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3" r:id="rId5"/>
    <p:sldId id="260" r:id="rId6"/>
    <p:sldId id="262" r:id="rId7"/>
    <p:sldId id="261"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IVY\03%20R\05%20PREDICTIVE%20ANALYTICS%20PROJECTS\04%20CLUSTERING\CASE%20STUDY2\02DATA\StocksCluster.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IVY\03%20R\05%20PREDICTIVE%20ANALYTICS%20PROJECTS\04%20CLUSTERING\CASE%20STUDY2\02DATA\StocksCluster.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IVY\R\05%20PREDICTIVE%20ANALYTICS%20PROJECTS\04%20CLUSTERING\CASE%20STUDY2\02DATA\StocksCluster.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Positive Dec</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2"/>
          </a:solidFill>
          <a:ln>
            <a:noFill/>
          </a:ln>
          <a:effectLst/>
        </c:spPr>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pivotFmt>
      <c:pivotFmt>
        <c:idx val="7"/>
        <c:spPr>
          <a:solidFill>
            <a:schemeClr val="accent2"/>
          </a:solidFill>
          <a:ln>
            <a:noFill/>
          </a:ln>
          <a:effectLst/>
        </c:spPr>
      </c:pivotFmt>
    </c:pivotFmts>
    <c:plotArea>
      <c:layout/>
      <c:pieChart>
        <c:varyColors val="1"/>
        <c:ser>
          <c:idx val="0"/>
          <c:order val="0"/>
          <c:tx>
            <c:v>Total</c:v>
          </c:tx>
          <c:dPt>
            <c:idx val="0"/>
            <c:bubble3D val="0"/>
            <c:spPr>
              <a:solidFill>
                <a:schemeClr val="accent2">
                  <a:shade val="7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226-4040-B9C2-93BC31C49B52}"/>
              </c:ext>
            </c:extLst>
          </c:dPt>
          <c:dPt>
            <c:idx val="1"/>
            <c:bubble3D val="0"/>
            <c:spPr>
              <a:solidFill>
                <a:schemeClr val="accent2">
                  <a:tint val="77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226-4040-B9C2-93BC31C49B52}"/>
              </c:ext>
            </c:extLst>
          </c:dPt>
          <c:dLbls>
            <c:dLbl>
              <c:idx val="0"/>
              <c:tx>
                <c:rich>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fld id="{5E452638-29C8-4CD1-AE2E-4B741C82C685}" type="VALUE">
                      <a:rPr lang="en-US" sz="1800"/>
                      <a:pPr>
                        <a:defRPr/>
                      </a:pPr>
                      <a:t>[VALUE]</a:t>
                    </a:fld>
                    <a:r>
                      <a:rPr lang="en-US" sz="1800" baseline="0" dirty="0"/>
                      <a:t>,</a:t>
                    </a:r>
                  </a:p>
                  <a:p>
                    <a:pPr>
                      <a:defRPr/>
                    </a:pPr>
                    <a:r>
                      <a:rPr lang="en-US" sz="1800" baseline="0" dirty="0"/>
                      <a:t> </a:t>
                    </a:r>
                    <a:fld id="{0A4985F0-FE1C-4E05-9CA4-6212453F850B}" type="PERCENTAGE">
                      <a:rPr lang="en-US" sz="1800" baseline="0" smtClean="0"/>
                      <a:pPr>
                        <a:defRPr/>
                      </a:pPr>
                      <a:t>[PERCENTAGE]</a:t>
                    </a:fld>
                    <a:endParaRPr lang="en-US" sz="1800" baseline="0" dirty="0"/>
                  </a:p>
                  <a:p>
                    <a:pPr>
                      <a:defRPr/>
                    </a:pPr>
                    <a:r>
                      <a:rPr lang="en-US" sz="1800" baseline="0" dirty="0"/>
                      <a:t>(0)</a:t>
                    </a:r>
                  </a:p>
                </c:rich>
              </c:tx>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layout>
                    <c:manualLayout>
                      <c:w val="0.10860724547790304"/>
                      <c:h val="0.19876142364892105"/>
                    </c:manualLayout>
                  </c15:layout>
                  <c15:dlblFieldTable/>
                  <c15:showDataLabelsRange val="0"/>
                </c:ext>
                <c:ext xmlns:c16="http://schemas.microsoft.com/office/drawing/2014/chart" uri="{C3380CC4-5D6E-409C-BE32-E72D297353CC}">
                  <c16:uniqueId val="{00000001-8226-4040-B9C2-93BC31C49B52}"/>
                </c:ext>
              </c:extLst>
            </c:dLbl>
            <c:dLbl>
              <c:idx val="1"/>
              <c:tx>
                <c:rich>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fld id="{63A0B34B-BF96-4770-BB1B-DFE3432BB200}" type="VALUE">
                      <a:rPr lang="en-US" sz="1600"/>
                      <a:pPr>
                        <a:defRPr/>
                      </a:pPr>
                      <a:t>[VALUE]</a:t>
                    </a:fld>
                    <a:r>
                      <a:rPr lang="en-US" sz="1600" baseline="0" dirty="0"/>
                      <a:t>, </a:t>
                    </a:r>
                    <a:fld id="{147D253D-5553-4021-A855-AB80E32BEE88}" type="PERCENTAGE">
                      <a:rPr lang="en-US" sz="1600" baseline="0" smtClean="0"/>
                      <a:pPr>
                        <a:defRPr/>
                      </a:pPr>
                      <a:t>[PERCENTAGE]</a:t>
                    </a:fld>
                    <a:endParaRPr lang="en-US" sz="1600" baseline="0" dirty="0"/>
                  </a:p>
                  <a:p>
                    <a:pPr>
                      <a:defRPr/>
                    </a:pPr>
                    <a:r>
                      <a:rPr lang="en-US" sz="1600" baseline="0" dirty="0"/>
                      <a:t>(1)</a:t>
                    </a:r>
                  </a:p>
                </c:rich>
              </c:tx>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layout>
                    <c:manualLayout>
                      <c:w val="0.15798045868518903"/>
                      <c:h val="0.16850174525003589"/>
                    </c:manualLayout>
                  </c15:layout>
                  <c15:dlblFieldTable/>
                  <c15:showDataLabelsRange val="0"/>
                </c:ext>
                <c:ext xmlns:c16="http://schemas.microsoft.com/office/drawing/2014/chart" uri="{C3380CC4-5D6E-409C-BE32-E72D297353CC}">
                  <c16:uniqueId val="{00000003-8226-4040-B9C2-93BC31C49B52}"/>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Lit>
              <c:ptCount val="2"/>
              <c:pt idx="0">
                <c:v>0</c:v>
              </c:pt>
              <c:pt idx="1">
                <c:v>1</c:v>
              </c:pt>
            </c:strLit>
          </c:cat>
          <c:val>
            <c:numLit>
              <c:formatCode>General</c:formatCode>
              <c:ptCount val="2"/>
              <c:pt idx="0">
                <c:v>5256</c:v>
              </c:pt>
              <c:pt idx="1">
                <c:v>6324</c:v>
              </c:pt>
            </c:numLit>
          </c:val>
          <c:extLst>
            <c:ext xmlns:c16="http://schemas.microsoft.com/office/drawing/2014/chart" uri="{C3380CC4-5D6E-409C-BE32-E72D297353CC}">
              <c16:uniqueId val="{00000004-8226-4040-B9C2-93BC31C49B52}"/>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t"/>
      <c:layout>
        <c:manualLayout>
          <c:xMode val="edge"/>
          <c:yMode val="edge"/>
          <c:x val="0.38863756301565167"/>
          <c:y val="0.10893558664726352"/>
          <c:w val="0.18125395817841522"/>
          <c:h val="7.1422413447899138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128" b="1" i="0" u="none" strike="noStrike" kern="1200" baseline="0">
                <a:solidFill>
                  <a:schemeClr val="tx1">
                    <a:lumMod val="65000"/>
                    <a:lumOff val="35000"/>
                  </a:schemeClr>
                </a:solidFill>
                <a:latin typeface="+mn-lt"/>
                <a:ea typeface="+mn-ea"/>
                <a:cs typeface="+mn-cs"/>
              </a:defRPr>
            </a:pPr>
            <a:r>
              <a:rPr lang="en-IN"/>
              <a:t>Returns of one company through a year</a:t>
            </a:r>
          </a:p>
        </c:rich>
      </c:tx>
      <c:layout>
        <c:manualLayout>
          <c:xMode val="edge"/>
          <c:yMode val="edge"/>
          <c:x val="0.15147464421568765"/>
          <c:y val="2.5829949847186355E-3"/>
        </c:manualLayout>
      </c:layout>
      <c:overlay val="0"/>
      <c:spPr>
        <a:noFill/>
        <a:ln>
          <a:noFill/>
        </a:ln>
        <a:effectLst/>
      </c:spPr>
      <c:txPr>
        <a:bodyPr rot="0" spcFirstLastPara="1" vertOverflow="ellipsis" vert="horz" wrap="square" anchor="ctr" anchorCtr="1"/>
        <a:lstStyle/>
        <a:p>
          <a:pPr algn="l">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34925" cap="rnd">
              <a:solidFill>
                <a:schemeClr val="accent1"/>
              </a:solidFill>
              <a:round/>
            </a:ln>
            <a:effectLst>
              <a:outerShdw blurRad="44450" dist="25400" dir="2700000" algn="br" rotWithShape="0">
                <a:srgbClr val="000000">
                  <a:alpha val="60000"/>
                </a:srgbClr>
              </a:outerShdw>
            </a:effectLst>
          </c:spPr>
          <c:marker>
            <c:symbol val="none"/>
          </c:marker>
          <c:cat>
            <c:strRef>
              <c:f>StocksCluster!$A$1:$K$1</c:f>
              <c:strCache>
                <c:ptCount val="11"/>
                <c:pt idx="0">
                  <c:v>ReturnJan</c:v>
                </c:pt>
                <c:pt idx="1">
                  <c:v>ReturnFeb</c:v>
                </c:pt>
                <c:pt idx="2">
                  <c:v>ReturnMar</c:v>
                </c:pt>
                <c:pt idx="3">
                  <c:v>ReturnApr</c:v>
                </c:pt>
                <c:pt idx="4">
                  <c:v>ReturnMay</c:v>
                </c:pt>
                <c:pt idx="5">
                  <c:v>ReturnJune</c:v>
                </c:pt>
                <c:pt idx="6">
                  <c:v>ReturnJuly</c:v>
                </c:pt>
                <c:pt idx="7">
                  <c:v>ReturnAug</c:v>
                </c:pt>
                <c:pt idx="8">
                  <c:v>ReturnSep</c:v>
                </c:pt>
                <c:pt idx="9">
                  <c:v>ReturnOct</c:v>
                </c:pt>
                <c:pt idx="10">
                  <c:v>ReturnNov</c:v>
                </c:pt>
              </c:strCache>
            </c:strRef>
          </c:cat>
          <c:val>
            <c:numRef>
              <c:f>StocksCluster!$A$2:$K$2</c:f>
              <c:numCache>
                <c:formatCode>General</c:formatCode>
                <c:ptCount val="11"/>
                <c:pt idx="0">
                  <c:v>8.0677966000000004E-2</c:v>
                </c:pt>
                <c:pt idx="1">
                  <c:v>6.6250000000000003E-2</c:v>
                </c:pt>
                <c:pt idx="2">
                  <c:v>3.2941176000000003E-2</c:v>
                </c:pt>
                <c:pt idx="3">
                  <c:v>0.183098592</c:v>
                </c:pt>
                <c:pt idx="4">
                  <c:v>0.130333952</c:v>
                </c:pt>
                <c:pt idx="5">
                  <c:v>-1.7642341999999998E-2</c:v>
                </c:pt>
                <c:pt idx="6">
                  <c:v>-2.0517028999999999E-2</c:v>
                </c:pt>
                <c:pt idx="7">
                  <c:v>2.4675868E-2</c:v>
                </c:pt>
                <c:pt idx="8">
                  <c:v>-2.0408163E-2</c:v>
                </c:pt>
                <c:pt idx="9">
                  <c:v>-0.173317684</c:v>
                </c:pt>
                <c:pt idx="10">
                  <c:v>-2.5385313E-2</c:v>
                </c:pt>
              </c:numCache>
            </c:numRef>
          </c:val>
          <c:smooth val="0"/>
          <c:extLst>
            <c:ext xmlns:c16="http://schemas.microsoft.com/office/drawing/2014/chart" uri="{C3380CC4-5D6E-409C-BE32-E72D297353CC}">
              <c16:uniqueId val="{00000000-9212-404A-882D-7BA228D07370}"/>
            </c:ext>
          </c:extLst>
        </c:ser>
        <c:dLbls>
          <c:dLblPos val="ctr"/>
          <c:showLegendKey val="0"/>
          <c:showVal val="0"/>
          <c:showCatName val="0"/>
          <c:showSerName val="0"/>
          <c:showPercent val="0"/>
          <c:showBubbleSize val="0"/>
        </c:dLbls>
        <c:smooth val="0"/>
        <c:axId val="210577135"/>
        <c:axId val="204436943"/>
      </c:lineChart>
      <c:catAx>
        <c:axId val="210577135"/>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436943"/>
        <c:crosses val="autoZero"/>
        <c:auto val="1"/>
        <c:lblAlgn val="ctr"/>
        <c:lblOffset val="100"/>
        <c:noMultiLvlLbl val="0"/>
      </c:catAx>
      <c:valAx>
        <c:axId val="204436943"/>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Returns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577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r>
              <a:rPr lang="en-IN" sz="1800" b="1" dirty="0"/>
              <a:t>Stocks Returns</a:t>
            </a:r>
            <a:r>
              <a:rPr lang="en-IN" sz="1800" b="1" baseline="0" dirty="0"/>
              <a:t> from Jan to Nov through 2000 to 2009</a:t>
            </a:r>
            <a:endParaRPr lang="en-IN" sz="1800" b="1" dirty="0"/>
          </a:p>
        </c:rich>
      </c:tx>
      <c:layout>
        <c:manualLayout>
          <c:xMode val="edge"/>
          <c:yMode val="edge"/>
          <c:x val="0.29078318493192579"/>
          <c:y val="1.903447466669864E-2"/>
        </c:manualLayout>
      </c:layout>
      <c:overlay val="0"/>
      <c:spPr>
        <a:noFill/>
        <a:ln>
          <a:noFill/>
        </a:ln>
        <a:effectLst/>
      </c:spPr>
      <c:txPr>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StocksCluster!$E$1</c:f>
              <c:strCache>
                <c:ptCount val="1"/>
                <c:pt idx="0">
                  <c:v>ReturnMay</c:v>
                </c:pt>
              </c:strCache>
            </c:strRef>
          </c:tx>
          <c:spPr>
            <a:solidFill>
              <a:schemeClr val="accent1"/>
            </a:solidFill>
            <a:ln w="19050">
              <a:noFill/>
            </a:ln>
            <a:effectLst/>
          </c:spPr>
          <c:invertIfNegative val="0"/>
          <c:cat>
            <c:numRef>
              <c:f>StocksCluster!$D$2:$D$11581</c:f>
              <c:numCache>
                <c:formatCode>General</c:formatCode>
                <c:ptCount val="11580"/>
                <c:pt idx="0">
                  <c:v>0.183098592</c:v>
                </c:pt>
                <c:pt idx="1">
                  <c:v>-8.4428043999999994E-2</c:v>
                </c:pt>
                <c:pt idx="2">
                  <c:v>-0.162352941</c:v>
                </c:pt>
                <c:pt idx="3">
                  <c:v>-2.4679171E-2</c:v>
                </c:pt>
                <c:pt idx="4">
                  <c:v>0.18933823499999999</c:v>
                </c:pt>
                <c:pt idx="5">
                  <c:v>-0.06</c:v>
                </c:pt>
                <c:pt idx="6">
                  <c:v>-1.2757605E-2</c:v>
                </c:pt>
                <c:pt idx="7">
                  <c:v>-0.156512821</c:v>
                </c:pt>
                <c:pt idx="8">
                  <c:v>0.18181818199999999</c:v>
                </c:pt>
                <c:pt idx="9">
                  <c:v>-6.7272727000000004E-2</c:v>
                </c:pt>
                <c:pt idx="10">
                  <c:v>-3.4926471000000001E-2</c:v>
                </c:pt>
                <c:pt idx="11">
                  <c:v>-0.43700379700000003</c:v>
                </c:pt>
                <c:pt idx="12">
                  <c:v>7.6630593999999996E-2</c:v>
                </c:pt>
                <c:pt idx="13">
                  <c:v>-0.19690660300000001</c:v>
                </c:pt>
                <c:pt idx="14">
                  <c:v>6.9413741000000001E-2</c:v>
                </c:pt>
                <c:pt idx="15">
                  <c:v>0.13678892200000001</c:v>
                </c:pt>
                <c:pt idx="16">
                  <c:v>8.1608040000000007E-2</c:v>
                </c:pt>
                <c:pt idx="17">
                  <c:v>9.9423630999999998E-2</c:v>
                </c:pt>
                <c:pt idx="18">
                  <c:v>-0.30376482700000002</c:v>
                </c:pt>
                <c:pt idx="19">
                  <c:v>-0.14711111099999999</c:v>
                </c:pt>
                <c:pt idx="20">
                  <c:v>0.14625042399999999</c:v>
                </c:pt>
                <c:pt idx="21">
                  <c:v>5.1261514000000001E-2</c:v>
                </c:pt>
                <c:pt idx="22">
                  <c:v>0.393939394</c:v>
                </c:pt>
                <c:pt idx="23">
                  <c:v>-0.319948187</c:v>
                </c:pt>
                <c:pt idx="24">
                  <c:v>0</c:v>
                </c:pt>
                <c:pt idx="25">
                  <c:v>-9.9599999999999994E-2</c:v>
                </c:pt>
                <c:pt idx="26">
                  <c:v>-2.7936507999999999E-2</c:v>
                </c:pt>
                <c:pt idx="27">
                  <c:v>-2.7950310999999999E-2</c:v>
                </c:pt>
                <c:pt idx="28">
                  <c:v>-2.4370429999999998E-3</c:v>
                </c:pt>
                <c:pt idx="29">
                  <c:v>-0.172707889</c:v>
                </c:pt>
                <c:pt idx="30">
                  <c:v>-8.8571428999999993E-2</c:v>
                </c:pt>
                <c:pt idx="31">
                  <c:v>2.3573200999999998E-2</c:v>
                </c:pt>
                <c:pt idx="32">
                  <c:v>-0.42432432399999997</c:v>
                </c:pt>
                <c:pt idx="33">
                  <c:v>-0.12121212100000001</c:v>
                </c:pt>
                <c:pt idx="34">
                  <c:v>-6.8948163000000007E-2</c:v>
                </c:pt>
                <c:pt idx="35">
                  <c:v>9.9729730000000003E-2</c:v>
                </c:pt>
                <c:pt idx="36">
                  <c:v>-0.14285714299999999</c:v>
                </c:pt>
                <c:pt idx="37">
                  <c:v>-0.34562760300000001</c:v>
                </c:pt>
                <c:pt idx="38">
                  <c:v>-0.04</c:v>
                </c:pt>
                <c:pt idx="39">
                  <c:v>0.17826688199999999</c:v>
                </c:pt>
                <c:pt idx="40">
                  <c:v>-0.34382352900000002</c:v>
                </c:pt>
                <c:pt idx="41">
                  <c:v>-5.1948052000000002E-2</c:v>
                </c:pt>
                <c:pt idx="42">
                  <c:v>-0.235428571</c:v>
                </c:pt>
                <c:pt idx="43">
                  <c:v>6.5403934999999996E-2</c:v>
                </c:pt>
                <c:pt idx="44">
                  <c:v>-0.111241379</c:v>
                </c:pt>
                <c:pt idx="45">
                  <c:v>-0.48183882</c:v>
                </c:pt>
                <c:pt idx="46">
                  <c:v>-0.112727273</c:v>
                </c:pt>
                <c:pt idx="47">
                  <c:v>-8.1967212999999997E-2</c:v>
                </c:pt>
                <c:pt idx="48">
                  <c:v>-0.49255750999999998</c:v>
                </c:pt>
                <c:pt idx="49">
                  <c:v>0.149107981</c:v>
                </c:pt>
                <c:pt idx="50">
                  <c:v>-0.24072727299999999</c:v>
                </c:pt>
                <c:pt idx="51">
                  <c:v>5.6842104999999997E-2</c:v>
                </c:pt>
                <c:pt idx="52">
                  <c:v>-0.38089758299999998</c:v>
                </c:pt>
                <c:pt idx="53">
                  <c:v>-6.2091502999999999E-2</c:v>
                </c:pt>
                <c:pt idx="54">
                  <c:v>1.6710642000000001E-2</c:v>
                </c:pt>
                <c:pt idx="55">
                  <c:v>-0.20218181800000001</c:v>
                </c:pt>
                <c:pt idx="56">
                  <c:v>-0.13694915299999999</c:v>
                </c:pt>
                <c:pt idx="57">
                  <c:v>-2.6666667000000002E-2</c:v>
                </c:pt>
                <c:pt idx="58">
                  <c:v>-0.46428571400000002</c:v>
                </c:pt>
                <c:pt idx="59">
                  <c:v>-0.229885057</c:v>
                </c:pt>
                <c:pt idx="60">
                  <c:v>-4.9149338000000001E-2</c:v>
                </c:pt>
                <c:pt idx="61">
                  <c:v>-0.15663202900000001</c:v>
                </c:pt>
                <c:pt idx="62">
                  <c:v>0.13911595500000001</c:v>
                </c:pt>
                <c:pt idx="63">
                  <c:v>-0.10226087</c:v>
                </c:pt>
                <c:pt idx="64">
                  <c:v>5.8073654000000002E-2</c:v>
                </c:pt>
                <c:pt idx="65">
                  <c:v>9.1863517000000006E-2</c:v>
                </c:pt>
                <c:pt idx="66">
                  <c:v>-8.6757991000000007E-2</c:v>
                </c:pt>
                <c:pt idx="67">
                  <c:v>5.5813950000000003E-3</c:v>
                </c:pt>
                <c:pt idx="68">
                  <c:v>-0.27184466000000002</c:v>
                </c:pt>
                <c:pt idx="69">
                  <c:v>-0.215384615</c:v>
                </c:pt>
                <c:pt idx="70">
                  <c:v>0</c:v>
                </c:pt>
                <c:pt idx="71">
                  <c:v>-0.120987654</c:v>
                </c:pt>
                <c:pt idx="72">
                  <c:v>2.4373012999999999E-2</c:v>
                </c:pt>
                <c:pt idx="73">
                  <c:v>-0.18181818199999999</c:v>
                </c:pt>
                <c:pt idx="74">
                  <c:v>-0.265445545</c:v>
                </c:pt>
                <c:pt idx="75">
                  <c:v>7.7562327E-2</c:v>
                </c:pt>
                <c:pt idx="76">
                  <c:v>0</c:v>
                </c:pt>
                <c:pt idx="77">
                  <c:v>2.4313725000000001E-2</c:v>
                </c:pt>
                <c:pt idx="78">
                  <c:v>-0.82650273200000002</c:v>
                </c:pt>
                <c:pt idx="79">
                  <c:v>-0.13989927299999999</c:v>
                </c:pt>
                <c:pt idx="80">
                  <c:v>-9.5712097999999995E-2</c:v>
                </c:pt>
                <c:pt idx="81">
                  <c:v>0.19603916299999999</c:v>
                </c:pt>
                <c:pt idx="82">
                  <c:v>0.111026284</c:v>
                </c:pt>
                <c:pt idx="83">
                  <c:v>2.0408163E-2</c:v>
                </c:pt>
                <c:pt idx="84">
                  <c:v>0</c:v>
                </c:pt>
                <c:pt idx="85">
                  <c:v>-0.135317997</c:v>
                </c:pt>
                <c:pt idx="86">
                  <c:v>0.31434830200000002</c:v>
                </c:pt>
                <c:pt idx="87">
                  <c:v>0</c:v>
                </c:pt>
                <c:pt idx="88">
                  <c:v>-0.185185185</c:v>
                </c:pt>
                <c:pt idx="89">
                  <c:v>3.3596837999999997E-2</c:v>
                </c:pt>
                <c:pt idx="90">
                  <c:v>-0.302423838</c:v>
                </c:pt>
                <c:pt idx="91">
                  <c:v>5.2155772000000003E-2</c:v>
                </c:pt>
                <c:pt idx="92">
                  <c:v>0.2</c:v>
                </c:pt>
                <c:pt idx="93">
                  <c:v>-0.63262307100000004</c:v>
                </c:pt>
                <c:pt idx="94">
                  <c:v>-0.179487179</c:v>
                </c:pt>
                <c:pt idx="95">
                  <c:v>-4.0855287999999997E-2</c:v>
                </c:pt>
                <c:pt idx="96">
                  <c:v>2.2332505999999998E-2</c:v>
                </c:pt>
                <c:pt idx="97">
                  <c:v>-6.1389338000000002E-2</c:v>
                </c:pt>
                <c:pt idx="98">
                  <c:v>-1.1560694E-2</c:v>
                </c:pt>
                <c:pt idx="99">
                  <c:v>-0.19791666699999999</c:v>
                </c:pt>
                <c:pt idx="100">
                  <c:v>-0.19554455400000001</c:v>
                </c:pt>
                <c:pt idx="101">
                  <c:v>7.1999999999999995E-2</c:v>
                </c:pt>
                <c:pt idx="102">
                  <c:v>-9.0909090999999997E-2</c:v>
                </c:pt>
                <c:pt idx="103">
                  <c:v>-0.48601973700000001</c:v>
                </c:pt>
                <c:pt idx="104">
                  <c:v>-5.4481546999999998E-2</c:v>
                </c:pt>
                <c:pt idx="105">
                  <c:v>0</c:v>
                </c:pt>
                <c:pt idx="106">
                  <c:v>-0.27219564099999999</c:v>
                </c:pt>
                <c:pt idx="107">
                  <c:v>-0.238648948</c:v>
                </c:pt>
                <c:pt idx="108">
                  <c:v>-6.2950505000000004E-2</c:v>
                </c:pt>
                <c:pt idx="109">
                  <c:v>-0.33003300299999999</c:v>
                </c:pt>
                <c:pt idx="110">
                  <c:v>4.6213591999999998E-2</c:v>
                </c:pt>
                <c:pt idx="111">
                  <c:v>-0.17264203</c:v>
                </c:pt>
                <c:pt idx="112">
                  <c:v>3.7948717999999999E-2</c:v>
                </c:pt>
                <c:pt idx="113">
                  <c:v>-6.5222929999999998E-2</c:v>
                </c:pt>
                <c:pt idx="114">
                  <c:v>0.12732600699999999</c:v>
                </c:pt>
                <c:pt idx="115">
                  <c:v>0.36988847600000002</c:v>
                </c:pt>
                <c:pt idx="116">
                  <c:v>0</c:v>
                </c:pt>
                <c:pt idx="117">
                  <c:v>2.7777777999999999E-2</c:v>
                </c:pt>
                <c:pt idx="118">
                  <c:v>0.115384615</c:v>
                </c:pt>
                <c:pt idx="119">
                  <c:v>3.2258065000000002E-2</c:v>
                </c:pt>
                <c:pt idx="120">
                  <c:v>0.1792</c:v>
                </c:pt>
                <c:pt idx="121">
                  <c:v>-0.28727556599999998</c:v>
                </c:pt>
                <c:pt idx="122">
                  <c:v>-0.12723658099999999</c:v>
                </c:pt>
                <c:pt idx="123">
                  <c:v>9.6491227999999998E-2</c:v>
                </c:pt>
                <c:pt idx="124">
                  <c:v>-0.1</c:v>
                </c:pt>
                <c:pt idx="125">
                  <c:v>-0.35600724500000003</c:v>
                </c:pt>
                <c:pt idx="126">
                  <c:v>-0.52480000000000004</c:v>
                </c:pt>
                <c:pt idx="127">
                  <c:v>4.0816326999999999E-2</c:v>
                </c:pt>
                <c:pt idx="128">
                  <c:v>0</c:v>
                </c:pt>
                <c:pt idx="129">
                  <c:v>-6.25E-2</c:v>
                </c:pt>
                <c:pt idx="130">
                  <c:v>-3.8461538000000003E-2</c:v>
                </c:pt>
                <c:pt idx="131">
                  <c:v>-0.04</c:v>
                </c:pt>
                <c:pt idx="132">
                  <c:v>-5.9095477E-2</c:v>
                </c:pt>
                <c:pt idx="133">
                  <c:v>-2.9356060999999999E-2</c:v>
                </c:pt>
                <c:pt idx="134">
                  <c:v>-0.40633333300000002</c:v>
                </c:pt>
                <c:pt idx="135">
                  <c:v>2.7662519999999999E-3</c:v>
                </c:pt>
                <c:pt idx="136">
                  <c:v>-2.9230769E-2</c:v>
                </c:pt>
                <c:pt idx="137">
                  <c:v>-1.7543860000000001E-2</c:v>
                </c:pt>
                <c:pt idx="138">
                  <c:v>0.19538334700000001</c:v>
                </c:pt>
                <c:pt idx="139">
                  <c:v>4.9839227999999999E-2</c:v>
                </c:pt>
                <c:pt idx="140">
                  <c:v>-5.2631578999999998E-2</c:v>
                </c:pt>
                <c:pt idx="141">
                  <c:v>-3.4705882E-2</c:v>
                </c:pt>
                <c:pt idx="142">
                  <c:v>-0.119241192</c:v>
                </c:pt>
                <c:pt idx="143">
                  <c:v>-5.8823528999999999E-2</c:v>
                </c:pt>
                <c:pt idx="144">
                  <c:v>-4.0511726999999997E-2</c:v>
                </c:pt>
                <c:pt idx="145">
                  <c:v>-0.26103216200000001</c:v>
                </c:pt>
                <c:pt idx="146">
                  <c:v>-0.105777778</c:v>
                </c:pt>
                <c:pt idx="147">
                  <c:v>-0.27058823500000001</c:v>
                </c:pt>
                <c:pt idx="148">
                  <c:v>-0.263333333</c:v>
                </c:pt>
                <c:pt idx="149">
                  <c:v>1.3143482999999999E-2</c:v>
                </c:pt>
                <c:pt idx="150">
                  <c:v>-1.0582009999999999E-3</c:v>
                </c:pt>
                <c:pt idx="151">
                  <c:v>0.45837398400000001</c:v>
                </c:pt>
                <c:pt idx="152">
                  <c:v>-0.25877192999999998</c:v>
                </c:pt>
                <c:pt idx="153">
                  <c:v>-0.125418683</c:v>
                </c:pt>
                <c:pt idx="154">
                  <c:v>1.7333332999999999E-2</c:v>
                </c:pt>
                <c:pt idx="155">
                  <c:v>1.1846002E-2</c:v>
                </c:pt>
                <c:pt idx="156">
                  <c:v>-0.16958042000000001</c:v>
                </c:pt>
                <c:pt idx="157">
                  <c:v>0</c:v>
                </c:pt>
                <c:pt idx="158">
                  <c:v>2.9380902E-2</c:v>
                </c:pt>
                <c:pt idx="159">
                  <c:v>-4.0312094E-2</c:v>
                </c:pt>
                <c:pt idx="160">
                  <c:v>-4.3858146000000001E-2</c:v>
                </c:pt>
                <c:pt idx="161">
                  <c:v>0.133553174</c:v>
                </c:pt>
                <c:pt idx="162">
                  <c:v>-3.4926471000000001E-2</c:v>
                </c:pt>
                <c:pt idx="163">
                  <c:v>-0.18371212100000001</c:v>
                </c:pt>
                <c:pt idx="164">
                  <c:v>0</c:v>
                </c:pt>
                <c:pt idx="165">
                  <c:v>-1.0633156E-2</c:v>
                </c:pt>
                <c:pt idx="166">
                  <c:v>7.0224719000000005E-2</c:v>
                </c:pt>
                <c:pt idx="167">
                  <c:v>-0.21845924799999999</c:v>
                </c:pt>
                <c:pt idx="168">
                  <c:v>8.5714286000000001E-2</c:v>
                </c:pt>
                <c:pt idx="169">
                  <c:v>0.208459215</c:v>
                </c:pt>
                <c:pt idx="170">
                  <c:v>5.8201058E-2</c:v>
                </c:pt>
                <c:pt idx="171">
                  <c:v>-8.6481112999999998E-2</c:v>
                </c:pt>
                <c:pt idx="172">
                  <c:v>6.3291138999999996E-2</c:v>
                </c:pt>
                <c:pt idx="173">
                  <c:v>0.14048780499999999</c:v>
                </c:pt>
                <c:pt idx="174">
                  <c:v>1.1111111E-2</c:v>
                </c:pt>
                <c:pt idx="175">
                  <c:v>-1.0666666999999999E-2</c:v>
                </c:pt>
                <c:pt idx="176">
                  <c:v>3.5714285999999998E-2</c:v>
                </c:pt>
                <c:pt idx="177">
                  <c:v>0.24578651700000001</c:v>
                </c:pt>
                <c:pt idx="178">
                  <c:v>0.38384845499999998</c:v>
                </c:pt>
                <c:pt idx="179">
                  <c:v>1.2131148E-2</c:v>
                </c:pt>
                <c:pt idx="180">
                  <c:v>-0.27820224700000001</c:v>
                </c:pt>
                <c:pt idx="181">
                  <c:v>-0.12</c:v>
                </c:pt>
                <c:pt idx="182">
                  <c:v>3.3834586E-2</c:v>
                </c:pt>
                <c:pt idx="183">
                  <c:v>-4.2857143E-2</c:v>
                </c:pt>
                <c:pt idx="184">
                  <c:v>1.2345679E-2</c:v>
                </c:pt>
                <c:pt idx="185">
                  <c:v>-9.3395965999999997E-2</c:v>
                </c:pt>
                <c:pt idx="186">
                  <c:v>-0.17232890200000001</c:v>
                </c:pt>
                <c:pt idx="187">
                  <c:v>4.8000000000000001E-2</c:v>
                </c:pt>
                <c:pt idx="188">
                  <c:v>6.8682872000000006E-2</c:v>
                </c:pt>
                <c:pt idx="189">
                  <c:v>-0.05</c:v>
                </c:pt>
                <c:pt idx="190">
                  <c:v>-0.56674645599999995</c:v>
                </c:pt>
                <c:pt idx="191">
                  <c:v>0.14628821</c:v>
                </c:pt>
                <c:pt idx="192">
                  <c:v>4.3997016999999999E-2</c:v>
                </c:pt>
                <c:pt idx="193">
                  <c:v>0.55172413799999998</c:v>
                </c:pt>
                <c:pt idx="194">
                  <c:v>-0.18114328099999999</c:v>
                </c:pt>
                <c:pt idx="195">
                  <c:v>0.17866004999999999</c:v>
                </c:pt>
                <c:pt idx="196">
                  <c:v>0</c:v>
                </c:pt>
                <c:pt idx="197">
                  <c:v>0.22</c:v>
                </c:pt>
                <c:pt idx="198">
                  <c:v>3.9445629000000003E-2</c:v>
                </c:pt>
                <c:pt idx="199">
                  <c:v>-0.16142857099999999</c:v>
                </c:pt>
                <c:pt idx="200">
                  <c:v>-0.14772727299999999</c:v>
                </c:pt>
                <c:pt idx="201">
                  <c:v>8.4444443999999994E-2</c:v>
                </c:pt>
                <c:pt idx="202">
                  <c:v>-2.1507226000000001E-2</c:v>
                </c:pt>
                <c:pt idx="203">
                  <c:v>0.133447391</c:v>
                </c:pt>
                <c:pt idx="204">
                  <c:v>-6.6187595000000002E-2</c:v>
                </c:pt>
                <c:pt idx="205">
                  <c:v>-0.31402438999999999</c:v>
                </c:pt>
                <c:pt idx="206">
                  <c:v>0.189446367</c:v>
                </c:pt>
                <c:pt idx="207">
                  <c:v>-8.1411130000000002E-3</c:v>
                </c:pt>
                <c:pt idx="208">
                  <c:v>1.7647059E-2</c:v>
                </c:pt>
                <c:pt idx="209">
                  <c:v>-0.132930514</c:v>
                </c:pt>
                <c:pt idx="210">
                  <c:v>-0.32896461300000002</c:v>
                </c:pt>
                <c:pt idx="211">
                  <c:v>0.31578947400000001</c:v>
                </c:pt>
                <c:pt idx="212">
                  <c:v>-5.5555555999999999E-2</c:v>
                </c:pt>
                <c:pt idx="213">
                  <c:v>-0.113351878</c:v>
                </c:pt>
                <c:pt idx="214">
                  <c:v>-9.3676809999999992E-3</c:v>
                </c:pt>
                <c:pt idx="215">
                  <c:v>1.6444664000000001E-2</c:v>
                </c:pt>
                <c:pt idx="216">
                  <c:v>7.5793969000000003E-2</c:v>
                </c:pt>
                <c:pt idx="217">
                  <c:v>6.8571429999999996E-3</c:v>
                </c:pt>
                <c:pt idx="218">
                  <c:v>-7.4626866E-2</c:v>
                </c:pt>
                <c:pt idx="219">
                  <c:v>0</c:v>
                </c:pt>
                <c:pt idx="220">
                  <c:v>-0.12790697700000001</c:v>
                </c:pt>
                <c:pt idx="221">
                  <c:v>4.9475261999999999E-2</c:v>
                </c:pt>
                <c:pt idx="222">
                  <c:v>-2.7916251E-2</c:v>
                </c:pt>
                <c:pt idx="223">
                  <c:v>-5.8740602000000003E-2</c:v>
                </c:pt>
                <c:pt idx="224">
                  <c:v>-0.38153846200000002</c:v>
                </c:pt>
                <c:pt idx="225">
                  <c:v>-6.5597670000000002E-3</c:v>
                </c:pt>
                <c:pt idx="226">
                  <c:v>-0.10420264799999999</c:v>
                </c:pt>
                <c:pt idx="227">
                  <c:v>0</c:v>
                </c:pt>
                <c:pt idx="228">
                  <c:v>5.5353535000000002E-2</c:v>
                </c:pt>
                <c:pt idx="229">
                  <c:v>-1.4136905E-2</c:v>
                </c:pt>
                <c:pt idx="230">
                  <c:v>0.33374689800000001</c:v>
                </c:pt>
                <c:pt idx="231">
                  <c:v>0.115807759</c:v>
                </c:pt>
                <c:pt idx="232">
                  <c:v>-9.3809524000000005E-2</c:v>
                </c:pt>
                <c:pt idx="233">
                  <c:v>-3.0970929000000001E-2</c:v>
                </c:pt>
                <c:pt idx="234">
                  <c:v>2.5833333E-2</c:v>
                </c:pt>
                <c:pt idx="235">
                  <c:v>0.17414141399999999</c:v>
                </c:pt>
                <c:pt idx="236">
                  <c:v>-0.29331660999999998</c:v>
                </c:pt>
                <c:pt idx="237">
                  <c:v>4.9708738000000002E-2</c:v>
                </c:pt>
                <c:pt idx="238">
                  <c:v>-0.11021505400000001</c:v>
                </c:pt>
                <c:pt idx="239">
                  <c:v>-2.8169013999999999E-2</c:v>
                </c:pt>
                <c:pt idx="240">
                  <c:v>-0.33</c:v>
                </c:pt>
                <c:pt idx="241">
                  <c:v>-0.41253508</c:v>
                </c:pt>
                <c:pt idx="242">
                  <c:v>-0.11021505400000001</c:v>
                </c:pt>
                <c:pt idx="243">
                  <c:v>6.8947367999999995E-2</c:v>
                </c:pt>
                <c:pt idx="244">
                  <c:v>-0.15592515600000001</c:v>
                </c:pt>
                <c:pt idx="245">
                  <c:v>-0.14000000000000001</c:v>
                </c:pt>
                <c:pt idx="246">
                  <c:v>0.25366189900000002</c:v>
                </c:pt>
                <c:pt idx="247">
                  <c:v>0.14617169399999999</c:v>
                </c:pt>
                <c:pt idx="248">
                  <c:v>-9.6385542000000005E-2</c:v>
                </c:pt>
                <c:pt idx="249">
                  <c:v>0</c:v>
                </c:pt>
                <c:pt idx="250">
                  <c:v>8.3787181000000002E-2</c:v>
                </c:pt>
                <c:pt idx="251">
                  <c:v>-0.112255965</c:v>
                </c:pt>
                <c:pt idx="252">
                  <c:v>7.4455445999999995E-2</c:v>
                </c:pt>
                <c:pt idx="253">
                  <c:v>-0.165333333</c:v>
                </c:pt>
                <c:pt idx="254">
                  <c:v>-2.7409372000000001E-2</c:v>
                </c:pt>
                <c:pt idx="255">
                  <c:v>-9.8087679999999997E-2</c:v>
                </c:pt>
                <c:pt idx="256">
                  <c:v>-0.36476821199999998</c:v>
                </c:pt>
                <c:pt idx="257">
                  <c:v>-6.4692760000000002E-2</c:v>
                </c:pt>
                <c:pt idx="258">
                  <c:v>-0.32800000000000001</c:v>
                </c:pt>
                <c:pt idx="259">
                  <c:v>-0.11820331000000001</c:v>
                </c:pt>
                <c:pt idx="260">
                  <c:v>5.6603774000000003E-2</c:v>
                </c:pt>
                <c:pt idx="261">
                  <c:v>3.2308494E-2</c:v>
                </c:pt>
                <c:pt idx="262">
                  <c:v>-7.2222220000000004E-3</c:v>
                </c:pt>
                <c:pt idx="263">
                  <c:v>-6.5309986E-2</c:v>
                </c:pt>
                <c:pt idx="264">
                  <c:v>-0.22171945700000001</c:v>
                </c:pt>
                <c:pt idx="265">
                  <c:v>-0.22727272700000001</c:v>
                </c:pt>
                <c:pt idx="266">
                  <c:v>-0.24897691899999999</c:v>
                </c:pt>
                <c:pt idx="267">
                  <c:v>-6.4217033000000007E-2</c:v>
                </c:pt>
                <c:pt idx="268">
                  <c:v>-0.10534798500000001</c:v>
                </c:pt>
                <c:pt idx="269">
                  <c:v>-5.5009822999999999E-2</c:v>
                </c:pt>
                <c:pt idx="270">
                  <c:v>0.121001391</c:v>
                </c:pt>
                <c:pt idx="271">
                  <c:v>1.3513514000000001E-2</c:v>
                </c:pt>
                <c:pt idx="272">
                  <c:v>-4.3715847000000002E-2</c:v>
                </c:pt>
                <c:pt idx="273">
                  <c:v>-0.16939546599999999</c:v>
                </c:pt>
                <c:pt idx="274">
                  <c:v>0.15163934400000001</c:v>
                </c:pt>
                <c:pt idx="275">
                  <c:v>4.1666666999999998E-2</c:v>
                </c:pt>
                <c:pt idx="276">
                  <c:v>-2.0376175999999999E-2</c:v>
                </c:pt>
                <c:pt idx="277">
                  <c:v>-7.8125E-2</c:v>
                </c:pt>
                <c:pt idx="278">
                  <c:v>0.45623188399999998</c:v>
                </c:pt>
                <c:pt idx="279">
                  <c:v>6.2448980000000001E-2</c:v>
                </c:pt>
                <c:pt idx="280">
                  <c:v>-8.3832334999999994E-2</c:v>
                </c:pt>
                <c:pt idx="281">
                  <c:v>8.6933333000000002E-2</c:v>
                </c:pt>
                <c:pt idx="282">
                  <c:v>-0.194639175</c:v>
                </c:pt>
                <c:pt idx="283">
                  <c:v>-7.0707070999999996E-2</c:v>
                </c:pt>
                <c:pt idx="284">
                  <c:v>-0.13218390799999999</c:v>
                </c:pt>
                <c:pt idx="285">
                  <c:v>-0.1</c:v>
                </c:pt>
                <c:pt idx="286">
                  <c:v>9.5419847000000002E-2</c:v>
                </c:pt>
                <c:pt idx="287">
                  <c:v>-0.16863905300000001</c:v>
                </c:pt>
                <c:pt idx="288">
                  <c:v>4.9759230000000002E-2</c:v>
                </c:pt>
                <c:pt idx="289">
                  <c:v>9.0050378E-2</c:v>
                </c:pt>
                <c:pt idx="290">
                  <c:v>-7.4441689999999996E-3</c:v>
                </c:pt>
                <c:pt idx="291">
                  <c:v>-6.7348836999999995E-2</c:v>
                </c:pt>
                <c:pt idx="292">
                  <c:v>-5.2631578999999998E-2</c:v>
                </c:pt>
                <c:pt idx="293">
                  <c:v>0</c:v>
                </c:pt>
                <c:pt idx="294">
                  <c:v>-0.112860892</c:v>
                </c:pt>
                <c:pt idx="295">
                  <c:v>1.7857142999999999E-2</c:v>
                </c:pt>
                <c:pt idx="296">
                  <c:v>0.24804992200000001</c:v>
                </c:pt>
                <c:pt idx="297">
                  <c:v>-0.41189189199999998</c:v>
                </c:pt>
                <c:pt idx="298">
                  <c:v>-2.7673896999999999E-2</c:v>
                </c:pt>
                <c:pt idx="299">
                  <c:v>-0.117894737</c:v>
                </c:pt>
                <c:pt idx="300">
                  <c:v>-6.5261553999999999E-2</c:v>
                </c:pt>
                <c:pt idx="301">
                  <c:v>-0.16810344799999999</c:v>
                </c:pt>
                <c:pt idx="302">
                  <c:v>-2.0666667E-2</c:v>
                </c:pt>
                <c:pt idx="303">
                  <c:v>9.7251185000000004E-2</c:v>
                </c:pt>
                <c:pt idx="304">
                  <c:v>-5.2631578999999998E-2</c:v>
                </c:pt>
                <c:pt idx="305">
                  <c:v>0.10443230100000001</c:v>
                </c:pt>
                <c:pt idx="306">
                  <c:v>0.02</c:v>
                </c:pt>
                <c:pt idx="307">
                  <c:v>-7.5100581E-2</c:v>
                </c:pt>
                <c:pt idx="308">
                  <c:v>6.6666666999999999E-2</c:v>
                </c:pt>
                <c:pt idx="309">
                  <c:v>-0.312242091</c:v>
                </c:pt>
                <c:pt idx="310">
                  <c:v>7.7575757999999995E-2</c:v>
                </c:pt>
                <c:pt idx="311">
                  <c:v>-5.0200803000000002E-2</c:v>
                </c:pt>
                <c:pt idx="312">
                  <c:v>-0.16348088499999999</c:v>
                </c:pt>
                <c:pt idx="313">
                  <c:v>0.25587301600000001</c:v>
                </c:pt>
                <c:pt idx="314">
                  <c:v>2.1327013999999998E-2</c:v>
                </c:pt>
                <c:pt idx="315">
                  <c:v>-3.7999999999999999E-2</c:v>
                </c:pt>
                <c:pt idx="316">
                  <c:v>-2.7027026999999999E-2</c:v>
                </c:pt>
                <c:pt idx="317">
                  <c:v>-0.111315804</c:v>
                </c:pt>
                <c:pt idx="318">
                  <c:v>1.1846002E-2</c:v>
                </c:pt>
                <c:pt idx="319">
                  <c:v>-0.58027282300000005</c:v>
                </c:pt>
                <c:pt idx="320">
                  <c:v>0.73239436599999996</c:v>
                </c:pt>
                <c:pt idx="321">
                  <c:v>-0.13227513199999999</c:v>
                </c:pt>
                <c:pt idx="322">
                  <c:v>-4.1533545999999998E-2</c:v>
                </c:pt>
                <c:pt idx="323">
                  <c:v>-0.22854387700000001</c:v>
                </c:pt>
                <c:pt idx="324">
                  <c:v>-0.119122257</c:v>
                </c:pt>
                <c:pt idx="325">
                  <c:v>-0.11440678</c:v>
                </c:pt>
                <c:pt idx="326">
                  <c:v>-0.25</c:v>
                </c:pt>
                <c:pt idx="327">
                  <c:v>-0.62911923300000006</c:v>
                </c:pt>
                <c:pt idx="328">
                  <c:v>-0.117530864</c:v>
                </c:pt>
                <c:pt idx="329">
                  <c:v>-4.6945987000000002E-2</c:v>
                </c:pt>
                <c:pt idx="330">
                  <c:v>-0.51583643099999998</c:v>
                </c:pt>
                <c:pt idx="331">
                  <c:v>-5.3356281999999998E-2</c:v>
                </c:pt>
                <c:pt idx="332">
                  <c:v>-5.4407914000000002E-2</c:v>
                </c:pt>
                <c:pt idx="333">
                  <c:v>-0.25701943799999999</c:v>
                </c:pt>
                <c:pt idx="334">
                  <c:v>-9.6774193999999994E-2</c:v>
                </c:pt>
                <c:pt idx="335">
                  <c:v>-7.8222221999999994E-2</c:v>
                </c:pt>
                <c:pt idx="336">
                  <c:v>-0.125</c:v>
                </c:pt>
                <c:pt idx="337">
                  <c:v>-2.9442418000000001E-2</c:v>
                </c:pt>
                <c:pt idx="338">
                  <c:v>0</c:v>
                </c:pt>
                <c:pt idx="339">
                  <c:v>-4.4444444E-2</c:v>
                </c:pt>
                <c:pt idx="340">
                  <c:v>-8.4615385000000001E-2</c:v>
                </c:pt>
                <c:pt idx="341">
                  <c:v>-0.159722222</c:v>
                </c:pt>
                <c:pt idx="342">
                  <c:v>1.1029412000000001E-2</c:v>
                </c:pt>
                <c:pt idx="343">
                  <c:v>-2.4691358E-2</c:v>
                </c:pt>
                <c:pt idx="344">
                  <c:v>-2.5307797999999999E-2</c:v>
                </c:pt>
                <c:pt idx="345">
                  <c:v>9.6695652000000007E-2</c:v>
                </c:pt>
                <c:pt idx="346">
                  <c:v>8.4925690000000002E-3</c:v>
                </c:pt>
                <c:pt idx="347">
                  <c:v>-0.13855421700000001</c:v>
                </c:pt>
                <c:pt idx="348">
                  <c:v>0.21899059000000001</c:v>
                </c:pt>
                <c:pt idx="349">
                  <c:v>0.130198915</c:v>
                </c:pt>
                <c:pt idx="350">
                  <c:v>-0.188311688</c:v>
                </c:pt>
                <c:pt idx="351">
                  <c:v>0.113472222</c:v>
                </c:pt>
                <c:pt idx="352">
                  <c:v>0.17499999999999999</c:v>
                </c:pt>
                <c:pt idx="353">
                  <c:v>6.7149275999999994E-2</c:v>
                </c:pt>
                <c:pt idx="354">
                  <c:v>-0.30741733700000001</c:v>
                </c:pt>
                <c:pt idx="355">
                  <c:v>-0.288641975</c:v>
                </c:pt>
                <c:pt idx="356">
                  <c:v>-0.47368421100000002</c:v>
                </c:pt>
                <c:pt idx="357">
                  <c:v>0.101190476</c:v>
                </c:pt>
                <c:pt idx="358">
                  <c:v>-0.17847768999999999</c:v>
                </c:pt>
                <c:pt idx="359">
                  <c:v>0.223874346</c:v>
                </c:pt>
                <c:pt idx="360">
                  <c:v>0.16846153799999999</c:v>
                </c:pt>
                <c:pt idx="361">
                  <c:v>-1.2E-2</c:v>
                </c:pt>
                <c:pt idx="362">
                  <c:v>0</c:v>
                </c:pt>
                <c:pt idx="363">
                  <c:v>3.4807150000000002E-2</c:v>
                </c:pt>
                <c:pt idx="364">
                  <c:v>-1.2987013E-2</c:v>
                </c:pt>
                <c:pt idx="365">
                  <c:v>-7.8596491000000004E-2</c:v>
                </c:pt>
                <c:pt idx="366">
                  <c:v>-0.46381578899999998</c:v>
                </c:pt>
                <c:pt idx="367">
                  <c:v>-0.27079934700000002</c:v>
                </c:pt>
                <c:pt idx="368">
                  <c:v>0.129742305</c:v>
                </c:pt>
                <c:pt idx="369">
                  <c:v>-0.08</c:v>
                </c:pt>
                <c:pt idx="370">
                  <c:v>-1.4639640000000001E-2</c:v>
                </c:pt>
                <c:pt idx="371">
                  <c:v>-0.23477672499999999</c:v>
                </c:pt>
                <c:pt idx="372">
                  <c:v>-9.4594595000000004E-2</c:v>
                </c:pt>
                <c:pt idx="373">
                  <c:v>8.0686826000000003E-2</c:v>
                </c:pt>
                <c:pt idx="374">
                  <c:v>-1.0555556000000001E-2</c:v>
                </c:pt>
                <c:pt idx="375">
                  <c:v>5.4545455E-2</c:v>
                </c:pt>
                <c:pt idx="376">
                  <c:v>-2.6428571000000001E-2</c:v>
                </c:pt>
                <c:pt idx="377">
                  <c:v>-2.7382256000000001E-2</c:v>
                </c:pt>
                <c:pt idx="378">
                  <c:v>-2.8985510000000001E-3</c:v>
                </c:pt>
                <c:pt idx="379">
                  <c:v>4.4617563999999998E-2</c:v>
                </c:pt>
                <c:pt idx="380">
                  <c:v>5.8823528999999999E-2</c:v>
                </c:pt>
                <c:pt idx="381">
                  <c:v>8.6455330000000004E-3</c:v>
                </c:pt>
                <c:pt idx="382">
                  <c:v>3.8461538000000003E-2</c:v>
                </c:pt>
                <c:pt idx="383">
                  <c:v>-0.30829629600000003</c:v>
                </c:pt>
                <c:pt idx="384">
                  <c:v>4.7619047999999997E-2</c:v>
                </c:pt>
                <c:pt idx="385">
                  <c:v>0.117777778</c:v>
                </c:pt>
                <c:pt idx="386">
                  <c:v>0.113924051</c:v>
                </c:pt>
                <c:pt idx="387">
                  <c:v>8.5106382999999994E-2</c:v>
                </c:pt>
                <c:pt idx="388">
                  <c:v>0.235278301</c:v>
                </c:pt>
                <c:pt idx="389">
                  <c:v>-3.9444620000000001E-3</c:v>
                </c:pt>
                <c:pt idx="390">
                  <c:v>2.2140221000000002E-2</c:v>
                </c:pt>
                <c:pt idx="391">
                  <c:v>7.4113856000000006E-2</c:v>
                </c:pt>
                <c:pt idx="392">
                  <c:v>-0.186390533</c:v>
                </c:pt>
                <c:pt idx="393">
                  <c:v>0</c:v>
                </c:pt>
                <c:pt idx="394">
                  <c:v>-3.8912909000000002E-2</c:v>
                </c:pt>
                <c:pt idx="395">
                  <c:v>-0.22421052599999999</c:v>
                </c:pt>
                <c:pt idx="396">
                  <c:v>-3.7639008000000002E-2</c:v>
                </c:pt>
                <c:pt idx="397">
                  <c:v>8.1632652999999999E-2</c:v>
                </c:pt>
                <c:pt idx="398">
                  <c:v>5.3344623000000001E-2</c:v>
                </c:pt>
                <c:pt idx="399">
                  <c:v>-9.0555555999999995E-2</c:v>
                </c:pt>
                <c:pt idx="400">
                  <c:v>-9.0909090999999997E-2</c:v>
                </c:pt>
                <c:pt idx="401">
                  <c:v>-3.9532794000000003E-2</c:v>
                </c:pt>
                <c:pt idx="402">
                  <c:v>-5.3203883E-2</c:v>
                </c:pt>
                <c:pt idx="403">
                  <c:v>1.9487179E-2</c:v>
                </c:pt>
                <c:pt idx="404">
                  <c:v>3.0219780000000002E-2</c:v>
                </c:pt>
                <c:pt idx="405">
                  <c:v>-0.12865384599999999</c:v>
                </c:pt>
                <c:pt idx="406">
                  <c:v>-3.6363635999999998E-2</c:v>
                </c:pt>
                <c:pt idx="407">
                  <c:v>-0.11702127700000001</c:v>
                </c:pt>
                <c:pt idx="408">
                  <c:v>-5.9642150000000001E-3</c:v>
                </c:pt>
                <c:pt idx="409">
                  <c:v>-0.18109339399999999</c:v>
                </c:pt>
                <c:pt idx="410">
                  <c:v>-5.2631578999999998E-2</c:v>
                </c:pt>
                <c:pt idx="411">
                  <c:v>4.5816732999999998E-2</c:v>
                </c:pt>
                <c:pt idx="412">
                  <c:v>3.1312127000000002E-2</c:v>
                </c:pt>
                <c:pt idx="413">
                  <c:v>-5.0888530000000001E-2</c:v>
                </c:pt>
                <c:pt idx="414">
                  <c:v>1.3513514000000001E-2</c:v>
                </c:pt>
                <c:pt idx="415">
                  <c:v>0.265625</c:v>
                </c:pt>
                <c:pt idx="416">
                  <c:v>-4.3936731E-2</c:v>
                </c:pt>
                <c:pt idx="417">
                  <c:v>0</c:v>
                </c:pt>
                <c:pt idx="418">
                  <c:v>-0.46710526299999999</c:v>
                </c:pt>
                <c:pt idx="419">
                  <c:v>-0.108225108</c:v>
                </c:pt>
                <c:pt idx="420">
                  <c:v>3.1093280000000001E-2</c:v>
                </c:pt>
                <c:pt idx="421">
                  <c:v>0</c:v>
                </c:pt>
                <c:pt idx="422">
                  <c:v>-7.4906367000000001E-2</c:v>
                </c:pt>
                <c:pt idx="423">
                  <c:v>0.44715789500000003</c:v>
                </c:pt>
                <c:pt idx="424">
                  <c:v>5.0251260000000004E-3</c:v>
                </c:pt>
                <c:pt idx="425">
                  <c:v>-1.6393443000000001E-2</c:v>
                </c:pt>
                <c:pt idx="426">
                  <c:v>-0.10956521700000001</c:v>
                </c:pt>
                <c:pt idx="427">
                  <c:v>9.8591549000000001E-2</c:v>
                </c:pt>
                <c:pt idx="428">
                  <c:v>1.7857142999999999E-2</c:v>
                </c:pt>
                <c:pt idx="429">
                  <c:v>7.2983355E-2</c:v>
                </c:pt>
                <c:pt idx="430">
                  <c:v>-0.29261895799999998</c:v>
                </c:pt>
                <c:pt idx="431">
                  <c:v>-2.8656715999999999E-2</c:v>
                </c:pt>
                <c:pt idx="432">
                  <c:v>-7.0921986000000006E-2</c:v>
                </c:pt>
                <c:pt idx="433">
                  <c:v>-9.7645429000000006E-2</c:v>
                </c:pt>
                <c:pt idx="434">
                  <c:v>0</c:v>
                </c:pt>
                <c:pt idx="435">
                  <c:v>4.3448276000000001E-2</c:v>
                </c:pt>
                <c:pt idx="436">
                  <c:v>-2.8077754E-2</c:v>
                </c:pt>
                <c:pt idx="437">
                  <c:v>-0.118861789</c:v>
                </c:pt>
                <c:pt idx="438">
                  <c:v>0.26680454999999997</c:v>
                </c:pt>
                <c:pt idx="439">
                  <c:v>9.2067989999999999E-3</c:v>
                </c:pt>
                <c:pt idx="440">
                  <c:v>0</c:v>
                </c:pt>
                <c:pt idx="441">
                  <c:v>-1.9607843E-2</c:v>
                </c:pt>
                <c:pt idx="442">
                  <c:v>0.37254902000000001</c:v>
                </c:pt>
                <c:pt idx="443">
                  <c:v>-1.1857708E-2</c:v>
                </c:pt>
                <c:pt idx="444">
                  <c:v>-0.12696264199999999</c:v>
                </c:pt>
                <c:pt idx="445">
                  <c:v>-0.128919861</c:v>
                </c:pt>
                <c:pt idx="446">
                  <c:v>6.5404475000000004E-2</c:v>
                </c:pt>
                <c:pt idx="447">
                  <c:v>-7.2222220000000004E-3</c:v>
                </c:pt>
                <c:pt idx="448">
                  <c:v>-0.56351426999999998</c:v>
                </c:pt>
                <c:pt idx="449">
                  <c:v>4.3936731E-2</c:v>
                </c:pt>
                <c:pt idx="450">
                  <c:v>-6.3953488000000003E-2</c:v>
                </c:pt>
                <c:pt idx="451">
                  <c:v>-6.7010309000000004E-2</c:v>
                </c:pt>
                <c:pt idx="452">
                  <c:v>-9.2380952000000002E-2</c:v>
                </c:pt>
                <c:pt idx="453">
                  <c:v>-5.9298245999999999E-2</c:v>
                </c:pt>
                <c:pt idx="454">
                  <c:v>2.2883295000000001E-2</c:v>
                </c:pt>
                <c:pt idx="455">
                  <c:v>9.2857140000000005E-3</c:v>
                </c:pt>
                <c:pt idx="456">
                  <c:v>-0.14534883700000001</c:v>
                </c:pt>
                <c:pt idx="457">
                  <c:v>-0.188888889</c:v>
                </c:pt>
                <c:pt idx="458">
                  <c:v>0.112789203</c:v>
                </c:pt>
                <c:pt idx="459">
                  <c:v>1.7088175000000001E-2</c:v>
                </c:pt>
                <c:pt idx="460">
                  <c:v>-0.19354838699999999</c:v>
                </c:pt>
                <c:pt idx="461">
                  <c:v>-0.13143872100000001</c:v>
                </c:pt>
                <c:pt idx="462">
                  <c:v>1.0781671E-2</c:v>
                </c:pt>
                <c:pt idx="463">
                  <c:v>-5.0215207999999997E-2</c:v>
                </c:pt>
                <c:pt idx="464">
                  <c:v>-1.7241379000000001E-2</c:v>
                </c:pt>
                <c:pt idx="465">
                  <c:v>-5.5755395999999999E-2</c:v>
                </c:pt>
                <c:pt idx="466">
                  <c:v>4.2873696000000003E-2</c:v>
                </c:pt>
                <c:pt idx="467">
                  <c:v>-4.6398045999999998E-2</c:v>
                </c:pt>
                <c:pt idx="468">
                  <c:v>9.7744361000000002E-2</c:v>
                </c:pt>
                <c:pt idx="469">
                  <c:v>0.185185185</c:v>
                </c:pt>
                <c:pt idx="470">
                  <c:v>0</c:v>
                </c:pt>
                <c:pt idx="471">
                  <c:v>-0.24</c:v>
                </c:pt>
                <c:pt idx="472">
                  <c:v>-0.112006737</c:v>
                </c:pt>
                <c:pt idx="473">
                  <c:v>8.3809523999999996E-2</c:v>
                </c:pt>
                <c:pt idx="474">
                  <c:v>0.125</c:v>
                </c:pt>
                <c:pt idx="475">
                  <c:v>-3.1017369999999999E-2</c:v>
                </c:pt>
                <c:pt idx="476">
                  <c:v>-7.8789693999999993E-2</c:v>
                </c:pt>
                <c:pt idx="477">
                  <c:v>-2.7747552000000002E-2</c:v>
                </c:pt>
                <c:pt idx="478">
                  <c:v>-0.12734082399999999</c:v>
                </c:pt>
                <c:pt idx="479">
                  <c:v>-0.1</c:v>
                </c:pt>
                <c:pt idx="480">
                  <c:v>-9.9297012000000004E-2</c:v>
                </c:pt>
                <c:pt idx="481">
                  <c:v>-0.27142857100000001</c:v>
                </c:pt>
                <c:pt idx="482">
                  <c:v>-6.2142857000000003E-2</c:v>
                </c:pt>
                <c:pt idx="483">
                  <c:v>0.205714286</c:v>
                </c:pt>
                <c:pt idx="484">
                  <c:v>-3.3707864999999997E-2</c:v>
                </c:pt>
                <c:pt idx="485">
                  <c:v>-0.15168229499999999</c:v>
                </c:pt>
                <c:pt idx="486">
                  <c:v>-0.25419515199999998</c:v>
                </c:pt>
                <c:pt idx="487">
                  <c:v>0.157142857</c:v>
                </c:pt>
                <c:pt idx="488">
                  <c:v>0</c:v>
                </c:pt>
                <c:pt idx="489">
                  <c:v>0</c:v>
                </c:pt>
                <c:pt idx="490">
                  <c:v>6.20493E-3</c:v>
                </c:pt>
                <c:pt idx="491">
                  <c:v>-2.166065E-2</c:v>
                </c:pt>
                <c:pt idx="492">
                  <c:v>1.8600531E-2</c:v>
                </c:pt>
                <c:pt idx="493">
                  <c:v>5.2093023000000002E-2</c:v>
                </c:pt>
                <c:pt idx="494">
                  <c:v>-4.1666666999999998E-2</c:v>
                </c:pt>
                <c:pt idx="495">
                  <c:v>3.7037037000000002E-2</c:v>
                </c:pt>
                <c:pt idx="496">
                  <c:v>2.2997033E-2</c:v>
                </c:pt>
                <c:pt idx="497">
                  <c:v>-0.27234927199999998</c:v>
                </c:pt>
                <c:pt idx="498">
                  <c:v>-8.498584E-3</c:v>
                </c:pt>
                <c:pt idx="499">
                  <c:v>-0.14050822099999999</c:v>
                </c:pt>
                <c:pt idx="500">
                  <c:v>0.25028571399999999</c:v>
                </c:pt>
                <c:pt idx="501">
                  <c:v>-0.13791666699999999</c:v>
                </c:pt>
                <c:pt idx="502">
                  <c:v>-0.33333333300000001</c:v>
                </c:pt>
                <c:pt idx="503">
                  <c:v>-0.29111111099999998</c:v>
                </c:pt>
                <c:pt idx="504">
                  <c:v>0.230414747</c:v>
                </c:pt>
                <c:pt idx="505">
                  <c:v>0.12275449099999999</c:v>
                </c:pt>
                <c:pt idx="506">
                  <c:v>-7.5652174000000003E-2</c:v>
                </c:pt>
                <c:pt idx="507">
                  <c:v>-0.121359223</c:v>
                </c:pt>
                <c:pt idx="508">
                  <c:v>-0.30329772399999999</c:v>
                </c:pt>
                <c:pt idx="509">
                  <c:v>-0.107806691</c:v>
                </c:pt>
                <c:pt idx="510">
                  <c:v>5.5077452999999998E-2</c:v>
                </c:pt>
                <c:pt idx="511">
                  <c:v>0.14084506999999999</c:v>
                </c:pt>
                <c:pt idx="512">
                  <c:v>-0.12</c:v>
                </c:pt>
                <c:pt idx="513">
                  <c:v>-0.198098257</c:v>
                </c:pt>
                <c:pt idx="514">
                  <c:v>-4.2145594000000001E-2</c:v>
                </c:pt>
                <c:pt idx="515">
                  <c:v>-0.38983050800000002</c:v>
                </c:pt>
                <c:pt idx="516">
                  <c:v>-3.9293849999999998E-2</c:v>
                </c:pt>
                <c:pt idx="517">
                  <c:v>-0.123805189</c:v>
                </c:pt>
                <c:pt idx="518">
                  <c:v>-0.13647851699999999</c:v>
                </c:pt>
                <c:pt idx="519">
                  <c:v>-0.47165532900000001</c:v>
                </c:pt>
                <c:pt idx="520">
                  <c:v>8.7771943000000005E-2</c:v>
                </c:pt>
                <c:pt idx="521">
                  <c:v>-0.426900585</c:v>
                </c:pt>
                <c:pt idx="522">
                  <c:v>0.215277778</c:v>
                </c:pt>
                <c:pt idx="523">
                  <c:v>-0.25108395700000002</c:v>
                </c:pt>
                <c:pt idx="524">
                  <c:v>7.392E-2</c:v>
                </c:pt>
                <c:pt idx="525">
                  <c:v>-3.4784594000000002E-2</c:v>
                </c:pt>
                <c:pt idx="526">
                  <c:v>-0.178571429</c:v>
                </c:pt>
                <c:pt idx="527">
                  <c:v>-0.32188679199999998</c:v>
                </c:pt>
                <c:pt idx="528">
                  <c:v>-0.18331957099999999</c:v>
                </c:pt>
                <c:pt idx="529">
                  <c:v>-4.5128204999999998E-2</c:v>
                </c:pt>
                <c:pt idx="530">
                  <c:v>-6.25E-2</c:v>
                </c:pt>
                <c:pt idx="531">
                  <c:v>-1.4999999999999999E-2</c:v>
                </c:pt>
                <c:pt idx="532">
                  <c:v>-4.5716821999999997E-2</c:v>
                </c:pt>
                <c:pt idx="533">
                  <c:v>-0.205714286</c:v>
                </c:pt>
                <c:pt idx="534">
                  <c:v>0.1104</c:v>
                </c:pt>
                <c:pt idx="535">
                  <c:v>5.2631578999999998E-2</c:v>
                </c:pt>
                <c:pt idx="536">
                  <c:v>6.7411806000000005E-2</c:v>
                </c:pt>
                <c:pt idx="537">
                  <c:v>-0.56666666700000001</c:v>
                </c:pt>
                <c:pt idx="538">
                  <c:v>-0.14000000000000001</c:v>
                </c:pt>
                <c:pt idx="539">
                  <c:v>-0.20027816400000001</c:v>
                </c:pt>
                <c:pt idx="540">
                  <c:v>-0.41899999999999998</c:v>
                </c:pt>
                <c:pt idx="541">
                  <c:v>-0.406047516</c:v>
                </c:pt>
                <c:pt idx="542">
                  <c:v>0.83333333300000001</c:v>
                </c:pt>
                <c:pt idx="543">
                  <c:v>0.139534884</c:v>
                </c:pt>
                <c:pt idx="544">
                  <c:v>-0.114216867</c:v>
                </c:pt>
                <c:pt idx="545">
                  <c:v>-2.0560348999999999E-2</c:v>
                </c:pt>
                <c:pt idx="546">
                  <c:v>-1.4563107E-2</c:v>
                </c:pt>
                <c:pt idx="547">
                  <c:v>-1.1857708E-2</c:v>
                </c:pt>
                <c:pt idx="548">
                  <c:v>0.211453744</c:v>
                </c:pt>
                <c:pt idx="549">
                  <c:v>-5.8823528999999999E-2</c:v>
                </c:pt>
                <c:pt idx="550">
                  <c:v>-0.383409536</c:v>
                </c:pt>
                <c:pt idx="551">
                  <c:v>-9.8475966999999998E-2</c:v>
                </c:pt>
                <c:pt idx="552">
                  <c:v>2.6666667000000002E-2</c:v>
                </c:pt>
                <c:pt idx="553">
                  <c:v>0.262372881</c:v>
                </c:pt>
                <c:pt idx="554">
                  <c:v>-0.14263271</c:v>
                </c:pt>
                <c:pt idx="555">
                  <c:v>-0.17750257999999999</c:v>
                </c:pt>
                <c:pt idx="556">
                  <c:v>7.8645548999999995E-2</c:v>
                </c:pt>
                <c:pt idx="557">
                  <c:v>-0.194356061</c:v>
                </c:pt>
                <c:pt idx="558">
                  <c:v>0.197969543</c:v>
                </c:pt>
                <c:pt idx="559">
                  <c:v>0</c:v>
                </c:pt>
                <c:pt idx="560">
                  <c:v>-0.128919861</c:v>
                </c:pt>
                <c:pt idx="561">
                  <c:v>0</c:v>
                </c:pt>
                <c:pt idx="562">
                  <c:v>9.0256409999999995E-2</c:v>
                </c:pt>
                <c:pt idx="563">
                  <c:v>0.25899280600000002</c:v>
                </c:pt>
                <c:pt idx="564">
                  <c:v>4.3076923000000003E-2</c:v>
                </c:pt>
                <c:pt idx="565">
                  <c:v>1.3333332999999999E-2</c:v>
                </c:pt>
                <c:pt idx="566">
                  <c:v>-2.7459954000000002E-2</c:v>
                </c:pt>
                <c:pt idx="567">
                  <c:v>0</c:v>
                </c:pt>
                <c:pt idx="568">
                  <c:v>-0.55241895299999999</c:v>
                </c:pt>
                <c:pt idx="569">
                  <c:v>7.1725572000000001E-2</c:v>
                </c:pt>
                <c:pt idx="570">
                  <c:v>-0.110067752</c:v>
                </c:pt>
                <c:pt idx="571">
                  <c:v>0.28377049199999999</c:v>
                </c:pt>
                <c:pt idx="572">
                  <c:v>-6.4625849999999999E-2</c:v>
                </c:pt>
                <c:pt idx="573">
                  <c:v>-0.174502712</c:v>
                </c:pt>
                <c:pt idx="574">
                  <c:v>-0.23258559600000001</c:v>
                </c:pt>
                <c:pt idx="575">
                  <c:v>9.0704224999999999E-2</c:v>
                </c:pt>
                <c:pt idx="576">
                  <c:v>2.8148148000000001E-2</c:v>
                </c:pt>
                <c:pt idx="577">
                  <c:v>5.8823528999999999E-2</c:v>
                </c:pt>
                <c:pt idx="578">
                  <c:v>-2.0215630000000001E-3</c:v>
                </c:pt>
                <c:pt idx="579">
                  <c:v>-0.162162162</c:v>
                </c:pt>
                <c:pt idx="580">
                  <c:v>-2.6267563000000001E-2</c:v>
                </c:pt>
                <c:pt idx="581">
                  <c:v>-0.319948187</c:v>
                </c:pt>
                <c:pt idx="582">
                  <c:v>-5.0666666999999999E-2</c:v>
                </c:pt>
                <c:pt idx="583">
                  <c:v>5.6774194E-2</c:v>
                </c:pt>
                <c:pt idx="584">
                  <c:v>-2.955665E-2</c:v>
                </c:pt>
                <c:pt idx="585">
                  <c:v>-3.1648351999999998E-2</c:v>
                </c:pt>
                <c:pt idx="586">
                  <c:v>-0.16160970899999999</c:v>
                </c:pt>
                <c:pt idx="587">
                  <c:v>4.7287900000000001E-2</c:v>
                </c:pt>
                <c:pt idx="588">
                  <c:v>5.7430951000000001E-2</c:v>
                </c:pt>
                <c:pt idx="589">
                  <c:v>-0.12909836099999999</c:v>
                </c:pt>
                <c:pt idx="590">
                  <c:v>-2.3255814E-2</c:v>
                </c:pt>
                <c:pt idx="591">
                  <c:v>-9.4691534999999993E-2</c:v>
                </c:pt>
                <c:pt idx="592">
                  <c:v>-0.16129032300000001</c:v>
                </c:pt>
                <c:pt idx="593">
                  <c:v>0.235109718</c:v>
                </c:pt>
                <c:pt idx="594">
                  <c:v>-0.15333333299999999</c:v>
                </c:pt>
                <c:pt idx="595">
                  <c:v>-2.0689655000000001E-2</c:v>
                </c:pt>
                <c:pt idx="596">
                  <c:v>-0.229556075</c:v>
                </c:pt>
                <c:pt idx="597">
                  <c:v>7.3296628000000003E-2</c:v>
                </c:pt>
                <c:pt idx="598">
                  <c:v>-0.256216216</c:v>
                </c:pt>
                <c:pt idx="599">
                  <c:v>0.13213703099999999</c:v>
                </c:pt>
                <c:pt idx="600">
                  <c:v>-9.4339622999999997E-2</c:v>
                </c:pt>
                <c:pt idx="601">
                  <c:v>8.1802688999999998E-2</c:v>
                </c:pt>
                <c:pt idx="602">
                  <c:v>3.2374101000000002E-2</c:v>
                </c:pt>
                <c:pt idx="603">
                  <c:v>0.24878758500000001</c:v>
                </c:pt>
                <c:pt idx="604">
                  <c:v>1.8199234000000002E-2</c:v>
                </c:pt>
                <c:pt idx="605">
                  <c:v>7.7357824000000006E-2</c:v>
                </c:pt>
                <c:pt idx="606">
                  <c:v>-9.1851851999999998E-2</c:v>
                </c:pt>
                <c:pt idx="607">
                  <c:v>1.7500000000000002E-2</c:v>
                </c:pt>
                <c:pt idx="608">
                  <c:v>-7.2258064999999996E-2</c:v>
                </c:pt>
                <c:pt idx="609">
                  <c:v>3.7575758000000001E-2</c:v>
                </c:pt>
                <c:pt idx="610">
                  <c:v>1.5268865E-2</c:v>
                </c:pt>
                <c:pt idx="611">
                  <c:v>8.7873461999999999E-2</c:v>
                </c:pt>
                <c:pt idx="612">
                  <c:v>-4.267425E-3</c:v>
                </c:pt>
                <c:pt idx="613">
                  <c:v>-1.0863183E-2</c:v>
                </c:pt>
                <c:pt idx="614">
                  <c:v>6.0185185000000002E-2</c:v>
                </c:pt>
                <c:pt idx="615">
                  <c:v>0.32248275900000001</c:v>
                </c:pt>
                <c:pt idx="616">
                  <c:v>3.4482759000000002E-2</c:v>
                </c:pt>
                <c:pt idx="617">
                  <c:v>-2.2328549E-2</c:v>
                </c:pt>
                <c:pt idx="618">
                  <c:v>-7.1688312000000004E-2</c:v>
                </c:pt>
                <c:pt idx="619">
                  <c:v>-1.8461538E-2</c:v>
                </c:pt>
                <c:pt idx="620">
                  <c:v>-0.295361127</c:v>
                </c:pt>
                <c:pt idx="621">
                  <c:v>1.6393443000000001E-2</c:v>
                </c:pt>
                <c:pt idx="622">
                  <c:v>0.131433824</c:v>
                </c:pt>
                <c:pt idx="623">
                  <c:v>8.5283019000000002E-2</c:v>
                </c:pt>
                <c:pt idx="624">
                  <c:v>1.0989011E-2</c:v>
                </c:pt>
                <c:pt idx="625">
                  <c:v>-0.39264962199999998</c:v>
                </c:pt>
                <c:pt idx="626">
                  <c:v>-5.5755395999999999E-2</c:v>
                </c:pt>
                <c:pt idx="627">
                  <c:v>8.6956521999999994E-2</c:v>
                </c:pt>
                <c:pt idx="628">
                  <c:v>0</c:v>
                </c:pt>
                <c:pt idx="629">
                  <c:v>-1.2093023E-2</c:v>
                </c:pt>
                <c:pt idx="630">
                  <c:v>-2.8400597999999999E-2</c:v>
                </c:pt>
                <c:pt idx="631">
                  <c:v>0.174743025</c:v>
                </c:pt>
                <c:pt idx="632">
                  <c:v>-4.8888888999999998E-2</c:v>
                </c:pt>
                <c:pt idx="633">
                  <c:v>0.28865979400000003</c:v>
                </c:pt>
                <c:pt idx="634">
                  <c:v>-6.9892472999999997E-2</c:v>
                </c:pt>
                <c:pt idx="635">
                  <c:v>-0.36050206499999998</c:v>
                </c:pt>
                <c:pt idx="636">
                  <c:v>-0.21428571399999999</c:v>
                </c:pt>
                <c:pt idx="637">
                  <c:v>-9.7938144000000005E-2</c:v>
                </c:pt>
                <c:pt idx="638">
                  <c:v>-0.46781115899999998</c:v>
                </c:pt>
                <c:pt idx="639">
                  <c:v>-8.6991220999999994E-2</c:v>
                </c:pt>
                <c:pt idx="640">
                  <c:v>0.26843235500000001</c:v>
                </c:pt>
                <c:pt idx="641">
                  <c:v>-3.7037037000000002E-2</c:v>
                </c:pt>
                <c:pt idx="642">
                  <c:v>-0.115902965</c:v>
                </c:pt>
                <c:pt idx="643">
                  <c:v>0.103773585</c:v>
                </c:pt>
                <c:pt idx="644">
                  <c:v>-1.6170212999999999E-2</c:v>
                </c:pt>
                <c:pt idx="645">
                  <c:v>1.1846002E-2</c:v>
                </c:pt>
                <c:pt idx="646">
                  <c:v>6.0679612000000001E-2</c:v>
                </c:pt>
                <c:pt idx="647">
                  <c:v>6.3063063000000003E-2</c:v>
                </c:pt>
                <c:pt idx="648">
                  <c:v>-0.14887640399999999</c:v>
                </c:pt>
                <c:pt idx="649">
                  <c:v>1.4549523999999999E-2</c:v>
                </c:pt>
                <c:pt idx="650">
                  <c:v>2.5591810999999999E-2</c:v>
                </c:pt>
                <c:pt idx="651">
                  <c:v>-7.7328647E-2</c:v>
                </c:pt>
                <c:pt idx="652">
                  <c:v>-0.196691176</c:v>
                </c:pt>
                <c:pt idx="653">
                  <c:v>8.2987552000000006E-2</c:v>
                </c:pt>
                <c:pt idx="654">
                  <c:v>-0.48317823900000001</c:v>
                </c:pt>
                <c:pt idx="655">
                  <c:v>-8.3850932000000003E-2</c:v>
                </c:pt>
                <c:pt idx="656">
                  <c:v>-5.2992141999999999E-2</c:v>
                </c:pt>
                <c:pt idx="657">
                  <c:v>-5.5555555999999999E-2</c:v>
                </c:pt>
                <c:pt idx="658">
                  <c:v>4.4083526999999997E-2</c:v>
                </c:pt>
                <c:pt idx="659">
                  <c:v>0</c:v>
                </c:pt>
                <c:pt idx="660">
                  <c:v>-0.47973713000000001</c:v>
                </c:pt>
                <c:pt idx="661">
                  <c:v>4.4848485E-2</c:v>
                </c:pt>
                <c:pt idx="662">
                  <c:v>2.4291498000000002E-2</c:v>
                </c:pt>
                <c:pt idx="663">
                  <c:v>-2.1352313000000001E-2</c:v>
                </c:pt>
                <c:pt idx="664">
                  <c:v>-6.2937063000000001E-2</c:v>
                </c:pt>
                <c:pt idx="665">
                  <c:v>0.11313394</c:v>
                </c:pt>
                <c:pt idx="666">
                  <c:v>-0.20840197699999999</c:v>
                </c:pt>
                <c:pt idx="667">
                  <c:v>-0.115384615</c:v>
                </c:pt>
                <c:pt idx="668">
                  <c:v>5.8073654000000002E-2</c:v>
                </c:pt>
                <c:pt idx="669">
                  <c:v>-0.15681752700000001</c:v>
                </c:pt>
                <c:pt idx="670">
                  <c:v>-2.0689660000000002E-3</c:v>
                </c:pt>
                <c:pt idx="671">
                  <c:v>0</c:v>
                </c:pt>
                <c:pt idx="672">
                  <c:v>-0.26143583199999998</c:v>
                </c:pt>
                <c:pt idx="673">
                  <c:v>-4.2285714000000002E-2</c:v>
                </c:pt>
                <c:pt idx="674">
                  <c:v>1.4999999999999999E-2</c:v>
                </c:pt>
                <c:pt idx="675">
                  <c:v>-5.3949904E-2</c:v>
                </c:pt>
                <c:pt idx="676">
                  <c:v>0</c:v>
                </c:pt>
                <c:pt idx="677">
                  <c:v>-0.370793651</c:v>
                </c:pt>
                <c:pt idx="678">
                  <c:v>0.107833002</c:v>
                </c:pt>
                <c:pt idx="679">
                  <c:v>-6.0724637999999997E-2</c:v>
                </c:pt>
                <c:pt idx="680">
                  <c:v>0.110051357</c:v>
                </c:pt>
                <c:pt idx="681">
                  <c:v>8.3109016999999993E-2</c:v>
                </c:pt>
                <c:pt idx="682">
                  <c:v>4.1100917000000001E-2</c:v>
                </c:pt>
                <c:pt idx="683">
                  <c:v>-0.30691642699999999</c:v>
                </c:pt>
                <c:pt idx="684">
                  <c:v>-2.5307797999999999E-2</c:v>
                </c:pt>
                <c:pt idx="685">
                  <c:v>-7.1788412999999995E-2</c:v>
                </c:pt>
                <c:pt idx="686">
                  <c:v>-0.212121212</c:v>
                </c:pt>
                <c:pt idx="687">
                  <c:v>0</c:v>
                </c:pt>
                <c:pt idx="688">
                  <c:v>0.128205128</c:v>
                </c:pt>
                <c:pt idx="689">
                  <c:v>-5.8011050000000002E-2</c:v>
                </c:pt>
                <c:pt idx="690">
                  <c:v>2.8915153999999998E-2</c:v>
                </c:pt>
                <c:pt idx="691">
                  <c:v>-4.3179587999999998E-2</c:v>
                </c:pt>
                <c:pt idx="692">
                  <c:v>4.3448276000000001E-2</c:v>
                </c:pt>
                <c:pt idx="693">
                  <c:v>-9.1103507E-2</c:v>
                </c:pt>
                <c:pt idx="694">
                  <c:v>-0.271724138</c:v>
                </c:pt>
                <c:pt idx="695">
                  <c:v>-0.11131899000000001</c:v>
                </c:pt>
                <c:pt idx="696">
                  <c:v>-2.4448810000000001E-2</c:v>
                </c:pt>
                <c:pt idx="697">
                  <c:v>-0.21259842500000001</c:v>
                </c:pt>
                <c:pt idx="698">
                  <c:v>-9.8066914000000005E-2</c:v>
                </c:pt>
                <c:pt idx="699">
                  <c:v>7.4999999999999997E-3</c:v>
                </c:pt>
                <c:pt idx="700">
                  <c:v>9.6170213000000004E-2</c:v>
                </c:pt>
                <c:pt idx="701">
                  <c:v>1.0656371E-2</c:v>
                </c:pt>
                <c:pt idx="702">
                  <c:v>0</c:v>
                </c:pt>
                <c:pt idx="703">
                  <c:v>-0.27866028700000001</c:v>
                </c:pt>
                <c:pt idx="704">
                  <c:v>-0.12</c:v>
                </c:pt>
                <c:pt idx="705">
                  <c:v>-0.18578947400000001</c:v>
                </c:pt>
                <c:pt idx="706">
                  <c:v>8.6455330000000004E-3</c:v>
                </c:pt>
                <c:pt idx="707">
                  <c:v>-0.198333333</c:v>
                </c:pt>
                <c:pt idx="708">
                  <c:v>-2.4761905000000001E-2</c:v>
                </c:pt>
                <c:pt idx="709">
                  <c:v>-0.41432396300000002</c:v>
                </c:pt>
                <c:pt idx="710">
                  <c:v>2.3589743999999999E-2</c:v>
                </c:pt>
                <c:pt idx="711">
                  <c:v>-0.30807190699999998</c:v>
                </c:pt>
                <c:pt idx="712">
                  <c:v>2.4850895000000001E-2</c:v>
                </c:pt>
                <c:pt idx="713">
                  <c:v>-0.136786189</c:v>
                </c:pt>
                <c:pt idx="714">
                  <c:v>0.161710037</c:v>
                </c:pt>
                <c:pt idx="715">
                  <c:v>-6.7878787999999995E-2</c:v>
                </c:pt>
                <c:pt idx="716">
                  <c:v>0.125</c:v>
                </c:pt>
                <c:pt idx="717">
                  <c:v>0</c:v>
                </c:pt>
                <c:pt idx="718">
                  <c:v>-1.9487179E-2</c:v>
                </c:pt>
                <c:pt idx="719">
                  <c:v>0.16042187099999999</c:v>
                </c:pt>
                <c:pt idx="720">
                  <c:v>0.28969359300000003</c:v>
                </c:pt>
                <c:pt idx="721">
                  <c:v>-5.3507423999999998E-2</c:v>
                </c:pt>
                <c:pt idx="722">
                  <c:v>-0.11137440799999999</c:v>
                </c:pt>
                <c:pt idx="723">
                  <c:v>-4.3115437999999999E-2</c:v>
                </c:pt>
                <c:pt idx="724">
                  <c:v>-5.1900043999999999E-2</c:v>
                </c:pt>
                <c:pt idx="725">
                  <c:v>-0.11815562</c:v>
                </c:pt>
                <c:pt idx="726">
                  <c:v>-0.23957446800000001</c:v>
                </c:pt>
                <c:pt idx="727">
                  <c:v>-0.10298103</c:v>
                </c:pt>
                <c:pt idx="728">
                  <c:v>6.4500716999999999E-2</c:v>
                </c:pt>
                <c:pt idx="729">
                  <c:v>-0.26923076899999998</c:v>
                </c:pt>
                <c:pt idx="730">
                  <c:v>0.20662203700000001</c:v>
                </c:pt>
                <c:pt idx="731">
                  <c:v>4.4668588000000002E-2</c:v>
                </c:pt>
                <c:pt idx="732">
                  <c:v>-2.5316456000000001E-2</c:v>
                </c:pt>
                <c:pt idx="733">
                  <c:v>-0.17499999999999999</c:v>
                </c:pt>
                <c:pt idx="734">
                  <c:v>-6.9500000000000006E-2</c:v>
                </c:pt>
                <c:pt idx="735">
                  <c:v>-1.9075569000000001E-2</c:v>
                </c:pt>
                <c:pt idx="736">
                  <c:v>-8.5511111000000001E-2</c:v>
                </c:pt>
                <c:pt idx="737">
                  <c:v>-8.8082902000000005E-2</c:v>
                </c:pt>
                <c:pt idx="738">
                  <c:v>4.4668588000000002E-2</c:v>
                </c:pt>
                <c:pt idx="739">
                  <c:v>-0.2421875</c:v>
                </c:pt>
                <c:pt idx="740">
                  <c:v>3.2258065000000002E-2</c:v>
                </c:pt>
                <c:pt idx="741">
                  <c:v>-7.8726967999999994E-2</c:v>
                </c:pt>
                <c:pt idx="742">
                  <c:v>7.2463767999999998E-2</c:v>
                </c:pt>
                <c:pt idx="743">
                  <c:v>3.4120734999999999E-2</c:v>
                </c:pt>
                <c:pt idx="744">
                  <c:v>-4.1666666999999998E-2</c:v>
                </c:pt>
                <c:pt idx="745">
                  <c:v>-1.1162791E-2</c:v>
                </c:pt>
                <c:pt idx="746">
                  <c:v>-0.40760869599999999</c:v>
                </c:pt>
                <c:pt idx="747">
                  <c:v>-2.4390243999999998E-2</c:v>
                </c:pt>
                <c:pt idx="748">
                  <c:v>-0.41025641000000002</c:v>
                </c:pt>
                <c:pt idx="749">
                  <c:v>8.87574E-3</c:v>
                </c:pt>
                <c:pt idx="750">
                  <c:v>1.6789621000000001E-2</c:v>
                </c:pt>
                <c:pt idx="751">
                  <c:v>-7.6607386999999999E-2</c:v>
                </c:pt>
                <c:pt idx="752">
                  <c:v>-4.3749999999999997E-2</c:v>
                </c:pt>
                <c:pt idx="753">
                  <c:v>8.7356320000000001E-3</c:v>
                </c:pt>
                <c:pt idx="754">
                  <c:v>-0.29323696399999999</c:v>
                </c:pt>
                <c:pt idx="755">
                  <c:v>-0.34666666699999998</c:v>
                </c:pt>
                <c:pt idx="756">
                  <c:v>-0.48703170000000001</c:v>
                </c:pt>
                <c:pt idx="757">
                  <c:v>-6.7164179000000004E-2</c:v>
                </c:pt>
                <c:pt idx="758">
                  <c:v>-0.16369747900000001</c:v>
                </c:pt>
                <c:pt idx="759">
                  <c:v>0.30391173500000002</c:v>
                </c:pt>
                <c:pt idx="760">
                  <c:v>-0.235294118</c:v>
                </c:pt>
                <c:pt idx="761">
                  <c:v>-4.4067799999999999E-3</c:v>
                </c:pt>
                <c:pt idx="762">
                  <c:v>8.5607939999999993E-2</c:v>
                </c:pt>
                <c:pt idx="763">
                  <c:v>0.198514517</c:v>
                </c:pt>
                <c:pt idx="764">
                  <c:v>0</c:v>
                </c:pt>
                <c:pt idx="765">
                  <c:v>0.236842105</c:v>
                </c:pt>
                <c:pt idx="766">
                  <c:v>-0.27061224499999997</c:v>
                </c:pt>
                <c:pt idx="767">
                  <c:v>-5.3176471000000003E-2</c:v>
                </c:pt>
                <c:pt idx="768">
                  <c:v>7.2727269999999997E-3</c:v>
                </c:pt>
                <c:pt idx="769">
                  <c:v>-2.5316456000000001E-2</c:v>
                </c:pt>
                <c:pt idx="770">
                  <c:v>-2.5346724000000001E-2</c:v>
                </c:pt>
                <c:pt idx="771">
                  <c:v>-0.17125000000000001</c:v>
                </c:pt>
                <c:pt idx="772">
                  <c:v>8.6666669999999994E-3</c:v>
                </c:pt>
                <c:pt idx="773">
                  <c:v>-4.6129162000000001E-2</c:v>
                </c:pt>
                <c:pt idx="774">
                  <c:v>1.6774193999999999E-2</c:v>
                </c:pt>
                <c:pt idx="775">
                  <c:v>0.63692307699999995</c:v>
                </c:pt>
                <c:pt idx="776">
                  <c:v>-0.184502321</c:v>
                </c:pt>
                <c:pt idx="777">
                  <c:v>-0.51798561200000004</c:v>
                </c:pt>
                <c:pt idx="778">
                  <c:v>0.27470198699999998</c:v>
                </c:pt>
                <c:pt idx="779">
                  <c:v>0.08</c:v>
                </c:pt>
                <c:pt idx="780">
                  <c:v>0.25308641999999998</c:v>
                </c:pt>
                <c:pt idx="781">
                  <c:v>0</c:v>
                </c:pt>
                <c:pt idx="782">
                  <c:v>7.2693952000000006E-2</c:v>
                </c:pt>
                <c:pt idx="783">
                  <c:v>-0.36642857099999998</c:v>
                </c:pt>
                <c:pt idx="784">
                  <c:v>0.133272892</c:v>
                </c:pt>
                <c:pt idx="785">
                  <c:v>-0.105988341</c:v>
                </c:pt>
                <c:pt idx="786">
                  <c:v>-2.4108003999999999E-2</c:v>
                </c:pt>
                <c:pt idx="787">
                  <c:v>3.4063259999999998E-2</c:v>
                </c:pt>
                <c:pt idx="788">
                  <c:v>7.2607261000000006E-2</c:v>
                </c:pt>
                <c:pt idx="789">
                  <c:v>-3.125E-2</c:v>
                </c:pt>
                <c:pt idx="790">
                  <c:v>-0.44545454499999998</c:v>
                </c:pt>
                <c:pt idx="791">
                  <c:v>6.0606061000000003E-2</c:v>
                </c:pt>
                <c:pt idx="792">
                  <c:v>-1.3782542E-2</c:v>
                </c:pt>
                <c:pt idx="793">
                  <c:v>-3.3965049999999997E-2</c:v>
                </c:pt>
                <c:pt idx="794">
                  <c:v>-0.349271467</c:v>
                </c:pt>
                <c:pt idx="795">
                  <c:v>9.0548579000000004E-2</c:v>
                </c:pt>
                <c:pt idx="796">
                  <c:v>-0.20033670000000001</c:v>
                </c:pt>
                <c:pt idx="797">
                  <c:v>-5.5755395999999999E-2</c:v>
                </c:pt>
                <c:pt idx="798">
                  <c:v>-0.13714285700000001</c:v>
                </c:pt>
                <c:pt idx="799">
                  <c:v>0.54085872599999996</c:v>
                </c:pt>
                <c:pt idx="800">
                  <c:v>-9.5142709999999995E-3</c:v>
                </c:pt>
                <c:pt idx="801">
                  <c:v>0.157818182</c:v>
                </c:pt>
                <c:pt idx="802">
                  <c:v>-0.29850746299999997</c:v>
                </c:pt>
                <c:pt idx="803">
                  <c:v>0.160909091</c:v>
                </c:pt>
                <c:pt idx="804">
                  <c:v>-0.108283703</c:v>
                </c:pt>
                <c:pt idx="805">
                  <c:v>6.9753809999999999E-2</c:v>
                </c:pt>
                <c:pt idx="806">
                  <c:v>-2.7865032000000001E-2</c:v>
                </c:pt>
                <c:pt idx="807">
                  <c:v>0.12704918000000001</c:v>
                </c:pt>
                <c:pt idx="808">
                  <c:v>-5.0181818000000003E-2</c:v>
                </c:pt>
                <c:pt idx="809">
                  <c:v>-0.105206074</c:v>
                </c:pt>
                <c:pt idx="810">
                  <c:v>-0.589537223</c:v>
                </c:pt>
                <c:pt idx="811">
                  <c:v>0.170020121</c:v>
                </c:pt>
                <c:pt idx="812">
                  <c:v>-5.9266227999999997E-2</c:v>
                </c:pt>
                <c:pt idx="813">
                  <c:v>-1.6170212999999999E-2</c:v>
                </c:pt>
                <c:pt idx="814">
                  <c:v>8.3333332999999996E-2</c:v>
                </c:pt>
                <c:pt idx="815">
                  <c:v>-5.5555555999999999E-2</c:v>
                </c:pt>
                <c:pt idx="816">
                  <c:v>0.21205136599999999</c:v>
                </c:pt>
                <c:pt idx="817">
                  <c:v>-0.13978494599999999</c:v>
                </c:pt>
                <c:pt idx="818">
                  <c:v>-0.103271581</c:v>
                </c:pt>
                <c:pt idx="819">
                  <c:v>-7.3804573999999998E-2</c:v>
                </c:pt>
                <c:pt idx="820">
                  <c:v>-3.2239493000000001E-2</c:v>
                </c:pt>
                <c:pt idx="821">
                  <c:v>-0.24133333300000001</c:v>
                </c:pt>
                <c:pt idx="822">
                  <c:v>-0.11621741100000001</c:v>
                </c:pt>
                <c:pt idx="823">
                  <c:v>-0.131559497</c:v>
                </c:pt>
                <c:pt idx="824">
                  <c:v>-4.2857140000000004E-3</c:v>
                </c:pt>
                <c:pt idx="825">
                  <c:v>-5.8744091999999998E-2</c:v>
                </c:pt>
                <c:pt idx="826">
                  <c:v>-0.108658744</c:v>
                </c:pt>
                <c:pt idx="827">
                  <c:v>-5.5613850999999999E-2</c:v>
                </c:pt>
                <c:pt idx="828">
                  <c:v>0.233576642</c:v>
                </c:pt>
                <c:pt idx="829">
                  <c:v>-9.2954990000000005E-3</c:v>
                </c:pt>
                <c:pt idx="830">
                  <c:v>0.227142857</c:v>
                </c:pt>
                <c:pt idx="831">
                  <c:v>-6.9227122000000002E-2</c:v>
                </c:pt>
                <c:pt idx="832">
                  <c:v>-8.8709677000000001E-2</c:v>
                </c:pt>
                <c:pt idx="833">
                  <c:v>-0.19917488</c:v>
                </c:pt>
                <c:pt idx="834">
                  <c:v>-0.35212121200000002</c:v>
                </c:pt>
                <c:pt idx="835">
                  <c:v>0.26146788999999998</c:v>
                </c:pt>
                <c:pt idx="836">
                  <c:v>6.1204344000000001E-2</c:v>
                </c:pt>
                <c:pt idx="837">
                  <c:v>7.9963234999999994E-2</c:v>
                </c:pt>
                <c:pt idx="838">
                  <c:v>3.1215162000000001E-2</c:v>
                </c:pt>
                <c:pt idx="839">
                  <c:v>1.6129032000000001E-2</c:v>
                </c:pt>
                <c:pt idx="840">
                  <c:v>-0.46047582500000001</c:v>
                </c:pt>
                <c:pt idx="841">
                  <c:v>0.18046511600000001</c:v>
                </c:pt>
                <c:pt idx="842">
                  <c:v>-1.2183075E-2</c:v>
                </c:pt>
                <c:pt idx="843">
                  <c:v>-6.6666666999999999E-2</c:v>
                </c:pt>
                <c:pt idx="844">
                  <c:v>-0.16590840200000001</c:v>
                </c:pt>
                <c:pt idx="845">
                  <c:v>-0.35596933200000003</c:v>
                </c:pt>
                <c:pt idx="846">
                  <c:v>-0.27069742400000002</c:v>
                </c:pt>
                <c:pt idx="847">
                  <c:v>3.4509803999999998E-2</c:v>
                </c:pt>
                <c:pt idx="848">
                  <c:v>0.14285714299999999</c:v>
                </c:pt>
                <c:pt idx="849">
                  <c:v>4.4930876000000002E-2</c:v>
                </c:pt>
                <c:pt idx="850">
                  <c:v>-0.237070277</c:v>
                </c:pt>
                <c:pt idx="851">
                  <c:v>6.7041130000000003E-3</c:v>
                </c:pt>
                <c:pt idx="852">
                  <c:v>-0.120812842</c:v>
                </c:pt>
                <c:pt idx="853">
                  <c:v>-0.34315092400000002</c:v>
                </c:pt>
                <c:pt idx="854">
                  <c:v>-0.31934426199999999</c:v>
                </c:pt>
                <c:pt idx="855">
                  <c:v>0.16870629400000001</c:v>
                </c:pt>
                <c:pt idx="856">
                  <c:v>-0.54585365900000005</c:v>
                </c:pt>
                <c:pt idx="857">
                  <c:v>-0.51546391800000002</c:v>
                </c:pt>
                <c:pt idx="858">
                  <c:v>0.18006992999999999</c:v>
                </c:pt>
                <c:pt idx="859">
                  <c:v>-1.7500000000000002E-2</c:v>
                </c:pt>
                <c:pt idx="860">
                  <c:v>0.23809523799999999</c:v>
                </c:pt>
                <c:pt idx="861">
                  <c:v>4.2264151E-2</c:v>
                </c:pt>
                <c:pt idx="862">
                  <c:v>0.132075472</c:v>
                </c:pt>
                <c:pt idx="863">
                  <c:v>0.36072144299999997</c:v>
                </c:pt>
                <c:pt idx="864">
                  <c:v>0.146484375</c:v>
                </c:pt>
                <c:pt idx="865">
                  <c:v>7.1065989999999996E-2</c:v>
                </c:pt>
                <c:pt idx="866">
                  <c:v>0.18181818199999999</c:v>
                </c:pt>
                <c:pt idx="867">
                  <c:v>-0.30322580599999999</c:v>
                </c:pt>
                <c:pt idx="868">
                  <c:v>-0.35833333299999998</c:v>
                </c:pt>
                <c:pt idx="869">
                  <c:v>-2.7910142999999998E-2</c:v>
                </c:pt>
                <c:pt idx="870">
                  <c:v>1.4857143E-2</c:v>
                </c:pt>
                <c:pt idx="871">
                  <c:v>0.16636029399999999</c:v>
                </c:pt>
                <c:pt idx="872">
                  <c:v>-0.33901192499999999</c:v>
                </c:pt>
                <c:pt idx="873">
                  <c:v>-5.8583106000000003E-2</c:v>
                </c:pt>
                <c:pt idx="874">
                  <c:v>-6.6666666999999999E-2</c:v>
                </c:pt>
                <c:pt idx="875">
                  <c:v>-8.2865169000000002E-2</c:v>
                </c:pt>
                <c:pt idx="876">
                  <c:v>-3.7974684000000002E-2</c:v>
                </c:pt>
                <c:pt idx="877">
                  <c:v>-0.368421053</c:v>
                </c:pt>
                <c:pt idx="878">
                  <c:v>-7.3964497000000004E-2</c:v>
                </c:pt>
                <c:pt idx="879">
                  <c:v>-0.36281179099999999</c:v>
                </c:pt>
                <c:pt idx="880">
                  <c:v>-0.35897435900000002</c:v>
                </c:pt>
                <c:pt idx="881">
                  <c:v>-0.59142472599999996</c:v>
                </c:pt>
                <c:pt idx="882">
                  <c:v>4.2145594000000001E-2</c:v>
                </c:pt>
                <c:pt idx="883">
                  <c:v>-0.123947052</c:v>
                </c:pt>
                <c:pt idx="884">
                  <c:v>-0.192982456</c:v>
                </c:pt>
                <c:pt idx="885">
                  <c:v>3.3088235000000001E-2</c:v>
                </c:pt>
                <c:pt idx="886">
                  <c:v>-2.0408163E-2</c:v>
                </c:pt>
                <c:pt idx="887">
                  <c:v>-0.17182608699999999</c:v>
                </c:pt>
                <c:pt idx="888">
                  <c:v>-6.0546875E-2</c:v>
                </c:pt>
                <c:pt idx="889">
                  <c:v>4.9270072999999998E-2</c:v>
                </c:pt>
                <c:pt idx="890">
                  <c:v>-0.16501650200000001</c:v>
                </c:pt>
                <c:pt idx="891">
                  <c:v>-1.8895348999999999E-2</c:v>
                </c:pt>
                <c:pt idx="892">
                  <c:v>-0.10982411</c:v>
                </c:pt>
                <c:pt idx="893">
                  <c:v>-0.43654178700000001</c:v>
                </c:pt>
                <c:pt idx="894">
                  <c:v>-0.235109718</c:v>
                </c:pt>
                <c:pt idx="895">
                  <c:v>1.1904761999999999E-2</c:v>
                </c:pt>
                <c:pt idx="896">
                  <c:v>0.18270270299999999</c:v>
                </c:pt>
                <c:pt idx="897">
                  <c:v>-5.7500000000000002E-2</c:v>
                </c:pt>
                <c:pt idx="898">
                  <c:v>-0.31182438099999998</c:v>
                </c:pt>
                <c:pt idx="899">
                  <c:v>-0.31638163800000002</c:v>
                </c:pt>
                <c:pt idx="900">
                  <c:v>-0.15476190500000001</c:v>
                </c:pt>
                <c:pt idx="901">
                  <c:v>9.9423630999999998E-2</c:v>
                </c:pt>
                <c:pt idx="902">
                  <c:v>0.22238372100000001</c:v>
                </c:pt>
                <c:pt idx="903">
                  <c:v>5.8530511E-2</c:v>
                </c:pt>
                <c:pt idx="904">
                  <c:v>-0.10928961700000001</c:v>
                </c:pt>
                <c:pt idx="905">
                  <c:v>-0.108241082</c:v>
                </c:pt>
                <c:pt idx="906">
                  <c:v>0.156843643</c:v>
                </c:pt>
                <c:pt idx="907">
                  <c:v>5.5187637999999997E-2</c:v>
                </c:pt>
                <c:pt idx="908">
                  <c:v>0</c:v>
                </c:pt>
                <c:pt idx="909">
                  <c:v>-9.6153850000000006E-3</c:v>
                </c:pt>
                <c:pt idx="910">
                  <c:v>0.1</c:v>
                </c:pt>
                <c:pt idx="911">
                  <c:v>2.084507E-2</c:v>
                </c:pt>
                <c:pt idx="912">
                  <c:v>-0.24782284199999999</c:v>
                </c:pt>
                <c:pt idx="913">
                  <c:v>-6.8493151000000002E-2</c:v>
                </c:pt>
                <c:pt idx="914">
                  <c:v>-0.13537036999999999</c:v>
                </c:pt>
                <c:pt idx="915">
                  <c:v>-0.100221484</c:v>
                </c:pt>
                <c:pt idx="916">
                  <c:v>-0.138760407</c:v>
                </c:pt>
                <c:pt idx="917">
                  <c:v>-0.248945148</c:v>
                </c:pt>
                <c:pt idx="918">
                  <c:v>-0.18331957099999999</c:v>
                </c:pt>
                <c:pt idx="919">
                  <c:v>-0.37013560099999998</c:v>
                </c:pt>
                <c:pt idx="920">
                  <c:v>-1.4285714E-2</c:v>
                </c:pt>
                <c:pt idx="921">
                  <c:v>6.0935799999999998E-2</c:v>
                </c:pt>
                <c:pt idx="922">
                  <c:v>-0.50819672100000002</c:v>
                </c:pt>
                <c:pt idx="923">
                  <c:v>5.7583273999999997E-2</c:v>
                </c:pt>
                <c:pt idx="924">
                  <c:v>-2.2222222E-2</c:v>
                </c:pt>
                <c:pt idx="925">
                  <c:v>-1.1555556E-2</c:v>
                </c:pt>
                <c:pt idx="926">
                  <c:v>-6.25E-2</c:v>
                </c:pt>
                <c:pt idx="927">
                  <c:v>-0.06</c:v>
                </c:pt>
                <c:pt idx="928">
                  <c:v>-6.6666666999999999E-2</c:v>
                </c:pt>
                <c:pt idx="929">
                  <c:v>-6.3765182000000004E-2</c:v>
                </c:pt>
                <c:pt idx="930">
                  <c:v>-0.20185614800000001</c:v>
                </c:pt>
                <c:pt idx="931">
                  <c:v>3.6850921000000002E-2</c:v>
                </c:pt>
                <c:pt idx="932">
                  <c:v>-9.2307689999999998E-3</c:v>
                </c:pt>
                <c:pt idx="933">
                  <c:v>3.7549407E-2</c:v>
                </c:pt>
                <c:pt idx="934">
                  <c:v>0.153110048</c:v>
                </c:pt>
                <c:pt idx="935">
                  <c:v>-0.21279092499999999</c:v>
                </c:pt>
                <c:pt idx="936">
                  <c:v>0.108301887</c:v>
                </c:pt>
                <c:pt idx="937">
                  <c:v>-0.29446935699999999</c:v>
                </c:pt>
                <c:pt idx="938">
                  <c:v>0.101803374</c:v>
                </c:pt>
                <c:pt idx="939">
                  <c:v>-0.484848485</c:v>
                </c:pt>
                <c:pt idx="940">
                  <c:v>-0.44370493599999999</c:v>
                </c:pt>
                <c:pt idx="941">
                  <c:v>-0.1193668</c:v>
                </c:pt>
                <c:pt idx="942">
                  <c:v>3.2432431999999997E-2</c:v>
                </c:pt>
                <c:pt idx="943">
                  <c:v>0.12167199099999999</c:v>
                </c:pt>
                <c:pt idx="944">
                  <c:v>3.04E-2</c:v>
                </c:pt>
                <c:pt idx="945">
                  <c:v>0.102941176</c:v>
                </c:pt>
                <c:pt idx="946">
                  <c:v>8.4010840000000003E-2</c:v>
                </c:pt>
                <c:pt idx="947">
                  <c:v>-2.3835616E-2</c:v>
                </c:pt>
                <c:pt idx="948">
                  <c:v>-0.20730833500000001</c:v>
                </c:pt>
                <c:pt idx="949">
                  <c:v>8.8484848000000005E-2</c:v>
                </c:pt>
                <c:pt idx="950">
                  <c:v>-7.9320112999999998E-2</c:v>
                </c:pt>
                <c:pt idx="951">
                  <c:v>-2.5423728999999999E-2</c:v>
                </c:pt>
                <c:pt idx="952">
                  <c:v>6.5468750000000006E-2</c:v>
                </c:pt>
                <c:pt idx="953">
                  <c:v>6.9333332999999997E-2</c:v>
                </c:pt>
                <c:pt idx="954">
                  <c:v>-0.47406082300000002</c:v>
                </c:pt>
                <c:pt idx="955">
                  <c:v>-7.9096045000000004E-2</c:v>
                </c:pt>
                <c:pt idx="956">
                  <c:v>-3.5714285999999998E-2</c:v>
                </c:pt>
                <c:pt idx="957">
                  <c:v>-0.27573122500000002</c:v>
                </c:pt>
                <c:pt idx="958">
                  <c:v>-0.12387387399999999</c:v>
                </c:pt>
                <c:pt idx="959">
                  <c:v>-0.141806293</c:v>
                </c:pt>
                <c:pt idx="960">
                  <c:v>1.375E-2</c:v>
                </c:pt>
                <c:pt idx="961">
                  <c:v>-0.14184397200000001</c:v>
                </c:pt>
                <c:pt idx="962">
                  <c:v>2.0550459E-2</c:v>
                </c:pt>
                <c:pt idx="963">
                  <c:v>-0.37213872799999997</c:v>
                </c:pt>
                <c:pt idx="964">
                  <c:v>-3.1176471000000001E-2</c:v>
                </c:pt>
                <c:pt idx="965">
                  <c:v>7.1428570999999996E-2</c:v>
                </c:pt>
                <c:pt idx="966">
                  <c:v>5.4590570999999997E-2</c:v>
                </c:pt>
                <c:pt idx="967">
                  <c:v>-8.5454545000000007E-2</c:v>
                </c:pt>
                <c:pt idx="968">
                  <c:v>-0.21523809499999999</c:v>
                </c:pt>
                <c:pt idx="969">
                  <c:v>-4.9850448999999998E-2</c:v>
                </c:pt>
                <c:pt idx="970">
                  <c:v>-0.172859451</c:v>
                </c:pt>
                <c:pt idx="971">
                  <c:v>5.4192229000000001E-2</c:v>
                </c:pt>
                <c:pt idx="972">
                  <c:v>-0.16</c:v>
                </c:pt>
                <c:pt idx="973">
                  <c:v>-8.1081080999999999E-2</c:v>
                </c:pt>
                <c:pt idx="974">
                  <c:v>-0.403537639</c:v>
                </c:pt>
                <c:pt idx="975">
                  <c:v>0.35199999999999998</c:v>
                </c:pt>
                <c:pt idx="976">
                  <c:v>0.318101933</c:v>
                </c:pt>
                <c:pt idx="977">
                  <c:v>7.802341E-3</c:v>
                </c:pt>
                <c:pt idx="978">
                  <c:v>2.5700935000000001E-2</c:v>
                </c:pt>
                <c:pt idx="979">
                  <c:v>-3.1710914E-2</c:v>
                </c:pt>
                <c:pt idx="980">
                  <c:v>-1.4344262E-2</c:v>
                </c:pt>
                <c:pt idx="981">
                  <c:v>0</c:v>
                </c:pt>
                <c:pt idx="982">
                  <c:v>0.2300123</c:v>
                </c:pt>
                <c:pt idx="983">
                  <c:v>-2.0654044999999999E-2</c:v>
                </c:pt>
                <c:pt idx="984">
                  <c:v>0.17641025599999999</c:v>
                </c:pt>
                <c:pt idx="985">
                  <c:v>-0.176954733</c:v>
                </c:pt>
                <c:pt idx="986">
                  <c:v>4.5194804999999998E-2</c:v>
                </c:pt>
                <c:pt idx="987">
                  <c:v>-0.21286370600000001</c:v>
                </c:pt>
                <c:pt idx="988">
                  <c:v>0.11</c:v>
                </c:pt>
                <c:pt idx="989">
                  <c:v>1.8394160999999999E-2</c:v>
                </c:pt>
                <c:pt idx="990">
                  <c:v>-9.5384615000000006E-2</c:v>
                </c:pt>
                <c:pt idx="991">
                  <c:v>-5.4054053999999997E-2</c:v>
                </c:pt>
                <c:pt idx="992">
                  <c:v>-0.31251296899999997</c:v>
                </c:pt>
                <c:pt idx="993">
                  <c:v>5.4481546999999998E-2</c:v>
                </c:pt>
                <c:pt idx="994">
                  <c:v>0</c:v>
                </c:pt>
                <c:pt idx="995">
                  <c:v>-5.7471264000000001E-2</c:v>
                </c:pt>
                <c:pt idx="996">
                  <c:v>6.2307691999999998E-2</c:v>
                </c:pt>
                <c:pt idx="997">
                  <c:v>-0.11460957200000001</c:v>
                </c:pt>
                <c:pt idx="998">
                  <c:v>-0.47405684199999998</c:v>
                </c:pt>
                <c:pt idx="999">
                  <c:v>9.0994371000000004E-2</c:v>
                </c:pt>
                <c:pt idx="1000">
                  <c:v>6.6666666999999999E-2</c:v>
                </c:pt>
                <c:pt idx="1001">
                  <c:v>5.2631578999999998E-2</c:v>
                </c:pt>
                <c:pt idx="1002">
                  <c:v>-0.17155366899999999</c:v>
                </c:pt>
                <c:pt idx="1003">
                  <c:v>0.12405302999999999</c:v>
                </c:pt>
                <c:pt idx="1004">
                  <c:v>0</c:v>
                </c:pt>
                <c:pt idx="1005">
                  <c:v>6.8965517000000004E-2</c:v>
                </c:pt>
                <c:pt idx="1006">
                  <c:v>-0.32543103400000001</c:v>
                </c:pt>
                <c:pt idx="1007">
                  <c:v>-0.23939808500000001</c:v>
                </c:pt>
                <c:pt idx="1008">
                  <c:v>7.6158939999999994E-2</c:v>
                </c:pt>
                <c:pt idx="1009">
                  <c:v>-9.1476090999999995E-2</c:v>
                </c:pt>
                <c:pt idx="1010">
                  <c:v>-9.1476090999999995E-2</c:v>
                </c:pt>
                <c:pt idx="1011">
                  <c:v>-1.1343284E-2</c:v>
                </c:pt>
                <c:pt idx="1012">
                  <c:v>0.33596837899999998</c:v>
                </c:pt>
                <c:pt idx="1013">
                  <c:v>-7.1999999999999995E-2</c:v>
                </c:pt>
                <c:pt idx="1014">
                  <c:v>3.5131743999999999E-2</c:v>
                </c:pt>
                <c:pt idx="1015">
                  <c:v>-6.8965517000000004E-2</c:v>
                </c:pt>
                <c:pt idx="1016">
                  <c:v>-1.5364917000000001E-2</c:v>
                </c:pt>
                <c:pt idx="1017">
                  <c:v>5.5286130000000003E-2</c:v>
                </c:pt>
                <c:pt idx="1018">
                  <c:v>-0.31856899500000002</c:v>
                </c:pt>
                <c:pt idx="1019">
                  <c:v>0.25644098300000001</c:v>
                </c:pt>
                <c:pt idx="1020">
                  <c:v>1.6871603999999998E-2</c:v>
                </c:pt>
                <c:pt idx="1021">
                  <c:v>3.7765363000000003E-2</c:v>
                </c:pt>
                <c:pt idx="1022">
                  <c:v>-0.126</c:v>
                </c:pt>
                <c:pt idx="1023">
                  <c:v>-0.20396600600000001</c:v>
                </c:pt>
                <c:pt idx="1024">
                  <c:v>1.2048193E-2</c:v>
                </c:pt>
                <c:pt idx="1025">
                  <c:v>0.16927982999999999</c:v>
                </c:pt>
                <c:pt idx="1026">
                  <c:v>0.105263158</c:v>
                </c:pt>
                <c:pt idx="1027">
                  <c:v>-4.1510522000000001E-2</c:v>
                </c:pt>
                <c:pt idx="1028">
                  <c:v>-0.240714286</c:v>
                </c:pt>
                <c:pt idx="1029">
                  <c:v>-0.13262451</c:v>
                </c:pt>
                <c:pt idx="1030">
                  <c:v>-9.4326726E-2</c:v>
                </c:pt>
                <c:pt idx="1031">
                  <c:v>0.12734177199999999</c:v>
                </c:pt>
                <c:pt idx="1032">
                  <c:v>-1.2578616000000001E-2</c:v>
                </c:pt>
                <c:pt idx="1033">
                  <c:v>-0.25862068999999999</c:v>
                </c:pt>
                <c:pt idx="1034">
                  <c:v>-0.152</c:v>
                </c:pt>
                <c:pt idx="1035">
                  <c:v>-0.48942857099999998</c:v>
                </c:pt>
                <c:pt idx="1036">
                  <c:v>-6.8157614000000005E-2</c:v>
                </c:pt>
                <c:pt idx="1037">
                  <c:v>-0.12736825299999999</c:v>
                </c:pt>
                <c:pt idx="1038">
                  <c:v>0.18110236199999999</c:v>
                </c:pt>
                <c:pt idx="1039">
                  <c:v>7.5098814E-2</c:v>
                </c:pt>
                <c:pt idx="1040">
                  <c:v>2.2222222E-2</c:v>
                </c:pt>
                <c:pt idx="1041">
                  <c:v>0.46871428599999998</c:v>
                </c:pt>
                <c:pt idx="1042">
                  <c:v>-0.15966386599999999</c:v>
                </c:pt>
                <c:pt idx="1043">
                  <c:v>0</c:v>
                </c:pt>
                <c:pt idx="1044">
                  <c:v>-0.109268293</c:v>
                </c:pt>
                <c:pt idx="1045">
                  <c:v>6.2307691999999998E-2</c:v>
                </c:pt>
                <c:pt idx="1046">
                  <c:v>-7.2690560000000001E-2</c:v>
                </c:pt>
                <c:pt idx="1047">
                  <c:v>-3.3468560000000001E-2</c:v>
                </c:pt>
                <c:pt idx="1048">
                  <c:v>-1.5663644000000001E-2</c:v>
                </c:pt>
                <c:pt idx="1049">
                  <c:v>0.17519999999999999</c:v>
                </c:pt>
                <c:pt idx="1050">
                  <c:v>-1.9230769000000002E-2</c:v>
                </c:pt>
                <c:pt idx="1051">
                  <c:v>-0.20481927699999999</c:v>
                </c:pt>
                <c:pt idx="1052">
                  <c:v>-0.04</c:v>
                </c:pt>
                <c:pt idx="1053">
                  <c:v>3.5984848E-2</c:v>
                </c:pt>
                <c:pt idx="1054">
                  <c:v>-7.9571106000000003E-2</c:v>
                </c:pt>
                <c:pt idx="1055">
                  <c:v>-1.8333333E-2</c:v>
                </c:pt>
                <c:pt idx="1056">
                  <c:v>-0.26676829299999999</c:v>
                </c:pt>
                <c:pt idx="1057">
                  <c:v>0</c:v>
                </c:pt>
                <c:pt idx="1058">
                  <c:v>-5.3571428999999997E-2</c:v>
                </c:pt>
                <c:pt idx="1059">
                  <c:v>-6.5323899999999999E-3</c:v>
                </c:pt>
                <c:pt idx="1060">
                  <c:v>-8.5106382999999994E-2</c:v>
                </c:pt>
                <c:pt idx="1061">
                  <c:v>2.7586210000000002E-3</c:v>
                </c:pt>
                <c:pt idx="1062">
                  <c:v>-0.14583333300000001</c:v>
                </c:pt>
                <c:pt idx="1063">
                  <c:v>-8.4728032999999994E-2</c:v>
                </c:pt>
                <c:pt idx="1064">
                  <c:v>4.3276662E-2</c:v>
                </c:pt>
                <c:pt idx="1065">
                  <c:v>-0.14139344300000001</c:v>
                </c:pt>
                <c:pt idx="1066">
                  <c:v>-8.8187262000000002E-2</c:v>
                </c:pt>
                <c:pt idx="1067">
                  <c:v>-0.33645589399999998</c:v>
                </c:pt>
                <c:pt idx="1068">
                  <c:v>-5.9322034000000003E-2</c:v>
                </c:pt>
                <c:pt idx="1069">
                  <c:v>-1.3605442000000001E-2</c:v>
                </c:pt>
                <c:pt idx="1070">
                  <c:v>0.241481481</c:v>
                </c:pt>
                <c:pt idx="1071">
                  <c:v>0.26315789499999998</c:v>
                </c:pt>
                <c:pt idx="1072">
                  <c:v>1.2048193E-2</c:v>
                </c:pt>
                <c:pt idx="1073">
                  <c:v>-0.14499999999999999</c:v>
                </c:pt>
                <c:pt idx="1074">
                  <c:v>-0.26820966600000001</c:v>
                </c:pt>
                <c:pt idx="1075">
                  <c:v>-2.2068965999999999E-2</c:v>
                </c:pt>
                <c:pt idx="1076">
                  <c:v>-0.174666667</c:v>
                </c:pt>
                <c:pt idx="1077">
                  <c:v>-0.39147058800000001</c:v>
                </c:pt>
                <c:pt idx="1078">
                  <c:v>-0.21230769199999999</c:v>
                </c:pt>
                <c:pt idx="1079">
                  <c:v>-3.1725888000000001E-2</c:v>
                </c:pt>
                <c:pt idx="1080">
                  <c:v>8.0898875999999995E-2</c:v>
                </c:pt>
                <c:pt idx="1081">
                  <c:v>0</c:v>
                </c:pt>
                <c:pt idx="1082">
                  <c:v>-5.1435067000000001E-2</c:v>
                </c:pt>
                <c:pt idx="1083">
                  <c:v>6.2588905E-2</c:v>
                </c:pt>
                <c:pt idx="1084">
                  <c:v>-0.26413128400000002</c:v>
                </c:pt>
                <c:pt idx="1085">
                  <c:v>0.125</c:v>
                </c:pt>
                <c:pt idx="1086">
                  <c:v>-7.7490774999999998E-2</c:v>
                </c:pt>
                <c:pt idx="1087">
                  <c:v>-5.4054053999999997E-2</c:v>
                </c:pt>
                <c:pt idx="1088">
                  <c:v>-5.5064935000000002E-2</c:v>
                </c:pt>
                <c:pt idx="1089">
                  <c:v>-0.16239316200000001</c:v>
                </c:pt>
                <c:pt idx="1090">
                  <c:v>8.2023240000000004E-3</c:v>
                </c:pt>
                <c:pt idx="1091">
                  <c:v>-0.154829932</c:v>
                </c:pt>
                <c:pt idx="1092">
                  <c:v>-0.43538268499999999</c:v>
                </c:pt>
                <c:pt idx="1093">
                  <c:v>0.43964562600000001</c:v>
                </c:pt>
                <c:pt idx="1094">
                  <c:v>0.139259259</c:v>
                </c:pt>
                <c:pt idx="1095">
                  <c:v>0</c:v>
                </c:pt>
                <c:pt idx="1096">
                  <c:v>8.6985391999999995E-2</c:v>
                </c:pt>
                <c:pt idx="1097">
                  <c:v>-0.183529412</c:v>
                </c:pt>
                <c:pt idx="1098">
                  <c:v>6.4000000000000001E-2</c:v>
                </c:pt>
                <c:pt idx="1099">
                  <c:v>0</c:v>
                </c:pt>
                <c:pt idx="1100">
                  <c:v>-0.14545454499999999</c:v>
                </c:pt>
                <c:pt idx="1101">
                  <c:v>-0.24126492699999999</c:v>
                </c:pt>
                <c:pt idx="1102">
                  <c:v>-5.6717428E-2</c:v>
                </c:pt>
                <c:pt idx="1103">
                  <c:v>8.9904047000000001E-2</c:v>
                </c:pt>
                <c:pt idx="1104">
                  <c:v>-0.321299116</c:v>
                </c:pt>
                <c:pt idx="1105">
                  <c:v>5.2755165999999999E-2</c:v>
                </c:pt>
                <c:pt idx="1106">
                  <c:v>-0.13793103400000001</c:v>
                </c:pt>
                <c:pt idx="1107">
                  <c:v>-0.21555555600000001</c:v>
                </c:pt>
                <c:pt idx="1108">
                  <c:v>-9.7938144000000005E-2</c:v>
                </c:pt>
                <c:pt idx="1109">
                  <c:v>-0.40334128899999999</c:v>
                </c:pt>
                <c:pt idx="1110">
                  <c:v>-9.6936937000000001E-2</c:v>
                </c:pt>
                <c:pt idx="1111">
                  <c:v>4.4782609000000001E-2</c:v>
                </c:pt>
                <c:pt idx="1112">
                  <c:v>0</c:v>
                </c:pt>
                <c:pt idx="1113">
                  <c:v>-2.3870967999999999E-2</c:v>
                </c:pt>
                <c:pt idx="1114">
                  <c:v>-7.7419350000000001E-3</c:v>
                </c:pt>
                <c:pt idx="1115">
                  <c:v>-8.7591241E-2</c:v>
                </c:pt>
                <c:pt idx="1116">
                  <c:v>7.7881619999999999E-2</c:v>
                </c:pt>
                <c:pt idx="1117">
                  <c:v>-6.6916238000000003E-2</c:v>
                </c:pt>
                <c:pt idx="1118">
                  <c:v>-9.2881355999999998E-2</c:v>
                </c:pt>
                <c:pt idx="1119">
                  <c:v>0.11144042699999999</c:v>
                </c:pt>
                <c:pt idx="1120">
                  <c:v>4.9484539999999997E-3</c:v>
                </c:pt>
                <c:pt idx="1121">
                  <c:v>1.6236866999999999E-2</c:v>
                </c:pt>
                <c:pt idx="1122">
                  <c:v>-6.0344828000000003E-2</c:v>
                </c:pt>
                <c:pt idx="1123">
                  <c:v>-2.4756851999999999E-2</c:v>
                </c:pt>
                <c:pt idx="1124">
                  <c:v>-8.9498807E-2</c:v>
                </c:pt>
                <c:pt idx="1125">
                  <c:v>-0.196473552</c:v>
                </c:pt>
                <c:pt idx="1126">
                  <c:v>-0.10518934100000001</c:v>
                </c:pt>
                <c:pt idx="1127">
                  <c:v>0.1792</c:v>
                </c:pt>
                <c:pt idx="1128">
                  <c:v>-0.21491658499999999</c:v>
                </c:pt>
                <c:pt idx="1129">
                  <c:v>-4.4814815000000001E-2</c:v>
                </c:pt>
                <c:pt idx="1130">
                  <c:v>9.1476090999999995E-2</c:v>
                </c:pt>
                <c:pt idx="1131">
                  <c:v>-0.40400000000000003</c:v>
                </c:pt>
                <c:pt idx="1132">
                  <c:v>-3.8461538000000003E-2</c:v>
                </c:pt>
                <c:pt idx="1133">
                  <c:v>0.13071570599999999</c:v>
                </c:pt>
                <c:pt idx="1134">
                  <c:v>-0.02</c:v>
                </c:pt>
                <c:pt idx="1135">
                  <c:v>0.03</c:v>
                </c:pt>
                <c:pt idx="1136">
                  <c:v>-0.34181818200000003</c:v>
                </c:pt>
                <c:pt idx="1137">
                  <c:v>6.8965517000000004E-2</c:v>
                </c:pt>
                <c:pt idx="1138">
                  <c:v>6.1149984999999997E-2</c:v>
                </c:pt>
                <c:pt idx="1139">
                  <c:v>3.8062284000000002E-2</c:v>
                </c:pt>
                <c:pt idx="1140">
                  <c:v>-6.6298342999999996E-2</c:v>
                </c:pt>
                <c:pt idx="1141">
                  <c:v>-1.8987342000000001E-2</c:v>
                </c:pt>
                <c:pt idx="1142">
                  <c:v>-8.8967972000000006E-2</c:v>
                </c:pt>
                <c:pt idx="1143">
                  <c:v>-0.10605320999999999</c:v>
                </c:pt>
                <c:pt idx="1144">
                  <c:v>3.3795802E-2</c:v>
                </c:pt>
                <c:pt idx="1145">
                  <c:v>0.130434783</c:v>
                </c:pt>
                <c:pt idx="1146">
                  <c:v>6.1892129999999998E-3</c:v>
                </c:pt>
                <c:pt idx="1147">
                  <c:v>0.10983050799999999</c:v>
                </c:pt>
                <c:pt idx="1148">
                  <c:v>-0.228148148</c:v>
                </c:pt>
                <c:pt idx="1149">
                  <c:v>6.2680114999999995E-2</c:v>
                </c:pt>
                <c:pt idx="1150">
                  <c:v>0.14572864299999999</c:v>
                </c:pt>
                <c:pt idx="1151">
                  <c:v>0.26666666700000002</c:v>
                </c:pt>
                <c:pt idx="1152">
                  <c:v>-0.46315789499999999</c:v>
                </c:pt>
                <c:pt idx="1153">
                  <c:v>-5.9170255999999997E-2</c:v>
                </c:pt>
                <c:pt idx="1154">
                  <c:v>-0.14194174800000001</c:v>
                </c:pt>
                <c:pt idx="1155">
                  <c:v>-0.123620309</c:v>
                </c:pt>
                <c:pt idx="1156">
                  <c:v>-0.10821428600000001</c:v>
                </c:pt>
                <c:pt idx="1157">
                  <c:v>-0.33333333300000001</c:v>
                </c:pt>
                <c:pt idx="1158">
                  <c:v>-1.9101704000000001E-2</c:v>
                </c:pt>
                <c:pt idx="1159">
                  <c:v>0.15391579899999999</c:v>
                </c:pt>
                <c:pt idx="1160">
                  <c:v>-4.8289737999999999E-2</c:v>
                </c:pt>
                <c:pt idx="1161">
                  <c:v>-4.4444439999999997E-3</c:v>
                </c:pt>
                <c:pt idx="1162">
                  <c:v>0.24761904800000001</c:v>
                </c:pt>
                <c:pt idx="1163">
                  <c:v>0.22137404599999999</c:v>
                </c:pt>
                <c:pt idx="1164">
                  <c:v>-3.9647577000000003E-2</c:v>
                </c:pt>
                <c:pt idx="1165">
                  <c:v>9.0604027000000004E-2</c:v>
                </c:pt>
                <c:pt idx="1166">
                  <c:v>-2.8571428999999999E-2</c:v>
                </c:pt>
                <c:pt idx="1167">
                  <c:v>-1.6749380000000001E-2</c:v>
                </c:pt>
                <c:pt idx="1168">
                  <c:v>-3.0470914000000002E-2</c:v>
                </c:pt>
                <c:pt idx="1169">
                  <c:v>0.205714286</c:v>
                </c:pt>
                <c:pt idx="1170">
                  <c:v>0.15945674000000001</c:v>
                </c:pt>
                <c:pt idx="1171">
                  <c:v>8.8235294000000006E-2</c:v>
                </c:pt>
                <c:pt idx="1172">
                  <c:v>0.278758542</c:v>
                </c:pt>
                <c:pt idx="1173">
                  <c:v>-0.110189573</c:v>
                </c:pt>
                <c:pt idx="1174">
                  <c:v>-3.6798529999999999E-3</c:v>
                </c:pt>
                <c:pt idx="1175">
                  <c:v>-3.0857143E-2</c:v>
                </c:pt>
                <c:pt idx="1176">
                  <c:v>0.30092592600000001</c:v>
                </c:pt>
                <c:pt idx="1177">
                  <c:v>0.164658635</c:v>
                </c:pt>
                <c:pt idx="1178">
                  <c:v>0.154495568</c:v>
                </c:pt>
                <c:pt idx="1179">
                  <c:v>0.283356259</c:v>
                </c:pt>
                <c:pt idx="1180">
                  <c:v>0.34796116500000002</c:v>
                </c:pt>
                <c:pt idx="1181">
                  <c:v>0.17222222200000001</c:v>
                </c:pt>
                <c:pt idx="1182">
                  <c:v>5.3333332999999997E-2</c:v>
                </c:pt>
                <c:pt idx="1183">
                  <c:v>0.17240156100000001</c:v>
                </c:pt>
                <c:pt idx="1184">
                  <c:v>-2.5000000000000001E-3</c:v>
                </c:pt>
                <c:pt idx="1185">
                  <c:v>1.5384615000000001E-2</c:v>
                </c:pt>
                <c:pt idx="1186">
                  <c:v>0.112847765</c:v>
                </c:pt>
                <c:pt idx="1187">
                  <c:v>3.0769231000000001E-2</c:v>
                </c:pt>
                <c:pt idx="1188">
                  <c:v>-0.134703196</c:v>
                </c:pt>
                <c:pt idx="1189">
                  <c:v>3.6969697000000003E-2</c:v>
                </c:pt>
                <c:pt idx="1190">
                  <c:v>0.35815602800000002</c:v>
                </c:pt>
                <c:pt idx="1191">
                  <c:v>-1.2797075E-2</c:v>
                </c:pt>
                <c:pt idx="1192">
                  <c:v>5.7531379999999997E-3</c:v>
                </c:pt>
                <c:pt idx="1193">
                  <c:v>8.2711863999999996E-2</c:v>
                </c:pt>
                <c:pt idx="1194">
                  <c:v>6.25E-2</c:v>
                </c:pt>
                <c:pt idx="1195">
                  <c:v>0.12387387399999999</c:v>
                </c:pt>
                <c:pt idx="1196">
                  <c:v>2.1699818999999999E-2</c:v>
                </c:pt>
                <c:pt idx="1197">
                  <c:v>0.136629213</c:v>
                </c:pt>
                <c:pt idx="1198">
                  <c:v>8.5800099999999995E-4</c:v>
                </c:pt>
                <c:pt idx="1199">
                  <c:v>0.37681159400000003</c:v>
                </c:pt>
                <c:pt idx="1200">
                  <c:v>1.6393443000000001E-2</c:v>
                </c:pt>
                <c:pt idx="1201">
                  <c:v>0.25864453700000001</c:v>
                </c:pt>
                <c:pt idx="1202">
                  <c:v>0.58852258899999998</c:v>
                </c:pt>
                <c:pt idx="1203">
                  <c:v>-0.09</c:v>
                </c:pt>
                <c:pt idx="1204">
                  <c:v>0.14599686000000001</c:v>
                </c:pt>
                <c:pt idx="1205">
                  <c:v>2.9639609000000001E-2</c:v>
                </c:pt>
                <c:pt idx="1206">
                  <c:v>2.1276595999999998E-2</c:v>
                </c:pt>
                <c:pt idx="1207">
                  <c:v>0.33353770700000002</c:v>
                </c:pt>
                <c:pt idx="1208">
                  <c:v>0.102249489</c:v>
                </c:pt>
                <c:pt idx="1209">
                  <c:v>-4.2500000000000003E-2</c:v>
                </c:pt>
                <c:pt idx="1210">
                  <c:v>0.201030928</c:v>
                </c:pt>
                <c:pt idx="1211">
                  <c:v>6.5573770000000003E-2</c:v>
                </c:pt>
                <c:pt idx="1212">
                  <c:v>-4.516129E-2</c:v>
                </c:pt>
                <c:pt idx="1213">
                  <c:v>-9.6043578000000004E-2</c:v>
                </c:pt>
                <c:pt idx="1214">
                  <c:v>0.13454545500000001</c:v>
                </c:pt>
                <c:pt idx="1215">
                  <c:v>-1.5789474000000001E-2</c:v>
                </c:pt>
                <c:pt idx="1216">
                  <c:v>0.17599999999999999</c:v>
                </c:pt>
                <c:pt idx="1217">
                  <c:v>0.29904761899999999</c:v>
                </c:pt>
                <c:pt idx="1218">
                  <c:v>0.25377229099999998</c:v>
                </c:pt>
                <c:pt idx="1219">
                  <c:v>0.52758954499999999</c:v>
                </c:pt>
                <c:pt idx="1220">
                  <c:v>0.36538461500000002</c:v>
                </c:pt>
                <c:pt idx="1221">
                  <c:v>5.4296029000000003E-2</c:v>
                </c:pt>
                <c:pt idx="1222">
                  <c:v>-9.8475966999999998E-2</c:v>
                </c:pt>
                <c:pt idx="1223">
                  <c:v>0.36</c:v>
                </c:pt>
                <c:pt idx="1224">
                  <c:v>-2.8571428999999999E-2</c:v>
                </c:pt>
                <c:pt idx="1225">
                  <c:v>3.8431372999999998E-2</c:v>
                </c:pt>
                <c:pt idx="1226">
                  <c:v>-4.0697674000000003E-2</c:v>
                </c:pt>
                <c:pt idx="1227">
                  <c:v>-9.8039215999999998E-2</c:v>
                </c:pt>
                <c:pt idx="1228">
                  <c:v>6.8000000000000005E-2</c:v>
                </c:pt>
                <c:pt idx="1229">
                  <c:v>9.5483870999999998E-2</c:v>
                </c:pt>
                <c:pt idx="1230">
                  <c:v>-3.2057267E-2</c:v>
                </c:pt>
                <c:pt idx="1231">
                  <c:v>-0.14285714299999999</c:v>
                </c:pt>
                <c:pt idx="1232">
                  <c:v>-2.5806449999999999E-3</c:v>
                </c:pt>
                <c:pt idx="1233">
                  <c:v>1.2269939000000001E-2</c:v>
                </c:pt>
                <c:pt idx="1234">
                  <c:v>0.21189024400000001</c:v>
                </c:pt>
                <c:pt idx="1235">
                  <c:v>2.5944470000000001E-2</c:v>
                </c:pt>
                <c:pt idx="1236">
                  <c:v>0.111898017</c:v>
                </c:pt>
                <c:pt idx="1237">
                  <c:v>6.3703704E-2</c:v>
                </c:pt>
                <c:pt idx="1238">
                  <c:v>0.18064024400000001</c:v>
                </c:pt>
                <c:pt idx="1239">
                  <c:v>0.12722298200000001</c:v>
                </c:pt>
                <c:pt idx="1240">
                  <c:v>0.35988414200000002</c:v>
                </c:pt>
                <c:pt idx="1241">
                  <c:v>-6.9803922000000004E-2</c:v>
                </c:pt>
                <c:pt idx="1242">
                  <c:v>-0.27272727299999999</c:v>
                </c:pt>
                <c:pt idx="1243">
                  <c:v>4.8634044000000001E-2</c:v>
                </c:pt>
                <c:pt idx="1244">
                  <c:v>2.1699818999999999E-2</c:v>
                </c:pt>
                <c:pt idx="1245">
                  <c:v>0.27055306400000001</c:v>
                </c:pt>
                <c:pt idx="1246">
                  <c:v>-7.7046549000000006E-2</c:v>
                </c:pt>
                <c:pt idx="1247">
                  <c:v>0.33828996300000003</c:v>
                </c:pt>
                <c:pt idx="1248">
                  <c:v>-0.15880039300000001</c:v>
                </c:pt>
                <c:pt idx="1249">
                  <c:v>3.4413765999999998E-2</c:v>
                </c:pt>
                <c:pt idx="1250">
                  <c:v>0.48170011800000001</c:v>
                </c:pt>
                <c:pt idx="1251">
                  <c:v>0.30081691500000002</c:v>
                </c:pt>
                <c:pt idx="1252">
                  <c:v>0.14155251099999999</c:v>
                </c:pt>
                <c:pt idx="1253">
                  <c:v>0.43290371500000002</c:v>
                </c:pt>
                <c:pt idx="1254">
                  <c:v>0.33828996300000003</c:v>
                </c:pt>
                <c:pt idx="1255">
                  <c:v>6.8230277000000006E-2</c:v>
                </c:pt>
                <c:pt idx="1256">
                  <c:v>-3.184713E-3</c:v>
                </c:pt>
                <c:pt idx="1257">
                  <c:v>0.432535365</c:v>
                </c:pt>
                <c:pt idx="1258">
                  <c:v>-0.15384615400000001</c:v>
                </c:pt>
                <c:pt idx="1259">
                  <c:v>0.48333333299999998</c:v>
                </c:pt>
                <c:pt idx="1260">
                  <c:v>6.7155755999999997E-2</c:v>
                </c:pt>
                <c:pt idx="1261">
                  <c:v>0.114017164</c:v>
                </c:pt>
                <c:pt idx="1262">
                  <c:v>-9.4979650000000006E-3</c:v>
                </c:pt>
                <c:pt idx="1263">
                  <c:v>-1.1680144E-2</c:v>
                </c:pt>
                <c:pt idx="1264">
                  <c:v>0.134457612</c:v>
                </c:pt>
                <c:pt idx="1265">
                  <c:v>0.29671151000000001</c:v>
                </c:pt>
                <c:pt idx="1266">
                  <c:v>-0.15578947400000001</c:v>
                </c:pt>
                <c:pt idx="1267">
                  <c:v>0.117073171</c:v>
                </c:pt>
                <c:pt idx="1268">
                  <c:v>3.047232E-3</c:v>
                </c:pt>
                <c:pt idx="1269">
                  <c:v>7.0624999999999993E-2</c:v>
                </c:pt>
                <c:pt idx="1270">
                  <c:v>8.2539680000000004E-3</c:v>
                </c:pt>
                <c:pt idx="1271">
                  <c:v>0.15875613699999999</c:v>
                </c:pt>
                <c:pt idx="1272">
                  <c:v>0.30764044899999998</c:v>
                </c:pt>
                <c:pt idx="1273">
                  <c:v>2.2038566999999998E-2</c:v>
                </c:pt>
                <c:pt idx="1274">
                  <c:v>-9.5377840000000005E-3</c:v>
                </c:pt>
                <c:pt idx="1275">
                  <c:v>-0.111464968</c:v>
                </c:pt>
                <c:pt idx="1276">
                  <c:v>7.0588234999999999E-2</c:v>
                </c:pt>
                <c:pt idx="1277">
                  <c:v>0</c:v>
                </c:pt>
                <c:pt idx="1278">
                  <c:v>0.163419913</c:v>
                </c:pt>
                <c:pt idx="1279">
                  <c:v>0.101123596</c:v>
                </c:pt>
                <c:pt idx="1280">
                  <c:v>6.3157895000000006E-2</c:v>
                </c:pt>
                <c:pt idx="1281">
                  <c:v>-6.7164179000000004E-2</c:v>
                </c:pt>
                <c:pt idx="1282">
                  <c:v>0.31436978900000001</c:v>
                </c:pt>
                <c:pt idx="1283">
                  <c:v>0.25350318500000002</c:v>
                </c:pt>
                <c:pt idx="1284">
                  <c:v>-5.5248620000000002E-3</c:v>
                </c:pt>
                <c:pt idx="1285">
                  <c:v>-3.3457249000000001E-2</c:v>
                </c:pt>
                <c:pt idx="1286">
                  <c:v>-0.12814814799999999</c:v>
                </c:pt>
                <c:pt idx="1287">
                  <c:v>3.7735849000000002E-2</c:v>
                </c:pt>
                <c:pt idx="1288">
                  <c:v>2.4390243999999998E-2</c:v>
                </c:pt>
                <c:pt idx="1289">
                  <c:v>-0.33430232599999998</c:v>
                </c:pt>
                <c:pt idx="1290">
                  <c:v>0.123809524</c:v>
                </c:pt>
                <c:pt idx="1291">
                  <c:v>-8.6363635999999994E-2</c:v>
                </c:pt>
                <c:pt idx="1292">
                  <c:v>0.4</c:v>
                </c:pt>
                <c:pt idx="1293">
                  <c:v>0.14747474699999999</c:v>
                </c:pt>
                <c:pt idx="1294">
                  <c:v>2.8455285E-2</c:v>
                </c:pt>
                <c:pt idx="1295">
                  <c:v>-3.1986531999999998E-2</c:v>
                </c:pt>
                <c:pt idx="1296">
                  <c:v>-0.115826702</c:v>
                </c:pt>
                <c:pt idx="1297">
                  <c:v>6.7155755999999997E-2</c:v>
                </c:pt>
                <c:pt idx="1298">
                  <c:v>1.6129032000000001E-2</c:v>
                </c:pt>
                <c:pt idx="1299">
                  <c:v>-5.5262089E-2</c:v>
                </c:pt>
                <c:pt idx="1300">
                  <c:v>-1.0526316000000001E-2</c:v>
                </c:pt>
                <c:pt idx="1301">
                  <c:v>-7.4733095999999999E-2</c:v>
                </c:pt>
                <c:pt idx="1302">
                  <c:v>0.11237230400000001</c:v>
                </c:pt>
                <c:pt idx="1303">
                  <c:v>-6.7796609999999993E-2</c:v>
                </c:pt>
                <c:pt idx="1304">
                  <c:v>3.2948369999999998E-2</c:v>
                </c:pt>
                <c:pt idx="1305">
                  <c:v>0.83970944300000006</c:v>
                </c:pt>
                <c:pt idx="1306">
                  <c:v>0.45111731799999999</c:v>
                </c:pt>
                <c:pt idx="1307">
                  <c:v>1.56128E-3</c:v>
                </c:pt>
                <c:pt idx="1308">
                  <c:v>-2.4114544000000002E-2</c:v>
                </c:pt>
                <c:pt idx="1309">
                  <c:v>0.62118073500000004</c:v>
                </c:pt>
                <c:pt idx="1310">
                  <c:v>-0.14285714299999999</c:v>
                </c:pt>
                <c:pt idx="1311">
                  <c:v>0.273174733</c:v>
                </c:pt>
                <c:pt idx="1312">
                  <c:v>-0.05</c:v>
                </c:pt>
                <c:pt idx="1313">
                  <c:v>-0.21517241400000001</c:v>
                </c:pt>
                <c:pt idx="1314">
                  <c:v>0.138671875</c:v>
                </c:pt>
                <c:pt idx="1315">
                  <c:v>5.6288032000000002E-2</c:v>
                </c:pt>
                <c:pt idx="1316">
                  <c:v>0.20511627900000001</c:v>
                </c:pt>
                <c:pt idx="1317">
                  <c:v>-0.10810810799999999</c:v>
                </c:pt>
                <c:pt idx="1318">
                  <c:v>0.19074074099999999</c:v>
                </c:pt>
                <c:pt idx="1319">
                  <c:v>0.13454545500000001</c:v>
                </c:pt>
                <c:pt idx="1320">
                  <c:v>0.32567049799999997</c:v>
                </c:pt>
                <c:pt idx="1321">
                  <c:v>-2.5000000000000001E-2</c:v>
                </c:pt>
                <c:pt idx="1322">
                  <c:v>-1.7777778000000001E-2</c:v>
                </c:pt>
                <c:pt idx="1323">
                  <c:v>-0.310785113</c:v>
                </c:pt>
                <c:pt idx="1324">
                  <c:v>0.12061403499999999</c:v>
                </c:pt>
                <c:pt idx="1325">
                  <c:v>-0.177469136</c:v>
                </c:pt>
                <c:pt idx="1326">
                  <c:v>-5.6497179999999998E-3</c:v>
                </c:pt>
                <c:pt idx="1327">
                  <c:v>-7.4829932000000002E-2</c:v>
                </c:pt>
                <c:pt idx="1328">
                  <c:v>-3.8709676999999998E-2</c:v>
                </c:pt>
                <c:pt idx="1329">
                  <c:v>0</c:v>
                </c:pt>
                <c:pt idx="1330">
                  <c:v>8.8888888999999999E-2</c:v>
                </c:pt>
                <c:pt idx="1331">
                  <c:v>2.4638911999999999E-2</c:v>
                </c:pt>
                <c:pt idx="1332">
                  <c:v>0.20471777599999999</c:v>
                </c:pt>
                <c:pt idx="1333">
                  <c:v>0.108695652</c:v>
                </c:pt>
                <c:pt idx="1334">
                  <c:v>-8.9753179999999995E-3</c:v>
                </c:pt>
                <c:pt idx="1335">
                  <c:v>2.4390243999999998E-2</c:v>
                </c:pt>
                <c:pt idx="1336">
                  <c:v>8.9955850000000004E-2</c:v>
                </c:pt>
                <c:pt idx="1337">
                  <c:v>-9.4551282E-2</c:v>
                </c:pt>
                <c:pt idx="1338">
                  <c:v>0.320882852</c:v>
                </c:pt>
                <c:pt idx="1339">
                  <c:v>5.0505050000000003E-3</c:v>
                </c:pt>
                <c:pt idx="1340">
                  <c:v>-0.192790603</c:v>
                </c:pt>
                <c:pt idx="1341">
                  <c:v>0.111111111</c:v>
                </c:pt>
                <c:pt idx="1342">
                  <c:v>6.1538462000000002E-2</c:v>
                </c:pt>
                <c:pt idx="1343">
                  <c:v>0.46442952999999998</c:v>
                </c:pt>
                <c:pt idx="1344">
                  <c:v>0.115902965</c:v>
                </c:pt>
                <c:pt idx="1345">
                  <c:v>0.14285714299999999</c:v>
                </c:pt>
                <c:pt idx="1346">
                  <c:v>1.9900500000000002E-3</c:v>
                </c:pt>
                <c:pt idx="1347">
                  <c:v>0.57993730399999999</c:v>
                </c:pt>
                <c:pt idx="1348">
                  <c:v>-0.286060606</c:v>
                </c:pt>
                <c:pt idx="1349">
                  <c:v>0.142004773</c:v>
                </c:pt>
                <c:pt idx="1350">
                  <c:v>0.38687500000000002</c:v>
                </c:pt>
                <c:pt idx="1351">
                  <c:v>0.33767324700000001</c:v>
                </c:pt>
                <c:pt idx="1352">
                  <c:v>0.307491289</c:v>
                </c:pt>
                <c:pt idx="1353">
                  <c:v>9.6491227999999998E-2</c:v>
                </c:pt>
                <c:pt idx="1354">
                  <c:v>0</c:v>
                </c:pt>
                <c:pt idx="1355">
                  <c:v>1.2307692E-2</c:v>
                </c:pt>
                <c:pt idx="1356">
                  <c:v>-2.1874999999999999E-2</c:v>
                </c:pt>
                <c:pt idx="1357">
                  <c:v>0.104347826</c:v>
                </c:pt>
                <c:pt idx="1358">
                  <c:v>0.29599999999999999</c:v>
                </c:pt>
                <c:pt idx="1359">
                  <c:v>0.2</c:v>
                </c:pt>
                <c:pt idx="1360">
                  <c:v>0.178985218</c:v>
                </c:pt>
                <c:pt idx="1361">
                  <c:v>-4.9217002000000003E-2</c:v>
                </c:pt>
                <c:pt idx="1362">
                  <c:v>3.3333333E-2</c:v>
                </c:pt>
                <c:pt idx="1363">
                  <c:v>-0.139534884</c:v>
                </c:pt>
                <c:pt idx="1364">
                  <c:v>0.111818182</c:v>
                </c:pt>
                <c:pt idx="1365">
                  <c:v>-5.5555555999999999E-2</c:v>
                </c:pt>
                <c:pt idx="1366">
                  <c:v>0.34009826999999998</c:v>
                </c:pt>
                <c:pt idx="1367">
                  <c:v>-0.11904761899999999</c:v>
                </c:pt>
                <c:pt idx="1368">
                  <c:v>-8.3333332999999996E-2</c:v>
                </c:pt>
                <c:pt idx="1369">
                  <c:v>-2.0275162999999999E-2</c:v>
                </c:pt>
                <c:pt idx="1370">
                  <c:v>0.358131488</c:v>
                </c:pt>
                <c:pt idx="1371">
                  <c:v>0.170285714</c:v>
                </c:pt>
                <c:pt idx="1372">
                  <c:v>-6.0562708999999999E-2</c:v>
                </c:pt>
                <c:pt idx="1373">
                  <c:v>0.33478787900000001</c:v>
                </c:pt>
                <c:pt idx="1374">
                  <c:v>8.185899E-3</c:v>
                </c:pt>
                <c:pt idx="1375">
                  <c:v>2.1818181999999998E-2</c:v>
                </c:pt>
                <c:pt idx="1376">
                  <c:v>-9.2024540000000005E-3</c:v>
                </c:pt>
                <c:pt idx="1377">
                  <c:v>4.1666666999999998E-2</c:v>
                </c:pt>
                <c:pt idx="1378">
                  <c:v>-4.3887147000000001E-2</c:v>
                </c:pt>
                <c:pt idx="1379">
                  <c:v>-7.3107050000000007E-2</c:v>
                </c:pt>
                <c:pt idx="1380">
                  <c:v>4.6060605999999997E-2</c:v>
                </c:pt>
                <c:pt idx="1381">
                  <c:v>4.547619E-2</c:v>
                </c:pt>
                <c:pt idx="1382">
                  <c:v>5.4390050000000002E-3</c:v>
                </c:pt>
                <c:pt idx="1383">
                  <c:v>6.4516129000000005E-2</c:v>
                </c:pt>
                <c:pt idx="1384">
                  <c:v>-0.178571429</c:v>
                </c:pt>
                <c:pt idx="1385">
                  <c:v>5.4083884999999998E-2</c:v>
                </c:pt>
                <c:pt idx="1386">
                  <c:v>0.12506513799999999</c:v>
                </c:pt>
                <c:pt idx="1387">
                  <c:v>-1.4041514E-2</c:v>
                </c:pt>
                <c:pt idx="1388">
                  <c:v>4.8804300000000002E-4</c:v>
                </c:pt>
                <c:pt idx="1389">
                  <c:v>0.11455981899999999</c:v>
                </c:pt>
                <c:pt idx="1390">
                  <c:v>0.158029431</c:v>
                </c:pt>
                <c:pt idx="1391">
                  <c:v>1.3610683E-2</c:v>
                </c:pt>
                <c:pt idx="1392">
                  <c:v>-3.6379768999999999E-2</c:v>
                </c:pt>
                <c:pt idx="1393">
                  <c:v>-1.540154E-3</c:v>
                </c:pt>
                <c:pt idx="1394">
                  <c:v>0.13391304300000001</c:v>
                </c:pt>
                <c:pt idx="1395">
                  <c:v>-9.9974232999999996E-2</c:v>
                </c:pt>
                <c:pt idx="1396">
                  <c:v>5.8823528999999999E-2</c:v>
                </c:pt>
                <c:pt idx="1397">
                  <c:v>0.120841487</c:v>
                </c:pt>
                <c:pt idx="1398">
                  <c:v>0.10497237600000001</c:v>
                </c:pt>
                <c:pt idx="1399">
                  <c:v>5.1124744E-2</c:v>
                </c:pt>
                <c:pt idx="1400">
                  <c:v>0.33495145599999998</c:v>
                </c:pt>
                <c:pt idx="1401">
                  <c:v>-3.868472E-3</c:v>
                </c:pt>
                <c:pt idx="1402">
                  <c:v>-0.15140415099999999</c:v>
                </c:pt>
                <c:pt idx="1403">
                  <c:v>3.6585366000000001E-2</c:v>
                </c:pt>
                <c:pt idx="1404">
                  <c:v>0.43151595700000001</c:v>
                </c:pt>
                <c:pt idx="1405">
                  <c:v>1.8181817999999999E-2</c:v>
                </c:pt>
                <c:pt idx="1406">
                  <c:v>4.7745358000000002E-2</c:v>
                </c:pt>
                <c:pt idx="1407">
                  <c:v>1.6377649000000001E-2</c:v>
                </c:pt>
                <c:pt idx="1408">
                  <c:v>0.26455906800000001</c:v>
                </c:pt>
                <c:pt idx="1409">
                  <c:v>0.112175103</c:v>
                </c:pt>
                <c:pt idx="1410">
                  <c:v>3.3758864999999999E-2</c:v>
                </c:pt>
                <c:pt idx="1411">
                  <c:v>7.6687116999999999E-2</c:v>
                </c:pt>
                <c:pt idx="1412">
                  <c:v>4.2553190999999997E-2</c:v>
                </c:pt>
                <c:pt idx="1413">
                  <c:v>6.5244668000000006E-2</c:v>
                </c:pt>
                <c:pt idx="1414">
                  <c:v>0.19353182799999999</c:v>
                </c:pt>
                <c:pt idx="1415">
                  <c:v>0.41768144200000001</c:v>
                </c:pt>
                <c:pt idx="1416">
                  <c:v>5.6000000000000001E-2</c:v>
                </c:pt>
                <c:pt idx="1417">
                  <c:v>0.115151515</c:v>
                </c:pt>
                <c:pt idx="1418">
                  <c:v>-6.0700389E-2</c:v>
                </c:pt>
                <c:pt idx="1419">
                  <c:v>0.10995692899999999</c:v>
                </c:pt>
                <c:pt idx="1420">
                  <c:v>0.13350125900000001</c:v>
                </c:pt>
                <c:pt idx="1421">
                  <c:v>4.6556740999999999E-2</c:v>
                </c:pt>
                <c:pt idx="1422">
                  <c:v>-0.144927536</c:v>
                </c:pt>
                <c:pt idx="1423">
                  <c:v>8.8362069000000001E-2</c:v>
                </c:pt>
                <c:pt idx="1424">
                  <c:v>0.40652029299999998</c:v>
                </c:pt>
                <c:pt idx="1425">
                  <c:v>-4.1941280000000001E-3</c:v>
                </c:pt>
                <c:pt idx="1426">
                  <c:v>0.38943248499999999</c:v>
                </c:pt>
                <c:pt idx="1427">
                  <c:v>3.2745591999999997E-2</c:v>
                </c:pt>
                <c:pt idx="1428">
                  <c:v>-1.5673981E-2</c:v>
                </c:pt>
                <c:pt idx="1429">
                  <c:v>4.8780487999999997E-2</c:v>
                </c:pt>
                <c:pt idx="1430">
                  <c:v>-6.5756824000000005E-2</c:v>
                </c:pt>
                <c:pt idx="1431">
                  <c:v>0.14904552099999999</c:v>
                </c:pt>
                <c:pt idx="1432">
                  <c:v>0.19529411799999999</c:v>
                </c:pt>
                <c:pt idx="1433">
                  <c:v>-0.133333333</c:v>
                </c:pt>
                <c:pt idx="1434">
                  <c:v>-1.9459458999999998E-2</c:v>
                </c:pt>
                <c:pt idx="1435">
                  <c:v>1.8947367999999999E-2</c:v>
                </c:pt>
                <c:pt idx="1436">
                  <c:v>-0.14254385999999999</c:v>
                </c:pt>
                <c:pt idx="1437">
                  <c:v>0.25555555600000002</c:v>
                </c:pt>
                <c:pt idx="1438">
                  <c:v>-4.5714286E-2</c:v>
                </c:pt>
                <c:pt idx="1439">
                  <c:v>-0.29280397000000002</c:v>
                </c:pt>
                <c:pt idx="1440">
                  <c:v>0.53146853100000002</c:v>
                </c:pt>
                <c:pt idx="1441">
                  <c:v>1.8428710000000001E-2</c:v>
                </c:pt>
                <c:pt idx="1442">
                  <c:v>-0.41213389099999997</c:v>
                </c:pt>
                <c:pt idx="1443">
                  <c:v>9.7164109999999998E-2</c:v>
                </c:pt>
                <c:pt idx="1444">
                  <c:v>0.24371859300000001</c:v>
                </c:pt>
                <c:pt idx="1445">
                  <c:v>6.6666666999999999E-2</c:v>
                </c:pt>
                <c:pt idx="1446">
                  <c:v>2.9787233999999999E-2</c:v>
                </c:pt>
                <c:pt idx="1447">
                  <c:v>8.4070796000000003E-2</c:v>
                </c:pt>
                <c:pt idx="1448">
                  <c:v>2.8571429999999999E-3</c:v>
                </c:pt>
                <c:pt idx="1449">
                  <c:v>1.6660208999999999E-2</c:v>
                </c:pt>
                <c:pt idx="1450">
                  <c:v>0.33333333300000001</c:v>
                </c:pt>
                <c:pt idx="1451">
                  <c:v>4.9868766000000002E-2</c:v>
                </c:pt>
                <c:pt idx="1452">
                  <c:v>0.244897959</c:v>
                </c:pt>
                <c:pt idx="1453">
                  <c:v>3.2432431999999997E-2</c:v>
                </c:pt>
                <c:pt idx="1454">
                  <c:v>-2.6508226999999999E-2</c:v>
                </c:pt>
                <c:pt idx="1455">
                  <c:v>2.0304569000000001E-2</c:v>
                </c:pt>
                <c:pt idx="1456">
                  <c:v>5.8737151000000001E-2</c:v>
                </c:pt>
                <c:pt idx="1457">
                  <c:v>0.20689655200000001</c:v>
                </c:pt>
                <c:pt idx="1458">
                  <c:v>0.13440197300000001</c:v>
                </c:pt>
                <c:pt idx="1459">
                  <c:v>8.4721217000000001E-2</c:v>
                </c:pt>
                <c:pt idx="1460">
                  <c:v>2.4590164000000001E-2</c:v>
                </c:pt>
                <c:pt idx="1461">
                  <c:v>8.6753247000000006E-2</c:v>
                </c:pt>
                <c:pt idx="1462">
                  <c:v>2.5084746000000002E-2</c:v>
                </c:pt>
                <c:pt idx="1463">
                  <c:v>-4.6755724999999998E-2</c:v>
                </c:pt>
                <c:pt idx="1464">
                  <c:v>0.22</c:v>
                </c:pt>
                <c:pt idx="1465">
                  <c:v>-1.0660981E-2</c:v>
                </c:pt>
                <c:pt idx="1466">
                  <c:v>-2.2172950000000002E-3</c:v>
                </c:pt>
                <c:pt idx="1467">
                  <c:v>8.4710744000000004E-2</c:v>
                </c:pt>
                <c:pt idx="1468">
                  <c:v>0.42163934400000003</c:v>
                </c:pt>
                <c:pt idx="1469">
                  <c:v>-6.0350876999999997E-2</c:v>
                </c:pt>
                <c:pt idx="1470">
                  <c:v>0.26813471500000002</c:v>
                </c:pt>
                <c:pt idx="1471">
                  <c:v>1.088963964</c:v>
                </c:pt>
                <c:pt idx="1472">
                  <c:v>4.0372670999999999E-2</c:v>
                </c:pt>
                <c:pt idx="1473">
                  <c:v>0.17117117100000001</c:v>
                </c:pt>
                <c:pt idx="1474">
                  <c:v>2.3536896000000002E-2</c:v>
                </c:pt>
                <c:pt idx="1475">
                  <c:v>0.39255172399999999</c:v>
                </c:pt>
                <c:pt idx="1476">
                  <c:v>-0.04</c:v>
                </c:pt>
                <c:pt idx="1477">
                  <c:v>4.1795666000000002E-2</c:v>
                </c:pt>
                <c:pt idx="1478">
                  <c:v>3.7344398000000001E-2</c:v>
                </c:pt>
                <c:pt idx="1479">
                  <c:v>0.108374384</c:v>
                </c:pt>
                <c:pt idx="1480">
                  <c:v>-1.2944984E-2</c:v>
                </c:pt>
                <c:pt idx="1481">
                  <c:v>-8.4507042000000004E-2</c:v>
                </c:pt>
                <c:pt idx="1482">
                  <c:v>9.4964029000000005E-2</c:v>
                </c:pt>
                <c:pt idx="1483">
                  <c:v>0.13469387799999999</c:v>
                </c:pt>
                <c:pt idx="1484">
                  <c:v>0.41176470599999998</c:v>
                </c:pt>
                <c:pt idx="1485">
                  <c:v>-0.11333333299999999</c:v>
                </c:pt>
                <c:pt idx="1486">
                  <c:v>-4.8524589999999999E-2</c:v>
                </c:pt>
                <c:pt idx="1487">
                  <c:v>-0.102543068</c:v>
                </c:pt>
                <c:pt idx="1488">
                  <c:v>0.23118644099999999</c:v>
                </c:pt>
                <c:pt idx="1489">
                  <c:v>0.13467261899999999</c:v>
                </c:pt>
                <c:pt idx="1490">
                  <c:v>0.29166666699999999</c:v>
                </c:pt>
                <c:pt idx="1491">
                  <c:v>0.36</c:v>
                </c:pt>
                <c:pt idx="1492">
                  <c:v>2.212766E-2</c:v>
                </c:pt>
                <c:pt idx="1493">
                  <c:v>0.16</c:v>
                </c:pt>
                <c:pt idx="1494">
                  <c:v>8.1210191000000001E-2</c:v>
                </c:pt>
                <c:pt idx="1495">
                  <c:v>0.22927835099999999</c:v>
                </c:pt>
                <c:pt idx="1496">
                  <c:v>-0.51494565199999998</c:v>
                </c:pt>
                <c:pt idx="1497">
                  <c:v>0.114103149</c:v>
                </c:pt>
                <c:pt idx="1498">
                  <c:v>5.8571429000000001E-2</c:v>
                </c:pt>
                <c:pt idx="1499">
                  <c:v>4.8518519000000003E-2</c:v>
                </c:pt>
                <c:pt idx="1500">
                  <c:v>-2.8400597999999999E-2</c:v>
                </c:pt>
                <c:pt idx="1501">
                  <c:v>-2.8349336999999999E-2</c:v>
                </c:pt>
                <c:pt idx="1502">
                  <c:v>1.861042E-3</c:v>
                </c:pt>
                <c:pt idx="1503">
                  <c:v>0.27418207700000002</c:v>
                </c:pt>
                <c:pt idx="1504">
                  <c:v>6.9884725999999994E-2</c:v>
                </c:pt>
                <c:pt idx="1505">
                  <c:v>-0.50685408899999995</c:v>
                </c:pt>
                <c:pt idx="1506">
                  <c:v>6.9225930000000003E-3</c:v>
                </c:pt>
                <c:pt idx="1507">
                  <c:v>8.6477987000000006E-2</c:v>
                </c:pt>
                <c:pt idx="1508">
                  <c:v>-4.0636041999999997E-2</c:v>
                </c:pt>
                <c:pt idx="1509">
                  <c:v>0.49230769200000002</c:v>
                </c:pt>
                <c:pt idx="1510">
                  <c:v>9.9569963999999997E-2</c:v>
                </c:pt>
                <c:pt idx="1511">
                  <c:v>-1.8278302E-2</c:v>
                </c:pt>
                <c:pt idx="1512">
                  <c:v>-0.181415929</c:v>
                </c:pt>
                <c:pt idx="1513">
                  <c:v>1.2259810550000001</c:v>
                </c:pt>
                <c:pt idx="1514">
                  <c:v>0.36683417099999999</c:v>
                </c:pt>
                <c:pt idx="1515">
                  <c:v>-0.100150665</c:v>
                </c:pt>
                <c:pt idx="1516">
                  <c:v>0.14035087700000001</c:v>
                </c:pt>
                <c:pt idx="1517">
                  <c:v>0.184474886</c:v>
                </c:pt>
                <c:pt idx="1518">
                  <c:v>7.3619632000000004E-2</c:v>
                </c:pt>
                <c:pt idx="1519">
                  <c:v>5.9171600000000003E-3</c:v>
                </c:pt>
                <c:pt idx="1520">
                  <c:v>5.9701493000000001E-2</c:v>
                </c:pt>
                <c:pt idx="1521">
                  <c:v>-8.3333332999999996E-2</c:v>
                </c:pt>
                <c:pt idx="1522">
                  <c:v>0.119459459</c:v>
                </c:pt>
                <c:pt idx="1523">
                  <c:v>1.9047618999999998E-2</c:v>
                </c:pt>
                <c:pt idx="1524">
                  <c:v>-0.31673938899999998</c:v>
                </c:pt>
                <c:pt idx="1525">
                  <c:v>0.324701195</c:v>
                </c:pt>
                <c:pt idx="1526">
                  <c:v>-4.4482724000000001E-2</c:v>
                </c:pt>
                <c:pt idx="1527">
                  <c:v>-8.3333332999999996E-2</c:v>
                </c:pt>
                <c:pt idx="1528">
                  <c:v>5.36193E-3</c:v>
                </c:pt>
                <c:pt idx="1529">
                  <c:v>0.21230342299999999</c:v>
                </c:pt>
                <c:pt idx="1530">
                  <c:v>0.128205128</c:v>
                </c:pt>
                <c:pt idx="1531">
                  <c:v>9.5613050000000008E-3</c:v>
                </c:pt>
                <c:pt idx="1532">
                  <c:v>3.9190070000000004E-3</c:v>
                </c:pt>
                <c:pt idx="1533">
                  <c:v>-1.2860082E-2</c:v>
                </c:pt>
                <c:pt idx="1534" formatCode="0.00E+00">
                  <c:v>-5.0000000000000001E-4</c:v>
                </c:pt>
                <c:pt idx="1535">
                  <c:v>0.147058824</c:v>
                </c:pt>
                <c:pt idx="1536">
                  <c:v>-4.8780489999999998E-3</c:v>
                </c:pt>
                <c:pt idx="1537">
                  <c:v>2.5000000000000001E-3</c:v>
                </c:pt>
                <c:pt idx="1538">
                  <c:v>0.114285714</c:v>
                </c:pt>
                <c:pt idx="1539">
                  <c:v>0.10270270300000001</c:v>
                </c:pt>
                <c:pt idx="1540">
                  <c:v>0.18232558099999999</c:v>
                </c:pt>
                <c:pt idx="1541">
                  <c:v>0.31634446399999999</c:v>
                </c:pt>
                <c:pt idx="1542">
                  <c:v>-7.1999999999999995E-2</c:v>
                </c:pt>
                <c:pt idx="1543">
                  <c:v>-4.1639127999999997E-2</c:v>
                </c:pt>
                <c:pt idx="1544">
                  <c:v>0.22307692300000001</c:v>
                </c:pt>
                <c:pt idx="1545">
                  <c:v>6.4935065E-2</c:v>
                </c:pt>
                <c:pt idx="1546">
                  <c:v>0.197058187</c:v>
                </c:pt>
                <c:pt idx="1547">
                  <c:v>8.8478919999999996E-3</c:v>
                </c:pt>
                <c:pt idx="1548">
                  <c:v>0.12716763</c:v>
                </c:pt>
                <c:pt idx="1549">
                  <c:v>-5.6304519999999997E-2</c:v>
                </c:pt>
                <c:pt idx="1550">
                  <c:v>-0.127853881</c:v>
                </c:pt>
                <c:pt idx="1551">
                  <c:v>0.72151088299999999</c:v>
                </c:pt>
                <c:pt idx="1552">
                  <c:v>6.4516130000000001E-3</c:v>
                </c:pt>
                <c:pt idx="1553">
                  <c:v>0.70347394500000004</c:v>
                </c:pt>
                <c:pt idx="1554">
                  <c:v>-7.9096045000000004E-2</c:v>
                </c:pt>
                <c:pt idx="1555">
                  <c:v>-1.7391304E-2</c:v>
                </c:pt>
                <c:pt idx="1556">
                  <c:v>-3.546099E-3</c:v>
                </c:pt>
                <c:pt idx="1557">
                  <c:v>-5.7054741999999999E-2</c:v>
                </c:pt>
                <c:pt idx="1558">
                  <c:v>-1.4999999999999999E-2</c:v>
                </c:pt>
                <c:pt idx="1559">
                  <c:v>-0.114509246</c:v>
                </c:pt>
                <c:pt idx="1560">
                  <c:v>0.53010279000000005</c:v>
                </c:pt>
                <c:pt idx="1561">
                  <c:v>9.0259160000000005E-2</c:v>
                </c:pt>
                <c:pt idx="1562">
                  <c:v>4.0332907000000001E-2</c:v>
                </c:pt>
                <c:pt idx="1563">
                  <c:v>-1.910017E-2</c:v>
                </c:pt>
                <c:pt idx="1564">
                  <c:v>0.26097561000000002</c:v>
                </c:pt>
                <c:pt idx="1565">
                  <c:v>8.7536232000000005E-2</c:v>
                </c:pt>
                <c:pt idx="1566">
                  <c:v>-4.1876049999999996E-3</c:v>
                </c:pt>
                <c:pt idx="1567">
                  <c:v>7.0686071000000003E-2</c:v>
                </c:pt>
                <c:pt idx="1568">
                  <c:v>0.14723926400000001</c:v>
                </c:pt>
                <c:pt idx="1569">
                  <c:v>0.106252733</c:v>
                </c:pt>
                <c:pt idx="1570">
                  <c:v>0</c:v>
                </c:pt>
                <c:pt idx="1571">
                  <c:v>0</c:v>
                </c:pt>
                <c:pt idx="1572">
                  <c:v>3.3211826999999999E-2</c:v>
                </c:pt>
                <c:pt idx="1573">
                  <c:v>0.115748792</c:v>
                </c:pt>
                <c:pt idx="1574">
                  <c:v>0.14285714299999999</c:v>
                </c:pt>
                <c:pt idx="1575">
                  <c:v>1.4367816E-2</c:v>
                </c:pt>
                <c:pt idx="1576">
                  <c:v>0.37514384299999998</c:v>
                </c:pt>
                <c:pt idx="1577">
                  <c:v>-0.117647059</c:v>
                </c:pt>
                <c:pt idx="1578">
                  <c:v>-1.6248154000000001E-2</c:v>
                </c:pt>
                <c:pt idx="1579">
                  <c:v>-6.6666666999999999E-2</c:v>
                </c:pt>
                <c:pt idx="1580">
                  <c:v>7.3446328000000005E-2</c:v>
                </c:pt>
                <c:pt idx="1581">
                  <c:v>6.1486693000000002E-2</c:v>
                </c:pt>
                <c:pt idx="1582">
                  <c:v>0.12676056299999999</c:v>
                </c:pt>
                <c:pt idx="1583">
                  <c:v>3.6923076999999999E-2</c:v>
                </c:pt>
                <c:pt idx="1584">
                  <c:v>4.2283299999999998E-3</c:v>
                </c:pt>
                <c:pt idx="1585">
                  <c:v>-1.7463235000000001E-2</c:v>
                </c:pt>
                <c:pt idx="1586">
                  <c:v>7.0796460000000005E-2</c:v>
                </c:pt>
                <c:pt idx="1587">
                  <c:v>-6.3765182000000004E-2</c:v>
                </c:pt>
                <c:pt idx="1588">
                  <c:v>-0.37142857099999999</c:v>
                </c:pt>
                <c:pt idx="1589">
                  <c:v>-0.39509325000000001</c:v>
                </c:pt>
                <c:pt idx="1590">
                  <c:v>9.3922651999999995E-2</c:v>
                </c:pt>
                <c:pt idx="1591">
                  <c:v>0.31060606099999999</c:v>
                </c:pt>
                <c:pt idx="1592">
                  <c:v>-2.1276595999999998E-2</c:v>
                </c:pt>
                <c:pt idx="1593">
                  <c:v>-0.17946003199999999</c:v>
                </c:pt>
                <c:pt idx="1594">
                  <c:v>0.121693122</c:v>
                </c:pt>
                <c:pt idx="1595">
                  <c:v>0.50568705800000002</c:v>
                </c:pt>
                <c:pt idx="1596">
                  <c:v>-4.2999999999999997E-2</c:v>
                </c:pt>
                <c:pt idx="1597">
                  <c:v>6.5333332999999993E-2</c:v>
                </c:pt>
                <c:pt idx="1598">
                  <c:v>0.3</c:v>
                </c:pt>
                <c:pt idx="1599">
                  <c:v>2.4213080000000001E-3</c:v>
                </c:pt>
                <c:pt idx="1600">
                  <c:v>0.48774795799999998</c:v>
                </c:pt>
                <c:pt idx="1601">
                  <c:v>5.1111111000000001E-2</c:v>
                </c:pt>
                <c:pt idx="1602">
                  <c:v>0.17085863000000001</c:v>
                </c:pt>
                <c:pt idx="1603">
                  <c:v>0.45882352900000001</c:v>
                </c:pt>
                <c:pt idx="1604">
                  <c:v>-8.8790229999999998E-3</c:v>
                </c:pt>
                <c:pt idx="1605">
                  <c:v>4.8492792E-2</c:v>
                </c:pt>
                <c:pt idx="1606">
                  <c:v>0.38943894400000001</c:v>
                </c:pt>
                <c:pt idx="1607">
                  <c:v>4.2378673999999998E-2</c:v>
                </c:pt>
                <c:pt idx="1608">
                  <c:v>1.9332162E-2</c:v>
                </c:pt>
                <c:pt idx="1609">
                  <c:v>-0.29689067200000002</c:v>
                </c:pt>
                <c:pt idx="1610">
                  <c:v>6.5671642000000002E-2</c:v>
                </c:pt>
                <c:pt idx="1611">
                  <c:v>-0.137241379</c:v>
                </c:pt>
                <c:pt idx="1612">
                  <c:v>-2.3952095999999999E-2</c:v>
                </c:pt>
                <c:pt idx="1613">
                  <c:v>0</c:v>
                </c:pt>
                <c:pt idx="1614">
                  <c:v>-2.6217227999999999E-2</c:v>
                </c:pt>
                <c:pt idx="1615">
                  <c:v>4.3508772000000001E-2</c:v>
                </c:pt>
                <c:pt idx="1616">
                  <c:v>-7.7844310999999999E-2</c:v>
                </c:pt>
                <c:pt idx="1617">
                  <c:v>7.0336390999999998E-2</c:v>
                </c:pt>
                <c:pt idx="1618">
                  <c:v>9.1503267999999999E-2</c:v>
                </c:pt>
                <c:pt idx="1619">
                  <c:v>-7.1428570999999996E-2</c:v>
                </c:pt>
                <c:pt idx="1620">
                  <c:v>2.3290759000000001E-2</c:v>
                </c:pt>
                <c:pt idx="1621">
                  <c:v>9.6085408999999997E-2</c:v>
                </c:pt>
                <c:pt idx="1622">
                  <c:v>2.9480579999999999E-2</c:v>
                </c:pt>
                <c:pt idx="1623">
                  <c:v>7.8222221999999994E-2</c:v>
                </c:pt>
                <c:pt idx="1624">
                  <c:v>-8.8888890000000005E-3</c:v>
                </c:pt>
                <c:pt idx="1625">
                  <c:v>-1.8627451E-2</c:v>
                </c:pt>
                <c:pt idx="1626">
                  <c:v>0.22590909100000001</c:v>
                </c:pt>
                <c:pt idx="1627">
                  <c:v>0.20714285700000001</c:v>
                </c:pt>
                <c:pt idx="1628">
                  <c:v>3.6682616000000001E-2</c:v>
                </c:pt>
                <c:pt idx="1629">
                  <c:v>7.5757575999999993E-2</c:v>
                </c:pt>
                <c:pt idx="1630">
                  <c:v>-0.161958569</c:v>
                </c:pt>
                <c:pt idx="1631">
                  <c:v>-3.0453258E-2</c:v>
                </c:pt>
                <c:pt idx="1632">
                  <c:v>1.5147489E-2</c:v>
                </c:pt>
                <c:pt idx="1633">
                  <c:v>0.36749999999999999</c:v>
                </c:pt>
                <c:pt idx="1634">
                  <c:v>0.19357142899999999</c:v>
                </c:pt>
                <c:pt idx="1635">
                  <c:v>8.1379309999999996E-2</c:v>
                </c:pt>
                <c:pt idx="1636">
                  <c:v>4.3738115000000001E-2</c:v>
                </c:pt>
                <c:pt idx="1637">
                  <c:v>-0.131108052</c:v>
                </c:pt>
                <c:pt idx="1638">
                  <c:v>-9.3816630999999998E-2</c:v>
                </c:pt>
                <c:pt idx="1639">
                  <c:v>3.6813921999999999E-2</c:v>
                </c:pt>
                <c:pt idx="1640">
                  <c:v>6.5517241000000004E-2</c:v>
                </c:pt>
                <c:pt idx="1641">
                  <c:v>-0.111919192</c:v>
                </c:pt>
                <c:pt idx="1642">
                  <c:v>-8.4454409999999994E-2</c:v>
                </c:pt>
                <c:pt idx="1643">
                  <c:v>0.29059829100000001</c:v>
                </c:pt>
                <c:pt idx="1644">
                  <c:v>-4.6580772999999999E-2</c:v>
                </c:pt>
                <c:pt idx="1645">
                  <c:v>0</c:v>
                </c:pt>
                <c:pt idx="1646">
                  <c:v>4.7619047999999997E-2</c:v>
                </c:pt>
                <c:pt idx="1647">
                  <c:v>0.13126079399999999</c:v>
                </c:pt>
                <c:pt idx="1648">
                  <c:v>6.5217390000000004E-3</c:v>
                </c:pt>
                <c:pt idx="1649">
                  <c:v>-0.138110073</c:v>
                </c:pt>
                <c:pt idx="1650">
                  <c:v>6.3242783999999996E-2</c:v>
                </c:pt>
                <c:pt idx="1651">
                  <c:v>0.17916970099999999</c:v>
                </c:pt>
                <c:pt idx="1652">
                  <c:v>2.5179856E-2</c:v>
                </c:pt>
                <c:pt idx="1653">
                  <c:v>7.3287077000000006E-2</c:v>
                </c:pt>
                <c:pt idx="1654">
                  <c:v>-0.199790521</c:v>
                </c:pt>
                <c:pt idx="1655">
                  <c:v>5.2631578999999998E-2</c:v>
                </c:pt>
                <c:pt idx="1656">
                  <c:v>-7.7419350000000001E-3</c:v>
                </c:pt>
                <c:pt idx="1657">
                  <c:v>0.365853659</c:v>
                </c:pt>
                <c:pt idx="1658">
                  <c:v>0.100457928</c:v>
                </c:pt>
                <c:pt idx="1659">
                  <c:v>0.434117647</c:v>
                </c:pt>
                <c:pt idx="1660">
                  <c:v>0.27500000000000002</c:v>
                </c:pt>
                <c:pt idx="1661">
                  <c:v>0.25</c:v>
                </c:pt>
                <c:pt idx="1662">
                  <c:v>0.32375802599999998</c:v>
                </c:pt>
                <c:pt idx="1663">
                  <c:v>0.24643678199999999</c:v>
                </c:pt>
                <c:pt idx="1664">
                  <c:v>8.0000000000000002E-3</c:v>
                </c:pt>
                <c:pt idx="1665">
                  <c:v>0.10518732</c:v>
                </c:pt>
                <c:pt idx="1666">
                  <c:v>0.27528089900000002</c:v>
                </c:pt>
                <c:pt idx="1667">
                  <c:v>-1.6E-2</c:v>
                </c:pt>
                <c:pt idx="1668">
                  <c:v>-3.8961039000000003E-2</c:v>
                </c:pt>
                <c:pt idx="1669">
                  <c:v>0.33083333300000001</c:v>
                </c:pt>
                <c:pt idx="1670">
                  <c:v>6.0606061000000003E-2</c:v>
                </c:pt>
                <c:pt idx="1671">
                  <c:v>0.45553935899999998</c:v>
                </c:pt>
                <c:pt idx="1672">
                  <c:v>5.7872340000000001E-2</c:v>
                </c:pt>
                <c:pt idx="1673">
                  <c:v>6.6086957000000002E-2</c:v>
                </c:pt>
                <c:pt idx="1674">
                  <c:v>-1.9495413E-2</c:v>
                </c:pt>
                <c:pt idx="1675">
                  <c:v>1.863354E-3</c:v>
                </c:pt>
                <c:pt idx="1676">
                  <c:v>7.4555404000000006E-2</c:v>
                </c:pt>
                <c:pt idx="1677">
                  <c:v>0.89706987199999999</c:v>
                </c:pt>
                <c:pt idx="1678">
                  <c:v>0.106056041</c:v>
                </c:pt>
                <c:pt idx="1679">
                  <c:v>5.8620690000000003E-2</c:v>
                </c:pt>
                <c:pt idx="1680">
                  <c:v>-7.2916667000000004E-2</c:v>
                </c:pt>
                <c:pt idx="1681">
                  <c:v>3.4482759000000002E-2</c:v>
                </c:pt>
                <c:pt idx="1682">
                  <c:v>6.7471371000000002E-2</c:v>
                </c:pt>
                <c:pt idx="1683">
                  <c:v>0.18610897900000001</c:v>
                </c:pt>
                <c:pt idx="1684">
                  <c:v>-8.8683350999999994E-2</c:v>
                </c:pt>
                <c:pt idx="1685">
                  <c:v>0.15210356</c:v>
                </c:pt>
                <c:pt idx="1686">
                  <c:v>-0.27751519200000002</c:v>
                </c:pt>
                <c:pt idx="1687">
                  <c:v>3.4188033999999999E-2</c:v>
                </c:pt>
                <c:pt idx="1688">
                  <c:v>0.269990593</c:v>
                </c:pt>
                <c:pt idx="1689">
                  <c:v>5.1558752999999999E-2</c:v>
                </c:pt>
                <c:pt idx="1690">
                  <c:v>0.19973333300000001</c:v>
                </c:pt>
                <c:pt idx="1691">
                  <c:v>0.206140351</c:v>
                </c:pt>
                <c:pt idx="1692">
                  <c:v>-0.113482056</c:v>
                </c:pt>
                <c:pt idx="1693">
                  <c:v>-9.0909090999999997E-2</c:v>
                </c:pt>
                <c:pt idx="1694">
                  <c:v>0.16939890699999999</c:v>
                </c:pt>
                <c:pt idx="1695">
                  <c:v>1.5384615000000001E-2</c:v>
                </c:pt>
                <c:pt idx="1696">
                  <c:v>0</c:v>
                </c:pt>
                <c:pt idx="1697">
                  <c:v>0.26603935000000001</c:v>
                </c:pt>
                <c:pt idx="1698">
                  <c:v>2.3041474999999999E-2</c:v>
                </c:pt>
                <c:pt idx="1699">
                  <c:v>6.7681900000000003E-3</c:v>
                </c:pt>
                <c:pt idx="1700">
                  <c:v>0.103492063</c:v>
                </c:pt>
                <c:pt idx="1701">
                  <c:v>-0.12059800699999999</c:v>
                </c:pt>
                <c:pt idx="1702">
                  <c:v>0.34934086600000003</c:v>
                </c:pt>
                <c:pt idx="1703">
                  <c:v>0.120418848</c:v>
                </c:pt>
                <c:pt idx="1704">
                  <c:v>-6.9767441999999999E-2</c:v>
                </c:pt>
                <c:pt idx="1705">
                  <c:v>0</c:v>
                </c:pt>
                <c:pt idx="1706">
                  <c:v>0.15755627</c:v>
                </c:pt>
                <c:pt idx="1707">
                  <c:v>-7.7777778000000006E-2</c:v>
                </c:pt>
                <c:pt idx="1708">
                  <c:v>0.16071428600000001</c:v>
                </c:pt>
                <c:pt idx="1709">
                  <c:v>-4.2222221999999997E-2</c:v>
                </c:pt>
                <c:pt idx="1710">
                  <c:v>1.3628619999999999E-2</c:v>
                </c:pt>
                <c:pt idx="1711">
                  <c:v>0.31546572899999997</c:v>
                </c:pt>
                <c:pt idx="1712">
                  <c:v>0.17205479500000001</c:v>
                </c:pt>
                <c:pt idx="1713">
                  <c:v>0.234272019</c:v>
                </c:pt>
                <c:pt idx="1714">
                  <c:v>0.176274018</c:v>
                </c:pt>
                <c:pt idx="1715">
                  <c:v>0.63472722199999998</c:v>
                </c:pt>
                <c:pt idx="1716">
                  <c:v>9.5652174000000006E-2</c:v>
                </c:pt>
                <c:pt idx="1717">
                  <c:v>-1.9607843E-2</c:v>
                </c:pt>
                <c:pt idx="1718">
                  <c:v>0.30597014900000002</c:v>
                </c:pt>
                <c:pt idx="1719">
                  <c:v>5.2631578999999998E-2</c:v>
                </c:pt>
                <c:pt idx="1720">
                  <c:v>1.4101778000000001E-2</c:v>
                </c:pt>
                <c:pt idx="1721">
                  <c:v>7.9646017999999999E-2</c:v>
                </c:pt>
                <c:pt idx="1722">
                  <c:v>0.05</c:v>
                </c:pt>
                <c:pt idx="1723">
                  <c:v>4.7311829999999999E-3</c:v>
                </c:pt>
                <c:pt idx="1724">
                  <c:v>0.04</c:v>
                </c:pt>
                <c:pt idx="1725">
                  <c:v>-3.2438478999999999E-2</c:v>
                </c:pt>
                <c:pt idx="1726">
                  <c:v>4.0214476999999998E-2</c:v>
                </c:pt>
                <c:pt idx="1727">
                  <c:v>1.7578125E-2</c:v>
                </c:pt>
                <c:pt idx="1728">
                  <c:v>0.40923076899999999</c:v>
                </c:pt>
                <c:pt idx="1729">
                  <c:v>0.26415094300000003</c:v>
                </c:pt>
                <c:pt idx="1730">
                  <c:v>0.169230769</c:v>
                </c:pt>
                <c:pt idx="1731">
                  <c:v>-3.5999999999999997E-2</c:v>
                </c:pt>
                <c:pt idx="1732">
                  <c:v>0.123565755</c:v>
                </c:pt>
                <c:pt idx="1733">
                  <c:v>0.209982788</c:v>
                </c:pt>
                <c:pt idx="1734">
                  <c:v>0.25250500999999997</c:v>
                </c:pt>
                <c:pt idx="1735">
                  <c:v>-7.3741006999999997E-2</c:v>
                </c:pt>
                <c:pt idx="1736">
                  <c:v>-7.7281553000000003E-2</c:v>
                </c:pt>
                <c:pt idx="1737">
                  <c:v>-0.217696629</c:v>
                </c:pt>
                <c:pt idx="1738">
                  <c:v>-1.7857142999999999E-2</c:v>
                </c:pt>
                <c:pt idx="1739">
                  <c:v>-6.8527919000000007E-2</c:v>
                </c:pt>
                <c:pt idx="1740">
                  <c:v>3.2196969999999998E-2</c:v>
                </c:pt>
                <c:pt idx="1741">
                  <c:v>-7.2765069999999998E-3</c:v>
                </c:pt>
                <c:pt idx="1742">
                  <c:v>-8.8888888999999999E-2</c:v>
                </c:pt>
                <c:pt idx="1743">
                  <c:v>6.4445056000000001E-2</c:v>
                </c:pt>
                <c:pt idx="1744">
                  <c:v>3.9127424000000001E-2</c:v>
                </c:pt>
                <c:pt idx="1745">
                  <c:v>1.744186E-2</c:v>
                </c:pt>
                <c:pt idx="1746">
                  <c:v>0.13877550999999999</c:v>
                </c:pt>
                <c:pt idx="1747">
                  <c:v>0.18686868700000001</c:v>
                </c:pt>
                <c:pt idx="1748">
                  <c:v>8.4210525999999994E-2</c:v>
                </c:pt>
                <c:pt idx="1749">
                  <c:v>-9.6484055999999999E-2</c:v>
                </c:pt>
                <c:pt idx="1750">
                  <c:v>0.125439625</c:v>
                </c:pt>
                <c:pt idx="1751">
                  <c:v>-4.5092838000000003E-2</c:v>
                </c:pt>
                <c:pt idx="1752">
                  <c:v>-4.5647058999999997E-2</c:v>
                </c:pt>
                <c:pt idx="1753">
                  <c:v>6.1386138999999999E-2</c:v>
                </c:pt>
                <c:pt idx="1754">
                  <c:v>0.192820513</c:v>
                </c:pt>
                <c:pt idx="1755">
                  <c:v>0.24796460200000001</c:v>
                </c:pt>
                <c:pt idx="1756">
                  <c:v>0.31818181800000001</c:v>
                </c:pt>
                <c:pt idx="1757">
                  <c:v>0.200716846</c:v>
                </c:pt>
                <c:pt idx="1758">
                  <c:v>-7.1837254000000003E-2</c:v>
                </c:pt>
                <c:pt idx="1759">
                  <c:v>0.16630250099999999</c:v>
                </c:pt>
                <c:pt idx="1760">
                  <c:v>0.36470588199999998</c:v>
                </c:pt>
                <c:pt idx="1761">
                  <c:v>-8.1456640000000004E-3</c:v>
                </c:pt>
                <c:pt idx="1762">
                  <c:v>4.0214476999999998E-2</c:v>
                </c:pt>
                <c:pt idx="1763">
                  <c:v>-0.53995202099999995</c:v>
                </c:pt>
                <c:pt idx="1764">
                  <c:v>1.9283747E-2</c:v>
                </c:pt>
                <c:pt idx="1765">
                  <c:v>0.38181818200000001</c:v>
                </c:pt>
                <c:pt idx="1766">
                  <c:v>-8.6956519999999999E-3</c:v>
                </c:pt>
                <c:pt idx="1767">
                  <c:v>-2.8811189000000001E-2</c:v>
                </c:pt>
                <c:pt idx="1768">
                  <c:v>0.26603935000000001</c:v>
                </c:pt>
                <c:pt idx="1769">
                  <c:v>-4.6153845999999998E-2</c:v>
                </c:pt>
                <c:pt idx="1770">
                  <c:v>3.5971219999999999E-3</c:v>
                </c:pt>
                <c:pt idx="1771">
                  <c:v>0.35181119599999999</c:v>
                </c:pt>
                <c:pt idx="1772">
                  <c:v>-3.9705881999999998E-2</c:v>
                </c:pt>
                <c:pt idx="1773">
                  <c:v>3.2778864999999997E-2</c:v>
                </c:pt>
                <c:pt idx="1774">
                  <c:v>0.25314544500000002</c:v>
                </c:pt>
                <c:pt idx="1775">
                  <c:v>-4.4943820000000002E-2</c:v>
                </c:pt>
                <c:pt idx="1776">
                  <c:v>5.6540488999999999E-2</c:v>
                </c:pt>
                <c:pt idx="1777">
                  <c:v>0.178997613</c:v>
                </c:pt>
                <c:pt idx="1778">
                  <c:v>1.119184194</c:v>
                </c:pt>
                <c:pt idx="1779">
                  <c:v>0.26086956500000003</c:v>
                </c:pt>
                <c:pt idx="1780">
                  <c:v>-8.2386364000000004E-2</c:v>
                </c:pt>
                <c:pt idx="1781">
                  <c:v>-1.2903226E-2</c:v>
                </c:pt>
                <c:pt idx="1782">
                  <c:v>2.6155718000000001E-2</c:v>
                </c:pt>
                <c:pt idx="1783">
                  <c:v>0.222222222</c:v>
                </c:pt>
                <c:pt idx="1784">
                  <c:v>-5.7539683000000001E-2</c:v>
                </c:pt>
                <c:pt idx="1785">
                  <c:v>0.127536232</c:v>
                </c:pt>
                <c:pt idx="1786">
                  <c:v>5.7844690999999997E-2</c:v>
                </c:pt>
                <c:pt idx="1787">
                  <c:v>0.13531353099999999</c:v>
                </c:pt>
                <c:pt idx="1788">
                  <c:v>0.20928571400000001</c:v>
                </c:pt>
                <c:pt idx="1789">
                  <c:v>-9.5978062000000003E-2</c:v>
                </c:pt>
                <c:pt idx="1790">
                  <c:v>0.16606207200000001</c:v>
                </c:pt>
                <c:pt idx="1791">
                  <c:v>0.105263158</c:v>
                </c:pt>
                <c:pt idx="1792">
                  <c:v>0.215461704</c:v>
                </c:pt>
                <c:pt idx="1793">
                  <c:v>6.4612325999999998E-2</c:v>
                </c:pt>
                <c:pt idx="1794">
                  <c:v>0.14814814800000001</c:v>
                </c:pt>
                <c:pt idx="1795">
                  <c:v>0.26635513999999999</c:v>
                </c:pt>
                <c:pt idx="1796">
                  <c:v>-6.5606362000000001E-2</c:v>
                </c:pt>
                <c:pt idx="1797">
                  <c:v>0.150131234</c:v>
                </c:pt>
                <c:pt idx="1798">
                  <c:v>0.24515235499999999</c:v>
                </c:pt>
                <c:pt idx="1799">
                  <c:v>4.1666666999999998E-2</c:v>
                </c:pt>
                <c:pt idx="1800">
                  <c:v>0.26005747099999998</c:v>
                </c:pt>
                <c:pt idx="1801">
                  <c:v>6.7500000000000004E-2</c:v>
                </c:pt>
                <c:pt idx="1802">
                  <c:v>-7.4324323999999997E-2</c:v>
                </c:pt>
                <c:pt idx="1803">
                  <c:v>4.6666667000000002E-2</c:v>
                </c:pt>
                <c:pt idx="1804">
                  <c:v>-0.06</c:v>
                </c:pt>
                <c:pt idx="1805">
                  <c:v>1.5850144E-2</c:v>
                </c:pt>
                <c:pt idx="1806">
                  <c:v>0.48568019099999998</c:v>
                </c:pt>
                <c:pt idx="1807">
                  <c:v>-2.3166023000000001E-2</c:v>
                </c:pt>
                <c:pt idx="1808">
                  <c:v>0.134624251</c:v>
                </c:pt>
                <c:pt idx="1809">
                  <c:v>-0.20844327200000001</c:v>
                </c:pt>
                <c:pt idx="1810">
                  <c:v>0.18181818199999999</c:v>
                </c:pt>
                <c:pt idx="1811">
                  <c:v>7.1687183000000002E-2</c:v>
                </c:pt>
                <c:pt idx="1812">
                  <c:v>-0.20999187699999999</c:v>
                </c:pt>
                <c:pt idx="1813">
                  <c:v>9.1871338999999996E-2</c:v>
                </c:pt>
                <c:pt idx="1814">
                  <c:v>0.376091703</c:v>
                </c:pt>
                <c:pt idx="1815">
                  <c:v>-6.3391439999999997E-3</c:v>
                </c:pt>
                <c:pt idx="1816">
                  <c:v>0</c:v>
                </c:pt>
                <c:pt idx="1817">
                  <c:v>0.147058824</c:v>
                </c:pt>
                <c:pt idx="1818">
                  <c:v>0.12</c:v>
                </c:pt>
                <c:pt idx="1819">
                  <c:v>1.1959522E-2</c:v>
                </c:pt>
                <c:pt idx="1820">
                  <c:v>3.6906854000000003E-2</c:v>
                </c:pt>
                <c:pt idx="1821">
                  <c:v>0.121163166</c:v>
                </c:pt>
                <c:pt idx="1822">
                  <c:v>0.14691673799999999</c:v>
                </c:pt>
                <c:pt idx="1823">
                  <c:v>2.969697E-2</c:v>
                </c:pt>
                <c:pt idx="1824">
                  <c:v>0.318961039</c:v>
                </c:pt>
                <c:pt idx="1825">
                  <c:v>4.4386423000000001E-2</c:v>
                </c:pt>
                <c:pt idx="1826">
                  <c:v>-0.11724137900000001</c:v>
                </c:pt>
                <c:pt idx="1827">
                  <c:v>0.35787610600000003</c:v>
                </c:pt>
                <c:pt idx="1828">
                  <c:v>2.1311475E-2</c:v>
                </c:pt>
                <c:pt idx="1829">
                  <c:v>-1.8937079999999998E-2</c:v>
                </c:pt>
                <c:pt idx="1830">
                  <c:v>0.236088305</c:v>
                </c:pt>
                <c:pt idx="1831">
                  <c:v>2.3809523999999999E-2</c:v>
                </c:pt>
                <c:pt idx="1832">
                  <c:v>0</c:v>
                </c:pt>
                <c:pt idx="1833">
                  <c:v>0.15</c:v>
                </c:pt>
                <c:pt idx="1834">
                  <c:v>-1.430143E-2</c:v>
                </c:pt>
                <c:pt idx="1835">
                  <c:v>5.2927927999999999E-2</c:v>
                </c:pt>
                <c:pt idx="1836">
                  <c:v>0.10682926800000001</c:v>
                </c:pt>
                <c:pt idx="1837">
                  <c:v>0.208987161</c:v>
                </c:pt>
                <c:pt idx="1838">
                  <c:v>-0.15682062299999999</c:v>
                </c:pt>
                <c:pt idx="1839">
                  <c:v>0.29963190200000001</c:v>
                </c:pt>
                <c:pt idx="1840">
                  <c:v>3.8446602000000003E-2</c:v>
                </c:pt>
                <c:pt idx="1841">
                  <c:v>6.5989848000000004E-2</c:v>
                </c:pt>
                <c:pt idx="1842">
                  <c:v>-2.5454544999999999E-2</c:v>
                </c:pt>
                <c:pt idx="1843">
                  <c:v>0.13646789000000001</c:v>
                </c:pt>
                <c:pt idx="1844">
                  <c:v>8.1730768999999995E-2</c:v>
                </c:pt>
                <c:pt idx="1845">
                  <c:v>-0.14516129</c:v>
                </c:pt>
                <c:pt idx="1846">
                  <c:v>0.14285714299999999</c:v>
                </c:pt>
                <c:pt idx="1847">
                  <c:v>-4.2296072999999997E-2</c:v>
                </c:pt>
                <c:pt idx="1848">
                  <c:v>8.1248069000000006E-2</c:v>
                </c:pt>
                <c:pt idx="1849">
                  <c:v>1.0909090999999999E-2</c:v>
                </c:pt>
                <c:pt idx="1850">
                  <c:v>3.0502885E-2</c:v>
                </c:pt>
                <c:pt idx="1851">
                  <c:v>0.23297665400000001</c:v>
                </c:pt>
                <c:pt idx="1852">
                  <c:v>-4.1198501999999998E-2</c:v>
                </c:pt>
                <c:pt idx="1853">
                  <c:v>5.6338027999999998E-2</c:v>
                </c:pt>
                <c:pt idx="1854">
                  <c:v>8.7327375999999998E-2</c:v>
                </c:pt>
                <c:pt idx="1855">
                  <c:v>0.28695652199999999</c:v>
                </c:pt>
                <c:pt idx="1856">
                  <c:v>0.299036476</c:v>
                </c:pt>
                <c:pt idx="1857">
                  <c:v>6.1046511999999997E-2</c:v>
                </c:pt>
                <c:pt idx="1858">
                  <c:v>0.1</c:v>
                </c:pt>
                <c:pt idx="1859">
                  <c:v>0.16197183100000001</c:v>
                </c:pt>
                <c:pt idx="1860">
                  <c:v>7.7075098999999994E-2</c:v>
                </c:pt>
                <c:pt idx="1861">
                  <c:v>0.27060439600000002</c:v>
                </c:pt>
                <c:pt idx="1862">
                  <c:v>-7.4074074000000004E-2</c:v>
                </c:pt>
                <c:pt idx="1863">
                  <c:v>0.531034483</c:v>
                </c:pt>
                <c:pt idx="1864">
                  <c:v>-8.7221094999999998E-2</c:v>
                </c:pt>
                <c:pt idx="1865">
                  <c:v>0.16800000000000001</c:v>
                </c:pt>
                <c:pt idx="1866">
                  <c:v>-2.2222222E-2</c:v>
                </c:pt>
                <c:pt idx="1867">
                  <c:v>-3.9443155000000001E-2</c:v>
                </c:pt>
                <c:pt idx="1868">
                  <c:v>-1.2075472E-2</c:v>
                </c:pt>
                <c:pt idx="1869">
                  <c:v>-5.5335967999999999E-2</c:v>
                </c:pt>
                <c:pt idx="1870">
                  <c:v>-6.5263158000000002E-2</c:v>
                </c:pt>
                <c:pt idx="1871">
                  <c:v>0.43399810100000002</c:v>
                </c:pt>
                <c:pt idx="1872">
                  <c:v>0</c:v>
                </c:pt>
                <c:pt idx="1873">
                  <c:v>-2.1739129999999999E-2</c:v>
                </c:pt>
                <c:pt idx="1874">
                  <c:v>8.3074534000000005E-2</c:v>
                </c:pt>
                <c:pt idx="1875">
                  <c:v>0.173147469</c:v>
                </c:pt>
                <c:pt idx="1876">
                  <c:v>8.3333332999999996E-2</c:v>
                </c:pt>
                <c:pt idx="1877">
                  <c:v>0.26780626800000001</c:v>
                </c:pt>
                <c:pt idx="1878">
                  <c:v>6.8965517000000004E-2</c:v>
                </c:pt>
                <c:pt idx="1879">
                  <c:v>0.39484978500000001</c:v>
                </c:pt>
                <c:pt idx="1880">
                  <c:v>0.571428571</c:v>
                </c:pt>
                <c:pt idx="1881">
                  <c:v>0.178947368</c:v>
                </c:pt>
                <c:pt idx="1882">
                  <c:v>4.6451613000000003E-2</c:v>
                </c:pt>
                <c:pt idx="1883">
                  <c:v>-9.9099098999999996E-2</c:v>
                </c:pt>
                <c:pt idx="1884">
                  <c:v>6.4027939000000006E-2</c:v>
                </c:pt>
                <c:pt idx="1885">
                  <c:v>0.115555556</c:v>
                </c:pt>
                <c:pt idx="1886">
                  <c:v>0.28648648599999998</c:v>
                </c:pt>
                <c:pt idx="1887">
                  <c:v>1.6260163000000001E-2</c:v>
                </c:pt>
                <c:pt idx="1888">
                  <c:v>0.35870904199999998</c:v>
                </c:pt>
                <c:pt idx="1889">
                  <c:v>-4.7817048000000001E-2</c:v>
                </c:pt>
                <c:pt idx="1890">
                  <c:v>6.3291138999999996E-2</c:v>
                </c:pt>
                <c:pt idx="1891">
                  <c:v>-3.6781609E-2</c:v>
                </c:pt>
                <c:pt idx="1892">
                  <c:v>0.20887968700000001</c:v>
                </c:pt>
                <c:pt idx="1893">
                  <c:v>-8.1412103999999999E-2</c:v>
                </c:pt>
                <c:pt idx="1894">
                  <c:v>0.25081433199999997</c:v>
                </c:pt>
                <c:pt idx="1895">
                  <c:v>0.24559386999999999</c:v>
                </c:pt>
                <c:pt idx="1896">
                  <c:v>-4.7817048000000001E-2</c:v>
                </c:pt>
                <c:pt idx="1897">
                  <c:v>-2.4271845E-2</c:v>
                </c:pt>
                <c:pt idx="1898">
                  <c:v>-4.2690815E-2</c:v>
                </c:pt>
                <c:pt idx="1899">
                  <c:v>-0.02</c:v>
                </c:pt>
                <c:pt idx="1900">
                  <c:v>0.102857143</c:v>
                </c:pt>
                <c:pt idx="1901">
                  <c:v>0.128472222</c:v>
                </c:pt>
                <c:pt idx="1902">
                  <c:v>-3.2967033E-2</c:v>
                </c:pt>
                <c:pt idx="1903">
                  <c:v>-3.8461538000000003E-2</c:v>
                </c:pt>
                <c:pt idx="1904">
                  <c:v>9.8878695000000003E-2</c:v>
                </c:pt>
                <c:pt idx="1905">
                  <c:v>-9.7826087000000006E-2</c:v>
                </c:pt>
                <c:pt idx="1906">
                  <c:v>0.17307692299999999</c:v>
                </c:pt>
                <c:pt idx="1907">
                  <c:v>0.10208</c:v>
                </c:pt>
                <c:pt idx="1908">
                  <c:v>6.6666666999999999E-2</c:v>
                </c:pt>
                <c:pt idx="1909">
                  <c:v>0.21282051299999999</c:v>
                </c:pt>
                <c:pt idx="1910">
                  <c:v>0</c:v>
                </c:pt>
                <c:pt idx="1911">
                  <c:v>-2.0618556999999999E-2</c:v>
                </c:pt>
                <c:pt idx="1912">
                  <c:v>0.316410256</c:v>
                </c:pt>
                <c:pt idx="1913">
                  <c:v>0.30769230800000003</c:v>
                </c:pt>
                <c:pt idx="1914">
                  <c:v>7.421875E-2</c:v>
                </c:pt>
                <c:pt idx="1915">
                  <c:v>0.05</c:v>
                </c:pt>
                <c:pt idx="1916">
                  <c:v>0.257244535</c:v>
                </c:pt>
                <c:pt idx="1917">
                  <c:v>-5.3451327E-2</c:v>
                </c:pt>
                <c:pt idx="1918">
                  <c:v>-2.808989E-3</c:v>
                </c:pt>
                <c:pt idx="1919">
                  <c:v>3.216727E-3</c:v>
                </c:pt>
                <c:pt idx="1920">
                  <c:v>7.6190475999999993E-2</c:v>
                </c:pt>
                <c:pt idx="1921">
                  <c:v>0.16301886800000001</c:v>
                </c:pt>
                <c:pt idx="1922">
                  <c:v>6.5637065999999994E-2</c:v>
                </c:pt>
                <c:pt idx="1923">
                  <c:v>-0.125506073</c:v>
                </c:pt>
                <c:pt idx="1924">
                  <c:v>0.61853658499999997</c:v>
                </c:pt>
                <c:pt idx="1925">
                  <c:v>-4.2145594000000001E-2</c:v>
                </c:pt>
                <c:pt idx="1926">
                  <c:v>-7.8399999999999997E-2</c:v>
                </c:pt>
                <c:pt idx="1927">
                  <c:v>-4.2144026000000001E-2</c:v>
                </c:pt>
                <c:pt idx="1928">
                  <c:v>-0.124660194</c:v>
                </c:pt>
                <c:pt idx="1929">
                  <c:v>0.28000000000000003</c:v>
                </c:pt>
                <c:pt idx="1930">
                  <c:v>3.3997655000000002E-2</c:v>
                </c:pt>
                <c:pt idx="1931">
                  <c:v>8.4245810000000004E-2</c:v>
                </c:pt>
                <c:pt idx="1932">
                  <c:v>6.6666670000000003E-3</c:v>
                </c:pt>
                <c:pt idx="1933">
                  <c:v>0.40167364</c:v>
                </c:pt>
                <c:pt idx="1934">
                  <c:v>0.76363636400000001</c:v>
                </c:pt>
                <c:pt idx="1935">
                  <c:v>0.33707865199999998</c:v>
                </c:pt>
                <c:pt idx="1936">
                  <c:v>-6.8248290000000001E-3</c:v>
                </c:pt>
                <c:pt idx="1937">
                  <c:v>0.21051761199999999</c:v>
                </c:pt>
                <c:pt idx="1938">
                  <c:v>0.44772420000000002</c:v>
                </c:pt>
                <c:pt idx="1939">
                  <c:v>1.3793102999999999E-2</c:v>
                </c:pt>
                <c:pt idx="1940">
                  <c:v>-1.7660044E-2</c:v>
                </c:pt>
                <c:pt idx="1941">
                  <c:v>-0.14285714299999999</c:v>
                </c:pt>
                <c:pt idx="1942">
                  <c:v>0.32412672599999998</c:v>
                </c:pt>
                <c:pt idx="1943">
                  <c:v>0.29244249700000002</c:v>
                </c:pt>
                <c:pt idx="1944">
                  <c:v>-2.1865888999999999E-2</c:v>
                </c:pt>
                <c:pt idx="1945">
                  <c:v>0</c:v>
                </c:pt>
                <c:pt idx="1946">
                  <c:v>0.25</c:v>
                </c:pt>
                <c:pt idx="1947">
                  <c:v>-5.6195965E-2</c:v>
                </c:pt>
                <c:pt idx="1948">
                  <c:v>-0.116997792</c:v>
                </c:pt>
                <c:pt idx="1949">
                  <c:v>0.11104751</c:v>
                </c:pt>
                <c:pt idx="1950">
                  <c:v>1.9354838999999999E-2</c:v>
                </c:pt>
                <c:pt idx="1951">
                  <c:v>-1.7521901999999999E-2</c:v>
                </c:pt>
                <c:pt idx="1952">
                  <c:v>0.15343915299999999</c:v>
                </c:pt>
                <c:pt idx="1953">
                  <c:v>0.180327869</c:v>
                </c:pt>
                <c:pt idx="1954">
                  <c:v>0.29032258100000002</c:v>
                </c:pt>
                <c:pt idx="1955">
                  <c:v>-6.1313869E-2</c:v>
                </c:pt>
                <c:pt idx="1956">
                  <c:v>0.14561027800000001</c:v>
                </c:pt>
                <c:pt idx="1957">
                  <c:v>-5.3067993000000001E-2</c:v>
                </c:pt>
                <c:pt idx="1958">
                  <c:v>0.84952229300000004</c:v>
                </c:pt>
                <c:pt idx="1959">
                  <c:v>4.8229547999999997E-2</c:v>
                </c:pt>
                <c:pt idx="1960">
                  <c:v>-5.4704599999999999E-3</c:v>
                </c:pt>
                <c:pt idx="1961">
                  <c:v>0.20187793400000001</c:v>
                </c:pt>
                <c:pt idx="1962">
                  <c:v>8.2589285999999998E-2</c:v>
                </c:pt>
                <c:pt idx="1963">
                  <c:v>-1.0932106E-2</c:v>
                </c:pt>
                <c:pt idx="1964">
                  <c:v>0.65804140099999997</c:v>
                </c:pt>
                <c:pt idx="1965">
                  <c:v>-2.6373626000000001E-2</c:v>
                </c:pt>
                <c:pt idx="1966">
                  <c:v>0.45</c:v>
                </c:pt>
                <c:pt idx="1967">
                  <c:v>-1.4999999999999999E-2</c:v>
                </c:pt>
                <c:pt idx="1968">
                  <c:v>0.22448979599999999</c:v>
                </c:pt>
                <c:pt idx="1969">
                  <c:v>6.1946902999999998E-2</c:v>
                </c:pt>
                <c:pt idx="1970">
                  <c:v>-5.8823528999999999E-2</c:v>
                </c:pt>
                <c:pt idx="1971">
                  <c:v>8.6206900000000003E-3</c:v>
                </c:pt>
                <c:pt idx="1972">
                  <c:v>0.1172771</c:v>
                </c:pt>
                <c:pt idx="1973">
                  <c:v>-5.3627759999999997E-2</c:v>
                </c:pt>
                <c:pt idx="1974">
                  <c:v>-2.717727E-2</c:v>
                </c:pt>
                <c:pt idx="1975">
                  <c:v>-0.05</c:v>
                </c:pt>
                <c:pt idx="1976">
                  <c:v>8.5514833999999998E-2</c:v>
                </c:pt>
                <c:pt idx="1977">
                  <c:v>0.252631579</c:v>
                </c:pt>
                <c:pt idx="1978">
                  <c:v>0.54675324700000005</c:v>
                </c:pt>
                <c:pt idx="1979">
                  <c:v>0.20120724300000001</c:v>
                </c:pt>
                <c:pt idx="1980">
                  <c:v>2.124646E-3</c:v>
                </c:pt>
                <c:pt idx="1981">
                  <c:v>4.5871559999999999E-2</c:v>
                </c:pt>
                <c:pt idx="1982">
                  <c:v>-4.1159963000000001E-2</c:v>
                </c:pt>
                <c:pt idx="1983">
                  <c:v>9.9122353999999996E-2</c:v>
                </c:pt>
                <c:pt idx="1984">
                  <c:v>0.11162361599999999</c:v>
                </c:pt>
                <c:pt idx="1985">
                  <c:v>4.4093177999999997E-2</c:v>
                </c:pt>
                <c:pt idx="1986">
                  <c:v>0.41098039200000003</c:v>
                </c:pt>
                <c:pt idx="1987">
                  <c:v>-1.8775719999999999E-2</c:v>
                </c:pt>
                <c:pt idx="1988">
                  <c:v>5.5684455000000001E-2</c:v>
                </c:pt>
                <c:pt idx="1989">
                  <c:v>-0.22166427499999999</c:v>
                </c:pt>
                <c:pt idx="1990">
                  <c:v>0.10198209699999999</c:v>
                </c:pt>
                <c:pt idx="1991">
                  <c:v>-8.7982832999999996E-2</c:v>
                </c:pt>
                <c:pt idx="1992">
                  <c:v>2.3201860000000001E-3</c:v>
                </c:pt>
                <c:pt idx="1993">
                  <c:v>-0.14035087700000001</c:v>
                </c:pt>
                <c:pt idx="1994">
                  <c:v>0.28000000000000003</c:v>
                </c:pt>
                <c:pt idx="1995">
                  <c:v>7.8095237999999997E-2</c:v>
                </c:pt>
                <c:pt idx="1996">
                  <c:v>-6.95825E-3</c:v>
                </c:pt>
                <c:pt idx="1997">
                  <c:v>-1.7628909999999999E-3</c:v>
                </c:pt>
                <c:pt idx="1998">
                  <c:v>0.24590163900000001</c:v>
                </c:pt>
                <c:pt idx="1999">
                  <c:v>-0.12972292199999999</c:v>
                </c:pt>
                <c:pt idx="2000">
                  <c:v>6.8965520000000002E-3</c:v>
                </c:pt>
                <c:pt idx="2001">
                  <c:v>0.23809523799999999</c:v>
                </c:pt>
                <c:pt idx="2002">
                  <c:v>0.18723404299999999</c:v>
                </c:pt>
                <c:pt idx="2003">
                  <c:v>-0.180327869</c:v>
                </c:pt>
                <c:pt idx="2004">
                  <c:v>3.3513514000000001E-2</c:v>
                </c:pt>
                <c:pt idx="2005">
                  <c:v>-0.141535615</c:v>
                </c:pt>
                <c:pt idx="2006">
                  <c:v>0.15105740200000001</c:v>
                </c:pt>
                <c:pt idx="2007">
                  <c:v>0.25834127699999998</c:v>
                </c:pt>
                <c:pt idx="2008">
                  <c:v>0.92245629799999995</c:v>
                </c:pt>
                <c:pt idx="2009">
                  <c:v>0.33101391699999999</c:v>
                </c:pt>
                <c:pt idx="2010">
                  <c:v>0.17819760000000001</c:v>
                </c:pt>
                <c:pt idx="2011">
                  <c:v>1.0874006810000001</c:v>
                </c:pt>
                <c:pt idx="2012">
                  <c:v>-5.1818181999999997E-2</c:v>
                </c:pt>
                <c:pt idx="2013">
                  <c:v>0.12670299700000001</c:v>
                </c:pt>
                <c:pt idx="2014">
                  <c:v>0.23348017600000001</c:v>
                </c:pt>
                <c:pt idx="2015">
                  <c:v>0.20618556699999999</c:v>
                </c:pt>
                <c:pt idx="2016">
                  <c:v>2.0408163E-2</c:v>
                </c:pt>
                <c:pt idx="2017">
                  <c:v>1.5402844000000001E-2</c:v>
                </c:pt>
                <c:pt idx="2018">
                  <c:v>-3.1707316999999999E-2</c:v>
                </c:pt>
                <c:pt idx="2019">
                  <c:v>6.0221869999999997E-2</c:v>
                </c:pt>
                <c:pt idx="2020">
                  <c:v>-7.0175439999999997E-3</c:v>
                </c:pt>
                <c:pt idx="2021">
                  <c:v>-0.219659409</c:v>
                </c:pt>
                <c:pt idx="2022">
                  <c:v>3.8961039000000003E-2</c:v>
                </c:pt>
                <c:pt idx="2023">
                  <c:v>8.4765857E-2</c:v>
                </c:pt>
                <c:pt idx="2024">
                  <c:v>-5.2631578999999998E-2</c:v>
                </c:pt>
                <c:pt idx="2025">
                  <c:v>0.61066666700000005</c:v>
                </c:pt>
                <c:pt idx="2026">
                  <c:v>0.32790567100000001</c:v>
                </c:pt>
                <c:pt idx="2027">
                  <c:v>0.378222222</c:v>
                </c:pt>
                <c:pt idx="2028">
                  <c:v>-3.3639144000000003E-2</c:v>
                </c:pt>
                <c:pt idx="2029">
                  <c:v>-9.3167700000000003E-3</c:v>
                </c:pt>
                <c:pt idx="2030">
                  <c:v>-9.6317280000000005E-2</c:v>
                </c:pt>
                <c:pt idx="2031">
                  <c:v>0.10383536</c:v>
                </c:pt>
                <c:pt idx="2032">
                  <c:v>0.12857142899999999</c:v>
                </c:pt>
                <c:pt idx="2033">
                  <c:v>0.25210083999999999</c:v>
                </c:pt>
                <c:pt idx="2034">
                  <c:v>-4.37846E-2</c:v>
                </c:pt>
                <c:pt idx="2035">
                  <c:v>-0.27891156499999997</c:v>
                </c:pt>
                <c:pt idx="2036">
                  <c:v>2.2727272999999999E-2</c:v>
                </c:pt>
                <c:pt idx="2037">
                  <c:v>-0.117647059</c:v>
                </c:pt>
                <c:pt idx="2038">
                  <c:v>-6.7388688000000002E-2</c:v>
                </c:pt>
                <c:pt idx="2039">
                  <c:v>0.62920268999999995</c:v>
                </c:pt>
                <c:pt idx="2040">
                  <c:v>-4.7058823999999999E-2</c:v>
                </c:pt>
                <c:pt idx="2041">
                  <c:v>0.26726831000000001</c:v>
                </c:pt>
                <c:pt idx="2042">
                  <c:v>-0.15674603200000001</c:v>
                </c:pt>
                <c:pt idx="2043">
                  <c:v>1.5384615000000001E-2</c:v>
                </c:pt>
                <c:pt idx="2044">
                  <c:v>0.17621621600000001</c:v>
                </c:pt>
                <c:pt idx="2045">
                  <c:v>0.25340599499999999</c:v>
                </c:pt>
                <c:pt idx="2046">
                  <c:v>3.9501040000000001E-2</c:v>
                </c:pt>
                <c:pt idx="2047">
                  <c:v>0.37076536999999998</c:v>
                </c:pt>
                <c:pt idx="2048">
                  <c:v>0.12704918000000001</c:v>
                </c:pt>
                <c:pt idx="2049">
                  <c:v>-0.21686010999999999</c:v>
                </c:pt>
                <c:pt idx="2050">
                  <c:v>0.15839493099999999</c:v>
                </c:pt>
                <c:pt idx="2051">
                  <c:v>0.30697142900000002</c:v>
                </c:pt>
                <c:pt idx="2052">
                  <c:v>0.17321688499999999</c:v>
                </c:pt>
                <c:pt idx="2053">
                  <c:v>5.3012967000000001E-2</c:v>
                </c:pt>
                <c:pt idx="2054">
                  <c:v>-8.3503055000000007E-2</c:v>
                </c:pt>
                <c:pt idx="2055">
                  <c:v>0.13507378</c:v>
                </c:pt>
                <c:pt idx="2056">
                  <c:v>0.24263839800000001</c:v>
                </c:pt>
                <c:pt idx="2057">
                  <c:v>0.378727064</c:v>
                </c:pt>
                <c:pt idx="2058">
                  <c:v>0.31425800199999998</c:v>
                </c:pt>
                <c:pt idx="2059">
                  <c:v>-2.2346369000000001E-2</c:v>
                </c:pt>
                <c:pt idx="2060">
                  <c:v>0</c:v>
                </c:pt>
                <c:pt idx="2061">
                  <c:v>1.0810811E-2</c:v>
                </c:pt>
                <c:pt idx="2062">
                  <c:v>0.169537625</c:v>
                </c:pt>
                <c:pt idx="2063">
                  <c:v>0.121730382</c:v>
                </c:pt>
                <c:pt idx="2064">
                  <c:v>2.4333332999999999E-2</c:v>
                </c:pt>
                <c:pt idx="2065">
                  <c:v>0.285414481</c:v>
                </c:pt>
                <c:pt idx="2066">
                  <c:v>9.8522169999999999E-3</c:v>
                </c:pt>
                <c:pt idx="2067">
                  <c:v>3.4482760000000001E-3</c:v>
                </c:pt>
                <c:pt idx="2068">
                  <c:v>4.5217391000000003E-2</c:v>
                </c:pt>
                <c:pt idx="2069">
                  <c:v>-1.0952900000000001E-3</c:v>
                </c:pt>
                <c:pt idx="2070">
                  <c:v>-0.54534774399999997</c:v>
                </c:pt>
                <c:pt idx="2071">
                  <c:v>4.0372670999999999E-2</c:v>
                </c:pt>
                <c:pt idx="2072">
                  <c:v>0.133930997</c:v>
                </c:pt>
                <c:pt idx="2073">
                  <c:v>7.3170732000000002E-2</c:v>
                </c:pt>
                <c:pt idx="2074">
                  <c:v>0.08</c:v>
                </c:pt>
                <c:pt idx="2075">
                  <c:v>0.27249357299999999</c:v>
                </c:pt>
                <c:pt idx="2076">
                  <c:v>-0.27751519200000002</c:v>
                </c:pt>
                <c:pt idx="2077">
                  <c:v>-7.1219511999999999E-2</c:v>
                </c:pt>
                <c:pt idx="2078">
                  <c:v>0.52857142899999998</c:v>
                </c:pt>
                <c:pt idx="2079">
                  <c:v>0.14628571400000001</c:v>
                </c:pt>
                <c:pt idx="2080">
                  <c:v>0.18754525699999999</c:v>
                </c:pt>
                <c:pt idx="2081">
                  <c:v>0.30276422800000002</c:v>
                </c:pt>
                <c:pt idx="2082">
                  <c:v>2.4525315999999998E-2</c:v>
                </c:pt>
                <c:pt idx="2083">
                  <c:v>2.8481012999999999E-2</c:v>
                </c:pt>
                <c:pt idx="2084">
                  <c:v>8.6455330000000004E-3</c:v>
                </c:pt>
                <c:pt idx="2085">
                  <c:v>4.7660690999999998E-2</c:v>
                </c:pt>
                <c:pt idx="2086">
                  <c:v>0</c:v>
                </c:pt>
                <c:pt idx="2087">
                  <c:v>3.6571429000000003E-2</c:v>
                </c:pt>
                <c:pt idx="2088">
                  <c:v>0.55454545499999996</c:v>
                </c:pt>
                <c:pt idx="2089">
                  <c:v>-0.21521997600000001</c:v>
                </c:pt>
                <c:pt idx="2090">
                  <c:v>-2.7777777999999999E-2</c:v>
                </c:pt>
                <c:pt idx="2091">
                  <c:v>-0.15131578900000001</c:v>
                </c:pt>
                <c:pt idx="2092">
                  <c:v>0.17845340400000001</c:v>
                </c:pt>
                <c:pt idx="2093">
                  <c:v>0.13563950799999999</c:v>
                </c:pt>
                <c:pt idx="2094">
                  <c:v>-3.9031517000000002E-2</c:v>
                </c:pt>
                <c:pt idx="2095">
                  <c:v>5.0526316000000002E-2</c:v>
                </c:pt>
                <c:pt idx="2096">
                  <c:v>4.7904191999999998E-2</c:v>
                </c:pt>
                <c:pt idx="2097">
                  <c:v>0.693333333</c:v>
                </c:pt>
                <c:pt idx="2098">
                  <c:v>0.14247311800000001</c:v>
                </c:pt>
                <c:pt idx="2099">
                  <c:v>6.6382978999999995E-2</c:v>
                </c:pt>
                <c:pt idx="2100">
                  <c:v>0.59955555599999999</c:v>
                </c:pt>
                <c:pt idx="2101">
                  <c:v>0.17951002199999999</c:v>
                </c:pt>
                <c:pt idx="2102">
                  <c:v>0.23090745700000001</c:v>
                </c:pt>
                <c:pt idx="2103">
                  <c:v>-4.8991354000000001E-2</c:v>
                </c:pt>
                <c:pt idx="2104">
                  <c:v>-0.25449871499999999</c:v>
                </c:pt>
                <c:pt idx="2105">
                  <c:v>4.1666666999999998E-2</c:v>
                </c:pt>
                <c:pt idx="2106">
                  <c:v>1.166149068</c:v>
                </c:pt>
                <c:pt idx="2107">
                  <c:v>-3.4172661999999999E-2</c:v>
                </c:pt>
                <c:pt idx="2108">
                  <c:v>-6.2918340000000003E-2</c:v>
                </c:pt>
                <c:pt idx="2109">
                  <c:v>6.1538462000000002E-2</c:v>
                </c:pt>
                <c:pt idx="2110">
                  <c:v>-2.4745763E-2</c:v>
                </c:pt>
                <c:pt idx="2111">
                  <c:v>0.250574713</c:v>
                </c:pt>
                <c:pt idx="2112">
                  <c:v>8.6363635999999994E-2</c:v>
                </c:pt>
                <c:pt idx="2113">
                  <c:v>-4.9180328000000002E-2</c:v>
                </c:pt>
                <c:pt idx="2114">
                  <c:v>-5.8823529999999999E-3</c:v>
                </c:pt>
                <c:pt idx="2115">
                  <c:v>0.245825603</c:v>
                </c:pt>
                <c:pt idx="2116">
                  <c:v>4.3115437999999999E-2</c:v>
                </c:pt>
                <c:pt idx="2117">
                  <c:v>0.221914894</c:v>
                </c:pt>
                <c:pt idx="2118">
                  <c:v>1.1111109999999999E-3</c:v>
                </c:pt>
                <c:pt idx="2119">
                  <c:v>0.42084006499999999</c:v>
                </c:pt>
                <c:pt idx="2120">
                  <c:v>0.11613936699999999</c:v>
                </c:pt>
                <c:pt idx="2121">
                  <c:v>-7.5104312000000006E-2</c:v>
                </c:pt>
                <c:pt idx="2122">
                  <c:v>0.244288225</c:v>
                </c:pt>
                <c:pt idx="2123">
                  <c:v>-8.9068826000000004E-2</c:v>
                </c:pt>
                <c:pt idx="2124">
                  <c:v>0.223642173</c:v>
                </c:pt>
                <c:pt idx="2125">
                  <c:v>-1.1703511E-2</c:v>
                </c:pt>
                <c:pt idx="2126">
                  <c:v>0.18990384599999999</c:v>
                </c:pt>
                <c:pt idx="2127">
                  <c:v>9.8582038999999996E-2</c:v>
                </c:pt>
                <c:pt idx="2128">
                  <c:v>0.75776397500000003</c:v>
                </c:pt>
                <c:pt idx="2129">
                  <c:v>3.4666666999999998E-2</c:v>
                </c:pt>
                <c:pt idx="2130">
                  <c:v>-6.5566458999999994E-2</c:v>
                </c:pt>
                <c:pt idx="2131">
                  <c:v>0.53583333300000002</c:v>
                </c:pt>
                <c:pt idx="2132">
                  <c:v>1.031111111</c:v>
                </c:pt>
                <c:pt idx="2133">
                  <c:v>1.3333332999999999E-2</c:v>
                </c:pt>
                <c:pt idx="2134">
                  <c:v>0.17772511799999999</c:v>
                </c:pt>
                <c:pt idx="2135">
                  <c:v>0.111498258</c:v>
                </c:pt>
                <c:pt idx="2136">
                  <c:v>-2.7237353999999998E-2</c:v>
                </c:pt>
                <c:pt idx="2137">
                  <c:v>-1.3157894999999999E-2</c:v>
                </c:pt>
                <c:pt idx="2138">
                  <c:v>6.5573770000000003E-2</c:v>
                </c:pt>
                <c:pt idx="2139">
                  <c:v>-3.8461538000000003E-2</c:v>
                </c:pt>
                <c:pt idx="2140">
                  <c:v>1.442623E-2</c:v>
                </c:pt>
                <c:pt idx="2141">
                  <c:v>0.28725314200000002</c:v>
                </c:pt>
                <c:pt idx="2142">
                  <c:v>0.13993710700000001</c:v>
                </c:pt>
                <c:pt idx="2143">
                  <c:v>1.6949153000000002E-2</c:v>
                </c:pt>
                <c:pt idx="2144">
                  <c:v>-0.15942028999999999</c:v>
                </c:pt>
                <c:pt idx="2145">
                  <c:v>0.17130801700000001</c:v>
                </c:pt>
                <c:pt idx="2146">
                  <c:v>0.62285714299999995</c:v>
                </c:pt>
                <c:pt idx="2147">
                  <c:v>7.8740159999999993E-3</c:v>
                </c:pt>
                <c:pt idx="2148">
                  <c:v>0.13600000000000001</c:v>
                </c:pt>
                <c:pt idx="2149">
                  <c:v>8.8732394000000006E-2</c:v>
                </c:pt>
                <c:pt idx="2150">
                  <c:v>3.0534351000000001E-2</c:v>
                </c:pt>
                <c:pt idx="2151">
                  <c:v>0.11218568700000001</c:v>
                </c:pt>
                <c:pt idx="2152">
                  <c:v>0.48184818499999998</c:v>
                </c:pt>
                <c:pt idx="2153">
                  <c:v>-1.3836477999999999E-2</c:v>
                </c:pt>
                <c:pt idx="2154">
                  <c:v>2.0304569000000001E-2</c:v>
                </c:pt>
                <c:pt idx="2155">
                  <c:v>0.29641693800000002</c:v>
                </c:pt>
                <c:pt idx="2156">
                  <c:v>0.59752925899999998</c:v>
                </c:pt>
                <c:pt idx="2157">
                  <c:v>5.4237288000000002E-2</c:v>
                </c:pt>
                <c:pt idx="2158">
                  <c:v>-5.4054053999999997E-2</c:v>
                </c:pt>
                <c:pt idx="2159">
                  <c:v>6.7796609999999993E-2</c:v>
                </c:pt>
                <c:pt idx="2160">
                  <c:v>0.54530281400000002</c:v>
                </c:pt>
                <c:pt idx="2161">
                  <c:v>0.16239999999999999</c:v>
                </c:pt>
                <c:pt idx="2162">
                  <c:v>-0.14499999999999999</c:v>
                </c:pt>
                <c:pt idx="2163">
                  <c:v>0.378</c:v>
                </c:pt>
                <c:pt idx="2164">
                  <c:v>0.02</c:v>
                </c:pt>
                <c:pt idx="2165">
                  <c:v>5.6430446000000002E-2</c:v>
                </c:pt>
                <c:pt idx="2166">
                  <c:v>-5.2478134000000003E-2</c:v>
                </c:pt>
                <c:pt idx="2167">
                  <c:v>0.149466192</c:v>
                </c:pt>
                <c:pt idx="2168">
                  <c:v>0.149466192</c:v>
                </c:pt>
                <c:pt idx="2169">
                  <c:v>0.20406189599999999</c:v>
                </c:pt>
                <c:pt idx="2170">
                  <c:v>0.104575163</c:v>
                </c:pt>
                <c:pt idx="2171">
                  <c:v>-0.13636363600000001</c:v>
                </c:pt>
                <c:pt idx="2172">
                  <c:v>-1.0384849999999999E-2</c:v>
                </c:pt>
                <c:pt idx="2173">
                  <c:v>1.3986014E-2</c:v>
                </c:pt>
                <c:pt idx="2174">
                  <c:v>5.7193923000000001E-2</c:v>
                </c:pt>
                <c:pt idx="2175">
                  <c:v>0.634146341</c:v>
                </c:pt>
                <c:pt idx="2176">
                  <c:v>-4.5138889000000001E-2</c:v>
                </c:pt>
                <c:pt idx="2177">
                  <c:v>0.19958706100000001</c:v>
                </c:pt>
                <c:pt idx="2178">
                  <c:v>0.30012150700000001</c:v>
                </c:pt>
                <c:pt idx="2179">
                  <c:v>1.2815213000000001E-2</c:v>
                </c:pt>
                <c:pt idx="2180">
                  <c:v>1.4999999999999999E-2</c:v>
                </c:pt>
                <c:pt idx="2181">
                  <c:v>0.14583333300000001</c:v>
                </c:pt>
                <c:pt idx="2182">
                  <c:v>0.17499999999999999</c:v>
                </c:pt>
                <c:pt idx="2183">
                  <c:v>-1.1019280000000001E-3</c:v>
                </c:pt>
                <c:pt idx="2184">
                  <c:v>0.32413793099999999</c:v>
                </c:pt>
                <c:pt idx="2185">
                  <c:v>-1.9607843E-2</c:v>
                </c:pt>
                <c:pt idx="2186">
                  <c:v>0.129151292</c:v>
                </c:pt>
                <c:pt idx="2187">
                  <c:v>7.8822899999999999E-4</c:v>
                </c:pt>
                <c:pt idx="2188">
                  <c:v>-2.0905923E-2</c:v>
                </c:pt>
                <c:pt idx="2189">
                  <c:v>0.34117647099999998</c:v>
                </c:pt>
                <c:pt idx="2190">
                  <c:v>-0.307757167</c:v>
                </c:pt>
                <c:pt idx="2191">
                  <c:v>0.31944444399999999</c:v>
                </c:pt>
                <c:pt idx="2192">
                  <c:v>0.26086956500000003</c:v>
                </c:pt>
                <c:pt idx="2193">
                  <c:v>-0.104743083</c:v>
                </c:pt>
                <c:pt idx="2194">
                  <c:v>0.75774647900000003</c:v>
                </c:pt>
                <c:pt idx="2195">
                  <c:v>-0.13436883599999999</c:v>
                </c:pt>
                <c:pt idx="2196">
                  <c:v>7.2769952999999998E-2</c:v>
                </c:pt>
                <c:pt idx="2197">
                  <c:v>7.8750000000000001E-2</c:v>
                </c:pt>
                <c:pt idx="2198">
                  <c:v>3.9755352000000001E-2</c:v>
                </c:pt>
                <c:pt idx="2199">
                  <c:v>0.96016205300000002</c:v>
                </c:pt>
                <c:pt idx="2200">
                  <c:v>0.231884058</c:v>
                </c:pt>
                <c:pt idx="2201">
                  <c:v>5.0251260000000004E-3</c:v>
                </c:pt>
                <c:pt idx="2202">
                  <c:v>-7.7634011000000003E-2</c:v>
                </c:pt>
                <c:pt idx="2203">
                  <c:v>-0.10657966300000001</c:v>
                </c:pt>
                <c:pt idx="2204">
                  <c:v>7.2289160000000002E-3</c:v>
                </c:pt>
                <c:pt idx="2205">
                  <c:v>0.100826972</c:v>
                </c:pt>
                <c:pt idx="2206">
                  <c:v>-4.8913043000000003E-2</c:v>
                </c:pt>
                <c:pt idx="2207">
                  <c:v>-8.5185184999999997E-2</c:v>
                </c:pt>
                <c:pt idx="2208">
                  <c:v>-3.1578947000000003E-2</c:v>
                </c:pt>
                <c:pt idx="2209">
                  <c:v>6.8917017999999997E-2</c:v>
                </c:pt>
                <c:pt idx="2210">
                  <c:v>0.105882353</c:v>
                </c:pt>
                <c:pt idx="2211">
                  <c:v>-5.9119497E-2</c:v>
                </c:pt>
                <c:pt idx="2212">
                  <c:v>-0.130102041</c:v>
                </c:pt>
                <c:pt idx="2213">
                  <c:v>0.152430392</c:v>
                </c:pt>
                <c:pt idx="2214">
                  <c:v>-1.7618041000000001E-2</c:v>
                </c:pt>
                <c:pt idx="2215">
                  <c:v>2.0689655000000001E-2</c:v>
                </c:pt>
                <c:pt idx="2216">
                  <c:v>0</c:v>
                </c:pt>
                <c:pt idx="2217">
                  <c:v>-1.4285714E-2</c:v>
                </c:pt>
                <c:pt idx="2218">
                  <c:v>-9.0100770999999996E-2</c:v>
                </c:pt>
                <c:pt idx="2219">
                  <c:v>3.6502929000000003E-2</c:v>
                </c:pt>
                <c:pt idx="2220">
                  <c:v>0.15910465800000001</c:v>
                </c:pt>
                <c:pt idx="2221">
                  <c:v>0.17849999999999999</c:v>
                </c:pt>
                <c:pt idx="2222">
                  <c:v>7.4001310000000001E-2</c:v>
                </c:pt>
                <c:pt idx="2223">
                  <c:v>0.29729729700000002</c:v>
                </c:pt>
                <c:pt idx="2224">
                  <c:v>-0.10195122</c:v>
                </c:pt>
                <c:pt idx="2225">
                  <c:v>7.6923077000000006E-2</c:v>
                </c:pt>
                <c:pt idx="2226">
                  <c:v>8.5000000000000006E-2</c:v>
                </c:pt>
                <c:pt idx="2227">
                  <c:v>-2.1192052999999999E-2</c:v>
                </c:pt>
                <c:pt idx="2228">
                  <c:v>3.5343035000000002E-2</c:v>
                </c:pt>
                <c:pt idx="2229">
                  <c:v>2.1314387000000001E-2</c:v>
                </c:pt>
                <c:pt idx="2230">
                  <c:v>-1.2729844000000001E-2</c:v>
                </c:pt>
                <c:pt idx="2231">
                  <c:v>0.12857142899999999</c:v>
                </c:pt>
                <c:pt idx="2232">
                  <c:v>0.23295454500000001</c:v>
                </c:pt>
                <c:pt idx="2233">
                  <c:v>-2.6162791000000001E-2</c:v>
                </c:pt>
                <c:pt idx="2234">
                  <c:v>4.8780487999999997E-2</c:v>
                </c:pt>
                <c:pt idx="2235">
                  <c:v>-5.22508E-3</c:v>
                </c:pt>
                <c:pt idx="2236">
                  <c:v>0.18615751799999999</c:v>
                </c:pt>
                <c:pt idx="2237">
                  <c:v>-3.8461538000000003E-2</c:v>
                </c:pt>
                <c:pt idx="2238">
                  <c:v>-0.111111111</c:v>
                </c:pt>
                <c:pt idx="2239">
                  <c:v>0.32727272699999999</c:v>
                </c:pt>
                <c:pt idx="2240">
                  <c:v>0.18329177099999999</c:v>
                </c:pt>
                <c:pt idx="2241">
                  <c:v>0.19261104200000001</c:v>
                </c:pt>
                <c:pt idx="2242">
                  <c:v>-0.30955120800000002</c:v>
                </c:pt>
                <c:pt idx="2243">
                  <c:v>5.227181E-3</c:v>
                </c:pt>
                <c:pt idx="2244">
                  <c:v>6.6666670000000003E-3</c:v>
                </c:pt>
                <c:pt idx="2245">
                  <c:v>-4.7619047999999997E-2</c:v>
                </c:pt>
                <c:pt idx="2246">
                  <c:v>0.25807707299999999</c:v>
                </c:pt>
                <c:pt idx="2247">
                  <c:v>-8.7003222000000005E-2</c:v>
                </c:pt>
                <c:pt idx="2248">
                  <c:v>5.6714820999999999E-2</c:v>
                </c:pt>
                <c:pt idx="2249">
                  <c:v>0.230335702</c:v>
                </c:pt>
                <c:pt idx="2250">
                  <c:v>0.47507629699999998</c:v>
                </c:pt>
                <c:pt idx="2251">
                  <c:v>0.196097561</c:v>
                </c:pt>
                <c:pt idx="2252">
                  <c:v>-0.15014164299999999</c:v>
                </c:pt>
                <c:pt idx="2253">
                  <c:v>-2.7184466000000001E-2</c:v>
                </c:pt>
                <c:pt idx="2254">
                  <c:v>0</c:v>
                </c:pt>
                <c:pt idx="2255">
                  <c:v>0.50390625</c:v>
                </c:pt>
                <c:pt idx="2256">
                  <c:v>-2.7265437E-2</c:v>
                </c:pt>
                <c:pt idx="2257">
                  <c:v>0.05</c:v>
                </c:pt>
                <c:pt idx="2258">
                  <c:v>0.101533966</c:v>
                </c:pt>
                <c:pt idx="2259">
                  <c:v>0.122311828</c:v>
                </c:pt>
                <c:pt idx="2260">
                  <c:v>0.453514739</c:v>
                </c:pt>
                <c:pt idx="2261">
                  <c:v>5.0967565999999999E-2</c:v>
                </c:pt>
                <c:pt idx="2262">
                  <c:v>0.21905424200000001</c:v>
                </c:pt>
                <c:pt idx="2263">
                  <c:v>0.42343750000000002</c:v>
                </c:pt>
                <c:pt idx="2264">
                  <c:v>-5.6000000000000001E-2</c:v>
                </c:pt>
                <c:pt idx="2265">
                  <c:v>2.3017902999999999E-2</c:v>
                </c:pt>
                <c:pt idx="2266">
                  <c:v>-0.10344827600000001</c:v>
                </c:pt>
                <c:pt idx="2267">
                  <c:v>-0.115646259</c:v>
                </c:pt>
                <c:pt idx="2268">
                  <c:v>-3.115016E-2</c:v>
                </c:pt>
                <c:pt idx="2269">
                  <c:v>0.214033317</c:v>
                </c:pt>
                <c:pt idx="2270">
                  <c:v>-1.6497462000000001E-2</c:v>
                </c:pt>
                <c:pt idx="2271">
                  <c:v>4.8951049000000003E-2</c:v>
                </c:pt>
                <c:pt idx="2272">
                  <c:v>-0.26166666700000002</c:v>
                </c:pt>
                <c:pt idx="2273">
                  <c:v>9.6774193999999994E-2</c:v>
                </c:pt>
                <c:pt idx="2274">
                  <c:v>4.8086359000000002E-2</c:v>
                </c:pt>
                <c:pt idx="2275">
                  <c:v>-0.101694915</c:v>
                </c:pt>
                <c:pt idx="2276">
                  <c:v>-1.7681729E-2</c:v>
                </c:pt>
                <c:pt idx="2277">
                  <c:v>0.16334894599999999</c:v>
                </c:pt>
                <c:pt idx="2278">
                  <c:v>2.6957637999999999E-2</c:v>
                </c:pt>
                <c:pt idx="2279">
                  <c:v>0.14676734299999999</c:v>
                </c:pt>
                <c:pt idx="2280">
                  <c:v>2.8908795000000001E-2</c:v>
                </c:pt>
                <c:pt idx="2281">
                  <c:v>0.293069307</c:v>
                </c:pt>
                <c:pt idx="2282">
                  <c:v>4.5519203000000001E-2</c:v>
                </c:pt>
                <c:pt idx="2283">
                  <c:v>8.2251082000000003E-2</c:v>
                </c:pt>
                <c:pt idx="2284">
                  <c:v>0.16517285500000001</c:v>
                </c:pt>
                <c:pt idx="2285">
                  <c:v>-0.104251012</c:v>
                </c:pt>
                <c:pt idx="2286">
                  <c:v>0.17511520699999999</c:v>
                </c:pt>
                <c:pt idx="2287">
                  <c:v>0.13683811000000001</c:v>
                </c:pt>
                <c:pt idx="2288">
                  <c:v>4.9230769000000001E-2</c:v>
                </c:pt>
                <c:pt idx="2289">
                  <c:v>0.19797525299999999</c:v>
                </c:pt>
                <c:pt idx="2290">
                  <c:v>-8.0188678999999999E-2</c:v>
                </c:pt>
                <c:pt idx="2291">
                  <c:v>0.14643440399999999</c:v>
                </c:pt>
                <c:pt idx="2292">
                  <c:v>3.0487800000000001E-3</c:v>
                </c:pt>
                <c:pt idx="2293">
                  <c:v>-0.213523132</c:v>
                </c:pt>
                <c:pt idx="2294">
                  <c:v>3.4666666999999998E-2</c:v>
                </c:pt>
                <c:pt idx="2295">
                  <c:v>8.0791867000000003E-2</c:v>
                </c:pt>
                <c:pt idx="2296">
                  <c:v>1.3846153999999999E-2</c:v>
                </c:pt>
                <c:pt idx="2297">
                  <c:v>-1.3975155E-2</c:v>
                </c:pt>
                <c:pt idx="2298">
                  <c:v>-2.5157233000000001E-2</c:v>
                </c:pt>
                <c:pt idx="2299">
                  <c:v>-4.2682927000000002E-2</c:v>
                </c:pt>
                <c:pt idx="2300">
                  <c:v>-0.14285714299999999</c:v>
                </c:pt>
                <c:pt idx="2301">
                  <c:v>0.32081246499999999</c:v>
                </c:pt>
                <c:pt idx="2302">
                  <c:v>9.1973243999999996E-2</c:v>
                </c:pt>
                <c:pt idx="2303">
                  <c:v>-2.3026316000000002E-2</c:v>
                </c:pt>
                <c:pt idx="2304">
                  <c:v>3.3243486000000003E-2</c:v>
                </c:pt>
                <c:pt idx="2305">
                  <c:v>-2.0996094E-2</c:v>
                </c:pt>
                <c:pt idx="2306">
                  <c:v>0.31209362800000001</c:v>
                </c:pt>
                <c:pt idx="2307">
                  <c:v>-4.0816326999999999E-2</c:v>
                </c:pt>
                <c:pt idx="2308">
                  <c:v>0.16824196599999999</c:v>
                </c:pt>
                <c:pt idx="2309">
                  <c:v>7.1428570999999996E-2</c:v>
                </c:pt>
                <c:pt idx="2310">
                  <c:v>0.93157894699999999</c:v>
                </c:pt>
                <c:pt idx="2311">
                  <c:v>1.9001918999999999E-2</c:v>
                </c:pt>
                <c:pt idx="2312">
                  <c:v>-0.28408759099999997</c:v>
                </c:pt>
                <c:pt idx="2313">
                  <c:v>-3.3457249000000001E-2</c:v>
                </c:pt>
                <c:pt idx="2314">
                  <c:v>0.48478835999999997</c:v>
                </c:pt>
                <c:pt idx="2315">
                  <c:v>8.3743841999999999E-2</c:v>
                </c:pt>
                <c:pt idx="2316">
                  <c:v>0.153479853</c:v>
                </c:pt>
                <c:pt idx="2317">
                  <c:v>3.8066724000000003E-2</c:v>
                </c:pt>
                <c:pt idx="2318">
                  <c:v>-1.6E-2</c:v>
                </c:pt>
                <c:pt idx="2319">
                  <c:v>8.7719298000000001E-2</c:v>
                </c:pt>
                <c:pt idx="2320">
                  <c:v>-0.12815884499999999</c:v>
                </c:pt>
                <c:pt idx="2321">
                  <c:v>-0.36789900800000003</c:v>
                </c:pt>
                <c:pt idx="2322">
                  <c:v>5.6906359999999998E-3</c:v>
                </c:pt>
                <c:pt idx="2323">
                  <c:v>-0.127819549</c:v>
                </c:pt>
                <c:pt idx="2324">
                  <c:v>-1.7376189999999999E-3</c:v>
                </c:pt>
                <c:pt idx="2325">
                  <c:v>0.13188518199999999</c:v>
                </c:pt>
                <c:pt idx="2326">
                  <c:v>3.7252619000000001E-2</c:v>
                </c:pt>
                <c:pt idx="2327">
                  <c:v>1.2216405E-2</c:v>
                </c:pt>
                <c:pt idx="2328">
                  <c:v>0.177896268</c:v>
                </c:pt>
                <c:pt idx="2329">
                  <c:v>-2.5205157999999998E-2</c:v>
                </c:pt>
                <c:pt idx="2330">
                  <c:v>3.0120479999999998E-3</c:v>
                </c:pt>
                <c:pt idx="2331">
                  <c:v>-2.9925186999999999E-2</c:v>
                </c:pt>
                <c:pt idx="2332">
                  <c:v>-0.123448276</c:v>
                </c:pt>
                <c:pt idx="2333">
                  <c:v>-5.7894737000000002E-2</c:v>
                </c:pt>
                <c:pt idx="2334">
                  <c:v>0.101123596</c:v>
                </c:pt>
                <c:pt idx="2335">
                  <c:v>-0.59794490600000005</c:v>
                </c:pt>
                <c:pt idx="2336">
                  <c:v>3.4540158000000001E-2</c:v>
                </c:pt>
                <c:pt idx="2337">
                  <c:v>-0.158199795</c:v>
                </c:pt>
                <c:pt idx="2338">
                  <c:v>-3.3601776999999999E-2</c:v>
                </c:pt>
                <c:pt idx="2339">
                  <c:v>-9.0643274999999995E-2</c:v>
                </c:pt>
                <c:pt idx="2340">
                  <c:v>-9.0178570999999999E-2</c:v>
                </c:pt>
                <c:pt idx="2341">
                  <c:v>-0.112937063</c:v>
                </c:pt>
                <c:pt idx="2342">
                  <c:v>7.4210139999999994E-2</c:v>
                </c:pt>
                <c:pt idx="2343">
                  <c:v>2.8865979E-2</c:v>
                </c:pt>
                <c:pt idx="2344">
                  <c:v>9.5594713999999997E-2</c:v>
                </c:pt>
                <c:pt idx="2345">
                  <c:v>0.240277778</c:v>
                </c:pt>
                <c:pt idx="2346">
                  <c:v>2.2792023000000002E-2</c:v>
                </c:pt>
                <c:pt idx="2347">
                  <c:v>5.1993070000000002E-3</c:v>
                </c:pt>
                <c:pt idx="2348">
                  <c:v>-0.23041650699999999</c:v>
                </c:pt>
                <c:pt idx="2349">
                  <c:v>4.3151969999999998E-2</c:v>
                </c:pt>
                <c:pt idx="2350">
                  <c:v>8.6493396E-2</c:v>
                </c:pt>
                <c:pt idx="2351">
                  <c:v>0.185731272</c:v>
                </c:pt>
                <c:pt idx="2352">
                  <c:v>0.10497237600000001</c:v>
                </c:pt>
                <c:pt idx="2353">
                  <c:v>-0.15946843899999999</c:v>
                </c:pt>
                <c:pt idx="2354">
                  <c:v>-0.140939597</c:v>
                </c:pt>
                <c:pt idx="2355">
                  <c:v>-5.4277829E-2</c:v>
                </c:pt>
                <c:pt idx="2356">
                  <c:v>-0.20856531</c:v>
                </c:pt>
                <c:pt idx="2357">
                  <c:v>2.4096386000000001E-2</c:v>
                </c:pt>
                <c:pt idx="2358">
                  <c:v>-3.7499999999999999E-2</c:v>
                </c:pt>
                <c:pt idx="2359">
                  <c:v>-0.54954621199999998</c:v>
                </c:pt>
                <c:pt idx="2360">
                  <c:v>-0.18280871700000001</c:v>
                </c:pt>
                <c:pt idx="2361">
                  <c:v>0.27181208099999998</c:v>
                </c:pt>
                <c:pt idx="2362">
                  <c:v>-2.4242423999999999E-2</c:v>
                </c:pt>
                <c:pt idx="2363">
                  <c:v>-0.110213697</c:v>
                </c:pt>
                <c:pt idx="2364">
                  <c:v>2.7649770000000001E-2</c:v>
                </c:pt>
                <c:pt idx="2365">
                  <c:v>-8.7607807999999995E-2</c:v>
                </c:pt>
                <c:pt idx="2366">
                  <c:v>-3.8500507000000003E-2</c:v>
                </c:pt>
                <c:pt idx="2367">
                  <c:v>0</c:v>
                </c:pt>
                <c:pt idx="2368">
                  <c:v>-4.8148148000000002E-2</c:v>
                </c:pt>
                <c:pt idx="2369">
                  <c:v>4.9411765000000003E-2</c:v>
                </c:pt>
                <c:pt idx="2370">
                  <c:v>1.8134714999999999E-2</c:v>
                </c:pt>
                <c:pt idx="2371">
                  <c:v>1.2103506E-2</c:v>
                </c:pt>
                <c:pt idx="2372">
                  <c:v>1.5789474000000001E-2</c:v>
                </c:pt>
                <c:pt idx="2373">
                  <c:v>6.7353699000000003E-2</c:v>
                </c:pt>
                <c:pt idx="2374">
                  <c:v>-7.0422534999999994E-2</c:v>
                </c:pt>
                <c:pt idx="2375">
                  <c:v>-0.16224648999999999</c:v>
                </c:pt>
                <c:pt idx="2376">
                  <c:v>7.2279587000000006E-2</c:v>
                </c:pt>
                <c:pt idx="2377">
                  <c:v>0.16876750700000001</c:v>
                </c:pt>
                <c:pt idx="2378">
                  <c:v>-0.17694805199999999</c:v>
                </c:pt>
                <c:pt idx="2379">
                  <c:v>5.7334325999999998E-2</c:v>
                </c:pt>
                <c:pt idx="2380">
                  <c:v>3.9024389999999999E-2</c:v>
                </c:pt>
                <c:pt idx="2381">
                  <c:v>-0.128364389</c:v>
                </c:pt>
                <c:pt idx="2382">
                  <c:v>-3.4482759000000002E-2</c:v>
                </c:pt>
                <c:pt idx="2383">
                  <c:v>-4.7796863000000002E-2</c:v>
                </c:pt>
                <c:pt idx="2384">
                  <c:v>-0.33149171300000002</c:v>
                </c:pt>
                <c:pt idx="2385">
                  <c:v>3.8961039000000003E-2</c:v>
                </c:pt>
                <c:pt idx="2386">
                  <c:v>-2.5974026000000001E-2</c:v>
                </c:pt>
                <c:pt idx="2387">
                  <c:v>0.13636363600000001</c:v>
                </c:pt>
                <c:pt idx="2388">
                  <c:v>-0.28456801599999998</c:v>
                </c:pt>
                <c:pt idx="2389">
                  <c:v>4.2162162000000003E-2</c:v>
                </c:pt>
                <c:pt idx="2390">
                  <c:v>-0.161073826</c:v>
                </c:pt>
                <c:pt idx="2391">
                  <c:v>-3.6614646000000001E-2</c:v>
                </c:pt>
                <c:pt idx="2392">
                  <c:v>3.2303370999999997E-2</c:v>
                </c:pt>
                <c:pt idx="2393">
                  <c:v>2.9411764999999999E-2</c:v>
                </c:pt>
                <c:pt idx="2394">
                  <c:v>-0.21202274600000001</c:v>
                </c:pt>
                <c:pt idx="2395">
                  <c:v>5.7658909000000001E-2</c:v>
                </c:pt>
                <c:pt idx="2396">
                  <c:v>-0.24782264400000001</c:v>
                </c:pt>
                <c:pt idx="2397">
                  <c:v>-6.4655171999999997E-2</c:v>
                </c:pt>
                <c:pt idx="2398">
                  <c:v>-0.11442786100000001</c:v>
                </c:pt>
                <c:pt idx="2399">
                  <c:v>8.0993868999999996E-2</c:v>
                </c:pt>
                <c:pt idx="2400">
                  <c:v>0</c:v>
                </c:pt>
                <c:pt idx="2401">
                  <c:v>-1.472909E-2</c:v>
                </c:pt>
                <c:pt idx="2402">
                  <c:v>0</c:v>
                </c:pt>
                <c:pt idx="2403">
                  <c:v>0.12857660300000001</c:v>
                </c:pt>
                <c:pt idx="2404">
                  <c:v>0.28333333300000002</c:v>
                </c:pt>
                <c:pt idx="2405">
                  <c:v>0.12709030099999999</c:v>
                </c:pt>
                <c:pt idx="2406">
                  <c:v>0.13575419</c:v>
                </c:pt>
                <c:pt idx="2407">
                  <c:v>0.90828402399999997</c:v>
                </c:pt>
                <c:pt idx="2408">
                  <c:v>-0.115044248</c:v>
                </c:pt>
                <c:pt idx="2409">
                  <c:v>-0.115643564</c:v>
                </c:pt>
                <c:pt idx="2410">
                  <c:v>1.8329939E-2</c:v>
                </c:pt>
                <c:pt idx="2411">
                  <c:v>8.2414393000000002E-2</c:v>
                </c:pt>
                <c:pt idx="2412">
                  <c:v>2.8571429999999999E-3</c:v>
                </c:pt>
                <c:pt idx="2413">
                  <c:v>0.213643575</c:v>
                </c:pt>
                <c:pt idx="2414">
                  <c:v>9.6153850000000006E-3</c:v>
                </c:pt>
                <c:pt idx="2415">
                  <c:v>-2.8352979E-2</c:v>
                </c:pt>
                <c:pt idx="2416">
                  <c:v>2.4124514E-2</c:v>
                </c:pt>
                <c:pt idx="2417">
                  <c:v>6.1505070000000004E-3</c:v>
                </c:pt>
                <c:pt idx="2418">
                  <c:v>4.1942605000000001E-2</c:v>
                </c:pt>
                <c:pt idx="2419">
                  <c:v>8.1786942000000001E-2</c:v>
                </c:pt>
                <c:pt idx="2420">
                  <c:v>2.6086957000000001E-2</c:v>
                </c:pt>
                <c:pt idx="2421">
                  <c:v>5.0583657999999997E-2</c:v>
                </c:pt>
                <c:pt idx="2422">
                  <c:v>-6.7164179000000004E-2</c:v>
                </c:pt>
                <c:pt idx="2423">
                  <c:v>-0.24615384600000001</c:v>
                </c:pt>
                <c:pt idx="2424">
                  <c:v>-0.2</c:v>
                </c:pt>
                <c:pt idx="2425">
                  <c:v>0.15223097099999999</c:v>
                </c:pt>
                <c:pt idx="2426">
                  <c:v>8.8607594999999997E-2</c:v>
                </c:pt>
                <c:pt idx="2427">
                  <c:v>5.0228310000000002E-3</c:v>
                </c:pt>
                <c:pt idx="2428">
                  <c:v>-4.8281862000000002E-2</c:v>
                </c:pt>
                <c:pt idx="2429">
                  <c:v>0.109883547</c:v>
                </c:pt>
                <c:pt idx="2430">
                  <c:v>-2.9655745000000001E-2</c:v>
                </c:pt>
                <c:pt idx="2431">
                  <c:v>0</c:v>
                </c:pt>
                <c:pt idx="2432">
                  <c:v>-2.0833332999999999E-2</c:v>
                </c:pt>
                <c:pt idx="2433">
                  <c:v>7.6388889000000001E-2</c:v>
                </c:pt>
                <c:pt idx="2434">
                  <c:v>0.244019139</c:v>
                </c:pt>
                <c:pt idx="2435">
                  <c:v>3.7037037000000002E-2</c:v>
                </c:pt>
                <c:pt idx="2436">
                  <c:v>0.30130130100000002</c:v>
                </c:pt>
                <c:pt idx="2437">
                  <c:v>8.2165296999999998E-2</c:v>
                </c:pt>
                <c:pt idx="2438">
                  <c:v>6.8471338000000007E-2</c:v>
                </c:pt>
                <c:pt idx="2439">
                  <c:v>0.197183099</c:v>
                </c:pt>
                <c:pt idx="2440">
                  <c:v>0.16415094299999999</c:v>
                </c:pt>
                <c:pt idx="2441">
                  <c:v>-0.146341463</c:v>
                </c:pt>
                <c:pt idx="2442">
                  <c:v>3.3333333E-2</c:v>
                </c:pt>
                <c:pt idx="2443">
                  <c:v>6.0842434000000001E-2</c:v>
                </c:pt>
                <c:pt idx="2444">
                  <c:v>0.18563685599999999</c:v>
                </c:pt>
                <c:pt idx="2445">
                  <c:v>3.3910034999999998E-2</c:v>
                </c:pt>
                <c:pt idx="2446">
                  <c:v>5.9850373999999998E-2</c:v>
                </c:pt>
                <c:pt idx="2447">
                  <c:v>1.0496851E-2</c:v>
                </c:pt>
                <c:pt idx="2448">
                  <c:v>-0.23894736799999999</c:v>
                </c:pt>
                <c:pt idx="2449">
                  <c:v>5.8490566000000001E-2</c:v>
                </c:pt>
                <c:pt idx="2450">
                  <c:v>-0.425714286</c:v>
                </c:pt>
                <c:pt idx="2451">
                  <c:v>8.59375E-2</c:v>
                </c:pt>
                <c:pt idx="2452">
                  <c:v>-4.1412910999999997E-2</c:v>
                </c:pt>
                <c:pt idx="2453">
                  <c:v>-3.0123456999999999E-2</c:v>
                </c:pt>
                <c:pt idx="2454">
                  <c:v>-7.4321104999999998E-2</c:v>
                </c:pt>
                <c:pt idx="2455">
                  <c:v>7.5725406999999995E-2</c:v>
                </c:pt>
                <c:pt idx="2456">
                  <c:v>-6.4587973000000007E-2</c:v>
                </c:pt>
                <c:pt idx="2457">
                  <c:v>2.9498530000000001E-3</c:v>
                </c:pt>
                <c:pt idx="2458">
                  <c:v>-6.3829786999999999E-2</c:v>
                </c:pt>
                <c:pt idx="2459">
                  <c:v>-7.8947368000000004E-2</c:v>
                </c:pt>
                <c:pt idx="2460">
                  <c:v>5.617978E-3</c:v>
                </c:pt>
                <c:pt idx="2461">
                  <c:v>-1.5665795999999999E-2</c:v>
                </c:pt>
                <c:pt idx="2462">
                  <c:v>7.8821110000000007E-3</c:v>
                </c:pt>
                <c:pt idx="2463">
                  <c:v>-2.9946929000000001E-2</c:v>
                </c:pt>
                <c:pt idx="2464">
                  <c:v>-3.7388392999999999E-2</c:v>
                </c:pt>
                <c:pt idx="2465">
                  <c:v>0.23222748800000001</c:v>
                </c:pt>
                <c:pt idx="2466">
                  <c:v>0.44982497100000002</c:v>
                </c:pt>
                <c:pt idx="2467">
                  <c:v>-0.21406525600000001</c:v>
                </c:pt>
                <c:pt idx="2468">
                  <c:v>-0.119103774</c:v>
                </c:pt>
                <c:pt idx="2469">
                  <c:v>-0.20454545499999999</c:v>
                </c:pt>
                <c:pt idx="2470">
                  <c:v>0.201932367</c:v>
                </c:pt>
                <c:pt idx="2471">
                  <c:v>0.17475728200000001</c:v>
                </c:pt>
                <c:pt idx="2472">
                  <c:v>-9.0090089999999998E-2</c:v>
                </c:pt>
                <c:pt idx="2473">
                  <c:v>1.8957346E-2</c:v>
                </c:pt>
                <c:pt idx="2474">
                  <c:v>9.7405190000000003E-2</c:v>
                </c:pt>
                <c:pt idx="2475">
                  <c:v>0.203125</c:v>
                </c:pt>
                <c:pt idx="2476">
                  <c:v>-0.107913669</c:v>
                </c:pt>
                <c:pt idx="2477">
                  <c:v>5.2340426000000002E-2</c:v>
                </c:pt>
                <c:pt idx="2478">
                  <c:v>0.21148587099999999</c:v>
                </c:pt>
                <c:pt idx="2479">
                  <c:v>0.63598326400000005</c:v>
                </c:pt>
                <c:pt idx="2480">
                  <c:v>0.1</c:v>
                </c:pt>
                <c:pt idx="2481">
                  <c:v>0.125439308</c:v>
                </c:pt>
                <c:pt idx="2482">
                  <c:v>0.10497237600000001</c:v>
                </c:pt>
                <c:pt idx="2483">
                  <c:v>7.9545455000000001E-2</c:v>
                </c:pt>
                <c:pt idx="2484">
                  <c:v>3.0701754000000001E-2</c:v>
                </c:pt>
                <c:pt idx="2485">
                  <c:v>0.233516484</c:v>
                </c:pt>
                <c:pt idx="2486">
                  <c:v>1.0152283999999999E-2</c:v>
                </c:pt>
                <c:pt idx="2487">
                  <c:v>1.9345238000000001E-2</c:v>
                </c:pt>
                <c:pt idx="2488">
                  <c:v>-0.02</c:v>
                </c:pt>
                <c:pt idx="2489">
                  <c:v>-3.6269429999999998E-2</c:v>
                </c:pt>
                <c:pt idx="2490">
                  <c:v>0.173745704</c:v>
                </c:pt>
                <c:pt idx="2491">
                  <c:v>6.9230768999999998E-2</c:v>
                </c:pt>
                <c:pt idx="2492">
                  <c:v>3.7681158999999999E-2</c:v>
                </c:pt>
                <c:pt idx="2493">
                  <c:v>3.1333332999999998E-2</c:v>
                </c:pt>
                <c:pt idx="2494">
                  <c:v>6.3047284999999995E-2</c:v>
                </c:pt>
                <c:pt idx="2495">
                  <c:v>4.9830120000000002E-3</c:v>
                </c:pt>
                <c:pt idx="2496">
                  <c:v>-0.24391562999999999</c:v>
                </c:pt>
                <c:pt idx="2497">
                  <c:v>4.0259740000000002E-2</c:v>
                </c:pt>
                <c:pt idx="2498">
                  <c:v>2.8148148000000001E-2</c:v>
                </c:pt>
                <c:pt idx="2499">
                  <c:v>6.0529633999999999E-2</c:v>
                </c:pt>
                <c:pt idx="2500">
                  <c:v>-4.4205495999999997E-2</c:v>
                </c:pt>
                <c:pt idx="2501">
                  <c:v>0.33333333300000001</c:v>
                </c:pt>
                <c:pt idx="2502">
                  <c:v>-9.580574E-2</c:v>
                </c:pt>
                <c:pt idx="2503">
                  <c:v>-5.6603774000000003E-2</c:v>
                </c:pt>
                <c:pt idx="2504">
                  <c:v>0.13053319899999999</c:v>
                </c:pt>
                <c:pt idx="2505">
                  <c:v>0.280642434</c:v>
                </c:pt>
                <c:pt idx="2506">
                  <c:v>-0.19593495899999999</c:v>
                </c:pt>
                <c:pt idx="2507">
                  <c:v>7.6707203000000002E-2</c:v>
                </c:pt>
                <c:pt idx="2508">
                  <c:v>-7.2782874999999997E-2</c:v>
                </c:pt>
                <c:pt idx="2509">
                  <c:v>-7.0681458000000003E-2</c:v>
                </c:pt>
                <c:pt idx="2510">
                  <c:v>0.108768267</c:v>
                </c:pt>
                <c:pt idx="2511">
                  <c:v>-2.2727272999999999E-2</c:v>
                </c:pt>
                <c:pt idx="2512">
                  <c:v>-2.6954180000000002E-3</c:v>
                </c:pt>
                <c:pt idx="2513">
                  <c:v>2.5909090999999999E-2</c:v>
                </c:pt>
                <c:pt idx="2514">
                  <c:v>0.121972699</c:v>
                </c:pt>
                <c:pt idx="2515">
                  <c:v>0.22264150899999999</c:v>
                </c:pt>
                <c:pt idx="2516">
                  <c:v>1.7857142999999999E-2</c:v>
                </c:pt>
                <c:pt idx="2517">
                  <c:v>9.4871794999999995E-2</c:v>
                </c:pt>
                <c:pt idx="2518">
                  <c:v>-0.15292096199999999</c:v>
                </c:pt>
                <c:pt idx="2519">
                  <c:v>0.26732673299999998</c:v>
                </c:pt>
                <c:pt idx="2520">
                  <c:v>0</c:v>
                </c:pt>
                <c:pt idx="2521">
                  <c:v>4.3220339000000003E-2</c:v>
                </c:pt>
                <c:pt idx="2522">
                  <c:v>7.1452421000000002E-2</c:v>
                </c:pt>
                <c:pt idx="2523">
                  <c:v>0.265389877</c:v>
                </c:pt>
                <c:pt idx="2524">
                  <c:v>-0.39093959700000003</c:v>
                </c:pt>
                <c:pt idx="2525">
                  <c:v>-5.6478405000000002E-2</c:v>
                </c:pt>
                <c:pt idx="2526">
                  <c:v>-0.173553719</c:v>
                </c:pt>
                <c:pt idx="2527">
                  <c:v>-5.3249097000000002E-2</c:v>
                </c:pt>
                <c:pt idx="2528">
                  <c:v>0.65232974899999996</c:v>
                </c:pt>
                <c:pt idx="2529">
                  <c:v>0.33589415299999997</c:v>
                </c:pt>
                <c:pt idx="2530">
                  <c:v>0.16298342499999999</c:v>
                </c:pt>
                <c:pt idx="2531">
                  <c:v>-0.19027026999999999</c:v>
                </c:pt>
                <c:pt idx="2532">
                  <c:v>6.9130732E-2</c:v>
                </c:pt>
                <c:pt idx="2533">
                  <c:v>0.104411765</c:v>
                </c:pt>
                <c:pt idx="2534">
                  <c:v>1.9946809999999999E-3</c:v>
                </c:pt>
                <c:pt idx="2535">
                  <c:v>-1.4285714E-2</c:v>
                </c:pt>
                <c:pt idx="2536">
                  <c:v>0.14285714299999999</c:v>
                </c:pt>
                <c:pt idx="2537">
                  <c:v>7.1999999999999995E-2</c:v>
                </c:pt>
                <c:pt idx="2538">
                  <c:v>-0.15649311799999999</c:v>
                </c:pt>
                <c:pt idx="2539">
                  <c:v>-0.15986180899999999</c:v>
                </c:pt>
                <c:pt idx="2540">
                  <c:v>7.1641790999999996E-2</c:v>
                </c:pt>
                <c:pt idx="2541">
                  <c:v>0.08</c:v>
                </c:pt>
                <c:pt idx="2542">
                  <c:v>1.9417475999999999E-2</c:v>
                </c:pt>
                <c:pt idx="2543">
                  <c:v>0.22522123899999999</c:v>
                </c:pt>
                <c:pt idx="2544">
                  <c:v>7.5697211E-2</c:v>
                </c:pt>
                <c:pt idx="2545">
                  <c:v>0.11277258599999999</c:v>
                </c:pt>
                <c:pt idx="2546">
                  <c:v>0.15925196899999999</c:v>
                </c:pt>
                <c:pt idx="2547">
                  <c:v>-8.955668E-2</c:v>
                </c:pt>
                <c:pt idx="2548">
                  <c:v>-2.3361226999999998E-2</c:v>
                </c:pt>
                <c:pt idx="2549">
                  <c:v>5.316973E-3</c:v>
                </c:pt>
                <c:pt idx="2550">
                  <c:v>-9.1919941000000005E-2</c:v>
                </c:pt>
                <c:pt idx="2551">
                  <c:v>0.12533492099999999</c:v>
                </c:pt>
                <c:pt idx="2552">
                  <c:v>-2.5337838000000001E-2</c:v>
                </c:pt>
                <c:pt idx="2553">
                  <c:v>1.8495060000000001E-2</c:v>
                </c:pt>
                <c:pt idx="2554">
                  <c:v>4.8979592000000002E-2</c:v>
                </c:pt>
                <c:pt idx="2555">
                  <c:v>-0.13539325799999999</c:v>
                </c:pt>
                <c:pt idx="2556">
                  <c:v>-0.16674343599999999</c:v>
                </c:pt>
                <c:pt idx="2557">
                  <c:v>-0.37028112400000002</c:v>
                </c:pt>
                <c:pt idx="2558">
                  <c:v>-0.24444444400000001</c:v>
                </c:pt>
                <c:pt idx="2559">
                  <c:v>8.6321381000000003E-2</c:v>
                </c:pt>
                <c:pt idx="2560">
                  <c:v>-0.17538461499999999</c:v>
                </c:pt>
                <c:pt idx="2561">
                  <c:v>5.1470587999999998E-2</c:v>
                </c:pt>
                <c:pt idx="2562">
                  <c:v>-0.138157895</c:v>
                </c:pt>
                <c:pt idx="2563">
                  <c:v>3.1666667000000003E-2</c:v>
                </c:pt>
                <c:pt idx="2564">
                  <c:v>0.35353535400000002</c:v>
                </c:pt>
                <c:pt idx="2565">
                  <c:v>1.3545817E-2</c:v>
                </c:pt>
                <c:pt idx="2566">
                  <c:v>3.0729834000000001E-2</c:v>
                </c:pt>
                <c:pt idx="2567">
                  <c:v>-0.34324324299999998</c:v>
                </c:pt>
                <c:pt idx="2568">
                  <c:v>9.1238472000000001E-2</c:v>
                </c:pt>
                <c:pt idx="2569">
                  <c:v>-5.9139785E-2</c:v>
                </c:pt>
                <c:pt idx="2570">
                  <c:v>5.1171393000000003E-2</c:v>
                </c:pt>
                <c:pt idx="2571">
                  <c:v>-0.13159454700000001</c:v>
                </c:pt>
                <c:pt idx="2572">
                  <c:v>4.6593407000000003E-2</c:v>
                </c:pt>
                <c:pt idx="2573">
                  <c:v>-7.8383127999999996E-2</c:v>
                </c:pt>
                <c:pt idx="2574">
                  <c:v>2.5000000000000001E-2</c:v>
                </c:pt>
                <c:pt idx="2575">
                  <c:v>-4.1059208999999999E-2</c:v>
                </c:pt>
                <c:pt idx="2576">
                  <c:v>4.7272727E-2</c:v>
                </c:pt>
                <c:pt idx="2577">
                  <c:v>5.0101420000000001E-2</c:v>
                </c:pt>
                <c:pt idx="2578">
                  <c:v>4.6511629999999998E-3</c:v>
                </c:pt>
                <c:pt idx="2579">
                  <c:v>9.3737373999999998E-2</c:v>
                </c:pt>
                <c:pt idx="2580">
                  <c:v>-1.7421603000000001E-2</c:v>
                </c:pt>
                <c:pt idx="2581">
                  <c:v>-9.9485420000000005E-2</c:v>
                </c:pt>
                <c:pt idx="2582">
                  <c:v>0.11242603599999999</c:v>
                </c:pt>
                <c:pt idx="2583">
                  <c:v>8.1791266000000001E-2</c:v>
                </c:pt>
                <c:pt idx="2584">
                  <c:v>-0.32440302900000001</c:v>
                </c:pt>
                <c:pt idx="2585">
                  <c:v>-1.2987013E-2</c:v>
                </c:pt>
                <c:pt idx="2586">
                  <c:v>6.6997519000000005E-2</c:v>
                </c:pt>
                <c:pt idx="2587">
                  <c:v>0.24031007800000001</c:v>
                </c:pt>
                <c:pt idx="2588">
                  <c:v>3.8062284000000002E-2</c:v>
                </c:pt>
                <c:pt idx="2589">
                  <c:v>0.102054795</c:v>
                </c:pt>
                <c:pt idx="2590">
                  <c:v>2.1739129999999999E-2</c:v>
                </c:pt>
                <c:pt idx="2591">
                  <c:v>3.8961039000000003E-2</c:v>
                </c:pt>
                <c:pt idx="2592">
                  <c:v>-2.9452055000000001E-2</c:v>
                </c:pt>
                <c:pt idx="2593">
                  <c:v>5.5776892000000002E-2</c:v>
                </c:pt>
                <c:pt idx="2594">
                  <c:v>0.239118146</c:v>
                </c:pt>
                <c:pt idx="2595">
                  <c:v>-2.5382932E-2</c:v>
                </c:pt>
                <c:pt idx="2596">
                  <c:v>-8.0632411000000001E-2</c:v>
                </c:pt>
                <c:pt idx="2597">
                  <c:v>-0.15047021899999999</c:v>
                </c:pt>
                <c:pt idx="2598">
                  <c:v>-4.6975806000000002E-2</c:v>
                </c:pt>
                <c:pt idx="2599">
                  <c:v>4.4642857000000001E-2</c:v>
                </c:pt>
                <c:pt idx="2600">
                  <c:v>0.25992317500000001</c:v>
                </c:pt>
                <c:pt idx="2601">
                  <c:v>-7.2547402999999996E-2</c:v>
                </c:pt>
                <c:pt idx="2602">
                  <c:v>-0.102244389</c:v>
                </c:pt>
                <c:pt idx="2603">
                  <c:v>0.120930233</c:v>
                </c:pt>
                <c:pt idx="2604">
                  <c:v>1.6260163000000001E-2</c:v>
                </c:pt>
                <c:pt idx="2605">
                  <c:v>-0.24724919100000001</c:v>
                </c:pt>
                <c:pt idx="2606">
                  <c:v>2.9126214000000001E-2</c:v>
                </c:pt>
                <c:pt idx="2607">
                  <c:v>1.3076923000000001E-2</c:v>
                </c:pt>
                <c:pt idx="2608">
                  <c:v>5.5102040999999997E-2</c:v>
                </c:pt>
                <c:pt idx="2609">
                  <c:v>0.64874551999999996</c:v>
                </c:pt>
                <c:pt idx="2610">
                  <c:v>-0.1</c:v>
                </c:pt>
                <c:pt idx="2611">
                  <c:v>2.6010218000000002E-2</c:v>
                </c:pt>
                <c:pt idx="2612">
                  <c:v>-5.4545455E-2</c:v>
                </c:pt>
                <c:pt idx="2613">
                  <c:v>3.4862385000000003E-2</c:v>
                </c:pt>
                <c:pt idx="2614">
                  <c:v>2.0923521E-2</c:v>
                </c:pt>
                <c:pt idx="2615">
                  <c:v>5.0761421000000001E-2</c:v>
                </c:pt>
                <c:pt idx="2616">
                  <c:v>1.2391570000000001E-3</c:v>
                </c:pt>
                <c:pt idx="2617">
                  <c:v>-3.6486008E-2</c:v>
                </c:pt>
                <c:pt idx="2618">
                  <c:v>-8.1052631999999999E-2</c:v>
                </c:pt>
                <c:pt idx="2619">
                  <c:v>0.16138855099999999</c:v>
                </c:pt>
                <c:pt idx="2620">
                  <c:v>4.7619047999999997E-2</c:v>
                </c:pt>
                <c:pt idx="2621">
                  <c:v>1.6089109000000001E-2</c:v>
                </c:pt>
                <c:pt idx="2622">
                  <c:v>-2.5270758000000001E-2</c:v>
                </c:pt>
                <c:pt idx="2623">
                  <c:v>-5.9278351E-2</c:v>
                </c:pt>
                <c:pt idx="2624">
                  <c:v>-0.192079208</c:v>
                </c:pt>
                <c:pt idx="2625">
                  <c:v>-0.40266021800000001</c:v>
                </c:pt>
                <c:pt idx="2626">
                  <c:v>4.7384007999999998E-2</c:v>
                </c:pt>
                <c:pt idx="2627">
                  <c:v>4.5311799E-2</c:v>
                </c:pt>
                <c:pt idx="2628">
                  <c:v>-8.2456139999999997E-2</c:v>
                </c:pt>
                <c:pt idx="2629">
                  <c:v>-2.4767801999999998E-2</c:v>
                </c:pt>
                <c:pt idx="2630">
                  <c:v>2.5362319000000001E-2</c:v>
                </c:pt>
                <c:pt idx="2631">
                  <c:v>0</c:v>
                </c:pt>
                <c:pt idx="2632">
                  <c:v>9.0849673000000006E-2</c:v>
                </c:pt>
                <c:pt idx="2633">
                  <c:v>-5.0259344999999997E-2</c:v>
                </c:pt>
                <c:pt idx="2634">
                  <c:v>0.12666666700000001</c:v>
                </c:pt>
                <c:pt idx="2635">
                  <c:v>-1.7791411E-2</c:v>
                </c:pt>
                <c:pt idx="2636">
                  <c:v>0.83333333300000001</c:v>
                </c:pt>
                <c:pt idx="2637">
                  <c:v>5.7500000000000002E-2</c:v>
                </c:pt>
                <c:pt idx="2638">
                  <c:v>8.5043988000000001E-2</c:v>
                </c:pt>
                <c:pt idx="2639">
                  <c:v>-3.5314891000000001E-2</c:v>
                </c:pt>
                <c:pt idx="2640">
                  <c:v>0.106280193</c:v>
                </c:pt>
                <c:pt idx="2641">
                  <c:v>-1.1043621999999999E-2</c:v>
                </c:pt>
                <c:pt idx="2642">
                  <c:v>-3.1746032E-2</c:v>
                </c:pt>
                <c:pt idx="2643">
                  <c:v>0.111979167</c:v>
                </c:pt>
                <c:pt idx="2644">
                  <c:v>1.8021978000000001E-2</c:v>
                </c:pt>
                <c:pt idx="2645">
                  <c:v>-0.28975609800000002</c:v>
                </c:pt>
                <c:pt idx="2646">
                  <c:v>-0.12222222200000001</c:v>
                </c:pt>
                <c:pt idx="2647">
                  <c:v>-5.1698669999999999E-3</c:v>
                </c:pt>
                <c:pt idx="2648">
                  <c:v>-7.4871795000000005E-2</c:v>
                </c:pt>
                <c:pt idx="2649">
                  <c:v>7.4999999999999997E-2</c:v>
                </c:pt>
                <c:pt idx="2650">
                  <c:v>7.6923080000000001E-3</c:v>
                </c:pt>
                <c:pt idx="2651">
                  <c:v>-0.12126537799999999</c:v>
                </c:pt>
                <c:pt idx="2652">
                  <c:v>0.12631077199999999</c:v>
                </c:pt>
                <c:pt idx="2653">
                  <c:v>-0.15936794600000001</c:v>
                </c:pt>
                <c:pt idx="2654">
                  <c:v>0.14285714299999999</c:v>
                </c:pt>
                <c:pt idx="2655">
                  <c:v>0.1</c:v>
                </c:pt>
                <c:pt idx="2656">
                  <c:v>7.2078720999999998E-2</c:v>
                </c:pt>
                <c:pt idx="2657">
                  <c:v>-2.1541010999999999E-2</c:v>
                </c:pt>
                <c:pt idx="2658">
                  <c:v>6.5789474000000001E-2</c:v>
                </c:pt>
                <c:pt idx="2659">
                  <c:v>-3.7174719999999999E-3</c:v>
                </c:pt>
                <c:pt idx="2660">
                  <c:v>-6.1085973000000002E-2</c:v>
                </c:pt>
                <c:pt idx="2661">
                  <c:v>-0.17530864199999999</c:v>
                </c:pt>
                <c:pt idx="2662">
                  <c:v>-6.3501143999999995E-2</c:v>
                </c:pt>
                <c:pt idx="2663">
                  <c:v>0.101603346</c:v>
                </c:pt>
                <c:pt idx="2664">
                  <c:v>7.0791196000000001E-2</c:v>
                </c:pt>
                <c:pt idx="2665">
                  <c:v>0.22560766900000001</c:v>
                </c:pt>
                <c:pt idx="2666">
                  <c:v>0.213910761</c:v>
                </c:pt>
                <c:pt idx="2667">
                  <c:v>-3.0627127000000001E-2</c:v>
                </c:pt>
                <c:pt idx="2668">
                  <c:v>1.7130620999999999E-2</c:v>
                </c:pt>
                <c:pt idx="2669">
                  <c:v>-5.1311475000000002E-2</c:v>
                </c:pt>
                <c:pt idx="2670">
                  <c:v>2.2883299999999999E-3</c:v>
                </c:pt>
                <c:pt idx="2671">
                  <c:v>-0.12548638100000001</c:v>
                </c:pt>
                <c:pt idx="2672">
                  <c:v>0.11662315099999999</c:v>
                </c:pt>
                <c:pt idx="2673">
                  <c:v>0.14521452100000001</c:v>
                </c:pt>
                <c:pt idx="2674">
                  <c:v>-1.5748030999999999E-2</c:v>
                </c:pt>
                <c:pt idx="2675">
                  <c:v>0.11223404300000001</c:v>
                </c:pt>
                <c:pt idx="2676">
                  <c:v>8.5526316000000005E-2</c:v>
                </c:pt>
                <c:pt idx="2677">
                  <c:v>-4.6153845999999998E-2</c:v>
                </c:pt>
                <c:pt idx="2678">
                  <c:v>0.16666666699999999</c:v>
                </c:pt>
                <c:pt idx="2679">
                  <c:v>5.8064515999999997E-2</c:v>
                </c:pt>
                <c:pt idx="2680">
                  <c:v>5.6179775000000001E-2</c:v>
                </c:pt>
                <c:pt idx="2681">
                  <c:v>0</c:v>
                </c:pt>
                <c:pt idx="2682">
                  <c:v>8.2278481000000001E-2</c:v>
                </c:pt>
                <c:pt idx="2683">
                  <c:v>0.21951219499999999</c:v>
                </c:pt>
                <c:pt idx="2684">
                  <c:v>8.0974064999999998E-2</c:v>
                </c:pt>
                <c:pt idx="2685">
                  <c:v>-8.5648147999999993E-2</c:v>
                </c:pt>
                <c:pt idx="2686">
                  <c:v>5.3333332999999997E-2</c:v>
                </c:pt>
                <c:pt idx="2687">
                  <c:v>-0.25148683100000002</c:v>
                </c:pt>
                <c:pt idx="2688">
                  <c:v>0</c:v>
                </c:pt>
                <c:pt idx="2689">
                  <c:v>0</c:v>
                </c:pt>
                <c:pt idx="2690">
                  <c:v>0.19158291499999999</c:v>
                </c:pt>
                <c:pt idx="2691">
                  <c:v>4.8614072000000001E-2</c:v>
                </c:pt>
                <c:pt idx="2692">
                  <c:v>0.100927644</c:v>
                </c:pt>
                <c:pt idx="2693">
                  <c:v>2.8813558999999999E-2</c:v>
                </c:pt>
                <c:pt idx="2694">
                  <c:v>0.326530612</c:v>
                </c:pt>
                <c:pt idx="2695">
                  <c:v>6.6381155999999997E-2</c:v>
                </c:pt>
                <c:pt idx="2696">
                  <c:v>0.1</c:v>
                </c:pt>
                <c:pt idx="2697">
                  <c:v>0.12840702600000001</c:v>
                </c:pt>
                <c:pt idx="2698">
                  <c:v>8.4311953999999995E-2</c:v>
                </c:pt>
                <c:pt idx="2699">
                  <c:v>-0.430446194</c:v>
                </c:pt>
                <c:pt idx="2700">
                  <c:v>5.7061339999999999E-3</c:v>
                </c:pt>
                <c:pt idx="2701">
                  <c:v>0.146341463</c:v>
                </c:pt>
                <c:pt idx="2702">
                  <c:v>0.11007667</c:v>
                </c:pt>
                <c:pt idx="2703">
                  <c:v>0.17717206099999999</c:v>
                </c:pt>
                <c:pt idx="2704">
                  <c:v>-2.9045642999999999E-2</c:v>
                </c:pt>
                <c:pt idx="2705">
                  <c:v>2.9570698999999999E-2</c:v>
                </c:pt>
                <c:pt idx="2706">
                  <c:v>0.12414837200000001</c:v>
                </c:pt>
                <c:pt idx="2707">
                  <c:v>0.20144832100000001</c:v>
                </c:pt>
                <c:pt idx="2708">
                  <c:v>-5.4945055E-2</c:v>
                </c:pt>
                <c:pt idx="2709">
                  <c:v>-0.239846323</c:v>
                </c:pt>
                <c:pt idx="2710">
                  <c:v>6.4556961999999996E-2</c:v>
                </c:pt>
                <c:pt idx="2711">
                  <c:v>-0.183159189</c:v>
                </c:pt>
                <c:pt idx="2712">
                  <c:v>7.7235771999999994E-2</c:v>
                </c:pt>
                <c:pt idx="2713">
                  <c:v>4.8135592999999997E-2</c:v>
                </c:pt>
                <c:pt idx="2714">
                  <c:v>4.7865013999999997E-2</c:v>
                </c:pt>
                <c:pt idx="2715">
                  <c:v>-1.0797631E-2</c:v>
                </c:pt>
                <c:pt idx="2716">
                  <c:v>7.4468085000000003E-2</c:v>
                </c:pt>
                <c:pt idx="2717">
                  <c:v>0.117875648</c:v>
                </c:pt>
                <c:pt idx="2718">
                  <c:v>-4.5454544999999999E-2</c:v>
                </c:pt>
                <c:pt idx="2719">
                  <c:v>0.23579545499999999</c:v>
                </c:pt>
                <c:pt idx="2720">
                  <c:v>3.6602701000000001E-2</c:v>
                </c:pt>
                <c:pt idx="2721">
                  <c:v>-4.0483700999999997E-2</c:v>
                </c:pt>
                <c:pt idx="2722">
                  <c:v>-0.26718213099999999</c:v>
                </c:pt>
                <c:pt idx="2723">
                  <c:v>6.0779817E-2</c:v>
                </c:pt>
                <c:pt idx="2724">
                  <c:v>2.0178042E-2</c:v>
                </c:pt>
                <c:pt idx="2725">
                  <c:v>0.105836576</c:v>
                </c:pt>
                <c:pt idx="2726">
                  <c:v>-1.0802469E-2</c:v>
                </c:pt>
                <c:pt idx="2727">
                  <c:v>7.8713968999999995E-2</c:v>
                </c:pt>
                <c:pt idx="2728">
                  <c:v>4.0769231000000003E-2</c:v>
                </c:pt>
                <c:pt idx="2729">
                  <c:v>3.3985582E-2</c:v>
                </c:pt>
                <c:pt idx="2730">
                  <c:v>-0.21390100000000001</c:v>
                </c:pt>
                <c:pt idx="2731">
                  <c:v>4.4528976999999997E-2</c:v>
                </c:pt>
                <c:pt idx="2732">
                  <c:v>8.7981858999999996E-2</c:v>
                </c:pt>
                <c:pt idx="2733">
                  <c:v>-7.504363E-2</c:v>
                </c:pt>
                <c:pt idx="2734">
                  <c:v>1.8619085E-2</c:v>
                </c:pt>
                <c:pt idx="2735">
                  <c:v>3.4782608999999999E-2</c:v>
                </c:pt>
                <c:pt idx="2736">
                  <c:v>-9.2332400000000002E-3</c:v>
                </c:pt>
                <c:pt idx="2737">
                  <c:v>9.1843287999999995E-2</c:v>
                </c:pt>
                <c:pt idx="2738">
                  <c:v>0</c:v>
                </c:pt>
                <c:pt idx="2739">
                  <c:v>-0.13882725800000001</c:v>
                </c:pt>
                <c:pt idx="2740">
                  <c:v>-0.24437299000000001</c:v>
                </c:pt>
                <c:pt idx="2741">
                  <c:v>4.1916167999999997E-2</c:v>
                </c:pt>
                <c:pt idx="2742">
                  <c:v>6.3157889999999996E-3</c:v>
                </c:pt>
                <c:pt idx="2743">
                  <c:v>-0.13532608700000001</c:v>
                </c:pt>
                <c:pt idx="2744">
                  <c:v>-4.6357615999999997E-2</c:v>
                </c:pt>
                <c:pt idx="2745">
                  <c:v>-1.3340744999999999E-2</c:v>
                </c:pt>
                <c:pt idx="2746">
                  <c:v>-5.4462934999999997E-2</c:v>
                </c:pt>
                <c:pt idx="2747">
                  <c:v>-5.9715204000000001E-2</c:v>
                </c:pt>
                <c:pt idx="2748">
                  <c:v>0.15894039700000001</c:v>
                </c:pt>
                <c:pt idx="2749">
                  <c:v>4.0735873999999998E-2</c:v>
                </c:pt>
                <c:pt idx="2750">
                  <c:v>-7.9670329999999998E-2</c:v>
                </c:pt>
                <c:pt idx="2751">
                  <c:v>0.238255034</c:v>
                </c:pt>
                <c:pt idx="2752">
                  <c:v>3.8709676999999998E-2</c:v>
                </c:pt>
                <c:pt idx="2753">
                  <c:v>-0.12951049000000001</c:v>
                </c:pt>
                <c:pt idx="2754">
                  <c:v>0.114262561</c:v>
                </c:pt>
                <c:pt idx="2755">
                  <c:v>3.6559139999999997E-2</c:v>
                </c:pt>
                <c:pt idx="2756">
                  <c:v>-0.10714285699999999</c:v>
                </c:pt>
                <c:pt idx="2757">
                  <c:v>0</c:v>
                </c:pt>
                <c:pt idx="2758">
                  <c:v>0.173664122</c:v>
                </c:pt>
                <c:pt idx="2759">
                  <c:v>0.14187643</c:v>
                </c:pt>
                <c:pt idx="2760">
                  <c:v>7.3220338999999995E-2</c:v>
                </c:pt>
                <c:pt idx="2761">
                  <c:v>-0.1</c:v>
                </c:pt>
                <c:pt idx="2762">
                  <c:v>0</c:v>
                </c:pt>
                <c:pt idx="2763">
                  <c:v>0.17024587599999999</c:v>
                </c:pt>
                <c:pt idx="2764">
                  <c:v>-0.24313267099999999</c:v>
                </c:pt>
                <c:pt idx="2765">
                  <c:v>1.4656895E-2</c:v>
                </c:pt>
                <c:pt idx="2766">
                  <c:v>8.7719298000000001E-2</c:v>
                </c:pt>
                <c:pt idx="2767">
                  <c:v>0.26666666700000002</c:v>
                </c:pt>
                <c:pt idx="2768">
                  <c:v>-4.7752809E-2</c:v>
                </c:pt>
                <c:pt idx="2769">
                  <c:v>-0.17765814299999999</c:v>
                </c:pt>
                <c:pt idx="2770">
                  <c:v>-3.5714285999999998E-2</c:v>
                </c:pt>
                <c:pt idx="2771">
                  <c:v>3.5000000000000003E-2</c:v>
                </c:pt>
                <c:pt idx="2772">
                  <c:v>-0.11509901</c:v>
                </c:pt>
                <c:pt idx="2773">
                  <c:v>3.7851662000000001E-2</c:v>
                </c:pt>
                <c:pt idx="2774">
                  <c:v>5.3731343000000001E-2</c:v>
                </c:pt>
                <c:pt idx="2775">
                  <c:v>0.15956790100000001</c:v>
                </c:pt>
                <c:pt idx="2776">
                  <c:v>-3.0075187999999999E-2</c:v>
                </c:pt>
                <c:pt idx="2777">
                  <c:v>0.235042735</c:v>
                </c:pt>
                <c:pt idx="2778">
                  <c:v>-3.6900369000000002E-2</c:v>
                </c:pt>
                <c:pt idx="2779">
                  <c:v>-1.7081850999999999E-2</c:v>
                </c:pt>
                <c:pt idx="2780">
                  <c:v>7.7669899999999997E-3</c:v>
                </c:pt>
                <c:pt idx="2781">
                  <c:v>0.15566037699999999</c:v>
                </c:pt>
                <c:pt idx="2782">
                  <c:v>8.9478045000000006E-2</c:v>
                </c:pt>
                <c:pt idx="2783">
                  <c:v>4.0873855000000001E-2</c:v>
                </c:pt>
                <c:pt idx="2784">
                  <c:v>0.16198537900000001</c:v>
                </c:pt>
                <c:pt idx="2785">
                  <c:v>0.110876897</c:v>
                </c:pt>
                <c:pt idx="2786">
                  <c:v>0.15094339600000001</c:v>
                </c:pt>
                <c:pt idx="2787">
                  <c:v>5.5505005000000003E-2</c:v>
                </c:pt>
                <c:pt idx="2788">
                  <c:v>-0.293859649</c:v>
                </c:pt>
                <c:pt idx="2789">
                  <c:v>0.119122257</c:v>
                </c:pt>
                <c:pt idx="2790">
                  <c:v>7.0362472999999995E-2</c:v>
                </c:pt>
                <c:pt idx="2791">
                  <c:v>6.4262294999999997E-2</c:v>
                </c:pt>
                <c:pt idx="2792">
                  <c:v>8.1495685999999998E-2</c:v>
                </c:pt>
                <c:pt idx="2793">
                  <c:v>4.4160942000000002E-2</c:v>
                </c:pt>
                <c:pt idx="2794">
                  <c:v>7.6696833000000006E-2</c:v>
                </c:pt>
                <c:pt idx="2795">
                  <c:v>-5.7692309999999997E-3</c:v>
                </c:pt>
                <c:pt idx="2796">
                  <c:v>0.17548076900000001</c:v>
                </c:pt>
                <c:pt idx="2797">
                  <c:v>-0.155188679</c:v>
                </c:pt>
                <c:pt idx="2798">
                  <c:v>4.4859812999999998E-2</c:v>
                </c:pt>
                <c:pt idx="2799">
                  <c:v>-3.3070088999999997E-2</c:v>
                </c:pt>
                <c:pt idx="2800">
                  <c:v>-3.649635E-3</c:v>
                </c:pt>
                <c:pt idx="2801">
                  <c:v>0.227926078</c:v>
                </c:pt>
                <c:pt idx="2802">
                  <c:v>6.5000000000000002E-2</c:v>
                </c:pt>
                <c:pt idx="2803">
                  <c:v>0.14285714299999999</c:v>
                </c:pt>
                <c:pt idx="2804">
                  <c:v>-1.9607843E-2</c:v>
                </c:pt>
                <c:pt idx="2805">
                  <c:v>-1.2096773999999999E-2</c:v>
                </c:pt>
                <c:pt idx="2806">
                  <c:v>8.6956519999999999E-3</c:v>
                </c:pt>
                <c:pt idx="2807">
                  <c:v>0.14772727299999999</c:v>
                </c:pt>
                <c:pt idx="2808">
                  <c:v>-5.2281369000000001E-2</c:v>
                </c:pt>
                <c:pt idx="2809">
                  <c:v>-0.31289640600000002</c:v>
                </c:pt>
                <c:pt idx="2810">
                  <c:v>0.13729729700000001</c:v>
                </c:pt>
                <c:pt idx="2811">
                  <c:v>6.9164265000000003E-2</c:v>
                </c:pt>
                <c:pt idx="2812">
                  <c:v>0.153319644</c:v>
                </c:pt>
                <c:pt idx="2813">
                  <c:v>6.5789469999999999E-3</c:v>
                </c:pt>
                <c:pt idx="2814">
                  <c:v>-0.11276657900000001</c:v>
                </c:pt>
                <c:pt idx="2815">
                  <c:v>1.5879478999999998E-2</c:v>
                </c:pt>
                <c:pt idx="2816">
                  <c:v>4.1369863E-2</c:v>
                </c:pt>
                <c:pt idx="2817">
                  <c:v>0.22043010800000001</c:v>
                </c:pt>
                <c:pt idx="2818">
                  <c:v>6.4814814999999998E-2</c:v>
                </c:pt>
                <c:pt idx="2819">
                  <c:v>-0.14425427900000001</c:v>
                </c:pt>
                <c:pt idx="2820">
                  <c:v>-0.15004546799999999</c:v>
                </c:pt>
                <c:pt idx="2821">
                  <c:v>5.5205631999999998E-2</c:v>
                </c:pt>
                <c:pt idx="2822">
                  <c:v>8.2790697999999996E-2</c:v>
                </c:pt>
                <c:pt idx="2823">
                  <c:v>0.26771653499999998</c:v>
                </c:pt>
                <c:pt idx="2824">
                  <c:v>2.5000000000000001E-3</c:v>
                </c:pt>
                <c:pt idx="2825">
                  <c:v>1.5228426E-2</c:v>
                </c:pt>
                <c:pt idx="2826">
                  <c:v>-0.111969112</c:v>
                </c:pt>
                <c:pt idx="2827">
                  <c:v>-7.9470200000000008E-3</c:v>
                </c:pt>
                <c:pt idx="2828">
                  <c:v>6.1538460000000001E-3</c:v>
                </c:pt>
                <c:pt idx="2829">
                  <c:v>-0.258325833</c:v>
                </c:pt>
                <c:pt idx="2830">
                  <c:v>2.9914530000000002E-2</c:v>
                </c:pt>
                <c:pt idx="2831">
                  <c:v>-0.18620689700000001</c:v>
                </c:pt>
                <c:pt idx="2832">
                  <c:v>9.5909091000000002E-2</c:v>
                </c:pt>
                <c:pt idx="2833">
                  <c:v>-0.31124161099999997</c:v>
                </c:pt>
                <c:pt idx="2834">
                  <c:v>-3.7422839999999999E-2</c:v>
                </c:pt>
                <c:pt idx="2835">
                  <c:v>8.9285714000000002E-2</c:v>
                </c:pt>
                <c:pt idx="2836">
                  <c:v>-3.7387526999999997E-2</c:v>
                </c:pt>
                <c:pt idx="2837">
                  <c:v>-0.21568627500000001</c:v>
                </c:pt>
                <c:pt idx="2838">
                  <c:v>7.4074074000000004E-2</c:v>
                </c:pt>
                <c:pt idx="2839">
                  <c:v>-8.4210525999999994E-2</c:v>
                </c:pt>
                <c:pt idx="2840">
                  <c:v>-1.6620499E-2</c:v>
                </c:pt>
                <c:pt idx="2841">
                  <c:v>-5.0763106000000002E-2</c:v>
                </c:pt>
                <c:pt idx="2842">
                  <c:v>-5.3763439999999999E-3</c:v>
                </c:pt>
                <c:pt idx="2843">
                  <c:v>2.7537372000000001E-2</c:v>
                </c:pt>
                <c:pt idx="2844">
                  <c:v>6.4462809999999995E-2</c:v>
                </c:pt>
                <c:pt idx="2845">
                  <c:v>0.20266666699999999</c:v>
                </c:pt>
                <c:pt idx="2846">
                  <c:v>4.7133757999999998E-2</c:v>
                </c:pt>
                <c:pt idx="2847">
                  <c:v>-1.9900500000000002E-3</c:v>
                </c:pt>
                <c:pt idx="2848">
                  <c:v>-5.7843996000000002E-2</c:v>
                </c:pt>
                <c:pt idx="2849">
                  <c:v>-0.21851851899999999</c:v>
                </c:pt>
                <c:pt idx="2850">
                  <c:v>0.119530416</c:v>
                </c:pt>
                <c:pt idx="2851">
                  <c:v>7.7348065999999993E-2</c:v>
                </c:pt>
                <c:pt idx="2852">
                  <c:v>5.0156739999999998E-2</c:v>
                </c:pt>
                <c:pt idx="2853">
                  <c:v>0.12712712700000001</c:v>
                </c:pt>
                <c:pt idx="2854">
                  <c:v>7.0537170000000001E-3</c:v>
                </c:pt>
                <c:pt idx="2855">
                  <c:v>0.19550637200000001</c:v>
                </c:pt>
                <c:pt idx="2856">
                  <c:v>-3.1413613E-2</c:v>
                </c:pt>
                <c:pt idx="2857">
                  <c:v>-1.3921114E-2</c:v>
                </c:pt>
                <c:pt idx="2858">
                  <c:v>-0.28109029000000002</c:v>
                </c:pt>
                <c:pt idx="2859">
                  <c:v>8.0541454999999998E-2</c:v>
                </c:pt>
                <c:pt idx="2860">
                  <c:v>-0.156673961</c:v>
                </c:pt>
                <c:pt idx="2861">
                  <c:v>-7.2562357999999993E-2</c:v>
                </c:pt>
                <c:pt idx="2862">
                  <c:v>-0.112676056</c:v>
                </c:pt>
                <c:pt idx="2863">
                  <c:v>5.6410255999999999E-2</c:v>
                </c:pt>
                <c:pt idx="2864">
                  <c:v>-7.7816900999999994E-2</c:v>
                </c:pt>
                <c:pt idx="2865">
                  <c:v>0.06</c:v>
                </c:pt>
                <c:pt idx="2866">
                  <c:v>-0.22190201700000001</c:v>
                </c:pt>
                <c:pt idx="2867">
                  <c:v>-5.8690745000000002E-2</c:v>
                </c:pt>
                <c:pt idx="2868">
                  <c:v>3.2183907999999997E-2</c:v>
                </c:pt>
                <c:pt idx="2869">
                  <c:v>-5.2037618000000001E-2</c:v>
                </c:pt>
                <c:pt idx="2870">
                  <c:v>-0.25043177900000002</c:v>
                </c:pt>
                <c:pt idx="2871">
                  <c:v>2.7473992999999999E-2</c:v>
                </c:pt>
                <c:pt idx="2872">
                  <c:v>4.8648649000000002E-2</c:v>
                </c:pt>
                <c:pt idx="2873">
                  <c:v>-0.215671063</c:v>
                </c:pt>
                <c:pt idx="2874">
                  <c:v>0.33333333300000001</c:v>
                </c:pt>
                <c:pt idx="2875">
                  <c:v>0.42342342300000002</c:v>
                </c:pt>
                <c:pt idx="2876">
                  <c:v>0.18840579700000001</c:v>
                </c:pt>
                <c:pt idx="2877">
                  <c:v>5.6654676000000001E-2</c:v>
                </c:pt>
                <c:pt idx="2878">
                  <c:v>5.8997050000000002E-2</c:v>
                </c:pt>
                <c:pt idx="2879">
                  <c:v>3.6585366000000001E-2</c:v>
                </c:pt>
                <c:pt idx="2880">
                  <c:v>4.5336788000000003E-2</c:v>
                </c:pt>
                <c:pt idx="2881">
                  <c:v>2.4036762E-2</c:v>
                </c:pt>
                <c:pt idx="2882">
                  <c:v>-3.9506172999999999E-2</c:v>
                </c:pt>
                <c:pt idx="2883">
                  <c:v>1.9230769000000002E-2</c:v>
                </c:pt>
                <c:pt idx="2884">
                  <c:v>-5.1921080000000001E-2</c:v>
                </c:pt>
                <c:pt idx="2885">
                  <c:v>3.8759689999999999E-3</c:v>
                </c:pt>
                <c:pt idx="2886">
                  <c:v>-0.107866868</c:v>
                </c:pt>
                <c:pt idx="2887">
                  <c:v>-0.121549637</c:v>
                </c:pt>
                <c:pt idx="2888">
                  <c:v>-0.18952618500000001</c:v>
                </c:pt>
                <c:pt idx="2889">
                  <c:v>-8.6559140000000007E-2</c:v>
                </c:pt>
                <c:pt idx="2890">
                  <c:v>0.16666666699999999</c:v>
                </c:pt>
                <c:pt idx="2891">
                  <c:v>-0.12555066100000001</c:v>
                </c:pt>
                <c:pt idx="2892">
                  <c:v>0.228313671</c:v>
                </c:pt>
                <c:pt idx="2893">
                  <c:v>0.108671789</c:v>
                </c:pt>
                <c:pt idx="2894">
                  <c:v>0.10876938</c:v>
                </c:pt>
                <c:pt idx="2895">
                  <c:v>0.31284916200000001</c:v>
                </c:pt>
                <c:pt idx="2896">
                  <c:v>4.9166666999999997E-2</c:v>
                </c:pt>
                <c:pt idx="2897">
                  <c:v>0.2384</c:v>
                </c:pt>
                <c:pt idx="2898">
                  <c:v>-2.6666667000000002E-2</c:v>
                </c:pt>
                <c:pt idx="2899">
                  <c:v>0.173104435</c:v>
                </c:pt>
                <c:pt idx="2900">
                  <c:v>-8.2365363999999996E-2</c:v>
                </c:pt>
                <c:pt idx="2901">
                  <c:v>5.8692972000000003E-2</c:v>
                </c:pt>
                <c:pt idx="2902">
                  <c:v>3.3557047E-2</c:v>
                </c:pt>
                <c:pt idx="2903">
                  <c:v>3.8647343000000001E-2</c:v>
                </c:pt>
                <c:pt idx="2904">
                  <c:v>0.112460951</c:v>
                </c:pt>
                <c:pt idx="2905">
                  <c:v>6.1702128000000002E-2</c:v>
                </c:pt>
                <c:pt idx="2906">
                  <c:v>1.4689265999999999E-2</c:v>
                </c:pt>
                <c:pt idx="2907">
                  <c:v>7.3804099999999997E-2</c:v>
                </c:pt>
                <c:pt idx="2908">
                  <c:v>-9.4050992E-2</c:v>
                </c:pt>
                <c:pt idx="2909">
                  <c:v>-0.06</c:v>
                </c:pt>
                <c:pt idx="2910">
                  <c:v>1.7636679999999999E-3</c:v>
                </c:pt>
                <c:pt idx="2911">
                  <c:v>9.8367346999999994E-2</c:v>
                </c:pt>
                <c:pt idx="2912">
                  <c:v>-0.20235655699999999</c:v>
                </c:pt>
                <c:pt idx="2913">
                  <c:v>1.3738673E-2</c:v>
                </c:pt>
                <c:pt idx="2914">
                  <c:v>-0.109638554</c:v>
                </c:pt>
                <c:pt idx="2915">
                  <c:v>0.136612022</c:v>
                </c:pt>
                <c:pt idx="2916">
                  <c:v>0.172636816</c:v>
                </c:pt>
                <c:pt idx="2917">
                  <c:v>-0.109940449</c:v>
                </c:pt>
                <c:pt idx="2918">
                  <c:v>0.241071429</c:v>
                </c:pt>
                <c:pt idx="2919">
                  <c:v>-2.5404157E-2</c:v>
                </c:pt>
                <c:pt idx="2920">
                  <c:v>0.10075914399999999</c:v>
                </c:pt>
                <c:pt idx="2921">
                  <c:v>0.16334072399999999</c:v>
                </c:pt>
                <c:pt idx="2922">
                  <c:v>5.2910049999999997E-3</c:v>
                </c:pt>
                <c:pt idx="2923">
                  <c:v>-2.9574468E-2</c:v>
                </c:pt>
                <c:pt idx="2924">
                  <c:v>3.9697543000000002E-2</c:v>
                </c:pt>
                <c:pt idx="2925">
                  <c:v>0.134828425</c:v>
                </c:pt>
                <c:pt idx="2926">
                  <c:v>-0.115172414</c:v>
                </c:pt>
                <c:pt idx="2927">
                  <c:v>0.115384615</c:v>
                </c:pt>
                <c:pt idx="2928">
                  <c:v>7.9136690999999995E-2</c:v>
                </c:pt>
                <c:pt idx="2929">
                  <c:v>-0.32052752299999998</c:v>
                </c:pt>
                <c:pt idx="2930">
                  <c:v>5.7920898999999998E-2</c:v>
                </c:pt>
                <c:pt idx="2931">
                  <c:v>-8.2576399999999999E-4</c:v>
                </c:pt>
                <c:pt idx="2932">
                  <c:v>7.6666666999999994E-2</c:v>
                </c:pt>
                <c:pt idx="2933">
                  <c:v>-0.11497326200000001</c:v>
                </c:pt>
                <c:pt idx="2934">
                  <c:v>5.0581690000000004E-3</c:v>
                </c:pt>
                <c:pt idx="2935">
                  <c:v>-1.6759777E-2</c:v>
                </c:pt>
                <c:pt idx="2936">
                  <c:v>-0.15061861200000001</c:v>
                </c:pt>
                <c:pt idx="2937">
                  <c:v>-1.7543860000000001E-2</c:v>
                </c:pt>
                <c:pt idx="2938">
                  <c:v>1.9417480000000001E-3</c:v>
                </c:pt>
                <c:pt idx="2939">
                  <c:v>-6.7096773999999998E-2</c:v>
                </c:pt>
                <c:pt idx="2940">
                  <c:v>0.119311193</c:v>
                </c:pt>
                <c:pt idx="2941">
                  <c:v>-0.26240000000000002</c:v>
                </c:pt>
                <c:pt idx="2942">
                  <c:v>4.1666666999999998E-2</c:v>
                </c:pt>
                <c:pt idx="2943">
                  <c:v>3.3779264000000003E-2</c:v>
                </c:pt>
                <c:pt idx="2944">
                  <c:v>-1.2517385000000001E-2</c:v>
                </c:pt>
                <c:pt idx="2945">
                  <c:v>5.9024390000000003E-2</c:v>
                </c:pt>
                <c:pt idx="2946">
                  <c:v>-1.0101010000000001E-2</c:v>
                </c:pt>
                <c:pt idx="2947">
                  <c:v>5.1304348E-2</c:v>
                </c:pt>
                <c:pt idx="2948">
                  <c:v>7.1772639999999999E-2</c:v>
                </c:pt>
                <c:pt idx="2949">
                  <c:v>0.16571428599999999</c:v>
                </c:pt>
                <c:pt idx="2950">
                  <c:v>-0.129659001</c:v>
                </c:pt>
                <c:pt idx="2951">
                  <c:v>0.13821138199999999</c:v>
                </c:pt>
                <c:pt idx="2952">
                  <c:v>0.39205955300000001</c:v>
                </c:pt>
                <c:pt idx="2953">
                  <c:v>-9.0977444000000005E-2</c:v>
                </c:pt>
                <c:pt idx="2954">
                  <c:v>-3.2000000000000001E-2</c:v>
                </c:pt>
                <c:pt idx="2955">
                  <c:v>0</c:v>
                </c:pt>
                <c:pt idx="2956">
                  <c:v>-3.7333333000000003E-2</c:v>
                </c:pt>
                <c:pt idx="2957">
                  <c:v>0.26530612199999998</c:v>
                </c:pt>
                <c:pt idx="2958">
                  <c:v>-8.3135392000000002E-2</c:v>
                </c:pt>
                <c:pt idx="2959">
                  <c:v>2.9530200999999999E-2</c:v>
                </c:pt>
                <c:pt idx="2960">
                  <c:v>7.1428570999999996E-2</c:v>
                </c:pt>
                <c:pt idx="2961">
                  <c:v>-6.4331670000000001E-3</c:v>
                </c:pt>
                <c:pt idx="2962">
                  <c:v>8.1967212999999997E-2</c:v>
                </c:pt>
                <c:pt idx="2963">
                  <c:v>6.2948646999999996E-2</c:v>
                </c:pt>
                <c:pt idx="2964">
                  <c:v>-0.20045428700000001</c:v>
                </c:pt>
                <c:pt idx="2965">
                  <c:v>-5.6140349999999999E-3</c:v>
                </c:pt>
                <c:pt idx="2966">
                  <c:v>-0.12979351</c:v>
                </c:pt>
                <c:pt idx="2967">
                  <c:v>3.1695721000000003E-2</c:v>
                </c:pt>
                <c:pt idx="2968">
                  <c:v>-7.1782178000000002E-2</c:v>
                </c:pt>
                <c:pt idx="2969">
                  <c:v>2.3595156999999999E-2</c:v>
                </c:pt>
                <c:pt idx="2970">
                  <c:v>-0.17456021699999999</c:v>
                </c:pt>
                <c:pt idx="2971">
                  <c:v>0.1</c:v>
                </c:pt>
                <c:pt idx="2972">
                  <c:v>3.8507110000000002E-3</c:v>
                </c:pt>
                <c:pt idx="2973">
                  <c:v>2.5039123999999999E-2</c:v>
                </c:pt>
                <c:pt idx="2974">
                  <c:v>-9.0909090999999997E-2</c:v>
                </c:pt>
                <c:pt idx="2975">
                  <c:v>4.4017094E-2</c:v>
                </c:pt>
                <c:pt idx="2976">
                  <c:v>-0.19574888800000001</c:v>
                </c:pt>
                <c:pt idx="2977">
                  <c:v>0.18165784800000001</c:v>
                </c:pt>
                <c:pt idx="2978">
                  <c:v>9.8265896000000005E-2</c:v>
                </c:pt>
                <c:pt idx="2979">
                  <c:v>-6.7061144000000003E-2</c:v>
                </c:pt>
                <c:pt idx="2980">
                  <c:v>-2.3809523999999999E-2</c:v>
                </c:pt>
                <c:pt idx="2981">
                  <c:v>-2.1621622E-2</c:v>
                </c:pt>
                <c:pt idx="2982">
                  <c:v>-8.8476071000000003E-2</c:v>
                </c:pt>
                <c:pt idx="2983">
                  <c:v>-4.1666666999999998E-2</c:v>
                </c:pt>
                <c:pt idx="2984">
                  <c:v>-0.111842105</c:v>
                </c:pt>
                <c:pt idx="2985">
                  <c:v>-0.17803970199999999</c:v>
                </c:pt>
                <c:pt idx="2986">
                  <c:v>6.2231759999999997E-2</c:v>
                </c:pt>
                <c:pt idx="2987">
                  <c:v>0.16757560699999999</c:v>
                </c:pt>
                <c:pt idx="2988">
                  <c:v>-0.126525155</c:v>
                </c:pt>
                <c:pt idx="2989">
                  <c:v>-3.6153846000000003E-2</c:v>
                </c:pt>
                <c:pt idx="2990">
                  <c:v>0.161073826</c:v>
                </c:pt>
                <c:pt idx="2991">
                  <c:v>0.116333725</c:v>
                </c:pt>
                <c:pt idx="2992">
                  <c:v>-4.1970803000000001E-2</c:v>
                </c:pt>
                <c:pt idx="2993">
                  <c:v>0.115338882</c:v>
                </c:pt>
                <c:pt idx="2994">
                  <c:v>-0.279635258</c:v>
                </c:pt>
                <c:pt idx="2995">
                  <c:v>-9.9457505000000002E-2</c:v>
                </c:pt>
                <c:pt idx="2996">
                  <c:v>1.2903226E-2</c:v>
                </c:pt>
                <c:pt idx="2997">
                  <c:v>-0.29348795700000002</c:v>
                </c:pt>
                <c:pt idx="2998">
                  <c:v>-9.9932018999999997E-2</c:v>
                </c:pt>
                <c:pt idx="2999">
                  <c:v>4.7999999999999996E-3</c:v>
                </c:pt>
                <c:pt idx="3000">
                  <c:v>5.2490421000000002E-2</c:v>
                </c:pt>
                <c:pt idx="3001">
                  <c:v>9.7293343000000004E-2</c:v>
                </c:pt>
                <c:pt idx="3002">
                  <c:v>8.2872927999999998E-2</c:v>
                </c:pt>
                <c:pt idx="3003">
                  <c:v>6.9457221999999999E-2</c:v>
                </c:pt>
                <c:pt idx="3004">
                  <c:v>0.15952380999999999</c:v>
                </c:pt>
                <c:pt idx="3005">
                  <c:v>0.20391061499999999</c:v>
                </c:pt>
                <c:pt idx="3006">
                  <c:v>-7.2858865999999994E-2</c:v>
                </c:pt>
                <c:pt idx="3007">
                  <c:v>-5.6059356999999997E-2</c:v>
                </c:pt>
                <c:pt idx="3008">
                  <c:v>7.2774529000000004E-2</c:v>
                </c:pt>
                <c:pt idx="3009">
                  <c:v>-0.18709836899999999</c:v>
                </c:pt>
                <c:pt idx="3010">
                  <c:v>0.220568336</c:v>
                </c:pt>
                <c:pt idx="3011">
                  <c:v>1.2195121999999999E-2</c:v>
                </c:pt>
                <c:pt idx="3012">
                  <c:v>5.3741496999999999E-2</c:v>
                </c:pt>
                <c:pt idx="3013">
                  <c:v>-7.5624999999999998E-2</c:v>
                </c:pt>
                <c:pt idx="3014">
                  <c:v>-0.14184100399999999</c:v>
                </c:pt>
                <c:pt idx="3015">
                  <c:v>-0.20200000000000001</c:v>
                </c:pt>
                <c:pt idx="3016">
                  <c:v>8.1595091999999994E-2</c:v>
                </c:pt>
                <c:pt idx="3017">
                  <c:v>-2.8682170999999999E-2</c:v>
                </c:pt>
                <c:pt idx="3018">
                  <c:v>0</c:v>
                </c:pt>
                <c:pt idx="3019">
                  <c:v>-0.22083333299999999</c:v>
                </c:pt>
                <c:pt idx="3020">
                  <c:v>0.111111111</c:v>
                </c:pt>
                <c:pt idx="3021">
                  <c:v>-0.25471698100000001</c:v>
                </c:pt>
                <c:pt idx="3022">
                  <c:v>1.5151515000000001E-2</c:v>
                </c:pt>
                <c:pt idx="3023">
                  <c:v>0.100110011</c:v>
                </c:pt>
                <c:pt idx="3024">
                  <c:v>0</c:v>
                </c:pt>
                <c:pt idx="3025">
                  <c:v>-0.119444444</c:v>
                </c:pt>
                <c:pt idx="3026">
                  <c:v>-1.7672151000000001E-2</c:v>
                </c:pt>
                <c:pt idx="3027">
                  <c:v>-4.6391753000000001E-2</c:v>
                </c:pt>
                <c:pt idx="3028">
                  <c:v>0.100693029</c:v>
                </c:pt>
                <c:pt idx="3029">
                  <c:v>-8.614347E-2</c:v>
                </c:pt>
                <c:pt idx="3030">
                  <c:v>8.5714286000000001E-2</c:v>
                </c:pt>
                <c:pt idx="3031">
                  <c:v>7.2888282999999998E-2</c:v>
                </c:pt>
                <c:pt idx="3032">
                  <c:v>8.1944444000000005E-2</c:v>
                </c:pt>
                <c:pt idx="3033">
                  <c:v>7.1428570999999996E-2</c:v>
                </c:pt>
                <c:pt idx="3034">
                  <c:v>7.8380705999999994E-2</c:v>
                </c:pt>
                <c:pt idx="3035">
                  <c:v>0.15742793799999999</c:v>
                </c:pt>
                <c:pt idx="3036">
                  <c:v>0.13704071500000001</c:v>
                </c:pt>
                <c:pt idx="3037">
                  <c:v>-0.134424603</c:v>
                </c:pt>
                <c:pt idx="3038">
                  <c:v>0.25655172399999998</c:v>
                </c:pt>
                <c:pt idx="3039">
                  <c:v>-2.3529412E-2</c:v>
                </c:pt>
                <c:pt idx="3040">
                  <c:v>-0.11215109500000001</c:v>
                </c:pt>
                <c:pt idx="3041">
                  <c:v>2.9850746000000001E-2</c:v>
                </c:pt>
                <c:pt idx="3042">
                  <c:v>-4.0247678000000002E-2</c:v>
                </c:pt>
                <c:pt idx="3043">
                  <c:v>2.3728814000000001E-2</c:v>
                </c:pt>
                <c:pt idx="3044">
                  <c:v>-0.16921241100000001</c:v>
                </c:pt>
                <c:pt idx="3045">
                  <c:v>-4.2666666999999998E-2</c:v>
                </c:pt>
                <c:pt idx="3046">
                  <c:v>-0.116001492</c:v>
                </c:pt>
                <c:pt idx="3047">
                  <c:v>0.116806723</c:v>
                </c:pt>
                <c:pt idx="3048">
                  <c:v>4.0550879999999997E-2</c:v>
                </c:pt>
                <c:pt idx="3049">
                  <c:v>0.18</c:v>
                </c:pt>
                <c:pt idx="3050">
                  <c:v>5.2631578999999998E-2</c:v>
                </c:pt>
                <c:pt idx="3051">
                  <c:v>0.141935484</c:v>
                </c:pt>
                <c:pt idx="3052">
                  <c:v>-6.8502825000000003E-2</c:v>
                </c:pt>
                <c:pt idx="3053">
                  <c:v>-6.6947367999999993E-2</c:v>
                </c:pt>
                <c:pt idx="3054">
                  <c:v>0.116806723</c:v>
                </c:pt>
                <c:pt idx="3055">
                  <c:v>-2.0997374999999999E-2</c:v>
                </c:pt>
                <c:pt idx="3056">
                  <c:v>6.1251663999999997E-2</c:v>
                </c:pt>
                <c:pt idx="3057">
                  <c:v>2.5089606E-2</c:v>
                </c:pt>
                <c:pt idx="3058">
                  <c:v>-0.10144927500000001</c:v>
                </c:pt>
                <c:pt idx="3059">
                  <c:v>-3.3333333E-2</c:v>
                </c:pt>
                <c:pt idx="3060">
                  <c:v>0.223587224</c:v>
                </c:pt>
                <c:pt idx="3061">
                  <c:v>-0.233905579</c:v>
                </c:pt>
                <c:pt idx="3062">
                  <c:v>0.73960612699999995</c:v>
                </c:pt>
                <c:pt idx="3063">
                  <c:v>7.3825503000000001E-2</c:v>
                </c:pt>
                <c:pt idx="3064">
                  <c:v>-0.15238095199999999</c:v>
                </c:pt>
                <c:pt idx="3065">
                  <c:v>-0.16661316200000001</c:v>
                </c:pt>
                <c:pt idx="3066">
                  <c:v>-0.20317460300000001</c:v>
                </c:pt>
                <c:pt idx="3067">
                  <c:v>3.5485933999999997E-2</c:v>
                </c:pt>
                <c:pt idx="3068">
                  <c:v>0.27388535000000003</c:v>
                </c:pt>
                <c:pt idx="3069">
                  <c:v>5.0563204E-2</c:v>
                </c:pt>
                <c:pt idx="3070">
                  <c:v>-0.17836031899999999</c:v>
                </c:pt>
                <c:pt idx="3071">
                  <c:v>-0.19759036099999999</c:v>
                </c:pt>
                <c:pt idx="3072">
                  <c:v>0.14285714299999999</c:v>
                </c:pt>
                <c:pt idx="3073">
                  <c:v>0.22</c:v>
                </c:pt>
                <c:pt idx="3074">
                  <c:v>-0.136308806</c:v>
                </c:pt>
                <c:pt idx="3075">
                  <c:v>9.7128106000000006E-2</c:v>
                </c:pt>
                <c:pt idx="3076">
                  <c:v>5.5813952999999999E-2</c:v>
                </c:pt>
                <c:pt idx="3077">
                  <c:v>4.2194090000000004E-3</c:v>
                </c:pt>
                <c:pt idx="3078">
                  <c:v>-7.2727299999999996E-4</c:v>
                </c:pt>
                <c:pt idx="3079">
                  <c:v>0.226734349</c:v>
                </c:pt>
                <c:pt idx="3080">
                  <c:v>2.1778584E-2</c:v>
                </c:pt>
                <c:pt idx="3081">
                  <c:v>1.5384615000000001E-2</c:v>
                </c:pt>
                <c:pt idx="3082">
                  <c:v>0.17081081100000001</c:v>
                </c:pt>
                <c:pt idx="3083">
                  <c:v>-9.4488190000000007E-3</c:v>
                </c:pt>
                <c:pt idx="3084">
                  <c:v>-5.3498985999999998E-2</c:v>
                </c:pt>
                <c:pt idx="3085">
                  <c:v>6.3636364000000001E-2</c:v>
                </c:pt>
                <c:pt idx="3086">
                  <c:v>7.4807925999999997E-2</c:v>
                </c:pt>
                <c:pt idx="3087">
                  <c:v>3.6078431000000001E-2</c:v>
                </c:pt>
                <c:pt idx="3088">
                  <c:v>7.5471699999999997E-3</c:v>
                </c:pt>
                <c:pt idx="3089">
                  <c:v>-2.7619048E-2</c:v>
                </c:pt>
                <c:pt idx="3090">
                  <c:v>0.18766999100000001</c:v>
                </c:pt>
                <c:pt idx="3091">
                  <c:v>-6.25E-2</c:v>
                </c:pt>
                <c:pt idx="3092">
                  <c:v>-3.0769231000000001E-2</c:v>
                </c:pt>
                <c:pt idx="3093">
                  <c:v>-5.2023120999999999E-2</c:v>
                </c:pt>
                <c:pt idx="3094">
                  <c:v>5.1551094999999998E-2</c:v>
                </c:pt>
                <c:pt idx="3095">
                  <c:v>8.7976540000000002E-3</c:v>
                </c:pt>
                <c:pt idx="3096">
                  <c:v>4.1159420000000002E-2</c:v>
                </c:pt>
                <c:pt idx="3097">
                  <c:v>1.8461538E-2</c:v>
                </c:pt>
                <c:pt idx="3098">
                  <c:v>0.115702479</c:v>
                </c:pt>
                <c:pt idx="3099">
                  <c:v>-2.8235294000000001E-2</c:v>
                </c:pt>
                <c:pt idx="3100">
                  <c:v>9.9227910000000002E-2</c:v>
                </c:pt>
                <c:pt idx="3101">
                  <c:v>6.1728394999999998E-2</c:v>
                </c:pt>
                <c:pt idx="3102">
                  <c:v>0.29347826100000002</c:v>
                </c:pt>
                <c:pt idx="3103">
                  <c:v>0</c:v>
                </c:pt>
                <c:pt idx="3104">
                  <c:v>0.107669617</c:v>
                </c:pt>
                <c:pt idx="3105">
                  <c:v>3.6269429999999998E-2</c:v>
                </c:pt>
                <c:pt idx="3106">
                  <c:v>2.2607389999999999E-3</c:v>
                </c:pt>
                <c:pt idx="3107">
                  <c:v>8.0375783000000006E-2</c:v>
                </c:pt>
                <c:pt idx="3108">
                  <c:v>0.14864864899999999</c:v>
                </c:pt>
                <c:pt idx="3109">
                  <c:v>0.19597989900000001</c:v>
                </c:pt>
                <c:pt idx="3110">
                  <c:v>-6.0606061000000003E-2</c:v>
                </c:pt>
                <c:pt idx="3111">
                  <c:v>0.116666667</c:v>
                </c:pt>
                <c:pt idx="3112">
                  <c:v>0.102514507</c:v>
                </c:pt>
                <c:pt idx="3113">
                  <c:v>0.138545953</c:v>
                </c:pt>
                <c:pt idx="3114">
                  <c:v>8.2589285999999998E-2</c:v>
                </c:pt>
                <c:pt idx="3115">
                  <c:v>5.2279634999999998E-2</c:v>
                </c:pt>
                <c:pt idx="3116">
                  <c:v>-0.177502992</c:v>
                </c:pt>
                <c:pt idx="3117">
                  <c:v>9.5950703999999998E-2</c:v>
                </c:pt>
                <c:pt idx="3118">
                  <c:v>4.4303796999999999E-2</c:v>
                </c:pt>
                <c:pt idx="3119">
                  <c:v>6.3856960000000004E-2</c:v>
                </c:pt>
                <c:pt idx="3120">
                  <c:v>-0.38815789499999998</c:v>
                </c:pt>
                <c:pt idx="3121">
                  <c:v>4.1268461999999999E-2</c:v>
                </c:pt>
                <c:pt idx="3122">
                  <c:v>-8.1463990999999999E-2</c:v>
                </c:pt>
                <c:pt idx="3123">
                  <c:v>-0.13750000000000001</c:v>
                </c:pt>
                <c:pt idx="3124">
                  <c:v>-5.5434783000000001E-2</c:v>
                </c:pt>
                <c:pt idx="3125">
                  <c:v>6.2786135000000007E-2</c:v>
                </c:pt>
                <c:pt idx="3126">
                  <c:v>-0.32778702199999998</c:v>
                </c:pt>
                <c:pt idx="3127">
                  <c:v>-1.1098779999999999E-3</c:v>
                </c:pt>
                <c:pt idx="3128">
                  <c:v>2.5000000000000001E-2</c:v>
                </c:pt>
                <c:pt idx="3129">
                  <c:v>0.254</c:v>
                </c:pt>
                <c:pt idx="3130">
                  <c:v>5.8053320999999998E-2</c:v>
                </c:pt>
                <c:pt idx="3131">
                  <c:v>-1.2484390000000001E-3</c:v>
                </c:pt>
                <c:pt idx="3132">
                  <c:v>-1.1232449E-2</c:v>
                </c:pt>
                <c:pt idx="3133">
                  <c:v>6.6613799000000001E-2</c:v>
                </c:pt>
                <c:pt idx="3134">
                  <c:v>0.121420997</c:v>
                </c:pt>
                <c:pt idx="3135">
                  <c:v>5.9035602E-2</c:v>
                </c:pt>
                <c:pt idx="3136">
                  <c:v>-0.27851002899999999</c:v>
                </c:pt>
                <c:pt idx="3137">
                  <c:v>5.7627118999999997E-2</c:v>
                </c:pt>
                <c:pt idx="3138">
                  <c:v>-7.6712328999999996E-2</c:v>
                </c:pt>
                <c:pt idx="3139">
                  <c:v>0.11078431399999999</c:v>
                </c:pt>
                <c:pt idx="3140">
                  <c:v>7.2664359999999997E-2</c:v>
                </c:pt>
                <c:pt idx="3141">
                  <c:v>1.8232386E-2</c:v>
                </c:pt>
                <c:pt idx="3142">
                  <c:v>0.29310344799999999</c:v>
                </c:pt>
                <c:pt idx="3143">
                  <c:v>-2.9301746E-2</c:v>
                </c:pt>
                <c:pt idx="3144">
                  <c:v>-9.0277780000000002E-3</c:v>
                </c:pt>
                <c:pt idx="3145">
                  <c:v>6.0773480999999997E-2</c:v>
                </c:pt>
                <c:pt idx="3146">
                  <c:v>2.1671827000000001E-2</c:v>
                </c:pt>
                <c:pt idx="3147">
                  <c:v>7.3260069999999998E-3</c:v>
                </c:pt>
                <c:pt idx="3148">
                  <c:v>7.1309005999999994E-2</c:v>
                </c:pt>
                <c:pt idx="3149">
                  <c:v>-0.16875000000000001</c:v>
                </c:pt>
                <c:pt idx="3150">
                  <c:v>3.5634744000000003E-2</c:v>
                </c:pt>
                <c:pt idx="3151">
                  <c:v>0.115869018</c:v>
                </c:pt>
                <c:pt idx="3152">
                  <c:v>-9.0909089999999994E-3</c:v>
                </c:pt>
                <c:pt idx="3153">
                  <c:v>-4.4746104000000002E-2</c:v>
                </c:pt>
                <c:pt idx="3154">
                  <c:v>5.8295963999999999E-2</c:v>
                </c:pt>
                <c:pt idx="3155">
                  <c:v>6.7729083999999995E-2</c:v>
                </c:pt>
                <c:pt idx="3156">
                  <c:v>0.107692308</c:v>
                </c:pt>
                <c:pt idx="3157">
                  <c:v>0.239344262</c:v>
                </c:pt>
                <c:pt idx="3158">
                  <c:v>3.9251210000000002E-3</c:v>
                </c:pt>
                <c:pt idx="3159">
                  <c:v>0.175349428</c:v>
                </c:pt>
                <c:pt idx="3160">
                  <c:v>0.10912981500000001</c:v>
                </c:pt>
                <c:pt idx="3161">
                  <c:v>-0.14285714299999999</c:v>
                </c:pt>
                <c:pt idx="3162">
                  <c:v>-0.18706199500000001</c:v>
                </c:pt>
                <c:pt idx="3163">
                  <c:v>1.4604150999999999E-2</c:v>
                </c:pt>
                <c:pt idx="3164">
                  <c:v>5.8176101000000001E-2</c:v>
                </c:pt>
                <c:pt idx="3165">
                  <c:v>-0.12956810599999999</c:v>
                </c:pt>
                <c:pt idx="3166">
                  <c:v>-6.2743489999999999E-2</c:v>
                </c:pt>
                <c:pt idx="3167">
                  <c:v>-9.1694352000000007E-2</c:v>
                </c:pt>
                <c:pt idx="3168">
                  <c:v>-0.113687151</c:v>
                </c:pt>
                <c:pt idx="3169">
                  <c:v>-0.14754098399999999</c:v>
                </c:pt>
                <c:pt idx="3170">
                  <c:v>-4.5190450000000002E-3</c:v>
                </c:pt>
                <c:pt idx="3171">
                  <c:v>5.5917480999999998E-2</c:v>
                </c:pt>
                <c:pt idx="3172">
                  <c:v>0.28771929800000001</c:v>
                </c:pt>
                <c:pt idx="3173">
                  <c:v>6.1403509000000002E-2</c:v>
                </c:pt>
                <c:pt idx="3174">
                  <c:v>-4.6121590000000002E-3</c:v>
                </c:pt>
                <c:pt idx="3175">
                  <c:v>0.112689394</c:v>
                </c:pt>
                <c:pt idx="3176">
                  <c:v>-0.117985612</c:v>
                </c:pt>
                <c:pt idx="3177">
                  <c:v>-4.9429658000000001E-2</c:v>
                </c:pt>
                <c:pt idx="3178">
                  <c:v>0</c:v>
                </c:pt>
                <c:pt idx="3179">
                  <c:v>0.18700787399999999</c:v>
                </c:pt>
                <c:pt idx="3180">
                  <c:v>-4.0816330000000003E-3</c:v>
                </c:pt>
                <c:pt idx="3181">
                  <c:v>4.2982456000000002E-2</c:v>
                </c:pt>
                <c:pt idx="3182">
                  <c:v>0.10344827600000001</c:v>
                </c:pt>
                <c:pt idx="3183">
                  <c:v>-0.14223002600000001</c:v>
                </c:pt>
                <c:pt idx="3184">
                  <c:v>-7.3378840000000001E-2</c:v>
                </c:pt>
                <c:pt idx="3185">
                  <c:v>-0.15988608600000001</c:v>
                </c:pt>
                <c:pt idx="3186">
                  <c:v>0.11188118800000001</c:v>
                </c:pt>
                <c:pt idx="3187">
                  <c:v>-2.2462561999999998E-2</c:v>
                </c:pt>
                <c:pt idx="3188">
                  <c:v>-0.15971223000000001</c:v>
                </c:pt>
                <c:pt idx="3189">
                  <c:v>9.8654710000000007E-3</c:v>
                </c:pt>
                <c:pt idx="3190">
                  <c:v>5.6338027999999998E-2</c:v>
                </c:pt>
                <c:pt idx="3191">
                  <c:v>-1.8181817999999999E-2</c:v>
                </c:pt>
                <c:pt idx="3192">
                  <c:v>-1.536885E-3</c:v>
                </c:pt>
                <c:pt idx="3193">
                  <c:v>-0.20540540500000001</c:v>
                </c:pt>
                <c:pt idx="3194">
                  <c:v>-3.3370409999999998E-3</c:v>
                </c:pt>
                <c:pt idx="3195">
                  <c:v>-9.1549296000000002E-2</c:v>
                </c:pt>
                <c:pt idx="3196">
                  <c:v>4.1162228000000002E-2</c:v>
                </c:pt>
                <c:pt idx="3197">
                  <c:v>-0.35636363599999998</c:v>
                </c:pt>
                <c:pt idx="3198">
                  <c:v>0.10053785699999999</c:v>
                </c:pt>
                <c:pt idx="3199">
                  <c:v>4.9165401999999997E-2</c:v>
                </c:pt>
                <c:pt idx="3200">
                  <c:v>-0.12793733700000001</c:v>
                </c:pt>
                <c:pt idx="3201">
                  <c:v>-4.7109208E-2</c:v>
                </c:pt>
                <c:pt idx="3202">
                  <c:v>-3.8208169E-2</c:v>
                </c:pt>
                <c:pt idx="3203">
                  <c:v>2.8530669999999999E-3</c:v>
                </c:pt>
                <c:pt idx="3204">
                  <c:v>3.4743202000000001E-2</c:v>
                </c:pt>
                <c:pt idx="3205">
                  <c:v>7.0659802999999993E-2</c:v>
                </c:pt>
                <c:pt idx="3206">
                  <c:v>6.4000000000000001E-2</c:v>
                </c:pt>
                <c:pt idx="3207">
                  <c:v>3.4398034000000001E-2</c:v>
                </c:pt>
                <c:pt idx="3208">
                  <c:v>0.100542005</c:v>
                </c:pt>
                <c:pt idx="3209">
                  <c:v>-0.16741573000000001</c:v>
                </c:pt>
                <c:pt idx="3210">
                  <c:v>-0.19028340099999999</c:v>
                </c:pt>
                <c:pt idx="3211">
                  <c:v>2.7652732999999999E-2</c:v>
                </c:pt>
                <c:pt idx="3212">
                  <c:v>1.3580247E-2</c:v>
                </c:pt>
                <c:pt idx="3213">
                  <c:v>5.3530752000000001E-2</c:v>
                </c:pt>
                <c:pt idx="3214">
                  <c:v>-0.179071069</c:v>
                </c:pt>
                <c:pt idx="3215">
                  <c:v>-0.29283561299999999</c:v>
                </c:pt>
                <c:pt idx="3216">
                  <c:v>1.7213115000000001E-2</c:v>
                </c:pt>
                <c:pt idx="3217">
                  <c:v>0.4</c:v>
                </c:pt>
                <c:pt idx="3218">
                  <c:v>0.17887323899999999</c:v>
                </c:pt>
                <c:pt idx="3219">
                  <c:v>4.1044775999999998E-2</c:v>
                </c:pt>
                <c:pt idx="3220">
                  <c:v>2.1416804000000001E-2</c:v>
                </c:pt>
                <c:pt idx="3221">
                  <c:v>-4.5895522000000001E-2</c:v>
                </c:pt>
                <c:pt idx="3222">
                  <c:v>3.6615385E-2</c:v>
                </c:pt>
                <c:pt idx="3223">
                  <c:v>2.6653504000000001E-2</c:v>
                </c:pt>
                <c:pt idx="3224">
                  <c:v>0</c:v>
                </c:pt>
                <c:pt idx="3225">
                  <c:v>4.1226216000000003E-2</c:v>
                </c:pt>
                <c:pt idx="3226">
                  <c:v>3.1674208000000002E-2</c:v>
                </c:pt>
                <c:pt idx="3227">
                  <c:v>9.4117646999999999E-2</c:v>
                </c:pt>
                <c:pt idx="3228">
                  <c:v>-1.0836584E-2</c:v>
                </c:pt>
                <c:pt idx="3229">
                  <c:v>7.4399999999999994E-2</c:v>
                </c:pt>
                <c:pt idx="3230">
                  <c:v>-6.5917878999999999E-2</c:v>
                </c:pt>
                <c:pt idx="3231">
                  <c:v>0.17601890100000001</c:v>
                </c:pt>
                <c:pt idx="3232">
                  <c:v>6.0164425000000001E-2</c:v>
                </c:pt>
                <c:pt idx="3233">
                  <c:v>-0.108065779</c:v>
                </c:pt>
                <c:pt idx="3234">
                  <c:v>6.4462809999999995E-2</c:v>
                </c:pt>
                <c:pt idx="3235">
                  <c:v>-0.15075376900000001</c:v>
                </c:pt>
                <c:pt idx="3236">
                  <c:v>0.117666667</c:v>
                </c:pt>
                <c:pt idx="3237">
                  <c:v>0.245454545</c:v>
                </c:pt>
                <c:pt idx="3238">
                  <c:v>-0.26968503900000002</c:v>
                </c:pt>
                <c:pt idx="3239">
                  <c:v>-0.21321812200000001</c:v>
                </c:pt>
                <c:pt idx="3240">
                  <c:v>3.5087719000000003E-2</c:v>
                </c:pt>
                <c:pt idx="3241">
                  <c:v>9.7560975999999994E-2</c:v>
                </c:pt>
                <c:pt idx="3242">
                  <c:v>1.923077E-3</c:v>
                </c:pt>
                <c:pt idx="3243">
                  <c:v>5.8986175000000002E-2</c:v>
                </c:pt>
                <c:pt idx="3244">
                  <c:v>0.165919283</c:v>
                </c:pt>
                <c:pt idx="3245">
                  <c:v>4.5966228999999997E-2</c:v>
                </c:pt>
                <c:pt idx="3246">
                  <c:v>0.208484848</c:v>
                </c:pt>
                <c:pt idx="3247">
                  <c:v>0.10842207199999999</c:v>
                </c:pt>
                <c:pt idx="3248">
                  <c:v>0.15867579900000001</c:v>
                </c:pt>
                <c:pt idx="3249">
                  <c:v>0.04</c:v>
                </c:pt>
                <c:pt idx="3250">
                  <c:v>0.12305922900000001</c:v>
                </c:pt>
                <c:pt idx="3251">
                  <c:v>-6.3291138999999996E-2</c:v>
                </c:pt>
                <c:pt idx="3252">
                  <c:v>1.5430776E-2</c:v>
                </c:pt>
                <c:pt idx="3253">
                  <c:v>0</c:v>
                </c:pt>
                <c:pt idx="3254">
                  <c:v>0.12994350299999999</c:v>
                </c:pt>
                <c:pt idx="3255">
                  <c:v>-0.34590163899999998</c:v>
                </c:pt>
                <c:pt idx="3256">
                  <c:v>0.148809524</c:v>
                </c:pt>
                <c:pt idx="3257">
                  <c:v>7.1787990999999995E-2</c:v>
                </c:pt>
                <c:pt idx="3258">
                  <c:v>-0.37777777800000001</c:v>
                </c:pt>
                <c:pt idx="3259">
                  <c:v>-5.5944055999999999E-2</c:v>
                </c:pt>
                <c:pt idx="3260">
                  <c:v>0.193761248</c:v>
                </c:pt>
                <c:pt idx="3261">
                  <c:v>9.7992915999999999E-2</c:v>
                </c:pt>
                <c:pt idx="3262">
                  <c:v>0</c:v>
                </c:pt>
                <c:pt idx="3263">
                  <c:v>5.7142856999999998E-2</c:v>
                </c:pt>
                <c:pt idx="3264">
                  <c:v>-4.9370764999999997E-2</c:v>
                </c:pt>
                <c:pt idx="3265">
                  <c:v>0.14009661800000001</c:v>
                </c:pt>
                <c:pt idx="3266">
                  <c:v>6.6000868000000004E-2</c:v>
                </c:pt>
                <c:pt idx="3267">
                  <c:v>3.4482759000000002E-2</c:v>
                </c:pt>
                <c:pt idx="3268">
                  <c:v>-0.117793103</c:v>
                </c:pt>
                <c:pt idx="3269">
                  <c:v>9.1891892000000003E-2</c:v>
                </c:pt>
                <c:pt idx="3270">
                  <c:v>-0.11320754700000001</c:v>
                </c:pt>
                <c:pt idx="3271">
                  <c:v>0.22448979599999999</c:v>
                </c:pt>
                <c:pt idx="3272">
                  <c:v>7.4626866E-2</c:v>
                </c:pt>
                <c:pt idx="3273">
                  <c:v>-0.244341801</c:v>
                </c:pt>
                <c:pt idx="3274">
                  <c:v>3.125E-2</c:v>
                </c:pt>
                <c:pt idx="3275">
                  <c:v>-0.17061959900000001</c:v>
                </c:pt>
                <c:pt idx="3276">
                  <c:v>1.1029412000000001E-2</c:v>
                </c:pt>
                <c:pt idx="3277">
                  <c:v>-0.42791056300000002</c:v>
                </c:pt>
                <c:pt idx="3278">
                  <c:v>0.13869463900000001</c:v>
                </c:pt>
                <c:pt idx="3279">
                  <c:v>-0.41180327900000002</c:v>
                </c:pt>
                <c:pt idx="3280">
                  <c:v>-3.6363635999999998E-2</c:v>
                </c:pt>
                <c:pt idx="3281">
                  <c:v>5.9602649000000001E-2</c:v>
                </c:pt>
                <c:pt idx="3282">
                  <c:v>0.44370860899999998</c:v>
                </c:pt>
                <c:pt idx="3283">
                  <c:v>4.4615385E-2</c:v>
                </c:pt>
                <c:pt idx="3284">
                  <c:v>-5.2631578999999998E-2</c:v>
                </c:pt>
                <c:pt idx="3285">
                  <c:v>4.5271629999999998E-3</c:v>
                </c:pt>
                <c:pt idx="3286">
                  <c:v>-2.1276595999999998E-2</c:v>
                </c:pt>
                <c:pt idx="3287">
                  <c:v>-2.5305779999999999E-3</c:v>
                </c:pt>
                <c:pt idx="3288">
                  <c:v>7.6346828000000005E-2</c:v>
                </c:pt>
                <c:pt idx="3289">
                  <c:v>-6.9336384000000001E-2</c:v>
                </c:pt>
                <c:pt idx="3290">
                  <c:v>-0.16363636400000001</c:v>
                </c:pt>
                <c:pt idx="3291">
                  <c:v>-0.02</c:v>
                </c:pt>
                <c:pt idx="3292">
                  <c:v>-3.7827352000000002E-2</c:v>
                </c:pt>
                <c:pt idx="3293">
                  <c:v>-0.31091510500000002</c:v>
                </c:pt>
                <c:pt idx="3294">
                  <c:v>5.7965299999999997E-2</c:v>
                </c:pt>
                <c:pt idx="3295">
                  <c:v>2.6162791000000001E-2</c:v>
                </c:pt>
                <c:pt idx="3296">
                  <c:v>6.7001680000000003E-3</c:v>
                </c:pt>
                <c:pt idx="3297">
                  <c:v>0.235294118</c:v>
                </c:pt>
                <c:pt idx="3298">
                  <c:v>0.138171668</c:v>
                </c:pt>
                <c:pt idx="3299">
                  <c:v>6.7278287000000006E-2</c:v>
                </c:pt>
                <c:pt idx="3300">
                  <c:v>0.10923596200000001</c:v>
                </c:pt>
                <c:pt idx="3301">
                  <c:v>3.6446469000000002E-2</c:v>
                </c:pt>
                <c:pt idx="3302">
                  <c:v>-7.7490774999999998E-2</c:v>
                </c:pt>
                <c:pt idx="3303">
                  <c:v>0.15577786900000001</c:v>
                </c:pt>
                <c:pt idx="3304">
                  <c:v>2.2727272999999999E-2</c:v>
                </c:pt>
                <c:pt idx="3305">
                  <c:v>0.133447391</c:v>
                </c:pt>
                <c:pt idx="3306">
                  <c:v>3.1141868999999999E-2</c:v>
                </c:pt>
                <c:pt idx="3307">
                  <c:v>0.168087283</c:v>
                </c:pt>
                <c:pt idx="3308">
                  <c:v>-4.0636041999999997E-2</c:v>
                </c:pt>
                <c:pt idx="3309">
                  <c:v>7.7586207000000004E-2</c:v>
                </c:pt>
                <c:pt idx="3310">
                  <c:v>-0.11954023</c:v>
                </c:pt>
                <c:pt idx="3311">
                  <c:v>-5.3873874000000002E-2</c:v>
                </c:pt>
                <c:pt idx="3312">
                  <c:v>1.0638297999999999E-2</c:v>
                </c:pt>
                <c:pt idx="3313">
                  <c:v>8.2474230000000003E-3</c:v>
                </c:pt>
                <c:pt idx="3314">
                  <c:v>-0.19672131100000001</c:v>
                </c:pt>
                <c:pt idx="3315">
                  <c:v>6.0248446999999997E-2</c:v>
                </c:pt>
                <c:pt idx="3316">
                  <c:v>6.4120054999999995E-2</c:v>
                </c:pt>
                <c:pt idx="3317">
                  <c:v>5.5441478000000002E-2</c:v>
                </c:pt>
                <c:pt idx="3318">
                  <c:v>-0.13338228099999999</c:v>
                </c:pt>
                <c:pt idx="3319">
                  <c:v>3.5598706000000001E-2</c:v>
                </c:pt>
                <c:pt idx="3320">
                  <c:v>-2.6086957000000001E-2</c:v>
                </c:pt>
                <c:pt idx="3321">
                  <c:v>-7.2916667000000004E-2</c:v>
                </c:pt>
                <c:pt idx="3322">
                  <c:v>-0.13691931500000001</c:v>
                </c:pt>
                <c:pt idx="3323">
                  <c:v>3.1294452E-2</c:v>
                </c:pt>
                <c:pt idx="3324">
                  <c:v>-8.6206900000000003E-3</c:v>
                </c:pt>
                <c:pt idx="3325">
                  <c:v>-0.18333333299999999</c:v>
                </c:pt>
                <c:pt idx="3326">
                  <c:v>-0.18333333299999999</c:v>
                </c:pt>
                <c:pt idx="3327">
                  <c:v>-0.33933162</c:v>
                </c:pt>
                <c:pt idx="3328">
                  <c:v>-0.155737705</c:v>
                </c:pt>
                <c:pt idx="3329">
                  <c:v>9.8936170000000004E-2</c:v>
                </c:pt>
                <c:pt idx="3330">
                  <c:v>9.4761904999999994E-2</c:v>
                </c:pt>
                <c:pt idx="3331">
                  <c:v>1.113733906</c:v>
                </c:pt>
                <c:pt idx="3332">
                  <c:v>2.020202E-3</c:v>
                </c:pt>
                <c:pt idx="3333">
                  <c:v>-0.138607595</c:v>
                </c:pt>
                <c:pt idx="3334">
                  <c:v>0.188235294</c:v>
                </c:pt>
                <c:pt idx="3335">
                  <c:v>4.7576897999999999E-2</c:v>
                </c:pt>
                <c:pt idx="3336">
                  <c:v>-2.2429910000000002E-3</c:v>
                </c:pt>
                <c:pt idx="3337">
                  <c:v>-1.9807583E-2</c:v>
                </c:pt>
                <c:pt idx="3338">
                  <c:v>-0.218181818</c:v>
                </c:pt>
                <c:pt idx="3339">
                  <c:v>-7.6923077000000006E-2</c:v>
                </c:pt>
                <c:pt idx="3340">
                  <c:v>-8.1756756999999999E-2</c:v>
                </c:pt>
                <c:pt idx="3341">
                  <c:v>4.4962687000000001E-2</c:v>
                </c:pt>
                <c:pt idx="3342">
                  <c:v>-6.7340070000000002E-3</c:v>
                </c:pt>
                <c:pt idx="3343">
                  <c:v>8.8802202999999996E-2</c:v>
                </c:pt>
                <c:pt idx="3344">
                  <c:v>-0.250912409</c:v>
                </c:pt>
                <c:pt idx="3345">
                  <c:v>-0.27978636000000001</c:v>
                </c:pt>
                <c:pt idx="3346">
                  <c:v>3.1914893999999999E-2</c:v>
                </c:pt>
                <c:pt idx="3347">
                  <c:v>-0.28351836000000002</c:v>
                </c:pt>
                <c:pt idx="3348">
                  <c:v>-0.14049114800000001</c:v>
                </c:pt>
                <c:pt idx="3349">
                  <c:v>-0.252631579</c:v>
                </c:pt>
                <c:pt idx="3350">
                  <c:v>0.193732194</c:v>
                </c:pt>
                <c:pt idx="3351">
                  <c:v>-0.30075188000000003</c:v>
                </c:pt>
                <c:pt idx="3352">
                  <c:v>-8.3982684000000002E-2</c:v>
                </c:pt>
                <c:pt idx="3353">
                  <c:v>-0.19830028299999999</c:v>
                </c:pt>
                <c:pt idx="3354">
                  <c:v>-0.179853181</c:v>
                </c:pt>
                <c:pt idx="3355">
                  <c:v>4.7149123000000001E-2</c:v>
                </c:pt>
                <c:pt idx="3356">
                  <c:v>2.1825397E-2</c:v>
                </c:pt>
                <c:pt idx="3357">
                  <c:v>-0.15217391299999999</c:v>
                </c:pt>
                <c:pt idx="3358">
                  <c:v>6.6666666999999999E-2</c:v>
                </c:pt>
                <c:pt idx="3359">
                  <c:v>2.4752480000000002E-3</c:v>
                </c:pt>
                <c:pt idx="3360">
                  <c:v>-1.4360313E-2</c:v>
                </c:pt>
                <c:pt idx="3361">
                  <c:v>0</c:v>
                </c:pt>
                <c:pt idx="3362">
                  <c:v>2.3431295000000001E-2</c:v>
                </c:pt>
                <c:pt idx="3363">
                  <c:v>-0.10053860000000001</c:v>
                </c:pt>
                <c:pt idx="3364">
                  <c:v>-4.6153849999999996E-3</c:v>
                </c:pt>
                <c:pt idx="3365">
                  <c:v>4.1229909000000002E-2</c:v>
                </c:pt>
                <c:pt idx="3366">
                  <c:v>7.2077922000000003E-2</c:v>
                </c:pt>
                <c:pt idx="3367">
                  <c:v>0.195016251</c:v>
                </c:pt>
                <c:pt idx="3368">
                  <c:v>-5.0966607999999997E-2</c:v>
                </c:pt>
                <c:pt idx="3369">
                  <c:v>-6.4819945000000004E-2</c:v>
                </c:pt>
                <c:pt idx="3370">
                  <c:v>-8.0330330000000005E-2</c:v>
                </c:pt>
                <c:pt idx="3371">
                  <c:v>7.7738520000000004E-3</c:v>
                </c:pt>
                <c:pt idx="3372">
                  <c:v>0.25312032000000001</c:v>
                </c:pt>
                <c:pt idx="3373">
                  <c:v>-3.6835749000000001E-2</c:v>
                </c:pt>
                <c:pt idx="3374">
                  <c:v>-5.3571428999999997E-2</c:v>
                </c:pt>
                <c:pt idx="3375">
                  <c:v>3.7463977000000002E-2</c:v>
                </c:pt>
                <c:pt idx="3376">
                  <c:v>7.1162791000000003E-2</c:v>
                </c:pt>
                <c:pt idx="3377">
                  <c:v>7.9622131999999998E-2</c:v>
                </c:pt>
                <c:pt idx="3378">
                  <c:v>0.13807245400000001</c:v>
                </c:pt>
                <c:pt idx="3379">
                  <c:v>2.1237863999999999E-2</c:v>
                </c:pt>
                <c:pt idx="3380">
                  <c:v>5.7529611000000001E-2</c:v>
                </c:pt>
                <c:pt idx="3381">
                  <c:v>0.15635179199999999</c:v>
                </c:pt>
                <c:pt idx="3382">
                  <c:v>5.1664750000000002E-3</c:v>
                </c:pt>
                <c:pt idx="3383">
                  <c:v>5.4054053999999997E-2</c:v>
                </c:pt>
                <c:pt idx="3384">
                  <c:v>-6.6666666999999999E-2</c:v>
                </c:pt>
                <c:pt idx="3385">
                  <c:v>0.12095639900000001</c:v>
                </c:pt>
                <c:pt idx="3386">
                  <c:v>0.1130255</c:v>
                </c:pt>
                <c:pt idx="3387">
                  <c:v>8.8495580000000004E-3</c:v>
                </c:pt>
                <c:pt idx="3388">
                  <c:v>-3.4663442000000003E-2</c:v>
                </c:pt>
                <c:pt idx="3389">
                  <c:v>5.3124999999999999E-2</c:v>
                </c:pt>
                <c:pt idx="3390">
                  <c:v>0.31306990899999998</c:v>
                </c:pt>
                <c:pt idx="3391">
                  <c:v>-7.0038910999999995E-2</c:v>
                </c:pt>
                <c:pt idx="3392">
                  <c:v>0.29217391300000001</c:v>
                </c:pt>
                <c:pt idx="3393">
                  <c:v>-5.2264809999999998E-3</c:v>
                </c:pt>
                <c:pt idx="3394">
                  <c:v>-3.9312039E-2</c:v>
                </c:pt>
                <c:pt idx="3395">
                  <c:v>0</c:v>
                </c:pt>
                <c:pt idx="3396">
                  <c:v>1.8571428569999999</c:v>
                </c:pt>
                <c:pt idx="3397">
                  <c:v>-1.9273128E-2</c:v>
                </c:pt>
                <c:pt idx="3398">
                  <c:v>2.6578946999999999E-2</c:v>
                </c:pt>
                <c:pt idx="3399">
                  <c:v>-0.17176128099999999</c:v>
                </c:pt>
                <c:pt idx="3400">
                  <c:v>-0.112509252</c:v>
                </c:pt>
                <c:pt idx="3401">
                  <c:v>1.4124294000000001E-2</c:v>
                </c:pt>
                <c:pt idx="3402">
                  <c:v>6.8085106000000006E-2</c:v>
                </c:pt>
                <c:pt idx="3403">
                  <c:v>-2.7087575999999999E-2</c:v>
                </c:pt>
                <c:pt idx="3404">
                  <c:v>-8.8354499000000003E-2</c:v>
                </c:pt>
                <c:pt idx="3405">
                  <c:v>2.9411764999999999E-2</c:v>
                </c:pt>
                <c:pt idx="3406">
                  <c:v>-4.5643153999999998E-2</c:v>
                </c:pt>
                <c:pt idx="3407">
                  <c:v>-0.14733812900000001</c:v>
                </c:pt>
                <c:pt idx="3408">
                  <c:v>3.5281146999999999E-2</c:v>
                </c:pt>
                <c:pt idx="3409">
                  <c:v>-0.18994739899999999</c:v>
                </c:pt>
                <c:pt idx="3410">
                  <c:v>-6.25E-2</c:v>
                </c:pt>
                <c:pt idx="3411">
                  <c:v>0.105263158</c:v>
                </c:pt>
                <c:pt idx="3412">
                  <c:v>7.2886297000000003E-2</c:v>
                </c:pt>
                <c:pt idx="3413">
                  <c:v>0.150537634</c:v>
                </c:pt>
                <c:pt idx="3414">
                  <c:v>-0.11212938</c:v>
                </c:pt>
                <c:pt idx="3415">
                  <c:v>-4.0745051999999997E-2</c:v>
                </c:pt>
                <c:pt idx="3416">
                  <c:v>-0.116202946</c:v>
                </c:pt>
                <c:pt idx="3417">
                  <c:v>1.7711172000000001E-2</c:v>
                </c:pt>
                <c:pt idx="3418">
                  <c:v>-0.65028355400000004</c:v>
                </c:pt>
                <c:pt idx="3419">
                  <c:v>-0.234616769</c:v>
                </c:pt>
                <c:pt idx="3420">
                  <c:v>-0.24179743200000001</c:v>
                </c:pt>
                <c:pt idx="3421">
                  <c:v>4.1462327E-2</c:v>
                </c:pt>
                <c:pt idx="3422">
                  <c:v>-0.11931818199999999</c:v>
                </c:pt>
                <c:pt idx="3423">
                  <c:v>-0.04</c:v>
                </c:pt>
                <c:pt idx="3424">
                  <c:v>-5.7803467999999997E-2</c:v>
                </c:pt>
                <c:pt idx="3425">
                  <c:v>-0.25120192299999999</c:v>
                </c:pt>
                <c:pt idx="3426">
                  <c:v>3.3878505000000003E-2</c:v>
                </c:pt>
                <c:pt idx="3427">
                  <c:v>-1.4864865E-2</c:v>
                </c:pt>
                <c:pt idx="3428">
                  <c:v>9.9750619999999998E-3</c:v>
                </c:pt>
                <c:pt idx="3429">
                  <c:v>7.2358146999999998E-2</c:v>
                </c:pt>
                <c:pt idx="3430">
                  <c:v>-2.992278E-2</c:v>
                </c:pt>
                <c:pt idx="3431">
                  <c:v>9.3536121999999999E-2</c:v>
                </c:pt>
                <c:pt idx="3432">
                  <c:v>1.1486486000000001E-2</c:v>
                </c:pt>
                <c:pt idx="3433">
                  <c:v>-0.103018373</c:v>
                </c:pt>
                <c:pt idx="3434">
                  <c:v>-2.9370628999999999E-2</c:v>
                </c:pt>
                <c:pt idx="3435">
                  <c:v>-0.15274462999999999</c:v>
                </c:pt>
                <c:pt idx="3436">
                  <c:v>4.2735043E-2</c:v>
                </c:pt>
                <c:pt idx="3437">
                  <c:v>2.0292385E-2</c:v>
                </c:pt>
                <c:pt idx="3438">
                  <c:v>9.0605428000000002E-2</c:v>
                </c:pt>
                <c:pt idx="3439">
                  <c:v>6.2865500000000001E-3</c:v>
                </c:pt>
                <c:pt idx="3440">
                  <c:v>0.16578947399999999</c:v>
                </c:pt>
                <c:pt idx="3441">
                  <c:v>4.1025641000000002E-2</c:v>
                </c:pt>
                <c:pt idx="3442">
                  <c:v>5.9354839E-2</c:v>
                </c:pt>
                <c:pt idx="3443">
                  <c:v>-3.5269710000000003E-2</c:v>
                </c:pt>
                <c:pt idx="3444">
                  <c:v>0.12020202000000001</c:v>
                </c:pt>
                <c:pt idx="3445">
                  <c:v>-5.8844444000000003E-2</c:v>
                </c:pt>
                <c:pt idx="3446">
                  <c:v>0.27142857100000001</c:v>
                </c:pt>
                <c:pt idx="3447">
                  <c:v>-0.354413702</c:v>
                </c:pt>
                <c:pt idx="3448">
                  <c:v>0.22058823499999999</c:v>
                </c:pt>
                <c:pt idx="3449">
                  <c:v>4.9222797999999998E-2</c:v>
                </c:pt>
                <c:pt idx="3450">
                  <c:v>0.14917127099999999</c:v>
                </c:pt>
                <c:pt idx="3451">
                  <c:v>-0.10880829</c:v>
                </c:pt>
                <c:pt idx="3452">
                  <c:v>-3.0188679E-2</c:v>
                </c:pt>
                <c:pt idx="3453">
                  <c:v>7.4380164999999998E-2</c:v>
                </c:pt>
                <c:pt idx="3454">
                  <c:v>-0.27435387700000002</c:v>
                </c:pt>
                <c:pt idx="3455">
                  <c:v>-6.2500000000000001E-4</c:v>
                </c:pt>
                <c:pt idx="3456">
                  <c:v>0.111801242</c:v>
                </c:pt>
                <c:pt idx="3457">
                  <c:v>3.1194923999999999E-2</c:v>
                </c:pt>
                <c:pt idx="3458">
                  <c:v>-4.5275590999999997E-2</c:v>
                </c:pt>
                <c:pt idx="3459">
                  <c:v>-5.0301811000000002E-2</c:v>
                </c:pt>
                <c:pt idx="3460">
                  <c:v>6.9848974999999994E-2</c:v>
                </c:pt>
                <c:pt idx="3461">
                  <c:v>4.6650718000000001E-2</c:v>
                </c:pt>
                <c:pt idx="3462">
                  <c:v>-4.1666666999999998E-2</c:v>
                </c:pt>
                <c:pt idx="3463">
                  <c:v>0.18089233800000001</c:v>
                </c:pt>
                <c:pt idx="3464">
                  <c:v>-0.21279999999999999</c:v>
                </c:pt>
                <c:pt idx="3465">
                  <c:v>0.177414075</c:v>
                </c:pt>
                <c:pt idx="3466">
                  <c:v>4.6730698000000001E-2</c:v>
                </c:pt>
                <c:pt idx="3467">
                  <c:v>-0.115702479</c:v>
                </c:pt>
                <c:pt idx="3468">
                  <c:v>4.9693252E-2</c:v>
                </c:pt>
                <c:pt idx="3469">
                  <c:v>-8.5405040000000002E-2</c:v>
                </c:pt>
                <c:pt idx="3470">
                  <c:v>-1.7571059E-2</c:v>
                </c:pt>
                <c:pt idx="3471">
                  <c:v>1.6822916670000001</c:v>
                </c:pt>
                <c:pt idx="3472">
                  <c:v>-0.164705882</c:v>
                </c:pt>
                <c:pt idx="3473">
                  <c:v>-0.14215686299999999</c:v>
                </c:pt>
                <c:pt idx="3474">
                  <c:v>9.1706539000000004E-2</c:v>
                </c:pt>
                <c:pt idx="3475">
                  <c:v>1.408451E-3</c:v>
                </c:pt>
                <c:pt idx="3476">
                  <c:v>8.6021504999999998E-2</c:v>
                </c:pt>
                <c:pt idx="3477">
                  <c:v>2.7757487000000001E-2</c:v>
                </c:pt>
                <c:pt idx="3478">
                  <c:v>-8.603833E-3</c:v>
                </c:pt>
                <c:pt idx="3479">
                  <c:v>3.5897435999999998E-2</c:v>
                </c:pt>
                <c:pt idx="3480">
                  <c:v>0.19656992100000001</c:v>
                </c:pt>
                <c:pt idx="3481">
                  <c:v>2.0618556999999999E-2</c:v>
                </c:pt>
                <c:pt idx="3482">
                  <c:v>0.31351351399999999</c:v>
                </c:pt>
                <c:pt idx="3483">
                  <c:v>2.2359517999999998E-2</c:v>
                </c:pt>
                <c:pt idx="3484">
                  <c:v>0.49137931000000001</c:v>
                </c:pt>
                <c:pt idx="3485">
                  <c:v>0.20034542299999999</c:v>
                </c:pt>
                <c:pt idx="3486">
                  <c:v>0.14244521299999999</c:v>
                </c:pt>
                <c:pt idx="3487">
                  <c:v>-0.172126266</c:v>
                </c:pt>
                <c:pt idx="3488">
                  <c:v>0.106376161</c:v>
                </c:pt>
                <c:pt idx="3489">
                  <c:v>0.117370892</c:v>
                </c:pt>
                <c:pt idx="3490">
                  <c:v>8.9407190999999997E-2</c:v>
                </c:pt>
                <c:pt idx="3491">
                  <c:v>-0.13891625599999999</c:v>
                </c:pt>
                <c:pt idx="3492">
                  <c:v>0.13509061</c:v>
                </c:pt>
                <c:pt idx="3493">
                  <c:v>5.1351351000000003E-2</c:v>
                </c:pt>
                <c:pt idx="3494">
                  <c:v>0.11823204399999999</c:v>
                </c:pt>
                <c:pt idx="3495">
                  <c:v>3.6243822000000002E-2</c:v>
                </c:pt>
                <c:pt idx="3496">
                  <c:v>0.118192352</c:v>
                </c:pt>
                <c:pt idx="3497">
                  <c:v>-0.15695600500000001</c:v>
                </c:pt>
                <c:pt idx="3498">
                  <c:v>0.218097448</c:v>
                </c:pt>
                <c:pt idx="3499">
                  <c:v>-0.28950403699999999</c:v>
                </c:pt>
                <c:pt idx="3500">
                  <c:v>0.15751789999999999</c:v>
                </c:pt>
                <c:pt idx="3501">
                  <c:v>-2.5270758000000001E-2</c:v>
                </c:pt>
                <c:pt idx="3502">
                  <c:v>1.9417475999999999E-2</c:v>
                </c:pt>
                <c:pt idx="3503">
                  <c:v>1.655629E-3</c:v>
                </c:pt>
                <c:pt idx="3504">
                  <c:v>0.17021276599999999</c:v>
                </c:pt>
                <c:pt idx="3505">
                  <c:v>5.3719010000000001E-3</c:v>
                </c:pt>
                <c:pt idx="3506">
                  <c:v>9.9337748000000003E-2</c:v>
                </c:pt>
                <c:pt idx="3507">
                  <c:v>-3.7552997999999997E-2</c:v>
                </c:pt>
                <c:pt idx="3508">
                  <c:v>4.6728969999999996E-3</c:v>
                </c:pt>
                <c:pt idx="3509">
                  <c:v>5.1614319999999998E-2</c:v>
                </c:pt>
                <c:pt idx="3510">
                  <c:v>0.114369501</c:v>
                </c:pt>
                <c:pt idx="3511">
                  <c:v>0.2027833</c:v>
                </c:pt>
                <c:pt idx="3512">
                  <c:v>0.28571428599999998</c:v>
                </c:pt>
                <c:pt idx="3513">
                  <c:v>0.16250000000000001</c:v>
                </c:pt>
                <c:pt idx="3514">
                  <c:v>7.9638751999999993E-2</c:v>
                </c:pt>
                <c:pt idx="3515">
                  <c:v>0.38541666699999999</c:v>
                </c:pt>
                <c:pt idx="3516">
                  <c:v>0.111111111</c:v>
                </c:pt>
                <c:pt idx="3517">
                  <c:v>0.15756136200000001</c:v>
                </c:pt>
                <c:pt idx="3518">
                  <c:v>0.34638554199999999</c:v>
                </c:pt>
                <c:pt idx="3519">
                  <c:v>-9.7938144000000005E-2</c:v>
                </c:pt>
                <c:pt idx="3520">
                  <c:v>9.5238094999999995E-2</c:v>
                </c:pt>
                <c:pt idx="3521">
                  <c:v>5.8356353999999999E-2</c:v>
                </c:pt>
                <c:pt idx="3522">
                  <c:v>-2.2304833E-2</c:v>
                </c:pt>
                <c:pt idx="3523">
                  <c:v>0.42561205299999999</c:v>
                </c:pt>
                <c:pt idx="3524">
                  <c:v>0.17538461499999999</c:v>
                </c:pt>
                <c:pt idx="3525">
                  <c:v>-6.085193E-3</c:v>
                </c:pt>
                <c:pt idx="3526">
                  <c:v>-7.8947368000000004E-2</c:v>
                </c:pt>
                <c:pt idx="3527">
                  <c:v>-1.3404826E-2</c:v>
                </c:pt>
                <c:pt idx="3528">
                  <c:v>0.12290748899999999</c:v>
                </c:pt>
                <c:pt idx="3529">
                  <c:v>-0.21891891899999999</c:v>
                </c:pt>
                <c:pt idx="3530">
                  <c:v>-6.6496163999999996E-2</c:v>
                </c:pt>
                <c:pt idx="3531">
                  <c:v>3.0555556000000001E-2</c:v>
                </c:pt>
                <c:pt idx="3532">
                  <c:v>0.19354838699999999</c:v>
                </c:pt>
                <c:pt idx="3533">
                  <c:v>2.0040079999999998E-3</c:v>
                </c:pt>
                <c:pt idx="3534">
                  <c:v>9.3500570000000005E-2</c:v>
                </c:pt>
                <c:pt idx="3535">
                  <c:v>0.122896282</c:v>
                </c:pt>
                <c:pt idx="3536">
                  <c:v>-9.5238100000000006E-3</c:v>
                </c:pt>
                <c:pt idx="3537">
                  <c:v>3.3858878000000002E-2</c:v>
                </c:pt>
                <c:pt idx="3538">
                  <c:v>-9.8832685000000003E-2</c:v>
                </c:pt>
                <c:pt idx="3539">
                  <c:v>-0.12790697700000001</c:v>
                </c:pt>
                <c:pt idx="3540">
                  <c:v>8.4033609999999998E-3</c:v>
                </c:pt>
                <c:pt idx="3541">
                  <c:v>0.114105263</c:v>
                </c:pt>
                <c:pt idx="3542">
                  <c:v>4.8648649000000002E-2</c:v>
                </c:pt>
                <c:pt idx="3543">
                  <c:v>0.17549019599999999</c:v>
                </c:pt>
                <c:pt idx="3544">
                  <c:v>-5.9610705999999999E-2</c:v>
                </c:pt>
                <c:pt idx="3545">
                  <c:v>0.26405867999999999</c:v>
                </c:pt>
                <c:pt idx="3546">
                  <c:v>7.9561316000000007E-2</c:v>
                </c:pt>
                <c:pt idx="3547">
                  <c:v>2.8469751000000001E-2</c:v>
                </c:pt>
                <c:pt idx="3548">
                  <c:v>0.13194444399999999</c:v>
                </c:pt>
                <c:pt idx="3549">
                  <c:v>9.1782086999999998E-2</c:v>
                </c:pt>
                <c:pt idx="3550">
                  <c:v>-1.0204082E-2</c:v>
                </c:pt>
                <c:pt idx="3551">
                  <c:v>0.10809608499999999</c:v>
                </c:pt>
                <c:pt idx="3552">
                  <c:v>0.26229508200000001</c:v>
                </c:pt>
                <c:pt idx="3553">
                  <c:v>4.5201670000000003E-3</c:v>
                </c:pt>
                <c:pt idx="3554">
                  <c:v>0.64166666699999997</c:v>
                </c:pt>
                <c:pt idx="3555">
                  <c:v>4.5576407999999999E-2</c:v>
                </c:pt>
                <c:pt idx="3556">
                  <c:v>0.228410008</c:v>
                </c:pt>
                <c:pt idx="3557">
                  <c:v>8.0801336000000001E-2</c:v>
                </c:pt>
                <c:pt idx="3558">
                  <c:v>-3.2967033E-2</c:v>
                </c:pt>
                <c:pt idx="3559">
                  <c:v>7.8395062000000001E-2</c:v>
                </c:pt>
                <c:pt idx="3560">
                  <c:v>-8.1566099999999997E-4</c:v>
                </c:pt>
                <c:pt idx="3561">
                  <c:v>0.26022304800000001</c:v>
                </c:pt>
                <c:pt idx="3562">
                  <c:v>-5.2044609999999998E-2</c:v>
                </c:pt>
                <c:pt idx="3563">
                  <c:v>0.156759907</c:v>
                </c:pt>
                <c:pt idx="3564">
                  <c:v>0.132075472</c:v>
                </c:pt>
                <c:pt idx="3565">
                  <c:v>-7.5920244999999997E-2</c:v>
                </c:pt>
                <c:pt idx="3566">
                  <c:v>0.382352941</c:v>
                </c:pt>
                <c:pt idx="3567">
                  <c:v>0.33081570999999999</c:v>
                </c:pt>
                <c:pt idx="3568">
                  <c:v>-0.06</c:v>
                </c:pt>
                <c:pt idx="3569">
                  <c:v>0.48457350300000002</c:v>
                </c:pt>
                <c:pt idx="3570">
                  <c:v>-4.8387096999999997E-2</c:v>
                </c:pt>
                <c:pt idx="3571">
                  <c:v>-6.3492063000000001E-2</c:v>
                </c:pt>
                <c:pt idx="3572">
                  <c:v>5.7306589999999999E-3</c:v>
                </c:pt>
                <c:pt idx="3573">
                  <c:v>9.5485210000000001E-2</c:v>
                </c:pt>
                <c:pt idx="3574">
                  <c:v>-6.4139940000000001E-3</c:v>
                </c:pt>
                <c:pt idx="3575">
                  <c:v>7.1334214000000007E-2</c:v>
                </c:pt>
                <c:pt idx="3576">
                  <c:v>-4.3715847000000002E-2</c:v>
                </c:pt>
                <c:pt idx="3577">
                  <c:v>5.8823528999999999E-2</c:v>
                </c:pt>
                <c:pt idx="3578">
                  <c:v>6.6666666999999999E-2</c:v>
                </c:pt>
                <c:pt idx="3579">
                  <c:v>2.0408163E-2</c:v>
                </c:pt>
                <c:pt idx="3580">
                  <c:v>0.26743688500000001</c:v>
                </c:pt>
                <c:pt idx="3581">
                  <c:v>0.22743521</c:v>
                </c:pt>
                <c:pt idx="3582">
                  <c:v>-8.2417582000000003E-2</c:v>
                </c:pt>
                <c:pt idx="3583">
                  <c:v>-8.8888888999999999E-2</c:v>
                </c:pt>
                <c:pt idx="3584">
                  <c:v>0.133272686</c:v>
                </c:pt>
                <c:pt idx="3585">
                  <c:v>7.9323797000000001E-2</c:v>
                </c:pt>
                <c:pt idx="3586">
                  <c:v>-1.3063063E-2</c:v>
                </c:pt>
                <c:pt idx="3587">
                  <c:v>0.14042184299999999</c:v>
                </c:pt>
                <c:pt idx="3588">
                  <c:v>7.6636148000000001E-2</c:v>
                </c:pt>
                <c:pt idx="3589">
                  <c:v>0.102564103</c:v>
                </c:pt>
                <c:pt idx="3590">
                  <c:v>0.13545816699999999</c:v>
                </c:pt>
                <c:pt idx="3591">
                  <c:v>0.276905177</c:v>
                </c:pt>
                <c:pt idx="3592">
                  <c:v>0.12546125499999999</c:v>
                </c:pt>
                <c:pt idx="3593">
                  <c:v>8.0168775999999997E-2</c:v>
                </c:pt>
                <c:pt idx="3594">
                  <c:v>-8.6294415999999999E-2</c:v>
                </c:pt>
                <c:pt idx="3595">
                  <c:v>0.28753180699999997</c:v>
                </c:pt>
                <c:pt idx="3596">
                  <c:v>-1.9900497999999999E-2</c:v>
                </c:pt>
                <c:pt idx="3597">
                  <c:v>9.2077088000000001E-2</c:v>
                </c:pt>
                <c:pt idx="3598">
                  <c:v>0.104995766</c:v>
                </c:pt>
                <c:pt idx="3599">
                  <c:v>-6.1335625999999997E-2</c:v>
                </c:pt>
                <c:pt idx="3600">
                  <c:v>0.59763313600000001</c:v>
                </c:pt>
                <c:pt idx="3601">
                  <c:v>0.21045197700000001</c:v>
                </c:pt>
                <c:pt idx="3602">
                  <c:v>-9.5238100000000006E-3</c:v>
                </c:pt>
                <c:pt idx="3603">
                  <c:v>0.174248927</c:v>
                </c:pt>
                <c:pt idx="3604">
                  <c:v>1.8675721999999999E-2</c:v>
                </c:pt>
                <c:pt idx="3605">
                  <c:v>-7.5225225000000007E-2</c:v>
                </c:pt>
                <c:pt idx="3606">
                  <c:v>-2.1639344000000001E-2</c:v>
                </c:pt>
                <c:pt idx="3607">
                  <c:v>9.6417811000000006E-2</c:v>
                </c:pt>
                <c:pt idx="3608">
                  <c:v>-4.1048034999999997E-2</c:v>
                </c:pt>
                <c:pt idx="3609">
                  <c:v>-8.3845700000000003E-4</c:v>
                </c:pt>
                <c:pt idx="3610">
                  <c:v>0.10053860000000001</c:v>
                </c:pt>
                <c:pt idx="3611">
                  <c:v>-9.8591549000000001E-2</c:v>
                </c:pt>
                <c:pt idx="3612">
                  <c:v>-7.6476283000000006E-2</c:v>
                </c:pt>
                <c:pt idx="3613">
                  <c:v>5.9290188000000001E-2</c:v>
                </c:pt>
                <c:pt idx="3614">
                  <c:v>0</c:v>
                </c:pt>
                <c:pt idx="3615">
                  <c:v>0.10718673200000001</c:v>
                </c:pt>
                <c:pt idx="3616">
                  <c:v>3.6065574000000003E-2</c:v>
                </c:pt>
                <c:pt idx="3617">
                  <c:v>-0.27819548900000002</c:v>
                </c:pt>
                <c:pt idx="3618">
                  <c:v>0.26022803500000002</c:v>
                </c:pt>
                <c:pt idx="3619">
                  <c:v>7.8260869999999996E-2</c:v>
                </c:pt>
                <c:pt idx="3620">
                  <c:v>7.4117646999999995E-2</c:v>
                </c:pt>
                <c:pt idx="3621">
                  <c:v>0.156626506</c:v>
                </c:pt>
                <c:pt idx="3622">
                  <c:v>0.441579371</c:v>
                </c:pt>
                <c:pt idx="3623">
                  <c:v>-0.15154994299999999</c:v>
                </c:pt>
                <c:pt idx="3624">
                  <c:v>5.6916995999999997E-2</c:v>
                </c:pt>
                <c:pt idx="3625">
                  <c:v>-0.123188406</c:v>
                </c:pt>
                <c:pt idx="3626">
                  <c:v>8.045977E-2</c:v>
                </c:pt>
                <c:pt idx="3627">
                  <c:v>5.8947368E-2</c:v>
                </c:pt>
                <c:pt idx="3628">
                  <c:v>5.2592593E-2</c:v>
                </c:pt>
                <c:pt idx="3629">
                  <c:v>7.0707070999999996E-2</c:v>
                </c:pt>
                <c:pt idx="3630">
                  <c:v>9.2896174999999998E-2</c:v>
                </c:pt>
                <c:pt idx="3631">
                  <c:v>1.3247863E-2</c:v>
                </c:pt>
                <c:pt idx="3632">
                  <c:v>0.15519839299999999</c:v>
                </c:pt>
                <c:pt idx="3633">
                  <c:v>-7.0247933999999998E-2</c:v>
                </c:pt>
                <c:pt idx="3634">
                  <c:v>0.18974358999999999</c:v>
                </c:pt>
                <c:pt idx="3635">
                  <c:v>7.9522859999999994E-3</c:v>
                </c:pt>
                <c:pt idx="3636">
                  <c:v>0.54285714299999999</c:v>
                </c:pt>
                <c:pt idx="3637">
                  <c:v>-0.227186312</c:v>
                </c:pt>
                <c:pt idx="3638">
                  <c:v>2.7139875000000001E-2</c:v>
                </c:pt>
                <c:pt idx="3639">
                  <c:v>-1.6806722999999999E-2</c:v>
                </c:pt>
                <c:pt idx="3640">
                  <c:v>9.7883598000000002E-2</c:v>
                </c:pt>
                <c:pt idx="3641">
                  <c:v>-0.18987341799999999</c:v>
                </c:pt>
                <c:pt idx="3642">
                  <c:v>2.9285714000000001E-2</c:v>
                </c:pt>
                <c:pt idx="3643">
                  <c:v>7.6433121000000007E-2</c:v>
                </c:pt>
                <c:pt idx="3644">
                  <c:v>7.2961372999999996E-2</c:v>
                </c:pt>
                <c:pt idx="3645">
                  <c:v>0.168910649</c:v>
                </c:pt>
                <c:pt idx="3646">
                  <c:v>0.23314285700000001</c:v>
                </c:pt>
                <c:pt idx="3647">
                  <c:v>9.1905564999999995E-2</c:v>
                </c:pt>
                <c:pt idx="3648">
                  <c:v>0.106870229</c:v>
                </c:pt>
                <c:pt idx="3649">
                  <c:v>3.8309859000000002E-2</c:v>
                </c:pt>
                <c:pt idx="3650">
                  <c:v>6.6006600000000004E-3</c:v>
                </c:pt>
                <c:pt idx="3651">
                  <c:v>5.9259259000000002E-2</c:v>
                </c:pt>
                <c:pt idx="3652">
                  <c:v>0.167337971</c:v>
                </c:pt>
                <c:pt idx="3653">
                  <c:v>3.4435637999999998E-2</c:v>
                </c:pt>
                <c:pt idx="3654">
                  <c:v>0.15375</c:v>
                </c:pt>
                <c:pt idx="3655">
                  <c:v>-5.3658536999999999E-2</c:v>
                </c:pt>
                <c:pt idx="3656">
                  <c:v>-9.7661269999999994E-3</c:v>
                </c:pt>
                <c:pt idx="3657">
                  <c:v>-6.2857140000000004E-3</c:v>
                </c:pt>
                <c:pt idx="3658">
                  <c:v>-2.7891156E-2</c:v>
                </c:pt>
                <c:pt idx="3659">
                  <c:v>0.192125984</c:v>
                </c:pt>
                <c:pt idx="3660">
                  <c:v>0.14299999999999999</c:v>
                </c:pt>
                <c:pt idx="3661">
                  <c:v>-5.8823528999999999E-2</c:v>
                </c:pt>
                <c:pt idx="3662">
                  <c:v>0.223649337</c:v>
                </c:pt>
                <c:pt idx="3663">
                  <c:v>0.18695652200000001</c:v>
                </c:pt>
                <c:pt idx="3664">
                  <c:v>1.9540229999999999E-2</c:v>
                </c:pt>
                <c:pt idx="3665">
                  <c:v>0.14779725199999999</c:v>
                </c:pt>
                <c:pt idx="3666">
                  <c:v>7.7922078000000006E-2</c:v>
                </c:pt>
                <c:pt idx="3667">
                  <c:v>1.8476903999999999E-2</c:v>
                </c:pt>
                <c:pt idx="3668">
                  <c:v>-0.37931034499999999</c:v>
                </c:pt>
                <c:pt idx="3669">
                  <c:v>6.9153776E-2</c:v>
                </c:pt>
                <c:pt idx="3670">
                  <c:v>-2.34375E-2</c:v>
                </c:pt>
                <c:pt idx="3671">
                  <c:v>0.158352668</c:v>
                </c:pt>
                <c:pt idx="3672">
                  <c:v>3.4528551999999997E-2</c:v>
                </c:pt>
                <c:pt idx="3673">
                  <c:v>-4.3478260999999997E-2</c:v>
                </c:pt>
                <c:pt idx="3674">
                  <c:v>-1.2987013E-2</c:v>
                </c:pt>
                <c:pt idx="3675">
                  <c:v>0.13372092999999999</c:v>
                </c:pt>
                <c:pt idx="3676">
                  <c:v>3.8425046999999997E-2</c:v>
                </c:pt>
                <c:pt idx="3677">
                  <c:v>4.7985347999999997E-2</c:v>
                </c:pt>
                <c:pt idx="3678">
                  <c:v>7.6967930000000004E-2</c:v>
                </c:pt>
                <c:pt idx="3679">
                  <c:v>0.43125000000000002</c:v>
                </c:pt>
                <c:pt idx="3680">
                  <c:v>0.12900763400000001</c:v>
                </c:pt>
                <c:pt idx="3681">
                  <c:v>0.102341137</c:v>
                </c:pt>
                <c:pt idx="3682">
                  <c:v>7.1283096000000004E-2</c:v>
                </c:pt>
                <c:pt idx="3683">
                  <c:v>-7.6677315999999995E-2</c:v>
                </c:pt>
                <c:pt idx="3684">
                  <c:v>0.4</c:v>
                </c:pt>
                <c:pt idx="3685">
                  <c:v>0.142901522</c:v>
                </c:pt>
                <c:pt idx="3686">
                  <c:v>0.15284974100000001</c:v>
                </c:pt>
                <c:pt idx="3687">
                  <c:v>-0.10546875</c:v>
                </c:pt>
                <c:pt idx="3688">
                  <c:v>5.1455301000000002E-2</c:v>
                </c:pt>
                <c:pt idx="3689">
                  <c:v>0.109090909</c:v>
                </c:pt>
                <c:pt idx="3690">
                  <c:v>4.0361276000000001E-2</c:v>
                </c:pt>
                <c:pt idx="3691">
                  <c:v>2.1881838000000001E-2</c:v>
                </c:pt>
                <c:pt idx="3692">
                  <c:v>5.8631922000000003E-2</c:v>
                </c:pt>
                <c:pt idx="3693">
                  <c:v>2.5641026000000001E-2</c:v>
                </c:pt>
                <c:pt idx="3694">
                  <c:v>0.25</c:v>
                </c:pt>
                <c:pt idx="3695">
                  <c:v>-5.5214724E-2</c:v>
                </c:pt>
                <c:pt idx="3696">
                  <c:v>0.10457063699999999</c:v>
                </c:pt>
                <c:pt idx="3697">
                  <c:v>9.1470053999999995E-2</c:v>
                </c:pt>
                <c:pt idx="3698">
                  <c:v>0.117013087</c:v>
                </c:pt>
                <c:pt idx="3699">
                  <c:v>6.3468634999999995E-2</c:v>
                </c:pt>
                <c:pt idx="3700">
                  <c:v>0.14124293800000001</c:v>
                </c:pt>
                <c:pt idx="3701">
                  <c:v>-6.0749363000000001E-2</c:v>
                </c:pt>
                <c:pt idx="3702">
                  <c:v>4.756171E-2</c:v>
                </c:pt>
                <c:pt idx="3703">
                  <c:v>1.294964E-2</c:v>
                </c:pt>
                <c:pt idx="3704">
                  <c:v>0.156162997</c:v>
                </c:pt>
                <c:pt idx="3705">
                  <c:v>0.222104145</c:v>
                </c:pt>
                <c:pt idx="3706">
                  <c:v>0.22987721699999999</c:v>
                </c:pt>
                <c:pt idx="3707">
                  <c:v>1.7241379000000001E-2</c:v>
                </c:pt>
                <c:pt idx="3708">
                  <c:v>0.13372520199999999</c:v>
                </c:pt>
                <c:pt idx="3709">
                  <c:v>0.28536977499999999</c:v>
                </c:pt>
                <c:pt idx="3710">
                  <c:v>4.2084167999999998E-2</c:v>
                </c:pt>
                <c:pt idx="3711">
                  <c:v>0.14716605899999999</c:v>
                </c:pt>
                <c:pt idx="3712">
                  <c:v>9.4833687E-2</c:v>
                </c:pt>
                <c:pt idx="3713">
                  <c:v>8.5271317999999999E-2</c:v>
                </c:pt>
                <c:pt idx="3714">
                  <c:v>0.14867841400000001</c:v>
                </c:pt>
                <c:pt idx="3715">
                  <c:v>0.234463277</c:v>
                </c:pt>
                <c:pt idx="3716">
                  <c:v>0.218097448</c:v>
                </c:pt>
                <c:pt idx="3717">
                  <c:v>0.263004091</c:v>
                </c:pt>
                <c:pt idx="3718">
                  <c:v>0.27342047899999999</c:v>
                </c:pt>
                <c:pt idx="3719">
                  <c:v>-0.171122995</c:v>
                </c:pt>
                <c:pt idx="3720">
                  <c:v>-6.1176471000000003E-2</c:v>
                </c:pt>
                <c:pt idx="3721">
                  <c:v>0.174351585</c:v>
                </c:pt>
                <c:pt idx="3722">
                  <c:v>0.23864574699999999</c:v>
                </c:pt>
                <c:pt idx="3723">
                  <c:v>3.278689E-3</c:v>
                </c:pt>
                <c:pt idx="3724">
                  <c:v>-4.4453419999999997E-3</c:v>
                </c:pt>
                <c:pt idx="3725">
                  <c:v>0.289099526</c:v>
                </c:pt>
                <c:pt idx="3726">
                  <c:v>-3.7219317000000002E-2</c:v>
                </c:pt>
                <c:pt idx="3727">
                  <c:v>4.4444439999999997E-3</c:v>
                </c:pt>
                <c:pt idx="3728">
                  <c:v>8.4589615000000007E-2</c:v>
                </c:pt>
                <c:pt idx="3729">
                  <c:v>0.15030674799999999</c:v>
                </c:pt>
                <c:pt idx="3730">
                  <c:v>9.5238100000000006E-3</c:v>
                </c:pt>
                <c:pt idx="3731">
                  <c:v>0.189127973</c:v>
                </c:pt>
                <c:pt idx="3732">
                  <c:v>1.1406843999999999E-2</c:v>
                </c:pt>
                <c:pt idx="3733">
                  <c:v>8.2248521000000005E-2</c:v>
                </c:pt>
                <c:pt idx="3734">
                  <c:v>7.9173486000000001E-2</c:v>
                </c:pt>
                <c:pt idx="3735">
                  <c:v>8.3736397000000004E-2</c:v>
                </c:pt>
                <c:pt idx="3736">
                  <c:v>5.5686275E-2</c:v>
                </c:pt>
                <c:pt idx="3737">
                  <c:v>7.5327017999999996E-2</c:v>
                </c:pt>
                <c:pt idx="3738">
                  <c:v>0.108262108</c:v>
                </c:pt>
                <c:pt idx="3739">
                  <c:v>0.138461538</c:v>
                </c:pt>
                <c:pt idx="3740">
                  <c:v>-0.73392592599999995</c:v>
                </c:pt>
                <c:pt idx="3741">
                  <c:v>-4.6774801999999997E-2</c:v>
                </c:pt>
                <c:pt idx="3742">
                  <c:v>0.44157814899999998</c:v>
                </c:pt>
                <c:pt idx="3743">
                  <c:v>3.8709676999999998E-2</c:v>
                </c:pt>
                <c:pt idx="3744">
                  <c:v>4.7471619999999999E-2</c:v>
                </c:pt>
                <c:pt idx="3745">
                  <c:v>0.126509854</c:v>
                </c:pt>
                <c:pt idx="3746">
                  <c:v>-1.5337422999999999E-2</c:v>
                </c:pt>
                <c:pt idx="3747">
                  <c:v>7.1218364000000006E-2</c:v>
                </c:pt>
                <c:pt idx="3748">
                  <c:v>5.747126E-3</c:v>
                </c:pt>
                <c:pt idx="3749">
                  <c:v>3.2899770000000002E-2</c:v>
                </c:pt>
                <c:pt idx="3750">
                  <c:v>5.7971014000000001E-2</c:v>
                </c:pt>
                <c:pt idx="3751">
                  <c:v>4.0145985000000002E-2</c:v>
                </c:pt>
                <c:pt idx="3752">
                  <c:v>2.9567053999999999E-2</c:v>
                </c:pt>
                <c:pt idx="3753">
                  <c:v>0.25648415000000002</c:v>
                </c:pt>
                <c:pt idx="3754">
                  <c:v>0.103015075</c:v>
                </c:pt>
                <c:pt idx="3755">
                  <c:v>6.7321177999999995E-2</c:v>
                </c:pt>
                <c:pt idx="3756">
                  <c:v>0.19756711399999999</c:v>
                </c:pt>
                <c:pt idx="3757">
                  <c:v>-0.24451410700000001</c:v>
                </c:pt>
                <c:pt idx="3758">
                  <c:v>-9.7623635E-2</c:v>
                </c:pt>
                <c:pt idx="3759">
                  <c:v>0.25381355900000002</c:v>
                </c:pt>
                <c:pt idx="3760">
                  <c:v>-9.2342341999999994E-2</c:v>
                </c:pt>
                <c:pt idx="3761">
                  <c:v>-9.9567100000000006E-2</c:v>
                </c:pt>
                <c:pt idx="3762">
                  <c:v>0.116728625</c:v>
                </c:pt>
                <c:pt idx="3763">
                  <c:v>1.0074463000000001E-2</c:v>
                </c:pt>
                <c:pt idx="3764">
                  <c:v>0.445783133</c:v>
                </c:pt>
                <c:pt idx="3765">
                  <c:v>5.7664234000000002E-2</c:v>
                </c:pt>
                <c:pt idx="3766">
                  <c:v>0.21739130400000001</c:v>
                </c:pt>
                <c:pt idx="3767">
                  <c:v>0.12957110599999999</c:v>
                </c:pt>
                <c:pt idx="3768">
                  <c:v>2.9914530000000002E-2</c:v>
                </c:pt>
                <c:pt idx="3769">
                  <c:v>-2.5339367000000002E-2</c:v>
                </c:pt>
                <c:pt idx="3770">
                  <c:v>4.0627886000000002E-2</c:v>
                </c:pt>
                <c:pt idx="3771">
                  <c:v>0.32087227400000001</c:v>
                </c:pt>
                <c:pt idx="3772">
                  <c:v>4.5795171000000003E-2</c:v>
                </c:pt>
                <c:pt idx="3773">
                  <c:v>0.31756756800000002</c:v>
                </c:pt>
                <c:pt idx="3774">
                  <c:v>0.438679245</c:v>
                </c:pt>
                <c:pt idx="3775">
                  <c:v>3.4185082999999998E-2</c:v>
                </c:pt>
                <c:pt idx="3776">
                  <c:v>1.1754828E-2</c:v>
                </c:pt>
                <c:pt idx="3777">
                  <c:v>0.279034691</c:v>
                </c:pt>
                <c:pt idx="3778">
                  <c:v>1.1111111E-2</c:v>
                </c:pt>
                <c:pt idx="3779">
                  <c:v>3.4887217999999998E-2</c:v>
                </c:pt>
                <c:pt idx="3780">
                  <c:v>8.8205127999999994E-2</c:v>
                </c:pt>
                <c:pt idx="3781">
                  <c:v>4.1666666999999998E-2</c:v>
                </c:pt>
                <c:pt idx="3782">
                  <c:v>-0.24750957900000001</c:v>
                </c:pt>
                <c:pt idx="3783">
                  <c:v>0.22132943799999999</c:v>
                </c:pt>
                <c:pt idx="3784">
                  <c:v>0.152785438</c:v>
                </c:pt>
                <c:pt idx="3785">
                  <c:v>-1.1728395000000001E-2</c:v>
                </c:pt>
                <c:pt idx="3786">
                  <c:v>9.4594595000000004E-2</c:v>
                </c:pt>
                <c:pt idx="3787">
                  <c:v>0.31724137899999999</c:v>
                </c:pt>
                <c:pt idx="3788">
                  <c:v>-7.5107300000000002E-3</c:v>
                </c:pt>
                <c:pt idx="3789">
                  <c:v>-1.2711864E-2</c:v>
                </c:pt>
                <c:pt idx="3790">
                  <c:v>-4.0268456000000001E-2</c:v>
                </c:pt>
                <c:pt idx="3791">
                  <c:v>8.0223230000000006E-2</c:v>
                </c:pt>
                <c:pt idx="3792">
                  <c:v>0.164556962</c:v>
                </c:pt>
                <c:pt idx="3793">
                  <c:v>0.161082474</c:v>
                </c:pt>
                <c:pt idx="3794">
                  <c:v>-7.0175439000000006E-2</c:v>
                </c:pt>
                <c:pt idx="3795">
                  <c:v>0.125</c:v>
                </c:pt>
                <c:pt idx="3796">
                  <c:v>2.5236593000000002E-2</c:v>
                </c:pt>
                <c:pt idx="3797">
                  <c:v>0.10249999999999999</c:v>
                </c:pt>
                <c:pt idx="3798">
                  <c:v>8.3870968000000004E-2</c:v>
                </c:pt>
                <c:pt idx="3799">
                  <c:v>9.2045454999999998E-2</c:v>
                </c:pt>
                <c:pt idx="3800">
                  <c:v>-2.1818179999999999E-3</c:v>
                </c:pt>
                <c:pt idx="3801">
                  <c:v>0.20588235299999999</c:v>
                </c:pt>
                <c:pt idx="3802">
                  <c:v>-0.12046444100000001</c:v>
                </c:pt>
                <c:pt idx="3803">
                  <c:v>0.190972222</c:v>
                </c:pt>
                <c:pt idx="3804">
                  <c:v>0.219739292</c:v>
                </c:pt>
                <c:pt idx="3805">
                  <c:v>5.0526316000000002E-2</c:v>
                </c:pt>
                <c:pt idx="3806">
                  <c:v>0.27170418000000002</c:v>
                </c:pt>
                <c:pt idx="3807">
                  <c:v>4.098361E-3</c:v>
                </c:pt>
                <c:pt idx="3808">
                  <c:v>6.8421050000000002E-3</c:v>
                </c:pt>
                <c:pt idx="3809">
                  <c:v>0.14444444400000001</c:v>
                </c:pt>
                <c:pt idx="3810">
                  <c:v>0.12249705499999999</c:v>
                </c:pt>
                <c:pt idx="3811">
                  <c:v>0.209507042</c:v>
                </c:pt>
                <c:pt idx="3812">
                  <c:v>5.7450627999999997E-2</c:v>
                </c:pt>
                <c:pt idx="3813">
                  <c:v>6.4981948999999997E-2</c:v>
                </c:pt>
                <c:pt idx="3814">
                  <c:v>3.3462389000000002E-2</c:v>
                </c:pt>
                <c:pt idx="3815">
                  <c:v>1.3365319000000001E-2</c:v>
                </c:pt>
                <c:pt idx="3816">
                  <c:v>-5.6741572999999997E-2</c:v>
                </c:pt>
                <c:pt idx="3817">
                  <c:v>8.0761904999999995E-2</c:v>
                </c:pt>
                <c:pt idx="3818">
                  <c:v>8.1081080999999999E-2</c:v>
                </c:pt>
                <c:pt idx="3819">
                  <c:v>0.08</c:v>
                </c:pt>
                <c:pt idx="3820">
                  <c:v>5.2726183000000003E-2</c:v>
                </c:pt>
                <c:pt idx="3821">
                  <c:v>5.6840595000000001E-2</c:v>
                </c:pt>
                <c:pt idx="3822">
                  <c:v>2.4835079999999999E-2</c:v>
                </c:pt>
                <c:pt idx="3823">
                  <c:v>9.2258065E-2</c:v>
                </c:pt>
                <c:pt idx="3824">
                  <c:v>0.37642920000000002</c:v>
                </c:pt>
                <c:pt idx="3825">
                  <c:v>0.16600790500000001</c:v>
                </c:pt>
                <c:pt idx="3826">
                  <c:v>0.143694196</c:v>
                </c:pt>
                <c:pt idx="3827">
                  <c:v>-5.7408420000000003E-3</c:v>
                </c:pt>
                <c:pt idx="3828">
                  <c:v>6.5900383000000007E-2</c:v>
                </c:pt>
                <c:pt idx="3829">
                  <c:v>-2.5345622000000002E-2</c:v>
                </c:pt>
                <c:pt idx="3830">
                  <c:v>0.16371681399999999</c:v>
                </c:pt>
                <c:pt idx="3831">
                  <c:v>4.4141251999999999E-2</c:v>
                </c:pt>
                <c:pt idx="3832">
                  <c:v>0.42811501600000001</c:v>
                </c:pt>
                <c:pt idx="3833">
                  <c:v>0.22281261099999999</c:v>
                </c:pt>
                <c:pt idx="3834">
                  <c:v>1.9762846000000001E-2</c:v>
                </c:pt>
                <c:pt idx="3835">
                  <c:v>5.7180850999999998E-2</c:v>
                </c:pt>
                <c:pt idx="3836">
                  <c:v>-9.7770153999999998E-2</c:v>
                </c:pt>
                <c:pt idx="3837">
                  <c:v>-2.2727272999999999E-2</c:v>
                </c:pt>
                <c:pt idx="3838">
                  <c:v>-9.337349E-3</c:v>
                </c:pt>
                <c:pt idx="3839">
                  <c:v>-5.5555600000000002E-4</c:v>
                </c:pt>
                <c:pt idx="3840">
                  <c:v>0.203125</c:v>
                </c:pt>
                <c:pt idx="3841">
                  <c:v>0.10604559</c:v>
                </c:pt>
                <c:pt idx="3842">
                  <c:v>4.9530591999999998E-2</c:v>
                </c:pt>
                <c:pt idx="3843">
                  <c:v>0.115359477</c:v>
                </c:pt>
                <c:pt idx="3844">
                  <c:v>5.8221024000000003E-2</c:v>
                </c:pt>
                <c:pt idx="3845">
                  <c:v>0.143125</c:v>
                </c:pt>
                <c:pt idx="3846">
                  <c:v>8.6021504999999998E-2</c:v>
                </c:pt>
                <c:pt idx="3847">
                  <c:v>0.114384003</c:v>
                </c:pt>
                <c:pt idx="3848">
                  <c:v>-1.6875000000000001E-2</c:v>
                </c:pt>
                <c:pt idx="3849">
                  <c:v>4.5595054000000003E-2</c:v>
                </c:pt>
                <c:pt idx="3850">
                  <c:v>9.7919217000000003E-2</c:v>
                </c:pt>
                <c:pt idx="3851">
                  <c:v>0.127819549</c:v>
                </c:pt>
                <c:pt idx="3852">
                  <c:v>-3.2921811000000002E-2</c:v>
                </c:pt>
                <c:pt idx="3853">
                  <c:v>-5.8668230000000002E-3</c:v>
                </c:pt>
                <c:pt idx="3854">
                  <c:v>-1.3114753999999999E-2</c:v>
                </c:pt>
                <c:pt idx="3855">
                  <c:v>0.103528051</c:v>
                </c:pt>
                <c:pt idx="3856">
                  <c:v>0.120728291</c:v>
                </c:pt>
                <c:pt idx="3857">
                  <c:v>6.0816012000000003E-2</c:v>
                </c:pt>
                <c:pt idx="3858">
                  <c:v>2.2720199E-2</c:v>
                </c:pt>
                <c:pt idx="3859">
                  <c:v>3.1040000000000002E-2</c:v>
                </c:pt>
                <c:pt idx="3860">
                  <c:v>0.120930233</c:v>
                </c:pt>
                <c:pt idx="3861">
                  <c:v>0.108270677</c:v>
                </c:pt>
                <c:pt idx="3862">
                  <c:v>-7.0751736999999995E-2</c:v>
                </c:pt>
                <c:pt idx="3863">
                  <c:v>-2.3800078999999998E-2</c:v>
                </c:pt>
                <c:pt idx="3864">
                  <c:v>7.1942450000000002E-3</c:v>
                </c:pt>
                <c:pt idx="3865">
                  <c:v>3.3018868E-2</c:v>
                </c:pt>
                <c:pt idx="3866">
                  <c:v>0.28971962600000001</c:v>
                </c:pt>
                <c:pt idx="3867">
                  <c:v>-3.4090909999999999E-3</c:v>
                </c:pt>
                <c:pt idx="3868">
                  <c:v>-1.2191581999999999E-2</c:v>
                </c:pt>
                <c:pt idx="3869">
                  <c:v>9.6842104999999998E-2</c:v>
                </c:pt>
                <c:pt idx="3870">
                  <c:v>-0.41499999999999998</c:v>
                </c:pt>
                <c:pt idx="3871">
                  <c:v>2.827381E-2</c:v>
                </c:pt>
                <c:pt idx="3872">
                  <c:v>6.9138664000000002E-2</c:v>
                </c:pt>
                <c:pt idx="3873">
                  <c:v>0.10096670200000001</c:v>
                </c:pt>
                <c:pt idx="3874">
                  <c:v>5.2220049999999997E-2</c:v>
                </c:pt>
                <c:pt idx="3875">
                  <c:v>8.9194498999999997E-2</c:v>
                </c:pt>
                <c:pt idx="3876">
                  <c:v>0.11815562</c:v>
                </c:pt>
                <c:pt idx="3877">
                  <c:v>3.4657649999999998E-2</c:v>
                </c:pt>
                <c:pt idx="3878">
                  <c:v>2.7982327000000001E-2</c:v>
                </c:pt>
                <c:pt idx="3879">
                  <c:v>0.100995733</c:v>
                </c:pt>
                <c:pt idx="3880">
                  <c:v>0.44948186499999998</c:v>
                </c:pt>
                <c:pt idx="3881">
                  <c:v>5.3479011E-2</c:v>
                </c:pt>
                <c:pt idx="3882">
                  <c:v>5.3289474000000003E-2</c:v>
                </c:pt>
                <c:pt idx="3883">
                  <c:v>0.32249322499999999</c:v>
                </c:pt>
                <c:pt idx="3884">
                  <c:v>6.7476383000000001E-2</c:v>
                </c:pt>
                <c:pt idx="3885">
                  <c:v>0.17115177600000001</c:v>
                </c:pt>
                <c:pt idx="3886">
                  <c:v>4.1119860000000001E-2</c:v>
                </c:pt>
                <c:pt idx="3887">
                  <c:v>1.4804202000000001E-2</c:v>
                </c:pt>
                <c:pt idx="3888">
                  <c:v>-9.7264440000000008E-3</c:v>
                </c:pt>
                <c:pt idx="3889">
                  <c:v>-3.595506E-3</c:v>
                </c:pt>
                <c:pt idx="3890">
                  <c:v>7.5704225E-2</c:v>
                </c:pt>
                <c:pt idx="3891">
                  <c:v>0.15584415600000001</c:v>
                </c:pt>
                <c:pt idx="3892">
                  <c:v>0.396313364</c:v>
                </c:pt>
                <c:pt idx="3893">
                  <c:v>0.15506329099999999</c:v>
                </c:pt>
                <c:pt idx="3894">
                  <c:v>5.6794055000000003E-2</c:v>
                </c:pt>
                <c:pt idx="3895">
                  <c:v>8.5285847999999997E-2</c:v>
                </c:pt>
                <c:pt idx="3896">
                  <c:v>9.0211131999999999E-2</c:v>
                </c:pt>
                <c:pt idx="3897">
                  <c:v>0.159447005</c:v>
                </c:pt>
                <c:pt idx="3898">
                  <c:v>-6.3829786999999999E-2</c:v>
                </c:pt>
                <c:pt idx="3899">
                  <c:v>0</c:v>
                </c:pt>
                <c:pt idx="3900">
                  <c:v>-1.9189765000000001E-2</c:v>
                </c:pt>
                <c:pt idx="3901">
                  <c:v>-0.14893617000000001</c:v>
                </c:pt>
                <c:pt idx="3902">
                  <c:v>3.7174721000000001E-2</c:v>
                </c:pt>
                <c:pt idx="3903">
                  <c:v>-5.4545455E-2</c:v>
                </c:pt>
                <c:pt idx="3904">
                  <c:v>-3.4375000000000003E-2</c:v>
                </c:pt>
                <c:pt idx="3905">
                  <c:v>9.967231E-2</c:v>
                </c:pt>
                <c:pt idx="3906">
                  <c:v>-0.23134328400000001</c:v>
                </c:pt>
                <c:pt idx="3907">
                  <c:v>-0.25201938600000001</c:v>
                </c:pt>
                <c:pt idx="3908">
                  <c:v>-5.1150900000000001E-3</c:v>
                </c:pt>
                <c:pt idx="3909">
                  <c:v>-6.6666666999999999E-2</c:v>
                </c:pt>
                <c:pt idx="3910">
                  <c:v>2.9752066000000001E-2</c:v>
                </c:pt>
                <c:pt idx="3911">
                  <c:v>9.8571429000000002E-2</c:v>
                </c:pt>
                <c:pt idx="3912">
                  <c:v>0.14898989900000001</c:v>
                </c:pt>
                <c:pt idx="3913">
                  <c:v>-6.6666666999999999E-2</c:v>
                </c:pt>
                <c:pt idx="3914">
                  <c:v>5.3012047999999999E-2</c:v>
                </c:pt>
                <c:pt idx="3915">
                  <c:v>-4.62963E-3</c:v>
                </c:pt>
                <c:pt idx="3916">
                  <c:v>-6.5547128999999996E-2</c:v>
                </c:pt>
                <c:pt idx="3917">
                  <c:v>4.0336134000000003E-2</c:v>
                </c:pt>
                <c:pt idx="3918">
                  <c:v>0.17178391000000001</c:v>
                </c:pt>
                <c:pt idx="3919">
                  <c:v>5.6603774000000003E-2</c:v>
                </c:pt>
                <c:pt idx="3920">
                  <c:v>-1.1637573E-2</c:v>
                </c:pt>
                <c:pt idx="3921">
                  <c:v>3.2372143999999999E-2</c:v>
                </c:pt>
                <c:pt idx="3922">
                  <c:v>0.59562841499999997</c:v>
                </c:pt>
                <c:pt idx="3923">
                  <c:v>9.6982760000000005E-3</c:v>
                </c:pt>
                <c:pt idx="3924">
                  <c:v>0.288721805</c:v>
                </c:pt>
                <c:pt idx="3925">
                  <c:v>0.108018555</c:v>
                </c:pt>
                <c:pt idx="3926">
                  <c:v>-9.3841640000000004E-3</c:v>
                </c:pt>
                <c:pt idx="3927">
                  <c:v>0.13377049199999999</c:v>
                </c:pt>
                <c:pt idx="3928">
                  <c:v>-6.4665127000000003E-2</c:v>
                </c:pt>
                <c:pt idx="3929">
                  <c:v>6.2671369999999999E-3</c:v>
                </c:pt>
                <c:pt idx="3930">
                  <c:v>0.10081743899999999</c:v>
                </c:pt>
                <c:pt idx="3931">
                  <c:v>3.8585209000000002E-2</c:v>
                </c:pt>
                <c:pt idx="3932">
                  <c:v>5.2059231999999997E-2</c:v>
                </c:pt>
                <c:pt idx="3933">
                  <c:v>0.15</c:v>
                </c:pt>
                <c:pt idx="3934">
                  <c:v>-0.12888888900000001</c:v>
                </c:pt>
                <c:pt idx="3935">
                  <c:v>0.114864865</c:v>
                </c:pt>
                <c:pt idx="3936">
                  <c:v>-2.0437956E-2</c:v>
                </c:pt>
                <c:pt idx="3937">
                  <c:v>7.1969696999999999E-2</c:v>
                </c:pt>
                <c:pt idx="3938">
                  <c:v>6.8376067999999998E-2</c:v>
                </c:pt>
                <c:pt idx="3939">
                  <c:v>-4.1269841000000002E-2</c:v>
                </c:pt>
                <c:pt idx="3940">
                  <c:v>7.4766355000000007E-2</c:v>
                </c:pt>
                <c:pt idx="3941">
                  <c:v>-2.8701595E-2</c:v>
                </c:pt>
                <c:pt idx="3942">
                  <c:v>-5.6000000000000001E-2</c:v>
                </c:pt>
                <c:pt idx="3943">
                  <c:v>0.100526956</c:v>
                </c:pt>
                <c:pt idx="3944">
                  <c:v>8.5625000000000007E-2</c:v>
                </c:pt>
                <c:pt idx="3945">
                  <c:v>0.50733659399999997</c:v>
                </c:pt>
                <c:pt idx="3946">
                  <c:v>2.0588235E-2</c:v>
                </c:pt>
                <c:pt idx="3947">
                  <c:v>9.5208071000000005E-2</c:v>
                </c:pt>
                <c:pt idx="3948">
                  <c:v>6.0897435999999999E-2</c:v>
                </c:pt>
                <c:pt idx="3949">
                  <c:v>5.1401869000000003E-2</c:v>
                </c:pt>
                <c:pt idx="3950">
                  <c:v>5.0578654000000001E-2</c:v>
                </c:pt>
                <c:pt idx="3951">
                  <c:v>-6.0465115999999999E-2</c:v>
                </c:pt>
                <c:pt idx="3952">
                  <c:v>-4.9801674999999997E-2</c:v>
                </c:pt>
                <c:pt idx="3953">
                  <c:v>0.22155172400000001</c:v>
                </c:pt>
                <c:pt idx="3954">
                  <c:v>1.4412417E-2</c:v>
                </c:pt>
                <c:pt idx="3955">
                  <c:v>-4.6464645999999998E-2</c:v>
                </c:pt>
                <c:pt idx="3956">
                  <c:v>5.8888889E-2</c:v>
                </c:pt>
                <c:pt idx="3957">
                  <c:v>0.19170984499999999</c:v>
                </c:pt>
                <c:pt idx="3958">
                  <c:v>-1.736111E-3</c:v>
                </c:pt>
                <c:pt idx="3959">
                  <c:v>-1.8382353000000001E-2</c:v>
                </c:pt>
                <c:pt idx="3960">
                  <c:v>1.7964072000000001E-2</c:v>
                </c:pt>
                <c:pt idx="3961">
                  <c:v>-1.9480519000000002E-2</c:v>
                </c:pt>
                <c:pt idx="3962">
                  <c:v>-8.7719300000000007E-3</c:v>
                </c:pt>
                <c:pt idx="3963">
                  <c:v>0.30952381000000001</c:v>
                </c:pt>
                <c:pt idx="3964">
                  <c:v>4.0295359000000003E-2</c:v>
                </c:pt>
                <c:pt idx="3965">
                  <c:v>9.6132597E-2</c:v>
                </c:pt>
                <c:pt idx="3966">
                  <c:v>9.9082568999999995E-2</c:v>
                </c:pt>
                <c:pt idx="3967">
                  <c:v>0.162396874</c:v>
                </c:pt>
                <c:pt idx="3968">
                  <c:v>-8.9285709999999997E-3</c:v>
                </c:pt>
                <c:pt idx="3969">
                  <c:v>6.9499017999999996E-2</c:v>
                </c:pt>
                <c:pt idx="3970">
                  <c:v>0.129123711</c:v>
                </c:pt>
                <c:pt idx="3971">
                  <c:v>0</c:v>
                </c:pt>
                <c:pt idx="3972">
                  <c:v>7.9166666999999996E-2</c:v>
                </c:pt>
                <c:pt idx="3973">
                  <c:v>-0.21221532100000001</c:v>
                </c:pt>
                <c:pt idx="3974">
                  <c:v>0.172261158</c:v>
                </c:pt>
                <c:pt idx="3975">
                  <c:v>1.9918515000000001E-2</c:v>
                </c:pt>
                <c:pt idx="3976">
                  <c:v>-1.4999999999999999E-2</c:v>
                </c:pt>
                <c:pt idx="3977">
                  <c:v>0.12688172</c:v>
                </c:pt>
                <c:pt idx="3978">
                  <c:v>0.289111389</c:v>
                </c:pt>
                <c:pt idx="3979">
                  <c:v>0.107639875</c:v>
                </c:pt>
                <c:pt idx="3980">
                  <c:v>0.133333333</c:v>
                </c:pt>
                <c:pt idx="3981">
                  <c:v>9.0909090999999997E-2</c:v>
                </c:pt>
                <c:pt idx="3982">
                  <c:v>-4.5936395999999997E-2</c:v>
                </c:pt>
                <c:pt idx="3983">
                  <c:v>-8.9947089999999993E-2</c:v>
                </c:pt>
                <c:pt idx="3984">
                  <c:v>-0.2</c:v>
                </c:pt>
                <c:pt idx="3985">
                  <c:v>0.140236686</c:v>
                </c:pt>
                <c:pt idx="3986">
                  <c:v>9.4527363000000003E-2</c:v>
                </c:pt>
                <c:pt idx="3987">
                  <c:v>0.31739130399999999</c:v>
                </c:pt>
                <c:pt idx="3988">
                  <c:v>2.7055151E-2</c:v>
                </c:pt>
                <c:pt idx="3989">
                  <c:v>3.3057850999999999E-2</c:v>
                </c:pt>
                <c:pt idx="3990">
                  <c:v>1.6321656E-2</c:v>
                </c:pt>
                <c:pt idx="3991">
                  <c:v>0.14715719099999999</c:v>
                </c:pt>
                <c:pt idx="3992">
                  <c:v>-1.0248902000000001E-2</c:v>
                </c:pt>
                <c:pt idx="3993">
                  <c:v>-4.573171E-3</c:v>
                </c:pt>
                <c:pt idx="3994">
                  <c:v>-0.34018301499999998</c:v>
                </c:pt>
                <c:pt idx="3995">
                  <c:v>0.14237288100000001</c:v>
                </c:pt>
                <c:pt idx="3996">
                  <c:v>-0.113043478</c:v>
                </c:pt>
                <c:pt idx="3997">
                  <c:v>0.19047618999999999</c:v>
                </c:pt>
                <c:pt idx="3998">
                  <c:v>0.185873606</c:v>
                </c:pt>
                <c:pt idx="3999">
                  <c:v>0.123321123</c:v>
                </c:pt>
                <c:pt idx="4000">
                  <c:v>-9.4117650000000008E-3</c:v>
                </c:pt>
                <c:pt idx="4001">
                  <c:v>4.2707493999999999E-2</c:v>
                </c:pt>
                <c:pt idx="4002">
                  <c:v>0.43396226399999999</c:v>
                </c:pt>
                <c:pt idx="4003">
                  <c:v>1.4393420000000001E-2</c:v>
                </c:pt>
                <c:pt idx="4004">
                  <c:v>-2.0408163E-2</c:v>
                </c:pt>
                <c:pt idx="4005">
                  <c:v>2.6178010000000002E-2</c:v>
                </c:pt>
                <c:pt idx="4006">
                  <c:v>-2.0968547000000001E-2</c:v>
                </c:pt>
                <c:pt idx="4007">
                  <c:v>0.44010416699999999</c:v>
                </c:pt>
                <c:pt idx="4008">
                  <c:v>0.112931034</c:v>
                </c:pt>
                <c:pt idx="4009">
                  <c:v>-0.28717948700000001</c:v>
                </c:pt>
                <c:pt idx="4010">
                  <c:v>0.377118644</c:v>
                </c:pt>
                <c:pt idx="4011">
                  <c:v>-7.4250357000000003E-2</c:v>
                </c:pt>
                <c:pt idx="4012">
                  <c:v>6.9767441999999999E-2</c:v>
                </c:pt>
                <c:pt idx="4013">
                  <c:v>0.20747889</c:v>
                </c:pt>
                <c:pt idx="4014">
                  <c:v>0.12446351899999999</c:v>
                </c:pt>
                <c:pt idx="4015">
                  <c:v>-0.11818181799999999</c:v>
                </c:pt>
                <c:pt idx="4016">
                  <c:v>0.36801541399999999</c:v>
                </c:pt>
                <c:pt idx="4017">
                  <c:v>-1.7117614999999999E-2</c:v>
                </c:pt>
                <c:pt idx="4018">
                  <c:v>0.252417795</c:v>
                </c:pt>
                <c:pt idx="4019">
                  <c:v>-8.9820360000000005E-3</c:v>
                </c:pt>
                <c:pt idx="4020">
                  <c:v>6.4516129000000005E-2</c:v>
                </c:pt>
                <c:pt idx="4021">
                  <c:v>0.04</c:v>
                </c:pt>
                <c:pt idx="4022">
                  <c:v>0.28105302199999999</c:v>
                </c:pt>
                <c:pt idx="4023">
                  <c:v>0.31398601399999998</c:v>
                </c:pt>
                <c:pt idx="4024">
                  <c:v>0.24683544299999999</c:v>
                </c:pt>
                <c:pt idx="4025">
                  <c:v>-1.3333332999999999E-2</c:v>
                </c:pt>
                <c:pt idx="4026">
                  <c:v>-4.7619047999999997E-2</c:v>
                </c:pt>
                <c:pt idx="4027">
                  <c:v>0.114851485</c:v>
                </c:pt>
                <c:pt idx="4028">
                  <c:v>0.11379310300000001</c:v>
                </c:pt>
                <c:pt idx="4029">
                  <c:v>4.4407895000000003E-2</c:v>
                </c:pt>
                <c:pt idx="4030">
                  <c:v>0.23339658399999999</c:v>
                </c:pt>
                <c:pt idx="4031">
                  <c:v>0.24422843299999999</c:v>
                </c:pt>
                <c:pt idx="4032">
                  <c:v>0.164484452</c:v>
                </c:pt>
                <c:pt idx="4033">
                  <c:v>0.14189944099999999</c:v>
                </c:pt>
                <c:pt idx="4034">
                  <c:v>0.16959064300000001</c:v>
                </c:pt>
                <c:pt idx="4035">
                  <c:v>8.5337469999999995E-3</c:v>
                </c:pt>
                <c:pt idx="4036">
                  <c:v>4.0120360000000001E-3</c:v>
                </c:pt>
                <c:pt idx="4037">
                  <c:v>0.15328994900000001</c:v>
                </c:pt>
                <c:pt idx="4038">
                  <c:v>-2.3638968E-2</c:v>
                </c:pt>
                <c:pt idx="4039">
                  <c:v>7.2887650999999998E-2</c:v>
                </c:pt>
                <c:pt idx="4040">
                  <c:v>-9.2024540000000005E-3</c:v>
                </c:pt>
                <c:pt idx="4041">
                  <c:v>-1.1933169999999999E-3</c:v>
                </c:pt>
                <c:pt idx="4042">
                  <c:v>1.2889365999999999E-2</c:v>
                </c:pt>
                <c:pt idx="4043">
                  <c:v>0.46520146499999998</c:v>
                </c:pt>
                <c:pt idx="4044">
                  <c:v>0.14047287899999999</c:v>
                </c:pt>
                <c:pt idx="4045">
                  <c:v>9.9787686E-2</c:v>
                </c:pt>
                <c:pt idx="4046">
                  <c:v>3.1496062999999998E-2</c:v>
                </c:pt>
                <c:pt idx="4047">
                  <c:v>0.38161559900000003</c:v>
                </c:pt>
                <c:pt idx="4048">
                  <c:v>8.7412587E-2</c:v>
                </c:pt>
                <c:pt idx="4049">
                  <c:v>-4.7524752000000003E-2</c:v>
                </c:pt>
                <c:pt idx="4050">
                  <c:v>-8.6335048999999997E-2</c:v>
                </c:pt>
                <c:pt idx="4051">
                  <c:v>-1.8181817999999999E-2</c:v>
                </c:pt>
                <c:pt idx="4052">
                  <c:v>0.17458432300000001</c:v>
                </c:pt>
                <c:pt idx="4053">
                  <c:v>0.57342657299999999</c:v>
                </c:pt>
                <c:pt idx="4054">
                  <c:v>-1.5673981E-2</c:v>
                </c:pt>
                <c:pt idx="4055">
                  <c:v>0.25728559499999998</c:v>
                </c:pt>
                <c:pt idx="4056">
                  <c:v>6.1249999999999999E-2</c:v>
                </c:pt>
                <c:pt idx="4057">
                  <c:v>-3.6363635999999998E-2</c:v>
                </c:pt>
                <c:pt idx="4058">
                  <c:v>6.4705882000000006E-2</c:v>
                </c:pt>
                <c:pt idx="4059">
                  <c:v>0.23936354200000001</c:v>
                </c:pt>
                <c:pt idx="4060">
                  <c:v>0.110706861</c:v>
                </c:pt>
                <c:pt idx="4061">
                  <c:v>3.327787E-3</c:v>
                </c:pt>
                <c:pt idx="4062">
                  <c:v>9.3457939999999993E-3</c:v>
                </c:pt>
                <c:pt idx="4063">
                  <c:v>-0.109929078</c:v>
                </c:pt>
                <c:pt idx="4064">
                  <c:v>-5.6603770000000003E-3</c:v>
                </c:pt>
                <c:pt idx="4065">
                  <c:v>9.8552721999999995E-2</c:v>
                </c:pt>
                <c:pt idx="4066">
                  <c:v>5.7113188000000002E-2</c:v>
                </c:pt>
                <c:pt idx="4067">
                  <c:v>6.5022421999999996E-2</c:v>
                </c:pt>
                <c:pt idx="4068">
                  <c:v>2.7419354999999999E-2</c:v>
                </c:pt>
                <c:pt idx="4069">
                  <c:v>9.2737429999999996E-2</c:v>
                </c:pt>
                <c:pt idx="4070">
                  <c:v>0.37076923099999998</c:v>
                </c:pt>
                <c:pt idx="4071">
                  <c:v>7.8521939999999998E-2</c:v>
                </c:pt>
                <c:pt idx="4072">
                  <c:v>1.5243902E-2</c:v>
                </c:pt>
                <c:pt idx="4073">
                  <c:v>-1.0416666999999999E-2</c:v>
                </c:pt>
                <c:pt idx="4074">
                  <c:v>4.8399999999999999E-2</c:v>
                </c:pt>
                <c:pt idx="4075">
                  <c:v>9.8915123999999993E-2</c:v>
                </c:pt>
                <c:pt idx="4076">
                  <c:v>-0.24513618700000001</c:v>
                </c:pt>
                <c:pt idx="4077">
                  <c:v>-3.294118E-3</c:v>
                </c:pt>
                <c:pt idx="4078">
                  <c:v>-8.1885856000000007E-2</c:v>
                </c:pt>
                <c:pt idx="4079">
                  <c:v>-1.2357724E-2</c:v>
                </c:pt>
                <c:pt idx="4080">
                  <c:v>2.7874564000000001E-2</c:v>
                </c:pt>
                <c:pt idx="4081">
                  <c:v>0.26921739099999997</c:v>
                </c:pt>
                <c:pt idx="4082">
                  <c:v>2.3255814E-2</c:v>
                </c:pt>
                <c:pt idx="4083">
                  <c:v>-0.22270916299999999</c:v>
                </c:pt>
                <c:pt idx="4084">
                  <c:v>0.29339207</c:v>
                </c:pt>
                <c:pt idx="4085">
                  <c:v>-4.1879939999999996E-3</c:v>
                </c:pt>
                <c:pt idx="4086">
                  <c:v>5.2755905999999998E-2</c:v>
                </c:pt>
                <c:pt idx="4087">
                  <c:v>0.13947368399999999</c:v>
                </c:pt>
                <c:pt idx="4088">
                  <c:v>8.0897704000000001E-2</c:v>
                </c:pt>
                <c:pt idx="4089">
                  <c:v>7.8560939999999996E-2</c:v>
                </c:pt>
                <c:pt idx="4090">
                  <c:v>0.13984575799999999</c:v>
                </c:pt>
                <c:pt idx="4091">
                  <c:v>2.2388060000000001E-2</c:v>
                </c:pt>
                <c:pt idx="4092">
                  <c:v>0.16629464299999999</c:v>
                </c:pt>
                <c:pt idx="4093">
                  <c:v>6.0311284E-2</c:v>
                </c:pt>
                <c:pt idx="4094">
                  <c:v>0.372159091</c:v>
                </c:pt>
                <c:pt idx="4095">
                  <c:v>0.12290730900000001</c:v>
                </c:pt>
                <c:pt idx="4096">
                  <c:v>-3.7627268999999998E-2</c:v>
                </c:pt>
                <c:pt idx="4097">
                  <c:v>0.19152661100000001</c:v>
                </c:pt>
                <c:pt idx="4098">
                  <c:v>1.2847966000000001E-2</c:v>
                </c:pt>
                <c:pt idx="4099">
                  <c:v>0.12687585300000001</c:v>
                </c:pt>
                <c:pt idx="4100">
                  <c:v>-5.7692307999999998E-2</c:v>
                </c:pt>
                <c:pt idx="4101">
                  <c:v>4.4481512000000001E-2</c:v>
                </c:pt>
                <c:pt idx="4102">
                  <c:v>0.31060606099999999</c:v>
                </c:pt>
                <c:pt idx="4103">
                  <c:v>0.111111111</c:v>
                </c:pt>
                <c:pt idx="4104">
                  <c:v>0.18967921900000001</c:v>
                </c:pt>
                <c:pt idx="4105">
                  <c:v>-7.698229E-3</c:v>
                </c:pt>
                <c:pt idx="4106">
                  <c:v>3.1746032E-2</c:v>
                </c:pt>
                <c:pt idx="4107">
                  <c:v>-5.7923496999999997E-2</c:v>
                </c:pt>
                <c:pt idx="4108">
                  <c:v>0.26321467100000001</c:v>
                </c:pt>
                <c:pt idx="4109">
                  <c:v>6.4653339000000004E-2</c:v>
                </c:pt>
                <c:pt idx="4110">
                  <c:v>0.23820754699999999</c:v>
                </c:pt>
                <c:pt idx="4111">
                  <c:v>5.9534884000000003E-2</c:v>
                </c:pt>
                <c:pt idx="4112">
                  <c:v>0</c:v>
                </c:pt>
                <c:pt idx="4113">
                  <c:v>0.38596491199999999</c:v>
                </c:pt>
                <c:pt idx="4114">
                  <c:v>0.11705882400000001</c:v>
                </c:pt>
                <c:pt idx="4115">
                  <c:v>1.8386108000000002E-2</c:v>
                </c:pt>
                <c:pt idx="4116">
                  <c:v>0.17117117100000001</c:v>
                </c:pt>
                <c:pt idx="4117">
                  <c:v>3.7158469999999999E-2</c:v>
                </c:pt>
                <c:pt idx="4118">
                  <c:v>7.1723000999999995E-2</c:v>
                </c:pt>
                <c:pt idx="4119">
                  <c:v>-1.1771995E-2</c:v>
                </c:pt>
                <c:pt idx="4120">
                  <c:v>-5.8823529999999999E-3</c:v>
                </c:pt>
                <c:pt idx="4121">
                  <c:v>3.6697248000000002E-2</c:v>
                </c:pt>
                <c:pt idx="4122">
                  <c:v>0.30993239700000003</c:v>
                </c:pt>
                <c:pt idx="4123">
                  <c:v>5.6307129999999997E-2</c:v>
                </c:pt>
                <c:pt idx="4124">
                  <c:v>8.7912087999999999E-2</c:v>
                </c:pt>
                <c:pt idx="4125">
                  <c:v>8.7155963000000003E-2</c:v>
                </c:pt>
                <c:pt idx="4126">
                  <c:v>0.25</c:v>
                </c:pt>
                <c:pt idx="4127">
                  <c:v>-1.1949685999999999E-2</c:v>
                </c:pt>
                <c:pt idx="4128">
                  <c:v>9.3406592999999996E-2</c:v>
                </c:pt>
                <c:pt idx="4129">
                  <c:v>-5.1305589999999998E-2</c:v>
                </c:pt>
                <c:pt idx="4130">
                  <c:v>0.103968254</c:v>
                </c:pt>
                <c:pt idx="4131">
                  <c:v>1.5449437999999999E-2</c:v>
                </c:pt>
                <c:pt idx="4132">
                  <c:v>8.1300810000000008E-3</c:v>
                </c:pt>
                <c:pt idx="4133">
                  <c:v>9.0568394999999996E-2</c:v>
                </c:pt>
                <c:pt idx="4134">
                  <c:v>2.0844189999999999E-2</c:v>
                </c:pt>
                <c:pt idx="4135">
                  <c:v>6.4516129000000005E-2</c:v>
                </c:pt>
                <c:pt idx="4136">
                  <c:v>4.9465241E-2</c:v>
                </c:pt>
                <c:pt idx="4137">
                  <c:v>2.9069769999999998E-3</c:v>
                </c:pt>
                <c:pt idx="4138">
                  <c:v>6.2072112999999998E-2</c:v>
                </c:pt>
                <c:pt idx="4139">
                  <c:v>5.8823528999999999E-2</c:v>
                </c:pt>
                <c:pt idx="4140">
                  <c:v>-0.23226042399999999</c:v>
                </c:pt>
                <c:pt idx="4141">
                  <c:v>0.18918918900000001</c:v>
                </c:pt>
                <c:pt idx="4142">
                  <c:v>2.9729729999999999E-2</c:v>
                </c:pt>
                <c:pt idx="4143">
                  <c:v>7.3059361000000003E-2</c:v>
                </c:pt>
                <c:pt idx="4144">
                  <c:v>6.3348420000000003E-3</c:v>
                </c:pt>
                <c:pt idx="4145">
                  <c:v>4.1810344999999999E-2</c:v>
                </c:pt>
                <c:pt idx="4146">
                  <c:v>4.5380213000000003E-2</c:v>
                </c:pt>
                <c:pt idx="4147">
                  <c:v>4.3386242999999998E-2</c:v>
                </c:pt>
                <c:pt idx="4148">
                  <c:v>2.9126214000000001E-2</c:v>
                </c:pt>
                <c:pt idx="4149">
                  <c:v>0.227934045</c:v>
                </c:pt>
                <c:pt idx="4150">
                  <c:v>0.17155963299999999</c:v>
                </c:pt>
                <c:pt idx="4151">
                  <c:v>-5.4421769000000002E-2</c:v>
                </c:pt>
                <c:pt idx="4152">
                  <c:v>3.9119804000000001E-2</c:v>
                </c:pt>
                <c:pt idx="4153">
                  <c:v>8.2874449000000003E-2</c:v>
                </c:pt>
                <c:pt idx="4154">
                  <c:v>-4.0650407E-2</c:v>
                </c:pt>
                <c:pt idx="4155">
                  <c:v>0.19080919099999999</c:v>
                </c:pt>
                <c:pt idx="4156">
                  <c:v>-1.9083968999999999E-2</c:v>
                </c:pt>
                <c:pt idx="4157">
                  <c:v>5.2100840000000002E-2</c:v>
                </c:pt>
                <c:pt idx="4158">
                  <c:v>7.3036793000000003E-2</c:v>
                </c:pt>
                <c:pt idx="4159">
                  <c:v>0.45348837199999997</c:v>
                </c:pt>
                <c:pt idx="4160">
                  <c:v>0.25970149300000001</c:v>
                </c:pt>
                <c:pt idx="4161">
                  <c:v>0.16521739099999999</c:v>
                </c:pt>
                <c:pt idx="4162">
                  <c:v>9.8983650000000006E-2</c:v>
                </c:pt>
                <c:pt idx="4163">
                  <c:v>-4.4943820000000002E-2</c:v>
                </c:pt>
                <c:pt idx="4164">
                  <c:v>-8.9518414000000004E-2</c:v>
                </c:pt>
                <c:pt idx="4165">
                  <c:v>4.3968871999999999E-2</c:v>
                </c:pt>
                <c:pt idx="4166">
                  <c:v>0.12903225800000001</c:v>
                </c:pt>
                <c:pt idx="4167">
                  <c:v>8.5673146000000006E-2</c:v>
                </c:pt>
                <c:pt idx="4168">
                  <c:v>4.2406877000000003E-2</c:v>
                </c:pt>
                <c:pt idx="4169">
                  <c:v>-2.0202020000000001E-2</c:v>
                </c:pt>
                <c:pt idx="4170">
                  <c:v>5.0311849999999998E-2</c:v>
                </c:pt>
                <c:pt idx="4171">
                  <c:v>0.195283714</c:v>
                </c:pt>
                <c:pt idx="4172">
                  <c:v>0.10265183899999999</c:v>
                </c:pt>
                <c:pt idx="4173">
                  <c:v>7.3333333000000001E-2</c:v>
                </c:pt>
                <c:pt idx="4174">
                  <c:v>0.125857003</c:v>
                </c:pt>
                <c:pt idx="4175">
                  <c:v>9.3273543E-2</c:v>
                </c:pt>
                <c:pt idx="4176">
                  <c:v>3.1830239000000003E-2</c:v>
                </c:pt>
                <c:pt idx="4177">
                  <c:v>0.27020201999999999</c:v>
                </c:pt>
                <c:pt idx="4178">
                  <c:v>6.6066838000000003E-2</c:v>
                </c:pt>
                <c:pt idx="4179">
                  <c:v>0.26666666700000002</c:v>
                </c:pt>
                <c:pt idx="4180">
                  <c:v>0.14411764699999999</c:v>
                </c:pt>
                <c:pt idx="4181">
                  <c:v>0.67682926799999998</c:v>
                </c:pt>
                <c:pt idx="4182">
                  <c:v>-3.5024155000000001E-2</c:v>
                </c:pt>
                <c:pt idx="4183">
                  <c:v>0.50913242000000003</c:v>
                </c:pt>
                <c:pt idx="4184">
                  <c:v>8.2352940999999999E-2</c:v>
                </c:pt>
                <c:pt idx="4185">
                  <c:v>0.27314814799999998</c:v>
                </c:pt>
                <c:pt idx="4186">
                  <c:v>0.123489426</c:v>
                </c:pt>
                <c:pt idx="4187">
                  <c:v>0.23556132399999999</c:v>
                </c:pt>
                <c:pt idx="4188">
                  <c:v>-0.10714285699999999</c:v>
                </c:pt>
                <c:pt idx="4189">
                  <c:v>3.8514443000000002E-2</c:v>
                </c:pt>
                <c:pt idx="4190">
                  <c:v>0.13555555599999999</c:v>
                </c:pt>
                <c:pt idx="4191">
                  <c:v>-9.3464512E-2</c:v>
                </c:pt>
                <c:pt idx="4192">
                  <c:v>1.322314E-2</c:v>
                </c:pt>
                <c:pt idx="4193">
                  <c:v>7.3654391E-2</c:v>
                </c:pt>
                <c:pt idx="4194">
                  <c:v>-0.204225352</c:v>
                </c:pt>
                <c:pt idx="4195">
                  <c:v>0.16931216900000001</c:v>
                </c:pt>
                <c:pt idx="4196">
                  <c:v>-0.11</c:v>
                </c:pt>
                <c:pt idx="4197">
                  <c:v>0.49560117300000001</c:v>
                </c:pt>
                <c:pt idx="4198">
                  <c:v>0.15488326199999999</c:v>
                </c:pt>
                <c:pt idx="4199">
                  <c:v>0.18235294099999999</c:v>
                </c:pt>
                <c:pt idx="4200">
                  <c:v>1.7999999999999999E-2</c:v>
                </c:pt>
                <c:pt idx="4201">
                  <c:v>8.1606217999999994E-2</c:v>
                </c:pt>
                <c:pt idx="4202">
                  <c:v>8.9733839999999995E-2</c:v>
                </c:pt>
                <c:pt idx="4203">
                  <c:v>-7.1428570999999996E-2</c:v>
                </c:pt>
                <c:pt idx="4204">
                  <c:v>2.5988286999999999E-2</c:v>
                </c:pt>
                <c:pt idx="4205">
                  <c:v>8.6633660000000005E-3</c:v>
                </c:pt>
                <c:pt idx="4206">
                  <c:v>6.6666666999999999E-2</c:v>
                </c:pt>
                <c:pt idx="4207">
                  <c:v>0.18905472600000001</c:v>
                </c:pt>
                <c:pt idx="4208">
                  <c:v>5.7963278999999999E-2</c:v>
                </c:pt>
                <c:pt idx="4209">
                  <c:v>-0.12642740599999999</c:v>
                </c:pt>
                <c:pt idx="4210">
                  <c:v>8.7692307999999997E-2</c:v>
                </c:pt>
                <c:pt idx="4211">
                  <c:v>9.3706293999999996E-2</c:v>
                </c:pt>
                <c:pt idx="4212">
                  <c:v>8.6633660000000005E-3</c:v>
                </c:pt>
                <c:pt idx="4213">
                  <c:v>-6.0846561E-2</c:v>
                </c:pt>
                <c:pt idx="4214">
                  <c:v>5.1911278999999998E-2</c:v>
                </c:pt>
                <c:pt idx="4215">
                  <c:v>4.1130298000000003E-2</c:v>
                </c:pt>
                <c:pt idx="4216">
                  <c:v>3.6764706000000001E-2</c:v>
                </c:pt>
                <c:pt idx="4217">
                  <c:v>0.05</c:v>
                </c:pt>
                <c:pt idx="4218">
                  <c:v>4.6956522000000001E-2</c:v>
                </c:pt>
                <c:pt idx="4219">
                  <c:v>5.9591837000000002E-2</c:v>
                </c:pt>
                <c:pt idx="4220">
                  <c:v>5.1764706000000001E-2</c:v>
                </c:pt>
                <c:pt idx="4221">
                  <c:v>-2.9729729999999999E-2</c:v>
                </c:pt>
                <c:pt idx="4222">
                  <c:v>0.42111506500000001</c:v>
                </c:pt>
                <c:pt idx="4223">
                  <c:v>0.232286996</c:v>
                </c:pt>
                <c:pt idx="4224">
                  <c:v>9.1911765000000006E-2</c:v>
                </c:pt>
                <c:pt idx="4225">
                  <c:v>9.5009241999999994E-2</c:v>
                </c:pt>
                <c:pt idx="4226">
                  <c:v>7.1942450000000002E-3</c:v>
                </c:pt>
                <c:pt idx="4227">
                  <c:v>4.8387096999999997E-2</c:v>
                </c:pt>
                <c:pt idx="4228">
                  <c:v>0.31917551500000002</c:v>
                </c:pt>
                <c:pt idx="4229">
                  <c:v>-4.1772152E-2</c:v>
                </c:pt>
                <c:pt idx="4230">
                  <c:v>0.66295707500000001</c:v>
                </c:pt>
                <c:pt idx="4231">
                  <c:v>0.10918544199999999</c:v>
                </c:pt>
                <c:pt idx="4232">
                  <c:v>1.2345679E-2</c:v>
                </c:pt>
                <c:pt idx="4233">
                  <c:v>5.9961315000000001E-2</c:v>
                </c:pt>
                <c:pt idx="4234">
                  <c:v>0.2</c:v>
                </c:pt>
                <c:pt idx="4235">
                  <c:v>3.4090909000000003E-2</c:v>
                </c:pt>
                <c:pt idx="4236">
                  <c:v>7.3684210999999999E-2</c:v>
                </c:pt>
                <c:pt idx="4237">
                  <c:v>0.219074937</c:v>
                </c:pt>
                <c:pt idx="4238">
                  <c:v>1.2903226E-2</c:v>
                </c:pt>
                <c:pt idx="4239">
                  <c:v>8.2251082000000003E-2</c:v>
                </c:pt>
                <c:pt idx="4240">
                  <c:v>0.209876543</c:v>
                </c:pt>
                <c:pt idx="4241">
                  <c:v>5.1731894E-2</c:v>
                </c:pt>
                <c:pt idx="4242">
                  <c:v>0.13231552199999999</c:v>
                </c:pt>
                <c:pt idx="4243">
                  <c:v>-1.0928962E-2</c:v>
                </c:pt>
                <c:pt idx="4244">
                  <c:v>3.497053E-2</c:v>
                </c:pt>
                <c:pt idx="4245">
                  <c:v>4.9305556E-2</c:v>
                </c:pt>
                <c:pt idx="4246">
                  <c:v>4.5772409E-2</c:v>
                </c:pt>
                <c:pt idx="4247">
                  <c:v>0.14757969300000001</c:v>
                </c:pt>
                <c:pt idx="4248">
                  <c:v>3.0405405E-2</c:v>
                </c:pt>
                <c:pt idx="4249">
                  <c:v>0.33840304199999999</c:v>
                </c:pt>
                <c:pt idx="4250">
                  <c:v>0.345454545</c:v>
                </c:pt>
                <c:pt idx="4251">
                  <c:v>2.2099448000000001E-2</c:v>
                </c:pt>
                <c:pt idx="4252">
                  <c:v>-0.12295261</c:v>
                </c:pt>
                <c:pt idx="4253">
                  <c:v>0.51216216199999998</c:v>
                </c:pt>
                <c:pt idx="4254">
                  <c:v>0.35013623999999999</c:v>
                </c:pt>
                <c:pt idx="4255">
                  <c:v>0.10067567600000001</c:v>
                </c:pt>
                <c:pt idx="4256">
                  <c:v>-1.4957265000000001E-2</c:v>
                </c:pt>
                <c:pt idx="4257">
                  <c:v>0.66987951800000001</c:v>
                </c:pt>
                <c:pt idx="4258">
                  <c:v>0.10084506999999999</c:v>
                </c:pt>
                <c:pt idx="4259">
                  <c:v>0.13116123599999999</c:v>
                </c:pt>
                <c:pt idx="4260">
                  <c:v>-1.0960334E-2</c:v>
                </c:pt>
                <c:pt idx="4261">
                  <c:v>0.143307087</c:v>
                </c:pt>
                <c:pt idx="4262">
                  <c:v>0.18759811600000001</c:v>
                </c:pt>
                <c:pt idx="4263">
                  <c:v>2.0765026999999998E-2</c:v>
                </c:pt>
                <c:pt idx="4264">
                  <c:v>-1.3389711E-2</c:v>
                </c:pt>
                <c:pt idx="4265">
                  <c:v>0.13212645200000001</c:v>
                </c:pt>
                <c:pt idx="4266">
                  <c:v>1.964637E-3</c:v>
                </c:pt>
                <c:pt idx="4267">
                  <c:v>0.14994002400000001</c:v>
                </c:pt>
                <c:pt idx="4268">
                  <c:v>1.1714285710000001</c:v>
                </c:pt>
                <c:pt idx="4269">
                  <c:v>0.19571428599999999</c:v>
                </c:pt>
                <c:pt idx="4270">
                  <c:v>-5.1108606000000001E-2</c:v>
                </c:pt>
                <c:pt idx="4271">
                  <c:v>0.114583333</c:v>
                </c:pt>
                <c:pt idx="4272">
                  <c:v>0.32947976899999998</c:v>
                </c:pt>
                <c:pt idx="4273">
                  <c:v>0.65363735099999998</c:v>
                </c:pt>
                <c:pt idx="4274">
                  <c:v>0.202205882</c:v>
                </c:pt>
                <c:pt idx="4275">
                  <c:v>0.27602523699999998</c:v>
                </c:pt>
                <c:pt idx="4276">
                  <c:v>0.24137931000000001</c:v>
                </c:pt>
                <c:pt idx="4277">
                  <c:v>0.11135371199999999</c:v>
                </c:pt>
                <c:pt idx="4278">
                  <c:v>0.17796610199999999</c:v>
                </c:pt>
                <c:pt idx="4279">
                  <c:v>0.251830161</c:v>
                </c:pt>
                <c:pt idx="4280">
                  <c:v>0.36981757900000001</c:v>
                </c:pt>
                <c:pt idx="4281">
                  <c:v>-4.9217002000000003E-2</c:v>
                </c:pt>
                <c:pt idx="4282">
                  <c:v>0.27738095200000001</c:v>
                </c:pt>
                <c:pt idx="4283">
                  <c:v>4.9204051999999998E-2</c:v>
                </c:pt>
                <c:pt idx="4284">
                  <c:v>0.52073732699999997</c:v>
                </c:pt>
                <c:pt idx="4285">
                  <c:v>2.0100502999999999E-2</c:v>
                </c:pt>
                <c:pt idx="4286">
                  <c:v>-4.1109969000000003E-2</c:v>
                </c:pt>
                <c:pt idx="4287">
                  <c:v>-7.1910109999999998E-3</c:v>
                </c:pt>
                <c:pt idx="4288">
                  <c:v>0.11362148</c:v>
                </c:pt>
                <c:pt idx="4289">
                  <c:v>-7.3982739999999998E-3</c:v>
                </c:pt>
                <c:pt idx="4290">
                  <c:v>0.115202703</c:v>
                </c:pt>
                <c:pt idx="4291">
                  <c:v>0</c:v>
                </c:pt>
                <c:pt idx="4292">
                  <c:v>6.6506023999999997E-2</c:v>
                </c:pt>
                <c:pt idx="4293">
                  <c:v>1.1602611000000001E-2</c:v>
                </c:pt>
                <c:pt idx="4294">
                  <c:v>-2.3125699E-2</c:v>
                </c:pt>
                <c:pt idx="4295">
                  <c:v>0.299492386</c:v>
                </c:pt>
                <c:pt idx="4296">
                  <c:v>9.3767545999999993E-2</c:v>
                </c:pt>
                <c:pt idx="4297">
                  <c:v>0.66722689099999999</c:v>
                </c:pt>
                <c:pt idx="4298">
                  <c:v>3.2121426000000002E-2</c:v>
                </c:pt>
                <c:pt idx="4299">
                  <c:v>7.3735526999999995E-2</c:v>
                </c:pt>
                <c:pt idx="4300">
                  <c:v>0.11333333299999999</c:v>
                </c:pt>
                <c:pt idx="4301">
                  <c:v>-6.0363635999999998E-2</c:v>
                </c:pt>
                <c:pt idx="4302">
                  <c:v>0.10878112700000001</c:v>
                </c:pt>
                <c:pt idx="4303">
                  <c:v>6.2332440000000003E-2</c:v>
                </c:pt>
                <c:pt idx="4304">
                  <c:v>-6.9659443000000001E-2</c:v>
                </c:pt>
                <c:pt idx="4305">
                  <c:v>8.3333332999999996E-2</c:v>
                </c:pt>
                <c:pt idx="4306">
                  <c:v>2.1302871000000001E-2</c:v>
                </c:pt>
                <c:pt idx="4307">
                  <c:v>0.45325778999999999</c:v>
                </c:pt>
                <c:pt idx="4308">
                  <c:v>0.32640949600000002</c:v>
                </c:pt>
                <c:pt idx="4309">
                  <c:v>0.58333333300000001</c:v>
                </c:pt>
                <c:pt idx="4310">
                  <c:v>0.10180472</c:v>
                </c:pt>
                <c:pt idx="4311">
                  <c:v>9.3023300000000004E-4</c:v>
                </c:pt>
                <c:pt idx="4312">
                  <c:v>3.4220531999999998E-2</c:v>
                </c:pt>
                <c:pt idx="4313">
                  <c:v>2.9877773E-2</c:v>
                </c:pt>
                <c:pt idx="4314">
                  <c:v>0.10337078700000001</c:v>
                </c:pt>
                <c:pt idx="4315">
                  <c:v>4.7079336999999999E-2</c:v>
                </c:pt>
                <c:pt idx="4316">
                  <c:v>2.9010989000000001E-2</c:v>
                </c:pt>
                <c:pt idx="4317">
                  <c:v>4.4642859999999996E-3</c:v>
                </c:pt>
                <c:pt idx="4318">
                  <c:v>-4.9200000000000001E-2</c:v>
                </c:pt>
                <c:pt idx="4319">
                  <c:v>0.10195227799999999</c:v>
                </c:pt>
                <c:pt idx="4320">
                  <c:v>-0.12657534200000001</c:v>
                </c:pt>
                <c:pt idx="4321">
                  <c:v>-2.6755853E-2</c:v>
                </c:pt>
                <c:pt idx="4322">
                  <c:v>0.58437499999999998</c:v>
                </c:pt>
                <c:pt idx="4323">
                  <c:v>0.116814159</c:v>
                </c:pt>
                <c:pt idx="4324">
                  <c:v>0.17669072399999999</c:v>
                </c:pt>
                <c:pt idx="4325">
                  <c:v>0.13823529400000001</c:v>
                </c:pt>
                <c:pt idx="4326">
                  <c:v>7.9009434000000003E-2</c:v>
                </c:pt>
                <c:pt idx="4327">
                  <c:v>0.187361419</c:v>
                </c:pt>
                <c:pt idx="4328">
                  <c:v>0.17941747599999999</c:v>
                </c:pt>
                <c:pt idx="4329">
                  <c:v>0.161783439</c:v>
                </c:pt>
                <c:pt idx="4330">
                  <c:v>-0.17362924299999999</c:v>
                </c:pt>
                <c:pt idx="4331">
                  <c:v>5.7142856999999998E-2</c:v>
                </c:pt>
                <c:pt idx="4332">
                  <c:v>-1.3674197000000001E-2</c:v>
                </c:pt>
                <c:pt idx="4333">
                  <c:v>0.13565217399999999</c:v>
                </c:pt>
                <c:pt idx="4334">
                  <c:v>0.18222222199999999</c:v>
                </c:pt>
                <c:pt idx="4335">
                  <c:v>0.21761658</c:v>
                </c:pt>
                <c:pt idx="4336">
                  <c:v>4.7179486999999999E-2</c:v>
                </c:pt>
                <c:pt idx="4337">
                  <c:v>0.16930639</c:v>
                </c:pt>
                <c:pt idx="4338">
                  <c:v>0.16350365</c:v>
                </c:pt>
                <c:pt idx="4339">
                  <c:v>0.28282828300000001</c:v>
                </c:pt>
                <c:pt idx="4340">
                  <c:v>2.3584909999999999E-3</c:v>
                </c:pt>
                <c:pt idx="4341">
                  <c:v>0.242718447</c:v>
                </c:pt>
                <c:pt idx="4342">
                  <c:v>1.412429E-3</c:v>
                </c:pt>
                <c:pt idx="4343">
                  <c:v>-0.15936254999999999</c:v>
                </c:pt>
                <c:pt idx="4344">
                  <c:v>8.5003455000000006E-2</c:v>
                </c:pt>
                <c:pt idx="4345">
                  <c:v>5.0890589999999999E-3</c:v>
                </c:pt>
                <c:pt idx="4346">
                  <c:v>2.2044088E-2</c:v>
                </c:pt>
                <c:pt idx="4347">
                  <c:v>3.8167938999999998E-2</c:v>
                </c:pt>
                <c:pt idx="4348">
                  <c:v>0.1275</c:v>
                </c:pt>
                <c:pt idx="4349">
                  <c:v>0.29611650499999997</c:v>
                </c:pt>
                <c:pt idx="4350">
                  <c:v>1.3931888999999999E-2</c:v>
                </c:pt>
                <c:pt idx="4351">
                  <c:v>0.31856540100000003</c:v>
                </c:pt>
                <c:pt idx="4352">
                  <c:v>9.6219930999999995E-2</c:v>
                </c:pt>
                <c:pt idx="4353">
                  <c:v>-0.15862069000000001</c:v>
                </c:pt>
                <c:pt idx="4354">
                  <c:v>0.138157895</c:v>
                </c:pt>
                <c:pt idx="4355">
                  <c:v>0.191603053</c:v>
                </c:pt>
                <c:pt idx="4356">
                  <c:v>8.0000000000000002E-3</c:v>
                </c:pt>
                <c:pt idx="4357">
                  <c:v>7.0826307000000005E-2</c:v>
                </c:pt>
                <c:pt idx="4358">
                  <c:v>7.2768191999999995E-2</c:v>
                </c:pt>
                <c:pt idx="4359">
                  <c:v>0.18991097900000001</c:v>
                </c:pt>
                <c:pt idx="4360">
                  <c:v>2.6995305000000001E-2</c:v>
                </c:pt>
                <c:pt idx="4361">
                  <c:v>0.17931034500000001</c:v>
                </c:pt>
                <c:pt idx="4362">
                  <c:v>5.0251260000000004E-3</c:v>
                </c:pt>
                <c:pt idx="4363">
                  <c:v>-5.4644809000000003E-2</c:v>
                </c:pt>
                <c:pt idx="4364">
                  <c:v>4.0703053000000003E-2</c:v>
                </c:pt>
                <c:pt idx="4365">
                  <c:v>0.117535184</c:v>
                </c:pt>
                <c:pt idx="4366">
                  <c:v>2.7386117000000001E-2</c:v>
                </c:pt>
                <c:pt idx="4367">
                  <c:v>0.49407783399999999</c:v>
                </c:pt>
                <c:pt idx="4368">
                  <c:v>-2.6639343999999999E-2</c:v>
                </c:pt>
                <c:pt idx="4369">
                  <c:v>9.5057033999999999E-2</c:v>
                </c:pt>
                <c:pt idx="4370">
                  <c:v>5.4982818000000003E-2</c:v>
                </c:pt>
                <c:pt idx="4371">
                  <c:v>0.31826742000000002</c:v>
                </c:pt>
                <c:pt idx="4372">
                  <c:v>0.31366459600000002</c:v>
                </c:pt>
                <c:pt idx="4373">
                  <c:v>4.4951590999999999E-2</c:v>
                </c:pt>
                <c:pt idx="4374">
                  <c:v>0.276106195</c:v>
                </c:pt>
                <c:pt idx="4375">
                  <c:v>0.13882863300000001</c:v>
                </c:pt>
                <c:pt idx="4376">
                  <c:v>8.8709677000000001E-2</c:v>
                </c:pt>
                <c:pt idx="4377">
                  <c:v>7.6492536999999999E-2</c:v>
                </c:pt>
                <c:pt idx="4378">
                  <c:v>-3.1257631000000001E-2</c:v>
                </c:pt>
                <c:pt idx="4379">
                  <c:v>-9.921671E-3</c:v>
                </c:pt>
                <c:pt idx="4380">
                  <c:v>-2.8203556000000001E-2</c:v>
                </c:pt>
                <c:pt idx="4381">
                  <c:v>-4.8672566E-2</c:v>
                </c:pt>
                <c:pt idx="4382">
                  <c:v>2.4271845E-2</c:v>
                </c:pt>
                <c:pt idx="4383">
                  <c:v>-5.6661561999999999E-2</c:v>
                </c:pt>
                <c:pt idx="4384">
                  <c:v>-1.680672E-3</c:v>
                </c:pt>
                <c:pt idx="4385">
                  <c:v>3.6419752999999999E-2</c:v>
                </c:pt>
                <c:pt idx="4386">
                  <c:v>-8.9112747000000006E-2</c:v>
                </c:pt>
                <c:pt idx="4387">
                  <c:v>2.9880477999999999E-2</c:v>
                </c:pt>
                <c:pt idx="4388">
                  <c:v>4.8726467000000002E-2</c:v>
                </c:pt>
                <c:pt idx="4389">
                  <c:v>0.181630972</c:v>
                </c:pt>
                <c:pt idx="4390">
                  <c:v>4.5582442000000001E-2</c:v>
                </c:pt>
                <c:pt idx="4391">
                  <c:v>0.182191781</c:v>
                </c:pt>
                <c:pt idx="4392">
                  <c:v>0.43396226399999999</c:v>
                </c:pt>
                <c:pt idx="4393">
                  <c:v>7.3089701000000007E-2</c:v>
                </c:pt>
                <c:pt idx="4394">
                  <c:v>6.3297872000000005E-2</c:v>
                </c:pt>
                <c:pt idx="4395">
                  <c:v>-3.9473684000000002E-2</c:v>
                </c:pt>
                <c:pt idx="4396">
                  <c:v>0.115117892</c:v>
                </c:pt>
                <c:pt idx="4397">
                  <c:v>6.1185470000000002E-3</c:v>
                </c:pt>
                <c:pt idx="4398">
                  <c:v>-6.4864864999999994E-2</c:v>
                </c:pt>
                <c:pt idx="4399">
                  <c:v>-4.8648649000000002E-2</c:v>
                </c:pt>
                <c:pt idx="4400">
                  <c:v>2.5316459999999998E-3</c:v>
                </c:pt>
                <c:pt idx="4401">
                  <c:v>3.2647462000000002E-2</c:v>
                </c:pt>
                <c:pt idx="4402">
                  <c:v>0.125</c:v>
                </c:pt>
                <c:pt idx="4403">
                  <c:v>-2.2241993000000002E-2</c:v>
                </c:pt>
                <c:pt idx="4404">
                  <c:v>0.19593345700000001</c:v>
                </c:pt>
                <c:pt idx="4405">
                  <c:v>0.141575274</c:v>
                </c:pt>
                <c:pt idx="4406">
                  <c:v>0.10983050799999999</c:v>
                </c:pt>
                <c:pt idx="4407">
                  <c:v>0.25</c:v>
                </c:pt>
                <c:pt idx="4408">
                  <c:v>0.120733249</c:v>
                </c:pt>
                <c:pt idx="4409">
                  <c:v>7.5471698000000004E-2</c:v>
                </c:pt>
                <c:pt idx="4410">
                  <c:v>0.12638480699999999</c:v>
                </c:pt>
                <c:pt idx="4411">
                  <c:v>9.8765432E-2</c:v>
                </c:pt>
                <c:pt idx="4412">
                  <c:v>2.6165167999999999E-2</c:v>
                </c:pt>
                <c:pt idx="4413">
                  <c:v>0.222222222</c:v>
                </c:pt>
                <c:pt idx="4414">
                  <c:v>0.48477157399999998</c:v>
                </c:pt>
                <c:pt idx="4415">
                  <c:v>0.27650273199999997</c:v>
                </c:pt>
                <c:pt idx="4416">
                  <c:v>0.40377358499999999</c:v>
                </c:pt>
                <c:pt idx="4417">
                  <c:v>0.23217726399999999</c:v>
                </c:pt>
                <c:pt idx="4418">
                  <c:v>0.21876430199999999</c:v>
                </c:pt>
                <c:pt idx="4419">
                  <c:v>2.0833332999999999E-2</c:v>
                </c:pt>
                <c:pt idx="4420">
                  <c:v>7.0588234999999999E-2</c:v>
                </c:pt>
                <c:pt idx="4421">
                  <c:v>2.0072993000000001E-2</c:v>
                </c:pt>
                <c:pt idx="4422">
                  <c:v>2.6955949999999999E-2</c:v>
                </c:pt>
                <c:pt idx="4423">
                  <c:v>6.7961165000000004E-2</c:v>
                </c:pt>
                <c:pt idx="4424">
                  <c:v>-0.17431192700000001</c:v>
                </c:pt>
                <c:pt idx="4425">
                  <c:v>-0.49152542399999999</c:v>
                </c:pt>
                <c:pt idx="4426">
                  <c:v>4.6052632000000003E-2</c:v>
                </c:pt>
                <c:pt idx="4427">
                  <c:v>0.108958838</c:v>
                </c:pt>
                <c:pt idx="4428">
                  <c:v>-5.7034221000000003E-2</c:v>
                </c:pt>
                <c:pt idx="4429">
                  <c:v>0.23786407800000001</c:v>
                </c:pt>
                <c:pt idx="4430">
                  <c:v>0.11466295999999999</c:v>
                </c:pt>
                <c:pt idx="4431">
                  <c:v>0.42294117599999997</c:v>
                </c:pt>
                <c:pt idx="4432">
                  <c:v>-2.3866347999999999E-2</c:v>
                </c:pt>
                <c:pt idx="4433">
                  <c:v>0.13627863500000001</c:v>
                </c:pt>
                <c:pt idx="4434">
                  <c:v>0.13647642700000001</c:v>
                </c:pt>
                <c:pt idx="4435">
                  <c:v>-5.540166E-3</c:v>
                </c:pt>
                <c:pt idx="4436">
                  <c:v>5.7142856999999998E-2</c:v>
                </c:pt>
                <c:pt idx="4437">
                  <c:v>-0.14230019499999999</c:v>
                </c:pt>
                <c:pt idx="4438">
                  <c:v>3.1847133999999999E-2</c:v>
                </c:pt>
                <c:pt idx="4439">
                  <c:v>6.2350120000000002E-2</c:v>
                </c:pt>
                <c:pt idx="4440">
                  <c:v>9.0909090999999997E-2</c:v>
                </c:pt>
                <c:pt idx="4441">
                  <c:v>5.0403226000000002E-2</c:v>
                </c:pt>
                <c:pt idx="4442">
                  <c:v>-0.16071428600000001</c:v>
                </c:pt>
                <c:pt idx="4443">
                  <c:v>3.5908596000000001E-2</c:v>
                </c:pt>
                <c:pt idx="4444">
                  <c:v>-4.8701299000000003E-2</c:v>
                </c:pt>
                <c:pt idx="4445">
                  <c:v>3.6805011999999998E-2</c:v>
                </c:pt>
                <c:pt idx="4446">
                  <c:v>3.7810681999999998E-2</c:v>
                </c:pt>
                <c:pt idx="4447">
                  <c:v>0.16811594199999999</c:v>
                </c:pt>
                <c:pt idx="4448">
                  <c:v>-9.0909090999999997E-2</c:v>
                </c:pt>
                <c:pt idx="4449">
                  <c:v>-3.1055901E-2</c:v>
                </c:pt>
                <c:pt idx="4450">
                  <c:v>0.34615384599999999</c:v>
                </c:pt>
                <c:pt idx="4451">
                  <c:v>0.84440969499999996</c:v>
                </c:pt>
                <c:pt idx="4452">
                  <c:v>7.6171875E-2</c:v>
                </c:pt>
                <c:pt idx="4453">
                  <c:v>1.5684153999999999E-2</c:v>
                </c:pt>
                <c:pt idx="4454">
                  <c:v>6.9343065999999995E-2</c:v>
                </c:pt>
                <c:pt idx="4455">
                  <c:v>0.16747482299999999</c:v>
                </c:pt>
                <c:pt idx="4456">
                  <c:v>0.133212779</c:v>
                </c:pt>
                <c:pt idx="4457">
                  <c:v>-3.2921809999999999E-3</c:v>
                </c:pt>
                <c:pt idx="4458">
                  <c:v>0.174633223</c:v>
                </c:pt>
                <c:pt idx="4459">
                  <c:v>5.2505967000000001E-2</c:v>
                </c:pt>
                <c:pt idx="4460">
                  <c:v>-5.4954955E-2</c:v>
                </c:pt>
                <c:pt idx="4461">
                  <c:v>0.17319141299999999</c:v>
                </c:pt>
                <c:pt idx="4462">
                  <c:v>3.726708E-3</c:v>
                </c:pt>
                <c:pt idx="4463">
                  <c:v>0.133333333</c:v>
                </c:pt>
                <c:pt idx="4464">
                  <c:v>-0.14545454499999999</c:v>
                </c:pt>
                <c:pt idx="4465">
                  <c:v>1.9124796999999999E-2</c:v>
                </c:pt>
                <c:pt idx="4466">
                  <c:v>0.385159011</c:v>
                </c:pt>
                <c:pt idx="4467">
                  <c:v>0.16801619400000001</c:v>
                </c:pt>
                <c:pt idx="4468">
                  <c:v>0.16290909100000001</c:v>
                </c:pt>
                <c:pt idx="4469">
                  <c:v>-8.5862068999999999E-2</c:v>
                </c:pt>
                <c:pt idx="4470">
                  <c:v>8.6000956000000003E-2</c:v>
                </c:pt>
                <c:pt idx="4471">
                  <c:v>0.30075188000000003</c:v>
                </c:pt>
                <c:pt idx="4472">
                  <c:v>-0.14399999999999999</c:v>
                </c:pt>
                <c:pt idx="4473">
                  <c:v>-2.4E-2</c:v>
                </c:pt>
                <c:pt idx="4474">
                  <c:v>3.6298143999999997E-2</c:v>
                </c:pt>
                <c:pt idx="4475">
                  <c:v>0.17357512999999999</c:v>
                </c:pt>
                <c:pt idx="4476">
                  <c:v>0.114633528</c:v>
                </c:pt>
                <c:pt idx="4477">
                  <c:v>6.9587628999999998E-2</c:v>
                </c:pt>
                <c:pt idx="4478">
                  <c:v>-9.6815287E-2</c:v>
                </c:pt>
                <c:pt idx="4479">
                  <c:v>3.7499999999999999E-2</c:v>
                </c:pt>
                <c:pt idx="4480">
                  <c:v>0.28421052600000002</c:v>
                </c:pt>
                <c:pt idx="4481">
                  <c:v>-0.21052631599999999</c:v>
                </c:pt>
                <c:pt idx="4482">
                  <c:v>0.40417457299999998</c:v>
                </c:pt>
                <c:pt idx="4483">
                  <c:v>0.107692308</c:v>
                </c:pt>
                <c:pt idx="4484">
                  <c:v>0.107692308</c:v>
                </c:pt>
                <c:pt idx="4485">
                  <c:v>0.27480916</c:v>
                </c:pt>
                <c:pt idx="4486">
                  <c:v>-1.6528925999999999E-2</c:v>
                </c:pt>
                <c:pt idx="4487">
                  <c:v>-1.8446601999999999E-2</c:v>
                </c:pt>
                <c:pt idx="4488">
                  <c:v>-3.0434783E-2</c:v>
                </c:pt>
                <c:pt idx="4489">
                  <c:v>0.18579235</c:v>
                </c:pt>
                <c:pt idx="4490">
                  <c:v>3.0303030000000002E-2</c:v>
                </c:pt>
                <c:pt idx="4491">
                  <c:v>0.18779342700000001</c:v>
                </c:pt>
                <c:pt idx="4492">
                  <c:v>-1.1437908E-2</c:v>
                </c:pt>
                <c:pt idx="4493">
                  <c:v>-3.729797E-3</c:v>
                </c:pt>
                <c:pt idx="4494">
                  <c:v>7.3572120000000005E-2</c:v>
                </c:pt>
                <c:pt idx="4495">
                  <c:v>-3.1219981000000001E-2</c:v>
                </c:pt>
                <c:pt idx="4496">
                  <c:v>-5.4794520000000001E-3</c:v>
                </c:pt>
                <c:pt idx="4497">
                  <c:v>3.9215686E-2</c:v>
                </c:pt>
                <c:pt idx="4498">
                  <c:v>-8.4507042000000004E-2</c:v>
                </c:pt>
                <c:pt idx="4499">
                  <c:v>0.11058264</c:v>
                </c:pt>
                <c:pt idx="4500">
                  <c:v>0.215</c:v>
                </c:pt>
                <c:pt idx="4501">
                  <c:v>9.7284583999999993E-2</c:v>
                </c:pt>
                <c:pt idx="4502">
                  <c:v>8.3530338999999995E-2</c:v>
                </c:pt>
                <c:pt idx="4503">
                  <c:v>9.2664093000000003E-2</c:v>
                </c:pt>
                <c:pt idx="4504">
                  <c:v>1.1146497E-2</c:v>
                </c:pt>
                <c:pt idx="4505">
                  <c:v>0.171021378</c:v>
                </c:pt>
                <c:pt idx="4506">
                  <c:v>-0.340659341</c:v>
                </c:pt>
                <c:pt idx="4507">
                  <c:v>0.42335766400000002</c:v>
                </c:pt>
                <c:pt idx="4508">
                  <c:v>0.15</c:v>
                </c:pt>
                <c:pt idx="4509">
                  <c:v>0.15116279099999999</c:v>
                </c:pt>
                <c:pt idx="4510">
                  <c:v>0.236781609</c:v>
                </c:pt>
                <c:pt idx="4511">
                  <c:v>0.16920152099999999</c:v>
                </c:pt>
                <c:pt idx="4512">
                  <c:v>1.6783217E-2</c:v>
                </c:pt>
                <c:pt idx="4513">
                  <c:v>-6.8181819999999999E-3</c:v>
                </c:pt>
                <c:pt idx="4514">
                  <c:v>3.1065089000000001E-2</c:v>
                </c:pt>
                <c:pt idx="4515">
                  <c:v>0.21107266399999999</c:v>
                </c:pt>
                <c:pt idx="4516">
                  <c:v>0.14828897299999999</c:v>
                </c:pt>
                <c:pt idx="4517">
                  <c:v>3.7593980000000002E-3</c:v>
                </c:pt>
                <c:pt idx="4518">
                  <c:v>6.9444443999999994E-2</c:v>
                </c:pt>
                <c:pt idx="4519">
                  <c:v>0.31832460699999998</c:v>
                </c:pt>
                <c:pt idx="4520">
                  <c:v>4.0356838999999999E-2</c:v>
                </c:pt>
                <c:pt idx="4521">
                  <c:v>0.11753936299999999</c:v>
                </c:pt>
                <c:pt idx="4522">
                  <c:v>4.7188754999999999E-2</c:v>
                </c:pt>
                <c:pt idx="4523">
                  <c:v>6.4787043000000002E-2</c:v>
                </c:pt>
                <c:pt idx="4524">
                  <c:v>6.5104167000000004E-2</c:v>
                </c:pt>
                <c:pt idx="4525">
                  <c:v>0.25765230300000003</c:v>
                </c:pt>
                <c:pt idx="4526">
                  <c:v>0.24583333299999999</c:v>
                </c:pt>
                <c:pt idx="4527">
                  <c:v>7.8313252999999999E-2</c:v>
                </c:pt>
                <c:pt idx="4528">
                  <c:v>-0.25</c:v>
                </c:pt>
                <c:pt idx="4529">
                  <c:v>7.8800558000000007E-2</c:v>
                </c:pt>
                <c:pt idx="4530">
                  <c:v>3.1208199999999998E-3</c:v>
                </c:pt>
                <c:pt idx="4531">
                  <c:v>3.5087719000000003E-2</c:v>
                </c:pt>
                <c:pt idx="4532">
                  <c:v>7.2833200000000005E-4</c:v>
                </c:pt>
                <c:pt idx="4533">
                  <c:v>-3.2501177999999999E-2</c:v>
                </c:pt>
                <c:pt idx="4534">
                  <c:v>1.1994003E-2</c:v>
                </c:pt>
                <c:pt idx="4535">
                  <c:v>3.9971192000000003E-2</c:v>
                </c:pt>
                <c:pt idx="4536">
                  <c:v>9.1666666999999993E-2</c:v>
                </c:pt>
                <c:pt idx="4537">
                  <c:v>7.9865772000000002E-2</c:v>
                </c:pt>
                <c:pt idx="4538">
                  <c:v>0.11910828</c:v>
                </c:pt>
                <c:pt idx="4539">
                  <c:v>6.2937063000000001E-2</c:v>
                </c:pt>
                <c:pt idx="4540">
                  <c:v>0.82439024400000005</c:v>
                </c:pt>
                <c:pt idx="4541">
                  <c:v>0.29219143600000003</c:v>
                </c:pt>
                <c:pt idx="4542">
                  <c:v>-3.2500000000000001E-2</c:v>
                </c:pt>
                <c:pt idx="4543">
                  <c:v>6.4889607000000002E-2</c:v>
                </c:pt>
                <c:pt idx="4544">
                  <c:v>8.5635358999999994E-2</c:v>
                </c:pt>
                <c:pt idx="4545">
                  <c:v>0.28571428599999998</c:v>
                </c:pt>
                <c:pt idx="4546">
                  <c:v>0.13945312500000001</c:v>
                </c:pt>
                <c:pt idx="4547">
                  <c:v>0.13636363600000001</c:v>
                </c:pt>
                <c:pt idx="4548">
                  <c:v>0.32402482300000002</c:v>
                </c:pt>
                <c:pt idx="4549">
                  <c:v>0.15886524799999999</c:v>
                </c:pt>
                <c:pt idx="4550">
                  <c:v>-3.9840639999999998E-3</c:v>
                </c:pt>
                <c:pt idx="4551">
                  <c:v>-5.8581320999999999E-2</c:v>
                </c:pt>
                <c:pt idx="4552">
                  <c:v>0.31054131099999999</c:v>
                </c:pt>
                <c:pt idx="4553">
                  <c:v>-0.15189873400000001</c:v>
                </c:pt>
                <c:pt idx="4554">
                  <c:v>0.35338345900000001</c:v>
                </c:pt>
                <c:pt idx="4555">
                  <c:v>1.2400354000000001E-2</c:v>
                </c:pt>
                <c:pt idx="4556">
                  <c:v>0.26741468000000002</c:v>
                </c:pt>
                <c:pt idx="4557">
                  <c:v>0.184937238</c:v>
                </c:pt>
                <c:pt idx="4558">
                  <c:v>4.6647229999999998E-2</c:v>
                </c:pt>
                <c:pt idx="4559">
                  <c:v>3.021148E-3</c:v>
                </c:pt>
                <c:pt idx="4560">
                  <c:v>6.9364161999999993E-2</c:v>
                </c:pt>
                <c:pt idx="4561">
                  <c:v>5.7754705000000003E-2</c:v>
                </c:pt>
                <c:pt idx="4562">
                  <c:v>0.102653631</c:v>
                </c:pt>
                <c:pt idx="4563">
                  <c:v>2.2077922E-2</c:v>
                </c:pt>
                <c:pt idx="4564">
                  <c:v>0.146175637</c:v>
                </c:pt>
                <c:pt idx="4565">
                  <c:v>-1.1635028E-2</c:v>
                </c:pt>
                <c:pt idx="4566">
                  <c:v>3.3582090000000002E-2</c:v>
                </c:pt>
                <c:pt idx="4567">
                  <c:v>0.18938053099999999</c:v>
                </c:pt>
                <c:pt idx="4568">
                  <c:v>3.5658914999999999E-2</c:v>
                </c:pt>
                <c:pt idx="4569">
                  <c:v>6.2240660000000003E-3</c:v>
                </c:pt>
                <c:pt idx="4570">
                  <c:v>-7.4999999999999997E-2</c:v>
                </c:pt>
                <c:pt idx="4571">
                  <c:v>0.148195876</c:v>
                </c:pt>
                <c:pt idx="4572">
                  <c:v>-9.8010317E-2</c:v>
                </c:pt>
                <c:pt idx="4573">
                  <c:v>-1.0480349E-2</c:v>
                </c:pt>
                <c:pt idx="4574">
                  <c:v>7.3913042999999998E-2</c:v>
                </c:pt>
                <c:pt idx="4575">
                  <c:v>-1.2211669E-2</c:v>
                </c:pt>
                <c:pt idx="4576">
                  <c:v>0.394382022</c:v>
                </c:pt>
                <c:pt idx="4577">
                  <c:v>9.1402714999999995E-2</c:v>
                </c:pt>
                <c:pt idx="4578">
                  <c:v>-6.7543859999999997E-2</c:v>
                </c:pt>
                <c:pt idx="4579">
                  <c:v>0.13580246900000001</c:v>
                </c:pt>
                <c:pt idx="4580">
                  <c:v>0.197860963</c:v>
                </c:pt>
                <c:pt idx="4581">
                  <c:v>4.6623794000000003E-2</c:v>
                </c:pt>
                <c:pt idx="4582">
                  <c:v>1.384083E-2</c:v>
                </c:pt>
                <c:pt idx="4583">
                  <c:v>0.27428571400000001</c:v>
                </c:pt>
                <c:pt idx="4584">
                  <c:v>8.7373737000000007E-2</c:v>
                </c:pt>
                <c:pt idx="4585">
                  <c:v>-3.6363635999999998E-2</c:v>
                </c:pt>
                <c:pt idx="4586">
                  <c:v>-3.1578947000000003E-2</c:v>
                </c:pt>
                <c:pt idx="4587">
                  <c:v>1.6336633999999999E-2</c:v>
                </c:pt>
                <c:pt idx="4588">
                  <c:v>0.174502712</c:v>
                </c:pt>
                <c:pt idx="4589">
                  <c:v>4.4444444E-2</c:v>
                </c:pt>
                <c:pt idx="4590">
                  <c:v>7.3946095000000003E-2</c:v>
                </c:pt>
                <c:pt idx="4591">
                  <c:v>4.4479746000000001E-2</c:v>
                </c:pt>
                <c:pt idx="4592">
                  <c:v>0.16</c:v>
                </c:pt>
                <c:pt idx="4593">
                  <c:v>0.17350649400000001</c:v>
                </c:pt>
                <c:pt idx="4594">
                  <c:v>0.16601875099999999</c:v>
                </c:pt>
                <c:pt idx="4595">
                  <c:v>6.4620355000000004E-2</c:v>
                </c:pt>
                <c:pt idx="4596">
                  <c:v>2.8315243E-2</c:v>
                </c:pt>
                <c:pt idx="4597">
                  <c:v>6.1962134000000002E-2</c:v>
                </c:pt>
                <c:pt idx="4598">
                  <c:v>-5.0632911000000003E-2</c:v>
                </c:pt>
                <c:pt idx="4599">
                  <c:v>0.18940052099999999</c:v>
                </c:pt>
                <c:pt idx="4600">
                  <c:v>1.6548462999999999E-2</c:v>
                </c:pt>
                <c:pt idx="4601">
                  <c:v>-9.5652174000000006E-2</c:v>
                </c:pt>
                <c:pt idx="4602">
                  <c:v>-2.5074626999999999E-2</c:v>
                </c:pt>
                <c:pt idx="4603">
                  <c:v>0.27071428600000003</c:v>
                </c:pt>
                <c:pt idx="4604">
                  <c:v>0.203107658</c:v>
                </c:pt>
                <c:pt idx="4605">
                  <c:v>-0.16029143900000001</c:v>
                </c:pt>
                <c:pt idx="4606">
                  <c:v>-0.22837022100000001</c:v>
                </c:pt>
                <c:pt idx="4607">
                  <c:v>3.7885096E-2</c:v>
                </c:pt>
                <c:pt idx="4608">
                  <c:v>9.4495704999999999E-2</c:v>
                </c:pt>
                <c:pt idx="4609">
                  <c:v>-2.0253165E-2</c:v>
                </c:pt>
                <c:pt idx="4610">
                  <c:v>5.1502145999999999E-2</c:v>
                </c:pt>
                <c:pt idx="4611">
                  <c:v>5.4513889000000003E-2</c:v>
                </c:pt>
                <c:pt idx="4612">
                  <c:v>-1.1143695E-2</c:v>
                </c:pt>
                <c:pt idx="4613">
                  <c:v>0.104873535</c:v>
                </c:pt>
                <c:pt idx="4614">
                  <c:v>-7.4074074000000004E-2</c:v>
                </c:pt>
                <c:pt idx="4615">
                  <c:v>4.9276132E-2</c:v>
                </c:pt>
                <c:pt idx="4616">
                  <c:v>0.126801153</c:v>
                </c:pt>
                <c:pt idx="4617">
                  <c:v>0.137510513</c:v>
                </c:pt>
                <c:pt idx="4618">
                  <c:v>0.10014727499999999</c:v>
                </c:pt>
                <c:pt idx="4619">
                  <c:v>0.21309523799999999</c:v>
                </c:pt>
                <c:pt idx="4620">
                  <c:v>0.08</c:v>
                </c:pt>
                <c:pt idx="4621">
                  <c:v>1.0879420000000001E-2</c:v>
                </c:pt>
                <c:pt idx="4622">
                  <c:v>6.3090128999999995E-2</c:v>
                </c:pt>
                <c:pt idx="4623">
                  <c:v>0.117647059</c:v>
                </c:pt>
                <c:pt idx="4624">
                  <c:v>4.0093603999999998E-2</c:v>
                </c:pt>
                <c:pt idx="4625">
                  <c:v>7.8651684999999999E-2</c:v>
                </c:pt>
                <c:pt idx="4626">
                  <c:v>0.27195945900000001</c:v>
                </c:pt>
                <c:pt idx="4627">
                  <c:v>0.15424284999999999</c:v>
                </c:pt>
                <c:pt idx="4628">
                  <c:v>-0.21614393400000001</c:v>
                </c:pt>
                <c:pt idx="4629">
                  <c:v>8.8888888999999999E-2</c:v>
                </c:pt>
                <c:pt idx="4630">
                  <c:v>0.368178324</c:v>
                </c:pt>
                <c:pt idx="4631">
                  <c:v>9.2071610999999998E-2</c:v>
                </c:pt>
                <c:pt idx="4632">
                  <c:v>-1.5794669000000001E-2</c:v>
                </c:pt>
                <c:pt idx="4633">
                  <c:v>-4.1279285999999998E-2</c:v>
                </c:pt>
                <c:pt idx="4634">
                  <c:v>-0.13022112999999999</c:v>
                </c:pt>
                <c:pt idx="4635">
                  <c:v>1.7618793000000001E-2</c:v>
                </c:pt>
                <c:pt idx="4636">
                  <c:v>-2.8860569999999999E-2</c:v>
                </c:pt>
                <c:pt idx="4637">
                  <c:v>0.39220462900000003</c:v>
                </c:pt>
                <c:pt idx="4638">
                  <c:v>-3.8072094000000001E-2</c:v>
                </c:pt>
                <c:pt idx="4639">
                  <c:v>-0.13297872299999999</c:v>
                </c:pt>
                <c:pt idx="4640">
                  <c:v>-0.12866242</c:v>
                </c:pt>
                <c:pt idx="4641">
                  <c:v>-5.2606747000000002E-2</c:v>
                </c:pt>
                <c:pt idx="4642">
                  <c:v>-0.140939597</c:v>
                </c:pt>
                <c:pt idx="4643">
                  <c:v>-9.1181506999999995E-2</c:v>
                </c:pt>
                <c:pt idx="4644">
                  <c:v>-0.12466843499999999</c:v>
                </c:pt>
                <c:pt idx="4645">
                  <c:v>5.4562127000000002E-2</c:v>
                </c:pt>
                <c:pt idx="4646">
                  <c:v>4.8244506E-2</c:v>
                </c:pt>
                <c:pt idx="4647">
                  <c:v>-0.13793103400000001</c:v>
                </c:pt>
                <c:pt idx="4648">
                  <c:v>4.6833931000000002E-2</c:v>
                </c:pt>
                <c:pt idx="4649">
                  <c:v>-0.130898876</c:v>
                </c:pt>
                <c:pt idx="4650">
                  <c:v>-0.11174458399999999</c:v>
                </c:pt>
                <c:pt idx="4651">
                  <c:v>7.8532346000000003E-2</c:v>
                </c:pt>
                <c:pt idx="4652">
                  <c:v>-0.18807947</c:v>
                </c:pt>
                <c:pt idx="4653">
                  <c:v>-4.8205679999999999E-3</c:v>
                </c:pt>
                <c:pt idx="4654">
                  <c:v>-0.35034347399999999</c:v>
                </c:pt>
                <c:pt idx="4655">
                  <c:v>0.102493075</c:v>
                </c:pt>
                <c:pt idx="4656">
                  <c:v>6.2500000000000003E-3</c:v>
                </c:pt>
                <c:pt idx="4657">
                  <c:v>-9.4970414000000003E-2</c:v>
                </c:pt>
                <c:pt idx="4658">
                  <c:v>-1.2626263E-2</c:v>
                </c:pt>
                <c:pt idx="4659">
                  <c:v>-0.12671232900000001</c:v>
                </c:pt>
                <c:pt idx="4660">
                  <c:v>-0.22483725600000001</c:v>
                </c:pt>
                <c:pt idx="4661">
                  <c:v>-0.10367893</c:v>
                </c:pt>
                <c:pt idx="4662">
                  <c:v>-7.4074070000000004E-3</c:v>
                </c:pt>
                <c:pt idx="4663">
                  <c:v>1.3337375E-2</c:v>
                </c:pt>
                <c:pt idx="4664">
                  <c:v>-2.9728020000000001E-2</c:v>
                </c:pt>
                <c:pt idx="4665">
                  <c:v>-0.19493670900000001</c:v>
                </c:pt>
                <c:pt idx="4666">
                  <c:v>-0.1046875</c:v>
                </c:pt>
                <c:pt idx="4667">
                  <c:v>6.1383928999999997E-2</c:v>
                </c:pt>
                <c:pt idx="4668">
                  <c:v>-8.5763300000000001E-4</c:v>
                </c:pt>
                <c:pt idx="4669">
                  <c:v>-2.0833330000000001E-3</c:v>
                </c:pt>
                <c:pt idx="4670">
                  <c:v>0.488469602</c:v>
                </c:pt>
                <c:pt idx="4671">
                  <c:v>-2.5828460000000001E-2</c:v>
                </c:pt>
                <c:pt idx="4672">
                  <c:v>-4.5358203E-2</c:v>
                </c:pt>
                <c:pt idx="4673">
                  <c:v>2.5052192000000001E-2</c:v>
                </c:pt>
                <c:pt idx="4674">
                  <c:v>0.08</c:v>
                </c:pt>
                <c:pt idx="4675">
                  <c:v>-0.144662921</c:v>
                </c:pt>
                <c:pt idx="4676">
                  <c:v>-0.22876949699999999</c:v>
                </c:pt>
                <c:pt idx="4677">
                  <c:v>-2.0671835E-2</c:v>
                </c:pt>
                <c:pt idx="4678">
                  <c:v>0.22357723600000001</c:v>
                </c:pt>
                <c:pt idx="4679">
                  <c:v>-3.0756014000000002E-2</c:v>
                </c:pt>
                <c:pt idx="4680">
                  <c:v>-3.3125000000000002E-2</c:v>
                </c:pt>
                <c:pt idx="4681">
                  <c:v>-0.44931506799999998</c:v>
                </c:pt>
                <c:pt idx="4682">
                  <c:v>-5.2876481000000003E-2</c:v>
                </c:pt>
                <c:pt idx="4683">
                  <c:v>-2.1013596999999998E-2</c:v>
                </c:pt>
                <c:pt idx="4684">
                  <c:v>0.18952618500000001</c:v>
                </c:pt>
                <c:pt idx="4685">
                  <c:v>-0.21584302299999999</c:v>
                </c:pt>
                <c:pt idx="4686">
                  <c:v>2.3333333000000001E-2</c:v>
                </c:pt>
                <c:pt idx="4687">
                  <c:v>2.7232426000000001E-2</c:v>
                </c:pt>
                <c:pt idx="4688">
                  <c:v>-3.5877863000000003E-2</c:v>
                </c:pt>
                <c:pt idx="4689">
                  <c:v>5.8205688999999998E-2</c:v>
                </c:pt>
                <c:pt idx="4690">
                  <c:v>-0.12650602399999999</c:v>
                </c:pt>
                <c:pt idx="4691">
                  <c:v>-0.19869281</c:v>
                </c:pt>
                <c:pt idx="4692">
                  <c:v>-3.6903690000000003E-2</c:v>
                </c:pt>
                <c:pt idx="4693">
                  <c:v>3.4522440000000001E-3</c:v>
                </c:pt>
                <c:pt idx="4694">
                  <c:v>-0.23387096800000001</c:v>
                </c:pt>
                <c:pt idx="4695">
                  <c:v>5.3367643999999999E-2</c:v>
                </c:pt>
                <c:pt idx="4696">
                  <c:v>9.042553E-3</c:v>
                </c:pt>
                <c:pt idx="4697">
                  <c:v>-7.7548467999999995E-2</c:v>
                </c:pt>
                <c:pt idx="4698">
                  <c:v>-4.2871385999999997E-2</c:v>
                </c:pt>
                <c:pt idx="4699">
                  <c:v>-6.3732928999999994E-2</c:v>
                </c:pt>
                <c:pt idx="4700">
                  <c:v>0.25471698100000001</c:v>
                </c:pt>
                <c:pt idx="4701">
                  <c:v>4.7344850000000001E-2</c:v>
                </c:pt>
                <c:pt idx="4702">
                  <c:v>-2.3047374999999998E-2</c:v>
                </c:pt>
                <c:pt idx="4703">
                  <c:v>-7.1666667000000003E-2</c:v>
                </c:pt>
                <c:pt idx="4704">
                  <c:v>5.4705610000000002E-2</c:v>
                </c:pt>
                <c:pt idx="4705">
                  <c:v>-8.0912099999999997E-3</c:v>
                </c:pt>
                <c:pt idx="4706">
                  <c:v>-0.20848056500000001</c:v>
                </c:pt>
                <c:pt idx="4707">
                  <c:v>-2.8000000000000001E-2</c:v>
                </c:pt>
                <c:pt idx="4708">
                  <c:v>7.6644537999999998E-2</c:v>
                </c:pt>
                <c:pt idx="4709">
                  <c:v>-3.3250000000000002E-2</c:v>
                </c:pt>
                <c:pt idx="4710">
                  <c:v>-8.7407407000000006E-2</c:v>
                </c:pt>
                <c:pt idx="4711">
                  <c:v>-4.2624043E-2</c:v>
                </c:pt>
                <c:pt idx="4712">
                  <c:v>0.14358974399999999</c:v>
                </c:pt>
                <c:pt idx="4713">
                  <c:v>-0.35</c:v>
                </c:pt>
                <c:pt idx="4714">
                  <c:v>1.6875811000000001E-2</c:v>
                </c:pt>
                <c:pt idx="4715">
                  <c:v>-1.5551537000000001E-2</c:v>
                </c:pt>
                <c:pt idx="4716">
                  <c:v>-1.8518519000000001E-2</c:v>
                </c:pt>
                <c:pt idx="4717">
                  <c:v>-8.8523132000000004E-2</c:v>
                </c:pt>
                <c:pt idx="4718">
                  <c:v>1.4545455000000001E-2</c:v>
                </c:pt>
                <c:pt idx="4719">
                  <c:v>-5.7416267999999999E-2</c:v>
                </c:pt>
                <c:pt idx="4720">
                  <c:v>-0.17117117100000001</c:v>
                </c:pt>
                <c:pt idx="4721">
                  <c:v>-0.164926931</c:v>
                </c:pt>
                <c:pt idx="4722">
                  <c:v>-9.4138544000000005E-2</c:v>
                </c:pt>
                <c:pt idx="4723">
                  <c:v>7.4985354000000004E-2</c:v>
                </c:pt>
                <c:pt idx="4724">
                  <c:v>-0.111839231</c:v>
                </c:pt>
                <c:pt idx="4725">
                  <c:v>-0.15563991299999999</c:v>
                </c:pt>
                <c:pt idx="4726">
                  <c:v>8.2644629999999997E-3</c:v>
                </c:pt>
                <c:pt idx="4727">
                  <c:v>0.12130735400000001</c:v>
                </c:pt>
                <c:pt idx="4728">
                  <c:v>2.2429906999999999E-2</c:v>
                </c:pt>
                <c:pt idx="4729">
                  <c:v>3.4907597999999998E-2</c:v>
                </c:pt>
                <c:pt idx="4730">
                  <c:v>-5.8663028999999998E-2</c:v>
                </c:pt>
                <c:pt idx="4731">
                  <c:v>-0.16129032300000001</c:v>
                </c:pt>
                <c:pt idx="4732">
                  <c:v>1.6051363999999999E-2</c:v>
                </c:pt>
                <c:pt idx="4733">
                  <c:v>7.2783310000000004E-2</c:v>
                </c:pt>
                <c:pt idx="4734">
                  <c:v>5.8139534999999999E-2</c:v>
                </c:pt>
                <c:pt idx="4735">
                  <c:v>-4.0127388999999999E-2</c:v>
                </c:pt>
                <c:pt idx="4736">
                  <c:v>-8.8372092999999999E-2</c:v>
                </c:pt>
                <c:pt idx="4737">
                  <c:v>0.06</c:v>
                </c:pt>
                <c:pt idx="4738">
                  <c:v>-0.12778684100000001</c:v>
                </c:pt>
                <c:pt idx="4739">
                  <c:v>3.0486486E-2</c:v>
                </c:pt>
                <c:pt idx="4740">
                  <c:v>-0.17128463499999999</c:v>
                </c:pt>
                <c:pt idx="4741">
                  <c:v>-0.12578616400000001</c:v>
                </c:pt>
                <c:pt idx="4742">
                  <c:v>-1.8115939999999999E-3</c:v>
                </c:pt>
                <c:pt idx="4743">
                  <c:v>-0.11641483499999999</c:v>
                </c:pt>
                <c:pt idx="4744">
                  <c:v>5.0447761000000001E-2</c:v>
                </c:pt>
                <c:pt idx="4745">
                  <c:v>-0.103623188</c:v>
                </c:pt>
                <c:pt idx="4746">
                  <c:v>-4.2832989000000002E-2</c:v>
                </c:pt>
                <c:pt idx="4747">
                  <c:v>-5.1724138000000003E-2</c:v>
                </c:pt>
                <c:pt idx="4748">
                  <c:v>3.891051E-3</c:v>
                </c:pt>
                <c:pt idx="4749">
                  <c:v>2.6615969999999999E-2</c:v>
                </c:pt>
                <c:pt idx="4750">
                  <c:v>-0.14413466599999999</c:v>
                </c:pt>
                <c:pt idx="4751">
                  <c:v>0</c:v>
                </c:pt>
                <c:pt idx="4752">
                  <c:v>4.580153E-3</c:v>
                </c:pt>
                <c:pt idx="4753">
                  <c:v>-4.8045360000000002E-2</c:v>
                </c:pt>
                <c:pt idx="4754">
                  <c:v>-6.4242424000000006E-2</c:v>
                </c:pt>
                <c:pt idx="4755">
                  <c:v>0.15768194099999999</c:v>
                </c:pt>
                <c:pt idx="4756">
                  <c:v>-0.16389548700000001</c:v>
                </c:pt>
                <c:pt idx="4757">
                  <c:v>6.4981948999999997E-2</c:v>
                </c:pt>
                <c:pt idx="4758">
                  <c:v>-0.24641833799999999</c:v>
                </c:pt>
                <c:pt idx="4759">
                  <c:v>-1.0486891E-2</c:v>
                </c:pt>
                <c:pt idx="4760">
                  <c:v>-1.8367346999999999E-2</c:v>
                </c:pt>
                <c:pt idx="4761">
                  <c:v>1.4609204000000001E-2</c:v>
                </c:pt>
                <c:pt idx="4762">
                  <c:v>-1.663894E-3</c:v>
                </c:pt>
                <c:pt idx="4763">
                  <c:v>0.34851811199999999</c:v>
                </c:pt>
                <c:pt idx="4764">
                  <c:v>-0.112820513</c:v>
                </c:pt>
                <c:pt idx="4765">
                  <c:v>0.12814371299999999</c:v>
                </c:pt>
                <c:pt idx="4766">
                  <c:v>-8.5865258E-2</c:v>
                </c:pt>
                <c:pt idx="4767">
                  <c:v>-0.10524017500000001</c:v>
                </c:pt>
                <c:pt idx="4768">
                  <c:v>7.9240341000000006E-2</c:v>
                </c:pt>
                <c:pt idx="4769">
                  <c:v>1.8749999999999999E-2</c:v>
                </c:pt>
                <c:pt idx="4770">
                  <c:v>2.3455377999999999E-2</c:v>
                </c:pt>
                <c:pt idx="4771">
                  <c:v>-5.2712700000000001E-2</c:v>
                </c:pt>
                <c:pt idx="4772">
                  <c:v>0.194690265</c:v>
                </c:pt>
                <c:pt idx="4773">
                  <c:v>-4.7084655000000003E-2</c:v>
                </c:pt>
                <c:pt idx="4774">
                  <c:v>4.0609136999999997E-2</c:v>
                </c:pt>
                <c:pt idx="4775">
                  <c:v>0.14583333300000001</c:v>
                </c:pt>
                <c:pt idx="4776">
                  <c:v>-0.15579710099999999</c:v>
                </c:pt>
                <c:pt idx="4777">
                  <c:v>-1.9267819999999999E-3</c:v>
                </c:pt>
                <c:pt idx="4778">
                  <c:v>-2.8195054000000001E-2</c:v>
                </c:pt>
                <c:pt idx="4779">
                  <c:v>-0.20268256300000001</c:v>
                </c:pt>
                <c:pt idx="4780">
                  <c:v>-3.5441101000000003E-2</c:v>
                </c:pt>
                <c:pt idx="4781">
                  <c:v>2.0227559999999999E-2</c:v>
                </c:pt>
                <c:pt idx="4782">
                  <c:v>-0.113125</c:v>
                </c:pt>
                <c:pt idx="4783">
                  <c:v>-0.19682386900000001</c:v>
                </c:pt>
                <c:pt idx="4784">
                  <c:v>-0.166350411</c:v>
                </c:pt>
                <c:pt idx="4785">
                  <c:v>-9.3959732000000004E-2</c:v>
                </c:pt>
                <c:pt idx="4786">
                  <c:v>3.4482759000000002E-2</c:v>
                </c:pt>
                <c:pt idx="4787">
                  <c:v>-3.6592338000000002E-2</c:v>
                </c:pt>
                <c:pt idx="4788">
                  <c:v>-5.7291666999999998E-2</c:v>
                </c:pt>
                <c:pt idx="4789">
                  <c:v>-8.8105730000000004E-3</c:v>
                </c:pt>
                <c:pt idx="4790">
                  <c:v>-5.0394240999999999E-2</c:v>
                </c:pt>
                <c:pt idx="4791">
                  <c:v>-1.4814815E-2</c:v>
                </c:pt>
                <c:pt idx="4792">
                  <c:v>-1.8615039999999999E-3</c:v>
                </c:pt>
                <c:pt idx="4793">
                  <c:v>-4.3369735E-2</c:v>
                </c:pt>
                <c:pt idx="4794">
                  <c:v>-0.24179894199999999</c:v>
                </c:pt>
                <c:pt idx="4795">
                  <c:v>-0.14031317200000001</c:v>
                </c:pt>
                <c:pt idx="4796">
                  <c:v>-2.8901733999999998E-2</c:v>
                </c:pt>
                <c:pt idx="4797">
                  <c:v>-8.6768832000000004E-2</c:v>
                </c:pt>
                <c:pt idx="4798">
                  <c:v>-0.68857545799999997</c:v>
                </c:pt>
                <c:pt idx="4799">
                  <c:v>8.3018867999999996E-2</c:v>
                </c:pt>
                <c:pt idx="4800">
                  <c:v>-6.2098501E-2</c:v>
                </c:pt>
                <c:pt idx="4801">
                  <c:v>4.2226488E-2</c:v>
                </c:pt>
                <c:pt idx="4802">
                  <c:v>-0.123954747</c:v>
                </c:pt>
                <c:pt idx="4803">
                  <c:v>1.9094139E-2</c:v>
                </c:pt>
                <c:pt idx="4804">
                  <c:v>4.5973646E-2</c:v>
                </c:pt>
                <c:pt idx="4805">
                  <c:v>-1.2062729999999999E-3</c:v>
                </c:pt>
                <c:pt idx="4806">
                  <c:v>-3.9779680000000001E-3</c:v>
                </c:pt>
                <c:pt idx="4807">
                  <c:v>3.639672E-3</c:v>
                </c:pt>
                <c:pt idx="4808">
                  <c:v>4.6017699000000002E-2</c:v>
                </c:pt>
                <c:pt idx="4809">
                  <c:v>-8.5932902000000005E-2</c:v>
                </c:pt>
                <c:pt idx="4810">
                  <c:v>-4.9607694000000001E-2</c:v>
                </c:pt>
                <c:pt idx="4811">
                  <c:v>-5.8502830999999998E-2</c:v>
                </c:pt>
                <c:pt idx="4812">
                  <c:v>8.0434782999999996E-2</c:v>
                </c:pt>
                <c:pt idx="4813">
                  <c:v>-7.4100718999999995E-2</c:v>
                </c:pt>
                <c:pt idx="4814">
                  <c:v>-6.2877872000000001E-2</c:v>
                </c:pt>
                <c:pt idx="4815">
                  <c:v>-2.1287008E-2</c:v>
                </c:pt>
                <c:pt idx="4816">
                  <c:v>-2.3968656000000001E-2</c:v>
                </c:pt>
                <c:pt idx="4817">
                  <c:v>-0.22112676100000001</c:v>
                </c:pt>
                <c:pt idx="4818">
                  <c:v>-0.13025780200000001</c:v>
                </c:pt>
                <c:pt idx="4819">
                  <c:v>-0.11931818199999999</c:v>
                </c:pt>
                <c:pt idx="4820">
                  <c:v>0.12660679699999999</c:v>
                </c:pt>
                <c:pt idx="4821">
                  <c:v>-5.1590979000000002E-2</c:v>
                </c:pt>
                <c:pt idx="4822">
                  <c:v>8.0854628999999997E-2</c:v>
                </c:pt>
                <c:pt idx="4823">
                  <c:v>7.1687586999999997E-2</c:v>
                </c:pt>
                <c:pt idx="4824">
                  <c:v>-0.29386590600000001</c:v>
                </c:pt>
                <c:pt idx="4825">
                  <c:v>-4.8959609999999999E-3</c:v>
                </c:pt>
                <c:pt idx="4826">
                  <c:v>-5.2864411E-2</c:v>
                </c:pt>
                <c:pt idx="4827">
                  <c:v>-1.3056836E-2</c:v>
                </c:pt>
                <c:pt idx="4828">
                  <c:v>-0.106302916</c:v>
                </c:pt>
                <c:pt idx="4829">
                  <c:v>-8.5365854000000005E-2</c:v>
                </c:pt>
                <c:pt idx="4830">
                  <c:v>-9.7731728000000004E-2</c:v>
                </c:pt>
                <c:pt idx="4831">
                  <c:v>0.17266187099999999</c:v>
                </c:pt>
                <c:pt idx="4832">
                  <c:v>-6.0929169999999998E-3</c:v>
                </c:pt>
                <c:pt idx="4833">
                  <c:v>-6.7708332999999996E-2</c:v>
                </c:pt>
                <c:pt idx="4834">
                  <c:v>-4.1804511000000003E-2</c:v>
                </c:pt>
                <c:pt idx="4835">
                  <c:v>-0.106861314</c:v>
                </c:pt>
                <c:pt idx="4836">
                  <c:v>-7.0519347999999996E-2</c:v>
                </c:pt>
                <c:pt idx="4837">
                  <c:v>-2.1760633000000001E-2</c:v>
                </c:pt>
                <c:pt idx="4838">
                  <c:v>-3.6025894000000003E-2</c:v>
                </c:pt>
                <c:pt idx="4839">
                  <c:v>-1.7043033999999999E-2</c:v>
                </c:pt>
                <c:pt idx="4840">
                  <c:v>2.6189436999999999E-2</c:v>
                </c:pt>
                <c:pt idx="4841">
                  <c:v>-0.108</c:v>
                </c:pt>
                <c:pt idx="4842">
                  <c:v>-0.2</c:v>
                </c:pt>
                <c:pt idx="4843">
                  <c:v>-3.3670826000000001E-2</c:v>
                </c:pt>
                <c:pt idx="4844">
                  <c:v>0.10043290000000001</c:v>
                </c:pt>
                <c:pt idx="4845">
                  <c:v>2.4196597E-2</c:v>
                </c:pt>
                <c:pt idx="4846">
                  <c:v>3.7912087999999997E-2</c:v>
                </c:pt>
                <c:pt idx="4847">
                  <c:v>-0.17729083700000001</c:v>
                </c:pt>
                <c:pt idx="4848">
                  <c:v>-5.9866452000000001E-2</c:v>
                </c:pt>
                <c:pt idx="4849">
                  <c:v>-4.3715847000000002E-2</c:v>
                </c:pt>
                <c:pt idx="4850">
                  <c:v>-4.3010752999999999E-2</c:v>
                </c:pt>
                <c:pt idx="4851">
                  <c:v>-3.5087719000000003E-2</c:v>
                </c:pt>
                <c:pt idx="4852">
                  <c:v>1.5232292E-2</c:v>
                </c:pt>
                <c:pt idx="4853">
                  <c:v>-0.226485149</c:v>
                </c:pt>
                <c:pt idx="4854">
                  <c:v>5.0505051000000002E-2</c:v>
                </c:pt>
                <c:pt idx="4855">
                  <c:v>4.4851094000000001E-2</c:v>
                </c:pt>
                <c:pt idx="4856">
                  <c:v>-0.29498910699999997</c:v>
                </c:pt>
                <c:pt idx="4857">
                  <c:v>-0.12776699</c:v>
                </c:pt>
                <c:pt idx="4858">
                  <c:v>-0.105</c:v>
                </c:pt>
                <c:pt idx="4859">
                  <c:v>-1.9167415E-2</c:v>
                </c:pt>
                <c:pt idx="4860">
                  <c:v>-0.16338983100000001</c:v>
                </c:pt>
                <c:pt idx="4861">
                  <c:v>2.2954091999999999E-2</c:v>
                </c:pt>
                <c:pt idx="4862">
                  <c:v>-7.2490143000000007E-2</c:v>
                </c:pt>
                <c:pt idx="4863">
                  <c:v>-7.7735848999999996E-2</c:v>
                </c:pt>
                <c:pt idx="4864">
                  <c:v>-7.309322E-2</c:v>
                </c:pt>
                <c:pt idx="4865">
                  <c:v>3.0173253000000001E-2</c:v>
                </c:pt>
                <c:pt idx="4866">
                  <c:v>-0.20448877800000001</c:v>
                </c:pt>
                <c:pt idx="4867">
                  <c:v>-3.8989169999999997E-2</c:v>
                </c:pt>
                <c:pt idx="4868">
                  <c:v>-0.117647059</c:v>
                </c:pt>
                <c:pt idx="4869">
                  <c:v>1.870158E-3</c:v>
                </c:pt>
                <c:pt idx="4870">
                  <c:v>-5.4298643000000001E-2</c:v>
                </c:pt>
                <c:pt idx="4871">
                  <c:v>-0.15777777800000001</c:v>
                </c:pt>
                <c:pt idx="4872">
                  <c:v>-3.3613444999999999E-2</c:v>
                </c:pt>
                <c:pt idx="4873">
                  <c:v>2.8340081E-2</c:v>
                </c:pt>
                <c:pt idx="4874">
                  <c:v>-0.184083045</c:v>
                </c:pt>
                <c:pt idx="4875">
                  <c:v>-1.4957265000000001E-2</c:v>
                </c:pt>
                <c:pt idx="4876">
                  <c:v>-0.216430131</c:v>
                </c:pt>
                <c:pt idx="4877">
                  <c:v>-0.415904573</c:v>
                </c:pt>
                <c:pt idx="4878">
                  <c:v>-0.17025089600000001</c:v>
                </c:pt>
                <c:pt idx="4879">
                  <c:v>-7.6923077000000006E-2</c:v>
                </c:pt>
                <c:pt idx="4880">
                  <c:v>-3.6336670000000001E-2</c:v>
                </c:pt>
                <c:pt idx="4881">
                  <c:v>-8.7389381000000002E-2</c:v>
                </c:pt>
                <c:pt idx="4882">
                  <c:v>-8.5707875000000003E-2</c:v>
                </c:pt>
                <c:pt idx="4883">
                  <c:v>-0.198701299</c:v>
                </c:pt>
                <c:pt idx="4884">
                  <c:v>-0.14143646400000001</c:v>
                </c:pt>
                <c:pt idx="4885">
                  <c:v>9.8765432E-2</c:v>
                </c:pt>
                <c:pt idx="4886">
                  <c:v>-2.9761900000000001E-3</c:v>
                </c:pt>
                <c:pt idx="4887">
                  <c:v>-0.117349092</c:v>
                </c:pt>
                <c:pt idx="4888">
                  <c:v>5.4082999E-2</c:v>
                </c:pt>
                <c:pt idx="4889">
                  <c:v>-1.8128655E-2</c:v>
                </c:pt>
                <c:pt idx="4890">
                  <c:v>0.32</c:v>
                </c:pt>
                <c:pt idx="4891">
                  <c:v>0.10120942099999999</c:v>
                </c:pt>
                <c:pt idx="4892">
                  <c:v>5.2666200000000001E-4</c:v>
                </c:pt>
                <c:pt idx="4893">
                  <c:v>4.4454735000000002E-2</c:v>
                </c:pt>
                <c:pt idx="4894">
                  <c:v>-0.118484848</c:v>
                </c:pt>
                <c:pt idx="4895">
                  <c:v>-3.8832116999999999E-2</c:v>
                </c:pt>
                <c:pt idx="4896">
                  <c:v>-0.35610465099999999</c:v>
                </c:pt>
                <c:pt idx="4897">
                  <c:v>-8.5714286000000001E-2</c:v>
                </c:pt>
                <c:pt idx="4898">
                  <c:v>-4.3132049999999998E-2</c:v>
                </c:pt>
                <c:pt idx="4899">
                  <c:v>-2.7133167E-2</c:v>
                </c:pt>
                <c:pt idx="4900">
                  <c:v>-0.111888112</c:v>
                </c:pt>
                <c:pt idx="4901">
                  <c:v>-7.7651515000000004E-2</c:v>
                </c:pt>
                <c:pt idx="4902">
                  <c:v>-3.8834949999999998E-3</c:v>
                </c:pt>
                <c:pt idx="4903">
                  <c:v>4.7238372000000001E-2</c:v>
                </c:pt>
                <c:pt idx="4904">
                  <c:v>-0.13869299500000001</c:v>
                </c:pt>
                <c:pt idx="4905">
                  <c:v>-3.2967033E-2</c:v>
                </c:pt>
                <c:pt idx="4906">
                  <c:v>-5.9171600000000003E-3</c:v>
                </c:pt>
                <c:pt idx="4907">
                  <c:v>-1.4046461E-2</c:v>
                </c:pt>
                <c:pt idx="4908">
                  <c:v>7.4682203000000003E-2</c:v>
                </c:pt>
                <c:pt idx="4909">
                  <c:v>-8.4568438999999995E-2</c:v>
                </c:pt>
                <c:pt idx="4910">
                  <c:v>-4.2325581000000001E-2</c:v>
                </c:pt>
                <c:pt idx="4911">
                  <c:v>-0.323486683</c:v>
                </c:pt>
                <c:pt idx="4912">
                  <c:v>8.3888888999999994E-2</c:v>
                </c:pt>
                <c:pt idx="4913">
                  <c:v>-0.126152711</c:v>
                </c:pt>
                <c:pt idx="4914">
                  <c:v>-0.17542959699999999</c:v>
                </c:pt>
                <c:pt idx="4915">
                  <c:v>1.197605E-3</c:v>
                </c:pt>
                <c:pt idx="4916">
                  <c:v>-5.3499776999999998E-2</c:v>
                </c:pt>
                <c:pt idx="4917">
                  <c:v>-3.9154455999999997E-2</c:v>
                </c:pt>
                <c:pt idx="4918">
                  <c:v>-5.069708E-3</c:v>
                </c:pt>
                <c:pt idx="4919">
                  <c:v>-6.2335957999999997E-2</c:v>
                </c:pt>
                <c:pt idx="4920">
                  <c:v>-5.2394365999999998E-2</c:v>
                </c:pt>
                <c:pt idx="4921">
                  <c:v>-0.16135360500000001</c:v>
                </c:pt>
                <c:pt idx="4922">
                  <c:v>1.0192524999999999E-2</c:v>
                </c:pt>
                <c:pt idx="4923">
                  <c:v>3.6044087000000002E-2</c:v>
                </c:pt>
                <c:pt idx="4924">
                  <c:v>2.5641026000000001E-2</c:v>
                </c:pt>
                <c:pt idx="4925">
                  <c:v>-7.6168928999999996E-2</c:v>
                </c:pt>
                <c:pt idx="4926">
                  <c:v>-0.16842105299999999</c:v>
                </c:pt>
                <c:pt idx="4927">
                  <c:v>3.9525690000000004E-3</c:v>
                </c:pt>
                <c:pt idx="4928">
                  <c:v>5.7701956999999998E-2</c:v>
                </c:pt>
                <c:pt idx="4929">
                  <c:v>-3.4825871000000001E-2</c:v>
                </c:pt>
                <c:pt idx="4930">
                  <c:v>-6.0307692000000003E-2</c:v>
                </c:pt>
                <c:pt idx="4931">
                  <c:v>-1.9E-2</c:v>
                </c:pt>
                <c:pt idx="4932">
                  <c:v>-1.379945E-3</c:v>
                </c:pt>
                <c:pt idx="4933">
                  <c:v>6.6727330000000001E-3</c:v>
                </c:pt>
                <c:pt idx="4934">
                  <c:v>-3.4990279999999999E-2</c:v>
                </c:pt>
                <c:pt idx="4935">
                  <c:v>-0.102163062</c:v>
                </c:pt>
                <c:pt idx="4936">
                  <c:v>-7.0175439000000006E-2</c:v>
                </c:pt>
                <c:pt idx="4937">
                  <c:v>-3.1309297999999999E-2</c:v>
                </c:pt>
                <c:pt idx="4938">
                  <c:v>1.7391304E-2</c:v>
                </c:pt>
                <c:pt idx="4939">
                  <c:v>0.112903226</c:v>
                </c:pt>
                <c:pt idx="4940">
                  <c:v>3.6593059999999997E-2</c:v>
                </c:pt>
                <c:pt idx="4941">
                  <c:v>7.9664570000000004E-2</c:v>
                </c:pt>
                <c:pt idx="4942">
                  <c:v>-3.2409214999999998E-2</c:v>
                </c:pt>
                <c:pt idx="4943">
                  <c:v>-5.8441557999999998E-2</c:v>
                </c:pt>
                <c:pt idx="4944">
                  <c:v>-9.3137255000000002E-2</c:v>
                </c:pt>
                <c:pt idx="4945">
                  <c:v>5.5612769999999999E-2</c:v>
                </c:pt>
                <c:pt idx="4946">
                  <c:v>0.160164271</c:v>
                </c:pt>
                <c:pt idx="4947">
                  <c:v>0.189726595</c:v>
                </c:pt>
                <c:pt idx="4948">
                  <c:v>6.4030132000000003E-2</c:v>
                </c:pt>
                <c:pt idx="4949">
                  <c:v>0.1586796</c:v>
                </c:pt>
                <c:pt idx="4950">
                  <c:v>1.8666667000000001E-2</c:v>
                </c:pt>
                <c:pt idx="4951">
                  <c:v>5.6843680000000001E-2</c:v>
                </c:pt>
                <c:pt idx="4952">
                  <c:v>0.23786407800000001</c:v>
                </c:pt>
                <c:pt idx="4953">
                  <c:v>-0.117142857</c:v>
                </c:pt>
                <c:pt idx="4954">
                  <c:v>-1.9138756E-2</c:v>
                </c:pt>
                <c:pt idx="4955">
                  <c:v>2.4236038000000001E-2</c:v>
                </c:pt>
                <c:pt idx="4956">
                  <c:v>-3.3027523000000003E-2</c:v>
                </c:pt>
                <c:pt idx="4957">
                  <c:v>3.0093534000000002E-2</c:v>
                </c:pt>
                <c:pt idx="4958">
                  <c:v>-0.112919634</c:v>
                </c:pt>
                <c:pt idx="4959">
                  <c:v>-0.18006430900000001</c:v>
                </c:pt>
                <c:pt idx="4960">
                  <c:v>-7.3157895000000001E-2</c:v>
                </c:pt>
                <c:pt idx="4961">
                  <c:v>3.8418079000000001E-2</c:v>
                </c:pt>
                <c:pt idx="4962">
                  <c:v>-2.3297491E-2</c:v>
                </c:pt>
                <c:pt idx="4963">
                  <c:v>-9.8231800000000004E-4</c:v>
                </c:pt>
                <c:pt idx="4964">
                  <c:v>-1.2274368000000001E-2</c:v>
                </c:pt>
                <c:pt idx="4965">
                  <c:v>-2.1459230000000001E-3</c:v>
                </c:pt>
                <c:pt idx="4966">
                  <c:v>0.218252052</c:v>
                </c:pt>
                <c:pt idx="4967">
                  <c:v>-6.1480552000000001E-2</c:v>
                </c:pt>
                <c:pt idx="4968">
                  <c:v>0.17474747500000001</c:v>
                </c:pt>
                <c:pt idx="4969">
                  <c:v>-6.2661498999999996E-2</c:v>
                </c:pt>
                <c:pt idx="4970">
                  <c:v>-5.5951170000000001E-2</c:v>
                </c:pt>
                <c:pt idx="4971">
                  <c:v>-0.126984127</c:v>
                </c:pt>
                <c:pt idx="4972">
                  <c:v>-4.8167969999999997E-2</c:v>
                </c:pt>
                <c:pt idx="4973">
                  <c:v>-5.3123831000000003E-2</c:v>
                </c:pt>
                <c:pt idx="4974">
                  <c:v>-2.6222537000000001E-2</c:v>
                </c:pt>
                <c:pt idx="4975">
                  <c:v>-2.7044024999999999E-2</c:v>
                </c:pt>
                <c:pt idx="4976">
                  <c:v>-3.4375000000000003E-2</c:v>
                </c:pt>
                <c:pt idx="4977">
                  <c:v>-0.13353115700000001</c:v>
                </c:pt>
                <c:pt idx="4978">
                  <c:v>8.3379660000000005E-3</c:v>
                </c:pt>
                <c:pt idx="4979">
                  <c:v>4.7116166000000001E-2</c:v>
                </c:pt>
                <c:pt idx="4980">
                  <c:v>-0.14819532899999999</c:v>
                </c:pt>
                <c:pt idx="4981">
                  <c:v>5.8928569999999996E-3</c:v>
                </c:pt>
                <c:pt idx="4982">
                  <c:v>0.119459459</c:v>
                </c:pt>
                <c:pt idx="4983">
                  <c:v>-0.17207792199999999</c:v>
                </c:pt>
                <c:pt idx="4984">
                  <c:v>9.5157178999999995E-2</c:v>
                </c:pt>
                <c:pt idx="4985">
                  <c:v>1.1572327E-2</c:v>
                </c:pt>
                <c:pt idx="4986">
                  <c:v>9.4446874E-2</c:v>
                </c:pt>
                <c:pt idx="4987">
                  <c:v>-0.23087621699999999</c:v>
                </c:pt>
                <c:pt idx="4988">
                  <c:v>-0.28205128200000001</c:v>
                </c:pt>
                <c:pt idx="4989">
                  <c:v>1.4734501000000001E-2</c:v>
                </c:pt>
                <c:pt idx="4990">
                  <c:v>-0.238543897</c:v>
                </c:pt>
                <c:pt idx="4991">
                  <c:v>2.141527E-2</c:v>
                </c:pt>
                <c:pt idx="4992">
                  <c:v>-2.6984127E-2</c:v>
                </c:pt>
                <c:pt idx="4993">
                  <c:v>-1.2615235000000001E-2</c:v>
                </c:pt>
                <c:pt idx="4994">
                  <c:v>-5.4146970000000003E-2</c:v>
                </c:pt>
                <c:pt idx="4995">
                  <c:v>4.4444444E-2</c:v>
                </c:pt>
                <c:pt idx="4996">
                  <c:v>-6.4026402999999996E-2</c:v>
                </c:pt>
                <c:pt idx="4997">
                  <c:v>2.0533881E-2</c:v>
                </c:pt>
                <c:pt idx="4998">
                  <c:v>0.219440353</c:v>
                </c:pt>
                <c:pt idx="4999">
                  <c:v>-0.31902761099999999</c:v>
                </c:pt>
                <c:pt idx="5000">
                  <c:v>-7.1324359999999998E-3</c:v>
                </c:pt>
                <c:pt idx="5001">
                  <c:v>-7.8850404999999998E-2</c:v>
                </c:pt>
                <c:pt idx="5002">
                  <c:v>-0.13225569400000001</c:v>
                </c:pt>
                <c:pt idx="5003">
                  <c:v>-0.123348018</c:v>
                </c:pt>
                <c:pt idx="5004">
                  <c:v>-0.16307692300000001</c:v>
                </c:pt>
                <c:pt idx="5005">
                  <c:v>-6.0492671999999997E-2</c:v>
                </c:pt>
                <c:pt idx="5006">
                  <c:v>-8.3467958999999994E-2</c:v>
                </c:pt>
                <c:pt idx="5007">
                  <c:v>-2.3727137999999998E-2</c:v>
                </c:pt>
                <c:pt idx="5008">
                  <c:v>-4.2689075999999999E-2</c:v>
                </c:pt>
                <c:pt idx="5009">
                  <c:v>5.4416961E-2</c:v>
                </c:pt>
                <c:pt idx="5010">
                  <c:v>7.1942450000000002E-3</c:v>
                </c:pt>
                <c:pt idx="5011">
                  <c:v>0</c:v>
                </c:pt>
                <c:pt idx="5012">
                  <c:v>-5.4347830000000003E-3</c:v>
                </c:pt>
                <c:pt idx="5013">
                  <c:v>-5.6500274000000003E-2</c:v>
                </c:pt>
                <c:pt idx="5014">
                  <c:v>2.8221777999999999E-2</c:v>
                </c:pt>
                <c:pt idx="5015">
                  <c:v>-0.25314972200000002</c:v>
                </c:pt>
                <c:pt idx="5016">
                  <c:v>-5.6603774000000003E-2</c:v>
                </c:pt>
                <c:pt idx="5017">
                  <c:v>-5.2671466E-2</c:v>
                </c:pt>
                <c:pt idx="5018">
                  <c:v>-0.10093959700000001</c:v>
                </c:pt>
                <c:pt idx="5019">
                  <c:v>4.1573536000000001E-2</c:v>
                </c:pt>
                <c:pt idx="5020">
                  <c:v>3.0089989000000001E-2</c:v>
                </c:pt>
                <c:pt idx="5021">
                  <c:v>-2.7868258999999999E-2</c:v>
                </c:pt>
                <c:pt idx="5022">
                  <c:v>-3.4042553000000003E-2</c:v>
                </c:pt>
                <c:pt idx="5023">
                  <c:v>-6.3604239999999999E-3</c:v>
                </c:pt>
                <c:pt idx="5024">
                  <c:v>-2.3255814E-2</c:v>
                </c:pt>
                <c:pt idx="5025">
                  <c:v>-6.7865429000000005E-2</c:v>
                </c:pt>
                <c:pt idx="5026">
                  <c:v>-7.2629052E-2</c:v>
                </c:pt>
                <c:pt idx="5027">
                  <c:v>0.231011827</c:v>
                </c:pt>
                <c:pt idx="5028">
                  <c:v>-0.19047618999999999</c:v>
                </c:pt>
                <c:pt idx="5029">
                  <c:v>8.7325348999999997E-2</c:v>
                </c:pt>
                <c:pt idx="5030">
                  <c:v>-7.6403169999999998E-3</c:v>
                </c:pt>
                <c:pt idx="5031">
                  <c:v>-9.8121886000000005E-2</c:v>
                </c:pt>
                <c:pt idx="5032">
                  <c:v>2.8981177E-2</c:v>
                </c:pt>
                <c:pt idx="5033">
                  <c:v>-3.7999037999999999E-2</c:v>
                </c:pt>
                <c:pt idx="5034">
                  <c:v>-1.8893387000000001E-2</c:v>
                </c:pt>
                <c:pt idx="5035">
                  <c:v>-8.0291971000000004E-2</c:v>
                </c:pt>
                <c:pt idx="5036">
                  <c:v>7.4380164999999998E-2</c:v>
                </c:pt>
                <c:pt idx="5037">
                  <c:v>-8.2980973E-2</c:v>
                </c:pt>
                <c:pt idx="5038">
                  <c:v>-5.6726907999999999E-2</c:v>
                </c:pt>
                <c:pt idx="5039">
                  <c:v>-0.27109515299999998</c:v>
                </c:pt>
                <c:pt idx="5040">
                  <c:v>-6.7939360000000004E-2</c:v>
                </c:pt>
                <c:pt idx="5041">
                  <c:v>-3.9267016000000002E-2</c:v>
                </c:pt>
                <c:pt idx="5042">
                  <c:v>-5.0156739999999998E-2</c:v>
                </c:pt>
                <c:pt idx="5043">
                  <c:v>-0.23924621099999999</c:v>
                </c:pt>
                <c:pt idx="5044">
                  <c:v>-2.993763E-2</c:v>
                </c:pt>
                <c:pt idx="5045">
                  <c:v>-3.4686637999999999E-2</c:v>
                </c:pt>
                <c:pt idx="5046">
                  <c:v>-0.36984536099999998</c:v>
                </c:pt>
                <c:pt idx="5047">
                  <c:v>3.9175257999999998E-2</c:v>
                </c:pt>
                <c:pt idx="5048">
                  <c:v>-8.0891457E-2</c:v>
                </c:pt>
                <c:pt idx="5049">
                  <c:v>-1.2500000000000001E-2</c:v>
                </c:pt>
                <c:pt idx="5050">
                  <c:v>1.0638297999999999E-2</c:v>
                </c:pt>
                <c:pt idx="5051">
                  <c:v>-0.14000000000000001</c:v>
                </c:pt>
                <c:pt idx="5052">
                  <c:v>-7.4988773999999994E-2</c:v>
                </c:pt>
                <c:pt idx="5053">
                  <c:v>-2.8423772999999999E-2</c:v>
                </c:pt>
                <c:pt idx="5054">
                  <c:v>-3.6649214999999999E-2</c:v>
                </c:pt>
                <c:pt idx="5055">
                  <c:v>3.8701622999999997E-2</c:v>
                </c:pt>
                <c:pt idx="5056">
                  <c:v>-0.257446809</c:v>
                </c:pt>
                <c:pt idx="5057">
                  <c:v>-6.0838747999999998E-2</c:v>
                </c:pt>
                <c:pt idx="5058">
                  <c:v>-0.16839916799999999</c:v>
                </c:pt>
                <c:pt idx="5059">
                  <c:v>0.28021977999999997</c:v>
                </c:pt>
                <c:pt idx="5060">
                  <c:v>-3.4894687000000001E-2</c:v>
                </c:pt>
                <c:pt idx="5061">
                  <c:v>-0.151103565</c:v>
                </c:pt>
                <c:pt idx="5062">
                  <c:v>6.8840579999999998E-2</c:v>
                </c:pt>
                <c:pt idx="5063">
                  <c:v>-6.6523605E-2</c:v>
                </c:pt>
                <c:pt idx="5064">
                  <c:v>0.23255814</c:v>
                </c:pt>
                <c:pt idx="5065">
                  <c:v>-0.211458333</c:v>
                </c:pt>
                <c:pt idx="5066">
                  <c:v>6.2500000000000003E-3</c:v>
                </c:pt>
                <c:pt idx="5067">
                  <c:v>0.132663317</c:v>
                </c:pt>
                <c:pt idx="5068">
                  <c:v>1.25E-3</c:v>
                </c:pt>
                <c:pt idx="5069">
                  <c:v>9.6832252999999993E-2</c:v>
                </c:pt>
                <c:pt idx="5070">
                  <c:v>3.2407406999999999E-2</c:v>
                </c:pt>
                <c:pt idx="5071">
                  <c:v>1.6949153000000002E-2</c:v>
                </c:pt>
                <c:pt idx="5072">
                  <c:v>-0.10636583400000001</c:v>
                </c:pt>
                <c:pt idx="5073">
                  <c:v>6.4516130000000001E-3</c:v>
                </c:pt>
                <c:pt idx="5074">
                  <c:v>5.5885261999999998E-2</c:v>
                </c:pt>
                <c:pt idx="5075">
                  <c:v>-7.7519379999999999E-3</c:v>
                </c:pt>
                <c:pt idx="5076">
                  <c:v>-9.4942528999999998E-2</c:v>
                </c:pt>
                <c:pt idx="5077">
                  <c:v>3.3333333E-2</c:v>
                </c:pt>
                <c:pt idx="5078">
                  <c:v>5.0175029000000003E-2</c:v>
                </c:pt>
                <c:pt idx="5079">
                  <c:v>1.2443900000000001E-2</c:v>
                </c:pt>
                <c:pt idx="5080">
                  <c:v>-4.5499505000000003E-2</c:v>
                </c:pt>
                <c:pt idx="5081">
                  <c:v>-7.5376879999999999E-3</c:v>
                </c:pt>
                <c:pt idx="5082">
                  <c:v>-6.9076305000000005E-2</c:v>
                </c:pt>
                <c:pt idx="5083">
                  <c:v>5.3102625000000001E-2</c:v>
                </c:pt>
                <c:pt idx="5084">
                  <c:v>1.3708514E-2</c:v>
                </c:pt>
                <c:pt idx="5085">
                  <c:v>-0.113810166</c:v>
                </c:pt>
                <c:pt idx="5086">
                  <c:v>-3.5765380000000002E-3</c:v>
                </c:pt>
                <c:pt idx="5087">
                  <c:v>-5.2425920000000001E-2</c:v>
                </c:pt>
                <c:pt idx="5088">
                  <c:v>0.25475285199999997</c:v>
                </c:pt>
                <c:pt idx="5089">
                  <c:v>-3.4731618999999998E-2</c:v>
                </c:pt>
                <c:pt idx="5090">
                  <c:v>-0.10517902799999999</c:v>
                </c:pt>
                <c:pt idx="5091">
                  <c:v>-0.105318867</c:v>
                </c:pt>
                <c:pt idx="5092">
                  <c:v>-5.8441557999999998E-2</c:v>
                </c:pt>
                <c:pt idx="5093">
                  <c:v>-3.3846154000000003E-2</c:v>
                </c:pt>
                <c:pt idx="5094">
                  <c:v>-3.8866396999999997E-2</c:v>
                </c:pt>
                <c:pt idx="5095">
                  <c:v>6.5426554999999997E-2</c:v>
                </c:pt>
                <c:pt idx="5096">
                  <c:v>2.2608696000000001E-2</c:v>
                </c:pt>
                <c:pt idx="5097">
                  <c:v>-3.4782609999999999E-3</c:v>
                </c:pt>
                <c:pt idx="5098">
                  <c:v>-0.13352272700000001</c:v>
                </c:pt>
                <c:pt idx="5099">
                  <c:v>-8.0188678999999999E-2</c:v>
                </c:pt>
                <c:pt idx="5100">
                  <c:v>2.3155627000000002E-2</c:v>
                </c:pt>
                <c:pt idx="5101">
                  <c:v>-0.36650169300000002</c:v>
                </c:pt>
                <c:pt idx="5102">
                  <c:v>1.2500000000000001E-2</c:v>
                </c:pt>
                <c:pt idx="5103">
                  <c:v>6.4102564000000001E-2</c:v>
                </c:pt>
                <c:pt idx="5104">
                  <c:v>-0.327885598</c:v>
                </c:pt>
                <c:pt idx="5105">
                  <c:v>-6.7150635E-2</c:v>
                </c:pt>
                <c:pt idx="5106">
                  <c:v>-6.1217141000000003E-2</c:v>
                </c:pt>
                <c:pt idx="5107">
                  <c:v>1.0025063000000001E-2</c:v>
                </c:pt>
                <c:pt idx="5108">
                  <c:v>-0.15457652899999999</c:v>
                </c:pt>
                <c:pt idx="5109">
                  <c:v>9.0241343000000002E-2</c:v>
                </c:pt>
                <c:pt idx="5110">
                  <c:v>-1.7839720999999999E-2</c:v>
                </c:pt>
                <c:pt idx="5111">
                  <c:v>4.6354825000000002E-2</c:v>
                </c:pt>
                <c:pt idx="5112">
                  <c:v>7.0606293000000001E-2</c:v>
                </c:pt>
                <c:pt idx="5113">
                  <c:v>-0.12209925000000001</c:v>
                </c:pt>
                <c:pt idx="5114">
                  <c:v>-0.11576354699999999</c:v>
                </c:pt>
                <c:pt idx="5115">
                  <c:v>2.5908901000000002E-2</c:v>
                </c:pt>
                <c:pt idx="5116">
                  <c:v>-6.8984247999999998E-2</c:v>
                </c:pt>
                <c:pt idx="5117">
                  <c:v>0.15599343199999999</c:v>
                </c:pt>
                <c:pt idx="5118">
                  <c:v>0.16632859999999999</c:v>
                </c:pt>
                <c:pt idx="5119">
                  <c:v>7.1232877E-2</c:v>
                </c:pt>
                <c:pt idx="5120">
                  <c:v>-7.5862069000000004E-2</c:v>
                </c:pt>
                <c:pt idx="5121">
                  <c:v>-4.9281309999999997E-3</c:v>
                </c:pt>
                <c:pt idx="5122">
                  <c:v>-2.9936305999999999E-2</c:v>
                </c:pt>
                <c:pt idx="5123">
                  <c:v>1.8534120000000001E-2</c:v>
                </c:pt>
                <c:pt idx="5124">
                  <c:v>0</c:v>
                </c:pt>
                <c:pt idx="5125">
                  <c:v>5.1939513E-2</c:v>
                </c:pt>
                <c:pt idx="5126">
                  <c:v>-0.103603604</c:v>
                </c:pt>
                <c:pt idx="5127">
                  <c:v>-2.7469714999999999E-2</c:v>
                </c:pt>
                <c:pt idx="5128">
                  <c:v>1.3896821E-2</c:v>
                </c:pt>
                <c:pt idx="5129">
                  <c:v>-3.5874439000000001E-2</c:v>
                </c:pt>
                <c:pt idx="5130">
                  <c:v>8.7346938999999998E-2</c:v>
                </c:pt>
                <c:pt idx="5131">
                  <c:v>-0.150695518</c:v>
                </c:pt>
                <c:pt idx="5132">
                  <c:v>0.1089701</c:v>
                </c:pt>
                <c:pt idx="5133">
                  <c:v>-3.4403670000000002E-3</c:v>
                </c:pt>
                <c:pt idx="5134">
                  <c:v>-1.7699115000000001E-2</c:v>
                </c:pt>
                <c:pt idx="5135">
                  <c:v>0.340909091</c:v>
                </c:pt>
                <c:pt idx="5136">
                  <c:v>-0.10837766</c:v>
                </c:pt>
                <c:pt idx="5137">
                  <c:v>7.9471366000000002E-2</c:v>
                </c:pt>
                <c:pt idx="5138">
                  <c:v>-6.6985650000000001E-3</c:v>
                </c:pt>
                <c:pt idx="5139">
                  <c:v>8.8010203999999995E-2</c:v>
                </c:pt>
                <c:pt idx="5140">
                  <c:v>-0.23631123900000001</c:v>
                </c:pt>
                <c:pt idx="5141">
                  <c:v>-7.7405857999999994E-2</c:v>
                </c:pt>
                <c:pt idx="5142">
                  <c:v>3.5714285999999998E-2</c:v>
                </c:pt>
                <c:pt idx="5143">
                  <c:v>3.6820084000000003E-2</c:v>
                </c:pt>
                <c:pt idx="5144">
                  <c:v>0.32580261599999999</c:v>
                </c:pt>
                <c:pt idx="5145">
                  <c:v>0.27886056999999997</c:v>
                </c:pt>
                <c:pt idx="5146">
                  <c:v>4.5794393000000003E-2</c:v>
                </c:pt>
                <c:pt idx="5147">
                  <c:v>-0.40808344200000002</c:v>
                </c:pt>
                <c:pt idx="5148">
                  <c:v>4.0769231000000003E-2</c:v>
                </c:pt>
                <c:pt idx="5149">
                  <c:v>-4.2168675000000003E-2</c:v>
                </c:pt>
                <c:pt idx="5150">
                  <c:v>-0.12532808400000001</c:v>
                </c:pt>
                <c:pt idx="5151">
                  <c:v>-0.15874855199999999</c:v>
                </c:pt>
                <c:pt idx="5152">
                  <c:v>-2.7228915999999999E-2</c:v>
                </c:pt>
                <c:pt idx="5153">
                  <c:v>-1.8348624000000001E-2</c:v>
                </c:pt>
                <c:pt idx="5154">
                  <c:v>-7.1515151999999999E-2</c:v>
                </c:pt>
                <c:pt idx="5155">
                  <c:v>-0.26202321699999997</c:v>
                </c:pt>
                <c:pt idx="5156">
                  <c:v>4.4372990000000001E-2</c:v>
                </c:pt>
                <c:pt idx="5157">
                  <c:v>-5.991962E-2</c:v>
                </c:pt>
                <c:pt idx="5158">
                  <c:v>-1.8333333E-2</c:v>
                </c:pt>
                <c:pt idx="5159">
                  <c:v>-5.4072096E-2</c:v>
                </c:pt>
                <c:pt idx="5160">
                  <c:v>-6.3893015999999997E-2</c:v>
                </c:pt>
                <c:pt idx="5161">
                  <c:v>-0.219168901</c:v>
                </c:pt>
                <c:pt idx="5162">
                  <c:v>-5.7008143999999997E-2</c:v>
                </c:pt>
                <c:pt idx="5163">
                  <c:v>-2.0408163E-2</c:v>
                </c:pt>
                <c:pt idx="5164">
                  <c:v>-0.10214482900000001</c:v>
                </c:pt>
                <c:pt idx="5165">
                  <c:v>-5.4616385000000003E-2</c:v>
                </c:pt>
                <c:pt idx="5166">
                  <c:v>-0.163346614</c:v>
                </c:pt>
                <c:pt idx="5167">
                  <c:v>-9.7724229999999995E-2</c:v>
                </c:pt>
                <c:pt idx="5168">
                  <c:v>-0.230381166</c:v>
                </c:pt>
                <c:pt idx="5169">
                  <c:v>-5.2631578999999998E-2</c:v>
                </c:pt>
                <c:pt idx="5170">
                  <c:v>-1.5873016E-2</c:v>
                </c:pt>
                <c:pt idx="5171">
                  <c:v>0.14026666700000001</c:v>
                </c:pt>
                <c:pt idx="5172">
                  <c:v>-0.132075472</c:v>
                </c:pt>
                <c:pt idx="5173">
                  <c:v>-2.5218234999999999E-2</c:v>
                </c:pt>
                <c:pt idx="5174">
                  <c:v>-7.9484424999999997E-2</c:v>
                </c:pt>
                <c:pt idx="5175">
                  <c:v>-2.7997128E-2</c:v>
                </c:pt>
                <c:pt idx="5176">
                  <c:v>0.158</c:v>
                </c:pt>
                <c:pt idx="5177">
                  <c:v>-7.1428570999999996E-2</c:v>
                </c:pt>
                <c:pt idx="5178">
                  <c:v>-1.7759562999999999E-2</c:v>
                </c:pt>
                <c:pt idx="5179">
                  <c:v>0.17498788200000001</c:v>
                </c:pt>
                <c:pt idx="5180">
                  <c:v>0.118727915</c:v>
                </c:pt>
                <c:pt idx="5181">
                  <c:v>-0.14616222100000001</c:v>
                </c:pt>
                <c:pt idx="5182">
                  <c:v>-0.116207951</c:v>
                </c:pt>
                <c:pt idx="5183">
                  <c:v>2.8901733999999998E-2</c:v>
                </c:pt>
                <c:pt idx="5184">
                  <c:v>-9.2558983999999997E-2</c:v>
                </c:pt>
                <c:pt idx="5185">
                  <c:v>-9.7594502E-2</c:v>
                </c:pt>
                <c:pt idx="5186">
                  <c:v>-0.26097561000000002</c:v>
                </c:pt>
                <c:pt idx="5187">
                  <c:v>-0.15656452700000001</c:v>
                </c:pt>
                <c:pt idx="5188">
                  <c:v>-5.2795030999999999E-2</c:v>
                </c:pt>
                <c:pt idx="5189">
                  <c:v>-0.16424751700000001</c:v>
                </c:pt>
                <c:pt idx="5190">
                  <c:v>-0.131892491</c:v>
                </c:pt>
                <c:pt idx="5191">
                  <c:v>1.6368285999999999E-2</c:v>
                </c:pt>
                <c:pt idx="5192">
                  <c:v>-9.0909089999999994E-3</c:v>
                </c:pt>
                <c:pt idx="5193">
                  <c:v>-0.2</c:v>
                </c:pt>
                <c:pt idx="5194">
                  <c:v>-0.148501362</c:v>
                </c:pt>
                <c:pt idx="5195">
                  <c:v>-7.0484581000000004E-2</c:v>
                </c:pt>
                <c:pt idx="5196">
                  <c:v>-8.4259259000000003E-2</c:v>
                </c:pt>
                <c:pt idx="5197">
                  <c:v>3.3658700000000001E-4</c:v>
                </c:pt>
                <c:pt idx="5198">
                  <c:v>0.449561404</c:v>
                </c:pt>
                <c:pt idx="5199">
                  <c:v>1.8796990000000001E-3</c:v>
                </c:pt>
                <c:pt idx="5200">
                  <c:v>-7.8416149000000004E-2</c:v>
                </c:pt>
                <c:pt idx="5201">
                  <c:v>0</c:v>
                </c:pt>
                <c:pt idx="5202">
                  <c:v>-0.173602854</c:v>
                </c:pt>
                <c:pt idx="5203">
                  <c:v>-0.150992235</c:v>
                </c:pt>
                <c:pt idx="5204">
                  <c:v>-2.8915663000000001E-2</c:v>
                </c:pt>
                <c:pt idx="5205">
                  <c:v>-5.7888763000000003E-2</c:v>
                </c:pt>
                <c:pt idx="5206">
                  <c:v>0.31008064499999999</c:v>
                </c:pt>
                <c:pt idx="5207">
                  <c:v>-0.15726495700000001</c:v>
                </c:pt>
                <c:pt idx="5208">
                  <c:v>-0.127568825</c:v>
                </c:pt>
                <c:pt idx="5209">
                  <c:v>0.35922330099999999</c:v>
                </c:pt>
                <c:pt idx="5210">
                  <c:v>-0.21110210700000001</c:v>
                </c:pt>
                <c:pt idx="5211">
                  <c:v>-0.101792574</c:v>
                </c:pt>
                <c:pt idx="5212">
                  <c:v>-4.1284399999999997E-3</c:v>
                </c:pt>
                <c:pt idx="5213">
                  <c:v>-5.2341598000000003E-2</c:v>
                </c:pt>
                <c:pt idx="5214">
                  <c:v>1.5675675999999999E-2</c:v>
                </c:pt>
                <c:pt idx="5215">
                  <c:v>-8.5887096999999996E-2</c:v>
                </c:pt>
                <c:pt idx="5216">
                  <c:v>0.27932285400000001</c:v>
                </c:pt>
                <c:pt idx="5217">
                  <c:v>1.7539526E-2</c:v>
                </c:pt>
                <c:pt idx="5218">
                  <c:v>2.3036909000000001E-2</c:v>
                </c:pt>
                <c:pt idx="5219">
                  <c:v>-6.8605029999999996E-3</c:v>
                </c:pt>
                <c:pt idx="5220">
                  <c:v>7.9281510999999999E-2</c:v>
                </c:pt>
                <c:pt idx="5221">
                  <c:v>-4.9659863999999998E-2</c:v>
                </c:pt>
                <c:pt idx="5222">
                  <c:v>-3.7874159999999997E-2</c:v>
                </c:pt>
                <c:pt idx="5223">
                  <c:v>0.11274871</c:v>
                </c:pt>
                <c:pt idx="5224">
                  <c:v>-8.1661891E-2</c:v>
                </c:pt>
                <c:pt idx="5225">
                  <c:v>8.7699316999999999E-2</c:v>
                </c:pt>
                <c:pt idx="5226">
                  <c:v>0.128489621</c:v>
                </c:pt>
                <c:pt idx="5227">
                  <c:v>2.0621318E-2</c:v>
                </c:pt>
                <c:pt idx="5228">
                  <c:v>5.2605702999999997E-2</c:v>
                </c:pt>
                <c:pt idx="5229">
                  <c:v>1.6149416999999999E-2</c:v>
                </c:pt>
                <c:pt idx="5230">
                  <c:v>-0.20994475100000001</c:v>
                </c:pt>
                <c:pt idx="5231">
                  <c:v>-8.3333332999999996E-2</c:v>
                </c:pt>
                <c:pt idx="5232">
                  <c:v>-9.0474768999999997E-2</c:v>
                </c:pt>
                <c:pt idx="5233">
                  <c:v>-4.1677869999999999E-2</c:v>
                </c:pt>
                <c:pt idx="5234">
                  <c:v>-0.19354838699999999</c:v>
                </c:pt>
                <c:pt idx="5235">
                  <c:v>-5.4924241999999998E-2</c:v>
                </c:pt>
                <c:pt idx="5236">
                  <c:v>-5.8566977999999999E-2</c:v>
                </c:pt>
                <c:pt idx="5237">
                  <c:v>0.10149538700000001</c:v>
                </c:pt>
                <c:pt idx="5238">
                  <c:v>-0.27586206899999999</c:v>
                </c:pt>
                <c:pt idx="5239">
                  <c:v>-6.5155806999999996E-2</c:v>
                </c:pt>
                <c:pt idx="5240">
                  <c:v>-4.3941411E-2</c:v>
                </c:pt>
                <c:pt idx="5241">
                  <c:v>0.104546861</c:v>
                </c:pt>
                <c:pt idx="5242">
                  <c:v>-0.121766813</c:v>
                </c:pt>
                <c:pt idx="5243">
                  <c:v>-3.90625E-3</c:v>
                </c:pt>
                <c:pt idx="5244">
                  <c:v>-8.1690140999999994E-2</c:v>
                </c:pt>
                <c:pt idx="5245">
                  <c:v>-0.176267281</c:v>
                </c:pt>
                <c:pt idx="5246">
                  <c:v>9.2031969000000005E-2</c:v>
                </c:pt>
                <c:pt idx="5247">
                  <c:v>-1.2578616000000001E-2</c:v>
                </c:pt>
                <c:pt idx="5248">
                  <c:v>2.3240800999999998E-2</c:v>
                </c:pt>
                <c:pt idx="5249">
                  <c:v>-0.237033667</c:v>
                </c:pt>
                <c:pt idx="5250">
                  <c:v>-4.6875E-2</c:v>
                </c:pt>
                <c:pt idx="5251">
                  <c:v>-0.45462292300000001</c:v>
                </c:pt>
                <c:pt idx="5252">
                  <c:v>-3.6917563E-2</c:v>
                </c:pt>
                <c:pt idx="5253">
                  <c:v>1.5666666999999999E-2</c:v>
                </c:pt>
                <c:pt idx="5254">
                  <c:v>-8.0260304000000005E-2</c:v>
                </c:pt>
                <c:pt idx="5255">
                  <c:v>0.11480309399999999</c:v>
                </c:pt>
                <c:pt idx="5256">
                  <c:v>-5.8623882000000002E-2</c:v>
                </c:pt>
                <c:pt idx="5257">
                  <c:v>0.148734177</c:v>
                </c:pt>
                <c:pt idx="5258">
                  <c:v>-3.2638888999999997E-2</c:v>
                </c:pt>
                <c:pt idx="5259">
                  <c:v>-9.0768436999999993E-2</c:v>
                </c:pt>
                <c:pt idx="5260">
                  <c:v>-8.7463560000000003E-3</c:v>
                </c:pt>
                <c:pt idx="5261">
                  <c:v>6.7605629999999998E-3</c:v>
                </c:pt>
                <c:pt idx="5262">
                  <c:v>-8.4936478999999995E-2</c:v>
                </c:pt>
                <c:pt idx="5263">
                  <c:v>-8.1411130000000002E-3</c:v>
                </c:pt>
                <c:pt idx="5264">
                  <c:v>5.3739196000000003E-2</c:v>
                </c:pt>
                <c:pt idx="5265">
                  <c:v>6.7448679999999997E-2</c:v>
                </c:pt>
                <c:pt idx="5266">
                  <c:v>-8.9895987999999996E-2</c:v>
                </c:pt>
                <c:pt idx="5267">
                  <c:v>-2.6164079999999999E-2</c:v>
                </c:pt>
                <c:pt idx="5268">
                  <c:v>-0.197411003</c:v>
                </c:pt>
                <c:pt idx="5269">
                  <c:v>-5.1499999999999997E-2</c:v>
                </c:pt>
                <c:pt idx="5270">
                  <c:v>-4.6605875999999997E-2</c:v>
                </c:pt>
                <c:pt idx="5271">
                  <c:v>-2.8379773E-2</c:v>
                </c:pt>
                <c:pt idx="5272">
                  <c:v>-0.108709889</c:v>
                </c:pt>
                <c:pt idx="5273">
                  <c:v>-0.27389603099999998</c:v>
                </c:pt>
                <c:pt idx="5274">
                  <c:v>-5.9887006E-2</c:v>
                </c:pt>
                <c:pt idx="5275">
                  <c:v>-1.9486270999999999E-2</c:v>
                </c:pt>
                <c:pt idx="5276">
                  <c:v>1.9802E-4</c:v>
                </c:pt>
                <c:pt idx="5277">
                  <c:v>-9.5394736999999993E-2</c:v>
                </c:pt>
                <c:pt idx="5278">
                  <c:v>-1.7006803000000001E-2</c:v>
                </c:pt>
                <c:pt idx="5279">
                  <c:v>-3.6575229000000001E-2</c:v>
                </c:pt>
                <c:pt idx="5280">
                  <c:v>-0.114251592</c:v>
                </c:pt>
                <c:pt idx="5281">
                  <c:v>8.7520259999999996E-3</c:v>
                </c:pt>
                <c:pt idx="5282">
                  <c:v>3.4872135999999998E-2</c:v>
                </c:pt>
                <c:pt idx="5283">
                  <c:v>0.116868798</c:v>
                </c:pt>
                <c:pt idx="5284">
                  <c:v>-0.174348697</c:v>
                </c:pt>
                <c:pt idx="5285">
                  <c:v>0.123335263</c:v>
                </c:pt>
                <c:pt idx="5286">
                  <c:v>0.15304347800000001</c:v>
                </c:pt>
                <c:pt idx="5287">
                  <c:v>-9.7986577000000005E-2</c:v>
                </c:pt>
                <c:pt idx="5288">
                  <c:v>-0.19698870800000001</c:v>
                </c:pt>
                <c:pt idx="5289">
                  <c:v>4.3110084999999999E-2</c:v>
                </c:pt>
                <c:pt idx="5290">
                  <c:v>1.9874477000000002E-2</c:v>
                </c:pt>
                <c:pt idx="5291">
                  <c:v>-2.3853895E-2</c:v>
                </c:pt>
                <c:pt idx="5292">
                  <c:v>-0.27803308799999998</c:v>
                </c:pt>
                <c:pt idx="5293">
                  <c:v>-4.7714514999999999E-2</c:v>
                </c:pt>
                <c:pt idx="5294">
                  <c:v>-9.3153760000000002E-2</c:v>
                </c:pt>
                <c:pt idx="5295">
                  <c:v>-6.4102559999999996E-3</c:v>
                </c:pt>
                <c:pt idx="5296">
                  <c:v>-1.1900826E-2</c:v>
                </c:pt>
                <c:pt idx="5297">
                  <c:v>-8.9285709999999997E-3</c:v>
                </c:pt>
                <c:pt idx="5298">
                  <c:v>-0.11741528800000001</c:v>
                </c:pt>
                <c:pt idx="5299">
                  <c:v>-0.11237928</c:v>
                </c:pt>
                <c:pt idx="5300">
                  <c:v>-8.7728459999999994E-2</c:v>
                </c:pt>
                <c:pt idx="5301">
                  <c:v>-0.19426048600000001</c:v>
                </c:pt>
                <c:pt idx="5302">
                  <c:v>3.3990147999999998E-2</c:v>
                </c:pt>
                <c:pt idx="5303">
                  <c:v>-0.41763727099999998</c:v>
                </c:pt>
                <c:pt idx="5304">
                  <c:v>4.7294588999999998E-2</c:v>
                </c:pt>
                <c:pt idx="5305">
                  <c:v>-0.10530303000000001</c:v>
                </c:pt>
                <c:pt idx="5306">
                  <c:v>0.1075</c:v>
                </c:pt>
                <c:pt idx="5307">
                  <c:v>-0.24044117600000001</c:v>
                </c:pt>
                <c:pt idx="5308">
                  <c:v>-0.14581066400000001</c:v>
                </c:pt>
                <c:pt idx="5309">
                  <c:v>0.12797281999999999</c:v>
                </c:pt>
                <c:pt idx="5310">
                  <c:v>-0.18491921</c:v>
                </c:pt>
                <c:pt idx="5311">
                  <c:v>-2.0425532E-2</c:v>
                </c:pt>
                <c:pt idx="5312">
                  <c:v>0.16719999999999999</c:v>
                </c:pt>
                <c:pt idx="5313">
                  <c:v>6.2268803999999997E-2</c:v>
                </c:pt>
                <c:pt idx="5314">
                  <c:v>2.625821E-3</c:v>
                </c:pt>
                <c:pt idx="5315">
                  <c:v>5.4592163999999999E-2</c:v>
                </c:pt>
                <c:pt idx="5316">
                  <c:v>4.5137614999999999E-2</c:v>
                </c:pt>
                <c:pt idx="5317">
                  <c:v>-0.121920136</c:v>
                </c:pt>
                <c:pt idx="5318">
                  <c:v>0.21739130400000001</c:v>
                </c:pt>
                <c:pt idx="5319">
                  <c:v>-3.8332212999999997E-2</c:v>
                </c:pt>
                <c:pt idx="5320">
                  <c:v>-4.0621866E-2</c:v>
                </c:pt>
                <c:pt idx="5321">
                  <c:v>-3.3898304999999997E-2</c:v>
                </c:pt>
                <c:pt idx="5322">
                  <c:v>-1.9261637000000002E-2</c:v>
                </c:pt>
                <c:pt idx="5323">
                  <c:v>-8.3886752999999994E-2</c:v>
                </c:pt>
                <c:pt idx="5324">
                  <c:v>-3.6887608000000002E-2</c:v>
                </c:pt>
                <c:pt idx="5325">
                  <c:v>0.127835052</c:v>
                </c:pt>
                <c:pt idx="5326">
                  <c:v>-6.0402684999999998E-2</c:v>
                </c:pt>
                <c:pt idx="5327">
                  <c:v>7.6666666999999994E-2</c:v>
                </c:pt>
                <c:pt idx="5328">
                  <c:v>-6.7458175999999995E-2</c:v>
                </c:pt>
                <c:pt idx="5329">
                  <c:v>-0.106349206</c:v>
                </c:pt>
                <c:pt idx="5330">
                  <c:v>-0.108708709</c:v>
                </c:pt>
                <c:pt idx="5331">
                  <c:v>-7.0909090999999994E-2</c:v>
                </c:pt>
                <c:pt idx="5332">
                  <c:v>4.0268456000000001E-2</c:v>
                </c:pt>
                <c:pt idx="5333">
                  <c:v>-3.2916666999999997E-2</c:v>
                </c:pt>
                <c:pt idx="5334">
                  <c:v>2.1505376E-2</c:v>
                </c:pt>
                <c:pt idx="5335">
                  <c:v>-8.4126984000000002E-2</c:v>
                </c:pt>
                <c:pt idx="5336">
                  <c:v>-0.11033797200000001</c:v>
                </c:pt>
                <c:pt idx="5337">
                  <c:v>-5.6331471000000001E-2</c:v>
                </c:pt>
                <c:pt idx="5338">
                  <c:v>-2.1306818000000002E-2</c:v>
                </c:pt>
                <c:pt idx="5339">
                  <c:v>-1.0752688E-2</c:v>
                </c:pt>
                <c:pt idx="5340">
                  <c:v>5.3291536E-2</c:v>
                </c:pt>
                <c:pt idx="5341">
                  <c:v>-0.143624161</c:v>
                </c:pt>
                <c:pt idx="5342">
                  <c:v>-5.7142856999999998E-2</c:v>
                </c:pt>
                <c:pt idx="5343">
                  <c:v>-0.174216028</c:v>
                </c:pt>
                <c:pt idx="5344">
                  <c:v>-4.8417722000000003E-2</c:v>
                </c:pt>
                <c:pt idx="5345">
                  <c:v>-0.11981728699999999</c:v>
                </c:pt>
                <c:pt idx="5346">
                  <c:v>1.0778443E-2</c:v>
                </c:pt>
                <c:pt idx="5347">
                  <c:v>-0.15642023299999999</c:v>
                </c:pt>
                <c:pt idx="5348">
                  <c:v>-4.0909090000000002E-3</c:v>
                </c:pt>
                <c:pt idx="5349">
                  <c:v>-2.4190065E-2</c:v>
                </c:pt>
                <c:pt idx="5350">
                  <c:v>-3.2234432E-2</c:v>
                </c:pt>
                <c:pt idx="5351">
                  <c:v>-0.12831168800000001</c:v>
                </c:pt>
                <c:pt idx="5352">
                  <c:v>0.14809160299999999</c:v>
                </c:pt>
                <c:pt idx="5353">
                  <c:v>-0.150616157</c:v>
                </c:pt>
                <c:pt idx="5354">
                  <c:v>-0.16967509</c:v>
                </c:pt>
                <c:pt idx="5355">
                  <c:v>-0.16666666699999999</c:v>
                </c:pt>
                <c:pt idx="5356">
                  <c:v>-8.9713177000000005E-2</c:v>
                </c:pt>
                <c:pt idx="5357">
                  <c:v>5.9171600000000003E-3</c:v>
                </c:pt>
                <c:pt idx="5358">
                  <c:v>-4.0451552000000002E-2</c:v>
                </c:pt>
                <c:pt idx="5359">
                  <c:v>8.2402235000000004E-2</c:v>
                </c:pt>
                <c:pt idx="5360">
                  <c:v>-0.223609535</c:v>
                </c:pt>
                <c:pt idx="5361">
                  <c:v>-0.1792</c:v>
                </c:pt>
                <c:pt idx="5362">
                  <c:v>-9.0509114000000002E-2</c:v>
                </c:pt>
                <c:pt idx="5363">
                  <c:v>-0.180627233</c:v>
                </c:pt>
                <c:pt idx="5364">
                  <c:v>8.6956521999999994E-2</c:v>
                </c:pt>
                <c:pt idx="5365">
                  <c:v>-0.14755732799999999</c:v>
                </c:pt>
                <c:pt idx="5366">
                  <c:v>-2.3718336E-2</c:v>
                </c:pt>
                <c:pt idx="5367">
                  <c:v>3.5862069000000003E-2</c:v>
                </c:pt>
                <c:pt idx="5368">
                  <c:v>1.1341632000000001E-2</c:v>
                </c:pt>
                <c:pt idx="5369">
                  <c:v>4.4891641000000003E-2</c:v>
                </c:pt>
                <c:pt idx="5370">
                  <c:v>-0.180627233</c:v>
                </c:pt>
                <c:pt idx="5371">
                  <c:v>-0.35135135099999998</c:v>
                </c:pt>
                <c:pt idx="5372">
                  <c:v>-0.12565026000000001</c:v>
                </c:pt>
                <c:pt idx="5373">
                  <c:v>5.6737588999999998E-2</c:v>
                </c:pt>
                <c:pt idx="5374">
                  <c:v>-8.9805825000000006E-2</c:v>
                </c:pt>
                <c:pt idx="5375">
                  <c:v>2.2784809999999999E-2</c:v>
                </c:pt>
                <c:pt idx="5376">
                  <c:v>-5.2812858999999997E-2</c:v>
                </c:pt>
                <c:pt idx="5377">
                  <c:v>-3.5268185000000001E-2</c:v>
                </c:pt>
                <c:pt idx="5378">
                  <c:v>0.21272907399999999</c:v>
                </c:pt>
                <c:pt idx="5379">
                  <c:v>2.3833501E-2</c:v>
                </c:pt>
                <c:pt idx="5380">
                  <c:v>0.23867403300000001</c:v>
                </c:pt>
                <c:pt idx="5381">
                  <c:v>-0.122245322</c:v>
                </c:pt>
                <c:pt idx="5382">
                  <c:v>-6.1718097999999999E-2</c:v>
                </c:pt>
                <c:pt idx="5383">
                  <c:v>0.12587763299999999</c:v>
                </c:pt>
                <c:pt idx="5384">
                  <c:v>-2.3529412E-2</c:v>
                </c:pt>
                <c:pt idx="5385">
                  <c:v>-1.3274335999999999E-2</c:v>
                </c:pt>
                <c:pt idx="5386">
                  <c:v>0.92438070400000005</c:v>
                </c:pt>
                <c:pt idx="5387">
                  <c:v>0.14035087700000001</c:v>
                </c:pt>
                <c:pt idx="5388">
                  <c:v>-1.6224189E-2</c:v>
                </c:pt>
                <c:pt idx="5389">
                  <c:v>-0.206994329</c:v>
                </c:pt>
                <c:pt idx="5390">
                  <c:v>-8.2404592999999998E-2</c:v>
                </c:pt>
                <c:pt idx="5391">
                  <c:v>1.5197570000000001E-3</c:v>
                </c:pt>
                <c:pt idx="5392">
                  <c:v>5.9602649000000001E-2</c:v>
                </c:pt>
                <c:pt idx="5393">
                  <c:v>0.111506141</c:v>
                </c:pt>
                <c:pt idx="5394">
                  <c:v>7.2997033000000003E-2</c:v>
                </c:pt>
                <c:pt idx="5395">
                  <c:v>-0.145213338</c:v>
                </c:pt>
                <c:pt idx="5396">
                  <c:v>-0.26895406799999999</c:v>
                </c:pt>
                <c:pt idx="5397">
                  <c:v>1.5564201999999999E-2</c:v>
                </c:pt>
                <c:pt idx="5398">
                  <c:v>-1.171875E-2</c:v>
                </c:pt>
                <c:pt idx="5399">
                  <c:v>-0.15384615400000001</c:v>
                </c:pt>
                <c:pt idx="5400">
                  <c:v>3.8558255999999999E-2</c:v>
                </c:pt>
                <c:pt idx="5401">
                  <c:v>-0.17595108700000001</c:v>
                </c:pt>
                <c:pt idx="5402">
                  <c:v>-8.9732528000000006E-2</c:v>
                </c:pt>
                <c:pt idx="5403">
                  <c:v>3.3044419999999998E-2</c:v>
                </c:pt>
                <c:pt idx="5404">
                  <c:v>-0.110455312</c:v>
                </c:pt>
                <c:pt idx="5405">
                  <c:v>1.0735372999999999E-2</c:v>
                </c:pt>
                <c:pt idx="5406">
                  <c:v>0</c:v>
                </c:pt>
                <c:pt idx="5407">
                  <c:v>-0.15063291100000001</c:v>
                </c:pt>
                <c:pt idx="5408">
                  <c:v>-0.10343553699999999</c:v>
                </c:pt>
                <c:pt idx="5409">
                  <c:v>6.4237775999999996E-2</c:v>
                </c:pt>
                <c:pt idx="5410">
                  <c:v>7.0639535000000003E-2</c:v>
                </c:pt>
                <c:pt idx="5411">
                  <c:v>1.1876485000000001E-2</c:v>
                </c:pt>
                <c:pt idx="5412">
                  <c:v>3.3263158000000001E-2</c:v>
                </c:pt>
                <c:pt idx="5413">
                  <c:v>3.0368763999999999E-2</c:v>
                </c:pt>
                <c:pt idx="5414">
                  <c:v>-0.15302491100000001</c:v>
                </c:pt>
                <c:pt idx="5415">
                  <c:v>4.7503045000000001E-2</c:v>
                </c:pt>
                <c:pt idx="5416">
                  <c:v>2.2176022E-2</c:v>
                </c:pt>
                <c:pt idx="5417">
                  <c:v>-4.8750759999999999E-3</c:v>
                </c:pt>
                <c:pt idx="5418">
                  <c:v>3.7825927000000002E-2</c:v>
                </c:pt>
                <c:pt idx="5419">
                  <c:v>-8.8428325000000002E-2</c:v>
                </c:pt>
                <c:pt idx="5420">
                  <c:v>1.5378981999999999E-2</c:v>
                </c:pt>
                <c:pt idx="5421">
                  <c:v>2.0111732E-2</c:v>
                </c:pt>
                <c:pt idx="5422">
                  <c:v>2.6067665E-2</c:v>
                </c:pt>
                <c:pt idx="5423">
                  <c:v>-3.2636815999999999E-2</c:v>
                </c:pt>
                <c:pt idx="5424">
                  <c:v>-1.3097580000000001E-3</c:v>
                </c:pt>
                <c:pt idx="5425">
                  <c:v>-5.3571428999999997E-2</c:v>
                </c:pt>
                <c:pt idx="5426">
                  <c:v>4.7593865999999999E-2</c:v>
                </c:pt>
                <c:pt idx="5427">
                  <c:v>6.8883609999999998E-2</c:v>
                </c:pt>
                <c:pt idx="5428">
                  <c:v>-0.105119187</c:v>
                </c:pt>
                <c:pt idx="5429">
                  <c:v>-3.1173593999999999E-2</c:v>
                </c:pt>
                <c:pt idx="5430">
                  <c:v>0.244198895</c:v>
                </c:pt>
                <c:pt idx="5431">
                  <c:v>-0.15104669900000001</c:v>
                </c:pt>
                <c:pt idx="5432">
                  <c:v>-0.119444444</c:v>
                </c:pt>
                <c:pt idx="5433">
                  <c:v>6.5956028999999999E-2</c:v>
                </c:pt>
                <c:pt idx="5434">
                  <c:v>-8.4824902999999993E-2</c:v>
                </c:pt>
                <c:pt idx="5435">
                  <c:v>-0.20166666699999999</c:v>
                </c:pt>
                <c:pt idx="5436">
                  <c:v>0.22641509400000001</c:v>
                </c:pt>
                <c:pt idx="5437">
                  <c:v>0.14215686299999999</c:v>
                </c:pt>
                <c:pt idx="5438">
                  <c:v>-0.27952522299999999</c:v>
                </c:pt>
                <c:pt idx="5439">
                  <c:v>5.4385965000000001E-2</c:v>
                </c:pt>
                <c:pt idx="5440">
                  <c:v>-1.5315314999999999E-2</c:v>
                </c:pt>
                <c:pt idx="5441">
                  <c:v>-3.5392089000000002E-2</c:v>
                </c:pt>
                <c:pt idx="5442">
                  <c:v>3.1390135E-2</c:v>
                </c:pt>
                <c:pt idx="5443">
                  <c:v>9.3913039999999996E-3</c:v>
                </c:pt>
                <c:pt idx="5444">
                  <c:v>-2.2442244E-2</c:v>
                </c:pt>
                <c:pt idx="5445">
                  <c:v>-6.4133844999999995E-2</c:v>
                </c:pt>
                <c:pt idx="5446">
                  <c:v>1.4143921E-2</c:v>
                </c:pt>
                <c:pt idx="5447">
                  <c:v>0.19205298000000001</c:v>
                </c:pt>
                <c:pt idx="5448">
                  <c:v>8.0623487999999993E-2</c:v>
                </c:pt>
                <c:pt idx="5449">
                  <c:v>0.101408451</c:v>
                </c:pt>
                <c:pt idx="5450">
                  <c:v>-0.15995907200000001</c:v>
                </c:pt>
                <c:pt idx="5451">
                  <c:v>-2.3941067999999999E-2</c:v>
                </c:pt>
                <c:pt idx="5452">
                  <c:v>-1.2692050999999999E-2</c:v>
                </c:pt>
                <c:pt idx="5453">
                  <c:v>6.9223108000000005E-2</c:v>
                </c:pt>
                <c:pt idx="5454">
                  <c:v>-0.14327485400000001</c:v>
                </c:pt>
                <c:pt idx="5455">
                  <c:v>-0.24486571900000001</c:v>
                </c:pt>
                <c:pt idx="5456">
                  <c:v>-8.4942085000000001E-2</c:v>
                </c:pt>
                <c:pt idx="5457">
                  <c:v>-2.5651808000000002E-2</c:v>
                </c:pt>
                <c:pt idx="5458">
                  <c:v>-2.739726E-2</c:v>
                </c:pt>
                <c:pt idx="5459">
                  <c:v>7.0684932000000006E-2</c:v>
                </c:pt>
                <c:pt idx="5460">
                  <c:v>-8.1810270000000004E-2</c:v>
                </c:pt>
                <c:pt idx="5461">
                  <c:v>-5.8383233999999999E-2</c:v>
                </c:pt>
                <c:pt idx="5462">
                  <c:v>-2.7002699999999998E-3</c:v>
                </c:pt>
                <c:pt idx="5463">
                  <c:v>5.9701493000000001E-2</c:v>
                </c:pt>
                <c:pt idx="5464">
                  <c:v>1.6573034E-2</c:v>
                </c:pt>
                <c:pt idx="5465">
                  <c:v>-0.23588235299999999</c:v>
                </c:pt>
                <c:pt idx="5466">
                  <c:v>-6.0075094000000002E-2</c:v>
                </c:pt>
                <c:pt idx="5467">
                  <c:v>-1.2500000000000001E-2</c:v>
                </c:pt>
                <c:pt idx="5468">
                  <c:v>1.1560694E-2</c:v>
                </c:pt>
                <c:pt idx="5469">
                  <c:v>0.26648160999999998</c:v>
                </c:pt>
                <c:pt idx="5470">
                  <c:v>-0.122071517</c:v>
                </c:pt>
                <c:pt idx="5471">
                  <c:v>-0.116050221</c:v>
                </c:pt>
                <c:pt idx="5472">
                  <c:v>-0.13682678300000001</c:v>
                </c:pt>
                <c:pt idx="5473">
                  <c:v>7.2093023000000006E-2</c:v>
                </c:pt>
                <c:pt idx="5474">
                  <c:v>-2.6684460000000001E-3</c:v>
                </c:pt>
                <c:pt idx="5475">
                  <c:v>6.8421052999999996E-2</c:v>
                </c:pt>
                <c:pt idx="5476">
                  <c:v>-6.8289789999999998E-3</c:v>
                </c:pt>
                <c:pt idx="5477">
                  <c:v>-0.16717095300000001</c:v>
                </c:pt>
                <c:pt idx="5478">
                  <c:v>-4.6412214E-2</c:v>
                </c:pt>
                <c:pt idx="5479">
                  <c:v>-6.8917999999999996E-4</c:v>
                </c:pt>
                <c:pt idx="5480">
                  <c:v>3.3383915E-2</c:v>
                </c:pt>
                <c:pt idx="5481">
                  <c:v>-0.106334842</c:v>
                </c:pt>
                <c:pt idx="5482">
                  <c:v>-0.188026474</c:v>
                </c:pt>
                <c:pt idx="5483">
                  <c:v>0.100854006</c:v>
                </c:pt>
                <c:pt idx="5484">
                  <c:v>-2.9042167000000001E-2</c:v>
                </c:pt>
                <c:pt idx="5485">
                  <c:v>-0.30519877699999998</c:v>
                </c:pt>
                <c:pt idx="5486">
                  <c:v>-8.1392864999999995E-2</c:v>
                </c:pt>
                <c:pt idx="5487">
                  <c:v>-8.6629001999999997E-2</c:v>
                </c:pt>
                <c:pt idx="5488">
                  <c:v>-0.27198697100000002</c:v>
                </c:pt>
                <c:pt idx="5489">
                  <c:v>0.107692308</c:v>
                </c:pt>
                <c:pt idx="5490">
                  <c:v>6.5923254000000001E-2</c:v>
                </c:pt>
                <c:pt idx="5491">
                  <c:v>-3.5493826999999999E-2</c:v>
                </c:pt>
                <c:pt idx="5492">
                  <c:v>2.6737968000000001E-2</c:v>
                </c:pt>
                <c:pt idx="5493">
                  <c:v>-0.106828938</c:v>
                </c:pt>
                <c:pt idx="5494">
                  <c:v>-3.2634033E-2</c:v>
                </c:pt>
                <c:pt idx="5495">
                  <c:v>-0.111719939</c:v>
                </c:pt>
                <c:pt idx="5496">
                  <c:v>-9.2413235999999996E-2</c:v>
                </c:pt>
                <c:pt idx="5497">
                  <c:v>5.5421686999999997E-2</c:v>
                </c:pt>
                <c:pt idx="5498">
                  <c:v>6.0294118000000001E-2</c:v>
                </c:pt>
                <c:pt idx="5499">
                  <c:v>-0.22945454500000001</c:v>
                </c:pt>
                <c:pt idx="5500">
                  <c:v>9.3291404999999994E-2</c:v>
                </c:pt>
                <c:pt idx="5501">
                  <c:v>-7.5276753000000002E-2</c:v>
                </c:pt>
                <c:pt idx="5502">
                  <c:v>-1.0976950000000001E-3</c:v>
                </c:pt>
                <c:pt idx="5503">
                  <c:v>-6.3741722000000001E-2</c:v>
                </c:pt>
                <c:pt idx="5504">
                  <c:v>7.8563409999999993E-3</c:v>
                </c:pt>
                <c:pt idx="5505">
                  <c:v>5.7345713E-2</c:v>
                </c:pt>
                <c:pt idx="5506">
                  <c:v>-8.4848479999999997E-3</c:v>
                </c:pt>
                <c:pt idx="5507">
                  <c:v>0.177115987</c:v>
                </c:pt>
                <c:pt idx="5508">
                  <c:v>5.8922560000000002E-3</c:v>
                </c:pt>
                <c:pt idx="5509">
                  <c:v>3.3898304999999997E-2</c:v>
                </c:pt>
                <c:pt idx="5510">
                  <c:v>-0.31263982099999998</c:v>
                </c:pt>
                <c:pt idx="5511">
                  <c:v>-8.1481480999999994E-2</c:v>
                </c:pt>
                <c:pt idx="5512">
                  <c:v>-4.3949044999999999E-2</c:v>
                </c:pt>
                <c:pt idx="5513">
                  <c:v>-6.8747995000000006E-2</c:v>
                </c:pt>
                <c:pt idx="5514">
                  <c:v>-5.3191489000000002E-2</c:v>
                </c:pt>
                <c:pt idx="5515">
                  <c:v>-0.141176471</c:v>
                </c:pt>
                <c:pt idx="5516">
                  <c:v>-0.34724658000000003</c:v>
                </c:pt>
                <c:pt idx="5517">
                  <c:v>-1.372549E-2</c:v>
                </c:pt>
                <c:pt idx="5518">
                  <c:v>-4.2962963E-2</c:v>
                </c:pt>
                <c:pt idx="5519">
                  <c:v>-5.3244592E-2</c:v>
                </c:pt>
                <c:pt idx="5520">
                  <c:v>1.1461318E-2</c:v>
                </c:pt>
                <c:pt idx="5521">
                  <c:v>-8.1234799999999995E-4</c:v>
                </c:pt>
                <c:pt idx="5522">
                  <c:v>0</c:v>
                </c:pt>
                <c:pt idx="5523">
                  <c:v>-0.130624093</c:v>
                </c:pt>
                <c:pt idx="5524">
                  <c:v>6.6115699999999998E-3</c:v>
                </c:pt>
                <c:pt idx="5525">
                  <c:v>-0.140377744</c:v>
                </c:pt>
                <c:pt idx="5526">
                  <c:v>0.117069486</c:v>
                </c:pt>
                <c:pt idx="5527">
                  <c:v>-2.4212272E-2</c:v>
                </c:pt>
                <c:pt idx="5528">
                  <c:v>4.7104247000000002E-2</c:v>
                </c:pt>
                <c:pt idx="5529">
                  <c:v>-0.22895174700000001</c:v>
                </c:pt>
                <c:pt idx="5530">
                  <c:v>-9.9807136000000005E-2</c:v>
                </c:pt>
                <c:pt idx="5531">
                  <c:v>-0.15282215099999999</c:v>
                </c:pt>
                <c:pt idx="5532">
                  <c:v>-0.122807018</c:v>
                </c:pt>
                <c:pt idx="5533">
                  <c:v>0.236255572</c:v>
                </c:pt>
                <c:pt idx="5534">
                  <c:v>0.12851063800000001</c:v>
                </c:pt>
                <c:pt idx="5535">
                  <c:v>-3.0693069E-2</c:v>
                </c:pt>
                <c:pt idx="5536">
                  <c:v>-2.4018746000000001E-2</c:v>
                </c:pt>
                <c:pt idx="5537">
                  <c:v>6.2246280000000003E-3</c:v>
                </c:pt>
                <c:pt idx="5538">
                  <c:v>-1.2703673E-2</c:v>
                </c:pt>
                <c:pt idx="5539">
                  <c:v>6.4638783000000005E-2</c:v>
                </c:pt>
                <c:pt idx="5540">
                  <c:v>-2.1164021000000002E-2</c:v>
                </c:pt>
                <c:pt idx="5541">
                  <c:v>-6.5071770000000001E-2</c:v>
                </c:pt>
                <c:pt idx="5542">
                  <c:v>-4.4360902000000001E-2</c:v>
                </c:pt>
                <c:pt idx="5543">
                  <c:v>-5.9395250000000002E-3</c:v>
                </c:pt>
                <c:pt idx="5544">
                  <c:v>2.0450969999999999E-2</c:v>
                </c:pt>
                <c:pt idx="5545">
                  <c:v>-2.5396825000000001E-2</c:v>
                </c:pt>
                <c:pt idx="5546">
                  <c:v>3.9589443000000002E-2</c:v>
                </c:pt>
                <c:pt idx="5547">
                  <c:v>-0.19044684100000001</c:v>
                </c:pt>
                <c:pt idx="5548">
                  <c:v>2.8145230000000002E-3</c:v>
                </c:pt>
                <c:pt idx="5549">
                  <c:v>-0.116738197</c:v>
                </c:pt>
                <c:pt idx="5550">
                  <c:v>-6.3893015999999997E-2</c:v>
                </c:pt>
                <c:pt idx="5551">
                  <c:v>-9.7560975999999994E-2</c:v>
                </c:pt>
                <c:pt idx="5552">
                  <c:v>0.16200294600000001</c:v>
                </c:pt>
                <c:pt idx="5553">
                  <c:v>-0.15294117600000001</c:v>
                </c:pt>
                <c:pt idx="5554">
                  <c:v>-0.24348958300000001</c:v>
                </c:pt>
                <c:pt idx="5555">
                  <c:v>-0.103552991</c:v>
                </c:pt>
                <c:pt idx="5556">
                  <c:v>1.0526316000000001E-2</c:v>
                </c:pt>
                <c:pt idx="5557">
                  <c:v>1.6042780999999999E-2</c:v>
                </c:pt>
                <c:pt idx="5558">
                  <c:v>7.1052632000000004E-2</c:v>
                </c:pt>
                <c:pt idx="5559">
                  <c:v>-5.1094891000000003E-2</c:v>
                </c:pt>
                <c:pt idx="5560">
                  <c:v>-5.3117783000000002E-2</c:v>
                </c:pt>
                <c:pt idx="5561">
                  <c:v>-3.0487800000000001E-3</c:v>
                </c:pt>
                <c:pt idx="5562">
                  <c:v>-3.8891848999999999E-2</c:v>
                </c:pt>
                <c:pt idx="5563">
                  <c:v>-0.29585035500000001</c:v>
                </c:pt>
                <c:pt idx="5564">
                  <c:v>3.0318602E-2</c:v>
                </c:pt>
                <c:pt idx="5565">
                  <c:v>-0.163333333</c:v>
                </c:pt>
                <c:pt idx="5566">
                  <c:v>-4.4999999999999998E-2</c:v>
                </c:pt>
                <c:pt idx="5567">
                  <c:v>-7.3789648999999999E-2</c:v>
                </c:pt>
                <c:pt idx="5568">
                  <c:v>2.0829592000000001E-2</c:v>
                </c:pt>
                <c:pt idx="5569">
                  <c:v>0.12322274900000001</c:v>
                </c:pt>
                <c:pt idx="5570">
                  <c:v>1.400168E-3</c:v>
                </c:pt>
                <c:pt idx="5571">
                  <c:v>-0.197222222</c:v>
                </c:pt>
                <c:pt idx="5572">
                  <c:v>4.8496609999999999E-3</c:v>
                </c:pt>
                <c:pt idx="5573">
                  <c:v>6.1804696999999999E-2</c:v>
                </c:pt>
                <c:pt idx="5574">
                  <c:v>-1.5748030999999999E-2</c:v>
                </c:pt>
                <c:pt idx="5575">
                  <c:v>-4.7668394000000003E-2</c:v>
                </c:pt>
                <c:pt idx="5576">
                  <c:v>-9.8297046999999999E-2</c:v>
                </c:pt>
                <c:pt idx="5577">
                  <c:v>8.441558E-3</c:v>
                </c:pt>
                <c:pt idx="5578">
                  <c:v>6.3203463000000001E-2</c:v>
                </c:pt>
                <c:pt idx="5579">
                  <c:v>2.3054755E-2</c:v>
                </c:pt>
                <c:pt idx="5580">
                  <c:v>-0.128424658</c:v>
                </c:pt>
                <c:pt idx="5581">
                  <c:v>-7.8928313E-2</c:v>
                </c:pt>
                <c:pt idx="5582">
                  <c:v>-0.131195335</c:v>
                </c:pt>
                <c:pt idx="5583">
                  <c:v>1.5151515000000001E-2</c:v>
                </c:pt>
                <c:pt idx="5584">
                  <c:v>-7.6855512000000001E-2</c:v>
                </c:pt>
                <c:pt idx="5585">
                  <c:v>-0.126984127</c:v>
                </c:pt>
                <c:pt idx="5586">
                  <c:v>0.10055865899999999</c:v>
                </c:pt>
                <c:pt idx="5587">
                  <c:v>4.8387096999999997E-2</c:v>
                </c:pt>
                <c:pt idx="5588">
                  <c:v>-0.22470119499999999</c:v>
                </c:pt>
                <c:pt idx="5589">
                  <c:v>-0.18342151700000001</c:v>
                </c:pt>
                <c:pt idx="5590">
                  <c:v>3.0395140000000001E-3</c:v>
                </c:pt>
                <c:pt idx="5591">
                  <c:v>-7.0260870000000003E-2</c:v>
                </c:pt>
                <c:pt idx="5592">
                  <c:v>0.115384615</c:v>
                </c:pt>
                <c:pt idx="5593">
                  <c:v>-0.21</c:v>
                </c:pt>
                <c:pt idx="5594">
                  <c:v>-6.2735985999999994E-2</c:v>
                </c:pt>
                <c:pt idx="5595">
                  <c:v>4.9479166999999998E-2</c:v>
                </c:pt>
                <c:pt idx="5596">
                  <c:v>3.7213740000000002E-2</c:v>
                </c:pt>
                <c:pt idx="5597">
                  <c:v>-0.10934105700000001</c:v>
                </c:pt>
                <c:pt idx="5598">
                  <c:v>1.8779343E-2</c:v>
                </c:pt>
                <c:pt idx="5599">
                  <c:v>3.7593980000000002E-3</c:v>
                </c:pt>
                <c:pt idx="5600">
                  <c:v>-5.7142856999999998E-2</c:v>
                </c:pt>
                <c:pt idx="5601">
                  <c:v>1.8203403E-2</c:v>
                </c:pt>
                <c:pt idx="5602">
                  <c:v>0.22789783899999999</c:v>
                </c:pt>
                <c:pt idx="5603">
                  <c:v>-1.5163934E-2</c:v>
                </c:pt>
                <c:pt idx="5604">
                  <c:v>-1.8808780000000001E-3</c:v>
                </c:pt>
                <c:pt idx="5605">
                  <c:v>0.12669003500000001</c:v>
                </c:pt>
                <c:pt idx="5606">
                  <c:v>-0.26108374400000001</c:v>
                </c:pt>
                <c:pt idx="5607">
                  <c:v>-0.35391198000000001</c:v>
                </c:pt>
                <c:pt idx="5608">
                  <c:v>1.9969278E-2</c:v>
                </c:pt>
                <c:pt idx="5609">
                  <c:v>7.2965878999999997E-2</c:v>
                </c:pt>
                <c:pt idx="5610">
                  <c:v>-5.2017339000000003E-2</c:v>
                </c:pt>
                <c:pt idx="5611">
                  <c:v>-7.2916667000000004E-2</c:v>
                </c:pt>
                <c:pt idx="5612">
                  <c:v>0</c:v>
                </c:pt>
                <c:pt idx="5613">
                  <c:v>-9.4727938999999997E-2</c:v>
                </c:pt>
                <c:pt idx="5614">
                  <c:v>0.101928375</c:v>
                </c:pt>
                <c:pt idx="5615">
                  <c:v>-2.5900445000000001E-2</c:v>
                </c:pt>
                <c:pt idx="5616">
                  <c:v>2.7435897000000001E-2</c:v>
                </c:pt>
                <c:pt idx="5617">
                  <c:v>0.13856427399999999</c:v>
                </c:pt>
                <c:pt idx="5618">
                  <c:v>0.25846153799999999</c:v>
                </c:pt>
                <c:pt idx="5619">
                  <c:v>7.2489754000000003E-2</c:v>
                </c:pt>
                <c:pt idx="5620">
                  <c:v>-4.1698256000000003E-2</c:v>
                </c:pt>
                <c:pt idx="5621">
                  <c:v>1.1537854E-2</c:v>
                </c:pt>
                <c:pt idx="5622">
                  <c:v>-2.0926756000000001E-2</c:v>
                </c:pt>
                <c:pt idx="5623">
                  <c:v>-3.9416057999999997E-2</c:v>
                </c:pt>
                <c:pt idx="5624">
                  <c:v>-3.0588234999999998E-2</c:v>
                </c:pt>
                <c:pt idx="5625">
                  <c:v>-2.3709902000000001E-2</c:v>
                </c:pt>
                <c:pt idx="5626">
                  <c:v>-6.8923076999999999E-2</c:v>
                </c:pt>
                <c:pt idx="5627">
                  <c:v>-5.5738906999999997E-2</c:v>
                </c:pt>
                <c:pt idx="5628">
                  <c:v>-8.4082909999999997E-2</c:v>
                </c:pt>
                <c:pt idx="5629">
                  <c:v>1.6260163000000001E-2</c:v>
                </c:pt>
                <c:pt idx="5630">
                  <c:v>-0.26609442100000003</c:v>
                </c:pt>
                <c:pt idx="5631">
                  <c:v>-5.2023120999999999E-2</c:v>
                </c:pt>
                <c:pt idx="5632">
                  <c:v>-1.0267857E-2</c:v>
                </c:pt>
                <c:pt idx="5633">
                  <c:v>-7.7441076999999997E-2</c:v>
                </c:pt>
                <c:pt idx="5634">
                  <c:v>-3.3054303E-2</c:v>
                </c:pt>
                <c:pt idx="5635">
                  <c:v>-0.11978022000000001</c:v>
                </c:pt>
                <c:pt idx="5636">
                  <c:v>-3.0379746999999999E-2</c:v>
                </c:pt>
                <c:pt idx="5637">
                  <c:v>0.28425655999999999</c:v>
                </c:pt>
                <c:pt idx="5638">
                  <c:v>0.12755461600000001</c:v>
                </c:pt>
                <c:pt idx="5639">
                  <c:v>-0.26722873899999999</c:v>
                </c:pt>
                <c:pt idx="5640">
                  <c:v>-0.47956334099999998</c:v>
                </c:pt>
                <c:pt idx="5641">
                  <c:v>5.5621301999999997E-2</c:v>
                </c:pt>
                <c:pt idx="5642">
                  <c:v>5.5621301999999997E-2</c:v>
                </c:pt>
                <c:pt idx="5643">
                  <c:v>-5.8486239000000002E-2</c:v>
                </c:pt>
                <c:pt idx="5644">
                  <c:v>5.3097344999999997E-2</c:v>
                </c:pt>
                <c:pt idx="5645">
                  <c:v>-1.1320755E-2</c:v>
                </c:pt>
                <c:pt idx="5646">
                  <c:v>-7.0053476000000003E-2</c:v>
                </c:pt>
                <c:pt idx="5647">
                  <c:v>-2.8978621999999999E-2</c:v>
                </c:pt>
                <c:pt idx="5648">
                  <c:v>-0.108397366</c:v>
                </c:pt>
                <c:pt idx="5649">
                  <c:v>-3.7529319999999998E-2</c:v>
                </c:pt>
                <c:pt idx="5650">
                  <c:v>5.4421770000000003E-3</c:v>
                </c:pt>
                <c:pt idx="5651">
                  <c:v>-0.169065626</c:v>
                </c:pt>
                <c:pt idx="5652">
                  <c:v>-5.7135969000000002E-2</c:v>
                </c:pt>
                <c:pt idx="5653">
                  <c:v>-6.5107306000000004E-2</c:v>
                </c:pt>
                <c:pt idx="5654">
                  <c:v>3.3388979999999999E-3</c:v>
                </c:pt>
                <c:pt idx="5655">
                  <c:v>-1.4454665E-2</c:v>
                </c:pt>
                <c:pt idx="5656">
                  <c:v>0.148522551</c:v>
                </c:pt>
                <c:pt idx="5657">
                  <c:v>-3.5870926999999997E-2</c:v>
                </c:pt>
                <c:pt idx="5658">
                  <c:v>-1.6270337999999999E-2</c:v>
                </c:pt>
                <c:pt idx="5659">
                  <c:v>5.4607509999999998E-3</c:v>
                </c:pt>
                <c:pt idx="5660">
                  <c:v>8.5395051999999999E-2</c:v>
                </c:pt>
                <c:pt idx="5661">
                  <c:v>-6.7404427000000003E-2</c:v>
                </c:pt>
                <c:pt idx="5662">
                  <c:v>-7.4246660000000006E-2</c:v>
                </c:pt>
                <c:pt idx="5663">
                  <c:v>-8.7591241E-2</c:v>
                </c:pt>
                <c:pt idx="5664">
                  <c:v>-1.0566763E-2</c:v>
                </c:pt>
                <c:pt idx="5665">
                  <c:v>4.0939192999999999E-2</c:v>
                </c:pt>
                <c:pt idx="5666">
                  <c:v>-1.4869888E-2</c:v>
                </c:pt>
                <c:pt idx="5667">
                  <c:v>-0.21850613199999999</c:v>
                </c:pt>
                <c:pt idx="5668">
                  <c:v>-1.1983219999999999E-3</c:v>
                </c:pt>
                <c:pt idx="5669">
                  <c:v>1.5116279E-2</c:v>
                </c:pt>
                <c:pt idx="5670">
                  <c:v>-0.23874999999999999</c:v>
                </c:pt>
                <c:pt idx="5671">
                  <c:v>2.7906976999999999E-2</c:v>
                </c:pt>
                <c:pt idx="5672">
                  <c:v>-2.8915663000000001E-2</c:v>
                </c:pt>
                <c:pt idx="5673">
                  <c:v>-0.24587912100000001</c:v>
                </c:pt>
                <c:pt idx="5674">
                  <c:v>-5.394525E-2</c:v>
                </c:pt>
                <c:pt idx="5675">
                  <c:v>-3.0674847000000002E-2</c:v>
                </c:pt>
                <c:pt idx="5676">
                  <c:v>-0.12937499999999999</c:v>
                </c:pt>
                <c:pt idx="5677">
                  <c:v>9.1979076000000007E-2</c:v>
                </c:pt>
                <c:pt idx="5678">
                  <c:v>-7.6603119999999997E-2</c:v>
                </c:pt>
                <c:pt idx="5679">
                  <c:v>-4.8785012000000003E-2</c:v>
                </c:pt>
                <c:pt idx="5680">
                  <c:v>-6.8685377000000006E-2</c:v>
                </c:pt>
                <c:pt idx="5681">
                  <c:v>-9.2936799999999997E-4</c:v>
                </c:pt>
                <c:pt idx="5682">
                  <c:v>-4.0842648000000002E-2</c:v>
                </c:pt>
                <c:pt idx="5683">
                  <c:v>6.1999480000000003E-3</c:v>
                </c:pt>
                <c:pt idx="5684">
                  <c:v>-0.14540816300000001</c:v>
                </c:pt>
                <c:pt idx="5685">
                  <c:v>-4.5918367000000002E-2</c:v>
                </c:pt>
                <c:pt idx="5686">
                  <c:v>-2.7199999999999998E-2</c:v>
                </c:pt>
                <c:pt idx="5687">
                  <c:v>-0.22008446700000001</c:v>
                </c:pt>
                <c:pt idx="5688">
                  <c:v>-0.21366358199999999</c:v>
                </c:pt>
                <c:pt idx="5689">
                  <c:v>8.1795511000000001E-2</c:v>
                </c:pt>
                <c:pt idx="5690">
                  <c:v>-4.6424090000000001E-2</c:v>
                </c:pt>
                <c:pt idx="5691">
                  <c:v>-1.459854E-2</c:v>
                </c:pt>
                <c:pt idx="5692">
                  <c:v>-4.0210331000000002E-2</c:v>
                </c:pt>
                <c:pt idx="5693">
                  <c:v>-1.6065573999999999E-2</c:v>
                </c:pt>
                <c:pt idx="5694">
                  <c:v>8.4811102999999999E-2</c:v>
                </c:pt>
                <c:pt idx="5695">
                  <c:v>4.7584887999999999E-2</c:v>
                </c:pt>
                <c:pt idx="5696">
                  <c:v>-0.11495754399999999</c:v>
                </c:pt>
                <c:pt idx="5697">
                  <c:v>-2.8683180999999999E-2</c:v>
                </c:pt>
                <c:pt idx="5698">
                  <c:v>0.20729613699999999</c:v>
                </c:pt>
                <c:pt idx="5699">
                  <c:v>-3.9473684000000002E-2</c:v>
                </c:pt>
                <c:pt idx="5700">
                  <c:v>-0.22850845</c:v>
                </c:pt>
                <c:pt idx="5701">
                  <c:v>-5.35608E-3</c:v>
                </c:pt>
                <c:pt idx="5702">
                  <c:v>-5.1499999999999997E-2</c:v>
                </c:pt>
                <c:pt idx="5703">
                  <c:v>-0.111666667</c:v>
                </c:pt>
                <c:pt idx="5704">
                  <c:v>-0.47877652900000001</c:v>
                </c:pt>
                <c:pt idx="5705">
                  <c:v>-5.1339285999999998E-2</c:v>
                </c:pt>
                <c:pt idx="5706">
                  <c:v>-4.8041237000000001E-2</c:v>
                </c:pt>
                <c:pt idx="5707">
                  <c:v>0.14087301599999999</c:v>
                </c:pt>
                <c:pt idx="5708">
                  <c:v>8.6781028999999996E-2</c:v>
                </c:pt>
                <c:pt idx="5709">
                  <c:v>-0.15969581699999999</c:v>
                </c:pt>
                <c:pt idx="5710">
                  <c:v>-0.13671875</c:v>
                </c:pt>
                <c:pt idx="5711">
                  <c:v>6.1868686999999999E-2</c:v>
                </c:pt>
                <c:pt idx="5712">
                  <c:v>0.160914582</c:v>
                </c:pt>
                <c:pt idx="5713">
                  <c:v>3.8742690000000003E-2</c:v>
                </c:pt>
                <c:pt idx="5714">
                  <c:v>-9.7387172999999994E-2</c:v>
                </c:pt>
                <c:pt idx="5715">
                  <c:v>-0.30620154999999999</c:v>
                </c:pt>
                <c:pt idx="5716">
                  <c:v>3.0125523000000001E-2</c:v>
                </c:pt>
                <c:pt idx="5717">
                  <c:v>4.0816330000000003E-3</c:v>
                </c:pt>
                <c:pt idx="5718">
                  <c:v>-2.0887728000000001E-2</c:v>
                </c:pt>
                <c:pt idx="5719">
                  <c:v>0.31009174299999998</c:v>
                </c:pt>
                <c:pt idx="5720">
                  <c:v>3.2193158999999999E-2</c:v>
                </c:pt>
                <c:pt idx="5721">
                  <c:v>0.109236234</c:v>
                </c:pt>
                <c:pt idx="5722">
                  <c:v>-0.16666666699999999</c:v>
                </c:pt>
                <c:pt idx="5723">
                  <c:v>-0.19211647700000001</c:v>
                </c:pt>
                <c:pt idx="5724">
                  <c:v>-0.146341463</c:v>
                </c:pt>
                <c:pt idx="5725">
                  <c:v>0.13192182399999999</c:v>
                </c:pt>
                <c:pt idx="5726">
                  <c:v>9.8026316000000002E-2</c:v>
                </c:pt>
                <c:pt idx="5727">
                  <c:v>-4.7554348000000003E-2</c:v>
                </c:pt>
                <c:pt idx="5728">
                  <c:v>-4.0384614999999999E-2</c:v>
                </c:pt>
                <c:pt idx="5729">
                  <c:v>9.3439363999999997E-2</c:v>
                </c:pt>
                <c:pt idx="5730">
                  <c:v>-0.18339587199999999</c:v>
                </c:pt>
                <c:pt idx="5731">
                  <c:v>-2.8396946999999999E-2</c:v>
                </c:pt>
                <c:pt idx="5732">
                  <c:v>1.2376237999999999E-2</c:v>
                </c:pt>
                <c:pt idx="5733">
                  <c:v>-0.250744786</c:v>
                </c:pt>
                <c:pt idx="5734">
                  <c:v>-1.8170806000000001E-2</c:v>
                </c:pt>
                <c:pt idx="5735">
                  <c:v>-8.3775186000000001E-2</c:v>
                </c:pt>
                <c:pt idx="5736">
                  <c:v>-0.116204262</c:v>
                </c:pt>
                <c:pt idx="5737">
                  <c:v>-0.22365283699999999</c:v>
                </c:pt>
                <c:pt idx="5738">
                  <c:v>-0.16894736799999999</c:v>
                </c:pt>
                <c:pt idx="5739">
                  <c:v>8.7169442E-2</c:v>
                </c:pt>
                <c:pt idx="5740">
                  <c:v>3.4722221999999997E-2</c:v>
                </c:pt>
                <c:pt idx="5741">
                  <c:v>-0.19736842099999999</c:v>
                </c:pt>
                <c:pt idx="5742">
                  <c:v>-3.4373136999999998E-2</c:v>
                </c:pt>
                <c:pt idx="5743">
                  <c:v>3.4448623999999997E-2</c:v>
                </c:pt>
                <c:pt idx="5744">
                  <c:v>-0.12390572399999999</c:v>
                </c:pt>
                <c:pt idx="5745">
                  <c:v>-1.0384615E-2</c:v>
                </c:pt>
                <c:pt idx="5746">
                  <c:v>4.1949413999999997E-2</c:v>
                </c:pt>
                <c:pt idx="5747">
                  <c:v>-0.104567308</c:v>
                </c:pt>
                <c:pt idx="5748">
                  <c:v>-2.2656597000000001E-2</c:v>
                </c:pt>
                <c:pt idx="5749">
                  <c:v>-0.13285714300000001</c:v>
                </c:pt>
                <c:pt idx="5750">
                  <c:v>-7.2164948000000007E-2</c:v>
                </c:pt>
                <c:pt idx="5751">
                  <c:v>5.8792373000000002E-2</c:v>
                </c:pt>
                <c:pt idx="5752">
                  <c:v>-0.131656409</c:v>
                </c:pt>
                <c:pt idx="5753">
                  <c:v>6.3696808999999993E-2</c:v>
                </c:pt>
                <c:pt idx="5754">
                  <c:v>-8.1761005999999997E-2</c:v>
                </c:pt>
                <c:pt idx="5755">
                  <c:v>-2.3649178E-2</c:v>
                </c:pt>
                <c:pt idx="5756">
                  <c:v>-4.159734E-3</c:v>
                </c:pt>
                <c:pt idx="5757">
                  <c:v>0.14583333300000001</c:v>
                </c:pt>
                <c:pt idx="5758">
                  <c:v>-0.26663090099999998</c:v>
                </c:pt>
                <c:pt idx="5759">
                  <c:v>2.2346369999999998E-3</c:v>
                </c:pt>
                <c:pt idx="5760">
                  <c:v>-0.101246106</c:v>
                </c:pt>
                <c:pt idx="5761">
                  <c:v>-6.2214612000000002E-2</c:v>
                </c:pt>
                <c:pt idx="5762">
                  <c:v>-0.217368962</c:v>
                </c:pt>
                <c:pt idx="5763">
                  <c:v>-0.218947368</c:v>
                </c:pt>
                <c:pt idx="5764">
                  <c:v>-0.110690634</c:v>
                </c:pt>
                <c:pt idx="5765">
                  <c:v>-7.5649351000000004E-2</c:v>
                </c:pt>
                <c:pt idx="5766">
                  <c:v>-3.3698903000000002E-2</c:v>
                </c:pt>
                <c:pt idx="5767">
                  <c:v>-0.11359404100000001</c:v>
                </c:pt>
                <c:pt idx="5768">
                  <c:v>0.145736434</c:v>
                </c:pt>
                <c:pt idx="5769">
                  <c:v>-2.6838763000000002E-2</c:v>
                </c:pt>
                <c:pt idx="5770">
                  <c:v>-2.2412971E-2</c:v>
                </c:pt>
                <c:pt idx="5771">
                  <c:v>-1.3326226E-2</c:v>
                </c:pt>
                <c:pt idx="5772">
                  <c:v>-8.8235294000000006E-2</c:v>
                </c:pt>
                <c:pt idx="5773">
                  <c:v>-2.7498063999999999E-2</c:v>
                </c:pt>
                <c:pt idx="5774">
                  <c:v>-5.8219178000000003E-2</c:v>
                </c:pt>
                <c:pt idx="5775">
                  <c:v>-0.11037586000000001</c:v>
                </c:pt>
                <c:pt idx="5776">
                  <c:v>9.1687317000000004E-2</c:v>
                </c:pt>
                <c:pt idx="5777">
                  <c:v>-9.4E-2</c:v>
                </c:pt>
                <c:pt idx="5778">
                  <c:v>-0.129275362</c:v>
                </c:pt>
                <c:pt idx="5779">
                  <c:v>-1.0490502000000001E-2</c:v>
                </c:pt>
                <c:pt idx="5780">
                  <c:v>3.5026627999999997E-2</c:v>
                </c:pt>
                <c:pt idx="5781">
                  <c:v>-4.0865384999999997E-2</c:v>
                </c:pt>
                <c:pt idx="5782">
                  <c:v>6.2790023E-2</c:v>
                </c:pt>
                <c:pt idx="5783">
                  <c:v>-0.14590747300000001</c:v>
                </c:pt>
                <c:pt idx="5784">
                  <c:v>-0.29430582199999999</c:v>
                </c:pt>
                <c:pt idx="5785">
                  <c:v>-5.2984799999999997E-4</c:v>
                </c:pt>
                <c:pt idx="5786">
                  <c:v>-0.24270623699999999</c:v>
                </c:pt>
                <c:pt idx="5787">
                  <c:v>-0.24778761099999999</c:v>
                </c:pt>
                <c:pt idx="5788">
                  <c:v>-5.3264605E-2</c:v>
                </c:pt>
                <c:pt idx="5789">
                  <c:v>0.16971713799999999</c:v>
                </c:pt>
                <c:pt idx="5790">
                  <c:v>0.12085889599999999</c:v>
                </c:pt>
                <c:pt idx="5791">
                  <c:v>-0.143264433</c:v>
                </c:pt>
                <c:pt idx="5792">
                  <c:v>3.5986914000000002E-2</c:v>
                </c:pt>
                <c:pt idx="5793">
                  <c:v>1.6355140000000001E-2</c:v>
                </c:pt>
                <c:pt idx="5794">
                  <c:v>-0.17395860599999999</c:v>
                </c:pt>
                <c:pt idx="5795">
                  <c:v>-5.9314180000000001E-2</c:v>
                </c:pt>
                <c:pt idx="5796">
                  <c:v>-0.134186472</c:v>
                </c:pt>
                <c:pt idx="5797">
                  <c:v>-0.152459016</c:v>
                </c:pt>
                <c:pt idx="5798">
                  <c:v>-0.105960265</c:v>
                </c:pt>
                <c:pt idx="5799">
                  <c:v>-2.7431420000000001E-3</c:v>
                </c:pt>
                <c:pt idx="5800">
                  <c:v>-8.1351690000000004E-2</c:v>
                </c:pt>
                <c:pt idx="5801">
                  <c:v>-0.10953608200000001</c:v>
                </c:pt>
                <c:pt idx="5802">
                  <c:v>-9.4838710000000007E-2</c:v>
                </c:pt>
                <c:pt idx="5803">
                  <c:v>-8.8291747000000004E-2</c:v>
                </c:pt>
                <c:pt idx="5804">
                  <c:v>-0.12312002399999999</c:v>
                </c:pt>
                <c:pt idx="5805">
                  <c:v>0.112745098</c:v>
                </c:pt>
                <c:pt idx="5806">
                  <c:v>-3.3592880999999998E-2</c:v>
                </c:pt>
                <c:pt idx="5807">
                  <c:v>8.5520362000000003E-2</c:v>
                </c:pt>
                <c:pt idx="5808">
                  <c:v>-0.239085239</c:v>
                </c:pt>
                <c:pt idx="5809">
                  <c:v>7.2078140999999998E-2</c:v>
                </c:pt>
                <c:pt idx="5810">
                  <c:v>0.16920473799999999</c:v>
                </c:pt>
                <c:pt idx="5811">
                  <c:v>-1.381979E-2</c:v>
                </c:pt>
                <c:pt idx="5812">
                  <c:v>6.2248996000000001E-2</c:v>
                </c:pt>
                <c:pt idx="5813">
                  <c:v>-5.4905948000000003E-2</c:v>
                </c:pt>
                <c:pt idx="5814">
                  <c:v>-6.1254612999999999E-2</c:v>
                </c:pt>
                <c:pt idx="5815">
                  <c:v>8.4175875999999997E-2</c:v>
                </c:pt>
                <c:pt idx="5816">
                  <c:v>-0.32551020400000003</c:v>
                </c:pt>
                <c:pt idx="5817">
                  <c:v>-3.1353134999999997E-2</c:v>
                </c:pt>
                <c:pt idx="5818">
                  <c:v>-0.13806921699999999</c:v>
                </c:pt>
                <c:pt idx="5819">
                  <c:v>-0.11808118099999999</c:v>
                </c:pt>
                <c:pt idx="5820">
                  <c:v>-0.15862069000000001</c:v>
                </c:pt>
                <c:pt idx="5821">
                  <c:v>-3.6190475999999999E-2</c:v>
                </c:pt>
                <c:pt idx="5822">
                  <c:v>7.1428570999999996E-2</c:v>
                </c:pt>
                <c:pt idx="5823">
                  <c:v>-0.191196699</c:v>
                </c:pt>
                <c:pt idx="5824">
                  <c:v>2.0408163E-2</c:v>
                </c:pt>
                <c:pt idx="5825">
                  <c:v>-3.3147890999999999E-2</c:v>
                </c:pt>
                <c:pt idx="5826">
                  <c:v>5.4022989E-2</c:v>
                </c:pt>
                <c:pt idx="5827">
                  <c:v>-0.22053872099999999</c:v>
                </c:pt>
                <c:pt idx="5828">
                  <c:v>-7.7450980000000003E-2</c:v>
                </c:pt>
                <c:pt idx="5829">
                  <c:v>4.2756539000000003E-2</c:v>
                </c:pt>
                <c:pt idx="5830">
                  <c:v>-5.0800915000000002E-2</c:v>
                </c:pt>
                <c:pt idx="5831">
                  <c:v>-0.118668596</c:v>
                </c:pt>
                <c:pt idx="5832">
                  <c:v>-0.119369369</c:v>
                </c:pt>
                <c:pt idx="5833">
                  <c:v>-9.6048631999999995E-2</c:v>
                </c:pt>
                <c:pt idx="5834">
                  <c:v>-0.20059880199999999</c:v>
                </c:pt>
                <c:pt idx="5835">
                  <c:v>-0.14784946199999999</c:v>
                </c:pt>
                <c:pt idx="5836">
                  <c:v>-1.2504113000000001E-2</c:v>
                </c:pt>
                <c:pt idx="5837">
                  <c:v>-6.3161490000000001E-3</c:v>
                </c:pt>
                <c:pt idx="5838">
                  <c:v>-1.9984627000000001E-2</c:v>
                </c:pt>
                <c:pt idx="5839">
                  <c:v>-0.16103896100000001</c:v>
                </c:pt>
                <c:pt idx="5840">
                  <c:v>-4.1713641000000003E-2</c:v>
                </c:pt>
                <c:pt idx="5841">
                  <c:v>-1.4577259E-2</c:v>
                </c:pt>
                <c:pt idx="5842">
                  <c:v>-0.28187919500000003</c:v>
                </c:pt>
                <c:pt idx="5843">
                  <c:v>-4.3972707E-2</c:v>
                </c:pt>
                <c:pt idx="5844">
                  <c:v>1.9471487999999999E-2</c:v>
                </c:pt>
                <c:pt idx="5845">
                  <c:v>-9.0558766999999998E-2</c:v>
                </c:pt>
                <c:pt idx="5846">
                  <c:v>-0.14215686299999999</c:v>
                </c:pt>
                <c:pt idx="5847">
                  <c:v>1.6091052000000002E-2</c:v>
                </c:pt>
                <c:pt idx="5848">
                  <c:v>-0.190839695</c:v>
                </c:pt>
                <c:pt idx="5849">
                  <c:v>1.3539651999999999E-2</c:v>
                </c:pt>
                <c:pt idx="5850">
                  <c:v>-0.12886456900000001</c:v>
                </c:pt>
                <c:pt idx="5851">
                  <c:v>-6.5550101E-2</c:v>
                </c:pt>
                <c:pt idx="5852">
                  <c:v>-4.6357615999999997E-2</c:v>
                </c:pt>
                <c:pt idx="5853">
                  <c:v>-2.8409091000000001E-2</c:v>
                </c:pt>
                <c:pt idx="5854">
                  <c:v>-0.125242718</c:v>
                </c:pt>
                <c:pt idx="5855">
                  <c:v>-0.205906481</c:v>
                </c:pt>
                <c:pt idx="5856">
                  <c:v>2.1276595999999998E-2</c:v>
                </c:pt>
                <c:pt idx="5857">
                  <c:v>-0.111240876</c:v>
                </c:pt>
                <c:pt idx="5858">
                  <c:v>-0.489928525</c:v>
                </c:pt>
                <c:pt idx="5859">
                  <c:v>-2.8245658999999999E-2</c:v>
                </c:pt>
                <c:pt idx="5860">
                  <c:v>8.4840055999999997E-2</c:v>
                </c:pt>
                <c:pt idx="5861">
                  <c:v>-9.1678419999999997E-2</c:v>
                </c:pt>
                <c:pt idx="5862">
                  <c:v>-2.8163319999999999E-2</c:v>
                </c:pt>
                <c:pt idx="5863">
                  <c:v>-0.14204045700000001</c:v>
                </c:pt>
                <c:pt idx="5864">
                  <c:v>-0.22791293200000001</c:v>
                </c:pt>
                <c:pt idx="5865">
                  <c:v>-3.6714285999999999E-2</c:v>
                </c:pt>
                <c:pt idx="5866">
                  <c:v>-0.13857016799999999</c:v>
                </c:pt>
                <c:pt idx="5867">
                  <c:v>1.4348097000000001E-2</c:v>
                </c:pt>
                <c:pt idx="5868">
                  <c:v>-9.5477386999999997E-2</c:v>
                </c:pt>
                <c:pt idx="5869">
                  <c:v>-9.9194728999999995E-2</c:v>
                </c:pt>
                <c:pt idx="5870">
                  <c:v>0.119402985</c:v>
                </c:pt>
                <c:pt idx="5871">
                  <c:v>8.8150289000000007E-2</c:v>
                </c:pt>
                <c:pt idx="5872">
                  <c:v>1.7665396999999999E-2</c:v>
                </c:pt>
                <c:pt idx="5873">
                  <c:v>0.140828856</c:v>
                </c:pt>
                <c:pt idx="5874">
                  <c:v>-6.8846816000000005E-2</c:v>
                </c:pt>
                <c:pt idx="5875">
                  <c:v>-1.6226535E-2</c:v>
                </c:pt>
                <c:pt idx="5876">
                  <c:v>1.5037594E-2</c:v>
                </c:pt>
                <c:pt idx="5877">
                  <c:v>-0.106560348</c:v>
                </c:pt>
                <c:pt idx="5878">
                  <c:v>-0.153352512</c:v>
                </c:pt>
                <c:pt idx="5879">
                  <c:v>-1.9699812000000001E-2</c:v>
                </c:pt>
                <c:pt idx="5880">
                  <c:v>-0.16504854399999999</c:v>
                </c:pt>
                <c:pt idx="5881">
                  <c:v>2.2042284999999998E-2</c:v>
                </c:pt>
                <c:pt idx="5882">
                  <c:v>-0.18844069799999999</c:v>
                </c:pt>
                <c:pt idx="5883">
                  <c:v>-0.13440860199999999</c:v>
                </c:pt>
                <c:pt idx="5884">
                  <c:v>-5.9649122999999998E-2</c:v>
                </c:pt>
                <c:pt idx="5885">
                  <c:v>6.5386373999999997E-2</c:v>
                </c:pt>
                <c:pt idx="5886">
                  <c:v>7.6923077000000006E-2</c:v>
                </c:pt>
                <c:pt idx="5887">
                  <c:v>-6.8674699000000006E-2</c:v>
                </c:pt>
                <c:pt idx="5888">
                  <c:v>2.7496382E-2</c:v>
                </c:pt>
                <c:pt idx="5889">
                  <c:v>-9.1917591000000007E-2</c:v>
                </c:pt>
                <c:pt idx="5890">
                  <c:v>-5.2795030999999999E-2</c:v>
                </c:pt>
                <c:pt idx="5891">
                  <c:v>-3.7861915000000003E-2</c:v>
                </c:pt>
                <c:pt idx="5892">
                  <c:v>0</c:v>
                </c:pt>
                <c:pt idx="5893">
                  <c:v>-3.5999999999999997E-2</c:v>
                </c:pt>
                <c:pt idx="5894">
                  <c:v>-4.2735043E-2</c:v>
                </c:pt>
                <c:pt idx="5895">
                  <c:v>-4.8993875999999999E-2</c:v>
                </c:pt>
                <c:pt idx="5896">
                  <c:v>-2.0646668999999999E-2</c:v>
                </c:pt>
                <c:pt idx="5897">
                  <c:v>-9.1059298999999996E-2</c:v>
                </c:pt>
                <c:pt idx="5898">
                  <c:v>-6.7685590000000004E-2</c:v>
                </c:pt>
                <c:pt idx="5899">
                  <c:v>-0.15124153500000001</c:v>
                </c:pt>
                <c:pt idx="5900">
                  <c:v>2.9802776E-2</c:v>
                </c:pt>
                <c:pt idx="5901">
                  <c:v>-7.0417287999999995E-2</c:v>
                </c:pt>
                <c:pt idx="5902">
                  <c:v>-1.5172039999999999E-2</c:v>
                </c:pt>
                <c:pt idx="5903">
                  <c:v>1.4172799E-2</c:v>
                </c:pt>
                <c:pt idx="5904">
                  <c:v>-0.13256868499999999</c:v>
                </c:pt>
                <c:pt idx="5905">
                  <c:v>5.6486357000000001E-2</c:v>
                </c:pt>
                <c:pt idx="5906">
                  <c:v>7.9312619999999997E-3</c:v>
                </c:pt>
                <c:pt idx="5907">
                  <c:v>3.4482759000000002E-2</c:v>
                </c:pt>
                <c:pt idx="5908">
                  <c:v>-1.7543860000000001E-2</c:v>
                </c:pt>
                <c:pt idx="5909">
                  <c:v>-7.2440945000000007E-2</c:v>
                </c:pt>
                <c:pt idx="5910">
                  <c:v>1.1666667E-2</c:v>
                </c:pt>
                <c:pt idx="5911">
                  <c:v>-5.2754981999999999E-2</c:v>
                </c:pt>
                <c:pt idx="5912">
                  <c:v>-0.11996066900000001</c:v>
                </c:pt>
                <c:pt idx="5913">
                  <c:v>-9.2391303999999994E-2</c:v>
                </c:pt>
                <c:pt idx="5914">
                  <c:v>-5.9847661000000003E-2</c:v>
                </c:pt>
                <c:pt idx="5915">
                  <c:v>4.5284106999999997E-2</c:v>
                </c:pt>
                <c:pt idx="5916">
                  <c:v>-0.114754098</c:v>
                </c:pt>
                <c:pt idx="5917">
                  <c:v>-9.4871794999999995E-2</c:v>
                </c:pt>
                <c:pt idx="5918">
                  <c:v>2.2259319999999999E-3</c:v>
                </c:pt>
                <c:pt idx="5919">
                  <c:v>5.2348993000000003E-2</c:v>
                </c:pt>
                <c:pt idx="5920">
                  <c:v>0</c:v>
                </c:pt>
                <c:pt idx="5921">
                  <c:v>-1.2247600000000001E-2</c:v>
                </c:pt>
                <c:pt idx="5922">
                  <c:v>7.0720423000000004E-2</c:v>
                </c:pt>
                <c:pt idx="5923">
                  <c:v>-9.9319727999999996E-2</c:v>
                </c:pt>
                <c:pt idx="5924">
                  <c:v>0.20040485799999999</c:v>
                </c:pt>
                <c:pt idx="5925">
                  <c:v>-7.4271845000000003E-2</c:v>
                </c:pt>
                <c:pt idx="5926">
                  <c:v>1.6231474999999999E-2</c:v>
                </c:pt>
                <c:pt idx="5927">
                  <c:v>0.13215547699999999</c:v>
                </c:pt>
                <c:pt idx="5928">
                  <c:v>7.4049366000000005E-2</c:v>
                </c:pt>
                <c:pt idx="5929">
                  <c:v>-0.136690647</c:v>
                </c:pt>
                <c:pt idx="5930">
                  <c:v>2.1463415E-2</c:v>
                </c:pt>
                <c:pt idx="5931">
                  <c:v>2.0731706999999999E-2</c:v>
                </c:pt>
                <c:pt idx="5932">
                  <c:v>-3.4700315000000002E-2</c:v>
                </c:pt>
                <c:pt idx="5933">
                  <c:v>4.2553190999999997E-2</c:v>
                </c:pt>
                <c:pt idx="5934">
                  <c:v>-7.8990902000000002E-2</c:v>
                </c:pt>
                <c:pt idx="5935">
                  <c:v>-5.4545455E-2</c:v>
                </c:pt>
                <c:pt idx="5936">
                  <c:v>-5.0471891999999997E-2</c:v>
                </c:pt>
                <c:pt idx="5937">
                  <c:v>-0.26271186400000002</c:v>
                </c:pt>
                <c:pt idx="5938">
                  <c:v>-6.9744270000000001E-3</c:v>
                </c:pt>
                <c:pt idx="5939">
                  <c:v>-7.5639600000000001E-2</c:v>
                </c:pt>
                <c:pt idx="5940">
                  <c:v>6.7249500000000004E-3</c:v>
                </c:pt>
                <c:pt idx="5941">
                  <c:v>-0.16330513999999999</c:v>
                </c:pt>
                <c:pt idx="5942">
                  <c:v>1.1644833E-2</c:v>
                </c:pt>
                <c:pt idx="5943">
                  <c:v>4.1131105000000001E-2</c:v>
                </c:pt>
                <c:pt idx="5944">
                  <c:v>-0.102575689</c:v>
                </c:pt>
                <c:pt idx="5945">
                  <c:v>-7.3110892999999996E-2</c:v>
                </c:pt>
                <c:pt idx="5946">
                  <c:v>-0.100574713</c:v>
                </c:pt>
                <c:pt idx="5947">
                  <c:v>-1.8595041E-2</c:v>
                </c:pt>
                <c:pt idx="5948">
                  <c:v>-3.2195500000000002E-2</c:v>
                </c:pt>
                <c:pt idx="5949">
                  <c:v>-3.4061134999999999E-2</c:v>
                </c:pt>
                <c:pt idx="5950">
                  <c:v>-1.0301691999999999E-2</c:v>
                </c:pt>
                <c:pt idx="5951">
                  <c:v>-8.2933708999999994E-2</c:v>
                </c:pt>
                <c:pt idx="5952">
                  <c:v>-4.1900869E-2</c:v>
                </c:pt>
                <c:pt idx="5953">
                  <c:v>-0.18650217699999999</c:v>
                </c:pt>
                <c:pt idx="5954">
                  <c:v>-4.1322313999999999E-2</c:v>
                </c:pt>
                <c:pt idx="5955">
                  <c:v>-0.140336134</c:v>
                </c:pt>
                <c:pt idx="5956">
                  <c:v>-0.135849057</c:v>
                </c:pt>
                <c:pt idx="5957">
                  <c:v>-0.161354582</c:v>
                </c:pt>
                <c:pt idx="5958">
                  <c:v>-5.0802139000000003E-2</c:v>
                </c:pt>
                <c:pt idx="5959">
                  <c:v>2.3102310000000001E-2</c:v>
                </c:pt>
                <c:pt idx="5960">
                  <c:v>-0.06</c:v>
                </c:pt>
                <c:pt idx="5961">
                  <c:v>-4.2598967000000001E-2</c:v>
                </c:pt>
                <c:pt idx="5962">
                  <c:v>-1.2987013E-2</c:v>
                </c:pt>
                <c:pt idx="5963">
                  <c:v>-7.0484581000000004E-2</c:v>
                </c:pt>
                <c:pt idx="5964">
                  <c:v>3.2025117999999998E-2</c:v>
                </c:pt>
                <c:pt idx="5965">
                  <c:v>1.6377953000000001E-2</c:v>
                </c:pt>
                <c:pt idx="5966">
                  <c:v>0</c:v>
                </c:pt>
                <c:pt idx="5967">
                  <c:v>3.2448378E-2</c:v>
                </c:pt>
                <c:pt idx="5968">
                  <c:v>-7.1566265000000004E-2</c:v>
                </c:pt>
                <c:pt idx="5969">
                  <c:v>2.4963590000000001E-3</c:v>
                </c:pt>
                <c:pt idx="5970">
                  <c:v>-0.14299242400000001</c:v>
                </c:pt>
                <c:pt idx="5971">
                  <c:v>-0.140625</c:v>
                </c:pt>
                <c:pt idx="5972">
                  <c:v>-7.5128898E-2</c:v>
                </c:pt>
                <c:pt idx="5973">
                  <c:v>-2.3757575999999999E-2</c:v>
                </c:pt>
                <c:pt idx="5974">
                  <c:v>5.3872049999999999E-3</c:v>
                </c:pt>
                <c:pt idx="5975">
                  <c:v>-6.0037520000000002E-3</c:v>
                </c:pt>
                <c:pt idx="5976">
                  <c:v>-6.6044029000000004E-2</c:v>
                </c:pt>
                <c:pt idx="5977">
                  <c:v>-0.15014164299999999</c:v>
                </c:pt>
                <c:pt idx="5978">
                  <c:v>-8.7108013999999998E-2</c:v>
                </c:pt>
                <c:pt idx="5979">
                  <c:v>0.106078665</c:v>
                </c:pt>
                <c:pt idx="5980">
                  <c:v>0.106861314</c:v>
                </c:pt>
                <c:pt idx="5981">
                  <c:v>-4.6100916999999998E-2</c:v>
                </c:pt>
                <c:pt idx="5982">
                  <c:v>-0.231276806</c:v>
                </c:pt>
                <c:pt idx="5983">
                  <c:v>-6.1163387999999999E-2</c:v>
                </c:pt>
                <c:pt idx="5984">
                  <c:v>0.105503714</c:v>
                </c:pt>
                <c:pt idx="5985">
                  <c:v>-5.1886792000000001E-2</c:v>
                </c:pt>
                <c:pt idx="5986">
                  <c:v>-5.3475936000000002E-2</c:v>
                </c:pt>
                <c:pt idx="5987">
                  <c:v>-7.3440379E-2</c:v>
                </c:pt>
                <c:pt idx="5988">
                  <c:v>-2.8890160000000002E-2</c:v>
                </c:pt>
                <c:pt idx="5989">
                  <c:v>-5.3627759999999997E-2</c:v>
                </c:pt>
                <c:pt idx="5990">
                  <c:v>-0.112062257</c:v>
                </c:pt>
                <c:pt idx="5991">
                  <c:v>-0.130434783</c:v>
                </c:pt>
                <c:pt idx="5992">
                  <c:v>-0.12814371299999999</c:v>
                </c:pt>
                <c:pt idx="5993">
                  <c:v>8.6119554000000001E-2</c:v>
                </c:pt>
                <c:pt idx="5994">
                  <c:v>-5.9319930999999999E-2</c:v>
                </c:pt>
                <c:pt idx="5995">
                  <c:v>-4.3618740000000003E-2</c:v>
                </c:pt>
                <c:pt idx="5996">
                  <c:v>-8.5190840000000004E-2</c:v>
                </c:pt>
                <c:pt idx="5997">
                  <c:v>-1.720495E-2</c:v>
                </c:pt>
                <c:pt idx="5998">
                  <c:v>-4.1189930999999999E-2</c:v>
                </c:pt>
                <c:pt idx="5999">
                  <c:v>-3.6585366000000001E-2</c:v>
                </c:pt>
                <c:pt idx="6000">
                  <c:v>-0.11777301900000001</c:v>
                </c:pt>
                <c:pt idx="6001">
                  <c:v>-6.5460149999999996E-3</c:v>
                </c:pt>
                <c:pt idx="6002">
                  <c:v>-7.1985599999999997E-3</c:v>
                </c:pt>
                <c:pt idx="6003">
                  <c:v>-8.0464908000000002E-2</c:v>
                </c:pt>
                <c:pt idx="6004">
                  <c:v>-7.8983834000000003E-2</c:v>
                </c:pt>
                <c:pt idx="6005">
                  <c:v>0.30681818199999999</c:v>
                </c:pt>
                <c:pt idx="6006">
                  <c:v>-7.8336778999999995E-2</c:v>
                </c:pt>
                <c:pt idx="6007">
                  <c:v>-1.8745494000000001E-2</c:v>
                </c:pt>
                <c:pt idx="6008">
                  <c:v>-4.8543689999999999E-3</c:v>
                </c:pt>
                <c:pt idx="6009">
                  <c:v>-8.7288946000000006E-2</c:v>
                </c:pt>
                <c:pt idx="6010">
                  <c:v>-2.7893174999999999E-2</c:v>
                </c:pt>
                <c:pt idx="6011">
                  <c:v>-0.35418181799999998</c:v>
                </c:pt>
                <c:pt idx="6012">
                  <c:v>-5.3097344999999997E-2</c:v>
                </c:pt>
                <c:pt idx="6013">
                  <c:v>-5.2176505999999997E-2</c:v>
                </c:pt>
                <c:pt idx="6014">
                  <c:v>-0.32880902299999998</c:v>
                </c:pt>
                <c:pt idx="6015">
                  <c:v>0.104545455</c:v>
                </c:pt>
                <c:pt idx="6016">
                  <c:v>-1.5586546E-2</c:v>
                </c:pt>
                <c:pt idx="6017">
                  <c:v>-6.1245674999999999E-2</c:v>
                </c:pt>
                <c:pt idx="6018">
                  <c:v>-1.6333332999999998E-2</c:v>
                </c:pt>
                <c:pt idx="6019">
                  <c:v>-0.136690647</c:v>
                </c:pt>
                <c:pt idx="6020">
                  <c:v>-9.6630642000000003E-2</c:v>
                </c:pt>
                <c:pt idx="6021">
                  <c:v>-5.1448846999999999E-2</c:v>
                </c:pt>
                <c:pt idx="6022">
                  <c:v>0.100493218</c:v>
                </c:pt>
                <c:pt idx="6023">
                  <c:v>-8.3189240999999997E-2</c:v>
                </c:pt>
                <c:pt idx="6024">
                  <c:v>-2.5332225999999999E-2</c:v>
                </c:pt>
                <c:pt idx="6025">
                  <c:v>-0.18929110099999999</c:v>
                </c:pt>
                <c:pt idx="6026">
                  <c:v>-0.112676056</c:v>
                </c:pt>
                <c:pt idx="6027">
                  <c:v>-8.4084760999999994E-2</c:v>
                </c:pt>
                <c:pt idx="6028">
                  <c:v>-3.7147737E-2</c:v>
                </c:pt>
                <c:pt idx="6029">
                  <c:v>-7.7839217000000002E-2</c:v>
                </c:pt>
                <c:pt idx="6030">
                  <c:v>-0.20338983099999999</c:v>
                </c:pt>
                <c:pt idx="6031">
                  <c:v>-0.18715846999999999</c:v>
                </c:pt>
                <c:pt idx="6032">
                  <c:v>-0.111111111</c:v>
                </c:pt>
                <c:pt idx="6033">
                  <c:v>5.2420164999999998E-2</c:v>
                </c:pt>
                <c:pt idx="6034">
                  <c:v>-0.121627598</c:v>
                </c:pt>
                <c:pt idx="6035">
                  <c:v>4.5487365000000002E-2</c:v>
                </c:pt>
                <c:pt idx="6036">
                  <c:v>0.10608139</c:v>
                </c:pt>
                <c:pt idx="6037">
                  <c:v>-0.264285714</c:v>
                </c:pt>
                <c:pt idx="6038">
                  <c:v>-0.39444285299999998</c:v>
                </c:pt>
                <c:pt idx="6039">
                  <c:v>8.7365589999999996E-3</c:v>
                </c:pt>
                <c:pt idx="6040">
                  <c:v>-7.2976054999999998E-2</c:v>
                </c:pt>
                <c:pt idx="6041">
                  <c:v>-6.8584070999999996E-2</c:v>
                </c:pt>
                <c:pt idx="6042">
                  <c:v>-4.7751506999999999E-2</c:v>
                </c:pt>
                <c:pt idx="6043">
                  <c:v>-4.4508671E-2</c:v>
                </c:pt>
                <c:pt idx="6044">
                  <c:v>-6.2043795999999998E-2</c:v>
                </c:pt>
                <c:pt idx="6045">
                  <c:v>-4.1088284000000003E-2</c:v>
                </c:pt>
                <c:pt idx="6046">
                  <c:v>6.6325154999999997E-2</c:v>
                </c:pt>
                <c:pt idx="6047">
                  <c:v>5.4601227000000002E-2</c:v>
                </c:pt>
                <c:pt idx="6048">
                  <c:v>-0.17873303199999999</c:v>
                </c:pt>
                <c:pt idx="6049">
                  <c:v>-0.187292556</c:v>
                </c:pt>
                <c:pt idx="6050">
                  <c:v>-4.4247788000000003E-2</c:v>
                </c:pt>
                <c:pt idx="6051">
                  <c:v>-7.8117535000000002E-2</c:v>
                </c:pt>
                <c:pt idx="6052">
                  <c:v>3.9073306000000002E-2</c:v>
                </c:pt>
                <c:pt idx="6053">
                  <c:v>-8.1499845000000001E-2</c:v>
                </c:pt>
                <c:pt idx="6054">
                  <c:v>-0.290734824</c:v>
                </c:pt>
                <c:pt idx="6055">
                  <c:v>-0.187660668</c:v>
                </c:pt>
                <c:pt idx="6056">
                  <c:v>-0.100428266</c:v>
                </c:pt>
                <c:pt idx="6057">
                  <c:v>-5.2232855000000002E-2</c:v>
                </c:pt>
                <c:pt idx="6058">
                  <c:v>-6.0150375999999998E-2</c:v>
                </c:pt>
                <c:pt idx="6059">
                  <c:v>-2.9360967000000002E-2</c:v>
                </c:pt>
                <c:pt idx="6060">
                  <c:v>-5.9178082E-2</c:v>
                </c:pt>
                <c:pt idx="6061">
                  <c:v>-8.2733813000000003E-2</c:v>
                </c:pt>
                <c:pt idx="6062">
                  <c:v>-6.5184436999999998E-2</c:v>
                </c:pt>
                <c:pt idx="6063">
                  <c:v>-0.22829212199999999</c:v>
                </c:pt>
                <c:pt idx="6064">
                  <c:v>8.2644629999999997E-3</c:v>
                </c:pt>
                <c:pt idx="6065">
                  <c:v>-4.7619047999999997E-2</c:v>
                </c:pt>
                <c:pt idx="6066">
                  <c:v>8.9578980000000006E-3</c:v>
                </c:pt>
                <c:pt idx="6067">
                  <c:v>-0.10206422</c:v>
                </c:pt>
                <c:pt idx="6068">
                  <c:v>-0.104925054</c:v>
                </c:pt>
                <c:pt idx="6069">
                  <c:v>-6.6199377000000004E-2</c:v>
                </c:pt>
                <c:pt idx="6070">
                  <c:v>-2.8213166000000001E-2</c:v>
                </c:pt>
                <c:pt idx="6071">
                  <c:v>-0.15964325500000001</c:v>
                </c:pt>
                <c:pt idx="6072">
                  <c:v>-0.114010007</c:v>
                </c:pt>
                <c:pt idx="6073">
                  <c:v>3.0927835000000001E-2</c:v>
                </c:pt>
                <c:pt idx="6074">
                  <c:v>-7.3703367000000006E-2</c:v>
                </c:pt>
                <c:pt idx="6075">
                  <c:v>-1.7777778000000001E-2</c:v>
                </c:pt>
                <c:pt idx="6076">
                  <c:v>-0.21557318</c:v>
                </c:pt>
                <c:pt idx="6077">
                  <c:v>-0.131914894</c:v>
                </c:pt>
                <c:pt idx="6078">
                  <c:v>-5.8565955000000003E-2</c:v>
                </c:pt>
                <c:pt idx="6079">
                  <c:v>-3.069889E-2</c:v>
                </c:pt>
                <c:pt idx="6080">
                  <c:v>-0.41145251399999999</c:v>
                </c:pt>
                <c:pt idx="6081">
                  <c:v>-9.6029067999999995E-2</c:v>
                </c:pt>
                <c:pt idx="6082">
                  <c:v>-1.0204082E-2</c:v>
                </c:pt>
                <c:pt idx="6083">
                  <c:v>-0.149318019</c:v>
                </c:pt>
                <c:pt idx="6084">
                  <c:v>-3.2967033E-2</c:v>
                </c:pt>
                <c:pt idx="6085">
                  <c:v>-3.3603708000000003E-2</c:v>
                </c:pt>
                <c:pt idx="6086">
                  <c:v>7.3690620999999998E-2</c:v>
                </c:pt>
                <c:pt idx="6087">
                  <c:v>-0.23326133900000001</c:v>
                </c:pt>
                <c:pt idx="6088">
                  <c:v>-1.8685567E-2</c:v>
                </c:pt>
                <c:pt idx="6089">
                  <c:v>0.181384248</c:v>
                </c:pt>
                <c:pt idx="6090">
                  <c:v>8.4814815000000002E-2</c:v>
                </c:pt>
                <c:pt idx="6091">
                  <c:v>-1.3292434000000001E-2</c:v>
                </c:pt>
                <c:pt idx="6092">
                  <c:v>-0.111111111</c:v>
                </c:pt>
                <c:pt idx="6093">
                  <c:v>-0.15294117600000001</c:v>
                </c:pt>
                <c:pt idx="6094">
                  <c:v>-8.9285709999999997E-3</c:v>
                </c:pt>
                <c:pt idx="6095">
                  <c:v>-0.216240876</c:v>
                </c:pt>
                <c:pt idx="6096">
                  <c:v>-5.6603774000000003E-2</c:v>
                </c:pt>
                <c:pt idx="6097">
                  <c:v>-0.117647059</c:v>
                </c:pt>
                <c:pt idx="6098">
                  <c:v>9.4660194000000003E-2</c:v>
                </c:pt>
                <c:pt idx="6099">
                  <c:v>-0.15340547399999999</c:v>
                </c:pt>
                <c:pt idx="6100">
                  <c:v>-6.8058778E-2</c:v>
                </c:pt>
                <c:pt idx="6101">
                  <c:v>-3.9177905999999998E-2</c:v>
                </c:pt>
                <c:pt idx="6102">
                  <c:v>-0.26384364799999999</c:v>
                </c:pt>
                <c:pt idx="6103">
                  <c:v>-0.23148148099999999</c:v>
                </c:pt>
                <c:pt idx="6104">
                  <c:v>6.5519155999999995E-2</c:v>
                </c:pt>
                <c:pt idx="6105">
                  <c:v>-0.185621446</c:v>
                </c:pt>
                <c:pt idx="6106">
                  <c:v>1.0101010000000001E-2</c:v>
                </c:pt>
                <c:pt idx="6107">
                  <c:v>-0.159777424</c:v>
                </c:pt>
                <c:pt idx="6108">
                  <c:v>-8.5978836000000003E-2</c:v>
                </c:pt>
                <c:pt idx="6109">
                  <c:v>-0.130070831</c:v>
                </c:pt>
                <c:pt idx="6110">
                  <c:v>1.1864407E-2</c:v>
                </c:pt>
                <c:pt idx="6111">
                  <c:v>1.8823528999999999E-2</c:v>
                </c:pt>
                <c:pt idx="6112">
                  <c:v>-2.8301887000000001E-2</c:v>
                </c:pt>
                <c:pt idx="6113">
                  <c:v>2.8173912999999998E-2</c:v>
                </c:pt>
                <c:pt idx="6114">
                  <c:v>-0.113154173</c:v>
                </c:pt>
                <c:pt idx="6115">
                  <c:v>-8.0112045000000007E-2</c:v>
                </c:pt>
                <c:pt idx="6116">
                  <c:v>7.6923080000000001E-3</c:v>
                </c:pt>
                <c:pt idx="6117">
                  <c:v>-0.11368421099999999</c:v>
                </c:pt>
                <c:pt idx="6118">
                  <c:v>-0.17470760199999999</c:v>
                </c:pt>
                <c:pt idx="6119">
                  <c:v>2.1134594E-2</c:v>
                </c:pt>
                <c:pt idx="6120">
                  <c:v>-8.0527085999999998E-2</c:v>
                </c:pt>
                <c:pt idx="6121">
                  <c:v>-9.1320755000000003E-2</c:v>
                </c:pt>
                <c:pt idx="6122">
                  <c:v>-4.7588005000000003E-2</c:v>
                </c:pt>
                <c:pt idx="6123">
                  <c:v>6.976744E-3</c:v>
                </c:pt>
                <c:pt idx="6124">
                  <c:v>-8.6334746000000004E-2</c:v>
                </c:pt>
                <c:pt idx="6125">
                  <c:v>0.123513871</c:v>
                </c:pt>
                <c:pt idx="6126">
                  <c:v>-1.0101010000000001E-2</c:v>
                </c:pt>
                <c:pt idx="6127">
                  <c:v>-0.23418972299999999</c:v>
                </c:pt>
                <c:pt idx="6128">
                  <c:v>2.6053639999999999E-2</c:v>
                </c:pt>
                <c:pt idx="6129">
                  <c:v>0.17414860700000001</c:v>
                </c:pt>
                <c:pt idx="6130">
                  <c:v>-1.4387109E-2</c:v>
                </c:pt>
                <c:pt idx="6131">
                  <c:v>2.08413E-2</c:v>
                </c:pt>
                <c:pt idx="6132">
                  <c:v>1.3178295E-2</c:v>
                </c:pt>
                <c:pt idx="6133">
                  <c:v>-8.3387410999999995E-2</c:v>
                </c:pt>
                <c:pt idx="6134">
                  <c:v>1.494272E-3</c:v>
                </c:pt>
                <c:pt idx="6135">
                  <c:v>-0.15963395999999999</c:v>
                </c:pt>
                <c:pt idx="6136">
                  <c:v>7.6003416000000004E-2</c:v>
                </c:pt>
                <c:pt idx="6137">
                  <c:v>2.9634734999999999E-2</c:v>
                </c:pt>
                <c:pt idx="6138">
                  <c:v>2.1304348000000001E-2</c:v>
                </c:pt>
                <c:pt idx="6139">
                  <c:v>-0.13864306800000001</c:v>
                </c:pt>
                <c:pt idx="6140">
                  <c:v>-0.200350467</c:v>
                </c:pt>
                <c:pt idx="6141">
                  <c:v>-5.3691274999999997E-2</c:v>
                </c:pt>
                <c:pt idx="6142">
                  <c:v>1.7019960000000001E-2</c:v>
                </c:pt>
                <c:pt idx="6143">
                  <c:v>-9.0723940000000003E-2</c:v>
                </c:pt>
                <c:pt idx="6144">
                  <c:v>5.9096670000000004E-3</c:v>
                </c:pt>
                <c:pt idx="6145">
                  <c:v>-0.24576271199999999</c:v>
                </c:pt>
                <c:pt idx="6146">
                  <c:v>-0.157303371</c:v>
                </c:pt>
                <c:pt idx="6147">
                  <c:v>-7.7894737000000006E-2</c:v>
                </c:pt>
                <c:pt idx="6148">
                  <c:v>0.142553191</c:v>
                </c:pt>
                <c:pt idx="6149">
                  <c:v>-3.3062331E-2</c:v>
                </c:pt>
                <c:pt idx="6150">
                  <c:v>-0.10866696000000001</c:v>
                </c:pt>
                <c:pt idx="6151">
                  <c:v>-0.14444444400000001</c:v>
                </c:pt>
                <c:pt idx="6152">
                  <c:v>-4.5318351999999999E-2</c:v>
                </c:pt>
                <c:pt idx="6153">
                  <c:v>1.8518519000000001E-2</c:v>
                </c:pt>
                <c:pt idx="6154">
                  <c:v>-3.1151557999999999E-2</c:v>
                </c:pt>
                <c:pt idx="6155">
                  <c:v>-8.9219330999999999E-2</c:v>
                </c:pt>
                <c:pt idx="6156">
                  <c:v>-0.20634920600000001</c:v>
                </c:pt>
                <c:pt idx="6157">
                  <c:v>-6.5965582999999994E-2</c:v>
                </c:pt>
                <c:pt idx="6158">
                  <c:v>-0.128855148</c:v>
                </c:pt>
                <c:pt idx="6159">
                  <c:v>-2.5806452000000001E-2</c:v>
                </c:pt>
                <c:pt idx="6160">
                  <c:v>7.6893204000000007E-2</c:v>
                </c:pt>
                <c:pt idx="6161">
                  <c:v>-0.22948717900000001</c:v>
                </c:pt>
                <c:pt idx="6162">
                  <c:v>8.8151658999999993E-2</c:v>
                </c:pt>
                <c:pt idx="6163">
                  <c:v>-5.1733332999999999E-2</c:v>
                </c:pt>
                <c:pt idx="6164">
                  <c:v>-5.7765667999999999E-2</c:v>
                </c:pt>
                <c:pt idx="6165">
                  <c:v>1.4468085E-2</c:v>
                </c:pt>
                <c:pt idx="6166">
                  <c:v>-4.9285714000000001E-2</c:v>
                </c:pt>
                <c:pt idx="6167">
                  <c:v>6.6711099999999996E-4</c:v>
                </c:pt>
                <c:pt idx="6168">
                  <c:v>-0.175347222</c:v>
                </c:pt>
                <c:pt idx="6169">
                  <c:v>-4.3499999999999997E-2</c:v>
                </c:pt>
                <c:pt idx="6170">
                  <c:v>-6.5934066E-2</c:v>
                </c:pt>
                <c:pt idx="6171">
                  <c:v>-0.105522143</c:v>
                </c:pt>
                <c:pt idx="6172">
                  <c:v>-7.7166065000000006E-2</c:v>
                </c:pt>
                <c:pt idx="6173">
                  <c:v>-0.157376403</c:v>
                </c:pt>
                <c:pt idx="6174">
                  <c:v>-3.6197763000000001E-2</c:v>
                </c:pt>
                <c:pt idx="6175">
                  <c:v>1.2043511999999999E-2</c:v>
                </c:pt>
                <c:pt idx="6176">
                  <c:v>-0.22427895</c:v>
                </c:pt>
                <c:pt idx="6177">
                  <c:v>-8.4661354999999994E-2</c:v>
                </c:pt>
                <c:pt idx="6178">
                  <c:v>5.5389222000000002E-2</c:v>
                </c:pt>
                <c:pt idx="6179">
                  <c:v>1.1863224E-2</c:v>
                </c:pt>
                <c:pt idx="6180">
                  <c:v>-0.134146341</c:v>
                </c:pt>
                <c:pt idx="6181">
                  <c:v>-0.22381835</c:v>
                </c:pt>
                <c:pt idx="6182">
                  <c:v>-0.12511013200000001</c:v>
                </c:pt>
                <c:pt idx="6183">
                  <c:v>-8.2304527000000002E-2</c:v>
                </c:pt>
                <c:pt idx="6184">
                  <c:v>-0.10297912300000001</c:v>
                </c:pt>
                <c:pt idx="6185">
                  <c:v>-0.12872584300000001</c:v>
                </c:pt>
                <c:pt idx="6186">
                  <c:v>-2.9508197E-2</c:v>
                </c:pt>
                <c:pt idx="6187">
                  <c:v>-9.8773005999999997E-2</c:v>
                </c:pt>
                <c:pt idx="6188">
                  <c:v>4.9230769999999997E-3</c:v>
                </c:pt>
                <c:pt idx="6189">
                  <c:v>-8.0584708000000005E-2</c:v>
                </c:pt>
                <c:pt idx="6190">
                  <c:v>-7.0195960000000003E-3</c:v>
                </c:pt>
                <c:pt idx="6191">
                  <c:v>-2.6024096E-2</c:v>
                </c:pt>
                <c:pt idx="6192">
                  <c:v>-3.9840639999999998E-3</c:v>
                </c:pt>
                <c:pt idx="6193">
                  <c:v>-5.9970015000000002E-2</c:v>
                </c:pt>
                <c:pt idx="6194">
                  <c:v>-8.7719300000000007E-3</c:v>
                </c:pt>
                <c:pt idx="6195">
                  <c:v>5.5830389000000001E-2</c:v>
                </c:pt>
                <c:pt idx="6196">
                  <c:v>-3.7837837999999999E-2</c:v>
                </c:pt>
                <c:pt idx="6197">
                  <c:v>-0.102623457</c:v>
                </c:pt>
                <c:pt idx="6198">
                  <c:v>-5.0379198E-2</c:v>
                </c:pt>
                <c:pt idx="6199">
                  <c:v>-0.14996926899999999</c:v>
                </c:pt>
                <c:pt idx="6200">
                  <c:v>-2.0847811000000001E-2</c:v>
                </c:pt>
                <c:pt idx="6201">
                  <c:v>-0.16435185199999999</c:v>
                </c:pt>
                <c:pt idx="6202">
                  <c:v>-2.2307692E-2</c:v>
                </c:pt>
                <c:pt idx="6203">
                  <c:v>-4.2362524999999998E-2</c:v>
                </c:pt>
                <c:pt idx="6204">
                  <c:v>2.8368793999999999E-2</c:v>
                </c:pt>
                <c:pt idx="6205">
                  <c:v>-6.2634146000000002E-2</c:v>
                </c:pt>
                <c:pt idx="6206">
                  <c:v>-6.0264576E-2</c:v>
                </c:pt>
                <c:pt idx="6207">
                  <c:v>5.4347830000000003E-3</c:v>
                </c:pt>
                <c:pt idx="6208">
                  <c:v>-0.414814815</c:v>
                </c:pt>
                <c:pt idx="6209">
                  <c:v>-8.1771721000000006E-2</c:v>
                </c:pt>
                <c:pt idx="6210">
                  <c:v>-3.8284132999999998E-2</c:v>
                </c:pt>
                <c:pt idx="6211">
                  <c:v>-1.0401189E-2</c:v>
                </c:pt>
                <c:pt idx="6212">
                  <c:v>-8.8504578E-2</c:v>
                </c:pt>
                <c:pt idx="6213">
                  <c:v>-0.43744142499999999</c:v>
                </c:pt>
                <c:pt idx="6214">
                  <c:v>-9.4790777000000007E-2</c:v>
                </c:pt>
                <c:pt idx="6215">
                  <c:v>-0.14230769200000001</c:v>
                </c:pt>
                <c:pt idx="6216">
                  <c:v>-4.5845271999999999E-2</c:v>
                </c:pt>
                <c:pt idx="6217">
                  <c:v>-8.8333333E-2</c:v>
                </c:pt>
                <c:pt idx="6218">
                  <c:v>-0.122295082</c:v>
                </c:pt>
                <c:pt idx="6219">
                  <c:v>0</c:v>
                </c:pt>
                <c:pt idx="6220">
                  <c:v>-1.3816926E-2</c:v>
                </c:pt>
                <c:pt idx="6221">
                  <c:v>2.0757021E-2</c:v>
                </c:pt>
                <c:pt idx="6222">
                  <c:v>-0.19176706800000001</c:v>
                </c:pt>
                <c:pt idx="6223">
                  <c:v>-8.0775440000000007E-3</c:v>
                </c:pt>
                <c:pt idx="6224">
                  <c:v>-2.2172950000000002E-3</c:v>
                </c:pt>
                <c:pt idx="6225">
                  <c:v>-9.7383097000000002E-2</c:v>
                </c:pt>
                <c:pt idx="6226">
                  <c:v>-5.6790122999999998E-2</c:v>
                </c:pt>
                <c:pt idx="6227">
                  <c:v>3.1979977999999999E-2</c:v>
                </c:pt>
                <c:pt idx="6228">
                  <c:v>-4.0500000000000001E-2</c:v>
                </c:pt>
                <c:pt idx="6229">
                  <c:v>6.2827229999999996E-3</c:v>
                </c:pt>
                <c:pt idx="6230">
                  <c:v>-6.2857143000000004E-2</c:v>
                </c:pt>
                <c:pt idx="6231">
                  <c:v>4.1095890000000003E-2</c:v>
                </c:pt>
                <c:pt idx="6232">
                  <c:v>9.6774193999999994E-2</c:v>
                </c:pt>
                <c:pt idx="6233">
                  <c:v>-8.3695651999999995E-2</c:v>
                </c:pt>
                <c:pt idx="6234">
                  <c:v>4.9535600000000001E-3</c:v>
                </c:pt>
                <c:pt idx="6235">
                  <c:v>-3.5714285999999998E-2</c:v>
                </c:pt>
                <c:pt idx="6236">
                  <c:v>1.923077E-3</c:v>
                </c:pt>
                <c:pt idx="6237">
                  <c:v>-0.116335878</c:v>
                </c:pt>
                <c:pt idx="6238">
                  <c:v>6.0716897999999998E-2</c:v>
                </c:pt>
                <c:pt idx="6239">
                  <c:v>-6.2664559999999994E-2</c:v>
                </c:pt>
                <c:pt idx="6240">
                  <c:v>-5.9183672999999999E-2</c:v>
                </c:pt>
                <c:pt idx="6241">
                  <c:v>-9.2857143000000003E-2</c:v>
                </c:pt>
                <c:pt idx="6242">
                  <c:v>-5.2105141000000001E-2</c:v>
                </c:pt>
                <c:pt idx="6243">
                  <c:v>-4.3126684999999998E-2</c:v>
                </c:pt>
                <c:pt idx="6244">
                  <c:v>-6.5611606000000003E-2</c:v>
                </c:pt>
                <c:pt idx="6245">
                  <c:v>-6.2162162E-2</c:v>
                </c:pt>
                <c:pt idx="6246">
                  <c:v>4.5669291000000001E-2</c:v>
                </c:pt>
                <c:pt idx="6247">
                  <c:v>-8.8607589999999993E-3</c:v>
                </c:pt>
                <c:pt idx="6248">
                  <c:v>-8.9743589999999998E-2</c:v>
                </c:pt>
                <c:pt idx="6249">
                  <c:v>-9.2476059999999999E-2</c:v>
                </c:pt>
                <c:pt idx="6250">
                  <c:v>-0.19761904799999999</c:v>
                </c:pt>
                <c:pt idx="6251">
                  <c:v>1.9378280000000001E-2</c:v>
                </c:pt>
                <c:pt idx="6252">
                  <c:v>0.118222892</c:v>
                </c:pt>
                <c:pt idx="6253">
                  <c:v>2.7583670000000001E-2</c:v>
                </c:pt>
                <c:pt idx="6254">
                  <c:v>5.5825242999999997E-2</c:v>
                </c:pt>
                <c:pt idx="6255">
                  <c:v>-1.5060241E-2</c:v>
                </c:pt>
                <c:pt idx="6256">
                  <c:v>7.2289157000000007E-2</c:v>
                </c:pt>
                <c:pt idx="6257">
                  <c:v>-2.2666667000000001E-2</c:v>
                </c:pt>
                <c:pt idx="6258">
                  <c:v>4.0020010000000002E-2</c:v>
                </c:pt>
                <c:pt idx="6259">
                  <c:v>-0.108429752</c:v>
                </c:pt>
                <c:pt idx="6260">
                  <c:v>4.5365853999999997E-2</c:v>
                </c:pt>
                <c:pt idx="6261">
                  <c:v>6.1363635999999999E-2</c:v>
                </c:pt>
                <c:pt idx="6262">
                  <c:v>-0.42901554400000003</c:v>
                </c:pt>
                <c:pt idx="6263">
                  <c:v>-1.1780105000000001E-2</c:v>
                </c:pt>
                <c:pt idx="6264">
                  <c:v>-6.6916238000000003E-2</c:v>
                </c:pt>
                <c:pt idx="6265">
                  <c:v>0.127733756</c:v>
                </c:pt>
                <c:pt idx="6266">
                  <c:v>-8.7214611999999997E-2</c:v>
                </c:pt>
                <c:pt idx="6267">
                  <c:v>5.4682954999999998E-2</c:v>
                </c:pt>
                <c:pt idx="6268">
                  <c:v>4.3974394999999999E-2</c:v>
                </c:pt>
                <c:pt idx="6269">
                  <c:v>-0.29324952199999998</c:v>
                </c:pt>
                <c:pt idx="6270">
                  <c:v>2.5228126999999999E-2</c:v>
                </c:pt>
                <c:pt idx="6271">
                  <c:v>3.4636871999999999E-2</c:v>
                </c:pt>
                <c:pt idx="6272">
                  <c:v>-0.104125737</c:v>
                </c:pt>
                <c:pt idx="6273">
                  <c:v>-4.1450777000000001E-2</c:v>
                </c:pt>
                <c:pt idx="6274">
                  <c:v>5.0251260000000004E-3</c:v>
                </c:pt>
                <c:pt idx="6275">
                  <c:v>0.16104868899999999</c:v>
                </c:pt>
                <c:pt idx="6276">
                  <c:v>-0.115471213</c:v>
                </c:pt>
                <c:pt idx="6277">
                  <c:v>-0.224548736</c:v>
                </c:pt>
                <c:pt idx="6278">
                  <c:v>-0.128205128</c:v>
                </c:pt>
                <c:pt idx="6279">
                  <c:v>0.13181818200000001</c:v>
                </c:pt>
                <c:pt idx="6280">
                  <c:v>-2.0654044999999999E-2</c:v>
                </c:pt>
                <c:pt idx="6281">
                  <c:v>3.3050847000000001E-2</c:v>
                </c:pt>
                <c:pt idx="6282">
                  <c:v>-2.9464285999999999E-2</c:v>
                </c:pt>
                <c:pt idx="6283">
                  <c:v>3.68272E-3</c:v>
                </c:pt>
                <c:pt idx="6284">
                  <c:v>4.4444444E-2</c:v>
                </c:pt>
                <c:pt idx="6285">
                  <c:v>1.1178141000000001E-2</c:v>
                </c:pt>
                <c:pt idx="6286">
                  <c:v>4.7494172000000001E-2</c:v>
                </c:pt>
                <c:pt idx="6287">
                  <c:v>-1.8223235000000001E-2</c:v>
                </c:pt>
                <c:pt idx="6288">
                  <c:v>-0.102834008</c:v>
                </c:pt>
                <c:pt idx="6289">
                  <c:v>-0.116047144</c:v>
                </c:pt>
                <c:pt idx="6290">
                  <c:v>6.2482249999999996E-3</c:v>
                </c:pt>
                <c:pt idx="6291">
                  <c:v>3.8730159E-2</c:v>
                </c:pt>
                <c:pt idx="6292">
                  <c:v>-0.45508100099999999</c:v>
                </c:pt>
                <c:pt idx="6293">
                  <c:v>-3.1394274999999999E-2</c:v>
                </c:pt>
                <c:pt idx="6294">
                  <c:v>-0.115702479</c:v>
                </c:pt>
                <c:pt idx="6295">
                  <c:v>4.9574546999999997E-2</c:v>
                </c:pt>
                <c:pt idx="6296">
                  <c:v>1.0869564999999999E-2</c:v>
                </c:pt>
                <c:pt idx="6297">
                  <c:v>-0.121522694</c:v>
                </c:pt>
                <c:pt idx="6298">
                  <c:v>0</c:v>
                </c:pt>
                <c:pt idx="6299">
                  <c:v>-0.134210526</c:v>
                </c:pt>
                <c:pt idx="6300">
                  <c:v>0.107526882</c:v>
                </c:pt>
                <c:pt idx="6301">
                  <c:v>-0.193987521</c:v>
                </c:pt>
                <c:pt idx="6302">
                  <c:v>-0.27540983600000002</c:v>
                </c:pt>
                <c:pt idx="6303">
                  <c:v>-4.5368619999999998E-2</c:v>
                </c:pt>
                <c:pt idx="6304">
                  <c:v>-2.7819548999999999E-2</c:v>
                </c:pt>
                <c:pt idx="6305">
                  <c:v>-8.6666667000000003E-2</c:v>
                </c:pt>
                <c:pt idx="6306">
                  <c:v>-2.9702969999999999E-2</c:v>
                </c:pt>
                <c:pt idx="6307">
                  <c:v>-5.3468208000000003E-2</c:v>
                </c:pt>
                <c:pt idx="6308">
                  <c:v>-6.0917180000000001E-2</c:v>
                </c:pt>
                <c:pt idx="6309">
                  <c:v>-7.7565631999999995E-2</c:v>
                </c:pt>
                <c:pt idx="6310">
                  <c:v>-0.20643431600000001</c:v>
                </c:pt>
                <c:pt idx="6311">
                  <c:v>-0.19284294199999999</c:v>
                </c:pt>
                <c:pt idx="6312">
                  <c:v>0.16304347799999999</c:v>
                </c:pt>
                <c:pt idx="6313">
                  <c:v>-8.9062500000000003E-2</c:v>
                </c:pt>
                <c:pt idx="6314">
                  <c:v>3.4698126000000003E-2</c:v>
                </c:pt>
                <c:pt idx="6315">
                  <c:v>7.7120820000000003E-3</c:v>
                </c:pt>
                <c:pt idx="6316">
                  <c:v>0.11906354500000001</c:v>
                </c:pt>
                <c:pt idx="6317">
                  <c:v>-8.0538444000000001E-2</c:v>
                </c:pt>
                <c:pt idx="6318">
                  <c:v>-9.3567251000000004E-2</c:v>
                </c:pt>
                <c:pt idx="6319">
                  <c:v>-7.9229121999999999E-2</c:v>
                </c:pt>
                <c:pt idx="6320">
                  <c:v>-6.9156299999999997E-4</c:v>
                </c:pt>
                <c:pt idx="6321">
                  <c:v>-3.6208733E-2</c:v>
                </c:pt>
                <c:pt idx="6322">
                  <c:v>-2.2597832000000002E-2</c:v>
                </c:pt>
                <c:pt idx="6323">
                  <c:v>-0.24675324700000001</c:v>
                </c:pt>
                <c:pt idx="6324">
                  <c:v>-9.1045899E-2</c:v>
                </c:pt>
                <c:pt idx="6325">
                  <c:v>-3.8990825999999999E-2</c:v>
                </c:pt>
                <c:pt idx="6326">
                  <c:v>-4.0118871E-2</c:v>
                </c:pt>
                <c:pt idx="6327">
                  <c:v>-0.1</c:v>
                </c:pt>
                <c:pt idx="6328">
                  <c:v>-0.1</c:v>
                </c:pt>
                <c:pt idx="6329">
                  <c:v>0.21858108100000001</c:v>
                </c:pt>
                <c:pt idx="6330">
                  <c:v>4.1745731000000001E-2</c:v>
                </c:pt>
                <c:pt idx="6331">
                  <c:v>-0.122051282</c:v>
                </c:pt>
                <c:pt idx="6332">
                  <c:v>-0.1323655</c:v>
                </c:pt>
                <c:pt idx="6333">
                  <c:v>-1.7204301000000002E-2</c:v>
                </c:pt>
                <c:pt idx="6334">
                  <c:v>-0.117011278</c:v>
                </c:pt>
                <c:pt idx="6335">
                  <c:v>-0.11056511099999999</c:v>
                </c:pt>
                <c:pt idx="6336">
                  <c:v>3.4482759000000002E-2</c:v>
                </c:pt>
                <c:pt idx="6337">
                  <c:v>-7.5125208999999998E-2</c:v>
                </c:pt>
                <c:pt idx="6338">
                  <c:v>-0.1144087</c:v>
                </c:pt>
                <c:pt idx="6339">
                  <c:v>-7.4577668E-2</c:v>
                </c:pt>
                <c:pt idx="6340">
                  <c:v>-6.9105690999999997E-2</c:v>
                </c:pt>
                <c:pt idx="6341">
                  <c:v>-0.106493506</c:v>
                </c:pt>
                <c:pt idx="6342">
                  <c:v>6.0606059999999996E-3</c:v>
                </c:pt>
                <c:pt idx="6343">
                  <c:v>-0.276325088</c:v>
                </c:pt>
                <c:pt idx="6344">
                  <c:v>-0.139534884</c:v>
                </c:pt>
                <c:pt idx="6345">
                  <c:v>4.4378067E-2</c:v>
                </c:pt>
                <c:pt idx="6346">
                  <c:v>-5.1847766000000003E-2</c:v>
                </c:pt>
                <c:pt idx="6347">
                  <c:v>1.0290828E-2</c:v>
                </c:pt>
                <c:pt idx="6348">
                  <c:v>0.111864407</c:v>
                </c:pt>
                <c:pt idx="6349">
                  <c:v>1.6129032000000001E-2</c:v>
                </c:pt>
                <c:pt idx="6350">
                  <c:v>-5.8620690000000003E-2</c:v>
                </c:pt>
                <c:pt idx="6351">
                  <c:v>-0.121710526</c:v>
                </c:pt>
                <c:pt idx="6352">
                  <c:v>2.6294820999999999E-2</c:v>
                </c:pt>
                <c:pt idx="6353">
                  <c:v>-0.21502412100000001</c:v>
                </c:pt>
                <c:pt idx="6354">
                  <c:v>-6.8311581999999996E-2</c:v>
                </c:pt>
                <c:pt idx="6355">
                  <c:v>-9.2291738999999998E-2</c:v>
                </c:pt>
                <c:pt idx="6356">
                  <c:v>-5.3061223999999997E-2</c:v>
                </c:pt>
                <c:pt idx="6357">
                  <c:v>9.4086020000000003E-3</c:v>
                </c:pt>
                <c:pt idx="6358">
                  <c:v>-8.3682008000000002E-2</c:v>
                </c:pt>
                <c:pt idx="6359">
                  <c:v>-0.278481013</c:v>
                </c:pt>
                <c:pt idx="6360">
                  <c:v>-0.15947345700000001</c:v>
                </c:pt>
                <c:pt idx="6361">
                  <c:v>-0.20404984400000001</c:v>
                </c:pt>
                <c:pt idx="6362">
                  <c:v>-9.0771559999999994E-3</c:v>
                </c:pt>
                <c:pt idx="6363">
                  <c:v>5.8295963999999999E-2</c:v>
                </c:pt>
                <c:pt idx="6364">
                  <c:v>1.7777778000000001E-2</c:v>
                </c:pt>
                <c:pt idx="6365">
                  <c:v>6.5573769999999997E-3</c:v>
                </c:pt>
                <c:pt idx="6366">
                  <c:v>-0.14619047600000001</c:v>
                </c:pt>
                <c:pt idx="6367">
                  <c:v>3.125E-2</c:v>
                </c:pt>
                <c:pt idx="6368">
                  <c:v>-9.6657633000000007E-2</c:v>
                </c:pt>
                <c:pt idx="6369">
                  <c:v>-3.4378159999999998E-2</c:v>
                </c:pt>
                <c:pt idx="6370">
                  <c:v>8.0639787000000004E-2</c:v>
                </c:pt>
                <c:pt idx="6371">
                  <c:v>9.5290252000000006E-2</c:v>
                </c:pt>
                <c:pt idx="6372">
                  <c:v>0.14226375899999999</c:v>
                </c:pt>
                <c:pt idx="6373">
                  <c:v>-0.18393351799999999</c:v>
                </c:pt>
                <c:pt idx="6374">
                  <c:v>-0.29267015699999999</c:v>
                </c:pt>
                <c:pt idx="6375">
                  <c:v>-7.4523397000000005E-2</c:v>
                </c:pt>
                <c:pt idx="6376">
                  <c:v>-2.532833E-2</c:v>
                </c:pt>
                <c:pt idx="6377">
                  <c:v>3.7881445E-2</c:v>
                </c:pt>
                <c:pt idx="6378">
                  <c:v>-0.16565612800000001</c:v>
                </c:pt>
                <c:pt idx="6379">
                  <c:v>-0.102489867</c:v>
                </c:pt>
                <c:pt idx="6380">
                  <c:v>-5.7288351000000001E-2</c:v>
                </c:pt>
                <c:pt idx="6381">
                  <c:v>8.5539715000000002E-2</c:v>
                </c:pt>
                <c:pt idx="6382">
                  <c:v>-0.22130177500000001</c:v>
                </c:pt>
                <c:pt idx="6383">
                  <c:v>-6.5952179999999999E-3</c:v>
                </c:pt>
                <c:pt idx="6384">
                  <c:v>1.5962753999999999E-2</c:v>
                </c:pt>
                <c:pt idx="6385">
                  <c:v>-6.4583333000000007E-2</c:v>
                </c:pt>
                <c:pt idx="6386">
                  <c:v>-7.0422534999999994E-2</c:v>
                </c:pt>
                <c:pt idx="6387">
                  <c:v>5.4244604000000002E-2</c:v>
                </c:pt>
                <c:pt idx="6388">
                  <c:v>-1.6245486999999999E-2</c:v>
                </c:pt>
                <c:pt idx="6389">
                  <c:v>-1.2500000000000001E-2</c:v>
                </c:pt>
                <c:pt idx="6390">
                  <c:v>-9.4175006000000006E-2</c:v>
                </c:pt>
                <c:pt idx="6391">
                  <c:v>-7.3354068999999994E-2</c:v>
                </c:pt>
                <c:pt idx="6392">
                  <c:v>-8.9908257000000005E-2</c:v>
                </c:pt>
                <c:pt idx="6393">
                  <c:v>-7.1767810000000001E-2</c:v>
                </c:pt>
                <c:pt idx="6394">
                  <c:v>3.2581454000000003E-2</c:v>
                </c:pt>
                <c:pt idx="6395">
                  <c:v>-3.7437979000000003E-2</c:v>
                </c:pt>
                <c:pt idx="6396">
                  <c:v>-0.144385027</c:v>
                </c:pt>
                <c:pt idx="6397">
                  <c:v>-7.1048816000000001E-2</c:v>
                </c:pt>
                <c:pt idx="6398">
                  <c:v>2.6278408999999999E-2</c:v>
                </c:pt>
                <c:pt idx="6399">
                  <c:v>1.277081E-2</c:v>
                </c:pt>
                <c:pt idx="6400">
                  <c:v>-0.118556701</c:v>
                </c:pt>
                <c:pt idx="6401">
                  <c:v>9.7087379999999997E-3</c:v>
                </c:pt>
                <c:pt idx="6402">
                  <c:v>-4.1713641000000003E-2</c:v>
                </c:pt>
                <c:pt idx="6403">
                  <c:v>-0.157407407</c:v>
                </c:pt>
                <c:pt idx="6404">
                  <c:v>-6.8672135999999995E-2</c:v>
                </c:pt>
                <c:pt idx="6405">
                  <c:v>-0.119392685</c:v>
                </c:pt>
                <c:pt idx="6406">
                  <c:v>-0.39089026900000001</c:v>
                </c:pt>
                <c:pt idx="6407">
                  <c:v>-2.9726516000000001E-2</c:v>
                </c:pt>
                <c:pt idx="6408">
                  <c:v>7.2888888999999998E-2</c:v>
                </c:pt>
                <c:pt idx="6409">
                  <c:v>-0.21702127700000001</c:v>
                </c:pt>
                <c:pt idx="6410">
                  <c:v>-7.8574914999999995E-2</c:v>
                </c:pt>
                <c:pt idx="6411">
                  <c:v>-5.4892600999999999E-2</c:v>
                </c:pt>
                <c:pt idx="6412">
                  <c:v>-0.15377402700000001</c:v>
                </c:pt>
                <c:pt idx="6413">
                  <c:v>-0.34424263199999999</c:v>
                </c:pt>
                <c:pt idx="6414">
                  <c:v>7.5454544999999998E-2</c:v>
                </c:pt>
                <c:pt idx="6415">
                  <c:v>-0.118544601</c:v>
                </c:pt>
                <c:pt idx="6416">
                  <c:v>0</c:v>
                </c:pt>
                <c:pt idx="6417">
                  <c:v>-5.0391644999999999E-2</c:v>
                </c:pt>
                <c:pt idx="6418">
                  <c:v>-3.4357105999999998E-2</c:v>
                </c:pt>
                <c:pt idx="6419">
                  <c:v>-2.8459274E-2</c:v>
                </c:pt>
                <c:pt idx="6420">
                  <c:v>9.3030124000000006E-2</c:v>
                </c:pt>
                <c:pt idx="6421">
                  <c:v>-0.16808988799999999</c:v>
                </c:pt>
                <c:pt idx="6422">
                  <c:v>8.5779642000000003E-2</c:v>
                </c:pt>
                <c:pt idx="6423">
                  <c:v>-9.7291875999999999E-2</c:v>
                </c:pt>
                <c:pt idx="6424">
                  <c:v>1.1840689E-2</c:v>
                </c:pt>
                <c:pt idx="6425">
                  <c:v>7.7445652000000004E-2</c:v>
                </c:pt>
                <c:pt idx="6426">
                  <c:v>-4.0752350999999999E-2</c:v>
                </c:pt>
                <c:pt idx="6427">
                  <c:v>-4.4991966000000001E-2</c:v>
                </c:pt>
                <c:pt idx="6428">
                  <c:v>-8.9707928000000006E-2</c:v>
                </c:pt>
                <c:pt idx="6429">
                  <c:v>-3.6071273000000001E-2</c:v>
                </c:pt>
                <c:pt idx="6430">
                  <c:v>7.462687E-3</c:v>
                </c:pt>
                <c:pt idx="6431">
                  <c:v>0.20481927699999999</c:v>
                </c:pt>
                <c:pt idx="6432">
                  <c:v>-0.35029069800000001</c:v>
                </c:pt>
                <c:pt idx="6433">
                  <c:v>-0.14439876700000001</c:v>
                </c:pt>
                <c:pt idx="6434">
                  <c:v>-3.6441234000000003E-2</c:v>
                </c:pt>
                <c:pt idx="6435">
                  <c:v>-2.5999999999999999E-2</c:v>
                </c:pt>
                <c:pt idx="6436">
                  <c:v>5.5632822999999998E-2</c:v>
                </c:pt>
                <c:pt idx="6437">
                  <c:v>1.9736842000000001E-2</c:v>
                </c:pt>
                <c:pt idx="6438">
                  <c:v>1.4102564E-2</c:v>
                </c:pt>
                <c:pt idx="6439">
                  <c:v>-4.7789729999999997E-3</c:v>
                </c:pt>
                <c:pt idx="6440">
                  <c:v>-5.4916986000000001E-2</c:v>
                </c:pt>
                <c:pt idx="6441">
                  <c:v>-0.11637239200000001</c:v>
                </c:pt>
                <c:pt idx="6442">
                  <c:v>4.8850575E-2</c:v>
                </c:pt>
                <c:pt idx="6443">
                  <c:v>-0.139209428</c:v>
                </c:pt>
                <c:pt idx="6444">
                  <c:v>-0.39655172399999999</c:v>
                </c:pt>
                <c:pt idx="6445">
                  <c:v>-4.4958250000000002E-3</c:v>
                </c:pt>
                <c:pt idx="6446">
                  <c:v>-8.0745341999999998E-2</c:v>
                </c:pt>
                <c:pt idx="6447">
                  <c:v>3.2047800000000001E-2</c:v>
                </c:pt>
                <c:pt idx="6448">
                  <c:v>-9.1569766999999996E-2</c:v>
                </c:pt>
                <c:pt idx="6449">
                  <c:v>-5.8281198999999999E-2</c:v>
                </c:pt>
                <c:pt idx="6450">
                  <c:v>6.2132661999999998E-2</c:v>
                </c:pt>
                <c:pt idx="6451">
                  <c:v>-1.5005770999999999E-2</c:v>
                </c:pt>
                <c:pt idx="6452">
                  <c:v>-5.9101650000000002E-3</c:v>
                </c:pt>
                <c:pt idx="6453">
                  <c:v>4.3668120000000003E-3</c:v>
                </c:pt>
                <c:pt idx="6454">
                  <c:v>-4.7958037000000002E-2</c:v>
                </c:pt>
                <c:pt idx="6455">
                  <c:v>-3.9682540000000001E-3</c:v>
                </c:pt>
                <c:pt idx="6456">
                  <c:v>-4.2181818000000003E-2</c:v>
                </c:pt>
                <c:pt idx="6457">
                  <c:v>9.2307691999999997E-2</c:v>
                </c:pt>
                <c:pt idx="6458">
                  <c:v>-0.110903135</c:v>
                </c:pt>
                <c:pt idx="6459">
                  <c:v>3.4905083000000003E-2</c:v>
                </c:pt>
                <c:pt idx="6460">
                  <c:v>-5.3464266000000003E-2</c:v>
                </c:pt>
                <c:pt idx="6461">
                  <c:v>-0.12618296500000001</c:v>
                </c:pt>
                <c:pt idx="6462">
                  <c:v>4.3729373000000002E-2</c:v>
                </c:pt>
                <c:pt idx="6463">
                  <c:v>-4.2452829999999997E-2</c:v>
                </c:pt>
                <c:pt idx="6464">
                  <c:v>-0.14012738899999999</c:v>
                </c:pt>
                <c:pt idx="6465">
                  <c:v>-0.117913832</c:v>
                </c:pt>
                <c:pt idx="6466">
                  <c:v>-1.5300918E-2</c:v>
                </c:pt>
                <c:pt idx="6467">
                  <c:v>-2.1739129999999999E-2</c:v>
                </c:pt>
                <c:pt idx="6468">
                  <c:v>-6.9923371999999998E-2</c:v>
                </c:pt>
                <c:pt idx="6469">
                  <c:v>-9.0221896999999995E-2</c:v>
                </c:pt>
                <c:pt idx="6470">
                  <c:v>-0.17237687400000001</c:v>
                </c:pt>
                <c:pt idx="6471">
                  <c:v>-0.12884097</c:v>
                </c:pt>
                <c:pt idx="6472">
                  <c:v>-7.3033708000000003E-2</c:v>
                </c:pt>
                <c:pt idx="6473">
                  <c:v>-0.12720000000000001</c:v>
                </c:pt>
                <c:pt idx="6474">
                  <c:v>-0.13197969500000001</c:v>
                </c:pt>
                <c:pt idx="6475">
                  <c:v>-6.3542494000000005E-2</c:v>
                </c:pt>
                <c:pt idx="6476">
                  <c:v>4.4444444E-2</c:v>
                </c:pt>
                <c:pt idx="6477">
                  <c:v>-3.5868006000000001E-2</c:v>
                </c:pt>
                <c:pt idx="6478">
                  <c:v>-1.7089720999999999E-2</c:v>
                </c:pt>
                <c:pt idx="6479">
                  <c:v>-3.0303030000000002E-2</c:v>
                </c:pt>
                <c:pt idx="6480">
                  <c:v>-0.11065235299999999</c:v>
                </c:pt>
                <c:pt idx="6481">
                  <c:v>-3.4981906E-2</c:v>
                </c:pt>
                <c:pt idx="6482">
                  <c:v>5.5424528000000001E-2</c:v>
                </c:pt>
                <c:pt idx="6483">
                  <c:v>-8.4577113999999995E-2</c:v>
                </c:pt>
                <c:pt idx="6484">
                  <c:v>-6.6067416000000004E-2</c:v>
                </c:pt>
                <c:pt idx="6485">
                  <c:v>3.0263157999999998E-2</c:v>
                </c:pt>
                <c:pt idx="6486">
                  <c:v>-0.126829268</c:v>
                </c:pt>
                <c:pt idx="6487">
                  <c:v>-2.5170068E-2</c:v>
                </c:pt>
                <c:pt idx="6488">
                  <c:v>-5.8219178000000003E-2</c:v>
                </c:pt>
                <c:pt idx="6489">
                  <c:v>0.12</c:v>
                </c:pt>
                <c:pt idx="6490">
                  <c:v>-0.180327869</c:v>
                </c:pt>
                <c:pt idx="6491">
                  <c:v>9.6321695999999998E-2</c:v>
                </c:pt>
                <c:pt idx="6492">
                  <c:v>-8.5635358999999994E-2</c:v>
                </c:pt>
                <c:pt idx="6493">
                  <c:v>-0.125</c:v>
                </c:pt>
                <c:pt idx="6494">
                  <c:v>-1.0989011E-2</c:v>
                </c:pt>
                <c:pt idx="6495">
                  <c:v>1.8571429E-2</c:v>
                </c:pt>
                <c:pt idx="6496">
                  <c:v>-2.7777777999999999E-2</c:v>
                </c:pt>
                <c:pt idx="6497">
                  <c:v>-0.101010101</c:v>
                </c:pt>
                <c:pt idx="6498">
                  <c:v>-2.8571428999999999E-2</c:v>
                </c:pt>
                <c:pt idx="6499">
                  <c:v>5.8139530000000002E-3</c:v>
                </c:pt>
                <c:pt idx="6500">
                  <c:v>-5.8604155999999998E-2</c:v>
                </c:pt>
                <c:pt idx="6501">
                  <c:v>-2.955665E-2</c:v>
                </c:pt>
                <c:pt idx="6502">
                  <c:v>-9.8874597999999994E-2</c:v>
                </c:pt>
                <c:pt idx="6503">
                  <c:v>-5.2262089999999997E-2</c:v>
                </c:pt>
                <c:pt idx="6504">
                  <c:v>2.7225901E-2</c:v>
                </c:pt>
                <c:pt idx="6505">
                  <c:v>-8.498584E-3</c:v>
                </c:pt>
                <c:pt idx="6506">
                  <c:v>-3.8649705999999999E-2</c:v>
                </c:pt>
                <c:pt idx="6507">
                  <c:v>3.5629453999999998E-2</c:v>
                </c:pt>
                <c:pt idx="6508">
                  <c:v>4.4452475999999998E-2</c:v>
                </c:pt>
                <c:pt idx="6509">
                  <c:v>2.4335031E-2</c:v>
                </c:pt>
                <c:pt idx="6510">
                  <c:v>-5.5357142999999998E-2</c:v>
                </c:pt>
                <c:pt idx="6511">
                  <c:v>-3.9611091000000001E-2</c:v>
                </c:pt>
                <c:pt idx="6512">
                  <c:v>-0.18181818199999999</c:v>
                </c:pt>
                <c:pt idx="6513">
                  <c:v>-0.129720854</c:v>
                </c:pt>
                <c:pt idx="6514">
                  <c:v>2.7631879000000002E-2</c:v>
                </c:pt>
                <c:pt idx="6515">
                  <c:v>2.3255814E-2</c:v>
                </c:pt>
                <c:pt idx="6516">
                  <c:v>-0.14586255300000001</c:v>
                </c:pt>
                <c:pt idx="6517">
                  <c:v>-0.202297384</c:v>
                </c:pt>
                <c:pt idx="6518">
                  <c:v>-8.8149688000000004E-2</c:v>
                </c:pt>
                <c:pt idx="6519">
                  <c:v>-1.3648294E-2</c:v>
                </c:pt>
                <c:pt idx="6520">
                  <c:v>-0.13028953200000001</c:v>
                </c:pt>
                <c:pt idx="6521">
                  <c:v>-4.6360685999999998E-2</c:v>
                </c:pt>
                <c:pt idx="6522">
                  <c:v>0.11898305100000001</c:v>
                </c:pt>
                <c:pt idx="6523">
                  <c:v>-9.6491227999999998E-2</c:v>
                </c:pt>
                <c:pt idx="6524">
                  <c:v>-4.0399350000000001E-2</c:v>
                </c:pt>
                <c:pt idx="6525">
                  <c:v>-8.2934609000000006E-2</c:v>
                </c:pt>
                <c:pt idx="6526">
                  <c:v>-9.9037917000000003E-2</c:v>
                </c:pt>
                <c:pt idx="6527">
                  <c:v>-0.102232667</c:v>
                </c:pt>
                <c:pt idx="6528">
                  <c:v>-4.6360685999999998E-2</c:v>
                </c:pt>
                <c:pt idx="6529">
                  <c:v>0.30348258700000003</c:v>
                </c:pt>
                <c:pt idx="6530">
                  <c:v>-7.9344545000000002E-2</c:v>
                </c:pt>
                <c:pt idx="6531">
                  <c:v>-9.3548386999999997E-2</c:v>
                </c:pt>
                <c:pt idx="6532">
                  <c:v>0.21761658</c:v>
                </c:pt>
                <c:pt idx="6533">
                  <c:v>-0.130805687</c:v>
                </c:pt>
                <c:pt idx="6534">
                  <c:v>1.1260054E-2</c:v>
                </c:pt>
                <c:pt idx="6535">
                  <c:v>-3.1171019000000001E-2</c:v>
                </c:pt>
                <c:pt idx="6536">
                  <c:v>-2.4027822000000001E-2</c:v>
                </c:pt>
                <c:pt idx="6537">
                  <c:v>-4.1548631000000003E-2</c:v>
                </c:pt>
                <c:pt idx="6538">
                  <c:v>0.175135135</c:v>
                </c:pt>
                <c:pt idx="6539">
                  <c:v>-7.0840950999999999E-2</c:v>
                </c:pt>
                <c:pt idx="6540">
                  <c:v>-7.9617833999999998E-2</c:v>
                </c:pt>
                <c:pt idx="6541">
                  <c:v>3.2180209000000001E-2</c:v>
                </c:pt>
                <c:pt idx="6542">
                  <c:v>-2.195122E-2</c:v>
                </c:pt>
                <c:pt idx="6543">
                  <c:v>-2.5986842E-2</c:v>
                </c:pt>
                <c:pt idx="6544">
                  <c:v>0.13770728199999999</c:v>
                </c:pt>
                <c:pt idx="6545">
                  <c:v>-0.18484500600000001</c:v>
                </c:pt>
                <c:pt idx="6546">
                  <c:v>-0.312</c:v>
                </c:pt>
                <c:pt idx="6547">
                  <c:v>8.8919288999999999E-2</c:v>
                </c:pt>
                <c:pt idx="6548">
                  <c:v>-0.18773946399999999</c:v>
                </c:pt>
                <c:pt idx="6549">
                  <c:v>-2.2310757000000001E-2</c:v>
                </c:pt>
                <c:pt idx="6550">
                  <c:v>4.5614034999999997E-2</c:v>
                </c:pt>
                <c:pt idx="6551">
                  <c:v>1.8077729999999999E-3</c:v>
                </c:pt>
                <c:pt idx="6552">
                  <c:v>-7.0499999999999993E-2</c:v>
                </c:pt>
                <c:pt idx="6553">
                  <c:v>-3.4299969E-2</c:v>
                </c:pt>
                <c:pt idx="6554">
                  <c:v>-0.13164556999999999</c:v>
                </c:pt>
                <c:pt idx="6555">
                  <c:v>-5.6577090000000003E-3</c:v>
                </c:pt>
                <c:pt idx="6556">
                  <c:v>0.19653179200000001</c:v>
                </c:pt>
                <c:pt idx="6557">
                  <c:v>-0.153428904</c:v>
                </c:pt>
                <c:pt idx="6558">
                  <c:v>-7.2727272999999995E-2</c:v>
                </c:pt>
                <c:pt idx="6559">
                  <c:v>-3.0493274000000001E-2</c:v>
                </c:pt>
                <c:pt idx="6560">
                  <c:v>6.5438680000000004E-3</c:v>
                </c:pt>
                <c:pt idx="6561">
                  <c:v>-5.7971014000000001E-2</c:v>
                </c:pt>
                <c:pt idx="6562">
                  <c:v>-0.14111922099999999</c:v>
                </c:pt>
                <c:pt idx="6563">
                  <c:v>-6.9990412000000002E-2</c:v>
                </c:pt>
                <c:pt idx="6564">
                  <c:v>-2.9411764999999999E-2</c:v>
                </c:pt>
                <c:pt idx="6565">
                  <c:v>-2.2033898E-2</c:v>
                </c:pt>
                <c:pt idx="6566">
                  <c:v>3.5615349999999998E-3</c:v>
                </c:pt>
                <c:pt idx="6567">
                  <c:v>-5.4945050000000002E-3</c:v>
                </c:pt>
                <c:pt idx="6568">
                  <c:v>5.9701490000000001E-3</c:v>
                </c:pt>
                <c:pt idx="6569">
                  <c:v>-0.109874153</c:v>
                </c:pt>
                <c:pt idx="6570">
                  <c:v>0.11471321700000001</c:v>
                </c:pt>
                <c:pt idx="6571">
                  <c:v>-2.9575892999999999E-2</c:v>
                </c:pt>
                <c:pt idx="6572">
                  <c:v>-3.8532789999999997E-2</c:v>
                </c:pt>
                <c:pt idx="6573">
                  <c:v>-3.1481480999999999E-2</c:v>
                </c:pt>
                <c:pt idx="6574">
                  <c:v>7.2522982999999999E-2</c:v>
                </c:pt>
                <c:pt idx="6575">
                  <c:v>-0.12302070599999999</c:v>
                </c:pt>
                <c:pt idx="6576">
                  <c:v>-9.7428957999999996E-2</c:v>
                </c:pt>
                <c:pt idx="6577">
                  <c:v>-0.325342466</c:v>
                </c:pt>
                <c:pt idx="6578">
                  <c:v>-8.3275980999999999E-2</c:v>
                </c:pt>
                <c:pt idx="6579">
                  <c:v>-7.8590785999999996E-2</c:v>
                </c:pt>
                <c:pt idx="6580">
                  <c:v>2.5000000000000001E-2</c:v>
                </c:pt>
                <c:pt idx="6581">
                  <c:v>-7.3121870000000005E-2</c:v>
                </c:pt>
                <c:pt idx="6582">
                  <c:v>1.8206338999999998E-2</c:v>
                </c:pt>
                <c:pt idx="6583">
                  <c:v>4.283054E-2</c:v>
                </c:pt>
                <c:pt idx="6584">
                  <c:v>6.8386322999999999E-2</c:v>
                </c:pt>
                <c:pt idx="6585">
                  <c:v>4.0928527999999999E-2</c:v>
                </c:pt>
                <c:pt idx="6586">
                  <c:v>-4.1322313999999999E-2</c:v>
                </c:pt>
                <c:pt idx="6587">
                  <c:v>-5.8984374999999999E-2</c:v>
                </c:pt>
                <c:pt idx="6588">
                  <c:v>-0.24586666700000001</c:v>
                </c:pt>
                <c:pt idx="6589">
                  <c:v>-0.228008299</c:v>
                </c:pt>
                <c:pt idx="6590">
                  <c:v>-0.102352941</c:v>
                </c:pt>
                <c:pt idx="6591">
                  <c:v>-0.11253822600000001</c:v>
                </c:pt>
                <c:pt idx="6592">
                  <c:v>-5.2768165999999998E-2</c:v>
                </c:pt>
                <c:pt idx="6593">
                  <c:v>4.7577855000000002E-2</c:v>
                </c:pt>
                <c:pt idx="6594">
                  <c:v>-0.15108593000000001</c:v>
                </c:pt>
                <c:pt idx="6595">
                  <c:v>-0.10705289699999999</c:v>
                </c:pt>
                <c:pt idx="6596">
                  <c:v>-9.4382021999999996E-2</c:v>
                </c:pt>
                <c:pt idx="6597">
                  <c:v>4.3247344E-2</c:v>
                </c:pt>
                <c:pt idx="6598">
                  <c:v>2.8673835000000002E-2</c:v>
                </c:pt>
                <c:pt idx="6599">
                  <c:v>-9.0970350000000005E-2</c:v>
                </c:pt>
                <c:pt idx="6600">
                  <c:v>-4.1441441000000002E-2</c:v>
                </c:pt>
                <c:pt idx="6601">
                  <c:v>-8.1967210000000006E-3</c:v>
                </c:pt>
                <c:pt idx="6602">
                  <c:v>0.101545254</c:v>
                </c:pt>
                <c:pt idx="6603">
                  <c:v>1.2885592E-2</c:v>
                </c:pt>
                <c:pt idx="6604">
                  <c:v>-0.117657435</c:v>
                </c:pt>
                <c:pt idx="6605">
                  <c:v>6.5756199999999999E-3</c:v>
                </c:pt>
                <c:pt idx="6606">
                  <c:v>2.1636876999999999E-2</c:v>
                </c:pt>
                <c:pt idx="6607">
                  <c:v>-8.0335406999999998E-2</c:v>
                </c:pt>
                <c:pt idx="6608">
                  <c:v>2.9829544999999999E-2</c:v>
                </c:pt>
                <c:pt idx="6609">
                  <c:v>-4.1335453000000001E-2</c:v>
                </c:pt>
                <c:pt idx="6610">
                  <c:v>-6.7214800000000005E-2</c:v>
                </c:pt>
                <c:pt idx="6611">
                  <c:v>-4.3841336000000002E-2</c:v>
                </c:pt>
                <c:pt idx="6612">
                  <c:v>1.8320611000000001E-2</c:v>
                </c:pt>
                <c:pt idx="6613">
                  <c:v>-0.26405867999999999</c:v>
                </c:pt>
                <c:pt idx="6614">
                  <c:v>-9.8563313999999999E-2</c:v>
                </c:pt>
                <c:pt idx="6615">
                  <c:v>-4.0195342000000002E-2</c:v>
                </c:pt>
                <c:pt idx="6616">
                  <c:v>-3.4974092999999998E-2</c:v>
                </c:pt>
                <c:pt idx="6617">
                  <c:v>-0.22260127900000001</c:v>
                </c:pt>
                <c:pt idx="6618">
                  <c:v>-2.4447031000000001E-2</c:v>
                </c:pt>
                <c:pt idx="6619">
                  <c:v>-0.122580645</c:v>
                </c:pt>
                <c:pt idx="6620">
                  <c:v>-5.4237288000000002E-2</c:v>
                </c:pt>
                <c:pt idx="6621">
                  <c:v>-0.14118896</c:v>
                </c:pt>
                <c:pt idx="6622">
                  <c:v>-5.0316957000000002E-2</c:v>
                </c:pt>
                <c:pt idx="6623">
                  <c:v>-0.114155251</c:v>
                </c:pt>
                <c:pt idx="6624">
                  <c:v>-7.0652173999999998E-2</c:v>
                </c:pt>
                <c:pt idx="6625">
                  <c:v>4.1300812999999999E-2</c:v>
                </c:pt>
                <c:pt idx="6626">
                  <c:v>-2.0930232999999999E-2</c:v>
                </c:pt>
                <c:pt idx="6627">
                  <c:v>-2.9268293000000001E-2</c:v>
                </c:pt>
                <c:pt idx="6628">
                  <c:v>-1.4415781000000001E-2</c:v>
                </c:pt>
                <c:pt idx="6629">
                  <c:v>1.5267176E-2</c:v>
                </c:pt>
                <c:pt idx="6630">
                  <c:v>4.3478259999999999E-3</c:v>
                </c:pt>
                <c:pt idx="6631">
                  <c:v>1.6025639999999999E-3</c:v>
                </c:pt>
                <c:pt idx="6632">
                  <c:v>-5.2999178000000001E-2</c:v>
                </c:pt>
                <c:pt idx="6633">
                  <c:v>2.4060149999999999E-2</c:v>
                </c:pt>
                <c:pt idx="6634">
                  <c:v>-1.6355811000000001E-2</c:v>
                </c:pt>
                <c:pt idx="6635">
                  <c:v>-1.6806722999999999E-2</c:v>
                </c:pt>
                <c:pt idx="6636">
                  <c:v>-4.7502047999999998E-2</c:v>
                </c:pt>
                <c:pt idx="6637">
                  <c:v>-3.3018868E-2</c:v>
                </c:pt>
                <c:pt idx="6638">
                  <c:v>7.4626866E-2</c:v>
                </c:pt>
                <c:pt idx="6639">
                  <c:v>8.6956521999999994E-2</c:v>
                </c:pt>
                <c:pt idx="6640">
                  <c:v>-0.186934182</c:v>
                </c:pt>
                <c:pt idx="6641">
                  <c:v>-0.17728319300000001</c:v>
                </c:pt>
                <c:pt idx="6642">
                  <c:v>-4.9972840999999997E-2</c:v>
                </c:pt>
                <c:pt idx="6643">
                  <c:v>-0.15064562400000001</c:v>
                </c:pt>
                <c:pt idx="6644">
                  <c:v>0.11533052000000001</c:v>
                </c:pt>
                <c:pt idx="6645">
                  <c:v>-6.4591077999999996E-2</c:v>
                </c:pt>
                <c:pt idx="6646">
                  <c:v>-0.126903553</c:v>
                </c:pt>
                <c:pt idx="6647">
                  <c:v>-9.2198582000000001E-2</c:v>
                </c:pt>
                <c:pt idx="6648">
                  <c:v>-6.6601371000000006E-2</c:v>
                </c:pt>
                <c:pt idx="6649">
                  <c:v>-2.0398702000000001E-2</c:v>
                </c:pt>
                <c:pt idx="6650">
                  <c:v>-0.190909091</c:v>
                </c:pt>
                <c:pt idx="6651">
                  <c:v>-4.2857143E-2</c:v>
                </c:pt>
                <c:pt idx="6652">
                  <c:v>-1.3525305E-2</c:v>
                </c:pt>
                <c:pt idx="6653">
                  <c:v>-0.11552612199999999</c:v>
                </c:pt>
                <c:pt idx="6654">
                  <c:v>9.8039219999999996E-3</c:v>
                </c:pt>
                <c:pt idx="6655">
                  <c:v>-8.1375839000000005E-2</c:v>
                </c:pt>
                <c:pt idx="6656">
                  <c:v>-0.120567376</c:v>
                </c:pt>
                <c:pt idx="6657">
                  <c:v>-7.4089753999999994E-2</c:v>
                </c:pt>
                <c:pt idx="6658">
                  <c:v>-0.118217054</c:v>
                </c:pt>
                <c:pt idx="6659">
                  <c:v>9.0019568999999994E-2</c:v>
                </c:pt>
                <c:pt idx="6660">
                  <c:v>-1.1724138E-2</c:v>
                </c:pt>
                <c:pt idx="6661">
                  <c:v>-0.15254237300000001</c:v>
                </c:pt>
                <c:pt idx="6662">
                  <c:v>-0.12623985600000001</c:v>
                </c:pt>
                <c:pt idx="6663">
                  <c:v>-6.4102564000000001E-2</c:v>
                </c:pt>
                <c:pt idx="6664">
                  <c:v>-1.8756815999999999E-2</c:v>
                </c:pt>
                <c:pt idx="6665">
                  <c:v>-0.17084639500000001</c:v>
                </c:pt>
                <c:pt idx="6666">
                  <c:v>1.1877395000000001E-2</c:v>
                </c:pt>
                <c:pt idx="6667">
                  <c:v>-1.1494252999999999E-2</c:v>
                </c:pt>
                <c:pt idx="6668">
                  <c:v>1.8378378000000001E-2</c:v>
                </c:pt>
                <c:pt idx="6669">
                  <c:v>-0.112540193</c:v>
                </c:pt>
                <c:pt idx="6670">
                  <c:v>5.0125309999999998E-3</c:v>
                </c:pt>
                <c:pt idx="6671">
                  <c:v>-0.16890322599999999</c:v>
                </c:pt>
                <c:pt idx="6672">
                  <c:v>-0.109475621</c:v>
                </c:pt>
                <c:pt idx="6673">
                  <c:v>-1.4775414000000001E-2</c:v>
                </c:pt>
                <c:pt idx="6674">
                  <c:v>-5.8901389999999998E-2</c:v>
                </c:pt>
                <c:pt idx="6675">
                  <c:v>-0.19959595999999999</c:v>
                </c:pt>
                <c:pt idx="6676">
                  <c:v>-5.9485531000000001E-2</c:v>
                </c:pt>
                <c:pt idx="6677">
                  <c:v>7.3170732000000002E-2</c:v>
                </c:pt>
                <c:pt idx="6678">
                  <c:v>-3.0075187999999999E-2</c:v>
                </c:pt>
                <c:pt idx="6679">
                  <c:v>-5.2750224999999998E-2</c:v>
                </c:pt>
                <c:pt idx="6680">
                  <c:v>-2.2842640000000001E-2</c:v>
                </c:pt>
                <c:pt idx="6681">
                  <c:v>-6.2562066E-2</c:v>
                </c:pt>
                <c:pt idx="6682">
                  <c:v>-8.8987385000000002E-2</c:v>
                </c:pt>
                <c:pt idx="6683">
                  <c:v>-0.103856266</c:v>
                </c:pt>
                <c:pt idx="6684">
                  <c:v>-0.27142857100000001</c:v>
                </c:pt>
                <c:pt idx="6685">
                  <c:v>3.9481995999999998E-2</c:v>
                </c:pt>
                <c:pt idx="6686">
                  <c:v>0.13864541799999999</c:v>
                </c:pt>
                <c:pt idx="6687">
                  <c:v>-0.102462755</c:v>
                </c:pt>
                <c:pt idx="6688">
                  <c:v>-1.5471166999999999E-2</c:v>
                </c:pt>
                <c:pt idx="6689">
                  <c:v>-0.15631131500000001</c:v>
                </c:pt>
                <c:pt idx="6690">
                  <c:v>-2.9813665E-2</c:v>
                </c:pt>
                <c:pt idx="6691">
                  <c:v>-0.16012084600000001</c:v>
                </c:pt>
                <c:pt idx="6692">
                  <c:v>-0.120924718</c:v>
                </c:pt>
                <c:pt idx="6693">
                  <c:v>-2.5581395E-2</c:v>
                </c:pt>
                <c:pt idx="6694">
                  <c:v>-8.4892743000000007E-2</c:v>
                </c:pt>
                <c:pt idx="6695">
                  <c:v>-0.16208092499999999</c:v>
                </c:pt>
                <c:pt idx="6696">
                  <c:v>-4.1358025E-2</c:v>
                </c:pt>
                <c:pt idx="6697">
                  <c:v>1.171459E-2</c:v>
                </c:pt>
                <c:pt idx="6698">
                  <c:v>4.9330509999999999E-3</c:v>
                </c:pt>
                <c:pt idx="6699">
                  <c:v>-8.0219233000000001E-2</c:v>
                </c:pt>
                <c:pt idx="6700">
                  <c:v>-5.7543860000000002E-2</c:v>
                </c:pt>
                <c:pt idx="6701">
                  <c:v>-5.7581574000000003E-2</c:v>
                </c:pt>
                <c:pt idx="6702">
                  <c:v>-5.1885888999999998E-2</c:v>
                </c:pt>
                <c:pt idx="6703">
                  <c:v>-3.6630036999999997E-2</c:v>
                </c:pt>
                <c:pt idx="6704">
                  <c:v>-6.3926941000000001E-2</c:v>
                </c:pt>
                <c:pt idx="6705">
                  <c:v>-0.28066588799999997</c:v>
                </c:pt>
                <c:pt idx="6706">
                  <c:v>-5.8599696E-2</c:v>
                </c:pt>
                <c:pt idx="6707">
                  <c:v>-1.9886364E-2</c:v>
                </c:pt>
                <c:pt idx="6708">
                  <c:v>-9.3567251000000004E-2</c:v>
                </c:pt>
                <c:pt idx="6709">
                  <c:v>-4.5454544999999999E-2</c:v>
                </c:pt>
                <c:pt idx="6710">
                  <c:v>-0.1165234</c:v>
                </c:pt>
                <c:pt idx="6711">
                  <c:v>0.106148492</c:v>
                </c:pt>
                <c:pt idx="6712">
                  <c:v>-0.20996168600000001</c:v>
                </c:pt>
                <c:pt idx="6713">
                  <c:v>-9.3145383999999998E-2</c:v>
                </c:pt>
                <c:pt idx="6714">
                  <c:v>5.0746268999999997E-2</c:v>
                </c:pt>
                <c:pt idx="6715">
                  <c:v>-7.0629780000000001E-3</c:v>
                </c:pt>
                <c:pt idx="6716">
                  <c:v>-7.9522862999999999E-2</c:v>
                </c:pt>
                <c:pt idx="6717">
                  <c:v>-5.0820327999999998E-2</c:v>
                </c:pt>
                <c:pt idx="6718">
                  <c:v>-6.1904760000000003E-3</c:v>
                </c:pt>
                <c:pt idx="6719">
                  <c:v>-0.16910688099999999</c:v>
                </c:pt>
                <c:pt idx="6720">
                  <c:v>-6.9757366000000001E-2</c:v>
                </c:pt>
                <c:pt idx="6721">
                  <c:v>-0.130779848</c:v>
                </c:pt>
                <c:pt idx="6722">
                  <c:v>-4.0229885E-2</c:v>
                </c:pt>
                <c:pt idx="6723">
                  <c:v>-2.9612756E-2</c:v>
                </c:pt>
                <c:pt idx="6724">
                  <c:v>-5.307096E-2</c:v>
                </c:pt>
                <c:pt idx="6725">
                  <c:v>-9.0430202000000001E-2</c:v>
                </c:pt>
                <c:pt idx="6726">
                  <c:v>-4.6818922999999998E-2</c:v>
                </c:pt>
                <c:pt idx="6727">
                  <c:v>-3.5256410000000002E-2</c:v>
                </c:pt>
                <c:pt idx="6728">
                  <c:v>-4.209156E-2</c:v>
                </c:pt>
                <c:pt idx="6729">
                  <c:v>-0.28903345699999999</c:v>
                </c:pt>
                <c:pt idx="6730">
                  <c:v>-5.9230009999999998E-3</c:v>
                </c:pt>
                <c:pt idx="6731">
                  <c:v>7.7272726999999999E-2</c:v>
                </c:pt>
                <c:pt idx="6732">
                  <c:v>0.318644068</c:v>
                </c:pt>
                <c:pt idx="6733">
                  <c:v>-3.1601499999999998E-2</c:v>
                </c:pt>
                <c:pt idx="6734">
                  <c:v>-6.2806372999999999E-2</c:v>
                </c:pt>
                <c:pt idx="6735">
                  <c:v>-2.2082019000000001E-2</c:v>
                </c:pt>
                <c:pt idx="6736">
                  <c:v>1.7042331000000001E-2</c:v>
                </c:pt>
                <c:pt idx="6737">
                  <c:v>-5.4545455E-2</c:v>
                </c:pt>
                <c:pt idx="6738">
                  <c:v>0.12045976999999999</c:v>
                </c:pt>
                <c:pt idx="6739">
                  <c:v>-9.9555556000000003E-2</c:v>
                </c:pt>
                <c:pt idx="6740">
                  <c:v>-0.183496826</c:v>
                </c:pt>
                <c:pt idx="6741">
                  <c:v>-0.14376098400000001</c:v>
                </c:pt>
                <c:pt idx="6742">
                  <c:v>-5.9576837000000001E-2</c:v>
                </c:pt>
                <c:pt idx="6743">
                  <c:v>-0.114705882</c:v>
                </c:pt>
                <c:pt idx="6744">
                  <c:v>9.1047039999999999E-3</c:v>
                </c:pt>
                <c:pt idx="6745">
                  <c:v>1.9417475999999999E-2</c:v>
                </c:pt>
                <c:pt idx="6746">
                  <c:v>-0.12924282000000001</c:v>
                </c:pt>
                <c:pt idx="6747">
                  <c:v>-0.15387361699999999</c:v>
                </c:pt>
                <c:pt idx="6748">
                  <c:v>-0.11372549</c:v>
                </c:pt>
                <c:pt idx="6749">
                  <c:v>-9.8684210999999994E-2</c:v>
                </c:pt>
                <c:pt idx="6750">
                  <c:v>8.3333330000000001E-3</c:v>
                </c:pt>
                <c:pt idx="6751">
                  <c:v>-1.9417480000000001E-3</c:v>
                </c:pt>
                <c:pt idx="6752">
                  <c:v>-4.2152466E-2</c:v>
                </c:pt>
                <c:pt idx="6753">
                  <c:v>-0.233671988</c:v>
                </c:pt>
                <c:pt idx="6754">
                  <c:v>0.124372345</c:v>
                </c:pt>
                <c:pt idx="6755">
                  <c:v>9.4E-2</c:v>
                </c:pt>
                <c:pt idx="6756">
                  <c:v>-5.9642150000000001E-3</c:v>
                </c:pt>
                <c:pt idx="6757">
                  <c:v>-8.5948157999999997E-2</c:v>
                </c:pt>
                <c:pt idx="6758">
                  <c:v>-5.4347826000000002E-2</c:v>
                </c:pt>
                <c:pt idx="6759">
                  <c:v>-0.39364070000000001</c:v>
                </c:pt>
                <c:pt idx="6760">
                  <c:v>-1.372549E-2</c:v>
                </c:pt>
                <c:pt idx="6761">
                  <c:v>4.8884669999999998E-2</c:v>
                </c:pt>
                <c:pt idx="6762">
                  <c:v>9.6912328000000006E-2</c:v>
                </c:pt>
                <c:pt idx="6763">
                  <c:v>0.12753985600000001</c:v>
                </c:pt>
                <c:pt idx="6764">
                  <c:v>0</c:v>
                </c:pt>
                <c:pt idx="6765">
                  <c:v>-8.6355786000000004E-2</c:v>
                </c:pt>
                <c:pt idx="6766">
                  <c:v>-0.29380053900000003</c:v>
                </c:pt>
                <c:pt idx="6767">
                  <c:v>-5.3533940000000002E-2</c:v>
                </c:pt>
                <c:pt idx="6768">
                  <c:v>-4.7350620000000003E-2</c:v>
                </c:pt>
                <c:pt idx="6769">
                  <c:v>-0.18492887399999999</c:v>
                </c:pt>
                <c:pt idx="6770">
                  <c:v>-0.12621359200000001</c:v>
                </c:pt>
                <c:pt idx="6771">
                  <c:v>-9.448339E-3</c:v>
                </c:pt>
                <c:pt idx="6772">
                  <c:v>2.0224718999999999E-2</c:v>
                </c:pt>
                <c:pt idx="6773">
                  <c:v>-0.21095334700000001</c:v>
                </c:pt>
                <c:pt idx="6774">
                  <c:v>-0.114285714</c:v>
                </c:pt>
                <c:pt idx="6775">
                  <c:v>0.151280524</c:v>
                </c:pt>
                <c:pt idx="6776">
                  <c:v>-8.2082694999999997E-2</c:v>
                </c:pt>
                <c:pt idx="6777">
                  <c:v>-5.6796201999999997E-2</c:v>
                </c:pt>
                <c:pt idx="6778">
                  <c:v>0.17799999999999999</c:v>
                </c:pt>
                <c:pt idx="6779">
                  <c:v>-2.3598263000000001E-2</c:v>
                </c:pt>
                <c:pt idx="6780">
                  <c:v>0.14614343699999999</c:v>
                </c:pt>
                <c:pt idx="6781">
                  <c:v>-0.219161677</c:v>
                </c:pt>
                <c:pt idx="6782">
                  <c:v>-0.10042735</c:v>
                </c:pt>
                <c:pt idx="6783">
                  <c:v>-3.4313725000000003E-2</c:v>
                </c:pt>
                <c:pt idx="6784">
                  <c:v>-0.23168103400000001</c:v>
                </c:pt>
                <c:pt idx="6785">
                  <c:v>-0.123658222</c:v>
                </c:pt>
                <c:pt idx="6786">
                  <c:v>-0.13242574300000001</c:v>
                </c:pt>
                <c:pt idx="6787">
                  <c:v>6.1538462000000002E-2</c:v>
                </c:pt>
                <c:pt idx="6788">
                  <c:v>-0.186915888</c:v>
                </c:pt>
                <c:pt idx="6789">
                  <c:v>8.3902438999999995E-2</c:v>
                </c:pt>
                <c:pt idx="6790">
                  <c:v>-1.369863E-2</c:v>
                </c:pt>
                <c:pt idx="6791">
                  <c:v>2.6392961999999999E-2</c:v>
                </c:pt>
                <c:pt idx="6792">
                  <c:v>-0.130676552</c:v>
                </c:pt>
                <c:pt idx="6793">
                  <c:v>-6.4486829999999995E-2</c:v>
                </c:pt>
                <c:pt idx="6794">
                  <c:v>-9.5022624E-2</c:v>
                </c:pt>
                <c:pt idx="6795">
                  <c:v>0.102941176</c:v>
                </c:pt>
                <c:pt idx="6796">
                  <c:v>-0.115618661</c:v>
                </c:pt>
                <c:pt idx="6797">
                  <c:v>-8.4474885999999999E-2</c:v>
                </c:pt>
                <c:pt idx="6798">
                  <c:v>-0.14858260000000001</c:v>
                </c:pt>
                <c:pt idx="6799">
                  <c:v>-1.3563502E-2</c:v>
                </c:pt>
                <c:pt idx="6800">
                  <c:v>-1.3563502E-2</c:v>
                </c:pt>
                <c:pt idx="6801">
                  <c:v>7.7519379999999999E-2</c:v>
                </c:pt>
                <c:pt idx="6802">
                  <c:v>-0.21159420300000001</c:v>
                </c:pt>
                <c:pt idx="6803">
                  <c:v>-9.6064043000000002E-2</c:v>
                </c:pt>
                <c:pt idx="6804">
                  <c:v>-9.8345154000000004E-2</c:v>
                </c:pt>
                <c:pt idx="6805">
                  <c:v>8.1282624999999997E-2</c:v>
                </c:pt>
                <c:pt idx="6806">
                  <c:v>-0.11988950299999999</c:v>
                </c:pt>
                <c:pt idx="6807">
                  <c:v>1.0875193999999999E-2</c:v>
                </c:pt>
                <c:pt idx="6808">
                  <c:v>7.1299638999999998E-2</c:v>
                </c:pt>
                <c:pt idx="6809">
                  <c:v>-2.0905923E-2</c:v>
                </c:pt>
                <c:pt idx="6810">
                  <c:v>3.8298931000000001E-2</c:v>
                </c:pt>
                <c:pt idx="6811">
                  <c:v>-0.12954146799999999</c:v>
                </c:pt>
                <c:pt idx="6812">
                  <c:v>-8.1250000000000003E-2</c:v>
                </c:pt>
                <c:pt idx="6813">
                  <c:v>-0.15425065700000001</c:v>
                </c:pt>
                <c:pt idx="6814">
                  <c:v>-0.12933333299999999</c:v>
                </c:pt>
                <c:pt idx="6815">
                  <c:v>3.20205E-4</c:v>
                </c:pt>
                <c:pt idx="6816">
                  <c:v>-9.3023259999999997E-3</c:v>
                </c:pt>
                <c:pt idx="6817">
                  <c:v>-0.105210084</c:v>
                </c:pt>
                <c:pt idx="6818">
                  <c:v>5.4560260999999999E-2</c:v>
                </c:pt>
                <c:pt idx="6819">
                  <c:v>-0.109463277</c:v>
                </c:pt>
                <c:pt idx="6820">
                  <c:v>-4.5003543999999999E-2</c:v>
                </c:pt>
                <c:pt idx="6821">
                  <c:v>-4.5454544999999999E-2</c:v>
                </c:pt>
                <c:pt idx="6822">
                  <c:v>8.1967210000000006E-3</c:v>
                </c:pt>
                <c:pt idx="6823">
                  <c:v>-0.12374581900000001</c:v>
                </c:pt>
                <c:pt idx="6824">
                  <c:v>-3.0693069E-2</c:v>
                </c:pt>
                <c:pt idx="6825">
                  <c:v>8.8974855000000005E-2</c:v>
                </c:pt>
                <c:pt idx="6826">
                  <c:v>-0.15465838500000001</c:v>
                </c:pt>
                <c:pt idx="6827">
                  <c:v>5.5782313E-2</c:v>
                </c:pt>
                <c:pt idx="6828">
                  <c:v>2.4673440000000001E-2</c:v>
                </c:pt>
                <c:pt idx="6829">
                  <c:v>-0.11904761899999999</c:v>
                </c:pt>
                <c:pt idx="6830">
                  <c:v>1.0204082E-2</c:v>
                </c:pt>
                <c:pt idx="6831">
                  <c:v>-0.126843658</c:v>
                </c:pt>
                <c:pt idx="6832">
                  <c:v>-3.9370079000000002E-2</c:v>
                </c:pt>
                <c:pt idx="6833">
                  <c:v>-0.12610275000000001</c:v>
                </c:pt>
                <c:pt idx="6834">
                  <c:v>-4.3258427000000002E-2</c:v>
                </c:pt>
                <c:pt idx="6835">
                  <c:v>2.3186683E-2</c:v>
                </c:pt>
                <c:pt idx="6836">
                  <c:v>-5.3319573000000002E-2</c:v>
                </c:pt>
                <c:pt idx="6837">
                  <c:v>-7.1680968999999997E-2</c:v>
                </c:pt>
                <c:pt idx="6838">
                  <c:v>-6.2180579E-2</c:v>
                </c:pt>
                <c:pt idx="6839">
                  <c:v>-4.4289044E-2</c:v>
                </c:pt>
                <c:pt idx="6840">
                  <c:v>4.2850698999999999E-2</c:v>
                </c:pt>
                <c:pt idx="6841">
                  <c:v>-7.9001603000000004E-2</c:v>
                </c:pt>
                <c:pt idx="6842">
                  <c:v>-0.273514851</c:v>
                </c:pt>
                <c:pt idx="6843">
                  <c:v>-4.4100119E-2</c:v>
                </c:pt>
                <c:pt idx="6844">
                  <c:v>-0.19354838699999999</c:v>
                </c:pt>
                <c:pt idx="6845">
                  <c:v>-0.15617529899999999</c:v>
                </c:pt>
                <c:pt idx="6846">
                  <c:v>-0.403851026</c:v>
                </c:pt>
                <c:pt idx="6847">
                  <c:v>-0.148995984</c:v>
                </c:pt>
                <c:pt idx="6848">
                  <c:v>-7.1428570999999996E-2</c:v>
                </c:pt>
                <c:pt idx="6849">
                  <c:v>0.10777922600000001</c:v>
                </c:pt>
                <c:pt idx="6850">
                  <c:v>7.8857497999999998E-2</c:v>
                </c:pt>
                <c:pt idx="6851">
                  <c:v>-8.5970148999999996E-2</c:v>
                </c:pt>
                <c:pt idx="6852">
                  <c:v>-3.3608490999999997E-2</c:v>
                </c:pt>
                <c:pt idx="6853">
                  <c:v>-9.3567249999999998E-3</c:v>
                </c:pt>
                <c:pt idx="6854">
                  <c:v>-2.2849807E-2</c:v>
                </c:pt>
                <c:pt idx="6855">
                  <c:v>-4.8000000000000001E-2</c:v>
                </c:pt>
                <c:pt idx="6856">
                  <c:v>-7.7753780000000003E-3</c:v>
                </c:pt>
                <c:pt idx="6857">
                  <c:v>-8.8320744000000007E-2</c:v>
                </c:pt>
                <c:pt idx="6858">
                  <c:v>-2.3314430000000001E-2</c:v>
                </c:pt>
                <c:pt idx="6859">
                  <c:v>-5.0350877000000002E-2</c:v>
                </c:pt>
                <c:pt idx="6860">
                  <c:v>-4.8394003999999997E-2</c:v>
                </c:pt>
                <c:pt idx="6861">
                  <c:v>-9.8039219999999996E-3</c:v>
                </c:pt>
                <c:pt idx="6862">
                  <c:v>-6.6852367999999995E-2</c:v>
                </c:pt>
                <c:pt idx="6863">
                  <c:v>-1.4999999999999999E-2</c:v>
                </c:pt>
                <c:pt idx="6864">
                  <c:v>-8.0140816000000004E-2</c:v>
                </c:pt>
                <c:pt idx="6865">
                  <c:v>-0.14402173900000001</c:v>
                </c:pt>
                <c:pt idx="6866">
                  <c:v>5.2442529000000002E-2</c:v>
                </c:pt>
                <c:pt idx="6867">
                  <c:v>-3.7433155000000003E-2</c:v>
                </c:pt>
                <c:pt idx="6868">
                  <c:v>-0.37993421100000002</c:v>
                </c:pt>
                <c:pt idx="6869">
                  <c:v>-0.23932651799999999</c:v>
                </c:pt>
                <c:pt idx="6870">
                  <c:v>-0.138599416</c:v>
                </c:pt>
                <c:pt idx="6871">
                  <c:v>3.2188841000000003E-2</c:v>
                </c:pt>
                <c:pt idx="6872">
                  <c:v>-7.4797105000000003E-2</c:v>
                </c:pt>
                <c:pt idx="6873">
                  <c:v>8.6689420000000003E-2</c:v>
                </c:pt>
                <c:pt idx="6874">
                  <c:v>5.0109409000000001E-2</c:v>
                </c:pt>
                <c:pt idx="6875">
                  <c:v>-0.118328298</c:v>
                </c:pt>
                <c:pt idx="6876">
                  <c:v>1.1522634E-2</c:v>
                </c:pt>
                <c:pt idx="6877">
                  <c:v>1.0256410000000001E-2</c:v>
                </c:pt>
                <c:pt idx="6878">
                  <c:v>-0.127105263</c:v>
                </c:pt>
                <c:pt idx="6879">
                  <c:v>7.1428570999999996E-2</c:v>
                </c:pt>
                <c:pt idx="6880">
                  <c:v>3.7313400000000001E-4</c:v>
                </c:pt>
                <c:pt idx="6881">
                  <c:v>-0.13120104399999999</c:v>
                </c:pt>
                <c:pt idx="6882">
                  <c:v>-8.9156627000000002E-2</c:v>
                </c:pt>
                <c:pt idx="6883">
                  <c:v>0.13352545599999999</c:v>
                </c:pt>
                <c:pt idx="6884">
                  <c:v>7.5471698000000004E-2</c:v>
                </c:pt>
                <c:pt idx="6885">
                  <c:v>-1.8421053E-2</c:v>
                </c:pt>
                <c:pt idx="6886">
                  <c:v>9.7251586000000001E-2</c:v>
                </c:pt>
                <c:pt idx="6887">
                  <c:v>0.12666666700000001</c:v>
                </c:pt>
                <c:pt idx="6888">
                  <c:v>6.0836502000000001E-2</c:v>
                </c:pt>
                <c:pt idx="6889">
                  <c:v>7.7554965000000003E-2</c:v>
                </c:pt>
                <c:pt idx="6890">
                  <c:v>-2.8252788000000001E-2</c:v>
                </c:pt>
                <c:pt idx="6891">
                  <c:v>7.4744296000000002E-2</c:v>
                </c:pt>
                <c:pt idx="6892">
                  <c:v>-8.5408022E-2</c:v>
                </c:pt>
                <c:pt idx="6893">
                  <c:v>2.3630505E-2</c:v>
                </c:pt>
                <c:pt idx="6894">
                  <c:v>-5.9165346000000001E-2</c:v>
                </c:pt>
                <c:pt idx="6895">
                  <c:v>-3.0673252000000002E-2</c:v>
                </c:pt>
                <c:pt idx="6896">
                  <c:v>3.2500000000000001E-2</c:v>
                </c:pt>
                <c:pt idx="6897">
                  <c:v>-4.5182724E-2</c:v>
                </c:pt>
                <c:pt idx="6898">
                  <c:v>6.118287E-3</c:v>
                </c:pt>
                <c:pt idx="6899">
                  <c:v>-9.6989966999999996E-2</c:v>
                </c:pt>
                <c:pt idx="6900">
                  <c:v>-4.0392382999999997E-2</c:v>
                </c:pt>
                <c:pt idx="6901">
                  <c:v>-6.2086215E-2</c:v>
                </c:pt>
                <c:pt idx="6902">
                  <c:v>-4.4897959000000001E-2</c:v>
                </c:pt>
                <c:pt idx="6903">
                  <c:v>-0.117283951</c:v>
                </c:pt>
                <c:pt idx="6904">
                  <c:v>-0.13062499999999999</c:v>
                </c:pt>
                <c:pt idx="6905">
                  <c:v>1.8318965999999999E-2</c:v>
                </c:pt>
                <c:pt idx="6906">
                  <c:v>-0.14898044099999999</c:v>
                </c:pt>
                <c:pt idx="6907">
                  <c:v>-0.14772036499999999</c:v>
                </c:pt>
                <c:pt idx="6908">
                  <c:v>-6.1224490000000003E-3</c:v>
                </c:pt>
                <c:pt idx="6909">
                  <c:v>-5.0153531000000001E-2</c:v>
                </c:pt>
                <c:pt idx="6910">
                  <c:v>-0.57456647400000005</c:v>
                </c:pt>
                <c:pt idx="6911">
                  <c:v>-2.0831286000000001E-2</c:v>
                </c:pt>
                <c:pt idx="6912">
                  <c:v>-4.5804795000000002E-2</c:v>
                </c:pt>
                <c:pt idx="6913">
                  <c:v>-1.1210762000000001E-2</c:v>
                </c:pt>
                <c:pt idx="6914">
                  <c:v>4.1095890000000003E-2</c:v>
                </c:pt>
                <c:pt idx="6915">
                  <c:v>4.6384040000000001E-2</c:v>
                </c:pt>
                <c:pt idx="6916">
                  <c:v>-0.108823529</c:v>
                </c:pt>
                <c:pt idx="6917">
                  <c:v>2.3584909999999999E-3</c:v>
                </c:pt>
                <c:pt idx="6918">
                  <c:v>-0.23562412299999999</c:v>
                </c:pt>
                <c:pt idx="6919">
                  <c:v>-5.2530205000000003E-2</c:v>
                </c:pt>
                <c:pt idx="6920">
                  <c:v>-1.0112797E-2</c:v>
                </c:pt>
                <c:pt idx="6921">
                  <c:v>-0.403785489</c:v>
                </c:pt>
                <c:pt idx="6922">
                  <c:v>-1.1925043E-2</c:v>
                </c:pt>
                <c:pt idx="6923">
                  <c:v>-3.4148095000000003E-2</c:v>
                </c:pt>
                <c:pt idx="6924">
                  <c:v>-3.0049447999999999E-2</c:v>
                </c:pt>
                <c:pt idx="6925">
                  <c:v>-2.8818440000000002E-3</c:v>
                </c:pt>
                <c:pt idx="6926">
                  <c:v>-0.15645161299999999</c:v>
                </c:pt>
                <c:pt idx="6927">
                  <c:v>-2.5265393000000001E-2</c:v>
                </c:pt>
                <c:pt idx="6928">
                  <c:v>2.1435018E-2</c:v>
                </c:pt>
                <c:pt idx="6929">
                  <c:v>0</c:v>
                </c:pt>
                <c:pt idx="6930">
                  <c:v>9.5846644999999994E-2</c:v>
                </c:pt>
                <c:pt idx="6931">
                  <c:v>-1.2733059999999999E-2</c:v>
                </c:pt>
                <c:pt idx="6932">
                  <c:v>-2.5096525000000001E-2</c:v>
                </c:pt>
                <c:pt idx="6933">
                  <c:v>-8.5539715000000002E-2</c:v>
                </c:pt>
                <c:pt idx="6934">
                  <c:v>2.3853210000000001E-3</c:v>
                </c:pt>
                <c:pt idx="6935">
                  <c:v>-0.31505944499999999</c:v>
                </c:pt>
                <c:pt idx="6936">
                  <c:v>-1.9217082E-2</c:v>
                </c:pt>
                <c:pt idx="6937">
                  <c:v>-1.6486486000000002E-2</c:v>
                </c:pt>
                <c:pt idx="6938">
                  <c:v>9.3621999999999993E-3</c:v>
                </c:pt>
                <c:pt idx="6939">
                  <c:v>8.0319149000000006E-2</c:v>
                </c:pt>
                <c:pt idx="6940">
                  <c:v>2.3084989999999999E-3</c:v>
                </c:pt>
                <c:pt idx="6941">
                  <c:v>-0.18677042799999999</c:v>
                </c:pt>
                <c:pt idx="6942">
                  <c:v>-0.27117327099999999</c:v>
                </c:pt>
                <c:pt idx="6943">
                  <c:v>1.2725958000000001E-2</c:v>
                </c:pt>
                <c:pt idx="6944">
                  <c:v>4.3994699999999999E-4</c:v>
                </c:pt>
                <c:pt idx="6945">
                  <c:v>2.1774194E-2</c:v>
                </c:pt>
                <c:pt idx="6946">
                  <c:v>8.5795999999999997E-3</c:v>
                </c:pt>
                <c:pt idx="6947">
                  <c:v>9.5011880000000007E-3</c:v>
                </c:pt>
                <c:pt idx="6948">
                  <c:v>0.15793918900000001</c:v>
                </c:pt>
                <c:pt idx="6949">
                  <c:v>0.105544212</c:v>
                </c:pt>
                <c:pt idx="6950">
                  <c:v>0.13565217399999999</c:v>
                </c:pt>
                <c:pt idx="6951">
                  <c:v>-3.0869565000000002E-2</c:v>
                </c:pt>
                <c:pt idx="6952">
                  <c:v>8.9340102000000005E-2</c:v>
                </c:pt>
                <c:pt idx="6953">
                  <c:v>-2.314815E-3</c:v>
                </c:pt>
                <c:pt idx="6954">
                  <c:v>-9.6491227999999998E-2</c:v>
                </c:pt>
                <c:pt idx="6955">
                  <c:v>-3.8251366000000002E-2</c:v>
                </c:pt>
                <c:pt idx="6956">
                  <c:v>9.1530054999999999E-2</c:v>
                </c:pt>
                <c:pt idx="6957">
                  <c:v>5.2494802E-2</c:v>
                </c:pt>
                <c:pt idx="6958">
                  <c:v>4.7036082E-2</c:v>
                </c:pt>
                <c:pt idx="6959">
                  <c:v>0.28341902299999999</c:v>
                </c:pt>
                <c:pt idx="6960">
                  <c:v>8.1555829999999992E-3</c:v>
                </c:pt>
                <c:pt idx="6961">
                  <c:v>3.8729670000000002E-3</c:v>
                </c:pt>
                <c:pt idx="6962">
                  <c:v>0.114269471</c:v>
                </c:pt>
                <c:pt idx="6963">
                  <c:v>-0.115019763</c:v>
                </c:pt>
                <c:pt idx="6964">
                  <c:v>-4.0696409000000003E-2</c:v>
                </c:pt>
                <c:pt idx="6965">
                  <c:v>2.9390150000000001E-3</c:v>
                </c:pt>
                <c:pt idx="6966">
                  <c:v>0</c:v>
                </c:pt>
                <c:pt idx="6967">
                  <c:v>9.9659952999999996E-2</c:v>
                </c:pt>
                <c:pt idx="6968">
                  <c:v>-4.7005307000000003E-2</c:v>
                </c:pt>
                <c:pt idx="6969">
                  <c:v>0.23119972</c:v>
                </c:pt>
                <c:pt idx="6970">
                  <c:v>6.5896738999999996E-2</c:v>
                </c:pt>
                <c:pt idx="6971">
                  <c:v>7.7346376999999994E-2</c:v>
                </c:pt>
                <c:pt idx="6972">
                  <c:v>0.10107284</c:v>
                </c:pt>
                <c:pt idx="6973">
                  <c:v>-0.12944393800000001</c:v>
                </c:pt>
                <c:pt idx="6974">
                  <c:v>-3.4022681999999999E-2</c:v>
                </c:pt>
                <c:pt idx="6975">
                  <c:v>-4.9261080000000002E-3</c:v>
                </c:pt>
                <c:pt idx="6976">
                  <c:v>0.30866141699999999</c:v>
                </c:pt>
                <c:pt idx="6977">
                  <c:v>-7.8030810000000006E-2</c:v>
                </c:pt>
                <c:pt idx="6978">
                  <c:v>1.5315314999999999E-2</c:v>
                </c:pt>
                <c:pt idx="6979">
                  <c:v>0.110619469</c:v>
                </c:pt>
                <c:pt idx="6980">
                  <c:v>-2.2313296999999999E-2</c:v>
                </c:pt>
                <c:pt idx="6981">
                  <c:v>-3.9231385000000001E-2</c:v>
                </c:pt>
                <c:pt idx="6982">
                  <c:v>-3.3060555999999998E-2</c:v>
                </c:pt>
                <c:pt idx="6983">
                  <c:v>-5.4264727999999998E-2</c:v>
                </c:pt>
                <c:pt idx="6984">
                  <c:v>7.7981650999999999E-2</c:v>
                </c:pt>
                <c:pt idx="6985">
                  <c:v>-6.3861758000000005E-2</c:v>
                </c:pt>
                <c:pt idx="6986">
                  <c:v>3.3606557000000002E-2</c:v>
                </c:pt>
                <c:pt idx="6987">
                  <c:v>4.7984644999999999E-2</c:v>
                </c:pt>
                <c:pt idx="6988">
                  <c:v>-3.9016114999999997E-2</c:v>
                </c:pt>
                <c:pt idx="6989">
                  <c:v>0.16267942599999999</c:v>
                </c:pt>
                <c:pt idx="6990">
                  <c:v>-0.31764705900000001</c:v>
                </c:pt>
                <c:pt idx="6991">
                  <c:v>1.3551666E-2</c:v>
                </c:pt>
                <c:pt idx="6992">
                  <c:v>-9.8280097999999996E-2</c:v>
                </c:pt>
                <c:pt idx="6993">
                  <c:v>-3.3898304999999997E-2</c:v>
                </c:pt>
                <c:pt idx="6994">
                  <c:v>-4.4930876000000002E-2</c:v>
                </c:pt>
                <c:pt idx="6995">
                  <c:v>-7.8410018999999997E-2</c:v>
                </c:pt>
                <c:pt idx="6996">
                  <c:v>1.1804383999999999E-2</c:v>
                </c:pt>
                <c:pt idx="6997">
                  <c:v>0.38965517199999999</c:v>
                </c:pt>
                <c:pt idx="6998">
                  <c:v>-0.11031665</c:v>
                </c:pt>
                <c:pt idx="6999">
                  <c:v>-2.3534446000000001E-2</c:v>
                </c:pt>
                <c:pt idx="7000">
                  <c:v>0.22047244099999999</c:v>
                </c:pt>
                <c:pt idx="7001">
                  <c:v>4.7653429999999997E-2</c:v>
                </c:pt>
                <c:pt idx="7002">
                  <c:v>-3.7181302999999999E-2</c:v>
                </c:pt>
                <c:pt idx="7003">
                  <c:v>-1.4778325E-2</c:v>
                </c:pt>
                <c:pt idx="7004">
                  <c:v>-3.7752413999999998E-2</c:v>
                </c:pt>
                <c:pt idx="7005">
                  <c:v>0.126102293</c:v>
                </c:pt>
                <c:pt idx="7006">
                  <c:v>1.3793102999999999E-2</c:v>
                </c:pt>
                <c:pt idx="7007">
                  <c:v>-0.12037914700000001</c:v>
                </c:pt>
                <c:pt idx="7008">
                  <c:v>-2.0016915999999999E-2</c:v>
                </c:pt>
                <c:pt idx="7009">
                  <c:v>-3.9814561999999998E-2</c:v>
                </c:pt>
                <c:pt idx="7010">
                  <c:v>0.121098627</c:v>
                </c:pt>
                <c:pt idx="7011">
                  <c:v>5.5309734999999999E-2</c:v>
                </c:pt>
                <c:pt idx="7012">
                  <c:v>0.32278480999999998</c:v>
                </c:pt>
                <c:pt idx="7013">
                  <c:v>5.5498458000000001E-2</c:v>
                </c:pt>
                <c:pt idx="7014">
                  <c:v>-2.6395939E-2</c:v>
                </c:pt>
                <c:pt idx="7015">
                  <c:v>4.0169522999999999E-2</c:v>
                </c:pt>
                <c:pt idx="7016">
                  <c:v>-0.36613902300000001</c:v>
                </c:pt>
                <c:pt idx="7017">
                  <c:v>1.8227529999999999E-2</c:v>
                </c:pt>
                <c:pt idx="7018">
                  <c:v>-0.15118790500000001</c:v>
                </c:pt>
                <c:pt idx="7019">
                  <c:v>-4.3042453000000001E-2</c:v>
                </c:pt>
                <c:pt idx="7020">
                  <c:v>3.1332578E-2</c:v>
                </c:pt>
                <c:pt idx="7021">
                  <c:v>-9.3891974000000003E-2</c:v>
                </c:pt>
                <c:pt idx="7022">
                  <c:v>-4.4467424999999998E-2</c:v>
                </c:pt>
                <c:pt idx="7023">
                  <c:v>-1.4370875E-2</c:v>
                </c:pt>
                <c:pt idx="7024">
                  <c:v>1.3026052E-2</c:v>
                </c:pt>
                <c:pt idx="7025">
                  <c:v>0.173961219</c:v>
                </c:pt>
                <c:pt idx="7026">
                  <c:v>8.9705882000000001E-2</c:v>
                </c:pt>
                <c:pt idx="7027">
                  <c:v>-9.1642230000000009E-3</c:v>
                </c:pt>
                <c:pt idx="7028">
                  <c:v>8.0279232000000006E-2</c:v>
                </c:pt>
                <c:pt idx="7029">
                  <c:v>-0.141304348</c:v>
                </c:pt>
                <c:pt idx="7030">
                  <c:v>-5.0680627999999998E-2</c:v>
                </c:pt>
                <c:pt idx="7031">
                  <c:v>-4.6060605999999997E-2</c:v>
                </c:pt>
                <c:pt idx="7032">
                  <c:v>0.41739130400000002</c:v>
                </c:pt>
                <c:pt idx="7033">
                  <c:v>-5.2941179999999996E-3</c:v>
                </c:pt>
                <c:pt idx="7034">
                  <c:v>0</c:v>
                </c:pt>
                <c:pt idx="7035">
                  <c:v>-5.3461538000000003E-2</c:v>
                </c:pt>
                <c:pt idx="7036">
                  <c:v>-8.3609536999999998E-2</c:v>
                </c:pt>
                <c:pt idx="7037">
                  <c:v>7.9322638000000001E-2</c:v>
                </c:pt>
                <c:pt idx="7038">
                  <c:v>0.18181818199999999</c:v>
                </c:pt>
                <c:pt idx="7039">
                  <c:v>4.9884880999999999E-2</c:v>
                </c:pt>
                <c:pt idx="7040">
                  <c:v>-4.7501237000000002E-2</c:v>
                </c:pt>
                <c:pt idx="7041">
                  <c:v>4.8611110999999999E-2</c:v>
                </c:pt>
                <c:pt idx="7042">
                  <c:v>1.0080644999999999E-2</c:v>
                </c:pt>
                <c:pt idx="7043">
                  <c:v>9.1842397000000006E-2</c:v>
                </c:pt>
                <c:pt idx="7044">
                  <c:v>0.166216216</c:v>
                </c:pt>
                <c:pt idx="7045">
                  <c:v>0.12881806100000001</c:v>
                </c:pt>
                <c:pt idx="7046">
                  <c:v>-5.1383399000000003E-2</c:v>
                </c:pt>
                <c:pt idx="7047">
                  <c:v>-5.9913936000000001E-2</c:v>
                </c:pt>
                <c:pt idx="7048">
                  <c:v>6.0869569999999996E-3</c:v>
                </c:pt>
                <c:pt idx="7049">
                  <c:v>-1.0133E-3</c:v>
                </c:pt>
                <c:pt idx="7050">
                  <c:v>7.0370370000000002E-2</c:v>
                </c:pt>
                <c:pt idx="7051">
                  <c:v>2.0863309E-2</c:v>
                </c:pt>
                <c:pt idx="7052">
                  <c:v>-6.8965517000000004E-2</c:v>
                </c:pt>
                <c:pt idx="7053">
                  <c:v>4.6260268E-2</c:v>
                </c:pt>
                <c:pt idx="7054">
                  <c:v>-0.150961235</c:v>
                </c:pt>
                <c:pt idx="7055">
                  <c:v>-0.114607258</c:v>
                </c:pt>
                <c:pt idx="7056">
                  <c:v>-3.4071549999999999E-2</c:v>
                </c:pt>
                <c:pt idx="7057">
                  <c:v>0.14957265</c:v>
                </c:pt>
                <c:pt idx="7058">
                  <c:v>2.073255E-3</c:v>
                </c:pt>
                <c:pt idx="7059">
                  <c:v>9.9735216000000002E-2</c:v>
                </c:pt>
                <c:pt idx="7060">
                  <c:v>0</c:v>
                </c:pt>
                <c:pt idx="7061">
                  <c:v>-4.6716839999999997E-3</c:v>
                </c:pt>
                <c:pt idx="7062">
                  <c:v>-2.351717E-2</c:v>
                </c:pt>
                <c:pt idx="7063">
                  <c:v>-2.6529107999999999E-2</c:v>
                </c:pt>
                <c:pt idx="7064">
                  <c:v>1.1271132999999999E-2</c:v>
                </c:pt>
                <c:pt idx="7065">
                  <c:v>2.60078E-3</c:v>
                </c:pt>
                <c:pt idx="7066">
                  <c:v>-1.003861E-2</c:v>
                </c:pt>
                <c:pt idx="7067">
                  <c:v>-7.5614369999999998E-3</c:v>
                </c:pt>
                <c:pt idx="7068">
                  <c:v>3.5813768000000003E-2</c:v>
                </c:pt>
                <c:pt idx="7069">
                  <c:v>-4.3807462999999998E-2</c:v>
                </c:pt>
                <c:pt idx="7070">
                  <c:v>-4.7974719999999998E-2</c:v>
                </c:pt>
                <c:pt idx="7071">
                  <c:v>7.6484018000000001E-2</c:v>
                </c:pt>
                <c:pt idx="7072">
                  <c:v>1.2547051E-2</c:v>
                </c:pt>
                <c:pt idx="7073">
                  <c:v>-4.9788135999999997E-2</c:v>
                </c:pt>
                <c:pt idx="7074">
                  <c:v>0.142098274</c:v>
                </c:pt>
                <c:pt idx="7075">
                  <c:v>-2.4814815E-2</c:v>
                </c:pt>
                <c:pt idx="7076">
                  <c:v>-9.8090278000000003E-2</c:v>
                </c:pt>
                <c:pt idx="7077">
                  <c:v>4.2053790000000001E-2</c:v>
                </c:pt>
                <c:pt idx="7078">
                  <c:v>-3.9840639999999998E-3</c:v>
                </c:pt>
                <c:pt idx="7079">
                  <c:v>1.3254273E-2</c:v>
                </c:pt>
                <c:pt idx="7080">
                  <c:v>-1.2379642E-2</c:v>
                </c:pt>
                <c:pt idx="7081">
                  <c:v>-5.7534246999999997E-2</c:v>
                </c:pt>
                <c:pt idx="7082">
                  <c:v>-8.1404033000000001E-2</c:v>
                </c:pt>
                <c:pt idx="7083">
                  <c:v>-2.2624429999999998E-3</c:v>
                </c:pt>
                <c:pt idx="7084">
                  <c:v>-2.6217227999999999E-2</c:v>
                </c:pt>
                <c:pt idx="7085">
                  <c:v>0.16367786100000001</c:v>
                </c:pt>
                <c:pt idx="7086">
                  <c:v>0.17844232700000001</c:v>
                </c:pt>
                <c:pt idx="7087">
                  <c:v>-2.9895867999999999E-2</c:v>
                </c:pt>
                <c:pt idx="7088">
                  <c:v>4.8875860000000002E-3</c:v>
                </c:pt>
                <c:pt idx="7089">
                  <c:v>2.5057907000000001E-2</c:v>
                </c:pt>
                <c:pt idx="7090">
                  <c:v>0.109489051</c:v>
                </c:pt>
                <c:pt idx="7091">
                  <c:v>2.9387755000000002E-2</c:v>
                </c:pt>
                <c:pt idx="7092">
                  <c:v>-1.5398281999999999E-2</c:v>
                </c:pt>
                <c:pt idx="7093">
                  <c:v>0.121276596</c:v>
                </c:pt>
                <c:pt idx="7094">
                  <c:v>-3.8535650000000002E-3</c:v>
                </c:pt>
                <c:pt idx="7095">
                  <c:v>-8.4695393999999993E-2</c:v>
                </c:pt>
                <c:pt idx="7096">
                  <c:v>-5.7110092000000001E-2</c:v>
                </c:pt>
                <c:pt idx="7097">
                  <c:v>-6.4516130000000001E-3</c:v>
                </c:pt>
                <c:pt idx="7098">
                  <c:v>-4.3309632000000001E-2</c:v>
                </c:pt>
                <c:pt idx="7099">
                  <c:v>-5.0561797999999998E-2</c:v>
                </c:pt>
                <c:pt idx="7100">
                  <c:v>5.4665930000000001E-2</c:v>
                </c:pt>
                <c:pt idx="7101">
                  <c:v>3.9735100000000004E-3</c:v>
                </c:pt>
                <c:pt idx="7102">
                  <c:v>-2.0777222000000001E-2</c:v>
                </c:pt>
                <c:pt idx="7103">
                  <c:v>-6.2187925999999998E-2</c:v>
                </c:pt>
                <c:pt idx="7104">
                  <c:v>0.22484848499999999</c:v>
                </c:pt>
                <c:pt idx="7105">
                  <c:v>-2.1999043999999999E-2</c:v>
                </c:pt>
                <c:pt idx="7106">
                  <c:v>-5.1127819999999997E-2</c:v>
                </c:pt>
                <c:pt idx="7107">
                  <c:v>-2.2935779999999999E-2</c:v>
                </c:pt>
                <c:pt idx="7108">
                  <c:v>-6.8674256000000003E-2</c:v>
                </c:pt>
                <c:pt idx="7109">
                  <c:v>-7.5481519999999998E-3</c:v>
                </c:pt>
                <c:pt idx="7110">
                  <c:v>5.3763441000000002E-2</c:v>
                </c:pt>
                <c:pt idx="7111">
                  <c:v>7.9891303999999996E-2</c:v>
                </c:pt>
                <c:pt idx="7112">
                  <c:v>-6.8708971999999993E-2</c:v>
                </c:pt>
                <c:pt idx="7113">
                  <c:v>-0.152751678</c:v>
                </c:pt>
                <c:pt idx="7114">
                  <c:v>0</c:v>
                </c:pt>
                <c:pt idx="7115">
                  <c:v>-4.5743328999999999E-2</c:v>
                </c:pt>
                <c:pt idx="7116">
                  <c:v>5.2009456000000003E-2</c:v>
                </c:pt>
                <c:pt idx="7117">
                  <c:v>-4.7913446999999998E-2</c:v>
                </c:pt>
                <c:pt idx="7118">
                  <c:v>2.685624E-2</c:v>
                </c:pt>
                <c:pt idx="7119">
                  <c:v>-1.3157894999999999E-2</c:v>
                </c:pt>
                <c:pt idx="7120">
                  <c:v>0.24694444400000001</c:v>
                </c:pt>
                <c:pt idx="7121">
                  <c:v>-6.6753927000000005E-2</c:v>
                </c:pt>
                <c:pt idx="7122">
                  <c:v>1.2437152999999999E-2</c:v>
                </c:pt>
                <c:pt idx="7123">
                  <c:v>-0.163685152</c:v>
                </c:pt>
                <c:pt idx="7124">
                  <c:v>-2.1459230000000001E-3</c:v>
                </c:pt>
                <c:pt idx="7125">
                  <c:v>1.4402004E-2</c:v>
                </c:pt>
                <c:pt idx="7126">
                  <c:v>-7.3087431999999994E-2</c:v>
                </c:pt>
                <c:pt idx="7127">
                  <c:v>1.1420827999999999E-2</c:v>
                </c:pt>
                <c:pt idx="7128">
                  <c:v>-1.4347825999999999E-2</c:v>
                </c:pt>
                <c:pt idx="7129">
                  <c:v>-5.6097560999999997E-2</c:v>
                </c:pt>
                <c:pt idx="7130">
                  <c:v>-0.10228878199999999</c:v>
                </c:pt>
                <c:pt idx="7131">
                  <c:v>-3.7986064E-2</c:v>
                </c:pt>
                <c:pt idx="7132">
                  <c:v>1.0869564999999999E-2</c:v>
                </c:pt>
                <c:pt idx="7133">
                  <c:v>8.5597826000000002E-2</c:v>
                </c:pt>
                <c:pt idx="7134">
                  <c:v>2.6016259999999999E-2</c:v>
                </c:pt>
                <c:pt idx="7135">
                  <c:v>0.12372304200000001</c:v>
                </c:pt>
                <c:pt idx="7136">
                  <c:v>-2.3311258000000001E-2</c:v>
                </c:pt>
                <c:pt idx="7137">
                  <c:v>6.7620286000000002E-2</c:v>
                </c:pt>
                <c:pt idx="7138">
                  <c:v>-4.9808429000000001E-2</c:v>
                </c:pt>
                <c:pt idx="7139">
                  <c:v>-7.2840203000000006E-2</c:v>
                </c:pt>
                <c:pt idx="7140">
                  <c:v>0.117343347</c:v>
                </c:pt>
                <c:pt idx="7141">
                  <c:v>8.9792530999999995E-2</c:v>
                </c:pt>
                <c:pt idx="7142">
                  <c:v>-0.16841443</c:v>
                </c:pt>
                <c:pt idx="7143">
                  <c:v>-2.6666670000000002E-3</c:v>
                </c:pt>
                <c:pt idx="7144">
                  <c:v>-6.2808430000000004E-3</c:v>
                </c:pt>
                <c:pt idx="7145">
                  <c:v>-0.01</c:v>
                </c:pt>
                <c:pt idx="7146">
                  <c:v>4.560968E-2</c:v>
                </c:pt>
                <c:pt idx="7147">
                  <c:v>0.22382920100000001</c:v>
                </c:pt>
                <c:pt idx="7148">
                  <c:v>-3.399048E-3</c:v>
                </c:pt>
                <c:pt idx="7149">
                  <c:v>-0.11327832</c:v>
                </c:pt>
                <c:pt idx="7150">
                  <c:v>-0.100877193</c:v>
                </c:pt>
                <c:pt idx="7151">
                  <c:v>-1.2285012E-2</c:v>
                </c:pt>
                <c:pt idx="7152">
                  <c:v>-5.2590060000000001E-3</c:v>
                </c:pt>
                <c:pt idx="7153">
                  <c:v>0.385127636</c:v>
                </c:pt>
                <c:pt idx="7154">
                  <c:v>-9.6243403000000005E-2</c:v>
                </c:pt>
                <c:pt idx="7155">
                  <c:v>1.8624286E-2</c:v>
                </c:pt>
                <c:pt idx="7156">
                  <c:v>-3.1984008000000001E-2</c:v>
                </c:pt>
                <c:pt idx="7157">
                  <c:v>-7.9365080000000001E-3</c:v>
                </c:pt>
                <c:pt idx="7158">
                  <c:v>-9.3827160000000007E-2</c:v>
                </c:pt>
                <c:pt idx="7159">
                  <c:v>-0.103497069</c:v>
                </c:pt>
                <c:pt idx="7160">
                  <c:v>-0.20339912299999999</c:v>
                </c:pt>
                <c:pt idx="7161">
                  <c:v>-4.4297082000000002E-2</c:v>
                </c:pt>
                <c:pt idx="7162">
                  <c:v>-8.3783784E-2</c:v>
                </c:pt>
                <c:pt idx="7163">
                  <c:v>-0.23120300799999999</c:v>
                </c:pt>
                <c:pt idx="7164">
                  <c:v>2.1151590000000001E-3</c:v>
                </c:pt>
                <c:pt idx="7165">
                  <c:v>-4.0106952000000001E-2</c:v>
                </c:pt>
                <c:pt idx="7166">
                  <c:v>-4.5833332999999997E-2</c:v>
                </c:pt>
                <c:pt idx="7167">
                  <c:v>-5.6724611000000001E-2</c:v>
                </c:pt>
                <c:pt idx="7168">
                  <c:v>2.7227722999999999E-2</c:v>
                </c:pt>
                <c:pt idx="7169">
                  <c:v>-7.7835430000000004E-3</c:v>
                </c:pt>
                <c:pt idx="7170">
                  <c:v>0.17904761899999999</c:v>
                </c:pt>
                <c:pt idx="7171">
                  <c:v>0.17986988100000001</c:v>
                </c:pt>
                <c:pt idx="7172">
                  <c:v>-3.7225042E-2</c:v>
                </c:pt>
                <c:pt idx="7173">
                  <c:v>-4.7979797999999997E-2</c:v>
                </c:pt>
                <c:pt idx="7174">
                  <c:v>6.2709029999999999E-2</c:v>
                </c:pt>
                <c:pt idx="7175">
                  <c:v>-3.2955351000000001E-2</c:v>
                </c:pt>
                <c:pt idx="7176">
                  <c:v>0.14069037700000001</c:v>
                </c:pt>
                <c:pt idx="7177">
                  <c:v>-4.6882552000000001E-2</c:v>
                </c:pt>
                <c:pt idx="7178">
                  <c:v>3.3310200999999998E-2</c:v>
                </c:pt>
                <c:pt idx="7179">
                  <c:v>5.9244419E-2</c:v>
                </c:pt>
                <c:pt idx="7180">
                  <c:v>-9.6941176000000004E-2</c:v>
                </c:pt>
                <c:pt idx="7181">
                  <c:v>4.7826087000000003E-2</c:v>
                </c:pt>
                <c:pt idx="7182">
                  <c:v>6.2611810000000002E-3</c:v>
                </c:pt>
                <c:pt idx="7183">
                  <c:v>-4.7895228999999997E-2</c:v>
                </c:pt>
                <c:pt idx="7184">
                  <c:v>6.7326733E-2</c:v>
                </c:pt>
                <c:pt idx="7185">
                  <c:v>-9.1776800000000001E-4</c:v>
                </c:pt>
                <c:pt idx="7186">
                  <c:v>3.5761012000000002E-2</c:v>
                </c:pt>
                <c:pt idx="7187">
                  <c:v>-2.1501458000000001E-2</c:v>
                </c:pt>
                <c:pt idx="7188">
                  <c:v>3.1531532000000001E-2</c:v>
                </c:pt>
                <c:pt idx="7189">
                  <c:v>-2.9077117999999999E-2</c:v>
                </c:pt>
                <c:pt idx="7190">
                  <c:v>2.5662959999999999E-2</c:v>
                </c:pt>
                <c:pt idx="7191">
                  <c:v>-1.3953488E-2</c:v>
                </c:pt>
                <c:pt idx="7192">
                  <c:v>6.3829786999999999E-2</c:v>
                </c:pt>
                <c:pt idx="7193">
                  <c:v>6.5403698999999996E-2</c:v>
                </c:pt>
                <c:pt idx="7194">
                  <c:v>-8.8352185999999999E-2</c:v>
                </c:pt>
                <c:pt idx="7195">
                  <c:v>0.20624999999999999</c:v>
                </c:pt>
                <c:pt idx="7196">
                  <c:v>-5.3928404999999999E-2</c:v>
                </c:pt>
                <c:pt idx="7197">
                  <c:v>2.0050124999999999E-2</c:v>
                </c:pt>
                <c:pt idx="7198">
                  <c:v>-2.5084746000000002E-2</c:v>
                </c:pt>
                <c:pt idx="7199">
                  <c:v>0.114386792</c:v>
                </c:pt>
                <c:pt idx="7200">
                  <c:v>1.0989011E-2</c:v>
                </c:pt>
                <c:pt idx="7201">
                  <c:v>0.12223071000000001</c:v>
                </c:pt>
                <c:pt idx="7202">
                  <c:v>-2.0408163E-2</c:v>
                </c:pt>
                <c:pt idx="7203">
                  <c:v>-4.1189930999999999E-2</c:v>
                </c:pt>
                <c:pt idx="7204">
                  <c:v>8.8717454000000001E-2</c:v>
                </c:pt>
                <c:pt idx="7205">
                  <c:v>8.2655246000000002E-2</c:v>
                </c:pt>
                <c:pt idx="7206">
                  <c:v>0.13458529</c:v>
                </c:pt>
                <c:pt idx="7207">
                  <c:v>4.8846154000000003E-2</c:v>
                </c:pt>
                <c:pt idx="7208">
                  <c:v>2.0939681000000002E-2</c:v>
                </c:pt>
                <c:pt idx="7209">
                  <c:v>-1.9387992999999999E-2</c:v>
                </c:pt>
                <c:pt idx="7210">
                  <c:v>-1.4705882E-2</c:v>
                </c:pt>
                <c:pt idx="7211">
                  <c:v>-6.2325380000000001E-3</c:v>
                </c:pt>
                <c:pt idx="7212">
                  <c:v>0</c:v>
                </c:pt>
                <c:pt idx="7213">
                  <c:v>3.0444965000000001E-2</c:v>
                </c:pt>
                <c:pt idx="7214">
                  <c:v>6.3179006999999995E-2</c:v>
                </c:pt>
                <c:pt idx="7215">
                  <c:v>-2.0152091E-2</c:v>
                </c:pt>
                <c:pt idx="7216">
                  <c:v>3.9583332999999998E-2</c:v>
                </c:pt>
                <c:pt idx="7217">
                  <c:v>-1.3580247E-2</c:v>
                </c:pt>
                <c:pt idx="7218">
                  <c:v>-4.5614034999999997E-2</c:v>
                </c:pt>
                <c:pt idx="7219">
                  <c:v>0</c:v>
                </c:pt>
                <c:pt idx="7220">
                  <c:v>-4.6341462999999999E-2</c:v>
                </c:pt>
                <c:pt idx="7221">
                  <c:v>-5.5290102000000001E-2</c:v>
                </c:pt>
                <c:pt idx="7222">
                  <c:v>4.8251747999999997E-2</c:v>
                </c:pt>
                <c:pt idx="7223">
                  <c:v>-2.4482759E-2</c:v>
                </c:pt>
                <c:pt idx="7224">
                  <c:v>6.937799E-2</c:v>
                </c:pt>
                <c:pt idx="7225">
                  <c:v>0</c:v>
                </c:pt>
                <c:pt idx="7226">
                  <c:v>1.4326650000000001E-3</c:v>
                </c:pt>
                <c:pt idx="7227">
                  <c:v>6.4516130000000001E-3</c:v>
                </c:pt>
                <c:pt idx="7228">
                  <c:v>7.2511540000000001E-3</c:v>
                </c:pt>
                <c:pt idx="7229">
                  <c:v>-0.100465477</c:v>
                </c:pt>
                <c:pt idx="7230">
                  <c:v>0.13804491399999999</c:v>
                </c:pt>
                <c:pt idx="7231">
                  <c:v>-4.0909091000000002E-2</c:v>
                </c:pt>
                <c:pt idx="7232">
                  <c:v>7.7176599999999998E-2</c:v>
                </c:pt>
                <c:pt idx="7233">
                  <c:v>-4.6896792E-2</c:v>
                </c:pt>
                <c:pt idx="7234">
                  <c:v>0.123846154</c:v>
                </c:pt>
                <c:pt idx="7235">
                  <c:v>1.370614E-2</c:v>
                </c:pt>
                <c:pt idx="7236">
                  <c:v>5.0249169000000003E-2</c:v>
                </c:pt>
                <c:pt idx="7237">
                  <c:v>-2.5447042999999999E-2</c:v>
                </c:pt>
                <c:pt idx="7238">
                  <c:v>5.0701452000000001E-2</c:v>
                </c:pt>
                <c:pt idx="7239">
                  <c:v>-0.124331551</c:v>
                </c:pt>
                <c:pt idx="7240">
                  <c:v>-3.1963470000000001E-2</c:v>
                </c:pt>
                <c:pt idx="7241">
                  <c:v>8.9995813999999993E-2</c:v>
                </c:pt>
                <c:pt idx="7242">
                  <c:v>3.6858974000000003E-2</c:v>
                </c:pt>
                <c:pt idx="7243">
                  <c:v>-2.4316108999999999E-2</c:v>
                </c:pt>
                <c:pt idx="7244">
                  <c:v>-0.30798319299999999</c:v>
                </c:pt>
                <c:pt idx="7245">
                  <c:v>8.3047944999999998E-2</c:v>
                </c:pt>
                <c:pt idx="7246">
                  <c:v>2.1348315E-2</c:v>
                </c:pt>
                <c:pt idx="7247">
                  <c:v>0.121917808</c:v>
                </c:pt>
                <c:pt idx="7248">
                  <c:v>-1.9258546000000001E-2</c:v>
                </c:pt>
                <c:pt idx="7249">
                  <c:v>2.9313790999999999E-2</c:v>
                </c:pt>
                <c:pt idx="7250">
                  <c:v>2.4444443999999999E-2</c:v>
                </c:pt>
                <c:pt idx="7251">
                  <c:v>-5.918441E-2</c:v>
                </c:pt>
                <c:pt idx="7252">
                  <c:v>-1.3888889E-2</c:v>
                </c:pt>
                <c:pt idx="7253">
                  <c:v>-1.844898E-2</c:v>
                </c:pt>
                <c:pt idx="7254">
                  <c:v>3.6238981000000003E-2</c:v>
                </c:pt>
                <c:pt idx="7255">
                  <c:v>-2.6890755999999998E-2</c:v>
                </c:pt>
                <c:pt idx="7256">
                  <c:v>-1.3377926E-2</c:v>
                </c:pt>
                <c:pt idx="7257">
                  <c:v>-3.6613269999999998E-3</c:v>
                </c:pt>
                <c:pt idx="7258">
                  <c:v>-6.5975820000000004E-2</c:v>
                </c:pt>
                <c:pt idx="7259">
                  <c:v>6.3492059999999996E-3</c:v>
                </c:pt>
                <c:pt idx="7260">
                  <c:v>0.54791154799999997</c:v>
                </c:pt>
                <c:pt idx="7261">
                  <c:v>-3.6346692E-2</c:v>
                </c:pt>
                <c:pt idx="7262">
                  <c:v>5.2631578999999998E-2</c:v>
                </c:pt>
                <c:pt idx="7263">
                  <c:v>4.5045044999999999E-2</c:v>
                </c:pt>
                <c:pt idx="7264">
                  <c:v>-3.9682540000000002E-2</c:v>
                </c:pt>
                <c:pt idx="7265">
                  <c:v>-0.124204632</c:v>
                </c:pt>
                <c:pt idx="7266">
                  <c:v>5.4135337999999998E-2</c:v>
                </c:pt>
                <c:pt idx="7267">
                  <c:v>-7.0886076000000006E-2</c:v>
                </c:pt>
                <c:pt idx="7268">
                  <c:v>0.30487804899999998</c:v>
                </c:pt>
                <c:pt idx="7269">
                  <c:v>0.15820895500000001</c:v>
                </c:pt>
                <c:pt idx="7270">
                  <c:v>-4.8447205E-2</c:v>
                </c:pt>
                <c:pt idx="7271">
                  <c:v>-5.5247157999999998E-2</c:v>
                </c:pt>
                <c:pt idx="7272">
                  <c:v>-2.5096525000000001E-2</c:v>
                </c:pt>
                <c:pt idx="7273">
                  <c:v>-2.5550034999999999E-2</c:v>
                </c:pt>
                <c:pt idx="7274">
                  <c:v>-6.3694270000000004E-3</c:v>
                </c:pt>
                <c:pt idx="7275">
                  <c:v>6.5466450000000002E-3</c:v>
                </c:pt>
                <c:pt idx="7276">
                  <c:v>6.5482796999999995E-2</c:v>
                </c:pt>
                <c:pt idx="7277">
                  <c:v>-5.6074765999999998E-2</c:v>
                </c:pt>
                <c:pt idx="7278">
                  <c:v>-0.10992529299999999</c:v>
                </c:pt>
                <c:pt idx="7279">
                  <c:v>-5.1764706000000001E-2</c:v>
                </c:pt>
                <c:pt idx="7280">
                  <c:v>3.3057850999999999E-2</c:v>
                </c:pt>
                <c:pt idx="7281">
                  <c:v>1.339784946</c:v>
                </c:pt>
                <c:pt idx="7282">
                  <c:v>4.5763317999999997E-2</c:v>
                </c:pt>
                <c:pt idx="7283">
                  <c:v>0.205508475</c:v>
                </c:pt>
                <c:pt idx="7284">
                  <c:v>1.2758202E-2</c:v>
                </c:pt>
                <c:pt idx="7285">
                  <c:v>3.7851037999999997E-2</c:v>
                </c:pt>
                <c:pt idx="7286">
                  <c:v>-0.147101449</c:v>
                </c:pt>
                <c:pt idx="7287">
                  <c:v>-8.4166227999999996E-2</c:v>
                </c:pt>
                <c:pt idx="7288">
                  <c:v>-3.0827783000000001E-2</c:v>
                </c:pt>
                <c:pt idx="7289">
                  <c:v>3.4043327999999998E-2</c:v>
                </c:pt>
                <c:pt idx="7290">
                  <c:v>-0.01</c:v>
                </c:pt>
                <c:pt idx="7291">
                  <c:v>1.0857760000000001E-3</c:v>
                </c:pt>
                <c:pt idx="7292">
                  <c:v>-5.8738297000000002E-2</c:v>
                </c:pt>
                <c:pt idx="7293">
                  <c:v>-9.5711061E-2</c:v>
                </c:pt>
                <c:pt idx="7294">
                  <c:v>8.8374088000000003E-2</c:v>
                </c:pt>
                <c:pt idx="7295">
                  <c:v>-0.116855204</c:v>
                </c:pt>
                <c:pt idx="7296">
                  <c:v>-4.8602151000000003E-2</c:v>
                </c:pt>
                <c:pt idx="7297">
                  <c:v>4.0661070000000001E-2</c:v>
                </c:pt>
                <c:pt idx="7298">
                  <c:v>1.8745494000000001E-2</c:v>
                </c:pt>
                <c:pt idx="7299">
                  <c:v>1.5416958999999999E-2</c:v>
                </c:pt>
                <c:pt idx="7300">
                  <c:v>5.5571978000000001E-2</c:v>
                </c:pt>
                <c:pt idx="7301">
                  <c:v>-8.2252090000000007E-3</c:v>
                </c:pt>
                <c:pt idx="7302">
                  <c:v>3.4976153000000003E-2</c:v>
                </c:pt>
                <c:pt idx="7303">
                  <c:v>-0.100990099</c:v>
                </c:pt>
                <c:pt idx="7304">
                  <c:v>-3.3862433999999997E-2</c:v>
                </c:pt>
                <c:pt idx="7305">
                  <c:v>-1.4020805000000001E-2</c:v>
                </c:pt>
                <c:pt idx="7306">
                  <c:v>5.4861110999999997E-2</c:v>
                </c:pt>
                <c:pt idx="7307">
                  <c:v>-1.4526315999999999E-2</c:v>
                </c:pt>
                <c:pt idx="7308">
                  <c:v>-1.7055654999999999E-2</c:v>
                </c:pt>
                <c:pt idx="7309">
                  <c:v>-6.1056105999999999E-2</c:v>
                </c:pt>
                <c:pt idx="7310">
                  <c:v>6.036217E-3</c:v>
                </c:pt>
                <c:pt idx="7311">
                  <c:v>-9.4915254000000004E-2</c:v>
                </c:pt>
                <c:pt idx="7312">
                  <c:v>1.2642230000000001E-3</c:v>
                </c:pt>
                <c:pt idx="7313">
                  <c:v>1.7992424E-2</c:v>
                </c:pt>
                <c:pt idx="7314">
                  <c:v>0.14173912999999999</c:v>
                </c:pt>
                <c:pt idx="7315">
                  <c:v>5.3758089000000002E-2</c:v>
                </c:pt>
                <c:pt idx="7316">
                  <c:v>-1.4072164999999999E-2</c:v>
                </c:pt>
                <c:pt idx="7317">
                  <c:v>-3.8645038E-2</c:v>
                </c:pt>
                <c:pt idx="7318">
                  <c:v>5.5810397999999997E-2</c:v>
                </c:pt>
                <c:pt idx="7319">
                  <c:v>9.5214106000000007E-2</c:v>
                </c:pt>
                <c:pt idx="7320">
                  <c:v>-1.7730495999999998E-2</c:v>
                </c:pt>
                <c:pt idx="7321">
                  <c:v>6.7142333999999998E-2</c:v>
                </c:pt>
                <c:pt idx="7322">
                  <c:v>-4.1267943000000001E-2</c:v>
                </c:pt>
                <c:pt idx="7323">
                  <c:v>-4.1165049000000002E-2</c:v>
                </c:pt>
                <c:pt idx="7324">
                  <c:v>1.3676845E-2</c:v>
                </c:pt>
                <c:pt idx="7325">
                  <c:v>-1.4285714E-2</c:v>
                </c:pt>
                <c:pt idx="7326">
                  <c:v>-2.2030650999999998E-2</c:v>
                </c:pt>
                <c:pt idx="7327">
                  <c:v>-2.5000000000000001E-2</c:v>
                </c:pt>
                <c:pt idx="7328">
                  <c:v>-1.4345487000000001E-2</c:v>
                </c:pt>
                <c:pt idx="7329">
                  <c:v>-2.4769585E-2</c:v>
                </c:pt>
                <c:pt idx="7330">
                  <c:v>-3.8043477999999999E-2</c:v>
                </c:pt>
                <c:pt idx="7331">
                  <c:v>-0.182237118</c:v>
                </c:pt>
                <c:pt idx="7332">
                  <c:v>-3.0879601E-2</c:v>
                </c:pt>
                <c:pt idx="7333">
                  <c:v>-8.7601080000000008E-3</c:v>
                </c:pt>
                <c:pt idx="7334">
                  <c:v>3.6540800000000001E-3</c:v>
                </c:pt>
                <c:pt idx="7335">
                  <c:v>3.3208356000000001E-2</c:v>
                </c:pt>
                <c:pt idx="7336">
                  <c:v>5.5503512999999997E-2</c:v>
                </c:pt>
                <c:pt idx="7337">
                  <c:v>2.1739129999999999E-2</c:v>
                </c:pt>
                <c:pt idx="7338">
                  <c:v>0.32757130499999998</c:v>
                </c:pt>
                <c:pt idx="7339">
                  <c:v>9.9212597999999999E-2</c:v>
                </c:pt>
                <c:pt idx="7340">
                  <c:v>-0.11528608</c:v>
                </c:pt>
                <c:pt idx="7341">
                  <c:v>0.100775194</c:v>
                </c:pt>
                <c:pt idx="7342">
                  <c:v>0</c:v>
                </c:pt>
                <c:pt idx="7343">
                  <c:v>-0.13938754</c:v>
                </c:pt>
                <c:pt idx="7344">
                  <c:v>2.8136881999999998E-2</c:v>
                </c:pt>
                <c:pt idx="7345">
                  <c:v>-1.4545455000000001E-2</c:v>
                </c:pt>
                <c:pt idx="7346">
                  <c:v>-1.5035539000000001E-2</c:v>
                </c:pt>
                <c:pt idx="7347">
                  <c:v>-3.2428050000000001E-3</c:v>
                </c:pt>
                <c:pt idx="7348">
                  <c:v>9.1091954000000003E-2</c:v>
                </c:pt>
                <c:pt idx="7349">
                  <c:v>-4.3876566999999998E-2</c:v>
                </c:pt>
                <c:pt idx="7350">
                  <c:v>8.4790210000000005E-2</c:v>
                </c:pt>
                <c:pt idx="7351">
                  <c:v>-4.5671438000000002E-2</c:v>
                </c:pt>
                <c:pt idx="7352">
                  <c:v>-5.2421651999999999E-2</c:v>
                </c:pt>
                <c:pt idx="7353">
                  <c:v>0.108597285</c:v>
                </c:pt>
                <c:pt idx="7354">
                  <c:v>0.28171828199999999</c:v>
                </c:pt>
                <c:pt idx="7355">
                  <c:v>-0.124865447</c:v>
                </c:pt>
                <c:pt idx="7356">
                  <c:v>-7.8926282E-2</c:v>
                </c:pt>
                <c:pt idx="7357">
                  <c:v>5.8278146000000003E-2</c:v>
                </c:pt>
                <c:pt idx="7358">
                  <c:v>1.4955812000000001E-2</c:v>
                </c:pt>
                <c:pt idx="7359">
                  <c:v>7.0135746999999998E-2</c:v>
                </c:pt>
                <c:pt idx="7360">
                  <c:v>-5.9622641999999997E-2</c:v>
                </c:pt>
                <c:pt idx="7361">
                  <c:v>-1.5789474000000001E-2</c:v>
                </c:pt>
                <c:pt idx="7362">
                  <c:v>0.102550478</c:v>
                </c:pt>
                <c:pt idx="7363">
                  <c:v>-3.2625698000000002E-2</c:v>
                </c:pt>
                <c:pt idx="7364">
                  <c:v>1.7128873999999999E-2</c:v>
                </c:pt>
                <c:pt idx="7365">
                  <c:v>0.25756771099999998</c:v>
                </c:pt>
                <c:pt idx="7366">
                  <c:v>0.110429448</c:v>
                </c:pt>
                <c:pt idx="7367">
                  <c:v>-5.0031269999999996E-3</c:v>
                </c:pt>
                <c:pt idx="7368">
                  <c:v>-4.1375291000000002E-2</c:v>
                </c:pt>
                <c:pt idx="7369">
                  <c:v>-1.9565216999999999E-2</c:v>
                </c:pt>
                <c:pt idx="7370">
                  <c:v>2.2421525000000001E-2</c:v>
                </c:pt>
                <c:pt idx="7371">
                  <c:v>7.8389262000000001E-2</c:v>
                </c:pt>
                <c:pt idx="7372">
                  <c:v>3.2380951999999998E-2</c:v>
                </c:pt>
                <c:pt idx="7373">
                  <c:v>-2.8910304000000001E-2</c:v>
                </c:pt>
                <c:pt idx="7374">
                  <c:v>-1.2820513E-2</c:v>
                </c:pt>
                <c:pt idx="7375">
                  <c:v>9.3943139999999994E-2</c:v>
                </c:pt>
                <c:pt idx="7376">
                  <c:v>-2.6298910000000002E-2</c:v>
                </c:pt>
                <c:pt idx="7377">
                  <c:v>1.3513514000000001E-2</c:v>
                </c:pt>
                <c:pt idx="7378">
                  <c:v>5.8743168999999998E-2</c:v>
                </c:pt>
                <c:pt idx="7379">
                  <c:v>-9.8201121000000002E-2</c:v>
                </c:pt>
                <c:pt idx="7380">
                  <c:v>5.0436468999999998E-2</c:v>
                </c:pt>
                <c:pt idx="7381">
                  <c:v>-0.10714285699999999</c:v>
                </c:pt>
                <c:pt idx="7382">
                  <c:v>-2.3232322999999999E-2</c:v>
                </c:pt>
                <c:pt idx="7383">
                  <c:v>2.6116258999999999E-2</c:v>
                </c:pt>
                <c:pt idx="7384">
                  <c:v>-0.16875522100000001</c:v>
                </c:pt>
                <c:pt idx="7385">
                  <c:v>-8.3665339000000005E-2</c:v>
                </c:pt>
                <c:pt idx="7386">
                  <c:v>-3.2357109000000002E-2</c:v>
                </c:pt>
                <c:pt idx="7387">
                  <c:v>0.10979021</c:v>
                </c:pt>
                <c:pt idx="7388">
                  <c:v>4.1346719999999998E-3</c:v>
                </c:pt>
                <c:pt idx="7389">
                  <c:v>6.0606061000000003E-2</c:v>
                </c:pt>
                <c:pt idx="7390">
                  <c:v>2.0140990000000001E-3</c:v>
                </c:pt>
                <c:pt idx="7391">
                  <c:v>-4.1493779999999996E-3</c:v>
                </c:pt>
                <c:pt idx="7392">
                  <c:v>-0.16084716700000001</c:v>
                </c:pt>
                <c:pt idx="7393">
                  <c:v>-7.3412697999999998E-2</c:v>
                </c:pt>
                <c:pt idx="7394">
                  <c:v>-1.1803279E-2</c:v>
                </c:pt>
                <c:pt idx="7395">
                  <c:v>-2.6782608999999999E-2</c:v>
                </c:pt>
                <c:pt idx="7396">
                  <c:v>2.9429075999999998E-2</c:v>
                </c:pt>
                <c:pt idx="7397">
                  <c:v>-2.2805019999999998E-3</c:v>
                </c:pt>
                <c:pt idx="7398">
                  <c:v>6.466877E-2</c:v>
                </c:pt>
                <c:pt idx="7399">
                  <c:v>0.153374233</c:v>
                </c:pt>
                <c:pt idx="7400">
                  <c:v>2.6196146E-2</c:v>
                </c:pt>
                <c:pt idx="7401">
                  <c:v>2.9074216E-2</c:v>
                </c:pt>
                <c:pt idx="7402">
                  <c:v>3.5658909999999999E-3</c:v>
                </c:pt>
                <c:pt idx="7403">
                  <c:v>0</c:v>
                </c:pt>
                <c:pt idx="7404">
                  <c:v>4.9180329999999996E-3</c:v>
                </c:pt>
                <c:pt idx="7405">
                  <c:v>-6.1728399999999998E-3</c:v>
                </c:pt>
                <c:pt idx="7406">
                  <c:v>6.9892472999999997E-2</c:v>
                </c:pt>
                <c:pt idx="7407">
                  <c:v>3.7425150000000001E-3</c:v>
                </c:pt>
                <c:pt idx="7408">
                  <c:v>-9.5975231999999994E-2</c:v>
                </c:pt>
                <c:pt idx="7409">
                  <c:v>0</c:v>
                </c:pt>
                <c:pt idx="7410">
                  <c:v>6.8322979999999997E-3</c:v>
                </c:pt>
                <c:pt idx="7411">
                  <c:v>-2.362949E-2</c:v>
                </c:pt>
                <c:pt idx="7412">
                  <c:v>-9.4117646999999999E-2</c:v>
                </c:pt>
                <c:pt idx="7413">
                  <c:v>-7.5093870000000002E-3</c:v>
                </c:pt>
                <c:pt idx="7414">
                  <c:v>-9.4339622999999997E-2</c:v>
                </c:pt>
                <c:pt idx="7415">
                  <c:v>-8.8041594000000001E-2</c:v>
                </c:pt>
                <c:pt idx="7416">
                  <c:v>4.6885470000000004E-3</c:v>
                </c:pt>
                <c:pt idx="7417">
                  <c:v>-9.6033403000000003E-2</c:v>
                </c:pt>
                <c:pt idx="7418">
                  <c:v>3.3004157999999999E-2</c:v>
                </c:pt>
                <c:pt idx="7419">
                  <c:v>-0.133475328</c:v>
                </c:pt>
                <c:pt idx="7420">
                  <c:v>-0.169254658</c:v>
                </c:pt>
                <c:pt idx="7421">
                  <c:v>-3.5931614000000001E-2</c:v>
                </c:pt>
                <c:pt idx="7422">
                  <c:v>-0.10590355999999999</c:v>
                </c:pt>
                <c:pt idx="7423">
                  <c:v>-0.145239376</c:v>
                </c:pt>
                <c:pt idx="7424">
                  <c:v>2.4171271000000001E-2</c:v>
                </c:pt>
                <c:pt idx="7425">
                  <c:v>1.6314779000000001E-2</c:v>
                </c:pt>
                <c:pt idx="7426">
                  <c:v>-2.9154519E-2</c:v>
                </c:pt>
                <c:pt idx="7427">
                  <c:v>-4.9532200000000004E-3</c:v>
                </c:pt>
                <c:pt idx="7428">
                  <c:v>-5.1896207999999999E-2</c:v>
                </c:pt>
                <c:pt idx="7429">
                  <c:v>-0.21082337300000001</c:v>
                </c:pt>
                <c:pt idx="7430">
                  <c:v>-2.3980814999999999E-2</c:v>
                </c:pt>
                <c:pt idx="7431">
                  <c:v>0.110045662</c:v>
                </c:pt>
                <c:pt idx="7432">
                  <c:v>4.290004E-3</c:v>
                </c:pt>
                <c:pt idx="7433">
                  <c:v>2.2864018999999999E-2</c:v>
                </c:pt>
                <c:pt idx="7434">
                  <c:v>7.9947288000000005E-2</c:v>
                </c:pt>
                <c:pt idx="7435">
                  <c:v>0.13944954100000001</c:v>
                </c:pt>
                <c:pt idx="7436">
                  <c:v>8.4033609999999998E-3</c:v>
                </c:pt>
                <c:pt idx="7437">
                  <c:v>-3.6149312000000003E-2</c:v>
                </c:pt>
                <c:pt idx="7438">
                  <c:v>1.2466306999999999E-2</c:v>
                </c:pt>
                <c:pt idx="7439">
                  <c:v>-1.7857142999999999E-2</c:v>
                </c:pt>
                <c:pt idx="7440">
                  <c:v>-2.3011844E-2</c:v>
                </c:pt>
                <c:pt idx="7441">
                  <c:v>2.8935753000000002E-2</c:v>
                </c:pt>
                <c:pt idx="7442">
                  <c:v>0.108677571</c:v>
                </c:pt>
                <c:pt idx="7443">
                  <c:v>3.6637167999999998E-2</c:v>
                </c:pt>
                <c:pt idx="7444">
                  <c:v>-6.9420339999999997E-3</c:v>
                </c:pt>
                <c:pt idx="7445">
                  <c:v>-0.100443131</c:v>
                </c:pt>
                <c:pt idx="7446">
                  <c:v>0.113812832</c:v>
                </c:pt>
                <c:pt idx="7447">
                  <c:v>-0.117647059</c:v>
                </c:pt>
                <c:pt idx="7448">
                  <c:v>0.128493151</c:v>
                </c:pt>
                <c:pt idx="7449">
                  <c:v>2.7180526999999999E-2</c:v>
                </c:pt>
                <c:pt idx="7450">
                  <c:v>0.455769231</c:v>
                </c:pt>
                <c:pt idx="7451">
                  <c:v>-6.5346534999999997E-2</c:v>
                </c:pt>
                <c:pt idx="7452">
                  <c:v>2.0791415000000001E-2</c:v>
                </c:pt>
                <c:pt idx="7453">
                  <c:v>-3.7589637000000002E-2</c:v>
                </c:pt>
                <c:pt idx="7454">
                  <c:v>-1.8976897999999999E-2</c:v>
                </c:pt>
                <c:pt idx="7455">
                  <c:v>-7.1480143999999995E-2</c:v>
                </c:pt>
                <c:pt idx="7456">
                  <c:v>0.20168067200000001</c:v>
                </c:pt>
                <c:pt idx="7457">
                  <c:v>-2.0833332999999999E-2</c:v>
                </c:pt>
                <c:pt idx="7458">
                  <c:v>-3.3802816999999999E-2</c:v>
                </c:pt>
                <c:pt idx="7459">
                  <c:v>0.19800884999999999</c:v>
                </c:pt>
                <c:pt idx="7460">
                  <c:v>3.584229E-3</c:v>
                </c:pt>
                <c:pt idx="7461">
                  <c:v>-6.2068966000000003E-2</c:v>
                </c:pt>
                <c:pt idx="7462">
                  <c:v>2.7435609999999999E-2</c:v>
                </c:pt>
                <c:pt idx="7463">
                  <c:v>-5.7803469999999999E-3</c:v>
                </c:pt>
                <c:pt idx="7464">
                  <c:v>1.5937732E-2</c:v>
                </c:pt>
                <c:pt idx="7465">
                  <c:v>-3.9170507E-2</c:v>
                </c:pt>
                <c:pt idx="7466">
                  <c:v>-1.5165583E-2</c:v>
                </c:pt>
                <c:pt idx="7467">
                  <c:v>-1.6005122E-2</c:v>
                </c:pt>
                <c:pt idx="7468">
                  <c:v>-4.4303800000000003E-3</c:v>
                </c:pt>
                <c:pt idx="7469">
                  <c:v>0.19551934800000001</c:v>
                </c:pt>
                <c:pt idx="7470">
                  <c:v>2.0960698999999999E-2</c:v>
                </c:pt>
                <c:pt idx="7471">
                  <c:v>0.180952381</c:v>
                </c:pt>
                <c:pt idx="7472">
                  <c:v>-4.1384499999999998E-2</c:v>
                </c:pt>
                <c:pt idx="7473">
                  <c:v>1.5243902E-2</c:v>
                </c:pt>
                <c:pt idx="7474">
                  <c:v>2.4761905000000001E-2</c:v>
                </c:pt>
                <c:pt idx="7475">
                  <c:v>1.6895062999999998E-2</c:v>
                </c:pt>
                <c:pt idx="7476">
                  <c:v>8.3333332999999996E-2</c:v>
                </c:pt>
                <c:pt idx="7477">
                  <c:v>-2.8218013E-2</c:v>
                </c:pt>
                <c:pt idx="7478">
                  <c:v>-4.8216976000000002E-2</c:v>
                </c:pt>
                <c:pt idx="7479">
                  <c:v>-1.1482255E-2</c:v>
                </c:pt>
                <c:pt idx="7480">
                  <c:v>-3.4543669999999999E-2</c:v>
                </c:pt>
                <c:pt idx="7481">
                  <c:v>-5.5066078999999997E-2</c:v>
                </c:pt>
                <c:pt idx="7482">
                  <c:v>-6.5588499999999994E-2</c:v>
                </c:pt>
                <c:pt idx="7483">
                  <c:v>0.14206896599999999</c:v>
                </c:pt>
                <c:pt idx="7484">
                  <c:v>-1.510574E-3</c:v>
                </c:pt>
                <c:pt idx="7485">
                  <c:v>7.5120862999999996E-2</c:v>
                </c:pt>
                <c:pt idx="7486">
                  <c:v>2.3803856000000002E-2</c:v>
                </c:pt>
                <c:pt idx="7487">
                  <c:v>0.119926507</c:v>
                </c:pt>
                <c:pt idx="7488">
                  <c:v>-0.144061303</c:v>
                </c:pt>
                <c:pt idx="7489">
                  <c:v>-2.3627519E-2</c:v>
                </c:pt>
                <c:pt idx="7490">
                  <c:v>0.100108814</c:v>
                </c:pt>
                <c:pt idx="7491">
                  <c:v>-4.2382588999999998E-2</c:v>
                </c:pt>
                <c:pt idx="7492">
                  <c:v>-0.16037037000000001</c:v>
                </c:pt>
                <c:pt idx="7493">
                  <c:v>-3.4749034999999998E-2</c:v>
                </c:pt>
                <c:pt idx="7494">
                  <c:v>6.2893082000000003E-2</c:v>
                </c:pt>
                <c:pt idx="7495">
                  <c:v>2.8750000000000001E-2</c:v>
                </c:pt>
                <c:pt idx="7496">
                  <c:v>9.8662977999999998E-2</c:v>
                </c:pt>
                <c:pt idx="7497">
                  <c:v>-2.5624999999999998E-2</c:v>
                </c:pt>
                <c:pt idx="7498">
                  <c:v>4.2704626000000002E-2</c:v>
                </c:pt>
                <c:pt idx="7499">
                  <c:v>4.0375586999999998E-2</c:v>
                </c:pt>
                <c:pt idx="7500">
                  <c:v>-0.303232999</c:v>
                </c:pt>
                <c:pt idx="7501">
                  <c:v>-5.4671280000000003E-2</c:v>
                </c:pt>
                <c:pt idx="7502">
                  <c:v>-0.161057692</c:v>
                </c:pt>
                <c:pt idx="7503">
                  <c:v>1.692399E-2</c:v>
                </c:pt>
                <c:pt idx="7504">
                  <c:v>-1.836467E-2</c:v>
                </c:pt>
                <c:pt idx="7505">
                  <c:v>-4.6439627999999997E-2</c:v>
                </c:pt>
                <c:pt idx="7506">
                  <c:v>-0.118387909</c:v>
                </c:pt>
                <c:pt idx="7507">
                  <c:v>-1.5837104000000001E-2</c:v>
                </c:pt>
                <c:pt idx="7508">
                  <c:v>6.0753341000000002E-2</c:v>
                </c:pt>
                <c:pt idx="7509">
                  <c:v>-3.7735849999999999E-3</c:v>
                </c:pt>
                <c:pt idx="7510">
                  <c:v>-4.5561665000000001E-2</c:v>
                </c:pt>
                <c:pt idx="7511">
                  <c:v>1.8704075000000001E-2</c:v>
                </c:pt>
                <c:pt idx="7512">
                  <c:v>-2.1781789999999999E-2</c:v>
                </c:pt>
                <c:pt idx="7513">
                  <c:v>1.6531962000000001E-2</c:v>
                </c:pt>
                <c:pt idx="7514">
                  <c:v>1.2295082000000001E-2</c:v>
                </c:pt>
                <c:pt idx="7515">
                  <c:v>5.6818179999999999E-3</c:v>
                </c:pt>
                <c:pt idx="7516">
                  <c:v>8.2417580000000001E-3</c:v>
                </c:pt>
                <c:pt idx="7517">
                  <c:v>0.106299213</c:v>
                </c:pt>
                <c:pt idx="7518">
                  <c:v>-9.4611269999999997E-3</c:v>
                </c:pt>
                <c:pt idx="7519">
                  <c:v>-5.2301254999999998E-2</c:v>
                </c:pt>
                <c:pt idx="7520">
                  <c:v>9.7701149000000001E-2</c:v>
                </c:pt>
                <c:pt idx="7521">
                  <c:v>0.123578695</c:v>
                </c:pt>
                <c:pt idx="7522">
                  <c:v>5.9711977999999999E-2</c:v>
                </c:pt>
                <c:pt idx="7523">
                  <c:v>0.10756972099999999</c:v>
                </c:pt>
                <c:pt idx="7524">
                  <c:v>7.2727299999999996E-4</c:v>
                </c:pt>
                <c:pt idx="7525">
                  <c:v>0.31333333299999999</c:v>
                </c:pt>
                <c:pt idx="7526">
                  <c:v>-5.0331125999999997E-2</c:v>
                </c:pt>
                <c:pt idx="7527">
                  <c:v>1.8227008999999999E-2</c:v>
                </c:pt>
                <c:pt idx="7528">
                  <c:v>1.8163265000000001E-2</c:v>
                </c:pt>
                <c:pt idx="7529">
                  <c:v>-2.7027026999999999E-2</c:v>
                </c:pt>
                <c:pt idx="7530">
                  <c:v>5.448505E-2</c:v>
                </c:pt>
                <c:pt idx="7531">
                  <c:v>-0.158279963</c:v>
                </c:pt>
                <c:pt idx="7532">
                  <c:v>-9.9759035999999995E-2</c:v>
                </c:pt>
                <c:pt idx="7533">
                  <c:v>4.1280061E-2</c:v>
                </c:pt>
                <c:pt idx="7534">
                  <c:v>-2.5403609000000001E-2</c:v>
                </c:pt>
                <c:pt idx="7535">
                  <c:v>2.7272727E-2</c:v>
                </c:pt>
                <c:pt idx="7536">
                  <c:v>2.4885238E-2</c:v>
                </c:pt>
                <c:pt idx="7537">
                  <c:v>-0.12045319</c:v>
                </c:pt>
                <c:pt idx="7538">
                  <c:v>-5.6165267999999997E-2</c:v>
                </c:pt>
                <c:pt idx="7539">
                  <c:v>-0.24444444400000001</c:v>
                </c:pt>
                <c:pt idx="7540">
                  <c:v>-8.1306017999999994E-2</c:v>
                </c:pt>
                <c:pt idx="7541">
                  <c:v>0.22577319600000001</c:v>
                </c:pt>
                <c:pt idx="7542">
                  <c:v>1.0881594E-2</c:v>
                </c:pt>
                <c:pt idx="7543">
                  <c:v>-5.3079178999999997E-2</c:v>
                </c:pt>
                <c:pt idx="7544">
                  <c:v>-4.1471049000000003E-2</c:v>
                </c:pt>
                <c:pt idx="7545">
                  <c:v>-5.6595684E-2</c:v>
                </c:pt>
                <c:pt idx="7546">
                  <c:v>0.33156639300000001</c:v>
                </c:pt>
                <c:pt idx="7547">
                  <c:v>5.0533410000000003E-3</c:v>
                </c:pt>
                <c:pt idx="7548">
                  <c:v>-2.1138912999999999E-2</c:v>
                </c:pt>
                <c:pt idx="7549">
                  <c:v>1.3127854E-2</c:v>
                </c:pt>
                <c:pt idx="7550">
                  <c:v>-3.8840263E-2</c:v>
                </c:pt>
                <c:pt idx="7551">
                  <c:v>-2.1739129999999999E-2</c:v>
                </c:pt>
                <c:pt idx="7552">
                  <c:v>0.13377777800000001</c:v>
                </c:pt>
                <c:pt idx="7553">
                  <c:v>9.9642310000000005E-3</c:v>
                </c:pt>
                <c:pt idx="7554">
                  <c:v>9.375E-2</c:v>
                </c:pt>
                <c:pt idx="7555">
                  <c:v>2.4305555999999999E-2</c:v>
                </c:pt>
                <c:pt idx="7556">
                  <c:v>-7.8750000000000001E-2</c:v>
                </c:pt>
                <c:pt idx="7557">
                  <c:v>4.4359949999999999E-3</c:v>
                </c:pt>
                <c:pt idx="7558">
                  <c:v>0.133317876</c:v>
                </c:pt>
                <c:pt idx="7559">
                  <c:v>1.7882690000000001E-3</c:v>
                </c:pt>
                <c:pt idx="7560">
                  <c:v>5.5865919999999996E-3</c:v>
                </c:pt>
                <c:pt idx="7561">
                  <c:v>-1.4814815E-2</c:v>
                </c:pt>
                <c:pt idx="7562">
                  <c:v>-3.6944695999999999E-2</c:v>
                </c:pt>
                <c:pt idx="7563">
                  <c:v>-7.8189300000000003E-2</c:v>
                </c:pt>
                <c:pt idx="7564">
                  <c:v>0.136823425</c:v>
                </c:pt>
                <c:pt idx="7565">
                  <c:v>-3.802589E-2</c:v>
                </c:pt>
                <c:pt idx="7566">
                  <c:v>-2.9052875999999998E-2</c:v>
                </c:pt>
                <c:pt idx="7567">
                  <c:v>-0.16349809900000001</c:v>
                </c:pt>
                <c:pt idx="7568">
                  <c:v>-9.1282519999999999E-3</c:v>
                </c:pt>
                <c:pt idx="7569">
                  <c:v>-6.5120070000000002E-3</c:v>
                </c:pt>
                <c:pt idx="7570">
                  <c:v>-0.10657095499999999</c:v>
                </c:pt>
                <c:pt idx="7571">
                  <c:v>-0.10326087</c:v>
                </c:pt>
                <c:pt idx="7572">
                  <c:v>-9.1858038000000003E-2</c:v>
                </c:pt>
                <c:pt idx="7573">
                  <c:v>4.3969848999999998E-2</c:v>
                </c:pt>
                <c:pt idx="7574">
                  <c:v>0</c:v>
                </c:pt>
                <c:pt idx="7575">
                  <c:v>-5.6497199999999996E-4</c:v>
                </c:pt>
                <c:pt idx="7576">
                  <c:v>-2.630006E-2</c:v>
                </c:pt>
                <c:pt idx="7577">
                  <c:v>5.5741074000000002E-2</c:v>
                </c:pt>
                <c:pt idx="7578">
                  <c:v>-5.5970148999999997E-2</c:v>
                </c:pt>
                <c:pt idx="7579">
                  <c:v>9.1851851999999998E-2</c:v>
                </c:pt>
                <c:pt idx="7580">
                  <c:v>2.3626373999999999E-2</c:v>
                </c:pt>
                <c:pt idx="7581">
                  <c:v>0.108841141</c:v>
                </c:pt>
                <c:pt idx="7582">
                  <c:v>-0.14171122999999999</c:v>
                </c:pt>
                <c:pt idx="7583">
                  <c:v>-9.1304347999999994E-2</c:v>
                </c:pt>
                <c:pt idx="7584">
                  <c:v>4.8009367999999997E-2</c:v>
                </c:pt>
                <c:pt idx="7585">
                  <c:v>-2.5020849999999998E-3</c:v>
                </c:pt>
                <c:pt idx="7586">
                  <c:v>-7.3953235000000006E-2</c:v>
                </c:pt>
                <c:pt idx="7587">
                  <c:v>2.739726E-2</c:v>
                </c:pt>
                <c:pt idx="7588">
                  <c:v>7.0110700999999997E-2</c:v>
                </c:pt>
                <c:pt idx="7589">
                  <c:v>4.9751244E-2</c:v>
                </c:pt>
                <c:pt idx="7590">
                  <c:v>0.188235294</c:v>
                </c:pt>
                <c:pt idx="7591">
                  <c:v>7.1186441000000003E-2</c:v>
                </c:pt>
                <c:pt idx="7592">
                  <c:v>2.995008E-3</c:v>
                </c:pt>
                <c:pt idx="7593">
                  <c:v>1.7692308E-2</c:v>
                </c:pt>
                <c:pt idx="7594">
                  <c:v>5.8300394999999998E-2</c:v>
                </c:pt>
                <c:pt idx="7595">
                  <c:v>4.0634291000000003E-2</c:v>
                </c:pt>
                <c:pt idx="7596">
                  <c:v>-7.7591972999999995E-2</c:v>
                </c:pt>
                <c:pt idx="7597">
                  <c:v>-3.3918837E-2</c:v>
                </c:pt>
                <c:pt idx="7598">
                  <c:v>-0.10901259100000001</c:v>
                </c:pt>
                <c:pt idx="7599">
                  <c:v>5.4447760999999997E-2</c:v>
                </c:pt>
                <c:pt idx="7600">
                  <c:v>-4.3426531999999997E-2</c:v>
                </c:pt>
                <c:pt idx="7601">
                  <c:v>6.7313916000000001E-2</c:v>
                </c:pt>
                <c:pt idx="7602">
                  <c:v>-6.7024129999999999E-3</c:v>
                </c:pt>
                <c:pt idx="7603">
                  <c:v>7.0072489000000002E-2</c:v>
                </c:pt>
                <c:pt idx="7604">
                  <c:v>1.7971759E-2</c:v>
                </c:pt>
                <c:pt idx="7605">
                  <c:v>-3.7472212999999997E-2</c:v>
                </c:pt>
                <c:pt idx="7606">
                  <c:v>3.4727144000000001E-2</c:v>
                </c:pt>
                <c:pt idx="7607">
                  <c:v>-4.8222566000000001E-2</c:v>
                </c:pt>
                <c:pt idx="7608">
                  <c:v>-3.5478547999999999E-2</c:v>
                </c:pt>
                <c:pt idx="7609">
                  <c:v>-1.6770354000000001E-2</c:v>
                </c:pt>
                <c:pt idx="7610">
                  <c:v>-3.5335689000000003E-2</c:v>
                </c:pt>
                <c:pt idx="7611">
                  <c:v>-1.4492754E-2</c:v>
                </c:pt>
                <c:pt idx="7612">
                  <c:v>0.11639097700000001</c:v>
                </c:pt>
                <c:pt idx="7613">
                  <c:v>-6.3670411999999996E-2</c:v>
                </c:pt>
                <c:pt idx="7614">
                  <c:v>0.180185759</c:v>
                </c:pt>
                <c:pt idx="7615">
                  <c:v>-7.5757580000000001E-3</c:v>
                </c:pt>
                <c:pt idx="7616">
                  <c:v>0.20464601800000001</c:v>
                </c:pt>
                <c:pt idx="7617">
                  <c:v>-6.1490897000000003E-2</c:v>
                </c:pt>
                <c:pt idx="7618">
                  <c:v>-9.5490720000000005E-3</c:v>
                </c:pt>
                <c:pt idx="7619">
                  <c:v>-6.9804335999999995E-2</c:v>
                </c:pt>
                <c:pt idx="7620">
                  <c:v>-0.12721358899999999</c:v>
                </c:pt>
                <c:pt idx="7621">
                  <c:v>8.4745759999999993E-3</c:v>
                </c:pt>
                <c:pt idx="7622">
                  <c:v>2.7502749999999999E-2</c:v>
                </c:pt>
                <c:pt idx="7623">
                  <c:v>-5.231037E-3</c:v>
                </c:pt>
                <c:pt idx="7624">
                  <c:v>6.4969061999999994E-2</c:v>
                </c:pt>
                <c:pt idx="7625">
                  <c:v>-0.298880276</c:v>
                </c:pt>
                <c:pt idx="7626">
                  <c:v>0.135876841</c:v>
                </c:pt>
                <c:pt idx="7627">
                  <c:v>-5.4438186999999999E-2</c:v>
                </c:pt>
                <c:pt idx="7628">
                  <c:v>-1.2213740000000001E-2</c:v>
                </c:pt>
                <c:pt idx="7629">
                  <c:v>-2.2501907000000002E-2</c:v>
                </c:pt>
                <c:pt idx="7630">
                  <c:v>-7.2611465E-2</c:v>
                </c:pt>
                <c:pt idx="7631">
                  <c:v>0.127659574</c:v>
                </c:pt>
                <c:pt idx="7632">
                  <c:v>5.8191584999999997E-2</c:v>
                </c:pt>
                <c:pt idx="7633">
                  <c:v>-0.23408488099999999</c:v>
                </c:pt>
                <c:pt idx="7634">
                  <c:v>3.6809816000000002E-2</c:v>
                </c:pt>
                <c:pt idx="7635">
                  <c:v>7.3059361000000003E-2</c:v>
                </c:pt>
                <c:pt idx="7636">
                  <c:v>-2.0551969999999999E-3</c:v>
                </c:pt>
                <c:pt idx="7637">
                  <c:v>6.0358890999999998E-2</c:v>
                </c:pt>
                <c:pt idx="7638">
                  <c:v>-2.9718136999999999E-2</c:v>
                </c:pt>
                <c:pt idx="7639">
                  <c:v>-2.6743467999999999E-2</c:v>
                </c:pt>
                <c:pt idx="7640">
                  <c:v>-1.3340744999999999E-2</c:v>
                </c:pt>
                <c:pt idx="7641">
                  <c:v>-0.111936832</c:v>
                </c:pt>
                <c:pt idx="7642">
                  <c:v>-6.1531842000000003E-2</c:v>
                </c:pt>
                <c:pt idx="7643">
                  <c:v>2.8571429999999999E-3</c:v>
                </c:pt>
                <c:pt idx="7644">
                  <c:v>7.2216649999999993E-2</c:v>
                </c:pt>
                <c:pt idx="7645">
                  <c:v>-1.6214025E-2</c:v>
                </c:pt>
                <c:pt idx="7646">
                  <c:v>2.1276595999999998E-2</c:v>
                </c:pt>
                <c:pt idx="7647">
                  <c:v>0</c:v>
                </c:pt>
                <c:pt idx="7648">
                  <c:v>-2.4559193999999999E-2</c:v>
                </c:pt>
                <c:pt idx="7649">
                  <c:v>9.0547264000000002E-2</c:v>
                </c:pt>
                <c:pt idx="7650">
                  <c:v>0.121621622</c:v>
                </c:pt>
                <c:pt idx="7651">
                  <c:v>0.20662347</c:v>
                </c:pt>
                <c:pt idx="7652">
                  <c:v>-3.0800000000000001E-2</c:v>
                </c:pt>
                <c:pt idx="7653">
                  <c:v>5.2348337000000002E-2</c:v>
                </c:pt>
                <c:pt idx="7654">
                  <c:v>7.3684210999999999E-2</c:v>
                </c:pt>
                <c:pt idx="7655">
                  <c:v>9.5652174000000006E-2</c:v>
                </c:pt>
                <c:pt idx="7656">
                  <c:v>8.8093323000000001E-2</c:v>
                </c:pt>
                <c:pt idx="7657">
                  <c:v>-0.31828242600000001</c:v>
                </c:pt>
                <c:pt idx="7658">
                  <c:v>-6.6251415999999994E-2</c:v>
                </c:pt>
                <c:pt idx="7659">
                  <c:v>6.7532467999999998E-2</c:v>
                </c:pt>
                <c:pt idx="7660">
                  <c:v>-7.1932299000000005E-2</c:v>
                </c:pt>
                <c:pt idx="7661">
                  <c:v>3.5128809999999998E-3</c:v>
                </c:pt>
                <c:pt idx="7662">
                  <c:v>-4.0441176000000002E-2</c:v>
                </c:pt>
                <c:pt idx="7663">
                  <c:v>1.4166667000000001E-2</c:v>
                </c:pt>
                <c:pt idx="7664">
                  <c:v>0.117098006</c:v>
                </c:pt>
                <c:pt idx="7665">
                  <c:v>2.2522520000000002E-3</c:v>
                </c:pt>
                <c:pt idx="7666">
                  <c:v>-9.0909090999999997E-2</c:v>
                </c:pt>
                <c:pt idx="7667">
                  <c:v>-0.10258738100000001</c:v>
                </c:pt>
                <c:pt idx="7668">
                  <c:v>8.5271317999999999E-2</c:v>
                </c:pt>
                <c:pt idx="7669">
                  <c:v>1.7847337000000001E-2</c:v>
                </c:pt>
                <c:pt idx="7670">
                  <c:v>4.8034934000000001E-2</c:v>
                </c:pt>
                <c:pt idx="7671">
                  <c:v>-0.200767263</c:v>
                </c:pt>
                <c:pt idx="7672">
                  <c:v>0.12086029700000001</c:v>
                </c:pt>
                <c:pt idx="7673">
                  <c:v>7.8688524999999995E-2</c:v>
                </c:pt>
                <c:pt idx="7674">
                  <c:v>-1.3953488E-2</c:v>
                </c:pt>
                <c:pt idx="7675">
                  <c:v>5.3999999999999999E-2</c:v>
                </c:pt>
                <c:pt idx="7676">
                  <c:v>-0.49235580299999998</c:v>
                </c:pt>
                <c:pt idx="7677">
                  <c:v>-2.7877055000000001E-2</c:v>
                </c:pt>
                <c:pt idx="7678">
                  <c:v>2.4896266E-2</c:v>
                </c:pt>
                <c:pt idx="7679">
                  <c:v>6.0557129999999999E-3</c:v>
                </c:pt>
                <c:pt idx="7680">
                  <c:v>7.8125E-3</c:v>
                </c:pt>
                <c:pt idx="7681">
                  <c:v>-0.23749999999999999</c:v>
                </c:pt>
                <c:pt idx="7682">
                  <c:v>-3.222342E-3</c:v>
                </c:pt>
                <c:pt idx="7683">
                  <c:v>-2.1241288000000001E-2</c:v>
                </c:pt>
                <c:pt idx="7684">
                  <c:v>2.9943503E-2</c:v>
                </c:pt>
                <c:pt idx="7685">
                  <c:v>2.5089606E-2</c:v>
                </c:pt>
                <c:pt idx="7686">
                  <c:v>6.0557129999999999E-3</c:v>
                </c:pt>
                <c:pt idx="7687">
                  <c:v>-0.19951338199999999</c:v>
                </c:pt>
                <c:pt idx="7688">
                  <c:v>-5.8872305E-2</c:v>
                </c:pt>
                <c:pt idx="7689">
                  <c:v>0.18906942400000001</c:v>
                </c:pt>
                <c:pt idx="7690">
                  <c:v>1.4749999999999999E-2</c:v>
                </c:pt>
                <c:pt idx="7691">
                  <c:v>2.6760563000000001E-2</c:v>
                </c:pt>
                <c:pt idx="7692">
                  <c:v>5.3691279999999999E-3</c:v>
                </c:pt>
                <c:pt idx="7693">
                  <c:v>0</c:v>
                </c:pt>
                <c:pt idx="7694">
                  <c:v>-0.10639112100000001</c:v>
                </c:pt>
                <c:pt idx="7695">
                  <c:v>4.8375950000000001E-3</c:v>
                </c:pt>
                <c:pt idx="7696">
                  <c:v>-7.3856975000000005E-2</c:v>
                </c:pt>
                <c:pt idx="7697">
                  <c:v>3.125E-2</c:v>
                </c:pt>
                <c:pt idx="7698">
                  <c:v>6.1090908999999999E-2</c:v>
                </c:pt>
                <c:pt idx="7699">
                  <c:v>-7.9847908999999995E-2</c:v>
                </c:pt>
                <c:pt idx="7700">
                  <c:v>7.03125E-2</c:v>
                </c:pt>
                <c:pt idx="7701">
                  <c:v>-5.2890528999999999E-2</c:v>
                </c:pt>
                <c:pt idx="7702">
                  <c:v>-0.17201620400000001</c:v>
                </c:pt>
                <c:pt idx="7703">
                  <c:v>-0.10305882399999999</c:v>
                </c:pt>
                <c:pt idx="7704">
                  <c:v>1.8181817999999999E-2</c:v>
                </c:pt>
                <c:pt idx="7705">
                  <c:v>4.1747573000000003E-2</c:v>
                </c:pt>
                <c:pt idx="7706">
                  <c:v>9.4948265000000004E-2</c:v>
                </c:pt>
                <c:pt idx="7707">
                  <c:v>3.3945271999999999E-2</c:v>
                </c:pt>
                <c:pt idx="7708">
                  <c:v>0.186390533</c:v>
                </c:pt>
                <c:pt idx="7709">
                  <c:v>-4.3341209999999998E-3</c:v>
                </c:pt>
                <c:pt idx="7710">
                  <c:v>-2.3310414000000002E-2</c:v>
                </c:pt>
                <c:pt idx="7711">
                  <c:v>-6.9512862999999994E-2</c:v>
                </c:pt>
                <c:pt idx="7712">
                  <c:v>-4.5419554000000001E-2</c:v>
                </c:pt>
                <c:pt idx="7713">
                  <c:v>7.1248105000000006E-2</c:v>
                </c:pt>
                <c:pt idx="7714">
                  <c:v>3.0344828000000001E-2</c:v>
                </c:pt>
                <c:pt idx="7715">
                  <c:v>0.107246377</c:v>
                </c:pt>
                <c:pt idx="7716">
                  <c:v>-3.8333332999999997E-2</c:v>
                </c:pt>
                <c:pt idx="7717">
                  <c:v>-3.9273440999999999E-2</c:v>
                </c:pt>
                <c:pt idx="7718">
                  <c:v>-7.5757580000000001E-3</c:v>
                </c:pt>
                <c:pt idx="7719">
                  <c:v>0</c:v>
                </c:pt>
                <c:pt idx="7720">
                  <c:v>6.1585839999999999E-3</c:v>
                </c:pt>
                <c:pt idx="7721">
                  <c:v>1.3526842000000001E-2</c:v>
                </c:pt>
                <c:pt idx="7722">
                  <c:v>-2.0289854999999999E-2</c:v>
                </c:pt>
                <c:pt idx="7723">
                  <c:v>7.2727272999999995E-2</c:v>
                </c:pt>
                <c:pt idx="7724">
                  <c:v>-2.0833332999999999E-2</c:v>
                </c:pt>
                <c:pt idx="7725">
                  <c:v>0.105759162</c:v>
                </c:pt>
                <c:pt idx="7726">
                  <c:v>-7.6006806999999996E-2</c:v>
                </c:pt>
                <c:pt idx="7727">
                  <c:v>4.5221842999999998E-2</c:v>
                </c:pt>
                <c:pt idx="7728">
                  <c:v>-0.124695864</c:v>
                </c:pt>
                <c:pt idx="7729">
                  <c:v>8.9965398000000002E-2</c:v>
                </c:pt>
                <c:pt idx="7730">
                  <c:v>1.270903E-2</c:v>
                </c:pt>
                <c:pt idx="7731">
                  <c:v>-2.0935960999999999E-2</c:v>
                </c:pt>
                <c:pt idx="7732">
                  <c:v>-4.2783263000000002E-2</c:v>
                </c:pt>
                <c:pt idx="7733">
                  <c:v>1.0565569E-2</c:v>
                </c:pt>
                <c:pt idx="7734">
                  <c:v>8.8105730000000004E-3</c:v>
                </c:pt>
                <c:pt idx="7735">
                  <c:v>-0.110888889</c:v>
                </c:pt>
                <c:pt idx="7736">
                  <c:v>-1.5658363000000002E-2</c:v>
                </c:pt>
                <c:pt idx="7737">
                  <c:v>5.3639846999999997E-2</c:v>
                </c:pt>
                <c:pt idx="7738">
                  <c:v>0.15972588300000001</c:v>
                </c:pt>
                <c:pt idx="7739">
                  <c:v>-0.13552444699999999</c:v>
                </c:pt>
                <c:pt idx="7740">
                  <c:v>-2.3142856999999999E-2</c:v>
                </c:pt>
                <c:pt idx="7741">
                  <c:v>-4.7412089999999997E-3</c:v>
                </c:pt>
                <c:pt idx="7742">
                  <c:v>-0.115805356</c:v>
                </c:pt>
                <c:pt idx="7743">
                  <c:v>1.0261194E-2</c:v>
                </c:pt>
                <c:pt idx="7744">
                  <c:v>-1.608148E-3</c:v>
                </c:pt>
                <c:pt idx="7745">
                  <c:v>3.9828429999999998E-3</c:v>
                </c:pt>
                <c:pt idx="7746">
                  <c:v>-2.1499999999999998E-2</c:v>
                </c:pt>
                <c:pt idx="7747">
                  <c:v>6.2790297999999994E-2</c:v>
                </c:pt>
                <c:pt idx="7748">
                  <c:v>9.6374479999999998E-3</c:v>
                </c:pt>
                <c:pt idx="7749">
                  <c:v>-2.5306445E-2</c:v>
                </c:pt>
                <c:pt idx="7750">
                  <c:v>-1.8881118999999998E-2</c:v>
                </c:pt>
                <c:pt idx="7751">
                  <c:v>0.156357844</c:v>
                </c:pt>
                <c:pt idx="7752">
                  <c:v>6.1600000000000002E-2</c:v>
                </c:pt>
                <c:pt idx="7753">
                  <c:v>-4.2115573000000003E-2</c:v>
                </c:pt>
                <c:pt idx="7754">
                  <c:v>8.0515299999999997E-4</c:v>
                </c:pt>
                <c:pt idx="7755">
                  <c:v>-5.6761269000000003E-2</c:v>
                </c:pt>
                <c:pt idx="7756">
                  <c:v>3.1168831000000001E-2</c:v>
                </c:pt>
                <c:pt idx="7757">
                  <c:v>2.4390243999999998E-2</c:v>
                </c:pt>
                <c:pt idx="7758">
                  <c:v>-8.8468578000000006E-2</c:v>
                </c:pt>
                <c:pt idx="7759">
                  <c:v>-2.0958083999999998E-2</c:v>
                </c:pt>
                <c:pt idx="7760">
                  <c:v>0.13589425899999999</c:v>
                </c:pt>
                <c:pt idx="7761">
                  <c:v>-0.108216433</c:v>
                </c:pt>
                <c:pt idx="7762">
                  <c:v>-1.6832339000000002E-2</c:v>
                </c:pt>
                <c:pt idx="7763">
                  <c:v>-8.3902438999999995E-2</c:v>
                </c:pt>
                <c:pt idx="7764">
                  <c:v>-4.0503090000000002E-3</c:v>
                </c:pt>
                <c:pt idx="7765">
                  <c:v>-8.9552200000000005E-4</c:v>
                </c:pt>
                <c:pt idx="7766">
                  <c:v>-0.151503006</c:v>
                </c:pt>
                <c:pt idx="7767">
                  <c:v>0.16100094400000001</c:v>
                </c:pt>
                <c:pt idx="7768">
                  <c:v>3.5209234999999998E-2</c:v>
                </c:pt>
                <c:pt idx="7769">
                  <c:v>-1.965602E-2</c:v>
                </c:pt>
                <c:pt idx="7770">
                  <c:v>-4.7635484999999998E-2</c:v>
                </c:pt>
                <c:pt idx="7771">
                  <c:v>-5.3859964000000003E-2</c:v>
                </c:pt>
                <c:pt idx="7772">
                  <c:v>-0.120795107</c:v>
                </c:pt>
                <c:pt idx="7773">
                  <c:v>7.9112876999999998E-2</c:v>
                </c:pt>
                <c:pt idx="7774">
                  <c:v>-4.9916810000000004E-3</c:v>
                </c:pt>
                <c:pt idx="7775">
                  <c:v>0.11780303</c:v>
                </c:pt>
                <c:pt idx="7776">
                  <c:v>-8.1300810000000008E-3</c:v>
                </c:pt>
                <c:pt idx="7777">
                  <c:v>0.175349428</c:v>
                </c:pt>
                <c:pt idx="7778">
                  <c:v>-6.6735643999999997E-2</c:v>
                </c:pt>
                <c:pt idx="7779">
                  <c:v>-0.143906021</c:v>
                </c:pt>
                <c:pt idx="7780">
                  <c:v>3.4108530000000001E-3</c:v>
                </c:pt>
                <c:pt idx="7781">
                  <c:v>-1.4666667E-2</c:v>
                </c:pt>
                <c:pt idx="7782">
                  <c:v>9.5549737999999995E-2</c:v>
                </c:pt>
                <c:pt idx="7783">
                  <c:v>5.6841769E-2</c:v>
                </c:pt>
                <c:pt idx="7784">
                  <c:v>8.8709677000000001E-2</c:v>
                </c:pt>
                <c:pt idx="7785">
                  <c:v>1.1926059999999999E-3</c:v>
                </c:pt>
                <c:pt idx="7786">
                  <c:v>2.4E-2</c:v>
                </c:pt>
                <c:pt idx="7787">
                  <c:v>3.4294052999999998E-2</c:v>
                </c:pt>
                <c:pt idx="7788">
                  <c:v>-1.6908212999999998E-2</c:v>
                </c:pt>
                <c:pt idx="7789">
                  <c:v>6.4213564000000001E-2</c:v>
                </c:pt>
                <c:pt idx="7790">
                  <c:v>3.1737639999999999E-3</c:v>
                </c:pt>
                <c:pt idx="7791">
                  <c:v>3.3950617000000002E-2</c:v>
                </c:pt>
                <c:pt idx="7792">
                  <c:v>1.8902439E-2</c:v>
                </c:pt>
                <c:pt idx="7793">
                  <c:v>2.1505376E-2</c:v>
                </c:pt>
                <c:pt idx="7794">
                  <c:v>3.9108329999999998E-3</c:v>
                </c:pt>
                <c:pt idx="7795">
                  <c:v>-6.9649212000000002E-2</c:v>
                </c:pt>
                <c:pt idx="7796">
                  <c:v>-0.119230769</c:v>
                </c:pt>
                <c:pt idx="7797">
                  <c:v>2.1247430000000001E-2</c:v>
                </c:pt>
                <c:pt idx="7798">
                  <c:v>6.7727040000000002E-2</c:v>
                </c:pt>
                <c:pt idx="7799">
                  <c:v>6.3389392000000003E-2</c:v>
                </c:pt>
                <c:pt idx="7800">
                  <c:v>-7.1174380000000002E-3</c:v>
                </c:pt>
                <c:pt idx="7801">
                  <c:v>2.7462687E-2</c:v>
                </c:pt>
                <c:pt idx="7802">
                  <c:v>2.6889750000000001E-3</c:v>
                </c:pt>
                <c:pt idx="7803">
                  <c:v>-0.15836734699999999</c:v>
                </c:pt>
                <c:pt idx="7804">
                  <c:v>-3.7037037000000002E-2</c:v>
                </c:pt>
                <c:pt idx="7805">
                  <c:v>0.113636364</c:v>
                </c:pt>
                <c:pt idx="7806">
                  <c:v>4.1099409000000003E-2</c:v>
                </c:pt>
                <c:pt idx="7807">
                  <c:v>2.1674876999999999E-2</c:v>
                </c:pt>
                <c:pt idx="7808">
                  <c:v>2.6777470000000001E-2</c:v>
                </c:pt>
                <c:pt idx="7809">
                  <c:v>-1.9370459999999999E-2</c:v>
                </c:pt>
                <c:pt idx="7810">
                  <c:v>-4.6296296000000001E-2</c:v>
                </c:pt>
                <c:pt idx="7811">
                  <c:v>7.9749805000000007E-2</c:v>
                </c:pt>
                <c:pt idx="7812">
                  <c:v>-5.7295645999999999E-2</c:v>
                </c:pt>
                <c:pt idx="7813">
                  <c:v>-1.9305019E-2</c:v>
                </c:pt>
                <c:pt idx="7814">
                  <c:v>3.0674847000000002E-2</c:v>
                </c:pt>
                <c:pt idx="7815">
                  <c:v>-1.6749380000000001E-2</c:v>
                </c:pt>
                <c:pt idx="7816">
                  <c:v>0.379746835</c:v>
                </c:pt>
                <c:pt idx="7817">
                  <c:v>-0.12265861</c:v>
                </c:pt>
                <c:pt idx="7818">
                  <c:v>-1.142132E-2</c:v>
                </c:pt>
                <c:pt idx="7819">
                  <c:v>-0.24089935800000001</c:v>
                </c:pt>
                <c:pt idx="7820">
                  <c:v>3.6224975999999999E-2</c:v>
                </c:pt>
                <c:pt idx="7821">
                  <c:v>3.9940089999999998E-3</c:v>
                </c:pt>
                <c:pt idx="7822">
                  <c:v>3.5051546000000003E-2</c:v>
                </c:pt>
                <c:pt idx="7823">
                  <c:v>-3.5000000000000003E-2</c:v>
                </c:pt>
                <c:pt idx="7824">
                  <c:v>1.171875E-3</c:v>
                </c:pt>
                <c:pt idx="7825">
                  <c:v>-6.9333332999999997E-2</c:v>
                </c:pt>
                <c:pt idx="7826">
                  <c:v>-6.109589E-2</c:v>
                </c:pt>
                <c:pt idx="7827">
                  <c:v>0.22556391000000001</c:v>
                </c:pt>
                <c:pt idx="7828">
                  <c:v>-3.0263157999999998E-2</c:v>
                </c:pt>
                <c:pt idx="7829">
                  <c:v>-0.105416764</c:v>
                </c:pt>
                <c:pt idx="7830">
                  <c:v>4.5260915999999998E-2</c:v>
                </c:pt>
                <c:pt idx="7831">
                  <c:v>-0.13203342600000001</c:v>
                </c:pt>
                <c:pt idx="7832">
                  <c:v>-2.3124360000000002E-3</c:v>
                </c:pt>
                <c:pt idx="7833">
                  <c:v>-2.7690370999999998E-2</c:v>
                </c:pt>
                <c:pt idx="7834">
                  <c:v>8.1081100000000004E-4</c:v>
                </c:pt>
                <c:pt idx="7835">
                  <c:v>0.20432692299999999</c:v>
                </c:pt>
                <c:pt idx="7836">
                  <c:v>-0.03</c:v>
                </c:pt>
                <c:pt idx="7837">
                  <c:v>-6.5253952000000004E-2</c:v>
                </c:pt>
                <c:pt idx="7838">
                  <c:v>0.08</c:v>
                </c:pt>
                <c:pt idx="7839">
                  <c:v>5.4621849E-2</c:v>
                </c:pt>
                <c:pt idx="7840">
                  <c:v>4.8596851000000003E-2</c:v>
                </c:pt>
                <c:pt idx="7841">
                  <c:v>3.6199095000000001E-2</c:v>
                </c:pt>
                <c:pt idx="7842">
                  <c:v>-1.592357E-3</c:v>
                </c:pt>
                <c:pt idx="7843">
                  <c:v>2.9645477E-2</c:v>
                </c:pt>
                <c:pt idx="7844">
                  <c:v>0.11941112299999999</c:v>
                </c:pt>
                <c:pt idx="7845">
                  <c:v>3.8881688999999997E-2</c:v>
                </c:pt>
                <c:pt idx="7846">
                  <c:v>6.7070095999999996E-2</c:v>
                </c:pt>
                <c:pt idx="7847">
                  <c:v>-2.4705881999999998E-2</c:v>
                </c:pt>
                <c:pt idx="7848">
                  <c:v>-2.6534652999999998E-2</c:v>
                </c:pt>
                <c:pt idx="7849">
                  <c:v>7.6838640000000003E-3</c:v>
                </c:pt>
                <c:pt idx="7850">
                  <c:v>5.5588408999999998E-2</c:v>
                </c:pt>
                <c:pt idx="7851">
                  <c:v>3.7037000000000002E-4</c:v>
                </c:pt>
                <c:pt idx="7852">
                  <c:v>-0.13519471</c:v>
                </c:pt>
                <c:pt idx="7853">
                  <c:v>0.17093639599999999</c:v>
                </c:pt>
                <c:pt idx="7854">
                  <c:v>-6.0365369000000002E-2</c:v>
                </c:pt>
                <c:pt idx="7855">
                  <c:v>6.7231804000000006E-2</c:v>
                </c:pt>
                <c:pt idx="7856">
                  <c:v>9.5497949999999998E-3</c:v>
                </c:pt>
                <c:pt idx="7857">
                  <c:v>-5.5841041000000001E-2</c:v>
                </c:pt>
                <c:pt idx="7858">
                  <c:v>-8.5082873000000003E-2</c:v>
                </c:pt>
                <c:pt idx="7859">
                  <c:v>-4.9677100000000002E-3</c:v>
                </c:pt>
                <c:pt idx="7860">
                  <c:v>-1.8694049000000001E-2</c:v>
                </c:pt>
                <c:pt idx="7861">
                  <c:v>-1.5990862000000002E-2</c:v>
                </c:pt>
                <c:pt idx="7862">
                  <c:v>-1.264881E-2</c:v>
                </c:pt>
                <c:pt idx="7863">
                  <c:v>-8.5348836999999997E-2</c:v>
                </c:pt>
                <c:pt idx="7864">
                  <c:v>5.3897421000000001E-2</c:v>
                </c:pt>
                <c:pt idx="7865">
                  <c:v>2.8735632000000001E-2</c:v>
                </c:pt>
                <c:pt idx="7866">
                  <c:v>8.3333332999999996E-2</c:v>
                </c:pt>
                <c:pt idx="7867">
                  <c:v>0</c:v>
                </c:pt>
                <c:pt idx="7868">
                  <c:v>3.7282519E-2</c:v>
                </c:pt>
                <c:pt idx="7869">
                  <c:v>0.1212</c:v>
                </c:pt>
                <c:pt idx="7870">
                  <c:v>-0.13384813400000001</c:v>
                </c:pt>
                <c:pt idx="7871">
                  <c:v>5.6854541000000001E-2</c:v>
                </c:pt>
                <c:pt idx="7872">
                  <c:v>2.5000000000000001E-2</c:v>
                </c:pt>
                <c:pt idx="7873">
                  <c:v>1.4851484999999999E-2</c:v>
                </c:pt>
                <c:pt idx="7874">
                  <c:v>3.2482599000000001E-2</c:v>
                </c:pt>
                <c:pt idx="7875">
                  <c:v>-3.9327730999999998E-2</c:v>
                </c:pt>
                <c:pt idx="7876">
                  <c:v>-0.105347809</c:v>
                </c:pt>
                <c:pt idx="7877">
                  <c:v>9.7737557000000003E-2</c:v>
                </c:pt>
                <c:pt idx="7878">
                  <c:v>7.4774266000000006E-2</c:v>
                </c:pt>
                <c:pt idx="7879">
                  <c:v>2.3829316E-2</c:v>
                </c:pt>
                <c:pt idx="7880">
                  <c:v>-3.9711191E-2</c:v>
                </c:pt>
                <c:pt idx="7881">
                  <c:v>5.5936674999999998E-2</c:v>
                </c:pt>
                <c:pt idx="7882">
                  <c:v>0.48673554899999999</c:v>
                </c:pt>
                <c:pt idx="7883">
                  <c:v>2.8447340000000002E-2</c:v>
                </c:pt>
                <c:pt idx="7884">
                  <c:v>4.2705167000000002E-2</c:v>
                </c:pt>
                <c:pt idx="7885">
                  <c:v>3.584229E-3</c:v>
                </c:pt>
                <c:pt idx="7886">
                  <c:v>5.0981872999999997E-2</c:v>
                </c:pt>
                <c:pt idx="7887">
                  <c:v>-4.8010973999999998E-2</c:v>
                </c:pt>
                <c:pt idx="7888">
                  <c:v>-5.8479530000000004E-3</c:v>
                </c:pt>
                <c:pt idx="7889">
                  <c:v>-4.3699377999999997E-2</c:v>
                </c:pt>
                <c:pt idx="7890">
                  <c:v>9.6385542000000005E-2</c:v>
                </c:pt>
                <c:pt idx="7891">
                  <c:v>-0.21038525999999999</c:v>
                </c:pt>
                <c:pt idx="7892">
                  <c:v>-3.7670384000000001E-2</c:v>
                </c:pt>
                <c:pt idx="7893">
                  <c:v>2.2540984E-2</c:v>
                </c:pt>
                <c:pt idx="7894">
                  <c:v>4.9967969000000001E-2</c:v>
                </c:pt>
                <c:pt idx="7895">
                  <c:v>5.6124938999999999E-2</c:v>
                </c:pt>
                <c:pt idx="7896">
                  <c:v>5.1208077999999997E-2</c:v>
                </c:pt>
                <c:pt idx="7897">
                  <c:v>-9.2996555999999994E-2</c:v>
                </c:pt>
                <c:pt idx="7898">
                  <c:v>-0.103846154</c:v>
                </c:pt>
                <c:pt idx="7899">
                  <c:v>6.8513119999999997E-2</c:v>
                </c:pt>
                <c:pt idx="7900">
                  <c:v>4.9832027000000001E-2</c:v>
                </c:pt>
                <c:pt idx="7901">
                  <c:v>-0.18508771900000001</c:v>
                </c:pt>
                <c:pt idx="7902">
                  <c:v>-0.248970252</c:v>
                </c:pt>
                <c:pt idx="7903">
                  <c:v>3.5714285999999998E-2</c:v>
                </c:pt>
                <c:pt idx="7904">
                  <c:v>-6.0185185000000002E-2</c:v>
                </c:pt>
                <c:pt idx="7905">
                  <c:v>0.132942847</c:v>
                </c:pt>
                <c:pt idx="7906">
                  <c:v>-2.4074074000000001E-2</c:v>
                </c:pt>
                <c:pt idx="7907">
                  <c:v>-2.4139473000000002E-2</c:v>
                </c:pt>
                <c:pt idx="7908">
                  <c:v>-0.12871287100000001</c:v>
                </c:pt>
                <c:pt idx="7909">
                  <c:v>0.180806676</c:v>
                </c:pt>
                <c:pt idx="7910">
                  <c:v>-3.5277383000000002E-2</c:v>
                </c:pt>
                <c:pt idx="7911">
                  <c:v>1.937984E-3</c:v>
                </c:pt>
                <c:pt idx="7912">
                  <c:v>-7.4528071000000001E-2</c:v>
                </c:pt>
                <c:pt idx="7913">
                  <c:v>-0.15757575800000001</c:v>
                </c:pt>
                <c:pt idx="7914">
                  <c:v>0.21913043500000001</c:v>
                </c:pt>
                <c:pt idx="7915">
                  <c:v>0.10609756100000001</c:v>
                </c:pt>
                <c:pt idx="7916">
                  <c:v>0.12887828200000001</c:v>
                </c:pt>
                <c:pt idx="7917">
                  <c:v>3.1640624999999999E-2</c:v>
                </c:pt>
                <c:pt idx="7918">
                  <c:v>9.5481671000000004E-2</c:v>
                </c:pt>
                <c:pt idx="7919">
                  <c:v>-7.6101469000000005E-2</c:v>
                </c:pt>
                <c:pt idx="7920">
                  <c:v>-2.2420193000000001E-2</c:v>
                </c:pt>
                <c:pt idx="7921">
                  <c:v>6.7950170000000004E-3</c:v>
                </c:pt>
                <c:pt idx="7922">
                  <c:v>3.2758621000000002E-2</c:v>
                </c:pt>
                <c:pt idx="7923">
                  <c:v>3.6433365000000002E-2</c:v>
                </c:pt>
                <c:pt idx="7924">
                  <c:v>3.6281178999999997E-2</c:v>
                </c:pt>
                <c:pt idx="7925">
                  <c:v>0.115843271</c:v>
                </c:pt>
                <c:pt idx="7926">
                  <c:v>-3.1897492E-2</c:v>
                </c:pt>
                <c:pt idx="7927">
                  <c:v>5.6666666999999997E-2</c:v>
                </c:pt>
                <c:pt idx="7928">
                  <c:v>1.5761820999999999E-2</c:v>
                </c:pt>
                <c:pt idx="7929">
                  <c:v>-2.4993749999999999E-3</c:v>
                </c:pt>
                <c:pt idx="7930">
                  <c:v>4.4860367999999998E-2</c:v>
                </c:pt>
                <c:pt idx="7931">
                  <c:v>8.5346775999999999E-2</c:v>
                </c:pt>
                <c:pt idx="7932">
                  <c:v>-6.9391962000000001E-2</c:v>
                </c:pt>
                <c:pt idx="7933">
                  <c:v>-0.195435093</c:v>
                </c:pt>
                <c:pt idx="7934">
                  <c:v>6.7590988000000005E-2</c:v>
                </c:pt>
                <c:pt idx="7935">
                  <c:v>1.3745369E-2</c:v>
                </c:pt>
                <c:pt idx="7936">
                  <c:v>-4.3772380000000003E-3</c:v>
                </c:pt>
                <c:pt idx="7937">
                  <c:v>1.7491927000000001E-2</c:v>
                </c:pt>
                <c:pt idx="7938">
                  <c:v>1.4908256999999999E-2</c:v>
                </c:pt>
                <c:pt idx="7939">
                  <c:v>-0.127142857</c:v>
                </c:pt>
                <c:pt idx="7940">
                  <c:v>-6.2283736999999999E-2</c:v>
                </c:pt>
                <c:pt idx="7941">
                  <c:v>-3.5989716999999997E-2</c:v>
                </c:pt>
                <c:pt idx="7942">
                  <c:v>1.2054507000000001E-2</c:v>
                </c:pt>
                <c:pt idx="7943">
                  <c:v>-6.2890461999999994E-2</c:v>
                </c:pt>
                <c:pt idx="7944">
                  <c:v>-7.3369564999999998E-2</c:v>
                </c:pt>
                <c:pt idx="7945">
                  <c:v>4.0968342999999997E-2</c:v>
                </c:pt>
                <c:pt idx="7946">
                  <c:v>3.3285094000000001E-2</c:v>
                </c:pt>
                <c:pt idx="7947">
                  <c:v>-3.8413098E-2</c:v>
                </c:pt>
                <c:pt idx="7948">
                  <c:v>-9.8113209999999996E-3</c:v>
                </c:pt>
                <c:pt idx="7949">
                  <c:v>0.134548003</c:v>
                </c:pt>
                <c:pt idx="7950">
                  <c:v>-3.3628318999999997E-2</c:v>
                </c:pt>
                <c:pt idx="7951">
                  <c:v>-5.2631578999999998E-2</c:v>
                </c:pt>
                <c:pt idx="7952">
                  <c:v>0.19466666699999999</c:v>
                </c:pt>
                <c:pt idx="7953">
                  <c:v>-0.14540647700000001</c:v>
                </c:pt>
                <c:pt idx="7954">
                  <c:v>-1.6781836000000001E-2</c:v>
                </c:pt>
                <c:pt idx="7955">
                  <c:v>0.133684211</c:v>
                </c:pt>
                <c:pt idx="7956">
                  <c:v>0.315901814</c:v>
                </c:pt>
                <c:pt idx="7957">
                  <c:v>1.0769231000000001E-2</c:v>
                </c:pt>
                <c:pt idx="7958">
                  <c:v>1.0769231000000001E-2</c:v>
                </c:pt>
                <c:pt idx="7959">
                  <c:v>-2.0603384999999998E-2</c:v>
                </c:pt>
                <c:pt idx="7960">
                  <c:v>-1.757469E-3</c:v>
                </c:pt>
                <c:pt idx="7961">
                  <c:v>1.8536585000000001E-2</c:v>
                </c:pt>
                <c:pt idx="7962">
                  <c:v>-3.1926215000000001E-2</c:v>
                </c:pt>
                <c:pt idx="7963">
                  <c:v>8.2352940999999999E-2</c:v>
                </c:pt>
                <c:pt idx="7964">
                  <c:v>-5.3207209999999996E-3</c:v>
                </c:pt>
                <c:pt idx="7965">
                  <c:v>8.3215796999999994E-2</c:v>
                </c:pt>
                <c:pt idx="7966">
                  <c:v>-0.100628931</c:v>
                </c:pt>
                <c:pt idx="7967">
                  <c:v>-1.1042283999999999E-2</c:v>
                </c:pt>
                <c:pt idx="7968">
                  <c:v>-6.2541363000000003E-2</c:v>
                </c:pt>
                <c:pt idx="7969">
                  <c:v>-7.2727272999999995E-2</c:v>
                </c:pt>
                <c:pt idx="7970">
                  <c:v>9.1428571E-2</c:v>
                </c:pt>
                <c:pt idx="7971">
                  <c:v>0.10052356</c:v>
                </c:pt>
                <c:pt idx="7972">
                  <c:v>5.1779934999999999E-2</c:v>
                </c:pt>
                <c:pt idx="7973">
                  <c:v>-2.0082264999999998E-2</c:v>
                </c:pt>
                <c:pt idx="7974">
                  <c:v>-1.7416546000000001E-2</c:v>
                </c:pt>
                <c:pt idx="7975">
                  <c:v>3.5365443000000003E-2</c:v>
                </c:pt>
                <c:pt idx="7976">
                  <c:v>-6.5386610999999997E-2</c:v>
                </c:pt>
                <c:pt idx="7977">
                  <c:v>-1.4230769000000001E-2</c:v>
                </c:pt>
                <c:pt idx="7978">
                  <c:v>-2.1847070999999999E-2</c:v>
                </c:pt>
                <c:pt idx="7979">
                  <c:v>3.7304452000000002E-2</c:v>
                </c:pt>
                <c:pt idx="7980">
                  <c:v>-6.8354429999999994E-2</c:v>
                </c:pt>
                <c:pt idx="7981">
                  <c:v>-7.3118279999999994E-2</c:v>
                </c:pt>
                <c:pt idx="7982">
                  <c:v>-6.1285500999999999E-2</c:v>
                </c:pt>
                <c:pt idx="7983">
                  <c:v>0.136986301</c:v>
                </c:pt>
                <c:pt idx="7984">
                  <c:v>3.7790697999999998E-2</c:v>
                </c:pt>
                <c:pt idx="7985">
                  <c:v>-4.396985E-3</c:v>
                </c:pt>
                <c:pt idx="7986">
                  <c:v>-0.21222527499999999</c:v>
                </c:pt>
                <c:pt idx="7987">
                  <c:v>5.4263565999999999E-2</c:v>
                </c:pt>
                <c:pt idx="7988">
                  <c:v>-7.7087794000000001E-2</c:v>
                </c:pt>
                <c:pt idx="7989">
                  <c:v>0.103658537</c:v>
                </c:pt>
                <c:pt idx="7990">
                  <c:v>-4.1551246999999999E-2</c:v>
                </c:pt>
                <c:pt idx="7991">
                  <c:v>-2.0317459999999999E-2</c:v>
                </c:pt>
                <c:pt idx="7992">
                  <c:v>-0.119205298</c:v>
                </c:pt>
                <c:pt idx="7993">
                  <c:v>4.7534821999999997E-2</c:v>
                </c:pt>
                <c:pt idx="7994">
                  <c:v>-7.8963990000000001E-3</c:v>
                </c:pt>
                <c:pt idx="7995">
                  <c:v>7.0302567999999996E-2</c:v>
                </c:pt>
                <c:pt idx="7996">
                  <c:v>-5.9349592999999999E-2</c:v>
                </c:pt>
                <c:pt idx="7997">
                  <c:v>-2.0833332999999999E-2</c:v>
                </c:pt>
                <c:pt idx="7998">
                  <c:v>2.7256637E-2</c:v>
                </c:pt>
                <c:pt idx="7999">
                  <c:v>-2.3364486E-2</c:v>
                </c:pt>
                <c:pt idx="8000">
                  <c:v>-1.4571949000000001E-2</c:v>
                </c:pt>
                <c:pt idx="8001">
                  <c:v>0.08</c:v>
                </c:pt>
                <c:pt idx="8002">
                  <c:v>0.16199094999999999</c:v>
                </c:pt>
                <c:pt idx="8003">
                  <c:v>1.7277487000000001E-2</c:v>
                </c:pt>
                <c:pt idx="8004">
                  <c:v>-8.8235294000000006E-2</c:v>
                </c:pt>
                <c:pt idx="8005">
                  <c:v>0.16923616</c:v>
                </c:pt>
                <c:pt idx="8006">
                  <c:v>-1.8018018E-2</c:v>
                </c:pt>
                <c:pt idx="8007">
                  <c:v>3.8863636E-2</c:v>
                </c:pt>
                <c:pt idx="8008">
                  <c:v>-0.100153072</c:v>
                </c:pt>
                <c:pt idx="8009">
                  <c:v>-0.05</c:v>
                </c:pt>
                <c:pt idx="8010">
                  <c:v>-2.2021457000000001E-2</c:v>
                </c:pt>
                <c:pt idx="8011">
                  <c:v>-8.9139033000000006E-2</c:v>
                </c:pt>
                <c:pt idx="8012">
                  <c:v>0.173967656</c:v>
                </c:pt>
                <c:pt idx="8013">
                  <c:v>-6.6666666999999999E-2</c:v>
                </c:pt>
                <c:pt idx="8014">
                  <c:v>5.4949495000000001E-2</c:v>
                </c:pt>
                <c:pt idx="8015">
                  <c:v>-0.147859922</c:v>
                </c:pt>
                <c:pt idx="8016">
                  <c:v>-1.5023112E-2</c:v>
                </c:pt>
                <c:pt idx="8017">
                  <c:v>-3.2901295999999997E-2</c:v>
                </c:pt>
                <c:pt idx="8018">
                  <c:v>-7.3033708000000003E-2</c:v>
                </c:pt>
                <c:pt idx="8019">
                  <c:v>1.1282051E-2</c:v>
                </c:pt>
                <c:pt idx="8020">
                  <c:v>-8.7093089999999998E-2</c:v>
                </c:pt>
                <c:pt idx="8021">
                  <c:v>5.3058676999999999E-2</c:v>
                </c:pt>
                <c:pt idx="8022">
                  <c:v>-5.5374593E-2</c:v>
                </c:pt>
                <c:pt idx="8023">
                  <c:v>-0.114205004</c:v>
                </c:pt>
                <c:pt idx="8024">
                  <c:v>0.22183235900000001</c:v>
                </c:pt>
                <c:pt idx="8025">
                  <c:v>-1.9480519000000002E-2</c:v>
                </c:pt>
                <c:pt idx="8026">
                  <c:v>-0.13991769500000001</c:v>
                </c:pt>
                <c:pt idx="8027">
                  <c:v>0.140125046</c:v>
                </c:pt>
                <c:pt idx="8028">
                  <c:v>-0.122752338</c:v>
                </c:pt>
                <c:pt idx="8029">
                  <c:v>-8.2207868000000003E-2</c:v>
                </c:pt>
                <c:pt idx="8030">
                  <c:v>6.3777900000000004E-3</c:v>
                </c:pt>
                <c:pt idx="8031">
                  <c:v>-0.195081967</c:v>
                </c:pt>
                <c:pt idx="8032">
                  <c:v>-0.101132075</c:v>
                </c:pt>
                <c:pt idx="8033">
                  <c:v>5.6349205999999999E-2</c:v>
                </c:pt>
                <c:pt idx="8034">
                  <c:v>5.481345E-2</c:v>
                </c:pt>
                <c:pt idx="8035">
                  <c:v>0.10738254999999999</c:v>
                </c:pt>
                <c:pt idx="8036">
                  <c:v>5.0497694000000003E-2</c:v>
                </c:pt>
                <c:pt idx="8037">
                  <c:v>-6.7748765000000002E-2</c:v>
                </c:pt>
                <c:pt idx="8038">
                  <c:v>6.0975609999999996E-3</c:v>
                </c:pt>
                <c:pt idx="8039">
                  <c:v>2.4818143000000001E-2</c:v>
                </c:pt>
                <c:pt idx="8040">
                  <c:v>-0.12783171500000001</c:v>
                </c:pt>
                <c:pt idx="8041">
                  <c:v>5.0407331999999999E-2</c:v>
                </c:pt>
                <c:pt idx="8042">
                  <c:v>2.5470652999999999E-2</c:v>
                </c:pt>
                <c:pt idx="8043">
                  <c:v>-2.1568627E-2</c:v>
                </c:pt>
                <c:pt idx="8044">
                  <c:v>-5.3846154E-2</c:v>
                </c:pt>
                <c:pt idx="8045">
                  <c:v>-4.6289493000000001E-2</c:v>
                </c:pt>
                <c:pt idx="8046">
                  <c:v>7.5176194000000002E-2</c:v>
                </c:pt>
                <c:pt idx="8047">
                  <c:v>-8.2366780000000007E-3</c:v>
                </c:pt>
                <c:pt idx="8048">
                  <c:v>0.129647283</c:v>
                </c:pt>
                <c:pt idx="8049">
                  <c:v>2.1885522000000001E-2</c:v>
                </c:pt>
                <c:pt idx="8050">
                  <c:v>-2.0408163E-2</c:v>
                </c:pt>
                <c:pt idx="8051">
                  <c:v>-7.3689960000000001E-3</c:v>
                </c:pt>
                <c:pt idx="8052">
                  <c:v>5.2392595E-2</c:v>
                </c:pt>
                <c:pt idx="8053">
                  <c:v>0.16631054100000001</c:v>
                </c:pt>
                <c:pt idx="8054">
                  <c:v>-0.18352059900000001</c:v>
                </c:pt>
                <c:pt idx="8055">
                  <c:v>-2.3656541999999999E-2</c:v>
                </c:pt>
                <c:pt idx="8056">
                  <c:v>-9.9206300000000006E-4</c:v>
                </c:pt>
                <c:pt idx="8057">
                  <c:v>-9.4674556000000007E-2</c:v>
                </c:pt>
                <c:pt idx="8058">
                  <c:v>-1.7671916999999999E-2</c:v>
                </c:pt>
                <c:pt idx="8059">
                  <c:v>-6.2093440000000003E-3</c:v>
                </c:pt>
                <c:pt idx="8060">
                  <c:v>2.6923077E-2</c:v>
                </c:pt>
                <c:pt idx="8061">
                  <c:v>-5.7183703000000002E-2</c:v>
                </c:pt>
                <c:pt idx="8062">
                  <c:v>3.1064110999999998E-2</c:v>
                </c:pt>
                <c:pt idx="8063">
                  <c:v>1.3150685E-2</c:v>
                </c:pt>
                <c:pt idx="8064">
                  <c:v>2.8591851000000001E-2</c:v>
                </c:pt>
                <c:pt idx="8065">
                  <c:v>1.6165535000000002E-2</c:v>
                </c:pt>
                <c:pt idx="8066">
                  <c:v>-1.7152659000000001E-2</c:v>
                </c:pt>
                <c:pt idx="8067">
                  <c:v>3.9566395999999997E-2</c:v>
                </c:pt>
                <c:pt idx="8068">
                  <c:v>-6.0888889000000002E-2</c:v>
                </c:pt>
                <c:pt idx="8069">
                  <c:v>-8.2922456000000005E-2</c:v>
                </c:pt>
                <c:pt idx="8070">
                  <c:v>-8.7028599999999998E-3</c:v>
                </c:pt>
                <c:pt idx="8071">
                  <c:v>3.0075187999999999E-2</c:v>
                </c:pt>
                <c:pt idx="8072">
                  <c:v>-3.8988409000000002E-2</c:v>
                </c:pt>
                <c:pt idx="8073">
                  <c:v>0.14000000000000001</c:v>
                </c:pt>
                <c:pt idx="8074">
                  <c:v>0.22244897999999999</c:v>
                </c:pt>
                <c:pt idx="8075">
                  <c:v>-0.102678571</c:v>
                </c:pt>
                <c:pt idx="8076">
                  <c:v>-1.3351135E-2</c:v>
                </c:pt>
                <c:pt idx="8077">
                  <c:v>3.5067114000000003E-2</c:v>
                </c:pt>
                <c:pt idx="8078">
                  <c:v>5.1113545000000003E-2</c:v>
                </c:pt>
                <c:pt idx="8079">
                  <c:v>-4.7770700999999999E-2</c:v>
                </c:pt>
                <c:pt idx="8080">
                  <c:v>2.0118343E-2</c:v>
                </c:pt>
                <c:pt idx="8081">
                  <c:v>-5.4251753E-2</c:v>
                </c:pt>
                <c:pt idx="8082">
                  <c:v>1.1411121999999999E-2</c:v>
                </c:pt>
                <c:pt idx="8083">
                  <c:v>1.5974440999999999E-2</c:v>
                </c:pt>
                <c:pt idx="8084">
                  <c:v>-4.3348281000000002E-2</c:v>
                </c:pt>
                <c:pt idx="8085">
                  <c:v>-0.11704487299999999</c:v>
                </c:pt>
                <c:pt idx="8086">
                  <c:v>-8.4293300000000003E-4</c:v>
                </c:pt>
                <c:pt idx="8087">
                  <c:v>1.4705882E-2</c:v>
                </c:pt>
                <c:pt idx="8088">
                  <c:v>1.538462E-3</c:v>
                </c:pt>
                <c:pt idx="8089">
                  <c:v>7.8995434000000003E-2</c:v>
                </c:pt>
                <c:pt idx="8090">
                  <c:v>6.0483869999999997E-3</c:v>
                </c:pt>
                <c:pt idx="8091">
                  <c:v>8.2974560000000003E-2</c:v>
                </c:pt>
                <c:pt idx="8092">
                  <c:v>2.1921561999999999E-2</c:v>
                </c:pt>
                <c:pt idx="8093">
                  <c:v>-1.2830189000000001E-2</c:v>
                </c:pt>
                <c:pt idx="8094">
                  <c:v>1.0416666999999999E-2</c:v>
                </c:pt>
                <c:pt idx="8095">
                  <c:v>-2.3287670999999999E-2</c:v>
                </c:pt>
                <c:pt idx="8096">
                  <c:v>1.1416229999999999E-2</c:v>
                </c:pt>
                <c:pt idx="8097">
                  <c:v>1.5186029E-2</c:v>
                </c:pt>
                <c:pt idx="8098">
                  <c:v>-0.11682243</c:v>
                </c:pt>
                <c:pt idx="8099">
                  <c:v>5.7737495999999999E-2</c:v>
                </c:pt>
                <c:pt idx="8100">
                  <c:v>0.106527094</c:v>
                </c:pt>
                <c:pt idx="8101">
                  <c:v>4.81986E-4</c:v>
                </c:pt>
                <c:pt idx="8102">
                  <c:v>9.1393749999999999E-3</c:v>
                </c:pt>
                <c:pt idx="8103">
                  <c:v>9.9180681000000007E-2</c:v>
                </c:pt>
                <c:pt idx="8104">
                  <c:v>0.25411334600000002</c:v>
                </c:pt>
                <c:pt idx="8105">
                  <c:v>-4.2372879999999996E-3</c:v>
                </c:pt>
                <c:pt idx="8106">
                  <c:v>-5.2127251999999999E-2</c:v>
                </c:pt>
                <c:pt idx="8107">
                  <c:v>6.0123220999999998E-2</c:v>
                </c:pt>
                <c:pt idx="8108">
                  <c:v>-6.4344261999999999E-2</c:v>
                </c:pt>
                <c:pt idx="8109">
                  <c:v>-6.6720910999999994E-2</c:v>
                </c:pt>
                <c:pt idx="8110">
                  <c:v>0.11362351599999999</c:v>
                </c:pt>
                <c:pt idx="8111">
                  <c:v>-6.2865497000000006E-2</c:v>
                </c:pt>
                <c:pt idx="8112">
                  <c:v>-9.2299847000000004E-2</c:v>
                </c:pt>
                <c:pt idx="8113">
                  <c:v>3.6565977999999999E-2</c:v>
                </c:pt>
                <c:pt idx="8114">
                  <c:v>3.5623410000000001E-2</c:v>
                </c:pt>
                <c:pt idx="8115">
                  <c:v>6.5087026000000006E-2</c:v>
                </c:pt>
                <c:pt idx="8116">
                  <c:v>2.049571E-2</c:v>
                </c:pt>
                <c:pt idx="8117">
                  <c:v>-1.7951099000000002E-2</c:v>
                </c:pt>
                <c:pt idx="8118">
                  <c:v>-0.117008444</c:v>
                </c:pt>
                <c:pt idx="8119">
                  <c:v>6.0037523000000002E-2</c:v>
                </c:pt>
                <c:pt idx="8120">
                  <c:v>0</c:v>
                </c:pt>
                <c:pt idx="8121">
                  <c:v>9.9820680999999994E-2</c:v>
                </c:pt>
                <c:pt idx="8122">
                  <c:v>1.4965986000000001E-2</c:v>
                </c:pt>
                <c:pt idx="8123">
                  <c:v>-2.5079799E-2</c:v>
                </c:pt>
                <c:pt idx="8124">
                  <c:v>-2.5839790000000001E-3</c:v>
                </c:pt>
                <c:pt idx="8125">
                  <c:v>9.3245033000000005E-2</c:v>
                </c:pt>
                <c:pt idx="8126">
                  <c:v>4.0474243999999999E-2</c:v>
                </c:pt>
                <c:pt idx="8127">
                  <c:v>-3.7844036999999997E-2</c:v>
                </c:pt>
                <c:pt idx="8128">
                  <c:v>0.16666666699999999</c:v>
                </c:pt>
                <c:pt idx="8129">
                  <c:v>-1.0922612E-2</c:v>
                </c:pt>
                <c:pt idx="8130">
                  <c:v>-0.286324786</c:v>
                </c:pt>
                <c:pt idx="8131">
                  <c:v>-0.124041347</c:v>
                </c:pt>
                <c:pt idx="8132">
                  <c:v>-6.6992014000000003E-2</c:v>
                </c:pt>
                <c:pt idx="8133">
                  <c:v>9.6185738000000007E-2</c:v>
                </c:pt>
                <c:pt idx="8134">
                  <c:v>1.9047618999999998E-2</c:v>
                </c:pt>
                <c:pt idx="8135">
                  <c:v>0.147684606</c:v>
                </c:pt>
                <c:pt idx="8136">
                  <c:v>3.0612245E-2</c:v>
                </c:pt>
                <c:pt idx="8137">
                  <c:v>1.9337979000000002E-2</c:v>
                </c:pt>
                <c:pt idx="8138">
                  <c:v>6.6190785000000002E-2</c:v>
                </c:pt>
                <c:pt idx="8139">
                  <c:v>1.0869569999999999E-3</c:v>
                </c:pt>
                <c:pt idx="8140">
                  <c:v>5.2262363999999999E-2</c:v>
                </c:pt>
                <c:pt idx="8141">
                  <c:v>-2.2328549E-2</c:v>
                </c:pt>
                <c:pt idx="8142">
                  <c:v>5.7168784E-2</c:v>
                </c:pt>
                <c:pt idx="8143">
                  <c:v>4.5569619999999998E-2</c:v>
                </c:pt>
                <c:pt idx="8144">
                  <c:v>7.7235771999999994E-2</c:v>
                </c:pt>
                <c:pt idx="8145">
                  <c:v>0.12925851699999999</c:v>
                </c:pt>
                <c:pt idx="8146">
                  <c:v>-2.9670839000000001E-2</c:v>
                </c:pt>
                <c:pt idx="8147">
                  <c:v>9.5000000000000001E-2</c:v>
                </c:pt>
                <c:pt idx="8148">
                  <c:v>9.1753774999999996E-2</c:v>
                </c:pt>
                <c:pt idx="8149">
                  <c:v>5.0847457999999998E-2</c:v>
                </c:pt>
                <c:pt idx="8150">
                  <c:v>-0.23013698599999999</c:v>
                </c:pt>
                <c:pt idx="8151">
                  <c:v>4.6099291000000001E-2</c:v>
                </c:pt>
                <c:pt idx="8152">
                  <c:v>-3.1809759E-2</c:v>
                </c:pt>
                <c:pt idx="8153">
                  <c:v>0.14148425000000001</c:v>
                </c:pt>
                <c:pt idx="8154">
                  <c:v>1.934236E-3</c:v>
                </c:pt>
                <c:pt idx="8155">
                  <c:v>7.6982294000000007E-2</c:v>
                </c:pt>
                <c:pt idx="8156">
                  <c:v>0.10301574600000001</c:v>
                </c:pt>
                <c:pt idx="8157">
                  <c:v>-1.5713662E-2</c:v>
                </c:pt>
                <c:pt idx="8158">
                  <c:v>-3.9682540000000002E-2</c:v>
                </c:pt>
                <c:pt idx="8159">
                  <c:v>-5.2807115000000002E-2</c:v>
                </c:pt>
                <c:pt idx="8160">
                  <c:v>-2.1004941999999999E-2</c:v>
                </c:pt>
                <c:pt idx="8161">
                  <c:v>-2.8311426000000001E-2</c:v>
                </c:pt>
                <c:pt idx="8162">
                  <c:v>5.0181818000000003E-2</c:v>
                </c:pt>
                <c:pt idx="8163">
                  <c:v>-6.3265305999999993E-2</c:v>
                </c:pt>
                <c:pt idx="8164">
                  <c:v>8.7762670000000001E-2</c:v>
                </c:pt>
                <c:pt idx="8165">
                  <c:v>0.140468227</c:v>
                </c:pt>
                <c:pt idx="8166">
                  <c:v>-6.2737642999999996E-2</c:v>
                </c:pt>
                <c:pt idx="8167">
                  <c:v>0.53902132999999997</c:v>
                </c:pt>
                <c:pt idx="8168">
                  <c:v>-9.5197978000000003E-2</c:v>
                </c:pt>
                <c:pt idx="8169">
                  <c:v>2.0165703E-2</c:v>
                </c:pt>
                <c:pt idx="8170">
                  <c:v>3.4521158000000003E-2</c:v>
                </c:pt>
                <c:pt idx="8171">
                  <c:v>7.4389550999999998E-2</c:v>
                </c:pt>
                <c:pt idx="8172">
                  <c:v>-5.2356019999999998E-3</c:v>
                </c:pt>
                <c:pt idx="8173">
                  <c:v>9.7751700000000001E-4</c:v>
                </c:pt>
                <c:pt idx="8174">
                  <c:v>-1.9354838999999999E-2</c:v>
                </c:pt>
                <c:pt idx="8175">
                  <c:v>-6.5366260000000002E-3</c:v>
                </c:pt>
                <c:pt idx="8176">
                  <c:v>3.2090199E-2</c:v>
                </c:pt>
                <c:pt idx="8177">
                  <c:v>0.196819085</c:v>
                </c:pt>
                <c:pt idx="8178">
                  <c:v>7.8677309000000001E-2</c:v>
                </c:pt>
                <c:pt idx="8179">
                  <c:v>-7.4403108999999995E-2</c:v>
                </c:pt>
                <c:pt idx="8180">
                  <c:v>-6.2699255999999995E-2</c:v>
                </c:pt>
                <c:pt idx="8181">
                  <c:v>1.0116906E-2</c:v>
                </c:pt>
                <c:pt idx="8182">
                  <c:v>2.9714622E-2</c:v>
                </c:pt>
                <c:pt idx="8183">
                  <c:v>5.6382979E-2</c:v>
                </c:pt>
                <c:pt idx="8184">
                  <c:v>1.1406843999999999E-2</c:v>
                </c:pt>
                <c:pt idx="8185">
                  <c:v>-8.9285709999999997E-3</c:v>
                </c:pt>
                <c:pt idx="8186">
                  <c:v>0.18010752699999999</c:v>
                </c:pt>
                <c:pt idx="8187">
                  <c:v>4.7349822999999999E-2</c:v>
                </c:pt>
                <c:pt idx="8188">
                  <c:v>0.13977900600000001</c:v>
                </c:pt>
                <c:pt idx="8189">
                  <c:v>1.6153457999999999E-2</c:v>
                </c:pt>
                <c:pt idx="8190">
                  <c:v>9.3582890000000005E-3</c:v>
                </c:pt>
                <c:pt idx="8191">
                  <c:v>-3.5160905999999999E-2</c:v>
                </c:pt>
                <c:pt idx="8192">
                  <c:v>-9.4827586000000005E-2</c:v>
                </c:pt>
                <c:pt idx="8193">
                  <c:v>-5.5382700999999999E-2</c:v>
                </c:pt>
                <c:pt idx="8194">
                  <c:v>-0.113040196</c:v>
                </c:pt>
                <c:pt idx="8195">
                  <c:v>1.1098266000000001E-2</c:v>
                </c:pt>
                <c:pt idx="8196">
                  <c:v>-0.10128617400000001</c:v>
                </c:pt>
                <c:pt idx="8197">
                  <c:v>-9.0909089999999994E-3</c:v>
                </c:pt>
                <c:pt idx="8198">
                  <c:v>8.7460955000000007E-2</c:v>
                </c:pt>
                <c:pt idx="8199">
                  <c:v>9.3499197000000006E-2</c:v>
                </c:pt>
                <c:pt idx="8200">
                  <c:v>-3.1512604999999999E-2</c:v>
                </c:pt>
                <c:pt idx="8201">
                  <c:v>7.6751670000000001E-3</c:v>
                </c:pt>
                <c:pt idx="8202">
                  <c:v>0.14896551699999999</c:v>
                </c:pt>
                <c:pt idx="8203">
                  <c:v>0.130523732</c:v>
                </c:pt>
                <c:pt idx="8204">
                  <c:v>1.3580247E-2</c:v>
                </c:pt>
                <c:pt idx="8205">
                  <c:v>5.9246575000000003E-2</c:v>
                </c:pt>
                <c:pt idx="8206">
                  <c:v>-3.4799234999999998E-2</c:v>
                </c:pt>
                <c:pt idx="8207">
                  <c:v>1.3589041E-2</c:v>
                </c:pt>
                <c:pt idx="8208">
                  <c:v>0.15165601400000001</c:v>
                </c:pt>
                <c:pt idx="8209">
                  <c:v>5.0972149000000001E-2</c:v>
                </c:pt>
                <c:pt idx="8210">
                  <c:v>2.8571428999999999E-2</c:v>
                </c:pt>
                <c:pt idx="8211">
                  <c:v>-1.7493752000000001E-2</c:v>
                </c:pt>
                <c:pt idx="8212">
                  <c:v>3.8176426999999999E-2</c:v>
                </c:pt>
                <c:pt idx="8213">
                  <c:v>-8.5030270000000005E-2</c:v>
                </c:pt>
                <c:pt idx="8214">
                  <c:v>-6.7307692000000002E-2</c:v>
                </c:pt>
                <c:pt idx="8215">
                  <c:v>0.112</c:v>
                </c:pt>
                <c:pt idx="8216">
                  <c:v>-6.8740483000000005E-2</c:v>
                </c:pt>
                <c:pt idx="8217">
                  <c:v>-0.105679367</c:v>
                </c:pt>
                <c:pt idx="8218">
                  <c:v>-1.6279070000000001E-3</c:v>
                </c:pt>
                <c:pt idx="8219">
                  <c:v>1.6720738999999998E-2</c:v>
                </c:pt>
                <c:pt idx="8220">
                  <c:v>-8.1654870000000008E-3</c:v>
                </c:pt>
                <c:pt idx="8221">
                  <c:v>-1.8072288999999998E-2</c:v>
                </c:pt>
                <c:pt idx="8222">
                  <c:v>-5.6267805999999997E-2</c:v>
                </c:pt>
                <c:pt idx="8223">
                  <c:v>3.3164698999999999E-2</c:v>
                </c:pt>
                <c:pt idx="8224">
                  <c:v>-2.0529801E-2</c:v>
                </c:pt>
                <c:pt idx="8225">
                  <c:v>-1.2096773999999999E-2</c:v>
                </c:pt>
                <c:pt idx="8226">
                  <c:v>0.15615142000000001</c:v>
                </c:pt>
                <c:pt idx="8227">
                  <c:v>5.747126E-3</c:v>
                </c:pt>
                <c:pt idx="8228">
                  <c:v>-8.5507621000000006E-2</c:v>
                </c:pt>
                <c:pt idx="8229">
                  <c:v>-1.4634146000000001E-2</c:v>
                </c:pt>
                <c:pt idx="8230">
                  <c:v>-2.5263158000000001E-2</c:v>
                </c:pt>
                <c:pt idx="8231">
                  <c:v>5.9708193E-2</c:v>
                </c:pt>
                <c:pt idx="8232">
                  <c:v>8.7281795999999995E-2</c:v>
                </c:pt>
                <c:pt idx="8233">
                  <c:v>-2.3707918000000001E-2</c:v>
                </c:pt>
                <c:pt idx="8234">
                  <c:v>2.5789474E-2</c:v>
                </c:pt>
                <c:pt idx="8235">
                  <c:v>1.1523688000000001E-2</c:v>
                </c:pt>
                <c:pt idx="8236">
                  <c:v>-3.8610039999999999E-3</c:v>
                </c:pt>
                <c:pt idx="8237">
                  <c:v>0.106101695</c:v>
                </c:pt>
                <c:pt idx="8238">
                  <c:v>5.1315362000000003E-2</c:v>
                </c:pt>
                <c:pt idx="8239">
                  <c:v>-1.563809E-2</c:v>
                </c:pt>
                <c:pt idx="8240">
                  <c:v>-6.9660334000000004E-2</c:v>
                </c:pt>
                <c:pt idx="8241">
                  <c:v>6.5915003999999999E-2</c:v>
                </c:pt>
                <c:pt idx="8242">
                  <c:v>1.5151515000000001E-2</c:v>
                </c:pt>
                <c:pt idx="8243">
                  <c:v>3.8666194000000001E-2</c:v>
                </c:pt>
                <c:pt idx="8244">
                  <c:v>9.0090090000000001E-3</c:v>
                </c:pt>
                <c:pt idx="8245">
                  <c:v>-7.0346319999999999E-3</c:v>
                </c:pt>
                <c:pt idx="8246">
                  <c:v>-5.0212765999999999E-2</c:v>
                </c:pt>
                <c:pt idx="8247">
                  <c:v>3.7179228000000002E-2</c:v>
                </c:pt>
                <c:pt idx="8248">
                  <c:v>0.184601925</c:v>
                </c:pt>
                <c:pt idx="8249">
                  <c:v>5.1198963E-2</c:v>
                </c:pt>
                <c:pt idx="8250">
                  <c:v>-1.4362660000000001E-3</c:v>
                </c:pt>
                <c:pt idx="8251">
                  <c:v>0.105740181</c:v>
                </c:pt>
                <c:pt idx="8252">
                  <c:v>1.8170806000000001E-2</c:v>
                </c:pt>
                <c:pt idx="8253">
                  <c:v>1.7708333E-2</c:v>
                </c:pt>
                <c:pt idx="8254">
                  <c:v>9.2250899999999996E-4</c:v>
                </c:pt>
                <c:pt idx="8255">
                  <c:v>4.9157302999999999E-2</c:v>
                </c:pt>
                <c:pt idx="8256">
                  <c:v>-6.2893082000000003E-2</c:v>
                </c:pt>
                <c:pt idx="8257">
                  <c:v>1.4518002E-2</c:v>
                </c:pt>
                <c:pt idx="8258">
                  <c:v>5.6818182000000002E-2</c:v>
                </c:pt>
                <c:pt idx="8259">
                  <c:v>-0.10303830899999999</c:v>
                </c:pt>
                <c:pt idx="8260">
                  <c:v>4.6914469999999996E-3</c:v>
                </c:pt>
                <c:pt idx="8261">
                  <c:v>-5.9182714999999997E-2</c:v>
                </c:pt>
                <c:pt idx="8262">
                  <c:v>0.222222222</c:v>
                </c:pt>
                <c:pt idx="8263">
                  <c:v>-5.9841047000000001E-2</c:v>
                </c:pt>
                <c:pt idx="8264">
                  <c:v>-8.054772E-3</c:v>
                </c:pt>
                <c:pt idx="8265">
                  <c:v>1.3761468000000001E-2</c:v>
                </c:pt>
                <c:pt idx="8266">
                  <c:v>4.8864947999999998E-2</c:v>
                </c:pt>
                <c:pt idx="8267">
                  <c:v>-8.9425287000000006E-2</c:v>
                </c:pt>
                <c:pt idx="8268">
                  <c:v>-1.1418048E-2</c:v>
                </c:pt>
                <c:pt idx="8269">
                  <c:v>-3.3053221000000001E-2</c:v>
                </c:pt>
                <c:pt idx="8270">
                  <c:v>-0.05</c:v>
                </c:pt>
                <c:pt idx="8271">
                  <c:v>3.3707864999999997E-2</c:v>
                </c:pt>
                <c:pt idx="8272">
                  <c:v>-3.6350676999999998E-2</c:v>
                </c:pt>
                <c:pt idx="8273">
                  <c:v>4.0685224999999998E-2</c:v>
                </c:pt>
                <c:pt idx="8274">
                  <c:v>1.7354877000000001E-2</c:v>
                </c:pt>
                <c:pt idx="8275">
                  <c:v>-0.100208768</c:v>
                </c:pt>
                <c:pt idx="8276">
                  <c:v>-6.4073226999999996E-2</c:v>
                </c:pt>
                <c:pt idx="8277">
                  <c:v>0.196451613</c:v>
                </c:pt>
                <c:pt idx="8278">
                  <c:v>-3.5314891000000001E-2</c:v>
                </c:pt>
                <c:pt idx="8279">
                  <c:v>1.592991E-3</c:v>
                </c:pt>
                <c:pt idx="8280">
                  <c:v>-3.8980069999999999E-2</c:v>
                </c:pt>
                <c:pt idx="8281">
                  <c:v>4.8169559999999998E-3</c:v>
                </c:pt>
                <c:pt idx="8282">
                  <c:v>-1.2962962999999999E-2</c:v>
                </c:pt>
                <c:pt idx="8283">
                  <c:v>-1.4577259E-2</c:v>
                </c:pt>
                <c:pt idx="8284">
                  <c:v>-3.7564766999999999E-2</c:v>
                </c:pt>
                <c:pt idx="8285">
                  <c:v>-2.0281456999999999E-2</c:v>
                </c:pt>
                <c:pt idx="8286">
                  <c:v>-3.8978495000000002E-2</c:v>
                </c:pt>
                <c:pt idx="8287">
                  <c:v>-7.4666667000000006E-2</c:v>
                </c:pt>
                <c:pt idx="8288">
                  <c:v>-0.106146927</c:v>
                </c:pt>
                <c:pt idx="8289">
                  <c:v>-1.8626077000000001E-2</c:v>
                </c:pt>
                <c:pt idx="8290">
                  <c:v>7.1942450000000002E-3</c:v>
                </c:pt>
                <c:pt idx="8291">
                  <c:v>0.16120745</c:v>
                </c:pt>
                <c:pt idx="8292">
                  <c:v>5.2132700999999997E-2</c:v>
                </c:pt>
                <c:pt idx="8293">
                  <c:v>0.118630573</c:v>
                </c:pt>
                <c:pt idx="8294">
                  <c:v>-2.4116287E-2</c:v>
                </c:pt>
                <c:pt idx="8295">
                  <c:v>1.7789942E-2</c:v>
                </c:pt>
                <c:pt idx="8296">
                  <c:v>0.166062917</c:v>
                </c:pt>
                <c:pt idx="8297">
                  <c:v>-3.3647379999999999E-3</c:v>
                </c:pt>
                <c:pt idx="8298">
                  <c:v>7.2386630000000002E-3</c:v>
                </c:pt>
                <c:pt idx="8299">
                  <c:v>7.4069076999999997E-2</c:v>
                </c:pt>
                <c:pt idx="8300">
                  <c:v>-2.078352E-2</c:v>
                </c:pt>
                <c:pt idx="8301">
                  <c:v>-1.7467249000000001E-2</c:v>
                </c:pt>
                <c:pt idx="8302">
                  <c:v>1.7021277000000001E-2</c:v>
                </c:pt>
                <c:pt idx="8303">
                  <c:v>-0.15595291999999999</c:v>
                </c:pt>
                <c:pt idx="8304">
                  <c:v>1.9266297000000002E-2</c:v>
                </c:pt>
                <c:pt idx="8305">
                  <c:v>0.10548977399999999</c:v>
                </c:pt>
                <c:pt idx="8306">
                  <c:v>6.7026193999999997E-2</c:v>
                </c:pt>
                <c:pt idx="8307">
                  <c:v>-4.3956044E-2</c:v>
                </c:pt>
                <c:pt idx="8308">
                  <c:v>-3.6985669999999998E-3</c:v>
                </c:pt>
                <c:pt idx="8309">
                  <c:v>-6.5238799E-2</c:v>
                </c:pt>
                <c:pt idx="8310">
                  <c:v>2.8187624000000001E-2</c:v>
                </c:pt>
                <c:pt idx="8311">
                  <c:v>0.15128939799999999</c:v>
                </c:pt>
                <c:pt idx="8312">
                  <c:v>-0.102719033</c:v>
                </c:pt>
                <c:pt idx="8313">
                  <c:v>6.4194669999999995E-2</c:v>
                </c:pt>
                <c:pt idx="8314">
                  <c:v>6.6093255000000004E-2</c:v>
                </c:pt>
                <c:pt idx="8315">
                  <c:v>-2.9232642999999999E-2</c:v>
                </c:pt>
                <c:pt idx="8316">
                  <c:v>-8.0445544999999993E-2</c:v>
                </c:pt>
                <c:pt idx="8317">
                  <c:v>0.11375</c:v>
                </c:pt>
                <c:pt idx="8318">
                  <c:v>7.3907008999999996E-2</c:v>
                </c:pt>
                <c:pt idx="8319">
                  <c:v>-3.2673099999999997E-2</c:v>
                </c:pt>
                <c:pt idx="8320">
                  <c:v>8.8144330000000007E-2</c:v>
                </c:pt>
                <c:pt idx="8321">
                  <c:v>3.5879217999999997E-2</c:v>
                </c:pt>
                <c:pt idx="8322">
                  <c:v>6.8998110000000001E-2</c:v>
                </c:pt>
                <c:pt idx="8323">
                  <c:v>-6.0240959999999996E-3</c:v>
                </c:pt>
                <c:pt idx="8324">
                  <c:v>-3.1377899000000001E-2</c:v>
                </c:pt>
                <c:pt idx="8325">
                  <c:v>-8.6294415999999999E-2</c:v>
                </c:pt>
                <c:pt idx="8326">
                  <c:v>5.3110048E-2</c:v>
                </c:pt>
                <c:pt idx="8327">
                  <c:v>0.105850826</c:v>
                </c:pt>
                <c:pt idx="8328">
                  <c:v>2.7360308E-2</c:v>
                </c:pt>
                <c:pt idx="8329">
                  <c:v>3.2056293999999999E-2</c:v>
                </c:pt>
                <c:pt idx="8330">
                  <c:v>-2.6742093000000002E-2</c:v>
                </c:pt>
                <c:pt idx="8331">
                  <c:v>6.7708330000000004E-3</c:v>
                </c:pt>
                <c:pt idx="8332">
                  <c:v>-1.2903229999999999E-3</c:v>
                </c:pt>
                <c:pt idx="8333">
                  <c:v>-4.1745731000000001E-2</c:v>
                </c:pt>
                <c:pt idx="8334">
                  <c:v>3.6226930999999997E-2</c:v>
                </c:pt>
                <c:pt idx="8335">
                  <c:v>-7.8854847000000006E-2</c:v>
                </c:pt>
                <c:pt idx="8336">
                  <c:v>7.2358899999999996E-4</c:v>
                </c:pt>
                <c:pt idx="8337">
                  <c:v>-1.2271868999999999E-2</c:v>
                </c:pt>
                <c:pt idx="8338">
                  <c:v>9.2356688000000006E-2</c:v>
                </c:pt>
                <c:pt idx="8339">
                  <c:v>-2.1789194000000001E-2</c:v>
                </c:pt>
                <c:pt idx="8340">
                  <c:v>-9.9139210000000005E-2</c:v>
                </c:pt>
                <c:pt idx="8341">
                  <c:v>-1.4356359999999999E-3</c:v>
                </c:pt>
                <c:pt idx="8342">
                  <c:v>2.5445293000000001E-2</c:v>
                </c:pt>
                <c:pt idx="8343">
                  <c:v>4.1237110000000004E-3</c:v>
                </c:pt>
                <c:pt idx="8344">
                  <c:v>1.3678554000000001E-2</c:v>
                </c:pt>
                <c:pt idx="8345">
                  <c:v>3.5000000000000003E-2</c:v>
                </c:pt>
                <c:pt idx="8346">
                  <c:v>3.4000000000000002E-2</c:v>
                </c:pt>
                <c:pt idx="8347">
                  <c:v>4.5550846999999998E-2</c:v>
                </c:pt>
                <c:pt idx="8348">
                  <c:v>-1.4778325E-2</c:v>
                </c:pt>
                <c:pt idx="8349">
                  <c:v>-2.514507E-3</c:v>
                </c:pt>
                <c:pt idx="8350">
                  <c:v>7.6655689999999999E-2</c:v>
                </c:pt>
                <c:pt idx="8351">
                  <c:v>7.3561544000000006E-2</c:v>
                </c:pt>
                <c:pt idx="8352">
                  <c:v>0.234119782</c:v>
                </c:pt>
                <c:pt idx="8353">
                  <c:v>0.16021042599999999</c:v>
                </c:pt>
                <c:pt idx="8354">
                  <c:v>-6.2015500000000001E-3</c:v>
                </c:pt>
                <c:pt idx="8355">
                  <c:v>-6.7834934999999999E-2</c:v>
                </c:pt>
                <c:pt idx="8356">
                  <c:v>1.8684413E-2</c:v>
                </c:pt>
                <c:pt idx="8357">
                  <c:v>7.6723017000000004E-2</c:v>
                </c:pt>
                <c:pt idx="8358">
                  <c:v>-0.101454065</c:v>
                </c:pt>
                <c:pt idx="8359">
                  <c:v>5.6176555000000003E-2</c:v>
                </c:pt>
                <c:pt idx="8360">
                  <c:v>3.2180209000000001E-2</c:v>
                </c:pt>
                <c:pt idx="8361">
                  <c:v>4.1682898000000003E-2</c:v>
                </c:pt>
                <c:pt idx="8362">
                  <c:v>8.8779835000000001E-2</c:v>
                </c:pt>
                <c:pt idx="8363">
                  <c:v>6.5658574999999997E-2</c:v>
                </c:pt>
                <c:pt idx="8364">
                  <c:v>8.7680355000000001E-2</c:v>
                </c:pt>
                <c:pt idx="8365">
                  <c:v>-6.7092649999999998E-3</c:v>
                </c:pt>
                <c:pt idx="8366">
                  <c:v>3.3377837E-2</c:v>
                </c:pt>
                <c:pt idx="8367">
                  <c:v>3.3940396999999997E-2</c:v>
                </c:pt>
                <c:pt idx="8368">
                  <c:v>-8.7517147000000003E-2</c:v>
                </c:pt>
                <c:pt idx="8369">
                  <c:v>-2.6209047999999999E-2</c:v>
                </c:pt>
                <c:pt idx="8370">
                  <c:v>7.2555204999999998E-2</c:v>
                </c:pt>
                <c:pt idx="8371">
                  <c:v>-1.5384615000000001E-2</c:v>
                </c:pt>
                <c:pt idx="8372">
                  <c:v>1.039783E-2</c:v>
                </c:pt>
                <c:pt idx="8373">
                  <c:v>6.2344139999999998E-3</c:v>
                </c:pt>
                <c:pt idx="8374">
                  <c:v>1.8749999999999999E-2</c:v>
                </c:pt>
                <c:pt idx="8375">
                  <c:v>-5.152027E-2</c:v>
                </c:pt>
                <c:pt idx="8376">
                  <c:v>-8.3542189999999995E-3</c:v>
                </c:pt>
                <c:pt idx="8377">
                  <c:v>-3.2134660000000002E-2</c:v>
                </c:pt>
                <c:pt idx="8378">
                  <c:v>1.3157894999999999E-2</c:v>
                </c:pt>
                <c:pt idx="8379">
                  <c:v>-3.2638259000000003E-2</c:v>
                </c:pt>
                <c:pt idx="8380">
                  <c:v>-6.3653699999999995E-4</c:v>
                </c:pt>
                <c:pt idx="8381">
                  <c:v>-3.2071268999999999E-2</c:v>
                </c:pt>
                <c:pt idx="8382">
                  <c:v>0.101147471</c:v>
                </c:pt>
                <c:pt idx="8383">
                  <c:v>-4.7179851000000002E-2</c:v>
                </c:pt>
                <c:pt idx="8384">
                  <c:v>1.4208721000000001E-2</c:v>
                </c:pt>
                <c:pt idx="8385">
                  <c:v>0.22228173500000001</c:v>
                </c:pt>
                <c:pt idx="8386">
                  <c:v>-5.6428570999999997E-2</c:v>
                </c:pt>
                <c:pt idx="8387">
                  <c:v>0.16091343599999999</c:v>
                </c:pt>
                <c:pt idx="8388">
                  <c:v>-2.8770079E-2</c:v>
                </c:pt>
                <c:pt idx="8389">
                  <c:v>7.2815529999999996E-3</c:v>
                </c:pt>
                <c:pt idx="8390">
                  <c:v>-0.17073170700000001</c:v>
                </c:pt>
                <c:pt idx="8391">
                  <c:v>9.4729082000000006E-2</c:v>
                </c:pt>
                <c:pt idx="8392">
                  <c:v>4.8981838E-2</c:v>
                </c:pt>
                <c:pt idx="8393">
                  <c:v>5.2748472999999997E-2</c:v>
                </c:pt>
                <c:pt idx="8394">
                  <c:v>-4.8279159000000002E-2</c:v>
                </c:pt>
                <c:pt idx="8395">
                  <c:v>6.0468630000000004E-3</c:v>
                </c:pt>
                <c:pt idx="8396">
                  <c:v>5.2097804999999997E-2</c:v>
                </c:pt>
                <c:pt idx="8397">
                  <c:v>9.1814638000000004E-2</c:v>
                </c:pt>
                <c:pt idx="8398">
                  <c:v>-3.0985914999999999E-2</c:v>
                </c:pt>
                <c:pt idx="8399">
                  <c:v>3.0017657E-2</c:v>
                </c:pt>
                <c:pt idx="8400">
                  <c:v>3.1639501E-2</c:v>
                </c:pt>
                <c:pt idx="8401">
                  <c:v>6.8027210000000003E-3</c:v>
                </c:pt>
                <c:pt idx="8402">
                  <c:v>-1.9883041000000001E-2</c:v>
                </c:pt>
                <c:pt idx="8403">
                  <c:v>3.1471279999999999E-3</c:v>
                </c:pt>
                <c:pt idx="8404">
                  <c:v>3.3062331E-2</c:v>
                </c:pt>
                <c:pt idx="8405">
                  <c:v>-0.25283018899999998</c:v>
                </c:pt>
                <c:pt idx="8406">
                  <c:v>4.1760722E-2</c:v>
                </c:pt>
                <c:pt idx="8407">
                  <c:v>7.4595842999999995E-2</c:v>
                </c:pt>
                <c:pt idx="8408">
                  <c:v>-1.4977530000000001E-3</c:v>
                </c:pt>
                <c:pt idx="8409">
                  <c:v>3.1750197000000001E-2</c:v>
                </c:pt>
                <c:pt idx="8410" formatCode="0.00E+00">
                  <c:v>5.0000000000000001E-4</c:v>
                </c:pt>
                <c:pt idx="8411">
                  <c:v>1.3067097E-2</c:v>
                </c:pt>
                <c:pt idx="8412">
                  <c:v>7.3107050000000007E-2</c:v>
                </c:pt>
                <c:pt idx="8413">
                  <c:v>2.6763990000000001E-2</c:v>
                </c:pt>
                <c:pt idx="8414">
                  <c:v>0.12121212100000001</c:v>
                </c:pt>
                <c:pt idx="8415">
                  <c:v>6.0518210000000003E-2</c:v>
                </c:pt>
                <c:pt idx="8416">
                  <c:v>-3.1970650000000003E-2</c:v>
                </c:pt>
                <c:pt idx="8417">
                  <c:v>6.4069264000000001E-2</c:v>
                </c:pt>
                <c:pt idx="8418">
                  <c:v>-0.19820971900000001</c:v>
                </c:pt>
                <c:pt idx="8419">
                  <c:v>-3.5714285999999998E-2</c:v>
                </c:pt>
                <c:pt idx="8420">
                  <c:v>-6.8070518999999996E-2</c:v>
                </c:pt>
                <c:pt idx="8421">
                  <c:v>4.0907249999999999E-2</c:v>
                </c:pt>
                <c:pt idx="8422">
                  <c:v>-1.4492754E-2</c:v>
                </c:pt>
                <c:pt idx="8423">
                  <c:v>2.3522316000000001E-2</c:v>
                </c:pt>
                <c:pt idx="8424">
                  <c:v>3.8181817999999999E-2</c:v>
                </c:pt>
                <c:pt idx="8425">
                  <c:v>-2.8512182E-2</c:v>
                </c:pt>
                <c:pt idx="8426">
                  <c:v>0.158631415</c:v>
                </c:pt>
                <c:pt idx="8427">
                  <c:v>3.2902467999999997E-2</c:v>
                </c:pt>
                <c:pt idx="8428">
                  <c:v>1.7925736000000001E-2</c:v>
                </c:pt>
                <c:pt idx="8429">
                  <c:v>3.1481480999999999E-2</c:v>
                </c:pt>
                <c:pt idx="8430">
                  <c:v>8.4388186000000004E-2</c:v>
                </c:pt>
                <c:pt idx="8431">
                  <c:v>0.13731343300000001</c:v>
                </c:pt>
                <c:pt idx="8432">
                  <c:v>-1.0259505E-2</c:v>
                </c:pt>
                <c:pt idx="8433">
                  <c:v>5.9701493000000001E-2</c:v>
                </c:pt>
                <c:pt idx="8434">
                  <c:v>-2.5933609999999999E-2</c:v>
                </c:pt>
                <c:pt idx="8435">
                  <c:v>4.9315067999999997E-2</c:v>
                </c:pt>
                <c:pt idx="8436">
                  <c:v>0.22865275099999999</c:v>
                </c:pt>
                <c:pt idx="8437">
                  <c:v>-9.8611111000000001E-2</c:v>
                </c:pt>
                <c:pt idx="8438">
                  <c:v>0.240487062</c:v>
                </c:pt>
                <c:pt idx="8439">
                  <c:v>7.5901329999999998E-3</c:v>
                </c:pt>
                <c:pt idx="8440">
                  <c:v>-2.8261710999999998E-2</c:v>
                </c:pt>
                <c:pt idx="8441">
                  <c:v>4.8831776E-2</c:v>
                </c:pt>
                <c:pt idx="8442">
                  <c:v>1.316166E-2</c:v>
                </c:pt>
                <c:pt idx="8443">
                  <c:v>4.1769041999999999E-2</c:v>
                </c:pt>
                <c:pt idx="8444">
                  <c:v>0.136322049</c:v>
                </c:pt>
                <c:pt idx="8445">
                  <c:v>0.16117936099999999</c:v>
                </c:pt>
                <c:pt idx="8446">
                  <c:v>-7.5542969999999997E-3</c:v>
                </c:pt>
                <c:pt idx="8447">
                  <c:v>-3.361012E-3</c:v>
                </c:pt>
                <c:pt idx="8448">
                  <c:v>9.1157700000000005E-3</c:v>
                </c:pt>
                <c:pt idx="8449">
                  <c:v>-8.2304530000000004E-3</c:v>
                </c:pt>
                <c:pt idx="8450">
                  <c:v>6.4047472999999994E-2</c:v>
                </c:pt>
                <c:pt idx="8451">
                  <c:v>6.9019201000000002E-2</c:v>
                </c:pt>
                <c:pt idx="8452">
                  <c:v>8.6087419999999998E-2</c:v>
                </c:pt>
                <c:pt idx="8453">
                  <c:v>0.17919289199999999</c:v>
                </c:pt>
                <c:pt idx="8454">
                  <c:v>-1.8917730000000001E-2</c:v>
                </c:pt>
                <c:pt idx="8455">
                  <c:v>8.7585265999999995E-2</c:v>
                </c:pt>
                <c:pt idx="8456">
                  <c:v>6.0394151E-2</c:v>
                </c:pt>
                <c:pt idx="8457">
                  <c:v>3.2159264999999999E-2</c:v>
                </c:pt>
                <c:pt idx="8458">
                  <c:v>-0.15897978099999999</c:v>
                </c:pt>
                <c:pt idx="8459">
                  <c:v>1.6042780999999999E-2</c:v>
                </c:pt>
                <c:pt idx="8460">
                  <c:v>6.0150375999999998E-2</c:v>
                </c:pt>
                <c:pt idx="8461">
                  <c:v>-3.7647058999999997E-2</c:v>
                </c:pt>
                <c:pt idx="8462">
                  <c:v>-9.6798209999999999E-3</c:v>
                </c:pt>
                <c:pt idx="8463">
                  <c:v>-5.5482165999999999E-2</c:v>
                </c:pt>
                <c:pt idx="8464">
                  <c:v>0.110031239</c:v>
                </c:pt>
                <c:pt idx="8465">
                  <c:v>0.174186179</c:v>
                </c:pt>
                <c:pt idx="8466">
                  <c:v>-2.9809036000000001E-2</c:v>
                </c:pt>
                <c:pt idx="8467">
                  <c:v>-1.4705882E-2</c:v>
                </c:pt>
                <c:pt idx="8468">
                  <c:v>-2.1999999999999999E-2</c:v>
                </c:pt>
                <c:pt idx="8469">
                  <c:v>1.2235818000000001E-2</c:v>
                </c:pt>
                <c:pt idx="8470">
                  <c:v>-0.160623085</c:v>
                </c:pt>
                <c:pt idx="8471">
                  <c:v>9.7323600000000007E-3</c:v>
                </c:pt>
                <c:pt idx="8472">
                  <c:v>-0.10998735799999999</c:v>
                </c:pt>
                <c:pt idx="8473">
                  <c:v>3.1418311999999997E-2</c:v>
                </c:pt>
                <c:pt idx="8474">
                  <c:v>4.4057219999999999E-3</c:v>
                </c:pt>
                <c:pt idx="8475">
                  <c:v>-1.2594457999999999E-2</c:v>
                </c:pt>
                <c:pt idx="8476">
                  <c:v>-2.2299652E-2</c:v>
                </c:pt>
                <c:pt idx="8477">
                  <c:v>2.5075778E-2</c:v>
                </c:pt>
                <c:pt idx="8478">
                  <c:v>-3.6798529999999999E-3</c:v>
                </c:pt>
                <c:pt idx="8479">
                  <c:v>-8.3691909999999994E-2</c:v>
                </c:pt>
                <c:pt idx="8480">
                  <c:v>-1.8445323E-2</c:v>
                </c:pt>
                <c:pt idx="8481">
                  <c:v>1.687764E-3</c:v>
                </c:pt>
                <c:pt idx="8482">
                  <c:v>-2.2510822999999999E-2</c:v>
                </c:pt>
                <c:pt idx="8483">
                  <c:v>-4.4802867000000003E-2</c:v>
                </c:pt>
                <c:pt idx="8484">
                  <c:v>-1.6686532E-2</c:v>
                </c:pt>
                <c:pt idx="8485">
                  <c:v>-8.7783470000000006E-3</c:v>
                </c:pt>
                <c:pt idx="8486">
                  <c:v>3.1773541000000002E-2</c:v>
                </c:pt>
                <c:pt idx="8487">
                  <c:v>-4.4253226999999999E-2</c:v>
                </c:pt>
                <c:pt idx="8488">
                  <c:v>-7.2831815999999994E-2</c:v>
                </c:pt>
                <c:pt idx="8489">
                  <c:v>0.16227671799999999</c:v>
                </c:pt>
                <c:pt idx="8490">
                  <c:v>-3.2748143E-2</c:v>
                </c:pt>
                <c:pt idx="8491">
                  <c:v>-2.3464458000000001E-2</c:v>
                </c:pt>
                <c:pt idx="8492">
                  <c:v>4.5995241999999999E-2</c:v>
                </c:pt>
                <c:pt idx="8493">
                  <c:v>-3.8577154000000002E-2</c:v>
                </c:pt>
                <c:pt idx="8494">
                  <c:v>-6.9107209999999999E-3</c:v>
                </c:pt>
                <c:pt idx="8495">
                  <c:v>5.1826898000000003E-2</c:v>
                </c:pt>
                <c:pt idx="8496">
                  <c:v>-0.11339031300000001</c:v>
                </c:pt>
                <c:pt idx="8497">
                  <c:v>-2.0273695000000001E-2</c:v>
                </c:pt>
                <c:pt idx="8498">
                  <c:v>-5.7931033999999999E-2</c:v>
                </c:pt>
                <c:pt idx="8499">
                  <c:v>1.9195612000000001E-2</c:v>
                </c:pt>
                <c:pt idx="8500">
                  <c:v>-0.51021783099999996</c:v>
                </c:pt>
                <c:pt idx="8501">
                  <c:v>0.12879843899999999</c:v>
                </c:pt>
                <c:pt idx="8502">
                  <c:v>8.3798883000000005E-2</c:v>
                </c:pt>
                <c:pt idx="8503">
                  <c:v>-2.9585798999999999E-2</c:v>
                </c:pt>
                <c:pt idx="8504">
                  <c:v>-2.6280141E-2</c:v>
                </c:pt>
                <c:pt idx="8505">
                  <c:v>-1.5094339999999999E-2</c:v>
                </c:pt>
                <c:pt idx="8506">
                  <c:v>4.5805739999999998E-2</c:v>
                </c:pt>
                <c:pt idx="8507">
                  <c:v>-1.3002364000000001E-2</c:v>
                </c:pt>
                <c:pt idx="8508">
                  <c:v>7.5768405999999996E-2</c:v>
                </c:pt>
                <c:pt idx="8509">
                  <c:v>-2.2988505999999999E-2</c:v>
                </c:pt>
                <c:pt idx="8510">
                  <c:v>2.4761905000000001E-2</c:v>
                </c:pt>
                <c:pt idx="8511">
                  <c:v>-9.6389765000000002E-2</c:v>
                </c:pt>
                <c:pt idx="8512">
                  <c:v>8.8785047000000006E-2</c:v>
                </c:pt>
                <c:pt idx="8513">
                  <c:v>6.2217195000000003E-2</c:v>
                </c:pt>
                <c:pt idx="8514">
                  <c:v>-6.5390005000000001E-2</c:v>
                </c:pt>
                <c:pt idx="8515">
                  <c:v>3.2272523999999997E-2</c:v>
                </c:pt>
                <c:pt idx="8516">
                  <c:v>-0.17498081400000001</c:v>
                </c:pt>
                <c:pt idx="8517">
                  <c:v>-1.7687075E-2</c:v>
                </c:pt>
                <c:pt idx="8518">
                  <c:v>-9.1789473999999996E-2</c:v>
                </c:pt>
                <c:pt idx="8519">
                  <c:v>8.0645160000000007E-3</c:v>
                </c:pt>
                <c:pt idx="8520">
                  <c:v>-0.11078431399999999</c:v>
                </c:pt>
                <c:pt idx="8521">
                  <c:v>-1.6460909999999999E-3</c:v>
                </c:pt>
                <c:pt idx="8522">
                  <c:v>8.0952381000000004E-2</c:v>
                </c:pt>
                <c:pt idx="8523">
                  <c:v>0.106403467</c:v>
                </c:pt>
                <c:pt idx="8524">
                  <c:v>-8.0021775000000003E-2</c:v>
                </c:pt>
                <c:pt idx="8525">
                  <c:v>1.8638574000000002E-2</c:v>
                </c:pt>
                <c:pt idx="8526">
                  <c:v>1.3076394E-2</c:v>
                </c:pt>
                <c:pt idx="8527">
                  <c:v>4.8365428000000002E-2</c:v>
                </c:pt>
                <c:pt idx="8528">
                  <c:v>1.2345679E-2</c:v>
                </c:pt>
                <c:pt idx="8529">
                  <c:v>-7.7690446999999996E-2</c:v>
                </c:pt>
                <c:pt idx="8530">
                  <c:v>0.13227513199999999</c:v>
                </c:pt>
                <c:pt idx="8531">
                  <c:v>7.5187969999999998E-3</c:v>
                </c:pt>
                <c:pt idx="8532">
                  <c:v>-2.5000000000000001E-2</c:v>
                </c:pt>
                <c:pt idx="8533">
                  <c:v>-3.6121673E-2</c:v>
                </c:pt>
                <c:pt idx="8534">
                  <c:v>-0.110190555</c:v>
                </c:pt>
                <c:pt idx="8535">
                  <c:v>-4.2906574000000003E-2</c:v>
                </c:pt>
                <c:pt idx="8536">
                  <c:v>0.28011472300000001</c:v>
                </c:pt>
                <c:pt idx="8537">
                  <c:v>8.7412587E-2</c:v>
                </c:pt>
                <c:pt idx="8538">
                  <c:v>9.1472867999999999E-2</c:v>
                </c:pt>
                <c:pt idx="8539">
                  <c:v>-1.4044940000000001E-3</c:v>
                </c:pt>
                <c:pt idx="8540">
                  <c:v>3.0136986000000001E-2</c:v>
                </c:pt>
                <c:pt idx="8541">
                  <c:v>0.13064759000000001</c:v>
                </c:pt>
                <c:pt idx="8542">
                  <c:v>-7.0000000000000007E-2</c:v>
                </c:pt>
                <c:pt idx="8543">
                  <c:v>6.2540631999999999E-2</c:v>
                </c:pt>
                <c:pt idx="8544">
                  <c:v>-3.8037486000000002E-2</c:v>
                </c:pt>
                <c:pt idx="8545">
                  <c:v>0.12948857499999999</c:v>
                </c:pt>
                <c:pt idx="8546">
                  <c:v>1.1972633999999999E-2</c:v>
                </c:pt>
                <c:pt idx="8547">
                  <c:v>-6.5146580000000004E-3</c:v>
                </c:pt>
                <c:pt idx="8548">
                  <c:v>-3.4591692E-2</c:v>
                </c:pt>
                <c:pt idx="8549">
                  <c:v>1.2091038E-2</c:v>
                </c:pt>
                <c:pt idx="8550">
                  <c:v>9.0686274999999997E-2</c:v>
                </c:pt>
                <c:pt idx="8551">
                  <c:v>0.107196402</c:v>
                </c:pt>
                <c:pt idx="8552">
                  <c:v>-3.6619718000000002E-2</c:v>
                </c:pt>
                <c:pt idx="8553">
                  <c:v>-4.9305556E-2</c:v>
                </c:pt>
                <c:pt idx="8554">
                  <c:v>-2.7716674E-2</c:v>
                </c:pt>
                <c:pt idx="8555">
                  <c:v>-1.8700329999999999E-3</c:v>
                </c:pt>
                <c:pt idx="8556">
                  <c:v>4.1441441000000002E-2</c:v>
                </c:pt>
                <c:pt idx="8557">
                  <c:v>-5.0956996999999997E-2</c:v>
                </c:pt>
                <c:pt idx="8558">
                  <c:v>4.3082732999999998E-2</c:v>
                </c:pt>
                <c:pt idx="8559">
                  <c:v>-5.2997679999999998E-3</c:v>
                </c:pt>
                <c:pt idx="8560">
                  <c:v>4.9986850000000001E-3</c:v>
                </c:pt>
                <c:pt idx="8561">
                  <c:v>2.1021021000000001E-2</c:v>
                </c:pt>
                <c:pt idx="8562">
                  <c:v>0.13398692800000001</c:v>
                </c:pt>
                <c:pt idx="8563">
                  <c:v>1.0938923999999999E-2</c:v>
                </c:pt>
                <c:pt idx="8564">
                  <c:v>-0.111111111</c:v>
                </c:pt>
                <c:pt idx="8565">
                  <c:v>-2.8446388999999999E-2</c:v>
                </c:pt>
                <c:pt idx="8566">
                  <c:v>3.3950617000000002E-2</c:v>
                </c:pt>
                <c:pt idx="8567">
                  <c:v>-1.7543860000000001E-2</c:v>
                </c:pt>
                <c:pt idx="8568">
                  <c:v>5.9428570999999999E-2</c:v>
                </c:pt>
                <c:pt idx="8569">
                  <c:v>-5.2585449999999999E-3</c:v>
                </c:pt>
                <c:pt idx="8570">
                  <c:v>-1.2222222E-2</c:v>
                </c:pt>
                <c:pt idx="8571">
                  <c:v>6.2932699999999995E-4</c:v>
                </c:pt>
                <c:pt idx="8572">
                  <c:v>-3.8022814000000002E-2</c:v>
                </c:pt>
                <c:pt idx="8573">
                  <c:v>-7.1515151999999999E-2</c:v>
                </c:pt>
                <c:pt idx="8574">
                  <c:v>-4.2933249999999999E-2</c:v>
                </c:pt>
                <c:pt idx="8575">
                  <c:v>1.7452006999999999E-2</c:v>
                </c:pt>
                <c:pt idx="8576">
                  <c:v>-1.5574493E-2</c:v>
                </c:pt>
                <c:pt idx="8577">
                  <c:v>0.18214285699999999</c:v>
                </c:pt>
                <c:pt idx="8578">
                  <c:v>-0.16210739599999999</c:v>
                </c:pt>
                <c:pt idx="8579">
                  <c:v>1.4925373E-2</c:v>
                </c:pt>
                <c:pt idx="8580">
                  <c:v>-5.3280987000000002E-2</c:v>
                </c:pt>
                <c:pt idx="8581">
                  <c:v>-7.2451269999999996E-3</c:v>
                </c:pt>
                <c:pt idx="8582">
                  <c:v>2.3572076000000001E-2</c:v>
                </c:pt>
                <c:pt idx="8583">
                  <c:v>-1.4668367E-2</c:v>
                </c:pt>
                <c:pt idx="8584">
                  <c:v>-5.7323688999999997E-2</c:v>
                </c:pt>
                <c:pt idx="8585">
                  <c:v>-2.8218331999999999E-2</c:v>
                </c:pt>
                <c:pt idx="8586">
                  <c:v>-0.14408770600000001</c:v>
                </c:pt>
                <c:pt idx="8587">
                  <c:v>-0.18699187</c:v>
                </c:pt>
                <c:pt idx="8588">
                  <c:v>5.0432276999999998E-2</c:v>
                </c:pt>
                <c:pt idx="8589">
                  <c:v>8.7752524999999998E-2</c:v>
                </c:pt>
                <c:pt idx="8590">
                  <c:v>-5.0778353999999998E-2</c:v>
                </c:pt>
                <c:pt idx="8591">
                  <c:v>-0.13888888899999999</c:v>
                </c:pt>
                <c:pt idx="8592">
                  <c:v>0.24438299299999999</c:v>
                </c:pt>
                <c:pt idx="8593">
                  <c:v>2.2247972000000001E-2</c:v>
                </c:pt>
                <c:pt idx="8594">
                  <c:v>-4.524887E-3</c:v>
                </c:pt>
                <c:pt idx="8595">
                  <c:v>-9.5522388E-2</c:v>
                </c:pt>
                <c:pt idx="8596">
                  <c:v>-8.2758621000000004E-2</c:v>
                </c:pt>
                <c:pt idx="8597">
                  <c:v>2.8373702000000001E-2</c:v>
                </c:pt>
                <c:pt idx="8598">
                  <c:v>1.2214551000000001E-2</c:v>
                </c:pt>
                <c:pt idx="8599">
                  <c:v>1.7586279999999999E-3</c:v>
                </c:pt>
                <c:pt idx="8600">
                  <c:v>-0.114742698</c:v>
                </c:pt>
                <c:pt idx="8601">
                  <c:v>-5.7460944999999999E-2</c:v>
                </c:pt>
                <c:pt idx="8602">
                  <c:v>-3.1660491999999998E-2</c:v>
                </c:pt>
                <c:pt idx="8603">
                  <c:v>5.8935360999999999E-2</c:v>
                </c:pt>
                <c:pt idx="8604">
                  <c:v>0.10423529400000001</c:v>
                </c:pt>
                <c:pt idx="8605">
                  <c:v>6.4589234999999995E-2</c:v>
                </c:pt>
                <c:pt idx="8606">
                  <c:v>6.5051020000000001E-2</c:v>
                </c:pt>
                <c:pt idx="8607">
                  <c:v>3.1691245999999999E-2</c:v>
                </c:pt>
                <c:pt idx="8608">
                  <c:v>0.94281524900000002</c:v>
                </c:pt>
                <c:pt idx="8609">
                  <c:v>4.1666666999999998E-2</c:v>
                </c:pt>
                <c:pt idx="8610">
                  <c:v>-2.7272727E-2</c:v>
                </c:pt>
                <c:pt idx="8611">
                  <c:v>3.0514286000000002E-2</c:v>
                </c:pt>
                <c:pt idx="8612">
                  <c:v>2.4390243999999998E-2</c:v>
                </c:pt>
                <c:pt idx="8613">
                  <c:v>5.3783615E-2</c:v>
                </c:pt>
                <c:pt idx="8614">
                  <c:v>-0.16383495100000001</c:v>
                </c:pt>
                <c:pt idx="8615">
                  <c:v>-0.10607621</c:v>
                </c:pt>
                <c:pt idx="8616">
                  <c:v>0.181506849</c:v>
                </c:pt>
                <c:pt idx="8617">
                  <c:v>-0.200177148</c:v>
                </c:pt>
                <c:pt idx="8618">
                  <c:v>-0.102970297</c:v>
                </c:pt>
                <c:pt idx="8619">
                  <c:v>0.13626834400000001</c:v>
                </c:pt>
                <c:pt idx="8620">
                  <c:v>-0.122926829</c:v>
                </c:pt>
                <c:pt idx="8621">
                  <c:v>0.15138121500000001</c:v>
                </c:pt>
                <c:pt idx="8622">
                  <c:v>2.0661159999999998E-3</c:v>
                </c:pt>
                <c:pt idx="8623">
                  <c:v>0.162895928</c:v>
                </c:pt>
                <c:pt idx="8624">
                  <c:v>-9.8360656000000005E-2</c:v>
                </c:pt>
                <c:pt idx="8625">
                  <c:v>9.1178650999999999E-2</c:v>
                </c:pt>
                <c:pt idx="8626">
                  <c:v>6.0145808000000002E-2</c:v>
                </c:pt>
                <c:pt idx="8627">
                  <c:v>-6.3543004E-2</c:v>
                </c:pt>
                <c:pt idx="8628">
                  <c:v>-5.4362415999999997E-2</c:v>
                </c:pt>
                <c:pt idx="8629">
                  <c:v>-0.14491449100000001</c:v>
                </c:pt>
                <c:pt idx="8630">
                  <c:v>-2.6252983000000001E-2</c:v>
                </c:pt>
                <c:pt idx="8631">
                  <c:v>0.122715405</c:v>
                </c:pt>
                <c:pt idx="8632">
                  <c:v>-1.0416666999999999E-2</c:v>
                </c:pt>
                <c:pt idx="8633">
                  <c:v>4.4419971000000003E-2</c:v>
                </c:pt>
                <c:pt idx="8634">
                  <c:v>-8.1018518999999997E-2</c:v>
                </c:pt>
                <c:pt idx="8635">
                  <c:v>-7.0624891999999995E-2</c:v>
                </c:pt>
                <c:pt idx="8636">
                  <c:v>9.4106464000000001E-2</c:v>
                </c:pt>
                <c:pt idx="8637">
                  <c:v>-9.3896710000000005E-3</c:v>
                </c:pt>
                <c:pt idx="8638">
                  <c:v>-4.8169557000000002E-2</c:v>
                </c:pt>
                <c:pt idx="8639">
                  <c:v>9.7639484999999998E-2</c:v>
                </c:pt>
                <c:pt idx="8640">
                  <c:v>-4.7173488999999999E-2</c:v>
                </c:pt>
                <c:pt idx="8641">
                  <c:v>-3.4690799000000001E-2</c:v>
                </c:pt>
                <c:pt idx="8642">
                  <c:v>1.8018018E-2</c:v>
                </c:pt>
                <c:pt idx="8643">
                  <c:v>-2.5957972999999999E-2</c:v>
                </c:pt>
                <c:pt idx="8644">
                  <c:v>-2.7043391E-2</c:v>
                </c:pt>
                <c:pt idx="8645">
                  <c:v>3.2030651E-2</c:v>
                </c:pt>
                <c:pt idx="8646">
                  <c:v>-2.3908524E-2</c:v>
                </c:pt>
                <c:pt idx="8647">
                  <c:v>-8.4024114999999996E-2</c:v>
                </c:pt>
                <c:pt idx="8648">
                  <c:v>-0.10546875</c:v>
                </c:pt>
                <c:pt idx="8649">
                  <c:v>-3.6865692999999998E-2</c:v>
                </c:pt>
                <c:pt idx="8650">
                  <c:v>1.25E-3</c:v>
                </c:pt>
                <c:pt idx="8651">
                  <c:v>-0.118243243</c:v>
                </c:pt>
                <c:pt idx="8652">
                  <c:v>0.34017857099999999</c:v>
                </c:pt>
                <c:pt idx="8653">
                  <c:v>-5.0704224999999999E-2</c:v>
                </c:pt>
                <c:pt idx="8654">
                  <c:v>2.6555387E-2</c:v>
                </c:pt>
                <c:pt idx="8655">
                  <c:v>1.2801205E-2</c:v>
                </c:pt>
                <c:pt idx="8656">
                  <c:v>0.130573248</c:v>
                </c:pt>
                <c:pt idx="8657">
                  <c:v>8.2692308000000006E-2</c:v>
                </c:pt>
                <c:pt idx="8658">
                  <c:v>1.4864865E-2</c:v>
                </c:pt>
                <c:pt idx="8659">
                  <c:v>0.183510638</c:v>
                </c:pt>
                <c:pt idx="8660">
                  <c:v>7.7828646000000001E-2</c:v>
                </c:pt>
                <c:pt idx="8661">
                  <c:v>-1.4415781000000001E-2</c:v>
                </c:pt>
                <c:pt idx="8662">
                  <c:v>-1.6970198999999998E-2</c:v>
                </c:pt>
                <c:pt idx="8663">
                  <c:v>0.13617886200000001</c:v>
                </c:pt>
                <c:pt idx="8664">
                  <c:v>8.9371300000000001E-2</c:v>
                </c:pt>
                <c:pt idx="8665">
                  <c:v>3.9408867E-2</c:v>
                </c:pt>
                <c:pt idx="8666">
                  <c:v>0.38076923099999999</c:v>
                </c:pt>
                <c:pt idx="8667">
                  <c:v>8.5335543E-2</c:v>
                </c:pt>
                <c:pt idx="8668">
                  <c:v>6.0735671999999997E-2</c:v>
                </c:pt>
                <c:pt idx="8669">
                  <c:v>-6.6390040999999997E-2</c:v>
                </c:pt>
                <c:pt idx="8670">
                  <c:v>1.3333329999999999E-3</c:v>
                </c:pt>
                <c:pt idx="8671">
                  <c:v>-0.107309487</c:v>
                </c:pt>
                <c:pt idx="8672">
                  <c:v>-4.3103448000000003E-2</c:v>
                </c:pt>
                <c:pt idx="8673">
                  <c:v>2.2367194999999999E-2</c:v>
                </c:pt>
                <c:pt idx="8674">
                  <c:v>1.1152416E-2</c:v>
                </c:pt>
                <c:pt idx="8675">
                  <c:v>2.9218410000000001E-3</c:v>
                </c:pt>
                <c:pt idx="8676">
                  <c:v>4.0262171999999999E-2</c:v>
                </c:pt>
                <c:pt idx="8677">
                  <c:v>8.0086580000000004E-2</c:v>
                </c:pt>
                <c:pt idx="8678">
                  <c:v>-3.3112583000000001E-2</c:v>
                </c:pt>
                <c:pt idx="8679">
                  <c:v>-4.2158516E-2</c:v>
                </c:pt>
                <c:pt idx="8680">
                  <c:v>-0.156444736</c:v>
                </c:pt>
                <c:pt idx="8681">
                  <c:v>5.9347180000000003E-3</c:v>
                </c:pt>
                <c:pt idx="8682">
                  <c:v>-1.6707617000000001E-2</c:v>
                </c:pt>
                <c:pt idx="8683">
                  <c:v>0.207438449</c:v>
                </c:pt>
                <c:pt idx="8684">
                  <c:v>6.2545989999999996E-2</c:v>
                </c:pt>
                <c:pt idx="8685">
                  <c:v>0.13645099299999999</c:v>
                </c:pt>
                <c:pt idx="8686">
                  <c:v>0.13737844099999999</c:v>
                </c:pt>
                <c:pt idx="8687">
                  <c:v>6.4585579999999997E-3</c:v>
                </c:pt>
                <c:pt idx="8688">
                  <c:v>7.0781426999999994E-2</c:v>
                </c:pt>
                <c:pt idx="8689">
                  <c:v>0.10142348800000001</c:v>
                </c:pt>
                <c:pt idx="8690">
                  <c:v>-6.0388209999999998E-2</c:v>
                </c:pt>
                <c:pt idx="8691">
                  <c:v>-4.0699523000000001E-2</c:v>
                </c:pt>
                <c:pt idx="8692">
                  <c:v>-4.0445353000000003E-2</c:v>
                </c:pt>
                <c:pt idx="8693">
                  <c:v>8.9285709999999997E-3</c:v>
                </c:pt>
                <c:pt idx="8694">
                  <c:v>-5.6230201E-2</c:v>
                </c:pt>
                <c:pt idx="8695">
                  <c:v>4.6421663000000002E-2</c:v>
                </c:pt>
                <c:pt idx="8696">
                  <c:v>-3.3358042999999997E-2</c:v>
                </c:pt>
                <c:pt idx="8697">
                  <c:v>3.333333E-3</c:v>
                </c:pt>
                <c:pt idx="8698">
                  <c:v>5.3827751E-2</c:v>
                </c:pt>
                <c:pt idx="8699">
                  <c:v>7.8514588999999996E-2</c:v>
                </c:pt>
                <c:pt idx="8700">
                  <c:v>7.1632756000000006E-2</c:v>
                </c:pt>
                <c:pt idx="8701">
                  <c:v>-1.2798425E-2</c:v>
                </c:pt>
                <c:pt idx="8702">
                  <c:v>-0.32773938800000002</c:v>
                </c:pt>
                <c:pt idx="8703">
                  <c:v>2.489042E-2</c:v>
                </c:pt>
                <c:pt idx="8704">
                  <c:v>-4.8799380000000003E-2</c:v>
                </c:pt>
                <c:pt idx="8705">
                  <c:v>-2.2047244000000001E-2</c:v>
                </c:pt>
                <c:pt idx="8706">
                  <c:v>-5.0021939000000001E-2</c:v>
                </c:pt>
                <c:pt idx="8707">
                  <c:v>0.186053883</c:v>
                </c:pt>
                <c:pt idx="8708">
                  <c:v>4.4551797999999997E-2</c:v>
                </c:pt>
                <c:pt idx="8709">
                  <c:v>-7.7855775000000002E-2</c:v>
                </c:pt>
                <c:pt idx="8710">
                  <c:v>9.5002474000000003E-2</c:v>
                </c:pt>
                <c:pt idx="8711">
                  <c:v>7.1447975999999996E-2</c:v>
                </c:pt>
                <c:pt idx="8712">
                  <c:v>-0.108070175</c:v>
                </c:pt>
                <c:pt idx="8713">
                  <c:v>-3.3057850999999999E-2</c:v>
                </c:pt>
                <c:pt idx="8714">
                  <c:v>-2.3354565000000001E-2</c:v>
                </c:pt>
                <c:pt idx="8715">
                  <c:v>-4.2988204000000002E-2</c:v>
                </c:pt>
                <c:pt idx="8716">
                  <c:v>0.134599156</c:v>
                </c:pt>
                <c:pt idx="8717">
                  <c:v>-1.6641452000000001E-2</c:v>
                </c:pt>
                <c:pt idx="8718">
                  <c:v>6.0790269999999999E-3</c:v>
                </c:pt>
                <c:pt idx="8719">
                  <c:v>-6.8259386000000005E-2</c:v>
                </c:pt>
                <c:pt idx="8720">
                  <c:v>5.5956284000000002E-2</c:v>
                </c:pt>
                <c:pt idx="8721">
                  <c:v>-4.4208659999999999E-3</c:v>
                </c:pt>
                <c:pt idx="8722">
                  <c:v>0.108300677</c:v>
                </c:pt>
                <c:pt idx="8723">
                  <c:v>-1.9629226E-2</c:v>
                </c:pt>
                <c:pt idx="8724">
                  <c:v>-6.2462820000000002E-2</c:v>
                </c:pt>
                <c:pt idx="8725">
                  <c:v>-4.4545454999999998E-2</c:v>
                </c:pt>
                <c:pt idx="8726">
                  <c:v>5.3935860000000002E-2</c:v>
                </c:pt>
                <c:pt idx="8727">
                  <c:v>0.13094339599999999</c:v>
                </c:pt>
                <c:pt idx="8728">
                  <c:v>2.5733961999999999E-2</c:v>
                </c:pt>
                <c:pt idx="8729">
                  <c:v>4.5520580999999997E-2</c:v>
                </c:pt>
                <c:pt idx="8730">
                  <c:v>3.1311155E-2</c:v>
                </c:pt>
                <c:pt idx="8731">
                  <c:v>-4.1964286000000003E-2</c:v>
                </c:pt>
                <c:pt idx="8732">
                  <c:v>2.3255814E-2</c:v>
                </c:pt>
                <c:pt idx="8733">
                  <c:v>-7.1073009000000006E-2</c:v>
                </c:pt>
                <c:pt idx="8734">
                  <c:v>-4.9103662999999999E-2</c:v>
                </c:pt>
                <c:pt idx="8735">
                  <c:v>-0.16506658399999999</c:v>
                </c:pt>
                <c:pt idx="8736">
                  <c:v>-0.121195652</c:v>
                </c:pt>
                <c:pt idx="8737">
                  <c:v>-4.5605700999999998E-2</c:v>
                </c:pt>
                <c:pt idx="8738">
                  <c:v>0.136338028</c:v>
                </c:pt>
                <c:pt idx="8739">
                  <c:v>2.4980783999999999E-2</c:v>
                </c:pt>
                <c:pt idx="8740">
                  <c:v>0.13677536200000001</c:v>
                </c:pt>
                <c:pt idx="8741">
                  <c:v>1.0883601E-2</c:v>
                </c:pt>
                <c:pt idx="8742">
                  <c:v>0.13237221499999999</c:v>
                </c:pt>
                <c:pt idx="8743">
                  <c:v>-4.6861924999999999E-2</c:v>
                </c:pt>
                <c:pt idx="8744">
                  <c:v>-1.3059701E-2</c:v>
                </c:pt>
                <c:pt idx="8745">
                  <c:v>-9.3445527E-2</c:v>
                </c:pt>
                <c:pt idx="8746">
                  <c:v>-8.0808081000000004E-2</c:v>
                </c:pt>
                <c:pt idx="8747">
                  <c:v>-4.9723757E-2</c:v>
                </c:pt>
                <c:pt idx="8748">
                  <c:v>-1.0397554E-2</c:v>
                </c:pt>
                <c:pt idx="8749">
                  <c:v>7.7268642999999998E-2</c:v>
                </c:pt>
                <c:pt idx="8750">
                  <c:v>-8.6697087000000006E-2</c:v>
                </c:pt>
                <c:pt idx="8751">
                  <c:v>-0.123012552</c:v>
                </c:pt>
                <c:pt idx="8752">
                  <c:v>1.5217391E-2</c:v>
                </c:pt>
                <c:pt idx="8753">
                  <c:v>-2.5257732000000001E-2</c:v>
                </c:pt>
                <c:pt idx="8754">
                  <c:v>-5.8823528999999999E-2</c:v>
                </c:pt>
                <c:pt idx="8755">
                  <c:v>3.2294941000000001E-2</c:v>
                </c:pt>
                <c:pt idx="8756">
                  <c:v>-4.1640178E-2</c:v>
                </c:pt>
                <c:pt idx="8757">
                  <c:v>3.4280117999999998E-2</c:v>
                </c:pt>
                <c:pt idx="8758">
                  <c:v>-3.1399317000000003E-2</c:v>
                </c:pt>
                <c:pt idx="8759">
                  <c:v>0.117449664</c:v>
                </c:pt>
                <c:pt idx="8760">
                  <c:v>-4.6666667000000002E-2</c:v>
                </c:pt>
                <c:pt idx="8761">
                  <c:v>3.5595039999999998E-3</c:v>
                </c:pt>
                <c:pt idx="8762">
                  <c:v>5.1502145999999999E-2</c:v>
                </c:pt>
                <c:pt idx="8763">
                  <c:v>6.7620651000000004E-2</c:v>
                </c:pt>
                <c:pt idx="8764">
                  <c:v>7.8947370000000006E-3</c:v>
                </c:pt>
                <c:pt idx="8765">
                  <c:v>2.7164179E-2</c:v>
                </c:pt>
                <c:pt idx="8766">
                  <c:v>-8.1274899999999997E-2</c:v>
                </c:pt>
                <c:pt idx="8767">
                  <c:v>-8.779383E-3</c:v>
                </c:pt>
                <c:pt idx="8768">
                  <c:v>1.9790453999999999E-2</c:v>
                </c:pt>
                <c:pt idx="8769">
                  <c:v>1.4040561999999999E-2</c:v>
                </c:pt>
                <c:pt idx="8770">
                  <c:v>6.2211162E-2</c:v>
                </c:pt>
                <c:pt idx="8771">
                  <c:v>-4.0489245E-2</c:v>
                </c:pt>
                <c:pt idx="8772">
                  <c:v>-2.3038157E-2</c:v>
                </c:pt>
                <c:pt idx="8773">
                  <c:v>4.5939294999999998E-2</c:v>
                </c:pt>
                <c:pt idx="8774">
                  <c:v>0.13379397000000001</c:v>
                </c:pt>
                <c:pt idx="8775">
                  <c:v>0.105741627</c:v>
                </c:pt>
                <c:pt idx="8776">
                  <c:v>2.955665E-2</c:v>
                </c:pt>
                <c:pt idx="8777">
                  <c:v>-0.05</c:v>
                </c:pt>
                <c:pt idx="8778">
                  <c:v>7.3503048000000001E-2</c:v>
                </c:pt>
                <c:pt idx="8779">
                  <c:v>1.1065007E-2</c:v>
                </c:pt>
                <c:pt idx="8780">
                  <c:v>0.28320000000000001</c:v>
                </c:pt>
                <c:pt idx="8781">
                  <c:v>0.19140625</c:v>
                </c:pt>
                <c:pt idx="8782">
                  <c:v>9.2240493000000007E-2</c:v>
                </c:pt>
                <c:pt idx="8783">
                  <c:v>0.11386138599999999</c:v>
                </c:pt>
                <c:pt idx="8784">
                  <c:v>-5.4410552000000001E-2</c:v>
                </c:pt>
                <c:pt idx="8785">
                  <c:v>8.0749574000000005E-2</c:v>
                </c:pt>
                <c:pt idx="8786">
                  <c:v>-3.6478984999999998E-2</c:v>
                </c:pt>
                <c:pt idx="8787">
                  <c:v>6.0342327000000001E-2</c:v>
                </c:pt>
                <c:pt idx="8788">
                  <c:v>3.6879433000000003E-2</c:v>
                </c:pt>
                <c:pt idx="8789">
                  <c:v>-1.8867925000000001E-2</c:v>
                </c:pt>
                <c:pt idx="8790">
                  <c:v>-1.9148935999999998E-2</c:v>
                </c:pt>
                <c:pt idx="8791">
                  <c:v>0.133837649</c:v>
                </c:pt>
                <c:pt idx="8792">
                  <c:v>-3.7499999999999999E-3</c:v>
                </c:pt>
                <c:pt idx="8793">
                  <c:v>-5.6571428999999999E-2</c:v>
                </c:pt>
                <c:pt idx="8794">
                  <c:v>-6.3501143999999995E-2</c:v>
                </c:pt>
                <c:pt idx="8795">
                  <c:v>-3.9176626999999999E-2</c:v>
                </c:pt>
                <c:pt idx="8796">
                  <c:v>6.1737805E-2</c:v>
                </c:pt>
                <c:pt idx="8797">
                  <c:v>1.4697119999999999E-2</c:v>
                </c:pt>
                <c:pt idx="8798">
                  <c:v>-4.4308111999999997E-2</c:v>
                </c:pt>
                <c:pt idx="8799">
                  <c:v>1.84E-2</c:v>
                </c:pt>
                <c:pt idx="8800">
                  <c:v>-6.1965812000000002E-2</c:v>
                </c:pt>
                <c:pt idx="8801">
                  <c:v>-7.582938E-3</c:v>
                </c:pt>
                <c:pt idx="8802">
                  <c:v>-1.546724E-2</c:v>
                </c:pt>
                <c:pt idx="8803">
                  <c:v>5.9518783999999998E-2</c:v>
                </c:pt>
                <c:pt idx="8804">
                  <c:v>-4.5620437999999999E-2</c:v>
                </c:pt>
                <c:pt idx="8805">
                  <c:v>5.2511415999999998E-2</c:v>
                </c:pt>
                <c:pt idx="8806">
                  <c:v>-2.5974026000000001E-2</c:v>
                </c:pt>
                <c:pt idx="8807">
                  <c:v>7.7307466000000005E-2</c:v>
                </c:pt>
                <c:pt idx="8808">
                  <c:v>0.104888889</c:v>
                </c:pt>
                <c:pt idx="8809">
                  <c:v>1.8867925000000001E-2</c:v>
                </c:pt>
                <c:pt idx="8810">
                  <c:v>-7.4508162000000003E-2</c:v>
                </c:pt>
                <c:pt idx="8811">
                  <c:v>-5.9315589000000002E-2</c:v>
                </c:pt>
                <c:pt idx="8812">
                  <c:v>-2.6595740000000001E-3</c:v>
                </c:pt>
                <c:pt idx="8813">
                  <c:v>9.6491227999999998E-2</c:v>
                </c:pt>
                <c:pt idx="8814">
                  <c:v>-9.4623656E-2</c:v>
                </c:pt>
                <c:pt idx="8815">
                  <c:v>2.3869346999999999E-2</c:v>
                </c:pt>
                <c:pt idx="8816">
                  <c:v>-2.8904055000000001E-2</c:v>
                </c:pt>
                <c:pt idx="8817">
                  <c:v>6.8965520000000002E-3</c:v>
                </c:pt>
                <c:pt idx="8818">
                  <c:v>-2.3182297000000001E-2</c:v>
                </c:pt>
                <c:pt idx="8819">
                  <c:v>0.17404129800000001</c:v>
                </c:pt>
                <c:pt idx="8820">
                  <c:v>0.102528736</c:v>
                </c:pt>
                <c:pt idx="8821">
                  <c:v>-3.1914893999999999E-2</c:v>
                </c:pt>
                <c:pt idx="8822">
                  <c:v>-5.4409006000000003E-2</c:v>
                </c:pt>
                <c:pt idx="8823">
                  <c:v>9.4382021999999996E-2</c:v>
                </c:pt>
                <c:pt idx="8824">
                  <c:v>-5.9764706000000001E-2</c:v>
                </c:pt>
                <c:pt idx="8825">
                  <c:v>0.100499722</c:v>
                </c:pt>
                <c:pt idx="8826">
                  <c:v>-2.0631067999999999E-2</c:v>
                </c:pt>
                <c:pt idx="8827">
                  <c:v>2.0010964999999999E-2</c:v>
                </c:pt>
                <c:pt idx="8828">
                  <c:v>-9.0607734999999995E-2</c:v>
                </c:pt>
                <c:pt idx="8829">
                  <c:v>-8.3798883000000005E-2</c:v>
                </c:pt>
                <c:pt idx="8830">
                  <c:v>4.4813277999999998E-2</c:v>
                </c:pt>
                <c:pt idx="8831">
                  <c:v>-6.9192750999999997E-2</c:v>
                </c:pt>
                <c:pt idx="8832">
                  <c:v>6.7044381E-2</c:v>
                </c:pt>
                <c:pt idx="8833">
                  <c:v>-1.0909090999999999E-2</c:v>
                </c:pt>
                <c:pt idx="8834">
                  <c:v>0.14559386999999999</c:v>
                </c:pt>
                <c:pt idx="8835">
                  <c:v>-2.3552501999999999E-2</c:v>
                </c:pt>
                <c:pt idx="8836">
                  <c:v>1.4415544000000001E-2</c:v>
                </c:pt>
                <c:pt idx="8837">
                  <c:v>1.0378058000000001E-2</c:v>
                </c:pt>
                <c:pt idx="8838">
                  <c:v>4.7301586999999999E-2</c:v>
                </c:pt>
                <c:pt idx="8839">
                  <c:v>0.11053718999999999</c:v>
                </c:pt>
                <c:pt idx="8840">
                  <c:v>9.7356016000000004E-2</c:v>
                </c:pt>
                <c:pt idx="8841">
                  <c:v>-0.10401002500000001</c:v>
                </c:pt>
                <c:pt idx="8842">
                  <c:v>-2.4786671999999999E-2</c:v>
                </c:pt>
                <c:pt idx="8843">
                  <c:v>-3.3246978000000003E-2</c:v>
                </c:pt>
                <c:pt idx="8844">
                  <c:v>1.0378058000000001E-2</c:v>
                </c:pt>
                <c:pt idx="8845">
                  <c:v>7.2164948000000007E-2</c:v>
                </c:pt>
                <c:pt idx="8846">
                  <c:v>-1.7898383E-2</c:v>
                </c:pt>
                <c:pt idx="8847">
                  <c:v>2.6032627999999999E-2</c:v>
                </c:pt>
                <c:pt idx="8848">
                  <c:v>3.2321254000000001E-2</c:v>
                </c:pt>
                <c:pt idx="8849">
                  <c:v>0.14133333300000001</c:v>
                </c:pt>
                <c:pt idx="8850">
                  <c:v>-5.0387596999999999E-2</c:v>
                </c:pt>
                <c:pt idx="8851">
                  <c:v>-2.8497409000000001E-2</c:v>
                </c:pt>
                <c:pt idx="8852">
                  <c:v>7.0400000000000004E-2</c:v>
                </c:pt>
                <c:pt idx="8853">
                  <c:v>-1.9223793999999999E-2</c:v>
                </c:pt>
                <c:pt idx="8854">
                  <c:v>4.6568627000000001E-2</c:v>
                </c:pt>
                <c:pt idx="8855">
                  <c:v>5.8633426000000002E-2</c:v>
                </c:pt>
                <c:pt idx="8856">
                  <c:v>3.9823008999999999E-2</c:v>
                </c:pt>
                <c:pt idx="8857">
                  <c:v>7.0676691999999999E-2</c:v>
                </c:pt>
                <c:pt idx="8858">
                  <c:v>-1.408451E-3</c:v>
                </c:pt>
                <c:pt idx="8859">
                  <c:v>6.7493615000000007E-2</c:v>
                </c:pt>
                <c:pt idx="8860">
                  <c:v>4.6126016999999998E-2</c:v>
                </c:pt>
                <c:pt idx="8861">
                  <c:v>-1.8896449999999999E-3</c:v>
                </c:pt>
                <c:pt idx="8862">
                  <c:v>-3.9318479999999999E-3</c:v>
                </c:pt>
                <c:pt idx="8863">
                  <c:v>1.344086E-3</c:v>
                </c:pt>
                <c:pt idx="8864">
                  <c:v>4.7792444000000003E-2</c:v>
                </c:pt>
                <c:pt idx="8865">
                  <c:v>-3.786775E-3</c:v>
                </c:pt>
                <c:pt idx="8866">
                  <c:v>6.8426199999999998E-3</c:v>
                </c:pt>
                <c:pt idx="8867">
                  <c:v>-7.1287130000000001E-3</c:v>
                </c:pt>
                <c:pt idx="8868">
                  <c:v>5.0554697000000003E-2</c:v>
                </c:pt>
                <c:pt idx="8869">
                  <c:v>2.5400138999999999E-2</c:v>
                </c:pt>
                <c:pt idx="8870">
                  <c:v>-4.1723202000000001E-2</c:v>
                </c:pt>
                <c:pt idx="8871">
                  <c:v>8.3757782000000003E-2</c:v>
                </c:pt>
                <c:pt idx="8872">
                  <c:v>3.042328E-2</c:v>
                </c:pt>
                <c:pt idx="8873">
                  <c:v>-7.9874000000000004E-3</c:v>
                </c:pt>
                <c:pt idx="8874">
                  <c:v>-2.8541502999999999E-2</c:v>
                </c:pt>
                <c:pt idx="8875">
                  <c:v>-3.6660776999999999E-2</c:v>
                </c:pt>
                <c:pt idx="8876">
                  <c:v>-0.55096977899999999</c:v>
                </c:pt>
                <c:pt idx="8877">
                  <c:v>-7.5442648000000001E-2</c:v>
                </c:pt>
                <c:pt idx="8878">
                  <c:v>-3.9520113000000003E-2</c:v>
                </c:pt>
                <c:pt idx="8879">
                  <c:v>0.138866287</c:v>
                </c:pt>
                <c:pt idx="8880">
                  <c:v>1.8218623E-2</c:v>
                </c:pt>
                <c:pt idx="8881">
                  <c:v>-0.100911002</c:v>
                </c:pt>
                <c:pt idx="8882">
                  <c:v>4.1752481000000001E-2</c:v>
                </c:pt>
                <c:pt idx="8883">
                  <c:v>-2.2504891999999999E-2</c:v>
                </c:pt>
                <c:pt idx="8884">
                  <c:v>1.7494356999999999E-2</c:v>
                </c:pt>
                <c:pt idx="8885">
                  <c:v>-3.8702928999999997E-2</c:v>
                </c:pt>
                <c:pt idx="8886">
                  <c:v>0.165129151</c:v>
                </c:pt>
                <c:pt idx="8887">
                  <c:v>5.6880734000000002E-2</c:v>
                </c:pt>
                <c:pt idx="8888">
                  <c:v>-4.7890535999999997E-2</c:v>
                </c:pt>
                <c:pt idx="8889">
                  <c:v>2.9189189000000001E-2</c:v>
                </c:pt>
                <c:pt idx="8890">
                  <c:v>0.138215211</c:v>
                </c:pt>
                <c:pt idx="8891">
                  <c:v>-2.3928214999999999E-2</c:v>
                </c:pt>
                <c:pt idx="8892">
                  <c:v>3.6851967999999999E-2</c:v>
                </c:pt>
                <c:pt idx="8893">
                  <c:v>-2.6581805E-2</c:v>
                </c:pt>
                <c:pt idx="8894">
                  <c:v>6.0624429999999998E-3</c:v>
                </c:pt>
                <c:pt idx="8895">
                  <c:v>3.9253538999999997E-2</c:v>
                </c:pt>
                <c:pt idx="8896">
                  <c:v>-5.5357849999999997E-3</c:v>
                </c:pt>
                <c:pt idx="8897">
                  <c:v>-8.2073434000000001E-2</c:v>
                </c:pt>
                <c:pt idx="8898">
                  <c:v>-2.7200935999999998E-2</c:v>
                </c:pt>
                <c:pt idx="8899">
                  <c:v>1.8181817999999999E-2</c:v>
                </c:pt>
                <c:pt idx="8900">
                  <c:v>1.6806722999999999E-2</c:v>
                </c:pt>
                <c:pt idx="8901">
                  <c:v>2.9106028999999999E-2</c:v>
                </c:pt>
                <c:pt idx="8902">
                  <c:v>-5.1966291999999997E-2</c:v>
                </c:pt>
                <c:pt idx="8903">
                  <c:v>4.2717087000000001E-2</c:v>
                </c:pt>
                <c:pt idx="8904">
                  <c:v>0.134574468</c:v>
                </c:pt>
                <c:pt idx="8905">
                  <c:v>-5.369608E-2</c:v>
                </c:pt>
                <c:pt idx="8906">
                  <c:v>-1.4992499999999999E-3</c:v>
                </c:pt>
                <c:pt idx="8907">
                  <c:v>-3.4044715000000003E-2</c:v>
                </c:pt>
                <c:pt idx="8908">
                  <c:v>-1.4058107E-2</c:v>
                </c:pt>
                <c:pt idx="8909">
                  <c:v>0.22429906499999999</c:v>
                </c:pt>
                <c:pt idx="8910">
                  <c:v>7.2522982999999999E-2</c:v>
                </c:pt>
                <c:pt idx="8911">
                  <c:v>-6.3626719999999998E-3</c:v>
                </c:pt>
                <c:pt idx="8912">
                  <c:v>9.9573256999999998E-2</c:v>
                </c:pt>
                <c:pt idx="8913">
                  <c:v>6.5959953000000002E-2</c:v>
                </c:pt>
                <c:pt idx="8914">
                  <c:v>9.7196262000000005E-2</c:v>
                </c:pt>
                <c:pt idx="8915">
                  <c:v>2.1420518999999999E-2</c:v>
                </c:pt>
                <c:pt idx="8916">
                  <c:v>-6.7191601000000004E-2</c:v>
                </c:pt>
                <c:pt idx="8917">
                  <c:v>1.7060367E-2</c:v>
                </c:pt>
                <c:pt idx="8918">
                  <c:v>8.8888890000000005E-3</c:v>
                </c:pt>
                <c:pt idx="8919">
                  <c:v>7.4394463999999993E-2</c:v>
                </c:pt>
                <c:pt idx="8920">
                  <c:v>-5.4177989000000003E-2</c:v>
                </c:pt>
                <c:pt idx="8921">
                  <c:v>5.8963124999999998E-2</c:v>
                </c:pt>
                <c:pt idx="8922">
                  <c:v>0.124719731</c:v>
                </c:pt>
                <c:pt idx="8923">
                  <c:v>9.1452777999999998E-2</c:v>
                </c:pt>
                <c:pt idx="8924">
                  <c:v>0.141280353</c:v>
                </c:pt>
                <c:pt idx="8925">
                  <c:v>-2.0528771000000001E-2</c:v>
                </c:pt>
                <c:pt idx="8926">
                  <c:v>7.9940120000000003E-2</c:v>
                </c:pt>
                <c:pt idx="8927">
                  <c:v>6.5619741999999995E-2</c:v>
                </c:pt>
                <c:pt idx="8928">
                  <c:v>-3.4294871999999997E-2</c:v>
                </c:pt>
                <c:pt idx="8929">
                  <c:v>-0.20290909100000001</c:v>
                </c:pt>
                <c:pt idx="8930">
                  <c:v>-0.115592366</c:v>
                </c:pt>
                <c:pt idx="8931">
                  <c:v>-7.1551230000000002E-3</c:v>
                </c:pt>
                <c:pt idx="8932">
                  <c:v>4.9423389999999996E-3</c:v>
                </c:pt>
                <c:pt idx="8933">
                  <c:v>9.3541203000000003E-2</c:v>
                </c:pt>
                <c:pt idx="8934">
                  <c:v>2.1428571E-2</c:v>
                </c:pt>
                <c:pt idx="8935">
                  <c:v>5.3198227000000001E-2</c:v>
                </c:pt>
                <c:pt idx="8936">
                  <c:v>-5.1439357999999998E-2</c:v>
                </c:pt>
                <c:pt idx="8937">
                  <c:v>0.14879999999999999</c:v>
                </c:pt>
                <c:pt idx="8938">
                  <c:v>9.4212650999999994E-2</c:v>
                </c:pt>
                <c:pt idx="8939">
                  <c:v>-4.2253521000000002E-2</c:v>
                </c:pt>
                <c:pt idx="8940">
                  <c:v>8.6666667000000003E-2</c:v>
                </c:pt>
                <c:pt idx="8941">
                  <c:v>-5.3062129999999997E-3</c:v>
                </c:pt>
                <c:pt idx="8942">
                  <c:v>-7.5169738E-2</c:v>
                </c:pt>
                <c:pt idx="8943">
                  <c:v>-6.1704835E-2</c:v>
                </c:pt>
                <c:pt idx="8944">
                  <c:v>-2.4390243999999998E-2</c:v>
                </c:pt>
                <c:pt idx="8945">
                  <c:v>2.0449898000000001E-2</c:v>
                </c:pt>
                <c:pt idx="8946">
                  <c:v>1.7156863000000001E-2</c:v>
                </c:pt>
                <c:pt idx="8947">
                  <c:v>-0.10226962000000001</c:v>
                </c:pt>
                <c:pt idx="8948">
                  <c:v>-1.4571429E-2</c:v>
                </c:pt>
                <c:pt idx="8949">
                  <c:v>9.2530658000000002E-2</c:v>
                </c:pt>
                <c:pt idx="8950">
                  <c:v>3.9607311999999999E-2</c:v>
                </c:pt>
                <c:pt idx="8951">
                  <c:v>3.5947712E-2</c:v>
                </c:pt>
                <c:pt idx="8952">
                  <c:v>2.6241799E-2</c:v>
                </c:pt>
                <c:pt idx="8953">
                  <c:v>7.4838710000000003E-2</c:v>
                </c:pt>
                <c:pt idx="8954">
                  <c:v>0.158243579</c:v>
                </c:pt>
                <c:pt idx="8955">
                  <c:v>3.2615025999999998E-2</c:v>
                </c:pt>
                <c:pt idx="8956">
                  <c:v>4.8680352000000003E-2</c:v>
                </c:pt>
                <c:pt idx="8957">
                  <c:v>-0.15414012699999999</c:v>
                </c:pt>
                <c:pt idx="8958">
                  <c:v>5.2438745000000002E-2</c:v>
                </c:pt>
                <c:pt idx="8959">
                  <c:v>4.1003671999999998E-2</c:v>
                </c:pt>
                <c:pt idx="8960">
                  <c:v>1.2003000999999999E-2</c:v>
                </c:pt>
                <c:pt idx="8961">
                  <c:v>3.0090270000000001E-3</c:v>
                </c:pt>
                <c:pt idx="8962">
                  <c:v>3.1417624999999998E-2</c:v>
                </c:pt>
                <c:pt idx="8963">
                  <c:v>7.6502732000000004E-2</c:v>
                </c:pt>
                <c:pt idx="8964">
                  <c:v>2.7748131999999998E-2</c:v>
                </c:pt>
                <c:pt idx="8965">
                  <c:v>-0.19106590000000001</c:v>
                </c:pt>
                <c:pt idx="8966">
                  <c:v>8.5459183999999994E-2</c:v>
                </c:pt>
                <c:pt idx="8967">
                  <c:v>2.5316456000000001E-2</c:v>
                </c:pt>
                <c:pt idx="8968">
                  <c:v>-0.133951137</c:v>
                </c:pt>
                <c:pt idx="8969">
                  <c:v>-9.2526689999999998E-3</c:v>
                </c:pt>
                <c:pt idx="8970">
                  <c:v>-1.3215859E-2</c:v>
                </c:pt>
                <c:pt idx="8971">
                  <c:v>2.8323435000000001E-2</c:v>
                </c:pt>
                <c:pt idx="8972">
                  <c:v>2.347418E-3</c:v>
                </c:pt>
                <c:pt idx="8973">
                  <c:v>-3.8604305999999998E-2</c:v>
                </c:pt>
                <c:pt idx="8974">
                  <c:v>0.13007284099999999</c:v>
                </c:pt>
                <c:pt idx="8975">
                  <c:v>0.258094357</c:v>
                </c:pt>
                <c:pt idx="8976">
                  <c:v>4.0609136999999997E-2</c:v>
                </c:pt>
                <c:pt idx="8977">
                  <c:v>-5.9012875999999999E-2</c:v>
                </c:pt>
                <c:pt idx="8978">
                  <c:v>-8.033419E-2</c:v>
                </c:pt>
                <c:pt idx="8979">
                  <c:v>-6.2340966999999997E-2</c:v>
                </c:pt>
                <c:pt idx="8980">
                  <c:v>-3.4589478E-2</c:v>
                </c:pt>
                <c:pt idx="8981">
                  <c:v>5.3308823999999998E-2</c:v>
                </c:pt>
                <c:pt idx="8982">
                  <c:v>5.747126E-3</c:v>
                </c:pt>
                <c:pt idx="8983">
                  <c:v>0.10031348</c:v>
                </c:pt>
                <c:pt idx="8984">
                  <c:v>-2.4284764E-2</c:v>
                </c:pt>
                <c:pt idx="8985">
                  <c:v>-0.125</c:v>
                </c:pt>
                <c:pt idx="8986">
                  <c:v>5.3981622999999999E-2</c:v>
                </c:pt>
                <c:pt idx="8987">
                  <c:v>-4.4791288999999998E-2</c:v>
                </c:pt>
                <c:pt idx="8988">
                  <c:v>1.1560694E-2</c:v>
                </c:pt>
                <c:pt idx="8989">
                  <c:v>-7.2948328000000007E-2</c:v>
                </c:pt>
                <c:pt idx="8990">
                  <c:v>-7.0389489E-2</c:v>
                </c:pt>
                <c:pt idx="8991">
                  <c:v>-3.692762E-3</c:v>
                </c:pt>
                <c:pt idx="8992">
                  <c:v>-6.0557126000000003E-2</c:v>
                </c:pt>
                <c:pt idx="8993">
                  <c:v>-2.7061855999999999E-2</c:v>
                </c:pt>
                <c:pt idx="8994">
                  <c:v>2.0533881E-2</c:v>
                </c:pt>
                <c:pt idx="8995">
                  <c:v>-1.8917730000000001E-2</c:v>
                </c:pt>
                <c:pt idx="8996">
                  <c:v>1.9565216999999999E-2</c:v>
                </c:pt>
                <c:pt idx="8997">
                  <c:v>2.2131148E-2</c:v>
                </c:pt>
                <c:pt idx="8998">
                  <c:v>-3.9687137999999997E-2</c:v>
                </c:pt>
                <c:pt idx="8999">
                  <c:v>-2.9588165E-2</c:v>
                </c:pt>
                <c:pt idx="9000">
                  <c:v>-6.1662198000000001E-2</c:v>
                </c:pt>
                <c:pt idx="9001">
                  <c:v>9.6563011000000004E-2</c:v>
                </c:pt>
                <c:pt idx="9002">
                  <c:v>2.2272987000000001E-2</c:v>
                </c:pt>
                <c:pt idx="9003">
                  <c:v>0.115449344</c:v>
                </c:pt>
                <c:pt idx="9004">
                  <c:v>-7.3349632999999997E-2</c:v>
                </c:pt>
                <c:pt idx="9005">
                  <c:v>-9.7477060000000001E-3</c:v>
                </c:pt>
                <c:pt idx="9006">
                  <c:v>0.14754953100000001</c:v>
                </c:pt>
                <c:pt idx="9007">
                  <c:v>0.124324324</c:v>
                </c:pt>
                <c:pt idx="9008">
                  <c:v>6.9599109000000006E-2</c:v>
                </c:pt>
                <c:pt idx="9009">
                  <c:v>-7.9872204000000002E-2</c:v>
                </c:pt>
                <c:pt idx="9010">
                  <c:v>2.0109289999999998E-2</c:v>
                </c:pt>
                <c:pt idx="9011">
                  <c:v>8.0054644999999994E-2</c:v>
                </c:pt>
                <c:pt idx="9012">
                  <c:v>-6.6550925999999996E-2</c:v>
                </c:pt>
                <c:pt idx="9013">
                  <c:v>-6.2174237E-2</c:v>
                </c:pt>
                <c:pt idx="9014">
                  <c:v>2.3132849E-2</c:v>
                </c:pt>
                <c:pt idx="9015">
                  <c:v>1.2831858E-2</c:v>
                </c:pt>
                <c:pt idx="9016">
                  <c:v>1.7809439E-2</c:v>
                </c:pt>
                <c:pt idx="9017">
                  <c:v>-2.8808381000000001E-2</c:v>
                </c:pt>
                <c:pt idx="9018">
                  <c:v>-1.6487001000000001E-2</c:v>
                </c:pt>
                <c:pt idx="9019">
                  <c:v>1.6271372999999999E-2</c:v>
                </c:pt>
                <c:pt idx="9020">
                  <c:v>-1.1210762000000001E-2</c:v>
                </c:pt>
                <c:pt idx="9021">
                  <c:v>0.28808932999999998</c:v>
                </c:pt>
                <c:pt idx="9022">
                  <c:v>-8.4143293999999993E-2</c:v>
                </c:pt>
                <c:pt idx="9023">
                  <c:v>4.7671233E-2</c:v>
                </c:pt>
                <c:pt idx="9024">
                  <c:v>-8.1018518999999997E-2</c:v>
                </c:pt>
                <c:pt idx="9025">
                  <c:v>-2.393617E-2</c:v>
                </c:pt>
                <c:pt idx="9026">
                  <c:v>6.6072753999999997E-2</c:v>
                </c:pt>
                <c:pt idx="9027">
                  <c:v>-5.5572244E-2</c:v>
                </c:pt>
                <c:pt idx="9028">
                  <c:v>5.5214724E-2</c:v>
                </c:pt>
                <c:pt idx="9029">
                  <c:v>1.4798802999999999E-2</c:v>
                </c:pt>
                <c:pt idx="9030">
                  <c:v>5.5410933000000002E-2</c:v>
                </c:pt>
                <c:pt idx="9031">
                  <c:v>1.4909478E-2</c:v>
                </c:pt>
                <c:pt idx="9032">
                  <c:v>4.8309179000000001E-2</c:v>
                </c:pt>
                <c:pt idx="9033">
                  <c:v>-0.127567926</c:v>
                </c:pt>
                <c:pt idx="9034">
                  <c:v>-3.4514925000000002E-2</c:v>
                </c:pt>
                <c:pt idx="9035">
                  <c:v>5.4305660000000004E-3</c:v>
                </c:pt>
                <c:pt idx="9036">
                  <c:v>1.9601838E-2</c:v>
                </c:pt>
                <c:pt idx="9037">
                  <c:v>-6.4285713999999994E-2</c:v>
                </c:pt>
                <c:pt idx="9038">
                  <c:v>-2.3608769000000002E-2</c:v>
                </c:pt>
                <c:pt idx="9039">
                  <c:v>-8.0602303E-2</c:v>
                </c:pt>
                <c:pt idx="9040">
                  <c:v>2.0933424999999999E-2</c:v>
                </c:pt>
                <c:pt idx="9041">
                  <c:v>0.12798579700000001</c:v>
                </c:pt>
                <c:pt idx="9042">
                  <c:v>1.5934330999999999E-2</c:v>
                </c:pt>
                <c:pt idx="9043">
                  <c:v>-2.6595745E-2</c:v>
                </c:pt>
                <c:pt idx="9044">
                  <c:v>2.0743640000000001E-2</c:v>
                </c:pt>
                <c:pt idx="9045">
                  <c:v>-0.10776846900000001</c:v>
                </c:pt>
                <c:pt idx="9046">
                  <c:v>6.1818181999999999E-2</c:v>
                </c:pt>
                <c:pt idx="9047">
                  <c:v>5.6300268000000001E-2</c:v>
                </c:pt>
                <c:pt idx="9048">
                  <c:v>-2.7710842999999999E-2</c:v>
                </c:pt>
                <c:pt idx="9049">
                  <c:v>1.0397326E-2</c:v>
                </c:pt>
                <c:pt idx="9050">
                  <c:v>0.12267657999999999</c:v>
                </c:pt>
                <c:pt idx="9051">
                  <c:v>-4.7772756999999999E-2</c:v>
                </c:pt>
                <c:pt idx="9052">
                  <c:v>9.3720711999999998E-2</c:v>
                </c:pt>
                <c:pt idx="9053">
                  <c:v>9.592326E-3</c:v>
                </c:pt>
                <c:pt idx="9054">
                  <c:v>-0.34190966299999997</c:v>
                </c:pt>
                <c:pt idx="9055">
                  <c:v>1.8438840000000001E-3</c:v>
                </c:pt>
                <c:pt idx="9056">
                  <c:v>4.9770792000000001E-2</c:v>
                </c:pt>
                <c:pt idx="9057">
                  <c:v>-0.12581762199999999</c:v>
                </c:pt>
                <c:pt idx="9058">
                  <c:v>6.4992614000000004E-2</c:v>
                </c:pt>
                <c:pt idx="9059">
                  <c:v>-0.20459770099999999</c:v>
                </c:pt>
                <c:pt idx="9060">
                  <c:v>-5.5E-2</c:v>
                </c:pt>
                <c:pt idx="9061">
                  <c:v>-2.0979021E-2</c:v>
                </c:pt>
                <c:pt idx="9062">
                  <c:v>1.0176754E-2</c:v>
                </c:pt>
                <c:pt idx="9063">
                  <c:v>-1.563208E-2</c:v>
                </c:pt>
                <c:pt idx="9064">
                  <c:v>0.15968877400000001</c:v>
                </c:pt>
                <c:pt idx="9065">
                  <c:v>5.9364227999999998E-2</c:v>
                </c:pt>
                <c:pt idx="9066">
                  <c:v>-1.0954063999999999E-2</c:v>
                </c:pt>
                <c:pt idx="9067">
                  <c:v>-2.3923445000000002E-2</c:v>
                </c:pt>
                <c:pt idx="9068">
                  <c:v>3.577818E-3</c:v>
                </c:pt>
                <c:pt idx="9069">
                  <c:v>8.3333332999999996E-2</c:v>
                </c:pt>
                <c:pt idx="9070">
                  <c:v>2.0422534999999999E-2</c:v>
                </c:pt>
                <c:pt idx="9071">
                  <c:v>0.31992457600000002</c:v>
                </c:pt>
                <c:pt idx="9072">
                  <c:v>0.218656397</c:v>
                </c:pt>
                <c:pt idx="9073">
                  <c:v>8.9599999999999999E-2</c:v>
                </c:pt>
                <c:pt idx="9074">
                  <c:v>-0.13770180400000001</c:v>
                </c:pt>
                <c:pt idx="9075">
                  <c:v>-3.9132119E-2</c:v>
                </c:pt>
                <c:pt idx="9076">
                  <c:v>-3.4450651999999998E-2</c:v>
                </c:pt>
                <c:pt idx="9077">
                  <c:v>-5.5003820000000002E-2</c:v>
                </c:pt>
                <c:pt idx="9078">
                  <c:v>6.7368937000000004E-2</c:v>
                </c:pt>
                <c:pt idx="9079">
                  <c:v>0.128611111</c:v>
                </c:pt>
                <c:pt idx="9080">
                  <c:v>-6.1833688999999997E-2</c:v>
                </c:pt>
                <c:pt idx="9081">
                  <c:v>4.9251151999999999E-2</c:v>
                </c:pt>
                <c:pt idx="9082">
                  <c:v>-0.16089613</c:v>
                </c:pt>
                <c:pt idx="9083">
                  <c:v>0.104065041</c:v>
                </c:pt>
                <c:pt idx="9084">
                  <c:v>-1.5719468E-2</c:v>
                </c:pt>
                <c:pt idx="9085">
                  <c:v>-4.0723981999999999E-2</c:v>
                </c:pt>
                <c:pt idx="9086">
                  <c:v>-7.0457354999999999E-2</c:v>
                </c:pt>
                <c:pt idx="9087">
                  <c:v>-0.15192307699999999</c:v>
                </c:pt>
                <c:pt idx="9088">
                  <c:v>-6.5318818000000001E-2</c:v>
                </c:pt>
                <c:pt idx="9089">
                  <c:v>1.6051363999999999E-2</c:v>
                </c:pt>
                <c:pt idx="9090">
                  <c:v>3.8387716000000002E-2</c:v>
                </c:pt>
                <c:pt idx="9091">
                  <c:v>-1.6724738999999999E-2</c:v>
                </c:pt>
                <c:pt idx="9092">
                  <c:v>7.9011795999999995E-2</c:v>
                </c:pt>
                <c:pt idx="9093">
                  <c:v>-9.6375950000000005E-3</c:v>
                </c:pt>
                <c:pt idx="9094">
                  <c:v>8.3802190999999998E-2</c:v>
                </c:pt>
                <c:pt idx="9095">
                  <c:v>6.4762761000000002E-2</c:v>
                </c:pt>
                <c:pt idx="9096">
                  <c:v>4.6428571000000002E-2</c:v>
                </c:pt>
                <c:pt idx="9097">
                  <c:v>-3.1403940999999998E-2</c:v>
                </c:pt>
                <c:pt idx="9098">
                  <c:v>6.9256757000000002E-2</c:v>
                </c:pt>
                <c:pt idx="9099">
                  <c:v>-4.4239631000000001E-2</c:v>
                </c:pt>
                <c:pt idx="9100">
                  <c:v>-1.7991004000000001E-2</c:v>
                </c:pt>
                <c:pt idx="9101">
                  <c:v>2.0145044000000001E-2</c:v>
                </c:pt>
                <c:pt idx="9102">
                  <c:v>-4.2955326000000002E-2</c:v>
                </c:pt>
                <c:pt idx="9103">
                  <c:v>-4.1666666999999998E-2</c:v>
                </c:pt>
                <c:pt idx="9104">
                  <c:v>0.210896309</c:v>
                </c:pt>
                <c:pt idx="9105">
                  <c:v>-5.7558946E-2</c:v>
                </c:pt>
                <c:pt idx="9106">
                  <c:v>-5.1911469000000002E-2</c:v>
                </c:pt>
                <c:pt idx="9107">
                  <c:v>1.2061404E-2</c:v>
                </c:pt>
                <c:pt idx="9108">
                  <c:v>2.2067363999999999E-2</c:v>
                </c:pt>
                <c:pt idx="9109">
                  <c:v>-1.5662651E-2</c:v>
                </c:pt>
                <c:pt idx="9110">
                  <c:v>-5.7341907999999997E-2</c:v>
                </c:pt>
                <c:pt idx="9111">
                  <c:v>0.34561213400000002</c:v>
                </c:pt>
                <c:pt idx="9112">
                  <c:v>-4.8219585000000002E-2</c:v>
                </c:pt>
                <c:pt idx="9113">
                  <c:v>1.6231883999999999E-2</c:v>
                </c:pt>
                <c:pt idx="9114">
                  <c:v>8.5836909999999992E-3</c:v>
                </c:pt>
                <c:pt idx="9115">
                  <c:v>-0.13191076600000001</c:v>
                </c:pt>
                <c:pt idx="9116">
                  <c:v>-0.13191076600000001</c:v>
                </c:pt>
                <c:pt idx="9117">
                  <c:v>4.9339207000000003E-2</c:v>
                </c:pt>
                <c:pt idx="9118">
                  <c:v>4.7709924000000001E-2</c:v>
                </c:pt>
                <c:pt idx="9119">
                  <c:v>-3.2061068999999998E-2</c:v>
                </c:pt>
                <c:pt idx="9120">
                  <c:v>-9.4634558999999993E-2</c:v>
                </c:pt>
                <c:pt idx="9121">
                  <c:v>8.9994409999999997E-2</c:v>
                </c:pt>
                <c:pt idx="9122">
                  <c:v>0.13109839200000001</c:v>
                </c:pt>
                <c:pt idx="9123">
                  <c:v>-0.122207022</c:v>
                </c:pt>
                <c:pt idx="9124">
                  <c:v>8.4677419000000004E-2</c:v>
                </c:pt>
                <c:pt idx="9125">
                  <c:v>-1.1679643999999999E-2</c:v>
                </c:pt>
                <c:pt idx="9126">
                  <c:v>2.9683952999999999E-2</c:v>
                </c:pt>
                <c:pt idx="9127">
                  <c:v>1.6E-2</c:v>
                </c:pt>
                <c:pt idx="9128">
                  <c:v>-5.4807691999999998E-2</c:v>
                </c:pt>
                <c:pt idx="9129">
                  <c:v>9.6296296000000003E-2</c:v>
                </c:pt>
                <c:pt idx="9130">
                  <c:v>5.5555555999999999E-2</c:v>
                </c:pt>
                <c:pt idx="9131">
                  <c:v>1.8070688000000001E-2</c:v>
                </c:pt>
                <c:pt idx="9132">
                  <c:v>8.7281800000000003E-3</c:v>
                </c:pt>
                <c:pt idx="9133">
                  <c:v>-8.0593165999999994E-2</c:v>
                </c:pt>
                <c:pt idx="9134">
                  <c:v>-6.1244018999999997E-2</c:v>
                </c:pt>
                <c:pt idx="9135">
                  <c:v>-2.1407625E-2</c:v>
                </c:pt>
                <c:pt idx="9136">
                  <c:v>2.9970029999999998E-3</c:v>
                </c:pt>
                <c:pt idx="9137">
                  <c:v>7.6741439999999994E-2</c:v>
                </c:pt>
                <c:pt idx="9138">
                  <c:v>5.6818179999999999E-3</c:v>
                </c:pt>
                <c:pt idx="9139">
                  <c:v>2.7649770000000001E-2</c:v>
                </c:pt>
                <c:pt idx="9140">
                  <c:v>-0.105044202</c:v>
                </c:pt>
                <c:pt idx="9141">
                  <c:v>1.4240506E-2</c:v>
                </c:pt>
                <c:pt idx="9142">
                  <c:v>-4.2084167999999998E-2</c:v>
                </c:pt>
                <c:pt idx="9143">
                  <c:v>7.2727272999999995E-2</c:v>
                </c:pt>
                <c:pt idx="9144">
                  <c:v>-4.4764189000000003E-2</c:v>
                </c:pt>
                <c:pt idx="9145">
                  <c:v>0.52325581399999999</c:v>
                </c:pt>
                <c:pt idx="9146">
                  <c:v>-5.7208240000000002E-3</c:v>
                </c:pt>
                <c:pt idx="9147">
                  <c:v>2.7833001999999999E-2</c:v>
                </c:pt>
                <c:pt idx="9148">
                  <c:v>-3.2989691000000002E-2</c:v>
                </c:pt>
                <c:pt idx="9149">
                  <c:v>-0.117355372</c:v>
                </c:pt>
                <c:pt idx="9150">
                  <c:v>5.4121151999999999E-2</c:v>
                </c:pt>
                <c:pt idx="9151">
                  <c:v>6.6567497000000003E-2</c:v>
                </c:pt>
                <c:pt idx="9152">
                  <c:v>-5.4706927000000002E-2</c:v>
                </c:pt>
                <c:pt idx="9153">
                  <c:v>5.6347013000000001E-2</c:v>
                </c:pt>
                <c:pt idx="9154">
                  <c:v>-3.9790576000000001E-2</c:v>
                </c:pt>
                <c:pt idx="9155">
                  <c:v>-2.5270758000000001E-2</c:v>
                </c:pt>
                <c:pt idx="9156">
                  <c:v>5.6737589999999996E-3</c:v>
                </c:pt>
                <c:pt idx="9157">
                  <c:v>1.9364829999999999E-3</c:v>
                </c:pt>
                <c:pt idx="9158">
                  <c:v>-7.462687E-3</c:v>
                </c:pt>
                <c:pt idx="9159">
                  <c:v>-3.1034483000000002E-2</c:v>
                </c:pt>
                <c:pt idx="9160">
                  <c:v>2.0281232999999999E-2</c:v>
                </c:pt>
                <c:pt idx="9161">
                  <c:v>8.8912134000000004E-2</c:v>
                </c:pt>
                <c:pt idx="9162">
                  <c:v>-4.9578582000000003E-2</c:v>
                </c:pt>
                <c:pt idx="9163">
                  <c:v>0.41793490999999999</c:v>
                </c:pt>
                <c:pt idx="9164">
                  <c:v>3.0392157E-2</c:v>
                </c:pt>
                <c:pt idx="9165">
                  <c:v>-4.6719160000000003E-2</c:v>
                </c:pt>
                <c:pt idx="9166">
                  <c:v>-9.5605243000000006E-2</c:v>
                </c:pt>
                <c:pt idx="9167">
                  <c:v>-5.0991501000000002E-2</c:v>
                </c:pt>
                <c:pt idx="9168">
                  <c:v>1.4336918000000001E-2</c:v>
                </c:pt>
                <c:pt idx="9169">
                  <c:v>3.9898132000000003E-2</c:v>
                </c:pt>
                <c:pt idx="9170">
                  <c:v>-6.1982637E-2</c:v>
                </c:pt>
                <c:pt idx="9171">
                  <c:v>-1.5991471E-2</c:v>
                </c:pt>
                <c:pt idx="9172">
                  <c:v>-5.7142900000000003E-4</c:v>
                </c:pt>
                <c:pt idx="9173">
                  <c:v>-0.14181152799999999</c:v>
                </c:pt>
                <c:pt idx="9174">
                  <c:v>5.2631578999999998E-2</c:v>
                </c:pt>
                <c:pt idx="9175">
                  <c:v>3.3553500999999999E-2</c:v>
                </c:pt>
                <c:pt idx="9176">
                  <c:v>-7.2172618999999993E-2</c:v>
                </c:pt>
                <c:pt idx="9177">
                  <c:v>-0.111111111</c:v>
                </c:pt>
                <c:pt idx="9178">
                  <c:v>1.3649659E-2</c:v>
                </c:pt>
                <c:pt idx="9179">
                  <c:v>-4.1701419999999999E-3</c:v>
                </c:pt>
                <c:pt idx="9180">
                  <c:v>-3.1942879E-2</c:v>
                </c:pt>
                <c:pt idx="9181">
                  <c:v>2.5773200000000001E-3</c:v>
                </c:pt>
                <c:pt idx="9182">
                  <c:v>-6.2907637000000002E-2</c:v>
                </c:pt>
                <c:pt idx="9183">
                  <c:v>5.4533059999999998E-3</c:v>
                </c:pt>
                <c:pt idx="9184">
                  <c:v>0.22889305800000001</c:v>
                </c:pt>
                <c:pt idx="9185">
                  <c:v>0.18096166299999999</c:v>
                </c:pt>
                <c:pt idx="9186">
                  <c:v>-0.123432343</c:v>
                </c:pt>
                <c:pt idx="9187">
                  <c:v>5.4913295000000001E-2</c:v>
                </c:pt>
                <c:pt idx="9188">
                  <c:v>-6.8413149999999997E-3</c:v>
                </c:pt>
                <c:pt idx="9189">
                  <c:v>1.6140866E-2</c:v>
                </c:pt>
                <c:pt idx="9190">
                  <c:v>3.9605801000000003E-2</c:v>
                </c:pt>
                <c:pt idx="9191">
                  <c:v>-8.1146547999999999E-2</c:v>
                </c:pt>
                <c:pt idx="9192">
                  <c:v>-4.2354929999999999E-3</c:v>
                </c:pt>
                <c:pt idx="9193">
                  <c:v>-8.8235290000000001E-3</c:v>
                </c:pt>
                <c:pt idx="9194">
                  <c:v>-1.0414888000000001E-2</c:v>
                </c:pt>
                <c:pt idx="9195">
                  <c:v>1.1875E-2</c:v>
                </c:pt>
                <c:pt idx="9196">
                  <c:v>-0.13394919199999999</c:v>
                </c:pt>
                <c:pt idx="9197">
                  <c:v>-6.639428E-2</c:v>
                </c:pt>
                <c:pt idx="9198">
                  <c:v>1.6597509999999999E-2</c:v>
                </c:pt>
                <c:pt idx="9199">
                  <c:v>6.9860278999999997E-2</c:v>
                </c:pt>
                <c:pt idx="9200">
                  <c:v>2.7638190999999999E-2</c:v>
                </c:pt>
                <c:pt idx="9201">
                  <c:v>-5.3623188000000002E-2</c:v>
                </c:pt>
                <c:pt idx="9202">
                  <c:v>2.3459061999999999E-2</c:v>
                </c:pt>
                <c:pt idx="9203">
                  <c:v>7.0194383999999999E-2</c:v>
                </c:pt>
                <c:pt idx="9204">
                  <c:v>4.4786815000000001E-2</c:v>
                </c:pt>
                <c:pt idx="9205">
                  <c:v>-0.54341968900000004</c:v>
                </c:pt>
                <c:pt idx="9206">
                  <c:v>5.5086301999999997E-2</c:v>
                </c:pt>
                <c:pt idx="9207">
                  <c:v>-2.5067750999999999E-2</c:v>
                </c:pt>
                <c:pt idx="9208">
                  <c:v>9.2252396E-2</c:v>
                </c:pt>
                <c:pt idx="9209">
                  <c:v>9.2395167E-2</c:v>
                </c:pt>
                <c:pt idx="9210">
                  <c:v>3.6880290000000003E-2</c:v>
                </c:pt>
                <c:pt idx="9211">
                  <c:v>0.23116883099999999</c:v>
                </c:pt>
                <c:pt idx="9212">
                  <c:v>0.18487395000000001</c:v>
                </c:pt>
                <c:pt idx="9213">
                  <c:v>-8.1547619000000002E-2</c:v>
                </c:pt>
                <c:pt idx="9214">
                  <c:v>1.9857434E-2</c:v>
                </c:pt>
                <c:pt idx="9215">
                  <c:v>5.2837572999999999E-2</c:v>
                </c:pt>
                <c:pt idx="9216">
                  <c:v>-2.9027575999999999E-2</c:v>
                </c:pt>
                <c:pt idx="9217">
                  <c:v>-6.4102559999999996E-3</c:v>
                </c:pt>
                <c:pt idx="9218">
                  <c:v>-4.5490195999999997E-2</c:v>
                </c:pt>
                <c:pt idx="9219">
                  <c:v>-4.1775457000000002E-2</c:v>
                </c:pt>
                <c:pt idx="9220">
                  <c:v>-2.5824963999999999E-2</c:v>
                </c:pt>
                <c:pt idx="9221">
                  <c:v>3.7834312000000002E-2</c:v>
                </c:pt>
                <c:pt idx="9222">
                  <c:v>-2.2955975E-2</c:v>
                </c:pt>
                <c:pt idx="9223">
                  <c:v>8.6055276E-2</c:v>
                </c:pt>
                <c:pt idx="9224">
                  <c:v>-3.2835821000000001E-2</c:v>
                </c:pt>
                <c:pt idx="9225">
                  <c:v>4.8226164000000002E-2</c:v>
                </c:pt>
                <c:pt idx="9226">
                  <c:v>-6.7329763000000001E-2</c:v>
                </c:pt>
                <c:pt idx="9227">
                  <c:v>3.9085054000000001E-2</c:v>
                </c:pt>
                <c:pt idx="9228">
                  <c:v>6.7940550000000002E-3</c:v>
                </c:pt>
                <c:pt idx="9229">
                  <c:v>0.193759071</c:v>
                </c:pt>
                <c:pt idx="9230">
                  <c:v>-0.155310006</c:v>
                </c:pt>
                <c:pt idx="9231">
                  <c:v>-0.106611994</c:v>
                </c:pt>
                <c:pt idx="9232">
                  <c:v>0.103146157</c:v>
                </c:pt>
                <c:pt idx="9233">
                  <c:v>3.3333333E-2</c:v>
                </c:pt>
                <c:pt idx="9234">
                  <c:v>-0.195402299</c:v>
                </c:pt>
                <c:pt idx="9235">
                  <c:v>-2.9154138E-2</c:v>
                </c:pt>
                <c:pt idx="9236">
                  <c:v>6.8974103999999994E-2</c:v>
                </c:pt>
                <c:pt idx="9237">
                  <c:v>3.1161472999999999E-2</c:v>
                </c:pt>
                <c:pt idx="9238">
                  <c:v>-3.4965030000000002E-3</c:v>
                </c:pt>
                <c:pt idx="9239">
                  <c:v>-5.5698648000000003E-2</c:v>
                </c:pt>
                <c:pt idx="9240">
                  <c:v>3.1012599999999998E-4</c:v>
                </c:pt>
                <c:pt idx="9241">
                  <c:v>-8.0321290000000007E-3</c:v>
                </c:pt>
                <c:pt idx="9242">
                  <c:v>0.124827586</c:v>
                </c:pt>
                <c:pt idx="9243">
                  <c:v>-3.6538893000000003E-2</c:v>
                </c:pt>
                <c:pt idx="9244">
                  <c:v>1.1838211E-2</c:v>
                </c:pt>
                <c:pt idx="9245">
                  <c:v>-4.6511627999999999E-2</c:v>
                </c:pt>
                <c:pt idx="9246">
                  <c:v>8.6705199999999993E-3</c:v>
                </c:pt>
                <c:pt idx="9247">
                  <c:v>-3.6737235E-2</c:v>
                </c:pt>
                <c:pt idx="9248">
                  <c:v>-4.1580041999999998E-2</c:v>
                </c:pt>
                <c:pt idx="9249">
                  <c:v>0.15021459200000001</c:v>
                </c:pt>
                <c:pt idx="9250">
                  <c:v>1.8597560999999999E-2</c:v>
                </c:pt>
                <c:pt idx="9251">
                  <c:v>-3.6951500999999998E-2</c:v>
                </c:pt>
                <c:pt idx="9252">
                  <c:v>-1.7489712000000001E-2</c:v>
                </c:pt>
                <c:pt idx="9253">
                  <c:v>-1.463593E-3</c:v>
                </c:pt>
                <c:pt idx="9254">
                  <c:v>-0.10185778299999999</c:v>
                </c:pt>
                <c:pt idx="9255">
                  <c:v>2.3920653E-2</c:v>
                </c:pt>
                <c:pt idx="9256">
                  <c:v>2.9229176999999999E-2</c:v>
                </c:pt>
                <c:pt idx="9257">
                  <c:v>7.3548387000000007E-2</c:v>
                </c:pt>
                <c:pt idx="9258">
                  <c:v>-1.247661E-3</c:v>
                </c:pt>
                <c:pt idx="9259">
                  <c:v>-3.0461064E-2</c:v>
                </c:pt>
                <c:pt idx="9260">
                  <c:v>-0.101486989</c:v>
                </c:pt>
                <c:pt idx="9261">
                  <c:v>-0.13276353299999999</c:v>
                </c:pt>
                <c:pt idx="9262">
                  <c:v>0.16754850099999999</c:v>
                </c:pt>
                <c:pt idx="9263">
                  <c:v>8.3160079999999997E-3</c:v>
                </c:pt>
                <c:pt idx="9264">
                  <c:v>-0.11023622</c:v>
                </c:pt>
                <c:pt idx="9265">
                  <c:v>0.18899521499999999</c:v>
                </c:pt>
                <c:pt idx="9266">
                  <c:v>0.109272965</c:v>
                </c:pt>
                <c:pt idx="9267">
                  <c:v>-7.9852580000000006E-2</c:v>
                </c:pt>
                <c:pt idx="9268">
                  <c:v>0.225325885</c:v>
                </c:pt>
                <c:pt idx="9269">
                  <c:v>0.12058371700000001</c:v>
                </c:pt>
                <c:pt idx="9270">
                  <c:v>1.6085790999999999E-2</c:v>
                </c:pt>
                <c:pt idx="9271">
                  <c:v>3.0909091E-2</c:v>
                </c:pt>
                <c:pt idx="9272">
                  <c:v>1.5895954E-2</c:v>
                </c:pt>
                <c:pt idx="9273">
                  <c:v>2.4804178E-2</c:v>
                </c:pt>
                <c:pt idx="9274">
                  <c:v>0.12005457</c:v>
                </c:pt>
                <c:pt idx="9275">
                  <c:v>0.10999497699999999</c:v>
                </c:pt>
                <c:pt idx="9276">
                  <c:v>5.7087877000000002E-2</c:v>
                </c:pt>
                <c:pt idx="9277">
                  <c:v>-1.3344454E-2</c:v>
                </c:pt>
                <c:pt idx="9278">
                  <c:v>1.9967176999999999E-2</c:v>
                </c:pt>
                <c:pt idx="9279">
                  <c:v>0.13891145399999999</c:v>
                </c:pt>
                <c:pt idx="9280">
                  <c:v>3.7558685000000001E-2</c:v>
                </c:pt>
                <c:pt idx="9281">
                  <c:v>0.19711042300000001</c:v>
                </c:pt>
                <c:pt idx="9282">
                  <c:v>-5.4237288000000002E-2</c:v>
                </c:pt>
                <c:pt idx="9283">
                  <c:v>0.210962396</c:v>
                </c:pt>
                <c:pt idx="9284">
                  <c:v>0.26254002100000001</c:v>
                </c:pt>
                <c:pt idx="9285">
                  <c:v>-7.9658277999999999E-2</c:v>
                </c:pt>
                <c:pt idx="9286">
                  <c:v>3.2448378E-2</c:v>
                </c:pt>
                <c:pt idx="9287">
                  <c:v>-7.4426229999999996E-2</c:v>
                </c:pt>
                <c:pt idx="9288">
                  <c:v>-6.4755313999999994E-2</c:v>
                </c:pt>
                <c:pt idx="9289">
                  <c:v>-0.38396386199999999</c:v>
                </c:pt>
                <c:pt idx="9290">
                  <c:v>-8.0536913000000002E-2</c:v>
                </c:pt>
                <c:pt idx="9291">
                  <c:v>1.9512195E-2</c:v>
                </c:pt>
                <c:pt idx="9292">
                  <c:v>0.52212389400000003</c:v>
                </c:pt>
                <c:pt idx="9293">
                  <c:v>-0.17097374400000001</c:v>
                </c:pt>
                <c:pt idx="9294">
                  <c:v>-2.9622063000000001E-2</c:v>
                </c:pt>
                <c:pt idx="9295">
                  <c:v>-0.112444444</c:v>
                </c:pt>
                <c:pt idx="9296">
                  <c:v>3.6697248000000002E-2</c:v>
                </c:pt>
                <c:pt idx="9297">
                  <c:v>3.1868132E-2</c:v>
                </c:pt>
                <c:pt idx="9298">
                  <c:v>-1.1547339999999999E-3</c:v>
                </c:pt>
                <c:pt idx="9299">
                  <c:v>-0.14630892400000001</c:v>
                </c:pt>
                <c:pt idx="9300">
                  <c:v>-5.8100559000000003E-2</c:v>
                </c:pt>
                <c:pt idx="9301">
                  <c:v>-5.9459458999999999E-2</c:v>
                </c:pt>
                <c:pt idx="9302">
                  <c:v>-9.9838969E-2</c:v>
                </c:pt>
                <c:pt idx="9303">
                  <c:v>0.13553895399999999</c:v>
                </c:pt>
                <c:pt idx="9304">
                  <c:v>0.188851351</c:v>
                </c:pt>
                <c:pt idx="9305">
                  <c:v>0.20209059200000001</c:v>
                </c:pt>
                <c:pt idx="9306">
                  <c:v>1.5594059E-2</c:v>
                </c:pt>
                <c:pt idx="9307">
                  <c:v>-5.7575757999999998E-2</c:v>
                </c:pt>
                <c:pt idx="9308">
                  <c:v>0.19508867699999999</c:v>
                </c:pt>
                <c:pt idx="9309">
                  <c:v>-5.0925926000000003E-2</c:v>
                </c:pt>
                <c:pt idx="9310">
                  <c:v>0.30577262399999999</c:v>
                </c:pt>
                <c:pt idx="9311">
                  <c:v>-5.6993590000000002E-3</c:v>
                </c:pt>
                <c:pt idx="9312">
                  <c:v>1.4686248000000001E-2</c:v>
                </c:pt>
                <c:pt idx="9313">
                  <c:v>-0.12465627899999999</c:v>
                </c:pt>
                <c:pt idx="9314">
                  <c:v>-6.7613251999999999E-2</c:v>
                </c:pt>
                <c:pt idx="9315">
                  <c:v>-9.5102234999999993E-2</c:v>
                </c:pt>
                <c:pt idx="9316">
                  <c:v>0.04</c:v>
                </c:pt>
                <c:pt idx="9317">
                  <c:v>0.10386965400000001</c:v>
                </c:pt>
                <c:pt idx="9318">
                  <c:v>-3.9948454000000001E-2</c:v>
                </c:pt>
                <c:pt idx="9319">
                  <c:v>-5.2202284000000002E-2</c:v>
                </c:pt>
                <c:pt idx="9320">
                  <c:v>9.0125053999999996E-2</c:v>
                </c:pt>
                <c:pt idx="9321">
                  <c:v>7.4011775000000002E-2</c:v>
                </c:pt>
                <c:pt idx="9322">
                  <c:v>-3.1446541000000001E-2</c:v>
                </c:pt>
                <c:pt idx="9323">
                  <c:v>7.5460487000000007E-2</c:v>
                </c:pt>
                <c:pt idx="9324">
                  <c:v>-0.151528777</c:v>
                </c:pt>
                <c:pt idx="9325">
                  <c:v>7.7270858999999997E-2</c:v>
                </c:pt>
                <c:pt idx="9326">
                  <c:v>0.67065868299999998</c:v>
                </c:pt>
                <c:pt idx="9327">
                  <c:v>3.6439499E-2</c:v>
                </c:pt>
                <c:pt idx="9328">
                  <c:v>1.0898577E-2</c:v>
                </c:pt>
                <c:pt idx="9329">
                  <c:v>5.3990610000000001E-2</c:v>
                </c:pt>
                <c:pt idx="9330">
                  <c:v>4.5769763999999998E-2</c:v>
                </c:pt>
                <c:pt idx="9331">
                  <c:v>0.13323943699999999</c:v>
                </c:pt>
                <c:pt idx="9332">
                  <c:v>-0.21973684199999999</c:v>
                </c:pt>
                <c:pt idx="9333">
                  <c:v>-9.2851878999999998E-2</c:v>
                </c:pt>
                <c:pt idx="9334">
                  <c:v>8.7066246E-2</c:v>
                </c:pt>
                <c:pt idx="9335">
                  <c:v>0.40314465399999999</c:v>
                </c:pt>
                <c:pt idx="9336">
                  <c:v>0.15498071299999999</c:v>
                </c:pt>
                <c:pt idx="9337">
                  <c:v>-3.1329382000000003E-2</c:v>
                </c:pt>
                <c:pt idx="9338">
                  <c:v>0.21122448999999999</c:v>
                </c:pt>
                <c:pt idx="9339">
                  <c:v>-5.0318923000000002E-2</c:v>
                </c:pt>
                <c:pt idx="9340">
                  <c:v>-8.8620690000000002E-2</c:v>
                </c:pt>
                <c:pt idx="9341">
                  <c:v>0.17612025000000001</c:v>
                </c:pt>
                <c:pt idx="9342">
                  <c:v>7.5949367000000004E-2</c:v>
                </c:pt>
                <c:pt idx="9343">
                  <c:v>3.4728406000000003E-2</c:v>
                </c:pt>
                <c:pt idx="9344">
                  <c:v>-0.102564103</c:v>
                </c:pt>
                <c:pt idx="9345">
                  <c:v>0.35225375599999997</c:v>
                </c:pt>
                <c:pt idx="9346">
                  <c:v>0.34427207599999998</c:v>
                </c:pt>
                <c:pt idx="9347">
                  <c:v>1.6189959999999999E-3</c:v>
                </c:pt>
                <c:pt idx="9348">
                  <c:v>6.4324592E-2</c:v>
                </c:pt>
                <c:pt idx="9349">
                  <c:v>4.9758632999999997E-2</c:v>
                </c:pt>
                <c:pt idx="9350">
                  <c:v>-7.7586207000000004E-2</c:v>
                </c:pt>
                <c:pt idx="9351">
                  <c:v>-6.9880822999999995E-2</c:v>
                </c:pt>
                <c:pt idx="9352">
                  <c:v>-9.3226646999999996E-2</c:v>
                </c:pt>
                <c:pt idx="9353">
                  <c:v>9.907997E-3</c:v>
                </c:pt>
                <c:pt idx="9354">
                  <c:v>8.1538462000000006E-2</c:v>
                </c:pt>
                <c:pt idx="9355">
                  <c:v>6.3004847000000003E-2</c:v>
                </c:pt>
                <c:pt idx="9356">
                  <c:v>0.229508197</c:v>
                </c:pt>
                <c:pt idx="9357">
                  <c:v>0.120063191</c:v>
                </c:pt>
                <c:pt idx="9358">
                  <c:v>3.9426522999999998E-2</c:v>
                </c:pt>
                <c:pt idx="9359">
                  <c:v>-7.0740364999999999E-2</c:v>
                </c:pt>
                <c:pt idx="9360">
                  <c:v>1.3854930999999999E-2</c:v>
                </c:pt>
                <c:pt idx="9361">
                  <c:v>0.16353478900000001</c:v>
                </c:pt>
                <c:pt idx="9362">
                  <c:v>0.126036484</c:v>
                </c:pt>
                <c:pt idx="9363">
                  <c:v>4.2492917999999998E-2</c:v>
                </c:pt>
                <c:pt idx="9364">
                  <c:v>-8.9499854000000004E-2</c:v>
                </c:pt>
                <c:pt idx="9365">
                  <c:v>0.11899999999999999</c:v>
                </c:pt>
                <c:pt idx="9366">
                  <c:v>-0.124015748</c:v>
                </c:pt>
                <c:pt idx="9367">
                  <c:v>-1.0607169E-2</c:v>
                </c:pt>
                <c:pt idx="9368">
                  <c:v>0.16058394200000001</c:v>
                </c:pt>
                <c:pt idx="9369">
                  <c:v>7.6363635999999999E-2</c:v>
                </c:pt>
                <c:pt idx="9370">
                  <c:v>0.21709295100000001</c:v>
                </c:pt>
                <c:pt idx="9371">
                  <c:v>-0.162855997</c:v>
                </c:pt>
                <c:pt idx="9372">
                  <c:v>-0.144385027</c:v>
                </c:pt>
                <c:pt idx="9373">
                  <c:v>-9.1928251000000002E-2</c:v>
                </c:pt>
                <c:pt idx="9374">
                  <c:v>-5.1204166000000002E-2</c:v>
                </c:pt>
                <c:pt idx="9375">
                  <c:v>-7.5342465999999997E-2</c:v>
                </c:pt>
                <c:pt idx="9376">
                  <c:v>-7.0715474E-2</c:v>
                </c:pt>
                <c:pt idx="9377">
                  <c:v>8.4056037E-2</c:v>
                </c:pt>
                <c:pt idx="9378">
                  <c:v>-6.1849163999999998E-2</c:v>
                </c:pt>
                <c:pt idx="9379">
                  <c:v>-0.30394431599999999</c:v>
                </c:pt>
                <c:pt idx="9380">
                  <c:v>-7.5630251999999995E-2</c:v>
                </c:pt>
                <c:pt idx="9381">
                  <c:v>-1.8041237000000002E-2</c:v>
                </c:pt>
                <c:pt idx="9382">
                  <c:v>0.76923076899999998</c:v>
                </c:pt>
                <c:pt idx="9383">
                  <c:v>0</c:v>
                </c:pt>
                <c:pt idx="9384">
                  <c:v>0.139147615</c:v>
                </c:pt>
                <c:pt idx="9385">
                  <c:v>-6.1090225999999997E-2</c:v>
                </c:pt>
                <c:pt idx="9386">
                  <c:v>-7.0588234999999999E-2</c:v>
                </c:pt>
                <c:pt idx="9387">
                  <c:v>0.51768488700000004</c:v>
                </c:pt>
                <c:pt idx="9388">
                  <c:v>-0.16246742</c:v>
                </c:pt>
                <c:pt idx="9389">
                  <c:v>-2.3334405999999999E-2</c:v>
                </c:pt>
                <c:pt idx="9390">
                  <c:v>5.0909090999999997E-2</c:v>
                </c:pt>
                <c:pt idx="9391">
                  <c:v>-5.3632042999999997E-2</c:v>
                </c:pt>
                <c:pt idx="9392">
                  <c:v>-5.7232704000000002E-2</c:v>
                </c:pt>
                <c:pt idx="9393">
                  <c:v>-7.0921990000000004E-3</c:v>
                </c:pt>
                <c:pt idx="9394">
                  <c:v>-6.6666666999999999E-2</c:v>
                </c:pt>
                <c:pt idx="9395">
                  <c:v>0.22692132800000001</c:v>
                </c:pt>
                <c:pt idx="9396">
                  <c:v>6.2671965999999996E-2</c:v>
                </c:pt>
                <c:pt idx="9397">
                  <c:v>-1.8612521E-2</c:v>
                </c:pt>
                <c:pt idx="9398">
                  <c:v>2.5021084999999998E-2</c:v>
                </c:pt>
                <c:pt idx="9399">
                  <c:v>-9.2727272999999999E-2</c:v>
                </c:pt>
                <c:pt idx="9400">
                  <c:v>7.7519379999999999E-3</c:v>
                </c:pt>
                <c:pt idx="9401">
                  <c:v>-8.3333332999999996E-2</c:v>
                </c:pt>
                <c:pt idx="9402">
                  <c:v>-9.1068301000000004E-2</c:v>
                </c:pt>
                <c:pt idx="9403">
                  <c:v>6.0931900000000001E-3</c:v>
                </c:pt>
                <c:pt idx="9404">
                  <c:v>-0.15151515199999999</c:v>
                </c:pt>
                <c:pt idx="9405">
                  <c:v>8.5757748999999994E-2</c:v>
                </c:pt>
                <c:pt idx="9406">
                  <c:v>-3.4042553000000003E-2</c:v>
                </c:pt>
                <c:pt idx="9407">
                  <c:v>-7.8557630000000003E-2</c:v>
                </c:pt>
                <c:pt idx="9408">
                  <c:v>-0.144434223</c:v>
                </c:pt>
                <c:pt idx="9409">
                  <c:v>2.344666E-3</c:v>
                </c:pt>
                <c:pt idx="9410">
                  <c:v>5.9473236999999998E-2</c:v>
                </c:pt>
                <c:pt idx="9411">
                  <c:v>-2.4523161000000002E-2</c:v>
                </c:pt>
                <c:pt idx="9412">
                  <c:v>0.324489796</c:v>
                </c:pt>
                <c:pt idx="9413">
                  <c:v>3.7162161999999999E-2</c:v>
                </c:pt>
                <c:pt idx="9414">
                  <c:v>-6.4124783000000005E-2</c:v>
                </c:pt>
                <c:pt idx="9415">
                  <c:v>5.3916581999999998E-2</c:v>
                </c:pt>
                <c:pt idx="9416">
                  <c:v>-4.5489006999999998E-2</c:v>
                </c:pt>
                <c:pt idx="9417">
                  <c:v>-0.15032679700000001</c:v>
                </c:pt>
                <c:pt idx="9418">
                  <c:v>-1.5489749000000001E-2</c:v>
                </c:pt>
                <c:pt idx="9419">
                  <c:v>-1.7194569999999999E-2</c:v>
                </c:pt>
                <c:pt idx="9420">
                  <c:v>7.1428570999999996E-2</c:v>
                </c:pt>
                <c:pt idx="9421">
                  <c:v>-6.8576796999999995E-2</c:v>
                </c:pt>
                <c:pt idx="9422">
                  <c:v>-8.2239382E-2</c:v>
                </c:pt>
                <c:pt idx="9423">
                  <c:v>-0.20588235299999999</c:v>
                </c:pt>
                <c:pt idx="9424">
                  <c:v>-2.1652673000000001E-2</c:v>
                </c:pt>
                <c:pt idx="9425">
                  <c:v>4.8455479999999999E-3</c:v>
                </c:pt>
                <c:pt idx="9426">
                  <c:v>0.18680641200000001</c:v>
                </c:pt>
                <c:pt idx="9427">
                  <c:v>0.10251798600000001</c:v>
                </c:pt>
                <c:pt idx="9428">
                  <c:v>-0.1013269</c:v>
                </c:pt>
                <c:pt idx="9429">
                  <c:v>3.9503903999999999E-2</c:v>
                </c:pt>
                <c:pt idx="9430">
                  <c:v>-0.11922503700000001</c:v>
                </c:pt>
                <c:pt idx="9431">
                  <c:v>4.0677966000000003E-2</c:v>
                </c:pt>
                <c:pt idx="9432">
                  <c:v>-3.0172414000000002E-2</c:v>
                </c:pt>
                <c:pt idx="9433">
                  <c:v>-5.9130435000000002E-2</c:v>
                </c:pt>
                <c:pt idx="9434">
                  <c:v>-0.1384</c:v>
                </c:pt>
                <c:pt idx="9435">
                  <c:v>-1.2110727E-2</c:v>
                </c:pt>
                <c:pt idx="9436">
                  <c:v>4.6230220000000002E-2</c:v>
                </c:pt>
                <c:pt idx="9437">
                  <c:v>-3.5309502999999999E-2</c:v>
                </c:pt>
                <c:pt idx="9438">
                  <c:v>-0.19002375299999999</c:v>
                </c:pt>
                <c:pt idx="9439">
                  <c:v>6.1320754999999998E-2</c:v>
                </c:pt>
                <c:pt idx="9440">
                  <c:v>-6.2337662000000002E-2</c:v>
                </c:pt>
                <c:pt idx="9441">
                  <c:v>1.8367346999999999E-2</c:v>
                </c:pt>
                <c:pt idx="9442">
                  <c:v>2.0723957000000001E-2</c:v>
                </c:pt>
                <c:pt idx="9443">
                  <c:v>3.9923500000000001E-2</c:v>
                </c:pt>
                <c:pt idx="9444">
                  <c:v>4.8754063E-2</c:v>
                </c:pt>
                <c:pt idx="9445">
                  <c:v>-0.14206128100000001</c:v>
                </c:pt>
                <c:pt idx="9446">
                  <c:v>-0.11586392700000001</c:v>
                </c:pt>
                <c:pt idx="9447">
                  <c:v>-2.2172950000000002E-3</c:v>
                </c:pt>
                <c:pt idx="9448">
                  <c:v>3.4763313999999997E-2</c:v>
                </c:pt>
                <c:pt idx="9449">
                  <c:v>-8.9064262000000005E-2</c:v>
                </c:pt>
                <c:pt idx="9450">
                  <c:v>2.7700830999999999E-2</c:v>
                </c:pt>
                <c:pt idx="9451">
                  <c:v>-3.0197445E-2</c:v>
                </c:pt>
                <c:pt idx="9452">
                  <c:v>0.56565656600000003</c:v>
                </c:pt>
                <c:pt idx="9453">
                  <c:v>8.1676135999999996E-2</c:v>
                </c:pt>
                <c:pt idx="9454">
                  <c:v>2.0964360000000001E-3</c:v>
                </c:pt>
                <c:pt idx="9455">
                  <c:v>9.8081023000000003E-2</c:v>
                </c:pt>
                <c:pt idx="9456">
                  <c:v>2.9875149E-2</c:v>
                </c:pt>
                <c:pt idx="9457">
                  <c:v>-3.8514867000000001E-2</c:v>
                </c:pt>
                <c:pt idx="9458">
                  <c:v>0.243148845</c:v>
                </c:pt>
                <c:pt idx="9459">
                  <c:v>3.2608696E-2</c:v>
                </c:pt>
                <c:pt idx="9460">
                  <c:v>3.2500000000000001E-2</c:v>
                </c:pt>
                <c:pt idx="9461">
                  <c:v>-3.4552845999999998E-2</c:v>
                </c:pt>
                <c:pt idx="9462">
                  <c:v>1.8421053E-2</c:v>
                </c:pt>
                <c:pt idx="9463">
                  <c:v>1.5544041E-2</c:v>
                </c:pt>
                <c:pt idx="9464">
                  <c:v>-9.0476189999999998E-2</c:v>
                </c:pt>
                <c:pt idx="9465">
                  <c:v>-0.13288288300000001</c:v>
                </c:pt>
                <c:pt idx="9466">
                  <c:v>0.149635036</c:v>
                </c:pt>
                <c:pt idx="9467">
                  <c:v>2.7173913000000001E-2</c:v>
                </c:pt>
                <c:pt idx="9468">
                  <c:v>6.6429914000000007E-2</c:v>
                </c:pt>
                <c:pt idx="9469">
                  <c:v>-0.35168033900000001</c:v>
                </c:pt>
                <c:pt idx="9470">
                  <c:v>-3.2840719999999999E-3</c:v>
                </c:pt>
                <c:pt idx="9471">
                  <c:v>-0.15427238300000001</c:v>
                </c:pt>
                <c:pt idx="9472">
                  <c:v>4.5132743000000003E-2</c:v>
                </c:pt>
                <c:pt idx="9473">
                  <c:v>-7.7777778000000006E-2</c:v>
                </c:pt>
                <c:pt idx="9474">
                  <c:v>0.15259740299999999</c:v>
                </c:pt>
                <c:pt idx="9475">
                  <c:v>0.13447963800000001</c:v>
                </c:pt>
                <c:pt idx="9476">
                  <c:v>0.13151563799999999</c:v>
                </c:pt>
                <c:pt idx="9477">
                  <c:v>7.3425499000000005E-2</c:v>
                </c:pt>
                <c:pt idx="9478">
                  <c:v>-8.6132600000000004E-4</c:v>
                </c:pt>
                <c:pt idx="9479">
                  <c:v>7.2312083999999999E-2</c:v>
                </c:pt>
                <c:pt idx="9480">
                  <c:v>-4.2411310000000001E-2</c:v>
                </c:pt>
                <c:pt idx="9481">
                  <c:v>-6.9204150000000001E-3</c:v>
                </c:pt>
                <c:pt idx="9482">
                  <c:v>-0.15714982899999999</c:v>
                </c:pt>
                <c:pt idx="9483">
                  <c:v>0</c:v>
                </c:pt>
                <c:pt idx="9484">
                  <c:v>-0.159214831</c:v>
                </c:pt>
                <c:pt idx="9485">
                  <c:v>-8.5889570999999998E-2</c:v>
                </c:pt>
                <c:pt idx="9486">
                  <c:v>3.9453717999999999E-2</c:v>
                </c:pt>
                <c:pt idx="9487">
                  <c:v>4.5994831999999999E-2</c:v>
                </c:pt>
                <c:pt idx="9488">
                  <c:v>-1.0475217E-2</c:v>
                </c:pt>
                <c:pt idx="9489">
                  <c:v>0</c:v>
                </c:pt>
                <c:pt idx="9490">
                  <c:v>-8.1132074999999998E-2</c:v>
                </c:pt>
                <c:pt idx="9491">
                  <c:v>-3.0815109E-2</c:v>
                </c:pt>
                <c:pt idx="9492">
                  <c:v>-8.1616789999999998E-3</c:v>
                </c:pt>
                <c:pt idx="9493">
                  <c:v>-0.165289256</c:v>
                </c:pt>
                <c:pt idx="9494">
                  <c:v>0.56121045400000003</c:v>
                </c:pt>
                <c:pt idx="9495">
                  <c:v>6.0498220999999998E-2</c:v>
                </c:pt>
                <c:pt idx="9496">
                  <c:v>3.3928570999999998E-2</c:v>
                </c:pt>
                <c:pt idx="9497">
                  <c:v>-5.7641633999999997E-2</c:v>
                </c:pt>
                <c:pt idx="9498">
                  <c:v>0.19664162600000001</c:v>
                </c:pt>
                <c:pt idx="9499">
                  <c:v>-5.9614523000000003E-2</c:v>
                </c:pt>
                <c:pt idx="9500">
                  <c:v>2.1367521E-2</c:v>
                </c:pt>
                <c:pt idx="9501">
                  <c:v>9.3126726000000007E-2</c:v>
                </c:pt>
                <c:pt idx="9502">
                  <c:v>-8.3959900000000004E-2</c:v>
                </c:pt>
                <c:pt idx="9503">
                  <c:v>4.7948718000000001E-2</c:v>
                </c:pt>
                <c:pt idx="9504">
                  <c:v>-2.0652173999999999E-2</c:v>
                </c:pt>
                <c:pt idx="9505">
                  <c:v>2.3066486000000001E-2</c:v>
                </c:pt>
                <c:pt idx="9506">
                  <c:v>-9.4109682E-2</c:v>
                </c:pt>
                <c:pt idx="9507">
                  <c:v>8.3595222999999996E-2</c:v>
                </c:pt>
                <c:pt idx="9508">
                  <c:v>0.19362745100000001</c:v>
                </c:pt>
                <c:pt idx="9509">
                  <c:v>4.3303121999999999E-2</c:v>
                </c:pt>
                <c:pt idx="9510">
                  <c:v>-8.0297135000000006E-2</c:v>
                </c:pt>
                <c:pt idx="9511">
                  <c:v>5.8252427000000002E-2</c:v>
                </c:pt>
                <c:pt idx="9512">
                  <c:v>0.13307086600000001</c:v>
                </c:pt>
                <c:pt idx="9513">
                  <c:v>7.6923099999999999E-4</c:v>
                </c:pt>
                <c:pt idx="9514">
                  <c:v>-7.8308535999999998E-2</c:v>
                </c:pt>
                <c:pt idx="9515">
                  <c:v>5.9259259000000002E-2</c:v>
                </c:pt>
                <c:pt idx="9516">
                  <c:v>6.8528743000000003E-2</c:v>
                </c:pt>
                <c:pt idx="9517">
                  <c:v>5.9049207999999999E-2</c:v>
                </c:pt>
                <c:pt idx="9518">
                  <c:v>-1.1458332999999999E-2</c:v>
                </c:pt>
                <c:pt idx="9519">
                  <c:v>4.5676998000000003E-2</c:v>
                </c:pt>
                <c:pt idx="9520">
                  <c:v>0.115116279</c:v>
                </c:pt>
                <c:pt idx="9521">
                  <c:v>5.2173913000000002E-2</c:v>
                </c:pt>
                <c:pt idx="9522">
                  <c:v>1.1945392000000001E-2</c:v>
                </c:pt>
                <c:pt idx="9523">
                  <c:v>0.124074727</c:v>
                </c:pt>
                <c:pt idx="9524">
                  <c:v>-5.6031746E-2</c:v>
                </c:pt>
                <c:pt idx="9525">
                  <c:v>2.1739129999999999E-2</c:v>
                </c:pt>
                <c:pt idx="9526">
                  <c:v>5.6875210000000001E-3</c:v>
                </c:pt>
                <c:pt idx="9527">
                  <c:v>-0.204216074</c:v>
                </c:pt>
                <c:pt idx="9528">
                  <c:v>-2.5917927E-2</c:v>
                </c:pt>
                <c:pt idx="9529">
                  <c:v>0.226506024</c:v>
                </c:pt>
                <c:pt idx="9530">
                  <c:v>0.10558793299999999</c:v>
                </c:pt>
                <c:pt idx="9531">
                  <c:v>-7.8969239999999996E-3</c:v>
                </c:pt>
                <c:pt idx="9532">
                  <c:v>0.112432065</c:v>
                </c:pt>
                <c:pt idx="9533">
                  <c:v>0.104402516</c:v>
                </c:pt>
                <c:pt idx="9534">
                  <c:v>7.9962371000000004E-2</c:v>
                </c:pt>
                <c:pt idx="9535">
                  <c:v>-1.7306651999999999E-2</c:v>
                </c:pt>
                <c:pt idx="9536">
                  <c:v>-5.8823528999999999E-2</c:v>
                </c:pt>
                <c:pt idx="9537">
                  <c:v>7.9096045000000004E-2</c:v>
                </c:pt>
                <c:pt idx="9538">
                  <c:v>5.8823528999999999E-2</c:v>
                </c:pt>
                <c:pt idx="9539">
                  <c:v>-4.8473967999999999E-2</c:v>
                </c:pt>
                <c:pt idx="9540">
                  <c:v>2.8645832999999999E-2</c:v>
                </c:pt>
                <c:pt idx="9541">
                  <c:v>0.22461240299999999</c:v>
                </c:pt>
                <c:pt idx="9542">
                  <c:v>4.0935672999999999E-2</c:v>
                </c:pt>
                <c:pt idx="9543">
                  <c:v>0.17264387</c:v>
                </c:pt>
                <c:pt idx="9544">
                  <c:v>-0.16666666699999999</c:v>
                </c:pt>
                <c:pt idx="9545">
                  <c:v>8.3676268999999998E-2</c:v>
                </c:pt>
                <c:pt idx="9546">
                  <c:v>-2.0354316000000001E-2</c:v>
                </c:pt>
                <c:pt idx="9547">
                  <c:v>-9.2284417999999993E-2</c:v>
                </c:pt>
                <c:pt idx="9548">
                  <c:v>-0.18914473700000001</c:v>
                </c:pt>
                <c:pt idx="9549">
                  <c:v>8.0862068999999995E-2</c:v>
                </c:pt>
                <c:pt idx="9550">
                  <c:v>-8.0612244999999999E-2</c:v>
                </c:pt>
                <c:pt idx="9551">
                  <c:v>6.4553991000000005E-2</c:v>
                </c:pt>
                <c:pt idx="9552">
                  <c:v>4.7470816999999998E-2</c:v>
                </c:pt>
                <c:pt idx="9553">
                  <c:v>4.8287479000000001E-2</c:v>
                </c:pt>
                <c:pt idx="9554">
                  <c:v>0.24589424300000001</c:v>
                </c:pt>
                <c:pt idx="9555">
                  <c:v>-8.1360947000000003E-2</c:v>
                </c:pt>
                <c:pt idx="9556">
                  <c:v>-3.8235294000000003E-2</c:v>
                </c:pt>
                <c:pt idx="9557">
                  <c:v>-0.18957617399999999</c:v>
                </c:pt>
                <c:pt idx="9558">
                  <c:v>4.2635658999999999E-2</c:v>
                </c:pt>
                <c:pt idx="9559">
                  <c:v>1.2570965E-2</c:v>
                </c:pt>
                <c:pt idx="9560">
                  <c:v>5.0139276000000003E-2</c:v>
                </c:pt>
                <c:pt idx="9561">
                  <c:v>-0.28965517200000002</c:v>
                </c:pt>
                <c:pt idx="9562">
                  <c:v>3.6363635999999998E-2</c:v>
                </c:pt>
                <c:pt idx="9563">
                  <c:v>7.5892856999999994E-2</c:v>
                </c:pt>
                <c:pt idx="9564">
                  <c:v>0.22352941200000001</c:v>
                </c:pt>
                <c:pt idx="9565">
                  <c:v>3.1455236999999997E-2</c:v>
                </c:pt>
                <c:pt idx="9566">
                  <c:v>-2.3809523999999999E-2</c:v>
                </c:pt>
                <c:pt idx="9567">
                  <c:v>0.132210677</c:v>
                </c:pt>
                <c:pt idx="9568">
                  <c:v>6.8592057999999997E-2</c:v>
                </c:pt>
                <c:pt idx="9569">
                  <c:v>7.8598120000000007E-3</c:v>
                </c:pt>
                <c:pt idx="9570">
                  <c:v>-3.6144577999999997E-2</c:v>
                </c:pt>
                <c:pt idx="9571">
                  <c:v>6.1488673000000001E-2</c:v>
                </c:pt>
                <c:pt idx="9572">
                  <c:v>-1.5810277000000001E-2</c:v>
                </c:pt>
                <c:pt idx="9573">
                  <c:v>5.1200000000000002E-2</c:v>
                </c:pt>
                <c:pt idx="9574">
                  <c:v>1.0777521E-2</c:v>
                </c:pt>
                <c:pt idx="9575">
                  <c:v>3.04E-2</c:v>
                </c:pt>
                <c:pt idx="9576">
                  <c:v>0.201550388</c:v>
                </c:pt>
                <c:pt idx="9577">
                  <c:v>-5.6748465999999997E-2</c:v>
                </c:pt>
                <c:pt idx="9578">
                  <c:v>4.4883302999999999E-2</c:v>
                </c:pt>
                <c:pt idx="9579">
                  <c:v>6.4136510999999993E-2</c:v>
                </c:pt>
                <c:pt idx="9580">
                  <c:v>0.32378854600000001</c:v>
                </c:pt>
                <c:pt idx="9581">
                  <c:v>2.6574803000000001E-2</c:v>
                </c:pt>
                <c:pt idx="9582">
                  <c:v>1.8800000000000001E-2</c:v>
                </c:pt>
                <c:pt idx="9583">
                  <c:v>5.8074375999999997E-2</c:v>
                </c:pt>
                <c:pt idx="9584">
                  <c:v>5.8542413000000001E-2</c:v>
                </c:pt>
                <c:pt idx="9585">
                  <c:v>0.179841897</c:v>
                </c:pt>
                <c:pt idx="9586">
                  <c:v>8.8082902000000005E-2</c:v>
                </c:pt>
                <c:pt idx="9587">
                  <c:v>-0.10253807099999999</c:v>
                </c:pt>
                <c:pt idx="9588">
                  <c:v>2.5380709999999998E-3</c:v>
                </c:pt>
                <c:pt idx="9589">
                  <c:v>-3.9946738000000002E-2</c:v>
                </c:pt>
                <c:pt idx="9590">
                  <c:v>-0.17721518999999999</c:v>
                </c:pt>
                <c:pt idx="9591">
                  <c:v>-9.8748261000000004E-2</c:v>
                </c:pt>
                <c:pt idx="9592">
                  <c:v>-4.3992605999999997E-2</c:v>
                </c:pt>
                <c:pt idx="9593">
                  <c:v>0.18880208300000001</c:v>
                </c:pt>
                <c:pt idx="9594">
                  <c:v>-0.15844544099999999</c:v>
                </c:pt>
                <c:pt idx="9595">
                  <c:v>-0.12669683300000001</c:v>
                </c:pt>
                <c:pt idx="9596">
                  <c:v>0.12700228799999999</c:v>
                </c:pt>
                <c:pt idx="9597">
                  <c:v>-1.0989011E-2</c:v>
                </c:pt>
                <c:pt idx="9598">
                  <c:v>7.1559632999999997E-2</c:v>
                </c:pt>
                <c:pt idx="9599">
                  <c:v>4.7809703000000002E-2</c:v>
                </c:pt>
                <c:pt idx="9600">
                  <c:v>6.6077854000000005E-2</c:v>
                </c:pt>
                <c:pt idx="9601">
                  <c:v>-4.1758242000000001E-2</c:v>
                </c:pt>
                <c:pt idx="9602">
                  <c:v>-0.15476190500000001</c:v>
                </c:pt>
                <c:pt idx="9603">
                  <c:v>-1.9059719999999999E-2</c:v>
                </c:pt>
                <c:pt idx="9604">
                  <c:v>2.3371647999999998E-2</c:v>
                </c:pt>
                <c:pt idx="9605">
                  <c:v>9.2156860000000007E-3</c:v>
                </c:pt>
                <c:pt idx="9606">
                  <c:v>5.0607289999999999E-3</c:v>
                </c:pt>
                <c:pt idx="9607">
                  <c:v>-0.107469103</c:v>
                </c:pt>
                <c:pt idx="9608">
                  <c:v>-4.5302897000000002E-2</c:v>
                </c:pt>
                <c:pt idx="9609">
                  <c:v>-1.3822114999999999E-2</c:v>
                </c:pt>
                <c:pt idx="9610">
                  <c:v>-1.3518385000000001E-2</c:v>
                </c:pt>
                <c:pt idx="9611">
                  <c:v>7.7230769000000005E-2</c:v>
                </c:pt>
                <c:pt idx="9612">
                  <c:v>8.2325849000000006E-2</c:v>
                </c:pt>
                <c:pt idx="9613">
                  <c:v>-0.20446927400000001</c:v>
                </c:pt>
                <c:pt idx="9614">
                  <c:v>-1.4475271E-2</c:v>
                </c:pt>
                <c:pt idx="9615">
                  <c:v>-3.546099E-3</c:v>
                </c:pt>
                <c:pt idx="9616">
                  <c:v>7.5802468999999997E-2</c:v>
                </c:pt>
                <c:pt idx="9617">
                  <c:v>3.0068538999999998E-2</c:v>
                </c:pt>
                <c:pt idx="9618">
                  <c:v>3.1488840999999997E-2</c:v>
                </c:pt>
                <c:pt idx="9619">
                  <c:v>-3.5031846999999998E-2</c:v>
                </c:pt>
                <c:pt idx="9620">
                  <c:v>0.300900901</c:v>
                </c:pt>
                <c:pt idx="9621">
                  <c:v>6.5517241000000004E-2</c:v>
                </c:pt>
                <c:pt idx="9622">
                  <c:v>0.13166345500000001</c:v>
                </c:pt>
                <c:pt idx="9623">
                  <c:v>5.9014970999999999E-2</c:v>
                </c:pt>
                <c:pt idx="9624">
                  <c:v>-7.4274470999999995E-2</c:v>
                </c:pt>
                <c:pt idx="9625">
                  <c:v>-0.196969697</c:v>
                </c:pt>
                <c:pt idx="9626">
                  <c:v>3.9087947999999997E-2</c:v>
                </c:pt>
                <c:pt idx="9627">
                  <c:v>-0.138461538</c:v>
                </c:pt>
                <c:pt idx="9628">
                  <c:v>-9.8219104000000002E-2</c:v>
                </c:pt>
                <c:pt idx="9629">
                  <c:v>-1.1176471E-2</c:v>
                </c:pt>
                <c:pt idx="9630">
                  <c:v>0.256045519</c:v>
                </c:pt>
                <c:pt idx="9631">
                  <c:v>0.40132200200000001</c:v>
                </c:pt>
                <c:pt idx="9632">
                  <c:v>1.4193084E-2</c:v>
                </c:pt>
                <c:pt idx="9633">
                  <c:v>-3.6351165999999997E-2</c:v>
                </c:pt>
                <c:pt idx="9634">
                  <c:v>1.1363636E-2</c:v>
                </c:pt>
                <c:pt idx="9635">
                  <c:v>-5.00455E-3</c:v>
                </c:pt>
                <c:pt idx="9636">
                  <c:v>-0.164987406</c:v>
                </c:pt>
                <c:pt idx="9637">
                  <c:v>0.122644245</c:v>
                </c:pt>
                <c:pt idx="9638">
                  <c:v>-4.6511627999999999E-2</c:v>
                </c:pt>
                <c:pt idx="9639">
                  <c:v>-0.13571428599999999</c:v>
                </c:pt>
                <c:pt idx="9640">
                  <c:v>1.668753E-3</c:v>
                </c:pt>
                <c:pt idx="9641">
                  <c:v>-8.9655169999999992E-3</c:v>
                </c:pt>
                <c:pt idx="9642">
                  <c:v>-4.8811014E-2</c:v>
                </c:pt>
                <c:pt idx="9643">
                  <c:v>2.0060181E-2</c:v>
                </c:pt>
                <c:pt idx="9644">
                  <c:v>-8.4571429000000004E-2</c:v>
                </c:pt>
                <c:pt idx="9645">
                  <c:v>8.7465181000000003E-2</c:v>
                </c:pt>
                <c:pt idx="9646">
                  <c:v>8.0192077E-2</c:v>
                </c:pt>
                <c:pt idx="9647">
                  <c:v>0.22192224599999999</c:v>
                </c:pt>
                <c:pt idx="9648">
                  <c:v>1.6597509999999999E-2</c:v>
                </c:pt>
                <c:pt idx="9649">
                  <c:v>-6.3412599E-2</c:v>
                </c:pt>
                <c:pt idx="9650">
                  <c:v>0.37447698699999998</c:v>
                </c:pt>
                <c:pt idx="9651">
                  <c:v>3.5013263000000003E-2</c:v>
                </c:pt>
                <c:pt idx="9652">
                  <c:v>3.3108522000000001E-2</c:v>
                </c:pt>
                <c:pt idx="9653">
                  <c:v>4.6685299999999998E-4</c:v>
                </c:pt>
                <c:pt idx="9654">
                  <c:v>1.8963338E-2</c:v>
                </c:pt>
                <c:pt idx="9655">
                  <c:v>-8.4778419999999993E-2</c:v>
                </c:pt>
                <c:pt idx="9656">
                  <c:v>8.1833059999999996E-3</c:v>
                </c:pt>
                <c:pt idx="9657">
                  <c:v>8.1165452999999999E-2</c:v>
                </c:pt>
                <c:pt idx="9658">
                  <c:v>9.3847759999999992E-3</c:v>
                </c:pt>
                <c:pt idx="9659">
                  <c:v>0.131509558</c:v>
                </c:pt>
                <c:pt idx="9660">
                  <c:v>4.3704475E-2</c:v>
                </c:pt>
                <c:pt idx="9661">
                  <c:v>-0.175295858</c:v>
                </c:pt>
                <c:pt idx="9662">
                  <c:v>-9.9470899000000002E-2</c:v>
                </c:pt>
                <c:pt idx="9663">
                  <c:v>-1.7711824000000001E-2</c:v>
                </c:pt>
                <c:pt idx="9664">
                  <c:v>-0.105333333</c:v>
                </c:pt>
                <c:pt idx="9665">
                  <c:v>2.7077497999999998E-2</c:v>
                </c:pt>
                <c:pt idx="9666">
                  <c:v>2.2425249000000001E-2</c:v>
                </c:pt>
                <c:pt idx="9667">
                  <c:v>6.1029411999999998E-2</c:v>
                </c:pt>
                <c:pt idx="9668">
                  <c:v>8.8387096999999998E-2</c:v>
                </c:pt>
                <c:pt idx="9669">
                  <c:v>9.4912679999999999E-2</c:v>
                </c:pt>
                <c:pt idx="9670">
                  <c:v>-0.1</c:v>
                </c:pt>
                <c:pt idx="9671">
                  <c:v>0.15675501</c:v>
                </c:pt>
                <c:pt idx="9672">
                  <c:v>-5.944319E-2</c:v>
                </c:pt>
                <c:pt idx="9673">
                  <c:v>-2.2068095999999999E-2</c:v>
                </c:pt>
                <c:pt idx="9674">
                  <c:v>-4.4660194E-2</c:v>
                </c:pt>
                <c:pt idx="9675">
                  <c:v>5.4234062999999999E-2</c:v>
                </c:pt>
                <c:pt idx="9676">
                  <c:v>-0.121305842</c:v>
                </c:pt>
                <c:pt idx="9677">
                  <c:v>2.189781E-2</c:v>
                </c:pt>
                <c:pt idx="9678">
                  <c:v>-2.6155187E-2</c:v>
                </c:pt>
                <c:pt idx="9679">
                  <c:v>3.3438486000000003E-2</c:v>
                </c:pt>
                <c:pt idx="9680">
                  <c:v>0.112183908</c:v>
                </c:pt>
                <c:pt idx="9681">
                  <c:v>-0.24506114800000001</c:v>
                </c:pt>
                <c:pt idx="9682">
                  <c:v>0.38604305900000002</c:v>
                </c:pt>
                <c:pt idx="9683">
                  <c:v>0.27416955900000001</c:v>
                </c:pt>
                <c:pt idx="9684">
                  <c:v>2.4115759999999999E-3</c:v>
                </c:pt>
                <c:pt idx="9685">
                  <c:v>-5.7788945000000001E-2</c:v>
                </c:pt>
                <c:pt idx="9686">
                  <c:v>8.2278481000000001E-2</c:v>
                </c:pt>
                <c:pt idx="9687">
                  <c:v>-5.8547362999999998E-2</c:v>
                </c:pt>
                <c:pt idx="9688">
                  <c:v>0.16627634699999999</c:v>
                </c:pt>
                <c:pt idx="9689">
                  <c:v>-9.2521200000000008E-3</c:v>
                </c:pt>
                <c:pt idx="9690">
                  <c:v>0.131756757</c:v>
                </c:pt>
                <c:pt idx="9691">
                  <c:v>2.3851075999999999E-2</c:v>
                </c:pt>
                <c:pt idx="9692">
                  <c:v>5.4843669999999997E-2</c:v>
                </c:pt>
                <c:pt idx="9693">
                  <c:v>8.4166667000000001E-2</c:v>
                </c:pt>
                <c:pt idx="9694">
                  <c:v>1.4857143E-2</c:v>
                </c:pt>
                <c:pt idx="9695">
                  <c:v>-6.6852367999999995E-2</c:v>
                </c:pt>
                <c:pt idx="9696">
                  <c:v>-2.5624179E-2</c:v>
                </c:pt>
                <c:pt idx="9697">
                  <c:v>-4.6464645999999998E-2</c:v>
                </c:pt>
                <c:pt idx="9698">
                  <c:v>-7.8294574000000006E-2</c:v>
                </c:pt>
                <c:pt idx="9699">
                  <c:v>0.37578288100000001</c:v>
                </c:pt>
                <c:pt idx="9700">
                  <c:v>5.7347670000000003E-2</c:v>
                </c:pt>
                <c:pt idx="9701">
                  <c:v>-1.9282679999999999E-3</c:v>
                </c:pt>
                <c:pt idx="9702">
                  <c:v>-0.100940975</c:v>
                </c:pt>
                <c:pt idx="9703">
                  <c:v>-6.2266500000000002E-3</c:v>
                </c:pt>
                <c:pt idx="9704">
                  <c:v>-9.1331269000000007E-2</c:v>
                </c:pt>
                <c:pt idx="9705">
                  <c:v>-0.10583941600000001</c:v>
                </c:pt>
                <c:pt idx="9706">
                  <c:v>0.105010295</c:v>
                </c:pt>
                <c:pt idx="9707">
                  <c:v>1.6129029999999999E-3</c:v>
                </c:pt>
                <c:pt idx="9708">
                  <c:v>8.6678300999999999E-2</c:v>
                </c:pt>
                <c:pt idx="9709">
                  <c:v>7.6137418999999998E-2</c:v>
                </c:pt>
                <c:pt idx="9710">
                  <c:v>-3.884058E-2</c:v>
                </c:pt>
                <c:pt idx="9711">
                  <c:v>-5.4545455E-2</c:v>
                </c:pt>
                <c:pt idx="9712">
                  <c:v>0.101265823</c:v>
                </c:pt>
                <c:pt idx="9713">
                  <c:v>0.107784431</c:v>
                </c:pt>
                <c:pt idx="9714">
                  <c:v>0.10497237600000001</c:v>
                </c:pt>
                <c:pt idx="9715">
                  <c:v>9.8906686999999993E-2</c:v>
                </c:pt>
                <c:pt idx="9716">
                  <c:v>-6.3694270000000004E-3</c:v>
                </c:pt>
                <c:pt idx="9717">
                  <c:v>-0.16338983100000001</c:v>
                </c:pt>
                <c:pt idx="9718">
                  <c:v>-5.7523301999999998E-2</c:v>
                </c:pt>
                <c:pt idx="9719">
                  <c:v>3.7037037000000002E-2</c:v>
                </c:pt>
                <c:pt idx="9720">
                  <c:v>-1.9859813E-2</c:v>
                </c:pt>
                <c:pt idx="9721">
                  <c:v>-0.16459074700000001</c:v>
                </c:pt>
                <c:pt idx="9722">
                  <c:v>-3.5296868000000002E-2</c:v>
                </c:pt>
                <c:pt idx="9723">
                  <c:v>5.2255226000000002E-2</c:v>
                </c:pt>
                <c:pt idx="9724">
                  <c:v>2.8423772999999999E-2</c:v>
                </c:pt>
                <c:pt idx="9725">
                  <c:v>-0.257059396</c:v>
                </c:pt>
                <c:pt idx="9726">
                  <c:v>0.17879858700000001</c:v>
                </c:pt>
                <c:pt idx="9727">
                  <c:v>-8.7924969999999998E-3</c:v>
                </c:pt>
                <c:pt idx="9728">
                  <c:v>2.4671049999999998E-3</c:v>
                </c:pt>
                <c:pt idx="9729">
                  <c:v>8.3650189999999999E-2</c:v>
                </c:pt>
                <c:pt idx="9730">
                  <c:v>-3.7359899999999998E-3</c:v>
                </c:pt>
                <c:pt idx="9731">
                  <c:v>7.5688072999999995E-2</c:v>
                </c:pt>
                <c:pt idx="9732">
                  <c:v>-4.9140049999999999E-3</c:v>
                </c:pt>
                <c:pt idx="9733">
                  <c:v>0.17882504799999999</c:v>
                </c:pt>
                <c:pt idx="9734">
                  <c:v>8.6206897000000005E-2</c:v>
                </c:pt>
                <c:pt idx="9735">
                  <c:v>-7.7004218999999999E-2</c:v>
                </c:pt>
                <c:pt idx="9736">
                  <c:v>8.5301837000000005E-2</c:v>
                </c:pt>
                <c:pt idx="9737">
                  <c:v>-2.8384278999999998E-2</c:v>
                </c:pt>
                <c:pt idx="9738">
                  <c:v>-1.9661016999999999E-2</c:v>
                </c:pt>
                <c:pt idx="9739">
                  <c:v>-0.48281360699999998</c:v>
                </c:pt>
                <c:pt idx="9740">
                  <c:v>0.21788990799999999</c:v>
                </c:pt>
                <c:pt idx="9741">
                  <c:v>0.185797665</c:v>
                </c:pt>
                <c:pt idx="9742">
                  <c:v>-4.3696027999999998E-2</c:v>
                </c:pt>
                <c:pt idx="9743">
                  <c:v>-7.6234568000000003E-2</c:v>
                </c:pt>
                <c:pt idx="9744">
                  <c:v>-3.0170049000000001E-2</c:v>
                </c:pt>
                <c:pt idx="9745">
                  <c:v>-0.12662137100000001</c:v>
                </c:pt>
                <c:pt idx="9746">
                  <c:v>2.4968789000000002E-2</c:v>
                </c:pt>
                <c:pt idx="9747">
                  <c:v>7.132964E-2</c:v>
                </c:pt>
                <c:pt idx="9748">
                  <c:v>3.2110092E-2</c:v>
                </c:pt>
                <c:pt idx="9749">
                  <c:v>9.1463415000000006E-2</c:v>
                </c:pt>
                <c:pt idx="9750">
                  <c:v>-2.3596176999999999E-2</c:v>
                </c:pt>
                <c:pt idx="9751">
                  <c:v>-1.2295082000000001E-2</c:v>
                </c:pt>
                <c:pt idx="9752">
                  <c:v>0.14285714299999999</c:v>
                </c:pt>
                <c:pt idx="9753">
                  <c:v>2.4397083999999999E-2</c:v>
                </c:pt>
                <c:pt idx="9754">
                  <c:v>-4.0852575000000002E-2</c:v>
                </c:pt>
                <c:pt idx="9755">
                  <c:v>-1.1538461999999999E-2</c:v>
                </c:pt>
                <c:pt idx="9756">
                  <c:v>-9.5192769999999996E-3</c:v>
                </c:pt>
                <c:pt idx="9757">
                  <c:v>-2.932417E-2</c:v>
                </c:pt>
                <c:pt idx="9758">
                  <c:v>6.8181818000000005E-2</c:v>
                </c:pt>
                <c:pt idx="9759">
                  <c:v>6.8973165000000003E-2</c:v>
                </c:pt>
                <c:pt idx="9760">
                  <c:v>9.1743118999999998E-2</c:v>
                </c:pt>
                <c:pt idx="9761">
                  <c:v>1.6666667E-2</c:v>
                </c:pt>
                <c:pt idx="9762">
                  <c:v>0.111111111</c:v>
                </c:pt>
                <c:pt idx="9763">
                  <c:v>7.0519099000000002E-2</c:v>
                </c:pt>
                <c:pt idx="9764">
                  <c:v>-0.13079584799999999</c:v>
                </c:pt>
                <c:pt idx="9765">
                  <c:v>1.8081366000000001E-2</c:v>
                </c:pt>
                <c:pt idx="9766">
                  <c:v>0.13378906300000001</c:v>
                </c:pt>
                <c:pt idx="9767">
                  <c:v>0.12732095500000001</c:v>
                </c:pt>
                <c:pt idx="9768">
                  <c:v>0.17861080500000001</c:v>
                </c:pt>
                <c:pt idx="9769">
                  <c:v>7.2364443000000001E-2</c:v>
                </c:pt>
                <c:pt idx="9770">
                  <c:v>0.16363636400000001</c:v>
                </c:pt>
                <c:pt idx="9771">
                  <c:v>-6.4821559000000001E-2</c:v>
                </c:pt>
                <c:pt idx="9772">
                  <c:v>0.116758242</c:v>
                </c:pt>
                <c:pt idx="9773">
                  <c:v>2.4360535999999999E-2</c:v>
                </c:pt>
                <c:pt idx="9774">
                  <c:v>0.12976190500000001</c:v>
                </c:pt>
                <c:pt idx="9775">
                  <c:v>-3.0033951E-2</c:v>
                </c:pt>
                <c:pt idx="9776">
                  <c:v>-0.12087912100000001</c:v>
                </c:pt>
                <c:pt idx="9777">
                  <c:v>-0.11294765800000001</c:v>
                </c:pt>
                <c:pt idx="9778">
                  <c:v>-0.10963714400000001</c:v>
                </c:pt>
                <c:pt idx="9779">
                  <c:v>0.55939226500000006</c:v>
                </c:pt>
                <c:pt idx="9780">
                  <c:v>-3.4379028999999998E-2</c:v>
                </c:pt>
                <c:pt idx="9781">
                  <c:v>2.2620169999999998E-2</c:v>
                </c:pt>
                <c:pt idx="9782">
                  <c:v>-2.6640027E-2</c:v>
                </c:pt>
                <c:pt idx="9783">
                  <c:v>-7.2093023000000006E-2</c:v>
                </c:pt>
                <c:pt idx="9784">
                  <c:v>0.19961559600000001</c:v>
                </c:pt>
                <c:pt idx="9785">
                  <c:v>5.8381984999999997E-2</c:v>
                </c:pt>
                <c:pt idx="9786">
                  <c:v>-1.7982017999999999E-2</c:v>
                </c:pt>
                <c:pt idx="9787">
                  <c:v>-9.5555556E-2</c:v>
                </c:pt>
                <c:pt idx="9788">
                  <c:v>0.17991631799999999</c:v>
                </c:pt>
                <c:pt idx="9789">
                  <c:v>3.4867503000000001E-2</c:v>
                </c:pt>
                <c:pt idx="9790">
                  <c:v>0</c:v>
                </c:pt>
                <c:pt idx="9791">
                  <c:v>-1.3533285000000001E-2</c:v>
                </c:pt>
                <c:pt idx="9792">
                  <c:v>0.144486692</c:v>
                </c:pt>
                <c:pt idx="9793">
                  <c:v>-5.6018519000000003E-2</c:v>
                </c:pt>
                <c:pt idx="9794">
                  <c:v>0.29632945399999999</c:v>
                </c:pt>
                <c:pt idx="9795">
                  <c:v>2.7190332000000001E-2</c:v>
                </c:pt>
                <c:pt idx="9796">
                  <c:v>3.5897435999999998E-2</c:v>
                </c:pt>
                <c:pt idx="9797">
                  <c:v>-0.18023660399999999</c:v>
                </c:pt>
                <c:pt idx="9798">
                  <c:v>-6.9060773000000006E-2</c:v>
                </c:pt>
                <c:pt idx="9799">
                  <c:v>0.13197604800000001</c:v>
                </c:pt>
                <c:pt idx="9800">
                  <c:v>-3.9215686E-2</c:v>
                </c:pt>
                <c:pt idx="9801">
                  <c:v>0.17472752</c:v>
                </c:pt>
                <c:pt idx="9802" formatCode="0.00E+00">
                  <c:v>-2.0000000000000001E-4</c:v>
                </c:pt>
                <c:pt idx="9803">
                  <c:v>1.1409323000000001E-2</c:v>
                </c:pt>
                <c:pt idx="9804">
                  <c:v>-8.6956521999999994E-2</c:v>
                </c:pt>
                <c:pt idx="9805">
                  <c:v>-4.4977510000000004E-3</c:v>
                </c:pt>
                <c:pt idx="9806">
                  <c:v>4.0638607E-2</c:v>
                </c:pt>
                <c:pt idx="9807">
                  <c:v>-1.4732965000000001E-2</c:v>
                </c:pt>
                <c:pt idx="9808">
                  <c:v>-0.155643422</c:v>
                </c:pt>
                <c:pt idx="9809">
                  <c:v>-7.6045629999999999E-3</c:v>
                </c:pt>
                <c:pt idx="9810">
                  <c:v>-0.13614457799999999</c:v>
                </c:pt>
                <c:pt idx="9811">
                  <c:v>6.0948081000000001E-2</c:v>
                </c:pt>
                <c:pt idx="9812">
                  <c:v>6.8238993999999997E-2</c:v>
                </c:pt>
                <c:pt idx="9813">
                  <c:v>0.16503800199999999</c:v>
                </c:pt>
                <c:pt idx="9814">
                  <c:v>0.14052287599999999</c:v>
                </c:pt>
                <c:pt idx="9815">
                  <c:v>4.8534799000000003E-2</c:v>
                </c:pt>
                <c:pt idx="9816">
                  <c:v>-2.7137039999999999E-3</c:v>
                </c:pt>
                <c:pt idx="9817">
                  <c:v>9.0763479999999997E-3</c:v>
                </c:pt>
                <c:pt idx="9818">
                  <c:v>5.8431953000000002E-2</c:v>
                </c:pt>
                <c:pt idx="9819">
                  <c:v>3.3189033E-2</c:v>
                </c:pt>
                <c:pt idx="9820">
                  <c:v>5.2462955999999998E-2</c:v>
                </c:pt>
                <c:pt idx="9821">
                  <c:v>8.7401574999999995E-2</c:v>
                </c:pt>
                <c:pt idx="9822">
                  <c:v>0.16850167499999999</c:v>
                </c:pt>
                <c:pt idx="9823">
                  <c:v>-3.5350509000000002E-2</c:v>
                </c:pt>
                <c:pt idx="9824">
                  <c:v>0.25666666700000001</c:v>
                </c:pt>
                <c:pt idx="9825">
                  <c:v>-4.0798610999999999E-2</c:v>
                </c:pt>
                <c:pt idx="9826">
                  <c:v>-3.1797069999999997E-2</c:v>
                </c:pt>
                <c:pt idx="9827">
                  <c:v>-5.6066176000000002E-2</c:v>
                </c:pt>
                <c:pt idx="9828">
                  <c:v>2.0199959E-2</c:v>
                </c:pt>
                <c:pt idx="9829">
                  <c:v>8.0097086999999997E-2</c:v>
                </c:pt>
                <c:pt idx="9830">
                  <c:v>4.8648649000000002E-2</c:v>
                </c:pt>
                <c:pt idx="9831">
                  <c:v>4.1388517999999999E-2</c:v>
                </c:pt>
                <c:pt idx="9832">
                  <c:v>-4.3874172000000003E-2</c:v>
                </c:pt>
                <c:pt idx="9833">
                  <c:v>-5.6192660999999998E-2</c:v>
                </c:pt>
                <c:pt idx="9834">
                  <c:v>0.16046758799999999</c:v>
                </c:pt>
                <c:pt idx="9835">
                  <c:v>0.36438923400000001</c:v>
                </c:pt>
                <c:pt idx="9836">
                  <c:v>-0.12507896399999999</c:v>
                </c:pt>
                <c:pt idx="9837">
                  <c:v>-4.5180049E-2</c:v>
                </c:pt>
                <c:pt idx="9838">
                  <c:v>7.2538860000000002E-3</c:v>
                </c:pt>
                <c:pt idx="9839">
                  <c:v>0.11194029899999999</c:v>
                </c:pt>
                <c:pt idx="9840">
                  <c:v>-8.5714286000000001E-2</c:v>
                </c:pt>
                <c:pt idx="9841">
                  <c:v>9.2436975000000005E-2</c:v>
                </c:pt>
                <c:pt idx="9842">
                  <c:v>-9.3440594000000002E-2</c:v>
                </c:pt>
                <c:pt idx="9843">
                  <c:v>3.9811065999999999E-2</c:v>
                </c:pt>
                <c:pt idx="9844">
                  <c:v>0.115362696</c:v>
                </c:pt>
                <c:pt idx="9845">
                  <c:v>0.244114002</c:v>
                </c:pt>
                <c:pt idx="9846">
                  <c:v>-8.8444443999999997E-2</c:v>
                </c:pt>
                <c:pt idx="9847">
                  <c:v>3.3407572000000003E-2</c:v>
                </c:pt>
                <c:pt idx="9848">
                  <c:v>7.6658053000000004E-2</c:v>
                </c:pt>
                <c:pt idx="9849">
                  <c:v>9.2567007000000007E-2</c:v>
                </c:pt>
                <c:pt idx="9850">
                  <c:v>-6.0516605000000001E-2</c:v>
                </c:pt>
                <c:pt idx="9851">
                  <c:v>-2.3861171E-2</c:v>
                </c:pt>
                <c:pt idx="9852">
                  <c:v>-0.106338028</c:v>
                </c:pt>
                <c:pt idx="9853">
                  <c:v>0.218098772</c:v>
                </c:pt>
                <c:pt idx="9854">
                  <c:v>0.171709531</c:v>
                </c:pt>
                <c:pt idx="9855">
                  <c:v>-0.214953271</c:v>
                </c:pt>
                <c:pt idx="9856">
                  <c:v>-8.2098061999999999E-2</c:v>
                </c:pt>
                <c:pt idx="9857">
                  <c:v>-0.155855097</c:v>
                </c:pt>
                <c:pt idx="9858">
                  <c:v>0.16293247999999999</c:v>
                </c:pt>
                <c:pt idx="9859">
                  <c:v>5.0285714000000002E-2</c:v>
                </c:pt>
                <c:pt idx="9860">
                  <c:v>-4.9140049999999999E-3</c:v>
                </c:pt>
                <c:pt idx="9861">
                  <c:v>9.3362934999999994E-2</c:v>
                </c:pt>
                <c:pt idx="9862">
                  <c:v>-0.105642633</c:v>
                </c:pt>
                <c:pt idx="9863">
                  <c:v>-9.7532314999999994E-2</c:v>
                </c:pt>
                <c:pt idx="9864">
                  <c:v>7.352941E-3</c:v>
                </c:pt>
                <c:pt idx="9865">
                  <c:v>0.12520115900000001</c:v>
                </c:pt>
                <c:pt idx="9866">
                  <c:v>-2.7848101E-2</c:v>
                </c:pt>
                <c:pt idx="9867">
                  <c:v>-0.192</c:v>
                </c:pt>
                <c:pt idx="9868">
                  <c:v>3.4040453999999998E-2</c:v>
                </c:pt>
                <c:pt idx="9869">
                  <c:v>-0.135346359</c:v>
                </c:pt>
                <c:pt idx="9870">
                  <c:v>-3.7959668000000002E-2</c:v>
                </c:pt>
                <c:pt idx="9871">
                  <c:v>0.14889565900000001</c:v>
                </c:pt>
                <c:pt idx="9872">
                  <c:v>-0.214455917</c:v>
                </c:pt>
                <c:pt idx="9873">
                  <c:v>0.102892713</c:v>
                </c:pt>
                <c:pt idx="9874">
                  <c:v>4.5570917000000002E-2</c:v>
                </c:pt>
                <c:pt idx="9875">
                  <c:v>-5.7065217000000001E-2</c:v>
                </c:pt>
                <c:pt idx="9876">
                  <c:v>1.5228426E-2</c:v>
                </c:pt>
                <c:pt idx="9877">
                  <c:v>0.16896551700000001</c:v>
                </c:pt>
                <c:pt idx="9878">
                  <c:v>-5.740528E-3</c:v>
                </c:pt>
                <c:pt idx="9879">
                  <c:v>0.28922631999999998</c:v>
                </c:pt>
                <c:pt idx="9880">
                  <c:v>0.18001251200000001</c:v>
                </c:pt>
                <c:pt idx="9881">
                  <c:v>0.192883895</c:v>
                </c:pt>
                <c:pt idx="9882">
                  <c:v>-0.194709772</c:v>
                </c:pt>
                <c:pt idx="9883">
                  <c:v>-7.2674419000000004E-2</c:v>
                </c:pt>
                <c:pt idx="9884">
                  <c:v>0.13432184899999999</c:v>
                </c:pt>
                <c:pt idx="9885">
                  <c:v>3.3757962000000002E-2</c:v>
                </c:pt>
                <c:pt idx="9886">
                  <c:v>-6.2968516000000002E-2</c:v>
                </c:pt>
                <c:pt idx="9887">
                  <c:v>0.13925686600000001</c:v>
                </c:pt>
                <c:pt idx="9888">
                  <c:v>1.7493311000000001E-2</c:v>
                </c:pt>
                <c:pt idx="9889">
                  <c:v>-8.7692307999999997E-2</c:v>
                </c:pt>
                <c:pt idx="9890">
                  <c:v>2.506266E-3</c:v>
                </c:pt>
                <c:pt idx="9891">
                  <c:v>-8.6278254999999998E-2</c:v>
                </c:pt>
                <c:pt idx="9892">
                  <c:v>0.107565012</c:v>
                </c:pt>
                <c:pt idx="9893">
                  <c:v>-3.5818005999999999E-2</c:v>
                </c:pt>
                <c:pt idx="9894">
                  <c:v>3.5519125999999998E-2</c:v>
                </c:pt>
                <c:pt idx="9895">
                  <c:v>0</c:v>
                </c:pt>
                <c:pt idx="9896">
                  <c:v>9.9640934E-2</c:v>
                </c:pt>
                <c:pt idx="9897">
                  <c:v>-0.27650273199999997</c:v>
                </c:pt>
                <c:pt idx="9898">
                  <c:v>8.5082873000000003E-2</c:v>
                </c:pt>
                <c:pt idx="9899">
                  <c:v>4.3312848000000001E-2</c:v>
                </c:pt>
                <c:pt idx="9900">
                  <c:v>0.11852861000000001</c:v>
                </c:pt>
                <c:pt idx="9901">
                  <c:v>-2.3823705000000001E-2</c:v>
                </c:pt>
                <c:pt idx="9902">
                  <c:v>5.8823528999999999E-2</c:v>
                </c:pt>
                <c:pt idx="9903">
                  <c:v>-8.8400901000000004E-2</c:v>
                </c:pt>
                <c:pt idx="9904">
                  <c:v>-0.20634920600000001</c:v>
                </c:pt>
                <c:pt idx="9905">
                  <c:v>0.102003643</c:v>
                </c:pt>
                <c:pt idx="9906">
                  <c:v>0.130190797</c:v>
                </c:pt>
                <c:pt idx="9907">
                  <c:v>-0.111363636</c:v>
                </c:pt>
                <c:pt idx="9908">
                  <c:v>2.2340023000000001E-2</c:v>
                </c:pt>
                <c:pt idx="9909">
                  <c:v>0</c:v>
                </c:pt>
                <c:pt idx="9910">
                  <c:v>1.8745959999999999E-2</c:v>
                </c:pt>
                <c:pt idx="9911">
                  <c:v>2.0737327E-2</c:v>
                </c:pt>
                <c:pt idx="9912">
                  <c:v>-0.205223881</c:v>
                </c:pt>
                <c:pt idx="9913">
                  <c:v>1.6656925999999999E-2</c:v>
                </c:pt>
                <c:pt idx="9914">
                  <c:v>6.2525709999999998E-2</c:v>
                </c:pt>
                <c:pt idx="9915">
                  <c:v>-1.5686275E-2</c:v>
                </c:pt>
                <c:pt idx="9916">
                  <c:v>5.5900620999999998E-2</c:v>
                </c:pt>
                <c:pt idx="9917">
                  <c:v>0.14185921500000001</c:v>
                </c:pt>
                <c:pt idx="9918">
                  <c:v>0.13500000000000001</c:v>
                </c:pt>
                <c:pt idx="9919">
                  <c:v>0.12576098899999999</c:v>
                </c:pt>
                <c:pt idx="9920">
                  <c:v>4.4810242E-2</c:v>
                </c:pt>
                <c:pt idx="9921">
                  <c:v>0.10628172600000001</c:v>
                </c:pt>
                <c:pt idx="9922">
                  <c:v>-9.0909089999999994E-3</c:v>
                </c:pt>
                <c:pt idx="9923">
                  <c:v>-5.0081433000000002E-2</c:v>
                </c:pt>
                <c:pt idx="9924">
                  <c:v>-8.3489096999999998E-2</c:v>
                </c:pt>
                <c:pt idx="9925">
                  <c:v>4.6290425000000003E-2</c:v>
                </c:pt>
                <c:pt idx="9926">
                  <c:v>-4.7500000000000001E-2</c:v>
                </c:pt>
                <c:pt idx="9927">
                  <c:v>-2.748227E-2</c:v>
                </c:pt>
                <c:pt idx="9928">
                  <c:v>0.21385799799999999</c:v>
                </c:pt>
                <c:pt idx="9929">
                  <c:v>-5.7821782000000002E-2</c:v>
                </c:pt>
                <c:pt idx="9930">
                  <c:v>0.41197183100000001</c:v>
                </c:pt>
                <c:pt idx="9931">
                  <c:v>-5.1813470000000002E-3</c:v>
                </c:pt>
                <c:pt idx="9932">
                  <c:v>3.8878266000000002E-2</c:v>
                </c:pt>
                <c:pt idx="9933">
                  <c:v>7.4090311000000006E-2</c:v>
                </c:pt>
                <c:pt idx="9934">
                  <c:v>1.0995052E-2</c:v>
                </c:pt>
                <c:pt idx="9935">
                  <c:v>-6.3251107000000001E-2</c:v>
                </c:pt>
                <c:pt idx="9936">
                  <c:v>-1.0752688E-2</c:v>
                </c:pt>
                <c:pt idx="9937">
                  <c:v>0.23212435200000001</c:v>
                </c:pt>
                <c:pt idx="9938">
                  <c:v>0.18382352900000001</c:v>
                </c:pt>
                <c:pt idx="9939">
                  <c:v>0.147176269</c:v>
                </c:pt>
                <c:pt idx="9940">
                  <c:v>6.5055762000000003E-2</c:v>
                </c:pt>
                <c:pt idx="9941">
                  <c:v>-4.7912389E-2</c:v>
                </c:pt>
                <c:pt idx="9942">
                  <c:v>0.26350245500000002</c:v>
                </c:pt>
                <c:pt idx="9943">
                  <c:v>2.2362664000000001E-2</c:v>
                </c:pt>
                <c:pt idx="9944">
                  <c:v>8.5066159999999998E-3</c:v>
                </c:pt>
                <c:pt idx="9945">
                  <c:v>2.9491944999999999E-2</c:v>
                </c:pt>
                <c:pt idx="9946">
                  <c:v>0.12372013699999999</c:v>
                </c:pt>
                <c:pt idx="9947">
                  <c:v>4.9875309999999999E-3</c:v>
                </c:pt>
                <c:pt idx="9948">
                  <c:v>-7.4484944999999997E-2</c:v>
                </c:pt>
                <c:pt idx="9949">
                  <c:v>7.0843090999999997E-2</c:v>
                </c:pt>
                <c:pt idx="9950">
                  <c:v>-0.17454955</c:v>
                </c:pt>
                <c:pt idx="9951">
                  <c:v>-5.3030300000000002E-3</c:v>
                </c:pt>
                <c:pt idx="9952">
                  <c:v>3.7522768999999997E-2</c:v>
                </c:pt>
                <c:pt idx="9953">
                  <c:v>-3.4132171000000003E-2</c:v>
                </c:pt>
                <c:pt idx="9954">
                  <c:v>0.114393939</c:v>
                </c:pt>
                <c:pt idx="9955">
                  <c:v>-0.104204753</c:v>
                </c:pt>
                <c:pt idx="9956">
                  <c:v>-2.8248588000000002E-2</c:v>
                </c:pt>
                <c:pt idx="9957">
                  <c:v>3.4285714000000002E-2</c:v>
                </c:pt>
                <c:pt idx="9958">
                  <c:v>5.2956749999999997E-3</c:v>
                </c:pt>
                <c:pt idx="9959">
                  <c:v>-2.4210526E-2</c:v>
                </c:pt>
                <c:pt idx="9960">
                  <c:v>8.4113865999999995E-2</c:v>
                </c:pt>
                <c:pt idx="9961">
                  <c:v>-1.8359375000000001E-2</c:v>
                </c:pt>
                <c:pt idx="9962">
                  <c:v>1.4991182E-2</c:v>
                </c:pt>
                <c:pt idx="9963">
                  <c:v>0.31173380000000001</c:v>
                </c:pt>
                <c:pt idx="9964">
                  <c:v>-0.108</c:v>
                </c:pt>
                <c:pt idx="9965">
                  <c:v>0.14738738700000001</c:v>
                </c:pt>
                <c:pt idx="9966">
                  <c:v>4.0849673000000003E-2</c:v>
                </c:pt>
                <c:pt idx="9967">
                  <c:v>0.13393939399999999</c:v>
                </c:pt>
                <c:pt idx="9968">
                  <c:v>4.1821069000000002E-2</c:v>
                </c:pt>
                <c:pt idx="9969">
                  <c:v>-0.299418605</c:v>
                </c:pt>
                <c:pt idx="9970">
                  <c:v>-3.1757754999999999E-2</c:v>
                </c:pt>
                <c:pt idx="9971">
                  <c:v>9.8591549000000001E-2</c:v>
                </c:pt>
                <c:pt idx="9972">
                  <c:v>-2.5714285999999999E-2</c:v>
                </c:pt>
                <c:pt idx="9973">
                  <c:v>-5.4621849E-2</c:v>
                </c:pt>
                <c:pt idx="9974">
                  <c:v>-0.19376579599999999</c:v>
                </c:pt>
                <c:pt idx="9975">
                  <c:v>1.5948959999999999E-3</c:v>
                </c:pt>
                <c:pt idx="9976">
                  <c:v>-0.105093834</c:v>
                </c:pt>
                <c:pt idx="9977">
                  <c:v>-4.3147207999999999E-2</c:v>
                </c:pt>
                <c:pt idx="9978">
                  <c:v>0.125</c:v>
                </c:pt>
                <c:pt idx="9979">
                  <c:v>1.7964072000000001E-2</c:v>
                </c:pt>
                <c:pt idx="9980">
                  <c:v>5.9139785E-2</c:v>
                </c:pt>
                <c:pt idx="9981">
                  <c:v>-2.1479714E-2</c:v>
                </c:pt>
                <c:pt idx="9982">
                  <c:v>4.5191802000000003E-2</c:v>
                </c:pt>
                <c:pt idx="9983">
                  <c:v>-0.32512590899999999</c:v>
                </c:pt>
                <c:pt idx="9984">
                  <c:v>-3.0769230000000001E-3</c:v>
                </c:pt>
                <c:pt idx="9985">
                  <c:v>0.18802160000000001</c:v>
                </c:pt>
                <c:pt idx="9986">
                  <c:v>7.1811361000000004E-2</c:v>
                </c:pt>
                <c:pt idx="9987">
                  <c:v>4.4444444E-2</c:v>
                </c:pt>
                <c:pt idx="9988">
                  <c:v>0.103484217</c:v>
                </c:pt>
                <c:pt idx="9989">
                  <c:v>-1.3675214E-2</c:v>
                </c:pt>
                <c:pt idx="9990">
                  <c:v>-0.121538462</c:v>
                </c:pt>
                <c:pt idx="9991">
                  <c:v>-0.13726993900000001</c:v>
                </c:pt>
                <c:pt idx="9992">
                  <c:v>8.3415109999999994E-3</c:v>
                </c:pt>
                <c:pt idx="9993">
                  <c:v>0.43925233600000002</c:v>
                </c:pt>
                <c:pt idx="9994">
                  <c:v>2.4367384999999998E-2</c:v>
                </c:pt>
                <c:pt idx="9995">
                  <c:v>-6.6907776000000002E-2</c:v>
                </c:pt>
                <c:pt idx="9996">
                  <c:v>-1.6129029999999999E-3</c:v>
                </c:pt>
                <c:pt idx="9997">
                  <c:v>-2.9850746000000001E-2</c:v>
                </c:pt>
                <c:pt idx="9998">
                  <c:v>0.16988791</c:v>
                </c:pt>
                <c:pt idx="9999">
                  <c:v>-1.9824804000000001E-2</c:v>
                </c:pt>
                <c:pt idx="10000">
                  <c:v>-3.7961518E-2</c:v>
                </c:pt>
                <c:pt idx="10001">
                  <c:v>-7.0129869999999997E-2</c:v>
                </c:pt>
                <c:pt idx="10002">
                  <c:v>-6.6907776000000002E-2</c:v>
                </c:pt>
                <c:pt idx="10003">
                  <c:v>-0.16666666699999999</c:v>
                </c:pt>
                <c:pt idx="10004">
                  <c:v>8.7182447999999996E-2</c:v>
                </c:pt>
                <c:pt idx="10005">
                  <c:v>-4.8062015999999999E-2</c:v>
                </c:pt>
                <c:pt idx="10006">
                  <c:v>-0.23100000000000001</c:v>
                </c:pt>
                <c:pt idx="10007">
                  <c:v>6.2846579999999999E-2</c:v>
                </c:pt>
                <c:pt idx="10008">
                  <c:v>-1.4005602000000001E-2</c:v>
                </c:pt>
                <c:pt idx="10009">
                  <c:v>9.4E-2</c:v>
                </c:pt>
                <c:pt idx="10010">
                  <c:v>0.182643794</c:v>
                </c:pt>
                <c:pt idx="10011">
                  <c:v>-2.2284119999999999E-3</c:v>
                </c:pt>
                <c:pt idx="10012">
                  <c:v>-2.828854E-3</c:v>
                </c:pt>
                <c:pt idx="10013">
                  <c:v>-4.359673E-2</c:v>
                </c:pt>
                <c:pt idx="10014">
                  <c:v>4.7212456E-2</c:v>
                </c:pt>
                <c:pt idx="10015">
                  <c:v>-1.9694396999999999E-2</c:v>
                </c:pt>
                <c:pt idx="10016">
                  <c:v>-1.66113E-3</c:v>
                </c:pt>
                <c:pt idx="10017">
                  <c:v>-9.1144868000000004E-2</c:v>
                </c:pt>
                <c:pt idx="10018">
                  <c:v>-7.4519231000000005E-2</c:v>
                </c:pt>
                <c:pt idx="10019">
                  <c:v>3.9099022999999997E-2</c:v>
                </c:pt>
                <c:pt idx="10020">
                  <c:v>5.1975052000000001E-2</c:v>
                </c:pt>
                <c:pt idx="10021">
                  <c:v>-0.12347354100000001</c:v>
                </c:pt>
                <c:pt idx="10022">
                  <c:v>0.16860282600000001</c:v>
                </c:pt>
                <c:pt idx="10023">
                  <c:v>3.8655462000000002E-2</c:v>
                </c:pt>
                <c:pt idx="10024">
                  <c:v>2.0491802999999999E-2</c:v>
                </c:pt>
                <c:pt idx="10025">
                  <c:v>2E-3</c:v>
                </c:pt>
                <c:pt idx="10026">
                  <c:v>4.8062351000000003E-2</c:v>
                </c:pt>
                <c:pt idx="10027">
                  <c:v>3.1844499999999998E-2</c:v>
                </c:pt>
                <c:pt idx="10028">
                  <c:v>-0.10666666700000001</c:v>
                </c:pt>
                <c:pt idx="10029">
                  <c:v>-3.6796536999999997E-2</c:v>
                </c:pt>
                <c:pt idx="10030">
                  <c:v>1.0245901999999999E-2</c:v>
                </c:pt>
                <c:pt idx="10031">
                  <c:v>2.9746834999999999E-2</c:v>
                </c:pt>
                <c:pt idx="10032">
                  <c:v>5.5120395000000003E-2</c:v>
                </c:pt>
                <c:pt idx="10033">
                  <c:v>5.9948979999999999E-2</c:v>
                </c:pt>
                <c:pt idx="10034">
                  <c:v>-3.3048433000000002E-2</c:v>
                </c:pt>
                <c:pt idx="10035">
                  <c:v>-0.18779342700000001</c:v>
                </c:pt>
                <c:pt idx="10036">
                  <c:v>-2.6948288000000001E-2</c:v>
                </c:pt>
                <c:pt idx="10037">
                  <c:v>2.8695651999999999E-2</c:v>
                </c:pt>
                <c:pt idx="10038">
                  <c:v>-0.26760563399999998</c:v>
                </c:pt>
                <c:pt idx="10039">
                  <c:v>-6.7415729999999993E-2</c:v>
                </c:pt>
                <c:pt idx="10040">
                  <c:v>2.1528611E-2</c:v>
                </c:pt>
                <c:pt idx="10041">
                  <c:v>0.21777777800000001</c:v>
                </c:pt>
                <c:pt idx="10042">
                  <c:v>-6.8373740000000002E-2</c:v>
                </c:pt>
                <c:pt idx="10043">
                  <c:v>2.2485207E-2</c:v>
                </c:pt>
                <c:pt idx="10044">
                  <c:v>0.233488372</c:v>
                </c:pt>
                <c:pt idx="10045">
                  <c:v>2.739726E-2</c:v>
                </c:pt>
                <c:pt idx="10046">
                  <c:v>-1.5415821999999999E-2</c:v>
                </c:pt>
                <c:pt idx="10047">
                  <c:v>8.2991803000000003E-2</c:v>
                </c:pt>
                <c:pt idx="10048">
                  <c:v>-2.6657553E-2</c:v>
                </c:pt>
                <c:pt idx="10049">
                  <c:v>5.0343250000000001E-3</c:v>
                </c:pt>
                <c:pt idx="10050">
                  <c:v>3.5827664000000002E-2</c:v>
                </c:pt>
                <c:pt idx="10051">
                  <c:v>7.4714286000000005E-2</c:v>
                </c:pt>
                <c:pt idx="10052">
                  <c:v>8.5880639999999994E-2</c:v>
                </c:pt>
                <c:pt idx="10053">
                  <c:v>2.8061223999999999E-2</c:v>
                </c:pt>
                <c:pt idx="10054">
                  <c:v>5.5684455000000001E-2</c:v>
                </c:pt>
                <c:pt idx="10055">
                  <c:v>4.4781145000000001E-2</c:v>
                </c:pt>
                <c:pt idx="10056">
                  <c:v>5.1255770000000001E-3</c:v>
                </c:pt>
                <c:pt idx="10057">
                  <c:v>-1.0428305000000001E-2</c:v>
                </c:pt>
                <c:pt idx="10058">
                  <c:v>0.92428571400000004</c:v>
                </c:pt>
                <c:pt idx="10059">
                  <c:v>0.62452830199999998</c:v>
                </c:pt>
                <c:pt idx="10060">
                  <c:v>0.123278689</c:v>
                </c:pt>
                <c:pt idx="10061">
                  <c:v>0.15727391900000001</c:v>
                </c:pt>
                <c:pt idx="10062">
                  <c:v>4.7080979000000002E-2</c:v>
                </c:pt>
                <c:pt idx="10063">
                  <c:v>-5.5262089E-2</c:v>
                </c:pt>
                <c:pt idx="10064">
                  <c:v>-9.2879260000000002E-3</c:v>
                </c:pt>
                <c:pt idx="10065">
                  <c:v>-4.4507041999999997E-2</c:v>
                </c:pt>
                <c:pt idx="10066">
                  <c:v>0.44756756800000003</c:v>
                </c:pt>
                <c:pt idx="10067">
                  <c:v>-0.15886871499999999</c:v>
                </c:pt>
                <c:pt idx="10068">
                  <c:v>0.27098674499999997</c:v>
                </c:pt>
                <c:pt idx="10069">
                  <c:v>6.4220183E-2</c:v>
                </c:pt>
                <c:pt idx="10070">
                  <c:v>0.365553603</c:v>
                </c:pt>
                <c:pt idx="10071">
                  <c:v>-4.7486034000000003E-2</c:v>
                </c:pt>
                <c:pt idx="10072">
                  <c:v>0.16231002999999999</c:v>
                </c:pt>
                <c:pt idx="10073">
                  <c:v>8.0419580000000004E-2</c:v>
                </c:pt>
                <c:pt idx="10074">
                  <c:v>7.5925926000000005E-2</c:v>
                </c:pt>
                <c:pt idx="10075">
                  <c:v>-7.8991596999999997E-2</c:v>
                </c:pt>
                <c:pt idx="10076">
                  <c:v>-6.4516129000000005E-2</c:v>
                </c:pt>
                <c:pt idx="10077">
                  <c:v>9.1623039999999996E-3</c:v>
                </c:pt>
                <c:pt idx="10078">
                  <c:v>0.23956356700000001</c:v>
                </c:pt>
                <c:pt idx="10079">
                  <c:v>3.5087699999999998E-4</c:v>
                </c:pt>
                <c:pt idx="10080">
                  <c:v>0.14834297699999999</c:v>
                </c:pt>
                <c:pt idx="10081">
                  <c:v>1.2918379000000001E-2</c:v>
                </c:pt>
                <c:pt idx="10082">
                  <c:v>6.0564817999999999E-2</c:v>
                </c:pt>
                <c:pt idx="10083">
                  <c:v>9.1876459999999993E-2</c:v>
                </c:pt>
                <c:pt idx="10084">
                  <c:v>-1.4044275E-2</c:v>
                </c:pt>
                <c:pt idx="10085">
                  <c:v>6.9397339000000002E-2</c:v>
                </c:pt>
                <c:pt idx="10086">
                  <c:v>4.986702E-3</c:v>
                </c:pt>
                <c:pt idx="10087">
                  <c:v>0.140664962</c:v>
                </c:pt>
                <c:pt idx="10088">
                  <c:v>-0.191331269</c:v>
                </c:pt>
                <c:pt idx="10089">
                  <c:v>7.3483536000000002E-2</c:v>
                </c:pt>
                <c:pt idx="10090">
                  <c:v>8.9041096E-2</c:v>
                </c:pt>
                <c:pt idx="10091">
                  <c:v>-4.1147602999999998E-2</c:v>
                </c:pt>
                <c:pt idx="10092">
                  <c:v>0.16632443499999999</c:v>
                </c:pt>
                <c:pt idx="10093">
                  <c:v>6.3447299999999998E-3</c:v>
                </c:pt>
                <c:pt idx="10094">
                  <c:v>-1.8474373999999998E-2</c:v>
                </c:pt>
                <c:pt idx="10095">
                  <c:v>-0.251903553</c:v>
                </c:pt>
                <c:pt idx="10096">
                  <c:v>6.5192528E-2</c:v>
                </c:pt>
                <c:pt idx="10097">
                  <c:v>7.3825503000000001E-2</c:v>
                </c:pt>
                <c:pt idx="10098">
                  <c:v>5.5807623000000001E-2</c:v>
                </c:pt>
                <c:pt idx="10099">
                  <c:v>-0.49251636999999998</c:v>
                </c:pt>
                <c:pt idx="10100">
                  <c:v>-0.10714285699999999</c:v>
                </c:pt>
                <c:pt idx="10101">
                  <c:v>0.17021276599999999</c:v>
                </c:pt>
                <c:pt idx="10102">
                  <c:v>-0.12825278800000001</c:v>
                </c:pt>
                <c:pt idx="10103">
                  <c:v>-4.2357274E-2</c:v>
                </c:pt>
                <c:pt idx="10104">
                  <c:v>0.1875</c:v>
                </c:pt>
                <c:pt idx="10105">
                  <c:v>6.5517241000000004E-2</c:v>
                </c:pt>
                <c:pt idx="10106">
                  <c:v>-2.745098E-2</c:v>
                </c:pt>
                <c:pt idx="10107">
                  <c:v>1.8181817999999999E-2</c:v>
                </c:pt>
                <c:pt idx="10108">
                  <c:v>8.8270858999999993E-2</c:v>
                </c:pt>
                <c:pt idx="10109">
                  <c:v>-9.5238094999999995E-2</c:v>
                </c:pt>
                <c:pt idx="10110">
                  <c:v>4.7030303000000002E-2</c:v>
                </c:pt>
                <c:pt idx="10111">
                  <c:v>-2.1949645E-2</c:v>
                </c:pt>
                <c:pt idx="10112">
                  <c:v>-3.7336650000000002E-3</c:v>
                </c:pt>
                <c:pt idx="10113">
                  <c:v>6.6250600000000007E-2</c:v>
                </c:pt>
                <c:pt idx="10114">
                  <c:v>3.7711313000000003E-2</c:v>
                </c:pt>
                <c:pt idx="10115">
                  <c:v>4.2016807000000003E-2</c:v>
                </c:pt>
                <c:pt idx="10116">
                  <c:v>6.2809544999999994E-2</c:v>
                </c:pt>
                <c:pt idx="10117">
                  <c:v>0</c:v>
                </c:pt>
                <c:pt idx="10118">
                  <c:v>7.0666667000000002E-2</c:v>
                </c:pt>
                <c:pt idx="10119">
                  <c:v>0.41896758699999997</c:v>
                </c:pt>
                <c:pt idx="10120">
                  <c:v>-3.6428571E-2</c:v>
                </c:pt>
                <c:pt idx="10121">
                  <c:v>7.7889447000000001E-2</c:v>
                </c:pt>
                <c:pt idx="10122">
                  <c:v>-8.4142390000000004E-3</c:v>
                </c:pt>
                <c:pt idx="10123">
                  <c:v>0.198445596</c:v>
                </c:pt>
                <c:pt idx="10124">
                  <c:v>-3.7499999999999999E-2</c:v>
                </c:pt>
                <c:pt idx="10125">
                  <c:v>-9.765625E-3</c:v>
                </c:pt>
                <c:pt idx="10126">
                  <c:v>-0.28335535000000001</c:v>
                </c:pt>
                <c:pt idx="10127">
                  <c:v>0.18950276199999999</c:v>
                </c:pt>
                <c:pt idx="10128">
                  <c:v>-7.3426572999999995E-2</c:v>
                </c:pt>
                <c:pt idx="10129">
                  <c:v>-8.3663366000000003E-2</c:v>
                </c:pt>
                <c:pt idx="10130">
                  <c:v>-1.052632E-3</c:v>
                </c:pt>
                <c:pt idx="10131">
                  <c:v>-4.8123195000000001E-2</c:v>
                </c:pt>
                <c:pt idx="10132">
                  <c:v>-0.13088235300000001</c:v>
                </c:pt>
                <c:pt idx="10133">
                  <c:v>1.7107309000000001E-2</c:v>
                </c:pt>
                <c:pt idx="10134">
                  <c:v>-9.5238100000000006E-3</c:v>
                </c:pt>
                <c:pt idx="10135">
                  <c:v>0.515151515</c:v>
                </c:pt>
                <c:pt idx="10136">
                  <c:v>0.16066945599999999</c:v>
                </c:pt>
                <c:pt idx="10137">
                  <c:v>-9.8343685E-2</c:v>
                </c:pt>
                <c:pt idx="10138">
                  <c:v>3.5673188000000002E-2</c:v>
                </c:pt>
                <c:pt idx="10139">
                  <c:v>7.7586207000000004E-2</c:v>
                </c:pt>
                <c:pt idx="10140">
                  <c:v>1.1371974E-2</c:v>
                </c:pt>
                <c:pt idx="10141">
                  <c:v>0.13963038999999999</c:v>
                </c:pt>
                <c:pt idx="10142">
                  <c:v>-5.0671141000000003E-2</c:v>
                </c:pt>
                <c:pt idx="10143">
                  <c:v>-0.26245586500000001</c:v>
                </c:pt>
                <c:pt idx="10144">
                  <c:v>-0.187727273</c:v>
                </c:pt>
                <c:pt idx="10145">
                  <c:v>5.6090995999999997E-2</c:v>
                </c:pt>
                <c:pt idx="10146">
                  <c:v>8.3916084000000002E-2</c:v>
                </c:pt>
                <c:pt idx="10147">
                  <c:v>-6.3604239999999999E-3</c:v>
                </c:pt>
                <c:pt idx="10148">
                  <c:v>-2.9585798999999999E-2</c:v>
                </c:pt>
                <c:pt idx="10149">
                  <c:v>-4.2056074999999998E-2</c:v>
                </c:pt>
                <c:pt idx="10150">
                  <c:v>7.3913039999999996E-3</c:v>
                </c:pt>
                <c:pt idx="10151">
                  <c:v>4.0540540999999999E-2</c:v>
                </c:pt>
                <c:pt idx="10152">
                  <c:v>-6.2972291999999999E-2</c:v>
                </c:pt>
                <c:pt idx="10153">
                  <c:v>-0.112903226</c:v>
                </c:pt>
                <c:pt idx="10154">
                  <c:v>0.194525904</c:v>
                </c:pt>
                <c:pt idx="10155">
                  <c:v>-1.369863E-2</c:v>
                </c:pt>
                <c:pt idx="10156">
                  <c:v>0.101282473</c:v>
                </c:pt>
                <c:pt idx="10157">
                  <c:v>0.16715976299999999</c:v>
                </c:pt>
                <c:pt idx="10158">
                  <c:v>1.384083E-2</c:v>
                </c:pt>
                <c:pt idx="10159">
                  <c:v>8.2263900000000001E-3</c:v>
                </c:pt>
                <c:pt idx="10160">
                  <c:v>-7.4431817999999997E-2</c:v>
                </c:pt>
                <c:pt idx="10161">
                  <c:v>-0.15189309600000001</c:v>
                </c:pt>
                <c:pt idx="10162">
                  <c:v>-8.8888888999999999E-2</c:v>
                </c:pt>
                <c:pt idx="10163">
                  <c:v>1.6E-2</c:v>
                </c:pt>
                <c:pt idx="10164">
                  <c:v>-3.8881310000000002E-2</c:v>
                </c:pt>
                <c:pt idx="10165">
                  <c:v>6.3829786999999999E-2</c:v>
                </c:pt>
                <c:pt idx="10166">
                  <c:v>-5.9523809999999996E-3</c:v>
                </c:pt>
                <c:pt idx="10167">
                  <c:v>-9.1743118999999998E-2</c:v>
                </c:pt>
                <c:pt idx="10168">
                  <c:v>-4.7434996E-2</c:v>
                </c:pt>
                <c:pt idx="10169">
                  <c:v>7.5910146999999997E-2</c:v>
                </c:pt>
                <c:pt idx="10170">
                  <c:v>-8.7003222000000005E-2</c:v>
                </c:pt>
                <c:pt idx="10171">
                  <c:v>-8.5714286000000001E-2</c:v>
                </c:pt>
                <c:pt idx="10172">
                  <c:v>-5.3926205999999997E-2</c:v>
                </c:pt>
                <c:pt idx="10173">
                  <c:v>-0.11457455800000001</c:v>
                </c:pt>
                <c:pt idx="10174">
                  <c:v>2.7695351E-2</c:v>
                </c:pt>
                <c:pt idx="10175">
                  <c:v>-1.5905382999999999E-2</c:v>
                </c:pt>
                <c:pt idx="10176">
                  <c:v>-8.9736398999999994E-2</c:v>
                </c:pt>
                <c:pt idx="10177">
                  <c:v>-8.82353E-4</c:v>
                </c:pt>
                <c:pt idx="10178">
                  <c:v>-7.0957095999999997E-2</c:v>
                </c:pt>
                <c:pt idx="10179">
                  <c:v>0.208459215</c:v>
                </c:pt>
                <c:pt idx="10180">
                  <c:v>-6.5693430999999997E-2</c:v>
                </c:pt>
                <c:pt idx="10181">
                  <c:v>0.11801242200000001</c:v>
                </c:pt>
                <c:pt idx="10182">
                  <c:v>0.144486692</c:v>
                </c:pt>
                <c:pt idx="10183">
                  <c:v>-0.132075472</c:v>
                </c:pt>
                <c:pt idx="10184">
                  <c:v>-0.31757310700000002</c:v>
                </c:pt>
                <c:pt idx="10185">
                  <c:v>1.3788099E-2</c:v>
                </c:pt>
                <c:pt idx="10186">
                  <c:v>0</c:v>
                </c:pt>
                <c:pt idx="10187">
                  <c:v>-8.0963665000000004E-2</c:v>
                </c:pt>
                <c:pt idx="10188">
                  <c:v>-2.3809523999999999E-2</c:v>
                </c:pt>
                <c:pt idx="10189">
                  <c:v>-3.9622642E-2</c:v>
                </c:pt>
                <c:pt idx="10190">
                  <c:v>-3.8709676999999998E-2</c:v>
                </c:pt>
                <c:pt idx="10191">
                  <c:v>7.1285140999999996E-2</c:v>
                </c:pt>
                <c:pt idx="10192">
                  <c:v>-4.3564355999999999E-2</c:v>
                </c:pt>
                <c:pt idx="10193">
                  <c:v>-6.1037639999999997E-2</c:v>
                </c:pt>
                <c:pt idx="10194">
                  <c:v>0.31343283599999999</c:v>
                </c:pt>
                <c:pt idx="10195">
                  <c:v>-0.141608392</c:v>
                </c:pt>
                <c:pt idx="10196">
                  <c:v>2.0702937000000001E-2</c:v>
                </c:pt>
                <c:pt idx="10197">
                  <c:v>-0.116111611</c:v>
                </c:pt>
                <c:pt idx="10198">
                  <c:v>9.7504353000000002E-2</c:v>
                </c:pt>
                <c:pt idx="10199">
                  <c:v>-5.8117607000000002E-2</c:v>
                </c:pt>
                <c:pt idx="10200">
                  <c:v>-5.2666556000000003E-2</c:v>
                </c:pt>
                <c:pt idx="10201">
                  <c:v>4.6204620000000002E-2</c:v>
                </c:pt>
                <c:pt idx="10202">
                  <c:v>-0.120462046</c:v>
                </c:pt>
                <c:pt idx="10203">
                  <c:v>-0.23785166199999999</c:v>
                </c:pt>
                <c:pt idx="10204">
                  <c:v>0.170588235</c:v>
                </c:pt>
                <c:pt idx="10205">
                  <c:v>0.13031358900000001</c:v>
                </c:pt>
                <c:pt idx="10206">
                  <c:v>-2.3323614999999999E-2</c:v>
                </c:pt>
                <c:pt idx="10207">
                  <c:v>-0.112406716</c:v>
                </c:pt>
                <c:pt idx="10208">
                  <c:v>3.8191738000000003E-2</c:v>
                </c:pt>
                <c:pt idx="10209">
                  <c:v>3.3333333E-2</c:v>
                </c:pt>
                <c:pt idx="10210">
                  <c:v>2.436054E-3</c:v>
                </c:pt>
                <c:pt idx="10211">
                  <c:v>-8.8571428999999993E-2</c:v>
                </c:pt>
                <c:pt idx="10212">
                  <c:v>-2.0860495E-2</c:v>
                </c:pt>
                <c:pt idx="10213">
                  <c:v>-6.8181818000000005E-2</c:v>
                </c:pt>
                <c:pt idx="10214">
                  <c:v>-8.692745E-3</c:v>
                </c:pt>
                <c:pt idx="10215">
                  <c:v>-3.2535885E-2</c:v>
                </c:pt>
                <c:pt idx="10216">
                  <c:v>0.135664336</c:v>
                </c:pt>
                <c:pt idx="10217">
                  <c:v>4.6208530999999997E-2</c:v>
                </c:pt>
                <c:pt idx="10218">
                  <c:v>6.4010450999999996E-2</c:v>
                </c:pt>
                <c:pt idx="10219">
                  <c:v>0.16</c:v>
                </c:pt>
                <c:pt idx="10220">
                  <c:v>-0.13764881000000001</c:v>
                </c:pt>
                <c:pt idx="10221">
                  <c:v>0.15917843400000001</c:v>
                </c:pt>
                <c:pt idx="10222">
                  <c:v>3.9920160000000001E-3</c:v>
                </c:pt>
                <c:pt idx="10223">
                  <c:v>1.3596491E-2</c:v>
                </c:pt>
                <c:pt idx="10224">
                  <c:v>0.164444444</c:v>
                </c:pt>
                <c:pt idx="10225">
                  <c:v>-9.4228504000000005E-2</c:v>
                </c:pt>
                <c:pt idx="10226">
                  <c:v>-6.3262539999999999E-3</c:v>
                </c:pt>
                <c:pt idx="10227">
                  <c:v>-5.4545455E-2</c:v>
                </c:pt>
                <c:pt idx="10228">
                  <c:v>0.10806115400000001</c:v>
                </c:pt>
                <c:pt idx="10229">
                  <c:v>0</c:v>
                </c:pt>
                <c:pt idx="10230">
                  <c:v>9.0592333999999997E-2</c:v>
                </c:pt>
                <c:pt idx="10231">
                  <c:v>5.8616650000000003E-3</c:v>
                </c:pt>
                <c:pt idx="10232">
                  <c:v>-0.16925949000000001</c:v>
                </c:pt>
                <c:pt idx="10233">
                  <c:v>-2.8648165E-2</c:v>
                </c:pt>
                <c:pt idx="10234">
                  <c:v>0.296385542</c:v>
                </c:pt>
                <c:pt idx="10235">
                  <c:v>-7.8996283E-2</c:v>
                </c:pt>
                <c:pt idx="10236">
                  <c:v>2.2801302999999998E-2</c:v>
                </c:pt>
                <c:pt idx="10237">
                  <c:v>5.7550535E-2</c:v>
                </c:pt>
                <c:pt idx="10238">
                  <c:v>0.112781955</c:v>
                </c:pt>
                <c:pt idx="10239">
                  <c:v>-0.13434343400000001</c:v>
                </c:pt>
                <c:pt idx="10240">
                  <c:v>0.149812734</c:v>
                </c:pt>
                <c:pt idx="10241">
                  <c:v>7.0484581000000004E-2</c:v>
                </c:pt>
                <c:pt idx="10242">
                  <c:v>4.1259168999999998E-2</c:v>
                </c:pt>
                <c:pt idx="10243">
                  <c:v>7.1723000999999995E-2</c:v>
                </c:pt>
                <c:pt idx="10244">
                  <c:v>5.7275541999999999E-2</c:v>
                </c:pt>
                <c:pt idx="10245">
                  <c:v>-3.0102348000000001E-2</c:v>
                </c:pt>
                <c:pt idx="10246">
                  <c:v>-7.1452645999999995E-2</c:v>
                </c:pt>
                <c:pt idx="10247">
                  <c:v>4.0298506999999997E-2</c:v>
                </c:pt>
                <c:pt idx="10248">
                  <c:v>-2.8571428999999999E-2</c:v>
                </c:pt>
                <c:pt idx="10249">
                  <c:v>0.311961722</c:v>
                </c:pt>
                <c:pt idx="10250">
                  <c:v>-1.1943864E-2</c:v>
                </c:pt>
                <c:pt idx="10251">
                  <c:v>0.21104806600000001</c:v>
                </c:pt>
                <c:pt idx="10252">
                  <c:v>-8.4617908000000006E-2</c:v>
                </c:pt>
                <c:pt idx="10253">
                  <c:v>-9.9512194999999998E-2</c:v>
                </c:pt>
                <c:pt idx="10254">
                  <c:v>3.9051603999999997E-2</c:v>
                </c:pt>
                <c:pt idx="10255">
                  <c:v>-3.0873700000000001E-4</c:v>
                </c:pt>
                <c:pt idx="10256">
                  <c:v>0.11952191199999999</c:v>
                </c:pt>
                <c:pt idx="10257">
                  <c:v>2.5288270380000002</c:v>
                </c:pt>
                <c:pt idx="10258">
                  <c:v>5.4545455E-2</c:v>
                </c:pt>
                <c:pt idx="10259">
                  <c:v>-0.11906269799999999</c:v>
                </c:pt>
                <c:pt idx="10260">
                  <c:v>-5.1502145999999999E-2</c:v>
                </c:pt>
                <c:pt idx="10261">
                  <c:v>6.9539666999999999E-2</c:v>
                </c:pt>
                <c:pt idx="10262">
                  <c:v>0.16958277299999999</c:v>
                </c:pt>
                <c:pt idx="10263">
                  <c:v>-2.2807017999999998E-2</c:v>
                </c:pt>
                <c:pt idx="10264">
                  <c:v>3.8802192999999999E-2</c:v>
                </c:pt>
                <c:pt idx="10265">
                  <c:v>-5.7288711999999999E-2</c:v>
                </c:pt>
                <c:pt idx="10266">
                  <c:v>1.6528925999999999E-2</c:v>
                </c:pt>
                <c:pt idx="10267">
                  <c:v>0.20168067200000001</c:v>
                </c:pt>
                <c:pt idx="10268">
                  <c:v>0.215559157</c:v>
                </c:pt>
                <c:pt idx="10269">
                  <c:v>0.31687242799999998</c:v>
                </c:pt>
                <c:pt idx="10270">
                  <c:v>7.1837254000000003E-2</c:v>
                </c:pt>
                <c:pt idx="10271">
                  <c:v>0.216832047</c:v>
                </c:pt>
                <c:pt idx="10272">
                  <c:v>0.53958333300000005</c:v>
                </c:pt>
                <c:pt idx="10273">
                  <c:v>-9.7560975999999994E-2</c:v>
                </c:pt>
                <c:pt idx="10274">
                  <c:v>-9.7560975999999994E-2</c:v>
                </c:pt>
                <c:pt idx="10275">
                  <c:v>-7.9004328999999998E-2</c:v>
                </c:pt>
                <c:pt idx="10276">
                  <c:v>0.01</c:v>
                </c:pt>
                <c:pt idx="10277">
                  <c:v>-0.15578947400000001</c:v>
                </c:pt>
                <c:pt idx="10278">
                  <c:v>-3.2973280000000001E-2</c:v>
                </c:pt>
                <c:pt idx="10279">
                  <c:v>-1.5444015E-2</c:v>
                </c:pt>
                <c:pt idx="10280">
                  <c:v>1.3317892E-2</c:v>
                </c:pt>
                <c:pt idx="10281">
                  <c:v>2.0833332999999999E-2</c:v>
                </c:pt>
                <c:pt idx="10282">
                  <c:v>7.7546296000000001E-2</c:v>
                </c:pt>
                <c:pt idx="10283">
                  <c:v>8.4008399999999997E-3</c:v>
                </c:pt>
                <c:pt idx="10284">
                  <c:v>5.5757752000000001E-2</c:v>
                </c:pt>
                <c:pt idx="10285">
                  <c:v>-5.3968250000000001E-3</c:v>
                </c:pt>
                <c:pt idx="10286">
                  <c:v>9.7345133E-2</c:v>
                </c:pt>
                <c:pt idx="10287">
                  <c:v>0.159498956</c:v>
                </c:pt>
                <c:pt idx="10288">
                  <c:v>-0.103217158</c:v>
                </c:pt>
                <c:pt idx="10289">
                  <c:v>2.3569749999999999E-3</c:v>
                </c:pt>
                <c:pt idx="10290">
                  <c:v>-4.7775946999999999E-2</c:v>
                </c:pt>
                <c:pt idx="10291">
                  <c:v>1.0486176999999999E-2</c:v>
                </c:pt>
                <c:pt idx="10292">
                  <c:v>0.112734864</c:v>
                </c:pt>
                <c:pt idx="10293">
                  <c:v>-3.2727273000000001E-2</c:v>
                </c:pt>
                <c:pt idx="10294">
                  <c:v>8.3722906999999999E-2</c:v>
                </c:pt>
                <c:pt idx="10295">
                  <c:v>6.5277777999999995E-2</c:v>
                </c:pt>
                <c:pt idx="10296">
                  <c:v>-2.3899370999999999E-2</c:v>
                </c:pt>
                <c:pt idx="10297">
                  <c:v>8.9408528000000001E-2</c:v>
                </c:pt>
                <c:pt idx="10298">
                  <c:v>0.23874999999999999</c:v>
                </c:pt>
                <c:pt idx="10299">
                  <c:v>-5.0749712000000002E-2</c:v>
                </c:pt>
                <c:pt idx="10300">
                  <c:v>0.168253968</c:v>
                </c:pt>
                <c:pt idx="10301">
                  <c:v>-7.3608618000000001E-2</c:v>
                </c:pt>
                <c:pt idx="10302">
                  <c:v>-1.9455252999999999E-2</c:v>
                </c:pt>
                <c:pt idx="10303">
                  <c:v>-2.2535210999999999E-2</c:v>
                </c:pt>
                <c:pt idx="10304">
                  <c:v>-7.6433120000000002E-3</c:v>
                </c:pt>
                <c:pt idx="10305">
                  <c:v>0.28460038999999998</c:v>
                </c:pt>
                <c:pt idx="10306">
                  <c:v>4.1666666999999998E-2</c:v>
                </c:pt>
                <c:pt idx="10307">
                  <c:v>3.4005038000000001E-2</c:v>
                </c:pt>
                <c:pt idx="10308">
                  <c:v>-0.178030303</c:v>
                </c:pt>
                <c:pt idx="10309">
                  <c:v>0.177378815</c:v>
                </c:pt>
                <c:pt idx="10310">
                  <c:v>-4.7660690999999998E-2</c:v>
                </c:pt>
                <c:pt idx="10311">
                  <c:v>0.12919398400000001</c:v>
                </c:pt>
                <c:pt idx="10312">
                  <c:v>-4.3811610000000001E-2</c:v>
                </c:pt>
                <c:pt idx="10313">
                  <c:v>-2.3388773000000002E-2</c:v>
                </c:pt>
                <c:pt idx="10314">
                  <c:v>-3.2090199E-2</c:v>
                </c:pt>
                <c:pt idx="10315">
                  <c:v>-8.9372598999999997E-2</c:v>
                </c:pt>
                <c:pt idx="10316">
                  <c:v>-9.6618357000000002E-2</c:v>
                </c:pt>
                <c:pt idx="10317">
                  <c:v>-0.114285714</c:v>
                </c:pt>
                <c:pt idx="10318">
                  <c:v>2.8251121000000001E-2</c:v>
                </c:pt>
                <c:pt idx="10319">
                  <c:v>8.9175257999999993E-2</c:v>
                </c:pt>
                <c:pt idx="10320">
                  <c:v>2.9019607999999999E-2</c:v>
                </c:pt>
                <c:pt idx="10321">
                  <c:v>0.130407524</c:v>
                </c:pt>
                <c:pt idx="10322">
                  <c:v>0.10810810799999999</c:v>
                </c:pt>
                <c:pt idx="10323">
                  <c:v>-0.158702065</c:v>
                </c:pt>
                <c:pt idx="10324">
                  <c:v>-3.0364372000000001E-2</c:v>
                </c:pt>
                <c:pt idx="10325">
                  <c:v>6.0517680999999997E-2</c:v>
                </c:pt>
                <c:pt idx="10326">
                  <c:v>3.1714170999999999E-2</c:v>
                </c:pt>
                <c:pt idx="10327">
                  <c:v>-0.13335086800000001</c:v>
                </c:pt>
                <c:pt idx="10328">
                  <c:v>5.7264697000000003E-2</c:v>
                </c:pt>
                <c:pt idx="10329">
                  <c:v>0.113095238</c:v>
                </c:pt>
                <c:pt idx="10330">
                  <c:v>-1.6272696E-2</c:v>
                </c:pt>
                <c:pt idx="10331">
                  <c:v>-0.111302847</c:v>
                </c:pt>
                <c:pt idx="10332">
                  <c:v>8.3966942000000003E-2</c:v>
                </c:pt>
                <c:pt idx="10333">
                  <c:v>0.19614457800000001</c:v>
                </c:pt>
                <c:pt idx="10334">
                  <c:v>-6.9987389999999997E-2</c:v>
                </c:pt>
                <c:pt idx="10335">
                  <c:v>2.9252437999999999E-2</c:v>
                </c:pt>
                <c:pt idx="10336">
                  <c:v>0.101836394</c:v>
                </c:pt>
                <c:pt idx="10337">
                  <c:v>-3.1847133999999999E-2</c:v>
                </c:pt>
                <c:pt idx="10338">
                  <c:v>7.03125E-2</c:v>
                </c:pt>
                <c:pt idx="10339">
                  <c:v>-4.7656249999999997E-2</c:v>
                </c:pt>
                <c:pt idx="10340">
                  <c:v>0.27533333300000001</c:v>
                </c:pt>
                <c:pt idx="10341">
                  <c:v>-0.156097561</c:v>
                </c:pt>
                <c:pt idx="10342">
                  <c:v>-0.18208955199999999</c:v>
                </c:pt>
                <c:pt idx="10343">
                  <c:v>0.18387413999999999</c:v>
                </c:pt>
                <c:pt idx="10344">
                  <c:v>-9.7222221999999997E-2</c:v>
                </c:pt>
                <c:pt idx="10345">
                  <c:v>7.7455047999999999E-2</c:v>
                </c:pt>
                <c:pt idx="10346">
                  <c:v>-7.2960470999999999E-2</c:v>
                </c:pt>
                <c:pt idx="10347">
                  <c:v>0.46106557399999998</c:v>
                </c:pt>
                <c:pt idx="10348">
                  <c:v>-3.1185508000000001E-2</c:v>
                </c:pt>
                <c:pt idx="10349">
                  <c:v>-4.6620050000000003E-3</c:v>
                </c:pt>
                <c:pt idx="10350">
                  <c:v>-3.2203389999999998E-2</c:v>
                </c:pt>
                <c:pt idx="10351">
                  <c:v>-2.6956522E-2</c:v>
                </c:pt>
                <c:pt idx="10352">
                  <c:v>-0.12189655200000001</c:v>
                </c:pt>
                <c:pt idx="10353">
                  <c:v>-9.0081892999999996E-2</c:v>
                </c:pt>
                <c:pt idx="10354">
                  <c:v>-0.39380911400000002</c:v>
                </c:pt>
                <c:pt idx="10355">
                  <c:v>0.11552132699999999</c:v>
                </c:pt>
                <c:pt idx="10356">
                  <c:v>2.8490030000000001E-3</c:v>
                </c:pt>
                <c:pt idx="10357">
                  <c:v>-1.147541E-2</c:v>
                </c:pt>
                <c:pt idx="10358">
                  <c:v>-5.3404539000000001E-2</c:v>
                </c:pt>
                <c:pt idx="10359">
                  <c:v>-0.209345794</c:v>
                </c:pt>
                <c:pt idx="10360">
                  <c:v>7.3239439999999998E-3</c:v>
                </c:pt>
                <c:pt idx="10361">
                  <c:v>-0.20560471999999999</c:v>
                </c:pt>
                <c:pt idx="10362">
                  <c:v>6.6124860999999993E-2</c:v>
                </c:pt>
                <c:pt idx="10363">
                  <c:v>-8.5453485999999995E-2</c:v>
                </c:pt>
                <c:pt idx="10364">
                  <c:v>4.8344370999999997E-2</c:v>
                </c:pt>
                <c:pt idx="10365">
                  <c:v>8.3102490000000005E-3</c:v>
                </c:pt>
                <c:pt idx="10366">
                  <c:v>6.8148148000000006E-2</c:v>
                </c:pt>
                <c:pt idx="10367">
                  <c:v>9.0598290999999997E-2</c:v>
                </c:pt>
                <c:pt idx="10368">
                  <c:v>4.5454550000000003E-3</c:v>
                </c:pt>
                <c:pt idx="10369">
                  <c:v>0.26967071100000001</c:v>
                </c:pt>
                <c:pt idx="10370">
                  <c:v>0.17587055900000001</c:v>
                </c:pt>
                <c:pt idx="10371">
                  <c:v>1.2064343E-2</c:v>
                </c:pt>
                <c:pt idx="10372">
                  <c:v>3.5014009999999999E-3</c:v>
                </c:pt>
                <c:pt idx="10373">
                  <c:v>-5.5E-2</c:v>
                </c:pt>
                <c:pt idx="10374">
                  <c:v>0.113142857</c:v>
                </c:pt>
                <c:pt idx="10375">
                  <c:v>-3.5742971999999998E-2</c:v>
                </c:pt>
                <c:pt idx="10376">
                  <c:v>-0.121510673</c:v>
                </c:pt>
                <c:pt idx="10377">
                  <c:v>-4.5400711000000003E-2</c:v>
                </c:pt>
                <c:pt idx="10378">
                  <c:v>5.0000000000000001E-3</c:v>
                </c:pt>
                <c:pt idx="10379">
                  <c:v>-3.125E-2</c:v>
                </c:pt>
                <c:pt idx="10380">
                  <c:v>-0.13239247300000001</c:v>
                </c:pt>
                <c:pt idx="10381">
                  <c:v>-6.9934250000000003E-2</c:v>
                </c:pt>
                <c:pt idx="10382">
                  <c:v>3.6281178999999997E-2</c:v>
                </c:pt>
                <c:pt idx="10383">
                  <c:v>3.1830239000000003E-2</c:v>
                </c:pt>
                <c:pt idx="10384">
                  <c:v>-0.104590164</c:v>
                </c:pt>
                <c:pt idx="10385">
                  <c:v>-1.6571255999999999E-2</c:v>
                </c:pt>
                <c:pt idx="10386">
                  <c:v>4.4298245999999999E-2</c:v>
                </c:pt>
                <c:pt idx="10387">
                  <c:v>0.290595151</c:v>
                </c:pt>
                <c:pt idx="10388">
                  <c:v>5.2362708000000001E-2</c:v>
                </c:pt>
                <c:pt idx="10389">
                  <c:v>-1.9444444000000002E-2</c:v>
                </c:pt>
                <c:pt idx="10390">
                  <c:v>0.20855615</c:v>
                </c:pt>
                <c:pt idx="10391">
                  <c:v>-2.3162939E-2</c:v>
                </c:pt>
                <c:pt idx="10392">
                  <c:v>-0.309392265</c:v>
                </c:pt>
                <c:pt idx="10393">
                  <c:v>-6.5284800000000004E-4</c:v>
                </c:pt>
                <c:pt idx="10394">
                  <c:v>0.22602739699999999</c:v>
                </c:pt>
                <c:pt idx="10395">
                  <c:v>-4.7337278000000003E-2</c:v>
                </c:pt>
                <c:pt idx="10396">
                  <c:v>3.4155598000000002E-2</c:v>
                </c:pt>
                <c:pt idx="10397">
                  <c:v>-0.15013828500000001</c:v>
                </c:pt>
                <c:pt idx="10398">
                  <c:v>1.9257772999999999E-2</c:v>
                </c:pt>
                <c:pt idx="10399">
                  <c:v>-4.1717790999999997E-2</c:v>
                </c:pt>
                <c:pt idx="10400">
                  <c:v>-3.0518819999999999E-2</c:v>
                </c:pt>
                <c:pt idx="10401">
                  <c:v>-0.10873840999999999</c:v>
                </c:pt>
                <c:pt idx="10402">
                  <c:v>-7.4703557000000004E-2</c:v>
                </c:pt>
                <c:pt idx="10403">
                  <c:v>0</c:v>
                </c:pt>
                <c:pt idx="10404">
                  <c:v>-3.3422460000000001E-2</c:v>
                </c:pt>
                <c:pt idx="10405">
                  <c:v>7.8073089999999998E-2</c:v>
                </c:pt>
                <c:pt idx="10406">
                  <c:v>1.4492754E-2</c:v>
                </c:pt>
                <c:pt idx="10407">
                  <c:v>2.8227479999999999E-2</c:v>
                </c:pt>
                <c:pt idx="10408">
                  <c:v>-2.3100619999999999E-3</c:v>
                </c:pt>
                <c:pt idx="10409">
                  <c:v>-0.57999999999999996</c:v>
                </c:pt>
                <c:pt idx="10410">
                  <c:v>9.5047923000000006E-2</c:v>
                </c:pt>
                <c:pt idx="10411">
                  <c:v>3.2165421999999999E-2</c:v>
                </c:pt>
                <c:pt idx="10412">
                  <c:v>-2.3512647000000001E-2</c:v>
                </c:pt>
                <c:pt idx="10413">
                  <c:v>4.1311475E-2</c:v>
                </c:pt>
                <c:pt idx="10414">
                  <c:v>9.5053634999999997E-2</c:v>
                </c:pt>
                <c:pt idx="10415">
                  <c:v>0.113527621</c:v>
                </c:pt>
                <c:pt idx="10416">
                  <c:v>-7.7531645999999996E-2</c:v>
                </c:pt>
                <c:pt idx="10417">
                  <c:v>3.6812469999999999E-3</c:v>
                </c:pt>
                <c:pt idx="10418">
                  <c:v>0.236754353</c:v>
                </c:pt>
                <c:pt idx="10419">
                  <c:v>-2.5575448000000001E-2</c:v>
                </c:pt>
                <c:pt idx="10420">
                  <c:v>-6.4011380000000007E-2</c:v>
                </c:pt>
                <c:pt idx="10421">
                  <c:v>-3.9024389999999999E-2</c:v>
                </c:pt>
                <c:pt idx="10422">
                  <c:v>0.10056497175141201</c:v>
                </c:pt>
                <c:pt idx="10423">
                  <c:v>0.20885771928139099</c:v>
                </c:pt>
                <c:pt idx="10424">
                  <c:v>-0.11990686845168801</c:v>
                </c:pt>
                <c:pt idx="10425">
                  <c:v>0.40256959314775198</c:v>
                </c:pt>
                <c:pt idx="10426">
                  <c:v>0.22700691121743799</c:v>
                </c:pt>
                <c:pt idx="10427">
                  <c:v>0.37809917355371903</c:v>
                </c:pt>
                <c:pt idx="10428">
                  <c:v>5.8201058201058302E-2</c:v>
                </c:pt>
                <c:pt idx="10429">
                  <c:v>0.15089514066496201</c:v>
                </c:pt>
                <c:pt idx="10430">
                  <c:v>0.220136518771331</c:v>
                </c:pt>
                <c:pt idx="10431">
                  <c:v>7.9798168566623098E-2</c:v>
                </c:pt>
                <c:pt idx="10432">
                  <c:v>0.25980392156862703</c:v>
                </c:pt>
                <c:pt idx="10433">
                  <c:v>-6.3956639566395607E-2</c:v>
                </c:pt>
                <c:pt idx="10434">
                  <c:v>0.23947895791583201</c:v>
                </c:pt>
                <c:pt idx="10435">
                  <c:v>0.312925170068027</c:v>
                </c:pt>
                <c:pt idx="10436">
                  <c:v>0.30673674151934999</c:v>
                </c:pt>
                <c:pt idx="10437">
                  <c:v>0.70370370370370405</c:v>
                </c:pt>
                <c:pt idx="10438">
                  <c:v>2.2958442313281199E-2</c:v>
                </c:pt>
                <c:pt idx="10439">
                  <c:v>4.1979010494752701E-2</c:v>
                </c:pt>
                <c:pt idx="10440">
                  <c:v>0.14399999999999999</c:v>
                </c:pt>
                <c:pt idx="10441">
                  <c:v>0.22106552357623999</c:v>
                </c:pt>
                <c:pt idx="10442">
                  <c:v>0.29278728606357002</c:v>
                </c:pt>
                <c:pt idx="10443">
                  <c:v>2.1198156682027802E-2</c:v>
                </c:pt>
                <c:pt idx="10444">
                  <c:v>0.14693877551020401</c:v>
                </c:pt>
                <c:pt idx="10445">
                  <c:v>0.347249834327369</c:v>
                </c:pt>
                <c:pt idx="10446">
                  <c:v>0.31663113006396598</c:v>
                </c:pt>
                <c:pt idx="10447">
                  <c:v>0.484177215189873</c:v>
                </c:pt>
                <c:pt idx="10448">
                  <c:v>0.435714285714286</c:v>
                </c:pt>
                <c:pt idx="10449">
                  <c:v>0.83225806451612905</c:v>
                </c:pt>
                <c:pt idx="10450">
                  <c:v>-9.6032202415181095E-2</c:v>
                </c:pt>
                <c:pt idx="10451">
                  <c:v>0.58982035928143695</c:v>
                </c:pt>
                <c:pt idx="10452">
                  <c:v>0.242582897033159</c:v>
                </c:pt>
                <c:pt idx="10453">
                  <c:v>0.118937157317588</c:v>
                </c:pt>
                <c:pt idx="10454">
                  <c:v>-0.360367892976589</c:v>
                </c:pt>
                <c:pt idx="10455">
                  <c:v>6.3856960408684493E-2</c:v>
                </c:pt>
                <c:pt idx="10456">
                  <c:v>0.118933333333333</c:v>
                </c:pt>
                <c:pt idx="10457">
                  <c:v>0.148264984227129</c:v>
                </c:pt>
                <c:pt idx="10458">
                  <c:v>1.47329650092081E-2</c:v>
                </c:pt>
                <c:pt idx="10459">
                  <c:v>0.13965087281795499</c:v>
                </c:pt>
                <c:pt idx="10460">
                  <c:v>-8.6363636363636295E-2</c:v>
                </c:pt>
                <c:pt idx="10461">
                  <c:v>-6.2104657849338801E-2</c:v>
                </c:pt>
                <c:pt idx="10462">
                  <c:v>-9.4554321322134802E-2</c:v>
                </c:pt>
                <c:pt idx="10463">
                  <c:v>0.157794676806084</c:v>
                </c:pt>
                <c:pt idx="10464">
                  <c:v>0.23282023089609699</c:v>
                </c:pt>
                <c:pt idx="10465">
                  <c:v>0.157345971563981</c:v>
                </c:pt>
                <c:pt idx="10466">
                  <c:v>0.13070539419087099</c:v>
                </c:pt>
                <c:pt idx="10467">
                  <c:v>9.5000000000000001E-2</c:v>
                </c:pt>
                <c:pt idx="10468">
                  <c:v>0.24176231025546099</c:v>
                </c:pt>
                <c:pt idx="10469">
                  <c:v>-6.3550635506355504E-3</c:v>
                </c:pt>
                <c:pt idx="10470">
                  <c:v>6.8452380952380903E-2</c:v>
                </c:pt>
                <c:pt idx="10471">
                  <c:v>0.59629629629629599</c:v>
                </c:pt>
                <c:pt idx="10472">
                  <c:v>-6.73486786018756E-2</c:v>
                </c:pt>
                <c:pt idx="10473">
                  <c:v>8.9571337172104203E-3</c:v>
                </c:pt>
                <c:pt idx="10474">
                  <c:v>0.45061728395061701</c:v>
                </c:pt>
                <c:pt idx="10475">
                  <c:v>3.5567010309278398E-2</c:v>
                </c:pt>
                <c:pt idx="10476">
                  <c:v>0.14555555555555599</c:v>
                </c:pt>
                <c:pt idx="10477">
                  <c:v>5.1724137931034503E-2</c:v>
                </c:pt>
                <c:pt idx="10478">
                  <c:v>0.48554913294797702</c:v>
                </c:pt>
                <c:pt idx="10479">
                  <c:v>0.32175032175032198</c:v>
                </c:pt>
                <c:pt idx="10480">
                  <c:v>7.7669902912621297E-2</c:v>
                </c:pt>
                <c:pt idx="10481">
                  <c:v>0.17243920412675001</c:v>
                </c:pt>
                <c:pt idx="10482">
                  <c:v>0.206997084548105</c:v>
                </c:pt>
                <c:pt idx="10483">
                  <c:v>0.102711585866886</c:v>
                </c:pt>
                <c:pt idx="10484">
                  <c:v>0.480392156862745</c:v>
                </c:pt>
                <c:pt idx="10485">
                  <c:v>0.31023166023165999</c:v>
                </c:pt>
                <c:pt idx="10486">
                  <c:v>0.14867762687634001</c:v>
                </c:pt>
                <c:pt idx="10487">
                  <c:v>0.19687212511499499</c:v>
                </c:pt>
                <c:pt idx="10488">
                  <c:v>0.308823529411765</c:v>
                </c:pt>
                <c:pt idx="10489">
                  <c:v>0.11057498994772801</c:v>
                </c:pt>
                <c:pt idx="10490">
                  <c:v>0.51965065502183405</c:v>
                </c:pt>
                <c:pt idx="10491">
                  <c:v>0.74793767186067805</c:v>
                </c:pt>
                <c:pt idx="10492">
                  <c:v>0.35305343511450399</c:v>
                </c:pt>
                <c:pt idx="10493">
                  <c:v>0.23048668503214001</c:v>
                </c:pt>
                <c:pt idx="10494">
                  <c:v>-0.123014767344664</c:v>
                </c:pt>
                <c:pt idx="10495">
                  <c:v>-1.44638403990025E-2</c:v>
                </c:pt>
                <c:pt idx="10496">
                  <c:v>0.10841983852364501</c:v>
                </c:pt>
                <c:pt idx="10497">
                  <c:v>2.22717149220494E-3</c:v>
                </c:pt>
                <c:pt idx="10498">
                  <c:v>0.17798353909465001</c:v>
                </c:pt>
                <c:pt idx="10499">
                  <c:v>0.15161064425770299</c:v>
                </c:pt>
                <c:pt idx="10500">
                  <c:v>0.17477876106194701</c:v>
                </c:pt>
                <c:pt idx="10501">
                  <c:v>0.132107738349722</c:v>
                </c:pt>
                <c:pt idx="10502">
                  <c:v>4.95283018867924E-2</c:v>
                </c:pt>
                <c:pt idx="10503">
                  <c:v>0.44776119402985098</c:v>
                </c:pt>
                <c:pt idx="10504">
                  <c:v>0.64285714285714302</c:v>
                </c:pt>
                <c:pt idx="10505">
                  <c:v>4.7142857142857202E-2</c:v>
                </c:pt>
                <c:pt idx="10506">
                  <c:v>-4.1975308641975302E-2</c:v>
                </c:pt>
                <c:pt idx="10507">
                  <c:v>2.3148148148148199E-2</c:v>
                </c:pt>
                <c:pt idx="10508">
                  <c:v>0.36363636363636298</c:v>
                </c:pt>
                <c:pt idx="10509">
                  <c:v>0.67100977198697098</c:v>
                </c:pt>
                <c:pt idx="10510">
                  <c:v>7.9541383016839801E-2</c:v>
                </c:pt>
                <c:pt idx="10511">
                  <c:v>0.17551020408163301</c:v>
                </c:pt>
                <c:pt idx="10512">
                  <c:v>0.34865900383141801</c:v>
                </c:pt>
                <c:pt idx="10513">
                  <c:v>9.0421455938697298E-2</c:v>
                </c:pt>
                <c:pt idx="10514">
                  <c:v>0.43200962695547501</c:v>
                </c:pt>
                <c:pt idx="10515">
                  <c:v>0.23179965055328999</c:v>
                </c:pt>
                <c:pt idx="10516">
                  <c:v>7.1856287425149795E-2</c:v>
                </c:pt>
                <c:pt idx="10517">
                  <c:v>0.19364833462432199</c:v>
                </c:pt>
                <c:pt idx="10518">
                  <c:v>0.305295950155763</c:v>
                </c:pt>
                <c:pt idx="10519">
                  <c:v>0.42895683453237399</c:v>
                </c:pt>
                <c:pt idx="10520">
                  <c:v>7.4010327022375297E-2</c:v>
                </c:pt>
                <c:pt idx="10521">
                  <c:v>3.9499670836076299E-2</c:v>
                </c:pt>
                <c:pt idx="10522">
                  <c:v>0.17197452229299401</c:v>
                </c:pt>
                <c:pt idx="10523">
                  <c:v>3.2749077490774901E-2</c:v>
                </c:pt>
                <c:pt idx="10524">
                  <c:v>3.5037878787878701E-2</c:v>
                </c:pt>
                <c:pt idx="10525">
                  <c:v>4.3604651162790602E-2</c:v>
                </c:pt>
                <c:pt idx="10526">
                  <c:v>0.18</c:v>
                </c:pt>
                <c:pt idx="10527">
                  <c:v>0.11190476190476201</c:v>
                </c:pt>
                <c:pt idx="10528">
                  <c:v>0.20133111480865201</c:v>
                </c:pt>
                <c:pt idx="10529">
                  <c:v>0.22320441988950299</c:v>
                </c:pt>
                <c:pt idx="10530">
                  <c:v>0.12380952380952399</c:v>
                </c:pt>
                <c:pt idx="10531">
                  <c:v>0.245119305856833</c:v>
                </c:pt>
                <c:pt idx="10532">
                  <c:v>0.18875278396436501</c:v>
                </c:pt>
                <c:pt idx="10533">
                  <c:v>0.52131147540983602</c:v>
                </c:pt>
                <c:pt idx="10534">
                  <c:v>4.2229729729729701E-2</c:v>
                </c:pt>
                <c:pt idx="10535">
                  <c:v>0.24672131147540999</c:v>
                </c:pt>
                <c:pt idx="10536">
                  <c:v>0.17662226042114301</c:v>
                </c:pt>
                <c:pt idx="10537">
                  <c:v>4.0582726326743E-2</c:v>
                </c:pt>
                <c:pt idx="10538">
                  <c:v>6.9767441860465101E-2</c:v>
                </c:pt>
                <c:pt idx="10539">
                  <c:v>1.60965794768608E-3</c:v>
                </c:pt>
                <c:pt idx="10540">
                  <c:v>-0.110857142857143</c:v>
                </c:pt>
                <c:pt idx="10541">
                  <c:v>4.2783505154639301E-2</c:v>
                </c:pt>
                <c:pt idx="10542">
                  <c:v>0.28452380952380901</c:v>
                </c:pt>
                <c:pt idx="10543">
                  <c:v>0.408882082695253</c:v>
                </c:pt>
                <c:pt idx="10544">
                  <c:v>0.22761760242792101</c:v>
                </c:pt>
                <c:pt idx="10545">
                  <c:v>0.231578947368421</c:v>
                </c:pt>
                <c:pt idx="10546">
                  <c:v>0.19354838709677399</c:v>
                </c:pt>
                <c:pt idx="10547">
                  <c:v>-6.0812123567126397E-2</c:v>
                </c:pt>
                <c:pt idx="10548">
                  <c:v>6.7796610169491595E-2</c:v>
                </c:pt>
                <c:pt idx="10549">
                  <c:v>0.194927536231884</c:v>
                </c:pt>
                <c:pt idx="10550">
                  <c:v>9.0991810737031697E-4</c:v>
                </c:pt>
                <c:pt idx="10551">
                  <c:v>0.15909090909090901</c:v>
                </c:pt>
                <c:pt idx="10552">
                  <c:v>0</c:v>
                </c:pt>
                <c:pt idx="10553">
                  <c:v>-0.344202898550725</c:v>
                </c:pt>
                <c:pt idx="10554">
                  <c:v>5.9920513604402301E-2</c:v>
                </c:pt>
                <c:pt idx="10555">
                  <c:v>0.17522935779816501</c:v>
                </c:pt>
                <c:pt idx="10556">
                  <c:v>6.7219917012448005E-2</c:v>
                </c:pt>
                <c:pt idx="10557">
                  <c:v>0.178271308523409</c:v>
                </c:pt>
                <c:pt idx="10558">
                  <c:v>-0.11764705882352899</c:v>
                </c:pt>
                <c:pt idx="10559">
                  <c:v>1.2916666666666701</c:v>
                </c:pt>
                <c:pt idx="10560">
                  <c:v>0.95833333333333304</c:v>
                </c:pt>
                <c:pt idx="10561">
                  <c:v>8.7443946188340796E-2</c:v>
                </c:pt>
                <c:pt idx="10562">
                  <c:v>4.1666666666666699E-2</c:v>
                </c:pt>
                <c:pt idx="10563">
                  <c:v>0.118503118503118</c:v>
                </c:pt>
                <c:pt idx="10564">
                  <c:v>0.43644067796610198</c:v>
                </c:pt>
                <c:pt idx="10565">
                  <c:v>-5.4878048780487701E-2</c:v>
                </c:pt>
                <c:pt idx="10566">
                  <c:v>0.336231884057971</c:v>
                </c:pt>
                <c:pt idx="10567">
                  <c:v>7.9545454545454503E-2</c:v>
                </c:pt>
                <c:pt idx="10568">
                  <c:v>0.375</c:v>
                </c:pt>
                <c:pt idx="10569">
                  <c:v>0.71005917159763299</c:v>
                </c:pt>
                <c:pt idx="10570">
                  <c:v>0.16649899396378301</c:v>
                </c:pt>
                <c:pt idx="10571">
                  <c:v>0.20865139949109399</c:v>
                </c:pt>
                <c:pt idx="10572">
                  <c:v>5.9829059829059901E-2</c:v>
                </c:pt>
                <c:pt idx="10573">
                  <c:v>0.37915742793791601</c:v>
                </c:pt>
                <c:pt idx="10574">
                  <c:v>0.24611650485436901</c:v>
                </c:pt>
                <c:pt idx="10575">
                  <c:v>-1.54639175257732E-2</c:v>
                </c:pt>
                <c:pt idx="10576">
                  <c:v>0.27089947089947097</c:v>
                </c:pt>
                <c:pt idx="10577">
                  <c:v>5.28E-2</c:v>
                </c:pt>
                <c:pt idx="10578">
                  <c:v>0.1</c:v>
                </c:pt>
                <c:pt idx="10579">
                  <c:v>9.02061855670107E-3</c:v>
                </c:pt>
                <c:pt idx="10580">
                  <c:v>6.93333333333334E-2</c:v>
                </c:pt>
                <c:pt idx="10581">
                  <c:v>-5.7251908396946999E-3</c:v>
                </c:pt>
                <c:pt idx="10582">
                  <c:v>0</c:v>
                </c:pt>
                <c:pt idx="10583">
                  <c:v>0.218487394957983</c:v>
                </c:pt>
                <c:pt idx="10584">
                  <c:v>5.6525735294117502E-2</c:v>
                </c:pt>
                <c:pt idx="10585">
                  <c:v>0.607773851590106</c:v>
                </c:pt>
                <c:pt idx="10586">
                  <c:v>-0.31991951710261601</c:v>
                </c:pt>
                <c:pt idx="10587">
                  <c:v>0.54812834224598905</c:v>
                </c:pt>
                <c:pt idx="10588">
                  <c:v>0.19234234234234199</c:v>
                </c:pt>
                <c:pt idx="10589">
                  <c:v>0.172839506172839</c:v>
                </c:pt>
                <c:pt idx="10590">
                  <c:v>1.0547945205479501</c:v>
                </c:pt>
                <c:pt idx="10591">
                  <c:v>-0.29041095890411001</c:v>
                </c:pt>
                <c:pt idx="10592">
                  <c:v>0.29599999999999999</c:v>
                </c:pt>
                <c:pt idx="10593">
                  <c:v>0.142355008787346</c:v>
                </c:pt>
                <c:pt idx="10594">
                  <c:v>5.4721701063164402E-2</c:v>
                </c:pt>
                <c:pt idx="10595">
                  <c:v>9.8671726755217397E-3</c:v>
                </c:pt>
                <c:pt idx="10596">
                  <c:v>0.106508875739645</c:v>
                </c:pt>
                <c:pt idx="10597">
                  <c:v>0.36704730831973897</c:v>
                </c:pt>
                <c:pt idx="10598">
                  <c:v>9.4666666666666802E-2</c:v>
                </c:pt>
                <c:pt idx="10599">
                  <c:v>0.17477876106194701</c:v>
                </c:pt>
                <c:pt idx="10600">
                  <c:v>0.161324786324786</c:v>
                </c:pt>
                <c:pt idx="10601">
                  <c:v>-7.02247191011236E-2</c:v>
                </c:pt>
                <c:pt idx="10602">
                  <c:v>3.2980709396390903E-2</c:v>
                </c:pt>
                <c:pt idx="10603">
                  <c:v>0.13043478260869601</c:v>
                </c:pt>
                <c:pt idx="10604">
                  <c:v>0.33807829181494697</c:v>
                </c:pt>
                <c:pt idx="10605">
                  <c:v>-9.3685831622176599E-2</c:v>
                </c:pt>
                <c:pt idx="10606">
                  <c:v>8.0808080808080704E-2</c:v>
                </c:pt>
                <c:pt idx="10607">
                  <c:v>0.34453781512605097</c:v>
                </c:pt>
                <c:pt idx="10608">
                  <c:v>0.35766423357664201</c:v>
                </c:pt>
                <c:pt idx="10609">
                  <c:v>0.215753424657534</c:v>
                </c:pt>
                <c:pt idx="10610">
                  <c:v>-4.2155584528466003E-2</c:v>
                </c:pt>
                <c:pt idx="10611">
                  <c:v>1.13333333333333</c:v>
                </c:pt>
                <c:pt idx="10612">
                  <c:v>0.103305785123967</c:v>
                </c:pt>
                <c:pt idx="10613">
                  <c:v>0.28266666666666701</c:v>
                </c:pt>
                <c:pt idx="10614">
                  <c:v>1.0507614213198</c:v>
                </c:pt>
                <c:pt idx="10615">
                  <c:v>-2.9294274300932101E-2</c:v>
                </c:pt>
                <c:pt idx="10616">
                  <c:v>0.231684981684982</c:v>
                </c:pt>
                <c:pt idx="10617">
                  <c:v>0.12068965517241401</c:v>
                </c:pt>
                <c:pt idx="10618">
                  <c:v>0.3725</c:v>
                </c:pt>
                <c:pt idx="10619">
                  <c:v>-0.100609756097561</c:v>
                </c:pt>
                <c:pt idx="10620">
                  <c:v>4.0042712226374802E-2</c:v>
                </c:pt>
                <c:pt idx="10621">
                  <c:v>0.301435406698565</c:v>
                </c:pt>
                <c:pt idx="10622">
                  <c:v>0.57804232804232802</c:v>
                </c:pt>
                <c:pt idx="10623">
                  <c:v>0.40178571428571402</c:v>
                </c:pt>
                <c:pt idx="10624">
                  <c:v>6.8337129840546698E-2</c:v>
                </c:pt>
                <c:pt idx="10625">
                  <c:v>0.10119492158327099</c:v>
                </c:pt>
                <c:pt idx="10626">
                  <c:v>0.18080054274084101</c:v>
                </c:pt>
                <c:pt idx="10627">
                  <c:v>0.68518518518518501</c:v>
                </c:pt>
                <c:pt idx="10628">
                  <c:v>4.60558549730525E-2</c:v>
                </c:pt>
                <c:pt idx="10629">
                  <c:v>0.19411764705882301</c:v>
                </c:pt>
                <c:pt idx="10630">
                  <c:v>3.6689038031319898E-2</c:v>
                </c:pt>
                <c:pt idx="10631">
                  <c:v>6.8749999999999895E-2</c:v>
                </c:pt>
                <c:pt idx="10632">
                  <c:v>4.1111111111111001E-2</c:v>
                </c:pt>
                <c:pt idx="10633">
                  <c:v>0.18002219755826901</c:v>
                </c:pt>
                <c:pt idx="10634">
                  <c:v>0.14699898270600201</c:v>
                </c:pt>
                <c:pt idx="10635">
                  <c:v>-1.7885888034340901E-2</c:v>
                </c:pt>
                <c:pt idx="10636">
                  <c:v>1.35472972972973</c:v>
                </c:pt>
                <c:pt idx="10637">
                  <c:v>0.55194805194805197</c:v>
                </c:pt>
                <c:pt idx="10638">
                  <c:v>5.9265811587793003E-2</c:v>
                </c:pt>
                <c:pt idx="10639">
                  <c:v>-8.5000000000000006E-2</c:v>
                </c:pt>
                <c:pt idx="10640">
                  <c:v>-0.129303442754203</c:v>
                </c:pt>
                <c:pt idx="10641">
                  <c:v>-0.04</c:v>
                </c:pt>
                <c:pt idx="10642">
                  <c:v>0.193849021435228</c:v>
                </c:pt>
                <c:pt idx="10643">
                  <c:v>0.52291421856639297</c:v>
                </c:pt>
                <c:pt idx="10644">
                  <c:v>0.15115413253909199</c:v>
                </c:pt>
                <c:pt idx="10645">
                  <c:v>0.160474308300395</c:v>
                </c:pt>
                <c:pt idx="10646">
                  <c:v>0.38020618556701002</c:v>
                </c:pt>
                <c:pt idx="10647">
                  <c:v>9.1428571428571401E-2</c:v>
                </c:pt>
                <c:pt idx="10648">
                  <c:v>4.2857142857142802E-2</c:v>
                </c:pt>
                <c:pt idx="10649">
                  <c:v>7.8358208955223801E-2</c:v>
                </c:pt>
                <c:pt idx="10650">
                  <c:v>-6.3291139240506306E-2</c:v>
                </c:pt>
                <c:pt idx="10651">
                  <c:v>0.128846153846154</c:v>
                </c:pt>
                <c:pt idx="10652">
                  <c:v>-0.17647058823529399</c:v>
                </c:pt>
                <c:pt idx="10653">
                  <c:v>0.104009296920395</c:v>
                </c:pt>
                <c:pt idx="10654">
                  <c:v>0.37658674188998598</c:v>
                </c:pt>
                <c:pt idx="10655">
                  <c:v>1.2825495530509099E-2</c:v>
                </c:pt>
                <c:pt idx="10656">
                  <c:v>0.59163987138263696</c:v>
                </c:pt>
                <c:pt idx="10657">
                  <c:v>3.8188577222034399E-2</c:v>
                </c:pt>
                <c:pt idx="10658">
                  <c:v>0.37755102040816302</c:v>
                </c:pt>
                <c:pt idx="10659">
                  <c:v>6.4155901029121998E-2</c:v>
                </c:pt>
                <c:pt idx="10660">
                  <c:v>1.9841269841269799E-2</c:v>
                </c:pt>
                <c:pt idx="10661">
                  <c:v>6.5874363327674101E-2</c:v>
                </c:pt>
                <c:pt idx="10662">
                  <c:v>0.16323024054982799</c:v>
                </c:pt>
                <c:pt idx="10663">
                  <c:v>0.14373088685015301</c:v>
                </c:pt>
                <c:pt idx="10664">
                  <c:v>8.2998661311914301E-2</c:v>
                </c:pt>
                <c:pt idx="10665">
                  <c:v>0.25080385852089998</c:v>
                </c:pt>
                <c:pt idx="10666">
                  <c:v>-4.4875346260387902E-2</c:v>
                </c:pt>
                <c:pt idx="10667">
                  <c:v>0.13760217983651199</c:v>
                </c:pt>
                <c:pt idx="10668">
                  <c:v>0.19346405228758201</c:v>
                </c:pt>
                <c:pt idx="10669">
                  <c:v>0.116022099447514</c:v>
                </c:pt>
                <c:pt idx="10670">
                  <c:v>0.20415738678544901</c:v>
                </c:pt>
                <c:pt idx="10671">
                  <c:v>-1.3671875000000101E-2</c:v>
                </c:pt>
                <c:pt idx="10672">
                  <c:v>5.2348993288590599E-2</c:v>
                </c:pt>
                <c:pt idx="10673">
                  <c:v>0.24</c:v>
                </c:pt>
                <c:pt idx="10674">
                  <c:v>0.12725450901803601</c:v>
                </c:pt>
                <c:pt idx="10675">
                  <c:v>0.42873696407879502</c:v>
                </c:pt>
                <c:pt idx="10676">
                  <c:v>6.5173116089613098E-2</c:v>
                </c:pt>
                <c:pt idx="10677">
                  <c:v>0.17019987886129601</c:v>
                </c:pt>
                <c:pt idx="10678">
                  <c:v>0.23706176961602701</c:v>
                </c:pt>
                <c:pt idx="10679">
                  <c:v>3.4236804564907297E-2</c:v>
                </c:pt>
                <c:pt idx="10680">
                  <c:v>4.8951048951049E-2</c:v>
                </c:pt>
                <c:pt idx="10681">
                  <c:v>9.9814585908529194E-2</c:v>
                </c:pt>
                <c:pt idx="10682">
                  <c:v>3.1984074319840898E-2</c:v>
                </c:pt>
                <c:pt idx="10683">
                  <c:v>4.7346938775510203E-2</c:v>
                </c:pt>
                <c:pt idx="10684">
                  <c:v>0.151884278644842</c:v>
                </c:pt>
                <c:pt idx="10685">
                  <c:v>-9.2753623188405895E-2</c:v>
                </c:pt>
                <c:pt idx="10686">
                  <c:v>0.32624113475177302</c:v>
                </c:pt>
                <c:pt idx="10687">
                  <c:v>0.152941176470588</c:v>
                </c:pt>
                <c:pt idx="10688">
                  <c:v>0.194698795180723</c:v>
                </c:pt>
                <c:pt idx="10689">
                  <c:v>3.3383158943696999E-2</c:v>
                </c:pt>
                <c:pt idx="10690">
                  <c:v>0.27879874495741802</c:v>
                </c:pt>
                <c:pt idx="10691">
                  <c:v>0.32967032967033</c:v>
                </c:pt>
                <c:pt idx="10692">
                  <c:v>-6.8217054263565904E-2</c:v>
                </c:pt>
                <c:pt idx="10693">
                  <c:v>3.7974683544303701E-2</c:v>
                </c:pt>
                <c:pt idx="10694">
                  <c:v>0.10421836228287799</c:v>
                </c:pt>
                <c:pt idx="10695">
                  <c:v>6.6326530612244805E-2</c:v>
                </c:pt>
                <c:pt idx="10696">
                  <c:v>3.7878787878787099E-3</c:v>
                </c:pt>
                <c:pt idx="10697">
                  <c:v>-0.16</c:v>
                </c:pt>
                <c:pt idx="10698">
                  <c:v>0.27350427350427398</c:v>
                </c:pt>
                <c:pt idx="10699">
                  <c:v>5.5165144061841198E-2</c:v>
                </c:pt>
                <c:pt idx="10700">
                  <c:v>0.40816326530612201</c:v>
                </c:pt>
                <c:pt idx="10701">
                  <c:v>0.20516717325228001</c:v>
                </c:pt>
                <c:pt idx="10702">
                  <c:v>-5.10204081632653E-2</c:v>
                </c:pt>
                <c:pt idx="10703">
                  <c:v>5.3151100987092097E-3</c:v>
                </c:pt>
                <c:pt idx="10704">
                  <c:v>0.28726778432261002</c:v>
                </c:pt>
                <c:pt idx="10705">
                  <c:v>5.9294871794871799E-2</c:v>
                </c:pt>
                <c:pt idx="10706">
                  <c:v>0.38437978560489999</c:v>
                </c:pt>
                <c:pt idx="10707">
                  <c:v>6.1419354838709701E-2</c:v>
                </c:pt>
                <c:pt idx="10708">
                  <c:v>1.14603174603175</c:v>
                </c:pt>
                <c:pt idx="10709">
                  <c:v>-9.5238095238095302E-2</c:v>
                </c:pt>
                <c:pt idx="10710">
                  <c:v>0.25020644095788602</c:v>
                </c:pt>
                <c:pt idx="10711">
                  <c:v>-9.9352051835853106E-2</c:v>
                </c:pt>
                <c:pt idx="10712">
                  <c:v>7.6571428571428596E-2</c:v>
                </c:pt>
                <c:pt idx="10713">
                  <c:v>0.24544480171489799</c:v>
                </c:pt>
                <c:pt idx="10714">
                  <c:v>-0.10344827586206901</c:v>
                </c:pt>
                <c:pt idx="10715">
                  <c:v>1.2652027027027</c:v>
                </c:pt>
                <c:pt idx="10716">
                  <c:v>1.1764705882352801E-2</c:v>
                </c:pt>
                <c:pt idx="10717">
                  <c:v>0</c:v>
                </c:pt>
                <c:pt idx="10718">
                  <c:v>-0.103717026378897</c:v>
                </c:pt>
                <c:pt idx="10719">
                  <c:v>-4.4678055190538898E-2</c:v>
                </c:pt>
                <c:pt idx="10720">
                  <c:v>0.23648648648648599</c:v>
                </c:pt>
                <c:pt idx="10721">
                  <c:v>6.8767908309455505E-2</c:v>
                </c:pt>
                <c:pt idx="10722">
                  <c:v>0.43076923076923102</c:v>
                </c:pt>
                <c:pt idx="10723">
                  <c:v>0.21225983531564499</c:v>
                </c:pt>
                <c:pt idx="10724">
                  <c:v>-3.71110476734235E-3</c:v>
                </c:pt>
                <c:pt idx="10725">
                  <c:v>-4.1647804436396499E-2</c:v>
                </c:pt>
                <c:pt idx="10726">
                  <c:v>-0.10106382978723399</c:v>
                </c:pt>
                <c:pt idx="10727">
                  <c:v>0.34730538922155701</c:v>
                </c:pt>
                <c:pt idx="10728">
                  <c:v>0.18101545253863099</c:v>
                </c:pt>
                <c:pt idx="10729">
                  <c:v>4.76190476190477E-2</c:v>
                </c:pt>
                <c:pt idx="10730">
                  <c:v>0.209606986899563</c:v>
                </c:pt>
                <c:pt idx="10731">
                  <c:v>0.28926174496644302</c:v>
                </c:pt>
                <c:pt idx="10732">
                  <c:v>0.46279069767441899</c:v>
                </c:pt>
                <c:pt idx="10733">
                  <c:v>0.37853107344632803</c:v>
                </c:pt>
                <c:pt idx="10734">
                  <c:v>0.20071684587813601</c:v>
                </c:pt>
                <c:pt idx="10735">
                  <c:v>0.107569721115538</c:v>
                </c:pt>
                <c:pt idx="10736">
                  <c:v>0.22404371584699401</c:v>
                </c:pt>
                <c:pt idx="10737">
                  <c:v>0.48601662887377201</c:v>
                </c:pt>
                <c:pt idx="10738">
                  <c:v>0.11111111111111099</c:v>
                </c:pt>
                <c:pt idx="10739">
                  <c:v>0.33360323886639698</c:v>
                </c:pt>
                <c:pt idx="10740">
                  <c:v>0.16013071895424799</c:v>
                </c:pt>
                <c:pt idx="10741">
                  <c:v>0.32132132132132102</c:v>
                </c:pt>
                <c:pt idx="10742">
                  <c:v>0.184229390681004</c:v>
                </c:pt>
                <c:pt idx="10743">
                  <c:v>-0.13571428571428601</c:v>
                </c:pt>
                <c:pt idx="10744">
                  <c:v>0.55313351498637597</c:v>
                </c:pt>
                <c:pt idx="10745">
                  <c:v>0.27501970055161501</c:v>
                </c:pt>
                <c:pt idx="10746">
                  <c:v>6.5384615384615402E-2</c:v>
                </c:pt>
                <c:pt idx="10747">
                  <c:v>1.5511892450879E-2</c:v>
                </c:pt>
                <c:pt idx="10748">
                  <c:v>0.152</c:v>
                </c:pt>
                <c:pt idx="10749">
                  <c:v>6.09037328094304E-2</c:v>
                </c:pt>
                <c:pt idx="10750">
                  <c:v>9.48275862068967E-2</c:v>
                </c:pt>
                <c:pt idx="10751">
                  <c:v>0.141566265060241</c:v>
                </c:pt>
                <c:pt idx="10752">
                  <c:v>8.8719898605830495E-3</c:v>
                </c:pt>
                <c:pt idx="10753">
                  <c:v>1.3771186440678001E-2</c:v>
                </c:pt>
                <c:pt idx="10754">
                  <c:v>-5.43933054393307E-2</c:v>
                </c:pt>
                <c:pt idx="10755">
                  <c:v>0.27649769585253497</c:v>
                </c:pt>
                <c:pt idx="10756">
                  <c:v>8.0076263107721604E-2</c:v>
                </c:pt>
                <c:pt idx="10757">
                  <c:v>0.188</c:v>
                </c:pt>
                <c:pt idx="10758">
                  <c:v>0.39878234398782297</c:v>
                </c:pt>
                <c:pt idx="10759">
                  <c:v>-3.8461538461538498E-2</c:v>
                </c:pt>
                <c:pt idx="10760">
                  <c:v>0.20769230769230801</c:v>
                </c:pt>
                <c:pt idx="10761">
                  <c:v>-0.145303867403315</c:v>
                </c:pt>
                <c:pt idx="10762">
                  <c:v>3.8212815990593701E-2</c:v>
                </c:pt>
                <c:pt idx="10763">
                  <c:v>0.15297450424929199</c:v>
                </c:pt>
                <c:pt idx="10764">
                  <c:v>2.5570776255707899E-2</c:v>
                </c:pt>
                <c:pt idx="10765">
                  <c:v>2.8837209302325601E-2</c:v>
                </c:pt>
                <c:pt idx="10766">
                  <c:v>0.29145546705286002</c:v>
                </c:pt>
                <c:pt idx="10767">
                  <c:v>0.47766323024055002</c:v>
                </c:pt>
                <c:pt idx="10768">
                  <c:v>3.5797009896820303E-2</c:v>
                </c:pt>
                <c:pt idx="10769">
                  <c:v>0.389745817944819</c:v>
                </c:pt>
                <c:pt idx="10770">
                  <c:v>6.19047619047619E-2</c:v>
                </c:pt>
                <c:pt idx="10771">
                  <c:v>0.52796420581655501</c:v>
                </c:pt>
                <c:pt idx="10772">
                  <c:v>0.17152961980548201</c:v>
                </c:pt>
                <c:pt idx="10773">
                  <c:v>-6.4620355411954796E-3</c:v>
                </c:pt>
                <c:pt idx="10774">
                  <c:v>0.20586182833217001</c:v>
                </c:pt>
                <c:pt idx="10775">
                  <c:v>0.24811218985976299</c:v>
                </c:pt>
                <c:pt idx="10776">
                  <c:v>0.11421725239616599</c:v>
                </c:pt>
                <c:pt idx="10777">
                  <c:v>0.18120805369127499</c:v>
                </c:pt>
                <c:pt idx="10778">
                  <c:v>0.22639999999999999</c:v>
                </c:pt>
                <c:pt idx="10779">
                  <c:v>0.126640045636052</c:v>
                </c:pt>
                <c:pt idx="10780">
                  <c:v>0.144150943396226</c:v>
                </c:pt>
                <c:pt idx="10781">
                  <c:v>0.20288491690185001</c:v>
                </c:pt>
                <c:pt idx="10782">
                  <c:v>3.7510656436487599E-2</c:v>
                </c:pt>
                <c:pt idx="10783">
                  <c:v>-8.9989888776542001E-2</c:v>
                </c:pt>
                <c:pt idx="10784">
                  <c:v>9.54545454545455E-2</c:v>
                </c:pt>
                <c:pt idx="10785">
                  <c:v>0</c:v>
                </c:pt>
                <c:pt idx="10786">
                  <c:v>0.25652173913043502</c:v>
                </c:pt>
                <c:pt idx="10787">
                  <c:v>0.29696969696969699</c:v>
                </c:pt>
                <c:pt idx="10788">
                  <c:v>0.341772151898734</c:v>
                </c:pt>
                <c:pt idx="10789">
                  <c:v>0.115332428765265</c:v>
                </c:pt>
                <c:pt idx="10790">
                  <c:v>-9.2308859223300996E-2</c:v>
                </c:pt>
                <c:pt idx="10791">
                  <c:v>-0.233502538071066</c:v>
                </c:pt>
                <c:pt idx="10792">
                  <c:v>0.68852459016393497</c:v>
                </c:pt>
                <c:pt idx="10793">
                  <c:v>0.13399339933993401</c:v>
                </c:pt>
                <c:pt idx="10794">
                  <c:v>3.4267912772585597E-2</c:v>
                </c:pt>
                <c:pt idx="10795">
                  <c:v>9.4226327944572905E-2</c:v>
                </c:pt>
                <c:pt idx="10796">
                  <c:v>0.13698630136986301</c:v>
                </c:pt>
                <c:pt idx="10797">
                  <c:v>-0.11111111111111099</c:v>
                </c:pt>
                <c:pt idx="10798">
                  <c:v>0.18421052631578999</c:v>
                </c:pt>
                <c:pt idx="10799">
                  <c:v>4.7619047619047603E-2</c:v>
                </c:pt>
                <c:pt idx="10800">
                  <c:v>0.493103448275862</c:v>
                </c:pt>
                <c:pt idx="10801">
                  <c:v>0.04</c:v>
                </c:pt>
                <c:pt idx="10802">
                  <c:v>-4.2857142857143003E-2</c:v>
                </c:pt>
                <c:pt idx="10803">
                  <c:v>0.54530201342281903</c:v>
                </c:pt>
                <c:pt idx="10804">
                  <c:v>3.8785834738617297E-2</c:v>
                </c:pt>
                <c:pt idx="10805">
                  <c:v>0.307286673058485</c:v>
                </c:pt>
                <c:pt idx="10806">
                  <c:v>0.37524303305249501</c:v>
                </c:pt>
                <c:pt idx="10807">
                  <c:v>0.345646437994723</c:v>
                </c:pt>
                <c:pt idx="10808">
                  <c:v>0.30568356374807998</c:v>
                </c:pt>
                <c:pt idx="10809">
                  <c:v>0.99328859060402697</c:v>
                </c:pt>
                <c:pt idx="10810">
                  <c:v>-3.20512820512814E-3</c:v>
                </c:pt>
                <c:pt idx="10811">
                  <c:v>0.40410958904109601</c:v>
                </c:pt>
                <c:pt idx="10812">
                  <c:v>0.16740576496674101</c:v>
                </c:pt>
                <c:pt idx="10813">
                  <c:v>0.167692307692308</c:v>
                </c:pt>
                <c:pt idx="10814">
                  <c:v>0.34771573604060901</c:v>
                </c:pt>
                <c:pt idx="10815">
                  <c:v>0.36619718309859201</c:v>
                </c:pt>
                <c:pt idx="10816">
                  <c:v>1.0736944851147E-2</c:v>
                </c:pt>
                <c:pt idx="10817">
                  <c:v>0.103482587064677</c:v>
                </c:pt>
                <c:pt idx="10818">
                  <c:v>0.13750000000000001</c:v>
                </c:pt>
                <c:pt idx="10819">
                  <c:v>0.34659090909090901</c:v>
                </c:pt>
                <c:pt idx="10820">
                  <c:v>5.6019070321811498E-2</c:v>
                </c:pt>
                <c:pt idx="10821">
                  <c:v>2.9708222811671001E-2</c:v>
                </c:pt>
                <c:pt idx="10822">
                  <c:v>-0.17447495961227799</c:v>
                </c:pt>
                <c:pt idx="10823">
                  <c:v>0.23552123552123599</c:v>
                </c:pt>
                <c:pt idx="10824">
                  <c:v>-2.5730994152046899E-2</c:v>
                </c:pt>
                <c:pt idx="10825">
                  <c:v>0.26542056074766401</c:v>
                </c:pt>
                <c:pt idx="10826">
                  <c:v>0.12726098191214499</c:v>
                </c:pt>
                <c:pt idx="10827">
                  <c:v>0.227536231884058</c:v>
                </c:pt>
                <c:pt idx="10828">
                  <c:v>0.24657534246575299</c:v>
                </c:pt>
                <c:pt idx="10829">
                  <c:v>0.30485436893203899</c:v>
                </c:pt>
                <c:pt idx="10830">
                  <c:v>0.74769230769230799</c:v>
                </c:pt>
                <c:pt idx="10831">
                  <c:v>-0.162599396764464</c:v>
                </c:pt>
                <c:pt idx="10832">
                  <c:v>0.24183976261127599</c:v>
                </c:pt>
                <c:pt idx="10833">
                  <c:v>0.22731356693620799</c:v>
                </c:pt>
                <c:pt idx="10834">
                  <c:v>0.15260663507109001</c:v>
                </c:pt>
                <c:pt idx="10835">
                  <c:v>-0.13052631578947399</c:v>
                </c:pt>
                <c:pt idx="10836">
                  <c:v>0.111538461538462</c:v>
                </c:pt>
                <c:pt idx="10837">
                  <c:v>0.258872651356994</c:v>
                </c:pt>
                <c:pt idx="10838">
                  <c:v>0.20072115384615399</c:v>
                </c:pt>
                <c:pt idx="10839">
                  <c:v>0.34773662551440299</c:v>
                </c:pt>
                <c:pt idx="10840">
                  <c:v>0.16564885496183199</c:v>
                </c:pt>
                <c:pt idx="10841">
                  <c:v>0.25454545454545502</c:v>
                </c:pt>
                <c:pt idx="10842">
                  <c:v>2.7993779160186701E-2</c:v>
                </c:pt>
                <c:pt idx="10843">
                  <c:v>0.24069478908188599</c:v>
                </c:pt>
                <c:pt idx="10844">
                  <c:v>0.16745283018867901</c:v>
                </c:pt>
                <c:pt idx="10845">
                  <c:v>5.0409577819785903E-2</c:v>
                </c:pt>
                <c:pt idx="10846">
                  <c:v>0.38745387453874502</c:v>
                </c:pt>
                <c:pt idx="10847">
                  <c:v>5.0308914386584302E-2</c:v>
                </c:pt>
                <c:pt idx="10848">
                  <c:v>0.13161465400271399</c:v>
                </c:pt>
                <c:pt idx="10849">
                  <c:v>0.81308411214953302</c:v>
                </c:pt>
                <c:pt idx="10850">
                  <c:v>1.3071895424836299E-3</c:v>
                </c:pt>
                <c:pt idx="10851">
                  <c:v>0.24564459930313601</c:v>
                </c:pt>
                <c:pt idx="10852">
                  <c:v>0.188811188811189</c:v>
                </c:pt>
                <c:pt idx="10853">
                  <c:v>-9.8088956536445199E-2</c:v>
                </c:pt>
                <c:pt idx="10854">
                  <c:v>7.5757575757575801E-2</c:v>
                </c:pt>
                <c:pt idx="10855">
                  <c:v>0.17084282460136699</c:v>
                </c:pt>
                <c:pt idx="10856">
                  <c:v>-0.107142857142857</c:v>
                </c:pt>
                <c:pt idx="10857">
                  <c:v>0.63383838383838398</c:v>
                </c:pt>
                <c:pt idx="10858">
                  <c:v>0.46886446886446898</c:v>
                </c:pt>
                <c:pt idx="10859">
                  <c:v>1.5521064301552E-2</c:v>
                </c:pt>
                <c:pt idx="10860">
                  <c:v>0.34247311827957</c:v>
                </c:pt>
                <c:pt idx="10861">
                  <c:v>0.70712401055409002</c:v>
                </c:pt>
                <c:pt idx="10862">
                  <c:v>0</c:v>
                </c:pt>
                <c:pt idx="10863">
                  <c:v>3.9647577092511002E-2</c:v>
                </c:pt>
                <c:pt idx="10864">
                  <c:v>0.51118077324973898</c:v>
                </c:pt>
                <c:pt idx="10865">
                  <c:v>0.17125382262996899</c:v>
                </c:pt>
                <c:pt idx="10866">
                  <c:v>0.371282051282051</c:v>
                </c:pt>
                <c:pt idx="10867">
                  <c:v>0.308370044052864</c:v>
                </c:pt>
                <c:pt idx="10868">
                  <c:v>-9.5321127579192005E-2</c:v>
                </c:pt>
                <c:pt idx="10869">
                  <c:v>0.15476190476190499</c:v>
                </c:pt>
                <c:pt idx="10870">
                  <c:v>0.107560405300078</c:v>
                </c:pt>
                <c:pt idx="10871">
                  <c:v>7.3076923076922998E-2</c:v>
                </c:pt>
                <c:pt idx="10872">
                  <c:v>0.139240506329114</c:v>
                </c:pt>
                <c:pt idx="10873">
                  <c:v>0.63887565507384503</c:v>
                </c:pt>
                <c:pt idx="10874">
                  <c:v>4.1486603284356098E-2</c:v>
                </c:pt>
                <c:pt idx="10875">
                  <c:v>0.19555873925501399</c:v>
                </c:pt>
                <c:pt idx="10876">
                  <c:v>0.14719954967633</c:v>
                </c:pt>
                <c:pt idx="10877">
                  <c:v>0.11729452054794499</c:v>
                </c:pt>
                <c:pt idx="10878">
                  <c:v>0.37164750957854398</c:v>
                </c:pt>
                <c:pt idx="10879">
                  <c:v>0.70121951219512202</c:v>
                </c:pt>
                <c:pt idx="10880">
                  <c:v>0.240013097576948</c:v>
                </c:pt>
                <c:pt idx="10881">
                  <c:v>0.10078878177037701</c:v>
                </c:pt>
                <c:pt idx="10882">
                  <c:v>0.13636363636363599</c:v>
                </c:pt>
                <c:pt idx="10883">
                  <c:v>0.20974289580514199</c:v>
                </c:pt>
                <c:pt idx="10884">
                  <c:v>0.71428571428571397</c:v>
                </c:pt>
                <c:pt idx="10885">
                  <c:v>0.18587360594795499</c:v>
                </c:pt>
                <c:pt idx="10886">
                  <c:v>0.45348837209302301</c:v>
                </c:pt>
                <c:pt idx="10887">
                  <c:v>-2.5641025641025599E-2</c:v>
                </c:pt>
                <c:pt idx="10888">
                  <c:v>-9.7254901960784304E-2</c:v>
                </c:pt>
                <c:pt idx="10889">
                  <c:v>8.1339712918660406E-2</c:v>
                </c:pt>
                <c:pt idx="10890">
                  <c:v>-7.3373918615828204E-2</c:v>
                </c:pt>
                <c:pt idx="10891">
                  <c:v>9.1623036649214701E-2</c:v>
                </c:pt>
                <c:pt idx="10892">
                  <c:v>0</c:v>
                </c:pt>
                <c:pt idx="10893">
                  <c:v>0.25833333333333303</c:v>
                </c:pt>
                <c:pt idx="10894">
                  <c:v>0.15433070866141699</c:v>
                </c:pt>
                <c:pt idx="10895">
                  <c:v>0.40762463343108502</c:v>
                </c:pt>
                <c:pt idx="10896">
                  <c:v>0.47892074198988199</c:v>
                </c:pt>
                <c:pt idx="10897">
                  <c:v>0.15372670807453401</c:v>
                </c:pt>
                <c:pt idx="10898">
                  <c:v>8.4145261293179896E-2</c:v>
                </c:pt>
                <c:pt idx="10899">
                  <c:v>-0.12</c:v>
                </c:pt>
                <c:pt idx="10900">
                  <c:v>3.4274193548387101E-2</c:v>
                </c:pt>
                <c:pt idx="10901">
                  <c:v>-3.3733562035448798E-2</c:v>
                </c:pt>
                <c:pt idx="10902">
                  <c:v>0.539047619047619</c:v>
                </c:pt>
                <c:pt idx="10903">
                  <c:v>-0.25581395348837199</c:v>
                </c:pt>
                <c:pt idx="10904">
                  <c:v>6.6914498141264003E-2</c:v>
                </c:pt>
                <c:pt idx="10905">
                  <c:v>2.25718194254446E-2</c:v>
                </c:pt>
                <c:pt idx="10906">
                  <c:v>0.113790504898267</c:v>
                </c:pt>
                <c:pt idx="10907">
                  <c:v>7.4074074074074001E-2</c:v>
                </c:pt>
                <c:pt idx="10908">
                  <c:v>0.37724550898203602</c:v>
                </c:pt>
                <c:pt idx="10909">
                  <c:v>0.44214487300094102</c:v>
                </c:pt>
                <c:pt idx="10910">
                  <c:v>-2.4390243902439001E-2</c:v>
                </c:pt>
                <c:pt idx="10911">
                  <c:v>0.20857473928157599</c:v>
                </c:pt>
                <c:pt idx="10912">
                  <c:v>-2.04248366013072E-2</c:v>
                </c:pt>
                <c:pt idx="10913">
                  <c:v>0.148391332895601</c:v>
                </c:pt>
                <c:pt idx="10914">
                  <c:v>5.8823529411764601E-2</c:v>
                </c:pt>
                <c:pt idx="10915">
                  <c:v>6.4303380049464107E-2</c:v>
                </c:pt>
                <c:pt idx="10916">
                  <c:v>0.77828054298642502</c:v>
                </c:pt>
                <c:pt idx="10917">
                  <c:v>9.9491487950476003E-3</c:v>
                </c:pt>
                <c:pt idx="10918">
                  <c:v>0.78940397350993396</c:v>
                </c:pt>
                <c:pt idx="10919">
                  <c:v>-4.7368421052631497E-2</c:v>
                </c:pt>
                <c:pt idx="10920">
                  <c:v>-2.3427866831072699E-2</c:v>
                </c:pt>
                <c:pt idx="10921">
                  <c:v>0.31111111111111101</c:v>
                </c:pt>
                <c:pt idx="10922">
                  <c:v>0.180904522613065</c:v>
                </c:pt>
                <c:pt idx="10923">
                  <c:v>4.5689312673817997E-2</c:v>
                </c:pt>
                <c:pt idx="10924">
                  <c:v>2.0040080160320202E-3</c:v>
                </c:pt>
                <c:pt idx="10925">
                  <c:v>-9.0243902439024304E-2</c:v>
                </c:pt>
                <c:pt idx="10926">
                  <c:v>0.27166276346604201</c:v>
                </c:pt>
                <c:pt idx="10927">
                  <c:v>0.149458906112898</c:v>
                </c:pt>
                <c:pt idx="10928">
                  <c:v>-0.167224080267559</c:v>
                </c:pt>
                <c:pt idx="10929">
                  <c:v>0.98969072164948402</c:v>
                </c:pt>
                <c:pt idx="10930">
                  <c:v>0.199367088607595</c:v>
                </c:pt>
                <c:pt idx="10931">
                  <c:v>0.31954887218045103</c:v>
                </c:pt>
                <c:pt idx="10932">
                  <c:v>2.25806451612903E-2</c:v>
                </c:pt>
                <c:pt idx="10933">
                  <c:v>0.41415929203539797</c:v>
                </c:pt>
                <c:pt idx="10934">
                  <c:v>0.14942528735632199</c:v>
                </c:pt>
                <c:pt idx="10935">
                  <c:v>-7.1428571428571201E-3</c:v>
                </c:pt>
                <c:pt idx="10936">
                  <c:v>5.9742023082145199E-2</c:v>
                </c:pt>
                <c:pt idx="10937">
                  <c:v>0.432989690721649</c:v>
                </c:pt>
                <c:pt idx="10938">
                  <c:v>-5.4518297236743903E-2</c:v>
                </c:pt>
                <c:pt idx="10939">
                  <c:v>2.6086956521739198E-2</c:v>
                </c:pt>
                <c:pt idx="10940">
                  <c:v>0.37750172532781201</c:v>
                </c:pt>
                <c:pt idx="10941">
                  <c:v>0.20820668693009101</c:v>
                </c:pt>
                <c:pt idx="10942">
                  <c:v>0.153932584269663</c:v>
                </c:pt>
                <c:pt idx="10943">
                  <c:v>0.23873873873873899</c:v>
                </c:pt>
                <c:pt idx="10944">
                  <c:v>0.20777027027027001</c:v>
                </c:pt>
                <c:pt idx="10945">
                  <c:v>0.51006711409395999</c:v>
                </c:pt>
                <c:pt idx="10946">
                  <c:v>1.3063357282821399E-3</c:v>
                </c:pt>
                <c:pt idx="10947">
                  <c:v>6.8381855111712894E-2</c:v>
                </c:pt>
                <c:pt idx="10948">
                  <c:v>-0.20833333333333301</c:v>
                </c:pt>
                <c:pt idx="10949">
                  <c:v>-0.14775239498894599</c:v>
                </c:pt>
                <c:pt idx="10950">
                  <c:v>-9.5419847328244295E-2</c:v>
                </c:pt>
                <c:pt idx="10951">
                  <c:v>1.1300813008130099</c:v>
                </c:pt>
                <c:pt idx="10952">
                  <c:v>0.35427574171029702</c:v>
                </c:pt>
                <c:pt idx="10953">
                  <c:v>-3.9460020768432101E-2</c:v>
                </c:pt>
                <c:pt idx="10954">
                  <c:v>9.7312326227988993E-2</c:v>
                </c:pt>
                <c:pt idx="10955">
                  <c:v>5.8744091829844601E-2</c:v>
                </c:pt>
                <c:pt idx="10956">
                  <c:v>1.0935672514619901</c:v>
                </c:pt>
                <c:pt idx="10957">
                  <c:v>1.6317016317016399E-3</c:v>
                </c:pt>
                <c:pt idx="10958">
                  <c:v>0.48344370860927199</c:v>
                </c:pt>
                <c:pt idx="10959">
                  <c:v>-0.22</c:v>
                </c:pt>
                <c:pt idx="10960">
                  <c:v>2.4879060124395301E-2</c:v>
                </c:pt>
                <c:pt idx="10961">
                  <c:v>-1.11779879621669E-2</c:v>
                </c:pt>
                <c:pt idx="10962">
                  <c:v>-9.7799511002445091E-3</c:v>
                </c:pt>
                <c:pt idx="10963">
                  <c:v>0.34833659491193703</c:v>
                </c:pt>
                <c:pt idx="10964">
                  <c:v>0.21065989847715699</c:v>
                </c:pt>
                <c:pt idx="10965">
                  <c:v>8.08791208791209E-2</c:v>
                </c:pt>
                <c:pt idx="10966">
                  <c:v>3.01302931596092E-2</c:v>
                </c:pt>
                <c:pt idx="10967">
                  <c:v>0.25824175824175799</c:v>
                </c:pt>
                <c:pt idx="10968">
                  <c:v>0.42857142857142899</c:v>
                </c:pt>
                <c:pt idx="10969">
                  <c:v>6.1249999999999999E-2</c:v>
                </c:pt>
                <c:pt idx="10970">
                  <c:v>0.18151260504201699</c:v>
                </c:pt>
                <c:pt idx="10971">
                  <c:v>0.14000000000000001</c:v>
                </c:pt>
                <c:pt idx="10972">
                  <c:v>-0.23602484472049701</c:v>
                </c:pt>
                <c:pt idx="10973">
                  <c:v>8.5825747724317197E-2</c:v>
                </c:pt>
                <c:pt idx="10974">
                  <c:v>0.14374999999999999</c:v>
                </c:pt>
                <c:pt idx="10975">
                  <c:v>0.238805970149254</c:v>
                </c:pt>
                <c:pt idx="10976">
                  <c:v>0.44514106583072099</c:v>
                </c:pt>
                <c:pt idx="10977">
                  <c:v>0.13466042154566801</c:v>
                </c:pt>
                <c:pt idx="10978">
                  <c:v>4.5850261172373702E-2</c:v>
                </c:pt>
                <c:pt idx="10979">
                  <c:v>0.44141145139813598</c:v>
                </c:pt>
                <c:pt idx="10980">
                  <c:v>0.47537395111273301</c:v>
                </c:pt>
                <c:pt idx="10981">
                  <c:v>0.23346303501945501</c:v>
                </c:pt>
                <c:pt idx="10982">
                  <c:v>0.131760644418872</c:v>
                </c:pt>
                <c:pt idx="10983">
                  <c:v>0.11111111111111099</c:v>
                </c:pt>
                <c:pt idx="10984">
                  <c:v>0.37367993501218499</c:v>
                </c:pt>
                <c:pt idx="10985">
                  <c:v>-0.14218749999999999</c:v>
                </c:pt>
                <c:pt idx="10986">
                  <c:v>-0.377155781735934</c:v>
                </c:pt>
                <c:pt idx="10987">
                  <c:v>0.450830140485313</c:v>
                </c:pt>
                <c:pt idx="10988">
                  <c:v>-1.9230769230769201E-2</c:v>
                </c:pt>
                <c:pt idx="10989">
                  <c:v>5.5118110236220499E-2</c:v>
                </c:pt>
                <c:pt idx="10990">
                  <c:v>-2.03303684879289E-2</c:v>
                </c:pt>
                <c:pt idx="10991">
                  <c:v>0.57658959537572296</c:v>
                </c:pt>
                <c:pt idx="10992">
                  <c:v>0.41242362525458198</c:v>
                </c:pt>
                <c:pt idx="10993">
                  <c:v>0.53846153846153799</c:v>
                </c:pt>
                <c:pt idx="10994">
                  <c:v>0.05</c:v>
                </c:pt>
                <c:pt idx="10995">
                  <c:v>-0.5654296875</c:v>
                </c:pt>
                <c:pt idx="10996">
                  <c:v>-8.0530554239696007E-3</c:v>
                </c:pt>
                <c:pt idx="10997">
                  <c:v>0.21681415929203601</c:v>
                </c:pt>
                <c:pt idx="10998">
                  <c:v>0.11111111111111099</c:v>
                </c:pt>
                <c:pt idx="10999">
                  <c:v>0.15702479338843001</c:v>
                </c:pt>
                <c:pt idx="11000">
                  <c:v>0.200956937799043</c:v>
                </c:pt>
                <c:pt idx="11001">
                  <c:v>0.21568627450980399</c:v>
                </c:pt>
                <c:pt idx="11002">
                  <c:v>0.34391711229946498</c:v>
                </c:pt>
                <c:pt idx="11003">
                  <c:v>7.0450097847358006E-2</c:v>
                </c:pt>
                <c:pt idx="11004">
                  <c:v>-1.2479201331114799E-2</c:v>
                </c:pt>
                <c:pt idx="11005">
                  <c:v>0.480392156862745</c:v>
                </c:pt>
                <c:pt idx="11006">
                  <c:v>0.37023593466424698</c:v>
                </c:pt>
                <c:pt idx="11007">
                  <c:v>0.69849246231155804</c:v>
                </c:pt>
                <c:pt idx="11008">
                  <c:v>6.6731612274719798E-2</c:v>
                </c:pt>
                <c:pt idx="11009">
                  <c:v>8.0968858131487895E-2</c:v>
                </c:pt>
                <c:pt idx="11010">
                  <c:v>-4.4129891756869197E-2</c:v>
                </c:pt>
                <c:pt idx="11011">
                  <c:v>0.34953271028037403</c:v>
                </c:pt>
                <c:pt idx="11012">
                  <c:v>8.5459183673469399E-2</c:v>
                </c:pt>
                <c:pt idx="11013">
                  <c:v>0.54958677685950397</c:v>
                </c:pt>
                <c:pt idx="11014">
                  <c:v>9.0604026845637606E-2</c:v>
                </c:pt>
                <c:pt idx="11015">
                  <c:v>6.17110799438991E-2</c:v>
                </c:pt>
                <c:pt idx="11016">
                  <c:v>0.39899465912660997</c:v>
                </c:pt>
                <c:pt idx="11017">
                  <c:v>0.50920810313075504</c:v>
                </c:pt>
                <c:pt idx="11018">
                  <c:v>2.3972602739726099E-2</c:v>
                </c:pt>
                <c:pt idx="11019">
                  <c:v>0.163080760835672</c:v>
                </c:pt>
                <c:pt idx="11020">
                  <c:v>-6.5093927479248706E-2</c:v>
                </c:pt>
                <c:pt idx="11021">
                  <c:v>-4.1666666666665799E-3</c:v>
                </c:pt>
                <c:pt idx="11022">
                  <c:v>-7.4034902168165304E-3</c:v>
                </c:pt>
                <c:pt idx="11023">
                  <c:v>-4.3057996485061499E-2</c:v>
                </c:pt>
                <c:pt idx="11024">
                  <c:v>-8.3449235048678794E-2</c:v>
                </c:pt>
                <c:pt idx="11025">
                  <c:v>9.6000000000000099E-2</c:v>
                </c:pt>
                <c:pt idx="11026">
                  <c:v>0.12700729927007301</c:v>
                </c:pt>
                <c:pt idx="11027">
                  <c:v>0.123893805309735</c:v>
                </c:pt>
                <c:pt idx="11028">
                  <c:v>0.222423146473779</c:v>
                </c:pt>
                <c:pt idx="11029">
                  <c:v>0.27953890489913502</c:v>
                </c:pt>
                <c:pt idx="11030">
                  <c:v>-0.22448979591836701</c:v>
                </c:pt>
                <c:pt idx="11031">
                  <c:v>0.24398460057747801</c:v>
                </c:pt>
                <c:pt idx="11032">
                  <c:v>0.244087460954931</c:v>
                </c:pt>
                <c:pt idx="11033">
                  <c:v>0.27272727272727298</c:v>
                </c:pt>
                <c:pt idx="11034">
                  <c:v>0.129110840438489</c:v>
                </c:pt>
                <c:pt idx="11035">
                  <c:v>0.28888888888888897</c:v>
                </c:pt>
                <c:pt idx="11036">
                  <c:v>8.1384755542058901E-2</c:v>
                </c:pt>
                <c:pt idx="11037">
                  <c:v>-2.4911032028469601E-2</c:v>
                </c:pt>
                <c:pt idx="11038">
                  <c:v>-6.0312331717824498E-2</c:v>
                </c:pt>
                <c:pt idx="11039">
                  <c:v>0.26863572433192701</c:v>
                </c:pt>
                <c:pt idx="11040">
                  <c:v>8.9320388349514598E-2</c:v>
                </c:pt>
                <c:pt idx="11041">
                  <c:v>-2.3255813953488299E-2</c:v>
                </c:pt>
                <c:pt idx="11042">
                  <c:v>-2.6362038664323299E-2</c:v>
                </c:pt>
                <c:pt idx="11043">
                  <c:v>0</c:v>
                </c:pt>
                <c:pt idx="11044">
                  <c:v>0.29299913569576502</c:v>
                </c:pt>
                <c:pt idx="11045">
                  <c:v>1.22222222222222E-2</c:v>
                </c:pt>
                <c:pt idx="11046">
                  <c:v>0.10554182845040599</c:v>
                </c:pt>
                <c:pt idx="11047">
                  <c:v>-0.12816691505216099</c:v>
                </c:pt>
                <c:pt idx="11048">
                  <c:v>9.1617933723196807E-2</c:v>
                </c:pt>
                <c:pt idx="11049">
                  <c:v>2.7128862094951099E-2</c:v>
                </c:pt>
                <c:pt idx="11050">
                  <c:v>0.34759358288769998</c:v>
                </c:pt>
                <c:pt idx="11051">
                  <c:v>-0.34348561759729301</c:v>
                </c:pt>
                <c:pt idx="11052">
                  <c:v>-0.146666666666667</c:v>
                </c:pt>
                <c:pt idx="11053">
                  <c:v>0.151624548736462</c:v>
                </c:pt>
                <c:pt idx="11054">
                  <c:v>8.38831291234685E-2</c:v>
                </c:pt>
                <c:pt idx="11055">
                  <c:v>1.0197628458498</c:v>
                </c:pt>
                <c:pt idx="11056">
                  <c:v>7.9136690647481994E-2</c:v>
                </c:pt>
                <c:pt idx="11057">
                  <c:v>0.121325494388028</c:v>
                </c:pt>
                <c:pt idx="11058">
                  <c:v>0.25</c:v>
                </c:pt>
                <c:pt idx="11059">
                  <c:v>0.19311193111931099</c:v>
                </c:pt>
                <c:pt idx="11060">
                  <c:v>0.224852071005917</c:v>
                </c:pt>
                <c:pt idx="11061">
                  <c:v>0.69750000000000001</c:v>
                </c:pt>
                <c:pt idx="11062">
                  <c:v>0.105932203389831</c:v>
                </c:pt>
                <c:pt idx="11063">
                  <c:v>-4.0476190476190499E-2</c:v>
                </c:pt>
                <c:pt idx="11064">
                  <c:v>0.55196304849884503</c:v>
                </c:pt>
                <c:pt idx="11065">
                  <c:v>0.476190476190476</c:v>
                </c:pt>
                <c:pt idx="11066">
                  <c:v>0.19459459459459499</c:v>
                </c:pt>
                <c:pt idx="11067">
                  <c:v>0.16666666666666699</c:v>
                </c:pt>
                <c:pt idx="11068">
                  <c:v>-0.18541996830427901</c:v>
                </c:pt>
                <c:pt idx="11069">
                  <c:v>1.2891344383057101E-2</c:v>
                </c:pt>
                <c:pt idx="11070">
                  <c:v>1.43540669856461E-2</c:v>
                </c:pt>
                <c:pt idx="11071">
                  <c:v>-1.35048231511255E-2</c:v>
                </c:pt>
                <c:pt idx="11072">
                  <c:v>0.373619233268356</c:v>
                </c:pt>
                <c:pt idx="11073">
                  <c:v>0.336080586080586</c:v>
                </c:pt>
                <c:pt idx="11074">
                  <c:v>0.24653739612188399</c:v>
                </c:pt>
                <c:pt idx="11075">
                  <c:v>0.20811287477954099</c:v>
                </c:pt>
                <c:pt idx="11076">
                  <c:v>0.14878892733564</c:v>
                </c:pt>
                <c:pt idx="11077">
                  <c:v>4.43311102393096E-2</c:v>
                </c:pt>
                <c:pt idx="11078">
                  <c:v>7.9310344827586199E-2</c:v>
                </c:pt>
                <c:pt idx="11079">
                  <c:v>-1.6094875052943599E-2</c:v>
                </c:pt>
                <c:pt idx="11080">
                  <c:v>0.20481927710843401</c:v>
                </c:pt>
                <c:pt idx="11081">
                  <c:v>0.42843419788664699</c:v>
                </c:pt>
                <c:pt idx="11082">
                  <c:v>0.28075970272502099</c:v>
                </c:pt>
                <c:pt idx="11083">
                  <c:v>-8.4005869405722799E-2</c:v>
                </c:pt>
                <c:pt idx="11084">
                  <c:v>-5.5555555555555601E-2</c:v>
                </c:pt>
                <c:pt idx="11085">
                  <c:v>0.19001218026796601</c:v>
                </c:pt>
                <c:pt idx="11086">
                  <c:v>0.23116691285081301</c:v>
                </c:pt>
                <c:pt idx="11087">
                  <c:v>-5.2105263157894703E-2</c:v>
                </c:pt>
                <c:pt idx="11088">
                  <c:v>0.506493506493506</c:v>
                </c:pt>
                <c:pt idx="11089">
                  <c:v>0.6</c:v>
                </c:pt>
                <c:pt idx="11090">
                  <c:v>0.12840043525571301</c:v>
                </c:pt>
                <c:pt idx="11091">
                  <c:v>0.17616126205083299</c:v>
                </c:pt>
                <c:pt idx="11092">
                  <c:v>-6.3424947145877299E-3</c:v>
                </c:pt>
                <c:pt idx="11093">
                  <c:v>9.7591888466413201E-2</c:v>
                </c:pt>
                <c:pt idx="11094">
                  <c:v>0.11135490948985199</c:v>
                </c:pt>
                <c:pt idx="11095">
                  <c:v>8.6124401913875603E-2</c:v>
                </c:pt>
                <c:pt idx="11096">
                  <c:v>0.197932053175775</c:v>
                </c:pt>
                <c:pt idx="11097">
                  <c:v>0.17835178351783501</c:v>
                </c:pt>
                <c:pt idx="11098">
                  <c:v>-5.8797327394209398E-2</c:v>
                </c:pt>
                <c:pt idx="11099">
                  <c:v>4.1996348143639797E-2</c:v>
                </c:pt>
                <c:pt idx="11100">
                  <c:v>0.23857868020304601</c:v>
                </c:pt>
                <c:pt idx="11101">
                  <c:v>2.7293404094010699E-2</c:v>
                </c:pt>
                <c:pt idx="11102">
                  <c:v>0.50367107195300997</c:v>
                </c:pt>
                <c:pt idx="11103">
                  <c:v>-0.13800000000000001</c:v>
                </c:pt>
                <c:pt idx="11104">
                  <c:v>3.78787878787884E-3</c:v>
                </c:pt>
                <c:pt idx="11105">
                  <c:v>-5.4945054945055E-2</c:v>
                </c:pt>
                <c:pt idx="11106">
                  <c:v>0.25454545454545502</c:v>
                </c:pt>
                <c:pt idx="11107">
                  <c:v>4.7942754919499099E-2</c:v>
                </c:pt>
                <c:pt idx="11108">
                  <c:v>2.69360269360268E-2</c:v>
                </c:pt>
                <c:pt idx="11109">
                  <c:v>0.274914089347079</c:v>
                </c:pt>
                <c:pt idx="11110">
                  <c:v>-8.0833333333333396E-2</c:v>
                </c:pt>
                <c:pt idx="11111">
                  <c:v>0.17230008244023101</c:v>
                </c:pt>
                <c:pt idx="11112">
                  <c:v>0.20568927789934299</c:v>
                </c:pt>
                <c:pt idx="11113">
                  <c:v>-3.7131338849989398E-2</c:v>
                </c:pt>
                <c:pt idx="11114">
                  <c:v>-0.13934426229508201</c:v>
                </c:pt>
                <c:pt idx="11115">
                  <c:v>-5.1724137931034503E-2</c:v>
                </c:pt>
                <c:pt idx="11116">
                  <c:v>0.11330512458862201</c:v>
                </c:pt>
                <c:pt idx="11117">
                  <c:v>5.2631578947368397E-2</c:v>
                </c:pt>
                <c:pt idx="11118">
                  <c:v>0.304566702624955</c:v>
                </c:pt>
                <c:pt idx="11119">
                  <c:v>3.9908256880734003E-2</c:v>
                </c:pt>
                <c:pt idx="11120">
                  <c:v>0.144495412844037</c:v>
                </c:pt>
                <c:pt idx="11121">
                  <c:v>-9.5238095238095205E-2</c:v>
                </c:pt>
                <c:pt idx="11122">
                  <c:v>0.251034482758621</c:v>
                </c:pt>
                <c:pt idx="11123">
                  <c:v>3.8945233265720101E-2</c:v>
                </c:pt>
                <c:pt idx="11124">
                  <c:v>0.15648854961832001</c:v>
                </c:pt>
                <c:pt idx="11125">
                  <c:v>6.9013112491373402E-2</c:v>
                </c:pt>
                <c:pt idx="11126">
                  <c:v>0.101587301587302</c:v>
                </c:pt>
                <c:pt idx="11127">
                  <c:v>6.4638783269961905E-2</c:v>
                </c:pt>
                <c:pt idx="11128">
                  <c:v>6.5217391304347797E-2</c:v>
                </c:pt>
                <c:pt idx="11129">
                  <c:v>0.14000000000000001</c:v>
                </c:pt>
                <c:pt idx="11130">
                  <c:v>0.20523415977961401</c:v>
                </c:pt>
                <c:pt idx="11131">
                  <c:v>4.2735042735043702E-3</c:v>
                </c:pt>
                <c:pt idx="11132">
                  <c:v>0.109813084112149</c:v>
                </c:pt>
                <c:pt idx="11133">
                  <c:v>-0.102625298329356</c:v>
                </c:pt>
                <c:pt idx="11134">
                  <c:v>-8.5784313725490603E-3</c:v>
                </c:pt>
                <c:pt idx="11135">
                  <c:v>-0.16019417475728201</c:v>
                </c:pt>
                <c:pt idx="11136">
                  <c:v>1.9409623938536201E-2</c:v>
                </c:pt>
                <c:pt idx="11137">
                  <c:v>0.16048144433299899</c:v>
                </c:pt>
                <c:pt idx="11138">
                  <c:v>0.33676092544987102</c:v>
                </c:pt>
                <c:pt idx="11139">
                  <c:v>0.30856219709208399</c:v>
                </c:pt>
                <c:pt idx="11140">
                  <c:v>-0.218934911242604</c:v>
                </c:pt>
                <c:pt idx="11141">
                  <c:v>0.90666666666666695</c:v>
                </c:pt>
                <c:pt idx="11142">
                  <c:v>-0.13043478260869601</c:v>
                </c:pt>
                <c:pt idx="11143">
                  <c:v>0.25686813186813201</c:v>
                </c:pt>
                <c:pt idx="11144">
                  <c:v>0.28796561604584497</c:v>
                </c:pt>
                <c:pt idx="11145">
                  <c:v>-0.29946524064171098</c:v>
                </c:pt>
                <c:pt idx="11146">
                  <c:v>-7.7079796264855699E-2</c:v>
                </c:pt>
                <c:pt idx="11147">
                  <c:v>8.6206896551724102E-2</c:v>
                </c:pt>
                <c:pt idx="11148">
                  <c:v>0.39</c:v>
                </c:pt>
                <c:pt idx="11149">
                  <c:v>0.24545454545454601</c:v>
                </c:pt>
                <c:pt idx="11150">
                  <c:v>0.17864476386037001</c:v>
                </c:pt>
                <c:pt idx="11151">
                  <c:v>3.1249999999999899E-2</c:v>
                </c:pt>
                <c:pt idx="11152">
                  <c:v>0.10933660933660901</c:v>
                </c:pt>
                <c:pt idx="11153">
                  <c:v>5.5855855855855799E-2</c:v>
                </c:pt>
                <c:pt idx="11154">
                  <c:v>0.180781758957655</c:v>
                </c:pt>
                <c:pt idx="11155">
                  <c:v>0.14577259475218701</c:v>
                </c:pt>
                <c:pt idx="11156">
                  <c:v>8.3222664895971493E-3</c:v>
                </c:pt>
                <c:pt idx="11157">
                  <c:v>0.36635446685878997</c:v>
                </c:pt>
                <c:pt idx="11158">
                  <c:v>0.2</c:v>
                </c:pt>
                <c:pt idx="11159">
                  <c:v>0.26881720430107497</c:v>
                </c:pt>
                <c:pt idx="11160">
                  <c:v>5.5855855855855799E-2</c:v>
                </c:pt>
                <c:pt idx="11161">
                  <c:v>0.24183006535947699</c:v>
                </c:pt>
                <c:pt idx="11162">
                  <c:v>0.207753479125248</c:v>
                </c:pt>
                <c:pt idx="11163">
                  <c:v>0.21808740804846399</c:v>
                </c:pt>
                <c:pt idx="11164">
                  <c:v>-6.72866520787746E-2</c:v>
                </c:pt>
                <c:pt idx="11165">
                  <c:v>-3.8709677419354799E-2</c:v>
                </c:pt>
                <c:pt idx="11166">
                  <c:v>-0.25299890948745901</c:v>
                </c:pt>
                <c:pt idx="11167">
                  <c:v>8.8607594936708806E-2</c:v>
                </c:pt>
                <c:pt idx="11168">
                  <c:v>-7.1684587813620096E-2</c:v>
                </c:pt>
                <c:pt idx="11169">
                  <c:v>1.05876124933825E-3</c:v>
                </c:pt>
                <c:pt idx="11170">
                  <c:v>0.1875</c:v>
                </c:pt>
                <c:pt idx="11171">
                  <c:v>0.345646437994723</c:v>
                </c:pt>
                <c:pt idx="11172">
                  <c:v>8.2866741321388604E-2</c:v>
                </c:pt>
                <c:pt idx="11173">
                  <c:v>0.12936046511627899</c:v>
                </c:pt>
                <c:pt idx="11174">
                  <c:v>5.2083333333333301E-2</c:v>
                </c:pt>
                <c:pt idx="11175">
                  <c:v>-0.161490683229814</c:v>
                </c:pt>
                <c:pt idx="11176">
                  <c:v>-9.9758648431214805E-2</c:v>
                </c:pt>
                <c:pt idx="11177">
                  <c:v>0.250833889259506</c:v>
                </c:pt>
                <c:pt idx="11178">
                  <c:v>0.11046511627907001</c:v>
                </c:pt>
                <c:pt idx="11179">
                  <c:v>0.46558704453441302</c:v>
                </c:pt>
                <c:pt idx="11180">
                  <c:v>-3.9496781743709797E-2</c:v>
                </c:pt>
                <c:pt idx="11181">
                  <c:v>2.02391904323828E-2</c:v>
                </c:pt>
                <c:pt idx="11182">
                  <c:v>0.129909365558912</c:v>
                </c:pt>
                <c:pt idx="11183">
                  <c:v>1.9616788321167901E-2</c:v>
                </c:pt>
                <c:pt idx="11184">
                  <c:v>0.23928293063133299</c:v>
                </c:pt>
                <c:pt idx="11185">
                  <c:v>7.0258620689655105E-2</c:v>
                </c:pt>
                <c:pt idx="11186">
                  <c:v>-5.9360730593607303E-2</c:v>
                </c:pt>
                <c:pt idx="11187">
                  <c:v>0.14285714285714299</c:v>
                </c:pt>
                <c:pt idx="11188">
                  <c:v>0.25027685492801799</c:v>
                </c:pt>
                <c:pt idx="11189">
                  <c:v>0.10552441953562899</c:v>
                </c:pt>
                <c:pt idx="11190">
                  <c:v>7.3529411764705899E-2</c:v>
                </c:pt>
                <c:pt idx="11191">
                  <c:v>5.4698457223001401E-2</c:v>
                </c:pt>
                <c:pt idx="11192">
                  <c:v>-0.102814474439977</c:v>
                </c:pt>
                <c:pt idx="11193">
                  <c:v>0.51578947368421102</c:v>
                </c:pt>
                <c:pt idx="11194">
                  <c:v>8.3333333333333696E-3</c:v>
                </c:pt>
                <c:pt idx="11195">
                  <c:v>0.36307692307692302</c:v>
                </c:pt>
                <c:pt idx="11196">
                  <c:v>9.0909090909090898E-2</c:v>
                </c:pt>
                <c:pt idx="11197">
                  <c:v>0.31648936170212799</c:v>
                </c:pt>
                <c:pt idx="11198">
                  <c:v>0.22003015833123901</c:v>
                </c:pt>
                <c:pt idx="11199">
                  <c:v>0.14588235294117599</c:v>
                </c:pt>
                <c:pt idx="11200">
                  <c:v>0.11925601750547001</c:v>
                </c:pt>
                <c:pt idx="11201">
                  <c:v>5.5921052631578899E-2</c:v>
                </c:pt>
                <c:pt idx="11202">
                  <c:v>2.7298850574712701E-2</c:v>
                </c:pt>
                <c:pt idx="11203">
                  <c:v>0.26415094339622602</c:v>
                </c:pt>
                <c:pt idx="11204">
                  <c:v>0.27854938271604901</c:v>
                </c:pt>
                <c:pt idx="11205">
                  <c:v>-5.4653679653679697E-2</c:v>
                </c:pt>
                <c:pt idx="11206">
                  <c:v>0.44213649851632097</c:v>
                </c:pt>
                <c:pt idx="11207">
                  <c:v>0.18882978723404301</c:v>
                </c:pt>
                <c:pt idx="11208">
                  <c:v>1.1432748538011701</c:v>
                </c:pt>
                <c:pt idx="11209">
                  <c:v>0.38192668371696498</c:v>
                </c:pt>
                <c:pt idx="11210">
                  <c:v>0.102650602409639</c:v>
                </c:pt>
                <c:pt idx="11211">
                  <c:v>-7.6363636363636397E-2</c:v>
                </c:pt>
                <c:pt idx="11212">
                  <c:v>1.2307692307692301E-2</c:v>
                </c:pt>
                <c:pt idx="11213">
                  <c:v>0.34792317999106698</c:v>
                </c:pt>
                <c:pt idx="11214">
                  <c:v>1.1930693069306899</c:v>
                </c:pt>
                <c:pt idx="11215">
                  <c:v>7.4220963172804702E-2</c:v>
                </c:pt>
                <c:pt idx="11216">
                  <c:v>-0.153013910355487</c:v>
                </c:pt>
                <c:pt idx="11217">
                  <c:v>0.38812785388127902</c:v>
                </c:pt>
                <c:pt idx="11218">
                  <c:v>0.11642050390964399</c:v>
                </c:pt>
                <c:pt idx="11219">
                  <c:v>3.3344448149388297E-4</c:v>
                </c:pt>
                <c:pt idx="11220">
                  <c:v>0.43076923076923102</c:v>
                </c:pt>
                <c:pt idx="11221">
                  <c:v>0.32402234636871502</c:v>
                </c:pt>
                <c:pt idx="11222">
                  <c:v>0.229551451187335</c:v>
                </c:pt>
                <c:pt idx="11223">
                  <c:v>0.408432147562582</c:v>
                </c:pt>
                <c:pt idx="11224">
                  <c:v>5.2631578947368397E-2</c:v>
                </c:pt>
                <c:pt idx="11225">
                  <c:v>0.61915204678362601</c:v>
                </c:pt>
                <c:pt idx="11226">
                  <c:v>0.53393665158371095</c:v>
                </c:pt>
                <c:pt idx="11227">
                  <c:v>-8.3129584352078206E-2</c:v>
                </c:pt>
                <c:pt idx="11228">
                  <c:v>0.25914149443561202</c:v>
                </c:pt>
                <c:pt idx="11229">
                  <c:v>5.2631578947368397E-2</c:v>
                </c:pt>
                <c:pt idx="11230">
                  <c:v>-0.22020725388601001</c:v>
                </c:pt>
                <c:pt idx="11231">
                  <c:v>3.2163742690058401E-2</c:v>
                </c:pt>
                <c:pt idx="11232">
                  <c:v>0.12512613521695301</c:v>
                </c:pt>
                <c:pt idx="11233">
                  <c:v>0.01</c:v>
                </c:pt>
                <c:pt idx="11234">
                  <c:v>0.48679245283018902</c:v>
                </c:pt>
                <c:pt idx="11235">
                  <c:v>2.93542074363986E-3</c:v>
                </c:pt>
                <c:pt idx="11236">
                  <c:v>5.2045944005742802E-3</c:v>
                </c:pt>
                <c:pt idx="11237">
                  <c:v>-0.20161593385945101</c:v>
                </c:pt>
                <c:pt idx="11238">
                  <c:v>0.34084084084084099</c:v>
                </c:pt>
                <c:pt idx="11239">
                  <c:v>1.5748031496062999E-2</c:v>
                </c:pt>
                <c:pt idx="11240">
                  <c:v>0.25073399882560199</c:v>
                </c:pt>
                <c:pt idx="11241">
                  <c:v>2.4772209567198299E-2</c:v>
                </c:pt>
                <c:pt idx="11242">
                  <c:v>-0.16482112436115801</c:v>
                </c:pt>
                <c:pt idx="11243">
                  <c:v>5.1094890510949002E-2</c:v>
                </c:pt>
                <c:pt idx="11244">
                  <c:v>0.24208675263774901</c:v>
                </c:pt>
                <c:pt idx="11245">
                  <c:v>0.65680473372781101</c:v>
                </c:pt>
                <c:pt idx="11246">
                  <c:v>0.28185328185328201</c:v>
                </c:pt>
                <c:pt idx="11247">
                  <c:v>3.4649776453055101E-2</c:v>
                </c:pt>
                <c:pt idx="11248">
                  <c:v>-4.4554455445544601E-2</c:v>
                </c:pt>
                <c:pt idx="11249">
                  <c:v>3.1217481789802399E-2</c:v>
                </c:pt>
                <c:pt idx="11250">
                  <c:v>0.234072022160665</c:v>
                </c:pt>
                <c:pt idx="11251">
                  <c:v>1.30533484676504E-2</c:v>
                </c:pt>
                <c:pt idx="11252">
                  <c:v>2.4700070571630199E-2</c:v>
                </c:pt>
                <c:pt idx="11253">
                  <c:v>0.75925925925925897</c:v>
                </c:pt>
                <c:pt idx="11254">
                  <c:v>0.444318181818182</c:v>
                </c:pt>
                <c:pt idx="11255">
                  <c:v>7.3643410852713198E-2</c:v>
                </c:pt>
                <c:pt idx="11256">
                  <c:v>0.102442333785617</c:v>
                </c:pt>
                <c:pt idx="11257">
                  <c:v>0.361383285302594</c:v>
                </c:pt>
                <c:pt idx="11258">
                  <c:v>-4.4883303411131101E-2</c:v>
                </c:pt>
                <c:pt idx="11259">
                  <c:v>0.42857142857142799</c:v>
                </c:pt>
                <c:pt idx="11260">
                  <c:v>-0.233606557377049</c:v>
                </c:pt>
                <c:pt idx="11261">
                  <c:v>-2.4770642201834801E-2</c:v>
                </c:pt>
                <c:pt idx="11262">
                  <c:v>0.197560975609756</c:v>
                </c:pt>
                <c:pt idx="11263">
                  <c:v>0.417074877536739</c:v>
                </c:pt>
                <c:pt idx="11264">
                  <c:v>1.99918400652794E-2</c:v>
                </c:pt>
                <c:pt idx="11265">
                  <c:v>7.2761194029850706E-2</c:v>
                </c:pt>
                <c:pt idx="11266">
                  <c:v>0.16301489921121801</c:v>
                </c:pt>
                <c:pt idx="11267">
                  <c:v>7.2580645161290397E-2</c:v>
                </c:pt>
                <c:pt idx="11268">
                  <c:v>0.105827018552391</c:v>
                </c:pt>
                <c:pt idx="11269">
                  <c:v>6.7164179104477695E-2</c:v>
                </c:pt>
                <c:pt idx="11270">
                  <c:v>0.272131147540984</c:v>
                </c:pt>
                <c:pt idx="11271">
                  <c:v>2.61519302615194E-2</c:v>
                </c:pt>
                <c:pt idx="11272">
                  <c:v>0.28909090909090901</c:v>
                </c:pt>
                <c:pt idx="11273">
                  <c:v>0.12849162011173201</c:v>
                </c:pt>
                <c:pt idx="11274">
                  <c:v>0.14495657982631899</c:v>
                </c:pt>
                <c:pt idx="11275">
                  <c:v>0.14589905362776001</c:v>
                </c:pt>
                <c:pt idx="11276">
                  <c:v>0.16946564885496199</c:v>
                </c:pt>
                <c:pt idx="11277">
                  <c:v>-0.17428571428571399</c:v>
                </c:pt>
                <c:pt idx="11278">
                  <c:v>0.61269146608315095</c:v>
                </c:pt>
                <c:pt idx="11279">
                  <c:v>0</c:v>
                </c:pt>
                <c:pt idx="11280">
                  <c:v>0.16870415647921799</c:v>
                </c:pt>
                <c:pt idx="11281">
                  <c:v>0.213973799126637</c:v>
                </c:pt>
                <c:pt idx="11282">
                  <c:v>0.19367588932806301</c:v>
                </c:pt>
                <c:pt idx="11283">
                  <c:v>6.3291139240506306E-2</c:v>
                </c:pt>
                <c:pt idx="11284">
                  <c:v>7.3394495412843902E-2</c:v>
                </c:pt>
                <c:pt idx="11285">
                  <c:v>-1.5560165975104299E-3</c:v>
                </c:pt>
                <c:pt idx="11286">
                  <c:v>4.8850574712643702E-2</c:v>
                </c:pt>
                <c:pt idx="11287">
                  <c:v>0.50086655112651701</c:v>
                </c:pt>
                <c:pt idx="11288">
                  <c:v>4.4776119402985003E-2</c:v>
                </c:pt>
                <c:pt idx="11289">
                  <c:v>0.11034482758620701</c:v>
                </c:pt>
                <c:pt idx="11290">
                  <c:v>-0.15116279069767399</c:v>
                </c:pt>
                <c:pt idx="11291">
                  <c:v>-2.6431718061673999E-2</c:v>
                </c:pt>
                <c:pt idx="11292">
                  <c:v>0.60797342192690995</c:v>
                </c:pt>
                <c:pt idx="11293">
                  <c:v>9.0909090909090995E-2</c:v>
                </c:pt>
                <c:pt idx="11294">
                  <c:v>9.1113610798650005E-2</c:v>
                </c:pt>
                <c:pt idx="11295">
                  <c:v>0.24310776942355899</c:v>
                </c:pt>
                <c:pt idx="11296">
                  <c:v>0.18853305785124</c:v>
                </c:pt>
                <c:pt idx="11297">
                  <c:v>9.0322580645161202E-2</c:v>
                </c:pt>
                <c:pt idx="11298">
                  <c:v>1.31108462455303E-2</c:v>
                </c:pt>
                <c:pt idx="11299">
                  <c:v>-0.101479915433404</c:v>
                </c:pt>
                <c:pt idx="11300">
                  <c:v>-0.230474569057246</c:v>
                </c:pt>
                <c:pt idx="11301">
                  <c:v>0.35147392290249402</c:v>
                </c:pt>
                <c:pt idx="11302">
                  <c:v>0.11939163498098899</c:v>
                </c:pt>
                <c:pt idx="11303">
                  <c:v>0.61627906976744196</c:v>
                </c:pt>
                <c:pt idx="11304">
                  <c:v>0.476190476190476</c:v>
                </c:pt>
                <c:pt idx="11305">
                  <c:v>9.2150170648464202E-2</c:v>
                </c:pt>
                <c:pt idx="11306">
                  <c:v>0.29094827586206901</c:v>
                </c:pt>
                <c:pt idx="11307">
                  <c:v>-3.5825545171339498E-2</c:v>
                </c:pt>
                <c:pt idx="11308">
                  <c:v>0.118160190325139</c:v>
                </c:pt>
                <c:pt idx="11309">
                  <c:v>7.8947368421052697E-2</c:v>
                </c:pt>
                <c:pt idx="11310">
                  <c:v>6.4327485380116997E-2</c:v>
                </c:pt>
                <c:pt idx="11311">
                  <c:v>0.46929824561403499</c:v>
                </c:pt>
                <c:pt idx="11312">
                  <c:v>-4.4343891402714899E-2</c:v>
                </c:pt>
                <c:pt idx="11313">
                  <c:v>0.193633952254642</c:v>
                </c:pt>
                <c:pt idx="11314">
                  <c:v>7.3267326732673194E-2</c:v>
                </c:pt>
                <c:pt idx="11315">
                  <c:v>0.13851351351351299</c:v>
                </c:pt>
                <c:pt idx="11316">
                  <c:v>3.2967032967032898E-2</c:v>
                </c:pt>
                <c:pt idx="11317">
                  <c:v>0.61134163208851999</c:v>
                </c:pt>
                <c:pt idx="11318">
                  <c:v>0.11637630662020899</c:v>
                </c:pt>
                <c:pt idx="11319">
                  <c:v>0.31705809641532801</c:v>
                </c:pt>
                <c:pt idx="11320">
                  <c:v>0.21114864864864899</c:v>
                </c:pt>
                <c:pt idx="11321">
                  <c:v>0.75503355704698005</c:v>
                </c:pt>
                <c:pt idx="11322">
                  <c:v>-5.1685393258427102E-2</c:v>
                </c:pt>
                <c:pt idx="11323">
                  <c:v>0.31773399014778297</c:v>
                </c:pt>
                <c:pt idx="11324">
                  <c:v>0.494623655913978</c:v>
                </c:pt>
                <c:pt idx="11325">
                  <c:v>-8.1151832460733E-2</c:v>
                </c:pt>
                <c:pt idx="11326">
                  <c:v>0.17482817869415801</c:v>
                </c:pt>
                <c:pt idx="11327">
                  <c:v>8.0715059588298901E-2</c:v>
                </c:pt>
                <c:pt idx="11328">
                  <c:v>0.47996357012750501</c:v>
                </c:pt>
                <c:pt idx="11329">
                  <c:v>0.26420890937019997</c:v>
                </c:pt>
                <c:pt idx="11330">
                  <c:v>-4.4811320754717103E-2</c:v>
                </c:pt>
                <c:pt idx="11331">
                  <c:v>0.41137123745819398</c:v>
                </c:pt>
                <c:pt idx="11332">
                  <c:v>4.2319749216301002E-2</c:v>
                </c:pt>
                <c:pt idx="11333">
                  <c:v>0.14701130856219699</c:v>
                </c:pt>
                <c:pt idx="11334">
                  <c:v>0.31574158325750701</c:v>
                </c:pt>
                <c:pt idx="11335">
                  <c:v>0.120446818844099</c:v>
                </c:pt>
                <c:pt idx="11336">
                  <c:v>0.31445702864756803</c:v>
                </c:pt>
                <c:pt idx="11337">
                  <c:v>0.60025831449790101</c:v>
                </c:pt>
                <c:pt idx="11338">
                  <c:v>8.9378990133488004E-2</c:v>
                </c:pt>
                <c:pt idx="11339">
                  <c:v>0.20156046814044201</c:v>
                </c:pt>
                <c:pt idx="11340">
                  <c:v>-9.5419847328244295E-2</c:v>
                </c:pt>
                <c:pt idx="11341">
                  <c:v>0.12167300380228099</c:v>
                </c:pt>
                <c:pt idx="11342">
                  <c:v>0.352135815991238</c:v>
                </c:pt>
                <c:pt idx="11343">
                  <c:v>0.14763779527559101</c:v>
                </c:pt>
                <c:pt idx="11344">
                  <c:v>0.119642857142857</c:v>
                </c:pt>
                <c:pt idx="11345">
                  <c:v>0.17800167926112501</c:v>
                </c:pt>
                <c:pt idx="11346">
                  <c:v>0.12779850746268601</c:v>
                </c:pt>
                <c:pt idx="11347">
                  <c:v>0.20086289549376801</c:v>
                </c:pt>
                <c:pt idx="11348">
                  <c:v>0.13</c:v>
                </c:pt>
                <c:pt idx="11349">
                  <c:v>4.7253634894991799E-2</c:v>
                </c:pt>
                <c:pt idx="11350">
                  <c:v>5.6603773584906099E-3</c:v>
                </c:pt>
                <c:pt idx="11351">
                  <c:v>4.5205479452054803E-2</c:v>
                </c:pt>
                <c:pt idx="11352">
                  <c:v>0.47470489038785801</c:v>
                </c:pt>
                <c:pt idx="11353">
                  <c:v>0.35587188612099602</c:v>
                </c:pt>
                <c:pt idx="11354">
                  <c:v>0.177044261065266</c:v>
                </c:pt>
                <c:pt idx="11355">
                  <c:v>0.453416149068323</c:v>
                </c:pt>
                <c:pt idx="11356">
                  <c:v>0.58427571351642404</c:v>
                </c:pt>
                <c:pt idx="11357">
                  <c:v>5.13399153737659E-2</c:v>
                </c:pt>
                <c:pt idx="11358">
                  <c:v>0.172506017651779</c:v>
                </c:pt>
                <c:pt idx="11359">
                  <c:v>9.0225563909774306E-2</c:v>
                </c:pt>
                <c:pt idx="11360">
                  <c:v>0.237217099748533</c:v>
                </c:pt>
                <c:pt idx="11361">
                  <c:v>5.8149058149058103E-2</c:v>
                </c:pt>
                <c:pt idx="11362">
                  <c:v>0.14767932489451499</c:v>
                </c:pt>
                <c:pt idx="11363">
                  <c:v>6.6255778120185002E-2</c:v>
                </c:pt>
                <c:pt idx="11364">
                  <c:v>0.34076433121019101</c:v>
                </c:pt>
                <c:pt idx="11365">
                  <c:v>-1.55355682747344E-2</c:v>
                </c:pt>
                <c:pt idx="11366">
                  <c:v>-0.102682879752943</c:v>
                </c:pt>
                <c:pt idx="11367">
                  <c:v>1.5962441314554002E-2</c:v>
                </c:pt>
                <c:pt idx="11368">
                  <c:v>0.15897435897435899</c:v>
                </c:pt>
                <c:pt idx="11369">
                  <c:v>-9.8873591989987505E-2</c:v>
                </c:pt>
                <c:pt idx="11370">
                  <c:v>0.125581395348837</c:v>
                </c:pt>
                <c:pt idx="11371">
                  <c:v>0.54964539007092195</c:v>
                </c:pt>
                <c:pt idx="11372">
                  <c:v>-0.13380666302566899</c:v>
                </c:pt>
                <c:pt idx="11373">
                  <c:v>0.17957746478873199</c:v>
                </c:pt>
                <c:pt idx="11374">
                  <c:v>9.3252463987869599E-2</c:v>
                </c:pt>
                <c:pt idx="11375">
                  <c:v>0.75276752767527699</c:v>
                </c:pt>
                <c:pt idx="11376">
                  <c:v>7.3509933774834502E-2</c:v>
                </c:pt>
                <c:pt idx="11377">
                  <c:v>0.24832214765100699</c:v>
                </c:pt>
                <c:pt idx="11378">
                  <c:v>0.16460176991150399</c:v>
                </c:pt>
                <c:pt idx="11379">
                  <c:v>0.26672038678485099</c:v>
                </c:pt>
                <c:pt idx="11380">
                  <c:v>0.26573426573426601</c:v>
                </c:pt>
                <c:pt idx="11381">
                  <c:v>4.5105566218809998E-2</c:v>
                </c:pt>
                <c:pt idx="11382">
                  <c:v>0.152857142857143</c:v>
                </c:pt>
                <c:pt idx="11383">
                  <c:v>0.23972602739726001</c:v>
                </c:pt>
                <c:pt idx="11384">
                  <c:v>0.103030303030303</c:v>
                </c:pt>
                <c:pt idx="11385">
                  <c:v>0.20388349514563101</c:v>
                </c:pt>
                <c:pt idx="11386">
                  <c:v>1.3483146067415601E-2</c:v>
                </c:pt>
                <c:pt idx="11387">
                  <c:v>0.29370629370629397</c:v>
                </c:pt>
                <c:pt idx="11388">
                  <c:v>1.0175000000000001</c:v>
                </c:pt>
                <c:pt idx="11389">
                  <c:v>2.4673439767779401E-2</c:v>
                </c:pt>
                <c:pt idx="11390">
                  <c:v>0.45530145530145499</c:v>
                </c:pt>
                <c:pt idx="11391">
                  <c:v>0.157776530039304</c:v>
                </c:pt>
                <c:pt idx="11392">
                  <c:v>0.57258064516129004</c:v>
                </c:pt>
                <c:pt idx="11393">
                  <c:v>9.7206703910614603E-2</c:v>
                </c:pt>
                <c:pt idx="11394">
                  <c:v>-5.2820621170505001E-3</c:v>
                </c:pt>
                <c:pt idx="11395">
                  <c:v>0.18385160938352399</c:v>
                </c:pt>
                <c:pt idx="11396">
                  <c:v>0.152129817444219</c:v>
                </c:pt>
                <c:pt idx="11397">
                  <c:v>5.1393188854489298E-2</c:v>
                </c:pt>
                <c:pt idx="11398">
                  <c:v>0.141975308641975</c:v>
                </c:pt>
                <c:pt idx="11399">
                  <c:v>0.152709359605911</c:v>
                </c:pt>
                <c:pt idx="11400">
                  <c:v>-0.14210273643783</c:v>
                </c:pt>
                <c:pt idx="11401">
                  <c:v>8.9947089947089998E-2</c:v>
                </c:pt>
                <c:pt idx="11402">
                  <c:v>8.3850931677018598E-2</c:v>
                </c:pt>
                <c:pt idx="11403">
                  <c:v>0.10377358490565999</c:v>
                </c:pt>
                <c:pt idx="11404">
                  <c:v>-5.9675550405562099E-2</c:v>
                </c:pt>
                <c:pt idx="11405">
                  <c:v>0.48214285714285698</c:v>
                </c:pt>
                <c:pt idx="11406">
                  <c:v>0.29693741677763003</c:v>
                </c:pt>
                <c:pt idx="11407">
                  <c:v>-2.5000000000000001E-2</c:v>
                </c:pt>
                <c:pt idx="11408">
                  <c:v>0.31449937681761497</c:v>
                </c:pt>
                <c:pt idx="11409">
                  <c:v>8.56307674671863E-2</c:v>
                </c:pt>
                <c:pt idx="11410">
                  <c:v>0.54095563139931702</c:v>
                </c:pt>
                <c:pt idx="11411">
                  <c:v>0.77027027027026995</c:v>
                </c:pt>
                <c:pt idx="11412">
                  <c:v>0.74380165289256195</c:v>
                </c:pt>
                <c:pt idx="11413">
                  <c:v>-8.9043747580331706E-3</c:v>
                </c:pt>
                <c:pt idx="11414">
                  <c:v>0.110497237569061</c:v>
                </c:pt>
                <c:pt idx="11415">
                  <c:v>7.59493670886075E-2</c:v>
                </c:pt>
                <c:pt idx="11416">
                  <c:v>0.116804168475901</c:v>
                </c:pt>
                <c:pt idx="11417">
                  <c:v>-0.17857142857142899</c:v>
                </c:pt>
                <c:pt idx="11418">
                  <c:v>-0.122004357298475</c:v>
                </c:pt>
                <c:pt idx="11419">
                  <c:v>7.09939148073023E-2</c:v>
                </c:pt>
                <c:pt idx="11420">
                  <c:v>9.6774193548386997E-2</c:v>
                </c:pt>
                <c:pt idx="11421">
                  <c:v>0.363420427553444</c:v>
                </c:pt>
                <c:pt idx="11422">
                  <c:v>4.6038987971795897E-2</c:v>
                </c:pt>
                <c:pt idx="11423">
                  <c:v>0.20097739767868</c:v>
                </c:pt>
                <c:pt idx="11424">
                  <c:v>0.16711772665764599</c:v>
                </c:pt>
                <c:pt idx="11425">
                  <c:v>0.46470588235294102</c:v>
                </c:pt>
                <c:pt idx="11426">
                  <c:v>-5.9800664451827197E-2</c:v>
                </c:pt>
                <c:pt idx="11427">
                  <c:v>0.142045454545455</c:v>
                </c:pt>
                <c:pt idx="11428">
                  <c:v>0.111273792093704</c:v>
                </c:pt>
                <c:pt idx="11429">
                  <c:v>0.36821322803553802</c:v>
                </c:pt>
                <c:pt idx="11430">
                  <c:v>0.74206349206349198</c:v>
                </c:pt>
                <c:pt idx="11431">
                  <c:v>2.6717557251908299E-2</c:v>
                </c:pt>
                <c:pt idx="11432">
                  <c:v>2.6717557251908299E-2</c:v>
                </c:pt>
                <c:pt idx="11433">
                  <c:v>9.5890410958904496E-3</c:v>
                </c:pt>
                <c:pt idx="11434">
                  <c:v>4.6594982078853001E-2</c:v>
                </c:pt>
                <c:pt idx="11435">
                  <c:v>0.26829268292682901</c:v>
                </c:pt>
                <c:pt idx="11436">
                  <c:v>-2.0807833537331701E-2</c:v>
                </c:pt>
                <c:pt idx="11437">
                  <c:v>0.21538461538461501</c:v>
                </c:pt>
                <c:pt idx="11438">
                  <c:v>2.7692307692307599E-2</c:v>
                </c:pt>
                <c:pt idx="11439">
                  <c:v>9.0202177293934704E-2</c:v>
                </c:pt>
                <c:pt idx="11440">
                  <c:v>4.8681541582150101E-2</c:v>
                </c:pt>
                <c:pt idx="11441">
                  <c:v>0.33410565338276199</c:v>
                </c:pt>
                <c:pt idx="11442">
                  <c:v>6.0808305524656998E-2</c:v>
                </c:pt>
                <c:pt idx="11443">
                  <c:v>1.2995495495495499</c:v>
                </c:pt>
                <c:pt idx="11444">
                  <c:v>3.0060120240480898E-2</c:v>
                </c:pt>
                <c:pt idx="11445">
                  <c:v>0.31723237597911202</c:v>
                </c:pt>
                <c:pt idx="11446">
                  <c:v>0.16951379763469099</c:v>
                </c:pt>
                <c:pt idx="11447">
                  <c:v>-2.1622826571555901E-2</c:v>
                </c:pt>
                <c:pt idx="11448">
                  <c:v>5.15463917525774E-2</c:v>
                </c:pt>
                <c:pt idx="11449">
                  <c:v>3.4867503486750301E-2</c:v>
                </c:pt>
                <c:pt idx="11450">
                  <c:v>0.149980213692125</c:v>
                </c:pt>
                <c:pt idx="11451">
                  <c:v>0.13245033112582799</c:v>
                </c:pt>
                <c:pt idx="11452">
                  <c:v>4.4529961517317099E-2</c:v>
                </c:pt>
                <c:pt idx="11453">
                  <c:v>8.2191780821917901E-2</c:v>
                </c:pt>
                <c:pt idx="11454">
                  <c:v>0.381263616557734</c:v>
                </c:pt>
                <c:pt idx="11455">
                  <c:v>0.340720221606648</c:v>
                </c:pt>
                <c:pt idx="11456">
                  <c:v>0.44132397191574702</c:v>
                </c:pt>
                <c:pt idx="11457">
                  <c:v>8.3815028901734104E-2</c:v>
                </c:pt>
                <c:pt idx="11458">
                  <c:v>0.19139123750960799</c:v>
                </c:pt>
                <c:pt idx="11459">
                  <c:v>0.16186252771618601</c:v>
                </c:pt>
                <c:pt idx="11460">
                  <c:v>4.7535211267605702E-2</c:v>
                </c:pt>
                <c:pt idx="11461">
                  <c:v>0.52307692307692299</c:v>
                </c:pt>
                <c:pt idx="11462">
                  <c:v>0.11340206185567001</c:v>
                </c:pt>
                <c:pt idx="11463">
                  <c:v>0.56326530612244896</c:v>
                </c:pt>
                <c:pt idx="11464">
                  <c:v>0.124260355029586</c:v>
                </c:pt>
                <c:pt idx="11465">
                  <c:v>0.51020408163265296</c:v>
                </c:pt>
                <c:pt idx="11466">
                  <c:v>-5.5172413793103302E-2</c:v>
                </c:pt>
                <c:pt idx="11467">
                  <c:v>0.42269409422694099</c:v>
                </c:pt>
                <c:pt idx="11468">
                  <c:v>0.21181716833890701</c:v>
                </c:pt>
                <c:pt idx="11469">
                  <c:v>0.37424188369604</c:v>
                </c:pt>
                <c:pt idx="11470">
                  <c:v>3.3444816053510998E-3</c:v>
                </c:pt>
                <c:pt idx="11471">
                  <c:v>-0.190317195325543</c:v>
                </c:pt>
                <c:pt idx="11472">
                  <c:v>2.06766917293232E-2</c:v>
                </c:pt>
                <c:pt idx="11473">
                  <c:v>0.131409358363687</c:v>
                </c:pt>
                <c:pt idx="11474">
                  <c:v>2.4242424242424301E-2</c:v>
                </c:pt>
                <c:pt idx="11475">
                  <c:v>2.3640661938533801E-3</c:v>
                </c:pt>
                <c:pt idx="11476">
                  <c:v>0.22984244670991699</c:v>
                </c:pt>
                <c:pt idx="11477">
                  <c:v>0.206286836935167</c:v>
                </c:pt>
                <c:pt idx="11478">
                  <c:v>0.107317073170732</c:v>
                </c:pt>
                <c:pt idx="11479">
                  <c:v>-1.46412884333818E-3</c:v>
                </c:pt>
                <c:pt idx="11480">
                  <c:v>-7.3226544622425699E-2</c:v>
                </c:pt>
                <c:pt idx="11481">
                  <c:v>5.5555555555555601E-3</c:v>
                </c:pt>
                <c:pt idx="11482">
                  <c:v>0.26218611521418</c:v>
                </c:pt>
                <c:pt idx="11483">
                  <c:v>0.49252013808975798</c:v>
                </c:pt>
                <c:pt idx="11484">
                  <c:v>5.2217855137563197E-2</c:v>
                </c:pt>
                <c:pt idx="11485">
                  <c:v>-0.13162790697674401</c:v>
                </c:pt>
                <c:pt idx="11486">
                  <c:v>0.28189457601222301</c:v>
                </c:pt>
                <c:pt idx="11487">
                  <c:v>-1.42653352353777E-3</c:v>
                </c:pt>
                <c:pt idx="11488">
                  <c:v>-1.7262265293761399E-2</c:v>
                </c:pt>
                <c:pt idx="11489">
                  <c:v>-6.9010416666666602E-2</c:v>
                </c:pt>
                <c:pt idx="11490">
                  <c:v>0.100470035252644</c:v>
                </c:pt>
                <c:pt idx="11491">
                  <c:v>0.10076960076960099</c:v>
                </c:pt>
                <c:pt idx="11492">
                  <c:v>8.2392776523702096E-2</c:v>
                </c:pt>
                <c:pt idx="11493">
                  <c:v>6.4000000000000098E-2</c:v>
                </c:pt>
                <c:pt idx="11494">
                  <c:v>0.22210300429184601</c:v>
                </c:pt>
                <c:pt idx="11495">
                  <c:v>0.29893238434163699</c:v>
                </c:pt>
                <c:pt idx="11496">
                  <c:v>0.29415670650730402</c:v>
                </c:pt>
                <c:pt idx="11497">
                  <c:v>0.107086614173228</c:v>
                </c:pt>
                <c:pt idx="11498">
                  <c:v>0.41350210970464102</c:v>
                </c:pt>
                <c:pt idx="11499">
                  <c:v>-1.30584192439863E-2</c:v>
                </c:pt>
                <c:pt idx="11500">
                  <c:v>0.19047619047619099</c:v>
                </c:pt>
                <c:pt idx="11501">
                  <c:v>0.38839125761375798</c:v>
                </c:pt>
                <c:pt idx="11502">
                  <c:v>7.3159784560143604E-2</c:v>
                </c:pt>
                <c:pt idx="11503">
                  <c:v>0.22431865828092301</c:v>
                </c:pt>
                <c:pt idx="11504">
                  <c:v>0.182442196531792</c:v>
                </c:pt>
                <c:pt idx="11505">
                  <c:v>9.5623987034035601E-2</c:v>
                </c:pt>
                <c:pt idx="11506">
                  <c:v>-3.4880147510755903E-2</c:v>
                </c:pt>
                <c:pt idx="11507">
                  <c:v>0.17976257772752999</c:v>
                </c:pt>
                <c:pt idx="11508">
                  <c:v>0.911157024793388</c:v>
                </c:pt>
                <c:pt idx="11509">
                  <c:v>2.22303206997084E-2</c:v>
                </c:pt>
                <c:pt idx="11510">
                  <c:v>0.40152801358234302</c:v>
                </c:pt>
                <c:pt idx="11511">
                  <c:v>6.02409638554217E-2</c:v>
                </c:pt>
                <c:pt idx="11512">
                  <c:v>-8.2857142857142893E-2</c:v>
                </c:pt>
                <c:pt idx="11513">
                  <c:v>0.100303951367781</c:v>
                </c:pt>
                <c:pt idx="11514">
                  <c:v>0.28140703517587901</c:v>
                </c:pt>
                <c:pt idx="11515">
                  <c:v>0.12578616352201299</c:v>
                </c:pt>
                <c:pt idx="11516">
                  <c:v>0.3</c:v>
                </c:pt>
                <c:pt idx="11517">
                  <c:v>0.11971830985915501</c:v>
                </c:pt>
                <c:pt idx="11518">
                  <c:v>0.23788546255506601</c:v>
                </c:pt>
                <c:pt idx="11519">
                  <c:v>-3.0674846625766899E-2</c:v>
                </c:pt>
                <c:pt idx="11520">
                  <c:v>-6.83098591549295E-2</c:v>
                </c:pt>
                <c:pt idx="11521">
                  <c:v>5.8441558441558296E-3</c:v>
                </c:pt>
                <c:pt idx="11522">
                  <c:v>1.15766262403529E-2</c:v>
                </c:pt>
                <c:pt idx="11523">
                  <c:v>0.67975830815710003</c:v>
                </c:pt>
                <c:pt idx="11524">
                  <c:v>9.4680851063829702E-2</c:v>
                </c:pt>
                <c:pt idx="11525">
                  <c:v>8.2923401264933194E-2</c:v>
                </c:pt>
                <c:pt idx="11526">
                  <c:v>0.12255859375</c:v>
                </c:pt>
                <c:pt idx="11527">
                  <c:v>0.218571428571429</c:v>
                </c:pt>
                <c:pt idx="11528">
                  <c:v>0.140404425791683</c:v>
                </c:pt>
                <c:pt idx="11529">
                  <c:v>-8.73873873873873E-2</c:v>
                </c:pt>
                <c:pt idx="11530">
                  <c:v>0.359281437125749</c:v>
                </c:pt>
                <c:pt idx="11531">
                  <c:v>-5.86854460093897E-2</c:v>
                </c:pt>
                <c:pt idx="11532">
                  <c:v>0.202196816857207</c:v>
                </c:pt>
                <c:pt idx="11533">
                  <c:v>4.3552812071330597E-2</c:v>
                </c:pt>
                <c:pt idx="11534">
                  <c:v>0.18</c:v>
                </c:pt>
                <c:pt idx="11535">
                  <c:v>0.14276768941765799</c:v>
                </c:pt>
                <c:pt idx="11536">
                  <c:v>-7.8726968174204298E-2</c:v>
                </c:pt>
                <c:pt idx="11537">
                  <c:v>0.15271659324522799</c:v>
                </c:pt>
                <c:pt idx="11538">
                  <c:v>0.31162790697674397</c:v>
                </c:pt>
                <c:pt idx="11539">
                  <c:v>0.13364055299539199</c:v>
                </c:pt>
                <c:pt idx="11540">
                  <c:v>0.10249999999999999</c:v>
                </c:pt>
                <c:pt idx="11541">
                  <c:v>9.5844504021447799E-2</c:v>
                </c:pt>
                <c:pt idx="11542">
                  <c:v>7.68928991761475E-2</c:v>
                </c:pt>
                <c:pt idx="11543">
                  <c:v>0.24206111443978401</c:v>
                </c:pt>
                <c:pt idx="11544">
                  <c:v>0</c:v>
                </c:pt>
                <c:pt idx="11545">
                  <c:v>0.821167883211679</c:v>
                </c:pt>
                <c:pt idx="11546">
                  <c:v>-0.19681908548707799</c:v>
                </c:pt>
                <c:pt idx="11547">
                  <c:v>7.41666666666667E-2</c:v>
                </c:pt>
                <c:pt idx="11548">
                  <c:v>2.2471910112359599E-2</c:v>
                </c:pt>
                <c:pt idx="11549">
                  <c:v>0.134328358208955</c:v>
                </c:pt>
                <c:pt idx="11550">
                  <c:v>0.11003861003861</c:v>
                </c:pt>
                <c:pt idx="11551">
                  <c:v>0.19719298245614</c:v>
                </c:pt>
                <c:pt idx="11552">
                  <c:v>0.77511961722488099</c:v>
                </c:pt>
                <c:pt idx="11553">
                  <c:v>0.11111111111111099</c:v>
                </c:pt>
                <c:pt idx="11554">
                  <c:v>0.116465863453815</c:v>
                </c:pt>
                <c:pt idx="11555">
                  <c:v>-0.111656989727557</c:v>
                </c:pt>
                <c:pt idx="11556">
                  <c:v>0.22892112420670899</c:v>
                </c:pt>
                <c:pt idx="11557">
                  <c:v>0.27659574468085102</c:v>
                </c:pt>
                <c:pt idx="11558">
                  <c:v>2.8571428571428598E-2</c:v>
                </c:pt>
                <c:pt idx="11559">
                  <c:v>0.39344262295082</c:v>
                </c:pt>
                <c:pt idx="11560">
                  <c:v>5.5604589585172198E-2</c:v>
                </c:pt>
                <c:pt idx="11561">
                  <c:v>0</c:v>
                </c:pt>
                <c:pt idx="11562">
                  <c:v>0.324561403508772</c:v>
                </c:pt>
                <c:pt idx="11563">
                  <c:v>2.1818181818181799E-2</c:v>
                </c:pt>
                <c:pt idx="11564">
                  <c:v>0.36363636363636398</c:v>
                </c:pt>
                <c:pt idx="11565">
                  <c:v>7.5789473684210601E-2</c:v>
                </c:pt>
                <c:pt idx="11566">
                  <c:v>7.4727750657153702E-2</c:v>
                </c:pt>
                <c:pt idx="11567">
                  <c:v>0.68627450980392102</c:v>
                </c:pt>
                <c:pt idx="11568">
                  <c:v>0.11869031377899</c:v>
                </c:pt>
                <c:pt idx="11569">
                  <c:v>-2.2756005056889999E-2</c:v>
                </c:pt>
                <c:pt idx="11570">
                  <c:v>0.12519685039370099</c:v>
                </c:pt>
                <c:pt idx="11571">
                  <c:v>7.6298701298701296E-2</c:v>
                </c:pt>
                <c:pt idx="11572">
                  <c:v>0.137580299785867</c:v>
                </c:pt>
                <c:pt idx="11573">
                  <c:v>0.23501683501683501</c:v>
                </c:pt>
                <c:pt idx="11574">
                  <c:v>0.115555555555555</c:v>
                </c:pt>
                <c:pt idx="11575">
                  <c:v>0.140918580375783</c:v>
                </c:pt>
                <c:pt idx="11576">
                  <c:v>0.318032786885246</c:v>
                </c:pt>
                <c:pt idx="11577">
                  <c:v>0.18373493975903599</c:v>
                </c:pt>
                <c:pt idx="11578">
                  <c:v>2.5229357798165E-2</c:v>
                </c:pt>
                <c:pt idx="11579">
                  <c:v>0.27857142857142903</c:v>
                </c:pt>
              </c:numCache>
            </c:numRef>
          </c:cat>
          <c:val>
            <c:numRef>
              <c:f>StocksCluster!$E$2:$E$11581</c:f>
              <c:numCache>
                <c:formatCode>General</c:formatCode>
                <c:ptCount val="11580"/>
                <c:pt idx="0">
                  <c:v>0.130333952</c:v>
                </c:pt>
                <c:pt idx="1">
                  <c:v>-0.327300392</c:v>
                </c:pt>
                <c:pt idx="2">
                  <c:v>-0.14742698200000001</c:v>
                </c:pt>
                <c:pt idx="3">
                  <c:v>-6.036217E-3</c:v>
                </c:pt>
                <c:pt idx="4">
                  <c:v>-0.15384615400000001</c:v>
                </c:pt>
                <c:pt idx="5">
                  <c:v>6.0732112999999997E-2</c:v>
                </c:pt>
                <c:pt idx="6">
                  <c:v>8.1488933999999999E-2</c:v>
                </c:pt>
                <c:pt idx="7">
                  <c:v>-0.48053498900000002</c:v>
                </c:pt>
                <c:pt idx="8">
                  <c:v>7.6923077000000006E-2</c:v>
                </c:pt>
                <c:pt idx="9">
                  <c:v>0</c:v>
                </c:pt>
                <c:pt idx="10">
                  <c:v>0.17073170700000001</c:v>
                </c:pt>
                <c:pt idx="11">
                  <c:v>-0.29435718399999999</c:v>
                </c:pt>
                <c:pt idx="12">
                  <c:v>-0.22346666700000001</c:v>
                </c:pt>
                <c:pt idx="13">
                  <c:v>7.3394495000000004E-2</c:v>
                </c:pt>
                <c:pt idx="14">
                  <c:v>-7.8811687000000005E-2</c:v>
                </c:pt>
                <c:pt idx="15">
                  <c:v>8.8097166000000005E-2</c:v>
                </c:pt>
                <c:pt idx="16">
                  <c:v>2.3255814E-2</c:v>
                </c:pt>
                <c:pt idx="17">
                  <c:v>-6.25E-2</c:v>
                </c:pt>
                <c:pt idx="18">
                  <c:v>-0.28555878099999998</c:v>
                </c:pt>
                <c:pt idx="19">
                  <c:v>-4.0258065000000003E-2</c:v>
                </c:pt>
                <c:pt idx="20">
                  <c:v>-8.6962963000000004E-2</c:v>
                </c:pt>
                <c:pt idx="21">
                  <c:v>-0.24361809000000001</c:v>
                </c:pt>
                <c:pt idx="22">
                  <c:v>-0.46376811600000001</c:v>
                </c:pt>
                <c:pt idx="23">
                  <c:v>-0.179920477</c:v>
                </c:pt>
                <c:pt idx="24">
                  <c:v>-2.1818181999999998E-2</c:v>
                </c:pt>
                <c:pt idx="25">
                  <c:v>-0.13162705699999999</c:v>
                </c:pt>
                <c:pt idx="26">
                  <c:v>-0.210006583</c:v>
                </c:pt>
                <c:pt idx="27">
                  <c:v>0.124183007</c:v>
                </c:pt>
                <c:pt idx="28">
                  <c:v>-1.0076582000000001E-2</c:v>
                </c:pt>
                <c:pt idx="29">
                  <c:v>-6.6666666999999999E-2</c:v>
                </c:pt>
                <c:pt idx="30">
                  <c:v>9.7178683000000002E-2</c:v>
                </c:pt>
                <c:pt idx="31">
                  <c:v>-9.5294117999999997E-2</c:v>
                </c:pt>
                <c:pt idx="32">
                  <c:v>-0.332604338</c:v>
                </c:pt>
                <c:pt idx="33">
                  <c:v>6.0689655000000002E-2</c:v>
                </c:pt>
                <c:pt idx="34">
                  <c:v>8.1081080999999999E-2</c:v>
                </c:pt>
                <c:pt idx="35">
                  <c:v>-0.104362915</c:v>
                </c:pt>
                <c:pt idx="36">
                  <c:v>7.3345258999999996E-2</c:v>
                </c:pt>
                <c:pt idx="37">
                  <c:v>6.7446042999999997E-2</c:v>
                </c:pt>
                <c:pt idx="38">
                  <c:v>9.6170213000000004E-2</c:v>
                </c:pt>
                <c:pt idx="39">
                  <c:v>-0.16728083799999999</c:v>
                </c:pt>
                <c:pt idx="40">
                  <c:v>-0.208723404</c:v>
                </c:pt>
                <c:pt idx="41">
                  <c:v>2.6666667000000002E-2</c:v>
                </c:pt>
                <c:pt idx="42">
                  <c:v>-2.7377522000000001E-2</c:v>
                </c:pt>
                <c:pt idx="43">
                  <c:v>-0.19471501599999999</c:v>
                </c:pt>
                <c:pt idx="44">
                  <c:v>-0.25026439</c:v>
                </c:pt>
                <c:pt idx="45">
                  <c:v>-0.53211991400000003</c:v>
                </c:pt>
                <c:pt idx="46">
                  <c:v>-0.155737705</c:v>
                </c:pt>
                <c:pt idx="47">
                  <c:v>0.116315789</c:v>
                </c:pt>
                <c:pt idx="48">
                  <c:v>-0.31562099900000001</c:v>
                </c:pt>
                <c:pt idx="49">
                  <c:v>-0.27682611499999998</c:v>
                </c:pt>
                <c:pt idx="50">
                  <c:v>-0.15809167399999999</c:v>
                </c:pt>
                <c:pt idx="51">
                  <c:v>-8.3333332999999996E-2</c:v>
                </c:pt>
                <c:pt idx="52">
                  <c:v>-0.341130604</c:v>
                </c:pt>
                <c:pt idx="53">
                  <c:v>0.17472119</c:v>
                </c:pt>
                <c:pt idx="54">
                  <c:v>1.6435986E-2</c:v>
                </c:pt>
                <c:pt idx="55">
                  <c:v>0.20203186300000001</c:v>
                </c:pt>
                <c:pt idx="56">
                  <c:v>-0.329113924</c:v>
                </c:pt>
                <c:pt idx="57">
                  <c:v>1.1925043E-2</c:v>
                </c:pt>
                <c:pt idx="58">
                  <c:v>-0.47866666699999999</c:v>
                </c:pt>
                <c:pt idx="59">
                  <c:v>-0.328217237</c:v>
                </c:pt>
                <c:pt idx="60">
                  <c:v>-0.112</c:v>
                </c:pt>
                <c:pt idx="61">
                  <c:v>-0.13732142899999999</c:v>
                </c:pt>
                <c:pt idx="62">
                  <c:v>-0.54983130000000002</c:v>
                </c:pt>
                <c:pt idx="63">
                  <c:v>4.610616E-2</c:v>
                </c:pt>
                <c:pt idx="64">
                  <c:v>0.209677419</c:v>
                </c:pt>
                <c:pt idx="65">
                  <c:v>9.9502489999999996E-3</c:v>
                </c:pt>
                <c:pt idx="66">
                  <c:v>0.22</c:v>
                </c:pt>
                <c:pt idx="67">
                  <c:v>2.3255814E-2</c:v>
                </c:pt>
                <c:pt idx="68">
                  <c:v>-0.226804124</c:v>
                </c:pt>
                <c:pt idx="69">
                  <c:v>-7.8431372999999999E-2</c:v>
                </c:pt>
                <c:pt idx="70">
                  <c:v>-0.15417867399999999</c:v>
                </c:pt>
                <c:pt idx="71">
                  <c:v>0.13812154700000001</c:v>
                </c:pt>
                <c:pt idx="72">
                  <c:v>2.0689660000000002E-3</c:v>
                </c:pt>
                <c:pt idx="73">
                  <c:v>-0.26632428499999999</c:v>
                </c:pt>
                <c:pt idx="74">
                  <c:v>-0.34012658200000001</c:v>
                </c:pt>
                <c:pt idx="75">
                  <c:v>0.18091259600000001</c:v>
                </c:pt>
                <c:pt idx="76">
                  <c:v>0.134146341</c:v>
                </c:pt>
                <c:pt idx="77">
                  <c:v>4.754717E-2</c:v>
                </c:pt>
                <c:pt idx="78">
                  <c:v>-0.19751937999999999</c:v>
                </c:pt>
                <c:pt idx="79">
                  <c:v>-5.4672600000000002E-2</c:v>
                </c:pt>
                <c:pt idx="80">
                  <c:v>-0.47127329200000001</c:v>
                </c:pt>
                <c:pt idx="81">
                  <c:v>-6.9444443999999994E-2</c:v>
                </c:pt>
                <c:pt idx="82">
                  <c:v>-0.188095238</c:v>
                </c:pt>
                <c:pt idx="83">
                  <c:v>-7.5200000000000003E-2</c:v>
                </c:pt>
                <c:pt idx="84">
                  <c:v>0.198083067</c:v>
                </c:pt>
                <c:pt idx="85">
                  <c:v>-9.3421560000000008E-3</c:v>
                </c:pt>
                <c:pt idx="86">
                  <c:v>0</c:v>
                </c:pt>
                <c:pt idx="87">
                  <c:v>-7.4999999999999997E-3</c:v>
                </c:pt>
                <c:pt idx="88">
                  <c:v>-0.110320285</c:v>
                </c:pt>
                <c:pt idx="89">
                  <c:v>2.4761905000000001E-2</c:v>
                </c:pt>
                <c:pt idx="90">
                  <c:v>-0.17118265899999999</c:v>
                </c:pt>
                <c:pt idx="91">
                  <c:v>5.2461140000000003E-2</c:v>
                </c:pt>
                <c:pt idx="92">
                  <c:v>-0.25267109399999998</c:v>
                </c:pt>
                <c:pt idx="93">
                  <c:v>-0.10540880499999999</c:v>
                </c:pt>
                <c:pt idx="94">
                  <c:v>-0.17985611500000001</c:v>
                </c:pt>
                <c:pt idx="95">
                  <c:v>3.2721467999999997E-2</c:v>
                </c:pt>
                <c:pt idx="96">
                  <c:v>-0.217183771</c:v>
                </c:pt>
                <c:pt idx="97">
                  <c:v>-0.48364888099999997</c:v>
                </c:pt>
                <c:pt idx="98">
                  <c:v>0</c:v>
                </c:pt>
                <c:pt idx="99">
                  <c:v>-4.66805E-3</c:v>
                </c:pt>
                <c:pt idx="100">
                  <c:v>-1.9487179E-2</c:v>
                </c:pt>
                <c:pt idx="101">
                  <c:v>0</c:v>
                </c:pt>
                <c:pt idx="102">
                  <c:v>-5.2222221999999999E-2</c:v>
                </c:pt>
                <c:pt idx="103">
                  <c:v>-4.7692308000000003E-2</c:v>
                </c:pt>
                <c:pt idx="104">
                  <c:v>0.22600000000000001</c:v>
                </c:pt>
                <c:pt idx="105">
                  <c:v>-0.119589142</c:v>
                </c:pt>
                <c:pt idx="106">
                  <c:v>0.18040873900000001</c:v>
                </c:pt>
                <c:pt idx="107">
                  <c:v>-0.28753541100000002</c:v>
                </c:pt>
                <c:pt idx="108">
                  <c:v>0.10625</c:v>
                </c:pt>
                <c:pt idx="109">
                  <c:v>-0.19070904599999999</c:v>
                </c:pt>
                <c:pt idx="110">
                  <c:v>0.18782479599999999</c:v>
                </c:pt>
                <c:pt idx="111">
                  <c:v>-3.7333333000000003E-2</c:v>
                </c:pt>
                <c:pt idx="112">
                  <c:v>1.9E-2</c:v>
                </c:pt>
                <c:pt idx="113">
                  <c:v>6.8380740000000004E-3</c:v>
                </c:pt>
                <c:pt idx="114">
                  <c:v>1.7894191E-2</c:v>
                </c:pt>
                <c:pt idx="115">
                  <c:v>-0.31343283599999999</c:v>
                </c:pt>
                <c:pt idx="116">
                  <c:v>2.7142856999999999E-2</c:v>
                </c:pt>
                <c:pt idx="117">
                  <c:v>0.109529025</c:v>
                </c:pt>
                <c:pt idx="118">
                  <c:v>-3.5714285999999998E-2</c:v>
                </c:pt>
                <c:pt idx="119">
                  <c:v>3.0303030000000002E-2</c:v>
                </c:pt>
                <c:pt idx="120">
                  <c:v>-6.8965517000000004E-2</c:v>
                </c:pt>
                <c:pt idx="121">
                  <c:v>-4.6186895999999998E-2</c:v>
                </c:pt>
                <c:pt idx="122">
                  <c:v>0.04</c:v>
                </c:pt>
                <c:pt idx="123">
                  <c:v>0</c:v>
                </c:pt>
                <c:pt idx="124">
                  <c:v>-0.45157872399999999</c:v>
                </c:pt>
                <c:pt idx="125">
                  <c:v>-2.6693106000000001E-2</c:v>
                </c:pt>
                <c:pt idx="126">
                  <c:v>-0.13366336600000001</c:v>
                </c:pt>
                <c:pt idx="127">
                  <c:v>0</c:v>
                </c:pt>
                <c:pt idx="128">
                  <c:v>-2.8169013999999999E-2</c:v>
                </c:pt>
                <c:pt idx="129">
                  <c:v>0</c:v>
                </c:pt>
                <c:pt idx="130">
                  <c:v>1.9607843E-2</c:v>
                </c:pt>
                <c:pt idx="131">
                  <c:v>-8.5130532999999994E-2</c:v>
                </c:pt>
                <c:pt idx="132">
                  <c:v>-8.2186066000000002E-2</c:v>
                </c:pt>
                <c:pt idx="133">
                  <c:v>2.4691358E-2</c:v>
                </c:pt>
                <c:pt idx="134">
                  <c:v>-0.12119622200000001</c:v>
                </c:pt>
                <c:pt idx="135">
                  <c:v>-6.1567164000000001E-2</c:v>
                </c:pt>
                <c:pt idx="136">
                  <c:v>-3.9619650999999999E-2</c:v>
                </c:pt>
                <c:pt idx="137">
                  <c:v>7.1428570999999996E-2</c:v>
                </c:pt>
                <c:pt idx="138">
                  <c:v>2.9902643E-2</c:v>
                </c:pt>
                <c:pt idx="139">
                  <c:v>4.8461537999999998E-2</c:v>
                </c:pt>
                <c:pt idx="140">
                  <c:v>-0.111111111</c:v>
                </c:pt>
                <c:pt idx="141">
                  <c:v>-1.9242333E-2</c:v>
                </c:pt>
                <c:pt idx="142">
                  <c:v>0.38461538499999998</c:v>
                </c:pt>
                <c:pt idx="143">
                  <c:v>-1.5228426E-2</c:v>
                </c:pt>
                <c:pt idx="144">
                  <c:v>0.111111111</c:v>
                </c:pt>
                <c:pt idx="145">
                  <c:v>-0.1</c:v>
                </c:pt>
                <c:pt idx="146">
                  <c:v>0.12938271600000001</c:v>
                </c:pt>
                <c:pt idx="147">
                  <c:v>-9.2350316000000002E-2</c:v>
                </c:pt>
                <c:pt idx="148">
                  <c:v>-0.26207092199999998</c:v>
                </c:pt>
                <c:pt idx="149">
                  <c:v>7.6923077000000006E-2</c:v>
                </c:pt>
                <c:pt idx="150">
                  <c:v>4.7261009999999999E-2</c:v>
                </c:pt>
                <c:pt idx="151">
                  <c:v>-0.56718205600000005</c:v>
                </c:pt>
                <c:pt idx="152">
                  <c:v>-9.4674556000000007E-2</c:v>
                </c:pt>
                <c:pt idx="153">
                  <c:v>-0.37829911999999999</c:v>
                </c:pt>
                <c:pt idx="154">
                  <c:v>3.2258065000000002E-2</c:v>
                </c:pt>
                <c:pt idx="155">
                  <c:v>-2.4390243999999998E-2</c:v>
                </c:pt>
                <c:pt idx="156">
                  <c:v>-0.13618290299999999</c:v>
                </c:pt>
                <c:pt idx="157">
                  <c:v>1.5744033000000001E-2</c:v>
                </c:pt>
                <c:pt idx="158">
                  <c:v>-6.0436770000000001E-2</c:v>
                </c:pt>
                <c:pt idx="159">
                  <c:v>-5.1490515000000001E-2</c:v>
                </c:pt>
                <c:pt idx="160">
                  <c:v>-8.1341419999999998E-2</c:v>
                </c:pt>
                <c:pt idx="161">
                  <c:v>-5.3571428999999997E-2</c:v>
                </c:pt>
                <c:pt idx="162">
                  <c:v>0.12704918000000001</c:v>
                </c:pt>
                <c:pt idx="163">
                  <c:v>-0.108374384</c:v>
                </c:pt>
                <c:pt idx="164">
                  <c:v>-1.7728797000000001E-2</c:v>
                </c:pt>
                <c:pt idx="165">
                  <c:v>-2.6174168000000001E-2</c:v>
                </c:pt>
                <c:pt idx="166">
                  <c:v>-0.119791667</c:v>
                </c:pt>
                <c:pt idx="167">
                  <c:v>-0.31614457800000001</c:v>
                </c:pt>
                <c:pt idx="168">
                  <c:v>-6.0150375999999998E-2</c:v>
                </c:pt>
                <c:pt idx="169">
                  <c:v>-8.5365854000000005E-2</c:v>
                </c:pt>
                <c:pt idx="170">
                  <c:v>-6.25E-2</c:v>
                </c:pt>
                <c:pt idx="171">
                  <c:v>2.6150627999999999E-2</c:v>
                </c:pt>
                <c:pt idx="172">
                  <c:v>0</c:v>
                </c:pt>
                <c:pt idx="173">
                  <c:v>2.6956522E-2</c:v>
                </c:pt>
                <c:pt idx="174">
                  <c:v>2.6592179000000001E-2</c:v>
                </c:pt>
                <c:pt idx="175">
                  <c:v>-1.1680144E-2</c:v>
                </c:pt>
                <c:pt idx="176">
                  <c:v>8.9655169999999992E-3</c:v>
                </c:pt>
                <c:pt idx="177">
                  <c:v>1.2401353E-2</c:v>
                </c:pt>
                <c:pt idx="178">
                  <c:v>4.4668588000000002E-2</c:v>
                </c:pt>
                <c:pt idx="179">
                  <c:v>0.12568837099999999</c:v>
                </c:pt>
                <c:pt idx="180">
                  <c:v>-9.8267717000000004E-2</c:v>
                </c:pt>
                <c:pt idx="181">
                  <c:v>-3.7999999999999999E-2</c:v>
                </c:pt>
                <c:pt idx="182">
                  <c:v>-2.5974026000000001E-2</c:v>
                </c:pt>
                <c:pt idx="183">
                  <c:v>-4.2985074999999998E-2</c:v>
                </c:pt>
                <c:pt idx="184">
                  <c:v>-6.7317073000000005E-2</c:v>
                </c:pt>
                <c:pt idx="185">
                  <c:v>-0.12793893100000001</c:v>
                </c:pt>
                <c:pt idx="186">
                  <c:v>-5.5489965000000002E-2</c:v>
                </c:pt>
                <c:pt idx="187">
                  <c:v>-0.124</c:v>
                </c:pt>
                <c:pt idx="188">
                  <c:v>8.4029087000000002E-2</c:v>
                </c:pt>
                <c:pt idx="189">
                  <c:v>-5.2631578999999998E-2</c:v>
                </c:pt>
                <c:pt idx="190">
                  <c:v>-0.24908050700000001</c:v>
                </c:pt>
                <c:pt idx="191">
                  <c:v>0.124505929</c:v>
                </c:pt>
                <c:pt idx="192">
                  <c:v>-0.26585014400000001</c:v>
                </c:pt>
                <c:pt idx="193">
                  <c:v>-0.110671937</c:v>
                </c:pt>
                <c:pt idx="194">
                  <c:v>-2.9361702E-2</c:v>
                </c:pt>
                <c:pt idx="195">
                  <c:v>1.2631579E-2</c:v>
                </c:pt>
                <c:pt idx="196">
                  <c:v>-1.3499481000000001E-2</c:v>
                </c:pt>
                <c:pt idx="197">
                  <c:v>1.9375E-2</c:v>
                </c:pt>
                <c:pt idx="198">
                  <c:v>0.122051282</c:v>
                </c:pt>
                <c:pt idx="199">
                  <c:v>3.1353134999999997E-2</c:v>
                </c:pt>
                <c:pt idx="200">
                  <c:v>-1.2972973E-2</c:v>
                </c:pt>
                <c:pt idx="201">
                  <c:v>-4.7619047999999997E-2</c:v>
                </c:pt>
                <c:pt idx="202">
                  <c:v>-5.3737091000000001E-2</c:v>
                </c:pt>
                <c:pt idx="203">
                  <c:v>-0.24184988599999999</c:v>
                </c:pt>
                <c:pt idx="204">
                  <c:v>-8.6060605999999998E-2</c:v>
                </c:pt>
                <c:pt idx="205">
                  <c:v>0.181525242</c:v>
                </c:pt>
                <c:pt idx="206">
                  <c:v>3.5061544E-2</c:v>
                </c:pt>
                <c:pt idx="207">
                  <c:v>-4.2062414999999999E-2</c:v>
                </c:pt>
                <c:pt idx="208">
                  <c:v>4.8145049000000002E-2</c:v>
                </c:pt>
                <c:pt idx="209">
                  <c:v>0</c:v>
                </c:pt>
                <c:pt idx="210">
                  <c:v>0.39271255100000002</c:v>
                </c:pt>
                <c:pt idx="211">
                  <c:v>-9.6683416999999994E-2</c:v>
                </c:pt>
                <c:pt idx="212">
                  <c:v>8.8167052999999995E-2</c:v>
                </c:pt>
                <c:pt idx="213">
                  <c:v>-9.4512194999999993E-2</c:v>
                </c:pt>
                <c:pt idx="214">
                  <c:v>9.8502757999999996E-2</c:v>
                </c:pt>
                <c:pt idx="215">
                  <c:v>-5.5700197E-2</c:v>
                </c:pt>
                <c:pt idx="216">
                  <c:v>2.4918999999999999E-4</c:v>
                </c:pt>
                <c:pt idx="217">
                  <c:v>-0.104847802</c:v>
                </c:pt>
                <c:pt idx="218">
                  <c:v>3.8709679999999998E-3</c:v>
                </c:pt>
                <c:pt idx="219">
                  <c:v>2.5987526E-2</c:v>
                </c:pt>
                <c:pt idx="220">
                  <c:v>8.3333332999999996E-2</c:v>
                </c:pt>
                <c:pt idx="221">
                  <c:v>-1.7857142999999999E-2</c:v>
                </c:pt>
                <c:pt idx="222">
                  <c:v>-4.1592243000000001E-2</c:v>
                </c:pt>
                <c:pt idx="223">
                  <c:v>-5.0150450999999999E-2</c:v>
                </c:pt>
                <c:pt idx="224">
                  <c:v>0</c:v>
                </c:pt>
                <c:pt idx="225">
                  <c:v>0.169285714</c:v>
                </c:pt>
                <c:pt idx="226">
                  <c:v>-3.8560410000000002E-3</c:v>
                </c:pt>
                <c:pt idx="227">
                  <c:v>3.8461538000000003E-2</c:v>
                </c:pt>
                <c:pt idx="228">
                  <c:v>-7.1923077000000002E-2</c:v>
                </c:pt>
                <c:pt idx="229">
                  <c:v>-2.3396225999999999E-2</c:v>
                </c:pt>
                <c:pt idx="230">
                  <c:v>1.7781937000000001E-2</c:v>
                </c:pt>
                <c:pt idx="231">
                  <c:v>-1.9437695000000001E-2</c:v>
                </c:pt>
                <c:pt idx="232">
                  <c:v>-8.1568627000000005E-2</c:v>
                </c:pt>
                <c:pt idx="233">
                  <c:v>-1.8917287000000001E-2</c:v>
                </c:pt>
                <c:pt idx="234">
                  <c:v>-0.12836766999999999</c:v>
                </c:pt>
                <c:pt idx="235">
                  <c:v>-8.6956521999999994E-2</c:v>
                </c:pt>
                <c:pt idx="236">
                  <c:v>4.3684473000000001E-2</c:v>
                </c:pt>
                <c:pt idx="237">
                  <c:v>-0.40917499099999999</c:v>
                </c:pt>
                <c:pt idx="238">
                  <c:v>-4.4285713999999997E-2</c:v>
                </c:pt>
                <c:pt idx="239">
                  <c:v>4.0445487000000002E-2</c:v>
                </c:pt>
                <c:pt idx="240">
                  <c:v>4.0511726999999997E-2</c:v>
                </c:pt>
                <c:pt idx="241">
                  <c:v>-0.204527713</c:v>
                </c:pt>
                <c:pt idx="242">
                  <c:v>-0.27115151500000001</c:v>
                </c:pt>
                <c:pt idx="243">
                  <c:v>-0.117530864</c:v>
                </c:pt>
                <c:pt idx="244">
                  <c:v>1.4999999999999999E-2</c:v>
                </c:pt>
                <c:pt idx="245">
                  <c:v>0.18023255799999999</c:v>
                </c:pt>
                <c:pt idx="246">
                  <c:v>-0.19250199400000001</c:v>
                </c:pt>
                <c:pt idx="247">
                  <c:v>-0.11437247</c:v>
                </c:pt>
                <c:pt idx="248">
                  <c:v>1.1857708E-2</c:v>
                </c:pt>
                <c:pt idx="249">
                  <c:v>-3.4770515000000002E-2</c:v>
                </c:pt>
                <c:pt idx="250">
                  <c:v>9.8039219999999996E-3</c:v>
                </c:pt>
                <c:pt idx="251">
                  <c:v>3.7611940000000003E-2</c:v>
                </c:pt>
                <c:pt idx="252">
                  <c:v>0</c:v>
                </c:pt>
                <c:pt idx="253">
                  <c:v>0.95924764900000004</c:v>
                </c:pt>
                <c:pt idx="254">
                  <c:v>-1.7272727000000002E-2</c:v>
                </c:pt>
                <c:pt idx="255">
                  <c:v>-0.18505796499999999</c:v>
                </c:pt>
                <c:pt idx="256">
                  <c:v>-0.125313283</c:v>
                </c:pt>
                <c:pt idx="257">
                  <c:v>7.7072959999999996E-2</c:v>
                </c:pt>
                <c:pt idx="258">
                  <c:v>-0.18915343900000001</c:v>
                </c:pt>
                <c:pt idx="259">
                  <c:v>-0.168912848</c:v>
                </c:pt>
                <c:pt idx="260">
                  <c:v>1.3392856999999999E-2</c:v>
                </c:pt>
                <c:pt idx="261">
                  <c:v>0.110550227</c:v>
                </c:pt>
                <c:pt idx="262">
                  <c:v>-0.188584219</c:v>
                </c:pt>
                <c:pt idx="263">
                  <c:v>0.25653333299999997</c:v>
                </c:pt>
                <c:pt idx="264">
                  <c:v>-0.38670694900000002</c:v>
                </c:pt>
                <c:pt idx="265">
                  <c:v>-0.222702703</c:v>
                </c:pt>
                <c:pt idx="266">
                  <c:v>0.159180294</c:v>
                </c:pt>
                <c:pt idx="267">
                  <c:v>-2.5036283999999999E-2</c:v>
                </c:pt>
                <c:pt idx="268">
                  <c:v>-0.17688457899999999</c:v>
                </c:pt>
                <c:pt idx="269">
                  <c:v>0</c:v>
                </c:pt>
                <c:pt idx="270">
                  <c:v>-3.875E-2</c:v>
                </c:pt>
                <c:pt idx="271">
                  <c:v>-0.04</c:v>
                </c:pt>
                <c:pt idx="272">
                  <c:v>1.0612244999999999E-2</c:v>
                </c:pt>
                <c:pt idx="273">
                  <c:v>-0.23335826500000001</c:v>
                </c:pt>
                <c:pt idx="274">
                  <c:v>0</c:v>
                </c:pt>
                <c:pt idx="275">
                  <c:v>0</c:v>
                </c:pt>
                <c:pt idx="276">
                  <c:v>4.4285713999999997E-2</c:v>
                </c:pt>
                <c:pt idx="277">
                  <c:v>0.778385773</c:v>
                </c:pt>
                <c:pt idx="278">
                  <c:v>-7.0878897999999996E-2</c:v>
                </c:pt>
                <c:pt idx="279">
                  <c:v>-0.19045794199999999</c:v>
                </c:pt>
                <c:pt idx="280">
                  <c:v>-3.2258065000000002E-2</c:v>
                </c:pt>
                <c:pt idx="281">
                  <c:v>-0.11779324100000001</c:v>
                </c:pt>
                <c:pt idx="282">
                  <c:v>-0.20343261000000001</c:v>
                </c:pt>
                <c:pt idx="283">
                  <c:v>1.0869564999999999E-2</c:v>
                </c:pt>
                <c:pt idx="284">
                  <c:v>-2.7027026999999999E-2</c:v>
                </c:pt>
                <c:pt idx="285">
                  <c:v>-2.4285714E-2</c:v>
                </c:pt>
                <c:pt idx="286">
                  <c:v>0.20279720300000001</c:v>
                </c:pt>
                <c:pt idx="287">
                  <c:v>9.0592333999999997E-2</c:v>
                </c:pt>
                <c:pt idx="288">
                  <c:v>9.3047035E-2</c:v>
                </c:pt>
                <c:pt idx="289">
                  <c:v>-5.4492753999999997E-2</c:v>
                </c:pt>
                <c:pt idx="290">
                  <c:v>-0.1875</c:v>
                </c:pt>
                <c:pt idx="291">
                  <c:v>-0.149141843</c:v>
                </c:pt>
                <c:pt idx="292">
                  <c:v>-0.14187643</c:v>
                </c:pt>
                <c:pt idx="293">
                  <c:v>-8.9928058000000005E-2</c:v>
                </c:pt>
                <c:pt idx="294">
                  <c:v>-1.7142857000000001E-2</c:v>
                </c:pt>
                <c:pt idx="295">
                  <c:v>6.7142857E-2</c:v>
                </c:pt>
                <c:pt idx="296">
                  <c:v>0</c:v>
                </c:pt>
                <c:pt idx="297">
                  <c:v>-8.8967972000000006E-2</c:v>
                </c:pt>
                <c:pt idx="298">
                  <c:v>4.8018292999999997E-2</c:v>
                </c:pt>
                <c:pt idx="299">
                  <c:v>-0.29002320199999998</c:v>
                </c:pt>
                <c:pt idx="300">
                  <c:v>-0.26091673399999998</c:v>
                </c:pt>
                <c:pt idx="301">
                  <c:v>-0.38440197300000001</c:v>
                </c:pt>
                <c:pt idx="302">
                  <c:v>0</c:v>
                </c:pt>
                <c:pt idx="303">
                  <c:v>2.1459227000000001E-2</c:v>
                </c:pt>
                <c:pt idx="304">
                  <c:v>-7.0175439000000006E-2</c:v>
                </c:pt>
                <c:pt idx="305">
                  <c:v>-3.4634415000000002E-2</c:v>
                </c:pt>
                <c:pt idx="306">
                  <c:v>-0.183006536</c:v>
                </c:pt>
                <c:pt idx="307">
                  <c:v>-0.13750000000000001</c:v>
                </c:pt>
                <c:pt idx="308">
                  <c:v>-9.375E-2</c:v>
                </c:pt>
                <c:pt idx="309">
                  <c:v>-0.33708530799999997</c:v>
                </c:pt>
                <c:pt idx="310">
                  <c:v>-0.38597694799999999</c:v>
                </c:pt>
                <c:pt idx="311">
                  <c:v>7.0175439000000006E-2</c:v>
                </c:pt>
                <c:pt idx="312">
                  <c:v>5.2315093E-2</c:v>
                </c:pt>
                <c:pt idx="313">
                  <c:v>-0.20624921299999999</c:v>
                </c:pt>
                <c:pt idx="314">
                  <c:v>-1.3921114E-2</c:v>
                </c:pt>
                <c:pt idx="315">
                  <c:v>5.3669222000000003E-2</c:v>
                </c:pt>
                <c:pt idx="316">
                  <c:v>-0.23042505599999999</c:v>
                </c:pt>
                <c:pt idx="317">
                  <c:v>-0.60747898099999997</c:v>
                </c:pt>
                <c:pt idx="318">
                  <c:v>0</c:v>
                </c:pt>
                <c:pt idx="319">
                  <c:v>-0.29149797599999999</c:v>
                </c:pt>
                <c:pt idx="320">
                  <c:v>-9.7938144000000005E-2</c:v>
                </c:pt>
                <c:pt idx="321">
                  <c:v>-0.26578560899999998</c:v>
                </c:pt>
                <c:pt idx="322">
                  <c:v>-0.176666667</c:v>
                </c:pt>
                <c:pt idx="323">
                  <c:v>-5.5E-2</c:v>
                </c:pt>
                <c:pt idx="324">
                  <c:v>2.0869565E-2</c:v>
                </c:pt>
                <c:pt idx="325">
                  <c:v>-0.29885714299999999</c:v>
                </c:pt>
                <c:pt idx="326">
                  <c:v>-3.3333333E-2</c:v>
                </c:pt>
                <c:pt idx="327">
                  <c:v>0.122264151</c:v>
                </c:pt>
                <c:pt idx="328">
                  <c:v>-0.108138239</c:v>
                </c:pt>
                <c:pt idx="329">
                  <c:v>-0.23541559100000001</c:v>
                </c:pt>
                <c:pt idx="330">
                  <c:v>0.57428068099999996</c:v>
                </c:pt>
                <c:pt idx="331">
                  <c:v>2.3674242000000002E-2</c:v>
                </c:pt>
                <c:pt idx="332">
                  <c:v>5.5118109999999998E-2</c:v>
                </c:pt>
                <c:pt idx="333">
                  <c:v>0.34593023299999998</c:v>
                </c:pt>
                <c:pt idx="334">
                  <c:v>-1.599016E-2</c:v>
                </c:pt>
                <c:pt idx="335">
                  <c:v>-2.6315788999999999E-2</c:v>
                </c:pt>
                <c:pt idx="336">
                  <c:v>-0.12446758199999999</c:v>
                </c:pt>
                <c:pt idx="337">
                  <c:v>-0.22782471000000001</c:v>
                </c:pt>
                <c:pt idx="338">
                  <c:v>-0.148034569</c:v>
                </c:pt>
                <c:pt idx="339">
                  <c:v>1.1162791E-2</c:v>
                </c:pt>
                <c:pt idx="340">
                  <c:v>-4.7783934E-2</c:v>
                </c:pt>
                <c:pt idx="341">
                  <c:v>6.4666666999999997E-2</c:v>
                </c:pt>
                <c:pt idx="342">
                  <c:v>-5.6363636000000002E-2</c:v>
                </c:pt>
                <c:pt idx="343">
                  <c:v>-4.8192771000000002E-2</c:v>
                </c:pt>
                <c:pt idx="344">
                  <c:v>2.5964912E-2</c:v>
                </c:pt>
                <c:pt idx="345">
                  <c:v>-0.26171875</c:v>
                </c:pt>
                <c:pt idx="346">
                  <c:v>-5.2631578999999998E-2</c:v>
                </c:pt>
                <c:pt idx="347">
                  <c:v>0.49470457099999998</c:v>
                </c:pt>
                <c:pt idx="348">
                  <c:v>0.10344827600000001</c:v>
                </c:pt>
                <c:pt idx="349">
                  <c:v>-2.4564183999999999E-2</c:v>
                </c:pt>
                <c:pt idx="350">
                  <c:v>6.3272727000000001E-2</c:v>
                </c:pt>
                <c:pt idx="351">
                  <c:v>-0.143302181</c:v>
                </c:pt>
                <c:pt idx="352">
                  <c:v>-4.9809093999999998E-2</c:v>
                </c:pt>
                <c:pt idx="353">
                  <c:v>-5.1228070000000001E-2</c:v>
                </c:pt>
                <c:pt idx="354">
                  <c:v>-1.5483871E-2</c:v>
                </c:pt>
                <c:pt idx="355">
                  <c:v>-0.198688525</c:v>
                </c:pt>
                <c:pt idx="356">
                  <c:v>-0.33893280599999998</c:v>
                </c:pt>
                <c:pt idx="357">
                  <c:v>-7.2222222000000003E-2</c:v>
                </c:pt>
                <c:pt idx="358">
                  <c:v>-9.8360656000000005E-2</c:v>
                </c:pt>
                <c:pt idx="359">
                  <c:v>7.6752516000000007E-2</c:v>
                </c:pt>
                <c:pt idx="360">
                  <c:v>0.1</c:v>
                </c:pt>
                <c:pt idx="361">
                  <c:v>6.0728739999999998E-3</c:v>
                </c:pt>
                <c:pt idx="362">
                  <c:v>-8.1863979999999992E-3</c:v>
                </c:pt>
                <c:pt idx="363">
                  <c:v>0</c:v>
                </c:pt>
                <c:pt idx="364">
                  <c:v>-4.6610169E-2</c:v>
                </c:pt>
                <c:pt idx="365">
                  <c:v>6.6260472000000001E-2</c:v>
                </c:pt>
                <c:pt idx="366">
                  <c:v>6.4539876999999995E-2</c:v>
                </c:pt>
                <c:pt idx="367">
                  <c:v>0</c:v>
                </c:pt>
                <c:pt idx="368">
                  <c:v>-3.7072701E-2</c:v>
                </c:pt>
                <c:pt idx="369">
                  <c:v>-1.1111111E-2</c:v>
                </c:pt>
                <c:pt idx="370">
                  <c:v>-6.4441887000000003E-2</c:v>
                </c:pt>
                <c:pt idx="371">
                  <c:v>-0.19678714899999999</c:v>
                </c:pt>
                <c:pt idx="372">
                  <c:v>1.4925373E-2</c:v>
                </c:pt>
                <c:pt idx="373">
                  <c:v>-2.0979021E-2</c:v>
                </c:pt>
                <c:pt idx="374">
                  <c:v>7.3779800000000001E-3</c:v>
                </c:pt>
                <c:pt idx="375">
                  <c:v>3.0219780000000002E-2</c:v>
                </c:pt>
                <c:pt idx="376">
                  <c:v>0.15703703699999999</c:v>
                </c:pt>
                <c:pt idx="377">
                  <c:v>5.6306306E-2</c:v>
                </c:pt>
                <c:pt idx="378">
                  <c:v>-0.26224783899999998</c:v>
                </c:pt>
                <c:pt idx="379">
                  <c:v>2.7142856999999999E-2</c:v>
                </c:pt>
                <c:pt idx="380">
                  <c:v>2.1714285999999999E-2</c:v>
                </c:pt>
                <c:pt idx="381">
                  <c:v>2.7142856999999999E-2</c:v>
                </c:pt>
                <c:pt idx="382">
                  <c:v>8.3333332999999996E-2</c:v>
                </c:pt>
                <c:pt idx="383">
                  <c:v>-0.32375760100000001</c:v>
                </c:pt>
                <c:pt idx="384">
                  <c:v>-8.2288161999999998E-2</c:v>
                </c:pt>
                <c:pt idx="385">
                  <c:v>-0.179920477</c:v>
                </c:pt>
                <c:pt idx="386">
                  <c:v>-0.33333333300000001</c:v>
                </c:pt>
                <c:pt idx="387">
                  <c:v>6.0289388999999999E-2</c:v>
                </c:pt>
                <c:pt idx="388">
                  <c:v>1.0810811E-2</c:v>
                </c:pt>
                <c:pt idx="389">
                  <c:v>8.4702503999999998E-2</c:v>
                </c:pt>
                <c:pt idx="390">
                  <c:v>2.1978022E-2</c:v>
                </c:pt>
                <c:pt idx="391">
                  <c:v>2.5000000000000001E-2</c:v>
                </c:pt>
                <c:pt idx="392">
                  <c:v>0.29285714299999999</c:v>
                </c:pt>
                <c:pt idx="393">
                  <c:v>-0.22161853000000001</c:v>
                </c:pt>
                <c:pt idx="394">
                  <c:v>2.8347996E-2</c:v>
                </c:pt>
                <c:pt idx="395">
                  <c:v>0.17005076099999999</c:v>
                </c:pt>
                <c:pt idx="396">
                  <c:v>-9.3531469000000006E-2</c:v>
                </c:pt>
                <c:pt idx="397">
                  <c:v>-2.3396225999999999E-2</c:v>
                </c:pt>
                <c:pt idx="398">
                  <c:v>0</c:v>
                </c:pt>
                <c:pt idx="399">
                  <c:v>0.143719807</c:v>
                </c:pt>
                <c:pt idx="400">
                  <c:v>-3.7745345E-2</c:v>
                </c:pt>
                <c:pt idx="401">
                  <c:v>2.0465115999999998E-2</c:v>
                </c:pt>
                <c:pt idx="402">
                  <c:v>-0.15836012899999999</c:v>
                </c:pt>
                <c:pt idx="403">
                  <c:v>-8.9068826000000004E-2</c:v>
                </c:pt>
                <c:pt idx="404">
                  <c:v>-8.6666669999999994E-3</c:v>
                </c:pt>
                <c:pt idx="405">
                  <c:v>0.30304347799999998</c:v>
                </c:pt>
                <c:pt idx="406">
                  <c:v>-3.5809524000000002E-2</c:v>
                </c:pt>
                <c:pt idx="407">
                  <c:v>-3.1761309000000001E-2</c:v>
                </c:pt>
                <c:pt idx="408">
                  <c:v>2.4850895000000001E-2</c:v>
                </c:pt>
                <c:pt idx="409">
                  <c:v>-0.119015048</c:v>
                </c:pt>
                <c:pt idx="410">
                  <c:v>-4.1036717E-2</c:v>
                </c:pt>
                <c:pt idx="411">
                  <c:v>0.104516129</c:v>
                </c:pt>
                <c:pt idx="412">
                  <c:v>4.9091801999999997E-2</c:v>
                </c:pt>
                <c:pt idx="413">
                  <c:v>1.106383E-2</c:v>
                </c:pt>
                <c:pt idx="414">
                  <c:v>-1.0133333E-2</c:v>
                </c:pt>
                <c:pt idx="415">
                  <c:v>-8.1761005999999997E-2</c:v>
                </c:pt>
                <c:pt idx="416">
                  <c:v>0.113970588</c:v>
                </c:pt>
                <c:pt idx="417">
                  <c:v>-0.1875</c:v>
                </c:pt>
                <c:pt idx="418">
                  <c:v>0.41158989600000001</c:v>
                </c:pt>
                <c:pt idx="419">
                  <c:v>0.235849057</c:v>
                </c:pt>
                <c:pt idx="420">
                  <c:v>-2.9182879999999998E-3</c:v>
                </c:pt>
                <c:pt idx="421">
                  <c:v>0.165844028</c:v>
                </c:pt>
                <c:pt idx="422">
                  <c:v>0</c:v>
                </c:pt>
                <c:pt idx="423">
                  <c:v>-8.2589928000000007E-2</c:v>
                </c:pt>
                <c:pt idx="424">
                  <c:v>0.29166666699999999</c:v>
                </c:pt>
                <c:pt idx="425">
                  <c:v>8.6666669999999994E-3</c:v>
                </c:pt>
                <c:pt idx="426">
                  <c:v>0.28901734099999998</c:v>
                </c:pt>
                <c:pt idx="427">
                  <c:v>-4.5128204999999998E-2</c:v>
                </c:pt>
                <c:pt idx="428">
                  <c:v>-0.105263158</c:v>
                </c:pt>
                <c:pt idx="429">
                  <c:v>-7.5178997999999997E-2</c:v>
                </c:pt>
                <c:pt idx="430">
                  <c:v>-0.427368421</c:v>
                </c:pt>
                <c:pt idx="431">
                  <c:v>0.15069880499999999</c:v>
                </c:pt>
                <c:pt idx="432">
                  <c:v>0.335877863</c:v>
                </c:pt>
                <c:pt idx="433">
                  <c:v>-0.34039444899999999</c:v>
                </c:pt>
                <c:pt idx="434">
                  <c:v>0</c:v>
                </c:pt>
                <c:pt idx="435">
                  <c:v>0.154</c:v>
                </c:pt>
                <c:pt idx="436">
                  <c:v>5.8004640000000003E-2</c:v>
                </c:pt>
                <c:pt idx="437">
                  <c:v>1.1653718E-2</c:v>
                </c:pt>
                <c:pt idx="438">
                  <c:v>2.4170422E-2</c:v>
                </c:pt>
                <c:pt idx="439">
                  <c:v>0.236491228</c:v>
                </c:pt>
                <c:pt idx="440">
                  <c:v>-0.28571428599999998</c:v>
                </c:pt>
                <c:pt idx="441">
                  <c:v>0</c:v>
                </c:pt>
                <c:pt idx="442">
                  <c:v>1.4285714E-2</c:v>
                </c:pt>
                <c:pt idx="443">
                  <c:v>-1.8108651999999999E-2</c:v>
                </c:pt>
                <c:pt idx="444">
                  <c:v>-3.8759689999999999E-2</c:v>
                </c:pt>
                <c:pt idx="445">
                  <c:v>0.2</c:v>
                </c:pt>
                <c:pt idx="446">
                  <c:v>9.6930530000000001E-3</c:v>
                </c:pt>
                <c:pt idx="447">
                  <c:v>-0.112347642</c:v>
                </c:pt>
                <c:pt idx="448">
                  <c:v>-0.33333333300000001</c:v>
                </c:pt>
                <c:pt idx="449">
                  <c:v>5.9271799999999998E-3</c:v>
                </c:pt>
                <c:pt idx="450">
                  <c:v>-4.1533545999999998E-2</c:v>
                </c:pt>
                <c:pt idx="451">
                  <c:v>-0.22375690600000001</c:v>
                </c:pt>
                <c:pt idx="452">
                  <c:v>-0.13431269700000001</c:v>
                </c:pt>
                <c:pt idx="453">
                  <c:v>8.2568806999999994E-2</c:v>
                </c:pt>
                <c:pt idx="454">
                  <c:v>-4.2222221999999997E-2</c:v>
                </c:pt>
                <c:pt idx="455">
                  <c:v>8.4925690000000002E-3</c:v>
                </c:pt>
                <c:pt idx="456">
                  <c:v>-0.50185873599999997</c:v>
                </c:pt>
                <c:pt idx="457">
                  <c:v>5.0433839000000001E-2</c:v>
                </c:pt>
                <c:pt idx="458">
                  <c:v>-8.8541667000000004E-2</c:v>
                </c:pt>
                <c:pt idx="459">
                  <c:v>0.13844086</c:v>
                </c:pt>
                <c:pt idx="460">
                  <c:v>-8.1038961000000007E-2</c:v>
                </c:pt>
                <c:pt idx="461">
                  <c:v>-9.2631579000000006E-2</c:v>
                </c:pt>
                <c:pt idx="462">
                  <c:v>-0.116047144</c:v>
                </c:pt>
                <c:pt idx="463">
                  <c:v>0</c:v>
                </c:pt>
                <c:pt idx="464">
                  <c:v>5.2631578999999998E-2</c:v>
                </c:pt>
                <c:pt idx="465">
                  <c:v>-4.7619047999999997E-2</c:v>
                </c:pt>
                <c:pt idx="466">
                  <c:v>-7.3560767999999999E-2</c:v>
                </c:pt>
                <c:pt idx="467">
                  <c:v>0</c:v>
                </c:pt>
                <c:pt idx="468">
                  <c:v>6.0339408999999997E-2</c:v>
                </c:pt>
                <c:pt idx="469">
                  <c:v>-0.157826087</c:v>
                </c:pt>
                <c:pt idx="470">
                  <c:v>-0.02</c:v>
                </c:pt>
                <c:pt idx="471">
                  <c:v>-0.12612612600000001</c:v>
                </c:pt>
                <c:pt idx="472">
                  <c:v>-0.41197368400000001</c:v>
                </c:pt>
                <c:pt idx="473">
                  <c:v>-1.6695958E-2</c:v>
                </c:pt>
                <c:pt idx="474">
                  <c:v>3.9298246000000002E-2</c:v>
                </c:pt>
                <c:pt idx="475">
                  <c:v>-0.26826196499999999</c:v>
                </c:pt>
                <c:pt idx="476">
                  <c:v>-0.17395529600000001</c:v>
                </c:pt>
                <c:pt idx="477">
                  <c:v>-0.10128707300000001</c:v>
                </c:pt>
                <c:pt idx="478">
                  <c:v>0.263988522</c:v>
                </c:pt>
                <c:pt idx="479">
                  <c:v>0.140555556</c:v>
                </c:pt>
                <c:pt idx="480">
                  <c:v>2.5000000000000001E-2</c:v>
                </c:pt>
                <c:pt idx="481">
                  <c:v>-7.1879937000000005E-2</c:v>
                </c:pt>
                <c:pt idx="482">
                  <c:v>2.8179741000000001E-2</c:v>
                </c:pt>
                <c:pt idx="483">
                  <c:v>0.140099626</c:v>
                </c:pt>
                <c:pt idx="484">
                  <c:v>4.3091655E-2</c:v>
                </c:pt>
                <c:pt idx="485">
                  <c:v>-8.9032258000000003E-2</c:v>
                </c:pt>
                <c:pt idx="486">
                  <c:v>6.25E-2</c:v>
                </c:pt>
                <c:pt idx="487">
                  <c:v>6.0679612000000001E-2</c:v>
                </c:pt>
                <c:pt idx="488">
                  <c:v>2.3809523999999999E-2</c:v>
                </c:pt>
                <c:pt idx="489">
                  <c:v>7.4441689999999996E-3</c:v>
                </c:pt>
                <c:pt idx="490">
                  <c:v>0</c:v>
                </c:pt>
                <c:pt idx="491">
                  <c:v>-3.125E-2</c:v>
                </c:pt>
                <c:pt idx="492">
                  <c:v>-0.17652173900000001</c:v>
                </c:pt>
                <c:pt idx="493">
                  <c:v>-0.38548950999999998</c:v>
                </c:pt>
                <c:pt idx="494">
                  <c:v>0</c:v>
                </c:pt>
                <c:pt idx="495">
                  <c:v>0</c:v>
                </c:pt>
                <c:pt idx="496">
                  <c:v>5.7184046000000002E-2</c:v>
                </c:pt>
                <c:pt idx="497">
                  <c:v>-3.8461538000000003E-2</c:v>
                </c:pt>
                <c:pt idx="498">
                  <c:v>9.8571429000000002E-2</c:v>
                </c:pt>
                <c:pt idx="499">
                  <c:v>0.21739130400000001</c:v>
                </c:pt>
                <c:pt idx="500">
                  <c:v>-0.15506329099999999</c:v>
                </c:pt>
                <c:pt idx="501">
                  <c:v>-0.25093283599999999</c:v>
                </c:pt>
                <c:pt idx="502">
                  <c:v>-0.11</c:v>
                </c:pt>
                <c:pt idx="503">
                  <c:v>-0.4304</c:v>
                </c:pt>
                <c:pt idx="504">
                  <c:v>-3.9092566000000002E-2</c:v>
                </c:pt>
                <c:pt idx="505">
                  <c:v>-0.155547992</c:v>
                </c:pt>
                <c:pt idx="506">
                  <c:v>-1.2229538999999999E-2</c:v>
                </c:pt>
                <c:pt idx="507">
                  <c:v>0.17759562800000001</c:v>
                </c:pt>
                <c:pt idx="508">
                  <c:v>-0.50629326600000002</c:v>
                </c:pt>
                <c:pt idx="509">
                  <c:v>-4.0322580000000004E-3</c:v>
                </c:pt>
                <c:pt idx="510">
                  <c:v>-6.1990212000000003E-2</c:v>
                </c:pt>
                <c:pt idx="511">
                  <c:v>-3.1594784000000001E-2</c:v>
                </c:pt>
                <c:pt idx="512">
                  <c:v>-0.192307692</c:v>
                </c:pt>
                <c:pt idx="513">
                  <c:v>-0.36363636399999999</c:v>
                </c:pt>
                <c:pt idx="514">
                  <c:v>-4.2926829E-2</c:v>
                </c:pt>
                <c:pt idx="515">
                  <c:v>-0.55479452100000004</c:v>
                </c:pt>
                <c:pt idx="516">
                  <c:v>2.2769231000000001E-2</c:v>
                </c:pt>
                <c:pt idx="517">
                  <c:v>-0.32154340799999998</c:v>
                </c:pt>
                <c:pt idx="518">
                  <c:v>0.23517786600000001</c:v>
                </c:pt>
                <c:pt idx="519">
                  <c:v>-4.1666666999999998E-2</c:v>
                </c:pt>
                <c:pt idx="520">
                  <c:v>-0.27508854799999999</c:v>
                </c:pt>
                <c:pt idx="521">
                  <c:v>-0.14703493100000001</c:v>
                </c:pt>
                <c:pt idx="522">
                  <c:v>-5.8461538E-2</c:v>
                </c:pt>
                <c:pt idx="523">
                  <c:v>-0.27674897100000001</c:v>
                </c:pt>
                <c:pt idx="524">
                  <c:v>2.7959548000000001E-2</c:v>
                </c:pt>
                <c:pt idx="525">
                  <c:v>-2.5402531999999999E-2</c:v>
                </c:pt>
                <c:pt idx="526">
                  <c:v>8.6956521999999994E-2</c:v>
                </c:pt>
                <c:pt idx="527">
                  <c:v>-2.34375E-2</c:v>
                </c:pt>
                <c:pt idx="528">
                  <c:v>-0.12822784800000001</c:v>
                </c:pt>
                <c:pt idx="529">
                  <c:v>-0.15351812400000001</c:v>
                </c:pt>
                <c:pt idx="530">
                  <c:v>2.7555555999999998E-2</c:v>
                </c:pt>
                <c:pt idx="531">
                  <c:v>7.6142129999999999E-3</c:v>
                </c:pt>
                <c:pt idx="532">
                  <c:v>-4.4186049999999999E-3</c:v>
                </c:pt>
                <c:pt idx="533">
                  <c:v>-0.244897959</c:v>
                </c:pt>
                <c:pt idx="534">
                  <c:v>-1.3688761000000001E-2</c:v>
                </c:pt>
                <c:pt idx="535">
                  <c:v>1.9646364999999999E-2</c:v>
                </c:pt>
                <c:pt idx="536">
                  <c:v>-2.2712310999999999E-2</c:v>
                </c:pt>
                <c:pt idx="537">
                  <c:v>-0.188068756</c:v>
                </c:pt>
                <c:pt idx="538">
                  <c:v>-2.3255814E-2</c:v>
                </c:pt>
                <c:pt idx="539">
                  <c:v>-0.234910277</c:v>
                </c:pt>
                <c:pt idx="540">
                  <c:v>-0.15666666700000001</c:v>
                </c:pt>
                <c:pt idx="541">
                  <c:v>-2.2364216999999999E-2</c:v>
                </c:pt>
                <c:pt idx="542">
                  <c:v>-0.213576816</c:v>
                </c:pt>
                <c:pt idx="543">
                  <c:v>4.8602669999999997E-3</c:v>
                </c:pt>
                <c:pt idx="544">
                  <c:v>-0.22666666699999999</c:v>
                </c:pt>
                <c:pt idx="545">
                  <c:v>-0.175597159</c:v>
                </c:pt>
                <c:pt idx="546">
                  <c:v>-5.8252427000000002E-2</c:v>
                </c:pt>
                <c:pt idx="547">
                  <c:v>-2.5000000000000001E-2</c:v>
                </c:pt>
                <c:pt idx="548">
                  <c:v>-2.6763990000000001E-2</c:v>
                </c:pt>
                <c:pt idx="549">
                  <c:v>-0.17961165000000001</c:v>
                </c:pt>
                <c:pt idx="550">
                  <c:v>-0.142411642</c:v>
                </c:pt>
                <c:pt idx="551">
                  <c:v>-0.12223667100000001</c:v>
                </c:pt>
                <c:pt idx="552">
                  <c:v>-2.5974026000000001E-2</c:v>
                </c:pt>
                <c:pt idx="553">
                  <c:v>-0.17133620699999999</c:v>
                </c:pt>
                <c:pt idx="554">
                  <c:v>-0.16341857600000001</c:v>
                </c:pt>
                <c:pt idx="555">
                  <c:v>-6.2972291999999999E-2</c:v>
                </c:pt>
                <c:pt idx="556">
                  <c:v>9.9924107999999998E-2</c:v>
                </c:pt>
                <c:pt idx="557">
                  <c:v>-0.19615490499999999</c:v>
                </c:pt>
                <c:pt idx="558">
                  <c:v>-5.6155508E-2</c:v>
                </c:pt>
                <c:pt idx="559">
                  <c:v>0.264044944</c:v>
                </c:pt>
                <c:pt idx="560">
                  <c:v>0.180672269</c:v>
                </c:pt>
                <c:pt idx="561">
                  <c:v>3.9042820999999998E-2</c:v>
                </c:pt>
                <c:pt idx="562">
                  <c:v>-4.7619047999999997E-2</c:v>
                </c:pt>
                <c:pt idx="563">
                  <c:v>0.17236363599999999</c:v>
                </c:pt>
                <c:pt idx="564">
                  <c:v>0.117580766</c:v>
                </c:pt>
                <c:pt idx="565">
                  <c:v>-2.1276595999999998E-2</c:v>
                </c:pt>
                <c:pt idx="566">
                  <c:v>0</c:v>
                </c:pt>
                <c:pt idx="567">
                  <c:v>-0.125744048</c:v>
                </c:pt>
                <c:pt idx="568">
                  <c:v>-0.25746586999999999</c:v>
                </c:pt>
                <c:pt idx="569">
                  <c:v>0.21951219499999999</c:v>
                </c:pt>
                <c:pt idx="570">
                  <c:v>-0.35028841100000002</c:v>
                </c:pt>
                <c:pt idx="571">
                  <c:v>-0.36716981100000001</c:v>
                </c:pt>
                <c:pt idx="572">
                  <c:v>0.13636363600000001</c:v>
                </c:pt>
                <c:pt idx="573">
                  <c:v>-0.29967069200000002</c:v>
                </c:pt>
                <c:pt idx="574">
                  <c:v>-0.29090909100000001</c:v>
                </c:pt>
                <c:pt idx="575">
                  <c:v>-0.11325</c:v>
                </c:pt>
                <c:pt idx="576">
                  <c:v>0.178571429</c:v>
                </c:pt>
                <c:pt idx="577">
                  <c:v>-0.104444444</c:v>
                </c:pt>
                <c:pt idx="578">
                  <c:v>-9.4482758999999999E-2</c:v>
                </c:pt>
                <c:pt idx="579">
                  <c:v>0.12564766799999999</c:v>
                </c:pt>
                <c:pt idx="580">
                  <c:v>-2.0075282E-2</c:v>
                </c:pt>
                <c:pt idx="581">
                  <c:v>-9.7391303999999998E-2</c:v>
                </c:pt>
                <c:pt idx="582">
                  <c:v>8.5517240999999994E-2</c:v>
                </c:pt>
                <c:pt idx="583">
                  <c:v>-8.5470089999999995E-3</c:v>
                </c:pt>
                <c:pt idx="584">
                  <c:v>0.45011600899999998</c:v>
                </c:pt>
                <c:pt idx="585">
                  <c:v>-6.6744185999999997E-2</c:v>
                </c:pt>
                <c:pt idx="586">
                  <c:v>-0.10197119</c:v>
                </c:pt>
                <c:pt idx="587">
                  <c:v>-7.0385126000000006E-2</c:v>
                </c:pt>
                <c:pt idx="588">
                  <c:v>0</c:v>
                </c:pt>
                <c:pt idx="589">
                  <c:v>-2.6666667000000002E-2</c:v>
                </c:pt>
                <c:pt idx="590">
                  <c:v>4.7619047999999997E-2</c:v>
                </c:pt>
                <c:pt idx="591">
                  <c:v>-0.14513677799999999</c:v>
                </c:pt>
                <c:pt idx="592">
                  <c:v>-0.190403656</c:v>
                </c:pt>
                <c:pt idx="593">
                  <c:v>8.6249999999999993E-2</c:v>
                </c:pt>
                <c:pt idx="594">
                  <c:v>-0.21488912399999999</c:v>
                </c:pt>
                <c:pt idx="595">
                  <c:v>0.11444444400000001</c:v>
                </c:pt>
                <c:pt idx="596">
                  <c:v>-0.21570065999999999</c:v>
                </c:pt>
                <c:pt idx="597">
                  <c:v>-0.37196850399999998</c:v>
                </c:pt>
                <c:pt idx="598">
                  <c:v>-3.7037037000000002E-2</c:v>
                </c:pt>
                <c:pt idx="599">
                  <c:v>-0.119186047</c:v>
                </c:pt>
                <c:pt idx="600">
                  <c:v>3.0502885E-2</c:v>
                </c:pt>
                <c:pt idx="601">
                  <c:v>3.5050824000000001E-2</c:v>
                </c:pt>
                <c:pt idx="602">
                  <c:v>-4.1811846999999999E-2</c:v>
                </c:pt>
                <c:pt idx="603">
                  <c:v>-9.4257426000000005E-2</c:v>
                </c:pt>
                <c:pt idx="604">
                  <c:v>-7.1428570999999996E-2</c:v>
                </c:pt>
                <c:pt idx="605">
                  <c:v>-5.5066797000000001E-2</c:v>
                </c:pt>
                <c:pt idx="606">
                  <c:v>-0.111675127</c:v>
                </c:pt>
                <c:pt idx="607">
                  <c:v>-0.106060606</c:v>
                </c:pt>
                <c:pt idx="608">
                  <c:v>-1.7142857000000001E-2</c:v>
                </c:pt>
                <c:pt idx="609">
                  <c:v>0.26117647100000002</c:v>
                </c:pt>
                <c:pt idx="610">
                  <c:v>-0.31117306500000003</c:v>
                </c:pt>
                <c:pt idx="611">
                  <c:v>-1.5347334000000001E-2</c:v>
                </c:pt>
                <c:pt idx="612">
                  <c:v>1.7142857000000001E-2</c:v>
                </c:pt>
                <c:pt idx="613">
                  <c:v>-0.10972680899999999</c:v>
                </c:pt>
                <c:pt idx="614">
                  <c:v>-7.1976297999999994E-2</c:v>
                </c:pt>
                <c:pt idx="615">
                  <c:v>0.10497585600000001</c:v>
                </c:pt>
                <c:pt idx="616">
                  <c:v>0.12933333299999999</c:v>
                </c:pt>
                <c:pt idx="617">
                  <c:v>0.18666666700000001</c:v>
                </c:pt>
                <c:pt idx="618">
                  <c:v>-4.8684946999999999E-2</c:v>
                </c:pt>
                <c:pt idx="619">
                  <c:v>-9.5384615000000006E-2</c:v>
                </c:pt>
                <c:pt idx="620">
                  <c:v>-0.215035699</c:v>
                </c:pt>
                <c:pt idx="621">
                  <c:v>0.21666666700000001</c:v>
                </c:pt>
                <c:pt idx="622">
                  <c:v>0.11788953000000001</c:v>
                </c:pt>
                <c:pt idx="623">
                  <c:v>0.262372881</c:v>
                </c:pt>
                <c:pt idx="624">
                  <c:v>8.6956521999999994E-2</c:v>
                </c:pt>
                <c:pt idx="625">
                  <c:v>-2.9411764999999999E-2</c:v>
                </c:pt>
                <c:pt idx="626">
                  <c:v>-9.5238094999999995E-2</c:v>
                </c:pt>
                <c:pt idx="627">
                  <c:v>5.4844610000000004E-3</c:v>
                </c:pt>
                <c:pt idx="628">
                  <c:v>-1.9935345E-2</c:v>
                </c:pt>
                <c:pt idx="629">
                  <c:v>-1.2682927E-2</c:v>
                </c:pt>
                <c:pt idx="630">
                  <c:v>9.5011880000000007E-3</c:v>
                </c:pt>
                <c:pt idx="631">
                  <c:v>-9.7135740999999998E-2</c:v>
                </c:pt>
                <c:pt idx="632">
                  <c:v>-0.10513871399999999</c:v>
                </c:pt>
                <c:pt idx="633">
                  <c:v>-1.171875E-2</c:v>
                </c:pt>
                <c:pt idx="634">
                  <c:v>-0.27917231999999997</c:v>
                </c:pt>
                <c:pt idx="635">
                  <c:v>-0.23233794599999999</c:v>
                </c:pt>
                <c:pt idx="636">
                  <c:v>2.7777777999999999E-2</c:v>
                </c:pt>
                <c:pt idx="637">
                  <c:v>0.116147309</c:v>
                </c:pt>
                <c:pt idx="638">
                  <c:v>-9.5796675999999997E-2</c:v>
                </c:pt>
                <c:pt idx="639">
                  <c:v>0.12087912100000001</c:v>
                </c:pt>
                <c:pt idx="640">
                  <c:v>0.14944444400000001</c:v>
                </c:pt>
                <c:pt idx="641">
                  <c:v>-2.5974026000000001E-2</c:v>
                </c:pt>
                <c:pt idx="642">
                  <c:v>0.297952995</c:v>
                </c:pt>
                <c:pt idx="643">
                  <c:v>0.15163934400000001</c:v>
                </c:pt>
                <c:pt idx="644">
                  <c:v>-4.2553190999999997E-2</c:v>
                </c:pt>
                <c:pt idx="645">
                  <c:v>2.4390243999999998E-2</c:v>
                </c:pt>
                <c:pt idx="646">
                  <c:v>0</c:v>
                </c:pt>
                <c:pt idx="647">
                  <c:v>0.11459459499999999</c:v>
                </c:pt>
                <c:pt idx="648">
                  <c:v>-5.1118210999999997E-2</c:v>
                </c:pt>
                <c:pt idx="649">
                  <c:v>2.7487630999999998E-2</c:v>
                </c:pt>
                <c:pt idx="650">
                  <c:v>1.928021E-3</c:v>
                </c:pt>
                <c:pt idx="651">
                  <c:v>0.27552986499999998</c:v>
                </c:pt>
                <c:pt idx="652">
                  <c:v>0.35926773499999998</c:v>
                </c:pt>
                <c:pt idx="653">
                  <c:v>1.7831324999999999E-2</c:v>
                </c:pt>
                <c:pt idx="654">
                  <c:v>-0.17314022400000001</c:v>
                </c:pt>
                <c:pt idx="655">
                  <c:v>7.661017E-3</c:v>
                </c:pt>
                <c:pt idx="656">
                  <c:v>-0.141673932</c:v>
                </c:pt>
                <c:pt idx="657">
                  <c:v>6.5882353000000005E-2</c:v>
                </c:pt>
                <c:pt idx="658">
                  <c:v>-2.8888889000000001E-2</c:v>
                </c:pt>
                <c:pt idx="659">
                  <c:v>-2.7027026999999999E-2</c:v>
                </c:pt>
                <c:pt idx="660">
                  <c:v>3.1779661000000001E-2</c:v>
                </c:pt>
                <c:pt idx="661">
                  <c:v>-8.3532220000000004E-3</c:v>
                </c:pt>
                <c:pt idx="662">
                  <c:v>0</c:v>
                </c:pt>
                <c:pt idx="663">
                  <c:v>3.3807828999999998E-2</c:v>
                </c:pt>
                <c:pt idx="664">
                  <c:v>-9.6111110999999999E-2</c:v>
                </c:pt>
                <c:pt idx="665">
                  <c:v>9.5210279999999994E-2</c:v>
                </c:pt>
                <c:pt idx="666">
                  <c:v>-0.182647212</c:v>
                </c:pt>
                <c:pt idx="667">
                  <c:v>0.30434782599999999</c:v>
                </c:pt>
                <c:pt idx="668">
                  <c:v>-9.6385542000000005E-2</c:v>
                </c:pt>
                <c:pt idx="669">
                  <c:v>-0.250692521</c:v>
                </c:pt>
                <c:pt idx="670">
                  <c:v>0</c:v>
                </c:pt>
                <c:pt idx="671">
                  <c:v>-4.4776119000000003E-2</c:v>
                </c:pt>
                <c:pt idx="672">
                  <c:v>-0.141484836</c:v>
                </c:pt>
                <c:pt idx="673">
                  <c:v>0.103818616</c:v>
                </c:pt>
                <c:pt idx="674">
                  <c:v>6.0606061000000003E-2</c:v>
                </c:pt>
                <c:pt idx="675">
                  <c:v>-7.3999999999999996E-2</c:v>
                </c:pt>
                <c:pt idx="676">
                  <c:v>-2.9333333E-2</c:v>
                </c:pt>
                <c:pt idx="677">
                  <c:v>7.9489695999999999E-2</c:v>
                </c:pt>
                <c:pt idx="678">
                  <c:v>-0.50220640599999999</c:v>
                </c:pt>
                <c:pt idx="679">
                  <c:v>-2.3098245E-2</c:v>
                </c:pt>
                <c:pt idx="680">
                  <c:v>-6.7204300999999994E-2</c:v>
                </c:pt>
                <c:pt idx="681">
                  <c:v>0.21935384099999999</c:v>
                </c:pt>
                <c:pt idx="682">
                  <c:v>-5.4987662999999999E-2</c:v>
                </c:pt>
                <c:pt idx="683">
                  <c:v>0.30385487500000002</c:v>
                </c:pt>
                <c:pt idx="684">
                  <c:v>-6.7878787999999995E-2</c:v>
                </c:pt>
                <c:pt idx="685">
                  <c:v>6.0191517999999999E-2</c:v>
                </c:pt>
                <c:pt idx="686">
                  <c:v>1.9230769000000002E-2</c:v>
                </c:pt>
                <c:pt idx="687">
                  <c:v>-6.7982455999999997E-2</c:v>
                </c:pt>
                <c:pt idx="688">
                  <c:v>-5.5111110999999997E-2</c:v>
                </c:pt>
                <c:pt idx="689">
                  <c:v>-8.3067092999999995E-2</c:v>
                </c:pt>
                <c:pt idx="690">
                  <c:v>-0.25174825200000001</c:v>
                </c:pt>
                <c:pt idx="691">
                  <c:v>-0.10871794899999999</c:v>
                </c:pt>
                <c:pt idx="692">
                  <c:v>-6.9782752000000003E-2</c:v>
                </c:pt>
                <c:pt idx="693">
                  <c:v>-1.7113784E-2</c:v>
                </c:pt>
                <c:pt idx="694">
                  <c:v>-4.789272E-2</c:v>
                </c:pt>
                <c:pt idx="695">
                  <c:v>3.9473684000000002E-2</c:v>
                </c:pt>
                <c:pt idx="696">
                  <c:v>6.0109290000000003E-2</c:v>
                </c:pt>
                <c:pt idx="697">
                  <c:v>-2.1207178E-2</c:v>
                </c:pt>
                <c:pt idx="698">
                  <c:v>0.119306996</c:v>
                </c:pt>
                <c:pt idx="699">
                  <c:v>-3.9042820999999998E-2</c:v>
                </c:pt>
                <c:pt idx="700">
                  <c:v>-6.4444444000000004E-2</c:v>
                </c:pt>
                <c:pt idx="701">
                  <c:v>-9.5823095999999996E-2</c:v>
                </c:pt>
                <c:pt idx="702">
                  <c:v>-1.2E-2</c:v>
                </c:pt>
                <c:pt idx="703">
                  <c:v>-0.229966066</c:v>
                </c:pt>
                <c:pt idx="704">
                  <c:v>2.9411764999999999E-2</c:v>
                </c:pt>
                <c:pt idx="705">
                  <c:v>0.16400000000000001</c:v>
                </c:pt>
                <c:pt idx="706">
                  <c:v>1.744186E-2</c:v>
                </c:pt>
                <c:pt idx="707">
                  <c:v>-6.9838056999999995E-2</c:v>
                </c:pt>
                <c:pt idx="708">
                  <c:v>-4.7619047999999997E-2</c:v>
                </c:pt>
                <c:pt idx="709">
                  <c:v>-0.405405405</c:v>
                </c:pt>
                <c:pt idx="710">
                  <c:v>-1.2E-2</c:v>
                </c:pt>
                <c:pt idx="711">
                  <c:v>-0.58324974900000004</c:v>
                </c:pt>
                <c:pt idx="712">
                  <c:v>7.0038910999999995E-2</c:v>
                </c:pt>
                <c:pt idx="713">
                  <c:v>-4.8627451000000002E-2</c:v>
                </c:pt>
                <c:pt idx="714">
                  <c:v>-0.227941176</c:v>
                </c:pt>
                <c:pt idx="715">
                  <c:v>6.25E-2</c:v>
                </c:pt>
                <c:pt idx="716">
                  <c:v>0.183831672</c:v>
                </c:pt>
                <c:pt idx="717">
                  <c:v>7.8167115999999995E-2</c:v>
                </c:pt>
                <c:pt idx="718">
                  <c:v>0</c:v>
                </c:pt>
                <c:pt idx="719">
                  <c:v>6.4758329000000003E-2</c:v>
                </c:pt>
                <c:pt idx="720">
                  <c:v>-8.2073434000000001E-2</c:v>
                </c:pt>
                <c:pt idx="721">
                  <c:v>-0.15607843099999999</c:v>
                </c:pt>
                <c:pt idx="722">
                  <c:v>-0.211819389</c:v>
                </c:pt>
                <c:pt idx="723">
                  <c:v>-3.7790697999999998E-2</c:v>
                </c:pt>
                <c:pt idx="724">
                  <c:v>2.5716958000000002E-2</c:v>
                </c:pt>
                <c:pt idx="725">
                  <c:v>-5.6213017999999997E-2</c:v>
                </c:pt>
                <c:pt idx="726">
                  <c:v>-3.469502E-2</c:v>
                </c:pt>
                <c:pt idx="727">
                  <c:v>8.4592144999999994E-2</c:v>
                </c:pt>
                <c:pt idx="728">
                  <c:v>0.23372973</c:v>
                </c:pt>
                <c:pt idx="729">
                  <c:v>-4.9473683999999997E-2</c:v>
                </c:pt>
                <c:pt idx="730">
                  <c:v>-0.28807800300000003</c:v>
                </c:pt>
                <c:pt idx="731">
                  <c:v>0.08</c:v>
                </c:pt>
                <c:pt idx="732">
                  <c:v>-4.5714286E-2</c:v>
                </c:pt>
                <c:pt idx="733">
                  <c:v>0.43198090700000003</c:v>
                </c:pt>
                <c:pt idx="734">
                  <c:v>-1.7466667000000002E-2</c:v>
                </c:pt>
                <c:pt idx="735">
                  <c:v>4.3644717E-2</c:v>
                </c:pt>
                <c:pt idx="736">
                  <c:v>-0.109982418</c:v>
                </c:pt>
                <c:pt idx="737">
                  <c:v>-0.109318182</c:v>
                </c:pt>
                <c:pt idx="738">
                  <c:v>0.08</c:v>
                </c:pt>
                <c:pt idx="739">
                  <c:v>-0.19329896899999999</c:v>
                </c:pt>
                <c:pt idx="740">
                  <c:v>6.2735257000000003E-2</c:v>
                </c:pt>
                <c:pt idx="741">
                  <c:v>-0.18829981700000001</c:v>
                </c:pt>
                <c:pt idx="742">
                  <c:v>2.1111110999999998E-2</c:v>
                </c:pt>
                <c:pt idx="743">
                  <c:v>-1.5228426E-2</c:v>
                </c:pt>
                <c:pt idx="744">
                  <c:v>-6.4571429E-2</c:v>
                </c:pt>
                <c:pt idx="745">
                  <c:v>2.3518344E-2</c:v>
                </c:pt>
                <c:pt idx="746">
                  <c:v>-0.32950191600000001</c:v>
                </c:pt>
                <c:pt idx="747">
                  <c:v>-0.05</c:v>
                </c:pt>
                <c:pt idx="748">
                  <c:v>-0.45565217400000002</c:v>
                </c:pt>
                <c:pt idx="749">
                  <c:v>-5.8823529999999999E-3</c:v>
                </c:pt>
                <c:pt idx="750">
                  <c:v>-0.100162764</c:v>
                </c:pt>
                <c:pt idx="751">
                  <c:v>-9.454545E-3</c:v>
                </c:pt>
                <c:pt idx="752">
                  <c:v>-2.6143791E-2</c:v>
                </c:pt>
                <c:pt idx="753">
                  <c:v>-5.977011E-3</c:v>
                </c:pt>
                <c:pt idx="754">
                  <c:v>-0.26400000000000001</c:v>
                </c:pt>
                <c:pt idx="755">
                  <c:v>-0.35135135099999998</c:v>
                </c:pt>
                <c:pt idx="756">
                  <c:v>0.23119015000000001</c:v>
                </c:pt>
                <c:pt idx="757">
                  <c:v>0.15222222199999999</c:v>
                </c:pt>
                <c:pt idx="758">
                  <c:v>-0.24752475199999999</c:v>
                </c:pt>
                <c:pt idx="759">
                  <c:v>-0.23636363599999999</c:v>
                </c:pt>
                <c:pt idx="760">
                  <c:v>-0.04</c:v>
                </c:pt>
                <c:pt idx="761">
                  <c:v>-8.0694585999999999E-2</c:v>
                </c:pt>
                <c:pt idx="762">
                  <c:v>-9.2571428999999997E-2</c:v>
                </c:pt>
                <c:pt idx="763">
                  <c:v>-5.7142856999999998E-2</c:v>
                </c:pt>
                <c:pt idx="764">
                  <c:v>0</c:v>
                </c:pt>
                <c:pt idx="765">
                  <c:v>-0.14730639700000001</c:v>
                </c:pt>
                <c:pt idx="766">
                  <c:v>-0.16225352100000001</c:v>
                </c:pt>
                <c:pt idx="767">
                  <c:v>-3.8719669999999998E-2</c:v>
                </c:pt>
                <c:pt idx="768">
                  <c:v>-0.33887419699999999</c:v>
                </c:pt>
                <c:pt idx="769">
                  <c:v>4.8462740999999997E-2</c:v>
                </c:pt>
                <c:pt idx="770">
                  <c:v>2.7317073000000001E-2</c:v>
                </c:pt>
                <c:pt idx="771">
                  <c:v>0</c:v>
                </c:pt>
                <c:pt idx="772">
                  <c:v>1.6523462999999999E-2</c:v>
                </c:pt>
                <c:pt idx="773">
                  <c:v>-0.118315789</c:v>
                </c:pt>
                <c:pt idx="774">
                  <c:v>-7.4666667000000006E-2</c:v>
                </c:pt>
                <c:pt idx="775">
                  <c:v>-0.155</c:v>
                </c:pt>
                <c:pt idx="776">
                  <c:v>-0.40938661700000001</c:v>
                </c:pt>
                <c:pt idx="777">
                  <c:v>-0.221704975</c:v>
                </c:pt>
                <c:pt idx="778">
                  <c:v>8.3829787000000003E-2</c:v>
                </c:pt>
                <c:pt idx="779">
                  <c:v>-3.1498914000000003E-2</c:v>
                </c:pt>
                <c:pt idx="780">
                  <c:v>3.4640016000000003E-2</c:v>
                </c:pt>
                <c:pt idx="781">
                  <c:v>-0.13114754100000001</c:v>
                </c:pt>
                <c:pt idx="782">
                  <c:v>-0.12114285700000001</c:v>
                </c:pt>
                <c:pt idx="783">
                  <c:v>-0.32666666700000002</c:v>
                </c:pt>
                <c:pt idx="784">
                  <c:v>0.13085622</c:v>
                </c:pt>
                <c:pt idx="785">
                  <c:v>8.1802015000000006E-2</c:v>
                </c:pt>
                <c:pt idx="786">
                  <c:v>0.04</c:v>
                </c:pt>
                <c:pt idx="787">
                  <c:v>0.26588235300000002</c:v>
                </c:pt>
                <c:pt idx="788">
                  <c:v>-0.11242603599999999</c:v>
                </c:pt>
                <c:pt idx="789">
                  <c:v>-2.5333333E-2</c:v>
                </c:pt>
                <c:pt idx="790">
                  <c:v>-0.31147541000000001</c:v>
                </c:pt>
                <c:pt idx="791">
                  <c:v>-7.9919794000000002E-2</c:v>
                </c:pt>
                <c:pt idx="792">
                  <c:v>-7.8416149000000004E-2</c:v>
                </c:pt>
                <c:pt idx="793">
                  <c:v>-2.5477706999999999E-2</c:v>
                </c:pt>
                <c:pt idx="794">
                  <c:v>-0.78021052599999996</c:v>
                </c:pt>
                <c:pt idx="795">
                  <c:v>-8.0318822999999998E-2</c:v>
                </c:pt>
                <c:pt idx="796">
                  <c:v>-0.105263158</c:v>
                </c:pt>
                <c:pt idx="797">
                  <c:v>5.4966249000000002E-2</c:v>
                </c:pt>
                <c:pt idx="798">
                  <c:v>-6.9003285999999997E-2</c:v>
                </c:pt>
                <c:pt idx="799">
                  <c:v>-0.13562387000000001</c:v>
                </c:pt>
                <c:pt idx="800">
                  <c:v>6.0694006000000002E-2</c:v>
                </c:pt>
                <c:pt idx="801">
                  <c:v>-5.6774194E-2</c:v>
                </c:pt>
                <c:pt idx="802">
                  <c:v>-0.17965545499999999</c:v>
                </c:pt>
                <c:pt idx="803">
                  <c:v>7.9090203999999997E-2</c:v>
                </c:pt>
                <c:pt idx="804">
                  <c:v>-0.22717557299999999</c:v>
                </c:pt>
                <c:pt idx="805">
                  <c:v>3.4520547999999998E-2</c:v>
                </c:pt>
                <c:pt idx="806">
                  <c:v>-0.21811224500000001</c:v>
                </c:pt>
                <c:pt idx="807">
                  <c:v>-0.12683823499999999</c:v>
                </c:pt>
                <c:pt idx="808">
                  <c:v>4.2035398000000002E-2</c:v>
                </c:pt>
                <c:pt idx="809">
                  <c:v>-0.120865905</c:v>
                </c:pt>
                <c:pt idx="810">
                  <c:v>0.279181709</c:v>
                </c:pt>
                <c:pt idx="811">
                  <c:v>0</c:v>
                </c:pt>
                <c:pt idx="812">
                  <c:v>-4.3832823999999999E-2</c:v>
                </c:pt>
                <c:pt idx="813">
                  <c:v>0.15789473700000001</c:v>
                </c:pt>
                <c:pt idx="814">
                  <c:v>6.2034738999999998E-2</c:v>
                </c:pt>
                <c:pt idx="815">
                  <c:v>0.117647059</c:v>
                </c:pt>
                <c:pt idx="816">
                  <c:v>-6.5379309999999996E-2</c:v>
                </c:pt>
                <c:pt idx="817">
                  <c:v>8.8607594999999997E-2</c:v>
                </c:pt>
                <c:pt idx="818">
                  <c:v>5.6228370000000003E-3</c:v>
                </c:pt>
                <c:pt idx="819">
                  <c:v>-5.4085155000000003E-2</c:v>
                </c:pt>
                <c:pt idx="820">
                  <c:v>-3.6214953000000001E-2</c:v>
                </c:pt>
                <c:pt idx="821">
                  <c:v>4.3478260999999997E-2</c:v>
                </c:pt>
                <c:pt idx="822">
                  <c:v>-0.24801192799999999</c:v>
                </c:pt>
                <c:pt idx="823">
                  <c:v>0.32779720299999998</c:v>
                </c:pt>
                <c:pt idx="824">
                  <c:v>5.3314120999999999E-2</c:v>
                </c:pt>
                <c:pt idx="825">
                  <c:v>4.4025157000000002E-2</c:v>
                </c:pt>
                <c:pt idx="826">
                  <c:v>-0.11627907</c:v>
                </c:pt>
                <c:pt idx="827">
                  <c:v>0</c:v>
                </c:pt>
                <c:pt idx="828">
                  <c:v>-7.6590908999999999E-2</c:v>
                </c:pt>
                <c:pt idx="829">
                  <c:v>-0.114</c:v>
                </c:pt>
                <c:pt idx="830">
                  <c:v>-1.4018691999999999E-2</c:v>
                </c:pt>
                <c:pt idx="831">
                  <c:v>-8.8607594999999997E-2</c:v>
                </c:pt>
                <c:pt idx="832">
                  <c:v>-0.144377439</c:v>
                </c:pt>
                <c:pt idx="833">
                  <c:v>-0.70235294100000001</c:v>
                </c:pt>
                <c:pt idx="834">
                  <c:v>-0.33302151499999999</c:v>
                </c:pt>
                <c:pt idx="835">
                  <c:v>-0.13636363600000001</c:v>
                </c:pt>
                <c:pt idx="836">
                  <c:v>-0.214883721</c:v>
                </c:pt>
                <c:pt idx="837">
                  <c:v>0</c:v>
                </c:pt>
                <c:pt idx="838">
                  <c:v>4.7567567999999998E-2</c:v>
                </c:pt>
                <c:pt idx="839">
                  <c:v>0.19047618999999999</c:v>
                </c:pt>
                <c:pt idx="840">
                  <c:v>-0.29624478399999998</c:v>
                </c:pt>
                <c:pt idx="841">
                  <c:v>-4.7281320000000003E-3</c:v>
                </c:pt>
                <c:pt idx="842">
                  <c:v>-7.4999999999999997E-2</c:v>
                </c:pt>
                <c:pt idx="843">
                  <c:v>-4.4285713999999997E-2</c:v>
                </c:pt>
                <c:pt idx="844">
                  <c:v>-9.1699891000000006E-2</c:v>
                </c:pt>
                <c:pt idx="845">
                  <c:v>-0.375</c:v>
                </c:pt>
                <c:pt idx="846">
                  <c:v>-0.39450880199999999</c:v>
                </c:pt>
                <c:pt idx="847">
                  <c:v>0.13722517100000001</c:v>
                </c:pt>
                <c:pt idx="848">
                  <c:v>-0.16903225799999999</c:v>
                </c:pt>
                <c:pt idx="849">
                  <c:v>4.3698630000000002E-2</c:v>
                </c:pt>
                <c:pt idx="850">
                  <c:v>-0.53209523800000003</c:v>
                </c:pt>
                <c:pt idx="851">
                  <c:v>-0.13380531000000001</c:v>
                </c:pt>
                <c:pt idx="852">
                  <c:v>-0.13190600499999999</c:v>
                </c:pt>
                <c:pt idx="853">
                  <c:v>-1.5505784E-2</c:v>
                </c:pt>
                <c:pt idx="854">
                  <c:v>-0.27500000000000002</c:v>
                </c:pt>
                <c:pt idx="855">
                  <c:v>0.117647059</c:v>
                </c:pt>
                <c:pt idx="856">
                  <c:v>-0.177894737</c:v>
                </c:pt>
                <c:pt idx="857">
                  <c:v>0.155</c:v>
                </c:pt>
                <c:pt idx="858">
                  <c:v>-3.9829303000000003E-2</c:v>
                </c:pt>
                <c:pt idx="859">
                  <c:v>-0.17758186400000001</c:v>
                </c:pt>
                <c:pt idx="860">
                  <c:v>0.19512195099999999</c:v>
                </c:pt>
                <c:pt idx="861">
                  <c:v>-1.3034033E-2</c:v>
                </c:pt>
                <c:pt idx="862">
                  <c:v>2.5333333E-2</c:v>
                </c:pt>
                <c:pt idx="863">
                  <c:v>-1.804878E-2</c:v>
                </c:pt>
                <c:pt idx="864">
                  <c:v>-0.158249158</c:v>
                </c:pt>
                <c:pt idx="865">
                  <c:v>-0.102352941</c:v>
                </c:pt>
                <c:pt idx="866">
                  <c:v>-3.6923076999999999E-2</c:v>
                </c:pt>
                <c:pt idx="867">
                  <c:v>-0.379285714</c:v>
                </c:pt>
                <c:pt idx="868">
                  <c:v>2.2278480999999999E-2</c:v>
                </c:pt>
                <c:pt idx="869">
                  <c:v>-0.28815927299999999</c:v>
                </c:pt>
                <c:pt idx="870">
                  <c:v>-9.9099098999999996E-2</c:v>
                </c:pt>
                <c:pt idx="871">
                  <c:v>1.4839242000000001E-2</c:v>
                </c:pt>
                <c:pt idx="872">
                  <c:v>-9.5000000000000001E-2</c:v>
                </c:pt>
                <c:pt idx="873">
                  <c:v>-5.7306589999999999E-3</c:v>
                </c:pt>
                <c:pt idx="874">
                  <c:v>7.1428570999999996E-2</c:v>
                </c:pt>
                <c:pt idx="875">
                  <c:v>-0.29846153800000003</c:v>
                </c:pt>
                <c:pt idx="876">
                  <c:v>-0.14399999999999999</c:v>
                </c:pt>
                <c:pt idx="877">
                  <c:v>-0.31838565000000002</c:v>
                </c:pt>
                <c:pt idx="878">
                  <c:v>-0.19384615399999999</c:v>
                </c:pt>
                <c:pt idx="879">
                  <c:v>-0.39024390199999998</c:v>
                </c:pt>
                <c:pt idx="880">
                  <c:v>-0.18666666700000001</c:v>
                </c:pt>
                <c:pt idx="881">
                  <c:v>-0.29546946800000001</c:v>
                </c:pt>
                <c:pt idx="882">
                  <c:v>4.5955882000000003E-2</c:v>
                </c:pt>
                <c:pt idx="883">
                  <c:v>-0.10344827600000001</c:v>
                </c:pt>
                <c:pt idx="884">
                  <c:v>-0.28061224499999998</c:v>
                </c:pt>
                <c:pt idx="885">
                  <c:v>-9.0909090999999997E-2</c:v>
                </c:pt>
                <c:pt idx="886">
                  <c:v>-0.15463917499999999</c:v>
                </c:pt>
                <c:pt idx="887">
                  <c:v>-0.25716039299999999</c:v>
                </c:pt>
                <c:pt idx="888">
                  <c:v>3.9501040000000001E-2</c:v>
                </c:pt>
                <c:pt idx="889">
                  <c:v>-7.9420290000000004E-2</c:v>
                </c:pt>
                <c:pt idx="890">
                  <c:v>-0.13365853699999999</c:v>
                </c:pt>
                <c:pt idx="891">
                  <c:v>1.9259259000000001E-2</c:v>
                </c:pt>
                <c:pt idx="892">
                  <c:v>2.4248302999999999E-2</c:v>
                </c:pt>
                <c:pt idx="893">
                  <c:v>0.39760000000000001</c:v>
                </c:pt>
                <c:pt idx="894">
                  <c:v>0.30737704900000001</c:v>
                </c:pt>
                <c:pt idx="895">
                  <c:v>0.17132039800000001</c:v>
                </c:pt>
                <c:pt idx="896">
                  <c:v>-0.30368373799999998</c:v>
                </c:pt>
                <c:pt idx="897">
                  <c:v>6.6312996999999999E-2</c:v>
                </c:pt>
                <c:pt idx="898">
                  <c:v>-5.1556419999999999E-2</c:v>
                </c:pt>
                <c:pt idx="899">
                  <c:v>-0.25262812099999998</c:v>
                </c:pt>
                <c:pt idx="900">
                  <c:v>0.268405797</c:v>
                </c:pt>
                <c:pt idx="901">
                  <c:v>6.4766839000000007E-2</c:v>
                </c:pt>
                <c:pt idx="902">
                  <c:v>-0.126903553</c:v>
                </c:pt>
                <c:pt idx="903">
                  <c:v>4.4705882000000002E-2</c:v>
                </c:pt>
                <c:pt idx="904">
                  <c:v>-2.9542100000000001E-3</c:v>
                </c:pt>
                <c:pt idx="905">
                  <c:v>-6.5642458000000001E-2</c:v>
                </c:pt>
                <c:pt idx="906">
                  <c:v>-9.2444069000000004E-2</c:v>
                </c:pt>
                <c:pt idx="907">
                  <c:v>6.7991630000000004E-3</c:v>
                </c:pt>
                <c:pt idx="908">
                  <c:v>0</c:v>
                </c:pt>
                <c:pt idx="909">
                  <c:v>0</c:v>
                </c:pt>
                <c:pt idx="910">
                  <c:v>5.4545449999999999E-3</c:v>
                </c:pt>
                <c:pt idx="911">
                  <c:v>-0.50666666699999996</c:v>
                </c:pt>
                <c:pt idx="912">
                  <c:v>9.6774193999999994E-2</c:v>
                </c:pt>
                <c:pt idx="913">
                  <c:v>1.4492754E-2</c:v>
                </c:pt>
                <c:pt idx="914">
                  <c:v>0.12714558200000001</c:v>
                </c:pt>
                <c:pt idx="915">
                  <c:v>-5.3145998999999999E-2</c:v>
                </c:pt>
                <c:pt idx="916">
                  <c:v>-0.128648649</c:v>
                </c:pt>
                <c:pt idx="917">
                  <c:v>-0.36701770099999997</c:v>
                </c:pt>
                <c:pt idx="918">
                  <c:v>-0.12822784800000001</c:v>
                </c:pt>
                <c:pt idx="919">
                  <c:v>3.4256740000000001E-2</c:v>
                </c:pt>
                <c:pt idx="920">
                  <c:v>-0.20863309399999999</c:v>
                </c:pt>
                <c:pt idx="921">
                  <c:v>-0.235355649</c:v>
                </c:pt>
                <c:pt idx="922">
                  <c:v>-0.18479643800000001</c:v>
                </c:pt>
                <c:pt idx="923">
                  <c:v>0.17406600799999999</c:v>
                </c:pt>
                <c:pt idx="924">
                  <c:v>4.5454544999999999E-2</c:v>
                </c:pt>
                <c:pt idx="925">
                  <c:v>0</c:v>
                </c:pt>
                <c:pt idx="926">
                  <c:v>-5.3050399999999996E-3</c:v>
                </c:pt>
                <c:pt idx="927">
                  <c:v>-0.18468085100000001</c:v>
                </c:pt>
                <c:pt idx="928">
                  <c:v>0.21428571399999999</c:v>
                </c:pt>
                <c:pt idx="929">
                  <c:v>-6.8108108000000001E-2</c:v>
                </c:pt>
                <c:pt idx="930">
                  <c:v>-0.12571428600000001</c:v>
                </c:pt>
                <c:pt idx="931">
                  <c:v>0.18</c:v>
                </c:pt>
                <c:pt idx="932">
                  <c:v>-8.3074534000000005E-2</c:v>
                </c:pt>
                <c:pt idx="933">
                  <c:v>-8.0882353000000004E-2</c:v>
                </c:pt>
                <c:pt idx="934">
                  <c:v>-0.25335803600000001</c:v>
                </c:pt>
                <c:pt idx="935">
                  <c:v>5.769697E-2</c:v>
                </c:pt>
                <c:pt idx="936">
                  <c:v>0.16104347799999999</c:v>
                </c:pt>
                <c:pt idx="937">
                  <c:v>-0.209351753</c:v>
                </c:pt>
                <c:pt idx="938">
                  <c:v>-1.9670388E-2</c:v>
                </c:pt>
                <c:pt idx="939">
                  <c:v>-0.237472767</c:v>
                </c:pt>
                <c:pt idx="940">
                  <c:v>-0.168549689</c:v>
                </c:pt>
                <c:pt idx="941">
                  <c:v>-0.473439255</c:v>
                </c:pt>
                <c:pt idx="942">
                  <c:v>-0.12375</c:v>
                </c:pt>
                <c:pt idx="943">
                  <c:v>-9.5181581000000001E-2</c:v>
                </c:pt>
                <c:pt idx="944">
                  <c:v>-0.28885519300000001</c:v>
                </c:pt>
                <c:pt idx="945">
                  <c:v>-1.9607843E-2</c:v>
                </c:pt>
                <c:pt idx="946">
                  <c:v>-0.15254237300000001</c:v>
                </c:pt>
                <c:pt idx="947">
                  <c:v>-0.13200000000000001</c:v>
                </c:pt>
                <c:pt idx="948">
                  <c:v>-0.147058824</c:v>
                </c:pt>
                <c:pt idx="949">
                  <c:v>-0.12639821000000001</c:v>
                </c:pt>
                <c:pt idx="950">
                  <c:v>4.6153849999999996E-3</c:v>
                </c:pt>
                <c:pt idx="951">
                  <c:v>-8.6956519999999999E-3</c:v>
                </c:pt>
                <c:pt idx="952">
                  <c:v>-0.203571429</c:v>
                </c:pt>
                <c:pt idx="953">
                  <c:v>-0.33034450199999998</c:v>
                </c:pt>
                <c:pt idx="954">
                  <c:v>-0.12091503300000001</c:v>
                </c:pt>
                <c:pt idx="955">
                  <c:v>3.6809816000000002E-2</c:v>
                </c:pt>
                <c:pt idx="956">
                  <c:v>-8.5714290000000002E-3</c:v>
                </c:pt>
                <c:pt idx="957">
                  <c:v>-0.39761658</c:v>
                </c:pt>
                <c:pt idx="958">
                  <c:v>9.375E-2</c:v>
                </c:pt>
                <c:pt idx="959">
                  <c:v>0.10331156700000001</c:v>
                </c:pt>
                <c:pt idx="960">
                  <c:v>0.13776137799999999</c:v>
                </c:pt>
                <c:pt idx="961">
                  <c:v>-2.8225805999999999E-2</c:v>
                </c:pt>
                <c:pt idx="962">
                  <c:v>-4.3149950000000003E-3</c:v>
                </c:pt>
                <c:pt idx="963">
                  <c:v>-0.41017543899999998</c:v>
                </c:pt>
                <c:pt idx="964">
                  <c:v>-0.38819210799999998</c:v>
                </c:pt>
                <c:pt idx="965">
                  <c:v>-9.8666667E-2</c:v>
                </c:pt>
                <c:pt idx="966">
                  <c:v>5.8823528999999999E-2</c:v>
                </c:pt>
                <c:pt idx="967">
                  <c:v>-1.7892643999999999E-2</c:v>
                </c:pt>
                <c:pt idx="968">
                  <c:v>0.152912621</c:v>
                </c:pt>
                <c:pt idx="969">
                  <c:v>-0.228556485</c:v>
                </c:pt>
                <c:pt idx="970">
                  <c:v>-0.12825278800000001</c:v>
                </c:pt>
                <c:pt idx="971">
                  <c:v>-0.13918525700000001</c:v>
                </c:pt>
                <c:pt idx="972">
                  <c:v>-4.9741905000000003E-2</c:v>
                </c:pt>
                <c:pt idx="973">
                  <c:v>-4.48E-2</c:v>
                </c:pt>
                <c:pt idx="974">
                  <c:v>-0.38579017300000001</c:v>
                </c:pt>
                <c:pt idx="975">
                  <c:v>-0.26775956299999998</c:v>
                </c:pt>
                <c:pt idx="976">
                  <c:v>-0.26119403000000002</c:v>
                </c:pt>
                <c:pt idx="977">
                  <c:v>-0.21113989599999999</c:v>
                </c:pt>
                <c:pt idx="978">
                  <c:v>1.7524024999999999E-2</c:v>
                </c:pt>
                <c:pt idx="979">
                  <c:v>3.2137519000000003E-2</c:v>
                </c:pt>
                <c:pt idx="980">
                  <c:v>-0.180327869</c:v>
                </c:pt>
                <c:pt idx="981">
                  <c:v>0.11454046599999999</c:v>
                </c:pt>
                <c:pt idx="982">
                  <c:v>0.14678899100000001</c:v>
                </c:pt>
                <c:pt idx="983">
                  <c:v>-0.162769784</c:v>
                </c:pt>
                <c:pt idx="984">
                  <c:v>-1.6564952000000001E-2</c:v>
                </c:pt>
                <c:pt idx="985">
                  <c:v>-0.38461538499999998</c:v>
                </c:pt>
                <c:pt idx="986">
                  <c:v>6.6431806999999995E-2</c:v>
                </c:pt>
                <c:pt idx="987">
                  <c:v>0.22669283600000001</c:v>
                </c:pt>
                <c:pt idx="988">
                  <c:v>1.3513514000000001E-2</c:v>
                </c:pt>
                <c:pt idx="989">
                  <c:v>-1.0894495000000001E-2</c:v>
                </c:pt>
                <c:pt idx="990">
                  <c:v>-6.3333333000000006E-2</c:v>
                </c:pt>
                <c:pt idx="991">
                  <c:v>2.8571428999999999E-2</c:v>
                </c:pt>
                <c:pt idx="992">
                  <c:v>-0.28705101100000002</c:v>
                </c:pt>
                <c:pt idx="993">
                  <c:v>-0.16666666699999999</c:v>
                </c:pt>
                <c:pt idx="994">
                  <c:v>-8.8538312999999993E-2</c:v>
                </c:pt>
                <c:pt idx="995">
                  <c:v>-3.6585366000000001E-2</c:v>
                </c:pt>
                <c:pt idx="996">
                  <c:v>0</c:v>
                </c:pt>
                <c:pt idx="997">
                  <c:v>-0.26624737900000001</c:v>
                </c:pt>
                <c:pt idx="998">
                  <c:v>-9.7924011000000005E-2</c:v>
                </c:pt>
                <c:pt idx="999">
                  <c:v>6.6447908E-2</c:v>
                </c:pt>
                <c:pt idx="1000">
                  <c:v>8.3456790000000003E-2</c:v>
                </c:pt>
                <c:pt idx="1001">
                  <c:v>-3.4500000000000003E-2</c:v>
                </c:pt>
                <c:pt idx="1002">
                  <c:v>5.3010889999999998E-2</c:v>
                </c:pt>
                <c:pt idx="1003">
                  <c:v>0.245393635</c:v>
                </c:pt>
                <c:pt idx="1004">
                  <c:v>-0.14000000000000001</c:v>
                </c:pt>
                <c:pt idx="1005">
                  <c:v>0</c:v>
                </c:pt>
                <c:pt idx="1006">
                  <c:v>-6.0702875000000003E-2</c:v>
                </c:pt>
                <c:pt idx="1007">
                  <c:v>7.8222221999999994E-2</c:v>
                </c:pt>
                <c:pt idx="1008">
                  <c:v>0</c:v>
                </c:pt>
                <c:pt idx="1009">
                  <c:v>7.7669902999999998E-2</c:v>
                </c:pt>
                <c:pt idx="1010">
                  <c:v>7.7669902999999998E-2</c:v>
                </c:pt>
                <c:pt idx="1011">
                  <c:v>-0.15403128799999999</c:v>
                </c:pt>
                <c:pt idx="1012">
                  <c:v>-0.10461538500000001</c:v>
                </c:pt>
                <c:pt idx="1013">
                  <c:v>-0.222906404</c:v>
                </c:pt>
                <c:pt idx="1014">
                  <c:v>7.5566749999999997E-3</c:v>
                </c:pt>
                <c:pt idx="1015">
                  <c:v>-9.4827586000000005E-2</c:v>
                </c:pt>
                <c:pt idx="1016">
                  <c:v>-3.9692702000000003E-2</c:v>
                </c:pt>
                <c:pt idx="1017">
                  <c:v>8.5009140999999996E-2</c:v>
                </c:pt>
                <c:pt idx="1018">
                  <c:v>-0.196601942</c:v>
                </c:pt>
                <c:pt idx="1019">
                  <c:v>-0.102937664</c:v>
                </c:pt>
                <c:pt idx="1020">
                  <c:v>0.116168668</c:v>
                </c:pt>
                <c:pt idx="1021">
                  <c:v>-1.8888406E-2</c:v>
                </c:pt>
                <c:pt idx="1022">
                  <c:v>8.6956521999999994E-2</c:v>
                </c:pt>
                <c:pt idx="1023">
                  <c:v>0.29525483299999999</c:v>
                </c:pt>
                <c:pt idx="1024">
                  <c:v>-0.22527212499999999</c:v>
                </c:pt>
                <c:pt idx="1025">
                  <c:v>0.23862069</c:v>
                </c:pt>
                <c:pt idx="1026">
                  <c:v>2.4703557000000001E-2</c:v>
                </c:pt>
                <c:pt idx="1027">
                  <c:v>-3.9327529E-2</c:v>
                </c:pt>
                <c:pt idx="1028">
                  <c:v>0.140318054</c:v>
                </c:pt>
                <c:pt idx="1029">
                  <c:v>-0.37573004500000001</c:v>
                </c:pt>
                <c:pt idx="1030">
                  <c:v>1.8867925000000001E-2</c:v>
                </c:pt>
                <c:pt idx="1031">
                  <c:v>-0.37318309900000002</c:v>
                </c:pt>
                <c:pt idx="1032">
                  <c:v>-0.19040000000000001</c:v>
                </c:pt>
                <c:pt idx="1033">
                  <c:v>-0.48601398600000001</c:v>
                </c:pt>
                <c:pt idx="1034">
                  <c:v>6.1320754999999998E-2</c:v>
                </c:pt>
                <c:pt idx="1035">
                  <c:v>5.6161396000000002E-2</c:v>
                </c:pt>
                <c:pt idx="1036">
                  <c:v>-5.4712116999999998E-2</c:v>
                </c:pt>
                <c:pt idx="1037">
                  <c:v>0.178156749</c:v>
                </c:pt>
                <c:pt idx="1038">
                  <c:v>4.69697E-3</c:v>
                </c:pt>
                <c:pt idx="1039">
                  <c:v>-0.109375</c:v>
                </c:pt>
                <c:pt idx="1040">
                  <c:v>-1.0869564999999999E-2</c:v>
                </c:pt>
                <c:pt idx="1041">
                  <c:v>-0.11538101000000001</c:v>
                </c:pt>
                <c:pt idx="1042">
                  <c:v>1.0101010000000001E-2</c:v>
                </c:pt>
                <c:pt idx="1043">
                  <c:v>0.05</c:v>
                </c:pt>
                <c:pt idx="1044">
                  <c:v>-0.113856069</c:v>
                </c:pt>
                <c:pt idx="1045">
                  <c:v>0.59243243199999995</c:v>
                </c:pt>
                <c:pt idx="1046">
                  <c:v>6.7787419000000002E-2</c:v>
                </c:pt>
                <c:pt idx="1047">
                  <c:v>-7.8492899999999997E-4</c:v>
                </c:pt>
                <c:pt idx="1048">
                  <c:v>6.5217391E-2</c:v>
                </c:pt>
                <c:pt idx="1049">
                  <c:v>-0.13206262799999999</c:v>
                </c:pt>
                <c:pt idx="1050">
                  <c:v>-6.4615384999999997E-2</c:v>
                </c:pt>
                <c:pt idx="1051">
                  <c:v>-0.11058823499999999</c:v>
                </c:pt>
                <c:pt idx="1052">
                  <c:v>-8.9599999999999999E-2</c:v>
                </c:pt>
                <c:pt idx="1053">
                  <c:v>8.5454545000000007E-2</c:v>
                </c:pt>
                <c:pt idx="1054">
                  <c:v>-2.2388060000000001E-2</c:v>
                </c:pt>
                <c:pt idx="1055">
                  <c:v>-6.3829786999999999E-2</c:v>
                </c:pt>
                <c:pt idx="1056">
                  <c:v>-5.8212057999999997E-2</c:v>
                </c:pt>
                <c:pt idx="1057">
                  <c:v>-9.4626167999999997E-2</c:v>
                </c:pt>
                <c:pt idx="1058">
                  <c:v>-8.7719298000000001E-2</c:v>
                </c:pt>
                <c:pt idx="1059">
                  <c:v>-1.369863E-2</c:v>
                </c:pt>
                <c:pt idx="1060">
                  <c:v>0.105362183</c:v>
                </c:pt>
                <c:pt idx="1061">
                  <c:v>-0.12402028599999999</c:v>
                </c:pt>
                <c:pt idx="1062">
                  <c:v>9.3439363999999997E-2</c:v>
                </c:pt>
                <c:pt idx="1063">
                  <c:v>-1.0857143E-2</c:v>
                </c:pt>
                <c:pt idx="1064">
                  <c:v>-2.7407407000000002E-2</c:v>
                </c:pt>
                <c:pt idx="1065">
                  <c:v>3.1553398000000003E-2</c:v>
                </c:pt>
                <c:pt idx="1066">
                  <c:v>1.8968583000000001E-2</c:v>
                </c:pt>
                <c:pt idx="1067">
                  <c:v>-0.129930394</c:v>
                </c:pt>
                <c:pt idx="1068">
                  <c:v>-8.8838268999999997E-2</c:v>
                </c:pt>
                <c:pt idx="1069">
                  <c:v>3.2537960000000002E-3</c:v>
                </c:pt>
                <c:pt idx="1070">
                  <c:v>1.4319808999999999E-2</c:v>
                </c:pt>
                <c:pt idx="1071">
                  <c:v>5.0000000000000001E-3</c:v>
                </c:pt>
                <c:pt idx="1072">
                  <c:v>3.9840639999999998E-3</c:v>
                </c:pt>
                <c:pt idx="1073">
                  <c:v>-0.112</c:v>
                </c:pt>
                <c:pt idx="1074">
                  <c:v>-0.16279069800000001</c:v>
                </c:pt>
                <c:pt idx="1075">
                  <c:v>-8.8571428999999993E-2</c:v>
                </c:pt>
                <c:pt idx="1076">
                  <c:v>0.11386138599999999</c:v>
                </c:pt>
                <c:pt idx="1077">
                  <c:v>0.44997583400000002</c:v>
                </c:pt>
                <c:pt idx="1078">
                  <c:v>0.204918033</c:v>
                </c:pt>
                <c:pt idx="1079">
                  <c:v>-8.2568806999999994E-2</c:v>
                </c:pt>
                <c:pt idx="1080">
                  <c:v>-7.6923077000000006E-2</c:v>
                </c:pt>
                <c:pt idx="1081">
                  <c:v>-2.7027026999999999E-2</c:v>
                </c:pt>
                <c:pt idx="1082">
                  <c:v>-4.6483908999999997E-2</c:v>
                </c:pt>
                <c:pt idx="1083">
                  <c:v>-6.6666666999999999E-2</c:v>
                </c:pt>
                <c:pt idx="1084">
                  <c:v>0.131541726</c:v>
                </c:pt>
                <c:pt idx="1085">
                  <c:v>-6.8965517000000004E-2</c:v>
                </c:pt>
                <c:pt idx="1086">
                  <c:v>4.8492792E-2</c:v>
                </c:pt>
                <c:pt idx="1087">
                  <c:v>-7.1207430000000002E-2</c:v>
                </c:pt>
                <c:pt idx="1088">
                  <c:v>-2.0798668999999999E-2</c:v>
                </c:pt>
                <c:pt idx="1089">
                  <c:v>-1.0204082E-2</c:v>
                </c:pt>
                <c:pt idx="1090">
                  <c:v>-0.12850307599999999</c:v>
                </c:pt>
                <c:pt idx="1091">
                  <c:v>-0.27710843400000001</c:v>
                </c:pt>
                <c:pt idx="1092">
                  <c:v>1.3333332999999999E-2</c:v>
                </c:pt>
                <c:pt idx="1093">
                  <c:v>2.6545319999999998E-3</c:v>
                </c:pt>
                <c:pt idx="1094">
                  <c:v>-7.2821846999999995E-2</c:v>
                </c:pt>
                <c:pt idx="1095">
                  <c:v>0</c:v>
                </c:pt>
                <c:pt idx="1096">
                  <c:v>-9.5294117999999997E-2</c:v>
                </c:pt>
                <c:pt idx="1097">
                  <c:v>8.6455330000000004E-3</c:v>
                </c:pt>
                <c:pt idx="1098">
                  <c:v>1.7241379000000001E-2</c:v>
                </c:pt>
                <c:pt idx="1099">
                  <c:v>1.4306150000000001E-3</c:v>
                </c:pt>
                <c:pt idx="1100">
                  <c:v>-2.2582020000000001E-2</c:v>
                </c:pt>
                <c:pt idx="1101">
                  <c:v>-0.44294117599999999</c:v>
                </c:pt>
                <c:pt idx="1102">
                  <c:v>-5.9861111000000002E-2</c:v>
                </c:pt>
                <c:pt idx="1103">
                  <c:v>0.40376211299999998</c:v>
                </c:pt>
                <c:pt idx="1104">
                  <c:v>-0.201428571</c:v>
                </c:pt>
                <c:pt idx="1105">
                  <c:v>-0.29805710899999999</c:v>
                </c:pt>
                <c:pt idx="1106">
                  <c:v>2.0799999999999999E-2</c:v>
                </c:pt>
                <c:pt idx="1107">
                  <c:v>-5.1966291999999997E-2</c:v>
                </c:pt>
                <c:pt idx="1108">
                  <c:v>3.7142857000000001E-2</c:v>
                </c:pt>
                <c:pt idx="1109">
                  <c:v>0.148221344</c:v>
                </c:pt>
                <c:pt idx="1110">
                  <c:v>0.139664804</c:v>
                </c:pt>
                <c:pt idx="1111">
                  <c:v>-4.2265250999999997E-2</c:v>
                </c:pt>
                <c:pt idx="1112">
                  <c:v>3.8781163E-2</c:v>
                </c:pt>
                <c:pt idx="1113">
                  <c:v>-5.5238095000000001E-2</c:v>
                </c:pt>
                <c:pt idx="1114">
                  <c:v>7.6775430000000002E-3</c:v>
                </c:pt>
                <c:pt idx="1115">
                  <c:v>0.105331599</c:v>
                </c:pt>
                <c:pt idx="1116">
                  <c:v>4.8169557000000002E-2</c:v>
                </c:pt>
                <c:pt idx="1117">
                  <c:v>-2.5075225999999999E-2</c:v>
                </c:pt>
                <c:pt idx="1118">
                  <c:v>-0.28694404600000001</c:v>
                </c:pt>
                <c:pt idx="1119">
                  <c:v>-0.34486486500000002</c:v>
                </c:pt>
                <c:pt idx="1120">
                  <c:v>5.3344280000000004E-3</c:v>
                </c:pt>
                <c:pt idx="1121">
                  <c:v>-0.21022727299999999</c:v>
                </c:pt>
                <c:pt idx="1122">
                  <c:v>0.15545505900000001</c:v>
                </c:pt>
                <c:pt idx="1123">
                  <c:v>9.8693105000000003E-2</c:v>
                </c:pt>
                <c:pt idx="1124">
                  <c:v>0.106159895</c:v>
                </c:pt>
                <c:pt idx="1125">
                  <c:v>-0.20833333300000001</c:v>
                </c:pt>
                <c:pt idx="1126">
                  <c:v>4.6801869999999997E-3</c:v>
                </c:pt>
                <c:pt idx="1127">
                  <c:v>7.7419350000000001E-3</c:v>
                </c:pt>
                <c:pt idx="1128">
                  <c:v>-3.8186157999999998E-2</c:v>
                </c:pt>
                <c:pt idx="1129">
                  <c:v>-0.22358974400000001</c:v>
                </c:pt>
                <c:pt idx="1130">
                  <c:v>-4.7619047999999997E-2</c:v>
                </c:pt>
                <c:pt idx="1131">
                  <c:v>-5.5187637999999997E-2</c:v>
                </c:pt>
                <c:pt idx="1132">
                  <c:v>0</c:v>
                </c:pt>
                <c:pt idx="1133">
                  <c:v>2.4680476E-2</c:v>
                </c:pt>
                <c:pt idx="1134">
                  <c:v>-3.0056863999999999E-2</c:v>
                </c:pt>
                <c:pt idx="1135">
                  <c:v>-4.3689319999999997E-2</c:v>
                </c:pt>
                <c:pt idx="1136">
                  <c:v>-4.9723757E-2</c:v>
                </c:pt>
                <c:pt idx="1137">
                  <c:v>-3.646833E-2</c:v>
                </c:pt>
                <c:pt idx="1138">
                  <c:v>0.13066202099999999</c:v>
                </c:pt>
                <c:pt idx="1139">
                  <c:v>-3.6666667E-2</c:v>
                </c:pt>
                <c:pt idx="1140">
                  <c:v>-0.11242603599999999</c:v>
                </c:pt>
                <c:pt idx="1141">
                  <c:v>8.3870968000000004E-2</c:v>
                </c:pt>
                <c:pt idx="1142">
                  <c:v>-0.34558823500000002</c:v>
                </c:pt>
                <c:pt idx="1143">
                  <c:v>1.6695606000000002E-2</c:v>
                </c:pt>
                <c:pt idx="1144">
                  <c:v>5.3914835000000001E-2</c:v>
                </c:pt>
                <c:pt idx="1145">
                  <c:v>-6.2727273E-2</c:v>
                </c:pt>
                <c:pt idx="1146">
                  <c:v>-5.6603774000000003E-2</c:v>
                </c:pt>
                <c:pt idx="1147">
                  <c:v>3.8769231000000001E-2</c:v>
                </c:pt>
                <c:pt idx="1148">
                  <c:v>-0.16096474999999999</c:v>
                </c:pt>
                <c:pt idx="1149">
                  <c:v>8.0645160000000007E-3</c:v>
                </c:pt>
                <c:pt idx="1150">
                  <c:v>-0.15134370599999999</c:v>
                </c:pt>
                <c:pt idx="1151">
                  <c:v>-7.6923077000000006E-2</c:v>
                </c:pt>
                <c:pt idx="1152">
                  <c:v>0.246019712</c:v>
                </c:pt>
                <c:pt idx="1153">
                  <c:v>0.12524131299999999</c:v>
                </c:pt>
                <c:pt idx="1154">
                  <c:v>8.6956521999999994E-2</c:v>
                </c:pt>
                <c:pt idx="1155">
                  <c:v>-0.10714285699999999</c:v>
                </c:pt>
                <c:pt idx="1156">
                  <c:v>-0.215</c:v>
                </c:pt>
                <c:pt idx="1157">
                  <c:v>-0.16803278699999999</c:v>
                </c:pt>
                <c:pt idx="1158">
                  <c:v>0.21351351399999999</c:v>
                </c:pt>
                <c:pt idx="1159">
                  <c:v>-0.21487603299999999</c:v>
                </c:pt>
                <c:pt idx="1160">
                  <c:v>0.25678496899999997</c:v>
                </c:pt>
                <c:pt idx="1161">
                  <c:v>2.5000000000000001E-2</c:v>
                </c:pt>
                <c:pt idx="1162">
                  <c:v>0.113989637</c:v>
                </c:pt>
                <c:pt idx="1163">
                  <c:v>0.30078740199999998</c:v>
                </c:pt>
                <c:pt idx="1164">
                  <c:v>7.9545455000000001E-2</c:v>
                </c:pt>
                <c:pt idx="1165">
                  <c:v>1.5228426E-2</c:v>
                </c:pt>
                <c:pt idx="1166">
                  <c:v>0.12692763900000001</c:v>
                </c:pt>
                <c:pt idx="1167">
                  <c:v>5.6782333999999997E-2</c:v>
                </c:pt>
                <c:pt idx="1168">
                  <c:v>4.6428571000000002E-2</c:v>
                </c:pt>
                <c:pt idx="1169">
                  <c:v>0.36417556299999998</c:v>
                </c:pt>
                <c:pt idx="1170">
                  <c:v>-0.119222462</c:v>
                </c:pt>
                <c:pt idx="1171">
                  <c:v>0.11881188099999999</c:v>
                </c:pt>
                <c:pt idx="1172">
                  <c:v>-8.9097572E-2</c:v>
                </c:pt>
                <c:pt idx="1173">
                  <c:v>2.6737968000000001E-2</c:v>
                </c:pt>
                <c:pt idx="1174">
                  <c:v>6.3670410000000004E-3</c:v>
                </c:pt>
                <c:pt idx="1175">
                  <c:v>-0.25454545499999998</c:v>
                </c:pt>
                <c:pt idx="1176">
                  <c:v>-0.21434977599999999</c:v>
                </c:pt>
                <c:pt idx="1177">
                  <c:v>-0.121438849</c:v>
                </c:pt>
                <c:pt idx="1178">
                  <c:v>-7.0828769999999999E-2</c:v>
                </c:pt>
                <c:pt idx="1179">
                  <c:v>0.186545455</c:v>
                </c:pt>
                <c:pt idx="1180">
                  <c:v>-6.3037249000000004E-2</c:v>
                </c:pt>
                <c:pt idx="1181">
                  <c:v>0.12022792</c:v>
                </c:pt>
                <c:pt idx="1182">
                  <c:v>0.142405063</c:v>
                </c:pt>
                <c:pt idx="1183">
                  <c:v>0.198473282</c:v>
                </c:pt>
                <c:pt idx="1184">
                  <c:v>-5.5183945999999998E-2</c:v>
                </c:pt>
                <c:pt idx="1185">
                  <c:v>-1.5151515000000001E-2</c:v>
                </c:pt>
                <c:pt idx="1186">
                  <c:v>0.119382022</c:v>
                </c:pt>
                <c:pt idx="1187">
                  <c:v>0.13505747100000001</c:v>
                </c:pt>
                <c:pt idx="1188">
                  <c:v>8.4507042000000004E-2</c:v>
                </c:pt>
                <c:pt idx="1189">
                  <c:v>0.62105263200000005</c:v>
                </c:pt>
                <c:pt idx="1190">
                  <c:v>-1.2398042E-2</c:v>
                </c:pt>
                <c:pt idx="1191">
                  <c:v>0.52777777800000003</c:v>
                </c:pt>
                <c:pt idx="1192">
                  <c:v>-2.0565553E-2</c:v>
                </c:pt>
                <c:pt idx="1193">
                  <c:v>-3.2426778000000003E-2</c:v>
                </c:pt>
                <c:pt idx="1194">
                  <c:v>4.5130640999999999E-2</c:v>
                </c:pt>
                <c:pt idx="1195">
                  <c:v>0.171717172</c:v>
                </c:pt>
                <c:pt idx="1196">
                  <c:v>9.7345133E-2</c:v>
                </c:pt>
                <c:pt idx="1197">
                  <c:v>-5.6974459999999998E-2</c:v>
                </c:pt>
                <c:pt idx="1198">
                  <c:v>0.110162254</c:v>
                </c:pt>
                <c:pt idx="1199">
                  <c:v>9.5477386999999997E-2</c:v>
                </c:pt>
                <c:pt idx="1200">
                  <c:v>0.209677419</c:v>
                </c:pt>
                <c:pt idx="1201">
                  <c:v>-8.9034848E-2</c:v>
                </c:pt>
                <c:pt idx="1202">
                  <c:v>-0.30312379499999997</c:v>
                </c:pt>
                <c:pt idx="1203">
                  <c:v>-0.264864865</c:v>
                </c:pt>
                <c:pt idx="1204">
                  <c:v>0.34421768699999999</c:v>
                </c:pt>
                <c:pt idx="1205">
                  <c:v>8.8018358000000005E-2</c:v>
                </c:pt>
                <c:pt idx="1206">
                  <c:v>0.235294118</c:v>
                </c:pt>
                <c:pt idx="1207">
                  <c:v>-9.3314762999999995E-2</c:v>
                </c:pt>
                <c:pt idx="1208">
                  <c:v>4.7353760000000002E-2</c:v>
                </c:pt>
                <c:pt idx="1209">
                  <c:v>-5.7788945000000001E-2</c:v>
                </c:pt>
                <c:pt idx="1210">
                  <c:v>-9.7674418999999998E-2</c:v>
                </c:pt>
                <c:pt idx="1211">
                  <c:v>-0.174603175</c:v>
                </c:pt>
                <c:pt idx="1212">
                  <c:v>8.1081080999999999E-2</c:v>
                </c:pt>
                <c:pt idx="1213">
                  <c:v>7.9055117999999994E-2</c:v>
                </c:pt>
                <c:pt idx="1214">
                  <c:v>0.65878594199999996</c:v>
                </c:pt>
                <c:pt idx="1215">
                  <c:v>0.210666667</c:v>
                </c:pt>
                <c:pt idx="1216">
                  <c:v>0.21379310300000001</c:v>
                </c:pt>
                <c:pt idx="1217">
                  <c:v>0.25629629599999998</c:v>
                </c:pt>
                <c:pt idx="1218">
                  <c:v>0.270605398</c:v>
                </c:pt>
                <c:pt idx="1219">
                  <c:v>4.9685535000000003E-2</c:v>
                </c:pt>
                <c:pt idx="1220">
                  <c:v>9.7906055000000006E-2</c:v>
                </c:pt>
                <c:pt idx="1221">
                  <c:v>-1.0916442E-2</c:v>
                </c:pt>
                <c:pt idx="1222">
                  <c:v>8.5825747999999993E-2</c:v>
                </c:pt>
                <c:pt idx="1223">
                  <c:v>-3.8349796999999998E-2</c:v>
                </c:pt>
                <c:pt idx="1224">
                  <c:v>0.12745097999999999</c:v>
                </c:pt>
                <c:pt idx="1225">
                  <c:v>0.22086824099999999</c:v>
                </c:pt>
                <c:pt idx="1226">
                  <c:v>0.114649682</c:v>
                </c:pt>
                <c:pt idx="1227">
                  <c:v>-4.0285714E-2</c:v>
                </c:pt>
                <c:pt idx="1228">
                  <c:v>0.14678899100000001</c:v>
                </c:pt>
                <c:pt idx="1229">
                  <c:v>0.25148280000000001</c:v>
                </c:pt>
                <c:pt idx="1230">
                  <c:v>8.8028169000000003E-2</c:v>
                </c:pt>
                <c:pt idx="1231">
                  <c:v>0.108753316</c:v>
                </c:pt>
                <c:pt idx="1232">
                  <c:v>-0.30955260000000001</c:v>
                </c:pt>
                <c:pt idx="1233">
                  <c:v>0.10666666700000001</c:v>
                </c:pt>
                <c:pt idx="1234">
                  <c:v>7.5093870000000002E-3</c:v>
                </c:pt>
                <c:pt idx="1235">
                  <c:v>2.2365591000000001E-2</c:v>
                </c:pt>
                <c:pt idx="1236">
                  <c:v>-0.100928793</c:v>
                </c:pt>
                <c:pt idx="1237">
                  <c:v>0.14516129</c:v>
                </c:pt>
                <c:pt idx="1238">
                  <c:v>0.124</c:v>
                </c:pt>
                <c:pt idx="1239">
                  <c:v>0.39213349199999997</c:v>
                </c:pt>
                <c:pt idx="1240">
                  <c:v>0.18336886999999999</c:v>
                </c:pt>
                <c:pt idx="1241">
                  <c:v>1.6243232E-2</c:v>
                </c:pt>
                <c:pt idx="1242">
                  <c:v>0.2</c:v>
                </c:pt>
                <c:pt idx="1243">
                  <c:v>-5.7686800000000002E-4</c:v>
                </c:pt>
                <c:pt idx="1244">
                  <c:v>0.171681416</c:v>
                </c:pt>
                <c:pt idx="1245">
                  <c:v>0.50476190499999996</c:v>
                </c:pt>
                <c:pt idx="1246">
                  <c:v>7.0175439000000006E-2</c:v>
                </c:pt>
                <c:pt idx="1247">
                  <c:v>0.311111111</c:v>
                </c:pt>
                <c:pt idx="1248">
                  <c:v>0.18994413399999999</c:v>
                </c:pt>
                <c:pt idx="1249">
                  <c:v>-4.6153845999999998E-2</c:v>
                </c:pt>
                <c:pt idx="1250">
                  <c:v>-0.121825397</c:v>
                </c:pt>
                <c:pt idx="1251">
                  <c:v>-0.155716878</c:v>
                </c:pt>
                <c:pt idx="1252">
                  <c:v>3.2586558000000002E-2</c:v>
                </c:pt>
                <c:pt idx="1253">
                  <c:v>-4.4991966000000001E-2</c:v>
                </c:pt>
                <c:pt idx="1254">
                  <c:v>0.38121547</c:v>
                </c:pt>
                <c:pt idx="1255">
                  <c:v>0.29591836700000002</c:v>
                </c:pt>
                <c:pt idx="1256">
                  <c:v>3.4755134E-2</c:v>
                </c:pt>
                <c:pt idx="1257">
                  <c:v>-3.81679E-4</c:v>
                </c:pt>
                <c:pt idx="1258">
                  <c:v>-3.5714285999999998E-2</c:v>
                </c:pt>
                <c:pt idx="1259">
                  <c:v>-8.9471306E-2</c:v>
                </c:pt>
                <c:pt idx="1260">
                  <c:v>-0.14103923600000001</c:v>
                </c:pt>
                <c:pt idx="1261">
                  <c:v>0.24716221199999999</c:v>
                </c:pt>
                <c:pt idx="1262">
                  <c:v>-2.7210884000000001E-2</c:v>
                </c:pt>
                <c:pt idx="1263">
                  <c:v>3.6363635999999998E-2</c:v>
                </c:pt>
                <c:pt idx="1264">
                  <c:v>-0.121637896</c:v>
                </c:pt>
                <c:pt idx="1265">
                  <c:v>-0.17383720899999999</c:v>
                </c:pt>
                <c:pt idx="1266">
                  <c:v>0.14837905200000001</c:v>
                </c:pt>
                <c:pt idx="1267">
                  <c:v>0.13513513499999999</c:v>
                </c:pt>
                <c:pt idx="1268">
                  <c:v>-3.8560410000000002E-3</c:v>
                </c:pt>
                <c:pt idx="1269">
                  <c:v>0.174418605</c:v>
                </c:pt>
                <c:pt idx="1270">
                  <c:v>0</c:v>
                </c:pt>
                <c:pt idx="1271">
                  <c:v>5.0071022999999999E-2</c:v>
                </c:pt>
                <c:pt idx="1272">
                  <c:v>1.0360899999999999E-3</c:v>
                </c:pt>
                <c:pt idx="1273">
                  <c:v>-1.6172506999999999E-2</c:v>
                </c:pt>
                <c:pt idx="1274">
                  <c:v>-4.1353383000000001E-2</c:v>
                </c:pt>
                <c:pt idx="1275">
                  <c:v>0.321428571</c:v>
                </c:pt>
                <c:pt idx="1276">
                  <c:v>5.4054050000000003E-3</c:v>
                </c:pt>
                <c:pt idx="1277">
                  <c:v>3.9886039999999998E-2</c:v>
                </c:pt>
                <c:pt idx="1278">
                  <c:v>9.7279852E-2</c:v>
                </c:pt>
                <c:pt idx="1279">
                  <c:v>9.6734693999999996E-2</c:v>
                </c:pt>
                <c:pt idx="1280">
                  <c:v>0.117145074</c:v>
                </c:pt>
                <c:pt idx="1281">
                  <c:v>0.121621622</c:v>
                </c:pt>
                <c:pt idx="1282">
                  <c:v>-0.27584919699999999</c:v>
                </c:pt>
                <c:pt idx="1283">
                  <c:v>0.23200000000000001</c:v>
                </c:pt>
                <c:pt idx="1284">
                  <c:v>0.57303370799999997</c:v>
                </c:pt>
                <c:pt idx="1285">
                  <c:v>0.673469388</c:v>
                </c:pt>
                <c:pt idx="1286">
                  <c:v>0.10620220900000001</c:v>
                </c:pt>
                <c:pt idx="1287">
                  <c:v>3.5636363999999997E-2</c:v>
                </c:pt>
                <c:pt idx="1288">
                  <c:v>-4.6511627999999999E-2</c:v>
                </c:pt>
                <c:pt idx="1289">
                  <c:v>0.133333333</c:v>
                </c:pt>
                <c:pt idx="1290">
                  <c:v>-6.2370059999999998E-3</c:v>
                </c:pt>
                <c:pt idx="1291">
                  <c:v>7.3710069999999997E-3</c:v>
                </c:pt>
                <c:pt idx="1292">
                  <c:v>7.9069766999999999E-2</c:v>
                </c:pt>
                <c:pt idx="1293">
                  <c:v>6.1728394999999998E-2</c:v>
                </c:pt>
                <c:pt idx="1294">
                  <c:v>0.21550591299999999</c:v>
                </c:pt>
                <c:pt idx="1295">
                  <c:v>4.3478260999999997E-2</c:v>
                </c:pt>
                <c:pt idx="1296">
                  <c:v>9.5000000000000001E-2</c:v>
                </c:pt>
                <c:pt idx="1297">
                  <c:v>-0.10465724799999999</c:v>
                </c:pt>
                <c:pt idx="1298">
                  <c:v>9.5238094999999995E-2</c:v>
                </c:pt>
                <c:pt idx="1299">
                  <c:v>7.1428570999999996E-2</c:v>
                </c:pt>
                <c:pt idx="1300">
                  <c:v>0.15789473700000001</c:v>
                </c:pt>
                <c:pt idx="1301">
                  <c:v>0.134615385</c:v>
                </c:pt>
                <c:pt idx="1302">
                  <c:v>9.5115680999999994E-2</c:v>
                </c:pt>
                <c:pt idx="1303">
                  <c:v>-0.1</c:v>
                </c:pt>
                <c:pt idx="1304">
                  <c:v>2.5850785000000001E-2</c:v>
                </c:pt>
                <c:pt idx="1305">
                  <c:v>-1.4902752999999999E-2</c:v>
                </c:pt>
                <c:pt idx="1306">
                  <c:v>-0.20620525100000001</c:v>
                </c:pt>
                <c:pt idx="1307">
                  <c:v>-1.4626636E-2</c:v>
                </c:pt>
                <c:pt idx="1308">
                  <c:v>6.7953667999999995E-2</c:v>
                </c:pt>
                <c:pt idx="1309">
                  <c:v>-0.18862324799999999</c:v>
                </c:pt>
                <c:pt idx="1310">
                  <c:v>1.069230769</c:v>
                </c:pt>
                <c:pt idx="1311">
                  <c:v>0.156310058</c:v>
                </c:pt>
                <c:pt idx="1312">
                  <c:v>1.5037594E-2</c:v>
                </c:pt>
                <c:pt idx="1313">
                  <c:v>-3.3391916000000001E-2</c:v>
                </c:pt>
                <c:pt idx="1314">
                  <c:v>1.6806722999999999E-2</c:v>
                </c:pt>
                <c:pt idx="1315">
                  <c:v>-4.9019609999999998E-3</c:v>
                </c:pt>
                <c:pt idx="1316">
                  <c:v>-0.161327673</c:v>
                </c:pt>
                <c:pt idx="1317">
                  <c:v>0.16969697</c:v>
                </c:pt>
                <c:pt idx="1318">
                  <c:v>-0.112363067</c:v>
                </c:pt>
                <c:pt idx="1319">
                  <c:v>0.103246753</c:v>
                </c:pt>
                <c:pt idx="1320">
                  <c:v>1.7316017E-2</c:v>
                </c:pt>
                <c:pt idx="1321">
                  <c:v>2.3622047E-2</c:v>
                </c:pt>
                <c:pt idx="1322">
                  <c:v>9.2760180999999997E-2</c:v>
                </c:pt>
                <c:pt idx="1323">
                  <c:v>-8.5481325999999996E-2</c:v>
                </c:pt>
                <c:pt idx="1324">
                  <c:v>-2.5341130999999999E-2</c:v>
                </c:pt>
                <c:pt idx="1325">
                  <c:v>0.21698113199999999</c:v>
                </c:pt>
                <c:pt idx="1326">
                  <c:v>1.1363636E-2</c:v>
                </c:pt>
                <c:pt idx="1327">
                  <c:v>9.0909090999999997E-2</c:v>
                </c:pt>
                <c:pt idx="1328">
                  <c:v>4.0268456000000001E-2</c:v>
                </c:pt>
                <c:pt idx="1329">
                  <c:v>4.2553190999999997E-2</c:v>
                </c:pt>
                <c:pt idx="1330">
                  <c:v>1.5306122E-2</c:v>
                </c:pt>
                <c:pt idx="1331">
                  <c:v>-0.10556941</c:v>
                </c:pt>
                <c:pt idx="1332">
                  <c:v>-8.2981715999999997E-2</c:v>
                </c:pt>
                <c:pt idx="1333">
                  <c:v>-4.1666666999999998E-2</c:v>
                </c:pt>
                <c:pt idx="1334">
                  <c:v>4.8689138999999999E-2</c:v>
                </c:pt>
                <c:pt idx="1335">
                  <c:v>4.7619047999999997E-2</c:v>
                </c:pt>
                <c:pt idx="1336">
                  <c:v>-0.14249621000000001</c:v>
                </c:pt>
                <c:pt idx="1337">
                  <c:v>6.9180522999999994E-2</c:v>
                </c:pt>
                <c:pt idx="1338">
                  <c:v>-0.103470437</c:v>
                </c:pt>
                <c:pt idx="1339">
                  <c:v>-4.5226131000000003E-2</c:v>
                </c:pt>
                <c:pt idx="1340">
                  <c:v>1.0454545000000001E-2</c:v>
                </c:pt>
                <c:pt idx="1341">
                  <c:v>0</c:v>
                </c:pt>
                <c:pt idx="1342">
                  <c:v>0.15942028999999999</c:v>
                </c:pt>
                <c:pt idx="1343">
                  <c:v>0.109074244</c:v>
                </c:pt>
                <c:pt idx="1344">
                  <c:v>1.0994264E-2</c:v>
                </c:pt>
                <c:pt idx="1345">
                  <c:v>7.1428570999999996E-2</c:v>
                </c:pt>
                <c:pt idx="1346">
                  <c:v>-4.0761905000000001E-2</c:v>
                </c:pt>
                <c:pt idx="1347">
                  <c:v>-3.9215686E-2</c:v>
                </c:pt>
                <c:pt idx="1348">
                  <c:v>0.62206975399999997</c:v>
                </c:pt>
                <c:pt idx="1349">
                  <c:v>-0.27424400399999999</c:v>
                </c:pt>
                <c:pt idx="1350">
                  <c:v>-0.117647059</c:v>
                </c:pt>
                <c:pt idx="1351">
                  <c:v>-4.6884833000000001E-2</c:v>
                </c:pt>
                <c:pt idx="1352">
                  <c:v>-7.5633958000000001E-2</c:v>
                </c:pt>
                <c:pt idx="1353">
                  <c:v>-0.1</c:v>
                </c:pt>
                <c:pt idx="1354">
                  <c:v>2.9075805E-2</c:v>
                </c:pt>
                <c:pt idx="1355">
                  <c:v>-2.3809523999999999E-2</c:v>
                </c:pt>
                <c:pt idx="1356">
                  <c:v>0.13037974699999999</c:v>
                </c:pt>
                <c:pt idx="1357">
                  <c:v>2.0671835E-2</c:v>
                </c:pt>
                <c:pt idx="1358">
                  <c:v>0.48148148099999999</c:v>
                </c:pt>
                <c:pt idx="1359">
                  <c:v>-5.3803339999999998E-2</c:v>
                </c:pt>
                <c:pt idx="1360">
                  <c:v>1.8373595999999999E-2</c:v>
                </c:pt>
                <c:pt idx="1361">
                  <c:v>0.147058824</c:v>
                </c:pt>
                <c:pt idx="1362">
                  <c:v>-2.6239999999999999E-2</c:v>
                </c:pt>
                <c:pt idx="1363">
                  <c:v>-1.0810811E-2</c:v>
                </c:pt>
                <c:pt idx="1364">
                  <c:v>7.8157139999999996E-3</c:v>
                </c:pt>
                <c:pt idx="1365">
                  <c:v>-3.8461538000000003E-2</c:v>
                </c:pt>
                <c:pt idx="1366">
                  <c:v>-0.15261170499999999</c:v>
                </c:pt>
                <c:pt idx="1367">
                  <c:v>0.30418251000000002</c:v>
                </c:pt>
                <c:pt idx="1368">
                  <c:v>0.26923076899999998</c:v>
                </c:pt>
                <c:pt idx="1369">
                  <c:v>0.107195846</c:v>
                </c:pt>
                <c:pt idx="1370">
                  <c:v>0.22929936300000001</c:v>
                </c:pt>
                <c:pt idx="1371">
                  <c:v>-1.1928429000000001E-2</c:v>
                </c:pt>
                <c:pt idx="1372">
                  <c:v>-0.118987342</c:v>
                </c:pt>
                <c:pt idx="1373">
                  <c:v>-1.2942034E-2</c:v>
                </c:pt>
                <c:pt idx="1374">
                  <c:v>9.8562092000000004E-2</c:v>
                </c:pt>
                <c:pt idx="1375">
                  <c:v>0.18672566400000001</c:v>
                </c:pt>
                <c:pt idx="1376">
                  <c:v>9.2307691999999997E-2</c:v>
                </c:pt>
                <c:pt idx="1377">
                  <c:v>-6.0487804999999999E-2</c:v>
                </c:pt>
                <c:pt idx="1378">
                  <c:v>0.15384615400000001</c:v>
                </c:pt>
                <c:pt idx="1379">
                  <c:v>8.9041096E-2</c:v>
                </c:pt>
                <c:pt idx="1380">
                  <c:v>-5.9069767000000002E-2</c:v>
                </c:pt>
                <c:pt idx="1381">
                  <c:v>-7.2673760000000004E-2</c:v>
                </c:pt>
                <c:pt idx="1382">
                  <c:v>4.8817696000000001E-2</c:v>
                </c:pt>
                <c:pt idx="1383">
                  <c:v>5.8823528999999999E-2</c:v>
                </c:pt>
                <c:pt idx="1384">
                  <c:v>0</c:v>
                </c:pt>
                <c:pt idx="1385">
                  <c:v>4.7120418999999997E-2</c:v>
                </c:pt>
                <c:pt idx="1386">
                  <c:v>-8.7759819999999999E-3</c:v>
                </c:pt>
                <c:pt idx="1387">
                  <c:v>0.21424148600000001</c:v>
                </c:pt>
                <c:pt idx="1388">
                  <c:v>8.5912354999999996E-2</c:v>
                </c:pt>
                <c:pt idx="1389">
                  <c:v>-6.8241469999999999E-2</c:v>
                </c:pt>
                <c:pt idx="1390">
                  <c:v>0.137001079</c:v>
                </c:pt>
                <c:pt idx="1391">
                  <c:v>1.6902119E-2</c:v>
                </c:pt>
                <c:pt idx="1392">
                  <c:v>0.16666666699999999</c:v>
                </c:pt>
                <c:pt idx="1393">
                  <c:v>3.8518519000000001E-2</c:v>
                </c:pt>
                <c:pt idx="1394">
                  <c:v>-0.13395638600000001</c:v>
                </c:pt>
                <c:pt idx="1395">
                  <c:v>0.110445205</c:v>
                </c:pt>
                <c:pt idx="1396">
                  <c:v>7.7777778000000006E-2</c:v>
                </c:pt>
                <c:pt idx="1397">
                  <c:v>3.9411000000000002E-2</c:v>
                </c:pt>
                <c:pt idx="1398">
                  <c:v>0.42499999999999999</c:v>
                </c:pt>
                <c:pt idx="1399">
                  <c:v>8.3497053000000002E-2</c:v>
                </c:pt>
                <c:pt idx="1400">
                  <c:v>3.8609113E-2</c:v>
                </c:pt>
                <c:pt idx="1401">
                  <c:v>0.35436893200000003</c:v>
                </c:pt>
                <c:pt idx="1402">
                  <c:v>0.336270191</c:v>
                </c:pt>
                <c:pt idx="1403">
                  <c:v>0.320588235</c:v>
                </c:pt>
                <c:pt idx="1404">
                  <c:v>0.33426313299999999</c:v>
                </c:pt>
                <c:pt idx="1405">
                  <c:v>8.6904761999999997E-2</c:v>
                </c:pt>
                <c:pt idx="1406">
                  <c:v>-0.04</c:v>
                </c:pt>
                <c:pt idx="1407">
                  <c:v>8.9099525999999998E-2</c:v>
                </c:pt>
                <c:pt idx="1408">
                  <c:v>8.3032491E-2</c:v>
                </c:pt>
                <c:pt idx="1409">
                  <c:v>0.200727714</c:v>
                </c:pt>
                <c:pt idx="1410">
                  <c:v>-9.6818809999999998E-3</c:v>
                </c:pt>
                <c:pt idx="1411">
                  <c:v>-5.4054053999999997E-2</c:v>
                </c:pt>
                <c:pt idx="1412">
                  <c:v>-4.0816330000000003E-3</c:v>
                </c:pt>
                <c:pt idx="1413">
                  <c:v>0.12565751</c:v>
                </c:pt>
                <c:pt idx="1414">
                  <c:v>7.9569892000000003E-2</c:v>
                </c:pt>
                <c:pt idx="1415">
                  <c:v>4.1652264000000001E-2</c:v>
                </c:pt>
                <c:pt idx="1416">
                  <c:v>-7.6530610000000001E-3</c:v>
                </c:pt>
                <c:pt idx="1417">
                  <c:v>-1.4754098E-2</c:v>
                </c:pt>
                <c:pt idx="1418">
                  <c:v>1.7915309000000001E-2</c:v>
                </c:pt>
                <c:pt idx="1419">
                  <c:v>5.7596372E-2</c:v>
                </c:pt>
                <c:pt idx="1420">
                  <c:v>0.27777777799999998</c:v>
                </c:pt>
                <c:pt idx="1421">
                  <c:v>3.1818182E-2</c:v>
                </c:pt>
                <c:pt idx="1422">
                  <c:v>0.57364341100000005</c:v>
                </c:pt>
                <c:pt idx="1423">
                  <c:v>0.15</c:v>
                </c:pt>
                <c:pt idx="1424">
                  <c:v>-3.2938388999999998E-2</c:v>
                </c:pt>
                <c:pt idx="1425">
                  <c:v>0.164259928</c:v>
                </c:pt>
                <c:pt idx="1426">
                  <c:v>-0.17586206900000001</c:v>
                </c:pt>
                <c:pt idx="1427">
                  <c:v>3.2258065000000002E-2</c:v>
                </c:pt>
                <c:pt idx="1428">
                  <c:v>8.9743589999999998E-2</c:v>
                </c:pt>
                <c:pt idx="1429">
                  <c:v>0.11835973900000001</c:v>
                </c:pt>
                <c:pt idx="1430">
                  <c:v>1.2616202E-2</c:v>
                </c:pt>
                <c:pt idx="1431">
                  <c:v>0.10536398499999999</c:v>
                </c:pt>
                <c:pt idx="1432">
                  <c:v>0.19842829100000001</c:v>
                </c:pt>
                <c:pt idx="1433">
                  <c:v>-0.15</c:v>
                </c:pt>
                <c:pt idx="1434">
                  <c:v>-2.4255788E-2</c:v>
                </c:pt>
                <c:pt idx="1435">
                  <c:v>2.5839790000000001E-3</c:v>
                </c:pt>
                <c:pt idx="1436">
                  <c:v>0.195596518</c:v>
                </c:pt>
                <c:pt idx="1437">
                  <c:v>-4.2986425000000002E-2</c:v>
                </c:pt>
                <c:pt idx="1438">
                  <c:v>0.19</c:v>
                </c:pt>
                <c:pt idx="1439">
                  <c:v>0.283450704</c:v>
                </c:pt>
                <c:pt idx="1440">
                  <c:v>-0.11640049099999999</c:v>
                </c:pt>
                <c:pt idx="1441">
                  <c:v>9.6153850000000006E-3</c:v>
                </c:pt>
                <c:pt idx="1442">
                  <c:v>0.34435015600000002</c:v>
                </c:pt>
                <c:pt idx="1443">
                  <c:v>-6.25E-2</c:v>
                </c:pt>
                <c:pt idx="1444">
                  <c:v>0.61663285999999995</c:v>
                </c:pt>
                <c:pt idx="1445">
                  <c:v>7.2916667000000004E-2</c:v>
                </c:pt>
                <c:pt idx="1446">
                  <c:v>2.5724785999999999E-2</c:v>
                </c:pt>
                <c:pt idx="1447">
                  <c:v>-3.3570702000000001E-2</c:v>
                </c:pt>
                <c:pt idx="1448">
                  <c:v>7.9670329999999998E-2</c:v>
                </c:pt>
                <c:pt idx="1449">
                  <c:v>-4.6948357000000003E-2</c:v>
                </c:pt>
                <c:pt idx="1450">
                  <c:v>5.7500000000000002E-2</c:v>
                </c:pt>
                <c:pt idx="1451">
                  <c:v>0</c:v>
                </c:pt>
                <c:pt idx="1452">
                  <c:v>0.24429967399999999</c:v>
                </c:pt>
                <c:pt idx="1453">
                  <c:v>6.8421052999999996E-2</c:v>
                </c:pt>
                <c:pt idx="1454">
                  <c:v>0.119266055</c:v>
                </c:pt>
                <c:pt idx="1455">
                  <c:v>0.491666667</c:v>
                </c:pt>
                <c:pt idx="1456">
                  <c:v>3.1702274000000003E-2</c:v>
                </c:pt>
                <c:pt idx="1457">
                  <c:v>2.8571428999999999E-2</c:v>
                </c:pt>
                <c:pt idx="1458">
                  <c:v>0.17196057000000001</c:v>
                </c:pt>
                <c:pt idx="1459">
                  <c:v>9.2378749999999996E-3</c:v>
                </c:pt>
                <c:pt idx="1460">
                  <c:v>-6.3492063000000001E-2</c:v>
                </c:pt>
                <c:pt idx="1461">
                  <c:v>0.22820390700000001</c:v>
                </c:pt>
                <c:pt idx="1462">
                  <c:v>3.505291E-2</c:v>
                </c:pt>
                <c:pt idx="1463">
                  <c:v>-5.0083469999999998E-3</c:v>
                </c:pt>
                <c:pt idx="1464">
                  <c:v>0.39004149399999999</c:v>
                </c:pt>
                <c:pt idx="1465">
                  <c:v>0.230355221</c:v>
                </c:pt>
                <c:pt idx="1466">
                  <c:v>-6.6666670000000003E-3</c:v>
                </c:pt>
                <c:pt idx="1467">
                  <c:v>-2.6615969999999999E-2</c:v>
                </c:pt>
                <c:pt idx="1468">
                  <c:v>-0.16950714</c:v>
                </c:pt>
                <c:pt idx="1469">
                  <c:v>6.0714285999999999E-2</c:v>
                </c:pt>
                <c:pt idx="1470">
                  <c:v>-0.112371134</c:v>
                </c:pt>
                <c:pt idx="1471">
                  <c:v>-0.24626068400000001</c:v>
                </c:pt>
                <c:pt idx="1472">
                  <c:v>0.133858268</c:v>
                </c:pt>
                <c:pt idx="1473">
                  <c:v>6.8007662999999996E-2</c:v>
                </c:pt>
                <c:pt idx="1474">
                  <c:v>8.0845770999999997E-2</c:v>
                </c:pt>
                <c:pt idx="1475">
                  <c:v>0.19557487200000001</c:v>
                </c:pt>
                <c:pt idx="1476">
                  <c:v>6.25E-2</c:v>
                </c:pt>
                <c:pt idx="1477">
                  <c:v>8.2130412999999999E-2</c:v>
                </c:pt>
                <c:pt idx="1478">
                  <c:v>2.4489796000000001E-2</c:v>
                </c:pt>
                <c:pt idx="1479">
                  <c:v>0.304761905</c:v>
                </c:pt>
                <c:pt idx="1480">
                  <c:v>8.3333332999999996E-2</c:v>
                </c:pt>
                <c:pt idx="1481">
                  <c:v>8.7999999999999995E-2</c:v>
                </c:pt>
                <c:pt idx="1482">
                  <c:v>0.13548387100000001</c:v>
                </c:pt>
                <c:pt idx="1483">
                  <c:v>-0.13726194799999999</c:v>
                </c:pt>
                <c:pt idx="1484">
                  <c:v>0.27083333300000001</c:v>
                </c:pt>
                <c:pt idx="1485">
                  <c:v>-0.218181818</c:v>
                </c:pt>
                <c:pt idx="1486">
                  <c:v>6.1904762000000002E-2</c:v>
                </c:pt>
                <c:pt idx="1487">
                  <c:v>0.19384058000000001</c:v>
                </c:pt>
                <c:pt idx="1488">
                  <c:v>0.19897959200000001</c:v>
                </c:pt>
                <c:pt idx="1489">
                  <c:v>3.2258065000000002E-2</c:v>
                </c:pt>
                <c:pt idx="1490">
                  <c:v>-6.6584463999999996E-2</c:v>
                </c:pt>
                <c:pt idx="1491">
                  <c:v>0.183098592</c:v>
                </c:pt>
                <c:pt idx="1492">
                  <c:v>2.4146544999999998E-2</c:v>
                </c:pt>
                <c:pt idx="1493">
                  <c:v>-9.5477386999999997E-2</c:v>
                </c:pt>
                <c:pt idx="1494">
                  <c:v>0.13498723100000001</c:v>
                </c:pt>
                <c:pt idx="1495">
                  <c:v>0.171548117</c:v>
                </c:pt>
                <c:pt idx="1496">
                  <c:v>0.92757660200000003</c:v>
                </c:pt>
                <c:pt idx="1497">
                  <c:v>0.31428571399999999</c:v>
                </c:pt>
                <c:pt idx="1498">
                  <c:v>0.21086154900000001</c:v>
                </c:pt>
                <c:pt idx="1499">
                  <c:v>4.0459363999999998E-2</c:v>
                </c:pt>
                <c:pt idx="1500">
                  <c:v>-2.5735293999999999E-2</c:v>
                </c:pt>
                <c:pt idx="1501">
                  <c:v>0.105882353</c:v>
                </c:pt>
                <c:pt idx="1502">
                  <c:v>2.7692307999999999E-2</c:v>
                </c:pt>
                <c:pt idx="1503">
                  <c:v>1.8282547999999999E-2</c:v>
                </c:pt>
                <c:pt idx="1504">
                  <c:v>4.5517241E-2</c:v>
                </c:pt>
                <c:pt idx="1505">
                  <c:v>0.142485207</c:v>
                </c:pt>
                <c:pt idx="1506">
                  <c:v>3.1250000000000002E-3</c:v>
                </c:pt>
                <c:pt idx="1507">
                  <c:v>0.12887828200000001</c:v>
                </c:pt>
                <c:pt idx="1508">
                  <c:v>-2.0121950999999999E-2</c:v>
                </c:pt>
                <c:pt idx="1509">
                  <c:v>-0.21059829099999999</c:v>
                </c:pt>
                <c:pt idx="1510">
                  <c:v>1.5338345999999999E-2</c:v>
                </c:pt>
                <c:pt idx="1511">
                  <c:v>0.28805761200000002</c:v>
                </c:pt>
                <c:pt idx="1512">
                  <c:v>4.3859649000000001E-2</c:v>
                </c:pt>
                <c:pt idx="1513">
                  <c:v>-9.5077958000000004E-2</c:v>
                </c:pt>
                <c:pt idx="1514">
                  <c:v>0.162454874</c:v>
                </c:pt>
                <c:pt idx="1515">
                  <c:v>4.5871560000000002E-3</c:v>
                </c:pt>
                <c:pt idx="1516">
                  <c:v>-2.5547444999999998E-2</c:v>
                </c:pt>
                <c:pt idx="1517">
                  <c:v>3.5648147999999998E-2</c:v>
                </c:pt>
                <c:pt idx="1518">
                  <c:v>0.156843643</c:v>
                </c:pt>
                <c:pt idx="1519">
                  <c:v>2.9411764999999999E-2</c:v>
                </c:pt>
                <c:pt idx="1520">
                  <c:v>4.8450703999999997E-2</c:v>
                </c:pt>
                <c:pt idx="1521">
                  <c:v>0</c:v>
                </c:pt>
                <c:pt idx="1522">
                  <c:v>0.27500000000000002</c:v>
                </c:pt>
                <c:pt idx="1523">
                  <c:v>0</c:v>
                </c:pt>
                <c:pt idx="1524">
                  <c:v>7.8437090000000001E-2</c:v>
                </c:pt>
                <c:pt idx="1525">
                  <c:v>7.7485380000000006E-2</c:v>
                </c:pt>
                <c:pt idx="1526">
                  <c:v>-8.273229E-3</c:v>
                </c:pt>
                <c:pt idx="1527">
                  <c:v>-1.2820513E-2</c:v>
                </c:pt>
                <c:pt idx="1528">
                  <c:v>0.06</c:v>
                </c:pt>
                <c:pt idx="1529">
                  <c:v>0.30147058799999998</c:v>
                </c:pt>
                <c:pt idx="1530">
                  <c:v>2.5806452000000001E-2</c:v>
                </c:pt>
                <c:pt idx="1531">
                  <c:v>3.6211699E-2</c:v>
                </c:pt>
                <c:pt idx="1532">
                  <c:v>-4.0338321000000003E-2</c:v>
                </c:pt>
                <c:pt idx="1533">
                  <c:v>3.5805627E-2</c:v>
                </c:pt>
                <c:pt idx="1534">
                  <c:v>-1.9860973000000001E-2</c:v>
                </c:pt>
                <c:pt idx="1535">
                  <c:v>6.1538462000000002E-2</c:v>
                </c:pt>
                <c:pt idx="1536">
                  <c:v>4.1666666999999998E-2</c:v>
                </c:pt>
                <c:pt idx="1537">
                  <c:v>3.4328358000000003E-2</c:v>
                </c:pt>
                <c:pt idx="1538">
                  <c:v>8.9473683999999998E-2</c:v>
                </c:pt>
                <c:pt idx="1539">
                  <c:v>0.152682927</c:v>
                </c:pt>
                <c:pt idx="1540">
                  <c:v>-2.0234292000000001E-2</c:v>
                </c:pt>
                <c:pt idx="1541">
                  <c:v>0.557558946</c:v>
                </c:pt>
                <c:pt idx="1542">
                  <c:v>1.914486E-3</c:v>
                </c:pt>
                <c:pt idx="1543">
                  <c:v>0.21379310300000001</c:v>
                </c:pt>
                <c:pt idx="1544">
                  <c:v>0.28535031799999999</c:v>
                </c:pt>
                <c:pt idx="1545">
                  <c:v>0.163414634</c:v>
                </c:pt>
                <c:pt idx="1546">
                  <c:v>9.3406589999999994E-3</c:v>
                </c:pt>
                <c:pt idx="1547">
                  <c:v>0.105539906</c:v>
                </c:pt>
                <c:pt idx="1548">
                  <c:v>2.4615385E-2</c:v>
                </c:pt>
                <c:pt idx="1549">
                  <c:v>0.155462185</c:v>
                </c:pt>
                <c:pt idx="1550">
                  <c:v>0.15384615400000001</c:v>
                </c:pt>
                <c:pt idx="1551">
                  <c:v>-5.5763473000000001E-2</c:v>
                </c:pt>
                <c:pt idx="1552">
                  <c:v>2.1794872E-2</c:v>
                </c:pt>
                <c:pt idx="1553">
                  <c:v>0.14642857100000001</c:v>
                </c:pt>
                <c:pt idx="1554">
                  <c:v>0.26714431900000002</c:v>
                </c:pt>
                <c:pt idx="1555">
                  <c:v>3.0973450999999999E-2</c:v>
                </c:pt>
                <c:pt idx="1556">
                  <c:v>4.5985139999999997E-3</c:v>
                </c:pt>
                <c:pt idx="1557">
                  <c:v>3.0549897999999999E-2</c:v>
                </c:pt>
                <c:pt idx="1558">
                  <c:v>4.0609136999999997E-2</c:v>
                </c:pt>
                <c:pt idx="1559">
                  <c:v>-1.7692308E-2</c:v>
                </c:pt>
                <c:pt idx="1560">
                  <c:v>-0.15191053099999999</c:v>
                </c:pt>
                <c:pt idx="1561">
                  <c:v>0.13114754100000001</c:v>
                </c:pt>
                <c:pt idx="1562">
                  <c:v>2.7692307999999999E-2</c:v>
                </c:pt>
                <c:pt idx="1563">
                  <c:v>1.4298094000000001E-2</c:v>
                </c:pt>
                <c:pt idx="1564">
                  <c:v>-6.5637065999999994E-2</c:v>
                </c:pt>
                <c:pt idx="1565">
                  <c:v>0.176315789</c:v>
                </c:pt>
                <c:pt idx="1566">
                  <c:v>0.18964076899999999</c:v>
                </c:pt>
                <c:pt idx="1567">
                  <c:v>6.7961165000000004E-2</c:v>
                </c:pt>
                <c:pt idx="1568">
                  <c:v>1.9677996E-2</c:v>
                </c:pt>
                <c:pt idx="1569">
                  <c:v>0.141176471</c:v>
                </c:pt>
                <c:pt idx="1570">
                  <c:v>-4.0158869999999999E-2</c:v>
                </c:pt>
                <c:pt idx="1571">
                  <c:v>8.3636364000000005E-2</c:v>
                </c:pt>
                <c:pt idx="1572">
                  <c:v>0</c:v>
                </c:pt>
                <c:pt idx="1573">
                  <c:v>0.17431192700000001</c:v>
                </c:pt>
                <c:pt idx="1574">
                  <c:v>0.192</c:v>
                </c:pt>
                <c:pt idx="1575">
                  <c:v>2.8571428999999999E-2</c:v>
                </c:pt>
                <c:pt idx="1576">
                  <c:v>0.30227656000000003</c:v>
                </c:pt>
                <c:pt idx="1577">
                  <c:v>0.42924528299999998</c:v>
                </c:pt>
                <c:pt idx="1578">
                  <c:v>-1E-3</c:v>
                </c:pt>
                <c:pt idx="1579">
                  <c:v>2.3094687999999999E-2</c:v>
                </c:pt>
                <c:pt idx="1580">
                  <c:v>3.4482759000000002E-2</c:v>
                </c:pt>
                <c:pt idx="1581">
                  <c:v>-0.109748978</c:v>
                </c:pt>
                <c:pt idx="1582">
                  <c:v>-0.44404332099999999</c:v>
                </c:pt>
                <c:pt idx="1583">
                  <c:v>0.140939597</c:v>
                </c:pt>
                <c:pt idx="1584">
                  <c:v>3.1578947000000003E-2</c:v>
                </c:pt>
                <c:pt idx="1585">
                  <c:v>2.798507E-3</c:v>
                </c:pt>
                <c:pt idx="1586">
                  <c:v>0.20740268000000001</c:v>
                </c:pt>
                <c:pt idx="1587">
                  <c:v>0.27368421100000001</c:v>
                </c:pt>
                <c:pt idx="1588">
                  <c:v>0.12594840700000001</c:v>
                </c:pt>
                <c:pt idx="1589">
                  <c:v>-2.1144164999999999E-2</c:v>
                </c:pt>
                <c:pt idx="1590">
                  <c:v>5.0505051000000002E-2</c:v>
                </c:pt>
                <c:pt idx="1591">
                  <c:v>-3.8461538000000003E-2</c:v>
                </c:pt>
                <c:pt idx="1592">
                  <c:v>-4.3478260999999997E-2</c:v>
                </c:pt>
                <c:pt idx="1593">
                  <c:v>3.5691523000000003E-2</c:v>
                </c:pt>
                <c:pt idx="1594">
                  <c:v>9.4545455E-2</c:v>
                </c:pt>
                <c:pt idx="1595">
                  <c:v>5.4615854999999998E-2</c:v>
                </c:pt>
                <c:pt idx="1596">
                  <c:v>0.323227133</c:v>
                </c:pt>
                <c:pt idx="1597">
                  <c:v>1.869159E-3</c:v>
                </c:pt>
                <c:pt idx="1598">
                  <c:v>0</c:v>
                </c:pt>
                <c:pt idx="1599">
                  <c:v>-2.5000000000000001E-2</c:v>
                </c:pt>
                <c:pt idx="1600">
                  <c:v>0.22047244099999999</c:v>
                </c:pt>
                <c:pt idx="1601">
                  <c:v>5.6084655999999997E-2</c:v>
                </c:pt>
                <c:pt idx="1602">
                  <c:v>0.15498155</c:v>
                </c:pt>
                <c:pt idx="1603">
                  <c:v>-0.209677419</c:v>
                </c:pt>
                <c:pt idx="1604">
                  <c:v>5.5431131000000002E-2</c:v>
                </c:pt>
                <c:pt idx="1605">
                  <c:v>8.3333332999999996E-2</c:v>
                </c:pt>
                <c:pt idx="1606">
                  <c:v>0.43187067000000001</c:v>
                </c:pt>
                <c:pt idx="1607">
                  <c:v>-2.0983607000000001E-2</c:v>
                </c:pt>
                <c:pt idx="1608">
                  <c:v>0.107208872</c:v>
                </c:pt>
                <c:pt idx="1609">
                  <c:v>-2.4045262000000001E-2</c:v>
                </c:pt>
                <c:pt idx="1610">
                  <c:v>5.5555559999999997E-3</c:v>
                </c:pt>
                <c:pt idx="1611">
                  <c:v>-3.584229E-3</c:v>
                </c:pt>
                <c:pt idx="1612">
                  <c:v>-5.5214724E-2</c:v>
                </c:pt>
                <c:pt idx="1613">
                  <c:v>2.5641026000000001E-2</c:v>
                </c:pt>
                <c:pt idx="1614">
                  <c:v>7.9545455000000001E-2</c:v>
                </c:pt>
                <c:pt idx="1615">
                  <c:v>6.6800300000000002E-4</c:v>
                </c:pt>
                <c:pt idx="1616">
                  <c:v>-2.2077922E-2</c:v>
                </c:pt>
                <c:pt idx="1617">
                  <c:v>5.7747833999999998E-2</c:v>
                </c:pt>
                <c:pt idx="1618">
                  <c:v>0.372</c:v>
                </c:pt>
                <c:pt idx="1619">
                  <c:v>9.0629799999999996E-2</c:v>
                </c:pt>
                <c:pt idx="1620">
                  <c:v>9.1783864000000007E-2</c:v>
                </c:pt>
                <c:pt idx="1621">
                  <c:v>0.46548956699999999</c:v>
                </c:pt>
                <c:pt idx="1622">
                  <c:v>2.2727272999999999E-2</c:v>
                </c:pt>
                <c:pt idx="1623">
                  <c:v>1.6488045999999999E-2</c:v>
                </c:pt>
                <c:pt idx="1624">
                  <c:v>0.1</c:v>
                </c:pt>
                <c:pt idx="1625">
                  <c:v>2.6600985000000001E-2</c:v>
                </c:pt>
                <c:pt idx="1626">
                  <c:v>-3.0406689000000001E-2</c:v>
                </c:pt>
                <c:pt idx="1627">
                  <c:v>0.14792387500000001</c:v>
                </c:pt>
                <c:pt idx="1628">
                  <c:v>6.0052218999999997E-2</c:v>
                </c:pt>
                <c:pt idx="1629">
                  <c:v>0.258333333</c:v>
                </c:pt>
                <c:pt idx="1630">
                  <c:v>0.94318181800000001</c:v>
                </c:pt>
                <c:pt idx="1631">
                  <c:v>7.4285714000000003E-2</c:v>
                </c:pt>
                <c:pt idx="1632">
                  <c:v>2.1699346000000001E-2</c:v>
                </c:pt>
                <c:pt idx="1633">
                  <c:v>2.0332717E-2</c:v>
                </c:pt>
                <c:pt idx="1634">
                  <c:v>-0.13259170200000001</c:v>
                </c:pt>
                <c:pt idx="1635">
                  <c:v>0.154586273</c:v>
                </c:pt>
                <c:pt idx="1636">
                  <c:v>-1.9480519000000002E-2</c:v>
                </c:pt>
                <c:pt idx="1637">
                  <c:v>0.22704761900000001</c:v>
                </c:pt>
                <c:pt idx="1638">
                  <c:v>-1.1764706E-2</c:v>
                </c:pt>
                <c:pt idx="1639">
                  <c:v>-5.5448098000000001E-2</c:v>
                </c:pt>
                <c:pt idx="1640">
                  <c:v>-0.106796117</c:v>
                </c:pt>
                <c:pt idx="1641">
                  <c:v>1.8221574000000001E-2</c:v>
                </c:pt>
                <c:pt idx="1642">
                  <c:v>6.1224489999999999E-2</c:v>
                </c:pt>
                <c:pt idx="1643">
                  <c:v>1.4150942999999999E-2</c:v>
                </c:pt>
                <c:pt idx="1644">
                  <c:v>0.34083930400000001</c:v>
                </c:pt>
                <c:pt idx="1645">
                  <c:v>-1.1428571E-2</c:v>
                </c:pt>
                <c:pt idx="1646">
                  <c:v>0</c:v>
                </c:pt>
                <c:pt idx="1647">
                  <c:v>0.33128205100000002</c:v>
                </c:pt>
                <c:pt idx="1648">
                  <c:v>0</c:v>
                </c:pt>
                <c:pt idx="1649">
                  <c:v>9.0243902000000001E-2</c:v>
                </c:pt>
                <c:pt idx="1650">
                  <c:v>3.6888532000000002E-2</c:v>
                </c:pt>
                <c:pt idx="1651">
                  <c:v>0.17501546100000001</c:v>
                </c:pt>
                <c:pt idx="1652">
                  <c:v>5.1282051000000002E-2</c:v>
                </c:pt>
                <c:pt idx="1653">
                  <c:v>0.14192495899999999</c:v>
                </c:pt>
                <c:pt idx="1654">
                  <c:v>4.0848389999999998E-2</c:v>
                </c:pt>
                <c:pt idx="1655">
                  <c:v>-1.5625E-2</c:v>
                </c:pt>
                <c:pt idx="1656">
                  <c:v>0.13490363999999999</c:v>
                </c:pt>
                <c:pt idx="1657">
                  <c:v>0.14265928</c:v>
                </c:pt>
                <c:pt idx="1658">
                  <c:v>-3.5370611000000003E-2</c:v>
                </c:pt>
                <c:pt idx="1659">
                  <c:v>0.13469387799999999</c:v>
                </c:pt>
                <c:pt idx="1660">
                  <c:v>-0.13725490200000001</c:v>
                </c:pt>
                <c:pt idx="1661">
                  <c:v>0.36923076900000001</c:v>
                </c:pt>
                <c:pt idx="1662">
                  <c:v>-5.4695562000000003E-2</c:v>
                </c:pt>
                <c:pt idx="1663">
                  <c:v>0.10144391</c:v>
                </c:pt>
                <c:pt idx="1664">
                  <c:v>-2.7777777999999999E-2</c:v>
                </c:pt>
                <c:pt idx="1665">
                  <c:v>-0.137640449</c:v>
                </c:pt>
                <c:pt idx="1666">
                  <c:v>-0.15350877199999999</c:v>
                </c:pt>
                <c:pt idx="1667">
                  <c:v>-0.12195122</c:v>
                </c:pt>
                <c:pt idx="1668">
                  <c:v>-3.5616438E-2</c:v>
                </c:pt>
                <c:pt idx="1669">
                  <c:v>-5.5625000000000001E-2</c:v>
                </c:pt>
                <c:pt idx="1670">
                  <c:v>-8.1632652999999999E-2</c:v>
                </c:pt>
                <c:pt idx="1671">
                  <c:v>-0.18181818199999999</c:v>
                </c:pt>
                <c:pt idx="1672">
                  <c:v>-0.192063492</c:v>
                </c:pt>
                <c:pt idx="1673">
                  <c:v>-0.35993975900000003</c:v>
                </c:pt>
                <c:pt idx="1674">
                  <c:v>-8.6956519999999999E-3</c:v>
                </c:pt>
                <c:pt idx="1675">
                  <c:v>0.31801242200000002</c:v>
                </c:pt>
                <c:pt idx="1676">
                  <c:v>6.8792999999999997E-3</c:v>
                </c:pt>
                <c:pt idx="1677">
                  <c:v>-0.25159999999999999</c:v>
                </c:pt>
                <c:pt idx="1678">
                  <c:v>-5.5555555999999999E-2</c:v>
                </c:pt>
                <c:pt idx="1679">
                  <c:v>-0.122727273</c:v>
                </c:pt>
                <c:pt idx="1680">
                  <c:v>0.87272727299999997</c:v>
                </c:pt>
                <c:pt idx="1681">
                  <c:v>-6.0810810999999999E-2</c:v>
                </c:pt>
                <c:pt idx="1682">
                  <c:v>6.4139942000000005E-2</c:v>
                </c:pt>
                <c:pt idx="1683">
                  <c:v>-0.122196945</c:v>
                </c:pt>
                <c:pt idx="1684">
                  <c:v>0.17850746300000001</c:v>
                </c:pt>
                <c:pt idx="1685">
                  <c:v>1.0718788999999999E-2</c:v>
                </c:pt>
                <c:pt idx="1686">
                  <c:v>-8.8372092999999999E-2</c:v>
                </c:pt>
                <c:pt idx="1687">
                  <c:v>0.49300411500000002</c:v>
                </c:pt>
                <c:pt idx="1688">
                  <c:v>-8.0000000000000002E-3</c:v>
                </c:pt>
                <c:pt idx="1689">
                  <c:v>4.3869515999999997E-2</c:v>
                </c:pt>
                <c:pt idx="1690">
                  <c:v>-2.5976908999999999E-2</c:v>
                </c:pt>
                <c:pt idx="1691">
                  <c:v>0.113172542</c:v>
                </c:pt>
                <c:pt idx="1692">
                  <c:v>-0.112814896</c:v>
                </c:pt>
                <c:pt idx="1693">
                  <c:v>-6.3694267999999998E-2</c:v>
                </c:pt>
                <c:pt idx="1694">
                  <c:v>-0.101672241</c:v>
                </c:pt>
                <c:pt idx="1695">
                  <c:v>0.43076923099999997</c:v>
                </c:pt>
                <c:pt idx="1696">
                  <c:v>-2.1333332999999999E-2</c:v>
                </c:pt>
                <c:pt idx="1697">
                  <c:v>-0.236666667</c:v>
                </c:pt>
                <c:pt idx="1698">
                  <c:v>1.3513514000000001E-2</c:v>
                </c:pt>
                <c:pt idx="1699">
                  <c:v>-9.2436975000000005E-2</c:v>
                </c:pt>
                <c:pt idx="1700">
                  <c:v>-0.27277808799999997</c:v>
                </c:pt>
                <c:pt idx="1701">
                  <c:v>-2.2857143E-2</c:v>
                </c:pt>
                <c:pt idx="1702">
                  <c:v>0.104561404</c:v>
                </c:pt>
                <c:pt idx="1703">
                  <c:v>-4.2441859999999998E-2</c:v>
                </c:pt>
                <c:pt idx="1704">
                  <c:v>0.14285714299999999</c:v>
                </c:pt>
                <c:pt idx="1705">
                  <c:v>1.4054054E-2</c:v>
                </c:pt>
                <c:pt idx="1706">
                  <c:v>0.12801796700000001</c:v>
                </c:pt>
                <c:pt idx="1707">
                  <c:v>0.22891566299999999</c:v>
                </c:pt>
                <c:pt idx="1708">
                  <c:v>-7.8095237999999997E-2</c:v>
                </c:pt>
                <c:pt idx="1709">
                  <c:v>-7.1925753999999995E-2</c:v>
                </c:pt>
                <c:pt idx="1710">
                  <c:v>1.0084034E-2</c:v>
                </c:pt>
                <c:pt idx="1711">
                  <c:v>1.3333332999999999E-2</c:v>
                </c:pt>
                <c:pt idx="1712">
                  <c:v>-0.222429037</c:v>
                </c:pt>
                <c:pt idx="1713">
                  <c:v>0.15547877600000001</c:v>
                </c:pt>
                <c:pt idx="1714">
                  <c:v>4.7054598000000003E-2</c:v>
                </c:pt>
                <c:pt idx="1715">
                  <c:v>-0.287007544</c:v>
                </c:pt>
                <c:pt idx="1716">
                  <c:v>-3.7558685000000001E-2</c:v>
                </c:pt>
                <c:pt idx="1717">
                  <c:v>0.212418301</c:v>
                </c:pt>
                <c:pt idx="1718">
                  <c:v>0.571428571</c:v>
                </c:pt>
                <c:pt idx="1719">
                  <c:v>-0.18139534900000001</c:v>
                </c:pt>
                <c:pt idx="1720">
                  <c:v>3.5866261000000003E-2</c:v>
                </c:pt>
                <c:pt idx="1721">
                  <c:v>-3.2688459000000003E-2</c:v>
                </c:pt>
                <c:pt idx="1722">
                  <c:v>-6.5876149999999998E-3</c:v>
                </c:pt>
                <c:pt idx="1723">
                  <c:v>4.7190050000000001E-3</c:v>
                </c:pt>
                <c:pt idx="1724">
                  <c:v>0.109467456</c:v>
                </c:pt>
                <c:pt idx="1725">
                  <c:v>0.12022471899999999</c:v>
                </c:pt>
                <c:pt idx="1726">
                  <c:v>-0.147058824</c:v>
                </c:pt>
                <c:pt idx="1727">
                  <c:v>0.242366412</c:v>
                </c:pt>
                <c:pt idx="1728">
                  <c:v>-5.6479620000000001E-2</c:v>
                </c:pt>
                <c:pt idx="1729">
                  <c:v>-0.11852293</c:v>
                </c:pt>
                <c:pt idx="1730">
                  <c:v>3.6842105E-2</c:v>
                </c:pt>
                <c:pt idx="1731">
                  <c:v>0.56109725700000002</c:v>
                </c:pt>
                <c:pt idx="1732">
                  <c:v>1.9607843E-2</c:v>
                </c:pt>
                <c:pt idx="1733">
                  <c:v>0.31710709300000001</c:v>
                </c:pt>
                <c:pt idx="1734">
                  <c:v>-9.9488490999999998E-2</c:v>
                </c:pt>
                <c:pt idx="1735">
                  <c:v>3.2928943000000002E-2</c:v>
                </c:pt>
                <c:pt idx="1736">
                  <c:v>2.9850746000000001E-2</c:v>
                </c:pt>
                <c:pt idx="1737">
                  <c:v>3.2142856999999997E-2</c:v>
                </c:pt>
                <c:pt idx="1738">
                  <c:v>-3.2021347999999998E-2</c:v>
                </c:pt>
                <c:pt idx="1739">
                  <c:v>6.8055556000000003E-2</c:v>
                </c:pt>
                <c:pt idx="1740">
                  <c:v>5.1162790999999999E-2</c:v>
                </c:pt>
                <c:pt idx="1741">
                  <c:v>7.4468090000000004E-3</c:v>
                </c:pt>
                <c:pt idx="1742">
                  <c:v>0.146341463</c:v>
                </c:pt>
                <c:pt idx="1743">
                  <c:v>7.1520785000000003E-2</c:v>
                </c:pt>
                <c:pt idx="1744">
                  <c:v>7.0344827999999998E-2</c:v>
                </c:pt>
                <c:pt idx="1745">
                  <c:v>0.02</c:v>
                </c:pt>
                <c:pt idx="1746">
                  <c:v>-1.9354838999999999E-2</c:v>
                </c:pt>
                <c:pt idx="1747">
                  <c:v>0.19549929699999999</c:v>
                </c:pt>
                <c:pt idx="1748">
                  <c:v>0.244559585</c:v>
                </c:pt>
                <c:pt idx="1749">
                  <c:v>0.337568058</c:v>
                </c:pt>
                <c:pt idx="1750">
                  <c:v>-7.7747989000000003E-2</c:v>
                </c:pt>
                <c:pt idx="1751">
                  <c:v>0.25</c:v>
                </c:pt>
                <c:pt idx="1752">
                  <c:v>0.164878049</c:v>
                </c:pt>
                <c:pt idx="1753">
                  <c:v>4.1202673000000002E-2</c:v>
                </c:pt>
                <c:pt idx="1754">
                  <c:v>0.124361158</c:v>
                </c:pt>
                <c:pt idx="1755">
                  <c:v>2.3292369E-2</c:v>
                </c:pt>
                <c:pt idx="1756">
                  <c:v>0.109607578</c:v>
                </c:pt>
                <c:pt idx="1757">
                  <c:v>-4.6153845999999998E-2</c:v>
                </c:pt>
                <c:pt idx="1758">
                  <c:v>-6.5068493000000005E-2</c:v>
                </c:pt>
                <c:pt idx="1759">
                  <c:v>4.8147370000000004E-3</c:v>
                </c:pt>
                <c:pt idx="1760">
                  <c:v>0.34285714299999998</c:v>
                </c:pt>
                <c:pt idx="1761">
                  <c:v>1.7369727000000001E-2</c:v>
                </c:pt>
                <c:pt idx="1762">
                  <c:v>-7.7186959999999997E-3</c:v>
                </c:pt>
                <c:pt idx="1763">
                  <c:v>0.11081339699999999</c:v>
                </c:pt>
                <c:pt idx="1764">
                  <c:v>0.13714285700000001</c:v>
                </c:pt>
                <c:pt idx="1765">
                  <c:v>-1.8554688E-2</c:v>
                </c:pt>
                <c:pt idx="1766">
                  <c:v>8.9285709999999997E-3</c:v>
                </c:pt>
                <c:pt idx="1767">
                  <c:v>-2.7939464000000001E-2</c:v>
                </c:pt>
                <c:pt idx="1768">
                  <c:v>-6.6891891999999994E-2</c:v>
                </c:pt>
                <c:pt idx="1769">
                  <c:v>0.120967742</c:v>
                </c:pt>
                <c:pt idx="1770">
                  <c:v>3.5996488E-2</c:v>
                </c:pt>
                <c:pt idx="1771">
                  <c:v>-0.11183673500000001</c:v>
                </c:pt>
                <c:pt idx="1772">
                  <c:v>1.6845328999999999E-2</c:v>
                </c:pt>
                <c:pt idx="1773">
                  <c:v>0.118483412</c:v>
                </c:pt>
                <c:pt idx="1774">
                  <c:v>0.20202020200000001</c:v>
                </c:pt>
                <c:pt idx="1775">
                  <c:v>2.9411764999999999E-2</c:v>
                </c:pt>
                <c:pt idx="1776">
                  <c:v>0.18367346900000001</c:v>
                </c:pt>
                <c:pt idx="1777">
                  <c:v>4.3737575000000001E-2</c:v>
                </c:pt>
                <c:pt idx="1778">
                  <c:v>1.5379883E-2</c:v>
                </c:pt>
                <c:pt idx="1779">
                  <c:v>-4.6896552000000001E-2</c:v>
                </c:pt>
                <c:pt idx="1780">
                  <c:v>0.10216718299999999</c:v>
                </c:pt>
                <c:pt idx="1781">
                  <c:v>0.39247648899999998</c:v>
                </c:pt>
                <c:pt idx="1782">
                  <c:v>3.3343168999999999E-2</c:v>
                </c:pt>
                <c:pt idx="1783">
                  <c:v>0.17905405399999999</c:v>
                </c:pt>
                <c:pt idx="1784">
                  <c:v>2.6315788999999999E-2</c:v>
                </c:pt>
                <c:pt idx="1785">
                  <c:v>0.142416452</c:v>
                </c:pt>
                <c:pt idx="1786">
                  <c:v>-1.8587361E-2</c:v>
                </c:pt>
                <c:pt idx="1787">
                  <c:v>-4.6592889999999996E-3</c:v>
                </c:pt>
                <c:pt idx="1788">
                  <c:v>2.9411764999999999E-2</c:v>
                </c:pt>
                <c:pt idx="1789">
                  <c:v>-1.3131313E-2</c:v>
                </c:pt>
                <c:pt idx="1790">
                  <c:v>-0.20588235299999999</c:v>
                </c:pt>
                <c:pt idx="1791">
                  <c:v>5.7692307999999998E-2</c:v>
                </c:pt>
                <c:pt idx="1792">
                  <c:v>-9.6774193999999994E-2</c:v>
                </c:pt>
                <c:pt idx="1793">
                  <c:v>4.1443198000000001E-2</c:v>
                </c:pt>
                <c:pt idx="1794">
                  <c:v>0.18648648600000001</c:v>
                </c:pt>
                <c:pt idx="1795">
                  <c:v>0.39556377100000001</c:v>
                </c:pt>
                <c:pt idx="1796">
                  <c:v>-6.3424950000000001E-3</c:v>
                </c:pt>
                <c:pt idx="1797">
                  <c:v>0.14051841700000001</c:v>
                </c:pt>
                <c:pt idx="1798">
                  <c:v>-4.5028143E-2</c:v>
                </c:pt>
                <c:pt idx="1799">
                  <c:v>5.6666666999999997E-2</c:v>
                </c:pt>
                <c:pt idx="1800">
                  <c:v>-3.8008399999999999E-4</c:v>
                </c:pt>
                <c:pt idx="1801">
                  <c:v>-0.105140187</c:v>
                </c:pt>
                <c:pt idx="1802">
                  <c:v>1.8787879E-2</c:v>
                </c:pt>
                <c:pt idx="1803">
                  <c:v>2.3657871E-2</c:v>
                </c:pt>
                <c:pt idx="1804">
                  <c:v>0.108333333</c:v>
                </c:pt>
                <c:pt idx="1805">
                  <c:v>2.6950354999999999E-2</c:v>
                </c:pt>
                <c:pt idx="1806">
                  <c:v>0.52775543000000003</c:v>
                </c:pt>
                <c:pt idx="1807">
                  <c:v>2.8199565999999999E-2</c:v>
                </c:pt>
                <c:pt idx="1808">
                  <c:v>0.11747967500000001</c:v>
                </c:pt>
                <c:pt idx="1809">
                  <c:v>1.6666667E-2</c:v>
                </c:pt>
                <c:pt idx="1810">
                  <c:v>0.12721417099999999</c:v>
                </c:pt>
                <c:pt idx="1811">
                  <c:v>-4.3361345000000003E-2</c:v>
                </c:pt>
                <c:pt idx="1812">
                  <c:v>-8.5861182999999994E-2</c:v>
                </c:pt>
                <c:pt idx="1813">
                  <c:v>0.124705882</c:v>
                </c:pt>
                <c:pt idx="1814">
                  <c:v>6.8000000000000005E-2</c:v>
                </c:pt>
                <c:pt idx="1815">
                  <c:v>-1.6E-2</c:v>
                </c:pt>
                <c:pt idx="1816">
                  <c:v>1.980198E-2</c:v>
                </c:pt>
                <c:pt idx="1817">
                  <c:v>1.5060241E-2</c:v>
                </c:pt>
                <c:pt idx="1818">
                  <c:v>0.121562952</c:v>
                </c:pt>
                <c:pt idx="1819">
                  <c:v>0.19545454500000001</c:v>
                </c:pt>
                <c:pt idx="1820">
                  <c:v>2.2336769999999999E-2</c:v>
                </c:pt>
                <c:pt idx="1821">
                  <c:v>2.7855150000000001E-3</c:v>
                </c:pt>
                <c:pt idx="1822">
                  <c:v>-0.13047784100000001</c:v>
                </c:pt>
                <c:pt idx="1823">
                  <c:v>5.0618010999999997E-2</c:v>
                </c:pt>
                <c:pt idx="1824">
                  <c:v>-4.6190762000000003E-2</c:v>
                </c:pt>
                <c:pt idx="1825">
                  <c:v>0.26500000000000001</c:v>
                </c:pt>
                <c:pt idx="1826">
                  <c:v>9.375E-2</c:v>
                </c:pt>
                <c:pt idx="1827">
                  <c:v>0.48848045600000001</c:v>
                </c:pt>
                <c:pt idx="1828">
                  <c:v>0.16852094200000001</c:v>
                </c:pt>
                <c:pt idx="1829">
                  <c:v>2.1170609999999999E-2</c:v>
                </c:pt>
                <c:pt idx="1830">
                  <c:v>2.2465268E-2</c:v>
                </c:pt>
                <c:pt idx="1831">
                  <c:v>7.3359072999999997E-2</c:v>
                </c:pt>
                <c:pt idx="1832">
                  <c:v>6.080207E-2</c:v>
                </c:pt>
                <c:pt idx="1833">
                  <c:v>0.23509369699999999</c:v>
                </c:pt>
                <c:pt idx="1834">
                  <c:v>0.35444444400000003</c:v>
                </c:pt>
                <c:pt idx="1835">
                  <c:v>-0.204909285</c:v>
                </c:pt>
                <c:pt idx="1836">
                  <c:v>-0.16685181099999999</c:v>
                </c:pt>
                <c:pt idx="1837">
                  <c:v>1.1097899E-2</c:v>
                </c:pt>
                <c:pt idx="1838">
                  <c:v>0.32452830199999999</c:v>
                </c:pt>
                <c:pt idx="1839">
                  <c:v>0.14971280300000001</c:v>
                </c:pt>
                <c:pt idx="1840">
                  <c:v>0.18960358999999999</c:v>
                </c:pt>
                <c:pt idx="1841">
                  <c:v>-4.7619050000000003E-3</c:v>
                </c:pt>
                <c:pt idx="1842">
                  <c:v>2.1216407E-2</c:v>
                </c:pt>
                <c:pt idx="1843">
                  <c:v>0.17737003100000001</c:v>
                </c:pt>
                <c:pt idx="1844">
                  <c:v>0.235555556</c:v>
                </c:pt>
                <c:pt idx="1845">
                  <c:v>4.8427672999999997E-2</c:v>
                </c:pt>
                <c:pt idx="1846">
                  <c:v>0</c:v>
                </c:pt>
                <c:pt idx="1847">
                  <c:v>6.3492059999999996E-3</c:v>
                </c:pt>
                <c:pt idx="1848">
                  <c:v>4.3051141000000001E-2</c:v>
                </c:pt>
                <c:pt idx="1849">
                  <c:v>0.24057971</c:v>
                </c:pt>
                <c:pt idx="1850">
                  <c:v>0.06</c:v>
                </c:pt>
                <c:pt idx="1851">
                  <c:v>0.45600000000000002</c:v>
                </c:pt>
                <c:pt idx="1852">
                  <c:v>-2.6041670000000001E-3</c:v>
                </c:pt>
                <c:pt idx="1853">
                  <c:v>5.4285713999999999E-2</c:v>
                </c:pt>
                <c:pt idx="1854">
                  <c:v>-0.11013986000000001</c:v>
                </c:pt>
                <c:pt idx="1855">
                  <c:v>-0.111111111</c:v>
                </c:pt>
                <c:pt idx="1856">
                  <c:v>-0.14167776300000001</c:v>
                </c:pt>
                <c:pt idx="1857">
                  <c:v>-2.3066486000000001E-2</c:v>
                </c:pt>
                <c:pt idx="1858">
                  <c:v>8.7272730000000007E-3</c:v>
                </c:pt>
                <c:pt idx="1859">
                  <c:v>0.21680672300000001</c:v>
                </c:pt>
                <c:pt idx="1860">
                  <c:v>0.19266055000000001</c:v>
                </c:pt>
                <c:pt idx="1861">
                  <c:v>-0.22228260899999999</c:v>
                </c:pt>
                <c:pt idx="1862">
                  <c:v>3.04E-2</c:v>
                </c:pt>
                <c:pt idx="1863">
                  <c:v>-0.17286135699999999</c:v>
                </c:pt>
                <c:pt idx="1864">
                  <c:v>2.4676851E-2</c:v>
                </c:pt>
                <c:pt idx="1865">
                  <c:v>-8.498584E-3</c:v>
                </c:pt>
                <c:pt idx="1866">
                  <c:v>0.12878787899999999</c:v>
                </c:pt>
                <c:pt idx="1867">
                  <c:v>0.15526315800000001</c:v>
                </c:pt>
                <c:pt idx="1868">
                  <c:v>3.4482759000000002E-2</c:v>
                </c:pt>
                <c:pt idx="1869">
                  <c:v>-4.2283297999999997E-2</c:v>
                </c:pt>
                <c:pt idx="1870">
                  <c:v>-9.8648649000000005E-2</c:v>
                </c:pt>
                <c:pt idx="1871">
                  <c:v>6.3333333000000006E-2</c:v>
                </c:pt>
                <c:pt idx="1872">
                  <c:v>7.6923077000000006E-2</c:v>
                </c:pt>
                <c:pt idx="1873">
                  <c:v>0.17241379300000001</c:v>
                </c:pt>
                <c:pt idx="1874">
                  <c:v>-3.5714285999999998E-2</c:v>
                </c:pt>
                <c:pt idx="1875">
                  <c:v>-0.243902439</c:v>
                </c:pt>
                <c:pt idx="1876">
                  <c:v>2.8205127999999999E-2</c:v>
                </c:pt>
                <c:pt idx="1877">
                  <c:v>-0.121755725</c:v>
                </c:pt>
                <c:pt idx="1878">
                  <c:v>-7.7419354999999995E-2</c:v>
                </c:pt>
                <c:pt idx="1879">
                  <c:v>-0.17989417999999999</c:v>
                </c:pt>
                <c:pt idx="1880">
                  <c:v>0.106748466</c:v>
                </c:pt>
                <c:pt idx="1881">
                  <c:v>-9.0909090999999997E-2</c:v>
                </c:pt>
                <c:pt idx="1882">
                  <c:v>2.1148502999999999E-2</c:v>
                </c:pt>
                <c:pt idx="1883">
                  <c:v>0.17318435800000001</c:v>
                </c:pt>
                <c:pt idx="1884">
                  <c:v>0.17647058800000001</c:v>
                </c:pt>
                <c:pt idx="1885">
                  <c:v>0.23966942099999999</c:v>
                </c:pt>
                <c:pt idx="1886">
                  <c:v>2.4043062E-2</c:v>
                </c:pt>
                <c:pt idx="1887">
                  <c:v>-0.22972972999999999</c:v>
                </c:pt>
                <c:pt idx="1888">
                  <c:v>-0.12972383700000001</c:v>
                </c:pt>
                <c:pt idx="1889">
                  <c:v>1.1739594000000001E-2</c:v>
                </c:pt>
                <c:pt idx="1890">
                  <c:v>9.5238100000000006E-3</c:v>
                </c:pt>
                <c:pt idx="1891">
                  <c:v>-0.10165484599999999</c:v>
                </c:pt>
                <c:pt idx="1892">
                  <c:v>-8.7041565000000001E-2</c:v>
                </c:pt>
                <c:pt idx="1893">
                  <c:v>0.160311284</c:v>
                </c:pt>
                <c:pt idx="1894">
                  <c:v>-6.1679789999999998E-2</c:v>
                </c:pt>
                <c:pt idx="1895">
                  <c:v>-3.9876351999999997E-2</c:v>
                </c:pt>
                <c:pt idx="1896">
                  <c:v>1.1739594000000001E-2</c:v>
                </c:pt>
                <c:pt idx="1897">
                  <c:v>6.9651741000000003E-2</c:v>
                </c:pt>
                <c:pt idx="1898">
                  <c:v>2.5708061000000001E-2</c:v>
                </c:pt>
                <c:pt idx="1899">
                  <c:v>0.20320855600000001</c:v>
                </c:pt>
                <c:pt idx="1900">
                  <c:v>5.8299595000000003E-2</c:v>
                </c:pt>
                <c:pt idx="1901">
                  <c:v>0</c:v>
                </c:pt>
                <c:pt idx="1902">
                  <c:v>7.0454544999999993E-2</c:v>
                </c:pt>
                <c:pt idx="1903">
                  <c:v>0.18</c:v>
                </c:pt>
                <c:pt idx="1904">
                  <c:v>1.3914657E-2</c:v>
                </c:pt>
                <c:pt idx="1905">
                  <c:v>4.5783132999999997E-2</c:v>
                </c:pt>
                <c:pt idx="1906">
                  <c:v>-8.2568806999999994E-2</c:v>
                </c:pt>
                <c:pt idx="1907">
                  <c:v>3.2510885000000003E-2</c:v>
                </c:pt>
                <c:pt idx="1908">
                  <c:v>-6.25E-2</c:v>
                </c:pt>
                <c:pt idx="1909">
                  <c:v>6.1473684000000001E-2</c:v>
                </c:pt>
                <c:pt idx="1910">
                  <c:v>5.2631578999999998E-2</c:v>
                </c:pt>
                <c:pt idx="1911">
                  <c:v>0.266797642</c:v>
                </c:pt>
                <c:pt idx="1912">
                  <c:v>-0.11333333299999999</c:v>
                </c:pt>
                <c:pt idx="1913">
                  <c:v>-3.5294117999999999E-2</c:v>
                </c:pt>
                <c:pt idx="1914">
                  <c:v>-0.127272727</c:v>
                </c:pt>
                <c:pt idx="1915">
                  <c:v>0.33254717</c:v>
                </c:pt>
                <c:pt idx="1916">
                  <c:v>-2.9935275000000001E-2</c:v>
                </c:pt>
                <c:pt idx="1917">
                  <c:v>-0.10856935400000001</c:v>
                </c:pt>
                <c:pt idx="1918">
                  <c:v>9.1549296000000002E-2</c:v>
                </c:pt>
                <c:pt idx="1919">
                  <c:v>2.0040079999999998E-3</c:v>
                </c:pt>
                <c:pt idx="1920">
                  <c:v>0.10067114100000001</c:v>
                </c:pt>
                <c:pt idx="1921">
                  <c:v>0.220549738</c:v>
                </c:pt>
                <c:pt idx="1922">
                  <c:v>0.16</c:v>
                </c:pt>
                <c:pt idx="1923">
                  <c:v>4.6511629999999998E-3</c:v>
                </c:pt>
                <c:pt idx="1924">
                  <c:v>6.5320669999999999E-3</c:v>
                </c:pt>
                <c:pt idx="1925">
                  <c:v>-0.104177151</c:v>
                </c:pt>
                <c:pt idx="1926">
                  <c:v>9.5496009000000007E-2</c:v>
                </c:pt>
                <c:pt idx="1927">
                  <c:v>2.6936027000000001E-2</c:v>
                </c:pt>
                <c:pt idx="1928">
                  <c:v>3.3875935000000003E-2</c:v>
                </c:pt>
                <c:pt idx="1929">
                  <c:v>-2.5316456000000001E-2</c:v>
                </c:pt>
                <c:pt idx="1930">
                  <c:v>0.22133027499999999</c:v>
                </c:pt>
                <c:pt idx="1931">
                  <c:v>-9.8969069999999999E-3</c:v>
                </c:pt>
                <c:pt idx="1932">
                  <c:v>6.6666670000000003E-3</c:v>
                </c:pt>
                <c:pt idx="1933">
                  <c:v>0.181132075</c:v>
                </c:pt>
                <c:pt idx="1934">
                  <c:v>-0.107438017</c:v>
                </c:pt>
                <c:pt idx="1935">
                  <c:v>6.2765956999999997E-2</c:v>
                </c:pt>
                <c:pt idx="1936">
                  <c:v>0.118321862</c:v>
                </c:pt>
                <c:pt idx="1937">
                  <c:v>0.25121621599999999</c:v>
                </c:pt>
                <c:pt idx="1938">
                  <c:v>0.144333076</c:v>
                </c:pt>
                <c:pt idx="1939">
                  <c:v>1.3605442000000001E-2</c:v>
                </c:pt>
                <c:pt idx="1940">
                  <c:v>0.102777778</c:v>
                </c:pt>
                <c:pt idx="1941">
                  <c:v>-3.2679739999999999E-3</c:v>
                </c:pt>
                <c:pt idx="1942">
                  <c:v>0.22545454500000001</c:v>
                </c:pt>
                <c:pt idx="1943">
                  <c:v>8.0851064E-2</c:v>
                </c:pt>
                <c:pt idx="1944">
                  <c:v>0.235294118</c:v>
                </c:pt>
                <c:pt idx="1945">
                  <c:v>0.29079159900000001</c:v>
                </c:pt>
                <c:pt idx="1946">
                  <c:v>0.22374429200000001</c:v>
                </c:pt>
                <c:pt idx="1947">
                  <c:v>0.13273001500000001</c:v>
                </c:pt>
                <c:pt idx="1948">
                  <c:v>-0.109375</c:v>
                </c:pt>
                <c:pt idx="1949">
                  <c:v>1.0346610000000001E-3</c:v>
                </c:pt>
                <c:pt idx="1950">
                  <c:v>0.10443038</c:v>
                </c:pt>
                <c:pt idx="1951">
                  <c:v>1.7520216000000002E-2</c:v>
                </c:pt>
                <c:pt idx="1952">
                  <c:v>0.61278195499999999</c:v>
                </c:pt>
                <c:pt idx="1953">
                  <c:v>0.109884042</c:v>
                </c:pt>
                <c:pt idx="1954">
                  <c:v>0.116967871</c:v>
                </c:pt>
                <c:pt idx="1955">
                  <c:v>3.5294117999999999E-2</c:v>
                </c:pt>
                <c:pt idx="1956">
                  <c:v>-7.0208728999999997E-2</c:v>
                </c:pt>
                <c:pt idx="1957">
                  <c:v>0.26769911499999999</c:v>
                </c:pt>
                <c:pt idx="1958">
                  <c:v>6.6208083000000001E-2</c:v>
                </c:pt>
                <c:pt idx="1959">
                  <c:v>1.3824885E-2</c:v>
                </c:pt>
                <c:pt idx="1960">
                  <c:v>0.13475177299999999</c:v>
                </c:pt>
                <c:pt idx="1961">
                  <c:v>-2.0123337000000002E-2</c:v>
                </c:pt>
                <c:pt idx="1962">
                  <c:v>0.38144329900000001</c:v>
                </c:pt>
                <c:pt idx="1963">
                  <c:v>-1.7241379000000001E-2</c:v>
                </c:pt>
                <c:pt idx="1964">
                  <c:v>-0.24396135299999999</c:v>
                </c:pt>
                <c:pt idx="1965">
                  <c:v>-3.3707864999999997E-2</c:v>
                </c:pt>
                <c:pt idx="1966">
                  <c:v>0.39746835400000002</c:v>
                </c:pt>
                <c:pt idx="1967">
                  <c:v>9.8181818000000004E-2</c:v>
                </c:pt>
                <c:pt idx="1968">
                  <c:v>4.2944784999999999E-2</c:v>
                </c:pt>
                <c:pt idx="1969">
                  <c:v>-2.9487178999999999E-2</c:v>
                </c:pt>
                <c:pt idx="1970">
                  <c:v>1.2500000000000001E-2</c:v>
                </c:pt>
                <c:pt idx="1971">
                  <c:v>7.3342736000000006E-2</c:v>
                </c:pt>
                <c:pt idx="1972">
                  <c:v>0.226075358</c:v>
                </c:pt>
                <c:pt idx="1973">
                  <c:v>0.51666666699999997</c:v>
                </c:pt>
                <c:pt idx="1974">
                  <c:v>7.8095237999999997E-2</c:v>
                </c:pt>
                <c:pt idx="1975">
                  <c:v>4.7368421000000001E-2</c:v>
                </c:pt>
                <c:pt idx="1976">
                  <c:v>-0.34770889500000002</c:v>
                </c:pt>
                <c:pt idx="1977">
                  <c:v>0.67447045699999997</c:v>
                </c:pt>
                <c:pt idx="1978">
                  <c:v>-0.46641170599999998</c:v>
                </c:pt>
                <c:pt idx="1979">
                  <c:v>0.16471571900000001</c:v>
                </c:pt>
                <c:pt idx="1980">
                  <c:v>0.13853727099999999</c:v>
                </c:pt>
                <c:pt idx="1981">
                  <c:v>-0.101771448</c:v>
                </c:pt>
                <c:pt idx="1982">
                  <c:v>9.2682926999999998E-2</c:v>
                </c:pt>
                <c:pt idx="1983">
                  <c:v>7.0232558E-2</c:v>
                </c:pt>
                <c:pt idx="1984">
                  <c:v>7.3089701000000007E-2</c:v>
                </c:pt>
                <c:pt idx="1985">
                  <c:v>0.108870968</c:v>
                </c:pt>
                <c:pt idx="1986">
                  <c:v>-0.14898550699999999</c:v>
                </c:pt>
                <c:pt idx="1987">
                  <c:v>0.106770833</c:v>
                </c:pt>
                <c:pt idx="1988">
                  <c:v>0.127472527</c:v>
                </c:pt>
                <c:pt idx="1989">
                  <c:v>0.20091324199999999</c:v>
                </c:pt>
                <c:pt idx="1990">
                  <c:v>-0.156160458</c:v>
                </c:pt>
                <c:pt idx="1991">
                  <c:v>9.6153846000000001E-2</c:v>
                </c:pt>
                <c:pt idx="1992">
                  <c:v>-7.8341014E-2</c:v>
                </c:pt>
                <c:pt idx="1993">
                  <c:v>2.4E-2</c:v>
                </c:pt>
                <c:pt idx="1994">
                  <c:v>0.1125</c:v>
                </c:pt>
                <c:pt idx="1995">
                  <c:v>0.152838428</c:v>
                </c:pt>
                <c:pt idx="1996">
                  <c:v>0.10204081600000001</c:v>
                </c:pt>
                <c:pt idx="1997">
                  <c:v>5.9734513000000003E-2</c:v>
                </c:pt>
                <c:pt idx="1998">
                  <c:v>-6.6666666999999999E-2</c:v>
                </c:pt>
                <c:pt idx="1999">
                  <c:v>2.8776978000000002E-2</c:v>
                </c:pt>
                <c:pt idx="2000">
                  <c:v>2.739726E-2</c:v>
                </c:pt>
                <c:pt idx="2001">
                  <c:v>9.8901099000000006E-2</c:v>
                </c:pt>
                <c:pt idx="2002">
                  <c:v>-8.1867145000000002E-2</c:v>
                </c:pt>
                <c:pt idx="2003">
                  <c:v>8.7662338000000006E-2</c:v>
                </c:pt>
                <c:pt idx="2004">
                  <c:v>7.0874470999999994E-2</c:v>
                </c:pt>
                <c:pt idx="2005">
                  <c:v>7.9741379000000001E-2</c:v>
                </c:pt>
                <c:pt idx="2006">
                  <c:v>0.105263158</c:v>
                </c:pt>
                <c:pt idx="2007">
                  <c:v>-8.9734121E-2</c:v>
                </c:pt>
                <c:pt idx="2008">
                  <c:v>0.17264367799999999</c:v>
                </c:pt>
                <c:pt idx="2009">
                  <c:v>-0.21568627500000001</c:v>
                </c:pt>
                <c:pt idx="2010">
                  <c:v>-3.1818182E-2</c:v>
                </c:pt>
                <c:pt idx="2011">
                  <c:v>-0.14583333300000001</c:v>
                </c:pt>
                <c:pt idx="2012">
                  <c:v>0.36720997100000002</c:v>
                </c:pt>
                <c:pt idx="2013">
                  <c:v>-6.7008279999999998E-3</c:v>
                </c:pt>
                <c:pt idx="2014">
                  <c:v>-0.17882352900000001</c:v>
                </c:pt>
                <c:pt idx="2015">
                  <c:v>-5.4621849E-2</c:v>
                </c:pt>
                <c:pt idx="2016">
                  <c:v>0.31578947400000001</c:v>
                </c:pt>
                <c:pt idx="2017">
                  <c:v>0.154025671</c:v>
                </c:pt>
                <c:pt idx="2018">
                  <c:v>-3.7499999999999999E-2</c:v>
                </c:pt>
                <c:pt idx="2019">
                  <c:v>1.5094339999999999E-2</c:v>
                </c:pt>
                <c:pt idx="2020">
                  <c:v>0.240282686</c:v>
                </c:pt>
                <c:pt idx="2021">
                  <c:v>0.23544024299999999</c:v>
                </c:pt>
                <c:pt idx="2022">
                  <c:v>2.2222222E-2</c:v>
                </c:pt>
                <c:pt idx="2023">
                  <c:v>0.31420765</c:v>
                </c:pt>
                <c:pt idx="2024">
                  <c:v>-0.12790697700000001</c:v>
                </c:pt>
                <c:pt idx="2025">
                  <c:v>-3.1596451999999997E-2</c:v>
                </c:pt>
                <c:pt idx="2026">
                  <c:v>0.15721434500000001</c:v>
                </c:pt>
                <c:pt idx="2027">
                  <c:v>4.0430387999999998E-2</c:v>
                </c:pt>
                <c:pt idx="2028">
                  <c:v>4.2767296000000003E-2</c:v>
                </c:pt>
                <c:pt idx="2029">
                  <c:v>-2.5641026000000001E-2</c:v>
                </c:pt>
                <c:pt idx="2030">
                  <c:v>9.7178683000000002E-2</c:v>
                </c:pt>
                <c:pt idx="2031">
                  <c:v>0.16071428600000001</c:v>
                </c:pt>
                <c:pt idx="2032">
                  <c:v>0.134146341</c:v>
                </c:pt>
                <c:pt idx="2033">
                  <c:v>0.25632911400000002</c:v>
                </c:pt>
                <c:pt idx="2034">
                  <c:v>4.2105262999999997E-2</c:v>
                </c:pt>
                <c:pt idx="2035">
                  <c:v>0.52709359600000005</c:v>
                </c:pt>
                <c:pt idx="2036">
                  <c:v>0.12546125499999999</c:v>
                </c:pt>
                <c:pt idx="2037">
                  <c:v>0</c:v>
                </c:pt>
                <c:pt idx="2038">
                  <c:v>0.146496815</c:v>
                </c:pt>
                <c:pt idx="2039">
                  <c:v>-3.3767773000000001E-2</c:v>
                </c:pt>
                <c:pt idx="2040">
                  <c:v>5.1344742999999998E-2</c:v>
                </c:pt>
                <c:pt idx="2041">
                  <c:v>5.5631680000000003E-2</c:v>
                </c:pt>
                <c:pt idx="2042">
                  <c:v>-0.29032258100000002</c:v>
                </c:pt>
                <c:pt idx="2043">
                  <c:v>9.8484848E-2</c:v>
                </c:pt>
                <c:pt idx="2044">
                  <c:v>0.37867647100000001</c:v>
                </c:pt>
                <c:pt idx="2045">
                  <c:v>0.195439739</c:v>
                </c:pt>
                <c:pt idx="2046">
                  <c:v>0.22</c:v>
                </c:pt>
                <c:pt idx="2047">
                  <c:v>-0.105188006</c:v>
                </c:pt>
                <c:pt idx="2048">
                  <c:v>0.13138686099999999</c:v>
                </c:pt>
                <c:pt idx="2049">
                  <c:v>2.5547444999999998E-2</c:v>
                </c:pt>
                <c:pt idx="2050">
                  <c:v>8.6818181999999994E-2</c:v>
                </c:pt>
                <c:pt idx="2051">
                  <c:v>-0.12612003399999999</c:v>
                </c:pt>
                <c:pt idx="2052">
                  <c:v>0.88901734099999996</c:v>
                </c:pt>
                <c:pt idx="2053">
                  <c:v>8.8362069000000001E-2</c:v>
                </c:pt>
                <c:pt idx="2054">
                  <c:v>5.7446809000000001E-2</c:v>
                </c:pt>
                <c:pt idx="2055">
                  <c:v>0.18181818199999999</c:v>
                </c:pt>
                <c:pt idx="2056">
                  <c:v>0.21400587700000001</c:v>
                </c:pt>
                <c:pt idx="2057">
                  <c:v>-2.3059867000000001E-2</c:v>
                </c:pt>
                <c:pt idx="2058">
                  <c:v>8.8212927999999996E-2</c:v>
                </c:pt>
                <c:pt idx="2059">
                  <c:v>0.206798867</c:v>
                </c:pt>
                <c:pt idx="2060">
                  <c:v>0.159090909</c:v>
                </c:pt>
                <c:pt idx="2061">
                  <c:v>6.3829786999999999E-2</c:v>
                </c:pt>
                <c:pt idx="2062">
                  <c:v>1.4874788E-2</c:v>
                </c:pt>
                <c:pt idx="2063">
                  <c:v>0.23175182499999999</c:v>
                </c:pt>
                <c:pt idx="2064">
                  <c:v>3.3734134999999998E-2</c:v>
                </c:pt>
                <c:pt idx="2065">
                  <c:v>-0.18326530599999999</c:v>
                </c:pt>
                <c:pt idx="2066">
                  <c:v>1.1787819E-2</c:v>
                </c:pt>
                <c:pt idx="2067">
                  <c:v>0.12790697700000001</c:v>
                </c:pt>
                <c:pt idx="2068">
                  <c:v>-3.6605657E-2</c:v>
                </c:pt>
                <c:pt idx="2069">
                  <c:v>9.1008772000000002E-2</c:v>
                </c:pt>
                <c:pt idx="2070">
                  <c:v>8.7855299999999997E-3</c:v>
                </c:pt>
                <c:pt idx="2071">
                  <c:v>7.4626866E-2</c:v>
                </c:pt>
                <c:pt idx="2072">
                  <c:v>-4.2655164000000002E-2</c:v>
                </c:pt>
                <c:pt idx="2073">
                  <c:v>-2.0979021E-2</c:v>
                </c:pt>
                <c:pt idx="2074">
                  <c:v>4.7619050000000003E-3</c:v>
                </c:pt>
                <c:pt idx="2075">
                  <c:v>-1.5706806E-2</c:v>
                </c:pt>
                <c:pt idx="2076">
                  <c:v>-8.8372092999999999E-2</c:v>
                </c:pt>
                <c:pt idx="2077">
                  <c:v>4.1109969000000003E-2</c:v>
                </c:pt>
                <c:pt idx="2078">
                  <c:v>3.1600832000000002E-2</c:v>
                </c:pt>
                <c:pt idx="2079">
                  <c:v>0.19284294199999999</c:v>
                </c:pt>
                <c:pt idx="2080">
                  <c:v>0.16513198300000001</c:v>
                </c:pt>
                <c:pt idx="2081">
                  <c:v>1.4687578E-2</c:v>
                </c:pt>
                <c:pt idx="2082">
                  <c:v>3.8610039999999999E-3</c:v>
                </c:pt>
                <c:pt idx="2083">
                  <c:v>0.05</c:v>
                </c:pt>
                <c:pt idx="2084">
                  <c:v>0.12676056299999999</c:v>
                </c:pt>
                <c:pt idx="2085">
                  <c:v>0.43155258800000001</c:v>
                </c:pt>
                <c:pt idx="2086">
                  <c:v>0.110526316</c:v>
                </c:pt>
                <c:pt idx="2087">
                  <c:v>1.0869564999999999E-2</c:v>
                </c:pt>
                <c:pt idx="2088">
                  <c:v>0.37741935500000001</c:v>
                </c:pt>
                <c:pt idx="2089">
                  <c:v>0.134615385</c:v>
                </c:pt>
                <c:pt idx="2090">
                  <c:v>9.3642612E-2</c:v>
                </c:pt>
                <c:pt idx="2091">
                  <c:v>0.29198966399999998</c:v>
                </c:pt>
                <c:pt idx="2092">
                  <c:v>-5.4545455E-2</c:v>
                </c:pt>
                <c:pt idx="2093">
                  <c:v>-2.2132800000000002E-3</c:v>
                </c:pt>
                <c:pt idx="2094">
                  <c:v>3.2971800000000002E-2</c:v>
                </c:pt>
                <c:pt idx="2095">
                  <c:v>3.3663366E-2</c:v>
                </c:pt>
                <c:pt idx="2096">
                  <c:v>1.3376571E-2</c:v>
                </c:pt>
                <c:pt idx="2097">
                  <c:v>-1.5748030999999999E-2</c:v>
                </c:pt>
                <c:pt idx="2098">
                  <c:v>0.197183099</c:v>
                </c:pt>
                <c:pt idx="2099">
                  <c:v>0.10159362500000001</c:v>
                </c:pt>
                <c:pt idx="2100">
                  <c:v>-0.20903954799999999</c:v>
                </c:pt>
                <c:pt idx="2101">
                  <c:v>7.4536511999999999E-2</c:v>
                </c:pt>
                <c:pt idx="2102">
                  <c:v>0.57972079399999998</c:v>
                </c:pt>
                <c:pt idx="2103">
                  <c:v>6.0606061000000003E-2</c:v>
                </c:pt>
                <c:pt idx="2104">
                  <c:v>1.6666667E-2</c:v>
                </c:pt>
                <c:pt idx="2105">
                  <c:v>0.04</c:v>
                </c:pt>
                <c:pt idx="2106">
                  <c:v>9.6054205000000004E-2</c:v>
                </c:pt>
                <c:pt idx="2107">
                  <c:v>1.8357488000000002E-2</c:v>
                </c:pt>
                <c:pt idx="2108">
                  <c:v>-0.13837375199999999</c:v>
                </c:pt>
                <c:pt idx="2109">
                  <c:v>-0.485507246</c:v>
                </c:pt>
                <c:pt idx="2110">
                  <c:v>-6.7867036000000006E-2</c:v>
                </c:pt>
                <c:pt idx="2111">
                  <c:v>7.0909090999999994E-2</c:v>
                </c:pt>
                <c:pt idx="2112">
                  <c:v>0.68103448300000002</c:v>
                </c:pt>
                <c:pt idx="2113">
                  <c:v>4.1666666999999998E-2</c:v>
                </c:pt>
                <c:pt idx="2114">
                  <c:v>0.215568862</c:v>
                </c:pt>
                <c:pt idx="2115">
                  <c:v>-0.134047267</c:v>
                </c:pt>
                <c:pt idx="2116">
                  <c:v>3.3333333E-2</c:v>
                </c:pt>
                <c:pt idx="2117">
                  <c:v>5.2770400000000004E-4</c:v>
                </c:pt>
                <c:pt idx="2118">
                  <c:v>2.1087680000000001E-2</c:v>
                </c:pt>
                <c:pt idx="2119">
                  <c:v>-7.4761101999999996E-2</c:v>
                </c:pt>
                <c:pt idx="2120">
                  <c:v>-0.11387900400000001</c:v>
                </c:pt>
                <c:pt idx="2121">
                  <c:v>0.58309859200000003</c:v>
                </c:pt>
                <c:pt idx="2122">
                  <c:v>0.178571429</c:v>
                </c:pt>
                <c:pt idx="2123">
                  <c:v>0</c:v>
                </c:pt>
                <c:pt idx="2124">
                  <c:v>-0.125</c:v>
                </c:pt>
                <c:pt idx="2125">
                  <c:v>0.12244898</c:v>
                </c:pt>
                <c:pt idx="2126">
                  <c:v>0.36</c:v>
                </c:pt>
                <c:pt idx="2127">
                  <c:v>-9.9937926999999996E-2</c:v>
                </c:pt>
                <c:pt idx="2128">
                  <c:v>3.546099E-3</c:v>
                </c:pt>
                <c:pt idx="2129">
                  <c:v>-4.5918369999999997E-3</c:v>
                </c:pt>
                <c:pt idx="2130">
                  <c:v>3.0806258E-2</c:v>
                </c:pt>
                <c:pt idx="2131">
                  <c:v>1.5730337E-2</c:v>
                </c:pt>
                <c:pt idx="2132">
                  <c:v>0.11627907</c:v>
                </c:pt>
                <c:pt idx="2133">
                  <c:v>7.0063693999999996E-2</c:v>
                </c:pt>
                <c:pt idx="2134">
                  <c:v>8.1383519999999997E-3</c:v>
                </c:pt>
                <c:pt idx="2135">
                  <c:v>2.9940119999999999E-3</c:v>
                </c:pt>
                <c:pt idx="2136">
                  <c:v>-6.4794816000000005E-2</c:v>
                </c:pt>
                <c:pt idx="2137">
                  <c:v>0.115333333</c:v>
                </c:pt>
                <c:pt idx="2138">
                  <c:v>0.46820809200000002</c:v>
                </c:pt>
                <c:pt idx="2139">
                  <c:v>0.05</c:v>
                </c:pt>
                <c:pt idx="2140">
                  <c:v>-3.3397559E-2</c:v>
                </c:pt>
                <c:pt idx="2141">
                  <c:v>-2.7445461000000001E-2</c:v>
                </c:pt>
                <c:pt idx="2142">
                  <c:v>0.16975200800000001</c:v>
                </c:pt>
                <c:pt idx="2143">
                  <c:v>0</c:v>
                </c:pt>
                <c:pt idx="2144">
                  <c:v>0.11071681999999999</c:v>
                </c:pt>
                <c:pt idx="2145">
                  <c:v>6.4761904999999995E-2</c:v>
                </c:pt>
                <c:pt idx="2146">
                  <c:v>0.93661971799999999</c:v>
                </c:pt>
                <c:pt idx="2147">
                  <c:v>6.25E-2</c:v>
                </c:pt>
                <c:pt idx="2148">
                  <c:v>0.14716981100000001</c:v>
                </c:pt>
                <c:pt idx="2149">
                  <c:v>0.27425614500000001</c:v>
                </c:pt>
                <c:pt idx="2150">
                  <c:v>0.18852458999999999</c:v>
                </c:pt>
                <c:pt idx="2151">
                  <c:v>4.6956522000000001E-2</c:v>
                </c:pt>
                <c:pt idx="2152">
                  <c:v>-0.30078125</c:v>
                </c:pt>
                <c:pt idx="2153">
                  <c:v>1.2755100000000001E-3</c:v>
                </c:pt>
                <c:pt idx="2154">
                  <c:v>-8.0376939999999994E-2</c:v>
                </c:pt>
                <c:pt idx="2155">
                  <c:v>0.54545454500000001</c:v>
                </c:pt>
                <c:pt idx="2156">
                  <c:v>-0.112545381</c:v>
                </c:pt>
                <c:pt idx="2157">
                  <c:v>4.0189124999999999E-2</c:v>
                </c:pt>
                <c:pt idx="2158">
                  <c:v>0.26933333300000001</c:v>
                </c:pt>
                <c:pt idx="2159">
                  <c:v>0.35325131799999998</c:v>
                </c:pt>
                <c:pt idx="2160">
                  <c:v>9.689441E-2</c:v>
                </c:pt>
                <c:pt idx="2161">
                  <c:v>3.0219780000000002E-2</c:v>
                </c:pt>
                <c:pt idx="2162">
                  <c:v>-1.3157894999999999E-2</c:v>
                </c:pt>
                <c:pt idx="2163">
                  <c:v>5.9420290000000001E-2</c:v>
                </c:pt>
                <c:pt idx="2164">
                  <c:v>0.30769230800000003</c:v>
                </c:pt>
                <c:pt idx="2165">
                  <c:v>9.7560975999999994E-2</c:v>
                </c:pt>
                <c:pt idx="2166">
                  <c:v>0.2</c:v>
                </c:pt>
                <c:pt idx="2167">
                  <c:v>-7.1207430000000002E-2</c:v>
                </c:pt>
                <c:pt idx="2168">
                  <c:v>-7.1207430000000002E-2</c:v>
                </c:pt>
                <c:pt idx="2169">
                  <c:v>-0.12651087799999999</c:v>
                </c:pt>
                <c:pt idx="2170">
                  <c:v>-2.0710058999999999E-2</c:v>
                </c:pt>
                <c:pt idx="2171">
                  <c:v>0.10370370399999999</c:v>
                </c:pt>
                <c:pt idx="2172">
                  <c:v>3.0769231000000001E-2</c:v>
                </c:pt>
                <c:pt idx="2173">
                  <c:v>-5.1724138000000003E-2</c:v>
                </c:pt>
                <c:pt idx="2174">
                  <c:v>3.3812339999999999E-3</c:v>
                </c:pt>
                <c:pt idx="2175">
                  <c:v>4.7761189999999997E-3</c:v>
                </c:pt>
                <c:pt idx="2176">
                  <c:v>-0.01</c:v>
                </c:pt>
                <c:pt idx="2177">
                  <c:v>-0.13636363600000001</c:v>
                </c:pt>
                <c:pt idx="2178">
                  <c:v>-2.8546203999999999E-2</c:v>
                </c:pt>
                <c:pt idx="2179">
                  <c:v>5.1717171999999999E-2</c:v>
                </c:pt>
                <c:pt idx="2180">
                  <c:v>-0.13793103400000001</c:v>
                </c:pt>
                <c:pt idx="2181">
                  <c:v>0.19384359400000001</c:v>
                </c:pt>
                <c:pt idx="2182">
                  <c:v>0.13740458</c:v>
                </c:pt>
                <c:pt idx="2183">
                  <c:v>4.0158473E-2</c:v>
                </c:pt>
                <c:pt idx="2184">
                  <c:v>-5.2083333000000002E-2</c:v>
                </c:pt>
                <c:pt idx="2185">
                  <c:v>4.4776119000000003E-2</c:v>
                </c:pt>
                <c:pt idx="2186">
                  <c:v>0.16702355499999999</c:v>
                </c:pt>
                <c:pt idx="2187">
                  <c:v>0.26466753599999998</c:v>
                </c:pt>
                <c:pt idx="2188">
                  <c:v>0.10344827600000001</c:v>
                </c:pt>
                <c:pt idx="2189">
                  <c:v>0.23877917400000001</c:v>
                </c:pt>
                <c:pt idx="2190">
                  <c:v>0.200492005</c:v>
                </c:pt>
                <c:pt idx="2191">
                  <c:v>1.0452962E-2</c:v>
                </c:pt>
                <c:pt idx="2192">
                  <c:v>0.109090909</c:v>
                </c:pt>
                <c:pt idx="2193">
                  <c:v>0.83741648099999999</c:v>
                </c:pt>
                <c:pt idx="2194">
                  <c:v>7.2756409999999994E-2</c:v>
                </c:pt>
                <c:pt idx="2195">
                  <c:v>-2.7173913000000001E-2</c:v>
                </c:pt>
                <c:pt idx="2196">
                  <c:v>0.162477231</c:v>
                </c:pt>
                <c:pt idx="2197">
                  <c:v>4.0229885E-2</c:v>
                </c:pt>
                <c:pt idx="2198">
                  <c:v>5.1282051000000002E-2</c:v>
                </c:pt>
                <c:pt idx="2199">
                  <c:v>-0.38536585400000001</c:v>
                </c:pt>
                <c:pt idx="2200">
                  <c:v>-8.8235294000000006E-2</c:v>
                </c:pt>
                <c:pt idx="2201">
                  <c:v>-3.333333E-3</c:v>
                </c:pt>
                <c:pt idx="2202">
                  <c:v>-4.0080159999999997E-2</c:v>
                </c:pt>
                <c:pt idx="2203">
                  <c:v>0.18181818199999999</c:v>
                </c:pt>
                <c:pt idx="2204">
                  <c:v>4.8441247E-2</c:v>
                </c:pt>
                <c:pt idx="2205">
                  <c:v>5.7348703000000001E-2</c:v>
                </c:pt>
                <c:pt idx="2206">
                  <c:v>-2.8688524999999999E-2</c:v>
                </c:pt>
                <c:pt idx="2207">
                  <c:v>3.2388663999999998E-2</c:v>
                </c:pt>
                <c:pt idx="2208">
                  <c:v>0.111908178</c:v>
                </c:pt>
                <c:pt idx="2209">
                  <c:v>2.9139073000000001E-2</c:v>
                </c:pt>
                <c:pt idx="2210">
                  <c:v>0.17067833700000001</c:v>
                </c:pt>
                <c:pt idx="2211">
                  <c:v>0.10199999999999999</c:v>
                </c:pt>
                <c:pt idx="2212">
                  <c:v>0.31079136699999999</c:v>
                </c:pt>
                <c:pt idx="2213">
                  <c:v>0.17666258700000001</c:v>
                </c:pt>
                <c:pt idx="2214">
                  <c:v>0.45378151300000003</c:v>
                </c:pt>
                <c:pt idx="2215">
                  <c:v>0.123333333</c:v>
                </c:pt>
                <c:pt idx="2216">
                  <c:v>3.7735849000000002E-2</c:v>
                </c:pt>
                <c:pt idx="2217">
                  <c:v>1.4492754E-2</c:v>
                </c:pt>
                <c:pt idx="2218">
                  <c:v>1.2698413E-2</c:v>
                </c:pt>
                <c:pt idx="2219">
                  <c:v>4.0452371000000001E-2</c:v>
                </c:pt>
                <c:pt idx="2220">
                  <c:v>0.11057692299999999</c:v>
                </c:pt>
                <c:pt idx="2221">
                  <c:v>0.39168765700000002</c:v>
                </c:pt>
                <c:pt idx="2222">
                  <c:v>0.22367601200000001</c:v>
                </c:pt>
                <c:pt idx="2223">
                  <c:v>-0.248611111</c:v>
                </c:pt>
                <c:pt idx="2224">
                  <c:v>-1.4199890999999999E-2</c:v>
                </c:pt>
                <c:pt idx="2225">
                  <c:v>-0.17847025499999999</c:v>
                </c:pt>
                <c:pt idx="2226">
                  <c:v>0.112903226</c:v>
                </c:pt>
                <c:pt idx="2227">
                  <c:v>8.3897160000000002E-3</c:v>
                </c:pt>
                <c:pt idx="2228">
                  <c:v>0.19739478999999999</c:v>
                </c:pt>
                <c:pt idx="2229">
                  <c:v>2.1052632000000002E-2</c:v>
                </c:pt>
                <c:pt idx="2230">
                  <c:v>0.25249643399999999</c:v>
                </c:pt>
                <c:pt idx="2231">
                  <c:v>7.0175439000000006E-2</c:v>
                </c:pt>
                <c:pt idx="2232">
                  <c:v>0.215656178</c:v>
                </c:pt>
                <c:pt idx="2233">
                  <c:v>-2.2556390999999999E-2</c:v>
                </c:pt>
                <c:pt idx="2234">
                  <c:v>0.28940568500000002</c:v>
                </c:pt>
                <c:pt idx="2235">
                  <c:v>-3.5999999999999997E-2</c:v>
                </c:pt>
                <c:pt idx="2236">
                  <c:v>0.229508197</c:v>
                </c:pt>
                <c:pt idx="2237">
                  <c:v>4.1237110000000004E-3</c:v>
                </c:pt>
                <c:pt idx="2238">
                  <c:v>-0.116161616</c:v>
                </c:pt>
                <c:pt idx="2239">
                  <c:v>0.38844847100000002</c:v>
                </c:pt>
                <c:pt idx="2240">
                  <c:v>-3.5136999999999999E-4</c:v>
                </c:pt>
                <c:pt idx="2241">
                  <c:v>-0.35432525999999998</c:v>
                </c:pt>
                <c:pt idx="2242">
                  <c:v>8.4236863999999995E-2</c:v>
                </c:pt>
                <c:pt idx="2243">
                  <c:v>2.8000000000000001E-2</c:v>
                </c:pt>
                <c:pt idx="2244">
                  <c:v>0.149667406</c:v>
                </c:pt>
                <c:pt idx="2245">
                  <c:v>0.05</c:v>
                </c:pt>
                <c:pt idx="2246">
                  <c:v>6.1269147000000003E-2</c:v>
                </c:pt>
                <c:pt idx="2247">
                  <c:v>0.14545454499999999</c:v>
                </c:pt>
                <c:pt idx="2248">
                  <c:v>-0.24303797499999999</c:v>
                </c:pt>
                <c:pt idx="2249">
                  <c:v>-7.6137046999999999E-2</c:v>
                </c:pt>
                <c:pt idx="2250">
                  <c:v>-3.1034483000000002E-2</c:v>
                </c:pt>
                <c:pt idx="2251">
                  <c:v>-0.13891178900000001</c:v>
                </c:pt>
                <c:pt idx="2252">
                  <c:v>0</c:v>
                </c:pt>
                <c:pt idx="2253">
                  <c:v>-6.986028E-3</c:v>
                </c:pt>
                <c:pt idx="2254">
                  <c:v>0</c:v>
                </c:pt>
                <c:pt idx="2255">
                  <c:v>0.37662337699999998</c:v>
                </c:pt>
                <c:pt idx="2256">
                  <c:v>9.1999999999999998E-3</c:v>
                </c:pt>
                <c:pt idx="2257">
                  <c:v>8.8435373999999997E-2</c:v>
                </c:pt>
                <c:pt idx="2258">
                  <c:v>-0.12681281599999999</c:v>
                </c:pt>
                <c:pt idx="2259">
                  <c:v>0.14045618200000001</c:v>
                </c:pt>
                <c:pt idx="2260">
                  <c:v>0.106974922</c:v>
                </c:pt>
                <c:pt idx="2261">
                  <c:v>0.14427083299999999</c:v>
                </c:pt>
                <c:pt idx="2262">
                  <c:v>-2.2909509999999998E-3</c:v>
                </c:pt>
                <c:pt idx="2263">
                  <c:v>-0.13032967000000001</c:v>
                </c:pt>
                <c:pt idx="2264">
                  <c:v>0</c:v>
                </c:pt>
                <c:pt idx="2265">
                  <c:v>0.63589743600000004</c:v>
                </c:pt>
                <c:pt idx="2266">
                  <c:v>9.6153846000000001E-2</c:v>
                </c:pt>
                <c:pt idx="2267">
                  <c:v>0.14102564100000001</c:v>
                </c:pt>
                <c:pt idx="2268">
                  <c:v>4.3715847000000002E-2</c:v>
                </c:pt>
                <c:pt idx="2269">
                  <c:v>-1.7509727999999999E-2</c:v>
                </c:pt>
                <c:pt idx="2270">
                  <c:v>3.2258065000000002E-2</c:v>
                </c:pt>
                <c:pt idx="2271">
                  <c:v>0.21444444400000001</c:v>
                </c:pt>
                <c:pt idx="2272">
                  <c:v>3.3834586E-2</c:v>
                </c:pt>
                <c:pt idx="2273">
                  <c:v>3.5294117999999999E-2</c:v>
                </c:pt>
                <c:pt idx="2274">
                  <c:v>0.19907407399999999</c:v>
                </c:pt>
                <c:pt idx="2275">
                  <c:v>8.5924250999999993E-2</c:v>
                </c:pt>
                <c:pt idx="2276">
                  <c:v>-0.33600000000000002</c:v>
                </c:pt>
                <c:pt idx="2277">
                  <c:v>3.0303029999999998E-3</c:v>
                </c:pt>
                <c:pt idx="2278">
                  <c:v>-2.7083333000000001E-2</c:v>
                </c:pt>
                <c:pt idx="2279">
                  <c:v>0.178152643</c:v>
                </c:pt>
                <c:pt idx="2280">
                  <c:v>-3.5169989999999998E-3</c:v>
                </c:pt>
                <c:pt idx="2281">
                  <c:v>0.16430769200000001</c:v>
                </c:pt>
                <c:pt idx="2282">
                  <c:v>9.5238094999999995E-2</c:v>
                </c:pt>
                <c:pt idx="2283">
                  <c:v>0.16504854399999999</c:v>
                </c:pt>
                <c:pt idx="2284">
                  <c:v>0.19444444399999999</c:v>
                </c:pt>
                <c:pt idx="2285">
                  <c:v>0.442080378</c:v>
                </c:pt>
                <c:pt idx="2286">
                  <c:v>0.24</c:v>
                </c:pt>
                <c:pt idx="2287">
                  <c:v>-9.0084033999999993E-2</c:v>
                </c:pt>
                <c:pt idx="2288">
                  <c:v>0.41921397399999999</c:v>
                </c:pt>
                <c:pt idx="2289">
                  <c:v>3.9622642E-2</c:v>
                </c:pt>
                <c:pt idx="2290">
                  <c:v>-7.6923080000000001E-3</c:v>
                </c:pt>
                <c:pt idx="2291">
                  <c:v>9.4384143000000004E-2</c:v>
                </c:pt>
                <c:pt idx="2292">
                  <c:v>0.17602427900000001</c:v>
                </c:pt>
                <c:pt idx="2293">
                  <c:v>0.133333333</c:v>
                </c:pt>
                <c:pt idx="2294">
                  <c:v>-0.149484536</c:v>
                </c:pt>
                <c:pt idx="2295">
                  <c:v>0.28762376200000001</c:v>
                </c:pt>
                <c:pt idx="2296">
                  <c:v>5.5289067999999997E-2</c:v>
                </c:pt>
                <c:pt idx="2297">
                  <c:v>4.5669291000000001E-2</c:v>
                </c:pt>
                <c:pt idx="2298">
                  <c:v>0.3</c:v>
                </c:pt>
                <c:pt idx="2299">
                  <c:v>3.4177214999999997E-2</c:v>
                </c:pt>
                <c:pt idx="2300">
                  <c:v>0.33</c:v>
                </c:pt>
                <c:pt idx="2301">
                  <c:v>-0.118024375</c:v>
                </c:pt>
                <c:pt idx="2302">
                  <c:v>0.119471276</c:v>
                </c:pt>
                <c:pt idx="2303">
                  <c:v>2.259887E-2</c:v>
                </c:pt>
                <c:pt idx="2304">
                  <c:v>5.7391303999999997E-2</c:v>
                </c:pt>
                <c:pt idx="2305">
                  <c:v>3.2500000000000001E-2</c:v>
                </c:pt>
                <c:pt idx="2306">
                  <c:v>-9.9453007999999996E-2</c:v>
                </c:pt>
                <c:pt idx="2307">
                  <c:v>3.5899654000000003E-2</c:v>
                </c:pt>
                <c:pt idx="2308">
                  <c:v>1.7397197999999999E-2</c:v>
                </c:pt>
                <c:pt idx="2309">
                  <c:v>0.55000000000000004</c:v>
                </c:pt>
                <c:pt idx="2310">
                  <c:v>-0.19474116699999999</c:v>
                </c:pt>
                <c:pt idx="2311">
                  <c:v>1.3667851999999999E-2</c:v>
                </c:pt>
                <c:pt idx="2312">
                  <c:v>1.2468830000000001E-3</c:v>
                </c:pt>
                <c:pt idx="2313">
                  <c:v>0.117988395</c:v>
                </c:pt>
                <c:pt idx="2314">
                  <c:v>-0.17410323699999999</c:v>
                </c:pt>
                <c:pt idx="2315">
                  <c:v>0.27272727299999999</c:v>
                </c:pt>
                <c:pt idx="2316">
                  <c:v>-5.6579784000000001E-2</c:v>
                </c:pt>
                <c:pt idx="2317">
                  <c:v>-4.0757513000000002E-2</c:v>
                </c:pt>
                <c:pt idx="2318">
                  <c:v>-0.18729641699999999</c:v>
                </c:pt>
                <c:pt idx="2319">
                  <c:v>-4.8387096999999997E-2</c:v>
                </c:pt>
                <c:pt idx="2320">
                  <c:v>2.9227557000000001E-2</c:v>
                </c:pt>
                <c:pt idx="2321">
                  <c:v>3.7868163000000003E-2</c:v>
                </c:pt>
                <c:pt idx="2322">
                  <c:v>0.05</c:v>
                </c:pt>
                <c:pt idx="2323">
                  <c:v>-4.2918455000000001E-2</c:v>
                </c:pt>
                <c:pt idx="2324">
                  <c:v>-4.1775457000000002E-2</c:v>
                </c:pt>
                <c:pt idx="2325">
                  <c:v>8.4889639999999999E-3</c:v>
                </c:pt>
                <c:pt idx="2326">
                  <c:v>-9.8751418999999993E-2</c:v>
                </c:pt>
                <c:pt idx="2327">
                  <c:v>-4.5045049999999998E-3</c:v>
                </c:pt>
                <c:pt idx="2328">
                  <c:v>1.3179572000000001E-2</c:v>
                </c:pt>
                <c:pt idx="2329">
                  <c:v>7.1084336999999997E-2</c:v>
                </c:pt>
                <c:pt idx="2330">
                  <c:v>-0.10199005</c:v>
                </c:pt>
                <c:pt idx="2331">
                  <c:v>-0.14102564100000001</c:v>
                </c:pt>
                <c:pt idx="2332">
                  <c:v>2.7101878999999999E-2</c:v>
                </c:pt>
                <c:pt idx="2333">
                  <c:v>3.9548023000000002E-2</c:v>
                </c:pt>
                <c:pt idx="2334">
                  <c:v>-0.120677966</c:v>
                </c:pt>
                <c:pt idx="2335">
                  <c:v>-0.26829268299999998</c:v>
                </c:pt>
                <c:pt idx="2336">
                  <c:v>-4.6680079999999999E-2</c:v>
                </c:pt>
                <c:pt idx="2337">
                  <c:v>-0.18836452400000001</c:v>
                </c:pt>
                <c:pt idx="2338">
                  <c:v>-0.119186047</c:v>
                </c:pt>
                <c:pt idx="2339">
                  <c:v>0.142011834</c:v>
                </c:pt>
                <c:pt idx="2340">
                  <c:v>9.5000000000000001E-2</c:v>
                </c:pt>
                <c:pt idx="2341">
                  <c:v>-6.2622309000000001E-2</c:v>
                </c:pt>
                <c:pt idx="2342">
                  <c:v>-0.21235253300000001</c:v>
                </c:pt>
                <c:pt idx="2343">
                  <c:v>1.8036072E-2</c:v>
                </c:pt>
                <c:pt idx="2344">
                  <c:v>-3.8235294000000003E-2</c:v>
                </c:pt>
                <c:pt idx="2345">
                  <c:v>0.31428571399999999</c:v>
                </c:pt>
                <c:pt idx="2346">
                  <c:v>-5.4794520999999999E-2</c:v>
                </c:pt>
                <c:pt idx="2347">
                  <c:v>-2.5517241E-2</c:v>
                </c:pt>
                <c:pt idx="2348">
                  <c:v>-2.7027026999999999E-2</c:v>
                </c:pt>
                <c:pt idx="2349">
                  <c:v>-3.6900370000000002E-3</c:v>
                </c:pt>
                <c:pt idx="2350">
                  <c:v>3.9682540000000001E-3</c:v>
                </c:pt>
                <c:pt idx="2351">
                  <c:v>-0.136871508</c:v>
                </c:pt>
                <c:pt idx="2352">
                  <c:v>-5.2863436E-2</c:v>
                </c:pt>
                <c:pt idx="2353">
                  <c:v>5.2631578999999998E-2</c:v>
                </c:pt>
                <c:pt idx="2354">
                  <c:v>0.12032520300000001</c:v>
                </c:pt>
                <c:pt idx="2355">
                  <c:v>-0.116176471</c:v>
                </c:pt>
                <c:pt idx="2356">
                  <c:v>-0.13278236900000001</c:v>
                </c:pt>
                <c:pt idx="2357">
                  <c:v>-8.6826346999999998E-2</c:v>
                </c:pt>
                <c:pt idx="2358">
                  <c:v>7.7922080000000001E-3</c:v>
                </c:pt>
                <c:pt idx="2359">
                  <c:v>-8.5360825000000001E-2</c:v>
                </c:pt>
                <c:pt idx="2360">
                  <c:v>-9.1580501999999994E-2</c:v>
                </c:pt>
                <c:pt idx="2361">
                  <c:v>0.140583554</c:v>
                </c:pt>
                <c:pt idx="2362">
                  <c:v>0.12562189100000001</c:v>
                </c:pt>
                <c:pt idx="2363">
                  <c:v>-9.8258235999999999E-2</c:v>
                </c:pt>
                <c:pt idx="2364">
                  <c:v>-0.115207373</c:v>
                </c:pt>
                <c:pt idx="2365">
                  <c:v>-0.26130154</c:v>
                </c:pt>
                <c:pt idx="2366">
                  <c:v>-5.3627759999999997E-2</c:v>
                </c:pt>
                <c:pt idx="2367">
                  <c:v>0.15</c:v>
                </c:pt>
                <c:pt idx="2368">
                  <c:v>5.4474707999999997E-2</c:v>
                </c:pt>
                <c:pt idx="2369">
                  <c:v>-7.6566124999999999E-2</c:v>
                </c:pt>
                <c:pt idx="2370">
                  <c:v>1.8518519000000001E-2</c:v>
                </c:pt>
                <c:pt idx="2371">
                  <c:v>-0.13413124200000001</c:v>
                </c:pt>
                <c:pt idx="2372">
                  <c:v>-7.6129031999999999E-2</c:v>
                </c:pt>
                <c:pt idx="2373">
                  <c:v>0.103103448</c:v>
                </c:pt>
                <c:pt idx="2374">
                  <c:v>8.0246914000000003E-2</c:v>
                </c:pt>
                <c:pt idx="2375">
                  <c:v>-4.3165467999999999E-2</c:v>
                </c:pt>
                <c:pt idx="2376">
                  <c:v>-4.6333185999999998E-2</c:v>
                </c:pt>
                <c:pt idx="2377">
                  <c:v>0.10151057400000001</c:v>
                </c:pt>
                <c:pt idx="2378">
                  <c:v>6.0157791000000002E-2</c:v>
                </c:pt>
                <c:pt idx="2379">
                  <c:v>3.2254761E-2</c:v>
                </c:pt>
                <c:pt idx="2380">
                  <c:v>0.17663551399999999</c:v>
                </c:pt>
                <c:pt idx="2381">
                  <c:v>2.3622047E-2</c:v>
                </c:pt>
                <c:pt idx="2382">
                  <c:v>-2.2108843999999999E-2</c:v>
                </c:pt>
                <c:pt idx="2383">
                  <c:v>4.1585697999999997E-2</c:v>
                </c:pt>
                <c:pt idx="2384">
                  <c:v>0.21428571399999999</c:v>
                </c:pt>
                <c:pt idx="2385">
                  <c:v>0</c:v>
                </c:pt>
                <c:pt idx="2386">
                  <c:v>7.1142285E-2</c:v>
                </c:pt>
                <c:pt idx="2387">
                  <c:v>-2.1052632000000002E-2</c:v>
                </c:pt>
                <c:pt idx="2388">
                  <c:v>-0.111798042</c:v>
                </c:pt>
                <c:pt idx="2389">
                  <c:v>0.28804347800000002</c:v>
                </c:pt>
                <c:pt idx="2390">
                  <c:v>-0.21333333300000001</c:v>
                </c:pt>
                <c:pt idx="2391">
                  <c:v>-0.125</c:v>
                </c:pt>
                <c:pt idx="2392">
                  <c:v>-4.8979592000000002E-2</c:v>
                </c:pt>
                <c:pt idx="2393">
                  <c:v>-4.1683999999999997E-4</c:v>
                </c:pt>
                <c:pt idx="2394">
                  <c:v>-0.20499999999999999</c:v>
                </c:pt>
                <c:pt idx="2395">
                  <c:v>-2.7914614000000001E-2</c:v>
                </c:pt>
                <c:pt idx="2396">
                  <c:v>-9.2534174999999996E-2</c:v>
                </c:pt>
                <c:pt idx="2397">
                  <c:v>-0.23976608199999999</c:v>
                </c:pt>
                <c:pt idx="2398">
                  <c:v>-0.299375</c:v>
                </c:pt>
                <c:pt idx="2399">
                  <c:v>-5.3030303000000001E-2</c:v>
                </c:pt>
                <c:pt idx="2400">
                  <c:v>4.8387096999999997E-2</c:v>
                </c:pt>
                <c:pt idx="2401">
                  <c:v>1.0950855000000001E-2</c:v>
                </c:pt>
                <c:pt idx="2402">
                  <c:v>-1.7615176E-2</c:v>
                </c:pt>
                <c:pt idx="2403">
                  <c:v>-5.9691912999999999E-2</c:v>
                </c:pt>
                <c:pt idx="2404">
                  <c:v>-4.9350649000000003E-2</c:v>
                </c:pt>
                <c:pt idx="2405">
                  <c:v>-0.23382789300000001</c:v>
                </c:pt>
                <c:pt idx="2406">
                  <c:v>5.5090999000000002E-2</c:v>
                </c:pt>
                <c:pt idx="2407">
                  <c:v>-0.16139240499999999</c:v>
                </c:pt>
                <c:pt idx="2408">
                  <c:v>-0.156888309</c:v>
                </c:pt>
                <c:pt idx="2409">
                  <c:v>-0.16935483900000001</c:v>
                </c:pt>
                <c:pt idx="2410">
                  <c:v>-4.3977055000000001E-2</c:v>
                </c:pt>
                <c:pt idx="2411">
                  <c:v>-0.102673797</c:v>
                </c:pt>
                <c:pt idx="2412">
                  <c:v>-6.7547724000000003E-2</c:v>
                </c:pt>
                <c:pt idx="2413">
                  <c:v>3.5371179000000003E-2</c:v>
                </c:pt>
                <c:pt idx="2414">
                  <c:v>2.6845638000000002E-2</c:v>
                </c:pt>
                <c:pt idx="2415">
                  <c:v>-0.122489299</c:v>
                </c:pt>
                <c:pt idx="2416">
                  <c:v>9.5849057000000001E-2</c:v>
                </c:pt>
                <c:pt idx="2417">
                  <c:v>0.11223021599999999</c:v>
                </c:pt>
                <c:pt idx="2418">
                  <c:v>-2.6624068000000001E-2</c:v>
                </c:pt>
                <c:pt idx="2419">
                  <c:v>3.4898476999999997E-2</c:v>
                </c:pt>
                <c:pt idx="2420">
                  <c:v>6.3829786999999999E-2</c:v>
                </c:pt>
                <c:pt idx="2421">
                  <c:v>2.8469751000000001E-2</c:v>
                </c:pt>
                <c:pt idx="2422">
                  <c:v>-9.7804391000000004E-2</c:v>
                </c:pt>
                <c:pt idx="2423">
                  <c:v>-0.102362205</c:v>
                </c:pt>
                <c:pt idx="2424">
                  <c:v>-0.26</c:v>
                </c:pt>
                <c:pt idx="2425">
                  <c:v>-9.4036697000000002E-2</c:v>
                </c:pt>
                <c:pt idx="2426">
                  <c:v>1.8885520999999999E-2</c:v>
                </c:pt>
                <c:pt idx="2427">
                  <c:v>-8.6363640000000005E-3</c:v>
                </c:pt>
                <c:pt idx="2428">
                  <c:v>5.6338027999999998E-2</c:v>
                </c:pt>
                <c:pt idx="2429">
                  <c:v>-7.6218691000000005E-2</c:v>
                </c:pt>
                <c:pt idx="2430">
                  <c:v>7.2169311999999999E-2</c:v>
                </c:pt>
                <c:pt idx="2431">
                  <c:v>2.7027026999999999E-2</c:v>
                </c:pt>
                <c:pt idx="2432">
                  <c:v>-3.8297871999999997E-2</c:v>
                </c:pt>
                <c:pt idx="2433">
                  <c:v>-1.0752688E-2</c:v>
                </c:pt>
                <c:pt idx="2434">
                  <c:v>-4.4866919999999998E-2</c:v>
                </c:pt>
                <c:pt idx="2435">
                  <c:v>0.178571429</c:v>
                </c:pt>
                <c:pt idx="2436">
                  <c:v>3.0864199999999999E-3</c:v>
                </c:pt>
                <c:pt idx="2437">
                  <c:v>-0.17195176400000001</c:v>
                </c:pt>
                <c:pt idx="2438">
                  <c:v>2.9185868E-2</c:v>
                </c:pt>
                <c:pt idx="2439">
                  <c:v>0.215130024</c:v>
                </c:pt>
                <c:pt idx="2440">
                  <c:v>-9.4820716999999999E-2</c:v>
                </c:pt>
                <c:pt idx="2441">
                  <c:v>-0.21833424500000001</c:v>
                </c:pt>
                <c:pt idx="2442">
                  <c:v>3.7735849000000002E-2</c:v>
                </c:pt>
                <c:pt idx="2443">
                  <c:v>0.181556196</c:v>
                </c:pt>
                <c:pt idx="2444">
                  <c:v>-4.4571429000000003E-2</c:v>
                </c:pt>
                <c:pt idx="2445">
                  <c:v>5.1248357000000001E-2</c:v>
                </c:pt>
                <c:pt idx="2446">
                  <c:v>-7.058824E-3</c:v>
                </c:pt>
                <c:pt idx="2447">
                  <c:v>0.34602076100000001</c:v>
                </c:pt>
                <c:pt idx="2448">
                  <c:v>0.174305556</c:v>
                </c:pt>
                <c:pt idx="2449">
                  <c:v>-1.9607843E-2</c:v>
                </c:pt>
                <c:pt idx="2450">
                  <c:v>-4.1390728000000002E-2</c:v>
                </c:pt>
                <c:pt idx="2451">
                  <c:v>0.18877697800000001</c:v>
                </c:pt>
                <c:pt idx="2452">
                  <c:v>7.6433120000000002E-3</c:v>
                </c:pt>
                <c:pt idx="2453">
                  <c:v>7.8947368000000004E-2</c:v>
                </c:pt>
                <c:pt idx="2454">
                  <c:v>4.5314108999999998E-2</c:v>
                </c:pt>
                <c:pt idx="2455">
                  <c:v>-3.2562680000000001E-3</c:v>
                </c:pt>
                <c:pt idx="2456">
                  <c:v>0</c:v>
                </c:pt>
                <c:pt idx="2457">
                  <c:v>3.1849012000000003E-2</c:v>
                </c:pt>
                <c:pt idx="2458">
                  <c:v>5.8139534999999999E-2</c:v>
                </c:pt>
                <c:pt idx="2459">
                  <c:v>0</c:v>
                </c:pt>
                <c:pt idx="2460">
                  <c:v>-1.7857142999999999E-2</c:v>
                </c:pt>
                <c:pt idx="2461">
                  <c:v>-7.3529412000000002E-2</c:v>
                </c:pt>
                <c:pt idx="2462">
                  <c:v>9.9620819999999999E-2</c:v>
                </c:pt>
                <c:pt idx="2463">
                  <c:v>-0.229713838</c:v>
                </c:pt>
                <c:pt idx="2464">
                  <c:v>-0.35718358</c:v>
                </c:pt>
                <c:pt idx="2465">
                  <c:v>0.18359375</c:v>
                </c:pt>
                <c:pt idx="2466">
                  <c:v>2.189781E-2</c:v>
                </c:pt>
                <c:pt idx="2467">
                  <c:v>-0.13800000000000001</c:v>
                </c:pt>
                <c:pt idx="2468">
                  <c:v>0.54729729699999996</c:v>
                </c:pt>
                <c:pt idx="2469">
                  <c:v>0</c:v>
                </c:pt>
                <c:pt idx="2470">
                  <c:v>-0.11336982</c:v>
                </c:pt>
                <c:pt idx="2471">
                  <c:v>4.1322310000000001E-3</c:v>
                </c:pt>
                <c:pt idx="2472">
                  <c:v>-7.3705178999999996E-2</c:v>
                </c:pt>
                <c:pt idx="2473">
                  <c:v>-1.3570426E-2</c:v>
                </c:pt>
                <c:pt idx="2474">
                  <c:v>-0.15648994499999999</c:v>
                </c:pt>
                <c:pt idx="2475">
                  <c:v>-3.3333333E-2</c:v>
                </c:pt>
                <c:pt idx="2476">
                  <c:v>-5.9078591E-2</c:v>
                </c:pt>
                <c:pt idx="2477">
                  <c:v>3.0719482999999999E-2</c:v>
                </c:pt>
                <c:pt idx="2478">
                  <c:v>2.3378581999999998E-2</c:v>
                </c:pt>
                <c:pt idx="2479">
                  <c:v>0.45229983000000001</c:v>
                </c:pt>
                <c:pt idx="2480">
                  <c:v>-1.0606061E-2</c:v>
                </c:pt>
                <c:pt idx="2481">
                  <c:v>-8.0240963999999998E-2</c:v>
                </c:pt>
                <c:pt idx="2482">
                  <c:v>-0.10249999999999999</c:v>
                </c:pt>
                <c:pt idx="2483">
                  <c:v>0.172043011</c:v>
                </c:pt>
                <c:pt idx="2484">
                  <c:v>2.7684563999999998E-2</c:v>
                </c:pt>
                <c:pt idx="2485">
                  <c:v>-9.6629213000000005E-2</c:v>
                </c:pt>
                <c:pt idx="2486">
                  <c:v>0.150485437</c:v>
                </c:pt>
                <c:pt idx="2487">
                  <c:v>-4.329004E-3</c:v>
                </c:pt>
                <c:pt idx="2488">
                  <c:v>6.5687474999999995E-2</c:v>
                </c:pt>
                <c:pt idx="2489">
                  <c:v>-8.5318985E-2</c:v>
                </c:pt>
                <c:pt idx="2490">
                  <c:v>-0.50064500999999995</c:v>
                </c:pt>
                <c:pt idx="2491">
                  <c:v>-2.4460432000000001E-2</c:v>
                </c:pt>
                <c:pt idx="2492">
                  <c:v>5.6338000000000004E-4</c:v>
                </c:pt>
                <c:pt idx="2493">
                  <c:v>-6.6622299999999997E-4</c:v>
                </c:pt>
                <c:pt idx="2494">
                  <c:v>9.4830424999999996E-2</c:v>
                </c:pt>
                <c:pt idx="2495">
                  <c:v>1.6869096E-2</c:v>
                </c:pt>
                <c:pt idx="2496">
                  <c:v>3.4975017999999997E-2</c:v>
                </c:pt>
                <c:pt idx="2497">
                  <c:v>4.3478260999999997E-2</c:v>
                </c:pt>
                <c:pt idx="2498">
                  <c:v>-3.0042917999999998E-2</c:v>
                </c:pt>
                <c:pt idx="2499">
                  <c:v>2.9629630000000001E-2</c:v>
                </c:pt>
                <c:pt idx="2500">
                  <c:v>6.25E-2</c:v>
                </c:pt>
                <c:pt idx="2501">
                  <c:v>-6.8364611000000006E-2</c:v>
                </c:pt>
                <c:pt idx="2502">
                  <c:v>-5.6807051999999997E-2</c:v>
                </c:pt>
                <c:pt idx="2503">
                  <c:v>-0.12023460399999999</c:v>
                </c:pt>
                <c:pt idx="2504">
                  <c:v>-2.0444844E-2</c:v>
                </c:pt>
                <c:pt idx="2505">
                  <c:v>2.1854305000000001E-2</c:v>
                </c:pt>
                <c:pt idx="2506">
                  <c:v>-9.2741934999999998E-2</c:v>
                </c:pt>
                <c:pt idx="2507">
                  <c:v>0.27826086999999999</c:v>
                </c:pt>
                <c:pt idx="2508">
                  <c:v>6.4918033E-2</c:v>
                </c:pt>
                <c:pt idx="2509">
                  <c:v>-8.9549702999999994E-2</c:v>
                </c:pt>
                <c:pt idx="2510">
                  <c:v>2.6027913999999999E-2</c:v>
                </c:pt>
                <c:pt idx="2511">
                  <c:v>-3.2558139999999999E-2</c:v>
                </c:pt>
                <c:pt idx="2512">
                  <c:v>6.8181818000000005E-2</c:v>
                </c:pt>
                <c:pt idx="2513">
                  <c:v>4.8639000000000002E-2</c:v>
                </c:pt>
                <c:pt idx="2514">
                  <c:v>6.4935065E-2</c:v>
                </c:pt>
                <c:pt idx="2515">
                  <c:v>-3.2258065000000002E-2</c:v>
                </c:pt>
                <c:pt idx="2516">
                  <c:v>0.28070175400000003</c:v>
                </c:pt>
                <c:pt idx="2517">
                  <c:v>5.3240741000000001E-2</c:v>
                </c:pt>
                <c:pt idx="2518">
                  <c:v>-7.1805274000000002E-2</c:v>
                </c:pt>
                <c:pt idx="2519">
                  <c:v>-3.3350703000000002E-2</c:v>
                </c:pt>
                <c:pt idx="2520">
                  <c:v>-5.6603774000000003E-2</c:v>
                </c:pt>
                <c:pt idx="2521">
                  <c:v>-4.0650407E-2</c:v>
                </c:pt>
                <c:pt idx="2522">
                  <c:v>1.2582573E-2</c:v>
                </c:pt>
                <c:pt idx="2523">
                  <c:v>0.21141304299999999</c:v>
                </c:pt>
                <c:pt idx="2524">
                  <c:v>-9.5661845999999995E-2</c:v>
                </c:pt>
                <c:pt idx="2525">
                  <c:v>2.1052632000000002E-2</c:v>
                </c:pt>
                <c:pt idx="2526">
                  <c:v>-0.06</c:v>
                </c:pt>
                <c:pt idx="2527">
                  <c:v>7.5897110000000004E-2</c:v>
                </c:pt>
                <c:pt idx="2528">
                  <c:v>0.15707964599999999</c:v>
                </c:pt>
                <c:pt idx="2529">
                  <c:v>-7.7934572999999993E-2</c:v>
                </c:pt>
                <c:pt idx="2530">
                  <c:v>-9.029703E-2</c:v>
                </c:pt>
                <c:pt idx="2531">
                  <c:v>-0.24230254400000001</c:v>
                </c:pt>
                <c:pt idx="2532">
                  <c:v>-3.3851394999999999E-2</c:v>
                </c:pt>
                <c:pt idx="2533">
                  <c:v>-6.5246338000000001E-2</c:v>
                </c:pt>
                <c:pt idx="2534">
                  <c:v>-8.6206900000000003E-3</c:v>
                </c:pt>
                <c:pt idx="2535">
                  <c:v>0.15942028999999999</c:v>
                </c:pt>
                <c:pt idx="2536">
                  <c:v>-5.5555559999999997E-3</c:v>
                </c:pt>
                <c:pt idx="2537">
                  <c:v>-0.27867647099999998</c:v>
                </c:pt>
                <c:pt idx="2538">
                  <c:v>5.1027639999999999E-2</c:v>
                </c:pt>
                <c:pt idx="2539">
                  <c:v>3.1501832E-2</c:v>
                </c:pt>
                <c:pt idx="2540">
                  <c:v>-3.6238981000000003E-2</c:v>
                </c:pt>
                <c:pt idx="2541">
                  <c:v>7.6530611999999998E-2</c:v>
                </c:pt>
                <c:pt idx="2542">
                  <c:v>4.7619050000000003E-3</c:v>
                </c:pt>
                <c:pt idx="2543">
                  <c:v>-5.7421451999999998E-2</c:v>
                </c:pt>
                <c:pt idx="2544">
                  <c:v>-0.11943620200000001</c:v>
                </c:pt>
                <c:pt idx="2545">
                  <c:v>-9.5184770000000002E-2</c:v>
                </c:pt>
                <c:pt idx="2546">
                  <c:v>-0.53704641399999997</c:v>
                </c:pt>
                <c:pt idx="2547">
                  <c:v>-2.5931928999999999E-2</c:v>
                </c:pt>
                <c:pt idx="2548">
                  <c:v>-0.132743363</c:v>
                </c:pt>
                <c:pt idx="2549">
                  <c:v>6.7196089999999997E-3</c:v>
                </c:pt>
                <c:pt idx="2550">
                  <c:v>-6.1475410000000001E-2</c:v>
                </c:pt>
                <c:pt idx="2551">
                  <c:v>-6.9976233999999998E-2</c:v>
                </c:pt>
                <c:pt idx="2552">
                  <c:v>-3.6395147000000003E-2</c:v>
                </c:pt>
                <c:pt idx="2553">
                  <c:v>-1.8495376000000001E-2</c:v>
                </c:pt>
                <c:pt idx="2554">
                  <c:v>7.0093457999999997E-2</c:v>
                </c:pt>
                <c:pt idx="2555">
                  <c:v>6.1369509000000003E-2</c:v>
                </c:pt>
                <c:pt idx="2556">
                  <c:v>1.8121911000000001E-2</c:v>
                </c:pt>
                <c:pt idx="2557">
                  <c:v>-5.9948979999999999E-2</c:v>
                </c:pt>
                <c:pt idx="2558">
                  <c:v>-6.7140089999999999E-2</c:v>
                </c:pt>
                <c:pt idx="2559">
                  <c:v>-9.1247672000000002E-2</c:v>
                </c:pt>
                <c:pt idx="2560">
                  <c:v>0</c:v>
                </c:pt>
                <c:pt idx="2561">
                  <c:v>0.30136986300000002</c:v>
                </c:pt>
                <c:pt idx="2562">
                  <c:v>-4.0935672999999999E-2</c:v>
                </c:pt>
                <c:pt idx="2563">
                  <c:v>5.0251260000000004E-3</c:v>
                </c:pt>
                <c:pt idx="2564">
                  <c:v>9.0636703999999998E-2</c:v>
                </c:pt>
                <c:pt idx="2565">
                  <c:v>1.8081760999999998E-2</c:v>
                </c:pt>
                <c:pt idx="2566">
                  <c:v>0.13666666699999999</c:v>
                </c:pt>
                <c:pt idx="2567">
                  <c:v>-0.156910569</c:v>
                </c:pt>
                <c:pt idx="2568">
                  <c:v>2.9059317000000001E-2</c:v>
                </c:pt>
                <c:pt idx="2569">
                  <c:v>-0.100378788</c:v>
                </c:pt>
                <c:pt idx="2570">
                  <c:v>0.28445747799999999</c:v>
                </c:pt>
                <c:pt idx="2571">
                  <c:v>8.4536081999999999E-2</c:v>
                </c:pt>
                <c:pt idx="2572">
                  <c:v>-9.4243069999999998E-2</c:v>
                </c:pt>
                <c:pt idx="2573">
                  <c:v>5.3050399999999996E-3</c:v>
                </c:pt>
                <c:pt idx="2574">
                  <c:v>2.8653300000000001E-3</c:v>
                </c:pt>
                <c:pt idx="2575">
                  <c:v>-0.11124922299999999</c:v>
                </c:pt>
                <c:pt idx="2576">
                  <c:v>0.102853166</c:v>
                </c:pt>
                <c:pt idx="2577">
                  <c:v>1.342539E-3</c:v>
                </c:pt>
                <c:pt idx="2578">
                  <c:v>-3.8461538000000003E-2</c:v>
                </c:pt>
                <c:pt idx="2579">
                  <c:v>7.9083518000000005E-2</c:v>
                </c:pt>
                <c:pt idx="2580">
                  <c:v>0.42553191499999998</c:v>
                </c:pt>
                <c:pt idx="2581">
                  <c:v>-0.115384615</c:v>
                </c:pt>
                <c:pt idx="2582">
                  <c:v>4.2316734000000002E-2</c:v>
                </c:pt>
                <c:pt idx="2583">
                  <c:v>-0.129395698</c:v>
                </c:pt>
                <c:pt idx="2584">
                  <c:v>-7.6989618999999995E-2</c:v>
                </c:pt>
                <c:pt idx="2585">
                  <c:v>2.506266E-3</c:v>
                </c:pt>
                <c:pt idx="2586">
                  <c:v>3.8207547000000001E-2</c:v>
                </c:pt>
                <c:pt idx="2587">
                  <c:v>-2.75E-2</c:v>
                </c:pt>
                <c:pt idx="2588">
                  <c:v>3.3333333E-2</c:v>
                </c:pt>
                <c:pt idx="2589">
                  <c:v>2.5078370000000002E-3</c:v>
                </c:pt>
                <c:pt idx="2590">
                  <c:v>8.0434782999999996E-2</c:v>
                </c:pt>
                <c:pt idx="2591">
                  <c:v>1.375E-2</c:v>
                </c:pt>
                <c:pt idx="2592">
                  <c:v>-1.6027875E-2</c:v>
                </c:pt>
                <c:pt idx="2593">
                  <c:v>-6.2594267999999995E-2</c:v>
                </c:pt>
                <c:pt idx="2594">
                  <c:v>-9.0660591999999998E-2</c:v>
                </c:pt>
                <c:pt idx="2595">
                  <c:v>-0.112249443</c:v>
                </c:pt>
                <c:pt idx="2596">
                  <c:v>-0.04</c:v>
                </c:pt>
                <c:pt idx="2597">
                  <c:v>0.118035191</c:v>
                </c:pt>
                <c:pt idx="2598">
                  <c:v>-8.6818757999999996E-2</c:v>
                </c:pt>
                <c:pt idx="2599">
                  <c:v>-8.4745759999999993E-3</c:v>
                </c:pt>
                <c:pt idx="2600">
                  <c:v>-6.8089431000000006E-2</c:v>
                </c:pt>
                <c:pt idx="2601">
                  <c:v>-9.6145326000000003E-2</c:v>
                </c:pt>
                <c:pt idx="2602">
                  <c:v>7.0833332999999998E-2</c:v>
                </c:pt>
                <c:pt idx="2603">
                  <c:v>-5.5102040999999997E-2</c:v>
                </c:pt>
                <c:pt idx="2604">
                  <c:v>4.6280992E-2</c:v>
                </c:pt>
                <c:pt idx="2605">
                  <c:v>2.0295983E-2</c:v>
                </c:pt>
                <c:pt idx="2606">
                  <c:v>-0.144981413</c:v>
                </c:pt>
                <c:pt idx="2607">
                  <c:v>2.0524515E-2</c:v>
                </c:pt>
                <c:pt idx="2608">
                  <c:v>-0.16666666699999999</c:v>
                </c:pt>
                <c:pt idx="2609">
                  <c:v>0.211491866</c:v>
                </c:pt>
                <c:pt idx="2610">
                  <c:v>8.1481480999999994E-2</c:v>
                </c:pt>
                <c:pt idx="2611">
                  <c:v>-9.4594589999999999E-3</c:v>
                </c:pt>
                <c:pt idx="2612">
                  <c:v>2.3809523999999999E-2</c:v>
                </c:pt>
                <c:pt idx="2613">
                  <c:v>-0.18327402100000001</c:v>
                </c:pt>
                <c:pt idx="2614">
                  <c:v>1.3532763999999999E-2</c:v>
                </c:pt>
                <c:pt idx="2615">
                  <c:v>-1.9417475999999999E-2</c:v>
                </c:pt>
                <c:pt idx="2616">
                  <c:v>4.0841584E-2</c:v>
                </c:pt>
                <c:pt idx="2617">
                  <c:v>-7.2874493999999998E-2</c:v>
                </c:pt>
                <c:pt idx="2618">
                  <c:v>3.0927835000000001E-2</c:v>
                </c:pt>
                <c:pt idx="2619">
                  <c:v>5.4740702000000002E-2</c:v>
                </c:pt>
                <c:pt idx="2620">
                  <c:v>1.1363636E-2</c:v>
                </c:pt>
                <c:pt idx="2621">
                  <c:v>3.8586515000000002E-2</c:v>
                </c:pt>
                <c:pt idx="2622">
                  <c:v>0.18347509100000001</c:v>
                </c:pt>
                <c:pt idx="2623">
                  <c:v>-0.212328767</c:v>
                </c:pt>
                <c:pt idx="2624">
                  <c:v>0.12745097999999999</c:v>
                </c:pt>
                <c:pt idx="2625">
                  <c:v>0.30661322600000002</c:v>
                </c:pt>
                <c:pt idx="2626">
                  <c:v>-7.2718631000000006E-2</c:v>
                </c:pt>
                <c:pt idx="2627">
                  <c:v>-4.6572935000000003E-2</c:v>
                </c:pt>
                <c:pt idx="2628">
                  <c:v>6.2622309000000001E-2</c:v>
                </c:pt>
                <c:pt idx="2629">
                  <c:v>-0.36327185200000001</c:v>
                </c:pt>
                <c:pt idx="2630">
                  <c:v>-1.7301038000000001E-2</c:v>
                </c:pt>
                <c:pt idx="2631">
                  <c:v>-7.0731707000000005E-2</c:v>
                </c:pt>
                <c:pt idx="2632">
                  <c:v>-0.20550458699999999</c:v>
                </c:pt>
                <c:pt idx="2633">
                  <c:v>4.3667297000000001E-2</c:v>
                </c:pt>
                <c:pt idx="2634">
                  <c:v>-7.2463767999999998E-2</c:v>
                </c:pt>
                <c:pt idx="2635">
                  <c:v>-7.5436408999999996E-2</c:v>
                </c:pt>
                <c:pt idx="2636">
                  <c:v>0.11747850999999999</c:v>
                </c:pt>
                <c:pt idx="2637">
                  <c:v>2.4449879999999999E-3</c:v>
                </c:pt>
                <c:pt idx="2638">
                  <c:v>-0.10135135100000001</c:v>
                </c:pt>
                <c:pt idx="2639">
                  <c:v>-0.14606060600000001</c:v>
                </c:pt>
                <c:pt idx="2640">
                  <c:v>-2.5239339E-2</c:v>
                </c:pt>
                <c:pt idx="2641">
                  <c:v>-8.8169643000000006E-2</c:v>
                </c:pt>
                <c:pt idx="2642">
                  <c:v>-6.4102559999999996E-3</c:v>
                </c:pt>
                <c:pt idx="2643">
                  <c:v>-0.108235294</c:v>
                </c:pt>
                <c:pt idx="2644">
                  <c:v>-3.0967741999999999E-2</c:v>
                </c:pt>
                <c:pt idx="2645">
                  <c:v>-8.4840055999999997E-2</c:v>
                </c:pt>
                <c:pt idx="2646">
                  <c:v>-0.18934169300000001</c:v>
                </c:pt>
                <c:pt idx="2647">
                  <c:v>-5.760709E-2</c:v>
                </c:pt>
                <c:pt idx="2648">
                  <c:v>1.7977528E-2</c:v>
                </c:pt>
                <c:pt idx="2649">
                  <c:v>5.2238805999999999E-2</c:v>
                </c:pt>
                <c:pt idx="2650">
                  <c:v>0.03</c:v>
                </c:pt>
                <c:pt idx="2651">
                  <c:v>6.0120240000000004E-3</c:v>
                </c:pt>
                <c:pt idx="2652">
                  <c:v>-0.14816378199999999</c:v>
                </c:pt>
                <c:pt idx="2653">
                  <c:v>-0.245581146</c:v>
                </c:pt>
                <c:pt idx="2654">
                  <c:v>-0.178690344</c:v>
                </c:pt>
                <c:pt idx="2655">
                  <c:v>-0.05</c:v>
                </c:pt>
                <c:pt idx="2656">
                  <c:v>-1.8837209000000001E-2</c:v>
                </c:pt>
                <c:pt idx="2657">
                  <c:v>8.4378176999999999E-2</c:v>
                </c:pt>
                <c:pt idx="2658">
                  <c:v>6.5020575999999997E-2</c:v>
                </c:pt>
                <c:pt idx="2659">
                  <c:v>6.3432836000000006E-2</c:v>
                </c:pt>
                <c:pt idx="2660">
                  <c:v>0.113253012</c:v>
                </c:pt>
                <c:pt idx="2661">
                  <c:v>-0.12104034700000001</c:v>
                </c:pt>
                <c:pt idx="2662">
                  <c:v>-8.4084084000000003E-2</c:v>
                </c:pt>
                <c:pt idx="2663">
                  <c:v>-0.16323622500000001</c:v>
                </c:pt>
                <c:pt idx="2664">
                  <c:v>-2.5423728999999999E-2</c:v>
                </c:pt>
                <c:pt idx="2665">
                  <c:v>-5.1670879000000003E-2</c:v>
                </c:pt>
                <c:pt idx="2666">
                  <c:v>-7.5675680000000002E-3</c:v>
                </c:pt>
                <c:pt idx="2667">
                  <c:v>8.1203007999999993E-2</c:v>
                </c:pt>
                <c:pt idx="2668">
                  <c:v>-8.4745763000000002E-2</c:v>
                </c:pt>
                <c:pt idx="2669">
                  <c:v>2.0549128E-2</c:v>
                </c:pt>
                <c:pt idx="2670">
                  <c:v>-2.2900763000000001E-2</c:v>
                </c:pt>
                <c:pt idx="2671">
                  <c:v>0.25333333299999999</c:v>
                </c:pt>
                <c:pt idx="2672">
                  <c:v>-0.19022154299999999</c:v>
                </c:pt>
                <c:pt idx="2673">
                  <c:v>-8.6956519999999999E-3</c:v>
                </c:pt>
                <c:pt idx="2674">
                  <c:v>-9.3495935000000002E-2</c:v>
                </c:pt>
                <c:pt idx="2675">
                  <c:v>-0.52693965499999995</c:v>
                </c:pt>
                <c:pt idx="2676">
                  <c:v>-6.6801619000000007E-2</c:v>
                </c:pt>
                <c:pt idx="2677">
                  <c:v>5.2419355000000001E-2</c:v>
                </c:pt>
                <c:pt idx="2678">
                  <c:v>-0.47580645199999999</c:v>
                </c:pt>
                <c:pt idx="2679">
                  <c:v>-2.4390243999999998E-2</c:v>
                </c:pt>
                <c:pt idx="2680">
                  <c:v>-0.112903226</c:v>
                </c:pt>
                <c:pt idx="2681">
                  <c:v>1.9292605000000001E-2</c:v>
                </c:pt>
                <c:pt idx="2682">
                  <c:v>-0.28888888899999998</c:v>
                </c:pt>
                <c:pt idx="2683">
                  <c:v>4.5090180000000001E-2</c:v>
                </c:pt>
                <c:pt idx="2684">
                  <c:v>2.0642201999999998E-2</c:v>
                </c:pt>
                <c:pt idx="2685">
                  <c:v>5.0632911000000003E-2</c:v>
                </c:pt>
                <c:pt idx="2686">
                  <c:v>0.115575124</c:v>
                </c:pt>
                <c:pt idx="2687">
                  <c:v>1.0939268E-2</c:v>
                </c:pt>
                <c:pt idx="2688">
                  <c:v>-0.12109375</c:v>
                </c:pt>
                <c:pt idx="2689">
                  <c:v>-4.1799999999999997E-2</c:v>
                </c:pt>
                <c:pt idx="2690">
                  <c:v>-1.8421053E-2</c:v>
                </c:pt>
                <c:pt idx="2691">
                  <c:v>4.5814243999999997E-2</c:v>
                </c:pt>
                <c:pt idx="2692">
                  <c:v>-1.1171293000000001E-2</c:v>
                </c:pt>
                <c:pt idx="2693">
                  <c:v>0.15321252099999999</c:v>
                </c:pt>
                <c:pt idx="2694">
                  <c:v>-0.15868263499999999</c:v>
                </c:pt>
                <c:pt idx="2695">
                  <c:v>0.103818616</c:v>
                </c:pt>
                <c:pt idx="2696">
                  <c:v>-0.17818181799999999</c:v>
                </c:pt>
                <c:pt idx="2697">
                  <c:v>2.708559E-2</c:v>
                </c:pt>
                <c:pt idx="2698">
                  <c:v>1.9536699999999998E-3</c:v>
                </c:pt>
                <c:pt idx="2699">
                  <c:v>-9.7784568000000002E-2</c:v>
                </c:pt>
                <c:pt idx="2700">
                  <c:v>-4.9645389999999998E-2</c:v>
                </c:pt>
                <c:pt idx="2701">
                  <c:v>1.9565216999999999E-2</c:v>
                </c:pt>
                <c:pt idx="2702">
                  <c:v>-0.23095944600000001</c:v>
                </c:pt>
                <c:pt idx="2703">
                  <c:v>-2.9411764999999999E-2</c:v>
                </c:pt>
                <c:pt idx="2704">
                  <c:v>-4.6402152000000002E-2</c:v>
                </c:pt>
                <c:pt idx="2705">
                  <c:v>-4.5827233000000002E-2</c:v>
                </c:pt>
                <c:pt idx="2706">
                  <c:v>-0.10685483899999999</c:v>
                </c:pt>
                <c:pt idx="2707">
                  <c:v>-8.9010988999999999E-2</c:v>
                </c:pt>
                <c:pt idx="2708">
                  <c:v>9.8265896000000005E-2</c:v>
                </c:pt>
                <c:pt idx="2709">
                  <c:v>-4.8885694E-2</c:v>
                </c:pt>
                <c:pt idx="2710">
                  <c:v>9.2307691999999997E-2</c:v>
                </c:pt>
                <c:pt idx="2711">
                  <c:v>9.2322882999999994E-2</c:v>
                </c:pt>
                <c:pt idx="2712">
                  <c:v>-0.12774070500000001</c:v>
                </c:pt>
                <c:pt idx="2713">
                  <c:v>2.2514071E-2</c:v>
                </c:pt>
                <c:pt idx="2714">
                  <c:v>-6.1472714999999997E-2</c:v>
                </c:pt>
                <c:pt idx="2715">
                  <c:v>-1.7406749999999999E-2</c:v>
                </c:pt>
                <c:pt idx="2716">
                  <c:v>2.8118812E-2</c:v>
                </c:pt>
                <c:pt idx="2717">
                  <c:v>-1.3872832E-2</c:v>
                </c:pt>
                <c:pt idx="2718">
                  <c:v>-4.5783132999999997E-2</c:v>
                </c:pt>
                <c:pt idx="2719">
                  <c:v>0.18173345799999999</c:v>
                </c:pt>
                <c:pt idx="2720">
                  <c:v>3.3444820000000002E-3</c:v>
                </c:pt>
                <c:pt idx="2721">
                  <c:v>0.117809735</c:v>
                </c:pt>
                <c:pt idx="2722">
                  <c:v>0.15384615400000001</c:v>
                </c:pt>
                <c:pt idx="2723">
                  <c:v>0.10217159100000001</c:v>
                </c:pt>
                <c:pt idx="2724">
                  <c:v>1.8235293999999999E-2</c:v>
                </c:pt>
                <c:pt idx="2725">
                  <c:v>5.2739726000000001E-2</c:v>
                </c:pt>
                <c:pt idx="2726">
                  <c:v>-3.0769230000000001E-3</c:v>
                </c:pt>
                <c:pt idx="2727">
                  <c:v>-0.13219994900000001</c:v>
                </c:pt>
                <c:pt idx="2728">
                  <c:v>4.5269017000000002E-2</c:v>
                </c:pt>
                <c:pt idx="2729">
                  <c:v>-7.1817731999999995E-2</c:v>
                </c:pt>
                <c:pt idx="2730">
                  <c:v>6.9078947000000002E-2</c:v>
                </c:pt>
                <c:pt idx="2731">
                  <c:v>4.6958379999999999E-3</c:v>
                </c:pt>
                <c:pt idx="2732">
                  <c:v>0.126630206</c:v>
                </c:pt>
                <c:pt idx="2733">
                  <c:v>3.7735849000000002E-2</c:v>
                </c:pt>
                <c:pt idx="2734">
                  <c:v>6.4836003000000003E-2</c:v>
                </c:pt>
                <c:pt idx="2735">
                  <c:v>9.8275862000000005E-2</c:v>
                </c:pt>
                <c:pt idx="2736">
                  <c:v>-0.212550607</c:v>
                </c:pt>
                <c:pt idx="2737">
                  <c:v>7.3529412000000002E-2</c:v>
                </c:pt>
                <c:pt idx="2738">
                  <c:v>-2.7777779999999998E-3</c:v>
                </c:pt>
                <c:pt idx="2739">
                  <c:v>0.17190388200000001</c:v>
                </c:pt>
                <c:pt idx="2740">
                  <c:v>-0.15062761499999999</c:v>
                </c:pt>
                <c:pt idx="2741">
                  <c:v>-6.3320023000000003E-2</c:v>
                </c:pt>
                <c:pt idx="2742">
                  <c:v>4.0339702999999998E-2</c:v>
                </c:pt>
                <c:pt idx="2743">
                  <c:v>-5.4395951999999997E-2</c:v>
                </c:pt>
                <c:pt idx="2744">
                  <c:v>5.5555555999999999E-2</c:v>
                </c:pt>
                <c:pt idx="2745">
                  <c:v>2.2400918999999998E-2</c:v>
                </c:pt>
                <c:pt idx="2746">
                  <c:v>-0.17235772399999999</c:v>
                </c:pt>
                <c:pt idx="2747">
                  <c:v>-0.21398772999999999</c:v>
                </c:pt>
                <c:pt idx="2748">
                  <c:v>-0.15</c:v>
                </c:pt>
                <c:pt idx="2749">
                  <c:v>-0.21621621599999999</c:v>
                </c:pt>
                <c:pt idx="2750">
                  <c:v>4.4029851000000002E-2</c:v>
                </c:pt>
                <c:pt idx="2751">
                  <c:v>-0.16230936800000001</c:v>
                </c:pt>
                <c:pt idx="2752">
                  <c:v>3.1055901E-2</c:v>
                </c:pt>
                <c:pt idx="2753">
                  <c:v>9.5208845E-2</c:v>
                </c:pt>
                <c:pt idx="2754">
                  <c:v>-7.5109383000000002E-2</c:v>
                </c:pt>
                <c:pt idx="2755">
                  <c:v>-0.21496311900000001</c:v>
                </c:pt>
                <c:pt idx="2756">
                  <c:v>0</c:v>
                </c:pt>
                <c:pt idx="2757">
                  <c:v>0.100244499</c:v>
                </c:pt>
                <c:pt idx="2758">
                  <c:v>-9.5396100000000005E-3</c:v>
                </c:pt>
                <c:pt idx="2759">
                  <c:v>-8.7221094999999998E-2</c:v>
                </c:pt>
                <c:pt idx="2760">
                  <c:v>-2.3057485999999999E-2</c:v>
                </c:pt>
                <c:pt idx="2761">
                  <c:v>-0.13888888899999999</c:v>
                </c:pt>
                <c:pt idx="2762">
                  <c:v>0.122818792</c:v>
                </c:pt>
                <c:pt idx="2763">
                  <c:v>-9.4850949000000004E-2</c:v>
                </c:pt>
                <c:pt idx="2764">
                  <c:v>8.8627450999999996E-2</c:v>
                </c:pt>
                <c:pt idx="2765">
                  <c:v>0.18448500700000001</c:v>
                </c:pt>
                <c:pt idx="2766">
                  <c:v>-6.9892472999999997E-2</c:v>
                </c:pt>
                <c:pt idx="2767">
                  <c:v>-8.9900111000000005E-2</c:v>
                </c:pt>
                <c:pt idx="2768">
                  <c:v>-0.109144543</c:v>
                </c:pt>
                <c:pt idx="2769">
                  <c:v>-6.0688901000000003E-2</c:v>
                </c:pt>
                <c:pt idx="2770">
                  <c:v>6.25E-2</c:v>
                </c:pt>
                <c:pt idx="2771">
                  <c:v>2.1739129999999999E-2</c:v>
                </c:pt>
                <c:pt idx="2772">
                  <c:v>7.5630251999999995E-2</c:v>
                </c:pt>
                <c:pt idx="2773">
                  <c:v>-1.7707820999999999E-2</c:v>
                </c:pt>
                <c:pt idx="2774">
                  <c:v>5.0088496000000003E-2</c:v>
                </c:pt>
                <c:pt idx="2775">
                  <c:v>4.2021277000000003E-2</c:v>
                </c:pt>
                <c:pt idx="2776">
                  <c:v>-0.15447154499999999</c:v>
                </c:pt>
                <c:pt idx="2777">
                  <c:v>-4.9416609E-2</c:v>
                </c:pt>
                <c:pt idx="2778">
                  <c:v>-8.4627329000000001E-2</c:v>
                </c:pt>
                <c:pt idx="2779">
                  <c:v>-5.5197133000000002E-2</c:v>
                </c:pt>
                <c:pt idx="2780">
                  <c:v>1.9267819999999999E-3</c:v>
                </c:pt>
                <c:pt idx="2781">
                  <c:v>8.2101810000000004E-3</c:v>
                </c:pt>
                <c:pt idx="2782">
                  <c:v>3.8022809999999998E-3</c:v>
                </c:pt>
                <c:pt idx="2783">
                  <c:v>7.8551913000000001E-2</c:v>
                </c:pt>
                <c:pt idx="2784">
                  <c:v>-9.3645485000000001E-2</c:v>
                </c:pt>
                <c:pt idx="2785">
                  <c:v>3.7757436999999998E-2</c:v>
                </c:pt>
                <c:pt idx="2786">
                  <c:v>8.1967210000000006E-3</c:v>
                </c:pt>
                <c:pt idx="2787">
                  <c:v>-0.13527397299999999</c:v>
                </c:pt>
                <c:pt idx="2788">
                  <c:v>-0.27901234600000002</c:v>
                </c:pt>
                <c:pt idx="2789">
                  <c:v>0.118339877</c:v>
                </c:pt>
                <c:pt idx="2790">
                  <c:v>3.495935E-2</c:v>
                </c:pt>
                <c:pt idx="2791">
                  <c:v>1.8518519000000001E-2</c:v>
                </c:pt>
                <c:pt idx="2792">
                  <c:v>0.123299693</c:v>
                </c:pt>
                <c:pt idx="2793">
                  <c:v>-3.3474775999999998E-2</c:v>
                </c:pt>
                <c:pt idx="2794">
                  <c:v>3.9195136999999998E-2</c:v>
                </c:pt>
                <c:pt idx="2795">
                  <c:v>5.4395338000000001E-2</c:v>
                </c:pt>
                <c:pt idx="2796">
                  <c:v>-7.1574639999999997E-3</c:v>
                </c:pt>
                <c:pt idx="2797">
                  <c:v>-0.122777778</c:v>
                </c:pt>
                <c:pt idx="2798">
                  <c:v>-0.12612035899999999</c:v>
                </c:pt>
                <c:pt idx="2799">
                  <c:v>6.9379237999999996E-2</c:v>
                </c:pt>
                <c:pt idx="2800">
                  <c:v>3.2028470000000003E-2</c:v>
                </c:pt>
                <c:pt idx="2801">
                  <c:v>0.15806715800000001</c:v>
                </c:pt>
                <c:pt idx="2802">
                  <c:v>-5.9090908999999997E-2</c:v>
                </c:pt>
                <c:pt idx="2803">
                  <c:v>-9.1525423999999994E-2</c:v>
                </c:pt>
                <c:pt idx="2804">
                  <c:v>-0.02</c:v>
                </c:pt>
                <c:pt idx="2805">
                  <c:v>-5.7058169999999998E-2</c:v>
                </c:pt>
                <c:pt idx="2806">
                  <c:v>6.8965517000000004E-2</c:v>
                </c:pt>
                <c:pt idx="2807">
                  <c:v>-1.4925373E-2</c:v>
                </c:pt>
                <c:pt idx="2808">
                  <c:v>-5.5481728000000001E-2</c:v>
                </c:pt>
                <c:pt idx="2809">
                  <c:v>-1.4963880000000001E-2</c:v>
                </c:pt>
                <c:pt idx="2810">
                  <c:v>1.9011407000000001E-2</c:v>
                </c:pt>
                <c:pt idx="2811">
                  <c:v>1.6019549000000001E-2</c:v>
                </c:pt>
                <c:pt idx="2812">
                  <c:v>-7.9103885999999998E-2</c:v>
                </c:pt>
                <c:pt idx="2813">
                  <c:v>-3.9215686E-2</c:v>
                </c:pt>
                <c:pt idx="2814">
                  <c:v>-0.115294902</c:v>
                </c:pt>
                <c:pt idx="2815">
                  <c:v>-0.22289156600000001</c:v>
                </c:pt>
                <c:pt idx="2816">
                  <c:v>-8.9173639999999998E-2</c:v>
                </c:pt>
                <c:pt idx="2817">
                  <c:v>3.7300178000000003E-2</c:v>
                </c:pt>
                <c:pt idx="2818">
                  <c:v>-6.5217391E-2</c:v>
                </c:pt>
                <c:pt idx="2819">
                  <c:v>-0.42142857099999997</c:v>
                </c:pt>
                <c:pt idx="2820">
                  <c:v>-9.2724679000000004E-2</c:v>
                </c:pt>
                <c:pt idx="2821">
                  <c:v>0.10528156700000001</c:v>
                </c:pt>
                <c:pt idx="2822">
                  <c:v>-4.2096219999999997E-2</c:v>
                </c:pt>
                <c:pt idx="2823">
                  <c:v>0.12875</c:v>
                </c:pt>
                <c:pt idx="2824">
                  <c:v>0.16089108899999999</c:v>
                </c:pt>
                <c:pt idx="2825">
                  <c:v>-9.1666666999999993E-2</c:v>
                </c:pt>
                <c:pt idx="2826">
                  <c:v>9.0909090999999997E-2</c:v>
                </c:pt>
                <c:pt idx="2827">
                  <c:v>-5.4545455E-2</c:v>
                </c:pt>
                <c:pt idx="2828">
                  <c:v>-5.1987767999999997E-2</c:v>
                </c:pt>
                <c:pt idx="2829">
                  <c:v>-0.49501246900000001</c:v>
                </c:pt>
                <c:pt idx="2830">
                  <c:v>-3.2520325000000003E-2</c:v>
                </c:pt>
                <c:pt idx="2831">
                  <c:v>-0.13025210100000001</c:v>
                </c:pt>
                <c:pt idx="2832">
                  <c:v>1.5761094999999999E-2</c:v>
                </c:pt>
                <c:pt idx="2833">
                  <c:v>-8.8198758000000002E-2</c:v>
                </c:pt>
                <c:pt idx="2834">
                  <c:v>-0.124900557</c:v>
                </c:pt>
                <c:pt idx="2835">
                  <c:v>0.12972292199999999</c:v>
                </c:pt>
                <c:pt idx="2836">
                  <c:v>-8.8358593999999999E-2</c:v>
                </c:pt>
                <c:pt idx="2837">
                  <c:v>-0.154589372</c:v>
                </c:pt>
                <c:pt idx="2838">
                  <c:v>0.222047244</c:v>
                </c:pt>
                <c:pt idx="2839">
                  <c:v>-6.6666666999999999E-2</c:v>
                </c:pt>
                <c:pt idx="2840">
                  <c:v>2.0193861E-2</c:v>
                </c:pt>
                <c:pt idx="2841">
                  <c:v>-3.3251663000000001E-2</c:v>
                </c:pt>
                <c:pt idx="2842">
                  <c:v>-3.3094318999999997E-2</c:v>
                </c:pt>
                <c:pt idx="2843">
                  <c:v>0.120994617</c:v>
                </c:pt>
                <c:pt idx="2844">
                  <c:v>-0.150769231</c:v>
                </c:pt>
                <c:pt idx="2845">
                  <c:v>-3.7583893E-2</c:v>
                </c:pt>
                <c:pt idx="2846">
                  <c:v>3.5322777E-2</c:v>
                </c:pt>
                <c:pt idx="2847">
                  <c:v>3.027245E-3</c:v>
                </c:pt>
                <c:pt idx="2848">
                  <c:v>-5.1347584000000002E-2</c:v>
                </c:pt>
                <c:pt idx="2849">
                  <c:v>-0.24497991999999999</c:v>
                </c:pt>
                <c:pt idx="2850">
                  <c:v>-4.9047619000000001E-2</c:v>
                </c:pt>
                <c:pt idx="2851">
                  <c:v>-3.8461538000000003E-2</c:v>
                </c:pt>
                <c:pt idx="2852">
                  <c:v>-0.11895910799999999</c:v>
                </c:pt>
                <c:pt idx="2853">
                  <c:v>1.7722641000000001E-2</c:v>
                </c:pt>
                <c:pt idx="2854">
                  <c:v>3.9480518999999999E-2</c:v>
                </c:pt>
                <c:pt idx="2855">
                  <c:v>-0.18460241599999999</c:v>
                </c:pt>
                <c:pt idx="2856">
                  <c:v>-9.3369417999999996E-2</c:v>
                </c:pt>
                <c:pt idx="2857">
                  <c:v>-3.4229829000000003E-2</c:v>
                </c:pt>
                <c:pt idx="2858">
                  <c:v>-6.0975609999999996E-3</c:v>
                </c:pt>
                <c:pt idx="2859">
                  <c:v>1.1274663000000001E-2</c:v>
                </c:pt>
                <c:pt idx="2860">
                  <c:v>-5.0468262E-2</c:v>
                </c:pt>
                <c:pt idx="2861">
                  <c:v>-7.8877005E-2</c:v>
                </c:pt>
                <c:pt idx="2862">
                  <c:v>-1.5625E-2</c:v>
                </c:pt>
                <c:pt idx="2863">
                  <c:v>6.7961165000000004E-2</c:v>
                </c:pt>
                <c:pt idx="2864">
                  <c:v>3.7585421000000001E-2</c:v>
                </c:pt>
                <c:pt idx="2865">
                  <c:v>8.4375000000000006E-2</c:v>
                </c:pt>
                <c:pt idx="2866">
                  <c:v>3.7174719999999999E-3</c:v>
                </c:pt>
                <c:pt idx="2867">
                  <c:v>0</c:v>
                </c:pt>
                <c:pt idx="2868">
                  <c:v>-6.7567567999999995E-2</c:v>
                </c:pt>
                <c:pt idx="2869">
                  <c:v>-0.12462809900000001</c:v>
                </c:pt>
                <c:pt idx="2870">
                  <c:v>-0.17605633800000001</c:v>
                </c:pt>
                <c:pt idx="2871">
                  <c:v>-6.0228453000000001E-2</c:v>
                </c:pt>
                <c:pt idx="2872">
                  <c:v>-0.155688623</c:v>
                </c:pt>
                <c:pt idx="2873">
                  <c:v>-7.5772681999999994E-2</c:v>
                </c:pt>
                <c:pt idx="2874">
                  <c:v>8.8124664000000005E-2</c:v>
                </c:pt>
                <c:pt idx="2875">
                  <c:v>0.35611510800000001</c:v>
                </c:pt>
                <c:pt idx="2876">
                  <c:v>3.6585366000000001E-2</c:v>
                </c:pt>
                <c:pt idx="2877">
                  <c:v>9.3617020999999995E-2</c:v>
                </c:pt>
                <c:pt idx="2878">
                  <c:v>-5.4474707999999997E-2</c:v>
                </c:pt>
                <c:pt idx="2879">
                  <c:v>-1.0778443E-2</c:v>
                </c:pt>
                <c:pt idx="2880">
                  <c:v>-7.7766699999999994E-2</c:v>
                </c:pt>
                <c:pt idx="2881">
                  <c:v>-0.101069334</c:v>
                </c:pt>
                <c:pt idx="2882">
                  <c:v>-6.1696658000000001E-2</c:v>
                </c:pt>
                <c:pt idx="2883">
                  <c:v>1.6981131999999999E-2</c:v>
                </c:pt>
                <c:pt idx="2884">
                  <c:v>-0.109497207</c:v>
                </c:pt>
                <c:pt idx="2885">
                  <c:v>6.3706563999999993E-2</c:v>
                </c:pt>
                <c:pt idx="2886">
                  <c:v>-0.11343537400000001</c:v>
                </c:pt>
                <c:pt idx="2887">
                  <c:v>-0.195592287</c:v>
                </c:pt>
                <c:pt idx="2888">
                  <c:v>-7.1633238000000002E-2</c:v>
                </c:pt>
                <c:pt idx="2889">
                  <c:v>-0.26785714300000002</c:v>
                </c:pt>
                <c:pt idx="2890">
                  <c:v>1.6242559999999999E-3</c:v>
                </c:pt>
                <c:pt idx="2891">
                  <c:v>-5.1347880000000004E-3</c:v>
                </c:pt>
                <c:pt idx="2892">
                  <c:v>-1.1299435E-2</c:v>
                </c:pt>
                <c:pt idx="2893">
                  <c:v>-0.11301715399999999</c:v>
                </c:pt>
                <c:pt idx="2894">
                  <c:v>-7.3244290000000004E-3</c:v>
                </c:pt>
                <c:pt idx="2895">
                  <c:v>-6.2222222000000001E-2</c:v>
                </c:pt>
                <c:pt idx="2896">
                  <c:v>0.162827641</c:v>
                </c:pt>
                <c:pt idx="2897">
                  <c:v>-2.7272727E-2</c:v>
                </c:pt>
                <c:pt idx="2898">
                  <c:v>0.16901408500000001</c:v>
                </c:pt>
                <c:pt idx="2899">
                  <c:v>-8.2007343999999996E-2</c:v>
                </c:pt>
                <c:pt idx="2900">
                  <c:v>0.26847290600000001</c:v>
                </c:pt>
                <c:pt idx="2901">
                  <c:v>4.6522399999999998E-4</c:v>
                </c:pt>
                <c:pt idx="2902">
                  <c:v>9.093271E-3</c:v>
                </c:pt>
                <c:pt idx="2903">
                  <c:v>3.90625E-2</c:v>
                </c:pt>
                <c:pt idx="2904">
                  <c:v>-3.3697348000000002E-2</c:v>
                </c:pt>
                <c:pt idx="2905">
                  <c:v>1.0020039999999999E-3</c:v>
                </c:pt>
                <c:pt idx="2906">
                  <c:v>-2.7777777999999999E-2</c:v>
                </c:pt>
                <c:pt idx="2907">
                  <c:v>-0.125266297</c:v>
                </c:pt>
                <c:pt idx="2908">
                  <c:v>-0.106918239</c:v>
                </c:pt>
                <c:pt idx="2909">
                  <c:v>6.5088756999999997E-2</c:v>
                </c:pt>
                <c:pt idx="2910">
                  <c:v>-1.3384995E-2</c:v>
                </c:pt>
                <c:pt idx="2911">
                  <c:v>-7.5285170999999998E-2</c:v>
                </c:pt>
                <c:pt idx="2912">
                  <c:v>0.15009499700000001</c:v>
                </c:pt>
                <c:pt idx="2913">
                  <c:v>1.4731368999999999E-2</c:v>
                </c:pt>
                <c:pt idx="2914">
                  <c:v>0.199042408</c:v>
                </c:pt>
                <c:pt idx="2915">
                  <c:v>3.2163743000000002E-2</c:v>
                </c:pt>
                <c:pt idx="2916">
                  <c:v>0.18105263199999999</c:v>
                </c:pt>
                <c:pt idx="2917">
                  <c:v>-3.9205571000000002E-2</c:v>
                </c:pt>
                <c:pt idx="2918">
                  <c:v>-5.7450627999999997E-2</c:v>
                </c:pt>
                <c:pt idx="2919">
                  <c:v>0.121028037</c:v>
                </c:pt>
                <c:pt idx="2920">
                  <c:v>-1.5634772000000002E-2</c:v>
                </c:pt>
                <c:pt idx="2921">
                  <c:v>-5.7478565000000002E-2</c:v>
                </c:pt>
                <c:pt idx="2922">
                  <c:v>0.107894737</c:v>
                </c:pt>
                <c:pt idx="2923">
                  <c:v>3.5760727999999999E-2</c:v>
                </c:pt>
                <c:pt idx="2924">
                  <c:v>-4.7445254999999999E-2</c:v>
                </c:pt>
                <c:pt idx="2925">
                  <c:v>-6.7353786999999998E-2</c:v>
                </c:pt>
                <c:pt idx="2926">
                  <c:v>-0.113104524</c:v>
                </c:pt>
                <c:pt idx="2927">
                  <c:v>-5.3050399999999996E-3</c:v>
                </c:pt>
                <c:pt idx="2928">
                  <c:v>2.9739776999999998E-2</c:v>
                </c:pt>
                <c:pt idx="2929">
                  <c:v>-8.6251067000000001E-2</c:v>
                </c:pt>
                <c:pt idx="2930">
                  <c:v>8.9425051000000005E-2</c:v>
                </c:pt>
                <c:pt idx="2931">
                  <c:v>-0.11175257700000001</c:v>
                </c:pt>
                <c:pt idx="2932">
                  <c:v>-6.8597036E-2</c:v>
                </c:pt>
                <c:pt idx="2933">
                  <c:v>7.2992700999999993E-2</c:v>
                </c:pt>
                <c:pt idx="2934">
                  <c:v>-0.110831234</c:v>
                </c:pt>
                <c:pt idx="2935">
                  <c:v>0.18742985400000001</c:v>
                </c:pt>
                <c:pt idx="2936">
                  <c:v>-0.129204653</c:v>
                </c:pt>
                <c:pt idx="2937">
                  <c:v>-6.405694E-3</c:v>
                </c:pt>
                <c:pt idx="2938">
                  <c:v>4.1176470999999999E-2</c:v>
                </c:pt>
                <c:pt idx="2939">
                  <c:v>-0.160634264</c:v>
                </c:pt>
                <c:pt idx="2940">
                  <c:v>-7.7490774999999998E-2</c:v>
                </c:pt>
                <c:pt idx="2941">
                  <c:v>8.7473001999999994E-2</c:v>
                </c:pt>
                <c:pt idx="2942">
                  <c:v>-1.2E-2</c:v>
                </c:pt>
                <c:pt idx="2943">
                  <c:v>6.1409180000000004E-3</c:v>
                </c:pt>
                <c:pt idx="2944">
                  <c:v>3.5211270000000002E-3</c:v>
                </c:pt>
                <c:pt idx="2945">
                  <c:v>4.3015725999999997E-2</c:v>
                </c:pt>
                <c:pt idx="2946">
                  <c:v>6.7073171000000001E-2</c:v>
                </c:pt>
                <c:pt idx="2947">
                  <c:v>0.115702479</c:v>
                </c:pt>
                <c:pt idx="2948">
                  <c:v>-0.32959641299999998</c:v>
                </c:pt>
                <c:pt idx="2949">
                  <c:v>0.25408496699999999</c:v>
                </c:pt>
                <c:pt idx="2950">
                  <c:v>-4.7748976999999998E-2</c:v>
                </c:pt>
                <c:pt idx="2951">
                  <c:v>4.5553145000000003E-2</c:v>
                </c:pt>
                <c:pt idx="2952">
                  <c:v>-1.7636679999999999E-3</c:v>
                </c:pt>
                <c:pt idx="2953">
                  <c:v>6.6945607000000004E-2</c:v>
                </c:pt>
                <c:pt idx="2954">
                  <c:v>-0.25876460800000001</c:v>
                </c:pt>
                <c:pt idx="2955">
                  <c:v>0</c:v>
                </c:pt>
                <c:pt idx="2956">
                  <c:v>-4.1479433000000003E-2</c:v>
                </c:pt>
                <c:pt idx="2957">
                  <c:v>-3.3371692000000001E-2</c:v>
                </c:pt>
                <c:pt idx="2958">
                  <c:v>-0.162371134</c:v>
                </c:pt>
                <c:pt idx="2959">
                  <c:v>0.14863103</c:v>
                </c:pt>
                <c:pt idx="2960">
                  <c:v>0.133333333</c:v>
                </c:pt>
                <c:pt idx="2961">
                  <c:v>-9.661836E-3</c:v>
                </c:pt>
                <c:pt idx="2962">
                  <c:v>-9.6969696999999994E-2</c:v>
                </c:pt>
                <c:pt idx="2963">
                  <c:v>7.6726340000000002E-3</c:v>
                </c:pt>
                <c:pt idx="2964">
                  <c:v>5.4847841000000001E-2</c:v>
                </c:pt>
                <c:pt idx="2965">
                  <c:v>-1.6274864E-2</c:v>
                </c:pt>
                <c:pt idx="2966">
                  <c:v>2.8592927000000001E-2</c:v>
                </c:pt>
                <c:pt idx="2967">
                  <c:v>0.147058824</c:v>
                </c:pt>
                <c:pt idx="2968">
                  <c:v>0.13888888899999999</c:v>
                </c:pt>
                <c:pt idx="2969">
                  <c:v>-0.41106595800000001</c:v>
                </c:pt>
                <c:pt idx="2970">
                  <c:v>0.15259740299999999</c:v>
                </c:pt>
                <c:pt idx="2971">
                  <c:v>3.7795276000000003E-2</c:v>
                </c:pt>
                <c:pt idx="2972">
                  <c:v>-9.4395279999999998E-2</c:v>
                </c:pt>
                <c:pt idx="2973">
                  <c:v>-7.3637700000000004E-3</c:v>
                </c:pt>
                <c:pt idx="2974">
                  <c:v>-8.2857142999999994E-2</c:v>
                </c:pt>
                <c:pt idx="2975">
                  <c:v>-3.8524589999999997E-2</c:v>
                </c:pt>
                <c:pt idx="2976">
                  <c:v>6.8223724999999999E-2</c:v>
                </c:pt>
                <c:pt idx="2977">
                  <c:v>8.3950617000000005E-2</c:v>
                </c:pt>
                <c:pt idx="2978">
                  <c:v>-7.7922078000000006E-2</c:v>
                </c:pt>
                <c:pt idx="2979">
                  <c:v>3.7735849000000002E-2</c:v>
                </c:pt>
                <c:pt idx="2980">
                  <c:v>0.122843546</c:v>
                </c:pt>
                <c:pt idx="2981">
                  <c:v>2.2099448000000001E-2</c:v>
                </c:pt>
                <c:pt idx="2982">
                  <c:v>-5.6206896999999999E-2</c:v>
                </c:pt>
                <c:pt idx="2983">
                  <c:v>0.239130435</c:v>
                </c:pt>
                <c:pt idx="2984">
                  <c:v>5.5245189E-2</c:v>
                </c:pt>
                <c:pt idx="2985">
                  <c:v>9.7432024000000006E-2</c:v>
                </c:pt>
                <c:pt idx="2986">
                  <c:v>-2.7235771999999998E-2</c:v>
                </c:pt>
                <c:pt idx="2987">
                  <c:v>2.3417172999999999E-2</c:v>
                </c:pt>
                <c:pt idx="2988">
                  <c:v>-2.3964724E-2</c:v>
                </c:pt>
                <c:pt idx="2989">
                  <c:v>-1.8355946000000001E-2</c:v>
                </c:pt>
                <c:pt idx="2990">
                  <c:v>-4.2113955000000002E-2</c:v>
                </c:pt>
                <c:pt idx="2991">
                  <c:v>3.1317495000000001E-2</c:v>
                </c:pt>
                <c:pt idx="2992">
                  <c:v>-1.923077E-3</c:v>
                </c:pt>
                <c:pt idx="2993">
                  <c:v>6.1621622000000001E-2</c:v>
                </c:pt>
                <c:pt idx="2994">
                  <c:v>-2.7628865999999998E-2</c:v>
                </c:pt>
                <c:pt idx="2995">
                  <c:v>-7.7231695000000003E-2</c:v>
                </c:pt>
                <c:pt idx="2996">
                  <c:v>0.298901099</c:v>
                </c:pt>
                <c:pt idx="2997">
                  <c:v>-6.2657695999999999E-2</c:v>
                </c:pt>
                <c:pt idx="2998">
                  <c:v>0.15880149800000001</c:v>
                </c:pt>
                <c:pt idx="2999">
                  <c:v>-5.6451612999999998E-2</c:v>
                </c:pt>
                <c:pt idx="3000">
                  <c:v>-2.2588054999999999E-2</c:v>
                </c:pt>
                <c:pt idx="3001">
                  <c:v>5.0050727000000003E-2</c:v>
                </c:pt>
                <c:pt idx="3002">
                  <c:v>0.67597765399999998</c:v>
                </c:pt>
                <c:pt idx="3003">
                  <c:v>1.9522777000000002E-2</c:v>
                </c:pt>
                <c:pt idx="3004">
                  <c:v>-4.0650410000000001E-3</c:v>
                </c:pt>
                <c:pt idx="3005">
                  <c:v>-4.6189375999999997E-2</c:v>
                </c:pt>
                <c:pt idx="3006">
                  <c:v>-8.2923037000000005E-2</c:v>
                </c:pt>
                <c:pt idx="3007">
                  <c:v>0.133820998</c:v>
                </c:pt>
                <c:pt idx="3008">
                  <c:v>0.114551084</c:v>
                </c:pt>
                <c:pt idx="3009">
                  <c:v>-1.7272727000000002E-2</c:v>
                </c:pt>
                <c:pt idx="3010">
                  <c:v>-2.4137931000000001E-2</c:v>
                </c:pt>
                <c:pt idx="3011">
                  <c:v>1.2048193E-2</c:v>
                </c:pt>
                <c:pt idx="3012">
                  <c:v>-7.0542128999999995E-2</c:v>
                </c:pt>
                <c:pt idx="3013">
                  <c:v>3.5135134999999998E-2</c:v>
                </c:pt>
                <c:pt idx="3014">
                  <c:v>-0.137408313</c:v>
                </c:pt>
                <c:pt idx="3015">
                  <c:v>-0.1875</c:v>
                </c:pt>
                <c:pt idx="3016">
                  <c:v>2.7777777999999999E-2</c:v>
                </c:pt>
                <c:pt idx="3017">
                  <c:v>3.5856574000000002E-2</c:v>
                </c:pt>
                <c:pt idx="3018">
                  <c:v>0.19777777799999999</c:v>
                </c:pt>
                <c:pt idx="3019">
                  <c:v>0.131907308</c:v>
                </c:pt>
                <c:pt idx="3020">
                  <c:v>-9.9009900000000001E-3</c:v>
                </c:pt>
                <c:pt idx="3021">
                  <c:v>-4.5572916999999998E-2</c:v>
                </c:pt>
                <c:pt idx="3022">
                  <c:v>-3.2258065000000002E-2</c:v>
                </c:pt>
                <c:pt idx="3023">
                  <c:v>-0.14685314699999999</c:v>
                </c:pt>
                <c:pt idx="3024">
                  <c:v>3.6585366000000001E-2</c:v>
                </c:pt>
                <c:pt idx="3025">
                  <c:v>4.3343653000000003E-2</c:v>
                </c:pt>
                <c:pt idx="3026">
                  <c:v>4.2944784999999999E-2</c:v>
                </c:pt>
                <c:pt idx="3027">
                  <c:v>-7.5471698000000004E-2</c:v>
                </c:pt>
                <c:pt idx="3028">
                  <c:v>-1.1235955000000001E-2</c:v>
                </c:pt>
                <c:pt idx="3029">
                  <c:v>-0.355540676</c:v>
                </c:pt>
                <c:pt idx="3030">
                  <c:v>5.2631578999999998E-2</c:v>
                </c:pt>
                <c:pt idx="3031">
                  <c:v>1.0981912E-2</c:v>
                </c:pt>
                <c:pt idx="3032">
                  <c:v>-6.6924067000000004E-2</c:v>
                </c:pt>
                <c:pt idx="3033">
                  <c:v>-3.333333E-3</c:v>
                </c:pt>
                <c:pt idx="3034">
                  <c:v>4.8000000000000001E-2</c:v>
                </c:pt>
                <c:pt idx="3035">
                  <c:v>1.4187117000000001E-2</c:v>
                </c:pt>
                <c:pt idx="3036">
                  <c:v>1.3973799E-2</c:v>
                </c:pt>
                <c:pt idx="3037">
                  <c:v>-0.24797687900000001</c:v>
                </c:pt>
                <c:pt idx="3038">
                  <c:v>-7.9241070999999996E-2</c:v>
                </c:pt>
                <c:pt idx="3039">
                  <c:v>-2.8915663000000001E-2</c:v>
                </c:pt>
                <c:pt idx="3040">
                  <c:v>-2.1525679999999998E-2</c:v>
                </c:pt>
                <c:pt idx="3041">
                  <c:v>0.73809523799999999</c:v>
                </c:pt>
                <c:pt idx="3042">
                  <c:v>-5.1668460999999999E-2</c:v>
                </c:pt>
                <c:pt idx="3043">
                  <c:v>0.18181818199999999</c:v>
                </c:pt>
                <c:pt idx="3044">
                  <c:v>-2.2780373999999999E-2</c:v>
                </c:pt>
                <c:pt idx="3045">
                  <c:v>9.3883357000000001E-2</c:v>
                </c:pt>
                <c:pt idx="3046">
                  <c:v>-0.102092581</c:v>
                </c:pt>
                <c:pt idx="3047">
                  <c:v>9.3703148E-2</c:v>
                </c:pt>
                <c:pt idx="3048">
                  <c:v>4.4117647000000003E-2</c:v>
                </c:pt>
                <c:pt idx="3049">
                  <c:v>-2.0689655000000001E-2</c:v>
                </c:pt>
                <c:pt idx="3050">
                  <c:v>-6.9327731000000004E-2</c:v>
                </c:pt>
                <c:pt idx="3051">
                  <c:v>0.15406808999999999</c:v>
                </c:pt>
                <c:pt idx="3052">
                  <c:v>0.108662614</c:v>
                </c:pt>
                <c:pt idx="3053">
                  <c:v>0.127938517</c:v>
                </c:pt>
                <c:pt idx="3054">
                  <c:v>9.3703148E-2</c:v>
                </c:pt>
                <c:pt idx="3055">
                  <c:v>6.8965517000000004E-2</c:v>
                </c:pt>
                <c:pt idx="3056">
                  <c:v>-0.345141066</c:v>
                </c:pt>
                <c:pt idx="3057">
                  <c:v>-2.7972027999999999E-2</c:v>
                </c:pt>
                <c:pt idx="3058">
                  <c:v>-6.5705128000000002E-2</c:v>
                </c:pt>
                <c:pt idx="3059">
                  <c:v>-0.127399651</c:v>
                </c:pt>
                <c:pt idx="3060">
                  <c:v>1.201442E-3</c:v>
                </c:pt>
                <c:pt idx="3061">
                  <c:v>3.9215686E-2</c:v>
                </c:pt>
                <c:pt idx="3062">
                  <c:v>-0.10513141400000001</c:v>
                </c:pt>
                <c:pt idx="3063">
                  <c:v>0</c:v>
                </c:pt>
                <c:pt idx="3064">
                  <c:v>4.4776119000000003E-2</c:v>
                </c:pt>
                <c:pt idx="3065">
                  <c:v>5.5469954000000002E-2</c:v>
                </c:pt>
                <c:pt idx="3066">
                  <c:v>-0.202416918</c:v>
                </c:pt>
                <c:pt idx="3067">
                  <c:v>-5.5658629999999999E-3</c:v>
                </c:pt>
                <c:pt idx="3068">
                  <c:v>-5.9080963E-2</c:v>
                </c:pt>
                <c:pt idx="3069">
                  <c:v>4.8333332999999999E-2</c:v>
                </c:pt>
                <c:pt idx="3070">
                  <c:v>-5.2385407000000002E-2</c:v>
                </c:pt>
                <c:pt idx="3071">
                  <c:v>4.9113924000000003E-2</c:v>
                </c:pt>
                <c:pt idx="3072">
                  <c:v>3.7499999999999999E-2</c:v>
                </c:pt>
                <c:pt idx="3073">
                  <c:v>-6.9444443999999994E-2</c:v>
                </c:pt>
                <c:pt idx="3074">
                  <c:v>-9.2936799999999997E-4</c:v>
                </c:pt>
                <c:pt idx="3075">
                  <c:v>-0.117647059</c:v>
                </c:pt>
                <c:pt idx="3076">
                  <c:v>-0.20704845799999999</c:v>
                </c:pt>
                <c:pt idx="3077">
                  <c:v>-8.4033609999999998E-3</c:v>
                </c:pt>
                <c:pt idx="3078">
                  <c:v>-0.106273063</c:v>
                </c:pt>
                <c:pt idx="3079">
                  <c:v>0.197278912</c:v>
                </c:pt>
                <c:pt idx="3080">
                  <c:v>0.49395509500000001</c:v>
                </c:pt>
                <c:pt idx="3081">
                  <c:v>-4.6153845999999998E-2</c:v>
                </c:pt>
                <c:pt idx="3082">
                  <c:v>8.5632729999999997E-3</c:v>
                </c:pt>
                <c:pt idx="3083">
                  <c:v>-1.4454665E-2</c:v>
                </c:pt>
                <c:pt idx="3084">
                  <c:v>-7.5999999999999998E-2</c:v>
                </c:pt>
                <c:pt idx="3085">
                  <c:v>-0.46788685499999999</c:v>
                </c:pt>
                <c:pt idx="3086">
                  <c:v>2.3773585E-2</c:v>
                </c:pt>
                <c:pt idx="3087">
                  <c:v>3.9405203999999999E-2</c:v>
                </c:pt>
                <c:pt idx="3088">
                  <c:v>6.4227035000000002E-2</c:v>
                </c:pt>
                <c:pt idx="3089">
                  <c:v>-0.38212290500000001</c:v>
                </c:pt>
                <c:pt idx="3090">
                  <c:v>-1.1764706E-2</c:v>
                </c:pt>
                <c:pt idx="3091">
                  <c:v>5.1546389999999999E-3</c:v>
                </c:pt>
                <c:pt idx="3092">
                  <c:v>-0.209803922</c:v>
                </c:pt>
                <c:pt idx="3093">
                  <c:v>-0.14269005800000001</c:v>
                </c:pt>
                <c:pt idx="3094">
                  <c:v>9.4679695999999994E-2</c:v>
                </c:pt>
                <c:pt idx="3095">
                  <c:v>0.15389150900000001</c:v>
                </c:pt>
                <c:pt idx="3096">
                  <c:v>-0.36833333299999999</c:v>
                </c:pt>
                <c:pt idx="3097">
                  <c:v>5.9171600000000003E-3</c:v>
                </c:pt>
                <c:pt idx="3098">
                  <c:v>1.2919897E-2</c:v>
                </c:pt>
                <c:pt idx="3099">
                  <c:v>0.376528117</c:v>
                </c:pt>
                <c:pt idx="3100">
                  <c:v>-6.2353857999999998E-2</c:v>
                </c:pt>
                <c:pt idx="3101">
                  <c:v>0.14019778899999999</c:v>
                </c:pt>
                <c:pt idx="3102">
                  <c:v>0.51818181799999996</c:v>
                </c:pt>
                <c:pt idx="3103">
                  <c:v>3.1298900000000002E-3</c:v>
                </c:pt>
                <c:pt idx="3104">
                  <c:v>9.7463283999999997E-2</c:v>
                </c:pt>
                <c:pt idx="3105">
                  <c:v>-0.110459433</c:v>
                </c:pt>
                <c:pt idx="3106">
                  <c:v>3.7593980000000002E-3</c:v>
                </c:pt>
                <c:pt idx="3107">
                  <c:v>-0.54637180399999996</c:v>
                </c:pt>
                <c:pt idx="3108">
                  <c:v>-1.4117647000000001E-2</c:v>
                </c:pt>
                <c:pt idx="3109">
                  <c:v>3.3898304999999997E-2</c:v>
                </c:pt>
                <c:pt idx="3110">
                  <c:v>-0.08</c:v>
                </c:pt>
                <c:pt idx="3111">
                  <c:v>-2.8792437000000001E-2</c:v>
                </c:pt>
                <c:pt idx="3112">
                  <c:v>4.6956522000000001E-2</c:v>
                </c:pt>
                <c:pt idx="3113">
                  <c:v>-8.4807809999999997E-2</c:v>
                </c:pt>
                <c:pt idx="3114">
                  <c:v>0.1875</c:v>
                </c:pt>
                <c:pt idx="3115">
                  <c:v>-0.19245174300000001</c:v>
                </c:pt>
                <c:pt idx="3116">
                  <c:v>-6.5397755000000002E-2</c:v>
                </c:pt>
                <c:pt idx="3117">
                  <c:v>-0.11566265100000001</c:v>
                </c:pt>
                <c:pt idx="3118">
                  <c:v>-7.7386935000000004E-2</c:v>
                </c:pt>
                <c:pt idx="3119">
                  <c:v>-8.5355986999999994E-2</c:v>
                </c:pt>
                <c:pt idx="3120">
                  <c:v>-5.5330633999999997E-2</c:v>
                </c:pt>
                <c:pt idx="3121">
                  <c:v>-0.19362950500000001</c:v>
                </c:pt>
                <c:pt idx="3122">
                  <c:v>-9.0211131999999999E-2</c:v>
                </c:pt>
                <c:pt idx="3123">
                  <c:v>-0.107462687</c:v>
                </c:pt>
                <c:pt idx="3124">
                  <c:v>0.1213341</c:v>
                </c:pt>
                <c:pt idx="3125">
                  <c:v>-7.3383085000000001E-2</c:v>
                </c:pt>
                <c:pt idx="3126">
                  <c:v>-0.147058824</c:v>
                </c:pt>
                <c:pt idx="3127">
                  <c:v>0.136986301</c:v>
                </c:pt>
                <c:pt idx="3128">
                  <c:v>6.0606059999999996E-3</c:v>
                </c:pt>
                <c:pt idx="3129">
                  <c:v>-6.7845659000000003E-2</c:v>
                </c:pt>
                <c:pt idx="3130">
                  <c:v>-7.1545684999999998E-2</c:v>
                </c:pt>
                <c:pt idx="3131">
                  <c:v>4.3749999999999997E-2</c:v>
                </c:pt>
                <c:pt idx="3132">
                  <c:v>-7.4050633000000005E-2</c:v>
                </c:pt>
                <c:pt idx="3133">
                  <c:v>-0.12371134</c:v>
                </c:pt>
                <c:pt idx="3134">
                  <c:v>7.3298428999999998E-2</c:v>
                </c:pt>
                <c:pt idx="3135">
                  <c:v>-0.101271186</c:v>
                </c:pt>
                <c:pt idx="3136">
                  <c:v>-9.7465889999999999E-3</c:v>
                </c:pt>
                <c:pt idx="3137">
                  <c:v>0.131770412</c:v>
                </c:pt>
                <c:pt idx="3138">
                  <c:v>-0.15846338500000001</c:v>
                </c:pt>
                <c:pt idx="3139">
                  <c:v>1.0549451E-2</c:v>
                </c:pt>
                <c:pt idx="3140">
                  <c:v>5.7704918000000001E-2</c:v>
                </c:pt>
                <c:pt idx="3141">
                  <c:v>3.0303030000000002E-2</c:v>
                </c:pt>
                <c:pt idx="3142">
                  <c:v>-0.121495327</c:v>
                </c:pt>
                <c:pt idx="3143">
                  <c:v>-0.12909441199999999</c:v>
                </c:pt>
                <c:pt idx="3144">
                  <c:v>5.1169589999999999E-3</c:v>
                </c:pt>
                <c:pt idx="3145">
                  <c:v>3.6873538999999997E-2</c:v>
                </c:pt>
                <c:pt idx="3146">
                  <c:v>-0.170854271</c:v>
                </c:pt>
                <c:pt idx="3147">
                  <c:v>-6.8231842000000001E-2</c:v>
                </c:pt>
                <c:pt idx="3148">
                  <c:v>-3.3217336E-2</c:v>
                </c:pt>
                <c:pt idx="3149">
                  <c:v>0.29007633599999999</c:v>
                </c:pt>
                <c:pt idx="3150">
                  <c:v>4.2128603000000001E-2</c:v>
                </c:pt>
                <c:pt idx="3151">
                  <c:v>-7.8341014E-2</c:v>
                </c:pt>
                <c:pt idx="3152">
                  <c:v>9.3877549999999994E-3</c:v>
                </c:pt>
                <c:pt idx="3153">
                  <c:v>2.6315788999999999E-2</c:v>
                </c:pt>
                <c:pt idx="3154">
                  <c:v>1.6949153000000002E-2</c:v>
                </c:pt>
                <c:pt idx="3155">
                  <c:v>6.4220183E-2</c:v>
                </c:pt>
                <c:pt idx="3156">
                  <c:v>0.10393258399999999</c:v>
                </c:pt>
                <c:pt idx="3157">
                  <c:v>2.9508197E-2</c:v>
                </c:pt>
                <c:pt idx="3158">
                  <c:v>8.2706767E-2</c:v>
                </c:pt>
                <c:pt idx="3159">
                  <c:v>-3.7837837999999999E-2</c:v>
                </c:pt>
                <c:pt idx="3160">
                  <c:v>8.8575096000000006E-2</c:v>
                </c:pt>
                <c:pt idx="3161">
                  <c:v>-0.23896103899999999</c:v>
                </c:pt>
                <c:pt idx="3162">
                  <c:v>6.3172042999999997E-2</c:v>
                </c:pt>
                <c:pt idx="3163">
                  <c:v>0.117424242</c:v>
                </c:pt>
                <c:pt idx="3164">
                  <c:v>-4.4576520000000003E-3</c:v>
                </c:pt>
                <c:pt idx="3165">
                  <c:v>0.174726989</c:v>
                </c:pt>
                <c:pt idx="3166">
                  <c:v>6.3834470000000004E-3</c:v>
                </c:pt>
                <c:pt idx="3167">
                  <c:v>-0.100858369</c:v>
                </c:pt>
                <c:pt idx="3168">
                  <c:v>-5.1468265999999999E-2</c:v>
                </c:pt>
                <c:pt idx="3169">
                  <c:v>7.4443592000000003E-2</c:v>
                </c:pt>
                <c:pt idx="3170">
                  <c:v>6.6225166000000002E-2</c:v>
                </c:pt>
                <c:pt idx="3171">
                  <c:v>-0.106230848</c:v>
                </c:pt>
                <c:pt idx="3172">
                  <c:v>0.154255319</c:v>
                </c:pt>
                <c:pt idx="3173">
                  <c:v>-2.4793388E-2</c:v>
                </c:pt>
                <c:pt idx="3174">
                  <c:v>0.122577928</c:v>
                </c:pt>
                <c:pt idx="3175">
                  <c:v>-4.9792531000000001E-2</c:v>
                </c:pt>
                <c:pt idx="3176">
                  <c:v>-0.184</c:v>
                </c:pt>
                <c:pt idx="3177">
                  <c:v>5.4901960999999999E-2</c:v>
                </c:pt>
                <c:pt idx="3178">
                  <c:v>1.5880893E-2</c:v>
                </c:pt>
                <c:pt idx="3179">
                  <c:v>-6.2758050999999995E-2</c:v>
                </c:pt>
                <c:pt idx="3180">
                  <c:v>-9.1530054999999999E-2</c:v>
                </c:pt>
                <c:pt idx="3181">
                  <c:v>0.109229467</c:v>
                </c:pt>
                <c:pt idx="3182">
                  <c:v>0.182108626</c:v>
                </c:pt>
                <c:pt idx="3183">
                  <c:v>-8.1883319999999996E-3</c:v>
                </c:pt>
                <c:pt idx="3184">
                  <c:v>-0.15431720800000001</c:v>
                </c:pt>
                <c:pt idx="3185">
                  <c:v>-0.22441314600000001</c:v>
                </c:pt>
                <c:pt idx="3186">
                  <c:v>-4.4722700000000002E-4</c:v>
                </c:pt>
                <c:pt idx="3187">
                  <c:v>-3.6395147000000003E-2</c:v>
                </c:pt>
                <c:pt idx="3188">
                  <c:v>1.0273973E-2</c:v>
                </c:pt>
                <c:pt idx="3189">
                  <c:v>6.8837208999999996E-2</c:v>
                </c:pt>
                <c:pt idx="3190">
                  <c:v>-6.8241469999999999E-2</c:v>
                </c:pt>
                <c:pt idx="3191">
                  <c:v>-0.111111111</c:v>
                </c:pt>
                <c:pt idx="3192">
                  <c:v>2.0408163E-2</c:v>
                </c:pt>
                <c:pt idx="3193">
                  <c:v>5.0505051000000002E-2</c:v>
                </c:pt>
                <c:pt idx="3194">
                  <c:v>0.74117647099999995</c:v>
                </c:pt>
                <c:pt idx="3195">
                  <c:v>3.1007752E-2</c:v>
                </c:pt>
                <c:pt idx="3196">
                  <c:v>-1.4117647000000001E-2</c:v>
                </c:pt>
                <c:pt idx="3197">
                  <c:v>-0.150561798</c:v>
                </c:pt>
                <c:pt idx="3198">
                  <c:v>-1.9461078E-2</c:v>
                </c:pt>
                <c:pt idx="3199">
                  <c:v>1.0875955E-2</c:v>
                </c:pt>
                <c:pt idx="3200">
                  <c:v>1.3719512E-2</c:v>
                </c:pt>
                <c:pt idx="3201">
                  <c:v>-0.15880149800000001</c:v>
                </c:pt>
                <c:pt idx="3202">
                  <c:v>2.7586207000000001E-2</c:v>
                </c:pt>
                <c:pt idx="3203">
                  <c:v>0.16918844599999999</c:v>
                </c:pt>
                <c:pt idx="3204">
                  <c:v>8.6956519999999999E-3</c:v>
                </c:pt>
                <c:pt idx="3205">
                  <c:v>3.7117904E-2</c:v>
                </c:pt>
                <c:pt idx="3206">
                  <c:v>0.19521912399999999</c:v>
                </c:pt>
                <c:pt idx="3207">
                  <c:v>-7.1258909999999996E-3</c:v>
                </c:pt>
                <c:pt idx="3208">
                  <c:v>4.2274412999999997E-2</c:v>
                </c:pt>
                <c:pt idx="3209">
                  <c:v>-0.27013574699999998</c:v>
                </c:pt>
                <c:pt idx="3210">
                  <c:v>-0.35858585900000001</c:v>
                </c:pt>
                <c:pt idx="3211">
                  <c:v>-5.4754098000000001E-2</c:v>
                </c:pt>
                <c:pt idx="3212">
                  <c:v>-7.352941E-3</c:v>
                </c:pt>
                <c:pt idx="3213">
                  <c:v>0.124324324</c:v>
                </c:pt>
                <c:pt idx="3214">
                  <c:v>-0.121027721</c:v>
                </c:pt>
                <c:pt idx="3215">
                  <c:v>-0.244466146</c:v>
                </c:pt>
                <c:pt idx="3216">
                  <c:v>-1.2E-2</c:v>
                </c:pt>
                <c:pt idx="3217">
                  <c:v>-2.4096386000000001E-2</c:v>
                </c:pt>
                <c:pt idx="3218">
                  <c:v>0.19332566200000001</c:v>
                </c:pt>
                <c:pt idx="3219">
                  <c:v>1.7921146999999998E-2</c:v>
                </c:pt>
                <c:pt idx="3220">
                  <c:v>-1.9224607000000001E-2</c:v>
                </c:pt>
                <c:pt idx="3221">
                  <c:v>2.2012579000000001E-2</c:v>
                </c:pt>
                <c:pt idx="3222">
                  <c:v>5.5805581E-2</c:v>
                </c:pt>
                <c:pt idx="3223">
                  <c:v>5.7692307999999998E-2</c:v>
                </c:pt>
                <c:pt idx="3224">
                  <c:v>5.6127219999999997E-3</c:v>
                </c:pt>
                <c:pt idx="3225">
                  <c:v>3.8834950999999999E-2</c:v>
                </c:pt>
                <c:pt idx="3226">
                  <c:v>5.6204379999999998E-2</c:v>
                </c:pt>
                <c:pt idx="3227">
                  <c:v>6.8045363999999997E-2</c:v>
                </c:pt>
                <c:pt idx="3228">
                  <c:v>6.2582056999999996E-2</c:v>
                </c:pt>
                <c:pt idx="3229">
                  <c:v>6.8503351000000004E-2</c:v>
                </c:pt>
                <c:pt idx="3230">
                  <c:v>-5.8742088999999997E-2</c:v>
                </c:pt>
                <c:pt idx="3231">
                  <c:v>1.7543860000000001E-2</c:v>
                </c:pt>
                <c:pt idx="3232">
                  <c:v>-6.2808750999999996E-2</c:v>
                </c:pt>
                <c:pt idx="3233">
                  <c:v>6.1457418999999999E-2</c:v>
                </c:pt>
                <c:pt idx="3234">
                  <c:v>-0.150769231</c:v>
                </c:pt>
                <c:pt idx="3235">
                  <c:v>8.4592144999999994E-2</c:v>
                </c:pt>
                <c:pt idx="3236">
                  <c:v>1.515841E-3</c:v>
                </c:pt>
                <c:pt idx="3237">
                  <c:v>-7.7669902999999998E-2</c:v>
                </c:pt>
                <c:pt idx="3238">
                  <c:v>-0.27692307700000002</c:v>
                </c:pt>
                <c:pt idx="3239">
                  <c:v>-2.0771512999999998E-2</c:v>
                </c:pt>
                <c:pt idx="3240">
                  <c:v>-3.0508475E-2</c:v>
                </c:pt>
                <c:pt idx="3241">
                  <c:v>-3.2258065000000002E-2</c:v>
                </c:pt>
                <c:pt idx="3242">
                  <c:v>-2.0715631000000002E-2</c:v>
                </c:pt>
                <c:pt idx="3243">
                  <c:v>3.1343283999999999E-2</c:v>
                </c:pt>
                <c:pt idx="3244">
                  <c:v>-0.111111111</c:v>
                </c:pt>
                <c:pt idx="3245">
                  <c:v>8.9686100000000001E-3</c:v>
                </c:pt>
                <c:pt idx="3246">
                  <c:v>-0.144008056</c:v>
                </c:pt>
                <c:pt idx="3247">
                  <c:v>-0.25174520099999997</c:v>
                </c:pt>
                <c:pt idx="3248">
                  <c:v>-2.3152709E-2</c:v>
                </c:pt>
                <c:pt idx="3249">
                  <c:v>-6.7924527999999998E-2</c:v>
                </c:pt>
                <c:pt idx="3250">
                  <c:v>-0.138141188</c:v>
                </c:pt>
                <c:pt idx="3251">
                  <c:v>0.14315525900000001</c:v>
                </c:pt>
                <c:pt idx="3252">
                  <c:v>5.6914000000000001E-3</c:v>
                </c:pt>
                <c:pt idx="3253">
                  <c:v>-0.17173912999999999</c:v>
                </c:pt>
                <c:pt idx="3254">
                  <c:v>-0.102717031</c:v>
                </c:pt>
                <c:pt idx="3255">
                  <c:v>-0.22762148300000001</c:v>
                </c:pt>
                <c:pt idx="3256">
                  <c:v>-0.140625</c:v>
                </c:pt>
                <c:pt idx="3257">
                  <c:v>-2.3226615999999999E-2</c:v>
                </c:pt>
                <c:pt idx="3258">
                  <c:v>-0.14440993799999999</c:v>
                </c:pt>
                <c:pt idx="3259">
                  <c:v>1.3925152E-2</c:v>
                </c:pt>
                <c:pt idx="3260">
                  <c:v>-6.0999999999999999E-2</c:v>
                </c:pt>
                <c:pt idx="3261">
                  <c:v>-1.5352038E-2</c:v>
                </c:pt>
                <c:pt idx="3262">
                  <c:v>-2.6143791E-2</c:v>
                </c:pt>
                <c:pt idx="3263">
                  <c:v>-2.7027026999999999E-2</c:v>
                </c:pt>
                <c:pt idx="3264">
                  <c:v>-0.16115702500000001</c:v>
                </c:pt>
                <c:pt idx="3265">
                  <c:v>-3.6502547000000003E-2</c:v>
                </c:pt>
                <c:pt idx="3266">
                  <c:v>-6.5459036999999998E-2</c:v>
                </c:pt>
                <c:pt idx="3267">
                  <c:v>0.111111111</c:v>
                </c:pt>
                <c:pt idx="3268">
                  <c:v>2.4618260999999999E-2</c:v>
                </c:pt>
                <c:pt idx="3269">
                  <c:v>-4.2857143E-2</c:v>
                </c:pt>
                <c:pt idx="3270">
                  <c:v>-8.8145897000000001E-2</c:v>
                </c:pt>
                <c:pt idx="3271">
                  <c:v>-6.6225169999999996E-3</c:v>
                </c:pt>
                <c:pt idx="3272">
                  <c:v>2.4390243999999998E-2</c:v>
                </c:pt>
                <c:pt idx="3273">
                  <c:v>-0.15560916799999999</c:v>
                </c:pt>
                <c:pt idx="3274">
                  <c:v>-2.4242423999999999E-2</c:v>
                </c:pt>
                <c:pt idx="3275">
                  <c:v>0.118651586</c:v>
                </c:pt>
                <c:pt idx="3276">
                  <c:v>9.0909090999999997E-2</c:v>
                </c:pt>
                <c:pt idx="3277">
                  <c:v>-0.16301369900000001</c:v>
                </c:pt>
                <c:pt idx="3278">
                  <c:v>-1.8275862E-2</c:v>
                </c:pt>
                <c:pt idx="3279">
                  <c:v>0.130239521</c:v>
                </c:pt>
                <c:pt idx="3280">
                  <c:v>-0.12513542799999999</c:v>
                </c:pt>
                <c:pt idx="3281">
                  <c:v>-3.5248042E-2</c:v>
                </c:pt>
                <c:pt idx="3282">
                  <c:v>0.2</c:v>
                </c:pt>
                <c:pt idx="3283">
                  <c:v>6.3076922999999993E-2</c:v>
                </c:pt>
                <c:pt idx="3284">
                  <c:v>-3.4653465000000001E-2</c:v>
                </c:pt>
                <c:pt idx="3285">
                  <c:v>5.9296481999999998E-2</c:v>
                </c:pt>
                <c:pt idx="3286">
                  <c:v>-0.29752066100000002</c:v>
                </c:pt>
                <c:pt idx="3287">
                  <c:v>-2.7176221E-2</c:v>
                </c:pt>
                <c:pt idx="3288">
                  <c:v>1.192053E-2</c:v>
                </c:pt>
                <c:pt idx="3289">
                  <c:v>-0.16044499400000001</c:v>
                </c:pt>
                <c:pt idx="3290">
                  <c:v>5.9322034000000003E-2</c:v>
                </c:pt>
                <c:pt idx="3291">
                  <c:v>1.098305085</c:v>
                </c:pt>
                <c:pt idx="3292">
                  <c:v>0.100917431</c:v>
                </c:pt>
                <c:pt idx="3293">
                  <c:v>4.5016077000000002E-2</c:v>
                </c:pt>
                <c:pt idx="3294">
                  <c:v>-6.0447761000000003E-2</c:v>
                </c:pt>
                <c:pt idx="3295">
                  <c:v>8.8435373999999997E-2</c:v>
                </c:pt>
                <c:pt idx="3296">
                  <c:v>-1.663894E-3</c:v>
                </c:pt>
                <c:pt idx="3297">
                  <c:v>5.8078141E-2</c:v>
                </c:pt>
                <c:pt idx="3298">
                  <c:v>-6.1349689999999997E-3</c:v>
                </c:pt>
                <c:pt idx="3299">
                  <c:v>3.6046512000000003E-2</c:v>
                </c:pt>
                <c:pt idx="3300">
                  <c:v>-0.117647059</c:v>
                </c:pt>
                <c:pt idx="3301">
                  <c:v>4.4052859999999996E-3</c:v>
                </c:pt>
                <c:pt idx="3302">
                  <c:v>-8.4577113999999995E-2</c:v>
                </c:pt>
                <c:pt idx="3303">
                  <c:v>5.3761533E-2</c:v>
                </c:pt>
                <c:pt idx="3304">
                  <c:v>1.1185679999999999E-3</c:v>
                </c:pt>
                <c:pt idx="3305">
                  <c:v>2.8846150000000001E-3</c:v>
                </c:pt>
                <c:pt idx="3306">
                  <c:v>-5.0847457999999998E-2</c:v>
                </c:pt>
                <c:pt idx="3307">
                  <c:v>-5.6997910999999998E-2</c:v>
                </c:pt>
                <c:pt idx="3308">
                  <c:v>8.2568806999999994E-2</c:v>
                </c:pt>
                <c:pt idx="3309">
                  <c:v>0.133333333</c:v>
                </c:pt>
                <c:pt idx="3310">
                  <c:v>-7.4869110000000003E-2</c:v>
                </c:pt>
                <c:pt idx="3311">
                  <c:v>-9.8046725000000001E-2</c:v>
                </c:pt>
                <c:pt idx="3312">
                  <c:v>-2.0449898000000001E-2</c:v>
                </c:pt>
                <c:pt idx="3313">
                  <c:v>3.7113401999999997E-2</c:v>
                </c:pt>
                <c:pt idx="3314">
                  <c:v>-0.15715467299999999</c:v>
                </c:pt>
                <c:pt idx="3315">
                  <c:v>8.0046404000000002E-2</c:v>
                </c:pt>
                <c:pt idx="3316">
                  <c:v>1.7902813E-2</c:v>
                </c:pt>
                <c:pt idx="3317">
                  <c:v>-7.9766536999999998E-2</c:v>
                </c:pt>
                <c:pt idx="3318">
                  <c:v>-2.3579545E-2</c:v>
                </c:pt>
                <c:pt idx="3319">
                  <c:v>-0.23125000000000001</c:v>
                </c:pt>
                <c:pt idx="3320">
                  <c:v>4.8214286000000002E-2</c:v>
                </c:pt>
                <c:pt idx="3321">
                  <c:v>1.1111111E-2</c:v>
                </c:pt>
                <c:pt idx="3322">
                  <c:v>0.222377622</c:v>
                </c:pt>
                <c:pt idx="3323">
                  <c:v>3.4602076000000002E-2</c:v>
                </c:pt>
                <c:pt idx="3324">
                  <c:v>0.100917431</c:v>
                </c:pt>
                <c:pt idx="3325">
                  <c:v>0.403061224</c:v>
                </c:pt>
                <c:pt idx="3326">
                  <c:v>0.403061224</c:v>
                </c:pt>
                <c:pt idx="3327">
                  <c:v>-0.10578842300000001</c:v>
                </c:pt>
                <c:pt idx="3328">
                  <c:v>-0.116504854</c:v>
                </c:pt>
                <c:pt idx="3329">
                  <c:v>0.20232333</c:v>
                </c:pt>
                <c:pt idx="3330">
                  <c:v>0.177777778</c:v>
                </c:pt>
                <c:pt idx="3331">
                  <c:v>0.22448979599999999</c:v>
                </c:pt>
                <c:pt idx="3332">
                  <c:v>-1.5085351E-2</c:v>
                </c:pt>
                <c:pt idx="3333">
                  <c:v>-0.147651007</c:v>
                </c:pt>
                <c:pt idx="3334">
                  <c:v>0.55009451799999998</c:v>
                </c:pt>
                <c:pt idx="3335">
                  <c:v>-0.151317176</c:v>
                </c:pt>
                <c:pt idx="3336">
                  <c:v>0.176404494</c:v>
                </c:pt>
                <c:pt idx="3337">
                  <c:v>-8.8235294000000006E-2</c:v>
                </c:pt>
                <c:pt idx="3338">
                  <c:v>-0.14354067000000001</c:v>
                </c:pt>
                <c:pt idx="3339">
                  <c:v>-7.4955908000000002E-2</c:v>
                </c:pt>
                <c:pt idx="3340">
                  <c:v>-3.2023290000000003E-2</c:v>
                </c:pt>
                <c:pt idx="3341">
                  <c:v>0.19270462599999999</c:v>
                </c:pt>
                <c:pt idx="3342">
                  <c:v>5.0847460000000002E-3</c:v>
                </c:pt>
                <c:pt idx="3343">
                  <c:v>-2.0021074999999999E-2</c:v>
                </c:pt>
                <c:pt idx="3344">
                  <c:v>0.171182266</c:v>
                </c:pt>
                <c:pt idx="3345">
                  <c:v>-8.9097636999999993E-2</c:v>
                </c:pt>
                <c:pt idx="3346">
                  <c:v>-1.8556700999999998E-2</c:v>
                </c:pt>
                <c:pt idx="3347">
                  <c:v>-0.28742515000000002</c:v>
                </c:pt>
                <c:pt idx="3348">
                  <c:v>0.105960265</c:v>
                </c:pt>
                <c:pt idx="3349">
                  <c:v>0.122857143</c:v>
                </c:pt>
                <c:pt idx="3350">
                  <c:v>0.103818616</c:v>
                </c:pt>
                <c:pt idx="3351">
                  <c:v>6.5853658999999995E-2</c:v>
                </c:pt>
                <c:pt idx="3352">
                  <c:v>-6.4430715E-2</c:v>
                </c:pt>
                <c:pt idx="3353">
                  <c:v>0.136470588</c:v>
                </c:pt>
                <c:pt idx="3354">
                  <c:v>-3.8308457999999997E-2</c:v>
                </c:pt>
                <c:pt idx="3355">
                  <c:v>-8.3769633999999996E-2</c:v>
                </c:pt>
                <c:pt idx="3356">
                  <c:v>-2.8846153999999999E-2</c:v>
                </c:pt>
                <c:pt idx="3357">
                  <c:v>-0.109792285</c:v>
                </c:pt>
                <c:pt idx="3358">
                  <c:v>0.26973684199999998</c:v>
                </c:pt>
                <c:pt idx="3359">
                  <c:v>4.2183623000000003E-2</c:v>
                </c:pt>
                <c:pt idx="3360">
                  <c:v>-5.4333764999999999E-2</c:v>
                </c:pt>
                <c:pt idx="3361">
                  <c:v>7.5403949999999997E-2</c:v>
                </c:pt>
                <c:pt idx="3362">
                  <c:v>-2.4184260999999999E-2</c:v>
                </c:pt>
                <c:pt idx="3363">
                  <c:v>2.9948658999999999E-2</c:v>
                </c:pt>
                <c:pt idx="3364">
                  <c:v>-8.5073470000000002E-3</c:v>
                </c:pt>
                <c:pt idx="3365">
                  <c:v>-6.7114089999999998E-3</c:v>
                </c:pt>
                <c:pt idx="3366">
                  <c:v>3.1325301E-2</c:v>
                </c:pt>
                <c:pt idx="3367">
                  <c:v>6.4853180000000003E-3</c:v>
                </c:pt>
                <c:pt idx="3368">
                  <c:v>4.6296296000000001E-2</c:v>
                </c:pt>
                <c:pt idx="3369">
                  <c:v>-6.0355029999999997E-2</c:v>
                </c:pt>
                <c:pt idx="3370">
                  <c:v>-2.9435814000000001E-2</c:v>
                </c:pt>
                <c:pt idx="3371">
                  <c:v>3.3571429E-2</c:v>
                </c:pt>
                <c:pt idx="3372">
                  <c:v>1.8650793999999998E-2</c:v>
                </c:pt>
                <c:pt idx="3373">
                  <c:v>-8.7774295000000002E-2</c:v>
                </c:pt>
                <c:pt idx="3374">
                  <c:v>-1.5151515000000001E-2</c:v>
                </c:pt>
                <c:pt idx="3375">
                  <c:v>-5.5555555999999999E-2</c:v>
                </c:pt>
                <c:pt idx="3376">
                  <c:v>7.9166666999999996E-2</c:v>
                </c:pt>
                <c:pt idx="3377">
                  <c:v>-6.9084089000000001E-2</c:v>
                </c:pt>
                <c:pt idx="3378">
                  <c:v>5.1565378000000002E-2</c:v>
                </c:pt>
                <c:pt idx="3379">
                  <c:v>-4.7337280000000004E-3</c:v>
                </c:pt>
                <c:pt idx="3380">
                  <c:v>-9.6346850000000005E-3</c:v>
                </c:pt>
                <c:pt idx="3381">
                  <c:v>-0.13475177299999999</c:v>
                </c:pt>
                <c:pt idx="3382">
                  <c:v>-8.0802291999999998E-2</c:v>
                </c:pt>
                <c:pt idx="3383">
                  <c:v>-0.25257731999999999</c:v>
                </c:pt>
                <c:pt idx="3384">
                  <c:v>-0.169191919</c:v>
                </c:pt>
                <c:pt idx="3385">
                  <c:v>-6.268282E-3</c:v>
                </c:pt>
                <c:pt idx="3386">
                  <c:v>5.2499999999999998E-2</c:v>
                </c:pt>
                <c:pt idx="3387">
                  <c:v>5.2631578999999998E-2</c:v>
                </c:pt>
                <c:pt idx="3388">
                  <c:v>-4.7420965000000002E-2</c:v>
                </c:pt>
                <c:pt idx="3389">
                  <c:v>6.8249257999999993E-2</c:v>
                </c:pt>
                <c:pt idx="3390">
                  <c:v>-1.7275748E-2</c:v>
                </c:pt>
                <c:pt idx="3391">
                  <c:v>6.2761505999999995E-2</c:v>
                </c:pt>
                <c:pt idx="3392">
                  <c:v>4.4176707000000003E-2</c:v>
                </c:pt>
                <c:pt idx="3393">
                  <c:v>-1.0507881E-2</c:v>
                </c:pt>
                <c:pt idx="3394">
                  <c:v>-0.14545454499999999</c:v>
                </c:pt>
                <c:pt idx="3395">
                  <c:v>-2.7310924E-2</c:v>
                </c:pt>
                <c:pt idx="3396">
                  <c:v>0.53424657499999995</c:v>
                </c:pt>
                <c:pt idx="3397">
                  <c:v>4.1498558999999997E-2</c:v>
                </c:pt>
                <c:pt idx="3398">
                  <c:v>-2.9584289999999999E-2</c:v>
                </c:pt>
                <c:pt idx="3399">
                  <c:v>-6.1988304000000001E-2</c:v>
                </c:pt>
                <c:pt idx="3400">
                  <c:v>0.27796327199999998</c:v>
                </c:pt>
                <c:pt idx="3401">
                  <c:v>1.2534819000000001E-2</c:v>
                </c:pt>
                <c:pt idx="3402">
                  <c:v>-1.9685039000000001E-2</c:v>
                </c:pt>
                <c:pt idx="3403">
                  <c:v>-7.1985233999999995E-2</c:v>
                </c:pt>
                <c:pt idx="3404">
                  <c:v>-3.2544378999999998E-2</c:v>
                </c:pt>
                <c:pt idx="3405">
                  <c:v>1.1428571E-2</c:v>
                </c:pt>
                <c:pt idx="3406">
                  <c:v>0.107526882</c:v>
                </c:pt>
                <c:pt idx="3407">
                  <c:v>-1.7532030000000001E-2</c:v>
                </c:pt>
                <c:pt idx="3408">
                  <c:v>-0.20108695700000001</c:v>
                </c:pt>
                <c:pt idx="3409">
                  <c:v>-0.275936599</c:v>
                </c:pt>
                <c:pt idx="3410">
                  <c:v>-2.6350460999999999E-2</c:v>
                </c:pt>
                <c:pt idx="3411">
                  <c:v>0.42380952399999999</c:v>
                </c:pt>
                <c:pt idx="3412">
                  <c:v>6.8834688000000005E-2</c:v>
                </c:pt>
                <c:pt idx="3413">
                  <c:v>2.1126761000000001E-2</c:v>
                </c:pt>
                <c:pt idx="3414">
                  <c:v>-3.9417829000000001E-2</c:v>
                </c:pt>
                <c:pt idx="3415">
                  <c:v>3.3443807999999998E-2</c:v>
                </c:pt>
                <c:pt idx="3416">
                  <c:v>-7.8963602999999993E-2</c:v>
                </c:pt>
                <c:pt idx="3417">
                  <c:v>5.1771116999999998E-2</c:v>
                </c:pt>
                <c:pt idx="3418">
                  <c:v>6.2568605999999999E-2</c:v>
                </c:pt>
                <c:pt idx="3419">
                  <c:v>-6.4041745999999997E-2</c:v>
                </c:pt>
                <c:pt idx="3420">
                  <c:v>-8.3088954000000007E-2</c:v>
                </c:pt>
                <c:pt idx="3421">
                  <c:v>-0.14905902500000001</c:v>
                </c:pt>
                <c:pt idx="3422">
                  <c:v>7.0950469000000002E-2</c:v>
                </c:pt>
                <c:pt idx="3423">
                  <c:v>-5.6470588000000002E-2</c:v>
                </c:pt>
                <c:pt idx="3424">
                  <c:v>0.4</c:v>
                </c:pt>
                <c:pt idx="3425">
                  <c:v>0.22291993700000001</c:v>
                </c:pt>
                <c:pt idx="3426">
                  <c:v>6.5625709999999997E-3</c:v>
                </c:pt>
                <c:pt idx="3427">
                  <c:v>0.127297668</c:v>
                </c:pt>
                <c:pt idx="3428">
                  <c:v>0.107784431</c:v>
                </c:pt>
                <c:pt idx="3429">
                  <c:v>-2.4709301999999999E-2</c:v>
                </c:pt>
                <c:pt idx="3430">
                  <c:v>2.3809523999999999E-2</c:v>
                </c:pt>
                <c:pt idx="3431">
                  <c:v>0.16083916100000001</c:v>
                </c:pt>
                <c:pt idx="3432">
                  <c:v>-7.9365080000000001E-3</c:v>
                </c:pt>
                <c:pt idx="3433">
                  <c:v>1.9834114999999999E-2</c:v>
                </c:pt>
                <c:pt idx="3434">
                  <c:v>4.3103450000000001E-3</c:v>
                </c:pt>
                <c:pt idx="3435">
                  <c:v>4.3968433000000001E-2</c:v>
                </c:pt>
                <c:pt idx="3436">
                  <c:v>8.1967212999999997E-2</c:v>
                </c:pt>
                <c:pt idx="3437">
                  <c:v>9.4077400000000005E-2</c:v>
                </c:pt>
                <c:pt idx="3438">
                  <c:v>5.180353E-2</c:v>
                </c:pt>
                <c:pt idx="3439">
                  <c:v>-0.119158879</c:v>
                </c:pt>
                <c:pt idx="3440">
                  <c:v>8.4668192000000003E-2</c:v>
                </c:pt>
                <c:pt idx="3441">
                  <c:v>0.14619289299999999</c:v>
                </c:pt>
                <c:pt idx="3442">
                  <c:v>-0.15</c:v>
                </c:pt>
                <c:pt idx="3443">
                  <c:v>8.7719300000000007E-3</c:v>
                </c:pt>
                <c:pt idx="3444">
                  <c:v>-0.18666666700000001</c:v>
                </c:pt>
                <c:pt idx="3445">
                  <c:v>-2.8383459E-2</c:v>
                </c:pt>
                <c:pt idx="3446">
                  <c:v>-5.6497174999999997E-2</c:v>
                </c:pt>
                <c:pt idx="3447">
                  <c:v>0.20445344100000001</c:v>
                </c:pt>
                <c:pt idx="3448">
                  <c:v>0.103658537</c:v>
                </c:pt>
                <c:pt idx="3449">
                  <c:v>-3.5420098999999997E-2</c:v>
                </c:pt>
                <c:pt idx="3450">
                  <c:v>0.18262150199999999</c:v>
                </c:pt>
                <c:pt idx="3451">
                  <c:v>3.1683167999999998E-2</c:v>
                </c:pt>
                <c:pt idx="3452">
                  <c:v>-6.6147860000000003E-2</c:v>
                </c:pt>
                <c:pt idx="3453">
                  <c:v>0.163709677</c:v>
                </c:pt>
                <c:pt idx="3454">
                  <c:v>-2.3568101000000001E-2</c:v>
                </c:pt>
                <c:pt idx="3455">
                  <c:v>6.2539099999999999E-4</c:v>
                </c:pt>
                <c:pt idx="3456">
                  <c:v>-5.7471264000000001E-2</c:v>
                </c:pt>
                <c:pt idx="3457">
                  <c:v>6.7977623000000001E-2</c:v>
                </c:pt>
                <c:pt idx="3458">
                  <c:v>-1.0638297999999999E-2</c:v>
                </c:pt>
                <c:pt idx="3459">
                  <c:v>-6.2732589000000005E-2</c:v>
                </c:pt>
                <c:pt idx="3460">
                  <c:v>1.0085729E-2</c:v>
                </c:pt>
                <c:pt idx="3461">
                  <c:v>-0.12674418600000001</c:v>
                </c:pt>
                <c:pt idx="3462">
                  <c:v>-4.3103450000000001E-3</c:v>
                </c:pt>
                <c:pt idx="3463">
                  <c:v>3.7251659999999998E-3</c:v>
                </c:pt>
                <c:pt idx="3464">
                  <c:v>8.3164299999999997E-2</c:v>
                </c:pt>
                <c:pt idx="3465">
                  <c:v>-0.49291469900000001</c:v>
                </c:pt>
                <c:pt idx="3466">
                  <c:v>1.6757806E-2</c:v>
                </c:pt>
                <c:pt idx="3467">
                  <c:v>-1.6363636000000001E-2</c:v>
                </c:pt>
                <c:pt idx="3468">
                  <c:v>-0.23378141399999999</c:v>
                </c:pt>
                <c:pt idx="3469">
                  <c:v>1.1015238E-2</c:v>
                </c:pt>
                <c:pt idx="3470">
                  <c:v>-6.9309529999999994E-2</c:v>
                </c:pt>
                <c:pt idx="3471">
                  <c:v>-0.30933852099999998</c:v>
                </c:pt>
                <c:pt idx="3472">
                  <c:v>-0.33066519500000002</c:v>
                </c:pt>
                <c:pt idx="3473">
                  <c:v>0.38568129299999998</c:v>
                </c:pt>
                <c:pt idx="3474">
                  <c:v>0.118978102</c:v>
                </c:pt>
                <c:pt idx="3475">
                  <c:v>0.25964912299999998</c:v>
                </c:pt>
                <c:pt idx="3476">
                  <c:v>0.355932203</c:v>
                </c:pt>
                <c:pt idx="3477">
                  <c:v>-1.41844E-3</c:v>
                </c:pt>
                <c:pt idx="3478">
                  <c:v>4.1666666999999998E-2</c:v>
                </c:pt>
                <c:pt idx="3479">
                  <c:v>0.235148515</c:v>
                </c:pt>
                <c:pt idx="3480">
                  <c:v>4.8565121000000003E-2</c:v>
                </c:pt>
                <c:pt idx="3481">
                  <c:v>0.19748858399999999</c:v>
                </c:pt>
                <c:pt idx="3482">
                  <c:v>8.3677077000000002E-2</c:v>
                </c:pt>
                <c:pt idx="3483">
                  <c:v>7.1221772000000003E-2</c:v>
                </c:pt>
                <c:pt idx="3484">
                  <c:v>8.7719298000000001E-2</c:v>
                </c:pt>
                <c:pt idx="3485">
                  <c:v>0.319708029</c:v>
                </c:pt>
                <c:pt idx="3486">
                  <c:v>0.120141343</c:v>
                </c:pt>
                <c:pt idx="3487">
                  <c:v>7.1479628000000003E-2</c:v>
                </c:pt>
                <c:pt idx="3488">
                  <c:v>-3.667137E-3</c:v>
                </c:pt>
                <c:pt idx="3489">
                  <c:v>0.130801688</c:v>
                </c:pt>
                <c:pt idx="3490">
                  <c:v>4.5536249000000001E-2</c:v>
                </c:pt>
                <c:pt idx="3491">
                  <c:v>3.3105022999999997E-2</c:v>
                </c:pt>
                <c:pt idx="3492">
                  <c:v>0.167883212</c:v>
                </c:pt>
                <c:pt idx="3493">
                  <c:v>-4.1693393000000002E-2</c:v>
                </c:pt>
                <c:pt idx="3494">
                  <c:v>0.19554455400000001</c:v>
                </c:pt>
                <c:pt idx="3495">
                  <c:v>0.19301032600000001</c:v>
                </c:pt>
                <c:pt idx="3496">
                  <c:v>0.39274611399999998</c:v>
                </c:pt>
                <c:pt idx="3497">
                  <c:v>-1.4124294000000001E-2</c:v>
                </c:pt>
                <c:pt idx="3498">
                  <c:v>0.16952381</c:v>
                </c:pt>
                <c:pt idx="3499">
                  <c:v>0.23172712500000001</c:v>
                </c:pt>
                <c:pt idx="3500">
                  <c:v>-5.6759546000000001E-2</c:v>
                </c:pt>
                <c:pt idx="3501">
                  <c:v>0.31153846200000002</c:v>
                </c:pt>
                <c:pt idx="3502">
                  <c:v>-5.4471179999999999E-3</c:v>
                </c:pt>
                <c:pt idx="3503">
                  <c:v>0.27850162899999997</c:v>
                </c:pt>
                <c:pt idx="3504">
                  <c:v>9.0909090999999997E-2</c:v>
                </c:pt>
                <c:pt idx="3505">
                  <c:v>-2.2019111000000001E-2</c:v>
                </c:pt>
                <c:pt idx="3506">
                  <c:v>0.28771228799999998</c:v>
                </c:pt>
                <c:pt idx="3507">
                  <c:v>-4.2780749E-2</c:v>
                </c:pt>
                <c:pt idx="3508">
                  <c:v>-9.2888243999999995E-2</c:v>
                </c:pt>
                <c:pt idx="3509">
                  <c:v>5.7433132999999997E-2</c:v>
                </c:pt>
                <c:pt idx="3510">
                  <c:v>0.34005037799999999</c:v>
                </c:pt>
                <c:pt idx="3511">
                  <c:v>0.162207358</c:v>
                </c:pt>
                <c:pt idx="3512">
                  <c:v>0.46511627900000002</c:v>
                </c:pt>
                <c:pt idx="3513">
                  <c:v>0.22229259000000001</c:v>
                </c:pt>
                <c:pt idx="3514">
                  <c:v>6.5399239999999997E-2</c:v>
                </c:pt>
                <c:pt idx="3515">
                  <c:v>4.3824701000000001E-2</c:v>
                </c:pt>
                <c:pt idx="3516">
                  <c:v>-2.1231420000000002E-3</c:v>
                </c:pt>
                <c:pt idx="3517">
                  <c:v>5.1351351000000003E-2</c:v>
                </c:pt>
                <c:pt idx="3518">
                  <c:v>0.127802691</c:v>
                </c:pt>
                <c:pt idx="3519">
                  <c:v>9.7421202999999998E-2</c:v>
                </c:pt>
                <c:pt idx="3520">
                  <c:v>0.14653465299999999</c:v>
                </c:pt>
                <c:pt idx="3521">
                  <c:v>5.6634568000000003E-2</c:v>
                </c:pt>
                <c:pt idx="3522">
                  <c:v>0.15877080700000001</c:v>
                </c:pt>
                <c:pt idx="3523">
                  <c:v>0.49596774199999999</c:v>
                </c:pt>
                <c:pt idx="3524">
                  <c:v>3.4950442999999998E-2</c:v>
                </c:pt>
                <c:pt idx="3525">
                  <c:v>-7.3230270000000002E-3</c:v>
                </c:pt>
                <c:pt idx="3526">
                  <c:v>-3.7634409000000001E-2</c:v>
                </c:pt>
                <c:pt idx="3527">
                  <c:v>0.25333333299999999</c:v>
                </c:pt>
                <c:pt idx="3528">
                  <c:v>-3.4292470999999998E-2</c:v>
                </c:pt>
                <c:pt idx="3529">
                  <c:v>0.16925734000000001</c:v>
                </c:pt>
                <c:pt idx="3530">
                  <c:v>0.130434783</c:v>
                </c:pt>
                <c:pt idx="3531">
                  <c:v>8.7326121000000007E-2</c:v>
                </c:pt>
                <c:pt idx="3532">
                  <c:v>0.35405405400000001</c:v>
                </c:pt>
                <c:pt idx="3533">
                  <c:v>0.56287425099999999</c:v>
                </c:pt>
                <c:pt idx="3534">
                  <c:v>-1.3257576E-2</c:v>
                </c:pt>
                <c:pt idx="3535">
                  <c:v>0.25139470000000003</c:v>
                </c:pt>
                <c:pt idx="3536">
                  <c:v>0.50746268699999997</c:v>
                </c:pt>
                <c:pt idx="3537">
                  <c:v>7.9405091999999997E-2</c:v>
                </c:pt>
                <c:pt idx="3538">
                  <c:v>0.133735979</c:v>
                </c:pt>
                <c:pt idx="3539">
                  <c:v>0.38315217400000001</c:v>
                </c:pt>
                <c:pt idx="3540">
                  <c:v>0.153976311</c:v>
                </c:pt>
                <c:pt idx="3541">
                  <c:v>7.4004507999999997E-2</c:v>
                </c:pt>
                <c:pt idx="3542">
                  <c:v>-2.0618556999999999E-2</c:v>
                </c:pt>
                <c:pt idx="3543">
                  <c:v>6.3829786999999999E-2</c:v>
                </c:pt>
                <c:pt idx="3544">
                  <c:v>6.8399452999999999E-2</c:v>
                </c:pt>
                <c:pt idx="3545">
                  <c:v>2.3391813000000001E-2</c:v>
                </c:pt>
                <c:pt idx="3546">
                  <c:v>4.9537288999999998E-2</c:v>
                </c:pt>
                <c:pt idx="3547">
                  <c:v>0.177576602</c:v>
                </c:pt>
                <c:pt idx="3548">
                  <c:v>0.15123456800000001</c:v>
                </c:pt>
                <c:pt idx="3549">
                  <c:v>-2.2331246999999999E-2</c:v>
                </c:pt>
                <c:pt idx="3550">
                  <c:v>8.2474226999999997E-2</c:v>
                </c:pt>
                <c:pt idx="3551">
                  <c:v>7.9851055000000004E-2</c:v>
                </c:pt>
                <c:pt idx="3552">
                  <c:v>0.28246753200000002</c:v>
                </c:pt>
                <c:pt idx="3553">
                  <c:v>0.131606218</c:v>
                </c:pt>
                <c:pt idx="3554">
                  <c:v>7.8085641999999997E-2</c:v>
                </c:pt>
                <c:pt idx="3555">
                  <c:v>0.32992327399999999</c:v>
                </c:pt>
                <c:pt idx="3556">
                  <c:v>5.2390307999999997E-2</c:v>
                </c:pt>
                <c:pt idx="3557">
                  <c:v>8.1865925000000006E-2</c:v>
                </c:pt>
                <c:pt idx="3558">
                  <c:v>9.0909090999999997E-2</c:v>
                </c:pt>
                <c:pt idx="3559">
                  <c:v>7.8431372999999999E-2</c:v>
                </c:pt>
                <c:pt idx="3560">
                  <c:v>0.16159999999999999</c:v>
                </c:pt>
                <c:pt idx="3561">
                  <c:v>0.203649635</c:v>
                </c:pt>
                <c:pt idx="3562">
                  <c:v>0.22666666699999999</c:v>
                </c:pt>
                <c:pt idx="3563">
                  <c:v>2.5125628000000001E-2</c:v>
                </c:pt>
                <c:pt idx="3564">
                  <c:v>-0.30208333300000001</c:v>
                </c:pt>
                <c:pt idx="3565">
                  <c:v>0.32241813600000002</c:v>
                </c:pt>
                <c:pt idx="3566">
                  <c:v>0.13843888100000001</c:v>
                </c:pt>
                <c:pt idx="3567">
                  <c:v>0.14204545499999999</c:v>
                </c:pt>
                <c:pt idx="3568">
                  <c:v>3.4920634999999998E-2</c:v>
                </c:pt>
                <c:pt idx="3569">
                  <c:v>1.2391570000000001E-3</c:v>
                </c:pt>
                <c:pt idx="3570">
                  <c:v>0.26440678000000001</c:v>
                </c:pt>
                <c:pt idx="3571">
                  <c:v>-8.5227270000000008E-3</c:v>
                </c:pt>
                <c:pt idx="3572">
                  <c:v>5.6258790000000003E-3</c:v>
                </c:pt>
                <c:pt idx="3573">
                  <c:v>0.175199624</c:v>
                </c:pt>
                <c:pt idx="3574">
                  <c:v>0.134285714</c:v>
                </c:pt>
                <c:pt idx="3575">
                  <c:v>0.104183757</c:v>
                </c:pt>
                <c:pt idx="3576">
                  <c:v>-4.3478260999999997E-2</c:v>
                </c:pt>
                <c:pt idx="3577">
                  <c:v>0.106188925</c:v>
                </c:pt>
                <c:pt idx="3578">
                  <c:v>0.11003861</c:v>
                </c:pt>
                <c:pt idx="3579">
                  <c:v>6.6176471000000001E-2</c:v>
                </c:pt>
                <c:pt idx="3580">
                  <c:v>-1.013856E-3</c:v>
                </c:pt>
                <c:pt idx="3581">
                  <c:v>0.23713235299999999</c:v>
                </c:pt>
                <c:pt idx="3582">
                  <c:v>0.30952381000000001</c:v>
                </c:pt>
                <c:pt idx="3583">
                  <c:v>0.118483412</c:v>
                </c:pt>
                <c:pt idx="3584">
                  <c:v>9.3493492999999997E-2</c:v>
                </c:pt>
                <c:pt idx="3585">
                  <c:v>0.26666666700000002</c:v>
                </c:pt>
                <c:pt idx="3586">
                  <c:v>0.13051470600000001</c:v>
                </c:pt>
                <c:pt idx="3587">
                  <c:v>6.3358779000000004E-2</c:v>
                </c:pt>
                <c:pt idx="3588">
                  <c:v>0.18126984099999999</c:v>
                </c:pt>
                <c:pt idx="3589">
                  <c:v>-0.12790697700000001</c:v>
                </c:pt>
                <c:pt idx="3590">
                  <c:v>-0.10344827600000001</c:v>
                </c:pt>
                <c:pt idx="3591">
                  <c:v>4.1457859E-2</c:v>
                </c:pt>
                <c:pt idx="3592">
                  <c:v>8.5999999999999993E-2</c:v>
                </c:pt>
                <c:pt idx="3593">
                  <c:v>5.5099648000000001E-2</c:v>
                </c:pt>
                <c:pt idx="3594">
                  <c:v>0.35</c:v>
                </c:pt>
                <c:pt idx="3595">
                  <c:v>0.198684211</c:v>
                </c:pt>
                <c:pt idx="3596">
                  <c:v>2.7848101E-2</c:v>
                </c:pt>
                <c:pt idx="3597">
                  <c:v>4.3137254999999999E-2</c:v>
                </c:pt>
                <c:pt idx="3598">
                  <c:v>0.17601844699999999</c:v>
                </c:pt>
                <c:pt idx="3599">
                  <c:v>0.158181818</c:v>
                </c:pt>
                <c:pt idx="3600">
                  <c:v>-0.137681159</c:v>
                </c:pt>
                <c:pt idx="3601">
                  <c:v>-2.380952E-3</c:v>
                </c:pt>
                <c:pt idx="3602">
                  <c:v>0.15384615400000001</c:v>
                </c:pt>
                <c:pt idx="3603">
                  <c:v>2.0467836E-2</c:v>
                </c:pt>
                <c:pt idx="3604">
                  <c:v>3.6666667E-2</c:v>
                </c:pt>
                <c:pt idx="3605">
                  <c:v>6.4676617000000006E-2</c:v>
                </c:pt>
                <c:pt idx="3606">
                  <c:v>0.13368984</c:v>
                </c:pt>
                <c:pt idx="3607">
                  <c:v>-2.2727272999999999E-2</c:v>
                </c:pt>
                <c:pt idx="3608">
                  <c:v>2.9729729999999999E-2</c:v>
                </c:pt>
                <c:pt idx="3609">
                  <c:v>3.4405593999999998E-2</c:v>
                </c:pt>
                <c:pt idx="3610">
                  <c:v>2.4469820999999999E-2</c:v>
                </c:pt>
                <c:pt idx="3611">
                  <c:v>0.33194589000000002</c:v>
                </c:pt>
                <c:pt idx="3612">
                  <c:v>0.30897703500000001</c:v>
                </c:pt>
                <c:pt idx="3613">
                  <c:v>3.0387845E-2</c:v>
                </c:pt>
                <c:pt idx="3614">
                  <c:v>-7.8947370000000006E-3</c:v>
                </c:pt>
                <c:pt idx="3615">
                  <c:v>6.1213129999999998E-3</c:v>
                </c:pt>
                <c:pt idx="3616">
                  <c:v>8.2539683000000003E-2</c:v>
                </c:pt>
                <c:pt idx="3617">
                  <c:v>-9.7222221999999997E-2</c:v>
                </c:pt>
                <c:pt idx="3618">
                  <c:v>-1.0582011000000001E-2</c:v>
                </c:pt>
                <c:pt idx="3619">
                  <c:v>1.2096773999999999E-2</c:v>
                </c:pt>
                <c:pt idx="3620">
                  <c:v>8.1917807999999995E-2</c:v>
                </c:pt>
                <c:pt idx="3621">
                  <c:v>7.0052538999999997E-2</c:v>
                </c:pt>
                <c:pt idx="3622">
                  <c:v>0.38006756800000002</c:v>
                </c:pt>
                <c:pt idx="3623">
                  <c:v>4.8780487999999997E-2</c:v>
                </c:pt>
                <c:pt idx="3624">
                  <c:v>6.5769806E-2</c:v>
                </c:pt>
                <c:pt idx="3625">
                  <c:v>0.40330188700000003</c:v>
                </c:pt>
                <c:pt idx="3626">
                  <c:v>0.115789474</c:v>
                </c:pt>
                <c:pt idx="3627">
                  <c:v>0.105367793</c:v>
                </c:pt>
                <c:pt idx="3628">
                  <c:v>0.105638829</c:v>
                </c:pt>
                <c:pt idx="3629">
                  <c:v>-2.8125000000000001E-2</c:v>
                </c:pt>
                <c:pt idx="3630">
                  <c:v>5.5E-2</c:v>
                </c:pt>
                <c:pt idx="3631">
                  <c:v>1.3559322E-2</c:v>
                </c:pt>
                <c:pt idx="3632">
                  <c:v>1.0893246000000001E-2</c:v>
                </c:pt>
                <c:pt idx="3633">
                  <c:v>3.1598513000000002E-2</c:v>
                </c:pt>
                <c:pt idx="3634">
                  <c:v>0.33435960599999998</c:v>
                </c:pt>
                <c:pt idx="3635">
                  <c:v>-2.2090729999999999E-2</c:v>
                </c:pt>
                <c:pt idx="3636">
                  <c:v>0.30686406500000002</c:v>
                </c:pt>
                <c:pt idx="3637">
                  <c:v>0.19244391999999999</c:v>
                </c:pt>
                <c:pt idx="3638">
                  <c:v>-1.6293279000000001E-2</c:v>
                </c:pt>
                <c:pt idx="3639">
                  <c:v>6.6981131999999999E-2</c:v>
                </c:pt>
                <c:pt idx="3640">
                  <c:v>0.25961538499999998</c:v>
                </c:pt>
                <c:pt idx="3641">
                  <c:v>-0.121875</c:v>
                </c:pt>
                <c:pt idx="3642">
                  <c:v>7.3684210999999999E-2</c:v>
                </c:pt>
                <c:pt idx="3643">
                  <c:v>5.8823528999999999E-2</c:v>
                </c:pt>
                <c:pt idx="3644">
                  <c:v>0.14285714299999999</c:v>
                </c:pt>
                <c:pt idx="3645">
                  <c:v>-8.9473680000000007E-3</c:v>
                </c:pt>
                <c:pt idx="3646">
                  <c:v>-0.184430028</c:v>
                </c:pt>
                <c:pt idx="3647">
                  <c:v>7.6447875999999998E-2</c:v>
                </c:pt>
                <c:pt idx="3648">
                  <c:v>-4.8894063000000001E-2</c:v>
                </c:pt>
                <c:pt idx="3649">
                  <c:v>3.535083E-2</c:v>
                </c:pt>
                <c:pt idx="3650">
                  <c:v>4.9180328000000002E-2</c:v>
                </c:pt>
                <c:pt idx="3651">
                  <c:v>6.8070174999999997E-2</c:v>
                </c:pt>
                <c:pt idx="3652">
                  <c:v>0.13476070500000001</c:v>
                </c:pt>
                <c:pt idx="3653">
                  <c:v>7.4603174999999994E-2</c:v>
                </c:pt>
                <c:pt idx="3654">
                  <c:v>0.189636163</c:v>
                </c:pt>
                <c:pt idx="3655">
                  <c:v>5.4639174999999998E-2</c:v>
                </c:pt>
                <c:pt idx="3656">
                  <c:v>6.7971164000000001E-2</c:v>
                </c:pt>
                <c:pt idx="3657">
                  <c:v>1.4663600000000001E-2</c:v>
                </c:pt>
                <c:pt idx="3658">
                  <c:v>9.0697669999999994E-3</c:v>
                </c:pt>
                <c:pt idx="3659">
                  <c:v>0.47291941900000001</c:v>
                </c:pt>
                <c:pt idx="3660">
                  <c:v>0.18600682599999999</c:v>
                </c:pt>
                <c:pt idx="3661">
                  <c:v>0.1875</c:v>
                </c:pt>
                <c:pt idx="3662">
                  <c:v>2.6416986999999999E-2</c:v>
                </c:pt>
                <c:pt idx="3663">
                  <c:v>0.138461538</c:v>
                </c:pt>
                <c:pt idx="3664">
                  <c:v>0.18524096400000001</c:v>
                </c:pt>
                <c:pt idx="3665">
                  <c:v>2.9278351000000001E-2</c:v>
                </c:pt>
                <c:pt idx="3666">
                  <c:v>4.0118871E-2</c:v>
                </c:pt>
                <c:pt idx="3667">
                  <c:v>0.10958231</c:v>
                </c:pt>
                <c:pt idx="3668">
                  <c:v>5.6028014000000001E-2</c:v>
                </c:pt>
                <c:pt idx="3669">
                  <c:v>7.1065989999999996E-2</c:v>
                </c:pt>
                <c:pt idx="3670">
                  <c:v>1.6260163000000001E-2</c:v>
                </c:pt>
                <c:pt idx="3671">
                  <c:v>3.7499999999999999E-3</c:v>
                </c:pt>
                <c:pt idx="3672">
                  <c:v>-2.4878837000000001E-2</c:v>
                </c:pt>
                <c:pt idx="3673">
                  <c:v>0</c:v>
                </c:pt>
                <c:pt idx="3674">
                  <c:v>-0.14370664</c:v>
                </c:pt>
                <c:pt idx="3675">
                  <c:v>8.2051282000000003E-2</c:v>
                </c:pt>
                <c:pt idx="3676">
                  <c:v>4.5226131000000003E-2</c:v>
                </c:pt>
                <c:pt idx="3677">
                  <c:v>-1.384083E-2</c:v>
                </c:pt>
                <c:pt idx="3678">
                  <c:v>5.1546389999999999E-3</c:v>
                </c:pt>
                <c:pt idx="3679">
                  <c:v>-7.4235808E-2</c:v>
                </c:pt>
                <c:pt idx="3680">
                  <c:v>6.8493151000000002E-2</c:v>
                </c:pt>
                <c:pt idx="3681">
                  <c:v>9.2017062999999996E-2</c:v>
                </c:pt>
                <c:pt idx="3682">
                  <c:v>0.19846841100000001</c:v>
                </c:pt>
                <c:pt idx="3683">
                  <c:v>3.4602080000000002E-3</c:v>
                </c:pt>
                <c:pt idx="3684">
                  <c:v>-0.09</c:v>
                </c:pt>
                <c:pt idx="3685">
                  <c:v>9.2091010000000008E-3</c:v>
                </c:pt>
                <c:pt idx="3686">
                  <c:v>0.44827586200000002</c:v>
                </c:pt>
                <c:pt idx="3687">
                  <c:v>-7.0521860000000002E-3</c:v>
                </c:pt>
                <c:pt idx="3688">
                  <c:v>-5.0248755999999999E-2</c:v>
                </c:pt>
                <c:pt idx="3689">
                  <c:v>0.138613861</c:v>
                </c:pt>
                <c:pt idx="3690">
                  <c:v>5.4215230000000001E-3</c:v>
                </c:pt>
                <c:pt idx="3691">
                  <c:v>9.3056549999999995E-3</c:v>
                </c:pt>
                <c:pt idx="3692">
                  <c:v>0</c:v>
                </c:pt>
                <c:pt idx="3693">
                  <c:v>0.25</c:v>
                </c:pt>
                <c:pt idx="3694">
                  <c:v>-6.7460317000000006E-2</c:v>
                </c:pt>
                <c:pt idx="3695">
                  <c:v>0.30573248400000003</c:v>
                </c:pt>
                <c:pt idx="3696">
                  <c:v>-5.1217198999999998E-2</c:v>
                </c:pt>
                <c:pt idx="3697">
                  <c:v>-3.9534883999999999E-2</c:v>
                </c:pt>
                <c:pt idx="3698">
                  <c:v>0.468965517</c:v>
                </c:pt>
                <c:pt idx="3699">
                  <c:v>-7.5731499999999998E-3</c:v>
                </c:pt>
                <c:pt idx="3700">
                  <c:v>1.3210039999999999E-2</c:v>
                </c:pt>
                <c:pt idx="3701">
                  <c:v>8.0446497000000006E-2</c:v>
                </c:pt>
                <c:pt idx="3702">
                  <c:v>0.128013777</c:v>
                </c:pt>
                <c:pt idx="3703">
                  <c:v>-3.6298931999999999E-2</c:v>
                </c:pt>
                <c:pt idx="3704">
                  <c:v>1.9497400000000002E-2</c:v>
                </c:pt>
                <c:pt idx="3705">
                  <c:v>5.5337691000000001E-2</c:v>
                </c:pt>
                <c:pt idx="3706">
                  <c:v>3.7222221999999999E-2</c:v>
                </c:pt>
                <c:pt idx="3707">
                  <c:v>-2.3856860000000001E-3</c:v>
                </c:pt>
                <c:pt idx="3708">
                  <c:v>0.213245033</c:v>
                </c:pt>
                <c:pt idx="3709">
                  <c:v>3.331945E-2</c:v>
                </c:pt>
                <c:pt idx="3710">
                  <c:v>-4.6601942E-2</c:v>
                </c:pt>
                <c:pt idx="3711">
                  <c:v>8.4425035999999995E-2</c:v>
                </c:pt>
                <c:pt idx="3712">
                  <c:v>2.4563672000000002E-2</c:v>
                </c:pt>
                <c:pt idx="3713">
                  <c:v>7.4162678999999995E-2</c:v>
                </c:pt>
                <c:pt idx="3714">
                  <c:v>0.35924170599999999</c:v>
                </c:pt>
                <c:pt idx="3715">
                  <c:v>0.44417475699999998</c:v>
                </c:pt>
                <c:pt idx="3716">
                  <c:v>0.124401914</c:v>
                </c:pt>
                <c:pt idx="3717">
                  <c:v>-4.6210700000000001E-4</c:v>
                </c:pt>
                <c:pt idx="3718">
                  <c:v>0.35538592000000002</c:v>
                </c:pt>
                <c:pt idx="3719">
                  <c:v>0.329044118</c:v>
                </c:pt>
                <c:pt idx="3720">
                  <c:v>0.24618514799999999</c:v>
                </c:pt>
                <c:pt idx="3721">
                  <c:v>7.3619632000000004E-2</c:v>
                </c:pt>
                <c:pt idx="3722">
                  <c:v>0.193333333</c:v>
                </c:pt>
                <c:pt idx="3723">
                  <c:v>4.5751633999999999E-2</c:v>
                </c:pt>
                <c:pt idx="3724">
                  <c:v>1.0115607E-2</c:v>
                </c:pt>
                <c:pt idx="3725">
                  <c:v>0.64186046500000005</c:v>
                </c:pt>
                <c:pt idx="3726">
                  <c:v>6.5147625000000001E-2</c:v>
                </c:pt>
                <c:pt idx="3727">
                  <c:v>0.43973214300000002</c:v>
                </c:pt>
                <c:pt idx="3728">
                  <c:v>4.7876448000000002E-2</c:v>
                </c:pt>
                <c:pt idx="3729">
                  <c:v>9.1090426000000002E-2</c:v>
                </c:pt>
                <c:pt idx="3730">
                  <c:v>0.27594018999999997</c:v>
                </c:pt>
                <c:pt idx="3731">
                  <c:v>0.26923076899999998</c:v>
                </c:pt>
                <c:pt idx="3732">
                  <c:v>1.5037594E-2</c:v>
                </c:pt>
                <c:pt idx="3733">
                  <c:v>0.15910333500000001</c:v>
                </c:pt>
                <c:pt idx="3734">
                  <c:v>7.0887036E-2</c:v>
                </c:pt>
                <c:pt idx="3735">
                  <c:v>4.7241867E-2</c:v>
                </c:pt>
                <c:pt idx="3736">
                  <c:v>8.7292817999999994E-2</c:v>
                </c:pt>
                <c:pt idx="3737">
                  <c:v>7.5922819000000002E-2</c:v>
                </c:pt>
                <c:pt idx="3738">
                  <c:v>0.30446194199999999</c:v>
                </c:pt>
                <c:pt idx="3739">
                  <c:v>9.0909090999999997E-2</c:v>
                </c:pt>
                <c:pt idx="3740">
                  <c:v>0.16573033700000001</c:v>
                </c:pt>
                <c:pt idx="3741">
                  <c:v>1.8196203000000001E-2</c:v>
                </c:pt>
                <c:pt idx="3742">
                  <c:v>0.14623882199999999</c:v>
                </c:pt>
                <c:pt idx="3743">
                  <c:v>2.1739129999999999E-2</c:v>
                </c:pt>
                <c:pt idx="3744">
                  <c:v>5.0271069000000002E-2</c:v>
                </c:pt>
                <c:pt idx="3745">
                  <c:v>6.5131947999999995E-2</c:v>
                </c:pt>
                <c:pt idx="3746">
                  <c:v>4.3586550000000003E-3</c:v>
                </c:pt>
                <c:pt idx="3747">
                  <c:v>2.5725233E-2</c:v>
                </c:pt>
                <c:pt idx="3748">
                  <c:v>0.154142582</c:v>
                </c:pt>
                <c:pt idx="3749">
                  <c:v>0.105925926</c:v>
                </c:pt>
                <c:pt idx="3750">
                  <c:v>-1.1627907E-2</c:v>
                </c:pt>
                <c:pt idx="3751">
                  <c:v>0.491703057</c:v>
                </c:pt>
                <c:pt idx="3752">
                  <c:v>0.25793244599999998</c:v>
                </c:pt>
                <c:pt idx="3753">
                  <c:v>0.287878788</c:v>
                </c:pt>
                <c:pt idx="3754">
                  <c:v>0.50819672100000002</c:v>
                </c:pt>
                <c:pt idx="3755">
                  <c:v>-0.16929824600000001</c:v>
                </c:pt>
                <c:pt idx="3756">
                  <c:v>0.167133847</c:v>
                </c:pt>
                <c:pt idx="3757">
                  <c:v>4.1666666999999998E-2</c:v>
                </c:pt>
                <c:pt idx="3758">
                  <c:v>0.11710432899999999</c:v>
                </c:pt>
                <c:pt idx="3759">
                  <c:v>0.131614654</c:v>
                </c:pt>
                <c:pt idx="3760">
                  <c:v>2.7363183999999999E-2</c:v>
                </c:pt>
                <c:pt idx="3761">
                  <c:v>0.123824451</c:v>
                </c:pt>
                <c:pt idx="3762">
                  <c:v>-5.9863946000000001E-2</c:v>
                </c:pt>
                <c:pt idx="3763">
                  <c:v>0.101084599</c:v>
                </c:pt>
                <c:pt idx="3764">
                  <c:v>7.8231292999999993E-2</c:v>
                </c:pt>
                <c:pt idx="3765">
                  <c:v>8.3218232000000003E-2</c:v>
                </c:pt>
                <c:pt idx="3766">
                  <c:v>0.37681159400000003</c:v>
                </c:pt>
                <c:pt idx="3767">
                  <c:v>-7.6498422999999996E-2</c:v>
                </c:pt>
                <c:pt idx="3768">
                  <c:v>0.65975103700000004</c:v>
                </c:pt>
                <c:pt idx="3769">
                  <c:v>0.10208816699999999</c:v>
                </c:pt>
                <c:pt idx="3770">
                  <c:v>2.2222222E-2</c:v>
                </c:pt>
                <c:pt idx="3771">
                  <c:v>0.276744186</c:v>
                </c:pt>
                <c:pt idx="3772">
                  <c:v>0.11952191199999999</c:v>
                </c:pt>
                <c:pt idx="3773">
                  <c:v>9.5918367000000004E-2</c:v>
                </c:pt>
                <c:pt idx="3774">
                  <c:v>0.14932126700000001</c:v>
                </c:pt>
                <c:pt idx="3775">
                  <c:v>0.107393777</c:v>
                </c:pt>
                <c:pt idx="3776">
                  <c:v>4.1493776000000003E-2</c:v>
                </c:pt>
                <c:pt idx="3777">
                  <c:v>0.15125049600000001</c:v>
                </c:pt>
                <c:pt idx="3778">
                  <c:v>4.3956044E-2</c:v>
                </c:pt>
                <c:pt idx="3779">
                  <c:v>6.7142857E-2</c:v>
                </c:pt>
                <c:pt idx="3780">
                  <c:v>-3.7914692E-2</c:v>
                </c:pt>
                <c:pt idx="3781">
                  <c:v>0.22800000000000001</c:v>
                </c:pt>
                <c:pt idx="3782">
                  <c:v>0.30694980700000002</c:v>
                </c:pt>
                <c:pt idx="3783">
                  <c:v>0.18433734900000001</c:v>
                </c:pt>
                <c:pt idx="3784">
                  <c:v>0.111270296</c:v>
                </c:pt>
                <c:pt idx="3785">
                  <c:v>8.0745341999999998E-2</c:v>
                </c:pt>
                <c:pt idx="3786">
                  <c:v>7.4999999999999997E-2</c:v>
                </c:pt>
                <c:pt idx="3787">
                  <c:v>0.45263157900000001</c:v>
                </c:pt>
                <c:pt idx="3788">
                  <c:v>0.217070601</c:v>
                </c:pt>
                <c:pt idx="3789">
                  <c:v>6.5808298000000001E-2</c:v>
                </c:pt>
                <c:pt idx="3790">
                  <c:v>-1.9592476000000001E-2</c:v>
                </c:pt>
                <c:pt idx="3791">
                  <c:v>0.100346395</c:v>
                </c:pt>
                <c:pt idx="3792">
                  <c:v>-1.9555556000000002E-2</c:v>
                </c:pt>
                <c:pt idx="3793">
                  <c:v>0.27081021100000002</c:v>
                </c:pt>
                <c:pt idx="3794">
                  <c:v>7.3260069999999998E-3</c:v>
                </c:pt>
                <c:pt idx="3795">
                  <c:v>2.4774774999999999E-2</c:v>
                </c:pt>
                <c:pt idx="3796">
                  <c:v>3.3673468999999998E-2</c:v>
                </c:pt>
                <c:pt idx="3797">
                  <c:v>0.39840182600000001</c:v>
                </c:pt>
                <c:pt idx="3798">
                  <c:v>0.17535545</c:v>
                </c:pt>
                <c:pt idx="3799">
                  <c:v>4.8472076000000003E-2</c:v>
                </c:pt>
                <c:pt idx="3800">
                  <c:v>-2.1770679999999999E-3</c:v>
                </c:pt>
                <c:pt idx="3801">
                  <c:v>8.2524271999999996E-2</c:v>
                </c:pt>
                <c:pt idx="3802">
                  <c:v>3.1353134999999997E-2</c:v>
                </c:pt>
                <c:pt idx="3803">
                  <c:v>-2.1770682E-2</c:v>
                </c:pt>
                <c:pt idx="3804">
                  <c:v>4.9042146000000002E-2</c:v>
                </c:pt>
                <c:pt idx="3805">
                  <c:v>2.6156941999999999E-2</c:v>
                </c:pt>
                <c:pt idx="3806">
                  <c:v>0.01</c:v>
                </c:pt>
                <c:pt idx="3807">
                  <c:v>5.5776892000000002E-2</c:v>
                </c:pt>
                <c:pt idx="3808">
                  <c:v>-1.3591218E-2</c:v>
                </c:pt>
                <c:pt idx="3809">
                  <c:v>-4.9423389999999996E-3</c:v>
                </c:pt>
                <c:pt idx="3810">
                  <c:v>0.10309278400000001</c:v>
                </c:pt>
                <c:pt idx="3811">
                  <c:v>8.6797957999999995E-2</c:v>
                </c:pt>
                <c:pt idx="3812">
                  <c:v>0.226643599</c:v>
                </c:pt>
                <c:pt idx="3813">
                  <c:v>-0.14576271199999999</c:v>
                </c:pt>
                <c:pt idx="3814">
                  <c:v>7.8494623999999999E-2</c:v>
                </c:pt>
                <c:pt idx="3815">
                  <c:v>0.15950608899999999</c:v>
                </c:pt>
                <c:pt idx="3816">
                  <c:v>-0.12202381</c:v>
                </c:pt>
                <c:pt idx="3817">
                  <c:v>0.20689655200000001</c:v>
                </c:pt>
                <c:pt idx="3818">
                  <c:v>5.2552550000000003E-3</c:v>
                </c:pt>
                <c:pt idx="3819">
                  <c:v>0.114074074</c:v>
                </c:pt>
                <c:pt idx="3820">
                  <c:v>6.5527065999999995E-2</c:v>
                </c:pt>
                <c:pt idx="3821">
                  <c:v>0.11167684999999999</c:v>
                </c:pt>
                <c:pt idx="3822">
                  <c:v>-2.7361318999999999E-2</c:v>
                </c:pt>
                <c:pt idx="3823">
                  <c:v>0.10406015</c:v>
                </c:pt>
                <c:pt idx="3824">
                  <c:v>-0.127839066</c:v>
                </c:pt>
                <c:pt idx="3825">
                  <c:v>0.102511881</c:v>
                </c:pt>
                <c:pt idx="3826">
                  <c:v>2.69876E-2</c:v>
                </c:pt>
                <c:pt idx="3827">
                  <c:v>-3.7403739999999998E-2</c:v>
                </c:pt>
                <c:pt idx="3828">
                  <c:v>0.14521926700000001</c:v>
                </c:pt>
                <c:pt idx="3829">
                  <c:v>0.47794117600000002</c:v>
                </c:pt>
                <c:pt idx="3830">
                  <c:v>0.37452471500000001</c:v>
                </c:pt>
                <c:pt idx="3831">
                  <c:v>-9.9923140000000004E-3</c:v>
                </c:pt>
                <c:pt idx="3832">
                  <c:v>0.44343891400000002</c:v>
                </c:pt>
                <c:pt idx="3833">
                  <c:v>-2.3941606000000001E-2</c:v>
                </c:pt>
                <c:pt idx="3834">
                  <c:v>9.7276259999999996E-3</c:v>
                </c:pt>
                <c:pt idx="3835">
                  <c:v>6.2893080000000004E-3</c:v>
                </c:pt>
                <c:pt idx="3836">
                  <c:v>4.2305334E-2</c:v>
                </c:pt>
                <c:pt idx="3837">
                  <c:v>-3.4883720999999999E-2</c:v>
                </c:pt>
                <c:pt idx="3838">
                  <c:v>0.101254206</c:v>
                </c:pt>
                <c:pt idx="3839">
                  <c:v>2.2160665E-2</c:v>
                </c:pt>
                <c:pt idx="3840">
                  <c:v>0.47777777799999999</c:v>
                </c:pt>
                <c:pt idx="3841">
                  <c:v>9.3441150000000001E-2</c:v>
                </c:pt>
                <c:pt idx="3842">
                  <c:v>5.6682267000000001E-2</c:v>
                </c:pt>
                <c:pt idx="3843">
                  <c:v>-0.20714285700000001</c:v>
                </c:pt>
                <c:pt idx="3844">
                  <c:v>2.0242910000000001E-3</c:v>
                </c:pt>
                <c:pt idx="3845">
                  <c:v>0.11878453</c:v>
                </c:pt>
                <c:pt idx="3846">
                  <c:v>-9.5796675999999997E-2</c:v>
                </c:pt>
                <c:pt idx="3847">
                  <c:v>8.1554144999999995E-2</c:v>
                </c:pt>
                <c:pt idx="3848">
                  <c:v>5.7766366999999999E-2</c:v>
                </c:pt>
                <c:pt idx="3849">
                  <c:v>6.3119265999999993E-2</c:v>
                </c:pt>
                <c:pt idx="3850">
                  <c:v>7.4999999999999997E-2</c:v>
                </c:pt>
                <c:pt idx="3851">
                  <c:v>3.7037037000000002E-2</c:v>
                </c:pt>
                <c:pt idx="3852">
                  <c:v>3.0042917999999998E-2</c:v>
                </c:pt>
                <c:pt idx="3853">
                  <c:v>2.6804123999999999E-2</c:v>
                </c:pt>
                <c:pt idx="3854">
                  <c:v>1.6181230000000001E-2</c:v>
                </c:pt>
                <c:pt idx="3855">
                  <c:v>8.0839894999999995E-2</c:v>
                </c:pt>
                <c:pt idx="3856">
                  <c:v>1.6708229000000002E-2</c:v>
                </c:pt>
                <c:pt idx="3857">
                  <c:v>0.26331145099999997</c:v>
                </c:pt>
                <c:pt idx="3858">
                  <c:v>-7.0079219999999998E-3</c:v>
                </c:pt>
                <c:pt idx="3859">
                  <c:v>5.8366966999999999E-2</c:v>
                </c:pt>
                <c:pt idx="3860">
                  <c:v>0.16270783799999999</c:v>
                </c:pt>
                <c:pt idx="3861">
                  <c:v>6.4383562000000005E-2</c:v>
                </c:pt>
                <c:pt idx="3862">
                  <c:v>0.12729748099999999</c:v>
                </c:pt>
                <c:pt idx="3863">
                  <c:v>0.171428571</c:v>
                </c:pt>
                <c:pt idx="3864">
                  <c:v>3.1654676E-2</c:v>
                </c:pt>
                <c:pt idx="3865">
                  <c:v>8.4018264999999995E-2</c:v>
                </c:pt>
                <c:pt idx="3866">
                  <c:v>-2.5270758000000001E-2</c:v>
                </c:pt>
                <c:pt idx="3867">
                  <c:v>0.22663551400000001</c:v>
                </c:pt>
                <c:pt idx="3868">
                  <c:v>5.6748014999999999E-2</c:v>
                </c:pt>
                <c:pt idx="3869">
                  <c:v>-0.44899536299999998</c:v>
                </c:pt>
                <c:pt idx="3870">
                  <c:v>0.12173913</c:v>
                </c:pt>
                <c:pt idx="3871">
                  <c:v>8.3333332999999996E-2</c:v>
                </c:pt>
                <c:pt idx="3872">
                  <c:v>5.2860246E-2</c:v>
                </c:pt>
                <c:pt idx="3873">
                  <c:v>0.125244618</c:v>
                </c:pt>
                <c:pt idx="3874">
                  <c:v>-7.4005304999999993E-2</c:v>
                </c:pt>
                <c:pt idx="3875">
                  <c:v>-9.2962962999999996E-2</c:v>
                </c:pt>
                <c:pt idx="3876">
                  <c:v>0.38383838399999998</c:v>
                </c:pt>
                <c:pt idx="3877">
                  <c:v>0.121311475</c:v>
                </c:pt>
                <c:pt idx="3878">
                  <c:v>7.1428570999999996E-2</c:v>
                </c:pt>
                <c:pt idx="3879">
                  <c:v>-1.2978589999999999E-3</c:v>
                </c:pt>
                <c:pt idx="3880">
                  <c:v>5.7407407000000001E-2</c:v>
                </c:pt>
                <c:pt idx="3881">
                  <c:v>0.21793478299999999</c:v>
                </c:pt>
                <c:pt idx="3882">
                  <c:v>8.1518357E-2</c:v>
                </c:pt>
                <c:pt idx="3883">
                  <c:v>0.142418033</c:v>
                </c:pt>
                <c:pt idx="3884">
                  <c:v>5.3164557000000001E-2</c:v>
                </c:pt>
                <c:pt idx="3885">
                  <c:v>0.13487654299999999</c:v>
                </c:pt>
                <c:pt idx="3886">
                  <c:v>5.8452481000000001E-2</c:v>
                </c:pt>
                <c:pt idx="3887">
                  <c:v>-5.8106841999999999E-2</c:v>
                </c:pt>
                <c:pt idx="3888">
                  <c:v>-3.1866463999999997E-2</c:v>
                </c:pt>
                <c:pt idx="3889">
                  <c:v>6.5366971999999995E-2</c:v>
                </c:pt>
                <c:pt idx="3890">
                  <c:v>0.32105684499999998</c:v>
                </c:pt>
                <c:pt idx="3891">
                  <c:v>-1.3392856999999999E-2</c:v>
                </c:pt>
                <c:pt idx="3892">
                  <c:v>0.2</c:v>
                </c:pt>
                <c:pt idx="3893">
                  <c:v>0.162162162</c:v>
                </c:pt>
                <c:pt idx="3894">
                  <c:v>3.0015007999999999E-2</c:v>
                </c:pt>
                <c:pt idx="3895">
                  <c:v>5.2631580000000004E-3</c:v>
                </c:pt>
                <c:pt idx="3896">
                  <c:v>0.16958042000000001</c:v>
                </c:pt>
                <c:pt idx="3897">
                  <c:v>7.524752E-3</c:v>
                </c:pt>
                <c:pt idx="3898">
                  <c:v>-3.8961039000000003E-2</c:v>
                </c:pt>
                <c:pt idx="3899">
                  <c:v>9.2677345999999994E-2</c:v>
                </c:pt>
                <c:pt idx="3900">
                  <c:v>0.13519313299999999</c:v>
                </c:pt>
                <c:pt idx="3901">
                  <c:v>0.25272331199999998</c:v>
                </c:pt>
                <c:pt idx="3902">
                  <c:v>-9.7666067999999995E-2</c:v>
                </c:pt>
                <c:pt idx="3903">
                  <c:v>0.118269231</c:v>
                </c:pt>
                <c:pt idx="3904">
                  <c:v>8.2758621000000004E-2</c:v>
                </c:pt>
                <c:pt idx="3905">
                  <c:v>0.19701944900000001</c:v>
                </c:pt>
                <c:pt idx="3906">
                  <c:v>0.116504854</c:v>
                </c:pt>
                <c:pt idx="3907">
                  <c:v>9.7192224999999993E-2</c:v>
                </c:pt>
                <c:pt idx="3908">
                  <c:v>2.5723473E-2</c:v>
                </c:pt>
                <c:pt idx="3909">
                  <c:v>2.6642984000000001E-2</c:v>
                </c:pt>
                <c:pt idx="3910">
                  <c:v>4.8286603999999997E-2</c:v>
                </c:pt>
                <c:pt idx="3911">
                  <c:v>0.13239436600000001</c:v>
                </c:pt>
                <c:pt idx="3912">
                  <c:v>6.3682678000000006E-2</c:v>
                </c:pt>
                <c:pt idx="3913">
                  <c:v>0.23991031400000001</c:v>
                </c:pt>
                <c:pt idx="3914">
                  <c:v>-2.0454545000000001E-2</c:v>
                </c:pt>
                <c:pt idx="3915">
                  <c:v>-4.3478260999999997E-2</c:v>
                </c:pt>
                <c:pt idx="3916">
                  <c:v>1.0029499000000001E-2</c:v>
                </c:pt>
                <c:pt idx="3917">
                  <c:v>-7.0957095999999997E-2</c:v>
                </c:pt>
                <c:pt idx="3918">
                  <c:v>4.4265593999999998E-2</c:v>
                </c:pt>
                <c:pt idx="3919">
                  <c:v>0.18181818199999999</c:v>
                </c:pt>
                <c:pt idx="3920">
                  <c:v>0.10197368399999999</c:v>
                </c:pt>
                <c:pt idx="3921">
                  <c:v>-2.3470464E-2</c:v>
                </c:pt>
                <c:pt idx="3922">
                  <c:v>0.85855263199999998</c:v>
                </c:pt>
                <c:pt idx="3923">
                  <c:v>1.8666667000000001E-2</c:v>
                </c:pt>
                <c:pt idx="3924">
                  <c:v>-4.0840139999999997E-2</c:v>
                </c:pt>
                <c:pt idx="3925">
                  <c:v>1.9070322000000001E-2</c:v>
                </c:pt>
                <c:pt idx="3926">
                  <c:v>9.6506808999999999E-2</c:v>
                </c:pt>
                <c:pt idx="3927">
                  <c:v>-4.0345820000000001E-3</c:v>
                </c:pt>
                <c:pt idx="3928">
                  <c:v>6.1728394999999998E-2</c:v>
                </c:pt>
                <c:pt idx="3929">
                  <c:v>-2.0288724000000001E-2</c:v>
                </c:pt>
                <c:pt idx="3930">
                  <c:v>-0.213032581</c:v>
                </c:pt>
                <c:pt idx="3931">
                  <c:v>6.2759335999999999E-2</c:v>
                </c:pt>
                <c:pt idx="3932">
                  <c:v>5.6174766000000001E-2</c:v>
                </c:pt>
                <c:pt idx="3933">
                  <c:v>0.10021692</c:v>
                </c:pt>
                <c:pt idx="3934">
                  <c:v>0.114583333</c:v>
                </c:pt>
                <c:pt idx="3935">
                  <c:v>6.9785275999999993E-2</c:v>
                </c:pt>
                <c:pt idx="3936">
                  <c:v>0.11897590399999999</c:v>
                </c:pt>
                <c:pt idx="3937">
                  <c:v>4.8746518000000003E-2</c:v>
                </c:pt>
                <c:pt idx="3938">
                  <c:v>-4.7999999999999996E-3</c:v>
                </c:pt>
                <c:pt idx="3939">
                  <c:v>0.108944183</c:v>
                </c:pt>
                <c:pt idx="3940">
                  <c:v>0.11529548100000001</c:v>
                </c:pt>
                <c:pt idx="3941">
                  <c:v>6.57277E-2</c:v>
                </c:pt>
                <c:pt idx="3942">
                  <c:v>3.7319762999999999E-2</c:v>
                </c:pt>
                <c:pt idx="3943">
                  <c:v>7.1271124000000005E-2</c:v>
                </c:pt>
                <c:pt idx="3944">
                  <c:v>7.5912410000000003E-3</c:v>
                </c:pt>
                <c:pt idx="3945">
                  <c:v>0</c:v>
                </c:pt>
                <c:pt idx="3946">
                  <c:v>0.33237822299999997</c:v>
                </c:pt>
                <c:pt idx="3947">
                  <c:v>8.6831512E-2</c:v>
                </c:pt>
                <c:pt idx="3948">
                  <c:v>6.5151514999999993E-2</c:v>
                </c:pt>
                <c:pt idx="3949">
                  <c:v>0.39154616199999998</c:v>
                </c:pt>
                <c:pt idx="3950">
                  <c:v>9.1281212E-2</c:v>
                </c:pt>
                <c:pt idx="3951">
                  <c:v>-2.3024269E-2</c:v>
                </c:pt>
                <c:pt idx="3952">
                  <c:v>0.14060324799999999</c:v>
                </c:pt>
                <c:pt idx="3953">
                  <c:v>9.1872789999999996E-3</c:v>
                </c:pt>
                <c:pt idx="3954">
                  <c:v>0.28571428599999998</c:v>
                </c:pt>
                <c:pt idx="3955">
                  <c:v>0.27977956799999998</c:v>
                </c:pt>
                <c:pt idx="3956">
                  <c:v>5.1142545999999997E-2</c:v>
                </c:pt>
                <c:pt idx="3957">
                  <c:v>2.4295010999999998E-2</c:v>
                </c:pt>
                <c:pt idx="3958">
                  <c:v>0.30434782599999999</c:v>
                </c:pt>
                <c:pt idx="3959">
                  <c:v>0.15432098799999999</c:v>
                </c:pt>
                <c:pt idx="3960">
                  <c:v>0.25184094299999998</c:v>
                </c:pt>
                <c:pt idx="3961">
                  <c:v>0.77215189900000003</c:v>
                </c:pt>
                <c:pt idx="3962">
                  <c:v>1.7699115000000001E-2</c:v>
                </c:pt>
                <c:pt idx="3963">
                  <c:v>4.2389988000000003E-2</c:v>
                </c:pt>
                <c:pt idx="3964">
                  <c:v>3.0303030000000002E-2</c:v>
                </c:pt>
                <c:pt idx="3965">
                  <c:v>3.1093280000000001E-2</c:v>
                </c:pt>
                <c:pt idx="3966">
                  <c:v>0.21166033000000001</c:v>
                </c:pt>
                <c:pt idx="3967">
                  <c:v>5.2592316E-2</c:v>
                </c:pt>
                <c:pt idx="3968">
                  <c:v>3.9783001999999998E-2</c:v>
                </c:pt>
                <c:pt idx="3969">
                  <c:v>0.121239954</c:v>
                </c:pt>
                <c:pt idx="3970">
                  <c:v>6.1187215000000003E-2</c:v>
                </c:pt>
                <c:pt idx="3971">
                  <c:v>0.409090909</c:v>
                </c:pt>
                <c:pt idx="3972">
                  <c:v>5.6669236999999997E-2</c:v>
                </c:pt>
                <c:pt idx="3973">
                  <c:v>0.56666666700000001</c:v>
                </c:pt>
                <c:pt idx="3974">
                  <c:v>-1.12E-2</c:v>
                </c:pt>
                <c:pt idx="3975">
                  <c:v>0.12686567200000001</c:v>
                </c:pt>
                <c:pt idx="3976">
                  <c:v>-4.5685279000000002E-2</c:v>
                </c:pt>
                <c:pt idx="3977">
                  <c:v>0.31878557899999999</c:v>
                </c:pt>
                <c:pt idx="3978">
                  <c:v>0.14245283</c:v>
                </c:pt>
                <c:pt idx="3979">
                  <c:v>-8.6153846000000006E-2</c:v>
                </c:pt>
                <c:pt idx="3980">
                  <c:v>4.2622950999999999E-2</c:v>
                </c:pt>
                <c:pt idx="3981">
                  <c:v>2.8248588000000002E-2</c:v>
                </c:pt>
                <c:pt idx="3982">
                  <c:v>0.35687732300000002</c:v>
                </c:pt>
                <c:pt idx="3983">
                  <c:v>-3.5087719000000003E-2</c:v>
                </c:pt>
                <c:pt idx="3984">
                  <c:v>0.24590163900000001</c:v>
                </c:pt>
                <c:pt idx="3985">
                  <c:v>9.1948052000000002E-2</c:v>
                </c:pt>
                <c:pt idx="3986">
                  <c:v>0.123110151</c:v>
                </c:pt>
                <c:pt idx="3987">
                  <c:v>0.35932203400000001</c:v>
                </c:pt>
                <c:pt idx="3988">
                  <c:v>-9.1930540000000008E-3</c:v>
                </c:pt>
                <c:pt idx="3989">
                  <c:v>0.29166666699999999</c:v>
                </c:pt>
                <c:pt idx="3990">
                  <c:v>1.7905799999999999E-2</c:v>
                </c:pt>
                <c:pt idx="3991">
                  <c:v>0.48082595900000002</c:v>
                </c:pt>
                <c:pt idx="3992">
                  <c:v>5.5636895999999998E-2</c:v>
                </c:pt>
                <c:pt idx="3993">
                  <c:v>7.3732719000000002E-2</c:v>
                </c:pt>
                <c:pt idx="3994">
                  <c:v>6.7632849999999994E-2</c:v>
                </c:pt>
                <c:pt idx="3995">
                  <c:v>-3.3232628E-2</c:v>
                </c:pt>
                <c:pt idx="3996">
                  <c:v>0.110465116</c:v>
                </c:pt>
                <c:pt idx="3997">
                  <c:v>0.26789366100000001</c:v>
                </c:pt>
                <c:pt idx="3998">
                  <c:v>1.1904761999999999E-2</c:v>
                </c:pt>
                <c:pt idx="3999">
                  <c:v>0.13336962399999999</c:v>
                </c:pt>
                <c:pt idx="4000">
                  <c:v>2.3866349999999998E-3</c:v>
                </c:pt>
                <c:pt idx="4001">
                  <c:v>0.184115523</c:v>
                </c:pt>
                <c:pt idx="4002">
                  <c:v>0.27272727299999999</c:v>
                </c:pt>
                <c:pt idx="4003">
                  <c:v>-9.7972973000000005E-2</c:v>
                </c:pt>
                <c:pt idx="4004">
                  <c:v>-1.4844804E-2</c:v>
                </c:pt>
                <c:pt idx="4005">
                  <c:v>5.4450261999999999E-2</c:v>
                </c:pt>
                <c:pt idx="4006">
                  <c:v>-5.4881132999999999E-2</c:v>
                </c:pt>
                <c:pt idx="4007">
                  <c:v>0.159709619</c:v>
                </c:pt>
                <c:pt idx="4008">
                  <c:v>3.1298905000000002E-2</c:v>
                </c:pt>
                <c:pt idx="4009">
                  <c:v>0.24100719400000001</c:v>
                </c:pt>
                <c:pt idx="4010">
                  <c:v>0.60923076899999995</c:v>
                </c:pt>
                <c:pt idx="4011">
                  <c:v>1.7516744000000001E-2</c:v>
                </c:pt>
                <c:pt idx="4012">
                  <c:v>0.27650367799999997</c:v>
                </c:pt>
                <c:pt idx="4013">
                  <c:v>8.2171314999999995E-2</c:v>
                </c:pt>
                <c:pt idx="4014">
                  <c:v>0.127659574</c:v>
                </c:pt>
                <c:pt idx="4015">
                  <c:v>0.33333333300000001</c:v>
                </c:pt>
                <c:pt idx="4016">
                  <c:v>6.9541029999999997E-3</c:v>
                </c:pt>
                <c:pt idx="4017">
                  <c:v>0.18757062099999999</c:v>
                </c:pt>
                <c:pt idx="4018">
                  <c:v>9.4135802000000005E-2</c:v>
                </c:pt>
                <c:pt idx="4019">
                  <c:v>0.31419939600000002</c:v>
                </c:pt>
                <c:pt idx="4020">
                  <c:v>6.2305299999999997E-3</c:v>
                </c:pt>
                <c:pt idx="4021">
                  <c:v>-1.9230769000000002E-2</c:v>
                </c:pt>
                <c:pt idx="4022">
                  <c:v>7.6499565000000005E-2</c:v>
                </c:pt>
                <c:pt idx="4023">
                  <c:v>-0.163037706</c:v>
                </c:pt>
                <c:pt idx="4024">
                  <c:v>0.08</c:v>
                </c:pt>
                <c:pt idx="4025">
                  <c:v>2.2972973000000001E-2</c:v>
                </c:pt>
                <c:pt idx="4026">
                  <c:v>-2.3722627999999999E-2</c:v>
                </c:pt>
                <c:pt idx="4027">
                  <c:v>0.114754098</c:v>
                </c:pt>
                <c:pt idx="4028">
                  <c:v>0.19620253200000001</c:v>
                </c:pt>
                <c:pt idx="4029">
                  <c:v>-5.0568899999999996E-3</c:v>
                </c:pt>
                <c:pt idx="4030">
                  <c:v>0.15343511500000001</c:v>
                </c:pt>
                <c:pt idx="4031">
                  <c:v>0.35791543799999997</c:v>
                </c:pt>
                <c:pt idx="4032">
                  <c:v>-7.7680140999999994E-2</c:v>
                </c:pt>
                <c:pt idx="4033">
                  <c:v>0.24422110599999999</c:v>
                </c:pt>
                <c:pt idx="4034">
                  <c:v>-7.0731707000000005E-2</c:v>
                </c:pt>
                <c:pt idx="4035">
                  <c:v>0.24814814800000001</c:v>
                </c:pt>
                <c:pt idx="4036">
                  <c:v>7.0493450000000003E-3</c:v>
                </c:pt>
                <c:pt idx="4037">
                  <c:v>1.4810045000000001E-2</c:v>
                </c:pt>
                <c:pt idx="4038">
                  <c:v>5.1200391999999997E-2</c:v>
                </c:pt>
                <c:pt idx="4039">
                  <c:v>7.9358196000000006E-2</c:v>
                </c:pt>
                <c:pt idx="4040">
                  <c:v>0.20743034099999999</c:v>
                </c:pt>
                <c:pt idx="4041">
                  <c:v>-1.1848341E-2</c:v>
                </c:pt>
                <c:pt idx="4042">
                  <c:v>1.4925373E-2</c:v>
                </c:pt>
                <c:pt idx="4043">
                  <c:v>-0.08</c:v>
                </c:pt>
                <c:pt idx="4044">
                  <c:v>0.128937729</c:v>
                </c:pt>
                <c:pt idx="4045">
                  <c:v>0.20689655200000001</c:v>
                </c:pt>
                <c:pt idx="4046">
                  <c:v>0.15384615400000001</c:v>
                </c:pt>
                <c:pt idx="4047">
                  <c:v>3.9583332999999998E-2</c:v>
                </c:pt>
                <c:pt idx="4048">
                  <c:v>-2.2883295000000001E-2</c:v>
                </c:pt>
                <c:pt idx="4049">
                  <c:v>0.10373444</c:v>
                </c:pt>
                <c:pt idx="4050">
                  <c:v>-2.0317459999999999E-2</c:v>
                </c:pt>
                <c:pt idx="4051">
                  <c:v>-3.7037037000000002E-2</c:v>
                </c:pt>
                <c:pt idx="4052">
                  <c:v>0.14907872699999999</c:v>
                </c:pt>
                <c:pt idx="4053">
                  <c:v>0.165168539</c:v>
                </c:pt>
                <c:pt idx="4054">
                  <c:v>-4.2675158999999997E-2</c:v>
                </c:pt>
                <c:pt idx="4055">
                  <c:v>0.44473858399999999</c:v>
                </c:pt>
                <c:pt idx="4056">
                  <c:v>0.245583039</c:v>
                </c:pt>
                <c:pt idx="4057">
                  <c:v>0.46792452800000001</c:v>
                </c:pt>
                <c:pt idx="4058">
                  <c:v>8.8169643000000006E-2</c:v>
                </c:pt>
                <c:pt idx="4059">
                  <c:v>-1.4257758000000001E-2</c:v>
                </c:pt>
                <c:pt idx="4060">
                  <c:v>-4.5869297000000003E-2</c:v>
                </c:pt>
                <c:pt idx="4061">
                  <c:v>6.0593569999999999E-2</c:v>
                </c:pt>
                <c:pt idx="4062">
                  <c:v>-7.1058474999999996E-2</c:v>
                </c:pt>
                <c:pt idx="4063">
                  <c:v>3.9136301999999998E-2</c:v>
                </c:pt>
                <c:pt idx="4064">
                  <c:v>1.4575411999999999E-2</c:v>
                </c:pt>
                <c:pt idx="4065">
                  <c:v>0.2225</c:v>
                </c:pt>
                <c:pt idx="4066">
                  <c:v>-0.162745098</c:v>
                </c:pt>
                <c:pt idx="4067">
                  <c:v>0.21739130400000001</c:v>
                </c:pt>
                <c:pt idx="4068">
                  <c:v>0.106227106</c:v>
                </c:pt>
                <c:pt idx="4069">
                  <c:v>0.119208745</c:v>
                </c:pt>
                <c:pt idx="4070">
                  <c:v>0.43033707900000001</c:v>
                </c:pt>
                <c:pt idx="4071">
                  <c:v>0.184993925</c:v>
                </c:pt>
                <c:pt idx="4072">
                  <c:v>7.1005917000000002E-2</c:v>
                </c:pt>
                <c:pt idx="4073">
                  <c:v>0.131578947</c:v>
                </c:pt>
                <c:pt idx="4074">
                  <c:v>-6.9852940000000004E-3</c:v>
                </c:pt>
                <c:pt idx="4075">
                  <c:v>6.5204678000000002E-2</c:v>
                </c:pt>
                <c:pt idx="4076">
                  <c:v>-0.108374384</c:v>
                </c:pt>
                <c:pt idx="4077">
                  <c:v>4.2452829999999997E-2</c:v>
                </c:pt>
                <c:pt idx="4078">
                  <c:v>0.27100270999999998</c:v>
                </c:pt>
                <c:pt idx="4079">
                  <c:v>1.7964072000000001E-2</c:v>
                </c:pt>
                <c:pt idx="4080">
                  <c:v>0.12542372900000001</c:v>
                </c:pt>
                <c:pt idx="4081">
                  <c:v>0.15082588699999999</c:v>
                </c:pt>
                <c:pt idx="4082">
                  <c:v>2.0618556999999999E-2</c:v>
                </c:pt>
                <c:pt idx="4083">
                  <c:v>8.7022901E-2</c:v>
                </c:pt>
                <c:pt idx="4084">
                  <c:v>0.209349593</c:v>
                </c:pt>
                <c:pt idx="4085">
                  <c:v>3.1308411000000001E-2</c:v>
                </c:pt>
                <c:pt idx="4086">
                  <c:v>3.7174719999999999E-3</c:v>
                </c:pt>
                <c:pt idx="4087">
                  <c:v>5.3240741000000001E-2</c:v>
                </c:pt>
                <c:pt idx="4088">
                  <c:v>2.0720433999999999E-2</c:v>
                </c:pt>
                <c:pt idx="4089">
                  <c:v>5.9304703E-2</c:v>
                </c:pt>
                <c:pt idx="4090">
                  <c:v>8.3032491E-2</c:v>
                </c:pt>
                <c:pt idx="4091">
                  <c:v>0.124260355</c:v>
                </c:pt>
                <c:pt idx="4092">
                  <c:v>0.157945736</c:v>
                </c:pt>
                <c:pt idx="4093">
                  <c:v>0.13162705699999999</c:v>
                </c:pt>
                <c:pt idx="4094">
                  <c:v>0.112676056</c:v>
                </c:pt>
                <c:pt idx="4095">
                  <c:v>1.8181817999999999E-2</c:v>
                </c:pt>
                <c:pt idx="4096">
                  <c:v>-1.0579577E-2</c:v>
                </c:pt>
                <c:pt idx="4097">
                  <c:v>9.6198829999999999E-2</c:v>
                </c:pt>
                <c:pt idx="4098">
                  <c:v>2.0815633E-2</c:v>
                </c:pt>
                <c:pt idx="4099">
                  <c:v>0.344322344</c:v>
                </c:pt>
                <c:pt idx="4100">
                  <c:v>-2.3659309999999999E-3</c:v>
                </c:pt>
                <c:pt idx="4101">
                  <c:v>4.8871181999999999E-2</c:v>
                </c:pt>
                <c:pt idx="4102">
                  <c:v>-2.2535210999999999E-2</c:v>
                </c:pt>
                <c:pt idx="4103">
                  <c:v>-2.5254428999999998E-2</c:v>
                </c:pt>
                <c:pt idx="4104">
                  <c:v>-7.1624266000000006E-2</c:v>
                </c:pt>
                <c:pt idx="4105">
                  <c:v>8.5603112999999995E-2</c:v>
                </c:pt>
                <c:pt idx="4106">
                  <c:v>0.111538462</c:v>
                </c:pt>
                <c:pt idx="4107">
                  <c:v>5.8275059999999997E-3</c:v>
                </c:pt>
                <c:pt idx="4108">
                  <c:v>3.8759689999999999E-2</c:v>
                </c:pt>
                <c:pt idx="4109">
                  <c:v>0.19375500400000001</c:v>
                </c:pt>
                <c:pt idx="4110">
                  <c:v>0.21001926800000001</c:v>
                </c:pt>
                <c:pt idx="4111">
                  <c:v>0.176882662</c:v>
                </c:pt>
                <c:pt idx="4112">
                  <c:v>0.41818181799999998</c:v>
                </c:pt>
                <c:pt idx="4113">
                  <c:v>0.12658227799999999</c:v>
                </c:pt>
                <c:pt idx="4114">
                  <c:v>7.7812829E-2</c:v>
                </c:pt>
                <c:pt idx="4115">
                  <c:v>6.4192578E-2</c:v>
                </c:pt>
                <c:pt idx="4116">
                  <c:v>0.24121557499999999</c:v>
                </c:pt>
                <c:pt idx="4117">
                  <c:v>6.3278007999999997E-2</c:v>
                </c:pt>
                <c:pt idx="4118">
                  <c:v>-1.1261838E-2</c:v>
                </c:pt>
                <c:pt idx="4119">
                  <c:v>9.3167702000000005E-2</c:v>
                </c:pt>
                <c:pt idx="4120">
                  <c:v>0.17647058800000001</c:v>
                </c:pt>
                <c:pt idx="4121">
                  <c:v>3.7627268999999998E-2</c:v>
                </c:pt>
                <c:pt idx="4122">
                  <c:v>-2.8514851000000001E-2</c:v>
                </c:pt>
                <c:pt idx="4123">
                  <c:v>8.8541667000000004E-2</c:v>
                </c:pt>
                <c:pt idx="4124">
                  <c:v>5.6280587E-2</c:v>
                </c:pt>
                <c:pt idx="4125">
                  <c:v>-2.67335E-2</c:v>
                </c:pt>
                <c:pt idx="4126">
                  <c:v>0.231884058</c:v>
                </c:pt>
                <c:pt idx="4127">
                  <c:v>0.178343949</c:v>
                </c:pt>
                <c:pt idx="4128">
                  <c:v>0.5</c:v>
                </c:pt>
                <c:pt idx="4129">
                  <c:v>-2.0952380999999999E-2</c:v>
                </c:pt>
                <c:pt idx="4130">
                  <c:v>0.40794223800000001</c:v>
                </c:pt>
                <c:pt idx="4131">
                  <c:v>3.3783783999999997E-2</c:v>
                </c:pt>
                <c:pt idx="4132">
                  <c:v>0.120967742</c:v>
                </c:pt>
                <c:pt idx="4133">
                  <c:v>0.10704064100000001</c:v>
                </c:pt>
                <c:pt idx="4134">
                  <c:v>-6.4646465E-2</c:v>
                </c:pt>
                <c:pt idx="4135">
                  <c:v>0.13004484299999999</c:v>
                </c:pt>
                <c:pt idx="4136">
                  <c:v>4.4871794999999999E-2</c:v>
                </c:pt>
                <c:pt idx="4137">
                  <c:v>0.12230215799999999</c:v>
                </c:pt>
                <c:pt idx="4138">
                  <c:v>0.18741865499999999</c:v>
                </c:pt>
                <c:pt idx="4139">
                  <c:v>-3.2967033E-2</c:v>
                </c:pt>
                <c:pt idx="4140">
                  <c:v>5.2128168000000003E-2</c:v>
                </c:pt>
                <c:pt idx="4141">
                  <c:v>4.5454550000000003E-3</c:v>
                </c:pt>
                <c:pt idx="4142">
                  <c:v>0.185301837</c:v>
                </c:pt>
                <c:pt idx="4143">
                  <c:v>4.4917258000000002E-2</c:v>
                </c:pt>
                <c:pt idx="4144">
                  <c:v>4.2818912000000001E-2</c:v>
                </c:pt>
                <c:pt idx="4145">
                  <c:v>-4.13223E-4</c:v>
                </c:pt>
                <c:pt idx="4146">
                  <c:v>-3.6413468999999997E-2</c:v>
                </c:pt>
                <c:pt idx="4147">
                  <c:v>0.130831643</c:v>
                </c:pt>
                <c:pt idx="4148">
                  <c:v>9.4795538999999998E-2</c:v>
                </c:pt>
                <c:pt idx="4149">
                  <c:v>0.18110236199999999</c:v>
                </c:pt>
                <c:pt idx="4150">
                  <c:v>0.15914489300000001</c:v>
                </c:pt>
                <c:pt idx="4151">
                  <c:v>-2.4113474999999999E-2</c:v>
                </c:pt>
                <c:pt idx="4152">
                  <c:v>0.33333333300000001</c:v>
                </c:pt>
                <c:pt idx="4153">
                  <c:v>2.5516699999999999E-4</c:v>
                </c:pt>
                <c:pt idx="4154">
                  <c:v>8.6734694000000001E-2</c:v>
                </c:pt>
                <c:pt idx="4155">
                  <c:v>0.28463476100000001</c:v>
                </c:pt>
                <c:pt idx="4156">
                  <c:v>9.7902100000000006E-3</c:v>
                </c:pt>
                <c:pt idx="4157">
                  <c:v>8.3720929999999999E-2</c:v>
                </c:pt>
                <c:pt idx="4158">
                  <c:v>2.1450460000000001E-2</c:v>
                </c:pt>
                <c:pt idx="4159">
                  <c:v>0.115736886</c:v>
                </c:pt>
                <c:pt idx="4160">
                  <c:v>-9.592326E-3</c:v>
                </c:pt>
                <c:pt idx="4161">
                  <c:v>0.144781145</c:v>
                </c:pt>
                <c:pt idx="4162" formatCode="0.00E+00">
                  <c:v>-4.0000000000000002E-4</c:v>
                </c:pt>
                <c:pt idx="4163">
                  <c:v>1.7647059E-2</c:v>
                </c:pt>
                <c:pt idx="4164">
                  <c:v>0.127131783</c:v>
                </c:pt>
                <c:pt idx="4165">
                  <c:v>-6.4684014999999997E-2</c:v>
                </c:pt>
                <c:pt idx="4166">
                  <c:v>-3.7142857000000001E-2</c:v>
                </c:pt>
                <c:pt idx="4167">
                  <c:v>0.11698612</c:v>
                </c:pt>
                <c:pt idx="4168">
                  <c:v>1.369863E-2</c:v>
                </c:pt>
                <c:pt idx="4169">
                  <c:v>-7.2164948000000007E-2</c:v>
                </c:pt>
                <c:pt idx="4170">
                  <c:v>-5.9778306000000003E-2</c:v>
                </c:pt>
                <c:pt idx="4171">
                  <c:v>1.5863331000000001E-2</c:v>
                </c:pt>
                <c:pt idx="4172">
                  <c:v>0.194174757</c:v>
                </c:pt>
                <c:pt idx="4173">
                  <c:v>-6.8322981000000005E-2</c:v>
                </c:pt>
                <c:pt idx="4174">
                  <c:v>-5.3763441000000002E-2</c:v>
                </c:pt>
                <c:pt idx="4175">
                  <c:v>0.22641509400000001</c:v>
                </c:pt>
                <c:pt idx="4176">
                  <c:v>0.26275510200000002</c:v>
                </c:pt>
                <c:pt idx="4177">
                  <c:v>0.252</c:v>
                </c:pt>
                <c:pt idx="4178">
                  <c:v>-2.1297192999999999E-2</c:v>
                </c:pt>
                <c:pt idx="4179">
                  <c:v>0.40880503099999999</c:v>
                </c:pt>
                <c:pt idx="4180">
                  <c:v>6.0686016000000002E-2</c:v>
                </c:pt>
                <c:pt idx="4181">
                  <c:v>-6.1538462000000002E-2</c:v>
                </c:pt>
                <c:pt idx="4182">
                  <c:v>0.13266583200000001</c:v>
                </c:pt>
                <c:pt idx="4183">
                  <c:v>-4.4052862999999998E-2</c:v>
                </c:pt>
                <c:pt idx="4184">
                  <c:v>-0.292251926</c:v>
                </c:pt>
                <c:pt idx="4185">
                  <c:v>0.21014492800000001</c:v>
                </c:pt>
                <c:pt idx="4186">
                  <c:v>8.4033609999999998E-3</c:v>
                </c:pt>
                <c:pt idx="4187">
                  <c:v>0.134736842</c:v>
                </c:pt>
                <c:pt idx="4188">
                  <c:v>0.17450980399999999</c:v>
                </c:pt>
                <c:pt idx="4189">
                  <c:v>6.1760840999999997E-2</c:v>
                </c:pt>
                <c:pt idx="4190">
                  <c:v>3.5271064999999997E-2</c:v>
                </c:pt>
                <c:pt idx="4191">
                  <c:v>2.5821595999999999E-2</c:v>
                </c:pt>
                <c:pt idx="4192">
                  <c:v>2.7062276E-2</c:v>
                </c:pt>
                <c:pt idx="4193">
                  <c:v>0.15936254999999999</c:v>
                </c:pt>
                <c:pt idx="4194">
                  <c:v>-2.6548672999999998E-2</c:v>
                </c:pt>
                <c:pt idx="4195">
                  <c:v>0.270895522</c:v>
                </c:pt>
                <c:pt idx="4196">
                  <c:v>0.53256705000000004</c:v>
                </c:pt>
                <c:pt idx="4197">
                  <c:v>7.7844310999999999E-2</c:v>
                </c:pt>
                <c:pt idx="4198">
                  <c:v>8.7799316000000002E-2</c:v>
                </c:pt>
                <c:pt idx="4199">
                  <c:v>5.8080807999999998E-2</c:v>
                </c:pt>
                <c:pt idx="4200">
                  <c:v>0.180746562</c:v>
                </c:pt>
                <c:pt idx="4201">
                  <c:v>-1.8079095999999999E-2</c:v>
                </c:pt>
                <c:pt idx="4202">
                  <c:v>0.83907238200000001</c:v>
                </c:pt>
                <c:pt idx="4203">
                  <c:v>0.42296369</c:v>
                </c:pt>
                <c:pt idx="4204">
                  <c:v>0.23954236700000001</c:v>
                </c:pt>
                <c:pt idx="4205">
                  <c:v>-1.3546798000000001E-2</c:v>
                </c:pt>
                <c:pt idx="4206">
                  <c:v>0.130841121</c:v>
                </c:pt>
                <c:pt idx="4207">
                  <c:v>0.24615384600000001</c:v>
                </c:pt>
                <c:pt idx="4208">
                  <c:v>9.5853093E-2</c:v>
                </c:pt>
                <c:pt idx="4209">
                  <c:v>0.136448598</c:v>
                </c:pt>
                <c:pt idx="4210">
                  <c:v>9.1134751999999999E-2</c:v>
                </c:pt>
                <c:pt idx="4211">
                  <c:v>9.767642E-2</c:v>
                </c:pt>
                <c:pt idx="4212">
                  <c:v>-1.3546798000000001E-2</c:v>
                </c:pt>
                <c:pt idx="4213">
                  <c:v>-0.22777777799999999</c:v>
                </c:pt>
                <c:pt idx="4214">
                  <c:v>5.4260089999999997E-2</c:v>
                </c:pt>
                <c:pt idx="4215">
                  <c:v>0.188855422</c:v>
                </c:pt>
                <c:pt idx="4216">
                  <c:v>0.172905526</c:v>
                </c:pt>
                <c:pt idx="4217">
                  <c:v>0.232804233</c:v>
                </c:pt>
                <c:pt idx="4218">
                  <c:v>7.2916667000000004E-2</c:v>
                </c:pt>
                <c:pt idx="4219">
                  <c:v>-5.8549825999999999E-2</c:v>
                </c:pt>
                <c:pt idx="4220">
                  <c:v>0.129753915</c:v>
                </c:pt>
                <c:pt idx="4221">
                  <c:v>-0.12200557099999999</c:v>
                </c:pt>
                <c:pt idx="4222">
                  <c:v>-7.5833333000000003E-2</c:v>
                </c:pt>
                <c:pt idx="4223">
                  <c:v>0.143478261</c:v>
                </c:pt>
                <c:pt idx="4224">
                  <c:v>9.7890295000000002E-2</c:v>
                </c:pt>
                <c:pt idx="4225">
                  <c:v>2.7618726999999999E-2</c:v>
                </c:pt>
                <c:pt idx="4226">
                  <c:v>5.1020408000000003E-2</c:v>
                </c:pt>
                <c:pt idx="4227">
                  <c:v>7.0443720000000001E-2</c:v>
                </c:pt>
                <c:pt idx="4228">
                  <c:v>0.255238095</c:v>
                </c:pt>
                <c:pt idx="4229">
                  <c:v>1.9762846000000001E-2</c:v>
                </c:pt>
                <c:pt idx="4230">
                  <c:v>0.33047619</c:v>
                </c:pt>
                <c:pt idx="4231">
                  <c:v>0.124809741</c:v>
                </c:pt>
                <c:pt idx="4232">
                  <c:v>0.114336283</c:v>
                </c:pt>
                <c:pt idx="4233">
                  <c:v>2.7007298999999999E-2</c:v>
                </c:pt>
                <c:pt idx="4234">
                  <c:v>0.52</c:v>
                </c:pt>
                <c:pt idx="4235">
                  <c:v>-8.7912089999999995E-3</c:v>
                </c:pt>
                <c:pt idx="4236">
                  <c:v>-1.4634146000000001E-2</c:v>
                </c:pt>
                <c:pt idx="4237">
                  <c:v>4.1776992999999998E-2</c:v>
                </c:pt>
                <c:pt idx="4238">
                  <c:v>2.7993779E-2</c:v>
                </c:pt>
                <c:pt idx="4239">
                  <c:v>0.29900990100000002</c:v>
                </c:pt>
                <c:pt idx="4240">
                  <c:v>3.7487334999999997E-2</c:v>
                </c:pt>
                <c:pt idx="4241">
                  <c:v>0.180733163</c:v>
                </c:pt>
                <c:pt idx="4242">
                  <c:v>-1.2297735000000001E-2</c:v>
                </c:pt>
                <c:pt idx="4243">
                  <c:v>-2.5959978000000002E-2</c:v>
                </c:pt>
                <c:pt idx="4244">
                  <c:v>7.8363914000000007E-2</c:v>
                </c:pt>
                <c:pt idx="4245">
                  <c:v>-2.2501654999999999E-2</c:v>
                </c:pt>
                <c:pt idx="4246">
                  <c:v>-2.493159E-2</c:v>
                </c:pt>
                <c:pt idx="4247">
                  <c:v>0.132726648</c:v>
                </c:pt>
                <c:pt idx="4248">
                  <c:v>4.9180328000000002E-2</c:v>
                </c:pt>
                <c:pt idx="4249">
                  <c:v>4.9295775E-2</c:v>
                </c:pt>
                <c:pt idx="4250">
                  <c:v>0.78260869600000005</c:v>
                </c:pt>
                <c:pt idx="4251">
                  <c:v>0.45355191299999997</c:v>
                </c:pt>
                <c:pt idx="4252">
                  <c:v>9.4372510000000007E-2</c:v>
                </c:pt>
                <c:pt idx="4253">
                  <c:v>6.0469314000000003E-2</c:v>
                </c:pt>
                <c:pt idx="4254">
                  <c:v>0.44150559499999997</c:v>
                </c:pt>
                <c:pt idx="4255">
                  <c:v>0.105493134</c:v>
                </c:pt>
                <c:pt idx="4256">
                  <c:v>9.4168467000000006E-2</c:v>
                </c:pt>
                <c:pt idx="4257">
                  <c:v>0.10328638499999999</c:v>
                </c:pt>
                <c:pt idx="4258">
                  <c:v>-0.18203883500000001</c:v>
                </c:pt>
                <c:pt idx="4259">
                  <c:v>-0.113602392</c:v>
                </c:pt>
                <c:pt idx="4260">
                  <c:v>4.2485400000000003E-3</c:v>
                </c:pt>
                <c:pt idx="4261">
                  <c:v>0.27500000000000002</c:v>
                </c:pt>
                <c:pt idx="4262">
                  <c:v>0.15266666700000001</c:v>
                </c:pt>
                <c:pt idx="4263">
                  <c:v>5.7692307999999998E-2</c:v>
                </c:pt>
                <c:pt idx="4264">
                  <c:v>7.1428569999999999E-3</c:v>
                </c:pt>
                <c:pt idx="4265">
                  <c:v>5.1013111E-2</c:v>
                </c:pt>
                <c:pt idx="4266">
                  <c:v>0.10458284399999999</c:v>
                </c:pt>
                <c:pt idx="4267">
                  <c:v>9.6491227999999998E-2</c:v>
                </c:pt>
                <c:pt idx="4268">
                  <c:v>0.35922330099999999</c:v>
                </c:pt>
                <c:pt idx="4269">
                  <c:v>0.125819917</c:v>
                </c:pt>
                <c:pt idx="4270">
                  <c:v>2.2861647999999998E-2</c:v>
                </c:pt>
                <c:pt idx="4271">
                  <c:v>3.5945360000000002E-3</c:v>
                </c:pt>
                <c:pt idx="4272">
                  <c:v>2.6258205999999999E-2</c:v>
                </c:pt>
                <c:pt idx="4273">
                  <c:v>3.9603959999999997E-3</c:v>
                </c:pt>
                <c:pt idx="4274">
                  <c:v>0.291370558</c:v>
                </c:pt>
                <c:pt idx="4275">
                  <c:v>0.38888888900000002</c:v>
                </c:pt>
                <c:pt idx="4276">
                  <c:v>4.6327684000000001E-2</c:v>
                </c:pt>
                <c:pt idx="4277">
                  <c:v>0.171875</c:v>
                </c:pt>
                <c:pt idx="4278">
                  <c:v>0.34767025099999999</c:v>
                </c:pt>
                <c:pt idx="4279">
                  <c:v>8.6651054000000005E-2</c:v>
                </c:pt>
                <c:pt idx="4280">
                  <c:v>0.32116788299999999</c:v>
                </c:pt>
                <c:pt idx="4281">
                  <c:v>3.0588234999999998E-2</c:v>
                </c:pt>
                <c:pt idx="4282">
                  <c:v>-0.14392523400000001</c:v>
                </c:pt>
                <c:pt idx="4283">
                  <c:v>0.39972527499999999</c:v>
                </c:pt>
                <c:pt idx="4284">
                  <c:v>-6.1162079999999997E-3</c:v>
                </c:pt>
                <c:pt idx="4285">
                  <c:v>0.12107623300000001</c:v>
                </c:pt>
                <c:pt idx="4286">
                  <c:v>4.2553190999999997E-2</c:v>
                </c:pt>
                <c:pt idx="4287">
                  <c:v>9.7091723000000005E-2</c:v>
                </c:pt>
                <c:pt idx="4288">
                  <c:v>2.5882353E-2</c:v>
                </c:pt>
                <c:pt idx="4289">
                  <c:v>0.17888198799999999</c:v>
                </c:pt>
                <c:pt idx="4290">
                  <c:v>-3.3893221000000001E-2</c:v>
                </c:pt>
                <c:pt idx="4291">
                  <c:v>0.19789473699999999</c:v>
                </c:pt>
                <c:pt idx="4292">
                  <c:v>0.20961887500000001</c:v>
                </c:pt>
                <c:pt idx="4293">
                  <c:v>0.137832017</c:v>
                </c:pt>
                <c:pt idx="4294">
                  <c:v>6.6641279999999997E-2</c:v>
                </c:pt>
                <c:pt idx="4295">
                  <c:v>-3.4960421999999998E-2</c:v>
                </c:pt>
                <c:pt idx="4296">
                  <c:v>5.3746769999999999E-2</c:v>
                </c:pt>
                <c:pt idx="4297">
                  <c:v>-0.29929929900000002</c:v>
                </c:pt>
                <c:pt idx="4298">
                  <c:v>4.4939965999999998E-2</c:v>
                </c:pt>
                <c:pt idx="4299">
                  <c:v>3.9347948000000001E-2</c:v>
                </c:pt>
                <c:pt idx="4300">
                  <c:v>0.35641547899999998</c:v>
                </c:pt>
                <c:pt idx="4301">
                  <c:v>5.5725191E-2</c:v>
                </c:pt>
                <c:pt idx="4302">
                  <c:v>0.108462455</c:v>
                </c:pt>
                <c:pt idx="4303">
                  <c:v>-2.8025478E-2</c:v>
                </c:pt>
                <c:pt idx="4304">
                  <c:v>-4.9916805000000002E-2</c:v>
                </c:pt>
                <c:pt idx="4305">
                  <c:v>4.319654E-3</c:v>
                </c:pt>
                <c:pt idx="4306">
                  <c:v>0.109090909</c:v>
                </c:pt>
                <c:pt idx="4307">
                  <c:v>0.32485322900000002</c:v>
                </c:pt>
                <c:pt idx="4308">
                  <c:v>-2.2371359999999998E-3</c:v>
                </c:pt>
                <c:pt idx="4309">
                  <c:v>0.353293413</c:v>
                </c:pt>
                <c:pt idx="4310">
                  <c:v>-7.4937550000000004E-3</c:v>
                </c:pt>
                <c:pt idx="4311">
                  <c:v>0.104428904</c:v>
                </c:pt>
                <c:pt idx="4312">
                  <c:v>1.3090909E-2</c:v>
                </c:pt>
                <c:pt idx="4313">
                  <c:v>4.0262581999999998E-2</c:v>
                </c:pt>
                <c:pt idx="4314">
                  <c:v>3.5999999999999997E-2</c:v>
                </c:pt>
                <c:pt idx="4315">
                  <c:v>0.12876254200000001</c:v>
                </c:pt>
                <c:pt idx="4316">
                  <c:v>-5.8310279E-2</c:v>
                </c:pt>
                <c:pt idx="4317">
                  <c:v>7.352941E-3</c:v>
                </c:pt>
                <c:pt idx="4318">
                  <c:v>4.3313708999999999E-2</c:v>
                </c:pt>
                <c:pt idx="4319">
                  <c:v>0.41176470599999998</c:v>
                </c:pt>
                <c:pt idx="4320">
                  <c:v>5.0407013000000001E-2</c:v>
                </c:pt>
                <c:pt idx="4321">
                  <c:v>8.3046964000000001E-2</c:v>
                </c:pt>
                <c:pt idx="4322">
                  <c:v>0.25</c:v>
                </c:pt>
                <c:pt idx="4323">
                  <c:v>0.40298507500000003</c:v>
                </c:pt>
                <c:pt idx="4324">
                  <c:v>0.14171793099999999</c:v>
                </c:pt>
                <c:pt idx="4325">
                  <c:v>0.168110919</c:v>
                </c:pt>
                <c:pt idx="4326">
                  <c:v>8.5641399000000007E-2</c:v>
                </c:pt>
                <c:pt idx="4327">
                  <c:v>5.0656659999999999E-2</c:v>
                </c:pt>
                <c:pt idx="4328">
                  <c:v>2.4926205E-2</c:v>
                </c:pt>
                <c:pt idx="4329">
                  <c:v>0.25340599499999999</c:v>
                </c:pt>
                <c:pt idx="4330">
                  <c:v>0.119426752</c:v>
                </c:pt>
                <c:pt idx="4331">
                  <c:v>-0.38500000000000001</c:v>
                </c:pt>
                <c:pt idx="4332">
                  <c:v>0.16567342099999999</c:v>
                </c:pt>
                <c:pt idx="4333">
                  <c:v>8.3713851000000006E-2</c:v>
                </c:pt>
                <c:pt idx="4334">
                  <c:v>-7.5187969999999998E-3</c:v>
                </c:pt>
                <c:pt idx="4335">
                  <c:v>-1.2027491E-2</c:v>
                </c:pt>
                <c:pt idx="4336">
                  <c:v>5.5972014E-2</c:v>
                </c:pt>
                <c:pt idx="4337">
                  <c:v>3.4165367000000002E-2</c:v>
                </c:pt>
                <c:pt idx="4338">
                  <c:v>0.12797992499999999</c:v>
                </c:pt>
                <c:pt idx="4339">
                  <c:v>-1.1014949E-2</c:v>
                </c:pt>
                <c:pt idx="4340">
                  <c:v>0.30841121500000002</c:v>
                </c:pt>
                <c:pt idx="4341">
                  <c:v>0.102090032</c:v>
                </c:pt>
                <c:pt idx="4342">
                  <c:v>0.62411347500000003</c:v>
                </c:pt>
                <c:pt idx="4343">
                  <c:v>1.1468750000000001</c:v>
                </c:pt>
                <c:pt idx="4344">
                  <c:v>-6.4102559999999996E-3</c:v>
                </c:pt>
                <c:pt idx="4345">
                  <c:v>0.151399491</c:v>
                </c:pt>
                <c:pt idx="4346">
                  <c:v>0.15717092299999999</c:v>
                </c:pt>
                <c:pt idx="4347">
                  <c:v>0.13022112999999999</c:v>
                </c:pt>
                <c:pt idx="4348">
                  <c:v>4.4518271999999998E-2</c:v>
                </c:pt>
                <c:pt idx="4349">
                  <c:v>0.17977528100000001</c:v>
                </c:pt>
                <c:pt idx="4350">
                  <c:v>0.17557251900000001</c:v>
                </c:pt>
                <c:pt idx="4351">
                  <c:v>5.0736497999999998E-2</c:v>
                </c:pt>
                <c:pt idx="4352">
                  <c:v>0.25572755400000002</c:v>
                </c:pt>
                <c:pt idx="4353">
                  <c:v>0.14399999999999999</c:v>
                </c:pt>
                <c:pt idx="4354">
                  <c:v>2.3076922999999999E-2</c:v>
                </c:pt>
                <c:pt idx="4355">
                  <c:v>0.21844971199999999</c:v>
                </c:pt>
                <c:pt idx="4356">
                  <c:v>0.126984127</c:v>
                </c:pt>
                <c:pt idx="4357">
                  <c:v>0.202099738</c:v>
                </c:pt>
                <c:pt idx="4358">
                  <c:v>0.26056338000000001</c:v>
                </c:pt>
                <c:pt idx="4359">
                  <c:v>-3.117207E-2</c:v>
                </c:pt>
                <c:pt idx="4360">
                  <c:v>5.7142859999999998E-3</c:v>
                </c:pt>
                <c:pt idx="4361">
                  <c:v>0.57312253000000002</c:v>
                </c:pt>
                <c:pt idx="4362">
                  <c:v>-6.655574E-3</c:v>
                </c:pt>
                <c:pt idx="4363">
                  <c:v>0.115983843</c:v>
                </c:pt>
                <c:pt idx="4364">
                  <c:v>6.3063063000000003E-2</c:v>
                </c:pt>
                <c:pt idx="4365">
                  <c:v>9.7345133E-2</c:v>
                </c:pt>
                <c:pt idx="4366">
                  <c:v>0.12436751</c:v>
                </c:pt>
                <c:pt idx="4367">
                  <c:v>8.4371460999999995E-2</c:v>
                </c:pt>
                <c:pt idx="4368">
                  <c:v>0.30364372499999998</c:v>
                </c:pt>
                <c:pt idx="4369">
                  <c:v>0.24005964199999999</c:v>
                </c:pt>
                <c:pt idx="4370">
                  <c:v>0.45424836600000001</c:v>
                </c:pt>
                <c:pt idx="4371">
                  <c:v>0.15754923400000001</c:v>
                </c:pt>
                <c:pt idx="4372">
                  <c:v>0.27392344499999999</c:v>
                </c:pt>
                <c:pt idx="4373">
                  <c:v>-3.7823490000000001E-2</c:v>
                </c:pt>
                <c:pt idx="4374">
                  <c:v>0.110878661</c:v>
                </c:pt>
                <c:pt idx="4375">
                  <c:v>-5.8490566000000001E-2</c:v>
                </c:pt>
                <c:pt idx="4376">
                  <c:v>0.18271604899999999</c:v>
                </c:pt>
                <c:pt idx="4377">
                  <c:v>8.6455330000000004E-3</c:v>
                </c:pt>
                <c:pt idx="4378">
                  <c:v>3.7277958E-2</c:v>
                </c:pt>
                <c:pt idx="4379">
                  <c:v>0.266350211</c:v>
                </c:pt>
                <c:pt idx="4380">
                  <c:v>3.4700320000000001E-3</c:v>
                </c:pt>
                <c:pt idx="4381">
                  <c:v>6.0465115999999999E-2</c:v>
                </c:pt>
                <c:pt idx="4382">
                  <c:v>9.4339620000000006E-3</c:v>
                </c:pt>
                <c:pt idx="4383">
                  <c:v>-4.3126684999999998E-2</c:v>
                </c:pt>
                <c:pt idx="4384">
                  <c:v>2.6609442000000001E-2</c:v>
                </c:pt>
                <c:pt idx="4385">
                  <c:v>3.4931912000000002E-2</c:v>
                </c:pt>
                <c:pt idx="4386">
                  <c:v>5.3373184999999997E-2</c:v>
                </c:pt>
                <c:pt idx="4387">
                  <c:v>1.934236E-3</c:v>
                </c:pt>
                <c:pt idx="4388">
                  <c:v>9.4970102000000001E-2</c:v>
                </c:pt>
                <c:pt idx="4389">
                  <c:v>0.17317073199999999</c:v>
                </c:pt>
                <c:pt idx="4390">
                  <c:v>0.147425474</c:v>
                </c:pt>
                <c:pt idx="4391">
                  <c:v>0.123986095</c:v>
                </c:pt>
                <c:pt idx="4392">
                  <c:v>0.27272727299999999</c:v>
                </c:pt>
                <c:pt idx="4393">
                  <c:v>0.33227848100000001</c:v>
                </c:pt>
                <c:pt idx="4394">
                  <c:v>0.25650000000000001</c:v>
                </c:pt>
                <c:pt idx="4395">
                  <c:v>6.0544217999999997E-2</c:v>
                </c:pt>
                <c:pt idx="4396">
                  <c:v>0.393564356</c:v>
                </c:pt>
                <c:pt idx="4397">
                  <c:v>0.105824134</c:v>
                </c:pt>
                <c:pt idx="4398">
                  <c:v>-5.1002865000000001E-2</c:v>
                </c:pt>
                <c:pt idx="4399">
                  <c:v>-4.2613636000000003E-2</c:v>
                </c:pt>
                <c:pt idx="4400">
                  <c:v>2.2727272999999999E-2</c:v>
                </c:pt>
                <c:pt idx="4401">
                  <c:v>-0.46536224199999998</c:v>
                </c:pt>
                <c:pt idx="4402">
                  <c:v>3.125E-2</c:v>
                </c:pt>
                <c:pt idx="4403">
                  <c:v>9.0909089999999994E-3</c:v>
                </c:pt>
                <c:pt idx="4404">
                  <c:v>0.20468749999999999</c:v>
                </c:pt>
                <c:pt idx="4405">
                  <c:v>0.16324749</c:v>
                </c:pt>
                <c:pt idx="4406">
                  <c:v>4.7066015000000003E-2</c:v>
                </c:pt>
                <c:pt idx="4407">
                  <c:v>0.7</c:v>
                </c:pt>
                <c:pt idx="4408">
                  <c:v>0.117318436</c:v>
                </c:pt>
                <c:pt idx="4409">
                  <c:v>-2.1226414999999998E-2</c:v>
                </c:pt>
                <c:pt idx="4410">
                  <c:v>5.5701312000000003E-2</c:v>
                </c:pt>
                <c:pt idx="4411">
                  <c:v>0.56390977399999997</c:v>
                </c:pt>
                <c:pt idx="4412">
                  <c:v>4.3912175999999997E-2</c:v>
                </c:pt>
                <c:pt idx="4413">
                  <c:v>0.58181818200000002</c:v>
                </c:pt>
                <c:pt idx="4414">
                  <c:v>-5.0933790000000003E-3</c:v>
                </c:pt>
                <c:pt idx="4415">
                  <c:v>8.1545064E-2</c:v>
                </c:pt>
                <c:pt idx="4416">
                  <c:v>0.145604396</c:v>
                </c:pt>
                <c:pt idx="4417">
                  <c:v>6.9585614000000004E-2</c:v>
                </c:pt>
                <c:pt idx="4418">
                  <c:v>-4.3168168E-2</c:v>
                </c:pt>
                <c:pt idx="4419">
                  <c:v>0</c:v>
                </c:pt>
                <c:pt idx="4420">
                  <c:v>-4.1000000000000002E-2</c:v>
                </c:pt>
                <c:pt idx="4421">
                  <c:v>1.0733453E-2</c:v>
                </c:pt>
                <c:pt idx="4422">
                  <c:v>8.8348271000000006E-2</c:v>
                </c:pt>
                <c:pt idx="4423">
                  <c:v>6.9216758000000003E-2</c:v>
                </c:pt>
                <c:pt idx="4424">
                  <c:v>0.16349206299999999</c:v>
                </c:pt>
                <c:pt idx="4425">
                  <c:v>-2.1666667000000001E-2</c:v>
                </c:pt>
                <c:pt idx="4426">
                  <c:v>-1.2642230000000001E-3</c:v>
                </c:pt>
                <c:pt idx="4427">
                  <c:v>0.23728813600000001</c:v>
                </c:pt>
                <c:pt idx="4428">
                  <c:v>0.420408163</c:v>
                </c:pt>
                <c:pt idx="4429">
                  <c:v>0.22393822399999999</c:v>
                </c:pt>
                <c:pt idx="4430">
                  <c:v>0.151213441</c:v>
                </c:pt>
                <c:pt idx="4431">
                  <c:v>0.500412882</c:v>
                </c:pt>
                <c:pt idx="4432">
                  <c:v>8.5574569999999992E-3</c:v>
                </c:pt>
                <c:pt idx="4433">
                  <c:v>0.23195979899999999</c:v>
                </c:pt>
                <c:pt idx="4434">
                  <c:v>0.13537117900000001</c:v>
                </c:pt>
                <c:pt idx="4435">
                  <c:v>0.44413407799999999</c:v>
                </c:pt>
                <c:pt idx="4436">
                  <c:v>-3.4353995999999998E-2</c:v>
                </c:pt>
                <c:pt idx="4437">
                  <c:v>-2.7972027999999999E-2</c:v>
                </c:pt>
                <c:pt idx="4438">
                  <c:v>0.38600874499999999</c:v>
                </c:pt>
                <c:pt idx="4439">
                  <c:v>-1.141553E-3</c:v>
                </c:pt>
                <c:pt idx="4440">
                  <c:v>-8.6538461999999997E-2</c:v>
                </c:pt>
                <c:pt idx="4441">
                  <c:v>2.4761905000000001E-2</c:v>
                </c:pt>
                <c:pt idx="4442">
                  <c:v>0.31914893599999999</c:v>
                </c:pt>
                <c:pt idx="4443">
                  <c:v>1.5183245999999999E-2</c:v>
                </c:pt>
                <c:pt idx="4444">
                  <c:v>2.7118644000000001E-2</c:v>
                </c:pt>
                <c:pt idx="4445">
                  <c:v>0.32945736399999997</c:v>
                </c:pt>
                <c:pt idx="4446">
                  <c:v>3.5514969999999998E-3</c:v>
                </c:pt>
                <c:pt idx="4447">
                  <c:v>7.9281768000000002E-2</c:v>
                </c:pt>
                <c:pt idx="4448">
                  <c:v>0.380090498</c:v>
                </c:pt>
                <c:pt idx="4449">
                  <c:v>1.0570825000000001E-2</c:v>
                </c:pt>
                <c:pt idx="4450">
                  <c:v>0.52750809099999996</c:v>
                </c:pt>
                <c:pt idx="4451">
                  <c:v>0.106546855</c:v>
                </c:pt>
                <c:pt idx="4452">
                  <c:v>2.7939042000000001E-2</c:v>
                </c:pt>
                <c:pt idx="4453">
                  <c:v>6.4464570999999998E-2</c:v>
                </c:pt>
                <c:pt idx="4454">
                  <c:v>0.433447099</c:v>
                </c:pt>
                <c:pt idx="4455">
                  <c:v>-1.2779553000000001E-2</c:v>
                </c:pt>
                <c:pt idx="4456">
                  <c:v>0.22392800400000001</c:v>
                </c:pt>
                <c:pt idx="4457">
                  <c:v>9.8441345E-2</c:v>
                </c:pt>
                <c:pt idx="4458">
                  <c:v>4.2000000000000003E-2</c:v>
                </c:pt>
                <c:pt idx="4459">
                  <c:v>0.17782909899999999</c:v>
                </c:pt>
                <c:pt idx="4460">
                  <c:v>0.49855907799999999</c:v>
                </c:pt>
                <c:pt idx="4461">
                  <c:v>2.6769231000000001E-2</c:v>
                </c:pt>
                <c:pt idx="4462">
                  <c:v>2.7227722999999999E-2</c:v>
                </c:pt>
                <c:pt idx="4463">
                  <c:v>6.3634549999999998E-2</c:v>
                </c:pt>
                <c:pt idx="4464">
                  <c:v>0.14893617000000001</c:v>
                </c:pt>
                <c:pt idx="4465">
                  <c:v>4.2302799000000002E-2</c:v>
                </c:pt>
                <c:pt idx="4466">
                  <c:v>0.28244274800000002</c:v>
                </c:pt>
                <c:pt idx="4467">
                  <c:v>0.15248227</c:v>
                </c:pt>
                <c:pt idx="4468">
                  <c:v>8.2911392E-2</c:v>
                </c:pt>
                <c:pt idx="4469">
                  <c:v>0.209372638</c:v>
                </c:pt>
                <c:pt idx="4470">
                  <c:v>1.3668430000000001E-2</c:v>
                </c:pt>
                <c:pt idx="4471">
                  <c:v>0.33522727299999999</c:v>
                </c:pt>
                <c:pt idx="4472">
                  <c:v>0.424761905</c:v>
                </c:pt>
                <c:pt idx="4473">
                  <c:v>0.10040816299999999</c:v>
                </c:pt>
                <c:pt idx="4474">
                  <c:v>3.8666667000000002E-2</c:v>
                </c:pt>
                <c:pt idx="4475">
                  <c:v>9.5032397000000005E-2</c:v>
                </c:pt>
                <c:pt idx="4476">
                  <c:v>3.4199726E-2</c:v>
                </c:pt>
                <c:pt idx="4477">
                  <c:v>0.12590799</c:v>
                </c:pt>
                <c:pt idx="4478">
                  <c:v>3.0985914999999999E-2</c:v>
                </c:pt>
                <c:pt idx="4479">
                  <c:v>0.24641148299999999</c:v>
                </c:pt>
                <c:pt idx="4480">
                  <c:v>0.23294279800000001</c:v>
                </c:pt>
                <c:pt idx="4481">
                  <c:v>0.01</c:v>
                </c:pt>
                <c:pt idx="4482">
                  <c:v>0.88676470600000001</c:v>
                </c:pt>
                <c:pt idx="4483">
                  <c:v>0.65833333299999997</c:v>
                </c:pt>
                <c:pt idx="4484">
                  <c:v>0.65833333299999997</c:v>
                </c:pt>
                <c:pt idx="4485">
                  <c:v>0.36726546900000001</c:v>
                </c:pt>
                <c:pt idx="4486">
                  <c:v>8.6956521999999994E-2</c:v>
                </c:pt>
                <c:pt idx="4487">
                  <c:v>6.3303659999999998E-2</c:v>
                </c:pt>
                <c:pt idx="4488">
                  <c:v>2.3379819999999999E-2</c:v>
                </c:pt>
                <c:pt idx="4489">
                  <c:v>0</c:v>
                </c:pt>
                <c:pt idx="4490">
                  <c:v>2.6102941000000001E-2</c:v>
                </c:pt>
                <c:pt idx="4491">
                  <c:v>0.21135029399999999</c:v>
                </c:pt>
                <c:pt idx="4492">
                  <c:v>4.4407895000000003E-2</c:v>
                </c:pt>
                <c:pt idx="4493">
                  <c:v>3.7083333000000003E-2</c:v>
                </c:pt>
                <c:pt idx="4494">
                  <c:v>0.22985580999999999</c:v>
                </c:pt>
                <c:pt idx="4495">
                  <c:v>-4.4720496999999998E-2</c:v>
                </c:pt>
                <c:pt idx="4496">
                  <c:v>7.1428570999999996E-2</c:v>
                </c:pt>
                <c:pt idx="4497">
                  <c:v>-7.5630251999999995E-2</c:v>
                </c:pt>
                <c:pt idx="4498">
                  <c:v>0.11144578300000001</c:v>
                </c:pt>
                <c:pt idx="4499">
                  <c:v>0.101326375</c:v>
                </c:pt>
                <c:pt idx="4500">
                  <c:v>-4.3895747999999998E-2</c:v>
                </c:pt>
                <c:pt idx="4501">
                  <c:v>5.8449073999999997E-2</c:v>
                </c:pt>
                <c:pt idx="4502">
                  <c:v>-2.9112080000000002E-3</c:v>
                </c:pt>
                <c:pt idx="4503">
                  <c:v>4.9575069999999999E-3</c:v>
                </c:pt>
                <c:pt idx="4504">
                  <c:v>0.190011705</c:v>
                </c:pt>
                <c:pt idx="4505">
                  <c:v>8.3160079999999997E-3</c:v>
                </c:pt>
                <c:pt idx="4506">
                  <c:v>0.32137518700000001</c:v>
                </c:pt>
                <c:pt idx="4507">
                  <c:v>0.36699507399999998</c:v>
                </c:pt>
                <c:pt idx="4508">
                  <c:v>0.128798842</c:v>
                </c:pt>
                <c:pt idx="4509">
                  <c:v>0.55440414500000001</c:v>
                </c:pt>
                <c:pt idx="4510">
                  <c:v>0.32930232599999998</c:v>
                </c:pt>
                <c:pt idx="4511">
                  <c:v>0.31561461800000001</c:v>
                </c:pt>
                <c:pt idx="4512">
                  <c:v>0.27689104799999997</c:v>
                </c:pt>
                <c:pt idx="4513">
                  <c:v>5.0343249E-2</c:v>
                </c:pt>
                <c:pt idx="4514">
                  <c:v>1.8651363000000001E-2</c:v>
                </c:pt>
                <c:pt idx="4515">
                  <c:v>0.33429394800000001</c:v>
                </c:pt>
                <c:pt idx="4516">
                  <c:v>3.333333E-3</c:v>
                </c:pt>
                <c:pt idx="4517">
                  <c:v>9.2592593000000001E-2</c:v>
                </c:pt>
                <c:pt idx="4518">
                  <c:v>0.55844155799999995</c:v>
                </c:pt>
                <c:pt idx="4519">
                  <c:v>7.7200000000000005E-2</c:v>
                </c:pt>
                <c:pt idx="4520">
                  <c:v>7.3330601999999995E-2</c:v>
                </c:pt>
                <c:pt idx="4521">
                  <c:v>0.20995385599999999</c:v>
                </c:pt>
                <c:pt idx="4522">
                  <c:v>0.116959064</c:v>
                </c:pt>
                <c:pt idx="4523">
                  <c:v>2.1288838000000001E-2</c:v>
                </c:pt>
                <c:pt idx="4524">
                  <c:v>3.2195122E-2</c:v>
                </c:pt>
                <c:pt idx="4525">
                  <c:v>7.4223382000000004E-2</c:v>
                </c:pt>
                <c:pt idx="4526">
                  <c:v>0.1</c:v>
                </c:pt>
                <c:pt idx="4527">
                  <c:v>1.6759777E-2</c:v>
                </c:pt>
                <c:pt idx="4528">
                  <c:v>0.10513447400000001</c:v>
                </c:pt>
                <c:pt idx="4529">
                  <c:v>8.4452975E-2</c:v>
                </c:pt>
                <c:pt idx="4530">
                  <c:v>0.123111111</c:v>
                </c:pt>
                <c:pt idx="4531">
                  <c:v>0.11440678</c:v>
                </c:pt>
                <c:pt idx="4532">
                  <c:v>-1.4545455000000001E-2</c:v>
                </c:pt>
                <c:pt idx="4533">
                  <c:v>0.17151024300000001</c:v>
                </c:pt>
                <c:pt idx="4534">
                  <c:v>1.6992981000000001E-2</c:v>
                </c:pt>
                <c:pt idx="4535">
                  <c:v>5.6924678999999999E-2</c:v>
                </c:pt>
                <c:pt idx="4536">
                  <c:v>0.112716763</c:v>
                </c:pt>
                <c:pt idx="4537">
                  <c:v>-6.1180790000000002E-3</c:v>
                </c:pt>
                <c:pt idx="4538">
                  <c:v>0.147511848</c:v>
                </c:pt>
                <c:pt idx="4539">
                  <c:v>0.36184210500000002</c:v>
                </c:pt>
                <c:pt idx="4540">
                  <c:v>-0.37124182999999999</c:v>
                </c:pt>
                <c:pt idx="4541">
                  <c:v>0.81873727100000004</c:v>
                </c:pt>
                <c:pt idx="4542">
                  <c:v>0.1125</c:v>
                </c:pt>
                <c:pt idx="4543">
                  <c:v>6.9246435999999995E-2</c:v>
                </c:pt>
                <c:pt idx="4544">
                  <c:v>1.0178117E-2</c:v>
                </c:pt>
                <c:pt idx="4545">
                  <c:v>-5.9259259000000002E-2</c:v>
                </c:pt>
                <c:pt idx="4546">
                  <c:v>-4.4566334999999999E-2</c:v>
                </c:pt>
                <c:pt idx="4547">
                  <c:v>4.4893379999999998E-3</c:v>
                </c:pt>
                <c:pt idx="4548">
                  <c:v>0.118120805</c:v>
                </c:pt>
                <c:pt idx="4549">
                  <c:v>0.12590799</c:v>
                </c:pt>
                <c:pt idx="4550">
                  <c:v>4.5454544999999999E-2</c:v>
                </c:pt>
                <c:pt idx="4551">
                  <c:v>-0.1</c:v>
                </c:pt>
                <c:pt idx="4552">
                  <c:v>2.5806452000000001E-2</c:v>
                </c:pt>
                <c:pt idx="4553">
                  <c:v>-1.1461318E-2</c:v>
                </c:pt>
                <c:pt idx="4554">
                  <c:v>0.35362645599999998</c:v>
                </c:pt>
                <c:pt idx="4555">
                  <c:v>0.16</c:v>
                </c:pt>
                <c:pt idx="4556">
                  <c:v>0.124723247</c:v>
                </c:pt>
                <c:pt idx="4557">
                  <c:v>0.245936396</c:v>
                </c:pt>
                <c:pt idx="4558">
                  <c:v>8.6956521999999994E-2</c:v>
                </c:pt>
                <c:pt idx="4559">
                  <c:v>-8.9820360000000005E-3</c:v>
                </c:pt>
                <c:pt idx="4560">
                  <c:v>2.9882604E-2</c:v>
                </c:pt>
                <c:pt idx="4561">
                  <c:v>-1.0429447999999999E-2</c:v>
                </c:pt>
                <c:pt idx="4562">
                  <c:v>1.8383518000000001E-2</c:v>
                </c:pt>
                <c:pt idx="4563">
                  <c:v>4.8284624999999998E-2</c:v>
                </c:pt>
                <c:pt idx="4564">
                  <c:v>-7.4147309999999999E-3</c:v>
                </c:pt>
                <c:pt idx="4565">
                  <c:v>0.193928129</c:v>
                </c:pt>
                <c:pt idx="4566">
                  <c:v>0.51071428600000002</c:v>
                </c:pt>
                <c:pt idx="4567">
                  <c:v>0.29185185200000002</c:v>
                </c:pt>
                <c:pt idx="4568">
                  <c:v>1.0670732E-2</c:v>
                </c:pt>
                <c:pt idx="4569">
                  <c:v>-8.9119170999999997E-2</c:v>
                </c:pt>
                <c:pt idx="4570">
                  <c:v>2.9649596E-2</c:v>
                </c:pt>
                <c:pt idx="4571">
                  <c:v>3.9548023000000002E-2</c:v>
                </c:pt>
                <c:pt idx="4572">
                  <c:v>7.2874493999999998E-2</c:v>
                </c:pt>
                <c:pt idx="4573">
                  <c:v>3.2258065000000002E-2</c:v>
                </c:pt>
                <c:pt idx="4574">
                  <c:v>0.120716113</c:v>
                </c:pt>
                <c:pt idx="4575">
                  <c:v>0.35285913499999999</c:v>
                </c:pt>
                <c:pt idx="4576">
                  <c:v>0.231907895</c:v>
                </c:pt>
                <c:pt idx="4577">
                  <c:v>0.206322795</c:v>
                </c:pt>
                <c:pt idx="4578">
                  <c:v>0.114678899</c:v>
                </c:pt>
                <c:pt idx="4579">
                  <c:v>0.21350762500000001</c:v>
                </c:pt>
                <c:pt idx="4580">
                  <c:v>-4.0650407E-2</c:v>
                </c:pt>
                <c:pt idx="4581">
                  <c:v>0.141444867</c:v>
                </c:pt>
                <c:pt idx="4582">
                  <c:v>6.9491524999999998E-2</c:v>
                </c:pt>
                <c:pt idx="4583">
                  <c:v>0.12107623300000001</c:v>
                </c:pt>
                <c:pt idx="4584">
                  <c:v>3.5664335999999998E-2</c:v>
                </c:pt>
                <c:pt idx="4585">
                  <c:v>5.5555555999999999E-2</c:v>
                </c:pt>
                <c:pt idx="4586">
                  <c:v>2.6086957000000001E-2</c:v>
                </c:pt>
                <c:pt idx="4587">
                  <c:v>0.11062801899999999</c:v>
                </c:pt>
                <c:pt idx="4588">
                  <c:v>5.8461538E-2</c:v>
                </c:pt>
                <c:pt idx="4589">
                  <c:v>5.2068473999999997E-2</c:v>
                </c:pt>
                <c:pt idx="4590">
                  <c:v>7.0287539999999996E-2</c:v>
                </c:pt>
                <c:pt idx="4591">
                  <c:v>-1.8882175000000001E-2</c:v>
                </c:pt>
                <c:pt idx="4592">
                  <c:v>0.20978121</c:v>
                </c:pt>
                <c:pt idx="4593">
                  <c:v>1.0596026E-2</c:v>
                </c:pt>
                <c:pt idx="4594">
                  <c:v>-9.2356060000000004E-3</c:v>
                </c:pt>
                <c:pt idx="4595">
                  <c:v>-7.8738829999999996E-2</c:v>
                </c:pt>
                <c:pt idx="4596">
                  <c:v>7.9503675999999995E-2</c:v>
                </c:pt>
                <c:pt idx="4597">
                  <c:v>3.8409521000000002E-2</c:v>
                </c:pt>
                <c:pt idx="4598">
                  <c:v>-2.4552089999999999E-2</c:v>
                </c:pt>
                <c:pt idx="4599">
                  <c:v>2.5365103999999999E-2</c:v>
                </c:pt>
                <c:pt idx="4600">
                  <c:v>0.191314554</c:v>
                </c:pt>
                <c:pt idx="4601">
                  <c:v>-4.6153845999999998E-2</c:v>
                </c:pt>
                <c:pt idx="4602">
                  <c:v>5.2211302000000001E-2</c:v>
                </c:pt>
                <c:pt idx="4603">
                  <c:v>0.169078014</c:v>
                </c:pt>
                <c:pt idx="4604">
                  <c:v>0.26523297499999998</c:v>
                </c:pt>
                <c:pt idx="4605">
                  <c:v>2.8824834000000001E-2</c:v>
                </c:pt>
                <c:pt idx="4606">
                  <c:v>7.2821846999999995E-2</c:v>
                </c:pt>
                <c:pt idx="4607">
                  <c:v>5.1813470000000002E-3</c:v>
                </c:pt>
                <c:pt idx="4608">
                  <c:v>6.4459929999999999E-2</c:v>
                </c:pt>
                <c:pt idx="4609">
                  <c:v>5.7591623000000002E-2</c:v>
                </c:pt>
                <c:pt idx="4610">
                  <c:v>-1.6326530999999998E-2</c:v>
                </c:pt>
                <c:pt idx="4611">
                  <c:v>-1.6070843000000001E-2</c:v>
                </c:pt>
                <c:pt idx="4612">
                  <c:v>2.9507230000000001E-3</c:v>
                </c:pt>
                <c:pt idx="4613">
                  <c:v>4.1080472999999999E-2</c:v>
                </c:pt>
                <c:pt idx="4614">
                  <c:v>0.29661016899999998</c:v>
                </c:pt>
                <c:pt idx="4615">
                  <c:v>1.0964912E-2</c:v>
                </c:pt>
                <c:pt idx="4616">
                  <c:v>-6.0606061000000003E-2</c:v>
                </c:pt>
                <c:pt idx="4617">
                  <c:v>0.107407407</c:v>
                </c:pt>
                <c:pt idx="4618">
                  <c:v>5.9139780000000003E-3</c:v>
                </c:pt>
                <c:pt idx="4619">
                  <c:v>-9.9009900000000001E-3</c:v>
                </c:pt>
                <c:pt idx="4620">
                  <c:v>8.8127294999999994E-2</c:v>
                </c:pt>
                <c:pt idx="4621">
                  <c:v>0.12107623300000001</c:v>
                </c:pt>
                <c:pt idx="4622">
                  <c:v>0.20371117399999999</c:v>
                </c:pt>
                <c:pt idx="4623">
                  <c:v>-0.11375661400000001</c:v>
                </c:pt>
                <c:pt idx="4624">
                  <c:v>9.1711550000000003E-2</c:v>
                </c:pt>
                <c:pt idx="4625">
                  <c:v>4.1095890000000003E-2</c:v>
                </c:pt>
                <c:pt idx="4626">
                  <c:v>-5.3908355999999998E-2</c:v>
                </c:pt>
                <c:pt idx="4627">
                  <c:v>3.9714868E-2</c:v>
                </c:pt>
                <c:pt idx="4628">
                  <c:v>2.3456790000000002E-2</c:v>
                </c:pt>
                <c:pt idx="4629">
                  <c:v>-2.0618556999999999E-2</c:v>
                </c:pt>
                <c:pt idx="4630">
                  <c:v>0.15</c:v>
                </c:pt>
                <c:pt idx="4631">
                  <c:v>4.2154566999999997E-2</c:v>
                </c:pt>
                <c:pt idx="4632">
                  <c:v>-3.3299697000000003E-2</c:v>
                </c:pt>
                <c:pt idx="4633">
                  <c:v>7.9230769000000006E-2</c:v>
                </c:pt>
                <c:pt idx="4634">
                  <c:v>9.7589652999999998E-2</c:v>
                </c:pt>
                <c:pt idx="4635">
                  <c:v>3.2004196999999998E-2</c:v>
                </c:pt>
                <c:pt idx="4636">
                  <c:v>0.15144508700000001</c:v>
                </c:pt>
                <c:pt idx="4637">
                  <c:v>7.9545455000000001E-2</c:v>
                </c:pt>
                <c:pt idx="4638">
                  <c:v>-5.1049814999999998E-2</c:v>
                </c:pt>
                <c:pt idx="4639">
                  <c:v>-0.24603773600000001</c:v>
                </c:pt>
                <c:pt idx="4640">
                  <c:v>0.173849525</c:v>
                </c:pt>
                <c:pt idx="4641">
                  <c:v>-4.3045534000000003E-2</c:v>
                </c:pt>
                <c:pt idx="4642">
                  <c:v>1.1904761999999999E-2</c:v>
                </c:pt>
                <c:pt idx="4643">
                  <c:v>-0.107379376</c:v>
                </c:pt>
                <c:pt idx="4644">
                  <c:v>1.5060239999999999E-3</c:v>
                </c:pt>
                <c:pt idx="4645">
                  <c:v>4.7370707999999997E-2</c:v>
                </c:pt>
                <c:pt idx="4646">
                  <c:v>3.3819782E-2</c:v>
                </c:pt>
                <c:pt idx="4647">
                  <c:v>2.8340081E-2</c:v>
                </c:pt>
                <c:pt idx="4648">
                  <c:v>8.8555860000000004E-3</c:v>
                </c:pt>
                <c:pt idx="4649">
                  <c:v>9.2189500999999993E-2</c:v>
                </c:pt>
                <c:pt idx="4650">
                  <c:v>3.2745591999999997E-2</c:v>
                </c:pt>
                <c:pt idx="4651">
                  <c:v>6.4410804000000002E-2</c:v>
                </c:pt>
                <c:pt idx="4652">
                  <c:v>0.15774533700000001</c:v>
                </c:pt>
                <c:pt idx="4653">
                  <c:v>1.0683761E-2</c:v>
                </c:pt>
                <c:pt idx="4654">
                  <c:v>0.114348143</c:v>
                </c:pt>
                <c:pt idx="4655">
                  <c:v>-9.5238094999999995E-2</c:v>
                </c:pt>
                <c:pt idx="4656">
                  <c:v>4.2746114000000002E-2</c:v>
                </c:pt>
                <c:pt idx="4657">
                  <c:v>-3.6795832000000001E-2</c:v>
                </c:pt>
                <c:pt idx="4658">
                  <c:v>5.4700855E-2</c:v>
                </c:pt>
                <c:pt idx="4659">
                  <c:v>7.6470588000000006E-2</c:v>
                </c:pt>
                <c:pt idx="4660">
                  <c:v>-5.4604199999999999E-2</c:v>
                </c:pt>
                <c:pt idx="4661">
                  <c:v>-1.6129032000000001E-2</c:v>
                </c:pt>
                <c:pt idx="4662">
                  <c:v>-4.8507463000000001E-2</c:v>
                </c:pt>
                <c:pt idx="4663">
                  <c:v>7.0303030000000002E-2</c:v>
                </c:pt>
                <c:pt idx="4664">
                  <c:v>-9.2055485000000006E-2</c:v>
                </c:pt>
                <c:pt idx="4665">
                  <c:v>-3.4375000000000003E-2</c:v>
                </c:pt>
                <c:pt idx="4666">
                  <c:v>7.3298429999999999E-3</c:v>
                </c:pt>
                <c:pt idx="4667">
                  <c:v>-3.0882353000000001E-2</c:v>
                </c:pt>
                <c:pt idx="4668">
                  <c:v>-0.100169779</c:v>
                </c:pt>
                <c:pt idx="4669">
                  <c:v>8.1720429999999997E-2</c:v>
                </c:pt>
                <c:pt idx="4670">
                  <c:v>-7.8347578000000001E-2</c:v>
                </c:pt>
                <c:pt idx="4671">
                  <c:v>0.13092885400000001</c:v>
                </c:pt>
                <c:pt idx="4672">
                  <c:v>-0.111258865</c:v>
                </c:pt>
                <c:pt idx="4673">
                  <c:v>-0.18271119799999999</c:v>
                </c:pt>
                <c:pt idx="4674">
                  <c:v>-0.16723259800000001</c:v>
                </c:pt>
                <c:pt idx="4675">
                  <c:v>8.1798483000000005E-2</c:v>
                </c:pt>
                <c:pt idx="4676">
                  <c:v>0.203125</c:v>
                </c:pt>
                <c:pt idx="4677">
                  <c:v>-0.102902375</c:v>
                </c:pt>
                <c:pt idx="4678">
                  <c:v>-0.140689655</c:v>
                </c:pt>
                <c:pt idx="4679">
                  <c:v>-4.8033415000000003E-2</c:v>
                </c:pt>
                <c:pt idx="4680">
                  <c:v>-1.9509124999999999E-2</c:v>
                </c:pt>
                <c:pt idx="4681">
                  <c:v>0.24455205799999999</c:v>
                </c:pt>
                <c:pt idx="4682">
                  <c:v>-8.5011189999999997E-3</c:v>
                </c:pt>
                <c:pt idx="4683">
                  <c:v>-5.4736842000000001E-2</c:v>
                </c:pt>
                <c:pt idx="4684">
                  <c:v>4.2338710000000002E-2</c:v>
                </c:pt>
                <c:pt idx="4685">
                  <c:v>-6.4176245000000007E-2</c:v>
                </c:pt>
                <c:pt idx="4686">
                  <c:v>-1.8147976E-2</c:v>
                </c:pt>
                <c:pt idx="4687">
                  <c:v>-0.22215384599999999</c:v>
                </c:pt>
                <c:pt idx="4688">
                  <c:v>1.0458568E-2</c:v>
                </c:pt>
                <c:pt idx="4689">
                  <c:v>-6.1207610000000003E-2</c:v>
                </c:pt>
                <c:pt idx="4690">
                  <c:v>0.10172413800000001</c:v>
                </c:pt>
                <c:pt idx="4691">
                  <c:v>-2.7800491E-2</c:v>
                </c:pt>
                <c:pt idx="4692">
                  <c:v>-0.112791236</c:v>
                </c:pt>
                <c:pt idx="4693">
                  <c:v>0.115455382</c:v>
                </c:pt>
                <c:pt idx="4694">
                  <c:v>4.4491524999999997E-2</c:v>
                </c:pt>
                <c:pt idx="4695">
                  <c:v>-2.6578779999999998E-3</c:v>
                </c:pt>
                <c:pt idx="4696">
                  <c:v>-9.1100579000000001E-2</c:v>
                </c:pt>
                <c:pt idx="4697">
                  <c:v>7.6402974999999998E-2</c:v>
                </c:pt>
                <c:pt idx="4698">
                  <c:v>3.6458333000000002E-2</c:v>
                </c:pt>
                <c:pt idx="4699">
                  <c:v>0.17975376200000001</c:v>
                </c:pt>
                <c:pt idx="4700">
                  <c:v>0.12666666700000001</c:v>
                </c:pt>
                <c:pt idx="4701">
                  <c:v>0.15267175599999999</c:v>
                </c:pt>
                <c:pt idx="4702">
                  <c:v>-7.5949367000000004E-2</c:v>
                </c:pt>
                <c:pt idx="4703">
                  <c:v>-9.8642534000000004E-2</c:v>
                </c:pt>
                <c:pt idx="4704">
                  <c:v>3.1215531000000001E-2</c:v>
                </c:pt>
                <c:pt idx="4705">
                  <c:v>0.149319603</c:v>
                </c:pt>
                <c:pt idx="4706">
                  <c:v>-3.5398230000000003E-2</c:v>
                </c:pt>
                <c:pt idx="4707">
                  <c:v>9.9726776000000003E-2</c:v>
                </c:pt>
                <c:pt idx="4708">
                  <c:v>0.26141552499999998</c:v>
                </c:pt>
                <c:pt idx="4709">
                  <c:v>3.5530381E-2</c:v>
                </c:pt>
                <c:pt idx="4710">
                  <c:v>4.5826513999999999E-2</c:v>
                </c:pt>
                <c:pt idx="4711">
                  <c:v>2.9913043E-2</c:v>
                </c:pt>
                <c:pt idx="4712">
                  <c:v>-0.123867069</c:v>
                </c:pt>
                <c:pt idx="4713">
                  <c:v>5.6856187000000002E-2</c:v>
                </c:pt>
                <c:pt idx="4714">
                  <c:v>4.1259038999999997E-2</c:v>
                </c:pt>
                <c:pt idx="4715">
                  <c:v>-1.1594203000000001E-2</c:v>
                </c:pt>
                <c:pt idx="4716">
                  <c:v>-2.1113244E-2</c:v>
                </c:pt>
                <c:pt idx="4717">
                  <c:v>-0.28396572799999997</c:v>
                </c:pt>
                <c:pt idx="4718">
                  <c:v>-9.2024540000000005E-3</c:v>
                </c:pt>
                <c:pt idx="4719">
                  <c:v>4.1878172999999998E-2</c:v>
                </c:pt>
                <c:pt idx="4720">
                  <c:v>0.26446886400000003</c:v>
                </c:pt>
                <c:pt idx="4721">
                  <c:v>2.5000000000000001E-3</c:v>
                </c:pt>
                <c:pt idx="4722">
                  <c:v>9.7196262000000005E-2</c:v>
                </c:pt>
                <c:pt idx="4723">
                  <c:v>-4.1493779999999996E-3</c:v>
                </c:pt>
                <c:pt idx="4724">
                  <c:v>5.7599226000000003E-2</c:v>
                </c:pt>
                <c:pt idx="4725">
                  <c:v>0.10754717</c:v>
                </c:pt>
                <c:pt idx="4726">
                  <c:v>-5.7283142000000002E-2</c:v>
                </c:pt>
                <c:pt idx="4727">
                  <c:v>-3.6727879999999997E-2</c:v>
                </c:pt>
                <c:pt idx="4728">
                  <c:v>-0.104056437</c:v>
                </c:pt>
                <c:pt idx="4729">
                  <c:v>-3.1105227999999999E-2</c:v>
                </c:pt>
                <c:pt idx="4730">
                  <c:v>-2.8985507000000001E-2</c:v>
                </c:pt>
                <c:pt idx="4731">
                  <c:v>0.15094339600000001</c:v>
                </c:pt>
                <c:pt idx="4732">
                  <c:v>-1.2638231E-2</c:v>
                </c:pt>
                <c:pt idx="4733">
                  <c:v>-4.4419889999999997E-2</c:v>
                </c:pt>
                <c:pt idx="4734">
                  <c:v>-4.3233082999999999E-2</c:v>
                </c:pt>
                <c:pt idx="4735">
                  <c:v>4.4224421999999999E-2</c:v>
                </c:pt>
                <c:pt idx="4736">
                  <c:v>-3.5897435999999998E-2</c:v>
                </c:pt>
                <c:pt idx="4737">
                  <c:v>9.5238099999999997E-4</c:v>
                </c:pt>
                <c:pt idx="4738">
                  <c:v>6.3955292999999996E-2</c:v>
                </c:pt>
                <c:pt idx="4739">
                  <c:v>8.1496880999999993E-2</c:v>
                </c:pt>
                <c:pt idx="4740">
                  <c:v>1.5625E-2</c:v>
                </c:pt>
                <c:pt idx="4741">
                  <c:v>6.3943161999999998E-2</c:v>
                </c:pt>
                <c:pt idx="4742">
                  <c:v>3.6181817999999998E-2</c:v>
                </c:pt>
                <c:pt idx="4743">
                  <c:v>0.13795791099999999</c:v>
                </c:pt>
                <c:pt idx="4744">
                  <c:v>-2.2857143E-2</c:v>
                </c:pt>
                <c:pt idx="4745">
                  <c:v>4.0420370000000001E-3</c:v>
                </c:pt>
                <c:pt idx="4746">
                  <c:v>-0.105810758</c:v>
                </c:pt>
                <c:pt idx="4747">
                  <c:v>-3.2857142999999998E-2</c:v>
                </c:pt>
                <c:pt idx="4748">
                  <c:v>7.7519379999999999E-3</c:v>
                </c:pt>
                <c:pt idx="4749">
                  <c:v>-2.7932960999999999E-2</c:v>
                </c:pt>
                <c:pt idx="4750">
                  <c:v>-2.2588522999999999E-2</c:v>
                </c:pt>
                <c:pt idx="4751">
                  <c:v>-1.2195121999999999E-2</c:v>
                </c:pt>
                <c:pt idx="4752">
                  <c:v>-1.0852713E-2</c:v>
                </c:pt>
                <c:pt idx="4753">
                  <c:v>-0.37464788700000001</c:v>
                </c:pt>
                <c:pt idx="4754">
                  <c:v>0.17112471800000001</c:v>
                </c:pt>
                <c:pt idx="4755">
                  <c:v>4.7058819999999998E-3</c:v>
                </c:pt>
                <c:pt idx="4756">
                  <c:v>7.2963800999999995E-2</c:v>
                </c:pt>
                <c:pt idx="4757">
                  <c:v>5.1785412000000003E-2</c:v>
                </c:pt>
                <c:pt idx="4758">
                  <c:v>-0.1886121</c:v>
                </c:pt>
                <c:pt idx="4759">
                  <c:v>1.9637462000000001E-2</c:v>
                </c:pt>
                <c:pt idx="4760">
                  <c:v>-0.10083160100000001</c:v>
                </c:pt>
                <c:pt idx="4761">
                  <c:v>-8.2073434000000001E-2</c:v>
                </c:pt>
                <c:pt idx="4762">
                  <c:v>-1.6666667E-2</c:v>
                </c:pt>
                <c:pt idx="4763">
                  <c:v>0.25664786499999998</c:v>
                </c:pt>
                <c:pt idx="4764">
                  <c:v>1.3793102999999999E-2</c:v>
                </c:pt>
                <c:pt idx="4765">
                  <c:v>-0.342173913</c:v>
                </c:pt>
                <c:pt idx="4766">
                  <c:v>-0.114492754</c:v>
                </c:pt>
                <c:pt idx="4767">
                  <c:v>-9.3501639999999994E-3</c:v>
                </c:pt>
                <c:pt idx="4768">
                  <c:v>-1.5384615000000001E-2</c:v>
                </c:pt>
                <c:pt idx="4769">
                  <c:v>-0.19353039599999999</c:v>
                </c:pt>
                <c:pt idx="4770">
                  <c:v>-0.185019564</c:v>
                </c:pt>
                <c:pt idx="4771">
                  <c:v>-0.15908347</c:v>
                </c:pt>
                <c:pt idx="4772">
                  <c:v>-5.1851851999999997E-2</c:v>
                </c:pt>
                <c:pt idx="4773">
                  <c:v>-2.5608195E-2</c:v>
                </c:pt>
                <c:pt idx="4774">
                  <c:v>0.12195122</c:v>
                </c:pt>
                <c:pt idx="4775">
                  <c:v>6.2583221999999994E-2</c:v>
                </c:pt>
                <c:pt idx="4776">
                  <c:v>-3.4177214999999997E-2</c:v>
                </c:pt>
                <c:pt idx="4777">
                  <c:v>3.8022809999999998E-3</c:v>
                </c:pt>
                <c:pt idx="4778">
                  <c:v>2.8068506E-2</c:v>
                </c:pt>
                <c:pt idx="4779">
                  <c:v>9.9815157000000002E-2</c:v>
                </c:pt>
                <c:pt idx="4780">
                  <c:v>0.11067401</c:v>
                </c:pt>
                <c:pt idx="4781">
                  <c:v>-6.25E-2</c:v>
                </c:pt>
                <c:pt idx="4782">
                  <c:v>2.0465773E-2</c:v>
                </c:pt>
                <c:pt idx="4783">
                  <c:v>0.241420831</c:v>
                </c:pt>
                <c:pt idx="4784">
                  <c:v>0.19502719499999999</c:v>
                </c:pt>
                <c:pt idx="4785">
                  <c:v>-0.21628498700000001</c:v>
                </c:pt>
                <c:pt idx="4786">
                  <c:v>-3.6144577999999997E-2</c:v>
                </c:pt>
                <c:pt idx="4787">
                  <c:v>1.5421115000000001E-2</c:v>
                </c:pt>
                <c:pt idx="4788">
                  <c:v>-1.4787431E-2</c:v>
                </c:pt>
                <c:pt idx="4789">
                  <c:v>1.0740741E-2</c:v>
                </c:pt>
                <c:pt idx="4790">
                  <c:v>-0.12815884499999999</c:v>
                </c:pt>
                <c:pt idx="4791">
                  <c:v>-1.2781954999999999E-2</c:v>
                </c:pt>
                <c:pt idx="4792">
                  <c:v>9.3248789999999995E-3</c:v>
                </c:pt>
                <c:pt idx="4793">
                  <c:v>4.5662100000000002E-3</c:v>
                </c:pt>
                <c:pt idx="4794">
                  <c:v>2.3728814000000001E-2</c:v>
                </c:pt>
                <c:pt idx="4795">
                  <c:v>-6.6833452000000002E-2</c:v>
                </c:pt>
                <c:pt idx="4796">
                  <c:v>-4.6245058999999998E-2</c:v>
                </c:pt>
                <c:pt idx="4797">
                  <c:v>-8.1666273999999997E-2</c:v>
                </c:pt>
                <c:pt idx="4798">
                  <c:v>0.16063919300000001</c:v>
                </c:pt>
                <c:pt idx="4799">
                  <c:v>-6.8275862000000007E-2</c:v>
                </c:pt>
                <c:pt idx="4800">
                  <c:v>-3.6697248000000002E-2</c:v>
                </c:pt>
                <c:pt idx="4801">
                  <c:v>0.31203007500000002</c:v>
                </c:pt>
                <c:pt idx="4802">
                  <c:v>-6.6628701999999998E-2</c:v>
                </c:pt>
                <c:pt idx="4803">
                  <c:v>-7.0921990000000004E-3</c:v>
                </c:pt>
                <c:pt idx="4804">
                  <c:v>9.6045197999999998E-2</c:v>
                </c:pt>
                <c:pt idx="4805">
                  <c:v>-1.746988E-2</c:v>
                </c:pt>
                <c:pt idx="4806">
                  <c:v>-2.9791155E-2</c:v>
                </c:pt>
                <c:pt idx="4807">
                  <c:v>-2.5838621999999999E-2</c:v>
                </c:pt>
                <c:pt idx="4808">
                  <c:v>6.0674156999999999E-2</c:v>
                </c:pt>
                <c:pt idx="4809">
                  <c:v>7.4530135999999997E-2</c:v>
                </c:pt>
                <c:pt idx="4810">
                  <c:v>-0.138851802</c:v>
                </c:pt>
                <c:pt idx="4811">
                  <c:v>3.6748330000000003E-2</c:v>
                </c:pt>
                <c:pt idx="4812">
                  <c:v>2.0161290000000002E-3</c:v>
                </c:pt>
                <c:pt idx="4813">
                  <c:v>1.0101010000000001E-2</c:v>
                </c:pt>
                <c:pt idx="4814">
                  <c:v>3.3548390000000001E-3</c:v>
                </c:pt>
                <c:pt idx="4815">
                  <c:v>1.2500000000000001E-2</c:v>
                </c:pt>
                <c:pt idx="4816">
                  <c:v>-0.654000472</c:v>
                </c:pt>
                <c:pt idx="4817">
                  <c:v>5.7297949000000001E-2</c:v>
                </c:pt>
                <c:pt idx="4818">
                  <c:v>7.9563182999999996E-2</c:v>
                </c:pt>
                <c:pt idx="4819">
                  <c:v>-0.16842105299999999</c:v>
                </c:pt>
                <c:pt idx="4820">
                  <c:v>6.7032966999999999E-2</c:v>
                </c:pt>
                <c:pt idx="4821">
                  <c:v>5.980066E-3</c:v>
                </c:pt>
                <c:pt idx="4822">
                  <c:v>0.106796117</c:v>
                </c:pt>
                <c:pt idx="4823">
                  <c:v>-2.8227914E-2</c:v>
                </c:pt>
                <c:pt idx="4824">
                  <c:v>0.17079332999999999</c:v>
                </c:pt>
                <c:pt idx="4825">
                  <c:v>-5.1751452000000003E-2</c:v>
                </c:pt>
                <c:pt idx="4826">
                  <c:v>-2.7972029999999998E-3</c:v>
                </c:pt>
                <c:pt idx="4827">
                  <c:v>7.7821009999999996E-3</c:v>
                </c:pt>
                <c:pt idx="4828">
                  <c:v>2.5789474E-2</c:v>
                </c:pt>
                <c:pt idx="4829">
                  <c:v>3.1079606999999999E-2</c:v>
                </c:pt>
                <c:pt idx="4830">
                  <c:v>-1.7840376000000002E-2</c:v>
                </c:pt>
                <c:pt idx="4831">
                  <c:v>7.0552146999999996E-2</c:v>
                </c:pt>
                <c:pt idx="4832">
                  <c:v>8.4291190000000005E-3</c:v>
                </c:pt>
                <c:pt idx="4833">
                  <c:v>-1.5625E-2</c:v>
                </c:pt>
                <c:pt idx="4834">
                  <c:v>2.5784405E-2</c:v>
                </c:pt>
                <c:pt idx="4835">
                  <c:v>-3.7203334999999997E-2</c:v>
                </c:pt>
                <c:pt idx="4836">
                  <c:v>4.0659341000000002E-2</c:v>
                </c:pt>
                <c:pt idx="4837">
                  <c:v>-3.3648790999999997E-2</c:v>
                </c:pt>
                <c:pt idx="4838">
                  <c:v>2.2163895999999999E-2</c:v>
                </c:pt>
                <c:pt idx="4839">
                  <c:v>-4.3459400000000001E-4</c:v>
                </c:pt>
                <c:pt idx="4840">
                  <c:v>7.6271189999999999E-3</c:v>
                </c:pt>
                <c:pt idx="4841">
                  <c:v>-7.112069E-2</c:v>
                </c:pt>
                <c:pt idx="4842">
                  <c:v>-3.9215686E-2</c:v>
                </c:pt>
                <c:pt idx="4843">
                  <c:v>1.5880772000000001E-2</c:v>
                </c:pt>
                <c:pt idx="4844">
                  <c:v>0.18308766500000001</c:v>
                </c:pt>
                <c:pt idx="4845">
                  <c:v>-1.8101219000000002E-2</c:v>
                </c:pt>
                <c:pt idx="4846">
                  <c:v>-2.6723677000000001E-2</c:v>
                </c:pt>
                <c:pt idx="4847">
                  <c:v>-0.14114832499999999</c:v>
                </c:pt>
                <c:pt idx="4848">
                  <c:v>4.1412910999999997E-2</c:v>
                </c:pt>
                <c:pt idx="4849">
                  <c:v>-3.2142856999999997E-2</c:v>
                </c:pt>
                <c:pt idx="4850">
                  <c:v>-2.2727272999999999E-2</c:v>
                </c:pt>
                <c:pt idx="4851">
                  <c:v>-8.7837838000000001E-2</c:v>
                </c:pt>
                <c:pt idx="4852">
                  <c:v>-0.14814814800000001</c:v>
                </c:pt>
                <c:pt idx="4853">
                  <c:v>-0.115384615</c:v>
                </c:pt>
                <c:pt idx="4854">
                  <c:v>-3.9482415E-2</c:v>
                </c:pt>
                <c:pt idx="4855">
                  <c:v>-2.4432209E-2</c:v>
                </c:pt>
                <c:pt idx="4856">
                  <c:v>0.11125</c:v>
                </c:pt>
                <c:pt idx="4857">
                  <c:v>0.16217472099999999</c:v>
                </c:pt>
                <c:pt idx="4858">
                  <c:v>-0.21568627500000001</c:v>
                </c:pt>
                <c:pt idx="4859">
                  <c:v>-2.0689655000000001E-2</c:v>
                </c:pt>
                <c:pt idx="4860">
                  <c:v>2.2498996E-2</c:v>
                </c:pt>
                <c:pt idx="4861">
                  <c:v>-0.34032411800000001</c:v>
                </c:pt>
                <c:pt idx="4862">
                  <c:v>-6.5460526000000005E-2</c:v>
                </c:pt>
                <c:pt idx="4863">
                  <c:v>7.7137177000000001E-2</c:v>
                </c:pt>
                <c:pt idx="4864">
                  <c:v>9.6643518999999997E-2</c:v>
                </c:pt>
                <c:pt idx="4865">
                  <c:v>4.7699849000000002E-2</c:v>
                </c:pt>
                <c:pt idx="4866">
                  <c:v>-6.5609863000000004E-2</c:v>
                </c:pt>
                <c:pt idx="4867">
                  <c:v>1.9792647999999999E-2</c:v>
                </c:pt>
                <c:pt idx="4868">
                  <c:v>5.2032519999999999E-2</c:v>
                </c:pt>
                <c:pt idx="4869">
                  <c:v>1.3098102E-2</c:v>
                </c:pt>
                <c:pt idx="4870">
                  <c:v>1.7224880000000001E-2</c:v>
                </c:pt>
                <c:pt idx="4871">
                  <c:v>0.30042462800000003</c:v>
                </c:pt>
                <c:pt idx="4872">
                  <c:v>-0.114601019</c:v>
                </c:pt>
                <c:pt idx="4873">
                  <c:v>3.2679738999999999E-2</c:v>
                </c:pt>
                <c:pt idx="4874">
                  <c:v>-4.8305084999999998E-2</c:v>
                </c:pt>
                <c:pt idx="4875">
                  <c:v>3.8567493000000001E-2</c:v>
                </c:pt>
                <c:pt idx="4876">
                  <c:v>0.171891511</c:v>
                </c:pt>
                <c:pt idx="4877">
                  <c:v>0.236805556</c:v>
                </c:pt>
                <c:pt idx="4878">
                  <c:v>0.243783784</c:v>
                </c:pt>
                <c:pt idx="4879">
                  <c:v>-0.10986159199999999</c:v>
                </c:pt>
                <c:pt idx="4880">
                  <c:v>0.13358925099999999</c:v>
                </c:pt>
                <c:pt idx="4881">
                  <c:v>-5.5911474000000003E-2</c:v>
                </c:pt>
                <c:pt idx="4882">
                  <c:v>-7.9665072000000003E-2</c:v>
                </c:pt>
                <c:pt idx="4883">
                  <c:v>0.1888</c:v>
                </c:pt>
                <c:pt idx="4884">
                  <c:v>-0.241840731</c:v>
                </c:pt>
                <c:pt idx="4885">
                  <c:v>6.3989961999999997E-2</c:v>
                </c:pt>
                <c:pt idx="4886">
                  <c:v>-2.7047333E-2</c:v>
                </c:pt>
                <c:pt idx="4887">
                  <c:v>5.9185606000000002E-2</c:v>
                </c:pt>
                <c:pt idx="4888">
                  <c:v>6.5122264999999999E-2</c:v>
                </c:pt>
                <c:pt idx="4889">
                  <c:v>0.13428401700000001</c:v>
                </c:pt>
                <c:pt idx="4890">
                  <c:v>-2.8340081E-2</c:v>
                </c:pt>
                <c:pt idx="4891">
                  <c:v>8.1112400000000005E-3</c:v>
                </c:pt>
                <c:pt idx="4892">
                  <c:v>1.2847681999999999E-2</c:v>
                </c:pt>
                <c:pt idx="4893">
                  <c:v>6.8858290000000004E-3</c:v>
                </c:pt>
                <c:pt idx="4894">
                  <c:v>7.4827586000000001E-2</c:v>
                </c:pt>
                <c:pt idx="4895">
                  <c:v>-1.3534297000000001E-2</c:v>
                </c:pt>
                <c:pt idx="4896">
                  <c:v>-0.15505617999999999</c:v>
                </c:pt>
                <c:pt idx="4897">
                  <c:v>-9.375E-2</c:v>
                </c:pt>
                <c:pt idx="4898">
                  <c:v>6.8145068000000003E-2</c:v>
                </c:pt>
                <c:pt idx="4899">
                  <c:v>-7.3909829999999996E-2</c:v>
                </c:pt>
                <c:pt idx="4900">
                  <c:v>5.3239578000000003E-2</c:v>
                </c:pt>
                <c:pt idx="4901">
                  <c:v>-4.8879837000000002E-2</c:v>
                </c:pt>
                <c:pt idx="4902">
                  <c:v>2.1130221000000001E-2</c:v>
                </c:pt>
                <c:pt idx="4903">
                  <c:v>-2.8975265E-2</c:v>
                </c:pt>
                <c:pt idx="4904">
                  <c:v>3.9847161999999998E-2</c:v>
                </c:pt>
                <c:pt idx="4905">
                  <c:v>-0.122128852</c:v>
                </c:pt>
                <c:pt idx="4906">
                  <c:v>5.9523809999999996E-3</c:v>
                </c:pt>
                <c:pt idx="4907">
                  <c:v>-6.8493151000000002E-2</c:v>
                </c:pt>
                <c:pt idx="4908">
                  <c:v>0.19880119900000001</c:v>
                </c:pt>
                <c:pt idx="4909">
                  <c:v>-0.29254185700000002</c:v>
                </c:pt>
                <c:pt idx="4910">
                  <c:v>0.29174757299999998</c:v>
                </c:pt>
                <c:pt idx="4911">
                  <c:v>0.16028368800000001</c:v>
                </c:pt>
                <c:pt idx="4912">
                  <c:v>5.1282051000000002E-2</c:v>
                </c:pt>
                <c:pt idx="4913">
                  <c:v>-0.16638513499999999</c:v>
                </c:pt>
                <c:pt idx="4914">
                  <c:v>0.136855113</c:v>
                </c:pt>
                <c:pt idx="4915">
                  <c:v>-5.1834130000000004E-3</c:v>
                </c:pt>
                <c:pt idx="4916">
                  <c:v>0.101742817</c:v>
                </c:pt>
                <c:pt idx="4917">
                  <c:v>0.13046701299999999</c:v>
                </c:pt>
                <c:pt idx="4918">
                  <c:v>-2.4691358E-2</c:v>
                </c:pt>
                <c:pt idx="4919">
                  <c:v>5.3035590000000001E-2</c:v>
                </c:pt>
                <c:pt idx="4920">
                  <c:v>5.2283653999999999E-2</c:v>
                </c:pt>
                <c:pt idx="4921">
                  <c:v>4.1103930000000004E-3</c:v>
                </c:pt>
                <c:pt idx="4922">
                  <c:v>-5.6603774000000003E-2</c:v>
                </c:pt>
                <c:pt idx="4923">
                  <c:v>1.2062033E-2</c:v>
                </c:pt>
                <c:pt idx="4924">
                  <c:v>-4.8750000000000002E-2</c:v>
                </c:pt>
                <c:pt idx="4925">
                  <c:v>-5.3763441000000002E-2</c:v>
                </c:pt>
                <c:pt idx="4926">
                  <c:v>-0.101265823</c:v>
                </c:pt>
                <c:pt idx="4927">
                  <c:v>-7.1942445999999993E-2</c:v>
                </c:pt>
                <c:pt idx="4928">
                  <c:v>1.451379E-3</c:v>
                </c:pt>
                <c:pt idx="4929">
                  <c:v>6.4549179999999998E-2</c:v>
                </c:pt>
                <c:pt idx="4930">
                  <c:v>-3.2278889999999998E-2</c:v>
                </c:pt>
                <c:pt idx="4931">
                  <c:v>5.0968400000000001E-3</c:v>
                </c:pt>
                <c:pt idx="4932">
                  <c:v>1.5348837000000001E-2</c:v>
                </c:pt>
                <c:pt idx="4933">
                  <c:v>-4.3995244000000003E-2</c:v>
                </c:pt>
                <c:pt idx="4934">
                  <c:v>-5.0359712000000001E-2</c:v>
                </c:pt>
                <c:pt idx="4935">
                  <c:v>2.5735293999999999E-2</c:v>
                </c:pt>
                <c:pt idx="4936">
                  <c:v>-5.6603774000000003E-2</c:v>
                </c:pt>
                <c:pt idx="4937">
                  <c:v>-9.0783500000000007E-3</c:v>
                </c:pt>
                <c:pt idx="4938">
                  <c:v>2.4429967E-2</c:v>
                </c:pt>
                <c:pt idx="4939">
                  <c:v>0.173469388</c:v>
                </c:pt>
                <c:pt idx="4940">
                  <c:v>-1.7996400999999999E-2</c:v>
                </c:pt>
                <c:pt idx="4941">
                  <c:v>0.196115765</c:v>
                </c:pt>
                <c:pt idx="4942">
                  <c:v>5.7028111999999999E-2</c:v>
                </c:pt>
                <c:pt idx="4943">
                  <c:v>-0.105263158</c:v>
                </c:pt>
                <c:pt idx="4944">
                  <c:v>-0.117647059</c:v>
                </c:pt>
                <c:pt idx="4945">
                  <c:v>-5.2837572999999999E-2</c:v>
                </c:pt>
                <c:pt idx="4946">
                  <c:v>1.7109144999999999E-2</c:v>
                </c:pt>
                <c:pt idx="4947">
                  <c:v>4.7988708999999997E-2</c:v>
                </c:pt>
                <c:pt idx="4948">
                  <c:v>0.115044248</c:v>
                </c:pt>
                <c:pt idx="4949">
                  <c:v>0.11712165099999999</c:v>
                </c:pt>
                <c:pt idx="4950">
                  <c:v>-3.5426166000000002E-2</c:v>
                </c:pt>
                <c:pt idx="4951">
                  <c:v>-2.0465773E-2</c:v>
                </c:pt>
                <c:pt idx="4952">
                  <c:v>-0.13793103400000001</c:v>
                </c:pt>
                <c:pt idx="4953">
                  <c:v>2.9950082999999999E-2</c:v>
                </c:pt>
                <c:pt idx="4954">
                  <c:v>4.6511627999999999E-2</c:v>
                </c:pt>
                <c:pt idx="4955">
                  <c:v>0.18261316899999999</c:v>
                </c:pt>
                <c:pt idx="4956">
                  <c:v>-5.5712936999999997E-2</c:v>
                </c:pt>
                <c:pt idx="4957">
                  <c:v>9.478673E-2</c:v>
                </c:pt>
                <c:pt idx="4958">
                  <c:v>9.6413873999999997E-2</c:v>
                </c:pt>
                <c:pt idx="4959">
                  <c:v>1.0989011E-2</c:v>
                </c:pt>
                <c:pt idx="4960">
                  <c:v>0.21775544399999999</c:v>
                </c:pt>
                <c:pt idx="4961">
                  <c:v>0.10208562</c:v>
                </c:pt>
                <c:pt idx="4962">
                  <c:v>-2.3657871E-2</c:v>
                </c:pt>
                <c:pt idx="4963">
                  <c:v>8.0198019999999995E-2</c:v>
                </c:pt>
                <c:pt idx="4964">
                  <c:v>-1.4803848999999999E-2</c:v>
                </c:pt>
                <c:pt idx="4965">
                  <c:v>-4.0425532E-2</c:v>
                </c:pt>
                <c:pt idx="4966">
                  <c:v>-0.15757078399999999</c:v>
                </c:pt>
                <c:pt idx="4967">
                  <c:v>-4.1666666999999998E-2</c:v>
                </c:pt>
                <c:pt idx="4968">
                  <c:v>6.0067681999999997E-2</c:v>
                </c:pt>
                <c:pt idx="4969">
                  <c:v>-9.648518E-3</c:v>
                </c:pt>
                <c:pt idx="4970">
                  <c:v>5.0865801000000002E-2</c:v>
                </c:pt>
                <c:pt idx="4971">
                  <c:v>2.3044693000000002E-2</c:v>
                </c:pt>
                <c:pt idx="4972">
                  <c:v>-9.5652170000000009E-3</c:v>
                </c:pt>
                <c:pt idx="4973">
                  <c:v>-2.9423299999999999E-3</c:v>
                </c:pt>
                <c:pt idx="4974">
                  <c:v>-7.3508006000000001E-2</c:v>
                </c:pt>
                <c:pt idx="4975">
                  <c:v>8.6627141000000005E-2</c:v>
                </c:pt>
                <c:pt idx="4976">
                  <c:v>3.8285189999999997E-2</c:v>
                </c:pt>
                <c:pt idx="4977">
                  <c:v>0.11551639700000001</c:v>
                </c:pt>
                <c:pt idx="4978">
                  <c:v>2.1978022E-2</c:v>
                </c:pt>
                <c:pt idx="4979">
                  <c:v>2.0716611999999999E-2</c:v>
                </c:pt>
                <c:pt idx="4980">
                  <c:v>-1.9607843E-2</c:v>
                </c:pt>
                <c:pt idx="4981">
                  <c:v>7.8386065000000005E-2</c:v>
                </c:pt>
                <c:pt idx="4982">
                  <c:v>-1.5263417E-2</c:v>
                </c:pt>
                <c:pt idx="4983">
                  <c:v>4.1176470999999999E-2</c:v>
                </c:pt>
                <c:pt idx="4984">
                  <c:v>5.7253384999999997E-2</c:v>
                </c:pt>
                <c:pt idx="4985">
                  <c:v>0.128663686</c:v>
                </c:pt>
                <c:pt idx="4986">
                  <c:v>1.012966E-2</c:v>
                </c:pt>
                <c:pt idx="4987">
                  <c:v>-3.4482759000000002E-2</c:v>
                </c:pt>
                <c:pt idx="4988">
                  <c:v>7.5163399000000006E-2</c:v>
                </c:pt>
                <c:pt idx="4989">
                  <c:v>-0.92207055000000004</c:v>
                </c:pt>
                <c:pt idx="4990">
                  <c:v>0.481440443</c:v>
                </c:pt>
                <c:pt idx="4991">
                  <c:v>-5.5474453E-2</c:v>
                </c:pt>
                <c:pt idx="4992">
                  <c:v>-1.6129032000000001E-2</c:v>
                </c:pt>
                <c:pt idx="4993">
                  <c:v>-1.4742010000000001E-3</c:v>
                </c:pt>
                <c:pt idx="4994">
                  <c:v>-4.5433890000000001E-3</c:v>
                </c:pt>
                <c:pt idx="4995">
                  <c:v>3.1489362E-2</c:v>
                </c:pt>
                <c:pt idx="4996">
                  <c:v>-4.8625793E-2</c:v>
                </c:pt>
                <c:pt idx="4997">
                  <c:v>-9.4567403999999994E-2</c:v>
                </c:pt>
                <c:pt idx="4998">
                  <c:v>-3.8181817999999999E-2</c:v>
                </c:pt>
                <c:pt idx="4999">
                  <c:v>-6.7028985999999999E-2</c:v>
                </c:pt>
                <c:pt idx="5000">
                  <c:v>-4.7227926000000003E-2</c:v>
                </c:pt>
                <c:pt idx="5001">
                  <c:v>-8.9200000000000002E-2</c:v>
                </c:pt>
                <c:pt idx="5002">
                  <c:v>6.3775509999999994E-2</c:v>
                </c:pt>
                <c:pt idx="5003">
                  <c:v>0.24438902700000001</c:v>
                </c:pt>
                <c:pt idx="5004">
                  <c:v>0.04</c:v>
                </c:pt>
                <c:pt idx="5005">
                  <c:v>5.5426484999999998E-2</c:v>
                </c:pt>
                <c:pt idx="5006">
                  <c:v>1.9161676999999998E-2</c:v>
                </c:pt>
                <c:pt idx="5007">
                  <c:v>3.9487178999999997E-2</c:v>
                </c:pt>
                <c:pt idx="5008">
                  <c:v>3.3274956000000001E-2</c:v>
                </c:pt>
                <c:pt idx="5009">
                  <c:v>-9.0482573999999996E-2</c:v>
                </c:pt>
                <c:pt idx="5010">
                  <c:v>-1.4577259999999999E-3</c:v>
                </c:pt>
                <c:pt idx="5011">
                  <c:v>-2.0626631999999999E-2</c:v>
                </c:pt>
                <c:pt idx="5012">
                  <c:v>1.0382514000000001E-2</c:v>
                </c:pt>
                <c:pt idx="5013">
                  <c:v>1.9767442E-2</c:v>
                </c:pt>
                <c:pt idx="5014">
                  <c:v>-6.1005369999999996E-3</c:v>
                </c:pt>
                <c:pt idx="5015">
                  <c:v>0.163465308</c:v>
                </c:pt>
                <c:pt idx="5016">
                  <c:v>-1.6661618E-2</c:v>
                </c:pt>
                <c:pt idx="5017">
                  <c:v>-9.6246005999999995E-2</c:v>
                </c:pt>
                <c:pt idx="5018">
                  <c:v>2.4089129999999999E-3</c:v>
                </c:pt>
                <c:pt idx="5019">
                  <c:v>-6.4806867000000004E-2</c:v>
                </c:pt>
                <c:pt idx="5020">
                  <c:v>2.9748908000000001E-2</c:v>
                </c:pt>
                <c:pt idx="5021">
                  <c:v>1.1552078E-2</c:v>
                </c:pt>
                <c:pt idx="5022">
                  <c:v>3.4972678E-2</c:v>
                </c:pt>
                <c:pt idx="5023">
                  <c:v>-3.9829303000000003E-2</c:v>
                </c:pt>
                <c:pt idx="5024">
                  <c:v>7.1964018000000005E-2</c:v>
                </c:pt>
                <c:pt idx="5025">
                  <c:v>8.2614057000000005E-2</c:v>
                </c:pt>
                <c:pt idx="5026">
                  <c:v>-6.6090712999999995E-2</c:v>
                </c:pt>
                <c:pt idx="5027">
                  <c:v>3.9070750000000001E-2</c:v>
                </c:pt>
                <c:pt idx="5028">
                  <c:v>0.13360323900000001</c:v>
                </c:pt>
                <c:pt idx="5029">
                  <c:v>-2.2914760000000002E-3</c:v>
                </c:pt>
                <c:pt idx="5030">
                  <c:v>1.692399E-2</c:v>
                </c:pt>
                <c:pt idx="5031">
                  <c:v>5.1063829999999998E-2</c:v>
                </c:pt>
                <c:pt idx="5032">
                  <c:v>-2.4720424000000001E-2</c:v>
                </c:pt>
                <c:pt idx="5033">
                  <c:v>-3.5000000000000003E-2</c:v>
                </c:pt>
                <c:pt idx="5034">
                  <c:v>-2.739726E-2</c:v>
                </c:pt>
                <c:pt idx="5035">
                  <c:v>-2.4351925E-2</c:v>
                </c:pt>
                <c:pt idx="5036">
                  <c:v>4.3222748999999998E-2</c:v>
                </c:pt>
                <c:pt idx="5037">
                  <c:v>5.6516723999999997E-2</c:v>
                </c:pt>
                <c:pt idx="5038">
                  <c:v>-4.7897820000000002E-3</c:v>
                </c:pt>
                <c:pt idx="5039">
                  <c:v>-3.0167142000000001E-2</c:v>
                </c:pt>
                <c:pt idx="5040">
                  <c:v>-7.8078080000000003E-3</c:v>
                </c:pt>
                <c:pt idx="5041">
                  <c:v>0.22779043299999999</c:v>
                </c:pt>
                <c:pt idx="5042">
                  <c:v>-2.4590164000000001E-2</c:v>
                </c:pt>
                <c:pt idx="5043">
                  <c:v>0.119148936</c:v>
                </c:pt>
                <c:pt idx="5044">
                  <c:v>3.0042917999999998E-2</c:v>
                </c:pt>
                <c:pt idx="5045">
                  <c:v>-0.119587629</c:v>
                </c:pt>
                <c:pt idx="5046">
                  <c:v>4.0950040000000002E-3</c:v>
                </c:pt>
                <c:pt idx="5047">
                  <c:v>1.98059E-3</c:v>
                </c:pt>
                <c:pt idx="5048">
                  <c:v>3.8392857000000002E-2</c:v>
                </c:pt>
                <c:pt idx="5049">
                  <c:v>-3.4825871000000001E-2</c:v>
                </c:pt>
                <c:pt idx="5050">
                  <c:v>-2.2071306999999998E-2</c:v>
                </c:pt>
                <c:pt idx="5051">
                  <c:v>2.5700935000000001E-2</c:v>
                </c:pt>
                <c:pt idx="5052">
                  <c:v>-4.7984639999999997E-3</c:v>
                </c:pt>
                <c:pt idx="5053">
                  <c:v>-0.111440678</c:v>
                </c:pt>
                <c:pt idx="5054">
                  <c:v>-3.0601092999999999E-2</c:v>
                </c:pt>
                <c:pt idx="5055">
                  <c:v>-6.9942719E-2</c:v>
                </c:pt>
                <c:pt idx="5056">
                  <c:v>0.192307692</c:v>
                </c:pt>
                <c:pt idx="5057">
                  <c:v>8.7064680000000002E-3</c:v>
                </c:pt>
                <c:pt idx="5058">
                  <c:v>5.4931335999999997E-2</c:v>
                </c:pt>
                <c:pt idx="5059">
                  <c:v>-0.16137931</c:v>
                </c:pt>
                <c:pt idx="5060">
                  <c:v>-0.17048665599999999</c:v>
                </c:pt>
                <c:pt idx="5061">
                  <c:v>3.2354902999999997E-2</c:v>
                </c:pt>
                <c:pt idx="5062">
                  <c:v>-2.5167785000000002E-2</c:v>
                </c:pt>
                <c:pt idx="5063">
                  <c:v>2.2857139999999999E-3</c:v>
                </c:pt>
                <c:pt idx="5064">
                  <c:v>-0.28838951299999999</c:v>
                </c:pt>
                <c:pt idx="5065">
                  <c:v>-5.3915275999999998E-2</c:v>
                </c:pt>
                <c:pt idx="5066">
                  <c:v>1.9668736999999999E-2</c:v>
                </c:pt>
                <c:pt idx="5067">
                  <c:v>-0.16666666699999999</c:v>
                </c:pt>
                <c:pt idx="5068">
                  <c:v>0.109725686</c:v>
                </c:pt>
                <c:pt idx="5069">
                  <c:v>7.0983607000000004E-2</c:v>
                </c:pt>
                <c:pt idx="5070">
                  <c:v>3.9630118999999998E-2</c:v>
                </c:pt>
                <c:pt idx="5071">
                  <c:v>-0.10491803299999999</c:v>
                </c:pt>
                <c:pt idx="5072">
                  <c:v>-8.5662759999999994E-3</c:v>
                </c:pt>
                <c:pt idx="5073">
                  <c:v>-3.3333333E-2</c:v>
                </c:pt>
                <c:pt idx="5074">
                  <c:v>-5.3647058999999997E-2</c:v>
                </c:pt>
                <c:pt idx="5075">
                  <c:v>-0.105617978</c:v>
                </c:pt>
                <c:pt idx="5076">
                  <c:v>-3.2299083999999999E-2</c:v>
                </c:pt>
                <c:pt idx="5077">
                  <c:v>-0.12903225800000001</c:v>
                </c:pt>
                <c:pt idx="5078">
                  <c:v>-7.0370370000000002E-2</c:v>
                </c:pt>
                <c:pt idx="5079">
                  <c:v>0.125656566</c:v>
                </c:pt>
                <c:pt idx="5080">
                  <c:v>-0.134736842</c:v>
                </c:pt>
                <c:pt idx="5081">
                  <c:v>-4.5569619999999998E-2</c:v>
                </c:pt>
                <c:pt idx="5082">
                  <c:v>4.6450482000000001E-2</c:v>
                </c:pt>
                <c:pt idx="5083">
                  <c:v>-0.16913439599999999</c:v>
                </c:pt>
                <c:pt idx="5084">
                  <c:v>-2.1352313000000001E-2</c:v>
                </c:pt>
                <c:pt idx="5085">
                  <c:v>-5.3475936000000002E-2</c:v>
                </c:pt>
                <c:pt idx="5086">
                  <c:v>0.89432063299999998</c:v>
                </c:pt>
                <c:pt idx="5087">
                  <c:v>6.1855670000000001E-2</c:v>
                </c:pt>
                <c:pt idx="5088">
                  <c:v>0.121037464</c:v>
                </c:pt>
                <c:pt idx="5089">
                  <c:v>6.5512400999999998E-2</c:v>
                </c:pt>
                <c:pt idx="5090">
                  <c:v>-1.9971468999999999E-2</c:v>
                </c:pt>
                <c:pt idx="5091">
                  <c:v>5.7505160999999999E-2</c:v>
                </c:pt>
                <c:pt idx="5092">
                  <c:v>-0.121917808</c:v>
                </c:pt>
                <c:pt idx="5093">
                  <c:v>-1.0821133E-2</c:v>
                </c:pt>
                <c:pt idx="5094">
                  <c:v>2.4096386000000001E-2</c:v>
                </c:pt>
                <c:pt idx="5095">
                  <c:v>1.6418364000000001E-2</c:v>
                </c:pt>
                <c:pt idx="5096">
                  <c:v>-1.9830028E-2</c:v>
                </c:pt>
                <c:pt idx="5097">
                  <c:v>8.7260029999999995E-3</c:v>
                </c:pt>
                <c:pt idx="5098">
                  <c:v>3.333333E-3</c:v>
                </c:pt>
                <c:pt idx="5099">
                  <c:v>-4.2835287999999999E-2</c:v>
                </c:pt>
                <c:pt idx="5100">
                  <c:v>2.645503E-3</c:v>
                </c:pt>
                <c:pt idx="5101">
                  <c:v>9.4955490000000004E-2</c:v>
                </c:pt>
                <c:pt idx="5102">
                  <c:v>6.1349689999999997E-3</c:v>
                </c:pt>
                <c:pt idx="5103">
                  <c:v>-0.124582339</c:v>
                </c:pt>
                <c:pt idx="5104">
                  <c:v>-3.4743202000000001E-2</c:v>
                </c:pt>
                <c:pt idx="5105">
                  <c:v>-1.550989E-3</c:v>
                </c:pt>
                <c:pt idx="5106">
                  <c:v>-4.2594013999999999E-2</c:v>
                </c:pt>
                <c:pt idx="5107">
                  <c:v>2.4925223999999999E-2</c:v>
                </c:pt>
                <c:pt idx="5108">
                  <c:v>-1.9448212999999999E-2</c:v>
                </c:pt>
                <c:pt idx="5109">
                  <c:v>-2.4271840000000002E-3</c:v>
                </c:pt>
                <c:pt idx="5110">
                  <c:v>-4.7510991000000002E-2</c:v>
                </c:pt>
                <c:pt idx="5111">
                  <c:v>0.124747679</c:v>
                </c:pt>
                <c:pt idx="5112">
                  <c:v>1.7253773999999999E-2</c:v>
                </c:pt>
                <c:pt idx="5113">
                  <c:v>7.7959184000000001E-2</c:v>
                </c:pt>
                <c:pt idx="5114">
                  <c:v>4.2711235E-2</c:v>
                </c:pt>
                <c:pt idx="5115">
                  <c:v>-9.8159509999999998E-3</c:v>
                </c:pt>
                <c:pt idx="5116">
                  <c:v>-3.8167938999999998E-2</c:v>
                </c:pt>
                <c:pt idx="5117">
                  <c:v>1.8840579999999999E-2</c:v>
                </c:pt>
                <c:pt idx="5118">
                  <c:v>-3.5598706000000001E-2</c:v>
                </c:pt>
                <c:pt idx="5119">
                  <c:v>0.70759493699999998</c:v>
                </c:pt>
                <c:pt idx="5120">
                  <c:v>0</c:v>
                </c:pt>
                <c:pt idx="5121">
                  <c:v>-0.15625</c:v>
                </c:pt>
                <c:pt idx="5122">
                  <c:v>-5.5810900000000004E-3</c:v>
                </c:pt>
                <c:pt idx="5123">
                  <c:v>3.333333E-3</c:v>
                </c:pt>
                <c:pt idx="5124">
                  <c:v>8.7124879999999991E-3</c:v>
                </c:pt>
                <c:pt idx="5125">
                  <c:v>3.7605770000000002E-3</c:v>
                </c:pt>
                <c:pt idx="5126">
                  <c:v>5.3086420000000002E-2</c:v>
                </c:pt>
                <c:pt idx="5127">
                  <c:v>3.1288889E-2</c:v>
                </c:pt>
                <c:pt idx="5128">
                  <c:v>-2.2222222E-2</c:v>
                </c:pt>
                <c:pt idx="5129">
                  <c:v>-0.120454545</c:v>
                </c:pt>
                <c:pt idx="5130">
                  <c:v>-4.8780487999999997E-2</c:v>
                </c:pt>
                <c:pt idx="5131">
                  <c:v>1.4184397E-2</c:v>
                </c:pt>
                <c:pt idx="5132">
                  <c:v>1.2022840000000001E-3</c:v>
                </c:pt>
                <c:pt idx="5133">
                  <c:v>-0.10736842100000001</c:v>
                </c:pt>
                <c:pt idx="5134">
                  <c:v>-0.34769038699999999</c:v>
                </c:pt>
                <c:pt idx="5135">
                  <c:v>0.28856825699999999</c:v>
                </c:pt>
                <c:pt idx="5136">
                  <c:v>0.102874433</c:v>
                </c:pt>
                <c:pt idx="5137">
                  <c:v>8.4997524000000005E-2</c:v>
                </c:pt>
                <c:pt idx="5138">
                  <c:v>-1.5926640999999998E-2</c:v>
                </c:pt>
                <c:pt idx="5139">
                  <c:v>-0.16765755099999999</c:v>
                </c:pt>
                <c:pt idx="5140">
                  <c:v>-0.17592592600000001</c:v>
                </c:pt>
                <c:pt idx="5141">
                  <c:v>-0.22462203</c:v>
                </c:pt>
                <c:pt idx="5142">
                  <c:v>3.4482759000000002E-2</c:v>
                </c:pt>
                <c:pt idx="5143">
                  <c:v>4.5823194999999997E-2</c:v>
                </c:pt>
                <c:pt idx="5144">
                  <c:v>-0.50442477900000005</c:v>
                </c:pt>
                <c:pt idx="5145">
                  <c:v>-5.0947867000000001E-2</c:v>
                </c:pt>
                <c:pt idx="5146">
                  <c:v>-5.6637168000000002E-2</c:v>
                </c:pt>
                <c:pt idx="5147">
                  <c:v>-7.9229121999999999E-2</c:v>
                </c:pt>
                <c:pt idx="5148">
                  <c:v>-1.2592592999999999E-2</c:v>
                </c:pt>
                <c:pt idx="5149">
                  <c:v>-9.697733E-2</c:v>
                </c:pt>
                <c:pt idx="5150">
                  <c:v>-3.1763417000000002E-2</c:v>
                </c:pt>
                <c:pt idx="5151">
                  <c:v>6.3013699000000006E-2</c:v>
                </c:pt>
                <c:pt idx="5152">
                  <c:v>1.0995724E-2</c:v>
                </c:pt>
                <c:pt idx="5153">
                  <c:v>6.5420561000000002E-2</c:v>
                </c:pt>
                <c:pt idx="5154">
                  <c:v>-3.9490445999999998E-2</c:v>
                </c:pt>
                <c:pt idx="5155">
                  <c:v>0.22438391699999999</c:v>
                </c:pt>
                <c:pt idx="5156">
                  <c:v>-5.8461538E-2</c:v>
                </c:pt>
                <c:pt idx="5157">
                  <c:v>9.5969289999999999E-2</c:v>
                </c:pt>
                <c:pt idx="5158">
                  <c:v>0.10441426099999999</c:v>
                </c:pt>
                <c:pt idx="5159">
                  <c:v>-7.6235293999999995E-2</c:v>
                </c:pt>
                <c:pt idx="5160">
                  <c:v>0</c:v>
                </c:pt>
                <c:pt idx="5161">
                  <c:v>-5.6277055999999999E-2</c:v>
                </c:pt>
                <c:pt idx="5162">
                  <c:v>0.210678211</c:v>
                </c:pt>
                <c:pt idx="5163">
                  <c:v>2.6178010000000002E-2</c:v>
                </c:pt>
                <c:pt idx="5164">
                  <c:v>8.6652690000000004E-2</c:v>
                </c:pt>
                <c:pt idx="5165">
                  <c:v>-9.5238094999999995E-2</c:v>
                </c:pt>
                <c:pt idx="5166">
                  <c:v>-6.2138727999999997E-2</c:v>
                </c:pt>
                <c:pt idx="5167">
                  <c:v>-5.6379822000000003E-2</c:v>
                </c:pt>
                <c:pt idx="5168">
                  <c:v>0.14635904799999999</c:v>
                </c:pt>
                <c:pt idx="5169">
                  <c:v>-2.4430871999999999E-2</c:v>
                </c:pt>
                <c:pt idx="5170">
                  <c:v>-0.127824403</c:v>
                </c:pt>
                <c:pt idx="5171">
                  <c:v>-3.3255268999999997E-2</c:v>
                </c:pt>
                <c:pt idx="5172">
                  <c:v>-1.6393443000000001E-2</c:v>
                </c:pt>
                <c:pt idx="5173">
                  <c:v>-0.10179640700000001</c:v>
                </c:pt>
                <c:pt idx="5174">
                  <c:v>7.7367205999999994E-2</c:v>
                </c:pt>
                <c:pt idx="5175">
                  <c:v>3.2484312000000001E-2</c:v>
                </c:pt>
                <c:pt idx="5176">
                  <c:v>2.2547909999999999E-3</c:v>
                </c:pt>
                <c:pt idx="5177">
                  <c:v>5.5696203E-2</c:v>
                </c:pt>
                <c:pt idx="5178">
                  <c:v>-6.9444440000000001E-3</c:v>
                </c:pt>
                <c:pt idx="5179">
                  <c:v>0.10821382</c:v>
                </c:pt>
                <c:pt idx="5180">
                  <c:v>3.9035226999999999E-2</c:v>
                </c:pt>
                <c:pt idx="5181">
                  <c:v>-0.217896389</c:v>
                </c:pt>
                <c:pt idx="5182">
                  <c:v>6.6433565999999999E-2</c:v>
                </c:pt>
                <c:pt idx="5183">
                  <c:v>-0.10472972999999999</c:v>
                </c:pt>
                <c:pt idx="5184">
                  <c:v>-5.4263565999999999E-2</c:v>
                </c:pt>
                <c:pt idx="5185">
                  <c:v>-3.2874618000000001E-2</c:v>
                </c:pt>
                <c:pt idx="5186">
                  <c:v>7.6677315999999995E-2</c:v>
                </c:pt>
                <c:pt idx="5187">
                  <c:v>2.7821113000000001E-2</c:v>
                </c:pt>
                <c:pt idx="5188">
                  <c:v>6.4870808000000002E-2</c:v>
                </c:pt>
                <c:pt idx="5189">
                  <c:v>-4.2941983000000003E-2</c:v>
                </c:pt>
                <c:pt idx="5190">
                  <c:v>2.7103687000000001E-2</c:v>
                </c:pt>
                <c:pt idx="5191">
                  <c:v>-4.0888439999999998E-2</c:v>
                </c:pt>
                <c:pt idx="5192">
                  <c:v>1.3740458000000001E-2</c:v>
                </c:pt>
                <c:pt idx="5193">
                  <c:v>-0.13662239100000001</c:v>
                </c:pt>
                <c:pt idx="5194">
                  <c:v>-9.3148575999999997E-2</c:v>
                </c:pt>
                <c:pt idx="5195">
                  <c:v>-6.2965470999999995E-2</c:v>
                </c:pt>
                <c:pt idx="5196">
                  <c:v>-1.8087855E-2</c:v>
                </c:pt>
                <c:pt idx="5197">
                  <c:v>-6.4733648000000005E-2</c:v>
                </c:pt>
                <c:pt idx="5198">
                  <c:v>-0.63787878799999997</c:v>
                </c:pt>
                <c:pt idx="5199">
                  <c:v>-9.3370680000000005E-3</c:v>
                </c:pt>
                <c:pt idx="5200">
                  <c:v>0.10969387799999999</c:v>
                </c:pt>
                <c:pt idx="5201">
                  <c:v>-2.6455026E-2</c:v>
                </c:pt>
                <c:pt idx="5202">
                  <c:v>0.158173077</c:v>
                </c:pt>
                <c:pt idx="5203">
                  <c:v>0.14499999999999999</c:v>
                </c:pt>
                <c:pt idx="5204">
                  <c:v>-0.15136476400000001</c:v>
                </c:pt>
                <c:pt idx="5205">
                  <c:v>-8.5365854000000005E-2</c:v>
                </c:pt>
                <c:pt idx="5206">
                  <c:v>-1.7846153999999999E-2</c:v>
                </c:pt>
                <c:pt idx="5207">
                  <c:v>8.4000000000000005E-2</c:v>
                </c:pt>
                <c:pt idx="5208">
                  <c:v>-6.8444443999999993E-2</c:v>
                </c:pt>
                <c:pt idx="5209">
                  <c:v>-0.104803493</c:v>
                </c:pt>
                <c:pt idx="5210">
                  <c:v>5.8201058E-2</c:v>
                </c:pt>
                <c:pt idx="5211">
                  <c:v>-4.7653429999999997E-2</c:v>
                </c:pt>
                <c:pt idx="5212">
                  <c:v>-1.8894009E-2</c:v>
                </c:pt>
                <c:pt idx="5213">
                  <c:v>-3.2350826999999999E-2</c:v>
                </c:pt>
                <c:pt idx="5214">
                  <c:v>-0.132222222</c:v>
                </c:pt>
                <c:pt idx="5215">
                  <c:v>-0.46013071900000002</c:v>
                </c:pt>
                <c:pt idx="5216">
                  <c:v>3.5714285999999998E-2</c:v>
                </c:pt>
                <c:pt idx="5217">
                  <c:v>-7.7688760000000001E-3</c:v>
                </c:pt>
                <c:pt idx="5218">
                  <c:v>-3.2687650999999998E-2</c:v>
                </c:pt>
                <c:pt idx="5219">
                  <c:v>3.1260617999999997E-2</c:v>
                </c:pt>
                <c:pt idx="5220">
                  <c:v>1.4245009999999999E-3</c:v>
                </c:pt>
                <c:pt idx="5221">
                  <c:v>0.2</c:v>
                </c:pt>
                <c:pt idx="5222">
                  <c:v>-1.2682310000000001E-3</c:v>
                </c:pt>
                <c:pt idx="5223">
                  <c:v>0.13257828099999999</c:v>
                </c:pt>
                <c:pt idx="5224">
                  <c:v>-5.3929122000000003E-2</c:v>
                </c:pt>
                <c:pt idx="5225">
                  <c:v>-7.3068893999999995E-2</c:v>
                </c:pt>
                <c:pt idx="5226">
                  <c:v>-2.7603513E-2</c:v>
                </c:pt>
                <c:pt idx="5227">
                  <c:v>3.0981515000000001E-2</c:v>
                </c:pt>
                <c:pt idx="5228">
                  <c:v>-4.5581394999999997E-2</c:v>
                </c:pt>
                <c:pt idx="5229">
                  <c:v>-3.5416666999999999E-2</c:v>
                </c:pt>
                <c:pt idx="5230">
                  <c:v>-1.8245614E-2</c:v>
                </c:pt>
                <c:pt idx="5231">
                  <c:v>-1.0989011E-2</c:v>
                </c:pt>
                <c:pt idx="5232">
                  <c:v>8.9138329000000002E-2</c:v>
                </c:pt>
                <c:pt idx="5233">
                  <c:v>0.11741573</c:v>
                </c:pt>
                <c:pt idx="5234">
                  <c:v>-0.12837837799999999</c:v>
                </c:pt>
                <c:pt idx="5235">
                  <c:v>-2.5551101999999999E-2</c:v>
                </c:pt>
                <c:pt idx="5236">
                  <c:v>2.3809523999999999E-2</c:v>
                </c:pt>
                <c:pt idx="5237">
                  <c:v>-3.5304248000000003E-2</c:v>
                </c:pt>
                <c:pt idx="5238">
                  <c:v>7.1320181999999996E-2</c:v>
                </c:pt>
                <c:pt idx="5239">
                  <c:v>5.1653828999999998E-2</c:v>
                </c:pt>
                <c:pt idx="5240">
                  <c:v>0.131541726</c:v>
                </c:pt>
                <c:pt idx="5241">
                  <c:v>5.0572786000000002E-2</c:v>
                </c:pt>
                <c:pt idx="5242">
                  <c:v>0.136075949</c:v>
                </c:pt>
                <c:pt idx="5243">
                  <c:v>-5.0196077999999998E-2</c:v>
                </c:pt>
                <c:pt idx="5244">
                  <c:v>-4.9662784000000001E-2</c:v>
                </c:pt>
                <c:pt idx="5245">
                  <c:v>9.8748261000000004E-2</c:v>
                </c:pt>
                <c:pt idx="5246">
                  <c:v>8.7209302000000002E-2</c:v>
                </c:pt>
                <c:pt idx="5247">
                  <c:v>-8.8888888999999999E-2</c:v>
                </c:pt>
                <c:pt idx="5248">
                  <c:v>-2.8892456E-2</c:v>
                </c:pt>
                <c:pt idx="5249">
                  <c:v>-0.24984384800000001</c:v>
                </c:pt>
                <c:pt idx="5250">
                  <c:v>2.7555555999999998E-2</c:v>
                </c:pt>
                <c:pt idx="5251">
                  <c:v>0.55815654699999995</c:v>
                </c:pt>
                <c:pt idx="5252">
                  <c:v>5.4384017999999999E-2</c:v>
                </c:pt>
                <c:pt idx="5253">
                  <c:v>-1.6065573999999999E-2</c:v>
                </c:pt>
                <c:pt idx="5254">
                  <c:v>1.627907E-2</c:v>
                </c:pt>
                <c:pt idx="5255">
                  <c:v>9.6275249999999996E-3</c:v>
                </c:pt>
                <c:pt idx="5256">
                  <c:v>4.8013245000000003E-2</c:v>
                </c:pt>
                <c:pt idx="5257">
                  <c:v>-7.8053259999999999E-2</c:v>
                </c:pt>
                <c:pt idx="5258">
                  <c:v>0</c:v>
                </c:pt>
                <c:pt idx="5259">
                  <c:v>-4.4255319000000001E-2</c:v>
                </c:pt>
                <c:pt idx="5260">
                  <c:v>3.2126167999999997E-2</c:v>
                </c:pt>
                <c:pt idx="5261">
                  <c:v>-8.2253520999999996E-2</c:v>
                </c:pt>
                <c:pt idx="5262">
                  <c:v>-2.2620905E-2</c:v>
                </c:pt>
                <c:pt idx="5263">
                  <c:v>4.4413602000000003E-2</c:v>
                </c:pt>
                <c:pt idx="5264">
                  <c:v>0.116402116</c:v>
                </c:pt>
                <c:pt idx="5265">
                  <c:v>-2.8865979E-2</c:v>
                </c:pt>
                <c:pt idx="5266">
                  <c:v>0.193053312</c:v>
                </c:pt>
                <c:pt idx="5267">
                  <c:v>-1.2485812000000001E-2</c:v>
                </c:pt>
                <c:pt idx="5268">
                  <c:v>-1.2396694E-2</c:v>
                </c:pt>
                <c:pt idx="5269">
                  <c:v>-5.0673853999999997E-2</c:v>
                </c:pt>
                <c:pt idx="5270">
                  <c:v>-0.118716578</c:v>
                </c:pt>
                <c:pt idx="5271">
                  <c:v>5.8572949999999999E-2</c:v>
                </c:pt>
                <c:pt idx="5272">
                  <c:v>-8.1906179999999995E-2</c:v>
                </c:pt>
                <c:pt idx="5273">
                  <c:v>7.6078431000000002E-2</c:v>
                </c:pt>
                <c:pt idx="5274">
                  <c:v>-3.6746988000000001E-2</c:v>
                </c:pt>
                <c:pt idx="5275">
                  <c:v>6.6964285999999998E-2</c:v>
                </c:pt>
                <c:pt idx="5276">
                  <c:v>-1.009701E-2</c:v>
                </c:pt>
                <c:pt idx="5277">
                  <c:v>-0.11705882400000001</c:v>
                </c:pt>
                <c:pt idx="5278">
                  <c:v>0</c:v>
                </c:pt>
                <c:pt idx="5279">
                  <c:v>-4.6120689999999999E-2</c:v>
                </c:pt>
                <c:pt idx="5280">
                  <c:v>2.8246014E-2</c:v>
                </c:pt>
                <c:pt idx="5281">
                  <c:v>-2.2866345E-2</c:v>
                </c:pt>
                <c:pt idx="5282">
                  <c:v>4.5146730000000003E-3</c:v>
                </c:pt>
                <c:pt idx="5283">
                  <c:v>0.20508274200000001</c:v>
                </c:pt>
                <c:pt idx="5284">
                  <c:v>0.17318435800000001</c:v>
                </c:pt>
                <c:pt idx="5285">
                  <c:v>0.100103199</c:v>
                </c:pt>
                <c:pt idx="5286">
                  <c:v>7.7160493999999996E-2</c:v>
                </c:pt>
                <c:pt idx="5287">
                  <c:v>-8.0843163999999995E-2</c:v>
                </c:pt>
                <c:pt idx="5288">
                  <c:v>0.201646091</c:v>
                </c:pt>
                <c:pt idx="5289">
                  <c:v>4.2836040999999998E-2</c:v>
                </c:pt>
                <c:pt idx="5290">
                  <c:v>2.0512820000000002E-3</c:v>
                </c:pt>
                <c:pt idx="5291">
                  <c:v>-8.4758647000000006E-2</c:v>
                </c:pt>
                <c:pt idx="5292">
                  <c:v>-6.9871795E-2</c:v>
                </c:pt>
                <c:pt idx="5293">
                  <c:v>3.6866359000000001E-2</c:v>
                </c:pt>
                <c:pt idx="5294">
                  <c:v>-9.2024540000000002E-2</c:v>
                </c:pt>
                <c:pt idx="5295">
                  <c:v>-5.1282050000000003E-3</c:v>
                </c:pt>
                <c:pt idx="5296">
                  <c:v>-1.8060201000000001E-2</c:v>
                </c:pt>
                <c:pt idx="5297">
                  <c:v>-1.7921146999999998E-2</c:v>
                </c:pt>
                <c:pt idx="5298">
                  <c:v>6.2639820000000004E-3</c:v>
                </c:pt>
                <c:pt idx="5299">
                  <c:v>0.146389713</c:v>
                </c:pt>
                <c:pt idx="5300">
                  <c:v>-2.4985804E-2</c:v>
                </c:pt>
                <c:pt idx="5301">
                  <c:v>0.12811059899999999</c:v>
                </c:pt>
                <c:pt idx="5302">
                  <c:v>-5.7977959000000003E-2</c:v>
                </c:pt>
                <c:pt idx="5303">
                  <c:v>-7.0342205000000005E-2</c:v>
                </c:pt>
                <c:pt idx="5304">
                  <c:v>1.5273000000000001E-3</c:v>
                </c:pt>
                <c:pt idx="5305">
                  <c:v>2.7095681999999999E-2</c:v>
                </c:pt>
                <c:pt idx="5306">
                  <c:v>0.15575620800000001</c:v>
                </c:pt>
                <c:pt idx="5307">
                  <c:v>3.8834950999999999E-2</c:v>
                </c:pt>
                <c:pt idx="5308">
                  <c:v>-5.4019565999999998E-2</c:v>
                </c:pt>
                <c:pt idx="5309">
                  <c:v>-0.129292929</c:v>
                </c:pt>
                <c:pt idx="5310">
                  <c:v>9.6280088E-2</c:v>
                </c:pt>
                <c:pt idx="5311">
                  <c:v>0.102769364</c:v>
                </c:pt>
                <c:pt idx="5312">
                  <c:v>0.100069013</c:v>
                </c:pt>
                <c:pt idx="5313">
                  <c:v>-4.6003450000000001E-2</c:v>
                </c:pt>
                <c:pt idx="5314">
                  <c:v>-3.5034601999999998E-2</c:v>
                </c:pt>
                <c:pt idx="5315">
                  <c:v>2.6894866E-2</c:v>
                </c:pt>
                <c:pt idx="5316">
                  <c:v>8.5023123000000006E-2</c:v>
                </c:pt>
                <c:pt idx="5317">
                  <c:v>-0.114043355</c:v>
                </c:pt>
                <c:pt idx="5318">
                  <c:v>-2.5754885000000002E-2</c:v>
                </c:pt>
                <c:pt idx="5319">
                  <c:v>8.4948889999999999E-2</c:v>
                </c:pt>
                <c:pt idx="5320">
                  <c:v>-3.0548302999999999E-2</c:v>
                </c:pt>
                <c:pt idx="5321">
                  <c:v>5.7291666999999998E-2</c:v>
                </c:pt>
                <c:pt idx="5322">
                  <c:v>5.6721311000000003E-2</c:v>
                </c:pt>
                <c:pt idx="5323">
                  <c:v>0.10560675899999999</c:v>
                </c:pt>
                <c:pt idx="5324">
                  <c:v>-8.7425149999999993E-2</c:v>
                </c:pt>
                <c:pt idx="5325">
                  <c:v>-0.112470953</c:v>
                </c:pt>
                <c:pt idx="5326">
                  <c:v>3.7463977000000002E-2</c:v>
                </c:pt>
                <c:pt idx="5327">
                  <c:v>-4.0247678000000002E-2</c:v>
                </c:pt>
                <c:pt idx="5328">
                  <c:v>9.7101449000000006E-2</c:v>
                </c:pt>
                <c:pt idx="5329">
                  <c:v>-6.4420803999999998E-2</c:v>
                </c:pt>
                <c:pt idx="5330">
                  <c:v>-3.7110668999999999E-2</c:v>
                </c:pt>
                <c:pt idx="5331">
                  <c:v>-0.11406844100000001</c:v>
                </c:pt>
                <c:pt idx="5332">
                  <c:v>-5.5450536000000002E-2</c:v>
                </c:pt>
                <c:pt idx="5333">
                  <c:v>-6.5531914999999996E-2</c:v>
                </c:pt>
                <c:pt idx="5334">
                  <c:v>-9.7744361000000002E-2</c:v>
                </c:pt>
                <c:pt idx="5335">
                  <c:v>-3.8590604000000001E-2</c:v>
                </c:pt>
                <c:pt idx="5336">
                  <c:v>-8.4088848999999993E-2</c:v>
                </c:pt>
                <c:pt idx="5337">
                  <c:v>6.0187469E-2</c:v>
                </c:pt>
                <c:pt idx="5338">
                  <c:v>-2.4817518E-2</c:v>
                </c:pt>
                <c:pt idx="5339">
                  <c:v>-1.7167381999999998E-2</c:v>
                </c:pt>
                <c:pt idx="5340">
                  <c:v>0.26979293500000001</c:v>
                </c:pt>
                <c:pt idx="5341">
                  <c:v>0.109422492</c:v>
                </c:pt>
                <c:pt idx="5342">
                  <c:v>-5.8823528999999999E-2</c:v>
                </c:pt>
                <c:pt idx="5343">
                  <c:v>-6.9430052000000006E-2</c:v>
                </c:pt>
                <c:pt idx="5344">
                  <c:v>-2.3947999000000001E-2</c:v>
                </c:pt>
                <c:pt idx="5345">
                  <c:v>-0.12776215299999999</c:v>
                </c:pt>
                <c:pt idx="5346">
                  <c:v>-1.1183049E-2</c:v>
                </c:pt>
                <c:pt idx="5347">
                  <c:v>-5.4570896000000001E-2</c:v>
                </c:pt>
                <c:pt idx="5348">
                  <c:v>-7.2569602999999996E-2</c:v>
                </c:pt>
                <c:pt idx="5349">
                  <c:v>2.2471909999999999E-3</c:v>
                </c:pt>
                <c:pt idx="5350">
                  <c:v>-9.1081589999999994E-3</c:v>
                </c:pt>
                <c:pt idx="5351">
                  <c:v>9.8743267999999995E-2</c:v>
                </c:pt>
                <c:pt idx="5352">
                  <c:v>-6.7460317000000006E-2</c:v>
                </c:pt>
                <c:pt idx="5353">
                  <c:v>6.5088756999999997E-2</c:v>
                </c:pt>
                <c:pt idx="5354">
                  <c:v>1.3235294E-2</c:v>
                </c:pt>
                <c:pt idx="5355">
                  <c:v>2.4175823999999999E-2</c:v>
                </c:pt>
                <c:pt idx="5356">
                  <c:v>1.8979834000000001E-2</c:v>
                </c:pt>
                <c:pt idx="5357">
                  <c:v>2.2633745E-2</c:v>
                </c:pt>
                <c:pt idx="5358">
                  <c:v>-0.19842053300000001</c:v>
                </c:pt>
                <c:pt idx="5359">
                  <c:v>0.110607434</c:v>
                </c:pt>
                <c:pt idx="5360">
                  <c:v>0.130665381</c:v>
                </c:pt>
                <c:pt idx="5361">
                  <c:v>-0.13012048200000001</c:v>
                </c:pt>
                <c:pt idx="5362">
                  <c:v>0.137341988</c:v>
                </c:pt>
                <c:pt idx="5363">
                  <c:v>8.2765335999999995E-2</c:v>
                </c:pt>
                <c:pt idx="5364">
                  <c:v>-3.1875000000000001E-2</c:v>
                </c:pt>
                <c:pt idx="5365">
                  <c:v>-0.12899408300000001</c:v>
                </c:pt>
                <c:pt idx="5366">
                  <c:v>2.1742170000000002E-2</c:v>
                </c:pt>
                <c:pt idx="5367">
                  <c:v>-1.6666667E-2</c:v>
                </c:pt>
                <c:pt idx="5368">
                  <c:v>1.0148107999999999E-2</c:v>
                </c:pt>
                <c:pt idx="5369">
                  <c:v>9.1851850000000002E-3</c:v>
                </c:pt>
                <c:pt idx="5370">
                  <c:v>8.2765335999999995E-2</c:v>
                </c:pt>
                <c:pt idx="5371">
                  <c:v>-2.5723473E-2</c:v>
                </c:pt>
                <c:pt idx="5372">
                  <c:v>4.9571880000000004E-3</c:v>
                </c:pt>
                <c:pt idx="5373">
                  <c:v>-0.25309306100000001</c:v>
                </c:pt>
                <c:pt idx="5374">
                  <c:v>-6.2342569E-2</c:v>
                </c:pt>
                <c:pt idx="5375">
                  <c:v>-7.1770330000000002E-3</c:v>
                </c:pt>
                <c:pt idx="5376">
                  <c:v>1.1869436000000001E-2</c:v>
                </c:pt>
                <c:pt idx="5377">
                  <c:v>-0.112049117</c:v>
                </c:pt>
                <c:pt idx="5378">
                  <c:v>-4.6294415999999998E-2</c:v>
                </c:pt>
                <c:pt idx="5379">
                  <c:v>0</c:v>
                </c:pt>
                <c:pt idx="5380">
                  <c:v>-5.3763439999999999E-3</c:v>
                </c:pt>
                <c:pt idx="5381">
                  <c:v>-0.10424354199999999</c:v>
                </c:pt>
                <c:pt idx="5382">
                  <c:v>6.1782879999999997E-3</c:v>
                </c:pt>
                <c:pt idx="5383">
                  <c:v>4.9217000000000002E-3</c:v>
                </c:pt>
                <c:pt idx="5384">
                  <c:v>-6.0606059999999996E-3</c:v>
                </c:pt>
                <c:pt idx="5385">
                  <c:v>-5.9444662000000002E-2</c:v>
                </c:pt>
                <c:pt idx="5386">
                  <c:v>0.119717353</c:v>
                </c:pt>
                <c:pt idx="5387">
                  <c:v>-2.9552368999999998E-2</c:v>
                </c:pt>
                <c:pt idx="5388">
                  <c:v>-6.8656716000000007E-2</c:v>
                </c:pt>
                <c:pt idx="5389">
                  <c:v>-0.124407583</c:v>
                </c:pt>
                <c:pt idx="5390">
                  <c:v>3.9381671E-2</c:v>
                </c:pt>
                <c:pt idx="5391">
                  <c:v>-2.6656512E-2</c:v>
                </c:pt>
                <c:pt idx="5392">
                  <c:v>-3.0864197999999999E-2</c:v>
                </c:pt>
                <c:pt idx="5393">
                  <c:v>-1.5702239E-2</c:v>
                </c:pt>
                <c:pt idx="5394">
                  <c:v>-1.4647887E-2</c:v>
                </c:pt>
                <c:pt idx="5395">
                  <c:v>2.1528070999999999E-2</c:v>
                </c:pt>
                <c:pt idx="5396">
                  <c:v>3.6894695999999998E-2</c:v>
                </c:pt>
                <c:pt idx="5397">
                  <c:v>-0.103369066</c:v>
                </c:pt>
                <c:pt idx="5398">
                  <c:v>-8.2539683000000003E-2</c:v>
                </c:pt>
                <c:pt idx="5399">
                  <c:v>0.128840125</c:v>
                </c:pt>
                <c:pt idx="5400">
                  <c:v>7.520817E-3</c:v>
                </c:pt>
                <c:pt idx="5401">
                  <c:v>-4.7999999999999996E-3</c:v>
                </c:pt>
                <c:pt idx="5402">
                  <c:v>-0.24218009500000001</c:v>
                </c:pt>
                <c:pt idx="5403">
                  <c:v>-0.14270270299999999</c:v>
                </c:pt>
                <c:pt idx="5404">
                  <c:v>-1.1320755E-2</c:v>
                </c:pt>
                <c:pt idx="5405">
                  <c:v>-2.3963617E-2</c:v>
                </c:pt>
                <c:pt idx="5406">
                  <c:v>4.46796E-2</c:v>
                </c:pt>
                <c:pt idx="5407">
                  <c:v>0.10518732</c:v>
                </c:pt>
                <c:pt idx="5408">
                  <c:v>7.7745783999999998E-2</c:v>
                </c:pt>
                <c:pt idx="5409">
                  <c:v>-3.3568905000000003E-2</c:v>
                </c:pt>
                <c:pt idx="5410">
                  <c:v>2.8668478000000001E-2</c:v>
                </c:pt>
                <c:pt idx="5411">
                  <c:v>0.14970059899999999</c:v>
                </c:pt>
                <c:pt idx="5412">
                  <c:v>-0.21488933599999999</c:v>
                </c:pt>
                <c:pt idx="5413">
                  <c:v>-1.9607843E-2</c:v>
                </c:pt>
                <c:pt idx="5414">
                  <c:v>6.9198311999999998E-2</c:v>
                </c:pt>
                <c:pt idx="5415">
                  <c:v>1.0688836E-2</c:v>
                </c:pt>
                <c:pt idx="5416">
                  <c:v>2.6712329E-2</c:v>
                </c:pt>
                <c:pt idx="5417">
                  <c:v>6.8322981000000005E-2</c:v>
                </c:pt>
                <c:pt idx="5418">
                  <c:v>-0.14621131300000001</c:v>
                </c:pt>
                <c:pt idx="5419">
                  <c:v>-5.8620690000000003E-2</c:v>
                </c:pt>
                <c:pt idx="5420">
                  <c:v>0.12549728800000001</c:v>
                </c:pt>
                <c:pt idx="5421">
                  <c:v>3.3670034000000001E-2</c:v>
                </c:pt>
                <c:pt idx="5422">
                  <c:v>2.808989E-3</c:v>
                </c:pt>
                <c:pt idx="5423">
                  <c:v>-6.7859346000000001E-2</c:v>
                </c:pt>
                <c:pt idx="5424">
                  <c:v>4.2622950000000001E-3</c:v>
                </c:pt>
                <c:pt idx="5425">
                  <c:v>-5.2184847999999999E-2</c:v>
                </c:pt>
                <c:pt idx="5426">
                  <c:v>-9.0673575000000006E-2</c:v>
                </c:pt>
                <c:pt idx="5427">
                  <c:v>-0.16929824600000001</c:v>
                </c:pt>
                <c:pt idx="5428">
                  <c:v>-0.17647058800000001</c:v>
                </c:pt>
                <c:pt idx="5429">
                  <c:v>0.18892508099999999</c:v>
                </c:pt>
                <c:pt idx="5430">
                  <c:v>7.4600354999999993E-2</c:v>
                </c:pt>
                <c:pt idx="5431">
                  <c:v>-9.8934550999999996E-2</c:v>
                </c:pt>
                <c:pt idx="5432">
                  <c:v>7.5026232999999998E-2</c:v>
                </c:pt>
                <c:pt idx="5433">
                  <c:v>6.281407E-2</c:v>
                </c:pt>
                <c:pt idx="5434">
                  <c:v>1.4517505999999999E-2</c:v>
                </c:pt>
                <c:pt idx="5435">
                  <c:v>8.2361020000000004E-3</c:v>
                </c:pt>
                <c:pt idx="5436">
                  <c:v>0.153132251</c:v>
                </c:pt>
                <c:pt idx="5437">
                  <c:v>5.7720059999999997E-3</c:v>
                </c:pt>
                <c:pt idx="5438">
                  <c:v>0.144480519</c:v>
                </c:pt>
                <c:pt idx="5439">
                  <c:v>-7.9497908000000006E-2</c:v>
                </c:pt>
                <c:pt idx="5440">
                  <c:v>-3.4766696999999999E-2</c:v>
                </c:pt>
                <c:pt idx="5441">
                  <c:v>-7.7592458000000003E-2</c:v>
                </c:pt>
                <c:pt idx="5442">
                  <c:v>4.7516199000000002E-2</c:v>
                </c:pt>
                <c:pt idx="5443">
                  <c:v>2.0675400000000001E-3</c:v>
                </c:pt>
                <c:pt idx="5444">
                  <c:v>-1.4179608E-2</c:v>
                </c:pt>
                <c:pt idx="5445">
                  <c:v>-7.5187969999999998E-3</c:v>
                </c:pt>
                <c:pt idx="5446">
                  <c:v>-0.15523114399999999</c:v>
                </c:pt>
                <c:pt idx="5447">
                  <c:v>5.5524700000000003E-4</c:v>
                </c:pt>
                <c:pt idx="5448">
                  <c:v>-3.1287605000000003E-2</c:v>
                </c:pt>
                <c:pt idx="5449">
                  <c:v>8.1841429999999996E-3</c:v>
                </c:pt>
                <c:pt idx="5450">
                  <c:v>0.113131313</c:v>
                </c:pt>
                <c:pt idx="5451">
                  <c:v>-8.72093E-3</c:v>
                </c:pt>
                <c:pt idx="5452">
                  <c:v>2.5745257000000001E-2</c:v>
                </c:pt>
                <c:pt idx="5453">
                  <c:v>-4.7929268999999997E-2</c:v>
                </c:pt>
                <c:pt idx="5454">
                  <c:v>-9.4066570000000002E-2</c:v>
                </c:pt>
                <c:pt idx="5455">
                  <c:v>0.11717171699999999</c:v>
                </c:pt>
                <c:pt idx="5456">
                  <c:v>4.6413502000000002E-2</c:v>
                </c:pt>
                <c:pt idx="5457">
                  <c:v>9.9223469999999998E-3</c:v>
                </c:pt>
                <c:pt idx="5458">
                  <c:v>-1.2380952000000001E-2</c:v>
                </c:pt>
                <c:pt idx="5459">
                  <c:v>9.6938779999999995E-3</c:v>
                </c:pt>
                <c:pt idx="5460">
                  <c:v>3.5783365999999997E-2</c:v>
                </c:pt>
                <c:pt idx="5461">
                  <c:v>-9.6000000000000002E-2</c:v>
                </c:pt>
                <c:pt idx="5462">
                  <c:v>-0.13967437899999999</c:v>
                </c:pt>
                <c:pt idx="5463">
                  <c:v>0.16725978599999999</c:v>
                </c:pt>
                <c:pt idx="5464">
                  <c:v>-0.14951456299999999</c:v>
                </c:pt>
                <c:pt idx="5465">
                  <c:v>-0.16858237500000001</c:v>
                </c:pt>
                <c:pt idx="5466">
                  <c:v>1.9659240000000001E-2</c:v>
                </c:pt>
                <c:pt idx="5467">
                  <c:v>-6.2983996E-2</c:v>
                </c:pt>
                <c:pt idx="5468">
                  <c:v>5.4114994E-2</c:v>
                </c:pt>
                <c:pt idx="5469">
                  <c:v>-7.7345036000000006E-2</c:v>
                </c:pt>
                <c:pt idx="5470">
                  <c:v>-6.0350876999999997E-2</c:v>
                </c:pt>
                <c:pt idx="5471">
                  <c:v>2.7915869999999999E-2</c:v>
                </c:pt>
                <c:pt idx="5472">
                  <c:v>-1.639344E-3</c:v>
                </c:pt>
                <c:pt idx="5473">
                  <c:v>1.310122E-2</c:v>
                </c:pt>
                <c:pt idx="5474">
                  <c:v>-2.5206335E-2</c:v>
                </c:pt>
                <c:pt idx="5475">
                  <c:v>0</c:v>
                </c:pt>
                <c:pt idx="5476">
                  <c:v>-0.13474122499999999</c:v>
                </c:pt>
                <c:pt idx="5477">
                  <c:v>-3.9963669E-2</c:v>
                </c:pt>
                <c:pt idx="5478">
                  <c:v>7.2262190000000004E-2</c:v>
                </c:pt>
                <c:pt idx="5479">
                  <c:v>-6.1224489999999999E-2</c:v>
                </c:pt>
                <c:pt idx="5480">
                  <c:v>-0.20114122700000001</c:v>
                </c:pt>
                <c:pt idx="5481">
                  <c:v>-6.6442389000000004E-2</c:v>
                </c:pt>
                <c:pt idx="5482">
                  <c:v>0.124954196</c:v>
                </c:pt>
                <c:pt idx="5483">
                  <c:v>-0.139664804</c:v>
                </c:pt>
                <c:pt idx="5484">
                  <c:v>4.4285713999999997E-2</c:v>
                </c:pt>
                <c:pt idx="5485">
                  <c:v>0.15638575199999999</c:v>
                </c:pt>
                <c:pt idx="5486">
                  <c:v>9.0315053000000006E-2</c:v>
                </c:pt>
                <c:pt idx="5487">
                  <c:v>6.9246435999999995E-2</c:v>
                </c:pt>
                <c:pt idx="5488">
                  <c:v>1.3544018E-2</c:v>
                </c:pt>
                <c:pt idx="5489">
                  <c:v>-2.7972027999999999E-2</c:v>
                </c:pt>
                <c:pt idx="5490">
                  <c:v>-4.3347380999999997E-2</c:v>
                </c:pt>
                <c:pt idx="5491">
                  <c:v>4.273504E-3</c:v>
                </c:pt>
                <c:pt idx="5492">
                  <c:v>0.118134715</c:v>
                </c:pt>
                <c:pt idx="5493">
                  <c:v>-6.8389059999999996E-3</c:v>
                </c:pt>
                <c:pt idx="5494">
                  <c:v>-5.8532564000000002E-2</c:v>
                </c:pt>
                <c:pt idx="5495">
                  <c:v>1.2328766999999999E-2</c:v>
                </c:pt>
                <c:pt idx="5496">
                  <c:v>-7.6297967999999994E-2</c:v>
                </c:pt>
                <c:pt idx="5497">
                  <c:v>1.818182E-3</c:v>
                </c:pt>
                <c:pt idx="5498">
                  <c:v>0.165745856</c:v>
                </c:pt>
                <c:pt idx="5499">
                  <c:v>-0.13895906999999999</c:v>
                </c:pt>
                <c:pt idx="5500">
                  <c:v>-9.6385542000000005E-2</c:v>
                </c:pt>
                <c:pt idx="5501">
                  <c:v>-0.10802224000000001</c:v>
                </c:pt>
                <c:pt idx="5502">
                  <c:v>-0.12983425400000001</c:v>
                </c:pt>
                <c:pt idx="5503">
                  <c:v>-1.2227073999999999E-2</c:v>
                </c:pt>
                <c:pt idx="5504">
                  <c:v>-7.8037899999999997E-3</c:v>
                </c:pt>
                <c:pt idx="5505">
                  <c:v>0.12024666000000001</c:v>
                </c:pt>
                <c:pt idx="5506">
                  <c:v>-1.4114833E-2</c:v>
                </c:pt>
                <c:pt idx="5507">
                  <c:v>0.145578231</c:v>
                </c:pt>
                <c:pt idx="5508">
                  <c:v>7.5566749999999997E-3</c:v>
                </c:pt>
                <c:pt idx="5509">
                  <c:v>-0.13793103400000001</c:v>
                </c:pt>
                <c:pt idx="5510">
                  <c:v>0.13691931500000001</c:v>
                </c:pt>
                <c:pt idx="5511">
                  <c:v>-7.1969696999999999E-2</c:v>
                </c:pt>
                <c:pt idx="5512">
                  <c:v>-5.8666666999999999E-2</c:v>
                </c:pt>
                <c:pt idx="5513">
                  <c:v>0.36532331499999998</c:v>
                </c:pt>
                <c:pt idx="5514">
                  <c:v>3.0465949999999999E-2</c:v>
                </c:pt>
                <c:pt idx="5515">
                  <c:v>-7.1238938000000002E-2</c:v>
                </c:pt>
                <c:pt idx="5516">
                  <c:v>3.3475026999999997E-2</c:v>
                </c:pt>
                <c:pt idx="5517">
                  <c:v>-0.110599078</c:v>
                </c:pt>
                <c:pt idx="5518">
                  <c:v>6.2111800000000002E-3</c:v>
                </c:pt>
                <c:pt idx="5519">
                  <c:v>4.3402778000000003E-2</c:v>
                </c:pt>
                <c:pt idx="5520">
                  <c:v>0.25156250000000002</c:v>
                </c:pt>
                <c:pt idx="5521">
                  <c:v>0.17398374</c:v>
                </c:pt>
                <c:pt idx="5522">
                  <c:v>-0.15416666700000001</c:v>
                </c:pt>
                <c:pt idx="5523">
                  <c:v>9.6473718999999999E-2</c:v>
                </c:pt>
                <c:pt idx="5524">
                  <c:v>-0.144397256</c:v>
                </c:pt>
                <c:pt idx="5525">
                  <c:v>0.38103756700000002</c:v>
                </c:pt>
                <c:pt idx="5526">
                  <c:v>-2.8256375E-2</c:v>
                </c:pt>
                <c:pt idx="5527">
                  <c:v>2.8552004999999998E-2</c:v>
                </c:pt>
                <c:pt idx="5528">
                  <c:v>5.7971014000000001E-2</c:v>
                </c:pt>
                <c:pt idx="5529">
                  <c:v>0.105440742</c:v>
                </c:pt>
                <c:pt idx="5530">
                  <c:v>-8.9617485999999996E-2</c:v>
                </c:pt>
                <c:pt idx="5531">
                  <c:v>0.16981132099999999</c:v>
                </c:pt>
                <c:pt idx="5532">
                  <c:v>1.8078512000000001E-2</c:v>
                </c:pt>
                <c:pt idx="5533">
                  <c:v>-0.20718562900000001</c:v>
                </c:pt>
                <c:pt idx="5534">
                  <c:v>-0.116448326</c:v>
                </c:pt>
                <c:pt idx="5535">
                  <c:v>5.8553971000000003E-2</c:v>
                </c:pt>
                <c:pt idx="5536">
                  <c:v>-7.5045208000000002E-2</c:v>
                </c:pt>
                <c:pt idx="5537">
                  <c:v>0.23789020499999999</c:v>
                </c:pt>
                <c:pt idx="5538">
                  <c:v>-3.1275947999999998E-2</c:v>
                </c:pt>
                <c:pt idx="5539">
                  <c:v>3.7839824000000001E-2</c:v>
                </c:pt>
                <c:pt idx="5540">
                  <c:v>-7.5675675999999997E-2</c:v>
                </c:pt>
                <c:pt idx="5541">
                  <c:v>3.2490974999999998E-2</c:v>
                </c:pt>
                <c:pt idx="5542">
                  <c:v>3.8765822999999998E-2</c:v>
                </c:pt>
                <c:pt idx="5543">
                  <c:v>-1.2972973E-2</c:v>
                </c:pt>
                <c:pt idx="5544">
                  <c:v>4.5852653E-2</c:v>
                </c:pt>
                <c:pt idx="5545">
                  <c:v>-8.6817747000000001E-2</c:v>
                </c:pt>
                <c:pt idx="5546">
                  <c:v>-1.0611959999999999E-3</c:v>
                </c:pt>
                <c:pt idx="5547">
                  <c:v>8.2583169999999997E-2</c:v>
                </c:pt>
                <c:pt idx="5548">
                  <c:v>-1.6517357E-2</c:v>
                </c:pt>
                <c:pt idx="5549">
                  <c:v>-4.4834308000000003E-2</c:v>
                </c:pt>
                <c:pt idx="5550">
                  <c:v>0</c:v>
                </c:pt>
                <c:pt idx="5551">
                  <c:v>0.188679245</c:v>
                </c:pt>
                <c:pt idx="5552">
                  <c:v>-4.2782671000000001E-2</c:v>
                </c:pt>
                <c:pt idx="5553">
                  <c:v>8.3333332999999996E-2</c:v>
                </c:pt>
                <c:pt idx="5554">
                  <c:v>0.25844594599999998</c:v>
                </c:pt>
                <c:pt idx="5555">
                  <c:v>-4.0526850000000003E-3</c:v>
                </c:pt>
                <c:pt idx="5556">
                  <c:v>-4.7916667000000003E-2</c:v>
                </c:pt>
                <c:pt idx="5557">
                  <c:v>-5.2631599999999998E-4</c:v>
                </c:pt>
                <c:pt idx="5558">
                  <c:v>0.103194103</c:v>
                </c:pt>
                <c:pt idx="5559">
                  <c:v>-7.4529389000000001E-2</c:v>
                </c:pt>
                <c:pt idx="5560">
                  <c:v>-2.7431421000000001E-2</c:v>
                </c:pt>
                <c:pt idx="5561">
                  <c:v>1.6009852000000001E-2</c:v>
                </c:pt>
                <c:pt idx="5562">
                  <c:v>1.7061090000000001E-2</c:v>
                </c:pt>
                <c:pt idx="5563">
                  <c:v>1.4541048000000001E-2</c:v>
                </c:pt>
                <c:pt idx="5564">
                  <c:v>-2.497502E-3</c:v>
                </c:pt>
                <c:pt idx="5565">
                  <c:v>0.37046307899999997</c:v>
                </c:pt>
                <c:pt idx="5566">
                  <c:v>8.3160079999999997E-3</c:v>
                </c:pt>
                <c:pt idx="5567">
                  <c:v>-2.5423728999999999E-2</c:v>
                </c:pt>
                <c:pt idx="5568">
                  <c:v>1.929825E-3</c:v>
                </c:pt>
                <c:pt idx="5569">
                  <c:v>-0.116033755</c:v>
                </c:pt>
                <c:pt idx="5570">
                  <c:v>2.0333238999999999E-2</c:v>
                </c:pt>
                <c:pt idx="5571">
                  <c:v>0.13028764800000001</c:v>
                </c:pt>
                <c:pt idx="5572">
                  <c:v>0.14203454900000001</c:v>
                </c:pt>
                <c:pt idx="5573">
                  <c:v>8.6969167999999999E-2</c:v>
                </c:pt>
                <c:pt idx="5574">
                  <c:v>-0.18765231499999999</c:v>
                </c:pt>
                <c:pt idx="5575">
                  <c:v>-7.8614622999999995E-2</c:v>
                </c:pt>
                <c:pt idx="5576">
                  <c:v>-1.4567669E-2</c:v>
                </c:pt>
                <c:pt idx="5577">
                  <c:v>3.86349E-2</c:v>
                </c:pt>
                <c:pt idx="5578">
                  <c:v>0.102459016</c:v>
                </c:pt>
                <c:pt idx="5579">
                  <c:v>9.2857143000000003E-2</c:v>
                </c:pt>
                <c:pt idx="5580">
                  <c:v>-4.7826087000000003E-2</c:v>
                </c:pt>
                <c:pt idx="5581">
                  <c:v>0.135220126</c:v>
                </c:pt>
                <c:pt idx="5582">
                  <c:v>3.8753159000000002E-2</c:v>
                </c:pt>
                <c:pt idx="5583">
                  <c:v>-0.48189668200000002</c:v>
                </c:pt>
                <c:pt idx="5584">
                  <c:v>0.18602455100000001</c:v>
                </c:pt>
                <c:pt idx="5585">
                  <c:v>4.0909091000000002E-2</c:v>
                </c:pt>
                <c:pt idx="5586">
                  <c:v>9.0247453000000005E-2</c:v>
                </c:pt>
                <c:pt idx="5587">
                  <c:v>-5.6250000000000001E-2</c:v>
                </c:pt>
                <c:pt idx="5588">
                  <c:v>0.13810741700000001</c:v>
                </c:pt>
                <c:pt idx="5589">
                  <c:v>2.7939950000000002E-2</c:v>
                </c:pt>
                <c:pt idx="5590">
                  <c:v>0.24949494899999999</c:v>
                </c:pt>
                <c:pt idx="5591">
                  <c:v>9.8330240999999999E-2</c:v>
                </c:pt>
                <c:pt idx="5592">
                  <c:v>-7.5862069000000004E-2</c:v>
                </c:pt>
                <c:pt idx="5593">
                  <c:v>0.110181311</c:v>
                </c:pt>
                <c:pt idx="5594">
                  <c:v>-0.31282843900000001</c:v>
                </c:pt>
                <c:pt idx="5595">
                  <c:v>0.142331288</c:v>
                </c:pt>
                <c:pt idx="5596">
                  <c:v>-3.0454545E-2</c:v>
                </c:pt>
                <c:pt idx="5597">
                  <c:v>-1.9134775E-2</c:v>
                </c:pt>
                <c:pt idx="5598">
                  <c:v>6.5740741000000005E-2</c:v>
                </c:pt>
                <c:pt idx="5599">
                  <c:v>2.7603513E-2</c:v>
                </c:pt>
                <c:pt idx="5600">
                  <c:v>-0.16173913000000001</c:v>
                </c:pt>
                <c:pt idx="5601">
                  <c:v>7.0236708999999994E-2</c:v>
                </c:pt>
                <c:pt idx="5602">
                  <c:v>-4.6178344000000003E-2</c:v>
                </c:pt>
                <c:pt idx="5603">
                  <c:v>-5.5347482000000003E-2</c:v>
                </c:pt>
                <c:pt idx="5604">
                  <c:v>-3.9440734999999998E-2</c:v>
                </c:pt>
                <c:pt idx="5605">
                  <c:v>-1.3710747000000001E-2</c:v>
                </c:pt>
                <c:pt idx="5606">
                  <c:v>8.7719300000000007E-3</c:v>
                </c:pt>
                <c:pt idx="5607">
                  <c:v>0.12749762100000001</c:v>
                </c:pt>
                <c:pt idx="5608">
                  <c:v>-2.9235382000000001E-2</c:v>
                </c:pt>
                <c:pt idx="5609">
                  <c:v>0.27303921599999997</c:v>
                </c:pt>
                <c:pt idx="5610">
                  <c:v>3.1390135E-2</c:v>
                </c:pt>
                <c:pt idx="5611">
                  <c:v>7.4492099000000006E-2</c:v>
                </c:pt>
                <c:pt idx="5612">
                  <c:v>1.6393443000000001E-2</c:v>
                </c:pt>
                <c:pt idx="5613">
                  <c:v>-2.5735293999999999E-2</c:v>
                </c:pt>
                <c:pt idx="5614">
                  <c:v>9.5866001000000006E-2</c:v>
                </c:pt>
                <c:pt idx="5615">
                  <c:v>5.7414291999999999E-2</c:v>
                </c:pt>
                <c:pt idx="5616">
                  <c:v>2.5135535000000001E-2</c:v>
                </c:pt>
                <c:pt idx="5617">
                  <c:v>1.0229709039999999</c:v>
                </c:pt>
                <c:pt idx="5618">
                  <c:v>-6.7142857E-2</c:v>
                </c:pt>
                <c:pt idx="5619">
                  <c:v>-7.1661757000000006E-2</c:v>
                </c:pt>
                <c:pt idx="5620">
                  <c:v>-5.5955240000000002E-3</c:v>
                </c:pt>
                <c:pt idx="5621">
                  <c:v>-9.1562500000000005E-2</c:v>
                </c:pt>
                <c:pt idx="5622">
                  <c:v>-0.137333333</c:v>
                </c:pt>
                <c:pt idx="5623">
                  <c:v>-3.4021871000000002E-2</c:v>
                </c:pt>
                <c:pt idx="5624">
                  <c:v>-8.3535108999999996E-2</c:v>
                </c:pt>
                <c:pt idx="5625">
                  <c:v>-2.2889843E-2</c:v>
                </c:pt>
                <c:pt idx="5626">
                  <c:v>4.1888297999999997E-2</c:v>
                </c:pt>
                <c:pt idx="5627">
                  <c:v>0.18497965199999999</c:v>
                </c:pt>
                <c:pt idx="5628">
                  <c:v>3.8066724000000003E-2</c:v>
                </c:pt>
                <c:pt idx="5629">
                  <c:v>-0.361477573</c:v>
                </c:pt>
                <c:pt idx="5630">
                  <c:v>2.1714285999999999E-2</c:v>
                </c:pt>
                <c:pt idx="5631">
                  <c:v>-0.109710897</c:v>
                </c:pt>
                <c:pt idx="5632">
                  <c:v>-6.4781021999999994E-2</c:v>
                </c:pt>
                <c:pt idx="5633">
                  <c:v>0.108928571</c:v>
                </c:pt>
                <c:pt idx="5634">
                  <c:v>6.386259E-3</c:v>
                </c:pt>
                <c:pt idx="5635">
                  <c:v>-8.7829359999999999E-3</c:v>
                </c:pt>
                <c:pt idx="5636">
                  <c:v>6.1277705000000002E-2</c:v>
                </c:pt>
                <c:pt idx="5637">
                  <c:v>5.9293044000000003E-2</c:v>
                </c:pt>
                <c:pt idx="5638">
                  <c:v>-0.4375</c:v>
                </c:pt>
                <c:pt idx="5639">
                  <c:v>-4.5820745000000003E-2</c:v>
                </c:pt>
                <c:pt idx="5640">
                  <c:v>0.57247437800000001</c:v>
                </c:pt>
                <c:pt idx="5641">
                  <c:v>-4.9217002000000003E-2</c:v>
                </c:pt>
                <c:pt idx="5642">
                  <c:v>-4.9217002000000003E-2</c:v>
                </c:pt>
                <c:pt idx="5643">
                  <c:v>-6.7796609999999993E-2</c:v>
                </c:pt>
                <c:pt idx="5644">
                  <c:v>-7.7551019999999998E-2</c:v>
                </c:pt>
                <c:pt idx="5645">
                  <c:v>2.2053231999999999E-2</c:v>
                </c:pt>
                <c:pt idx="5646">
                  <c:v>1.9774011000000001E-2</c:v>
                </c:pt>
                <c:pt idx="5647">
                  <c:v>-6.9678038999999997E-2</c:v>
                </c:pt>
                <c:pt idx="5648">
                  <c:v>3.1250000000000001E-4</c:v>
                </c:pt>
                <c:pt idx="5649">
                  <c:v>-1.8668831E-2</c:v>
                </c:pt>
                <c:pt idx="5650">
                  <c:v>2.5333333E-2</c:v>
                </c:pt>
                <c:pt idx="5651">
                  <c:v>0.16855895200000001</c:v>
                </c:pt>
                <c:pt idx="5652">
                  <c:v>-5.3901440000000004E-3</c:v>
                </c:pt>
                <c:pt idx="5653">
                  <c:v>-4.8205128E-2</c:v>
                </c:pt>
                <c:pt idx="5654">
                  <c:v>-0.169435216</c:v>
                </c:pt>
                <c:pt idx="5655">
                  <c:v>-5.4812833999999998E-2</c:v>
                </c:pt>
                <c:pt idx="5656">
                  <c:v>0.231944444</c:v>
                </c:pt>
                <c:pt idx="5657">
                  <c:v>5.0817849999999998E-2</c:v>
                </c:pt>
                <c:pt idx="5658">
                  <c:v>7.8980891999999997E-2</c:v>
                </c:pt>
                <c:pt idx="5659">
                  <c:v>-3.4056760999999998E-2</c:v>
                </c:pt>
                <c:pt idx="5660">
                  <c:v>7.5958702000000003E-2</c:v>
                </c:pt>
                <c:pt idx="5661">
                  <c:v>0.127204703</c:v>
                </c:pt>
                <c:pt idx="5662">
                  <c:v>3.0201339999999998E-3</c:v>
                </c:pt>
                <c:pt idx="5663">
                  <c:v>9.4986807000000006E-2</c:v>
                </c:pt>
                <c:pt idx="5664">
                  <c:v>3.7178265000000002E-2</c:v>
                </c:pt>
                <c:pt idx="5665">
                  <c:v>-0.12273524299999999</c:v>
                </c:pt>
                <c:pt idx="5666">
                  <c:v>0.20769230799999999</c:v>
                </c:pt>
                <c:pt idx="5667">
                  <c:v>8.7142857000000004E-2</c:v>
                </c:pt>
                <c:pt idx="5668">
                  <c:v>-1.1302796E-2</c:v>
                </c:pt>
                <c:pt idx="5669">
                  <c:v>-9.6700796000000006E-2</c:v>
                </c:pt>
                <c:pt idx="5670">
                  <c:v>-0.111021722</c:v>
                </c:pt>
                <c:pt idx="5671">
                  <c:v>-0.13122171899999999</c:v>
                </c:pt>
                <c:pt idx="5672">
                  <c:v>1.1166252999999999E-2</c:v>
                </c:pt>
                <c:pt idx="5673">
                  <c:v>-3.5714290000000001E-3</c:v>
                </c:pt>
                <c:pt idx="5674">
                  <c:v>-4.0329972999999998E-2</c:v>
                </c:pt>
                <c:pt idx="5675">
                  <c:v>0.128479657</c:v>
                </c:pt>
                <c:pt idx="5676">
                  <c:v>9.6774193999999994E-2</c:v>
                </c:pt>
                <c:pt idx="5677">
                  <c:v>7.9936050999999994E-2</c:v>
                </c:pt>
                <c:pt idx="5678">
                  <c:v>4.9149338000000001E-2</c:v>
                </c:pt>
                <c:pt idx="5679">
                  <c:v>-5.8087228999999997E-2</c:v>
                </c:pt>
                <c:pt idx="5680">
                  <c:v>2.9576339E-2</c:v>
                </c:pt>
                <c:pt idx="5681">
                  <c:v>-2.8837208999999999E-2</c:v>
                </c:pt>
                <c:pt idx="5682">
                  <c:v>8.0681309999999992E-3</c:v>
                </c:pt>
                <c:pt idx="5683">
                  <c:v>-1.5333504E-2</c:v>
                </c:pt>
                <c:pt idx="5684">
                  <c:v>-7.7348065999999993E-2</c:v>
                </c:pt>
                <c:pt idx="5685">
                  <c:v>-2.1164019999999999E-3</c:v>
                </c:pt>
                <c:pt idx="5686">
                  <c:v>0.22276422800000001</c:v>
                </c:pt>
                <c:pt idx="5687">
                  <c:v>1.7396521000000002E-2</c:v>
                </c:pt>
                <c:pt idx="5688">
                  <c:v>3.1531532000000001E-2</c:v>
                </c:pt>
                <c:pt idx="5689">
                  <c:v>1.9123134E-2</c:v>
                </c:pt>
                <c:pt idx="5690">
                  <c:v>-3.3224756000000001E-2</c:v>
                </c:pt>
                <c:pt idx="5691">
                  <c:v>-7.2487644000000004E-2</c:v>
                </c:pt>
                <c:pt idx="5692">
                  <c:v>-4.1293214000000002E-2</c:v>
                </c:pt>
                <c:pt idx="5693">
                  <c:v>3.1404959000000003E-2</c:v>
                </c:pt>
                <c:pt idx="5694">
                  <c:v>3.9492243000000003E-2</c:v>
                </c:pt>
                <c:pt idx="5695">
                  <c:v>0.241866726</c:v>
                </c:pt>
                <c:pt idx="5696">
                  <c:v>8.9691104999999993E-2</c:v>
                </c:pt>
                <c:pt idx="5697">
                  <c:v>-0.14459459499999999</c:v>
                </c:pt>
                <c:pt idx="5698">
                  <c:v>-0.114690265</c:v>
                </c:pt>
                <c:pt idx="5699">
                  <c:v>2.9366305999999998E-2</c:v>
                </c:pt>
                <c:pt idx="5700">
                  <c:v>0.24394966100000001</c:v>
                </c:pt>
                <c:pt idx="5701">
                  <c:v>1.3958126E-2</c:v>
                </c:pt>
                <c:pt idx="5702">
                  <c:v>2.635741E-3</c:v>
                </c:pt>
                <c:pt idx="5703">
                  <c:v>7.8754579000000005E-2</c:v>
                </c:pt>
                <c:pt idx="5704">
                  <c:v>2.2644561000000001E-2</c:v>
                </c:pt>
                <c:pt idx="5705">
                  <c:v>1.6419077000000001E-2</c:v>
                </c:pt>
                <c:pt idx="5706">
                  <c:v>0.19291766199999999</c:v>
                </c:pt>
                <c:pt idx="5707">
                  <c:v>2.0512821000000001E-2</c:v>
                </c:pt>
                <c:pt idx="5708">
                  <c:v>5.5710309999999997E-3</c:v>
                </c:pt>
                <c:pt idx="5709">
                  <c:v>-0.119164073</c:v>
                </c:pt>
                <c:pt idx="5710">
                  <c:v>6.3636364000000001E-2</c:v>
                </c:pt>
                <c:pt idx="5711">
                  <c:v>7.7844310999999999E-2</c:v>
                </c:pt>
                <c:pt idx="5712">
                  <c:v>2.8824834000000001E-2</c:v>
                </c:pt>
                <c:pt idx="5713">
                  <c:v>-0.12834978799999999</c:v>
                </c:pt>
                <c:pt idx="5714">
                  <c:v>-7.3703609999999998E-3</c:v>
                </c:pt>
                <c:pt idx="5715">
                  <c:v>-6.7319460999999997E-2</c:v>
                </c:pt>
                <c:pt idx="5716">
                  <c:v>-3.8992688999999997E-2</c:v>
                </c:pt>
                <c:pt idx="5717">
                  <c:v>0.02</c:v>
                </c:pt>
                <c:pt idx="5718">
                  <c:v>5.2166224999999997E-2</c:v>
                </c:pt>
                <c:pt idx="5719">
                  <c:v>-0.42059701500000002</c:v>
                </c:pt>
                <c:pt idx="5720">
                  <c:v>7.9834991999999994E-2</c:v>
                </c:pt>
                <c:pt idx="5721">
                  <c:v>5.0695011999999998E-2</c:v>
                </c:pt>
                <c:pt idx="5722">
                  <c:v>0.101432443</c:v>
                </c:pt>
                <c:pt idx="5723">
                  <c:v>8.2564962000000006E-2</c:v>
                </c:pt>
                <c:pt idx="5724">
                  <c:v>5.7581574000000003E-2</c:v>
                </c:pt>
                <c:pt idx="5725">
                  <c:v>-1.7667845000000001E-2</c:v>
                </c:pt>
                <c:pt idx="5726">
                  <c:v>9.0159104000000004E-2</c:v>
                </c:pt>
                <c:pt idx="5727">
                  <c:v>-2.2824535999999999E-2</c:v>
                </c:pt>
                <c:pt idx="5728">
                  <c:v>-7.9667062999999996E-2</c:v>
                </c:pt>
                <c:pt idx="5729">
                  <c:v>-0.100892857</c:v>
                </c:pt>
                <c:pt idx="5730">
                  <c:v>0.20055710299999999</c:v>
                </c:pt>
                <c:pt idx="5731">
                  <c:v>2.7655563000000001E-2</c:v>
                </c:pt>
                <c:pt idx="5732">
                  <c:v>-0.04</c:v>
                </c:pt>
                <c:pt idx="5733">
                  <c:v>-6.7024129000000002E-2</c:v>
                </c:pt>
                <c:pt idx="5734">
                  <c:v>0.122524752</c:v>
                </c:pt>
                <c:pt idx="5735">
                  <c:v>1.3824885E-2</c:v>
                </c:pt>
                <c:pt idx="5736">
                  <c:v>5.1118210999999997E-2</c:v>
                </c:pt>
                <c:pt idx="5737">
                  <c:v>0.117968988</c:v>
                </c:pt>
                <c:pt idx="5738">
                  <c:v>0.142207792</c:v>
                </c:pt>
                <c:pt idx="5739">
                  <c:v>-0.13829787199999999</c:v>
                </c:pt>
                <c:pt idx="5740">
                  <c:v>7.0945945999999996E-2</c:v>
                </c:pt>
                <c:pt idx="5741">
                  <c:v>-0.14730290500000001</c:v>
                </c:pt>
                <c:pt idx="5742">
                  <c:v>1.3338806E-2</c:v>
                </c:pt>
                <c:pt idx="5743">
                  <c:v>2.8846153999999999E-2</c:v>
                </c:pt>
                <c:pt idx="5744">
                  <c:v>-2.5287356E-2</c:v>
                </c:pt>
                <c:pt idx="5745">
                  <c:v>-4.0777438999999999E-2</c:v>
                </c:pt>
                <c:pt idx="5746">
                  <c:v>-7.2727272999999995E-2</c:v>
                </c:pt>
                <c:pt idx="5747">
                  <c:v>7.4049366000000005E-2</c:v>
                </c:pt>
                <c:pt idx="5748">
                  <c:v>-1.9162209999999999E-2</c:v>
                </c:pt>
                <c:pt idx="5749">
                  <c:v>-1.3114750000000001E-3</c:v>
                </c:pt>
                <c:pt idx="5750">
                  <c:v>-0.11452514</c:v>
                </c:pt>
                <c:pt idx="5751">
                  <c:v>-4.5499999999999999E-2</c:v>
                </c:pt>
                <c:pt idx="5752">
                  <c:v>2.3183926000000001E-2</c:v>
                </c:pt>
                <c:pt idx="5753">
                  <c:v>7.6345432000000005E-2</c:v>
                </c:pt>
                <c:pt idx="5754">
                  <c:v>2.6620866999999999E-2</c:v>
                </c:pt>
                <c:pt idx="5755">
                  <c:v>5.3825268000000002E-2</c:v>
                </c:pt>
                <c:pt idx="5756">
                  <c:v>0.116803279</c:v>
                </c:pt>
                <c:pt idx="5757">
                  <c:v>-0.06</c:v>
                </c:pt>
                <c:pt idx="5758">
                  <c:v>0.149811321</c:v>
                </c:pt>
                <c:pt idx="5759">
                  <c:v>-5.2571429000000003E-2</c:v>
                </c:pt>
                <c:pt idx="5760">
                  <c:v>-9.0720222000000003E-2</c:v>
                </c:pt>
                <c:pt idx="5761">
                  <c:v>1.4198783E-2</c:v>
                </c:pt>
                <c:pt idx="5762">
                  <c:v>0.16319896</c:v>
                </c:pt>
                <c:pt idx="5763">
                  <c:v>1.2762078E-2</c:v>
                </c:pt>
                <c:pt idx="5764">
                  <c:v>0.108742004</c:v>
                </c:pt>
                <c:pt idx="5765">
                  <c:v>-2.8571428999999999E-2</c:v>
                </c:pt>
                <c:pt idx="5766">
                  <c:v>-1.3206768000000001E-2</c:v>
                </c:pt>
                <c:pt idx="5767">
                  <c:v>0.15046296300000001</c:v>
                </c:pt>
                <c:pt idx="5768">
                  <c:v>-1.351351E-3</c:v>
                </c:pt>
                <c:pt idx="5769">
                  <c:v>-5.6497179999999998E-3</c:v>
                </c:pt>
                <c:pt idx="5770">
                  <c:v>7.3068378000000003E-2</c:v>
                </c:pt>
                <c:pt idx="5771">
                  <c:v>-1.7857142999999999E-2</c:v>
                </c:pt>
                <c:pt idx="5772">
                  <c:v>0.106976744</c:v>
                </c:pt>
                <c:pt idx="5773">
                  <c:v>-0.16367980900000001</c:v>
                </c:pt>
                <c:pt idx="5774">
                  <c:v>4.2704626000000002E-2</c:v>
                </c:pt>
                <c:pt idx="5775">
                  <c:v>7.8332841E-2</c:v>
                </c:pt>
                <c:pt idx="5776">
                  <c:v>1.2500000000000001E-2</c:v>
                </c:pt>
                <c:pt idx="5777">
                  <c:v>-2.3357664E-2</c:v>
                </c:pt>
                <c:pt idx="5778">
                  <c:v>-0.1005996</c:v>
                </c:pt>
                <c:pt idx="5779">
                  <c:v>-0.20821284000000001</c:v>
                </c:pt>
                <c:pt idx="5780">
                  <c:v>-0.39323174399999999</c:v>
                </c:pt>
                <c:pt idx="5781">
                  <c:v>-1.9354838999999999E-2</c:v>
                </c:pt>
                <c:pt idx="5782">
                  <c:v>9.3120692000000005E-2</c:v>
                </c:pt>
                <c:pt idx="5783">
                  <c:v>0.17842323700000001</c:v>
                </c:pt>
                <c:pt idx="5784">
                  <c:v>-3.7238873999999998E-2</c:v>
                </c:pt>
                <c:pt idx="5785">
                  <c:v>8.6301612999999999E-2</c:v>
                </c:pt>
                <c:pt idx="5786">
                  <c:v>2.6237131E-2</c:v>
                </c:pt>
                <c:pt idx="5787">
                  <c:v>5.7553957000000003E-2</c:v>
                </c:pt>
                <c:pt idx="5788">
                  <c:v>5.5255255000000003E-2</c:v>
                </c:pt>
                <c:pt idx="5789">
                  <c:v>0.13837375199999999</c:v>
                </c:pt>
                <c:pt idx="5790">
                  <c:v>-2.7702336000000001E-2</c:v>
                </c:pt>
                <c:pt idx="5791">
                  <c:v>9.8039215999999998E-2</c:v>
                </c:pt>
                <c:pt idx="5792">
                  <c:v>8.8541667000000004E-2</c:v>
                </c:pt>
                <c:pt idx="5793">
                  <c:v>2.5418832999999998E-2</c:v>
                </c:pt>
                <c:pt idx="5794">
                  <c:v>3.5838884000000001E-2</c:v>
                </c:pt>
                <c:pt idx="5795">
                  <c:v>-8.1372549000000002E-2</c:v>
                </c:pt>
                <c:pt idx="5796">
                  <c:v>-9.6989966999999996E-2</c:v>
                </c:pt>
                <c:pt idx="5797">
                  <c:v>7.6335880000000002E-3</c:v>
                </c:pt>
                <c:pt idx="5798">
                  <c:v>8.1845238000000001E-2</c:v>
                </c:pt>
                <c:pt idx="5799">
                  <c:v>0.11541344000000001</c:v>
                </c:pt>
                <c:pt idx="5800">
                  <c:v>5.3719007999999999E-2</c:v>
                </c:pt>
                <c:pt idx="5801">
                  <c:v>8.7870105000000004E-2</c:v>
                </c:pt>
                <c:pt idx="5802">
                  <c:v>4.6709130000000001E-2</c:v>
                </c:pt>
                <c:pt idx="5803">
                  <c:v>-3.1496062999999998E-2</c:v>
                </c:pt>
                <c:pt idx="5804">
                  <c:v>-0.44559758999999999</c:v>
                </c:pt>
                <c:pt idx="5805">
                  <c:v>6.9301310039999997</c:v>
                </c:pt>
                <c:pt idx="5806">
                  <c:v>8.2872929999999994E-3</c:v>
                </c:pt>
                <c:pt idx="5807">
                  <c:v>1.25E-3</c:v>
                </c:pt>
                <c:pt idx="5808">
                  <c:v>7.5675675999999997E-2</c:v>
                </c:pt>
                <c:pt idx="5809">
                  <c:v>0.242700157</c:v>
                </c:pt>
                <c:pt idx="5810">
                  <c:v>5.5235351000000002E-2</c:v>
                </c:pt>
                <c:pt idx="5811">
                  <c:v>0.113825652</c:v>
                </c:pt>
                <c:pt idx="5812">
                  <c:v>-0.105065666</c:v>
                </c:pt>
                <c:pt idx="5813">
                  <c:v>-5.9497817000000001E-2</c:v>
                </c:pt>
                <c:pt idx="5814">
                  <c:v>-1.0824313E-2</c:v>
                </c:pt>
                <c:pt idx="5815">
                  <c:v>0.17174151200000001</c:v>
                </c:pt>
                <c:pt idx="5816">
                  <c:v>0.15205992500000001</c:v>
                </c:pt>
                <c:pt idx="5817">
                  <c:v>-0.106086957</c:v>
                </c:pt>
                <c:pt idx="5818">
                  <c:v>-2.7472527E-2</c:v>
                </c:pt>
                <c:pt idx="5819">
                  <c:v>-6.4827586000000006E-2</c:v>
                </c:pt>
                <c:pt idx="5820">
                  <c:v>0.30034129700000001</c:v>
                </c:pt>
                <c:pt idx="5821">
                  <c:v>2.7323494E-2</c:v>
                </c:pt>
                <c:pt idx="5822">
                  <c:v>4.0358744000000002E-2</c:v>
                </c:pt>
                <c:pt idx="5823">
                  <c:v>-2.0870336999999999E-2</c:v>
                </c:pt>
                <c:pt idx="5824">
                  <c:v>-3.2258065000000002E-2</c:v>
                </c:pt>
                <c:pt idx="5825">
                  <c:v>2.1394231E-2</c:v>
                </c:pt>
                <c:pt idx="5826">
                  <c:v>-0.104</c:v>
                </c:pt>
                <c:pt idx="5827">
                  <c:v>0.107758621</c:v>
                </c:pt>
                <c:pt idx="5828">
                  <c:v>-7.3375259999999996E-3</c:v>
                </c:pt>
                <c:pt idx="5829">
                  <c:v>6.8400770999999999E-2</c:v>
                </c:pt>
                <c:pt idx="5830">
                  <c:v>0.102228682</c:v>
                </c:pt>
                <c:pt idx="5831">
                  <c:v>0.13220339</c:v>
                </c:pt>
                <c:pt idx="5832">
                  <c:v>0.14450127900000001</c:v>
                </c:pt>
                <c:pt idx="5833">
                  <c:v>9.7593582999999998E-2</c:v>
                </c:pt>
                <c:pt idx="5834">
                  <c:v>5.9259259000000002E-2</c:v>
                </c:pt>
                <c:pt idx="5835">
                  <c:v>0.39672131100000002</c:v>
                </c:pt>
                <c:pt idx="5836">
                  <c:v>3.9880360000000004E-3</c:v>
                </c:pt>
                <c:pt idx="5837">
                  <c:v>7.8221916000000002E-2</c:v>
                </c:pt>
                <c:pt idx="5838">
                  <c:v>9.5041321999999998E-2</c:v>
                </c:pt>
                <c:pt idx="5839">
                  <c:v>6.2686566999999999E-2</c:v>
                </c:pt>
                <c:pt idx="5840">
                  <c:v>-0.11172873799999999</c:v>
                </c:pt>
                <c:pt idx="5841">
                  <c:v>3.7394957999999999E-2</c:v>
                </c:pt>
                <c:pt idx="5842">
                  <c:v>-0.108208955</c:v>
                </c:pt>
                <c:pt idx="5843">
                  <c:v>-1.665345E-2</c:v>
                </c:pt>
                <c:pt idx="5844">
                  <c:v>2.0918599E-2</c:v>
                </c:pt>
                <c:pt idx="5845">
                  <c:v>0.25368421099999999</c:v>
                </c:pt>
                <c:pt idx="5846">
                  <c:v>1.1312220000000001E-3</c:v>
                </c:pt>
                <c:pt idx="5847">
                  <c:v>3.6923076999999999E-2</c:v>
                </c:pt>
                <c:pt idx="5848">
                  <c:v>-8.6725663999999994E-2</c:v>
                </c:pt>
                <c:pt idx="5849">
                  <c:v>0.42337164799999999</c:v>
                </c:pt>
                <c:pt idx="5850">
                  <c:v>6.0921717E-2</c:v>
                </c:pt>
                <c:pt idx="5851">
                  <c:v>9.9380805000000003E-2</c:v>
                </c:pt>
                <c:pt idx="5852">
                  <c:v>9.3333333000000004E-2</c:v>
                </c:pt>
                <c:pt idx="5853">
                  <c:v>0.117350891</c:v>
                </c:pt>
                <c:pt idx="5854">
                  <c:v>0.194029851</c:v>
                </c:pt>
                <c:pt idx="5855">
                  <c:v>0.23204994800000001</c:v>
                </c:pt>
                <c:pt idx="5856">
                  <c:v>8.3333330000000001E-3</c:v>
                </c:pt>
                <c:pt idx="5857">
                  <c:v>0.10102344000000001</c:v>
                </c:pt>
                <c:pt idx="5858">
                  <c:v>0.688888889</c:v>
                </c:pt>
                <c:pt idx="5859">
                  <c:v>-7.7333330000000002E-3</c:v>
                </c:pt>
                <c:pt idx="5860">
                  <c:v>5.0322580999999998E-2</c:v>
                </c:pt>
                <c:pt idx="5861">
                  <c:v>9.5536413000000001E-2</c:v>
                </c:pt>
                <c:pt idx="5862">
                  <c:v>7.5857338999999996E-2</c:v>
                </c:pt>
                <c:pt idx="5863">
                  <c:v>-0.109414758</c:v>
                </c:pt>
                <c:pt idx="5864">
                  <c:v>2.3294509000000001E-2</c:v>
                </c:pt>
                <c:pt idx="5865">
                  <c:v>0.18978525800000001</c:v>
                </c:pt>
                <c:pt idx="5866">
                  <c:v>-9.0169492000000004E-2</c:v>
                </c:pt>
                <c:pt idx="5867">
                  <c:v>9.5538462000000005E-2</c:v>
                </c:pt>
                <c:pt idx="5868">
                  <c:v>9.5764272999999997E-2</c:v>
                </c:pt>
                <c:pt idx="5869">
                  <c:v>9.5334686000000002E-2</c:v>
                </c:pt>
                <c:pt idx="5870">
                  <c:v>0.21296296300000001</c:v>
                </c:pt>
                <c:pt idx="5871">
                  <c:v>0.13350785300000001</c:v>
                </c:pt>
                <c:pt idx="5872">
                  <c:v>0.102976394</c:v>
                </c:pt>
                <c:pt idx="5873">
                  <c:v>8.5800808000000006E-2</c:v>
                </c:pt>
                <c:pt idx="5874">
                  <c:v>0.161111111</c:v>
                </c:pt>
                <c:pt idx="5875">
                  <c:v>8.1553397999999999E-2</c:v>
                </c:pt>
                <c:pt idx="5876">
                  <c:v>4.9120234999999998E-2</c:v>
                </c:pt>
                <c:pt idx="5877">
                  <c:v>2.1081941E-2</c:v>
                </c:pt>
                <c:pt idx="5878">
                  <c:v>1.2217795E-2</c:v>
                </c:pt>
                <c:pt idx="5879">
                  <c:v>0.305893358</c:v>
                </c:pt>
                <c:pt idx="5880">
                  <c:v>0.22969837600000001</c:v>
                </c:pt>
                <c:pt idx="5881">
                  <c:v>-0.134505495</c:v>
                </c:pt>
                <c:pt idx="5882">
                  <c:v>0.105812221</c:v>
                </c:pt>
                <c:pt idx="5883">
                  <c:v>0.110192837</c:v>
                </c:pt>
                <c:pt idx="5884">
                  <c:v>-5.4644810000000002E-3</c:v>
                </c:pt>
                <c:pt idx="5885">
                  <c:v>-5.4741379E-2</c:v>
                </c:pt>
                <c:pt idx="5886">
                  <c:v>0.64109589</c:v>
                </c:pt>
                <c:pt idx="5887">
                  <c:v>-2.60078E-3</c:v>
                </c:pt>
                <c:pt idx="5888">
                  <c:v>2.9288702999999999E-2</c:v>
                </c:pt>
                <c:pt idx="5889">
                  <c:v>0.21490467899999999</c:v>
                </c:pt>
                <c:pt idx="5890">
                  <c:v>-2.8006590000000001E-2</c:v>
                </c:pt>
                <c:pt idx="5891">
                  <c:v>0.30127439299999997</c:v>
                </c:pt>
                <c:pt idx="5892">
                  <c:v>0.125874126</c:v>
                </c:pt>
                <c:pt idx="5893">
                  <c:v>8.2933515999999999E-2</c:v>
                </c:pt>
                <c:pt idx="5894">
                  <c:v>-0.101785714</c:v>
                </c:pt>
                <c:pt idx="5895">
                  <c:v>1.1494252999999999E-2</c:v>
                </c:pt>
                <c:pt idx="5896">
                  <c:v>0.11931364699999999</c:v>
                </c:pt>
                <c:pt idx="5897">
                  <c:v>0.178456592</c:v>
                </c:pt>
                <c:pt idx="5898">
                  <c:v>0.58653846200000004</c:v>
                </c:pt>
                <c:pt idx="5899">
                  <c:v>0.145183175</c:v>
                </c:pt>
                <c:pt idx="5900">
                  <c:v>0.106676037</c:v>
                </c:pt>
                <c:pt idx="5901">
                  <c:v>5.8472554000000003E-2</c:v>
                </c:pt>
                <c:pt idx="5902">
                  <c:v>5.8609085999999998E-2</c:v>
                </c:pt>
                <c:pt idx="5903">
                  <c:v>9.2741934999999998E-2</c:v>
                </c:pt>
                <c:pt idx="5904">
                  <c:v>4.9450549000000003E-2</c:v>
                </c:pt>
                <c:pt idx="5905">
                  <c:v>-0.345945946</c:v>
                </c:pt>
                <c:pt idx="5906">
                  <c:v>9.8360659999999992E-3</c:v>
                </c:pt>
                <c:pt idx="5907">
                  <c:v>0.149377593</c:v>
                </c:pt>
                <c:pt idx="5908">
                  <c:v>0</c:v>
                </c:pt>
                <c:pt idx="5909">
                  <c:v>-2.801215E-2</c:v>
                </c:pt>
                <c:pt idx="5910">
                  <c:v>0.18724448099999999</c:v>
                </c:pt>
                <c:pt idx="5911">
                  <c:v>0.190889371</c:v>
                </c:pt>
                <c:pt idx="5912">
                  <c:v>0.11901197600000001</c:v>
                </c:pt>
                <c:pt idx="5913">
                  <c:v>1.8050541999999999E-2</c:v>
                </c:pt>
                <c:pt idx="5914">
                  <c:v>-3.488372E-3</c:v>
                </c:pt>
                <c:pt idx="5915">
                  <c:v>7.4766355000000007E-2</c:v>
                </c:pt>
                <c:pt idx="5916">
                  <c:v>3.7593985000000003E-2</c:v>
                </c:pt>
                <c:pt idx="5917">
                  <c:v>4.7835991000000001E-2</c:v>
                </c:pt>
                <c:pt idx="5918">
                  <c:v>2.9983342999999999E-2</c:v>
                </c:pt>
                <c:pt idx="5919">
                  <c:v>-6.6666670000000003E-3</c:v>
                </c:pt>
                <c:pt idx="5920">
                  <c:v>3.8834949999999998E-3</c:v>
                </c:pt>
                <c:pt idx="5921">
                  <c:v>0.11551264999999999</c:v>
                </c:pt>
                <c:pt idx="5922">
                  <c:v>5.0617283999999999E-2</c:v>
                </c:pt>
                <c:pt idx="5923">
                  <c:v>-3.7878787999999997E-2</c:v>
                </c:pt>
                <c:pt idx="5924">
                  <c:v>0.154499151</c:v>
                </c:pt>
                <c:pt idx="5925">
                  <c:v>3.1762837000000002E-2</c:v>
                </c:pt>
                <c:pt idx="5926">
                  <c:v>0.03</c:v>
                </c:pt>
                <c:pt idx="5927">
                  <c:v>-6.0102302000000003E-2</c:v>
                </c:pt>
                <c:pt idx="5928">
                  <c:v>-5.6760204000000002E-2</c:v>
                </c:pt>
                <c:pt idx="5929">
                  <c:v>0.15214180199999999</c:v>
                </c:pt>
                <c:pt idx="5930">
                  <c:v>9.8376313000000007E-2</c:v>
                </c:pt>
                <c:pt idx="5931">
                  <c:v>8.7019231000000002E-2</c:v>
                </c:pt>
                <c:pt idx="5932">
                  <c:v>-4.7933884000000003E-2</c:v>
                </c:pt>
                <c:pt idx="5933">
                  <c:v>-0.17499999999999999</c:v>
                </c:pt>
                <c:pt idx="5934">
                  <c:v>8.8483771000000003E-2</c:v>
                </c:pt>
                <c:pt idx="5935">
                  <c:v>-4.0865384999999997E-2</c:v>
                </c:pt>
                <c:pt idx="5936">
                  <c:v>1.9039377E-2</c:v>
                </c:pt>
                <c:pt idx="5937">
                  <c:v>-0.105022831</c:v>
                </c:pt>
                <c:pt idx="5938">
                  <c:v>0.18039867100000001</c:v>
                </c:pt>
                <c:pt idx="5939">
                  <c:v>0</c:v>
                </c:pt>
                <c:pt idx="5940">
                  <c:v>1.4E-2</c:v>
                </c:pt>
                <c:pt idx="5941">
                  <c:v>0.163706564</c:v>
                </c:pt>
                <c:pt idx="5942">
                  <c:v>6.5217391E-2</c:v>
                </c:pt>
                <c:pt idx="5943">
                  <c:v>0.284182306</c:v>
                </c:pt>
                <c:pt idx="5944">
                  <c:v>0.16820512800000001</c:v>
                </c:pt>
                <c:pt idx="5945">
                  <c:v>6.2332079999999998E-2</c:v>
                </c:pt>
                <c:pt idx="5946">
                  <c:v>0.242622951</c:v>
                </c:pt>
                <c:pt idx="5947">
                  <c:v>-1.8334205999999999E-2</c:v>
                </c:pt>
                <c:pt idx="5948">
                  <c:v>2.8411365000000001E-2</c:v>
                </c:pt>
                <c:pt idx="5949">
                  <c:v>-4.2645779000000002E-2</c:v>
                </c:pt>
                <c:pt idx="5950">
                  <c:v>1.2249443E-2</c:v>
                </c:pt>
                <c:pt idx="5951">
                  <c:v>5.6134969E-2</c:v>
                </c:pt>
                <c:pt idx="5952">
                  <c:v>-0.22854018600000001</c:v>
                </c:pt>
                <c:pt idx="5953">
                  <c:v>0.178378378</c:v>
                </c:pt>
                <c:pt idx="5954">
                  <c:v>4.7250859999999999E-3</c:v>
                </c:pt>
                <c:pt idx="5955">
                  <c:v>0.111775819</c:v>
                </c:pt>
                <c:pt idx="5956">
                  <c:v>-5.2554745E-2</c:v>
                </c:pt>
                <c:pt idx="5957">
                  <c:v>0.111111111</c:v>
                </c:pt>
                <c:pt idx="5958">
                  <c:v>-1.4084507E-2</c:v>
                </c:pt>
                <c:pt idx="5959">
                  <c:v>6.3829786999999999E-2</c:v>
                </c:pt>
                <c:pt idx="5960">
                  <c:v>-9.1185410000000008E-3</c:v>
                </c:pt>
                <c:pt idx="5961">
                  <c:v>-4.8539326000000001E-2</c:v>
                </c:pt>
                <c:pt idx="5962">
                  <c:v>5.2631578999999998E-2</c:v>
                </c:pt>
                <c:pt idx="5963">
                  <c:v>6.4306785000000005E-2</c:v>
                </c:pt>
                <c:pt idx="5964">
                  <c:v>2.6570047999999999E-2</c:v>
                </c:pt>
                <c:pt idx="5965">
                  <c:v>-6.1500599999999997E-4</c:v>
                </c:pt>
                <c:pt idx="5966">
                  <c:v>2.3809523999999999E-2</c:v>
                </c:pt>
                <c:pt idx="5967">
                  <c:v>-0.131652661</c:v>
                </c:pt>
                <c:pt idx="5968">
                  <c:v>5.3012670999999997E-2</c:v>
                </c:pt>
                <c:pt idx="5969">
                  <c:v>1.9661159000000001E-2</c:v>
                </c:pt>
                <c:pt idx="5970">
                  <c:v>0.118435754</c:v>
                </c:pt>
                <c:pt idx="5971">
                  <c:v>0.14379085</c:v>
                </c:pt>
                <c:pt idx="5972">
                  <c:v>6.1246040000000002E-2</c:v>
                </c:pt>
                <c:pt idx="5973">
                  <c:v>1.2246938000000001E-2</c:v>
                </c:pt>
                <c:pt idx="5974">
                  <c:v>-2.5974026000000001E-2</c:v>
                </c:pt>
                <c:pt idx="5975">
                  <c:v>0.187123494</c:v>
                </c:pt>
                <c:pt idx="5976">
                  <c:v>-2.1428570000000002E-3</c:v>
                </c:pt>
                <c:pt idx="5977">
                  <c:v>-0.25333333299999999</c:v>
                </c:pt>
                <c:pt idx="5978">
                  <c:v>9.8542458999999999E-2</c:v>
                </c:pt>
                <c:pt idx="5979">
                  <c:v>-0.107811664</c:v>
                </c:pt>
                <c:pt idx="5980">
                  <c:v>0.105771742</c:v>
                </c:pt>
                <c:pt idx="5981">
                  <c:v>6.1258673999999999E-2</c:v>
                </c:pt>
                <c:pt idx="5982">
                  <c:v>-4.3125534E-2</c:v>
                </c:pt>
                <c:pt idx="5983">
                  <c:v>-3.7658801999999998E-2</c:v>
                </c:pt>
                <c:pt idx="5984">
                  <c:v>0.13140581700000001</c:v>
                </c:pt>
                <c:pt idx="5985">
                  <c:v>0</c:v>
                </c:pt>
                <c:pt idx="5986">
                  <c:v>1.2857143E-2</c:v>
                </c:pt>
                <c:pt idx="5987">
                  <c:v>0.13960114000000001</c:v>
                </c:pt>
                <c:pt idx="5988">
                  <c:v>-2.5882353E-2</c:v>
                </c:pt>
                <c:pt idx="5989">
                  <c:v>-7.3170732000000002E-2</c:v>
                </c:pt>
                <c:pt idx="5990">
                  <c:v>1.665206E-2</c:v>
                </c:pt>
                <c:pt idx="5991">
                  <c:v>0.12068965500000001</c:v>
                </c:pt>
                <c:pt idx="5992">
                  <c:v>0.19301470600000001</c:v>
                </c:pt>
                <c:pt idx="5993">
                  <c:v>4.7766748999999997E-2</c:v>
                </c:pt>
                <c:pt idx="5994">
                  <c:v>0.14887940199999999</c:v>
                </c:pt>
                <c:pt idx="5995">
                  <c:v>-0.18016528900000001</c:v>
                </c:pt>
                <c:pt idx="5996">
                  <c:v>6.6000000000000003E-2</c:v>
                </c:pt>
                <c:pt idx="5997">
                  <c:v>9.5873410000000006E-2</c:v>
                </c:pt>
                <c:pt idx="5998">
                  <c:v>7.6777251000000005E-2</c:v>
                </c:pt>
                <c:pt idx="5999">
                  <c:v>6.3291138999999996E-2</c:v>
                </c:pt>
                <c:pt idx="6000">
                  <c:v>0.13734939800000001</c:v>
                </c:pt>
                <c:pt idx="6001">
                  <c:v>0.11160801099999999</c:v>
                </c:pt>
                <c:pt idx="6002">
                  <c:v>3.6275694999999997E-2</c:v>
                </c:pt>
                <c:pt idx="6003">
                  <c:v>2.6561378E-2</c:v>
                </c:pt>
                <c:pt idx="6004">
                  <c:v>-7.3353293E-2</c:v>
                </c:pt>
                <c:pt idx="6005">
                  <c:v>-3.4782608999999999E-2</c:v>
                </c:pt>
                <c:pt idx="6006">
                  <c:v>-2.9021150999999999E-2</c:v>
                </c:pt>
                <c:pt idx="6007">
                  <c:v>-3.6737693000000002E-2</c:v>
                </c:pt>
                <c:pt idx="6008">
                  <c:v>4.3689319999999997E-2</c:v>
                </c:pt>
                <c:pt idx="6009">
                  <c:v>8.7719300000000007E-3</c:v>
                </c:pt>
                <c:pt idx="6010">
                  <c:v>6.2271062000000002E-2</c:v>
                </c:pt>
                <c:pt idx="6011">
                  <c:v>5.8295963999999999E-2</c:v>
                </c:pt>
                <c:pt idx="6012">
                  <c:v>1.243781E-3</c:v>
                </c:pt>
                <c:pt idx="6013">
                  <c:v>-4.4052859999999996E-3</c:v>
                </c:pt>
                <c:pt idx="6014">
                  <c:v>2.6973311E-2</c:v>
                </c:pt>
                <c:pt idx="6015">
                  <c:v>-0.125514403</c:v>
                </c:pt>
                <c:pt idx="6016">
                  <c:v>-7.3151751000000001E-2</c:v>
                </c:pt>
                <c:pt idx="6017">
                  <c:v>-3.5242291000000002E-2</c:v>
                </c:pt>
                <c:pt idx="6018">
                  <c:v>5.1325058999999999E-2</c:v>
                </c:pt>
                <c:pt idx="6019">
                  <c:v>7.4074074000000004E-2</c:v>
                </c:pt>
                <c:pt idx="6020">
                  <c:v>7.7994429000000004E-2</c:v>
                </c:pt>
                <c:pt idx="6021">
                  <c:v>2.8508772000000002E-2</c:v>
                </c:pt>
                <c:pt idx="6022">
                  <c:v>7.3743016999999994E-2</c:v>
                </c:pt>
                <c:pt idx="6023">
                  <c:v>1.0206207E-2</c:v>
                </c:pt>
                <c:pt idx="6024">
                  <c:v>5.8975462999999999E-2</c:v>
                </c:pt>
                <c:pt idx="6025">
                  <c:v>0.05</c:v>
                </c:pt>
                <c:pt idx="6026">
                  <c:v>0.169329073</c:v>
                </c:pt>
                <c:pt idx="6027">
                  <c:v>0.11471383</c:v>
                </c:pt>
                <c:pt idx="6028">
                  <c:v>-1.5521063999999999E-2</c:v>
                </c:pt>
                <c:pt idx="6029">
                  <c:v>0.14503464199999999</c:v>
                </c:pt>
                <c:pt idx="6030">
                  <c:v>-0.13614262599999999</c:v>
                </c:pt>
                <c:pt idx="6031">
                  <c:v>0.16074450100000001</c:v>
                </c:pt>
                <c:pt idx="6032">
                  <c:v>7.8260869999999996E-2</c:v>
                </c:pt>
                <c:pt idx="6033">
                  <c:v>9.5119139000000005E-2</c:v>
                </c:pt>
                <c:pt idx="6034">
                  <c:v>0.15392303800000001</c:v>
                </c:pt>
                <c:pt idx="6035">
                  <c:v>0.12618526599999999</c:v>
                </c:pt>
                <c:pt idx="6036">
                  <c:v>0.239768499</c:v>
                </c:pt>
                <c:pt idx="6037">
                  <c:v>0.227488152</c:v>
                </c:pt>
                <c:pt idx="6038">
                  <c:v>1.0864431000000001E-2</c:v>
                </c:pt>
                <c:pt idx="6039">
                  <c:v>2.020202E-3</c:v>
                </c:pt>
                <c:pt idx="6040">
                  <c:v>-0.27528438500000002</c:v>
                </c:pt>
                <c:pt idx="6041">
                  <c:v>0.23627685000000001</c:v>
                </c:pt>
                <c:pt idx="6042">
                  <c:v>0.33366834200000001</c:v>
                </c:pt>
                <c:pt idx="6043">
                  <c:v>-8.6008479999999998E-2</c:v>
                </c:pt>
                <c:pt idx="6044">
                  <c:v>-4.2456406000000002E-2</c:v>
                </c:pt>
                <c:pt idx="6045">
                  <c:v>0.125290023</c:v>
                </c:pt>
                <c:pt idx="6046">
                  <c:v>5.757196E-3</c:v>
                </c:pt>
                <c:pt idx="6047">
                  <c:v>0.108391608</c:v>
                </c:pt>
                <c:pt idx="6048">
                  <c:v>0.32567567600000003</c:v>
                </c:pt>
                <c:pt idx="6049">
                  <c:v>9.9245501999999999E-2</c:v>
                </c:pt>
                <c:pt idx="6050">
                  <c:v>9.2671269000000001E-2</c:v>
                </c:pt>
                <c:pt idx="6051">
                  <c:v>3.8056055999999998E-2</c:v>
                </c:pt>
                <c:pt idx="6052">
                  <c:v>-1.003009E-2</c:v>
                </c:pt>
                <c:pt idx="6053">
                  <c:v>4.3624161000000002E-2</c:v>
                </c:pt>
                <c:pt idx="6054">
                  <c:v>-0.12068965500000001</c:v>
                </c:pt>
                <c:pt idx="6055">
                  <c:v>0.111111111</c:v>
                </c:pt>
                <c:pt idx="6056">
                  <c:v>0.14258509899999999</c:v>
                </c:pt>
                <c:pt idx="6057">
                  <c:v>5.3473684E-2</c:v>
                </c:pt>
                <c:pt idx="6058">
                  <c:v>0.116237799</c:v>
                </c:pt>
                <c:pt idx="6059">
                  <c:v>9.0573012999999994E-2</c:v>
                </c:pt>
                <c:pt idx="6060">
                  <c:v>6.0989643000000003E-2</c:v>
                </c:pt>
                <c:pt idx="6061">
                  <c:v>3.7979490000000001E-3</c:v>
                </c:pt>
                <c:pt idx="6062">
                  <c:v>1.9459458999999998E-2</c:v>
                </c:pt>
                <c:pt idx="6063">
                  <c:v>2.8910304000000001E-2</c:v>
                </c:pt>
                <c:pt idx="6064">
                  <c:v>2.4691359999999998E-3</c:v>
                </c:pt>
                <c:pt idx="6065">
                  <c:v>3.7499999999999999E-2</c:v>
                </c:pt>
                <c:pt idx="6066">
                  <c:v>6.9330199999999995E-2</c:v>
                </c:pt>
                <c:pt idx="6067">
                  <c:v>0.18063958499999999</c:v>
                </c:pt>
                <c:pt idx="6068">
                  <c:v>0.33750000000000002</c:v>
                </c:pt>
                <c:pt idx="6069">
                  <c:v>7.7499999999999999E-2</c:v>
                </c:pt>
                <c:pt idx="6070">
                  <c:v>3.127506E-2</c:v>
                </c:pt>
                <c:pt idx="6071">
                  <c:v>-3.2266596000000002E-2</c:v>
                </c:pt>
                <c:pt idx="6072">
                  <c:v>0.14695195799999999</c:v>
                </c:pt>
                <c:pt idx="6073">
                  <c:v>7.0689655000000004E-2</c:v>
                </c:pt>
                <c:pt idx="6074">
                  <c:v>0.149555775</c:v>
                </c:pt>
                <c:pt idx="6075">
                  <c:v>-9.9766500000000001E-3</c:v>
                </c:pt>
                <c:pt idx="6076">
                  <c:v>9.2850510000000008E-3</c:v>
                </c:pt>
                <c:pt idx="6077">
                  <c:v>-4.9672489E-2</c:v>
                </c:pt>
                <c:pt idx="6078">
                  <c:v>4.4431620999999998E-2</c:v>
                </c:pt>
                <c:pt idx="6079">
                  <c:v>1.0033445E-2</c:v>
                </c:pt>
                <c:pt idx="6080">
                  <c:v>0.12651162799999999</c:v>
                </c:pt>
                <c:pt idx="6081">
                  <c:v>0.14511041</c:v>
                </c:pt>
                <c:pt idx="6082">
                  <c:v>0.133333333</c:v>
                </c:pt>
                <c:pt idx="6083">
                  <c:v>0.16</c:v>
                </c:pt>
                <c:pt idx="6084">
                  <c:v>9.7560975999999994E-2</c:v>
                </c:pt>
                <c:pt idx="6085">
                  <c:v>1.8613860999999999E-2</c:v>
                </c:pt>
                <c:pt idx="6086">
                  <c:v>-1.9642857E-2</c:v>
                </c:pt>
                <c:pt idx="6087">
                  <c:v>0.101408451</c:v>
                </c:pt>
                <c:pt idx="6088">
                  <c:v>1.6982364E-2</c:v>
                </c:pt>
                <c:pt idx="6089">
                  <c:v>2.6104418000000001E-2</c:v>
                </c:pt>
                <c:pt idx="6090">
                  <c:v>0.112040134</c:v>
                </c:pt>
                <c:pt idx="6091">
                  <c:v>2.0576129999999998E-3</c:v>
                </c:pt>
                <c:pt idx="6092">
                  <c:v>-0.05</c:v>
                </c:pt>
                <c:pt idx="6093">
                  <c:v>1.3071895E-2</c:v>
                </c:pt>
                <c:pt idx="6094">
                  <c:v>-3.1802120000000003E-2</c:v>
                </c:pt>
                <c:pt idx="6095">
                  <c:v>4.0603248000000002E-2</c:v>
                </c:pt>
                <c:pt idx="6096">
                  <c:v>3.8461538000000003E-2</c:v>
                </c:pt>
                <c:pt idx="6097">
                  <c:v>0.42142857099999997</c:v>
                </c:pt>
                <c:pt idx="6098">
                  <c:v>-0.15445769400000001</c:v>
                </c:pt>
                <c:pt idx="6099">
                  <c:v>2.6865672E-2</c:v>
                </c:pt>
                <c:pt idx="6100">
                  <c:v>-3.0078285999999999E-2</c:v>
                </c:pt>
                <c:pt idx="6101">
                  <c:v>8.2936778000000003E-2</c:v>
                </c:pt>
                <c:pt idx="6102">
                  <c:v>0.147982063</c:v>
                </c:pt>
                <c:pt idx="6103">
                  <c:v>6.6014669999999998E-2</c:v>
                </c:pt>
                <c:pt idx="6104">
                  <c:v>1.7382412999999999E-2</c:v>
                </c:pt>
                <c:pt idx="6105">
                  <c:v>3.7406483999999997E-2</c:v>
                </c:pt>
                <c:pt idx="6106">
                  <c:v>-6.7326733E-2</c:v>
                </c:pt>
                <c:pt idx="6107">
                  <c:v>0.20673229600000001</c:v>
                </c:pt>
                <c:pt idx="6108">
                  <c:v>5.1013024999999997E-2</c:v>
                </c:pt>
                <c:pt idx="6109">
                  <c:v>9.1056911000000004E-2</c:v>
                </c:pt>
                <c:pt idx="6110">
                  <c:v>4.9751244E-2</c:v>
                </c:pt>
                <c:pt idx="6111">
                  <c:v>-4.5454550000000003E-3</c:v>
                </c:pt>
                <c:pt idx="6112">
                  <c:v>-4.3560606000000002E-2</c:v>
                </c:pt>
                <c:pt idx="6113">
                  <c:v>-4.9491525000000001E-2</c:v>
                </c:pt>
                <c:pt idx="6114">
                  <c:v>3.6682616000000001E-2</c:v>
                </c:pt>
                <c:pt idx="6115">
                  <c:v>0.154313487</c:v>
                </c:pt>
                <c:pt idx="6116">
                  <c:v>9.1370558000000004E-2</c:v>
                </c:pt>
                <c:pt idx="6117">
                  <c:v>4.2755344000000001E-2</c:v>
                </c:pt>
                <c:pt idx="6118">
                  <c:v>0.20320855600000001</c:v>
                </c:pt>
                <c:pt idx="6119">
                  <c:v>0.15</c:v>
                </c:pt>
                <c:pt idx="6120">
                  <c:v>8.3596215000000001E-2</c:v>
                </c:pt>
                <c:pt idx="6121">
                  <c:v>-1.9198664000000001E-2</c:v>
                </c:pt>
                <c:pt idx="6122">
                  <c:v>-2.2147651000000001E-2</c:v>
                </c:pt>
                <c:pt idx="6123">
                  <c:v>3.6585366000000001E-2</c:v>
                </c:pt>
                <c:pt idx="6124">
                  <c:v>3.4202899000000002E-2</c:v>
                </c:pt>
                <c:pt idx="6125">
                  <c:v>0.13968439499999999</c:v>
                </c:pt>
                <c:pt idx="6126">
                  <c:v>-0.169681309</c:v>
                </c:pt>
                <c:pt idx="6127">
                  <c:v>-0.22605364</c:v>
                </c:pt>
                <c:pt idx="6128">
                  <c:v>3.5850496000000003E-2</c:v>
                </c:pt>
                <c:pt idx="6129">
                  <c:v>8.2781457000000003E-2</c:v>
                </c:pt>
                <c:pt idx="6130">
                  <c:v>5.2396659999999996E-3</c:v>
                </c:pt>
                <c:pt idx="6131">
                  <c:v>-1.3333332999999999E-2</c:v>
                </c:pt>
                <c:pt idx="6132">
                  <c:v>2.4615385E-2</c:v>
                </c:pt>
                <c:pt idx="6133">
                  <c:v>0.11818181799999999</c:v>
                </c:pt>
                <c:pt idx="6134">
                  <c:v>2.5580612999999999E-2</c:v>
                </c:pt>
                <c:pt idx="6135">
                  <c:v>9.0577508000000001E-2</c:v>
                </c:pt>
                <c:pt idx="6136">
                  <c:v>-5.2156862999999998E-2</c:v>
                </c:pt>
                <c:pt idx="6137">
                  <c:v>2.8727313000000001E-2</c:v>
                </c:pt>
                <c:pt idx="6138">
                  <c:v>-3.0172414000000002E-2</c:v>
                </c:pt>
                <c:pt idx="6139">
                  <c:v>4.2131350999999997E-2</c:v>
                </c:pt>
                <c:pt idx="6140">
                  <c:v>-2.5454544999999999E-2</c:v>
                </c:pt>
                <c:pt idx="6141">
                  <c:v>0.12852664599999999</c:v>
                </c:pt>
                <c:pt idx="6142">
                  <c:v>6.2100456999999998E-2</c:v>
                </c:pt>
                <c:pt idx="6143">
                  <c:v>3.5126904E-2</c:v>
                </c:pt>
                <c:pt idx="6144">
                  <c:v>5.2251486999999999E-2</c:v>
                </c:pt>
                <c:pt idx="6145">
                  <c:v>2.6966291999999999E-2</c:v>
                </c:pt>
                <c:pt idx="6146">
                  <c:v>0.16151685399999999</c:v>
                </c:pt>
                <c:pt idx="6147">
                  <c:v>9.3394077000000006E-2</c:v>
                </c:pt>
                <c:pt idx="6148">
                  <c:v>3.0370370000000001E-2</c:v>
                </c:pt>
                <c:pt idx="6149">
                  <c:v>7.8293135E-2</c:v>
                </c:pt>
                <c:pt idx="6150">
                  <c:v>1.7031629999999999E-2</c:v>
                </c:pt>
                <c:pt idx="6151">
                  <c:v>2.5587466999999999E-2</c:v>
                </c:pt>
                <c:pt idx="6152">
                  <c:v>7.5098810000000004E-3</c:v>
                </c:pt>
                <c:pt idx="6153">
                  <c:v>2.8571428999999999E-2</c:v>
                </c:pt>
                <c:pt idx="6154">
                  <c:v>9.0250091000000005E-2</c:v>
                </c:pt>
                <c:pt idx="6155">
                  <c:v>-1.2765957E-2</c:v>
                </c:pt>
                <c:pt idx="6156">
                  <c:v>1.6209476E-2</c:v>
                </c:pt>
                <c:pt idx="6157">
                  <c:v>-0.104016478</c:v>
                </c:pt>
                <c:pt idx="6158">
                  <c:v>-2.0642199999999999E-3</c:v>
                </c:pt>
                <c:pt idx="6159">
                  <c:v>-9.9297012000000004E-2</c:v>
                </c:pt>
                <c:pt idx="6160">
                  <c:v>-3.6049026999999997E-2</c:v>
                </c:pt>
                <c:pt idx="6161">
                  <c:v>0.101587302</c:v>
                </c:pt>
                <c:pt idx="6162">
                  <c:v>-4.2553189999999996E-3</c:v>
                </c:pt>
                <c:pt idx="6163">
                  <c:v>7.4986010000000006E-2</c:v>
                </c:pt>
                <c:pt idx="6164">
                  <c:v>4.6511627999999999E-2</c:v>
                </c:pt>
                <c:pt idx="6165">
                  <c:v>9.8969069999999999E-3</c:v>
                </c:pt>
                <c:pt idx="6166">
                  <c:v>7.5642965000000006E-2</c:v>
                </c:pt>
                <c:pt idx="6167">
                  <c:v>0.146666667</c:v>
                </c:pt>
                <c:pt idx="6168">
                  <c:v>0.13396624500000001</c:v>
                </c:pt>
                <c:pt idx="6169">
                  <c:v>1.254574E-2</c:v>
                </c:pt>
                <c:pt idx="6170">
                  <c:v>-6.4705882000000006E-2</c:v>
                </c:pt>
                <c:pt idx="6171">
                  <c:v>2.7372263000000001E-2</c:v>
                </c:pt>
                <c:pt idx="6172">
                  <c:v>1.0705596E-2</c:v>
                </c:pt>
                <c:pt idx="6173">
                  <c:v>0.20295983100000001</c:v>
                </c:pt>
                <c:pt idx="6174">
                  <c:v>-3.3587790000000001E-3</c:v>
                </c:pt>
                <c:pt idx="6175">
                  <c:v>-9.7087379999999997E-3</c:v>
                </c:pt>
                <c:pt idx="6176">
                  <c:v>0.10299003299999999</c:v>
                </c:pt>
                <c:pt idx="6177">
                  <c:v>7.2262369999999999E-3</c:v>
                </c:pt>
                <c:pt idx="6178">
                  <c:v>1.3676020000000001E-2</c:v>
                </c:pt>
                <c:pt idx="6179">
                  <c:v>-1.9981625999999999E-2</c:v>
                </c:pt>
                <c:pt idx="6180">
                  <c:v>0.13888888899999999</c:v>
                </c:pt>
                <c:pt idx="6181">
                  <c:v>2.0636792000000001E-2</c:v>
                </c:pt>
                <c:pt idx="6182">
                  <c:v>-1.0020039999999999E-3</c:v>
                </c:pt>
                <c:pt idx="6183">
                  <c:v>0.14005352400000001</c:v>
                </c:pt>
                <c:pt idx="6184">
                  <c:v>4.9694393000000003E-2</c:v>
                </c:pt>
                <c:pt idx="6185">
                  <c:v>-2.9326575000000001E-2</c:v>
                </c:pt>
                <c:pt idx="6186">
                  <c:v>0.101694915</c:v>
                </c:pt>
                <c:pt idx="6187">
                  <c:v>-6.2248996000000001E-2</c:v>
                </c:pt>
                <c:pt idx="6188">
                  <c:v>5.8267236E-2</c:v>
                </c:pt>
                <c:pt idx="6189">
                  <c:v>4.2944784999999999E-2</c:v>
                </c:pt>
                <c:pt idx="6190">
                  <c:v>-2.8655835000000001E-2</c:v>
                </c:pt>
                <c:pt idx="6191">
                  <c:v>-0.101941748</c:v>
                </c:pt>
                <c:pt idx="6192">
                  <c:v>2.5000000000000001E-2</c:v>
                </c:pt>
                <c:pt idx="6193">
                  <c:v>4.3269230999999998E-2</c:v>
                </c:pt>
                <c:pt idx="6194">
                  <c:v>-2.3557130000000002E-3</c:v>
                </c:pt>
                <c:pt idx="6195">
                  <c:v>0.10146862500000001</c:v>
                </c:pt>
                <c:pt idx="6196">
                  <c:v>-0.18258426999999999</c:v>
                </c:pt>
                <c:pt idx="6197">
                  <c:v>-8.7996583000000003E-2</c:v>
                </c:pt>
                <c:pt idx="6198">
                  <c:v>0.109295775</c:v>
                </c:pt>
                <c:pt idx="6199">
                  <c:v>0.19806763299999999</c:v>
                </c:pt>
                <c:pt idx="6200">
                  <c:v>-4.7754811000000001E-2</c:v>
                </c:pt>
                <c:pt idx="6201">
                  <c:v>2.9861110999999999E-2</c:v>
                </c:pt>
                <c:pt idx="6202">
                  <c:v>-2.3940344999999998E-2</c:v>
                </c:pt>
                <c:pt idx="6203">
                  <c:v>-0.110969928</c:v>
                </c:pt>
                <c:pt idx="6204">
                  <c:v>0.19731258800000001</c:v>
                </c:pt>
                <c:pt idx="6205">
                  <c:v>6.6498846E-2</c:v>
                </c:pt>
                <c:pt idx="6206">
                  <c:v>1.7057569000000002E-2</c:v>
                </c:pt>
                <c:pt idx="6207">
                  <c:v>-3.0172414000000002E-2</c:v>
                </c:pt>
                <c:pt idx="6208">
                  <c:v>9.5394736999999993E-2</c:v>
                </c:pt>
                <c:pt idx="6209">
                  <c:v>0.13035381800000001</c:v>
                </c:pt>
                <c:pt idx="6210">
                  <c:v>3.4761905000000003E-2</c:v>
                </c:pt>
                <c:pt idx="6211">
                  <c:v>1.2E-2</c:v>
                </c:pt>
                <c:pt idx="6212">
                  <c:v>-2.5698324000000002E-2</c:v>
                </c:pt>
                <c:pt idx="6213">
                  <c:v>9.2918543000000006E-2</c:v>
                </c:pt>
                <c:pt idx="6214">
                  <c:v>-0.15349682100000001</c:v>
                </c:pt>
                <c:pt idx="6215">
                  <c:v>-1.6393443000000001E-2</c:v>
                </c:pt>
                <c:pt idx="6216">
                  <c:v>-0.17293233099999999</c:v>
                </c:pt>
                <c:pt idx="6217">
                  <c:v>0.116236162</c:v>
                </c:pt>
                <c:pt idx="6218">
                  <c:v>-0.13646449699999999</c:v>
                </c:pt>
                <c:pt idx="6219">
                  <c:v>3.7660485E-2</c:v>
                </c:pt>
                <c:pt idx="6220">
                  <c:v>-2.2847099999999999E-2</c:v>
                </c:pt>
                <c:pt idx="6221">
                  <c:v>6.0152931E-2</c:v>
                </c:pt>
                <c:pt idx="6222">
                  <c:v>0.36579275900000002</c:v>
                </c:pt>
                <c:pt idx="6223">
                  <c:v>0.31362889999999999</c:v>
                </c:pt>
                <c:pt idx="6224">
                  <c:v>1.7505469999999999E-2</c:v>
                </c:pt>
                <c:pt idx="6225">
                  <c:v>-3.7817137000000001E-2</c:v>
                </c:pt>
                <c:pt idx="6226">
                  <c:v>-3.6988110999999997E-2</c:v>
                </c:pt>
                <c:pt idx="6227">
                  <c:v>9.5008051999999996E-2</c:v>
                </c:pt>
                <c:pt idx="6228">
                  <c:v>2.2869022999999999E-2</c:v>
                </c:pt>
                <c:pt idx="6229">
                  <c:v>-0.109489051</c:v>
                </c:pt>
                <c:pt idx="6230">
                  <c:v>0.103684211</c:v>
                </c:pt>
                <c:pt idx="6231">
                  <c:v>-2.6315788999999999E-2</c:v>
                </c:pt>
                <c:pt idx="6232">
                  <c:v>0.30062548900000002</c:v>
                </c:pt>
                <c:pt idx="6233">
                  <c:v>-1.7878426999999999E-2</c:v>
                </c:pt>
                <c:pt idx="6234">
                  <c:v>-0.449846154</c:v>
                </c:pt>
                <c:pt idx="6235">
                  <c:v>-3.7037037000000002E-2</c:v>
                </c:pt>
                <c:pt idx="6236">
                  <c:v>-7.8694818E-2</c:v>
                </c:pt>
                <c:pt idx="6237">
                  <c:v>7.4724518000000004E-2</c:v>
                </c:pt>
                <c:pt idx="6238">
                  <c:v>4.1403508999999998E-2</c:v>
                </c:pt>
                <c:pt idx="6239">
                  <c:v>-5.617978E-3</c:v>
                </c:pt>
                <c:pt idx="6240">
                  <c:v>-0.14103923600000001</c:v>
                </c:pt>
                <c:pt idx="6241">
                  <c:v>0.164467898</c:v>
                </c:pt>
                <c:pt idx="6242">
                  <c:v>7.9509202000000001E-2</c:v>
                </c:pt>
                <c:pt idx="6243">
                  <c:v>3.9040709999999998E-3</c:v>
                </c:pt>
                <c:pt idx="6244">
                  <c:v>0.298832549</c:v>
                </c:pt>
                <c:pt idx="6245">
                  <c:v>2.3054755E-2</c:v>
                </c:pt>
                <c:pt idx="6246">
                  <c:v>-7.1539658000000006E-2</c:v>
                </c:pt>
                <c:pt idx="6247">
                  <c:v>-3.4188030000000002E-3</c:v>
                </c:pt>
                <c:pt idx="6248">
                  <c:v>7.8666666999999996E-2</c:v>
                </c:pt>
                <c:pt idx="6249">
                  <c:v>3.8902291999999998E-2</c:v>
                </c:pt>
                <c:pt idx="6250">
                  <c:v>0.164705882</c:v>
                </c:pt>
                <c:pt idx="6251">
                  <c:v>-0.257641921</c:v>
                </c:pt>
                <c:pt idx="6252">
                  <c:v>6.8918918999999995E-2</c:v>
                </c:pt>
                <c:pt idx="6253">
                  <c:v>-0.180486061</c:v>
                </c:pt>
                <c:pt idx="6254">
                  <c:v>2.3192359999999999E-2</c:v>
                </c:pt>
                <c:pt idx="6255">
                  <c:v>-2.0183486E-2</c:v>
                </c:pt>
                <c:pt idx="6256">
                  <c:v>2.2471910000000001E-2</c:v>
                </c:pt>
                <c:pt idx="6257">
                  <c:v>0</c:v>
                </c:pt>
                <c:pt idx="6258">
                  <c:v>-2.3088022999999999E-2</c:v>
                </c:pt>
                <c:pt idx="6259">
                  <c:v>0.22202918699999999</c:v>
                </c:pt>
                <c:pt idx="6260">
                  <c:v>-2.0065329E-2</c:v>
                </c:pt>
                <c:pt idx="6261">
                  <c:v>0.27914893600000001</c:v>
                </c:pt>
                <c:pt idx="6262">
                  <c:v>0.13272727300000001</c:v>
                </c:pt>
                <c:pt idx="6263">
                  <c:v>3.333333E-3</c:v>
                </c:pt>
                <c:pt idx="6264">
                  <c:v>0.14434523799999999</c:v>
                </c:pt>
                <c:pt idx="6265">
                  <c:v>3.5151856000000002E-2</c:v>
                </c:pt>
                <c:pt idx="6266">
                  <c:v>6.8690891000000004E-2</c:v>
                </c:pt>
                <c:pt idx="6267">
                  <c:v>-2.7252503000000001E-2</c:v>
                </c:pt>
                <c:pt idx="6268">
                  <c:v>7.5797872000000002E-2</c:v>
                </c:pt>
                <c:pt idx="6269">
                  <c:v>-2.4096386000000001E-2</c:v>
                </c:pt>
                <c:pt idx="6270">
                  <c:v>-2.1231422999999999E-2</c:v>
                </c:pt>
                <c:pt idx="6271">
                  <c:v>0.10911528199999999</c:v>
                </c:pt>
                <c:pt idx="6272">
                  <c:v>-2.4149285999999999E-2</c:v>
                </c:pt>
                <c:pt idx="6273">
                  <c:v>7.8536848000000006E-2</c:v>
                </c:pt>
                <c:pt idx="6274">
                  <c:v>9.6988260000000007E-3</c:v>
                </c:pt>
                <c:pt idx="6275">
                  <c:v>2.3387096999999999E-2</c:v>
                </c:pt>
                <c:pt idx="6276">
                  <c:v>-0.50235421899999999</c:v>
                </c:pt>
                <c:pt idx="6277">
                  <c:v>0.60757156000000001</c:v>
                </c:pt>
                <c:pt idx="6278">
                  <c:v>9.4339620000000006E-3</c:v>
                </c:pt>
                <c:pt idx="6279">
                  <c:v>4.3859649000000001E-2</c:v>
                </c:pt>
                <c:pt idx="6280">
                  <c:v>-1.0526316000000001E-2</c:v>
                </c:pt>
                <c:pt idx="6281">
                  <c:v>3.3613444999999999E-2</c:v>
                </c:pt>
                <c:pt idx="6282">
                  <c:v>0.118210863</c:v>
                </c:pt>
                <c:pt idx="6283">
                  <c:v>-5.3257789999999999E-2</c:v>
                </c:pt>
                <c:pt idx="6284">
                  <c:v>2.7984009000000001E-2</c:v>
                </c:pt>
                <c:pt idx="6285">
                  <c:v>3.2280702000000001E-2</c:v>
                </c:pt>
                <c:pt idx="6286">
                  <c:v>5.8333329999999996E-3</c:v>
                </c:pt>
                <c:pt idx="6287">
                  <c:v>-4.9881235000000003E-2</c:v>
                </c:pt>
                <c:pt idx="6288">
                  <c:v>-8.4140435999999999E-2</c:v>
                </c:pt>
                <c:pt idx="6289">
                  <c:v>-7.0999999999999994E-2</c:v>
                </c:pt>
                <c:pt idx="6290">
                  <c:v>-6.4680850999999998E-2</c:v>
                </c:pt>
                <c:pt idx="6291">
                  <c:v>7.0765660999999994E-2</c:v>
                </c:pt>
                <c:pt idx="6292">
                  <c:v>8.6834733999999997E-2</c:v>
                </c:pt>
                <c:pt idx="6293">
                  <c:v>0.42200956899999997</c:v>
                </c:pt>
                <c:pt idx="6294">
                  <c:v>0.12511499500000001</c:v>
                </c:pt>
                <c:pt idx="6295">
                  <c:v>4.8738030000000003E-3</c:v>
                </c:pt>
                <c:pt idx="6296">
                  <c:v>2.7027026999999999E-2</c:v>
                </c:pt>
                <c:pt idx="6297">
                  <c:v>0.26865671600000002</c:v>
                </c:pt>
                <c:pt idx="6298">
                  <c:v>0.14397905799999999</c:v>
                </c:pt>
                <c:pt idx="6299">
                  <c:v>1.19047619</c:v>
                </c:pt>
                <c:pt idx="6300">
                  <c:v>-5.4726367999999997E-2</c:v>
                </c:pt>
                <c:pt idx="6301">
                  <c:v>0.154978962</c:v>
                </c:pt>
                <c:pt idx="6302">
                  <c:v>9.1314031000000004E-2</c:v>
                </c:pt>
                <c:pt idx="6303">
                  <c:v>0.18019801999999999</c:v>
                </c:pt>
                <c:pt idx="6304">
                  <c:v>-3.7319116999999999E-2</c:v>
                </c:pt>
                <c:pt idx="6305">
                  <c:v>6.5454545000000003E-2</c:v>
                </c:pt>
                <c:pt idx="6306">
                  <c:v>-1.6129032000000001E-2</c:v>
                </c:pt>
                <c:pt idx="6307">
                  <c:v>0.172043011</c:v>
                </c:pt>
                <c:pt idx="6308">
                  <c:v>1.0126582E-2</c:v>
                </c:pt>
                <c:pt idx="6309">
                  <c:v>0.101542416</c:v>
                </c:pt>
                <c:pt idx="6310">
                  <c:v>0.217845118</c:v>
                </c:pt>
                <c:pt idx="6311">
                  <c:v>7.1428570999999996E-2</c:v>
                </c:pt>
                <c:pt idx="6312">
                  <c:v>-0.05</c:v>
                </c:pt>
                <c:pt idx="6313">
                  <c:v>0.24119718300000001</c:v>
                </c:pt>
                <c:pt idx="6314">
                  <c:v>-2.688172E-3</c:v>
                </c:pt>
                <c:pt idx="6315">
                  <c:v>0.14723404300000001</c:v>
                </c:pt>
                <c:pt idx="6316">
                  <c:v>0.13030302999999999</c:v>
                </c:pt>
                <c:pt idx="6317">
                  <c:v>6.4452645000000003E-2</c:v>
                </c:pt>
                <c:pt idx="6318">
                  <c:v>-2.6229507999999999E-2</c:v>
                </c:pt>
                <c:pt idx="6319">
                  <c:v>5.1834594999999997E-2</c:v>
                </c:pt>
                <c:pt idx="6320">
                  <c:v>0.23521224800000001</c:v>
                </c:pt>
                <c:pt idx="6321">
                  <c:v>3.9779005999999999E-2</c:v>
                </c:pt>
                <c:pt idx="6322">
                  <c:v>2.5515947000000001E-2</c:v>
                </c:pt>
                <c:pt idx="6323">
                  <c:v>0.22</c:v>
                </c:pt>
                <c:pt idx="6324">
                  <c:v>2.7250205999999999E-2</c:v>
                </c:pt>
                <c:pt idx="6325">
                  <c:v>-0.11216931199999999</c:v>
                </c:pt>
                <c:pt idx="6326">
                  <c:v>1.7107309000000001E-2</c:v>
                </c:pt>
                <c:pt idx="6327">
                  <c:v>5.3268765000000003E-2</c:v>
                </c:pt>
                <c:pt idx="6328">
                  <c:v>-3.5068492999999999E-2</c:v>
                </c:pt>
                <c:pt idx="6329">
                  <c:v>0.13250688699999999</c:v>
                </c:pt>
                <c:pt idx="6330">
                  <c:v>0.105215005</c:v>
                </c:pt>
                <c:pt idx="6331">
                  <c:v>0.20346820800000001</c:v>
                </c:pt>
                <c:pt idx="6332">
                  <c:v>0.38300000000000001</c:v>
                </c:pt>
                <c:pt idx="6333">
                  <c:v>0.13426305699999999</c:v>
                </c:pt>
                <c:pt idx="6334">
                  <c:v>9.4809322000000001E-2</c:v>
                </c:pt>
                <c:pt idx="6335">
                  <c:v>2.6954177999999999E-2</c:v>
                </c:pt>
                <c:pt idx="6336">
                  <c:v>1.7808219E-2</c:v>
                </c:pt>
                <c:pt idx="6337">
                  <c:v>2.8113879000000001E-2</c:v>
                </c:pt>
                <c:pt idx="6338">
                  <c:v>-0.48631363500000002</c:v>
                </c:pt>
                <c:pt idx="6339">
                  <c:v>-4.9010790999999998E-2</c:v>
                </c:pt>
                <c:pt idx="6340">
                  <c:v>0.102678571</c:v>
                </c:pt>
                <c:pt idx="6341">
                  <c:v>-2.0368574E-2</c:v>
                </c:pt>
                <c:pt idx="6342">
                  <c:v>5.3882725999999999E-2</c:v>
                </c:pt>
                <c:pt idx="6343">
                  <c:v>0.25680933900000003</c:v>
                </c:pt>
                <c:pt idx="6344">
                  <c:v>2.6845638000000002E-2</c:v>
                </c:pt>
                <c:pt idx="6345">
                  <c:v>8.9942760000000007E-3</c:v>
                </c:pt>
                <c:pt idx="6346">
                  <c:v>2.3726852E-2</c:v>
                </c:pt>
                <c:pt idx="6347">
                  <c:v>0.12697715300000001</c:v>
                </c:pt>
                <c:pt idx="6348">
                  <c:v>0.196358118</c:v>
                </c:pt>
                <c:pt idx="6349">
                  <c:v>-7.4034902E-2</c:v>
                </c:pt>
                <c:pt idx="6350">
                  <c:v>4.1970803000000001E-2</c:v>
                </c:pt>
                <c:pt idx="6351">
                  <c:v>0.16352201299999999</c:v>
                </c:pt>
                <c:pt idx="6352">
                  <c:v>0.19551777400000001</c:v>
                </c:pt>
                <c:pt idx="6353">
                  <c:v>7.4235808E-2</c:v>
                </c:pt>
                <c:pt idx="6354">
                  <c:v>4.224729E-2</c:v>
                </c:pt>
                <c:pt idx="6355">
                  <c:v>5.6209647000000001E-2</c:v>
                </c:pt>
                <c:pt idx="6356">
                  <c:v>-4.5267490000000001E-2</c:v>
                </c:pt>
                <c:pt idx="6357">
                  <c:v>6.3914780000000004E-2</c:v>
                </c:pt>
                <c:pt idx="6358">
                  <c:v>6.4220183E-2</c:v>
                </c:pt>
                <c:pt idx="6359">
                  <c:v>1.2594457999999999E-2</c:v>
                </c:pt>
                <c:pt idx="6360">
                  <c:v>0.15871395799999999</c:v>
                </c:pt>
                <c:pt idx="6361">
                  <c:v>0.125968992</c:v>
                </c:pt>
                <c:pt idx="6362">
                  <c:v>0.23867069499999999</c:v>
                </c:pt>
                <c:pt idx="6363">
                  <c:v>-4.7107438000000001E-2</c:v>
                </c:pt>
                <c:pt idx="6364">
                  <c:v>-1.2704174E-2</c:v>
                </c:pt>
                <c:pt idx="6365">
                  <c:v>0.26229508200000001</c:v>
                </c:pt>
                <c:pt idx="6366">
                  <c:v>-5.8035714000000002E-2</c:v>
                </c:pt>
                <c:pt idx="6367">
                  <c:v>-5.8708409999999999E-3</c:v>
                </c:pt>
                <c:pt idx="6368">
                  <c:v>6.9643451999999995E-2</c:v>
                </c:pt>
                <c:pt idx="6369">
                  <c:v>0.17647058800000001</c:v>
                </c:pt>
                <c:pt idx="6370">
                  <c:v>-0.12663225</c:v>
                </c:pt>
                <c:pt idx="6371">
                  <c:v>-7.0999999999999994E-2</c:v>
                </c:pt>
                <c:pt idx="6372">
                  <c:v>0.18468468499999999</c:v>
                </c:pt>
                <c:pt idx="6373">
                  <c:v>-0.14334941400000001</c:v>
                </c:pt>
                <c:pt idx="6374">
                  <c:v>-6.8669527999999994E-2</c:v>
                </c:pt>
                <c:pt idx="6375">
                  <c:v>0.121879195</c:v>
                </c:pt>
                <c:pt idx="6376">
                  <c:v>5.4728757000000003E-2</c:v>
                </c:pt>
                <c:pt idx="6377">
                  <c:v>-0.108333333</c:v>
                </c:pt>
                <c:pt idx="6378">
                  <c:v>0.12631578900000001</c:v>
                </c:pt>
                <c:pt idx="6379">
                  <c:v>0.11757105900000001</c:v>
                </c:pt>
                <c:pt idx="6380">
                  <c:v>2.0791415000000001E-2</c:v>
                </c:pt>
                <c:pt idx="6381">
                  <c:v>0.12570356499999999</c:v>
                </c:pt>
                <c:pt idx="6382">
                  <c:v>0.25648854999999998</c:v>
                </c:pt>
                <c:pt idx="6383">
                  <c:v>-0.105263158</c:v>
                </c:pt>
                <c:pt idx="6384">
                  <c:v>6.1568373000000003E-2</c:v>
                </c:pt>
                <c:pt idx="6385">
                  <c:v>0.105475928</c:v>
                </c:pt>
                <c:pt idx="6386">
                  <c:v>0.116634799</c:v>
                </c:pt>
                <c:pt idx="6387">
                  <c:v>8.2992082999999994E-2</c:v>
                </c:pt>
                <c:pt idx="6388">
                  <c:v>2.3024269E-2</c:v>
                </c:pt>
                <c:pt idx="6389">
                  <c:v>-2.4600249999999998E-3</c:v>
                </c:pt>
                <c:pt idx="6390">
                  <c:v>5.0837830000000001E-2</c:v>
                </c:pt>
                <c:pt idx="6391">
                  <c:v>4.3405675999999997E-2</c:v>
                </c:pt>
                <c:pt idx="6392">
                  <c:v>-7.7551019999999998E-2</c:v>
                </c:pt>
                <c:pt idx="6393">
                  <c:v>-5.6571428999999999E-2</c:v>
                </c:pt>
                <c:pt idx="6394">
                  <c:v>6.5060241000000005E-2</c:v>
                </c:pt>
                <c:pt idx="6395">
                  <c:v>3.0715123E-2</c:v>
                </c:pt>
                <c:pt idx="6396">
                  <c:v>-8.2568806999999994E-2</c:v>
                </c:pt>
                <c:pt idx="6397">
                  <c:v>2.6378896999999998E-2</c:v>
                </c:pt>
                <c:pt idx="6398">
                  <c:v>4.1696113E-2</c:v>
                </c:pt>
                <c:pt idx="6399">
                  <c:v>1.5349887E-2</c:v>
                </c:pt>
                <c:pt idx="6400">
                  <c:v>0.19167962699999999</c:v>
                </c:pt>
                <c:pt idx="6401">
                  <c:v>3.8461538000000003E-2</c:v>
                </c:pt>
                <c:pt idx="6402">
                  <c:v>-5.5882353000000003E-2</c:v>
                </c:pt>
                <c:pt idx="6403">
                  <c:v>-6.9565216999999999E-2</c:v>
                </c:pt>
                <c:pt idx="6404">
                  <c:v>9.5748133999999999E-2</c:v>
                </c:pt>
                <c:pt idx="6405">
                  <c:v>2.0618556999999999E-2</c:v>
                </c:pt>
                <c:pt idx="6406">
                  <c:v>-2.5025364000000001E-2</c:v>
                </c:pt>
                <c:pt idx="6407">
                  <c:v>0.60049019599999998</c:v>
                </c:pt>
                <c:pt idx="6408">
                  <c:v>0.13250000000000001</c:v>
                </c:pt>
                <c:pt idx="6409">
                  <c:v>2.8877005000000001E-2</c:v>
                </c:pt>
                <c:pt idx="6410">
                  <c:v>0.119072708</c:v>
                </c:pt>
                <c:pt idx="6411">
                  <c:v>8.8767354000000007E-2</c:v>
                </c:pt>
                <c:pt idx="6412">
                  <c:v>0.01</c:v>
                </c:pt>
                <c:pt idx="6413">
                  <c:v>-5.0950570000000001E-2</c:v>
                </c:pt>
                <c:pt idx="6414">
                  <c:v>4.5801527000000002E-2</c:v>
                </c:pt>
                <c:pt idx="6415">
                  <c:v>4.6791444000000001E-2</c:v>
                </c:pt>
                <c:pt idx="6416">
                  <c:v>-5.9311981E-2</c:v>
                </c:pt>
                <c:pt idx="6417">
                  <c:v>4.7449259000000001E-2</c:v>
                </c:pt>
                <c:pt idx="6418">
                  <c:v>2.5751072999999999E-2</c:v>
                </c:pt>
                <c:pt idx="6419">
                  <c:v>2.3296593000000001E-2</c:v>
                </c:pt>
                <c:pt idx="6420">
                  <c:v>-7.7607114000000005E-2</c:v>
                </c:pt>
                <c:pt idx="6421">
                  <c:v>8.4010840000000003E-2</c:v>
                </c:pt>
                <c:pt idx="6422">
                  <c:v>3.9985970000000003E-2</c:v>
                </c:pt>
                <c:pt idx="6423">
                  <c:v>0.100766703</c:v>
                </c:pt>
                <c:pt idx="6424">
                  <c:v>0.23036093399999999</c:v>
                </c:pt>
                <c:pt idx="6425">
                  <c:v>0.12590738400000001</c:v>
                </c:pt>
                <c:pt idx="6426">
                  <c:v>-4.6336206999999997E-2</c:v>
                </c:pt>
                <c:pt idx="6427">
                  <c:v>-1.0050251E-2</c:v>
                </c:pt>
                <c:pt idx="6428">
                  <c:v>0.237518911</c:v>
                </c:pt>
                <c:pt idx="6429">
                  <c:v>-0.12808988800000001</c:v>
                </c:pt>
                <c:pt idx="6430">
                  <c:v>-7.6335880000000002E-3</c:v>
                </c:pt>
                <c:pt idx="6431">
                  <c:v>-9.6153846000000001E-2</c:v>
                </c:pt>
                <c:pt idx="6432">
                  <c:v>0.14476614700000001</c:v>
                </c:pt>
                <c:pt idx="6433">
                  <c:v>0.113173653</c:v>
                </c:pt>
                <c:pt idx="6434">
                  <c:v>7.3253833000000004E-2</c:v>
                </c:pt>
                <c:pt idx="6435">
                  <c:v>-4.9247605999999999E-2</c:v>
                </c:pt>
                <c:pt idx="6436">
                  <c:v>-6.4766839999999999E-3</c:v>
                </c:pt>
                <c:pt idx="6437">
                  <c:v>-5.3448276000000003E-2</c:v>
                </c:pt>
                <c:pt idx="6438">
                  <c:v>0.32382134000000001</c:v>
                </c:pt>
                <c:pt idx="6439">
                  <c:v>8.1081080999999999E-2</c:v>
                </c:pt>
                <c:pt idx="6440">
                  <c:v>6.025759E-2</c:v>
                </c:pt>
                <c:pt idx="6441">
                  <c:v>0.25454545499999998</c:v>
                </c:pt>
                <c:pt idx="6442">
                  <c:v>-6.5876153000000007E-2</c:v>
                </c:pt>
                <c:pt idx="6443">
                  <c:v>5.4555841000000001E-2</c:v>
                </c:pt>
                <c:pt idx="6444">
                  <c:v>0.238163558</c:v>
                </c:pt>
                <c:pt idx="6445">
                  <c:v>-5.0214296999999998E-2</c:v>
                </c:pt>
                <c:pt idx="6446">
                  <c:v>0.13306177899999999</c:v>
                </c:pt>
                <c:pt idx="6447">
                  <c:v>7.2677595999999997E-2</c:v>
                </c:pt>
                <c:pt idx="6448">
                  <c:v>4.0816330000000003E-3</c:v>
                </c:pt>
                <c:pt idx="6449">
                  <c:v>1.8900944999999999E-2</c:v>
                </c:pt>
                <c:pt idx="6450">
                  <c:v>0.15835312700000001</c:v>
                </c:pt>
                <c:pt idx="6451">
                  <c:v>5.2075176000000001E-2</c:v>
                </c:pt>
                <c:pt idx="6452">
                  <c:v>-8.9940828E-2</c:v>
                </c:pt>
                <c:pt idx="6453">
                  <c:v>7.3446328000000005E-2</c:v>
                </c:pt>
                <c:pt idx="6454">
                  <c:v>3.8823529000000002E-2</c:v>
                </c:pt>
                <c:pt idx="6455">
                  <c:v>0</c:v>
                </c:pt>
                <c:pt idx="6456">
                  <c:v>9.2627599000000005E-2</c:v>
                </c:pt>
                <c:pt idx="6457">
                  <c:v>-8.5985105000000006E-2</c:v>
                </c:pt>
                <c:pt idx="6458">
                  <c:v>3.2105263000000002E-2</c:v>
                </c:pt>
                <c:pt idx="6459">
                  <c:v>0.217827627</c:v>
                </c:pt>
                <c:pt idx="6460">
                  <c:v>0.111494253</c:v>
                </c:pt>
                <c:pt idx="6461">
                  <c:v>-5.7275541999999999E-2</c:v>
                </c:pt>
                <c:pt idx="6462">
                  <c:v>2.2592152000000001E-2</c:v>
                </c:pt>
                <c:pt idx="6463">
                  <c:v>-7.0450098000000003E-2</c:v>
                </c:pt>
                <c:pt idx="6464">
                  <c:v>-0.111111111</c:v>
                </c:pt>
                <c:pt idx="6465">
                  <c:v>5.8974358999999997E-2</c:v>
                </c:pt>
                <c:pt idx="6466">
                  <c:v>9.9207716000000001E-2</c:v>
                </c:pt>
                <c:pt idx="6467">
                  <c:v>-5.6552961999999998E-2</c:v>
                </c:pt>
                <c:pt idx="6468">
                  <c:v>0.12962963</c:v>
                </c:pt>
                <c:pt idx="6469">
                  <c:v>4.8430015999999999E-2</c:v>
                </c:pt>
                <c:pt idx="6470">
                  <c:v>0.354413702</c:v>
                </c:pt>
                <c:pt idx="6471">
                  <c:v>-6.0386470000000003E-3</c:v>
                </c:pt>
                <c:pt idx="6472">
                  <c:v>3.0395140000000001E-3</c:v>
                </c:pt>
                <c:pt idx="6473">
                  <c:v>0.124314442</c:v>
                </c:pt>
                <c:pt idx="6474">
                  <c:v>7.1428570999999996E-2</c:v>
                </c:pt>
                <c:pt idx="6475">
                  <c:v>1.1082694000000001E-2</c:v>
                </c:pt>
                <c:pt idx="6476">
                  <c:v>8.6206897000000005E-2</c:v>
                </c:pt>
                <c:pt idx="6477">
                  <c:v>1.4609204000000001E-2</c:v>
                </c:pt>
                <c:pt idx="6478">
                  <c:v>-8.3926750000000005E-3</c:v>
                </c:pt>
                <c:pt idx="6479">
                  <c:v>5.6050955E-2</c:v>
                </c:pt>
                <c:pt idx="6480">
                  <c:v>7.3903001999999995E-2</c:v>
                </c:pt>
                <c:pt idx="6481">
                  <c:v>3.6261332E-2</c:v>
                </c:pt>
                <c:pt idx="6482">
                  <c:v>2.8638223000000001E-2</c:v>
                </c:pt>
                <c:pt idx="6483">
                  <c:v>8.1826012000000004E-2</c:v>
                </c:pt>
                <c:pt idx="6484">
                  <c:v>0.14603481600000001</c:v>
                </c:pt>
                <c:pt idx="6485">
                  <c:v>-2.1276595999999998E-2</c:v>
                </c:pt>
                <c:pt idx="6486">
                  <c:v>-3.1191515999999999E-2</c:v>
                </c:pt>
                <c:pt idx="6487">
                  <c:v>4.2476602000000002E-2</c:v>
                </c:pt>
                <c:pt idx="6488">
                  <c:v>1.297765E-2</c:v>
                </c:pt>
                <c:pt idx="6489">
                  <c:v>5.8673468999999999E-2</c:v>
                </c:pt>
                <c:pt idx="6490">
                  <c:v>0.106164384</c:v>
                </c:pt>
                <c:pt idx="6491">
                  <c:v>2.043673E-2</c:v>
                </c:pt>
                <c:pt idx="6492">
                  <c:v>0.116969697</c:v>
                </c:pt>
                <c:pt idx="6493">
                  <c:v>-9.7968937000000006E-2</c:v>
                </c:pt>
                <c:pt idx="6494">
                  <c:v>4.4198895000000002E-2</c:v>
                </c:pt>
                <c:pt idx="6495">
                  <c:v>0.279020979</c:v>
                </c:pt>
                <c:pt idx="6496">
                  <c:v>3.4117647000000001E-2</c:v>
                </c:pt>
                <c:pt idx="6497">
                  <c:v>0.105747126</c:v>
                </c:pt>
                <c:pt idx="6498">
                  <c:v>0.17959567500000001</c:v>
                </c:pt>
                <c:pt idx="6499">
                  <c:v>-4.9826188E-2</c:v>
                </c:pt>
                <c:pt idx="6500">
                  <c:v>-3.4482759000000002E-2</c:v>
                </c:pt>
                <c:pt idx="6501">
                  <c:v>-6.7796610000000002E-3</c:v>
                </c:pt>
                <c:pt idx="6502">
                  <c:v>4.3631556000000002E-2</c:v>
                </c:pt>
                <c:pt idx="6503">
                  <c:v>-4.8559670999999999E-2</c:v>
                </c:pt>
                <c:pt idx="6504">
                  <c:v>7.1942450000000002E-3</c:v>
                </c:pt>
                <c:pt idx="6505">
                  <c:v>-7.6073619999999995E-2</c:v>
                </c:pt>
                <c:pt idx="6506">
                  <c:v>-1.0070493E-2</c:v>
                </c:pt>
                <c:pt idx="6507">
                  <c:v>-3.6238531999999997E-2</c:v>
                </c:pt>
                <c:pt idx="6508">
                  <c:v>-2.0701753999999999E-2</c:v>
                </c:pt>
                <c:pt idx="6509">
                  <c:v>8.5967830999999995E-2</c:v>
                </c:pt>
                <c:pt idx="6510">
                  <c:v>7.5614367000000002E-2</c:v>
                </c:pt>
                <c:pt idx="6511">
                  <c:v>8.3647324999999995E-2</c:v>
                </c:pt>
                <c:pt idx="6512">
                  <c:v>0.65591397799999995</c:v>
                </c:pt>
                <c:pt idx="6513">
                  <c:v>-8.4905659999999994E-2</c:v>
                </c:pt>
                <c:pt idx="6514">
                  <c:v>2.2434473999999999E-2</c:v>
                </c:pt>
                <c:pt idx="6515">
                  <c:v>4.4444439999999997E-3</c:v>
                </c:pt>
                <c:pt idx="6516">
                  <c:v>1.2048193E-2</c:v>
                </c:pt>
                <c:pt idx="6517">
                  <c:v>5.2250803999999998E-2</c:v>
                </c:pt>
                <c:pt idx="6518">
                  <c:v>0.22127084299999999</c:v>
                </c:pt>
                <c:pt idx="6519">
                  <c:v>8.5561497E-2</c:v>
                </c:pt>
                <c:pt idx="6520">
                  <c:v>0.13141161500000001</c:v>
                </c:pt>
                <c:pt idx="6521">
                  <c:v>-3.7252055999999999E-2</c:v>
                </c:pt>
                <c:pt idx="6522">
                  <c:v>1.9133034E-2</c:v>
                </c:pt>
                <c:pt idx="6523">
                  <c:v>9.6078431000000006E-2</c:v>
                </c:pt>
                <c:pt idx="6524">
                  <c:v>0.111933058</c:v>
                </c:pt>
                <c:pt idx="6525">
                  <c:v>-5.0556983999999999E-2</c:v>
                </c:pt>
                <c:pt idx="6526">
                  <c:v>4.3071160999999997E-2</c:v>
                </c:pt>
                <c:pt idx="6527">
                  <c:v>4.8764628999999997E-2</c:v>
                </c:pt>
                <c:pt idx="6528">
                  <c:v>-3.7252055999999999E-2</c:v>
                </c:pt>
                <c:pt idx="6529">
                  <c:v>2.7027026999999999E-2</c:v>
                </c:pt>
                <c:pt idx="6530">
                  <c:v>1.4150942999999999E-2</c:v>
                </c:pt>
                <c:pt idx="6531">
                  <c:v>8.0851064E-2</c:v>
                </c:pt>
                <c:pt idx="6532">
                  <c:v>-2.7783669E-2</c:v>
                </c:pt>
                <c:pt idx="6533">
                  <c:v>0.28111111100000002</c:v>
                </c:pt>
                <c:pt idx="6534">
                  <c:v>-4.535865E-2</c:v>
                </c:pt>
                <c:pt idx="6535">
                  <c:v>2.7947598000000001E-2</c:v>
                </c:pt>
                <c:pt idx="6536">
                  <c:v>-0.193870968</c:v>
                </c:pt>
                <c:pt idx="6537">
                  <c:v>5.6356927000000001E-2</c:v>
                </c:pt>
                <c:pt idx="6538">
                  <c:v>-1.6408387E-2</c:v>
                </c:pt>
                <c:pt idx="6539">
                  <c:v>6.3106799999999999E-3</c:v>
                </c:pt>
                <c:pt idx="6540">
                  <c:v>0.106309421</c:v>
                </c:pt>
                <c:pt idx="6541">
                  <c:v>8.9839153000000005E-2</c:v>
                </c:pt>
                <c:pt idx="6542">
                  <c:v>9.1249999999999998E-2</c:v>
                </c:pt>
                <c:pt idx="6543">
                  <c:v>-4.5330607000000002E-2</c:v>
                </c:pt>
                <c:pt idx="6544">
                  <c:v>-0.22175732200000001</c:v>
                </c:pt>
                <c:pt idx="6545">
                  <c:v>4.5614034999999997E-2</c:v>
                </c:pt>
                <c:pt idx="6546">
                  <c:v>0.12015503900000001</c:v>
                </c:pt>
                <c:pt idx="6547">
                  <c:v>3.7593985000000003E-2</c:v>
                </c:pt>
                <c:pt idx="6548">
                  <c:v>7.4916388E-2</c:v>
                </c:pt>
                <c:pt idx="6549">
                  <c:v>4.1308793000000003E-2</c:v>
                </c:pt>
                <c:pt idx="6550">
                  <c:v>6.7615657999999995E-2</c:v>
                </c:pt>
                <c:pt idx="6551">
                  <c:v>-0.211729323</c:v>
                </c:pt>
                <c:pt idx="6552">
                  <c:v>-0.12408377</c:v>
                </c:pt>
                <c:pt idx="6553">
                  <c:v>2.1317829E-2</c:v>
                </c:pt>
                <c:pt idx="6554">
                  <c:v>3.7763252999999997E-2</c:v>
                </c:pt>
                <c:pt idx="6555">
                  <c:v>5.9743954000000002E-2</c:v>
                </c:pt>
                <c:pt idx="6556">
                  <c:v>0.10979929200000001</c:v>
                </c:pt>
                <c:pt idx="6557">
                  <c:v>0.202298851</c:v>
                </c:pt>
                <c:pt idx="6558">
                  <c:v>-5.3114754E-2</c:v>
                </c:pt>
                <c:pt idx="6559">
                  <c:v>1.0613752000000001E-2</c:v>
                </c:pt>
                <c:pt idx="6560">
                  <c:v>-0.31502540499999998</c:v>
                </c:pt>
                <c:pt idx="6561">
                  <c:v>-3.9653036000000003E-2</c:v>
                </c:pt>
                <c:pt idx="6562">
                  <c:v>0.106805293</c:v>
                </c:pt>
                <c:pt idx="6563">
                  <c:v>4.5514999E-2</c:v>
                </c:pt>
                <c:pt idx="6564">
                  <c:v>4.5454544999999999E-2</c:v>
                </c:pt>
                <c:pt idx="6565">
                  <c:v>-0.12199312700000001</c:v>
                </c:pt>
                <c:pt idx="6566">
                  <c:v>-5.3359683999999998E-2</c:v>
                </c:pt>
                <c:pt idx="6567">
                  <c:v>8.2758620000000001E-3</c:v>
                </c:pt>
                <c:pt idx="6568">
                  <c:v>-9.8809523999999996E-2</c:v>
                </c:pt>
                <c:pt idx="6569">
                  <c:v>-0.34782608700000001</c:v>
                </c:pt>
                <c:pt idx="6570">
                  <c:v>6.4659978000000007E-2</c:v>
                </c:pt>
                <c:pt idx="6571">
                  <c:v>4.4050342999999999E-2</c:v>
                </c:pt>
                <c:pt idx="6572">
                  <c:v>6.4150943000000002E-2</c:v>
                </c:pt>
                <c:pt idx="6573">
                  <c:v>0.12854442299999999</c:v>
                </c:pt>
                <c:pt idx="6574">
                  <c:v>2.488189E-2</c:v>
                </c:pt>
                <c:pt idx="6575">
                  <c:v>6.9013112000000001E-2</c:v>
                </c:pt>
                <c:pt idx="6576">
                  <c:v>1.0010010000000001E-3</c:v>
                </c:pt>
                <c:pt idx="6577">
                  <c:v>2.7930763000000001E-2</c:v>
                </c:pt>
                <c:pt idx="6578">
                  <c:v>0.18735976100000001</c:v>
                </c:pt>
                <c:pt idx="6579">
                  <c:v>4.9019607999999999E-2</c:v>
                </c:pt>
                <c:pt idx="6580">
                  <c:v>-3.0894308999999998E-2</c:v>
                </c:pt>
                <c:pt idx="6581">
                  <c:v>6.5623875999999998E-2</c:v>
                </c:pt>
                <c:pt idx="6582">
                  <c:v>-2.3178809999999999E-3</c:v>
                </c:pt>
                <c:pt idx="6583">
                  <c:v>-5.0444049999999997E-2</c:v>
                </c:pt>
                <c:pt idx="6584">
                  <c:v>0.117318436</c:v>
                </c:pt>
                <c:pt idx="6585">
                  <c:v>0.11091340500000001</c:v>
                </c:pt>
                <c:pt idx="6586">
                  <c:v>-1.7241379000000001E-2</c:v>
                </c:pt>
                <c:pt idx="6587">
                  <c:v>7.5166113000000007E-2</c:v>
                </c:pt>
                <c:pt idx="6588">
                  <c:v>8.1560283999999997E-2</c:v>
                </c:pt>
                <c:pt idx="6589">
                  <c:v>0.257673667</c:v>
                </c:pt>
                <c:pt idx="6590">
                  <c:v>0.12714097499999999</c:v>
                </c:pt>
                <c:pt idx="6591">
                  <c:v>4.9168974999999997E-2</c:v>
                </c:pt>
                <c:pt idx="6592">
                  <c:v>0.13881278499999999</c:v>
                </c:pt>
                <c:pt idx="6593">
                  <c:v>0.142738589</c:v>
                </c:pt>
                <c:pt idx="6594">
                  <c:v>-0.14860335199999999</c:v>
                </c:pt>
                <c:pt idx="6595">
                  <c:v>4.5007032000000002E-2</c:v>
                </c:pt>
                <c:pt idx="6596">
                  <c:v>9.4881398000000006E-2</c:v>
                </c:pt>
                <c:pt idx="6597">
                  <c:v>4.5421773999999998E-2</c:v>
                </c:pt>
                <c:pt idx="6598">
                  <c:v>-3.4843206000000002E-2</c:v>
                </c:pt>
                <c:pt idx="6599">
                  <c:v>-4.2585550999999999E-2</c:v>
                </c:pt>
                <c:pt idx="6600">
                  <c:v>0.12945591000000001</c:v>
                </c:pt>
                <c:pt idx="6601">
                  <c:v>1.6528925999999999E-2</c:v>
                </c:pt>
                <c:pt idx="6602">
                  <c:v>-4.0080159999999997E-3</c:v>
                </c:pt>
                <c:pt idx="6603">
                  <c:v>2.0182788E-2</c:v>
                </c:pt>
                <c:pt idx="6604">
                  <c:v>0.24067530400000001</c:v>
                </c:pt>
                <c:pt idx="6605">
                  <c:v>0.115</c:v>
                </c:pt>
                <c:pt idx="6606">
                  <c:v>9.1379836000000006E-2</c:v>
                </c:pt>
                <c:pt idx="6607">
                  <c:v>1.2005857E-2</c:v>
                </c:pt>
                <c:pt idx="6608">
                  <c:v>9.7695852999999999E-2</c:v>
                </c:pt>
                <c:pt idx="6609">
                  <c:v>-1.0928960000000001E-3</c:v>
                </c:pt>
                <c:pt idx="6610">
                  <c:v>6.4331350999999995E-2</c:v>
                </c:pt>
                <c:pt idx="6611">
                  <c:v>-0.143801653</c:v>
                </c:pt>
                <c:pt idx="6612">
                  <c:v>9.2918695999999995E-2</c:v>
                </c:pt>
                <c:pt idx="6613">
                  <c:v>-0.24623115600000001</c:v>
                </c:pt>
                <c:pt idx="6614">
                  <c:v>3.7285607999999998E-2</c:v>
                </c:pt>
                <c:pt idx="6615">
                  <c:v>5.0755520999999998E-2</c:v>
                </c:pt>
                <c:pt idx="6616">
                  <c:v>0.14477211800000001</c:v>
                </c:pt>
                <c:pt idx="6617">
                  <c:v>6.0639470000000001E-3</c:v>
                </c:pt>
                <c:pt idx="6618">
                  <c:v>-3.2608696E-2</c:v>
                </c:pt>
                <c:pt idx="6619">
                  <c:v>4.3041609999999999E-3</c:v>
                </c:pt>
                <c:pt idx="6620">
                  <c:v>4.9151027999999999E-2</c:v>
                </c:pt>
                <c:pt idx="6621">
                  <c:v>9.96264E-3</c:v>
                </c:pt>
                <c:pt idx="6622">
                  <c:v>0.105307146</c:v>
                </c:pt>
                <c:pt idx="6623">
                  <c:v>0.17043478300000001</c:v>
                </c:pt>
                <c:pt idx="6624">
                  <c:v>-3.3918128999999998E-2</c:v>
                </c:pt>
                <c:pt idx="6625">
                  <c:v>0.20229956499999999</c:v>
                </c:pt>
                <c:pt idx="6626">
                  <c:v>-6.6305000000000001E-3</c:v>
                </c:pt>
                <c:pt idx="6627">
                  <c:v>0.14307692299999999</c:v>
                </c:pt>
                <c:pt idx="6628">
                  <c:v>8.5826771999999996E-2</c:v>
                </c:pt>
                <c:pt idx="6629">
                  <c:v>-6.7881390000000003E-3</c:v>
                </c:pt>
                <c:pt idx="6630">
                  <c:v>-2.1551719999999999E-3</c:v>
                </c:pt>
                <c:pt idx="6631">
                  <c:v>8.6844644999999998E-2</c:v>
                </c:pt>
                <c:pt idx="6632">
                  <c:v>6.9868996000000003E-2</c:v>
                </c:pt>
                <c:pt idx="6633">
                  <c:v>-1.8518519000000001E-2</c:v>
                </c:pt>
                <c:pt idx="6634">
                  <c:v>0.143359719</c:v>
                </c:pt>
                <c:pt idx="6635">
                  <c:v>-0.138650307</c:v>
                </c:pt>
                <c:pt idx="6636">
                  <c:v>6.9747417000000006E-2</c:v>
                </c:pt>
                <c:pt idx="6637">
                  <c:v>2.4390240000000001E-3</c:v>
                </c:pt>
                <c:pt idx="6638">
                  <c:v>2.0979021E-2</c:v>
                </c:pt>
                <c:pt idx="6639">
                  <c:v>-8.4097858999999997E-2</c:v>
                </c:pt>
                <c:pt idx="6640">
                  <c:v>-3.7571385999999998E-2</c:v>
                </c:pt>
                <c:pt idx="6641">
                  <c:v>-3.2649254000000003E-2</c:v>
                </c:pt>
                <c:pt idx="6642">
                  <c:v>8.4900285000000006E-2</c:v>
                </c:pt>
                <c:pt idx="6643">
                  <c:v>0.10970464100000001</c:v>
                </c:pt>
                <c:pt idx="6644">
                  <c:v>0.23394213</c:v>
                </c:pt>
                <c:pt idx="6645">
                  <c:v>-1.1167513E-2</c:v>
                </c:pt>
                <c:pt idx="6646">
                  <c:v>0.230588235</c:v>
                </c:pt>
                <c:pt idx="6647">
                  <c:v>3.9682540000000002E-2</c:v>
                </c:pt>
                <c:pt idx="6648">
                  <c:v>0.34034718600000002</c:v>
                </c:pt>
                <c:pt idx="6649">
                  <c:v>9.6588178999999996E-2</c:v>
                </c:pt>
                <c:pt idx="6650">
                  <c:v>-1.4525140000000001E-2</c:v>
                </c:pt>
                <c:pt idx="6651">
                  <c:v>-3.5714285999999998E-2</c:v>
                </c:pt>
                <c:pt idx="6652">
                  <c:v>6.6067416000000004E-2</c:v>
                </c:pt>
                <c:pt idx="6653">
                  <c:v>-9.2127300000000006E-3</c:v>
                </c:pt>
                <c:pt idx="6654">
                  <c:v>0.12680883500000001</c:v>
                </c:pt>
                <c:pt idx="6655">
                  <c:v>-4.2369021E-2</c:v>
                </c:pt>
                <c:pt idx="6656">
                  <c:v>6.5600000000000006E-2</c:v>
                </c:pt>
                <c:pt idx="6657">
                  <c:v>1.3605442000000001E-2</c:v>
                </c:pt>
                <c:pt idx="6658">
                  <c:v>-3.1111111E-2</c:v>
                </c:pt>
                <c:pt idx="6659">
                  <c:v>0.1125</c:v>
                </c:pt>
                <c:pt idx="6660">
                  <c:v>0.21951219499999999</c:v>
                </c:pt>
                <c:pt idx="6661">
                  <c:v>-4.474273E-3</c:v>
                </c:pt>
                <c:pt idx="6662">
                  <c:v>9.2391303999999994E-2</c:v>
                </c:pt>
                <c:pt idx="6663">
                  <c:v>3.6291551999999998E-2</c:v>
                </c:pt>
                <c:pt idx="6664">
                  <c:v>-7.4007630000000003E-3</c:v>
                </c:pt>
                <c:pt idx="6665">
                  <c:v>0.12777777800000001</c:v>
                </c:pt>
                <c:pt idx="6666">
                  <c:v>1.1641006000000001E-2</c:v>
                </c:pt>
                <c:pt idx="6667">
                  <c:v>0.33139534900000001</c:v>
                </c:pt>
                <c:pt idx="6668">
                  <c:v>-5.4927301999999997E-2</c:v>
                </c:pt>
                <c:pt idx="6669">
                  <c:v>-0.264864865</c:v>
                </c:pt>
                <c:pt idx="6670">
                  <c:v>5.2238805999999999E-2</c:v>
                </c:pt>
                <c:pt idx="6671">
                  <c:v>0.27808642</c:v>
                </c:pt>
                <c:pt idx="6672">
                  <c:v>2.0661156999999999E-2</c:v>
                </c:pt>
                <c:pt idx="6673">
                  <c:v>0.18738738699999999</c:v>
                </c:pt>
                <c:pt idx="6674">
                  <c:v>7.1229050000000002E-2</c:v>
                </c:pt>
                <c:pt idx="6675">
                  <c:v>0.17447657</c:v>
                </c:pt>
                <c:pt idx="6676">
                  <c:v>8.6428570999999996E-2</c:v>
                </c:pt>
                <c:pt idx="6677">
                  <c:v>-0.163666121</c:v>
                </c:pt>
                <c:pt idx="6678">
                  <c:v>-7.0444103999999994E-2</c:v>
                </c:pt>
                <c:pt idx="6679">
                  <c:v>-6.4114832999999996E-2</c:v>
                </c:pt>
                <c:pt idx="6680">
                  <c:v>-9.9130435000000003E-2</c:v>
                </c:pt>
                <c:pt idx="6681">
                  <c:v>2.5423728999999999E-2</c:v>
                </c:pt>
                <c:pt idx="6682">
                  <c:v>4.9125418999999997E-2</c:v>
                </c:pt>
                <c:pt idx="6683">
                  <c:v>1.9902913000000001E-2</c:v>
                </c:pt>
                <c:pt idx="6684">
                  <c:v>-0.10784313700000001</c:v>
                </c:pt>
                <c:pt idx="6685">
                  <c:v>9.1047039999999999E-3</c:v>
                </c:pt>
                <c:pt idx="6686">
                  <c:v>-5.3267044999999999E-2</c:v>
                </c:pt>
                <c:pt idx="6687">
                  <c:v>9.9761662000000001E-2</c:v>
                </c:pt>
                <c:pt idx="6688">
                  <c:v>0.143564356</c:v>
                </c:pt>
                <c:pt idx="6689">
                  <c:v>8.3395943E-2</c:v>
                </c:pt>
                <c:pt idx="6690">
                  <c:v>1.8971332E-2</c:v>
                </c:pt>
                <c:pt idx="6691">
                  <c:v>6.4027939000000006E-2</c:v>
                </c:pt>
                <c:pt idx="6692">
                  <c:v>-2.4798928000000001E-2</c:v>
                </c:pt>
                <c:pt idx="6693">
                  <c:v>3.5645471999999997E-2</c:v>
                </c:pt>
                <c:pt idx="6694">
                  <c:v>0.13940149600000001</c:v>
                </c:pt>
                <c:pt idx="6695">
                  <c:v>4.0637013E-2</c:v>
                </c:pt>
                <c:pt idx="6696">
                  <c:v>7.0967742E-2</c:v>
                </c:pt>
                <c:pt idx="6697">
                  <c:v>4.8070175E-2</c:v>
                </c:pt>
                <c:pt idx="6698">
                  <c:v>-4.5614034999999997E-2</c:v>
                </c:pt>
                <c:pt idx="6699">
                  <c:v>0.103429505</c:v>
                </c:pt>
                <c:pt idx="6700">
                  <c:v>1.7964072000000001E-2</c:v>
                </c:pt>
                <c:pt idx="6701">
                  <c:v>-5.56962E-3</c:v>
                </c:pt>
                <c:pt idx="6702">
                  <c:v>9.7995992000000004E-2</c:v>
                </c:pt>
                <c:pt idx="6703">
                  <c:v>-2.1760964000000001E-2</c:v>
                </c:pt>
                <c:pt idx="6704">
                  <c:v>8.1891580000000005E-2</c:v>
                </c:pt>
                <c:pt idx="6705">
                  <c:v>-5.9756098000000001E-2</c:v>
                </c:pt>
                <c:pt idx="6706">
                  <c:v>6.2296857999999997E-2</c:v>
                </c:pt>
                <c:pt idx="6707">
                  <c:v>9.5652174000000006E-2</c:v>
                </c:pt>
                <c:pt idx="6708">
                  <c:v>-2.6229507999999999E-2</c:v>
                </c:pt>
                <c:pt idx="6709">
                  <c:v>1.1976048E-2</c:v>
                </c:pt>
                <c:pt idx="6710">
                  <c:v>6.1634948000000002E-2</c:v>
                </c:pt>
                <c:pt idx="6711">
                  <c:v>-4.7297297000000002E-2</c:v>
                </c:pt>
                <c:pt idx="6712">
                  <c:v>-0.23001949299999999</c:v>
                </c:pt>
                <c:pt idx="6713">
                  <c:v>5.3333332999999997E-2</c:v>
                </c:pt>
                <c:pt idx="6714">
                  <c:v>-3.9145907000000001E-2</c:v>
                </c:pt>
                <c:pt idx="6715">
                  <c:v>-1.7857142999999999E-2</c:v>
                </c:pt>
                <c:pt idx="6716">
                  <c:v>0.222737819</c:v>
                </c:pt>
                <c:pt idx="6717">
                  <c:v>2.4207012E-2</c:v>
                </c:pt>
                <c:pt idx="6718">
                  <c:v>1.5857283999999999E-2</c:v>
                </c:pt>
                <c:pt idx="6719">
                  <c:v>0.23001776199999999</c:v>
                </c:pt>
                <c:pt idx="6720">
                  <c:v>0.113551402</c:v>
                </c:pt>
                <c:pt idx="6721">
                  <c:v>8.1753555000000006E-2</c:v>
                </c:pt>
                <c:pt idx="6722">
                  <c:v>-1.9772319E-2</c:v>
                </c:pt>
                <c:pt idx="6723">
                  <c:v>-0.11640625</c:v>
                </c:pt>
                <c:pt idx="6724">
                  <c:v>0.118387909</c:v>
                </c:pt>
                <c:pt idx="6725">
                  <c:v>2.6957637999999999E-2</c:v>
                </c:pt>
                <c:pt idx="6726">
                  <c:v>2.5513699000000001E-2</c:v>
                </c:pt>
                <c:pt idx="6727">
                  <c:v>0.134615385</c:v>
                </c:pt>
                <c:pt idx="6728">
                  <c:v>9.5606647000000003E-2</c:v>
                </c:pt>
                <c:pt idx="6729">
                  <c:v>-1.6250000000000001E-2</c:v>
                </c:pt>
                <c:pt idx="6730">
                  <c:v>0.157790927</c:v>
                </c:pt>
                <c:pt idx="6731">
                  <c:v>1.6170212999999999E-2</c:v>
                </c:pt>
                <c:pt idx="6732">
                  <c:v>-6.3775509999999994E-2</c:v>
                </c:pt>
                <c:pt idx="6733">
                  <c:v>-3.278689E-3</c:v>
                </c:pt>
                <c:pt idx="6734">
                  <c:v>-7.6474400999999997E-2</c:v>
                </c:pt>
                <c:pt idx="6735">
                  <c:v>-7.3548387000000007E-2</c:v>
                </c:pt>
                <c:pt idx="6736">
                  <c:v>-0.116216216</c:v>
                </c:pt>
                <c:pt idx="6737">
                  <c:v>0.23269230799999999</c:v>
                </c:pt>
                <c:pt idx="6738">
                  <c:v>4.5773196000000002E-2</c:v>
                </c:pt>
                <c:pt idx="6739">
                  <c:v>0.18172888000000001</c:v>
                </c:pt>
                <c:pt idx="6740">
                  <c:v>0.145877378</c:v>
                </c:pt>
                <c:pt idx="6741">
                  <c:v>7.7822581000000002E-2</c:v>
                </c:pt>
                <c:pt idx="6742">
                  <c:v>7.7377436999999993E-2</c:v>
                </c:pt>
                <c:pt idx="6743">
                  <c:v>-2.1205357000000001E-2</c:v>
                </c:pt>
                <c:pt idx="6744">
                  <c:v>0.36794582399999998</c:v>
                </c:pt>
                <c:pt idx="6745">
                  <c:v>4.8543689000000001E-2</c:v>
                </c:pt>
                <c:pt idx="6746">
                  <c:v>3.6999999999999998E-2</c:v>
                </c:pt>
                <c:pt idx="6747">
                  <c:v>8.5248641999999999E-2</c:v>
                </c:pt>
                <c:pt idx="6748">
                  <c:v>0.34499089300000002</c:v>
                </c:pt>
                <c:pt idx="6749">
                  <c:v>9.5815646000000004E-2</c:v>
                </c:pt>
                <c:pt idx="6750">
                  <c:v>0.11888111899999999</c:v>
                </c:pt>
                <c:pt idx="6751">
                  <c:v>0.204678363</c:v>
                </c:pt>
                <c:pt idx="6752">
                  <c:v>6.7168863999999995E-2</c:v>
                </c:pt>
                <c:pt idx="6753">
                  <c:v>-0.146666667</c:v>
                </c:pt>
                <c:pt idx="6754">
                  <c:v>6.5602221000000002E-2</c:v>
                </c:pt>
                <c:pt idx="6755">
                  <c:v>4.8780489999999998E-3</c:v>
                </c:pt>
                <c:pt idx="6756">
                  <c:v>7.3999999999999996E-2</c:v>
                </c:pt>
                <c:pt idx="6757">
                  <c:v>7.1104387000000005E-2</c:v>
                </c:pt>
                <c:pt idx="6758">
                  <c:v>-6.0737526999999999E-2</c:v>
                </c:pt>
                <c:pt idx="6759">
                  <c:v>0.13175853000000001</c:v>
                </c:pt>
                <c:pt idx="6760">
                  <c:v>0.14199999999999999</c:v>
                </c:pt>
                <c:pt idx="6761">
                  <c:v>-1.4479638E-2</c:v>
                </c:pt>
                <c:pt idx="6762">
                  <c:v>1.7626563000000001E-2</c:v>
                </c:pt>
                <c:pt idx="6763">
                  <c:v>8.0592104999999997E-2</c:v>
                </c:pt>
                <c:pt idx="6764">
                  <c:v>0.40250000000000002</c:v>
                </c:pt>
                <c:pt idx="6765">
                  <c:v>0.135160681</c:v>
                </c:pt>
                <c:pt idx="6766">
                  <c:v>0.35433070900000002</c:v>
                </c:pt>
                <c:pt idx="6767">
                  <c:v>0.188831741</c:v>
                </c:pt>
                <c:pt idx="6768">
                  <c:v>3.7485242000000002E-2</c:v>
                </c:pt>
                <c:pt idx="6769">
                  <c:v>4.8849225000000003E-2</c:v>
                </c:pt>
                <c:pt idx="6770">
                  <c:v>0.100371747</c:v>
                </c:pt>
                <c:pt idx="6771">
                  <c:v>-1.538462E-3</c:v>
                </c:pt>
                <c:pt idx="6772">
                  <c:v>-1.0989011E-2</c:v>
                </c:pt>
                <c:pt idx="6773">
                  <c:v>-2.2181817999999999E-2</c:v>
                </c:pt>
                <c:pt idx="6774">
                  <c:v>1.905451E-2</c:v>
                </c:pt>
                <c:pt idx="6775">
                  <c:v>0.15257731999999999</c:v>
                </c:pt>
                <c:pt idx="6776">
                  <c:v>6.9225928000000006E-2</c:v>
                </c:pt>
                <c:pt idx="6777">
                  <c:v>-0.18843283599999999</c:v>
                </c:pt>
                <c:pt idx="6778">
                  <c:v>-6.0281689999999999E-2</c:v>
                </c:pt>
                <c:pt idx="6779">
                  <c:v>-2.3529412E-2</c:v>
                </c:pt>
                <c:pt idx="6780">
                  <c:v>-0.177647059</c:v>
                </c:pt>
                <c:pt idx="6781">
                  <c:v>0.19390476200000001</c:v>
                </c:pt>
                <c:pt idx="6782">
                  <c:v>0.20047732700000001</c:v>
                </c:pt>
                <c:pt idx="6783">
                  <c:v>6.3894522999999995E-2</c:v>
                </c:pt>
                <c:pt idx="6784">
                  <c:v>0.23772241999999999</c:v>
                </c:pt>
                <c:pt idx="6785">
                  <c:v>0.16040955600000001</c:v>
                </c:pt>
                <c:pt idx="6786">
                  <c:v>4.9815498E-2</c:v>
                </c:pt>
                <c:pt idx="6787">
                  <c:v>0.235294118</c:v>
                </c:pt>
                <c:pt idx="6788">
                  <c:v>0.205714286</c:v>
                </c:pt>
                <c:pt idx="6789">
                  <c:v>-4.1441441000000002E-2</c:v>
                </c:pt>
                <c:pt idx="6790">
                  <c:v>1.6018306999999999E-2</c:v>
                </c:pt>
                <c:pt idx="6791">
                  <c:v>0.182857143</c:v>
                </c:pt>
                <c:pt idx="6792">
                  <c:v>0.21675675699999999</c:v>
                </c:pt>
                <c:pt idx="6793">
                  <c:v>0.1037182</c:v>
                </c:pt>
                <c:pt idx="6794">
                  <c:v>9.9159663999999995E-2</c:v>
                </c:pt>
                <c:pt idx="6795">
                  <c:v>8.6956519999999999E-3</c:v>
                </c:pt>
                <c:pt idx="6796">
                  <c:v>-0.13166855799999999</c:v>
                </c:pt>
                <c:pt idx="6797">
                  <c:v>-2.0357804E-2</c:v>
                </c:pt>
                <c:pt idx="6798">
                  <c:v>0.129885057</c:v>
                </c:pt>
                <c:pt idx="6799">
                  <c:v>6.5408805E-2</c:v>
                </c:pt>
                <c:pt idx="6800">
                  <c:v>6.5408805E-2</c:v>
                </c:pt>
                <c:pt idx="6801">
                  <c:v>-5.0256410000000001E-2</c:v>
                </c:pt>
                <c:pt idx="6802">
                  <c:v>2.5641026000000001E-2</c:v>
                </c:pt>
                <c:pt idx="6803">
                  <c:v>-2.9520294999999998E-2</c:v>
                </c:pt>
                <c:pt idx="6804">
                  <c:v>7.0304301999999999E-2</c:v>
                </c:pt>
                <c:pt idx="6805">
                  <c:v>-6.9434502999999995E-2</c:v>
                </c:pt>
                <c:pt idx="6806">
                  <c:v>7.0671378000000007E-2</c:v>
                </c:pt>
                <c:pt idx="6807">
                  <c:v>8.0916030999999999E-2</c:v>
                </c:pt>
                <c:pt idx="6808">
                  <c:v>0.1676397</c:v>
                </c:pt>
                <c:pt idx="6809">
                  <c:v>-1.4277869E-2</c:v>
                </c:pt>
                <c:pt idx="6810">
                  <c:v>0.119654012</c:v>
                </c:pt>
                <c:pt idx="6811">
                  <c:v>-0.21301093800000001</c:v>
                </c:pt>
                <c:pt idx="6812">
                  <c:v>-1.6216215999999999E-2</c:v>
                </c:pt>
                <c:pt idx="6813">
                  <c:v>0.127408994</c:v>
                </c:pt>
                <c:pt idx="6814">
                  <c:v>-1.3921114E-2</c:v>
                </c:pt>
                <c:pt idx="6815">
                  <c:v>6.4012738999999999E-2</c:v>
                </c:pt>
                <c:pt idx="6816">
                  <c:v>8.4805653999999994E-2</c:v>
                </c:pt>
                <c:pt idx="6817">
                  <c:v>1.4981273E-2</c:v>
                </c:pt>
                <c:pt idx="6818">
                  <c:v>0.16083916100000001</c:v>
                </c:pt>
                <c:pt idx="6819">
                  <c:v>0.102807434</c:v>
                </c:pt>
                <c:pt idx="6820">
                  <c:v>5.0344078E-2</c:v>
                </c:pt>
                <c:pt idx="6821">
                  <c:v>-0.112044818</c:v>
                </c:pt>
                <c:pt idx="6822">
                  <c:v>0.18657718100000001</c:v>
                </c:pt>
                <c:pt idx="6823">
                  <c:v>0.21937321900000001</c:v>
                </c:pt>
                <c:pt idx="6824">
                  <c:v>-3.5532994999999998E-2</c:v>
                </c:pt>
                <c:pt idx="6825">
                  <c:v>0.19680851099999999</c:v>
                </c:pt>
                <c:pt idx="6826">
                  <c:v>-1.468429E-3</c:v>
                </c:pt>
                <c:pt idx="6827">
                  <c:v>5.3777208999999999E-2</c:v>
                </c:pt>
                <c:pt idx="6828">
                  <c:v>5.4545455E-2</c:v>
                </c:pt>
                <c:pt idx="6829">
                  <c:v>7.2072072000000001E-2</c:v>
                </c:pt>
                <c:pt idx="6830">
                  <c:v>0</c:v>
                </c:pt>
                <c:pt idx="6831">
                  <c:v>0.16896551700000001</c:v>
                </c:pt>
                <c:pt idx="6832">
                  <c:v>3.7267081000000001E-2</c:v>
                </c:pt>
                <c:pt idx="6833">
                  <c:v>0.28238806</c:v>
                </c:pt>
                <c:pt idx="6834">
                  <c:v>0.240773286</c:v>
                </c:pt>
                <c:pt idx="6835">
                  <c:v>0.14689754699999999</c:v>
                </c:pt>
                <c:pt idx="6836">
                  <c:v>3.2899494000000001E-2</c:v>
                </c:pt>
                <c:pt idx="6837">
                  <c:v>7.6895306999999996E-2</c:v>
                </c:pt>
                <c:pt idx="6838">
                  <c:v>0.124661247</c:v>
                </c:pt>
                <c:pt idx="6839">
                  <c:v>4.8780489999999998E-3</c:v>
                </c:pt>
                <c:pt idx="6840">
                  <c:v>-1.0322581000000001E-2</c:v>
                </c:pt>
                <c:pt idx="6841">
                  <c:v>0.10745449999999999</c:v>
                </c:pt>
                <c:pt idx="6842">
                  <c:v>3.2986110999999999E-2</c:v>
                </c:pt>
                <c:pt idx="6843">
                  <c:v>-4.975124E-3</c:v>
                </c:pt>
                <c:pt idx="6844">
                  <c:v>-0.230914232</c:v>
                </c:pt>
                <c:pt idx="6845">
                  <c:v>0.14326375699999999</c:v>
                </c:pt>
                <c:pt idx="6846">
                  <c:v>8.4631578999999998E-2</c:v>
                </c:pt>
                <c:pt idx="6847">
                  <c:v>6.5016982000000001E-2</c:v>
                </c:pt>
                <c:pt idx="6848">
                  <c:v>0.116666667</c:v>
                </c:pt>
                <c:pt idx="6849">
                  <c:v>1.1764706E-2</c:v>
                </c:pt>
                <c:pt idx="6850">
                  <c:v>2.6904560000000001E-2</c:v>
                </c:pt>
                <c:pt idx="6851">
                  <c:v>8.9931574E-2</c:v>
                </c:pt>
                <c:pt idx="6852">
                  <c:v>1.5216067999999999E-2</c:v>
                </c:pt>
                <c:pt idx="6853">
                  <c:v>0.161413844</c:v>
                </c:pt>
                <c:pt idx="6854">
                  <c:v>5.0963823999999998E-2</c:v>
                </c:pt>
                <c:pt idx="6855">
                  <c:v>4.6961325999999998E-2</c:v>
                </c:pt>
                <c:pt idx="6856">
                  <c:v>0.16342157099999999</c:v>
                </c:pt>
                <c:pt idx="6857">
                  <c:v>3.4876347000000002E-2</c:v>
                </c:pt>
                <c:pt idx="6858">
                  <c:v>2.1822850000000001E-2</c:v>
                </c:pt>
                <c:pt idx="6859">
                  <c:v>3.1481480999999999E-2</c:v>
                </c:pt>
                <c:pt idx="6860">
                  <c:v>5.4274084E-2</c:v>
                </c:pt>
                <c:pt idx="6861">
                  <c:v>-0.102941176</c:v>
                </c:pt>
                <c:pt idx="6862">
                  <c:v>0.208193669</c:v>
                </c:pt>
                <c:pt idx="6863">
                  <c:v>2.7684563999999998E-2</c:v>
                </c:pt>
                <c:pt idx="6864">
                  <c:v>0.20487915100000001</c:v>
                </c:pt>
                <c:pt idx="6865">
                  <c:v>8.2887700999999994E-2</c:v>
                </c:pt>
                <c:pt idx="6866">
                  <c:v>-0.14596062500000001</c:v>
                </c:pt>
                <c:pt idx="6867">
                  <c:v>0.164814815</c:v>
                </c:pt>
                <c:pt idx="6868">
                  <c:v>7.1999999999999995E-2</c:v>
                </c:pt>
                <c:pt idx="6869">
                  <c:v>0.239218877</c:v>
                </c:pt>
                <c:pt idx="6870">
                  <c:v>6.3984489000000005E-2</c:v>
                </c:pt>
                <c:pt idx="6871">
                  <c:v>0.105517241</c:v>
                </c:pt>
                <c:pt idx="6872">
                  <c:v>0.16821539199999999</c:v>
                </c:pt>
                <c:pt idx="6873">
                  <c:v>9.8370926999999997E-2</c:v>
                </c:pt>
                <c:pt idx="6874">
                  <c:v>3.1166151E-2</c:v>
                </c:pt>
                <c:pt idx="6875">
                  <c:v>0.102327448</c:v>
                </c:pt>
                <c:pt idx="6876">
                  <c:v>6.0480529999999998E-2</c:v>
                </c:pt>
                <c:pt idx="6877">
                  <c:v>-6.1498707999999999E-2</c:v>
                </c:pt>
                <c:pt idx="6878">
                  <c:v>0.11477374899999999</c:v>
                </c:pt>
                <c:pt idx="6879">
                  <c:v>4.1666666999999998E-2</c:v>
                </c:pt>
                <c:pt idx="6880">
                  <c:v>-0.17320503300000001</c:v>
                </c:pt>
                <c:pt idx="6881">
                  <c:v>0.132231405</c:v>
                </c:pt>
                <c:pt idx="6882">
                  <c:v>-7.8328979999999996E-3</c:v>
                </c:pt>
                <c:pt idx="6883">
                  <c:v>0.132879046</c:v>
                </c:pt>
                <c:pt idx="6884">
                  <c:v>-5.3429602999999999E-2</c:v>
                </c:pt>
                <c:pt idx="6885">
                  <c:v>-3.6144577999999997E-2</c:v>
                </c:pt>
                <c:pt idx="6886">
                  <c:v>1.616162E-3</c:v>
                </c:pt>
                <c:pt idx="6887">
                  <c:v>7.6696164999999997E-2</c:v>
                </c:pt>
                <c:pt idx="6888">
                  <c:v>-7.0990566000000005E-2</c:v>
                </c:pt>
                <c:pt idx="6889">
                  <c:v>-1.1210759999999999E-3</c:v>
                </c:pt>
                <c:pt idx="6890">
                  <c:v>-2.9672447000000001E-2</c:v>
                </c:pt>
                <c:pt idx="6891">
                  <c:v>6.4774381000000006E-2</c:v>
                </c:pt>
                <c:pt idx="6892">
                  <c:v>0.21584905700000001</c:v>
                </c:pt>
                <c:pt idx="6893">
                  <c:v>0.45302713999999999</c:v>
                </c:pt>
                <c:pt idx="6894">
                  <c:v>0.13099219600000001</c:v>
                </c:pt>
                <c:pt idx="6895">
                  <c:v>9.1592802000000001E-2</c:v>
                </c:pt>
                <c:pt idx="6896">
                  <c:v>0.313181019</c:v>
                </c:pt>
                <c:pt idx="6897">
                  <c:v>0.26416430600000002</c:v>
                </c:pt>
                <c:pt idx="6898">
                  <c:v>2.2988505999999999E-2</c:v>
                </c:pt>
                <c:pt idx="6899">
                  <c:v>-0.111111111</c:v>
                </c:pt>
                <c:pt idx="6900">
                  <c:v>5.3632179000000002E-2</c:v>
                </c:pt>
                <c:pt idx="6901">
                  <c:v>4.7843137000000001E-2</c:v>
                </c:pt>
                <c:pt idx="6902">
                  <c:v>-4.3739279999999998E-2</c:v>
                </c:pt>
                <c:pt idx="6903">
                  <c:v>0.16049382700000001</c:v>
                </c:pt>
                <c:pt idx="6904">
                  <c:v>9.9512874000000001E-2</c:v>
                </c:pt>
                <c:pt idx="6905">
                  <c:v>-0.247368421</c:v>
                </c:pt>
                <c:pt idx="6906">
                  <c:v>5.3753027000000002E-2</c:v>
                </c:pt>
                <c:pt idx="6907">
                  <c:v>3.8709676999999998E-2</c:v>
                </c:pt>
                <c:pt idx="6908">
                  <c:v>4.6121593000000002E-2</c:v>
                </c:pt>
                <c:pt idx="6909">
                  <c:v>1.3469828E-2</c:v>
                </c:pt>
                <c:pt idx="6910">
                  <c:v>4.2934782999999997E-2</c:v>
                </c:pt>
                <c:pt idx="6911">
                  <c:v>0.19465648899999999</c:v>
                </c:pt>
                <c:pt idx="6912">
                  <c:v>3.3982782000000003E-2</c:v>
                </c:pt>
                <c:pt idx="6913">
                  <c:v>0.11004304199999999</c:v>
                </c:pt>
                <c:pt idx="6914">
                  <c:v>-3.0545454999999999E-2</c:v>
                </c:pt>
                <c:pt idx="6915">
                  <c:v>-5.9080963E-2</c:v>
                </c:pt>
                <c:pt idx="6916">
                  <c:v>0.21681415900000001</c:v>
                </c:pt>
                <c:pt idx="6917">
                  <c:v>-4.1176470999999999E-2</c:v>
                </c:pt>
                <c:pt idx="6918">
                  <c:v>6.0606059999999996E-3</c:v>
                </c:pt>
                <c:pt idx="6919">
                  <c:v>-2.4408148000000001E-2</c:v>
                </c:pt>
                <c:pt idx="6920">
                  <c:v>2.7613412E-2</c:v>
                </c:pt>
                <c:pt idx="6921">
                  <c:v>1.5625E-2</c:v>
                </c:pt>
                <c:pt idx="6922">
                  <c:v>-0.24695652200000001</c:v>
                </c:pt>
                <c:pt idx="6923">
                  <c:v>0.10583395700000001</c:v>
                </c:pt>
                <c:pt idx="6924">
                  <c:v>8.2215742999999994E-2</c:v>
                </c:pt>
                <c:pt idx="6925">
                  <c:v>0.103151862</c:v>
                </c:pt>
                <c:pt idx="6926">
                  <c:v>-1.3448607E-2</c:v>
                </c:pt>
                <c:pt idx="6927">
                  <c:v>9.6823658000000007E-2</c:v>
                </c:pt>
                <c:pt idx="6928">
                  <c:v>-0.29876161000000001</c:v>
                </c:pt>
                <c:pt idx="6929">
                  <c:v>1.4836795E-2</c:v>
                </c:pt>
                <c:pt idx="6930">
                  <c:v>8.6956521999999994E-2</c:v>
                </c:pt>
                <c:pt idx="6931">
                  <c:v>0.16604477600000001</c:v>
                </c:pt>
                <c:pt idx="6932">
                  <c:v>-0.108559499</c:v>
                </c:pt>
                <c:pt idx="6933">
                  <c:v>3.004451E-2</c:v>
                </c:pt>
                <c:pt idx="6934">
                  <c:v>3.7461357000000001E-2</c:v>
                </c:pt>
                <c:pt idx="6935">
                  <c:v>7.1705426000000003E-2</c:v>
                </c:pt>
                <c:pt idx="6936">
                  <c:v>-3.6231879999999998E-3</c:v>
                </c:pt>
                <c:pt idx="6937">
                  <c:v>2.4551724E-2</c:v>
                </c:pt>
                <c:pt idx="6938">
                  <c:v>8.0139373E-2</c:v>
                </c:pt>
                <c:pt idx="6939">
                  <c:v>4.7783250999999999E-2</c:v>
                </c:pt>
                <c:pt idx="6940">
                  <c:v>-0.10794382700000001</c:v>
                </c:pt>
                <c:pt idx="6941">
                  <c:v>8.2758621000000004E-2</c:v>
                </c:pt>
                <c:pt idx="6942">
                  <c:v>3.1982942E-2</c:v>
                </c:pt>
                <c:pt idx="6943">
                  <c:v>1.1566472E-2</c:v>
                </c:pt>
                <c:pt idx="6944">
                  <c:v>4.9049934000000003E-2</c:v>
                </c:pt>
                <c:pt idx="6945">
                  <c:v>-0.21389108100000001</c:v>
                </c:pt>
                <c:pt idx="6946">
                  <c:v>0.17552182199999999</c:v>
                </c:pt>
                <c:pt idx="6947">
                  <c:v>1.7500000000000002E-2</c:v>
                </c:pt>
                <c:pt idx="6948">
                  <c:v>-0.144220183</c:v>
                </c:pt>
                <c:pt idx="6949">
                  <c:v>-0.15543309299999999</c:v>
                </c:pt>
                <c:pt idx="6950">
                  <c:v>-0.35180265700000002</c:v>
                </c:pt>
                <c:pt idx="6951">
                  <c:v>-4.0540540999999999E-2</c:v>
                </c:pt>
                <c:pt idx="6952">
                  <c:v>-3.9169969999999998E-2</c:v>
                </c:pt>
                <c:pt idx="6953">
                  <c:v>3.4749034999999998E-2</c:v>
                </c:pt>
                <c:pt idx="6954">
                  <c:v>-0.15794306699999999</c:v>
                </c:pt>
                <c:pt idx="6955">
                  <c:v>2.4285714E-2</c:v>
                </c:pt>
                <c:pt idx="6956">
                  <c:v>-4.2553190999999997E-2</c:v>
                </c:pt>
                <c:pt idx="6957">
                  <c:v>-5.3742168999999999E-2</c:v>
                </c:pt>
                <c:pt idx="6958">
                  <c:v>-4.1848844000000003E-2</c:v>
                </c:pt>
                <c:pt idx="6959">
                  <c:v>-2.2033049999999998E-2</c:v>
                </c:pt>
                <c:pt idx="6960">
                  <c:v>-0.14320987700000001</c:v>
                </c:pt>
                <c:pt idx="6961">
                  <c:v>-9.1329480000000005E-2</c:v>
                </c:pt>
                <c:pt idx="6962">
                  <c:v>-0.26871008899999999</c:v>
                </c:pt>
                <c:pt idx="6963">
                  <c:v>-0.198927135</c:v>
                </c:pt>
                <c:pt idx="6964">
                  <c:v>1.8137034999999999E-2</c:v>
                </c:pt>
                <c:pt idx="6965">
                  <c:v>1.0204082E-2</c:v>
                </c:pt>
                <c:pt idx="6966">
                  <c:v>-0.188747731</c:v>
                </c:pt>
                <c:pt idx="6967">
                  <c:v>-0.13357142899999999</c:v>
                </c:pt>
                <c:pt idx="6968">
                  <c:v>-3.949447E-3</c:v>
                </c:pt>
                <c:pt idx="6969">
                  <c:v>-6.3106796000000007E-2</c:v>
                </c:pt>
                <c:pt idx="6970">
                  <c:v>-0.104761905</c:v>
                </c:pt>
                <c:pt idx="6971">
                  <c:v>-6.097561E-2</c:v>
                </c:pt>
                <c:pt idx="6972">
                  <c:v>0.256565657</c:v>
                </c:pt>
                <c:pt idx="6973">
                  <c:v>-4.8426150000000001E-2</c:v>
                </c:pt>
                <c:pt idx="6974">
                  <c:v>0.13402061900000001</c:v>
                </c:pt>
                <c:pt idx="6975">
                  <c:v>-1.6501650000000001E-3</c:v>
                </c:pt>
                <c:pt idx="6976">
                  <c:v>-0.12738095199999999</c:v>
                </c:pt>
                <c:pt idx="6977">
                  <c:v>-0.201067616</c:v>
                </c:pt>
                <c:pt idx="6978">
                  <c:v>2.8393966E-2</c:v>
                </c:pt>
                <c:pt idx="6979">
                  <c:v>0.104195945</c:v>
                </c:pt>
                <c:pt idx="6980">
                  <c:v>-7.8139534999999996E-2</c:v>
                </c:pt>
                <c:pt idx="6981">
                  <c:v>0</c:v>
                </c:pt>
                <c:pt idx="6982">
                  <c:v>2.0746889999999998E-3</c:v>
                </c:pt>
                <c:pt idx="6983">
                  <c:v>-8.9416640000000006E-2</c:v>
                </c:pt>
                <c:pt idx="6984">
                  <c:v>-1.3617021E-2</c:v>
                </c:pt>
                <c:pt idx="6985">
                  <c:v>-3.5455278E-2</c:v>
                </c:pt>
                <c:pt idx="6986">
                  <c:v>-1.3502780000000001E-2</c:v>
                </c:pt>
                <c:pt idx="6987">
                  <c:v>-0.100689655</c:v>
                </c:pt>
                <c:pt idx="6988">
                  <c:v>-5.0248319999999999E-2</c:v>
                </c:pt>
                <c:pt idx="6989">
                  <c:v>-0.12995896000000001</c:v>
                </c:pt>
                <c:pt idx="6990">
                  <c:v>-5.333333E-3</c:v>
                </c:pt>
                <c:pt idx="6991">
                  <c:v>-6.0555556000000003E-2</c:v>
                </c:pt>
                <c:pt idx="6992">
                  <c:v>-0.20108695700000001</c:v>
                </c:pt>
                <c:pt idx="6993">
                  <c:v>-0.22100656499999999</c:v>
                </c:pt>
                <c:pt idx="6994">
                  <c:v>8.0386823999999996E-2</c:v>
                </c:pt>
                <c:pt idx="6995">
                  <c:v>-4.8586569999999997E-3</c:v>
                </c:pt>
                <c:pt idx="6996">
                  <c:v>-9.1666666999999993E-2</c:v>
                </c:pt>
                <c:pt idx="6997">
                  <c:v>-0.20617696199999999</c:v>
                </c:pt>
                <c:pt idx="6998">
                  <c:v>3.7197626999999997E-2</c:v>
                </c:pt>
                <c:pt idx="6999">
                  <c:v>-2.192982E-3</c:v>
                </c:pt>
                <c:pt idx="7000">
                  <c:v>4.1237112999999999E-2</c:v>
                </c:pt>
                <c:pt idx="7001">
                  <c:v>-1.2430939E-2</c:v>
                </c:pt>
                <c:pt idx="7002">
                  <c:v>8.4839540000000001E-3</c:v>
                </c:pt>
                <c:pt idx="7003">
                  <c:v>2.8942116E-2</c:v>
                </c:pt>
                <c:pt idx="7004">
                  <c:v>-0.146630237</c:v>
                </c:pt>
                <c:pt idx="7005">
                  <c:v>-5.4923499000000001E-2</c:v>
                </c:pt>
                <c:pt idx="7006">
                  <c:v>-4.7748976999999998E-2</c:v>
                </c:pt>
                <c:pt idx="7007">
                  <c:v>-8.7493290000000001E-2</c:v>
                </c:pt>
                <c:pt idx="7008">
                  <c:v>1.0932106E-2</c:v>
                </c:pt>
                <c:pt idx="7009">
                  <c:v>-1.6481955E-2</c:v>
                </c:pt>
                <c:pt idx="7010">
                  <c:v>-5.2164262000000003E-2</c:v>
                </c:pt>
                <c:pt idx="7011">
                  <c:v>-1.9351021999999999E-2</c:v>
                </c:pt>
                <c:pt idx="7012">
                  <c:v>-1.7410332000000001E-2</c:v>
                </c:pt>
                <c:pt idx="7013">
                  <c:v>-5.1158301000000003E-2</c:v>
                </c:pt>
                <c:pt idx="7014">
                  <c:v>-5.2137642999999997E-2</c:v>
                </c:pt>
                <c:pt idx="7015">
                  <c:v>-0.107256637</c:v>
                </c:pt>
                <c:pt idx="7016">
                  <c:v>-1.8181817999999999E-2</c:v>
                </c:pt>
                <c:pt idx="7017">
                  <c:v>4.7885889000000001E-2</c:v>
                </c:pt>
                <c:pt idx="7018">
                  <c:v>7.0063693999999996E-2</c:v>
                </c:pt>
                <c:pt idx="7019">
                  <c:v>-7.6923077000000006E-2</c:v>
                </c:pt>
                <c:pt idx="7020">
                  <c:v>-4.8043676E-2</c:v>
                </c:pt>
                <c:pt idx="7021">
                  <c:v>-2.2828508000000001E-2</c:v>
                </c:pt>
                <c:pt idx="7022">
                  <c:v>-8.8077336000000006E-2</c:v>
                </c:pt>
                <c:pt idx="7023">
                  <c:v>4.1271194999999997E-2</c:v>
                </c:pt>
                <c:pt idx="7024">
                  <c:v>-1.2117131999999999E-2</c:v>
                </c:pt>
                <c:pt idx="7025">
                  <c:v>-0.12894117599999999</c:v>
                </c:pt>
                <c:pt idx="7026">
                  <c:v>-0.10326087</c:v>
                </c:pt>
                <c:pt idx="7027">
                  <c:v>-6.9107210000000002E-2</c:v>
                </c:pt>
                <c:pt idx="7028">
                  <c:v>-0.12903225800000001</c:v>
                </c:pt>
                <c:pt idx="7029">
                  <c:v>-1.7973856E-2</c:v>
                </c:pt>
                <c:pt idx="7030">
                  <c:v>-7.2260047999999993E-2</c:v>
                </c:pt>
                <c:pt idx="7031">
                  <c:v>-5.1702395999999998E-2</c:v>
                </c:pt>
                <c:pt idx="7032">
                  <c:v>-0.146666667</c:v>
                </c:pt>
                <c:pt idx="7033">
                  <c:v>-2.0154120000000001E-2</c:v>
                </c:pt>
                <c:pt idx="7034">
                  <c:v>4.6923077000000001E-2</c:v>
                </c:pt>
                <c:pt idx="7035">
                  <c:v>-0.15571776200000001</c:v>
                </c:pt>
                <c:pt idx="7036">
                  <c:v>-0.33560693600000002</c:v>
                </c:pt>
                <c:pt idx="7037">
                  <c:v>-2.1834060000000001E-3</c:v>
                </c:pt>
                <c:pt idx="7038">
                  <c:v>-9.7709924000000004E-2</c:v>
                </c:pt>
                <c:pt idx="7039">
                  <c:v>3.6630040000000001E-3</c:v>
                </c:pt>
                <c:pt idx="7040">
                  <c:v>-0.114864865</c:v>
                </c:pt>
                <c:pt idx="7041">
                  <c:v>-4.5966228999999997E-2</c:v>
                </c:pt>
                <c:pt idx="7042">
                  <c:v>1.4198783E-2</c:v>
                </c:pt>
                <c:pt idx="7043">
                  <c:v>-0.12335025400000001</c:v>
                </c:pt>
                <c:pt idx="7044">
                  <c:v>-0.20113636400000001</c:v>
                </c:pt>
                <c:pt idx="7045">
                  <c:v>-4.7843137000000001E-2</c:v>
                </c:pt>
                <c:pt idx="7046">
                  <c:v>-4.0364583000000002E-2</c:v>
                </c:pt>
                <c:pt idx="7047">
                  <c:v>-7.9733051999999999E-2</c:v>
                </c:pt>
                <c:pt idx="7048">
                  <c:v>9.0751945000000001E-2</c:v>
                </c:pt>
                <c:pt idx="7049">
                  <c:v>-8.7105363000000005E-2</c:v>
                </c:pt>
                <c:pt idx="7050">
                  <c:v>-1.6220028000000001E-2</c:v>
                </c:pt>
                <c:pt idx="7051">
                  <c:v>-7.9521464E-2</c:v>
                </c:pt>
                <c:pt idx="7052">
                  <c:v>-0.155963303</c:v>
                </c:pt>
                <c:pt idx="7053">
                  <c:v>-3.3444820000000002E-3</c:v>
                </c:pt>
                <c:pt idx="7054">
                  <c:v>-0.15590200400000001</c:v>
                </c:pt>
                <c:pt idx="7055">
                  <c:v>1.4944602E-2</c:v>
                </c:pt>
                <c:pt idx="7056">
                  <c:v>7.0796460000000002E-3</c:v>
                </c:pt>
                <c:pt idx="7057">
                  <c:v>9.5588234999999994E-2</c:v>
                </c:pt>
                <c:pt idx="7058">
                  <c:v>2.2857143E-2</c:v>
                </c:pt>
                <c:pt idx="7059">
                  <c:v>-2.1998409999999999E-2</c:v>
                </c:pt>
                <c:pt idx="7060">
                  <c:v>8.4174113999999994E-2</c:v>
                </c:pt>
                <c:pt idx="7061">
                  <c:v>-8.6730718999999998E-2</c:v>
                </c:pt>
                <c:pt idx="7062">
                  <c:v>8.4172964000000003E-2</c:v>
                </c:pt>
                <c:pt idx="7063">
                  <c:v>-5.7888763000000003E-2</c:v>
                </c:pt>
                <c:pt idx="7064">
                  <c:v>3.3846154000000003E-2</c:v>
                </c:pt>
                <c:pt idx="7065">
                  <c:v>-0.119148936</c:v>
                </c:pt>
                <c:pt idx="7066">
                  <c:v>0.04</c:v>
                </c:pt>
                <c:pt idx="7067">
                  <c:v>0</c:v>
                </c:pt>
                <c:pt idx="7068">
                  <c:v>-0.15575019000000001</c:v>
                </c:pt>
                <c:pt idx="7069">
                  <c:v>-0.16769489600000001</c:v>
                </c:pt>
                <c:pt idx="7070">
                  <c:v>-3.9485766999999998E-2</c:v>
                </c:pt>
                <c:pt idx="7071">
                  <c:v>-0.1886196</c:v>
                </c:pt>
                <c:pt idx="7072">
                  <c:v>-4.6740467000000001E-2</c:v>
                </c:pt>
                <c:pt idx="7073">
                  <c:v>4.0615933999999999E-2</c:v>
                </c:pt>
                <c:pt idx="7074">
                  <c:v>-0.246768508</c:v>
                </c:pt>
                <c:pt idx="7075">
                  <c:v>9.0840269999999997E-3</c:v>
                </c:pt>
                <c:pt idx="7076">
                  <c:v>-7.6324744999999999E-2</c:v>
                </c:pt>
                <c:pt idx="7077">
                  <c:v>-0.23902894499999999</c:v>
                </c:pt>
                <c:pt idx="7078">
                  <c:v>3.1746032E-2</c:v>
                </c:pt>
                <c:pt idx="7079">
                  <c:v>-0.375901133</c:v>
                </c:pt>
                <c:pt idx="7080">
                  <c:v>-7.5263883000000004E-2</c:v>
                </c:pt>
                <c:pt idx="7081">
                  <c:v>-4.4502618000000001E-2</c:v>
                </c:pt>
                <c:pt idx="7082">
                  <c:v>5.6097560999999997E-2</c:v>
                </c:pt>
                <c:pt idx="7083">
                  <c:v>1.0054845E-2</c:v>
                </c:pt>
                <c:pt idx="7084">
                  <c:v>-4.5801527000000002E-2</c:v>
                </c:pt>
                <c:pt idx="7085">
                  <c:v>-0.355862069</c:v>
                </c:pt>
                <c:pt idx="7086">
                  <c:v>-0.367651118</c:v>
                </c:pt>
                <c:pt idx="7087">
                  <c:v>-3.3610533999999997E-2</c:v>
                </c:pt>
                <c:pt idx="7088">
                  <c:v>-5.7272727000000002E-2</c:v>
                </c:pt>
                <c:pt idx="7089">
                  <c:v>1.0082305E-2</c:v>
                </c:pt>
                <c:pt idx="7090">
                  <c:v>-0.20849673199999999</c:v>
                </c:pt>
                <c:pt idx="7091">
                  <c:v>-2.8776978000000002E-2</c:v>
                </c:pt>
                <c:pt idx="7092">
                  <c:v>-9.8828476999999998E-2</c:v>
                </c:pt>
                <c:pt idx="7093">
                  <c:v>-3.7950660000000002E-3</c:v>
                </c:pt>
                <c:pt idx="7094">
                  <c:v>-5.8337384999999999E-2</c:v>
                </c:pt>
                <c:pt idx="7095">
                  <c:v>-1.6103059999999999E-2</c:v>
                </c:pt>
                <c:pt idx="7096">
                  <c:v>-0.182829504</c:v>
                </c:pt>
                <c:pt idx="7097">
                  <c:v>-4.5669291000000001E-2</c:v>
                </c:pt>
                <c:pt idx="7098">
                  <c:v>-3.2432431999999997E-2</c:v>
                </c:pt>
                <c:pt idx="7099">
                  <c:v>-0.107248521</c:v>
                </c:pt>
                <c:pt idx="7100">
                  <c:v>-1.9371728000000001E-2</c:v>
                </c:pt>
                <c:pt idx="7101">
                  <c:v>-0.256578947</c:v>
                </c:pt>
                <c:pt idx="7102">
                  <c:v>3.3267326999999999E-2</c:v>
                </c:pt>
                <c:pt idx="7103">
                  <c:v>4.1806823999999999E-2</c:v>
                </c:pt>
                <c:pt idx="7104">
                  <c:v>-0.252667313</c:v>
                </c:pt>
                <c:pt idx="7105">
                  <c:v>-9.2098890000000006E-3</c:v>
                </c:pt>
                <c:pt idx="7106">
                  <c:v>-7.9153605000000002E-2</c:v>
                </c:pt>
                <c:pt idx="7107">
                  <c:v>-2.2535210999999999E-2</c:v>
                </c:pt>
                <c:pt idx="7108">
                  <c:v>-0.14313880100000001</c:v>
                </c:pt>
                <c:pt idx="7109">
                  <c:v>2.4115333999999999E-2</c:v>
                </c:pt>
                <c:pt idx="7110">
                  <c:v>9.9512590999999997E-2</c:v>
                </c:pt>
                <c:pt idx="7111">
                  <c:v>-0.12166918</c:v>
                </c:pt>
                <c:pt idx="7112">
                  <c:v>-6.5116278999999999E-2</c:v>
                </c:pt>
                <c:pt idx="7113">
                  <c:v>-7.0793650999999999E-2</c:v>
                </c:pt>
                <c:pt idx="7114">
                  <c:v>-4.2407660999999999E-2</c:v>
                </c:pt>
                <c:pt idx="7115">
                  <c:v>-0.20799999999999999</c:v>
                </c:pt>
                <c:pt idx="7116">
                  <c:v>-6.2324536999999999E-2</c:v>
                </c:pt>
                <c:pt idx="7117">
                  <c:v>-9.8425197000000006E-2</c:v>
                </c:pt>
                <c:pt idx="7118">
                  <c:v>-0.18153846200000001</c:v>
                </c:pt>
                <c:pt idx="7119">
                  <c:v>0</c:v>
                </c:pt>
                <c:pt idx="7120">
                  <c:v>0.11532455899999999</c:v>
                </c:pt>
                <c:pt idx="7121">
                  <c:v>4.2364990999999998E-2</c:v>
                </c:pt>
                <c:pt idx="7122">
                  <c:v>-6.3901929999999996E-2</c:v>
                </c:pt>
                <c:pt idx="7123">
                  <c:v>-2.8633170999999999E-2</c:v>
                </c:pt>
                <c:pt idx="7124">
                  <c:v>6.4516130000000001E-3</c:v>
                </c:pt>
                <c:pt idx="7125">
                  <c:v>2.0471464000000002E-2</c:v>
                </c:pt>
                <c:pt idx="7126">
                  <c:v>-8.5958486000000001E-2</c:v>
                </c:pt>
                <c:pt idx="7127">
                  <c:v>-8.0567810000000007E-3</c:v>
                </c:pt>
                <c:pt idx="7128">
                  <c:v>3.9982425000000002E-2</c:v>
                </c:pt>
                <c:pt idx="7129">
                  <c:v>4.3066320000000003E-3</c:v>
                </c:pt>
                <c:pt idx="7130">
                  <c:v>3.155264E-2</c:v>
                </c:pt>
                <c:pt idx="7131">
                  <c:v>-4.3691589000000003E-2</c:v>
                </c:pt>
                <c:pt idx="7132">
                  <c:v>-5.7142859999999998E-3</c:v>
                </c:pt>
                <c:pt idx="7133">
                  <c:v>-5.1091270000000001E-2</c:v>
                </c:pt>
                <c:pt idx="7134">
                  <c:v>-4.2462844999999999E-2</c:v>
                </c:pt>
                <c:pt idx="7135">
                  <c:v>-9.7409326000000004E-2</c:v>
                </c:pt>
                <c:pt idx="7136">
                  <c:v>-0.11560379899999999</c:v>
                </c:pt>
                <c:pt idx="7137">
                  <c:v>-0.22394570999999999</c:v>
                </c:pt>
                <c:pt idx="7138">
                  <c:v>-1.4737343E-2</c:v>
                </c:pt>
                <c:pt idx="7139">
                  <c:v>-0.15242915000000001</c:v>
                </c:pt>
                <c:pt idx="7140">
                  <c:v>-0.14106001200000001</c:v>
                </c:pt>
                <c:pt idx="7141">
                  <c:v>-8.9078706999999993E-2</c:v>
                </c:pt>
                <c:pt idx="7142">
                  <c:v>-3.8724373999999999E-2</c:v>
                </c:pt>
                <c:pt idx="7143">
                  <c:v>2.2727272999999999E-2</c:v>
                </c:pt>
                <c:pt idx="7144">
                  <c:v>3.3198744000000002E-2</c:v>
                </c:pt>
                <c:pt idx="7145">
                  <c:v>9.8484850000000006E-3</c:v>
                </c:pt>
                <c:pt idx="7146">
                  <c:v>-3.1807372E-2</c:v>
                </c:pt>
                <c:pt idx="7147">
                  <c:v>-1.0692178E-2</c:v>
                </c:pt>
                <c:pt idx="7148">
                  <c:v>-3.3898309999999998E-3</c:v>
                </c:pt>
                <c:pt idx="7149">
                  <c:v>3.0508475E-2</c:v>
                </c:pt>
                <c:pt idx="7150">
                  <c:v>-5.3880933999999998E-2</c:v>
                </c:pt>
                <c:pt idx="7151">
                  <c:v>-2.2075060000000001E-3</c:v>
                </c:pt>
                <c:pt idx="7152">
                  <c:v>9.0288714000000006E-2</c:v>
                </c:pt>
                <c:pt idx="7153">
                  <c:v>-0.289371606</c:v>
                </c:pt>
                <c:pt idx="7154">
                  <c:v>3.7800690000000001E-3</c:v>
                </c:pt>
                <c:pt idx="7155">
                  <c:v>-8.4100824000000005E-2</c:v>
                </c:pt>
                <c:pt idx="7156">
                  <c:v>4.6850599999999996E-3</c:v>
                </c:pt>
                <c:pt idx="7157">
                  <c:v>0.34153846199999999</c:v>
                </c:pt>
                <c:pt idx="7158">
                  <c:v>-0.35022624400000002</c:v>
                </c:pt>
                <c:pt idx="7159">
                  <c:v>-1.1891407E-2</c:v>
                </c:pt>
                <c:pt idx="7160">
                  <c:v>3.8009675E-2</c:v>
                </c:pt>
                <c:pt idx="7161">
                  <c:v>-2.8792913E-2</c:v>
                </c:pt>
                <c:pt idx="7162">
                  <c:v>-1.9434628999999998E-2</c:v>
                </c:pt>
                <c:pt idx="7163">
                  <c:v>4.3689319999999997E-2</c:v>
                </c:pt>
                <c:pt idx="7164">
                  <c:v>8.0877151999999994E-2</c:v>
                </c:pt>
                <c:pt idx="7165">
                  <c:v>1.8607856999999998E-2</c:v>
                </c:pt>
                <c:pt idx="7166">
                  <c:v>8.7336240000000006E-3</c:v>
                </c:pt>
                <c:pt idx="7167">
                  <c:v>-0.120658135</c:v>
                </c:pt>
                <c:pt idx="7168">
                  <c:v>-0.117675083</c:v>
                </c:pt>
                <c:pt idx="7169">
                  <c:v>1.5232290000000001E-3</c:v>
                </c:pt>
                <c:pt idx="7170">
                  <c:v>3.8126010000000002E-2</c:v>
                </c:pt>
                <c:pt idx="7171">
                  <c:v>3.9298474E-2</c:v>
                </c:pt>
                <c:pt idx="7172">
                  <c:v>6.1066007999999998E-2</c:v>
                </c:pt>
                <c:pt idx="7173">
                  <c:v>4.3501326E-2</c:v>
                </c:pt>
                <c:pt idx="7174">
                  <c:v>4.6031745999999998E-2</c:v>
                </c:pt>
                <c:pt idx="7175">
                  <c:v>-7.3800740000000004E-3</c:v>
                </c:pt>
                <c:pt idx="7176">
                  <c:v>-0.109074244</c:v>
                </c:pt>
                <c:pt idx="7177">
                  <c:v>5.6708860999999999E-2</c:v>
                </c:pt>
                <c:pt idx="7178">
                  <c:v>-7.3775989E-2</c:v>
                </c:pt>
                <c:pt idx="7179">
                  <c:v>-8.5277777999999999E-2</c:v>
                </c:pt>
                <c:pt idx="7180">
                  <c:v>-9.7395833000000001E-2</c:v>
                </c:pt>
                <c:pt idx="7181">
                  <c:v>1.7072662999999998E-2</c:v>
                </c:pt>
                <c:pt idx="7182">
                  <c:v>-5.9488399999999995E-4</c:v>
                </c:pt>
                <c:pt idx="7183">
                  <c:v>-7.2869736000000004E-2</c:v>
                </c:pt>
                <c:pt idx="7184">
                  <c:v>-0.161710037</c:v>
                </c:pt>
                <c:pt idx="7185">
                  <c:v>-3.3065400000000002E-2</c:v>
                </c:pt>
                <c:pt idx="7186">
                  <c:v>-8.1903945000000006E-2</c:v>
                </c:pt>
                <c:pt idx="7187">
                  <c:v>1.4792899E-2</c:v>
                </c:pt>
                <c:pt idx="7188">
                  <c:v>-3.3405955000000001E-2</c:v>
                </c:pt>
                <c:pt idx="7189">
                  <c:v>-3.7908496999999999E-2</c:v>
                </c:pt>
                <c:pt idx="7190">
                  <c:v>-5.8823528999999999E-2</c:v>
                </c:pt>
                <c:pt idx="7191">
                  <c:v>-9.0163934000000001E-2</c:v>
                </c:pt>
                <c:pt idx="7192">
                  <c:v>-0.174480151</c:v>
                </c:pt>
                <c:pt idx="7193">
                  <c:v>-0.115978306</c:v>
                </c:pt>
                <c:pt idx="7194">
                  <c:v>-0.14185346300000001</c:v>
                </c:pt>
                <c:pt idx="7195">
                  <c:v>-0.22381224999999999</c:v>
                </c:pt>
                <c:pt idx="7196">
                  <c:v>-2.9901961000000001E-2</c:v>
                </c:pt>
                <c:pt idx="7197">
                  <c:v>0.114864865</c:v>
                </c:pt>
                <c:pt idx="7198">
                  <c:v>-0.123105191</c:v>
                </c:pt>
                <c:pt idx="7199">
                  <c:v>-0.137130802</c:v>
                </c:pt>
                <c:pt idx="7200">
                  <c:v>0.116705882</c:v>
                </c:pt>
                <c:pt idx="7201">
                  <c:v>-4.3773329E-2</c:v>
                </c:pt>
                <c:pt idx="7202">
                  <c:v>1.223491E-2</c:v>
                </c:pt>
                <c:pt idx="7203">
                  <c:v>-6.3748811000000002E-2</c:v>
                </c:pt>
                <c:pt idx="7204">
                  <c:v>-5.1218211E-2</c:v>
                </c:pt>
                <c:pt idx="7205">
                  <c:v>-8.5265226E-2</c:v>
                </c:pt>
                <c:pt idx="7206">
                  <c:v>-3.8199180999999999E-2</c:v>
                </c:pt>
                <c:pt idx="7207">
                  <c:v>-0.141499086</c:v>
                </c:pt>
                <c:pt idx="7208">
                  <c:v>1.0102041000000001E-2</c:v>
                </c:pt>
                <c:pt idx="7209">
                  <c:v>1.3154748000000001E-2</c:v>
                </c:pt>
                <c:pt idx="7210">
                  <c:v>1.1894142E-2</c:v>
                </c:pt>
                <c:pt idx="7211">
                  <c:v>-7.3497620000000001E-3</c:v>
                </c:pt>
                <c:pt idx="7212">
                  <c:v>-6.9767441999999999E-2</c:v>
                </c:pt>
                <c:pt idx="7213">
                  <c:v>7.9545455000000001E-2</c:v>
                </c:pt>
                <c:pt idx="7214">
                  <c:v>-8.3850932000000003E-2</c:v>
                </c:pt>
                <c:pt idx="7215">
                  <c:v>-8.8557994000000001E-2</c:v>
                </c:pt>
                <c:pt idx="7216">
                  <c:v>-5.6726907999999999E-2</c:v>
                </c:pt>
                <c:pt idx="7217">
                  <c:v>-6.0759493999999997E-2</c:v>
                </c:pt>
                <c:pt idx="7218">
                  <c:v>-9.7799510000000003E-3</c:v>
                </c:pt>
                <c:pt idx="7219">
                  <c:v>-8.5622549999999995E-3</c:v>
                </c:pt>
                <c:pt idx="7220">
                  <c:v>-2.5839793E-2</c:v>
                </c:pt>
                <c:pt idx="7221">
                  <c:v>-5.8231487999999998E-2</c:v>
                </c:pt>
                <c:pt idx="7222">
                  <c:v>3.4000000000000002E-2</c:v>
                </c:pt>
                <c:pt idx="7223">
                  <c:v>3.0655391000000001E-2</c:v>
                </c:pt>
                <c:pt idx="7224">
                  <c:v>8.2021237999999996E-2</c:v>
                </c:pt>
                <c:pt idx="7225">
                  <c:v>-2.6656883999999999E-2</c:v>
                </c:pt>
                <c:pt idx="7226">
                  <c:v>-8.8652482000000005E-2</c:v>
                </c:pt>
                <c:pt idx="7227">
                  <c:v>-0.121019108</c:v>
                </c:pt>
                <c:pt idx="7228">
                  <c:v>-0.10315374500000001</c:v>
                </c:pt>
                <c:pt idx="7229">
                  <c:v>7.7619664000000005E-2</c:v>
                </c:pt>
                <c:pt idx="7230">
                  <c:v>-9.9398175000000005E-2</c:v>
                </c:pt>
                <c:pt idx="7231">
                  <c:v>-0.10930828400000001</c:v>
                </c:pt>
                <c:pt idx="7232">
                  <c:v>0.223163842</c:v>
                </c:pt>
                <c:pt idx="7233">
                  <c:v>-5.2018915999999998E-2</c:v>
                </c:pt>
                <c:pt idx="7234">
                  <c:v>1.9741320999999999E-2</c:v>
                </c:pt>
                <c:pt idx="7235">
                  <c:v>-7.0491803000000006E-2</c:v>
                </c:pt>
                <c:pt idx="7236">
                  <c:v>-8.3822953000000006E-2</c:v>
                </c:pt>
                <c:pt idx="7237">
                  <c:v>-4.2253519999999999E-3</c:v>
                </c:pt>
                <c:pt idx="7238">
                  <c:v>-0.17091419199999999</c:v>
                </c:pt>
                <c:pt idx="7239">
                  <c:v>-3.4613921999999998E-2</c:v>
                </c:pt>
                <c:pt idx="7240">
                  <c:v>-9.9056604000000006E-2</c:v>
                </c:pt>
                <c:pt idx="7241">
                  <c:v>2.3076922999999999E-2</c:v>
                </c:pt>
                <c:pt idx="7242">
                  <c:v>8.0645161000000007E-2</c:v>
                </c:pt>
                <c:pt idx="7243">
                  <c:v>-3.4482759000000002E-2</c:v>
                </c:pt>
                <c:pt idx="7244">
                  <c:v>2.3072253000000001E-2</c:v>
                </c:pt>
                <c:pt idx="7245">
                  <c:v>-6.3041765E-2</c:v>
                </c:pt>
                <c:pt idx="7246">
                  <c:v>-3.9935239999999997E-2</c:v>
                </c:pt>
                <c:pt idx="7247">
                  <c:v>3.7037037000000002E-2</c:v>
                </c:pt>
                <c:pt idx="7248">
                  <c:v>-0.125061425</c:v>
                </c:pt>
                <c:pt idx="7249">
                  <c:v>-3.4516129E-2</c:v>
                </c:pt>
                <c:pt idx="7250">
                  <c:v>3.0674847000000002E-2</c:v>
                </c:pt>
                <c:pt idx="7251">
                  <c:v>1.4198005E-2</c:v>
                </c:pt>
                <c:pt idx="7252">
                  <c:v>0</c:v>
                </c:pt>
                <c:pt idx="7253">
                  <c:v>-0.11063408199999999</c:v>
                </c:pt>
                <c:pt idx="7254">
                  <c:v>-5.1498126999999998E-2</c:v>
                </c:pt>
                <c:pt idx="7255">
                  <c:v>-9.3264248999999994E-2</c:v>
                </c:pt>
                <c:pt idx="7256">
                  <c:v>-3.7812288999999999E-2</c:v>
                </c:pt>
                <c:pt idx="7257">
                  <c:v>4.5703840000000003E-3</c:v>
                </c:pt>
                <c:pt idx="7258">
                  <c:v>-3.6643459000000003E-2</c:v>
                </c:pt>
                <c:pt idx="7259">
                  <c:v>-5.7591623000000002E-2</c:v>
                </c:pt>
                <c:pt idx="7260">
                  <c:v>0</c:v>
                </c:pt>
                <c:pt idx="7261">
                  <c:v>-7.4684771999999996E-2</c:v>
                </c:pt>
                <c:pt idx="7262">
                  <c:v>0.16458658300000001</c:v>
                </c:pt>
                <c:pt idx="7263">
                  <c:v>3.4101106999999999E-2</c:v>
                </c:pt>
                <c:pt idx="7264">
                  <c:v>-0.29752066100000002</c:v>
                </c:pt>
                <c:pt idx="7265">
                  <c:v>-4.9536500999999997E-2</c:v>
                </c:pt>
                <c:pt idx="7266">
                  <c:v>-3.0519109999999999E-2</c:v>
                </c:pt>
                <c:pt idx="7267">
                  <c:v>-0.113543092</c:v>
                </c:pt>
                <c:pt idx="7268">
                  <c:v>-3.9349224000000002E-2</c:v>
                </c:pt>
                <c:pt idx="7269">
                  <c:v>-0.13076923100000001</c:v>
                </c:pt>
                <c:pt idx="7270">
                  <c:v>-8.6161879999999996E-2</c:v>
                </c:pt>
                <c:pt idx="7271">
                  <c:v>-2.4233983000000001E-2</c:v>
                </c:pt>
                <c:pt idx="7272">
                  <c:v>1.964637E-3</c:v>
                </c:pt>
                <c:pt idx="7273">
                  <c:v>-0.14820196099999999</c:v>
                </c:pt>
                <c:pt idx="7274">
                  <c:v>5.0107990999999998E-2</c:v>
                </c:pt>
                <c:pt idx="7275">
                  <c:v>4.3902439000000001E-2</c:v>
                </c:pt>
                <c:pt idx="7276">
                  <c:v>3.5152151E-2</c:v>
                </c:pt>
                <c:pt idx="7277">
                  <c:v>-8.4615385000000001E-2</c:v>
                </c:pt>
                <c:pt idx="7278">
                  <c:v>7.1770330000000002E-3</c:v>
                </c:pt>
                <c:pt idx="7279">
                  <c:v>2.3573200999999998E-2</c:v>
                </c:pt>
                <c:pt idx="7280">
                  <c:v>-6.2222222000000001E-2</c:v>
                </c:pt>
                <c:pt idx="7281">
                  <c:v>-0.50304612699999995</c:v>
                </c:pt>
                <c:pt idx="7282">
                  <c:v>8.0311758999999996E-2</c:v>
                </c:pt>
                <c:pt idx="7283">
                  <c:v>-5.2802600000000002E-3</c:v>
                </c:pt>
                <c:pt idx="7284">
                  <c:v>-0.20499999999999999</c:v>
                </c:pt>
                <c:pt idx="7285">
                  <c:v>-0.125586854</c:v>
                </c:pt>
                <c:pt idx="7286">
                  <c:v>-0.14163822500000001</c:v>
                </c:pt>
                <c:pt idx="7287">
                  <c:v>-7.7720206999999999E-2</c:v>
                </c:pt>
                <c:pt idx="7288">
                  <c:v>-1.1843660000000001E-3</c:v>
                </c:pt>
                <c:pt idx="7289">
                  <c:v>-0.25880902</c:v>
                </c:pt>
                <c:pt idx="7290">
                  <c:v>-9.8846790000000004E-3</c:v>
                </c:pt>
                <c:pt idx="7291">
                  <c:v>1.0830325E-2</c:v>
                </c:pt>
                <c:pt idx="7292">
                  <c:v>-1.9043085000000001E-2</c:v>
                </c:pt>
                <c:pt idx="7293">
                  <c:v>-8.9686100000000001E-3</c:v>
                </c:pt>
                <c:pt idx="7294">
                  <c:v>1.498847E-2</c:v>
                </c:pt>
                <c:pt idx="7295">
                  <c:v>-1.3993541E-2</c:v>
                </c:pt>
                <c:pt idx="7296">
                  <c:v>-4.068716E-3</c:v>
                </c:pt>
                <c:pt idx="7297">
                  <c:v>7.8203830000000002E-3</c:v>
                </c:pt>
                <c:pt idx="7298">
                  <c:v>-4.7925608000000001E-2</c:v>
                </c:pt>
                <c:pt idx="7299">
                  <c:v>-9.0909090999999997E-2</c:v>
                </c:pt>
                <c:pt idx="7300">
                  <c:v>-4.8011231000000001E-2</c:v>
                </c:pt>
                <c:pt idx="7301">
                  <c:v>0.14357068200000001</c:v>
                </c:pt>
                <c:pt idx="7302">
                  <c:v>-7.6923077000000006E-2</c:v>
                </c:pt>
                <c:pt idx="7303">
                  <c:v>-1.9867550000000001E-2</c:v>
                </c:pt>
                <c:pt idx="7304">
                  <c:v>-8.8593579999999995E-3</c:v>
                </c:pt>
                <c:pt idx="7305">
                  <c:v>-7.4006396000000002E-2</c:v>
                </c:pt>
                <c:pt idx="7306">
                  <c:v>-7.265522E-3</c:v>
                </c:pt>
                <c:pt idx="7307">
                  <c:v>-8.0410606999999995E-2</c:v>
                </c:pt>
                <c:pt idx="7308">
                  <c:v>-4.4999999999999998E-2</c:v>
                </c:pt>
                <c:pt idx="7309">
                  <c:v>-1.8746339000000001E-2</c:v>
                </c:pt>
                <c:pt idx="7310">
                  <c:v>-5.1587300000000003E-3</c:v>
                </c:pt>
                <c:pt idx="7311">
                  <c:v>5.4054099999999996E-4</c:v>
                </c:pt>
                <c:pt idx="7312">
                  <c:v>-2.1895529999999999E-3</c:v>
                </c:pt>
                <c:pt idx="7313">
                  <c:v>-6.9284059999999998E-3</c:v>
                </c:pt>
                <c:pt idx="7314">
                  <c:v>-0.20030581</c:v>
                </c:pt>
                <c:pt idx="7315">
                  <c:v>3.9728682000000001E-2</c:v>
                </c:pt>
                <c:pt idx="7316">
                  <c:v>-1.7995527000000001E-2</c:v>
                </c:pt>
                <c:pt idx="7317">
                  <c:v>1.955034E-3</c:v>
                </c:pt>
                <c:pt idx="7318">
                  <c:v>-2.0614828000000002E-2</c:v>
                </c:pt>
                <c:pt idx="7319">
                  <c:v>7.3394495000000004E-2</c:v>
                </c:pt>
                <c:pt idx="7320">
                  <c:v>-0.107246377</c:v>
                </c:pt>
                <c:pt idx="7321">
                  <c:v>-0.10733788399999999</c:v>
                </c:pt>
                <c:pt idx="7322">
                  <c:v>1.2476605999999999E-2</c:v>
                </c:pt>
                <c:pt idx="7323">
                  <c:v>-3.4255055999999999E-2</c:v>
                </c:pt>
                <c:pt idx="7324">
                  <c:v>-2.4795982000000001E-2</c:v>
                </c:pt>
                <c:pt idx="7325">
                  <c:v>-0.106280193</c:v>
                </c:pt>
                <c:pt idx="7326">
                  <c:v>-1.2720156999999999E-2</c:v>
                </c:pt>
                <c:pt idx="7327">
                  <c:v>3.8461540000000001E-3</c:v>
                </c:pt>
                <c:pt idx="7328">
                  <c:v>-5.0445103999999998E-2</c:v>
                </c:pt>
                <c:pt idx="7329">
                  <c:v>-2.0023557000000001E-2</c:v>
                </c:pt>
                <c:pt idx="7330">
                  <c:v>-6.8000000000000005E-2</c:v>
                </c:pt>
                <c:pt idx="7331">
                  <c:v>-0.16431277999999999</c:v>
                </c:pt>
                <c:pt idx="7332">
                  <c:v>-5.4899456999999999E-2</c:v>
                </c:pt>
                <c:pt idx="7333">
                  <c:v>3.33333E-4</c:v>
                </c:pt>
                <c:pt idx="7334">
                  <c:v>-0.22518159800000001</c:v>
                </c:pt>
                <c:pt idx="7335">
                  <c:v>-2.6721479999999999E-2</c:v>
                </c:pt>
                <c:pt idx="7336">
                  <c:v>-3.9617182000000001E-2</c:v>
                </c:pt>
                <c:pt idx="7337">
                  <c:v>-6.0568602999999999E-2</c:v>
                </c:pt>
                <c:pt idx="7338">
                  <c:v>-0.16</c:v>
                </c:pt>
                <c:pt idx="7339">
                  <c:v>-4.3950616999999997E-2</c:v>
                </c:pt>
                <c:pt idx="7340">
                  <c:v>-2.6845638000000002E-2</c:v>
                </c:pt>
                <c:pt idx="7341">
                  <c:v>-2.2569444000000001E-2</c:v>
                </c:pt>
                <c:pt idx="7342">
                  <c:v>-5.4015970000000002E-3</c:v>
                </c:pt>
                <c:pt idx="7343">
                  <c:v>5.2177486000000002E-2</c:v>
                </c:pt>
                <c:pt idx="7344">
                  <c:v>-6.6716090000000002E-3</c:v>
                </c:pt>
                <c:pt idx="7345">
                  <c:v>-2.2222222E-2</c:v>
                </c:pt>
                <c:pt idx="7346">
                  <c:v>-2.7124273000000001E-2</c:v>
                </c:pt>
                <c:pt idx="7347">
                  <c:v>-6.6152596999999994E-2</c:v>
                </c:pt>
                <c:pt idx="7348">
                  <c:v>-0.48790007800000001</c:v>
                </c:pt>
                <c:pt idx="7349">
                  <c:v>-6.0987903000000003E-2</c:v>
                </c:pt>
                <c:pt idx="7350">
                  <c:v>-0.152912621</c:v>
                </c:pt>
                <c:pt idx="7351">
                  <c:v>1.0035842E-2</c:v>
                </c:pt>
                <c:pt idx="7352">
                  <c:v>1.9006743999999999E-2</c:v>
                </c:pt>
                <c:pt idx="7353">
                  <c:v>5.2609946999999997E-2</c:v>
                </c:pt>
                <c:pt idx="7354">
                  <c:v>-0.10270270300000001</c:v>
                </c:pt>
                <c:pt idx="7355">
                  <c:v>0.124614436</c:v>
                </c:pt>
                <c:pt idx="7356">
                  <c:v>-1.3385147E-2</c:v>
                </c:pt>
                <c:pt idx="7357">
                  <c:v>-6.4492032000000005E-2</c:v>
                </c:pt>
                <c:pt idx="7358">
                  <c:v>-8.5695007000000004E-2</c:v>
                </c:pt>
                <c:pt idx="7359">
                  <c:v>2.3239437000000002E-2</c:v>
                </c:pt>
                <c:pt idx="7360">
                  <c:v>-4.0080971999999999E-2</c:v>
                </c:pt>
                <c:pt idx="7361">
                  <c:v>3.6842110000000002E-3</c:v>
                </c:pt>
                <c:pt idx="7362">
                  <c:v>-0.29820359299999999</c:v>
                </c:pt>
                <c:pt idx="7363">
                  <c:v>1.0154626999999999E-2</c:v>
                </c:pt>
                <c:pt idx="7364">
                  <c:v>2.3990399999999999E-3</c:v>
                </c:pt>
                <c:pt idx="7365">
                  <c:v>3.331891E-2</c:v>
                </c:pt>
                <c:pt idx="7366">
                  <c:v>0.48060941800000001</c:v>
                </c:pt>
                <c:pt idx="7367">
                  <c:v>-7.2222222000000003E-2</c:v>
                </c:pt>
                <c:pt idx="7368">
                  <c:v>-5.0303029999999999E-2</c:v>
                </c:pt>
                <c:pt idx="7369">
                  <c:v>-5.1884700999999998E-2</c:v>
                </c:pt>
                <c:pt idx="7370">
                  <c:v>-4.0961709999999998E-2</c:v>
                </c:pt>
                <c:pt idx="7371">
                  <c:v>-6.8690891000000004E-2</c:v>
                </c:pt>
                <c:pt idx="7372">
                  <c:v>-0.113345521</c:v>
                </c:pt>
                <c:pt idx="7373">
                  <c:v>9.9085370000000002E-3</c:v>
                </c:pt>
                <c:pt idx="7374">
                  <c:v>-0.13231552199999999</c:v>
                </c:pt>
                <c:pt idx="7375">
                  <c:v>-0.04</c:v>
                </c:pt>
                <c:pt idx="7376">
                  <c:v>-4.4415415E-2</c:v>
                </c:pt>
                <c:pt idx="7377">
                  <c:v>4.5454544999999999E-2</c:v>
                </c:pt>
                <c:pt idx="7378">
                  <c:v>-0.145806452</c:v>
                </c:pt>
                <c:pt idx="7379">
                  <c:v>-2.6027173000000001E-2</c:v>
                </c:pt>
                <c:pt idx="7380">
                  <c:v>-0.184474886</c:v>
                </c:pt>
                <c:pt idx="7381">
                  <c:v>-7.8249337000000002E-2</c:v>
                </c:pt>
                <c:pt idx="7382">
                  <c:v>-1.3745703999999999E-2</c:v>
                </c:pt>
                <c:pt idx="7383">
                  <c:v>-5.8702790999999997E-2</c:v>
                </c:pt>
                <c:pt idx="7384">
                  <c:v>-8.7309645000000005E-2</c:v>
                </c:pt>
                <c:pt idx="7385">
                  <c:v>-8.8174269999999992E-3</c:v>
                </c:pt>
                <c:pt idx="7386">
                  <c:v>-5.3199313999999998E-2</c:v>
                </c:pt>
                <c:pt idx="7387">
                  <c:v>0.222292191</c:v>
                </c:pt>
                <c:pt idx="7388">
                  <c:v>0</c:v>
                </c:pt>
                <c:pt idx="7389">
                  <c:v>-0.12654320999999999</c:v>
                </c:pt>
                <c:pt idx="7390">
                  <c:v>-9.2848180000000002E-3</c:v>
                </c:pt>
                <c:pt idx="7391">
                  <c:v>8.8186355999999994E-2</c:v>
                </c:pt>
                <c:pt idx="7392">
                  <c:v>-1.8292683000000001E-2</c:v>
                </c:pt>
                <c:pt idx="7393">
                  <c:v>-4.9928673E-2</c:v>
                </c:pt>
                <c:pt idx="7394">
                  <c:v>3.4653465000000001E-2</c:v>
                </c:pt>
                <c:pt idx="7395">
                  <c:v>-4.0897574999999999E-2</c:v>
                </c:pt>
                <c:pt idx="7396">
                  <c:v>-9.9485420000000005E-2</c:v>
                </c:pt>
                <c:pt idx="7397">
                  <c:v>3.1428571000000002E-2</c:v>
                </c:pt>
                <c:pt idx="7398">
                  <c:v>-4.9004593999999999E-2</c:v>
                </c:pt>
                <c:pt idx="7399">
                  <c:v>0.17146640199999999</c:v>
                </c:pt>
                <c:pt idx="7400">
                  <c:v>0.150487495</c:v>
                </c:pt>
                <c:pt idx="7401">
                  <c:v>-4.8201705999999997E-2</c:v>
                </c:pt>
                <c:pt idx="7402">
                  <c:v>0.41122137399999997</c:v>
                </c:pt>
                <c:pt idx="7403">
                  <c:v>-1.2600228999999999E-2</c:v>
                </c:pt>
                <c:pt idx="7404">
                  <c:v>0.239344262</c:v>
                </c:pt>
                <c:pt idx="7405">
                  <c:v>-2.406639E-2</c:v>
                </c:pt>
                <c:pt idx="7406">
                  <c:v>8.1178592999999993E-2</c:v>
                </c:pt>
                <c:pt idx="7407">
                  <c:v>2.087994E-2</c:v>
                </c:pt>
                <c:pt idx="7408">
                  <c:v>-0.18685121099999999</c:v>
                </c:pt>
                <c:pt idx="7409">
                  <c:v>-4.9602246000000003E-2</c:v>
                </c:pt>
                <c:pt idx="7410">
                  <c:v>-0.114906832</c:v>
                </c:pt>
                <c:pt idx="7411">
                  <c:v>-7.2050290000000003E-2</c:v>
                </c:pt>
                <c:pt idx="7412">
                  <c:v>-5.4555681000000002E-2</c:v>
                </c:pt>
                <c:pt idx="7413">
                  <c:v>4.9618321E-2</c:v>
                </c:pt>
                <c:pt idx="7414">
                  <c:v>5.5018138000000001E-2</c:v>
                </c:pt>
                <c:pt idx="7415">
                  <c:v>-8.9584850999999993E-2</c:v>
                </c:pt>
                <c:pt idx="7416">
                  <c:v>-7.6999999999999999E-2</c:v>
                </c:pt>
                <c:pt idx="7417">
                  <c:v>-0.15018074300000001</c:v>
                </c:pt>
                <c:pt idx="7418">
                  <c:v>-5.6603774000000003E-2</c:v>
                </c:pt>
                <c:pt idx="7419">
                  <c:v>-0.18936605300000001</c:v>
                </c:pt>
                <c:pt idx="7420">
                  <c:v>-0.157303371</c:v>
                </c:pt>
                <c:pt idx="7421">
                  <c:v>1.7792520999999999E-2</c:v>
                </c:pt>
                <c:pt idx="7422">
                  <c:v>-4.9950000000000005E-4</c:v>
                </c:pt>
                <c:pt idx="7423">
                  <c:v>-0.17367650100000001</c:v>
                </c:pt>
                <c:pt idx="7424">
                  <c:v>-6.8013467999999994E-2</c:v>
                </c:pt>
                <c:pt idx="7425">
                  <c:v>-0.106704438</c:v>
                </c:pt>
                <c:pt idx="7426">
                  <c:v>-1.3906718E-2</c:v>
                </c:pt>
                <c:pt idx="7427">
                  <c:v>-3.1798246000000002E-2</c:v>
                </c:pt>
                <c:pt idx="7428">
                  <c:v>1.5625E-2</c:v>
                </c:pt>
                <c:pt idx="7429">
                  <c:v>-2.8846153999999999E-2</c:v>
                </c:pt>
                <c:pt idx="7430">
                  <c:v>-2.75E-2</c:v>
                </c:pt>
                <c:pt idx="7431">
                  <c:v>-0.30359355599999999</c:v>
                </c:pt>
                <c:pt idx="7432">
                  <c:v>6.4325011000000001E-2</c:v>
                </c:pt>
                <c:pt idx="7433">
                  <c:v>-0.13481828800000001</c:v>
                </c:pt>
                <c:pt idx="7434">
                  <c:v>-4.3073812000000003E-2</c:v>
                </c:pt>
                <c:pt idx="7435">
                  <c:v>-8.5566676999999994E-2</c:v>
                </c:pt>
                <c:pt idx="7436">
                  <c:v>-5.0000000000000001E-3</c:v>
                </c:pt>
                <c:pt idx="7437">
                  <c:v>7.5708501999999997E-2</c:v>
                </c:pt>
                <c:pt idx="7438">
                  <c:v>-2.6244034999999999E-2</c:v>
                </c:pt>
                <c:pt idx="7439">
                  <c:v>-1.0791367E-2</c:v>
                </c:pt>
                <c:pt idx="7440">
                  <c:v>-0.109617373</c:v>
                </c:pt>
                <c:pt idx="7441">
                  <c:v>-8.6935867E-2</c:v>
                </c:pt>
                <c:pt idx="7442">
                  <c:v>6.2515629999999999E-3</c:v>
                </c:pt>
                <c:pt idx="7443">
                  <c:v>3.9078498000000003E-2</c:v>
                </c:pt>
                <c:pt idx="7444">
                  <c:v>1.4054810000000001E-3</c:v>
                </c:pt>
                <c:pt idx="7445">
                  <c:v>-7.8991596999999997E-2</c:v>
                </c:pt>
                <c:pt idx="7446">
                  <c:v>-2.9223743999999999E-2</c:v>
                </c:pt>
                <c:pt idx="7447">
                  <c:v>0.13908974900000001</c:v>
                </c:pt>
                <c:pt idx="7448">
                  <c:v>4.82509E-4</c:v>
                </c:pt>
                <c:pt idx="7449">
                  <c:v>0.110458284</c:v>
                </c:pt>
                <c:pt idx="7450">
                  <c:v>-0.12207792200000001</c:v>
                </c:pt>
                <c:pt idx="7451">
                  <c:v>-0.13229078599999999</c:v>
                </c:pt>
                <c:pt idx="7452">
                  <c:v>-6.2132112000000003E-2</c:v>
                </c:pt>
                <c:pt idx="7453">
                  <c:v>-7.5927940999999999E-2</c:v>
                </c:pt>
                <c:pt idx="7454">
                  <c:v>-9.0832631999999996E-2</c:v>
                </c:pt>
                <c:pt idx="7455">
                  <c:v>-0.107309487</c:v>
                </c:pt>
                <c:pt idx="7456">
                  <c:v>-0.16643550600000001</c:v>
                </c:pt>
                <c:pt idx="7457">
                  <c:v>-0.19300106</c:v>
                </c:pt>
                <c:pt idx="7458">
                  <c:v>-0.109090909</c:v>
                </c:pt>
                <c:pt idx="7459">
                  <c:v>-0.123730379</c:v>
                </c:pt>
                <c:pt idx="7460">
                  <c:v>-0.12738095199999999</c:v>
                </c:pt>
                <c:pt idx="7461">
                  <c:v>-0.11407767000000001</c:v>
                </c:pt>
                <c:pt idx="7462">
                  <c:v>-5.4734537E-2</c:v>
                </c:pt>
                <c:pt idx="7463">
                  <c:v>-0.34722222200000002</c:v>
                </c:pt>
                <c:pt idx="7464">
                  <c:v>2.7767494E-2</c:v>
                </c:pt>
                <c:pt idx="7465">
                  <c:v>4.8192770000000003E-3</c:v>
                </c:pt>
                <c:pt idx="7466">
                  <c:v>-1.255099E-3</c:v>
                </c:pt>
                <c:pt idx="7467">
                  <c:v>-8.4635417000000004E-2</c:v>
                </c:pt>
                <c:pt idx="7468">
                  <c:v>-0.106329114</c:v>
                </c:pt>
                <c:pt idx="7469">
                  <c:v>-0.13872340399999999</c:v>
                </c:pt>
                <c:pt idx="7470">
                  <c:v>4.0239726000000003E-2</c:v>
                </c:pt>
                <c:pt idx="7471">
                  <c:v>-5.8064515999999997E-2</c:v>
                </c:pt>
                <c:pt idx="7472">
                  <c:v>-4.6656299999999996E-3</c:v>
                </c:pt>
                <c:pt idx="7473">
                  <c:v>-0.101694915</c:v>
                </c:pt>
                <c:pt idx="7474">
                  <c:v>-7.4349439999999998E-3</c:v>
                </c:pt>
                <c:pt idx="7475">
                  <c:v>1.7108168E-2</c:v>
                </c:pt>
                <c:pt idx="7476">
                  <c:v>-0.159459459</c:v>
                </c:pt>
                <c:pt idx="7477">
                  <c:v>-4.4321329999999999E-2</c:v>
                </c:pt>
                <c:pt idx="7478">
                  <c:v>-5.3882725999999999E-2</c:v>
                </c:pt>
                <c:pt idx="7479">
                  <c:v>-3.0590717E-2</c:v>
                </c:pt>
                <c:pt idx="7480">
                  <c:v>-1.3815522E-2</c:v>
                </c:pt>
                <c:pt idx="7481">
                  <c:v>-9.3858632999999997E-2</c:v>
                </c:pt>
                <c:pt idx="7482">
                  <c:v>-9.5100865000000007E-2</c:v>
                </c:pt>
                <c:pt idx="7483">
                  <c:v>-3.6817101999999997E-2</c:v>
                </c:pt>
                <c:pt idx="7484">
                  <c:v>-0.14415781499999999</c:v>
                </c:pt>
                <c:pt idx="7485">
                  <c:v>-8.2758620000000001E-3</c:v>
                </c:pt>
                <c:pt idx="7486">
                  <c:v>3.0449826999999999E-2</c:v>
                </c:pt>
                <c:pt idx="7487">
                  <c:v>-0.1179941</c:v>
                </c:pt>
                <c:pt idx="7488">
                  <c:v>-6.9829901999999999E-2</c:v>
                </c:pt>
                <c:pt idx="7489">
                  <c:v>-0.24400564199999999</c:v>
                </c:pt>
                <c:pt idx="7490">
                  <c:v>-1.0880317E-2</c:v>
                </c:pt>
                <c:pt idx="7491">
                  <c:v>-6.9129919999999997E-3</c:v>
                </c:pt>
                <c:pt idx="7492">
                  <c:v>-0.141031291</c:v>
                </c:pt>
                <c:pt idx="7493">
                  <c:v>-7.9522862999999999E-2</c:v>
                </c:pt>
                <c:pt idx="7494">
                  <c:v>-4.7058819999999998E-3</c:v>
                </c:pt>
                <c:pt idx="7495">
                  <c:v>-2.4960998000000002E-2</c:v>
                </c:pt>
                <c:pt idx="7496">
                  <c:v>2.3849372000000001E-2</c:v>
                </c:pt>
                <c:pt idx="7497">
                  <c:v>-0.118698149</c:v>
                </c:pt>
                <c:pt idx="7498">
                  <c:v>-7.5409835999999994E-2</c:v>
                </c:pt>
                <c:pt idx="7499">
                  <c:v>-1.3636364E-2</c:v>
                </c:pt>
                <c:pt idx="7500">
                  <c:v>-2.9838710000000001E-2</c:v>
                </c:pt>
                <c:pt idx="7501">
                  <c:v>2.2026431999999999E-2</c:v>
                </c:pt>
                <c:pt idx="7502">
                  <c:v>-0.144067797</c:v>
                </c:pt>
                <c:pt idx="7503">
                  <c:v>-5.1319648000000002E-2</c:v>
                </c:pt>
                <c:pt idx="7504">
                  <c:v>-0.16100178900000001</c:v>
                </c:pt>
                <c:pt idx="7505">
                  <c:v>-0.13705308799999999</c:v>
                </c:pt>
                <c:pt idx="7506">
                  <c:v>-0.13461996700000001</c:v>
                </c:pt>
                <c:pt idx="7507">
                  <c:v>-2.8169010000000001E-3</c:v>
                </c:pt>
                <c:pt idx="7508">
                  <c:v>-0.11724137900000001</c:v>
                </c:pt>
                <c:pt idx="7509">
                  <c:v>3.6171816000000002E-2</c:v>
                </c:pt>
                <c:pt idx="7510">
                  <c:v>-0.24019607800000001</c:v>
                </c:pt>
                <c:pt idx="7511">
                  <c:v>-1.3157894999999999E-2</c:v>
                </c:pt>
                <c:pt idx="7512">
                  <c:v>-7.5151515000000002E-2</c:v>
                </c:pt>
                <c:pt idx="7513">
                  <c:v>-2.1691973999999999E-2</c:v>
                </c:pt>
                <c:pt idx="7514">
                  <c:v>-0.1</c:v>
                </c:pt>
                <c:pt idx="7515">
                  <c:v>2.1590908999999998E-2</c:v>
                </c:pt>
                <c:pt idx="7516">
                  <c:v>-4.5495905000000003E-2</c:v>
                </c:pt>
                <c:pt idx="7517">
                  <c:v>8.1387119999999993E-2</c:v>
                </c:pt>
                <c:pt idx="7518">
                  <c:v>-0.14606741600000001</c:v>
                </c:pt>
                <c:pt idx="7519">
                  <c:v>-0.113186813</c:v>
                </c:pt>
                <c:pt idx="7520">
                  <c:v>-6.2105263000000001E-2</c:v>
                </c:pt>
                <c:pt idx="7521">
                  <c:v>-0.138224349</c:v>
                </c:pt>
                <c:pt idx="7522">
                  <c:v>-2.3217247E-2</c:v>
                </c:pt>
                <c:pt idx="7523">
                  <c:v>-0.197841727</c:v>
                </c:pt>
                <c:pt idx="7524">
                  <c:v>-9.1472303000000005E-2</c:v>
                </c:pt>
                <c:pt idx="7525">
                  <c:v>0.10666666700000001</c:v>
                </c:pt>
                <c:pt idx="7526">
                  <c:v>-8.0836237000000005E-2</c:v>
                </c:pt>
                <c:pt idx="7527">
                  <c:v>1.3018714000000001E-2</c:v>
                </c:pt>
                <c:pt idx="7528">
                  <c:v>-4.7429254999999997E-2</c:v>
                </c:pt>
                <c:pt idx="7529">
                  <c:v>5.5710306000000001E-2</c:v>
                </c:pt>
                <c:pt idx="7530">
                  <c:v>-9.4505494999999995E-2</c:v>
                </c:pt>
                <c:pt idx="7531">
                  <c:v>4.7872339999999999E-2</c:v>
                </c:pt>
                <c:pt idx="7532">
                  <c:v>-7.9229121999999999E-2</c:v>
                </c:pt>
                <c:pt idx="7533">
                  <c:v>-1.0885341E-2</c:v>
                </c:pt>
                <c:pt idx="7534">
                  <c:v>-5.0669915000000003E-2</c:v>
                </c:pt>
                <c:pt idx="7535">
                  <c:v>-3.1858406999999998E-2</c:v>
                </c:pt>
                <c:pt idx="7536">
                  <c:v>-0.114773821</c:v>
                </c:pt>
                <c:pt idx="7537">
                  <c:v>-9.6666666999999998E-2</c:v>
                </c:pt>
                <c:pt idx="7538">
                  <c:v>-5.3523034999999997E-2</c:v>
                </c:pt>
                <c:pt idx="7539">
                  <c:v>-2.7042916E-2</c:v>
                </c:pt>
                <c:pt idx="7540">
                  <c:v>-5.0589051000000003E-2</c:v>
                </c:pt>
                <c:pt idx="7541">
                  <c:v>8.3929554000000003E-2</c:v>
                </c:pt>
                <c:pt idx="7542">
                  <c:v>-7.2727299999999996E-4</c:v>
                </c:pt>
                <c:pt idx="7543">
                  <c:v>8.4855993000000005E-2</c:v>
                </c:pt>
                <c:pt idx="7544">
                  <c:v>-0.10612244899999999</c:v>
                </c:pt>
                <c:pt idx="7545">
                  <c:v>-4.6093983999999998E-2</c:v>
                </c:pt>
                <c:pt idx="7546">
                  <c:v>-0.12714708799999999</c:v>
                </c:pt>
                <c:pt idx="7547">
                  <c:v>-3.0420354E-2</c:v>
                </c:pt>
                <c:pt idx="7548">
                  <c:v>7.0859169999999997E-3</c:v>
                </c:pt>
                <c:pt idx="7549">
                  <c:v>-4.7148504000000001E-2</c:v>
                </c:pt>
                <c:pt idx="7550">
                  <c:v>0.122150789</c:v>
                </c:pt>
                <c:pt idx="7551">
                  <c:v>-3.2105263000000002E-2</c:v>
                </c:pt>
                <c:pt idx="7552">
                  <c:v>-7.3872472999999994E-2</c:v>
                </c:pt>
                <c:pt idx="7553">
                  <c:v>-5.5696203E-2</c:v>
                </c:pt>
                <c:pt idx="7554">
                  <c:v>-8.0831410000000003E-3</c:v>
                </c:pt>
                <c:pt idx="7555">
                  <c:v>-1.8300024000000002E-2</c:v>
                </c:pt>
                <c:pt idx="7556">
                  <c:v>-0.198091776</c:v>
                </c:pt>
                <c:pt idx="7557">
                  <c:v>0.109959158</c:v>
                </c:pt>
                <c:pt idx="7558">
                  <c:v>-8.4610668E-2</c:v>
                </c:pt>
                <c:pt idx="7559">
                  <c:v>-1.3923599E-2</c:v>
                </c:pt>
                <c:pt idx="7560">
                  <c:v>-6.7039106000000001E-2</c:v>
                </c:pt>
                <c:pt idx="7561">
                  <c:v>-0.1</c:v>
                </c:pt>
                <c:pt idx="7562">
                  <c:v>4.5669663999999999E-2</c:v>
                </c:pt>
                <c:pt idx="7563">
                  <c:v>-0.20671378100000001</c:v>
                </c:pt>
                <c:pt idx="7564">
                  <c:v>-4.6199937000000003E-2</c:v>
                </c:pt>
                <c:pt idx="7565">
                  <c:v>-0.11202635900000001</c:v>
                </c:pt>
                <c:pt idx="7566">
                  <c:v>-0.125</c:v>
                </c:pt>
                <c:pt idx="7567">
                  <c:v>-7.9307200999999994E-2</c:v>
                </c:pt>
                <c:pt idx="7568">
                  <c:v>-7.0240295999999994E-2</c:v>
                </c:pt>
                <c:pt idx="7569">
                  <c:v>-5.7786885000000003E-2</c:v>
                </c:pt>
                <c:pt idx="7570">
                  <c:v>2.5000000000000001E-2</c:v>
                </c:pt>
                <c:pt idx="7571">
                  <c:v>-0.14531355400000001</c:v>
                </c:pt>
                <c:pt idx="7572">
                  <c:v>4.3340080000000003E-3</c:v>
                </c:pt>
                <c:pt idx="7573">
                  <c:v>-7.1942445999999993E-2</c:v>
                </c:pt>
                <c:pt idx="7574">
                  <c:v>2.5000000000000001E-2</c:v>
                </c:pt>
                <c:pt idx="7575">
                  <c:v>1.4345992E-2</c:v>
                </c:pt>
                <c:pt idx="7576">
                  <c:v>6.165228E-3</c:v>
                </c:pt>
                <c:pt idx="7577">
                  <c:v>-1.7835329E-2</c:v>
                </c:pt>
                <c:pt idx="7578">
                  <c:v>-8.8085827000000005E-2</c:v>
                </c:pt>
                <c:pt idx="7579">
                  <c:v>4.2234331999999999E-2</c:v>
                </c:pt>
                <c:pt idx="7580">
                  <c:v>-7.6964478000000003E-2</c:v>
                </c:pt>
                <c:pt idx="7581">
                  <c:v>-0.124245313</c:v>
                </c:pt>
                <c:pt idx="7582">
                  <c:v>-0.13117284000000001</c:v>
                </c:pt>
                <c:pt idx="7583">
                  <c:v>-1.2715931E-2</c:v>
                </c:pt>
                <c:pt idx="7584">
                  <c:v>2.2497188000000001E-2</c:v>
                </c:pt>
                <c:pt idx="7585">
                  <c:v>-3.0405405E-2</c:v>
                </c:pt>
                <c:pt idx="7586">
                  <c:v>1.9286966999999999E-2</c:v>
                </c:pt>
                <c:pt idx="7587">
                  <c:v>3.2489611000000002E-2</c:v>
                </c:pt>
                <c:pt idx="7588">
                  <c:v>-5.0169492000000003E-2</c:v>
                </c:pt>
                <c:pt idx="7589">
                  <c:v>-9.6558317000000005E-2</c:v>
                </c:pt>
                <c:pt idx="7590">
                  <c:v>-3.8255547000000001E-2</c:v>
                </c:pt>
                <c:pt idx="7591">
                  <c:v>6.1962913000000001E-2</c:v>
                </c:pt>
                <c:pt idx="7592">
                  <c:v>-5.9686220999999998E-2</c:v>
                </c:pt>
                <c:pt idx="7593">
                  <c:v>-1.7384732E-2</c:v>
                </c:pt>
                <c:pt idx="7594">
                  <c:v>-8.5714290000000002E-3</c:v>
                </c:pt>
                <c:pt idx="7595">
                  <c:v>-1.6058394E-2</c:v>
                </c:pt>
                <c:pt idx="7596">
                  <c:v>-0.19352517999999999</c:v>
                </c:pt>
                <c:pt idx="7597">
                  <c:v>-2.6431718E-2</c:v>
                </c:pt>
                <c:pt idx="7598">
                  <c:v>-1.7758046999999999E-2</c:v>
                </c:pt>
                <c:pt idx="7599">
                  <c:v>7.4433290000000003E-3</c:v>
                </c:pt>
                <c:pt idx="7600">
                  <c:v>-8.1047382000000001E-2</c:v>
                </c:pt>
                <c:pt idx="7601">
                  <c:v>-5.6575383999999999E-2</c:v>
                </c:pt>
                <c:pt idx="7602">
                  <c:v>-0.22132253700000001</c:v>
                </c:pt>
                <c:pt idx="7603">
                  <c:v>-6.5991506000000005E-2</c:v>
                </c:pt>
                <c:pt idx="7604">
                  <c:v>-7.7735529999999997E-2</c:v>
                </c:pt>
                <c:pt idx="7605">
                  <c:v>2.8196721000000001E-2</c:v>
                </c:pt>
                <c:pt idx="7606">
                  <c:v>1.7241379000000001E-2</c:v>
                </c:pt>
                <c:pt idx="7607">
                  <c:v>-5.4062803E-2</c:v>
                </c:pt>
                <c:pt idx="7608">
                  <c:v>-1.7167381999999998E-2</c:v>
                </c:pt>
                <c:pt idx="7609">
                  <c:v>-1.284153E-2</c:v>
                </c:pt>
                <c:pt idx="7610">
                  <c:v>-3.5409034999999998E-2</c:v>
                </c:pt>
                <c:pt idx="7611">
                  <c:v>1.1235955000000001E-2</c:v>
                </c:pt>
                <c:pt idx="7612">
                  <c:v>-4.1058887000000002E-2</c:v>
                </c:pt>
                <c:pt idx="7613">
                  <c:v>6.0000000000000001E-3</c:v>
                </c:pt>
                <c:pt idx="7614">
                  <c:v>-0.13986380300000001</c:v>
                </c:pt>
                <c:pt idx="7615">
                  <c:v>6.1919499999999999E-3</c:v>
                </c:pt>
                <c:pt idx="7616">
                  <c:v>-0.107208029</c:v>
                </c:pt>
                <c:pt idx="7617">
                  <c:v>-0.12161172200000001</c:v>
                </c:pt>
                <c:pt idx="7618">
                  <c:v>-3.2051282E-2</c:v>
                </c:pt>
                <c:pt idx="7619">
                  <c:v>-3.2992036000000002E-2</c:v>
                </c:pt>
                <c:pt idx="7620">
                  <c:v>-6.8667763000000007E-2</c:v>
                </c:pt>
                <c:pt idx="7621">
                  <c:v>-0.10666666700000001</c:v>
                </c:pt>
                <c:pt idx="7622">
                  <c:v>8.6021504999999998E-2</c:v>
                </c:pt>
                <c:pt idx="7623">
                  <c:v>3.9508341000000002E-2</c:v>
                </c:pt>
                <c:pt idx="7624">
                  <c:v>-7.5509300000000001E-2</c:v>
                </c:pt>
                <c:pt idx="7625">
                  <c:v>-8.0714726000000001E-2</c:v>
                </c:pt>
                <c:pt idx="7626">
                  <c:v>-2.4160283000000001E-2</c:v>
                </c:pt>
                <c:pt idx="7627">
                  <c:v>-0.12723658099999999</c:v>
                </c:pt>
                <c:pt idx="7628">
                  <c:v>3.0396703000000001E-2</c:v>
                </c:pt>
                <c:pt idx="7629">
                  <c:v>2.1118497999999999E-2</c:v>
                </c:pt>
                <c:pt idx="7630">
                  <c:v>-4.4332723999999997E-2</c:v>
                </c:pt>
                <c:pt idx="7631">
                  <c:v>-7.7044025000000002E-2</c:v>
                </c:pt>
                <c:pt idx="7632">
                  <c:v>-7.8245915999999999E-2</c:v>
                </c:pt>
                <c:pt idx="7633">
                  <c:v>-3.4320029999999999E-3</c:v>
                </c:pt>
                <c:pt idx="7634">
                  <c:v>0.10326087</c:v>
                </c:pt>
                <c:pt idx="7635">
                  <c:v>3.1914893999999999E-2</c:v>
                </c:pt>
                <c:pt idx="7636">
                  <c:v>5.3795580000000004E-3</c:v>
                </c:pt>
                <c:pt idx="7637">
                  <c:v>4.3010752999999999E-2</c:v>
                </c:pt>
                <c:pt idx="7638">
                  <c:v>-0.105397637</c:v>
                </c:pt>
                <c:pt idx="7639">
                  <c:v>-0.129461457</c:v>
                </c:pt>
                <c:pt idx="7640">
                  <c:v>1.6958734E-2</c:v>
                </c:pt>
                <c:pt idx="7641">
                  <c:v>-0.65632083699999999</c:v>
                </c:pt>
                <c:pt idx="7642">
                  <c:v>9.6153850000000006E-3</c:v>
                </c:pt>
                <c:pt idx="7643">
                  <c:v>-2.1842355000000001E-2</c:v>
                </c:pt>
                <c:pt idx="7644">
                  <c:v>-0.13160833999999999</c:v>
                </c:pt>
                <c:pt idx="7645">
                  <c:v>-0.167346939</c:v>
                </c:pt>
                <c:pt idx="7646">
                  <c:v>-0.142259414</c:v>
                </c:pt>
                <c:pt idx="7647">
                  <c:v>-0.205787781</c:v>
                </c:pt>
                <c:pt idx="7648">
                  <c:v>7.5566749999999997E-3</c:v>
                </c:pt>
                <c:pt idx="7649">
                  <c:v>-0.511581972</c:v>
                </c:pt>
                <c:pt idx="7650">
                  <c:v>-1.9504876000000001E-2</c:v>
                </c:pt>
                <c:pt idx="7651">
                  <c:v>-7.9952266999999994E-2</c:v>
                </c:pt>
                <c:pt idx="7652">
                  <c:v>-4.3675318999999997E-2</c:v>
                </c:pt>
                <c:pt idx="7653">
                  <c:v>-8.0073631000000006E-2</c:v>
                </c:pt>
                <c:pt idx="7654">
                  <c:v>-3.5783365999999997E-2</c:v>
                </c:pt>
                <c:pt idx="7655">
                  <c:v>-7.7419354999999995E-2</c:v>
                </c:pt>
                <c:pt idx="7656">
                  <c:v>1.1297376E-2</c:v>
                </c:pt>
                <c:pt idx="7657">
                  <c:v>-0.11963589099999999</c:v>
                </c:pt>
                <c:pt idx="7658">
                  <c:v>4.6153845999999998E-2</c:v>
                </c:pt>
                <c:pt idx="7659">
                  <c:v>-6.1893204E-2</c:v>
                </c:pt>
                <c:pt idx="7660">
                  <c:v>-3.8869257999999997E-2</c:v>
                </c:pt>
                <c:pt idx="7661">
                  <c:v>-0.34583821799999998</c:v>
                </c:pt>
                <c:pt idx="7662">
                  <c:v>-6.1286146E-2</c:v>
                </c:pt>
                <c:pt idx="7663">
                  <c:v>2.2494888000000001E-2</c:v>
                </c:pt>
                <c:pt idx="7664">
                  <c:v>-8.4905659999999994E-2</c:v>
                </c:pt>
                <c:pt idx="7665">
                  <c:v>-4.1011236E-2</c:v>
                </c:pt>
                <c:pt idx="7666">
                  <c:v>-2.3209877E-2</c:v>
                </c:pt>
                <c:pt idx="7667">
                  <c:v>-8.8442211000000007E-2</c:v>
                </c:pt>
                <c:pt idx="7668">
                  <c:v>-5.5294118000000003E-2</c:v>
                </c:pt>
                <c:pt idx="7669">
                  <c:v>-0.140247179</c:v>
                </c:pt>
                <c:pt idx="7670">
                  <c:v>-0.16979166700000001</c:v>
                </c:pt>
                <c:pt idx="7671">
                  <c:v>5.5555555999999999E-2</c:v>
                </c:pt>
                <c:pt idx="7672">
                  <c:v>-4.8979592000000002E-2</c:v>
                </c:pt>
                <c:pt idx="7673">
                  <c:v>0.193403298</c:v>
                </c:pt>
                <c:pt idx="7674">
                  <c:v>-2.4647887E-2</c:v>
                </c:pt>
                <c:pt idx="7675">
                  <c:v>2.8481012999999999E-2</c:v>
                </c:pt>
                <c:pt idx="7676">
                  <c:v>-0.218898708</c:v>
                </c:pt>
                <c:pt idx="7677">
                  <c:v>-0.25293255100000001</c:v>
                </c:pt>
                <c:pt idx="7678">
                  <c:v>-5.9683313000000002E-2</c:v>
                </c:pt>
                <c:pt idx="7679">
                  <c:v>1.0492333E-2</c:v>
                </c:pt>
                <c:pt idx="7680">
                  <c:v>-1.0852713E-2</c:v>
                </c:pt>
                <c:pt idx="7681">
                  <c:v>-9.2592593000000001E-2</c:v>
                </c:pt>
                <c:pt idx="7682">
                  <c:v>-1.4521826E-2</c:v>
                </c:pt>
                <c:pt idx="7683">
                  <c:v>-8.7923366000000003E-2</c:v>
                </c:pt>
                <c:pt idx="7684">
                  <c:v>9.4246574999999999E-2</c:v>
                </c:pt>
                <c:pt idx="7685">
                  <c:v>0.114552893</c:v>
                </c:pt>
                <c:pt idx="7686">
                  <c:v>1.0492333E-2</c:v>
                </c:pt>
                <c:pt idx="7687">
                  <c:v>-0.21159420300000001</c:v>
                </c:pt>
                <c:pt idx="7688">
                  <c:v>-4.5992116E-2</c:v>
                </c:pt>
                <c:pt idx="7689">
                  <c:v>-5.0831793E-2</c:v>
                </c:pt>
                <c:pt idx="7690">
                  <c:v>-6.8855673000000006E-2</c:v>
                </c:pt>
                <c:pt idx="7691">
                  <c:v>-0.112696148</c:v>
                </c:pt>
                <c:pt idx="7692">
                  <c:v>6.2859672000000005E-2</c:v>
                </c:pt>
                <c:pt idx="7693">
                  <c:v>-5.8773423999999998E-2</c:v>
                </c:pt>
                <c:pt idx="7694">
                  <c:v>-0.148637138</c:v>
                </c:pt>
                <c:pt idx="7695">
                  <c:v>6.9204200000000003E-4</c:v>
                </c:pt>
                <c:pt idx="7696">
                  <c:v>-0.27975673299999998</c:v>
                </c:pt>
                <c:pt idx="7697">
                  <c:v>-9.0729780000000006E-3</c:v>
                </c:pt>
                <c:pt idx="7698">
                  <c:v>-2.6694045E-2</c:v>
                </c:pt>
                <c:pt idx="7699">
                  <c:v>-6.8489123999999998E-2</c:v>
                </c:pt>
                <c:pt idx="7700">
                  <c:v>6.4233577E-2</c:v>
                </c:pt>
                <c:pt idx="7701">
                  <c:v>-3.0888031E-2</c:v>
                </c:pt>
                <c:pt idx="7702">
                  <c:v>8.2860385999999994E-2</c:v>
                </c:pt>
                <c:pt idx="7703">
                  <c:v>4.4596012999999997E-2</c:v>
                </c:pt>
                <c:pt idx="7704">
                  <c:v>1.1235955000000001E-2</c:v>
                </c:pt>
                <c:pt idx="7705">
                  <c:v>-0.18639328999999999</c:v>
                </c:pt>
                <c:pt idx="7706">
                  <c:v>-0.21894150400000001</c:v>
                </c:pt>
                <c:pt idx="7707">
                  <c:v>-0.113489636</c:v>
                </c:pt>
                <c:pt idx="7708">
                  <c:v>1.4190316999999999E-2</c:v>
                </c:pt>
                <c:pt idx="7709">
                  <c:v>-4.7487140000000002E-3</c:v>
                </c:pt>
                <c:pt idx="7710">
                  <c:v>-3.1791908000000001E-2</c:v>
                </c:pt>
                <c:pt idx="7711">
                  <c:v>-4.8082595999999998E-2</c:v>
                </c:pt>
                <c:pt idx="7712">
                  <c:v>-0.23771790800000001</c:v>
                </c:pt>
                <c:pt idx="7713">
                  <c:v>-7.3844688000000006E-2</c:v>
                </c:pt>
                <c:pt idx="7714">
                  <c:v>-1.8791946E-2</c:v>
                </c:pt>
                <c:pt idx="7715">
                  <c:v>0.12076001</c:v>
                </c:pt>
                <c:pt idx="7716">
                  <c:v>-9.9362119999999998E-2</c:v>
                </c:pt>
                <c:pt idx="7717">
                  <c:v>2.1972406999999999E-2</c:v>
                </c:pt>
                <c:pt idx="7718">
                  <c:v>5.1908400000000004E-3</c:v>
                </c:pt>
                <c:pt idx="7719">
                  <c:v>-3.6144577999999997E-2</c:v>
                </c:pt>
                <c:pt idx="7720">
                  <c:v>-1.5993907000000002E-2</c:v>
                </c:pt>
                <c:pt idx="7721">
                  <c:v>6.9887234000000006E-2</c:v>
                </c:pt>
                <c:pt idx="7722">
                  <c:v>2.6470588E-2</c:v>
                </c:pt>
                <c:pt idx="7723">
                  <c:v>-1.5025042000000001E-2</c:v>
                </c:pt>
                <c:pt idx="7724">
                  <c:v>0.27511275099999999</c:v>
                </c:pt>
                <c:pt idx="7725">
                  <c:v>-6.7988669000000002E-2</c:v>
                </c:pt>
                <c:pt idx="7726">
                  <c:v>5.3521992999999997E-2</c:v>
                </c:pt>
                <c:pt idx="7727">
                  <c:v>0.11788617899999999</c:v>
                </c:pt>
                <c:pt idx="7728">
                  <c:v>-0.29195804199999997</c:v>
                </c:pt>
                <c:pt idx="7729">
                  <c:v>3.0376251E-2</c:v>
                </c:pt>
                <c:pt idx="7730">
                  <c:v>-6.4388961999999994E-2</c:v>
                </c:pt>
                <c:pt idx="7731">
                  <c:v>-0.131414268</c:v>
                </c:pt>
                <c:pt idx="7732">
                  <c:v>-5.5077452999999998E-2</c:v>
                </c:pt>
                <c:pt idx="7733">
                  <c:v>-0.157282742</c:v>
                </c:pt>
                <c:pt idx="7734">
                  <c:v>4.7247508000000001E-2</c:v>
                </c:pt>
                <c:pt idx="7735">
                  <c:v>-8.8999999999999996E-2</c:v>
                </c:pt>
                <c:pt idx="7736">
                  <c:v>-3.3333333E-2</c:v>
                </c:pt>
                <c:pt idx="7737">
                  <c:v>-5.9765866000000001E-2</c:v>
                </c:pt>
                <c:pt idx="7738">
                  <c:v>-2.9290618000000001E-2</c:v>
                </c:pt>
                <c:pt idx="7739">
                  <c:v>-3.2250526000000002E-2</c:v>
                </c:pt>
                <c:pt idx="7740">
                  <c:v>-4.5401288999999997E-2</c:v>
                </c:pt>
                <c:pt idx="7741">
                  <c:v>-3.7944664000000003E-2</c:v>
                </c:pt>
                <c:pt idx="7742">
                  <c:v>-9.8597535E-2</c:v>
                </c:pt>
                <c:pt idx="7743">
                  <c:v>-0.116193962</c:v>
                </c:pt>
                <c:pt idx="7744">
                  <c:v>-0.10928961700000001</c:v>
                </c:pt>
                <c:pt idx="7745">
                  <c:v>4.1985902999999998E-2</c:v>
                </c:pt>
                <c:pt idx="7746">
                  <c:v>-0.115326252</c:v>
                </c:pt>
                <c:pt idx="7747">
                  <c:v>-6.6591784000000001E-2</c:v>
                </c:pt>
                <c:pt idx="7748">
                  <c:v>-1.8636363999999999E-2</c:v>
                </c:pt>
                <c:pt idx="7749">
                  <c:v>1.09135E-2</c:v>
                </c:pt>
                <c:pt idx="7750">
                  <c:v>-2.9475198000000001E-2</c:v>
                </c:pt>
                <c:pt idx="7751">
                  <c:v>-0.100205903</c:v>
                </c:pt>
                <c:pt idx="7752">
                  <c:v>-0.102255639</c:v>
                </c:pt>
                <c:pt idx="7753">
                  <c:v>5.3971486999999999E-2</c:v>
                </c:pt>
                <c:pt idx="7754">
                  <c:v>-0.22941646700000001</c:v>
                </c:pt>
                <c:pt idx="7755">
                  <c:v>-1.4662757E-2</c:v>
                </c:pt>
                <c:pt idx="7756">
                  <c:v>9.8500000000000004E-2</c:v>
                </c:pt>
                <c:pt idx="7757">
                  <c:v>-0.16893424000000001</c:v>
                </c:pt>
                <c:pt idx="7758">
                  <c:v>-0.105298457</c:v>
                </c:pt>
                <c:pt idx="7759">
                  <c:v>2.7828746000000001E-2</c:v>
                </c:pt>
                <c:pt idx="7760">
                  <c:v>7.9897847999999994E-2</c:v>
                </c:pt>
                <c:pt idx="7761">
                  <c:v>-5.5429350000000002E-2</c:v>
                </c:pt>
                <c:pt idx="7762">
                  <c:v>-0.129101668</c:v>
                </c:pt>
                <c:pt idx="7763">
                  <c:v>7.7453879999999998E-3</c:v>
                </c:pt>
                <c:pt idx="7764">
                  <c:v>-7.5160599999999994E-2</c:v>
                </c:pt>
                <c:pt idx="7765">
                  <c:v>-4.210526E-3</c:v>
                </c:pt>
                <c:pt idx="7766">
                  <c:v>-0.16769012799999999</c:v>
                </c:pt>
                <c:pt idx="7767">
                  <c:v>-9.1458500999999998E-2</c:v>
                </c:pt>
                <c:pt idx="7768">
                  <c:v>1.6223775999999999E-2</c:v>
                </c:pt>
                <c:pt idx="7769">
                  <c:v>6.9294341999999995E-2</c:v>
                </c:pt>
                <c:pt idx="7770">
                  <c:v>-0.16258992799999999</c:v>
                </c:pt>
                <c:pt idx="7771">
                  <c:v>-2.9495718000000001E-2</c:v>
                </c:pt>
                <c:pt idx="7772">
                  <c:v>-2.5865082000000001E-2</c:v>
                </c:pt>
                <c:pt idx="7773">
                  <c:v>-9.5092019999999996E-3</c:v>
                </c:pt>
                <c:pt idx="7774">
                  <c:v>-0.18583333299999999</c:v>
                </c:pt>
                <c:pt idx="7775">
                  <c:v>-2.2146507999999999E-2</c:v>
                </c:pt>
                <c:pt idx="7776">
                  <c:v>-0.114052953</c:v>
                </c:pt>
                <c:pt idx="7777">
                  <c:v>0.34486486500000002</c:v>
                </c:pt>
                <c:pt idx="7778">
                  <c:v>-1.7699115000000001E-2</c:v>
                </c:pt>
                <c:pt idx="7779">
                  <c:v>-1.3605442000000001E-2</c:v>
                </c:pt>
                <c:pt idx="7780">
                  <c:v>-8.8136626999999995E-2</c:v>
                </c:pt>
                <c:pt idx="7781">
                  <c:v>4.1666666999999998E-2</c:v>
                </c:pt>
                <c:pt idx="7782">
                  <c:v>1.0688836E-2</c:v>
                </c:pt>
                <c:pt idx="7783">
                  <c:v>-0.12331260400000001</c:v>
                </c:pt>
                <c:pt idx="7784">
                  <c:v>-4.0892189999999998E-3</c:v>
                </c:pt>
                <c:pt idx="7785">
                  <c:v>1.204094E-3</c:v>
                </c:pt>
                <c:pt idx="7786">
                  <c:v>0</c:v>
                </c:pt>
                <c:pt idx="7787">
                  <c:v>2.3537803E-2</c:v>
                </c:pt>
                <c:pt idx="7788">
                  <c:v>2.4691358E-2</c:v>
                </c:pt>
                <c:pt idx="7789">
                  <c:v>-8.7699570000000001E-3</c:v>
                </c:pt>
                <c:pt idx="7790">
                  <c:v>0</c:v>
                </c:pt>
                <c:pt idx="7791">
                  <c:v>1.2537313E-2</c:v>
                </c:pt>
                <c:pt idx="7792">
                  <c:v>-5.5255255000000003E-2</c:v>
                </c:pt>
                <c:pt idx="7793">
                  <c:v>-5.8823528999999999E-2</c:v>
                </c:pt>
                <c:pt idx="7794">
                  <c:v>-0.121453556</c:v>
                </c:pt>
                <c:pt idx="7795">
                  <c:v>-1.0845987E-2</c:v>
                </c:pt>
                <c:pt idx="7796">
                  <c:v>-0.17785527500000001</c:v>
                </c:pt>
                <c:pt idx="7797">
                  <c:v>-4.3624161000000002E-2</c:v>
                </c:pt>
                <c:pt idx="7798">
                  <c:v>-0.14408808000000001</c:v>
                </c:pt>
                <c:pt idx="7799">
                  <c:v>-0.12907117000000001</c:v>
                </c:pt>
                <c:pt idx="7800">
                  <c:v>-7.3950381999999995E-2</c:v>
                </c:pt>
                <c:pt idx="7801">
                  <c:v>-0.19067055399999999</c:v>
                </c:pt>
                <c:pt idx="7802">
                  <c:v>-1.0131108E-2</c:v>
                </c:pt>
                <c:pt idx="7803">
                  <c:v>-6.3788969000000001E-2</c:v>
                </c:pt>
                <c:pt idx="7804">
                  <c:v>-0.164213788</c:v>
                </c:pt>
                <c:pt idx="7805">
                  <c:v>8.6956521999999994E-2</c:v>
                </c:pt>
                <c:pt idx="7806">
                  <c:v>-0.22432432399999999</c:v>
                </c:pt>
                <c:pt idx="7807">
                  <c:v>-6.7928190000000003E-3</c:v>
                </c:pt>
                <c:pt idx="7808">
                  <c:v>-6.3506260999999994E-2</c:v>
                </c:pt>
                <c:pt idx="7809">
                  <c:v>-4.8582996000000003E-2</c:v>
                </c:pt>
                <c:pt idx="7810">
                  <c:v>-4.0084387999999999E-2</c:v>
                </c:pt>
                <c:pt idx="7811">
                  <c:v>-0.13715529800000001</c:v>
                </c:pt>
                <c:pt idx="7812">
                  <c:v>-1.6935150999999999E-2</c:v>
                </c:pt>
                <c:pt idx="7813">
                  <c:v>-0.113043478</c:v>
                </c:pt>
                <c:pt idx="7814">
                  <c:v>-3.9285713999999999E-2</c:v>
                </c:pt>
                <c:pt idx="7815">
                  <c:v>-0.12806026400000001</c:v>
                </c:pt>
                <c:pt idx="7816">
                  <c:v>-9.1743120000000004E-3</c:v>
                </c:pt>
                <c:pt idx="7817">
                  <c:v>-0.117326057</c:v>
                </c:pt>
                <c:pt idx="7818">
                  <c:v>-6.6073698E-2</c:v>
                </c:pt>
                <c:pt idx="7819">
                  <c:v>-3.3755274000000002E-2</c:v>
                </c:pt>
                <c:pt idx="7820">
                  <c:v>-6.4874879999999996E-3</c:v>
                </c:pt>
                <c:pt idx="7821">
                  <c:v>-8.7321164000000007E-2</c:v>
                </c:pt>
                <c:pt idx="7822">
                  <c:v>-0.11294820699999999</c:v>
                </c:pt>
                <c:pt idx="7823">
                  <c:v>9.8615916999999997E-2</c:v>
                </c:pt>
                <c:pt idx="7824">
                  <c:v>-3.1788587E-2</c:v>
                </c:pt>
                <c:pt idx="7825">
                  <c:v>-0.12320916899999999</c:v>
                </c:pt>
                <c:pt idx="7826">
                  <c:v>-0.18147612199999999</c:v>
                </c:pt>
                <c:pt idx="7827">
                  <c:v>0</c:v>
                </c:pt>
                <c:pt idx="7828">
                  <c:v>-4.2176870999999998E-2</c:v>
                </c:pt>
                <c:pt idx="7829">
                  <c:v>-0.15507812500000001</c:v>
                </c:pt>
                <c:pt idx="7830">
                  <c:v>-3.2093733999999999E-2</c:v>
                </c:pt>
                <c:pt idx="7831">
                  <c:v>-6.25E-2</c:v>
                </c:pt>
                <c:pt idx="7832">
                  <c:v>-0.37490337499999998</c:v>
                </c:pt>
                <c:pt idx="7833">
                  <c:v>-0.12903225800000001</c:v>
                </c:pt>
                <c:pt idx="7834">
                  <c:v>9.6076860000000007E-3</c:v>
                </c:pt>
                <c:pt idx="7835">
                  <c:v>-6.7061144000000003E-2</c:v>
                </c:pt>
                <c:pt idx="7836">
                  <c:v>4.0772532E-2</c:v>
                </c:pt>
                <c:pt idx="7837">
                  <c:v>-6.0670949999999998E-3</c:v>
                </c:pt>
                <c:pt idx="7838">
                  <c:v>5.3391053000000001E-2</c:v>
                </c:pt>
                <c:pt idx="7839">
                  <c:v>2.5437201999999999E-2</c:v>
                </c:pt>
                <c:pt idx="7840">
                  <c:v>-7.8002610999999999E-2</c:v>
                </c:pt>
                <c:pt idx="7841">
                  <c:v>-0.02</c:v>
                </c:pt>
                <c:pt idx="7842">
                  <c:v>-8.7301587E-2</c:v>
                </c:pt>
                <c:pt idx="7843">
                  <c:v>-4.7647232999999997E-2</c:v>
                </c:pt>
                <c:pt idx="7844">
                  <c:v>-3.4533073999999997E-2</c:v>
                </c:pt>
                <c:pt idx="7845">
                  <c:v>-3.2452562999999997E-2</c:v>
                </c:pt>
                <c:pt idx="7846">
                  <c:v>-1.8448439000000001E-2</c:v>
                </c:pt>
                <c:pt idx="7847">
                  <c:v>-1.204819E-3</c:v>
                </c:pt>
                <c:pt idx="7848">
                  <c:v>-8.7110760999999995E-2</c:v>
                </c:pt>
                <c:pt idx="7849">
                  <c:v>-1.0989011E-2</c:v>
                </c:pt>
                <c:pt idx="7850">
                  <c:v>-7.8812107000000006E-2</c:v>
                </c:pt>
                <c:pt idx="7851">
                  <c:v>-9.6630877000000004E-2</c:v>
                </c:pt>
                <c:pt idx="7852">
                  <c:v>3.4198859999999998E-2</c:v>
                </c:pt>
                <c:pt idx="7853">
                  <c:v>0.15026296</c:v>
                </c:pt>
                <c:pt idx="7854">
                  <c:v>-1.7342657000000001E-2</c:v>
                </c:pt>
                <c:pt idx="7855">
                  <c:v>1.8873085000000001E-2</c:v>
                </c:pt>
                <c:pt idx="7856">
                  <c:v>-1.6891891999999999E-2</c:v>
                </c:pt>
                <c:pt idx="7857">
                  <c:v>2.7332361999999999E-2</c:v>
                </c:pt>
                <c:pt idx="7858">
                  <c:v>2.5810323999999999E-2</c:v>
                </c:pt>
                <c:pt idx="7859">
                  <c:v>-2.3952095999999999E-2</c:v>
                </c:pt>
                <c:pt idx="7860">
                  <c:v>-5.2617591999999998E-2</c:v>
                </c:pt>
                <c:pt idx="7861">
                  <c:v>-1.1699327000000001E-2</c:v>
                </c:pt>
                <c:pt idx="7862">
                  <c:v>-1.2753188E-2</c:v>
                </c:pt>
                <c:pt idx="7863">
                  <c:v>-9.4034378000000002E-2</c:v>
                </c:pt>
                <c:pt idx="7864">
                  <c:v>-9.6180269999999995E-3</c:v>
                </c:pt>
                <c:pt idx="7865">
                  <c:v>-7.7519379999999999E-2</c:v>
                </c:pt>
                <c:pt idx="7866">
                  <c:v>-0.159459459</c:v>
                </c:pt>
                <c:pt idx="7867">
                  <c:v>-6.1571124999999997E-2</c:v>
                </c:pt>
                <c:pt idx="7868">
                  <c:v>-6.0325566999999997E-2</c:v>
                </c:pt>
                <c:pt idx="7869">
                  <c:v>-0.171469228</c:v>
                </c:pt>
                <c:pt idx="7870">
                  <c:v>-7.6923077000000006E-2</c:v>
                </c:pt>
                <c:pt idx="7871">
                  <c:v>6.2997657999999998E-2</c:v>
                </c:pt>
                <c:pt idx="7872">
                  <c:v>0.13951219500000001</c:v>
                </c:pt>
                <c:pt idx="7873">
                  <c:v>0.16975609799999999</c:v>
                </c:pt>
                <c:pt idx="7874">
                  <c:v>-2.2935779999999999E-2</c:v>
                </c:pt>
                <c:pt idx="7875">
                  <c:v>-8.2696317000000005E-2</c:v>
                </c:pt>
                <c:pt idx="7876">
                  <c:v>-2.6090868E-2</c:v>
                </c:pt>
                <c:pt idx="7877">
                  <c:v>5.1766639000000003E-2</c:v>
                </c:pt>
                <c:pt idx="7878">
                  <c:v>2.62329E-4</c:v>
                </c:pt>
                <c:pt idx="7879">
                  <c:v>-1.4594595E-2</c:v>
                </c:pt>
                <c:pt idx="7880">
                  <c:v>7.5093870000000002E-3</c:v>
                </c:pt>
                <c:pt idx="7881">
                  <c:v>-1.5259410000000001E-3</c:v>
                </c:pt>
                <c:pt idx="7882">
                  <c:v>-0.401683817</c:v>
                </c:pt>
                <c:pt idx="7883">
                  <c:v>-7.1053185000000005E-2</c:v>
                </c:pt>
                <c:pt idx="7884">
                  <c:v>1.7142857000000001E-2</c:v>
                </c:pt>
                <c:pt idx="7885">
                  <c:v>-5.2631578999999998E-2</c:v>
                </c:pt>
                <c:pt idx="7886">
                  <c:v>-2.4870281000000001E-2</c:v>
                </c:pt>
                <c:pt idx="7887">
                  <c:v>-7.1890699999999997E-4</c:v>
                </c:pt>
                <c:pt idx="7888">
                  <c:v>-1.049318E-3</c:v>
                </c:pt>
                <c:pt idx="7889">
                  <c:v>-5.0226512000000001E-2</c:v>
                </c:pt>
                <c:pt idx="7890">
                  <c:v>5.7195572E-2</c:v>
                </c:pt>
                <c:pt idx="7891">
                  <c:v>-2.2306396999999999E-2</c:v>
                </c:pt>
                <c:pt idx="7892">
                  <c:v>-4.2999743999999999E-2</c:v>
                </c:pt>
                <c:pt idx="7893">
                  <c:v>-1.8012007999999999E-2</c:v>
                </c:pt>
                <c:pt idx="7894">
                  <c:v>-6.25E-2</c:v>
                </c:pt>
                <c:pt idx="7895">
                  <c:v>-7.4497257999999997E-2</c:v>
                </c:pt>
                <c:pt idx="7896">
                  <c:v>-8.8737201000000002E-2</c:v>
                </c:pt>
                <c:pt idx="7897">
                  <c:v>-2.1464646E-2</c:v>
                </c:pt>
                <c:pt idx="7898">
                  <c:v>-2.6900085000000001E-2</c:v>
                </c:pt>
                <c:pt idx="7899">
                  <c:v>-0.28532828999999998</c:v>
                </c:pt>
                <c:pt idx="7900">
                  <c:v>-0.10957446799999999</c:v>
                </c:pt>
                <c:pt idx="7901">
                  <c:v>-3.4115139000000003E-2</c:v>
                </c:pt>
                <c:pt idx="7902">
                  <c:v>-4.3982896E-2</c:v>
                </c:pt>
                <c:pt idx="7903">
                  <c:v>-7.5862069000000004E-2</c:v>
                </c:pt>
                <c:pt idx="7904">
                  <c:v>-6.8169324000000003E-2</c:v>
                </c:pt>
                <c:pt idx="7905">
                  <c:v>-0.11940532099999999</c:v>
                </c:pt>
                <c:pt idx="7906">
                  <c:v>-0.101277372</c:v>
                </c:pt>
                <c:pt idx="7907">
                  <c:v>-6.7123288000000003E-2</c:v>
                </c:pt>
                <c:pt idx="7908">
                  <c:v>-2.0501139000000002E-2</c:v>
                </c:pt>
                <c:pt idx="7909">
                  <c:v>2.378121E-3</c:v>
                </c:pt>
                <c:pt idx="7910">
                  <c:v>-4.9194601999999997E-2</c:v>
                </c:pt>
                <c:pt idx="7911">
                  <c:v>6.1776062E-2</c:v>
                </c:pt>
                <c:pt idx="7912">
                  <c:v>-2.3626227999999999E-2</c:v>
                </c:pt>
                <c:pt idx="7913">
                  <c:v>1.1754069000000001E-2</c:v>
                </c:pt>
                <c:pt idx="7914">
                  <c:v>-4.2068965999999999E-2</c:v>
                </c:pt>
                <c:pt idx="7915">
                  <c:v>-0.127589967</c:v>
                </c:pt>
                <c:pt idx="7916">
                  <c:v>-0.15052631599999999</c:v>
                </c:pt>
                <c:pt idx="7917">
                  <c:v>-0.110647973</c:v>
                </c:pt>
                <c:pt idx="7918">
                  <c:v>8.5603109999999993E-3</c:v>
                </c:pt>
                <c:pt idx="7919">
                  <c:v>1.8259936000000001E-2</c:v>
                </c:pt>
                <c:pt idx="7920">
                  <c:v>1.5227653000000001E-2</c:v>
                </c:pt>
                <c:pt idx="7921">
                  <c:v>8.9915966E-2</c:v>
                </c:pt>
                <c:pt idx="7922">
                  <c:v>-2.1775544000000001E-2</c:v>
                </c:pt>
                <c:pt idx="7923">
                  <c:v>-0.14199814999999999</c:v>
                </c:pt>
                <c:pt idx="7924">
                  <c:v>-0.18421052600000001</c:v>
                </c:pt>
                <c:pt idx="7925">
                  <c:v>-8.1638847E-2</c:v>
                </c:pt>
                <c:pt idx="7926">
                  <c:v>-4.0741780999999998E-2</c:v>
                </c:pt>
                <c:pt idx="7927">
                  <c:v>2.0202020000000001E-2</c:v>
                </c:pt>
                <c:pt idx="7928">
                  <c:v>-2.7350427E-2</c:v>
                </c:pt>
                <c:pt idx="7929">
                  <c:v>-2.1000000000000001E-2</c:v>
                </c:pt>
                <c:pt idx="7930">
                  <c:v>-7.7228847000000003E-2</c:v>
                </c:pt>
                <c:pt idx="7931">
                  <c:v>-7.6029902999999996E-2</c:v>
                </c:pt>
                <c:pt idx="7932">
                  <c:v>-5.8823528999999999E-2</c:v>
                </c:pt>
                <c:pt idx="7933">
                  <c:v>6.3475176999999994E-2</c:v>
                </c:pt>
                <c:pt idx="7934">
                  <c:v>-3.4953704000000002E-2</c:v>
                </c:pt>
                <c:pt idx="7935">
                  <c:v>-4.0885040999999997E-2</c:v>
                </c:pt>
                <c:pt idx="7936">
                  <c:v>-7.9936099999999995E-4</c:v>
                </c:pt>
                <c:pt idx="7937">
                  <c:v>0.108502869</c:v>
                </c:pt>
                <c:pt idx="7938">
                  <c:v>-0.148022599</c:v>
                </c:pt>
                <c:pt idx="7939">
                  <c:v>1.3067619999999999E-3</c:v>
                </c:pt>
                <c:pt idx="7940">
                  <c:v>-0.23217550300000001</c:v>
                </c:pt>
                <c:pt idx="7941">
                  <c:v>7.9086120000000006E-3</c:v>
                </c:pt>
                <c:pt idx="7942">
                  <c:v>4.6439627999999997E-2</c:v>
                </c:pt>
                <c:pt idx="7943">
                  <c:v>-0.139555556</c:v>
                </c:pt>
                <c:pt idx="7944">
                  <c:v>-4.2348007999999999E-2</c:v>
                </c:pt>
                <c:pt idx="7945">
                  <c:v>6.4814814999999998E-2</c:v>
                </c:pt>
                <c:pt idx="7946">
                  <c:v>-0.20617110799999999</c:v>
                </c:pt>
                <c:pt idx="7947">
                  <c:v>-0.14914586099999999</c:v>
                </c:pt>
                <c:pt idx="7948">
                  <c:v>-2.3800529000000001E-2</c:v>
                </c:pt>
                <c:pt idx="7949">
                  <c:v>5.5079559E-2</c:v>
                </c:pt>
                <c:pt idx="7950">
                  <c:v>-7.3083779000000001E-2</c:v>
                </c:pt>
                <c:pt idx="7951">
                  <c:v>-0.109336609</c:v>
                </c:pt>
                <c:pt idx="7952">
                  <c:v>-2.2197559999999998E-3</c:v>
                </c:pt>
                <c:pt idx="7953">
                  <c:v>3.5003977999999998E-2</c:v>
                </c:pt>
                <c:pt idx="7954">
                  <c:v>-2.2066199000000002E-2</c:v>
                </c:pt>
                <c:pt idx="7955">
                  <c:v>7.2261071999999996E-2</c:v>
                </c:pt>
                <c:pt idx="7956">
                  <c:v>7.2181671000000003E-2</c:v>
                </c:pt>
                <c:pt idx="7957">
                  <c:v>0.212121212</c:v>
                </c:pt>
                <c:pt idx="7958">
                  <c:v>0.212121212</c:v>
                </c:pt>
                <c:pt idx="7959">
                  <c:v>-1.8825300999999999E-2</c:v>
                </c:pt>
                <c:pt idx="7960">
                  <c:v>7.5837742999999999E-2</c:v>
                </c:pt>
                <c:pt idx="7961">
                  <c:v>-1.4354067E-2</c:v>
                </c:pt>
                <c:pt idx="7962">
                  <c:v>-1.1313869000000001E-2</c:v>
                </c:pt>
                <c:pt idx="7963">
                  <c:v>-0.17161360000000001</c:v>
                </c:pt>
                <c:pt idx="7964">
                  <c:v>-2.1321321000000001E-2</c:v>
                </c:pt>
                <c:pt idx="7965">
                  <c:v>-0.14911903700000001</c:v>
                </c:pt>
                <c:pt idx="7966">
                  <c:v>-4.0120360000000001E-3</c:v>
                </c:pt>
                <c:pt idx="7967">
                  <c:v>-8.7360089999999994E-3</c:v>
                </c:pt>
                <c:pt idx="7968">
                  <c:v>-3.3409935000000002E-2</c:v>
                </c:pt>
                <c:pt idx="7969">
                  <c:v>-5.3478260999999999E-2</c:v>
                </c:pt>
                <c:pt idx="7970">
                  <c:v>-3.1413613E-2</c:v>
                </c:pt>
                <c:pt idx="7971">
                  <c:v>-3.9262062E-2</c:v>
                </c:pt>
                <c:pt idx="7972">
                  <c:v>-1.8200201999999999E-2</c:v>
                </c:pt>
                <c:pt idx="7973">
                  <c:v>-0.148070175</c:v>
                </c:pt>
                <c:pt idx="7974">
                  <c:v>5.9190030999999997E-2</c:v>
                </c:pt>
                <c:pt idx="7975">
                  <c:v>-4.8796359999999997E-3</c:v>
                </c:pt>
                <c:pt idx="7976">
                  <c:v>-0.21321488099999999</c:v>
                </c:pt>
                <c:pt idx="7977">
                  <c:v>-9.1510903000000005E-2</c:v>
                </c:pt>
                <c:pt idx="7978">
                  <c:v>-2.4067796999999998E-2</c:v>
                </c:pt>
                <c:pt idx="7979">
                  <c:v>-0.109175377</c:v>
                </c:pt>
                <c:pt idx="7980">
                  <c:v>-9.8201936000000004E-2</c:v>
                </c:pt>
                <c:pt idx="7981">
                  <c:v>-0.15603381999999999</c:v>
                </c:pt>
                <c:pt idx="7982">
                  <c:v>-1.5873020000000001E-3</c:v>
                </c:pt>
                <c:pt idx="7983">
                  <c:v>-0.23734939799999999</c:v>
                </c:pt>
                <c:pt idx="7984">
                  <c:v>8.3857440000000005E-3</c:v>
                </c:pt>
                <c:pt idx="7985">
                  <c:v>-0.100628931</c:v>
                </c:pt>
                <c:pt idx="7986">
                  <c:v>-0.115808824</c:v>
                </c:pt>
                <c:pt idx="7987">
                  <c:v>-0.112408759</c:v>
                </c:pt>
                <c:pt idx="7988">
                  <c:v>-4.4692737000000003E-2</c:v>
                </c:pt>
                <c:pt idx="7989">
                  <c:v>-5.4945055E-2</c:v>
                </c:pt>
                <c:pt idx="7990">
                  <c:v>-0.23285714299999999</c:v>
                </c:pt>
                <c:pt idx="7991">
                  <c:v>-7.8266494000000006E-2</c:v>
                </c:pt>
                <c:pt idx="7992">
                  <c:v>-0.19268738599999999</c:v>
                </c:pt>
                <c:pt idx="7993">
                  <c:v>-2.7724868E-2</c:v>
                </c:pt>
                <c:pt idx="7994">
                  <c:v>-4.6393390999999999E-2</c:v>
                </c:pt>
                <c:pt idx="7995">
                  <c:v>-6.6005432000000003E-2</c:v>
                </c:pt>
                <c:pt idx="7996">
                  <c:v>-5.5030095000000001E-2</c:v>
                </c:pt>
                <c:pt idx="7997">
                  <c:v>-2.5790753999999999E-2</c:v>
                </c:pt>
                <c:pt idx="7998">
                  <c:v>6.2068966000000003E-2</c:v>
                </c:pt>
                <c:pt idx="7999">
                  <c:v>-0.14062741500000001</c:v>
                </c:pt>
                <c:pt idx="8000">
                  <c:v>-8.2568806999999994E-2</c:v>
                </c:pt>
                <c:pt idx="8001">
                  <c:v>9.8181818000000004E-2</c:v>
                </c:pt>
                <c:pt idx="8002">
                  <c:v>-6.5942590999999995E-2</c:v>
                </c:pt>
                <c:pt idx="8003">
                  <c:v>-9.1378420000000002E-2</c:v>
                </c:pt>
                <c:pt idx="8004">
                  <c:v>-4.3452730000000002E-2</c:v>
                </c:pt>
                <c:pt idx="8005">
                  <c:v>-2.6626324E-2</c:v>
                </c:pt>
                <c:pt idx="8006">
                  <c:v>4.2844119999999999E-2</c:v>
                </c:pt>
                <c:pt idx="8007">
                  <c:v>-0.50599781899999996</c:v>
                </c:pt>
                <c:pt idx="8008">
                  <c:v>-4.3151515000000001E-2</c:v>
                </c:pt>
                <c:pt idx="8009">
                  <c:v>-4.0533187999999998E-2</c:v>
                </c:pt>
                <c:pt idx="8010">
                  <c:v>1.7734554E-2</c:v>
                </c:pt>
                <c:pt idx="8011">
                  <c:v>4.6046046E-2</c:v>
                </c:pt>
                <c:pt idx="8012">
                  <c:v>-0.12755508400000001</c:v>
                </c:pt>
                <c:pt idx="8013">
                  <c:v>-5.4644810000000002E-3</c:v>
                </c:pt>
                <c:pt idx="8014">
                  <c:v>-0.15518394599999999</c:v>
                </c:pt>
                <c:pt idx="8015">
                  <c:v>-6.5137614999999996E-2</c:v>
                </c:pt>
                <c:pt idx="8016">
                  <c:v>-0.112631991</c:v>
                </c:pt>
                <c:pt idx="8017">
                  <c:v>-0.52652461399999995</c:v>
                </c:pt>
                <c:pt idx="8018">
                  <c:v>-3.0280089999999999E-3</c:v>
                </c:pt>
                <c:pt idx="8019">
                  <c:v>0.16451932599999999</c:v>
                </c:pt>
                <c:pt idx="8020">
                  <c:v>3.0189853999999999E-2</c:v>
                </c:pt>
                <c:pt idx="8021">
                  <c:v>7.2317724E-2</c:v>
                </c:pt>
                <c:pt idx="8022">
                  <c:v>-0.20129032299999999</c:v>
                </c:pt>
                <c:pt idx="8023">
                  <c:v>-9.8495211999999999E-2</c:v>
                </c:pt>
                <c:pt idx="8024">
                  <c:v>-0.17647058800000001</c:v>
                </c:pt>
                <c:pt idx="8025">
                  <c:v>0.10095238099999999</c:v>
                </c:pt>
                <c:pt idx="8026">
                  <c:v>-0.26984127000000002</c:v>
                </c:pt>
                <c:pt idx="8027">
                  <c:v>9.4844679000000001E-2</c:v>
                </c:pt>
                <c:pt idx="8028">
                  <c:v>2.9282978000000001E-2</c:v>
                </c:pt>
                <c:pt idx="8029">
                  <c:v>-4.7528516999999999E-2</c:v>
                </c:pt>
                <c:pt idx="8030">
                  <c:v>-0.14211790799999999</c:v>
                </c:pt>
                <c:pt idx="8031">
                  <c:v>-9.0493137000000001E-2</c:v>
                </c:pt>
                <c:pt idx="8032">
                  <c:v>-0.19451413300000001</c:v>
                </c:pt>
                <c:pt idx="8033">
                  <c:v>1.1450379999999999E-3</c:v>
                </c:pt>
                <c:pt idx="8034">
                  <c:v>-2.1834060000000001E-3</c:v>
                </c:pt>
                <c:pt idx="8035">
                  <c:v>1.5757575999999999E-2</c:v>
                </c:pt>
                <c:pt idx="8036">
                  <c:v>2.1587743999999999E-2</c:v>
                </c:pt>
                <c:pt idx="8037">
                  <c:v>-2.346707E-2</c:v>
                </c:pt>
                <c:pt idx="8038">
                  <c:v>-0.28499999999999998</c:v>
                </c:pt>
                <c:pt idx="8039">
                  <c:v>1.1297071000000001E-2</c:v>
                </c:pt>
                <c:pt idx="8040">
                  <c:v>0.19444444399999999</c:v>
                </c:pt>
                <c:pt idx="8041">
                  <c:v>-0.14092664099999999</c:v>
                </c:pt>
                <c:pt idx="8042">
                  <c:v>-6.0215053999999997E-2</c:v>
                </c:pt>
                <c:pt idx="8043">
                  <c:v>-0.1</c:v>
                </c:pt>
                <c:pt idx="8044">
                  <c:v>-6.9512194999999999E-2</c:v>
                </c:pt>
                <c:pt idx="8045">
                  <c:v>-9.3714285999999994E-2</c:v>
                </c:pt>
                <c:pt idx="8046">
                  <c:v>-0.14396743200000001</c:v>
                </c:pt>
                <c:pt idx="8047">
                  <c:v>0.16913139599999999</c:v>
                </c:pt>
                <c:pt idx="8048">
                  <c:v>-2.9945171E-2</c:v>
                </c:pt>
                <c:pt idx="8049">
                  <c:v>-1.636661E-3</c:v>
                </c:pt>
                <c:pt idx="8050">
                  <c:v>-4.4274159E-2</c:v>
                </c:pt>
                <c:pt idx="8051">
                  <c:v>-7.3825503000000001E-2</c:v>
                </c:pt>
                <c:pt idx="8052">
                  <c:v>-0.157303371</c:v>
                </c:pt>
                <c:pt idx="8053">
                  <c:v>-6.3540091000000007E-2</c:v>
                </c:pt>
                <c:pt idx="8054">
                  <c:v>-6.738132E-3</c:v>
                </c:pt>
                <c:pt idx="8055">
                  <c:v>-0.300390508</c:v>
                </c:pt>
                <c:pt idx="8056">
                  <c:v>8.0516899000000003E-2</c:v>
                </c:pt>
                <c:pt idx="8057">
                  <c:v>0.405144695</c:v>
                </c:pt>
                <c:pt idx="8058">
                  <c:v>-5.1026393000000003E-2</c:v>
                </c:pt>
                <c:pt idx="8059">
                  <c:v>0.120454545</c:v>
                </c:pt>
                <c:pt idx="8060">
                  <c:v>2.4930747999999999E-2</c:v>
                </c:pt>
                <c:pt idx="8061">
                  <c:v>-2.4426907000000001E-2</c:v>
                </c:pt>
                <c:pt idx="8062">
                  <c:v>-3.4504791999999999E-2</c:v>
                </c:pt>
                <c:pt idx="8063">
                  <c:v>3.0368763999999999E-2</c:v>
                </c:pt>
                <c:pt idx="8064">
                  <c:v>-5.5902778E-2</c:v>
                </c:pt>
                <c:pt idx="8065">
                  <c:v>2.8779254000000001E-2</c:v>
                </c:pt>
                <c:pt idx="8066">
                  <c:v>-0.10664335699999999</c:v>
                </c:pt>
                <c:pt idx="8067">
                  <c:v>1.0378827E-2</c:v>
                </c:pt>
                <c:pt idx="8068">
                  <c:v>-3.0864197999999999E-2</c:v>
                </c:pt>
                <c:pt idx="8069">
                  <c:v>6.0358890999999998E-2</c:v>
                </c:pt>
                <c:pt idx="8070">
                  <c:v>-3.5729298E-2</c:v>
                </c:pt>
                <c:pt idx="8071">
                  <c:v>-7.1554251999999999E-2</c:v>
                </c:pt>
                <c:pt idx="8072">
                  <c:v>-3.0153508999999998E-2</c:v>
                </c:pt>
                <c:pt idx="8073">
                  <c:v>-4.4616519E-2</c:v>
                </c:pt>
                <c:pt idx="8074">
                  <c:v>-0.10916724999999999</c:v>
                </c:pt>
                <c:pt idx="8075">
                  <c:v>-0.148514851</c:v>
                </c:pt>
                <c:pt idx="8076">
                  <c:v>-3.6241611E-2</c:v>
                </c:pt>
                <c:pt idx="8077">
                  <c:v>-1.620483E-3</c:v>
                </c:pt>
                <c:pt idx="8078">
                  <c:v>0.122078828</c:v>
                </c:pt>
                <c:pt idx="8079">
                  <c:v>-0.22297297299999999</c:v>
                </c:pt>
                <c:pt idx="8080">
                  <c:v>0</c:v>
                </c:pt>
                <c:pt idx="8081">
                  <c:v>-3.8387716000000002E-2</c:v>
                </c:pt>
                <c:pt idx="8082">
                  <c:v>-2.1700972999999998E-2</c:v>
                </c:pt>
                <c:pt idx="8083">
                  <c:v>-8.7774295000000002E-2</c:v>
                </c:pt>
                <c:pt idx="8084">
                  <c:v>9.5752896000000004E-2</c:v>
                </c:pt>
                <c:pt idx="8085">
                  <c:v>-1.2694749E-2</c:v>
                </c:pt>
                <c:pt idx="8086">
                  <c:v>6.6852370000000001E-3</c:v>
                </c:pt>
                <c:pt idx="8087">
                  <c:v>-2.8985507000000001E-2</c:v>
                </c:pt>
                <c:pt idx="8088">
                  <c:v>1.9548871999999998E-2</c:v>
                </c:pt>
                <c:pt idx="8089">
                  <c:v>-7.5374732E-2</c:v>
                </c:pt>
                <c:pt idx="8090">
                  <c:v>5.2631578999999998E-2</c:v>
                </c:pt>
                <c:pt idx="8091">
                  <c:v>-5.9334298000000001E-2</c:v>
                </c:pt>
                <c:pt idx="8092">
                  <c:v>3.3557050000000001E-3</c:v>
                </c:pt>
                <c:pt idx="8093">
                  <c:v>-0.10771581399999999</c:v>
                </c:pt>
                <c:pt idx="8094">
                  <c:v>-2.7913468E-2</c:v>
                </c:pt>
                <c:pt idx="8095">
                  <c:v>-9.4334356999999994E-2</c:v>
                </c:pt>
                <c:pt idx="8096">
                  <c:v>-4.2437101999999997E-2</c:v>
                </c:pt>
                <c:pt idx="8097">
                  <c:v>3.7421267000000001E-2</c:v>
                </c:pt>
                <c:pt idx="8098">
                  <c:v>-0.106075949</c:v>
                </c:pt>
                <c:pt idx="8099">
                  <c:v>7.3107889999999995E-2</c:v>
                </c:pt>
                <c:pt idx="8100">
                  <c:v>-0.156004489</c:v>
                </c:pt>
                <c:pt idx="8101">
                  <c:v>-2.2085444999999999E-2</c:v>
                </c:pt>
                <c:pt idx="8102">
                  <c:v>0.10728972000000001</c:v>
                </c:pt>
                <c:pt idx="8103">
                  <c:v>9.3567251000000004E-2</c:v>
                </c:pt>
                <c:pt idx="8104">
                  <c:v>-0.106498195</c:v>
                </c:pt>
                <c:pt idx="8105">
                  <c:v>-0.25323741</c:v>
                </c:pt>
                <c:pt idx="8106">
                  <c:v>0.176633663</c:v>
                </c:pt>
                <c:pt idx="8107">
                  <c:v>0.21688924600000001</c:v>
                </c:pt>
                <c:pt idx="8108">
                  <c:v>3.9473679999999997E-3</c:v>
                </c:pt>
                <c:pt idx="8109">
                  <c:v>1.5713662E-2</c:v>
                </c:pt>
                <c:pt idx="8110">
                  <c:v>4.3731040999999998E-2</c:v>
                </c:pt>
                <c:pt idx="8111">
                  <c:v>-0.12812499999999999</c:v>
                </c:pt>
                <c:pt idx="8112">
                  <c:v>7.6490438999999993E-2</c:v>
                </c:pt>
                <c:pt idx="8113">
                  <c:v>-1.5384615000000001E-2</c:v>
                </c:pt>
                <c:pt idx="8114">
                  <c:v>0.113636364</c:v>
                </c:pt>
                <c:pt idx="8115">
                  <c:v>-9.7796140000000007E-3</c:v>
                </c:pt>
                <c:pt idx="8116">
                  <c:v>5.5868544999999999E-2</c:v>
                </c:pt>
                <c:pt idx="8117">
                  <c:v>6.9409548000000001E-2</c:v>
                </c:pt>
                <c:pt idx="8118">
                  <c:v>-5.0305914E-2</c:v>
                </c:pt>
                <c:pt idx="8119">
                  <c:v>0.231178034</c:v>
                </c:pt>
                <c:pt idx="8120">
                  <c:v>5.7355412000000001E-2</c:v>
                </c:pt>
                <c:pt idx="8121">
                  <c:v>-9.0168387000000003E-2</c:v>
                </c:pt>
                <c:pt idx="8122">
                  <c:v>8.871851E-2</c:v>
                </c:pt>
                <c:pt idx="8123">
                  <c:v>0.137946232</c:v>
                </c:pt>
                <c:pt idx="8124">
                  <c:v>4.8969072000000002E-2</c:v>
                </c:pt>
                <c:pt idx="8125">
                  <c:v>0.10181818199999999</c:v>
                </c:pt>
                <c:pt idx="8126">
                  <c:v>6.5354331000000002E-2</c:v>
                </c:pt>
                <c:pt idx="8127">
                  <c:v>7.7405857999999994E-2</c:v>
                </c:pt>
                <c:pt idx="8128">
                  <c:v>3.6809820000000002E-3</c:v>
                </c:pt>
                <c:pt idx="8129">
                  <c:v>5.3078555999999999E-2</c:v>
                </c:pt>
                <c:pt idx="8130">
                  <c:v>0.29315068500000002</c:v>
                </c:pt>
                <c:pt idx="8131">
                  <c:v>-1.1039208E-2</c:v>
                </c:pt>
                <c:pt idx="8132">
                  <c:v>2.9871977000000001E-2</c:v>
                </c:pt>
                <c:pt idx="8133">
                  <c:v>-5.2238805999999999E-2</c:v>
                </c:pt>
                <c:pt idx="8134">
                  <c:v>-4.694836E-3</c:v>
                </c:pt>
                <c:pt idx="8135">
                  <c:v>0.28529839899999998</c:v>
                </c:pt>
                <c:pt idx="8136">
                  <c:v>9.8750000000000004E-2</c:v>
                </c:pt>
                <c:pt idx="8137">
                  <c:v>9.6008080000000006E-3</c:v>
                </c:pt>
                <c:pt idx="8138">
                  <c:v>-2.5485437E-2</c:v>
                </c:pt>
                <c:pt idx="8139">
                  <c:v>4.9019607999999999E-2</c:v>
                </c:pt>
                <c:pt idx="8140">
                  <c:v>-4.8403360999999999E-2</c:v>
                </c:pt>
                <c:pt idx="8141">
                  <c:v>7.6847772999999994E-2</c:v>
                </c:pt>
                <c:pt idx="8142">
                  <c:v>2.606429E-3</c:v>
                </c:pt>
                <c:pt idx="8143">
                  <c:v>-8.4609186000000003E-2</c:v>
                </c:pt>
                <c:pt idx="8144">
                  <c:v>1.9047619999999999E-3</c:v>
                </c:pt>
                <c:pt idx="8145">
                  <c:v>1.4679714999999999E-2</c:v>
                </c:pt>
                <c:pt idx="8146">
                  <c:v>0.142823529</c:v>
                </c:pt>
                <c:pt idx="8147">
                  <c:v>0.210682493</c:v>
                </c:pt>
                <c:pt idx="8148">
                  <c:v>-3.8273863999999998E-2</c:v>
                </c:pt>
                <c:pt idx="8149">
                  <c:v>-8.8220030000000001E-3</c:v>
                </c:pt>
                <c:pt idx="8150">
                  <c:v>-7.0671379999999997E-3</c:v>
                </c:pt>
                <c:pt idx="8151">
                  <c:v>2.9508197E-2</c:v>
                </c:pt>
                <c:pt idx="8152">
                  <c:v>0.119111911</c:v>
                </c:pt>
                <c:pt idx="8153">
                  <c:v>-0.123447205</c:v>
                </c:pt>
                <c:pt idx="8154">
                  <c:v>4.4358727000000001E-2</c:v>
                </c:pt>
                <c:pt idx="8155">
                  <c:v>1.5714286000000001E-2</c:v>
                </c:pt>
                <c:pt idx="8156">
                  <c:v>0.12121212100000001</c:v>
                </c:pt>
                <c:pt idx="8157">
                  <c:v>2.644554E-2</c:v>
                </c:pt>
                <c:pt idx="8158">
                  <c:v>1.6891891999999999E-2</c:v>
                </c:pt>
                <c:pt idx="8159">
                  <c:v>1.1897679999999999E-3</c:v>
                </c:pt>
                <c:pt idx="8160">
                  <c:v>-4.2194090000000004E-3</c:v>
                </c:pt>
                <c:pt idx="8161">
                  <c:v>0.48383733099999998</c:v>
                </c:pt>
                <c:pt idx="8162">
                  <c:v>0.20249653300000001</c:v>
                </c:pt>
                <c:pt idx="8163">
                  <c:v>7.0931245000000004E-2</c:v>
                </c:pt>
                <c:pt idx="8164">
                  <c:v>7.7094971999999998E-2</c:v>
                </c:pt>
                <c:pt idx="8165">
                  <c:v>0.20410557200000001</c:v>
                </c:pt>
                <c:pt idx="8166">
                  <c:v>7.9397276000000003E-2</c:v>
                </c:pt>
                <c:pt idx="8167">
                  <c:v>0.13121727699999999</c:v>
                </c:pt>
                <c:pt idx="8168">
                  <c:v>0.17007434900000001</c:v>
                </c:pt>
                <c:pt idx="8169">
                  <c:v>9.8778625999999994E-2</c:v>
                </c:pt>
                <c:pt idx="8170">
                  <c:v>-0.15913978500000001</c:v>
                </c:pt>
                <c:pt idx="8171">
                  <c:v>-8.0568719999999996E-2</c:v>
                </c:pt>
                <c:pt idx="8172">
                  <c:v>-7.3921971000000003E-2</c:v>
                </c:pt>
                <c:pt idx="8173">
                  <c:v>9.7303634E-2</c:v>
                </c:pt>
                <c:pt idx="8174">
                  <c:v>-0.122895623</c:v>
                </c:pt>
                <c:pt idx="8175">
                  <c:v>-1.8817204000000001E-2</c:v>
                </c:pt>
                <c:pt idx="8176">
                  <c:v>0.383193277</c:v>
                </c:pt>
                <c:pt idx="8177">
                  <c:v>1.6515276999999998E-2</c:v>
                </c:pt>
                <c:pt idx="8178">
                  <c:v>6.7156350000000002E-3</c:v>
                </c:pt>
                <c:pt idx="8179">
                  <c:v>-2.3465704E-2</c:v>
                </c:pt>
                <c:pt idx="8180">
                  <c:v>5.6753689000000003E-2</c:v>
                </c:pt>
                <c:pt idx="8181">
                  <c:v>-2.4295431999999999E-2</c:v>
                </c:pt>
                <c:pt idx="8182">
                  <c:v>-3.9897409999999998E-3</c:v>
                </c:pt>
                <c:pt idx="8183">
                  <c:v>9.3968096000000001E-2</c:v>
                </c:pt>
                <c:pt idx="8184">
                  <c:v>2.3427867000000002E-2</c:v>
                </c:pt>
                <c:pt idx="8185">
                  <c:v>1.3537906000000001E-2</c:v>
                </c:pt>
                <c:pt idx="8186">
                  <c:v>1.3544018E-2</c:v>
                </c:pt>
                <c:pt idx="8187">
                  <c:v>7.5163399000000006E-2</c:v>
                </c:pt>
                <c:pt idx="8188">
                  <c:v>6.8104702000000003E-2</c:v>
                </c:pt>
                <c:pt idx="8189">
                  <c:v>-1.9617705999999999E-2</c:v>
                </c:pt>
                <c:pt idx="8190">
                  <c:v>0.13710691799999999</c:v>
                </c:pt>
                <c:pt idx="8191">
                  <c:v>2.0401855E-2</c:v>
                </c:pt>
                <c:pt idx="8192">
                  <c:v>9.5419849999999994E-3</c:v>
                </c:pt>
                <c:pt idx="8193">
                  <c:v>-2.3026316000000002E-2</c:v>
                </c:pt>
                <c:pt idx="8194">
                  <c:v>0.15252073999999999</c:v>
                </c:pt>
                <c:pt idx="8195">
                  <c:v>-2.4948024999999999E-2</c:v>
                </c:pt>
                <c:pt idx="8196">
                  <c:v>-2.7653879999999999E-2</c:v>
                </c:pt>
                <c:pt idx="8197">
                  <c:v>0.14030769200000001</c:v>
                </c:pt>
                <c:pt idx="8198">
                  <c:v>7.4269480999999998E-2</c:v>
                </c:pt>
                <c:pt idx="8199">
                  <c:v>-5.9145674000000002E-2</c:v>
                </c:pt>
                <c:pt idx="8200">
                  <c:v>-5.0218341E-2</c:v>
                </c:pt>
                <c:pt idx="8201">
                  <c:v>5.9763895999999997E-2</c:v>
                </c:pt>
                <c:pt idx="8202">
                  <c:v>-4.5292013999999998E-2</c:v>
                </c:pt>
                <c:pt idx="8203">
                  <c:v>7.9610950999999999E-2</c:v>
                </c:pt>
                <c:pt idx="8204">
                  <c:v>-4.8484849999999996E-3</c:v>
                </c:pt>
                <c:pt idx="8205">
                  <c:v>-1.0366050999999999E-2</c:v>
                </c:pt>
                <c:pt idx="8206">
                  <c:v>0.128031809</c:v>
                </c:pt>
                <c:pt idx="8207">
                  <c:v>-1.5244891E-2</c:v>
                </c:pt>
                <c:pt idx="8208">
                  <c:v>0.41881638799999998</c:v>
                </c:pt>
                <c:pt idx="8209">
                  <c:v>-1.5422886E-2</c:v>
                </c:pt>
                <c:pt idx="8210">
                  <c:v>0.16741573000000001</c:v>
                </c:pt>
                <c:pt idx="8211">
                  <c:v>8.7272730000000007E-3</c:v>
                </c:pt>
                <c:pt idx="8212">
                  <c:v>-7.1301199999999996E-4</c:v>
                </c:pt>
                <c:pt idx="8213">
                  <c:v>2.5255561999999999E-2</c:v>
                </c:pt>
                <c:pt idx="8214">
                  <c:v>-9.8807495999999995E-2</c:v>
                </c:pt>
                <c:pt idx="8215">
                  <c:v>-1.3205282E-2</c:v>
                </c:pt>
                <c:pt idx="8216">
                  <c:v>5.8247899999999998E-3</c:v>
                </c:pt>
                <c:pt idx="8217">
                  <c:v>-3.3798282999999998E-2</c:v>
                </c:pt>
                <c:pt idx="8218">
                  <c:v>-0.121820303</c:v>
                </c:pt>
                <c:pt idx="8219">
                  <c:v>-2.6980620000000002E-3</c:v>
                </c:pt>
                <c:pt idx="8220">
                  <c:v>-3.8282749999999999E-3</c:v>
                </c:pt>
                <c:pt idx="8221">
                  <c:v>9.4117646999999999E-2</c:v>
                </c:pt>
                <c:pt idx="8222">
                  <c:v>-9.4339622999999997E-2</c:v>
                </c:pt>
                <c:pt idx="8223">
                  <c:v>-3.9215686E-2</c:v>
                </c:pt>
                <c:pt idx="8224">
                  <c:v>-4.8275862000000003E-2</c:v>
                </c:pt>
                <c:pt idx="8225">
                  <c:v>0</c:v>
                </c:pt>
                <c:pt idx="8226">
                  <c:v>4.6746856000000003E-2</c:v>
                </c:pt>
                <c:pt idx="8227">
                  <c:v>3.0372493E-2</c:v>
                </c:pt>
                <c:pt idx="8228">
                  <c:v>2.6278610000000001E-2</c:v>
                </c:pt>
                <c:pt idx="8229">
                  <c:v>1.6155089000000001E-2</c:v>
                </c:pt>
                <c:pt idx="8230">
                  <c:v>-1.6216215999999999E-2</c:v>
                </c:pt>
                <c:pt idx="8231">
                  <c:v>9.9368420999999998E-2</c:v>
                </c:pt>
                <c:pt idx="8232">
                  <c:v>-4.2382588999999998E-2</c:v>
                </c:pt>
                <c:pt idx="8233">
                  <c:v>-1.6034985000000002E-2</c:v>
                </c:pt>
                <c:pt idx="8234">
                  <c:v>-6.7956090000000002E-3</c:v>
                </c:pt>
                <c:pt idx="8235">
                  <c:v>2.8481012999999999E-2</c:v>
                </c:pt>
                <c:pt idx="8236">
                  <c:v>7.7579500000000002E-4</c:v>
                </c:pt>
                <c:pt idx="8237">
                  <c:v>-3.4841075999999999E-2</c:v>
                </c:pt>
                <c:pt idx="8238">
                  <c:v>2.5688641000000002E-2</c:v>
                </c:pt>
                <c:pt idx="8239">
                  <c:v>-4.3416572E-2</c:v>
                </c:pt>
                <c:pt idx="8240">
                  <c:v>8.7804878000000003E-2</c:v>
                </c:pt>
                <c:pt idx="8241">
                  <c:v>-5.5284553E-2</c:v>
                </c:pt>
                <c:pt idx="8242">
                  <c:v>7.1428570999999996E-2</c:v>
                </c:pt>
                <c:pt idx="8243">
                  <c:v>0.12724137899999999</c:v>
                </c:pt>
                <c:pt idx="8244">
                  <c:v>0.109471517</c:v>
                </c:pt>
                <c:pt idx="8245">
                  <c:v>5.5358603999999999E-2</c:v>
                </c:pt>
                <c:pt idx="8246">
                  <c:v>-1.3452914999999999E-2</c:v>
                </c:pt>
                <c:pt idx="8247">
                  <c:v>5.6031127999999999E-2</c:v>
                </c:pt>
                <c:pt idx="8248">
                  <c:v>9.2326732999999994E-2</c:v>
                </c:pt>
                <c:pt idx="8249">
                  <c:v>6.2771908000000001E-2</c:v>
                </c:pt>
                <c:pt idx="8250">
                  <c:v>1.9445444999999999E-2</c:v>
                </c:pt>
                <c:pt idx="8251">
                  <c:v>0.29683377300000002</c:v>
                </c:pt>
                <c:pt idx="8252">
                  <c:v>2.5014890000000001E-2</c:v>
                </c:pt>
                <c:pt idx="8253">
                  <c:v>-5.6468171999999997E-2</c:v>
                </c:pt>
                <c:pt idx="8254">
                  <c:v>-5.9402892999999998E-2</c:v>
                </c:pt>
                <c:pt idx="8255">
                  <c:v>-1.8766755999999999E-2</c:v>
                </c:pt>
                <c:pt idx="8256">
                  <c:v>1.6778520000000001E-3</c:v>
                </c:pt>
                <c:pt idx="8257">
                  <c:v>1.3753582E-2</c:v>
                </c:pt>
                <c:pt idx="8258">
                  <c:v>-3.4124628999999997E-2</c:v>
                </c:pt>
                <c:pt idx="8259">
                  <c:v>0.15695067300000001</c:v>
                </c:pt>
                <c:pt idx="8260">
                  <c:v>1.079137E-3</c:v>
                </c:pt>
                <c:pt idx="8261">
                  <c:v>2E-3</c:v>
                </c:pt>
                <c:pt idx="8262">
                  <c:v>5.9259259000000002E-2</c:v>
                </c:pt>
                <c:pt idx="8263">
                  <c:v>-2.4900399999999998E-3</c:v>
                </c:pt>
                <c:pt idx="8264">
                  <c:v>5.5172414000000003E-2</c:v>
                </c:pt>
                <c:pt idx="8265">
                  <c:v>-3.6199100000000001E-3</c:v>
                </c:pt>
                <c:pt idx="8266">
                  <c:v>-2.6779164000000001E-2</c:v>
                </c:pt>
                <c:pt idx="8267">
                  <c:v>-3.5264483999999999E-2</c:v>
                </c:pt>
                <c:pt idx="8268">
                  <c:v>2.609363E-2</c:v>
                </c:pt>
                <c:pt idx="8269">
                  <c:v>-4.3602982999999998E-2</c:v>
                </c:pt>
                <c:pt idx="8270">
                  <c:v>3.2597266E-2</c:v>
                </c:pt>
                <c:pt idx="8271">
                  <c:v>2.2834360000000001E-2</c:v>
                </c:pt>
                <c:pt idx="8272">
                  <c:v>-1.3303769E-2</c:v>
                </c:pt>
                <c:pt idx="8273">
                  <c:v>4.1237110000000004E-3</c:v>
                </c:pt>
                <c:pt idx="8274">
                  <c:v>-4.2941175999999998E-2</c:v>
                </c:pt>
                <c:pt idx="8275">
                  <c:v>-1.2850467000000001E-2</c:v>
                </c:pt>
                <c:pt idx="8276">
                  <c:v>1.229256E-3</c:v>
                </c:pt>
                <c:pt idx="8277">
                  <c:v>1.3422819000000001E-2</c:v>
                </c:pt>
                <c:pt idx="8278">
                  <c:v>1.4050092E-2</c:v>
                </c:pt>
                <c:pt idx="8279">
                  <c:v>7.0975416E-2</c:v>
                </c:pt>
                <c:pt idx="8280">
                  <c:v>3.4503816999999999E-2</c:v>
                </c:pt>
                <c:pt idx="8281">
                  <c:v>9.1083410000000007E-3</c:v>
                </c:pt>
                <c:pt idx="8282">
                  <c:v>2.0754716999999999E-2</c:v>
                </c:pt>
                <c:pt idx="8283">
                  <c:v>2.0058996999999999E-2</c:v>
                </c:pt>
                <c:pt idx="8284">
                  <c:v>4.0214480000000004E-3</c:v>
                </c:pt>
                <c:pt idx="8285">
                  <c:v>-1.9031510000000001E-3</c:v>
                </c:pt>
                <c:pt idx="8286">
                  <c:v>7.2931276000000003E-2</c:v>
                </c:pt>
                <c:pt idx="8287">
                  <c:v>-1.3793102999999999E-2</c:v>
                </c:pt>
                <c:pt idx="8288">
                  <c:v>-5.0000000000000001E-3</c:v>
                </c:pt>
                <c:pt idx="8289">
                  <c:v>6.6611159999999999E-3</c:v>
                </c:pt>
                <c:pt idx="8290">
                  <c:v>1.0638297999999999E-2</c:v>
                </c:pt>
                <c:pt idx="8291">
                  <c:v>1.2929849E-2</c:v>
                </c:pt>
                <c:pt idx="8292">
                  <c:v>2.6208766000000001E-2</c:v>
                </c:pt>
                <c:pt idx="8293">
                  <c:v>-0.13475177299999999</c:v>
                </c:pt>
                <c:pt idx="8294">
                  <c:v>0.171313403</c:v>
                </c:pt>
                <c:pt idx="8295">
                  <c:v>0.15688903800000001</c:v>
                </c:pt>
                <c:pt idx="8296">
                  <c:v>-4.0683480000000003E-3</c:v>
                </c:pt>
                <c:pt idx="8297">
                  <c:v>-3.1060094999999999E-2</c:v>
                </c:pt>
                <c:pt idx="8298">
                  <c:v>0.193644068</c:v>
                </c:pt>
                <c:pt idx="8299">
                  <c:v>4.2577242000000001E-2</c:v>
                </c:pt>
                <c:pt idx="8300">
                  <c:v>6.8861712000000005E-2</c:v>
                </c:pt>
                <c:pt idx="8301">
                  <c:v>-2.4817518E-2</c:v>
                </c:pt>
                <c:pt idx="8302">
                  <c:v>-3.3361129999999999E-3</c:v>
                </c:pt>
                <c:pt idx="8303">
                  <c:v>0.125659979</c:v>
                </c:pt>
                <c:pt idx="8304">
                  <c:v>-2.8497409999999998E-3</c:v>
                </c:pt>
                <c:pt idx="8305">
                  <c:v>0.18817734</c:v>
                </c:pt>
                <c:pt idx="8306">
                  <c:v>0.121454545</c:v>
                </c:pt>
                <c:pt idx="8307">
                  <c:v>2.1874999999999999E-2</c:v>
                </c:pt>
                <c:pt idx="8308">
                  <c:v>9.3401487000000005E-2</c:v>
                </c:pt>
                <c:pt idx="8309">
                  <c:v>-2.62329E-4</c:v>
                </c:pt>
                <c:pt idx="8310">
                  <c:v>8.9157136999999997E-2</c:v>
                </c:pt>
                <c:pt idx="8311">
                  <c:v>3.5148514999999998E-2</c:v>
                </c:pt>
                <c:pt idx="8312">
                  <c:v>8.2489690000000001E-3</c:v>
                </c:pt>
                <c:pt idx="8313">
                  <c:v>2.0715219999999999E-2</c:v>
                </c:pt>
                <c:pt idx="8314">
                  <c:v>-1.1007621E-2</c:v>
                </c:pt>
                <c:pt idx="8315">
                  <c:v>-7.8750000000000001E-2</c:v>
                </c:pt>
                <c:pt idx="8316">
                  <c:v>-7.3976221999999994E-2</c:v>
                </c:pt>
                <c:pt idx="8317">
                  <c:v>1.0067114E-2</c:v>
                </c:pt>
                <c:pt idx="8318">
                  <c:v>-1.425332E-2</c:v>
                </c:pt>
                <c:pt idx="8319">
                  <c:v>0.10807518300000001</c:v>
                </c:pt>
                <c:pt idx="8320">
                  <c:v>7.1631878999999996E-2</c:v>
                </c:pt>
                <c:pt idx="8321">
                  <c:v>0.16893733</c:v>
                </c:pt>
                <c:pt idx="8322">
                  <c:v>5.0896220000000002E-3</c:v>
                </c:pt>
                <c:pt idx="8323">
                  <c:v>-8.0428949999999996E-3</c:v>
                </c:pt>
                <c:pt idx="8324">
                  <c:v>4.7619047999999997E-2</c:v>
                </c:pt>
                <c:pt idx="8325">
                  <c:v>-0.10840708</c:v>
                </c:pt>
                <c:pt idx="8326">
                  <c:v>-1.0695187E-2</c:v>
                </c:pt>
                <c:pt idx="8327">
                  <c:v>0.211631664</c:v>
                </c:pt>
                <c:pt idx="8328">
                  <c:v>1.7446177E-2</c:v>
                </c:pt>
                <c:pt idx="8329">
                  <c:v>2.4500564999999998E-2</c:v>
                </c:pt>
                <c:pt idx="8330">
                  <c:v>0.17971014499999999</c:v>
                </c:pt>
                <c:pt idx="8331">
                  <c:v>8.7946199999999995E-3</c:v>
                </c:pt>
                <c:pt idx="8332">
                  <c:v>-1.4084507E-2</c:v>
                </c:pt>
                <c:pt idx="8333">
                  <c:v>-9.4131547999999995E-2</c:v>
                </c:pt>
                <c:pt idx="8334">
                  <c:v>3.1291172999999999E-2</c:v>
                </c:pt>
                <c:pt idx="8335">
                  <c:v>3.8002169999999998E-3</c:v>
                </c:pt>
                <c:pt idx="8336">
                  <c:v>6.1002178999999997E-2</c:v>
                </c:pt>
                <c:pt idx="8337">
                  <c:v>-1.0841837E-2</c:v>
                </c:pt>
                <c:pt idx="8338">
                  <c:v>-3.4129690000000001E-3</c:v>
                </c:pt>
                <c:pt idx="8339">
                  <c:v>-8.5959890000000001E-3</c:v>
                </c:pt>
                <c:pt idx="8340">
                  <c:v>-2.957608E-3</c:v>
                </c:pt>
                <c:pt idx="8341">
                  <c:v>0.114609974</c:v>
                </c:pt>
                <c:pt idx="8342">
                  <c:v>0.15555555600000001</c:v>
                </c:pt>
                <c:pt idx="8343">
                  <c:v>5.3938037000000001E-2</c:v>
                </c:pt>
                <c:pt idx="8344">
                  <c:v>-3.5129933000000002E-2</c:v>
                </c:pt>
                <c:pt idx="8345">
                  <c:v>7.7747063000000005E-2</c:v>
                </c:pt>
                <c:pt idx="8346">
                  <c:v>-9.0998043000000001E-2</c:v>
                </c:pt>
                <c:pt idx="8347">
                  <c:v>0.15096251299999999</c:v>
                </c:pt>
                <c:pt idx="8348">
                  <c:v>-4.3696275E-2</c:v>
                </c:pt>
                <c:pt idx="8349">
                  <c:v>2.5596277000000001E-2</c:v>
                </c:pt>
                <c:pt idx="8350">
                  <c:v>0.14525423700000001</c:v>
                </c:pt>
                <c:pt idx="8351">
                  <c:v>-2.0547945000000001E-2</c:v>
                </c:pt>
                <c:pt idx="8352">
                  <c:v>0.102941176</c:v>
                </c:pt>
                <c:pt idx="8353">
                  <c:v>-6.1410788000000001E-2</c:v>
                </c:pt>
                <c:pt idx="8354">
                  <c:v>5.9736230000000001E-2</c:v>
                </c:pt>
                <c:pt idx="8355">
                  <c:v>1.1940299E-2</c:v>
                </c:pt>
                <c:pt idx="8356">
                  <c:v>1.1320755E-2</c:v>
                </c:pt>
                <c:pt idx="8357">
                  <c:v>-6.4087062E-2</c:v>
                </c:pt>
                <c:pt idx="8358">
                  <c:v>9.5658570000000005E-3</c:v>
                </c:pt>
                <c:pt idx="8359">
                  <c:v>0.105463441</c:v>
                </c:pt>
                <c:pt idx="8360">
                  <c:v>-7.0038909999999999E-3</c:v>
                </c:pt>
                <c:pt idx="8361">
                  <c:v>1.860811E-3</c:v>
                </c:pt>
                <c:pt idx="8362">
                  <c:v>0.11188524599999999</c:v>
                </c:pt>
                <c:pt idx="8363">
                  <c:v>3.9252335999999999E-2</c:v>
                </c:pt>
                <c:pt idx="8364">
                  <c:v>-9.0909090999999997E-2</c:v>
                </c:pt>
                <c:pt idx="8365">
                  <c:v>1.3474495E-2</c:v>
                </c:pt>
                <c:pt idx="8366">
                  <c:v>0.110539515</c:v>
                </c:pt>
                <c:pt idx="8367">
                  <c:v>1.9941505000000002E-2</c:v>
                </c:pt>
                <c:pt idx="8368">
                  <c:v>2.2275738E-2</c:v>
                </c:pt>
                <c:pt idx="8369">
                  <c:v>4.3310875999999998E-2</c:v>
                </c:pt>
                <c:pt idx="8370">
                  <c:v>0.75602409599999998</c:v>
                </c:pt>
                <c:pt idx="8371">
                  <c:v>4.6666667000000002E-2</c:v>
                </c:pt>
                <c:pt idx="8372">
                  <c:v>-0.12894999400000001</c:v>
                </c:pt>
                <c:pt idx="8373">
                  <c:v>-9.9173549999999992E-3</c:v>
                </c:pt>
                <c:pt idx="8374">
                  <c:v>2.6572999E-2</c:v>
                </c:pt>
                <c:pt idx="8375">
                  <c:v>8.1761005999999997E-2</c:v>
                </c:pt>
                <c:pt idx="8376">
                  <c:v>-3.7099493999999997E-2</c:v>
                </c:pt>
                <c:pt idx="8377">
                  <c:v>-3.1620553000000003E-2</c:v>
                </c:pt>
                <c:pt idx="8378">
                  <c:v>-1.9548871999999998E-2</c:v>
                </c:pt>
                <c:pt idx="8379">
                  <c:v>5.0656659999999999E-2</c:v>
                </c:pt>
                <c:pt idx="8380">
                  <c:v>-3.1746029999999998E-3</c:v>
                </c:pt>
                <c:pt idx="8381">
                  <c:v>-3.195924E-2</c:v>
                </c:pt>
                <c:pt idx="8382">
                  <c:v>1.2770897999999999E-2</c:v>
                </c:pt>
                <c:pt idx="8383">
                  <c:v>-5.4891710000000003E-2</c:v>
                </c:pt>
                <c:pt idx="8384">
                  <c:v>0.20631068</c:v>
                </c:pt>
                <c:pt idx="8385">
                  <c:v>-5.4185021999999999E-2</c:v>
                </c:pt>
                <c:pt idx="8386">
                  <c:v>4.6493901999999997E-2</c:v>
                </c:pt>
                <c:pt idx="8387">
                  <c:v>-0.13971598700000001</c:v>
                </c:pt>
                <c:pt idx="8388">
                  <c:v>-1.5210991E-2</c:v>
                </c:pt>
                <c:pt idx="8389">
                  <c:v>5.3012049999999998E-3</c:v>
                </c:pt>
                <c:pt idx="8390">
                  <c:v>4.8577680999999998E-2</c:v>
                </c:pt>
                <c:pt idx="8391">
                  <c:v>2.7730807999999999E-2</c:v>
                </c:pt>
                <c:pt idx="8392">
                  <c:v>0.121514992</c:v>
                </c:pt>
                <c:pt idx="8393">
                  <c:v>3.0015798E-2</c:v>
                </c:pt>
                <c:pt idx="8394">
                  <c:v>0.16381048400000001</c:v>
                </c:pt>
                <c:pt idx="8395">
                  <c:v>1.5801354E-2</c:v>
                </c:pt>
                <c:pt idx="8396">
                  <c:v>0.15265573800000001</c:v>
                </c:pt>
                <c:pt idx="8397">
                  <c:v>6.7433558000000005E-2</c:v>
                </c:pt>
                <c:pt idx="8398">
                  <c:v>0.25574712599999999</c:v>
                </c:pt>
                <c:pt idx="8399">
                  <c:v>-9.0257500000000008E-3</c:v>
                </c:pt>
                <c:pt idx="8400">
                  <c:v>3.8022814000000002E-2</c:v>
                </c:pt>
                <c:pt idx="8401">
                  <c:v>9.5238100000000006E-3</c:v>
                </c:pt>
                <c:pt idx="8402">
                  <c:v>-1.5513126E-2</c:v>
                </c:pt>
                <c:pt idx="8403">
                  <c:v>0.102825746</c:v>
                </c:pt>
                <c:pt idx="8404">
                  <c:v>1.4690451E-2</c:v>
                </c:pt>
                <c:pt idx="8405">
                  <c:v>-1.5113349999999999E-2</c:v>
                </c:pt>
                <c:pt idx="8406">
                  <c:v>3.799186E-3</c:v>
                </c:pt>
                <c:pt idx="8407">
                  <c:v>-1.3704497E-2</c:v>
                </c:pt>
                <c:pt idx="8408">
                  <c:v>-1.7346688999999998E-2</c:v>
                </c:pt>
                <c:pt idx="8409">
                  <c:v>7.6590330999999998E-2</c:v>
                </c:pt>
                <c:pt idx="8410">
                  <c:v>-4.9140049999999999E-3</c:v>
                </c:pt>
                <c:pt idx="8411">
                  <c:v>2.8878246999999999E-2</c:v>
                </c:pt>
                <c:pt idx="8412">
                  <c:v>0.15328467200000001</c:v>
                </c:pt>
                <c:pt idx="8413">
                  <c:v>3.7558685000000001E-2</c:v>
                </c:pt>
                <c:pt idx="8414">
                  <c:v>6.8683565000000002E-2</c:v>
                </c:pt>
                <c:pt idx="8415">
                  <c:v>-0.118463912</c:v>
                </c:pt>
                <c:pt idx="8416">
                  <c:v>0.18231144899999999</c:v>
                </c:pt>
                <c:pt idx="8417">
                  <c:v>-1.3854930999999999E-2</c:v>
                </c:pt>
                <c:pt idx="8418">
                  <c:v>4.6399999999999997E-2</c:v>
                </c:pt>
                <c:pt idx="8419">
                  <c:v>0.14726631400000001</c:v>
                </c:pt>
                <c:pt idx="8420">
                  <c:v>4.0388146E-2</c:v>
                </c:pt>
                <c:pt idx="8421">
                  <c:v>3.5603112999999999E-2</c:v>
                </c:pt>
                <c:pt idx="8422">
                  <c:v>0.30882352899999999</c:v>
                </c:pt>
                <c:pt idx="8423">
                  <c:v>-4.4600938999999999E-2</c:v>
                </c:pt>
                <c:pt idx="8424">
                  <c:v>-0.102383054</c:v>
                </c:pt>
                <c:pt idx="8425">
                  <c:v>9.1006424000000002E-2</c:v>
                </c:pt>
                <c:pt idx="8426">
                  <c:v>-3.0886303E-2</c:v>
                </c:pt>
                <c:pt idx="8427">
                  <c:v>-0.04</c:v>
                </c:pt>
                <c:pt idx="8428">
                  <c:v>3.1446541000000001E-2</c:v>
                </c:pt>
                <c:pt idx="8429">
                  <c:v>-3.4148095000000003E-2</c:v>
                </c:pt>
                <c:pt idx="8430">
                  <c:v>8.6004689999999995E-3</c:v>
                </c:pt>
                <c:pt idx="8431">
                  <c:v>6.6192969000000004E-2</c:v>
                </c:pt>
                <c:pt idx="8432">
                  <c:v>1.9571865000000001E-2</c:v>
                </c:pt>
                <c:pt idx="8433">
                  <c:v>-2.0797227000000001E-2</c:v>
                </c:pt>
                <c:pt idx="8434">
                  <c:v>8.6004274000000006E-2</c:v>
                </c:pt>
                <c:pt idx="8435">
                  <c:v>6.5637065999999994E-2</c:v>
                </c:pt>
                <c:pt idx="8436">
                  <c:v>0.35193798399999998</c:v>
                </c:pt>
                <c:pt idx="8437">
                  <c:v>0.111025443</c:v>
                </c:pt>
                <c:pt idx="8438">
                  <c:v>-4.2682927000000002E-2</c:v>
                </c:pt>
                <c:pt idx="8439">
                  <c:v>7.2106262000000004E-2</c:v>
                </c:pt>
                <c:pt idx="8440">
                  <c:v>1.6439454999999999E-2</c:v>
                </c:pt>
                <c:pt idx="8441">
                  <c:v>-5.5920355999999997E-2</c:v>
                </c:pt>
                <c:pt idx="8442">
                  <c:v>-3.0456852999999999E-2</c:v>
                </c:pt>
                <c:pt idx="8443">
                  <c:v>-1.3969732E-2</c:v>
                </c:pt>
                <c:pt idx="8444">
                  <c:v>2.2580645E-2</c:v>
                </c:pt>
                <c:pt idx="8445">
                  <c:v>0.11864406800000001</c:v>
                </c:pt>
                <c:pt idx="8446">
                  <c:v>6.1177816000000003E-2</c:v>
                </c:pt>
                <c:pt idx="8447">
                  <c:v>-2.9394239999999999E-2</c:v>
                </c:pt>
                <c:pt idx="8448">
                  <c:v>-5.3763439999999999E-3</c:v>
                </c:pt>
                <c:pt idx="8449">
                  <c:v>1.9280682E-2</c:v>
                </c:pt>
                <c:pt idx="8450">
                  <c:v>0.124806352</c:v>
                </c:pt>
                <c:pt idx="8451">
                  <c:v>-4.8402699999999999E-4</c:v>
                </c:pt>
                <c:pt idx="8452">
                  <c:v>2.7058823999999999E-2</c:v>
                </c:pt>
                <c:pt idx="8453">
                  <c:v>7.5869335999999996E-2</c:v>
                </c:pt>
                <c:pt idx="8454">
                  <c:v>2.2381380000000002E-3</c:v>
                </c:pt>
                <c:pt idx="8455">
                  <c:v>1.35E-2</c:v>
                </c:pt>
                <c:pt idx="8456">
                  <c:v>2.5332489E-2</c:v>
                </c:pt>
                <c:pt idx="8457">
                  <c:v>9.658247E-3</c:v>
                </c:pt>
                <c:pt idx="8458">
                  <c:v>4.1660140999999998E-2</c:v>
                </c:pt>
                <c:pt idx="8459">
                  <c:v>4.4497608000000001E-2</c:v>
                </c:pt>
                <c:pt idx="8460">
                  <c:v>8.4394153999999999E-2</c:v>
                </c:pt>
                <c:pt idx="8461">
                  <c:v>-8.0882353000000004E-2</c:v>
                </c:pt>
                <c:pt idx="8462">
                  <c:v>0.15754437900000001</c:v>
                </c:pt>
                <c:pt idx="8463">
                  <c:v>3.6329762000000002E-2</c:v>
                </c:pt>
                <c:pt idx="8464">
                  <c:v>4.1418261999999997E-2</c:v>
                </c:pt>
                <c:pt idx="8465">
                  <c:v>5.5271488000000001E-2</c:v>
                </c:pt>
                <c:pt idx="8466">
                  <c:v>-6.0693641999999999E-2</c:v>
                </c:pt>
                <c:pt idx="8467">
                  <c:v>-2.9850749999999998E-3</c:v>
                </c:pt>
                <c:pt idx="8468">
                  <c:v>7.7614379999999998E-3</c:v>
                </c:pt>
                <c:pt idx="8469">
                  <c:v>-7.3115860000000001E-3</c:v>
                </c:pt>
                <c:pt idx="8470">
                  <c:v>-5.5823777999999998E-2</c:v>
                </c:pt>
                <c:pt idx="8471">
                  <c:v>-2.4096386000000001E-2</c:v>
                </c:pt>
                <c:pt idx="8472">
                  <c:v>-2.4045262000000001E-2</c:v>
                </c:pt>
                <c:pt idx="8473">
                  <c:v>8.4856397E-2</c:v>
                </c:pt>
                <c:pt idx="8474">
                  <c:v>-3.3763901999999998E-2</c:v>
                </c:pt>
                <c:pt idx="8475">
                  <c:v>0</c:v>
                </c:pt>
                <c:pt idx="8476">
                  <c:v>-1.7512508999999999E-2</c:v>
                </c:pt>
                <c:pt idx="8477">
                  <c:v>2.0632737000000002E-2</c:v>
                </c:pt>
                <c:pt idx="8478">
                  <c:v>-5.0450450000000001E-2</c:v>
                </c:pt>
                <c:pt idx="8479">
                  <c:v>0.109176471</c:v>
                </c:pt>
                <c:pt idx="8480">
                  <c:v>-1.1417058000000001E-2</c:v>
                </c:pt>
                <c:pt idx="8481">
                  <c:v>1.3894737000000001E-2</c:v>
                </c:pt>
                <c:pt idx="8482">
                  <c:v>-3.1680844999999999E-2</c:v>
                </c:pt>
                <c:pt idx="8483">
                  <c:v>1.4375000000000001E-2</c:v>
                </c:pt>
                <c:pt idx="8484">
                  <c:v>0.26528117400000001</c:v>
                </c:pt>
                <c:pt idx="8485">
                  <c:v>-1.4499877E-2</c:v>
                </c:pt>
                <c:pt idx="8486">
                  <c:v>-5.3142857000000002E-2</c:v>
                </c:pt>
                <c:pt idx="8487">
                  <c:v>6.1250805999999998E-2</c:v>
                </c:pt>
                <c:pt idx="8488">
                  <c:v>4.2963725000000001E-2</c:v>
                </c:pt>
                <c:pt idx="8489">
                  <c:v>5.8900182000000002E-2</c:v>
                </c:pt>
                <c:pt idx="8490">
                  <c:v>1.2878524000000001E-2</c:v>
                </c:pt>
                <c:pt idx="8491">
                  <c:v>1.3427562000000001E-2</c:v>
                </c:pt>
                <c:pt idx="8492">
                  <c:v>-3.0303030000000002E-2</c:v>
                </c:pt>
                <c:pt idx="8493">
                  <c:v>5.8516195999999999E-2</c:v>
                </c:pt>
                <c:pt idx="8494">
                  <c:v>0.11476952</c:v>
                </c:pt>
                <c:pt idx="8495">
                  <c:v>4.3863972000000001E-2</c:v>
                </c:pt>
                <c:pt idx="8496">
                  <c:v>-0.101607717</c:v>
                </c:pt>
                <c:pt idx="8497">
                  <c:v>5.17331E-4</c:v>
                </c:pt>
                <c:pt idx="8498">
                  <c:v>4.0995608000000003E-2</c:v>
                </c:pt>
                <c:pt idx="8499">
                  <c:v>3.5874439000000001E-2</c:v>
                </c:pt>
                <c:pt idx="8500">
                  <c:v>-2.0242915E-2</c:v>
                </c:pt>
                <c:pt idx="8501">
                  <c:v>2.0982473000000001E-2</c:v>
                </c:pt>
                <c:pt idx="8502">
                  <c:v>0.102145923</c:v>
                </c:pt>
                <c:pt idx="8503">
                  <c:v>-4.1327913000000001E-2</c:v>
                </c:pt>
                <c:pt idx="8504">
                  <c:v>1.1269929E-2</c:v>
                </c:pt>
                <c:pt idx="8505">
                  <c:v>2.6215443000000001E-2</c:v>
                </c:pt>
                <c:pt idx="8506">
                  <c:v>4.7720039999999998E-3</c:v>
                </c:pt>
                <c:pt idx="8507">
                  <c:v>-2.5285972E-2</c:v>
                </c:pt>
                <c:pt idx="8508">
                  <c:v>7.2273320000000004E-3</c:v>
                </c:pt>
                <c:pt idx="8509">
                  <c:v>5.865103E-3</c:v>
                </c:pt>
                <c:pt idx="8510">
                  <c:v>-2.2699387000000001E-2</c:v>
                </c:pt>
                <c:pt idx="8511">
                  <c:v>3.5114503999999998E-2</c:v>
                </c:pt>
                <c:pt idx="8512">
                  <c:v>6.4516130000000001E-3</c:v>
                </c:pt>
                <c:pt idx="8513">
                  <c:v>0.10673758899999999</c:v>
                </c:pt>
                <c:pt idx="8514">
                  <c:v>4.5499999999999999E-2</c:v>
                </c:pt>
                <c:pt idx="8515">
                  <c:v>4.113444E-3</c:v>
                </c:pt>
                <c:pt idx="8516">
                  <c:v>-7.7849861000000006E-2</c:v>
                </c:pt>
                <c:pt idx="8517">
                  <c:v>-4.155125E-3</c:v>
                </c:pt>
                <c:pt idx="8518">
                  <c:v>0.112888483</c:v>
                </c:pt>
                <c:pt idx="8519">
                  <c:v>-5.6000000000000001E-2</c:v>
                </c:pt>
                <c:pt idx="8520">
                  <c:v>1.1392869999999999E-2</c:v>
                </c:pt>
                <c:pt idx="8521">
                  <c:v>3.2065775999999997E-2</c:v>
                </c:pt>
                <c:pt idx="8522">
                  <c:v>0.15732613100000001</c:v>
                </c:pt>
                <c:pt idx="8523">
                  <c:v>0.16158536600000001</c:v>
                </c:pt>
                <c:pt idx="8524">
                  <c:v>-3.3787788999999999E-2</c:v>
                </c:pt>
                <c:pt idx="8525">
                  <c:v>4.518664E-2</c:v>
                </c:pt>
                <c:pt idx="8526">
                  <c:v>3.1799728999999999E-2</c:v>
                </c:pt>
                <c:pt idx="8527">
                  <c:v>-9.1216216000000003E-2</c:v>
                </c:pt>
                <c:pt idx="8528">
                  <c:v>3.8766519999999999E-2</c:v>
                </c:pt>
                <c:pt idx="8529">
                  <c:v>0.116912972</c:v>
                </c:pt>
                <c:pt idx="8530">
                  <c:v>0.16317016300000001</c:v>
                </c:pt>
                <c:pt idx="8531">
                  <c:v>2.9039464000000001E-2</c:v>
                </c:pt>
                <c:pt idx="8532">
                  <c:v>4.1666666999999998E-2</c:v>
                </c:pt>
                <c:pt idx="8533">
                  <c:v>6.1923583999999997E-2</c:v>
                </c:pt>
                <c:pt idx="8534">
                  <c:v>-6.4995360000000002E-3</c:v>
                </c:pt>
                <c:pt idx="8535">
                  <c:v>6.9090909000000006E-2</c:v>
                </c:pt>
                <c:pt idx="8536">
                  <c:v>2.4812029999999999E-2</c:v>
                </c:pt>
                <c:pt idx="8537">
                  <c:v>-9.9800400000000008E-3</c:v>
                </c:pt>
                <c:pt idx="8538">
                  <c:v>5.1209103999999998E-2</c:v>
                </c:pt>
                <c:pt idx="8539">
                  <c:v>0.30042313100000001</c:v>
                </c:pt>
                <c:pt idx="8540">
                  <c:v>-3.3222599999999997E-4</c:v>
                </c:pt>
                <c:pt idx="8541">
                  <c:v>9.8110706000000006E-2</c:v>
                </c:pt>
                <c:pt idx="8542">
                  <c:v>0.17430673499999999</c:v>
                </c:pt>
                <c:pt idx="8543">
                  <c:v>9.5133549999999994E-3</c:v>
                </c:pt>
                <c:pt idx="8544">
                  <c:v>7.0886076000000006E-2</c:v>
                </c:pt>
                <c:pt idx="8545">
                  <c:v>0.14541062799999999</c:v>
                </c:pt>
                <c:pt idx="8546">
                  <c:v>-2.8169013999999999E-2</c:v>
                </c:pt>
                <c:pt idx="8547">
                  <c:v>1.2987013E-2</c:v>
                </c:pt>
                <c:pt idx="8548">
                  <c:v>0.106839005</c:v>
                </c:pt>
                <c:pt idx="8549">
                  <c:v>-6.5585330999999997E-2</c:v>
                </c:pt>
                <c:pt idx="8550">
                  <c:v>-3.9281710000000003E-3</c:v>
                </c:pt>
                <c:pt idx="8551">
                  <c:v>0.29034436200000002</c:v>
                </c:pt>
                <c:pt idx="8552">
                  <c:v>8.5614443999999998E-2</c:v>
                </c:pt>
                <c:pt idx="8553">
                  <c:v>7.2859739999999997E-3</c:v>
                </c:pt>
                <c:pt idx="8554">
                  <c:v>3.2490974999999998E-2</c:v>
                </c:pt>
                <c:pt idx="8555">
                  <c:v>-4.7306792E-2</c:v>
                </c:pt>
                <c:pt idx="8556">
                  <c:v>0.13648068699999999</c:v>
                </c:pt>
                <c:pt idx="8557">
                  <c:v>0.17077003700000001</c:v>
                </c:pt>
                <c:pt idx="8558">
                  <c:v>-4.1322310000000001E-3</c:v>
                </c:pt>
                <c:pt idx="8559">
                  <c:v>-4.6984339E-2</c:v>
                </c:pt>
                <c:pt idx="8560">
                  <c:v>4.0522875999999999E-2</c:v>
                </c:pt>
                <c:pt idx="8561">
                  <c:v>-2.2619047999999999E-2</c:v>
                </c:pt>
                <c:pt idx="8562">
                  <c:v>4.8104955999999997E-2</c:v>
                </c:pt>
                <c:pt idx="8563">
                  <c:v>8.0789950000000003E-3</c:v>
                </c:pt>
                <c:pt idx="8564">
                  <c:v>6.3629419999999999E-3</c:v>
                </c:pt>
                <c:pt idx="8565">
                  <c:v>-1.0502625999999999E-2</c:v>
                </c:pt>
                <c:pt idx="8566">
                  <c:v>5.6716417999999998E-2</c:v>
                </c:pt>
                <c:pt idx="8567">
                  <c:v>-2.5044720000000002E-3</c:v>
                </c:pt>
                <c:pt idx="8568">
                  <c:v>0.14222873899999999</c:v>
                </c:pt>
                <c:pt idx="8569">
                  <c:v>0.204766108</c:v>
                </c:pt>
                <c:pt idx="8570">
                  <c:v>7.2992700000000001E-3</c:v>
                </c:pt>
                <c:pt idx="8571">
                  <c:v>5.6603770000000003E-3</c:v>
                </c:pt>
                <c:pt idx="8572">
                  <c:v>-2.0892151000000001E-2</c:v>
                </c:pt>
                <c:pt idx="8573">
                  <c:v>-1.2793176999999999E-2</c:v>
                </c:pt>
                <c:pt idx="8574">
                  <c:v>-6.8920250000000004E-3</c:v>
                </c:pt>
                <c:pt idx="8575">
                  <c:v>-3.7177281E-2</c:v>
                </c:pt>
                <c:pt idx="8576">
                  <c:v>-1.8263472999999999E-2</c:v>
                </c:pt>
                <c:pt idx="8577">
                  <c:v>-0.10673732</c:v>
                </c:pt>
                <c:pt idx="8578">
                  <c:v>8.8516745999999993E-2</c:v>
                </c:pt>
                <c:pt idx="8579">
                  <c:v>-1.0195165000000001E-2</c:v>
                </c:pt>
                <c:pt idx="8580">
                  <c:v>-6.9620252999999993E-2</c:v>
                </c:pt>
                <c:pt idx="8581">
                  <c:v>-9.9666667E-2</c:v>
                </c:pt>
                <c:pt idx="8582">
                  <c:v>-2.1201412999999999E-2</c:v>
                </c:pt>
                <c:pt idx="8583">
                  <c:v>2.2077922E-2</c:v>
                </c:pt>
                <c:pt idx="8584">
                  <c:v>2.7250047999999999E-2</c:v>
                </c:pt>
                <c:pt idx="8585">
                  <c:v>3.7021276999999998E-2</c:v>
                </c:pt>
                <c:pt idx="8586">
                  <c:v>8.3074189000000007E-2</c:v>
                </c:pt>
                <c:pt idx="8587">
                  <c:v>-3.5864978999999998E-2</c:v>
                </c:pt>
                <c:pt idx="8588">
                  <c:v>0.122758621</c:v>
                </c:pt>
                <c:pt idx="8589">
                  <c:v>-2.5566531E-2</c:v>
                </c:pt>
                <c:pt idx="8590">
                  <c:v>-5.8248632000000002E-2</c:v>
                </c:pt>
                <c:pt idx="8591">
                  <c:v>2.7837259E-2</c:v>
                </c:pt>
                <c:pt idx="8592">
                  <c:v>2.4660570999999999E-2</c:v>
                </c:pt>
                <c:pt idx="8593">
                  <c:v>7.9322034E-2</c:v>
                </c:pt>
                <c:pt idx="8594">
                  <c:v>-2.2624433999999999E-2</c:v>
                </c:pt>
                <c:pt idx="8595">
                  <c:v>0.10343195299999999</c:v>
                </c:pt>
                <c:pt idx="8596">
                  <c:v>-4.4077135000000003E-2</c:v>
                </c:pt>
                <c:pt idx="8597">
                  <c:v>1.3531800000000001E-3</c:v>
                </c:pt>
                <c:pt idx="8598">
                  <c:v>-9.0909090999999997E-2</c:v>
                </c:pt>
                <c:pt idx="8599">
                  <c:v>9.3776640999999994E-2</c:v>
                </c:pt>
                <c:pt idx="8600">
                  <c:v>-2.7483313999999998E-2</c:v>
                </c:pt>
                <c:pt idx="8601">
                  <c:v>-2.8500854999999999E-2</c:v>
                </c:pt>
                <c:pt idx="8602">
                  <c:v>-6.8678459999999997E-2</c:v>
                </c:pt>
                <c:pt idx="8603">
                  <c:v>3.074141E-2</c:v>
                </c:pt>
                <c:pt idx="8604">
                  <c:v>-7.7005349999999997E-3</c:v>
                </c:pt>
                <c:pt idx="8605">
                  <c:v>8.5607280000000001E-3</c:v>
                </c:pt>
                <c:pt idx="8606">
                  <c:v>-3.6245799000000002E-2</c:v>
                </c:pt>
                <c:pt idx="8607">
                  <c:v>-1.0340633E-2</c:v>
                </c:pt>
                <c:pt idx="8608">
                  <c:v>0.16888888899999999</c:v>
                </c:pt>
                <c:pt idx="8609">
                  <c:v>8.4067253999999994E-2</c:v>
                </c:pt>
                <c:pt idx="8610">
                  <c:v>3.3422460000000001E-3</c:v>
                </c:pt>
                <c:pt idx="8611">
                  <c:v>-1.9108988E-2</c:v>
                </c:pt>
                <c:pt idx="8612">
                  <c:v>-5.2380952000000001E-2</c:v>
                </c:pt>
                <c:pt idx="8613">
                  <c:v>-3.5419129999999998E-3</c:v>
                </c:pt>
                <c:pt idx="8614">
                  <c:v>4.4992743000000002E-2</c:v>
                </c:pt>
                <c:pt idx="8615">
                  <c:v>3.9443155000000001E-2</c:v>
                </c:pt>
                <c:pt idx="8616">
                  <c:v>0</c:v>
                </c:pt>
                <c:pt idx="8617">
                  <c:v>2.2476050000000001E-2</c:v>
                </c:pt>
                <c:pt idx="8618">
                  <c:v>0</c:v>
                </c:pt>
                <c:pt idx="8619">
                  <c:v>3.3027523000000003E-2</c:v>
                </c:pt>
                <c:pt idx="8620">
                  <c:v>-9.9861299999999993E-3</c:v>
                </c:pt>
                <c:pt idx="8621">
                  <c:v>0.16095238100000001</c:v>
                </c:pt>
                <c:pt idx="8622">
                  <c:v>-1.0341262E-2</c:v>
                </c:pt>
                <c:pt idx="8623">
                  <c:v>-8.2794307999999997E-2</c:v>
                </c:pt>
                <c:pt idx="8624">
                  <c:v>-5.0369380000000004E-3</c:v>
                </c:pt>
                <c:pt idx="8625">
                  <c:v>3.8095237999999997E-2</c:v>
                </c:pt>
                <c:pt idx="8626">
                  <c:v>-6.1368401000000003E-2</c:v>
                </c:pt>
                <c:pt idx="8627">
                  <c:v>0.34886908799999999</c:v>
                </c:pt>
                <c:pt idx="8628">
                  <c:v>-0.178723404</c:v>
                </c:pt>
                <c:pt idx="8629">
                  <c:v>-1.3402061999999999E-2</c:v>
                </c:pt>
                <c:pt idx="8630">
                  <c:v>3.7383178000000003E-2</c:v>
                </c:pt>
                <c:pt idx="8631">
                  <c:v>2.8756957E-2</c:v>
                </c:pt>
                <c:pt idx="8632">
                  <c:v>5.2631578999999998E-2</c:v>
                </c:pt>
                <c:pt idx="8633">
                  <c:v>7.1679549999999995E-2</c:v>
                </c:pt>
                <c:pt idx="8634">
                  <c:v>5.0632910000000001E-3</c:v>
                </c:pt>
                <c:pt idx="8635">
                  <c:v>0.11359404100000001</c:v>
                </c:pt>
                <c:pt idx="8636">
                  <c:v>0.153344917</c:v>
                </c:pt>
                <c:pt idx="8637">
                  <c:v>1.7975402000000001E-2</c:v>
                </c:pt>
                <c:pt idx="8638">
                  <c:v>6.1588331000000003E-2</c:v>
                </c:pt>
                <c:pt idx="8639">
                  <c:v>-1.1787819E-2</c:v>
                </c:pt>
                <c:pt idx="8640">
                  <c:v>1.1870650999999999E-2</c:v>
                </c:pt>
                <c:pt idx="8641">
                  <c:v>0.45774231700000001</c:v>
                </c:pt>
                <c:pt idx="8642">
                  <c:v>7.0671379999999997E-3</c:v>
                </c:pt>
                <c:pt idx="8643">
                  <c:v>0.103924105</c:v>
                </c:pt>
                <c:pt idx="8644">
                  <c:v>9.6847310000000002E-3</c:v>
                </c:pt>
                <c:pt idx="8645">
                  <c:v>5.9479550000000004E-3</c:v>
                </c:pt>
                <c:pt idx="8646">
                  <c:v>0.13859275099999999</c:v>
                </c:pt>
                <c:pt idx="8647">
                  <c:v>-4.0298506999999997E-2</c:v>
                </c:pt>
                <c:pt idx="8648">
                  <c:v>2.0742357999999999E-2</c:v>
                </c:pt>
                <c:pt idx="8649">
                  <c:v>0.149233544</c:v>
                </c:pt>
                <c:pt idx="8650">
                  <c:v>9.4583333000000006E-2</c:v>
                </c:pt>
                <c:pt idx="8651">
                  <c:v>-2.4856597000000001E-2</c:v>
                </c:pt>
                <c:pt idx="8652">
                  <c:v>-9.6000000000000002E-2</c:v>
                </c:pt>
                <c:pt idx="8653">
                  <c:v>-5.8456973000000002E-2</c:v>
                </c:pt>
                <c:pt idx="8654">
                  <c:v>7.8061412999999996E-2</c:v>
                </c:pt>
                <c:pt idx="8655">
                  <c:v>-0.172155689</c:v>
                </c:pt>
                <c:pt idx="8656">
                  <c:v>-2.8571429999999999E-3</c:v>
                </c:pt>
                <c:pt idx="8657">
                  <c:v>-0.121777778</c:v>
                </c:pt>
                <c:pt idx="8658">
                  <c:v>0.12027027</c:v>
                </c:pt>
                <c:pt idx="8659">
                  <c:v>2.3059618E-2</c:v>
                </c:pt>
                <c:pt idx="8660">
                  <c:v>-0.20509708700000001</c:v>
                </c:pt>
                <c:pt idx="8661">
                  <c:v>8.4615379999999994E-3</c:v>
                </c:pt>
                <c:pt idx="8662">
                  <c:v>0.11509274899999999</c:v>
                </c:pt>
                <c:pt idx="8663">
                  <c:v>8.9245872000000004E-2</c:v>
                </c:pt>
                <c:pt idx="8664">
                  <c:v>9.1262639000000007E-2</c:v>
                </c:pt>
                <c:pt idx="8665">
                  <c:v>2.1085930000000002E-3</c:v>
                </c:pt>
                <c:pt idx="8666">
                  <c:v>-0.11549295800000001</c:v>
                </c:pt>
                <c:pt idx="8667">
                  <c:v>4.0160639999999997E-3</c:v>
                </c:pt>
                <c:pt idx="8668">
                  <c:v>0.18134298400000001</c:v>
                </c:pt>
                <c:pt idx="8669">
                  <c:v>-0.239130435</c:v>
                </c:pt>
                <c:pt idx="8670">
                  <c:v>-1.555556E-3</c:v>
                </c:pt>
                <c:pt idx="8671">
                  <c:v>3.4710200000000001E-4</c:v>
                </c:pt>
                <c:pt idx="8672">
                  <c:v>-2.2522522999999999E-2</c:v>
                </c:pt>
                <c:pt idx="8673">
                  <c:v>4.9718574000000001E-2</c:v>
                </c:pt>
                <c:pt idx="8674">
                  <c:v>0.16102941200000001</c:v>
                </c:pt>
                <c:pt idx="8675">
                  <c:v>0.16872727300000001</c:v>
                </c:pt>
                <c:pt idx="8676">
                  <c:v>-9.7262249999999998E-3</c:v>
                </c:pt>
                <c:pt idx="8677">
                  <c:v>-5.2475248000000002E-2</c:v>
                </c:pt>
                <c:pt idx="8678">
                  <c:v>0.230633803</c:v>
                </c:pt>
                <c:pt idx="8679">
                  <c:v>1.8884627000000001E-2</c:v>
                </c:pt>
                <c:pt idx="8680">
                  <c:v>-9.2570983999999995E-2</c:v>
                </c:pt>
                <c:pt idx="8681">
                  <c:v>6.5476190000000004E-2</c:v>
                </c:pt>
                <c:pt idx="8682">
                  <c:v>-4.6085233000000003E-2</c:v>
                </c:pt>
                <c:pt idx="8683">
                  <c:v>-0.26332149199999999</c:v>
                </c:pt>
                <c:pt idx="8684">
                  <c:v>3.4482799999999999E-4</c:v>
                </c:pt>
                <c:pt idx="8685">
                  <c:v>0.13915493000000001</c:v>
                </c:pt>
                <c:pt idx="8686">
                  <c:v>0.119019139</c:v>
                </c:pt>
                <c:pt idx="8687">
                  <c:v>-5.3533189999999996E-3</c:v>
                </c:pt>
                <c:pt idx="8688">
                  <c:v>8.2542193999999999E-2</c:v>
                </c:pt>
                <c:pt idx="8689">
                  <c:v>-7.9159935000000001E-2</c:v>
                </c:pt>
                <c:pt idx="8690">
                  <c:v>6.3271604999999995E-2</c:v>
                </c:pt>
                <c:pt idx="8691">
                  <c:v>8.2644627999999998E-2</c:v>
                </c:pt>
                <c:pt idx="8692">
                  <c:v>2.9128494000000001E-2</c:v>
                </c:pt>
                <c:pt idx="8693">
                  <c:v>-1.0973451E-2</c:v>
                </c:pt>
                <c:pt idx="8694">
                  <c:v>3.3969680000000002E-2</c:v>
                </c:pt>
                <c:pt idx="8695">
                  <c:v>0.19580233799999999</c:v>
                </c:pt>
                <c:pt idx="8696">
                  <c:v>7.0229007999999996E-2</c:v>
                </c:pt>
                <c:pt idx="8697">
                  <c:v>-1.1437908E-2</c:v>
                </c:pt>
                <c:pt idx="8698">
                  <c:v>3.7204058999999998E-2</c:v>
                </c:pt>
                <c:pt idx="8699">
                  <c:v>8.7990196000000007E-2</c:v>
                </c:pt>
                <c:pt idx="8700">
                  <c:v>0.1</c:v>
                </c:pt>
                <c:pt idx="8701">
                  <c:v>-6.6914499999999998E-3</c:v>
                </c:pt>
                <c:pt idx="8702">
                  <c:v>-2.5073746000000001E-2</c:v>
                </c:pt>
                <c:pt idx="8703">
                  <c:v>0.10713739899999999</c:v>
                </c:pt>
                <c:pt idx="8704">
                  <c:v>7.5541037000000005E-2</c:v>
                </c:pt>
                <c:pt idx="8705">
                  <c:v>-3.5982814000000002E-2</c:v>
                </c:pt>
                <c:pt idx="8706">
                  <c:v>1.3357900000000001E-2</c:v>
                </c:pt>
                <c:pt idx="8707">
                  <c:v>-3.9860887999999997E-2</c:v>
                </c:pt>
                <c:pt idx="8708">
                  <c:v>6.9107788000000003E-2</c:v>
                </c:pt>
                <c:pt idx="8709">
                  <c:v>9.9792099999999995E-2</c:v>
                </c:pt>
                <c:pt idx="8710">
                  <c:v>7.3203796000000002E-2</c:v>
                </c:pt>
                <c:pt idx="8711">
                  <c:v>1.4166455999999999E-2</c:v>
                </c:pt>
                <c:pt idx="8712">
                  <c:v>7.6801267000000006E-2</c:v>
                </c:pt>
                <c:pt idx="8713">
                  <c:v>-7.7951000000000001E-3</c:v>
                </c:pt>
                <c:pt idx="8714">
                  <c:v>0.197167756</c:v>
                </c:pt>
                <c:pt idx="8715">
                  <c:v>0.10871346599999999</c:v>
                </c:pt>
                <c:pt idx="8716">
                  <c:v>-5.7375530000000003E-3</c:v>
                </c:pt>
                <c:pt idx="8717">
                  <c:v>-0.03</c:v>
                </c:pt>
                <c:pt idx="8718">
                  <c:v>4.9908703999999998E-2</c:v>
                </c:pt>
                <c:pt idx="8719">
                  <c:v>-3.3027523000000003E-2</c:v>
                </c:pt>
                <c:pt idx="8720">
                  <c:v>2.0555000000000001E-4</c:v>
                </c:pt>
                <c:pt idx="8721">
                  <c:v>0.21800529599999999</c:v>
                </c:pt>
                <c:pt idx="8722">
                  <c:v>2.6007385000000001E-2</c:v>
                </c:pt>
                <c:pt idx="8723">
                  <c:v>0.119553073</c:v>
                </c:pt>
                <c:pt idx="8724">
                  <c:v>-3.0495553000000002E-2</c:v>
                </c:pt>
                <c:pt idx="8725">
                  <c:v>1.5533981000000001E-2</c:v>
                </c:pt>
                <c:pt idx="8726">
                  <c:v>0</c:v>
                </c:pt>
                <c:pt idx="8727">
                  <c:v>3.5022101E-2</c:v>
                </c:pt>
                <c:pt idx="8728">
                  <c:v>-1.6157359E-2</c:v>
                </c:pt>
                <c:pt idx="8729">
                  <c:v>-2.9220778999999999E-2</c:v>
                </c:pt>
                <c:pt idx="8730">
                  <c:v>4.9121973999999999E-2</c:v>
                </c:pt>
                <c:pt idx="8731">
                  <c:v>-5.1305969999999999E-2</c:v>
                </c:pt>
                <c:pt idx="8732">
                  <c:v>6.2727273E-2</c:v>
                </c:pt>
                <c:pt idx="8733">
                  <c:v>5.2380952000000001E-2</c:v>
                </c:pt>
                <c:pt idx="8734">
                  <c:v>0.123567921</c:v>
                </c:pt>
                <c:pt idx="8735">
                  <c:v>2.5363670000000001E-2</c:v>
                </c:pt>
                <c:pt idx="8736">
                  <c:v>-3.3333333E-2</c:v>
                </c:pt>
                <c:pt idx="8737">
                  <c:v>7.3924051000000005E-2</c:v>
                </c:pt>
                <c:pt idx="8738">
                  <c:v>7.6980379999999999E-3</c:v>
                </c:pt>
                <c:pt idx="8739">
                  <c:v>2.0553063999999999E-2</c:v>
                </c:pt>
                <c:pt idx="8740">
                  <c:v>-5.5865919999999996E-3</c:v>
                </c:pt>
                <c:pt idx="8741">
                  <c:v>1.3886351E-2</c:v>
                </c:pt>
                <c:pt idx="8742">
                  <c:v>-5.3117783000000002E-2</c:v>
                </c:pt>
                <c:pt idx="8743">
                  <c:v>-0.112087912</c:v>
                </c:pt>
                <c:pt idx="8744">
                  <c:v>-7.1455577000000006E-2</c:v>
                </c:pt>
                <c:pt idx="8745">
                  <c:v>-2.7859238000000001E-2</c:v>
                </c:pt>
                <c:pt idx="8746">
                  <c:v>-8.1967212999999997E-2</c:v>
                </c:pt>
                <c:pt idx="8747">
                  <c:v>-0.18405627199999999</c:v>
                </c:pt>
                <c:pt idx="8748">
                  <c:v>-0.118665019</c:v>
                </c:pt>
                <c:pt idx="8749">
                  <c:v>8.5248641999999999E-2</c:v>
                </c:pt>
                <c:pt idx="8750">
                  <c:v>3.4973098000000001E-2</c:v>
                </c:pt>
                <c:pt idx="8751">
                  <c:v>-5.3420806000000001E-2</c:v>
                </c:pt>
                <c:pt idx="8752">
                  <c:v>0.26592356700000003</c:v>
                </c:pt>
                <c:pt idx="8753">
                  <c:v>-9.1496230000000008E-3</c:v>
                </c:pt>
                <c:pt idx="8754">
                  <c:v>0.13595706599999999</c:v>
                </c:pt>
                <c:pt idx="8755">
                  <c:v>-5.9606320999999997E-2</c:v>
                </c:pt>
                <c:pt idx="8756">
                  <c:v>2.8750826E-2</c:v>
                </c:pt>
                <c:pt idx="8757">
                  <c:v>-9.5397856000000003E-2</c:v>
                </c:pt>
                <c:pt idx="8758">
                  <c:v>0.17809187300000001</c:v>
                </c:pt>
                <c:pt idx="8759">
                  <c:v>2.9890400000000001E-3</c:v>
                </c:pt>
                <c:pt idx="8760">
                  <c:v>3.1505250999999998E-2</c:v>
                </c:pt>
                <c:pt idx="8761">
                  <c:v>9.7704451999999997E-2</c:v>
                </c:pt>
                <c:pt idx="8762">
                  <c:v>9.6331969999999996E-3</c:v>
                </c:pt>
                <c:pt idx="8763">
                  <c:v>5.1853706999999999E-2</c:v>
                </c:pt>
                <c:pt idx="8764">
                  <c:v>0.28720626599999999</c:v>
                </c:pt>
                <c:pt idx="8765">
                  <c:v>4.5903543999999998E-2</c:v>
                </c:pt>
                <c:pt idx="8766">
                  <c:v>-6.9384219999999996E-3</c:v>
                </c:pt>
                <c:pt idx="8767">
                  <c:v>0.103025114</c:v>
                </c:pt>
                <c:pt idx="8768">
                  <c:v>-2.1689498000000001E-2</c:v>
                </c:pt>
                <c:pt idx="8769">
                  <c:v>-0.129297459</c:v>
                </c:pt>
                <c:pt idx="8770">
                  <c:v>-4.0187540000000002E-3</c:v>
                </c:pt>
                <c:pt idx="8771">
                  <c:v>5.9471365999999998E-2</c:v>
                </c:pt>
                <c:pt idx="8772">
                  <c:v>-3.9823008999999999E-2</c:v>
                </c:pt>
                <c:pt idx="8773">
                  <c:v>-4.4705882000000002E-2</c:v>
                </c:pt>
                <c:pt idx="8774">
                  <c:v>7.6153419E-2</c:v>
                </c:pt>
                <c:pt idx="8775">
                  <c:v>-4.749568E-3</c:v>
                </c:pt>
                <c:pt idx="8776">
                  <c:v>1.3192611999999999E-2</c:v>
                </c:pt>
                <c:pt idx="8777">
                  <c:v>6.3236206000000003E-2</c:v>
                </c:pt>
                <c:pt idx="8778">
                  <c:v>2.5050099999999999E-2</c:v>
                </c:pt>
                <c:pt idx="8779">
                  <c:v>-2.4776324999999998E-2</c:v>
                </c:pt>
                <c:pt idx="8780">
                  <c:v>4.0169133000000003E-2</c:v>
                </c:pt>
                <c:pt idx="8781">
                  <c:v>8.6853529999999998E-3</c:v>
                </c:pt>
                <c:pt idx="8782">
                  <c:v>3.4393404000000002E-2</c:v>
                </c:pt>
                <c:pt idx="8783">
                  <c:v>0.107360266</c:v>
                </c:pt>
                <c:pt idx="8784">
                  <c:v>6.8421052999999996E-2</c:v>
                </c:pt>
                <c:pt idx="8785">
                  <c:v>-3.1496062999999998E-2</c:v>
                </c:pt>
                <c:pt idx="8786">
                  <c:v>0.13086419799999999</c:v>
                </c:pt>
                <c:pt idx="8787">
                  <c:v>2.8918919000000001E-2</c:v>
                </c:pt>
                <c:pt idx="8788">
                  <c:v>-0.12055160099999999</c:v>
                </c:pt>
                <c:pt idx="8789">
                  <c:v>-9.6339110000000002E-3</c:v>
                </c:pt>
                <c:pt idx="8790">
                  <c:v>0.342545455</c:v>
                </c:pt>
                <c:pt idx="8791">
                  <c:v>0.21106821100000001</c:v>
                </c:pt>
                <c:pt idx="8792">
                  <c:v>-2.0227559999999999E-2</c:v>
                </c:pt>
                <c:pt idx="8793">
                  <c:v>-1.5931372999999999E-2</c:v>
                </c:pt>
                <c:pt idx="8794">
                  <c:v>9.9572388999999997E-2</c:v>
                </c:pt>
                <c:pt idx="8795">
                  <c:v>2.8806584E-2</c:v>
                </c:pt>
                <c:pt idx="8796">
                  <c:v>0.144517066</c:v>
                </c:pt>
                <c:pt idx="8797">
                  <c:v>-3.6207903E-2</c:v>
                </c:pt>
                <c:pt idx="8798">
                  <c:v>-2.4734981999999999E-2</c:v>
                </c:pt>
                <c:pt idx="8799">
                  <c:v>-9.3603744000000003E-2</c:v>
                </c:pt>
                <c:pt idx="8800">
                  <c:v>3.0082042E-2</c:v>
                </c:pt>
                <c:pt idx="8801">
                  <c:v>4.2654030000000001E-3</c:v>
                </c:pt>
                <c:pt idx="8802">
                  <c:v>0.13267973899999999</c:v>
                </c:pt>
                <c:pt idx="8803">
                  <c:v>9.7834803999999997E-2</c:v>
                </c:pt>
                <c:pt idx="8804">
                  <c:v>-4.7254151000000001E-2</c:v>
                </c:pt>
                <c:pt idx="8805">
                  <c:v>0.16488222699999999</c:v>
                </c:pt>
                <c:pt idx="8806">
                  <c:v>-1.5333332999999999E-2</c:v>
                </c:pt>
                <c:pt idx="8807">
                  <c:v>2.9060293000000001E-2</c:v>
                </c:pt>
                <c:pt idx="8808">
                  <c:v>-8.5599999999999996E-2</c:v>
                </c:pt>
                <c:pt idx="8809">
                  <c:v>6.5886700000000006E-2</c:v>
                </c:pt>
                <c:pt idx="8810">
                  <c:v>-2.2614200000000001E-3</c:v>
                </c:pt>
                <c:pt idx="8811">
                  <c:v>-7.3529412000000002E-2</c:v>
                </c:pt>
                <c:pt idx="8812">
                  <c:v>4.1830065E-2</c:v>
                </c:pt>
                <c:pt idx="8813">
                  <c:v>-4.9135577999999999E-2</c:v>
                </c:pt>
                <c:pt idx="8814">
                  <c:v>1.1444921E-2</c:v>
                </c:pt>
                <c:pt idx="8815">
                  <c:v>8.6419749999999997E-3</c:v>
                </c:pt>
                <c:pt idx="8816">
                  <c:v>1.7659138000000001E-2</c:v>
                </c:pt>
                <c:pt idx="8817">
                  <c:v>7.1232877E-2</c:v>
                </c:pt>
                <c:pt idx="8818">
                  <c:v>-2.0933976999999999E-2</c:v>
                </c:pt>
                <c:pt idx="8819">
                  <c:v>7.0351759E-2</c:v>
                </c:pt>
                <c:pt idx="8820">
                  <c:v>0.100917431</c:v>
                </c:pt>
                <c:pt idx="8821">
                  <c:v>-4.0685224999999998E-2</c:v>
                </c:pt>
                <c:pt idx="8822">
                  <c:v>9.6267191000000002E-2</c:v>
                </c:pt>
                <c:pt idx="8823">
                  <c:v>-2.5065273999999998E-2</c:v>
                </c:pt>
                <c:pt idx="8824">
                  <c:v>0.20240480999999999</c:v>
                </c:pt>
                <c:pt idx="8825">
                  <c:v>0.12145749</c:v>
                </c:pt>
                <c:pt idx="8826">
                  <c:v>1.9826518000000001E-2</c:v>
                </c:pt>
                <c:pt idx="8827">
                  <c:v>-0.134553283</c:v>
                </c:pt>
                <c:pt idx="8828">
                  <c:v>-1.1002445E-2</c:v>
                </c:pt>
                <c:pt idx="8829">
                  <c:v>0.111111111</c:v>
                </c:pt>
                <c:pt idx="8830">
                  <c:v>3.4164945000000002E-2</c:v>
                </c:pt>
                <c:pt idx="8831">
                  <c:v>0.19237749500000001</c:v>
                </c:pt>
                <c:pt idx="8832">
                  <c:v>6.6079294999999996E-2</c:v>
                </c:pt>
                <c:pt idx="8833">
                  <c:v>1.4897578999999999E-2</c:v>
                </c:pt>
                <c:pt idx="8834">
                  <c:v>3.4338608999999999E-2</c:v>
                </c:pt>
                <c:pt idx="8835">
                  <c:v>-9.6743295000000007E-2</c:v>
                </c:pt>
                <c:pt idx="8836">
                  <c:v>-4.8372092999999998E-2</c:v>
                </c:pt>
                <c:pt idx="8837">
                  <c:v>3.4887991E-2</c:v>
                </c:pt>
                <c:pt idx="8838">
                  <c:v>3.7441497999999997E-2</c:v>
                </c:pt>
                <c:pt idx="8839">
                  <c:v>-6.6539920000000001E-3</c:v>
                </c:pt>
                <c:pt idx="8840">
                  <c:v>-5.7586528999999997E-2</c:v>
                </c:pt>
                <c:pt idx="8841">
                  <c:v>2.7708499999999999E-4</c:v>
                </c:pt>
                <c:pt idx="8842">
                  <c:v>-3.7474542E-2</c:v>
                </c:pt>
                <c:pt idx="8843">
                  <c:v>-2.0399113E-2</c:v>
                </c:pt>
                <c:pt idx="8844">
                  <c:v>3.4887991E-2</c:v>
                </c:pt>
                <c:pt idx="8845">
                  <c:v>-6.4412237999999997E-2</c:v>
                </c:pt>
                <c:pt idx="8846">
                  <c:v>4.3630017E-2</c:v>
                </c:pt>
                <c:pt idx="8847">
                  <c:v>5.8285326999999998E-2</c:v>
                </c:pt>
                <c:pt idx="8848">
                  <c:v>-0.106893296</c:v>
                </c:pt>
                <c:pt idx="8849">
                  <c:v>-1.665345E-2</c:v>
                </c:pt>
                <c:pt idx="8850">
                  <c:v>4.0866369999999997E-3</c:v>
                </c:pt>
                <c:pt idx="8851">
                  <c:v>6.8965517000000004E-2</c:v>
                </c:pt>
                <c:pt idx="8852">
                  <c:v>0.118504673</c:v>
                </c:pt>
                <c:pt idx="8853">
                  <c:v>-2.6276832E-2</c:v>
                </c:pt>
                <c:pt idx="8854">
                  <c:v>-0.24705882400000001</c:v>
                </c:pt>
                <c:pt idx="8855">
                  <c:v>-2.1015762E-2</c:v>
                </c:pt>
                <c:pt idx="8856">
                  <c:v>3.3599999999999998E-2</c:v>
                </c:pt>
                <c:pt idx="8857">
                  <c:v>6.4145657999999994E-2</c:v>
                </c:pt>
                <c:pt idx="8858">
                  <c:v>-6.056338E-2</c:v>
                </c:pt>
                <c:pt idx="8859">
                  <c:v>-3.7478709999999998E-3</c:v>
                </c:pt>
                <c:pt idx="8860">
                  <c:v>8.5057470999999996E-2</c:v>
                </c:pt>
                <c:pt idx="8861">
                  <c:v>1.4015151999999999E-2</c:v>
                </c:pt>
                <c:pt idx="8862">
                  <c:v>-4.0629096000000003E-2</c:v>
                </c:pt>
                <c:pt idx="8863">
                  <c:v>2.6809651E-2</c:v>
                </c:pt>
                <c:pt idx="8864">
                  <c:v>-4.3478259999999999E-3</c:v>
                </c:pt>
                <c:pt idx="8865">
                  <c:v>-5.1624129999999997E-2</c:v>
                </c:pt>
                <c:pt idx="8866">
                  <c:v>-2.5316456000000001E-2</c:v>
                </c:pt>
                <c:pt idx="8867">
                  <c:v>3.178387E-3</c:v>
                </c:pt>
                <c:pt idx="8868">
                  <c:v>7.4666669999999997E-3</c:v>
                </c:pt>
                <c:pt idx="8869">
                  <c:v>-2.3461408E-2</c:v>
                </c:pt>
                <c:pt idx="8870">
                  <c:v>5.4155698000000002E-2</c:v>
                </c:pt>
                <c:pt idx="8871">
                  <c:v>4.0208876999999997E-2</c:v>
                </c:pt>
                <c:pt idx="8872">
                  <c:v>-6.4020500000000003E-4</c:v>
                </c:pt>
                <c:pt idx="8873">
                  <c:v>2.7337468E-2</c:v>
                </c:pt>
                <c:pt idx="8874">
                  <c:v>9.1301998999999995E-2</c:v>
                </c:pt>
                <c:pt idx="8875">
                  <c:v>-3.9279112999999997E-2</c:v>
                </c:pt>
                <c:pt idx="8876">
                  <c:v>1.4572864E-2</c:v>
                </c:pt>
                <c:pt idx="8877">
                  <c:v>2.4146544999999998E-2</c:v>
                </c:pt>
                <c:pt idx="8878">
                  <c:v>8.0882349999999992E-3</c:v>
                </c:pt>
                <c:pt idx="8879">
                  <c:v>3.4740337000000003E-2</c:v>
                </c:pt>
                <c:pt idx="8880">
                  <c:v>4.3737575000000001E-2</c:v>
                </c:pt>
                <c:pt idx="8881">
                  <c:v>-0.102104443</c:v>
                </c:pt>
                <c:pt idx="8882">
                  <c:v>0.10349750200000001</c:v>
                </c:pt>
                <c:pt idx="8883">
                  <c:v>-2.3023023E-2</c:v>
                </c:pt>
                <c:pt idx="8884">
                  <c:v>4.1932796000000001E-2</c:v>
                </c:pt>
                <c:pt idx="8885">
                  <c:v>0.15656008799999999</c:v>
                </c:pt>
                <c:pt idx="8886">
                  <c:v>9.0368609000000003E-2</c:v>
                </c:pt>
                <c:pt idx="8887">
                  <c:v>2.4652778E-2</c:v>
                </c:pt>
                <c:pt idx="8888">
                  <c:v>9.9561927999999994E-2</c:v>
                </c:pt>
                <c:pt idx="8889">
                  <c:v>0.130389064</c:v>
                </c:pt>
                <c:pt idx="8890">
                  <c:v>9.9835323000000004E-2</c:v>
                </c:pt>
                <c:pt idx="8891">
                  <c:v>-2.9979675000000001E-2</c:v>
                </c:pt>
                <c:pt idx="8892">
                  <c:v>-4.7126785999999997E-2</c:v>
                </c:pt>
                <c:pt idx="8893">
                  <c:v>-1.9430550000000001E-2</c:v>
                </c:pt>
                <c:pt idx="8894">
                  <c:v>3.0412525999999999E-2</c:v>
                </c:pt>
                <c:pt idx="8895">
                  <c:v>-5.5487805000000001E-2</c:v>
                </c:pt>
                <c:pt idx="8896">
                  <c:v>-7.9522859999999994E-3</c:v>
                </c:pt>
                <c:pt idx="8897">
                  <c:v>4.4018640000000001E-3</c:v>
                </c:pt>
                <c:pt idx="8898">
                  <c:v>2.4353578000000001E-2</c:v>
                </c:pt>
                <c:pt idx="8899">
                  <c:v>-7.7720206999999999E-2</c:v>
                </c:pt>
                <c:pt idx="8900">
                  <c:v>-0.14848726100000001</c:v>
                </c:pt>
                <c:pt idx="8901">
                  <c:v>7.3203491999999995E-2</c:v>
                </c:pt>
                <c:pt idx="8902">
                  <c:v>5.1851851999999997E-2</c:v>
                </c:pt>
                <c:pt idx="8903">
                  <c:v>5.6404493999999999E-2</c:v>
                </c:pt>
                <c:pt idx="8904">
                  <c:v>9.3295826999999998E-2</c:v>
                </c:pt>
                <c:pt idx="8905">
                  <c:v>7.0128886000000001E-2</c:v>
                </c:pt>
                <c:pt idx="8906">
                  <c:v>-4.6301863999999998E-2</c:v>
                </c:pt>
                <c:pt idx="8907">
                  <c:v>-3.8441284999999999E-2</c:v>
                </c:pt>
                <c:pt idx="8908">
                  <c:v>-7.2380951999999998E-2</c:v>
                </c:pt>
                <c:pt idx="8909">
                  <c:v>4.7098002E-2</c:v>
                </c:pt>
                <c:pt idx="8910">
                  <c:v>3.8131553999999998E-2</c:v>
                </c:pt>
                <c:pt idx="8911">
                  <c:v>0.136752137</c:v>
                </c:pt>
                <c:pt idx="8912">
                  <c:v>-3.8759689999999999E-3</c:v>
                </c:pt>
                <c:pt idx="8913">
                  <c:v>6.0941828000000003E-2</c:v>
                </c:pt>
                <c:pt idx="8914">
                  <c:v>0.27959053099999998</c:v>
                </c:pt>
                <c:pt idx="8915">
                  <c:v>7.0718232000000006E-2</c:v>
                </c:pt>
                <c:pt idx="8916">
                  <c:v>5.1801802000000001E-2</c:v>
                </c:pt>
                <c:pt idx="8917">
                  <c:v>-8.0038264999999997E-2</c:v>
                </c:pt>
                <c:pt idx="8918">
                  <c:v>-2.5121199E-2</c:v>
                </c:pt>
                <c:pt idx="8919">
                  <c:v>5.1365675E-2</c:v>
                </c:pt>
                <c:pt idx="8920">
                  <c:v>1.1121076000000001E-2</c:v>
                </c:pt>
                <c:pt idx="8921">
                  <c:v>-9.6692110000000005E-3</c:v>
                </c:pt>
                <c:pt idx="8922">
                  <c:v>2.9670605999999999E-2</c:v>
                </c:pt>
                <c:pt idx="8923">
                  <c:v>1.7931033999999998E-2</c:v>
                </c:pt>
                <c:pt idx="8924">
                  <c:v>0.10894941599999999</c:v>
                </c:pt>
                <c:pt idx="8925">
                  <c:v>-0.103139013</c:v>
                </c:pt>
                <c:pt idx="8926">
                  <c:v>1.6996377999999999E-2</c:v>
                </c:pt>
                <c:pt idx="8927">
                  <c:v>3.0558483000000001E-2</c:v>
                </c:pt>
                <c:pt idx="8928">
                  <c:v>9.2057161999999998E-2</c:v>
                </c:pt>
                <c:pt idx="8929">
                  <c:v>-4.0182648000000001E-2</c:v>
                </c:pt>
                <c:pt idx="8930">
                  <c:v>1.3469388000000001E-2</c:v>
                </c:pt>
                <c:pt idx="8931">
                  <c:v>-8.6530099999999996E-4</c:v>
                </c:pt>
                <c:pt idx="8932">
                  <c:v>0.117455139</c:v>
                </c:pt>
                <c:pt idx="8933">
                  <c:v>2.3409669000000001E-2</c:v>
                </c:pt>
                <c:pt idx="8934">
                  <c:v>3.5916824E-2</c:v>
                </c:pt>
                <c:pt idx="8935">
                  <c:v>0.24695863700000001</c:v>
                </c:pt>
                <c:pt idx="8936">
                  <c:v>-6.7164179000000004E-2</c:v>
                </c:pt>
                <c:pt idx="8937">
                  <c:v>0.13850415499999999</c:v>
                </c:pt>
                <c:pt idx="8938">
                  <c:v>8.3230832000000005E-2</c:v>
                </c:pt>
                <c:pt idx="8939">
                  <c:v>7.0833332999999998E-2</c:v>
                </c:pt>
                <c:pt idx="8940">
                  <c:v>2.6602177000000001E-2</c:v>
                </c:pt>
                <c:pt idx="8941">
                  <c:v>-2.8545940999999998E-2</c:v>
                </c:pt>
                <c:pt idx="8942">
                  <c:v>-3.1134564999999999E-2</c:v>
                </c:pt>
                <c:pt idx="8943">
                  <c:v>6.1497325999999998E-2</c:v>
                </c:pt>
                <c:pt idx="8944">
                  <c:v>4.1666666999999998E-2</c:v>
                </c:pt>
                <c:pt idx="8945">
                  <c:v>1.1784512E-2</c:v>
                </c:pt>
                <c:pt idx="8946">
                  <c:v>5.7692307999999998E-2</c:v>
                </c:pt>
                <c:pt idx="8947">
                  <c:v>2.2560976E-2</c:v>
                </c:pt>
                <c:pt idx="8948">
                  <c:v>8.7693700000000005E-4</c:v>
                </c:pt>
                <c:pt idx="8949">
                  <c:v>-1.5189873E-2</c:v>
                </c:pt>
                <c:pt idx="8950">
                  <c:v>7.8150440000000002E-3</c:v>
                </c:pt>
                <c:pt idx="8951">
                  <c:v>-0.117709438</c:v>
                </c:pt>
                <c:pt idx="8952">
                  <c:v>-2.4085434999999999E-2</c:v>
                </c:pt>
                <c:pt idx="8953">
                  <c:v>7.4233128999999995E-2</c:v>
                </c:pt>
                <c:pt idx="8954">
                  <c:v>5.5276381999999999E-2</c:v>
                </c:pt>
                <c:pt idx="8955">
                  <c:v>-1.5254237E-2</c:v>
                </c:pt>
                <c:pt idx="8956">
                  <c:v>-5.3303719999999999E-2</c:v>
                </c:pt>
                <c:pt idx="8957">
                  <c:v>0.125560538</c:v>
                </c:pt>
                <c:pt idx="8958">
                  <c:v>3.1324776999999998E-2</c:v>
                </c:pt>
                <c:pt idx="8959">
                  <c:v>1.5330188999999999E-2</c:v>
                </c:pt>
                <c:pt idx="8960">
                  <c:v>1.2861736E-2</c:v>
                </c:pt>
                <c:pt idx="8961">
                  <c:v>-6.9052419000000004E-2</c:v>
                </c:pt>
                <c:pt idx="8962">
                  <c:v>5.2277820000000003E-3</c:v>
                </c:pt>
                <c:pt idx="8963">
                  <c:v>-7.6517150000000006E-2</c:v>
                </c:pt>
                <c:pt idx="8964">
                  <c:v>0.21995150699999999</c:v>
                </c:pt>
                <c:pt idx="8965">
                  <c:v>4.8954894999999998E-2</c:v>
                </c:pt>
                <c:pt idx="8966">
                  <c:v>5.1764706000000001E-2</c:v>
                </c:pt>
                <c:pt idx="8967">
                  <c:v>7.4074070000000004E-3</c:v>
                </c:pt>
                <c:pt idx="8968">
                  <c:v>2.0772947E-2</c:v>
                </c:pt>
                <c:pt idx="8969">
                  <c:v>-2.3775215999999998E-2</c:v>
                </c:pt>
                <c:pt idx="8970">
                  <c:v>0.41570026799999998</c:v>
                </c:pt>
                <c:pt idx="8971">
                  <c:v>3.7710736000000002E-2</c:v>
                </c:pt>
                <c:pt idx="8972">
                  <c:v>6.4402810000000005E-2</c:v>
                </c:pt>
                <c:pt idx="8973">
                  <c:v>7.6511089999999997E-3</c:v>
                </c:pt>
                <c:pt idx="8974">
                  <c:v>-4.0740740999999997E-2</c:v>
                </c:pt>
                <c:pt idx="8975">
                  <c:v>-0.17317612399999999</c:v>
                </c:pt>
                <c:pt idx="8976">
                  <c:v>0.34146341499999999</c:v>
                </c:pt>
                <c:pt idx="8977">
                  <c:v>9.8964327000000005E-2</c:v>
                </c:pt>
                <c:pt idx="8978">
                  <c:v>0.10902777800000001</c:v>
                </c:pt>
                <c:pt idx="8979">
                  <c:v>7.2892938000000004E-2</c:v>
                </c:pt>
                <c:pt idx="8980">
                  <c:v>-2.6465030000000001E-3</c:v>
                </c:pt>
                <c:pt idx="8981">
                  <c:v>-5.1724140000000002E-3</c:v>
                </c:pt>
                <c:pt idx="8982">
                  <c:v>-2.3214286000000001E-2</c:v>
                </c:pt>
                <c:pt idx="8983">
                  <c:v>0.11206896600000001</c:v>
                </c:pt>
                <c:pt idx="8984">
                  <c:v>-7.8344167000000006E-2</c:v>
                </c:pt>
                <c:pt idx="8985">
                  <c:v>-1.7084281999999999E-2</c:v>
                </c:pt>
                <c:pt idx="8986">
                  <c:v>6.3473963999999994E-2</c:v>
                </c:pt>
                <c:pt idx="8987">
                  <c:v>0.24628545700000001</c:v>
                </c:pt>
                <c:pt idx="8988">
                  <c:v>-2.8571428999999999E-2</c:v>
                </c:pt>
                <c:pt idx="8989">
                  <c:v>-3.8398692999999998E-2</c:v>
                </c:pt>
                <c:pt idx="8990">
                  <c:v>-4.5500506000000003E-2</c:v>
                </c:pt>
                <c:pt idx="8991">
                  <c:v>0.173431734</c:v>
                </c:pt>
                <c:pt idx="8992">
                  <c:v>4.8727899999999998E-2</c:v>
                </c:pt>
                <c:pt idx="8993">
                  <c:v>0.11300919800000001</c:v>
                </c:pt>
                <c:pt idx="8994">
                  <c:v>2.4742268000000001E-2</c:v>
                </c:pt>
                <c:pt idx="8995">
                  <c:v>-3.6672629999999998E-2</c:v>
                </c:pt>
                <c:pt idx="8996">
                  <c:v>-0.242708848</c:v>
                </c:pt>
                <c:pt idx="8997">
                  <c:v>1.3843648E-2</c:v>
                </c:pt>
                <c:pt idx="8998">
                  <c:v>-1.1438892000000001E-2</c:v>
                </c:pt>
                <c:pt idx="8999">
                  <c:v>0.156870861</c:v>
                </c:pt>
                <c:pt idx="9000">
                  <c:v>1.4409221999999999E-2</c:v>
                </c:pt>
                <c:pt idx="9001">
                  <c:v>2.4401914E-2</c:v>
                </c:pt>
                <c:pt idx="9002">
                  <c:v>0.15771812099999999</c:v>
                </c:pt>
                <c:pt idx="9003">
                  <c:v>1.9637462000000001E-2</c:v>
                </c:pt>
                <c:pt idx="9004">
                  <c:v>-0.107001321</c:v>
                </c:pt>
                <c:pt idx="9005">
                  <c:v>-7.0683661999999994E-2</c:v>
                </c:pt>
                <c:pt idx="9006">
                  <c:v>-0.106447425</c:v>
                </c:pt>
                <c:pt idx="9007">
                  <c:v>-4.0160643000000003E-2</c:v>
                </c:pt>
                <c:pt idx="9008">
                  <c:v>0.219220779</c:v>
                </c:pt>
                <c:pt idx="9009">
                  <c:v>-3.2593619999999997E-2</c:v>
                </c:pt>
                <c:pt idx="9010">
                  <c:v>-0.122236395</c:v>
                </c:pt>
                <c:pt idx="9011">
                  <c:v>9.1393754999999993E-2</c:v>
                </c:pt>
                <c:pt idx="9012">
                  <c:v>-1.1384615000000001E-2</c:v>
                </c:pt>
                <c:pt idx="9013">
                  <c:v>2.3856860000000001E-3</c:v>
                </c:pt>
                <c:pt idx="9014">
                  <c:v>-1.2109623999999999E-2</c:v>
                </c:pt>
                <c:pt idx="9015">
                  <c:v>1.7943107E-2</c:v>
                </c:pt>
                <c:pt idx="9016">
                  <c:v>8.7107999999999999E-4</c:v>
                </c:pt>
                <c:pt idx="9017">
                  <c:v>-2.7452745000000001E-2</c:v>
                </c:pt>
                <c:pt idx="9018">
                  <c:v>-7.5417202000000003E-2</c:v>
                </c:pt>
                <c:pt idx="9019">
                  <c:v>-1.4673913E-2</c:v>
                </c:pt>
                <c:pt idx="9020">
                  <c:v>3.082414E-2</c:v>
                </c:pt>
                <c:pt idx="9021">
                  <c:v>4.2708733999999998E-2</c:v>
                </c:pt>
                <c:pt idx="9022">
                  <c:v>6.1038567000000002E-2</c:v>
                </c:pt>
                <c:pt idx="9023">
                  <c:v>0.17643979100000001</c:v>
                </c:pt>
                <c:pt idx="9024">
                  <c:v>5.0632910000000001E-3</c:v>
                </c:pt>
                <c:pt idx="9025">
                  <c:v>1.6393443000000001E-2</c:v>
                </c:pt>
                <c:pt idx="9026">
                  <c:v>9.4043890000000008E-3</c:v>
                </c:pt>
                <c:pt idx="9027">
                  <c:v>-6.7218860000000005E-2</c:v>
                </c:pt>
                <c:pt idx="9028">
                  <c:v>5.0175029000000003E-2</c:v>
                </c:pt>
                <c:pt idx="9029">
                  <c:v>1.2141099000000001E-2</c:v>
                </c:pt>
                <c:pt idx="9030">
                  <c:v>-2.3448276000000001E-2</c:v>
                </c:pt>
                <c:pt idx="9031">
                  <c:v>3.2878628999999999E-2</c:v>
                </c:pt>
                <c:pt idx="9032">
                  <c:v>1.3856813000000001E-2</c:v>
                </c:pt>
                <c:pt idx="9033">
                  <c:v>6.6540642999999997E-2</c:v>
                </c:pt>
                <c:pt idx="9034">
                  <c:v>2.4154589000000001E-2</c:v>
                </c:pt>
                <c:pt idx="9035">
                  <c:v>-1.0777521E-2</c:v>
                </c:pt>
                <c:pt idx="9036">
                  <c:v>7.8567302000000006E-2</c:v>
                </c:pt>
                <c:pt idx="9037">
                  <c:v>0.12918379299999999</c:v>
                </c:pt>
                <c:pt idx="9038">
                  <c:v>5.4489973999999997E-2</c:v>
                </c:pt>
                <c:pt idx="9039">
                  <c:v>-6.3953488000000003E-2</c:v>
                </c:pt>
                <c:pt idx="9040">
                  <c:v>0.10440678</c:v>
                </c:pt>
                <c:pt idx="9041">
                  <c:v>1.1482700000000001E-3</c:v>
                </c:pt>
                <c:pt idx="9042">
                  <c:v>2.8272749E-2</c:v>
                </c:pt>
                <c:pt idx="9043">
                  <c:v>2.4590164000000001E-2</c:v>
                </c:pt>
                <c:pt idx="9044">
                  <c:v>4.8257372999999999E-2</c:v>
                </c:pt>
                <c:pt idx="9045">
                  <c:v>0.13866231600000001</c:v>
                </c:pt>
                <c:pt idx="9046">
                  <c:v>-4.5558086999999997E-2</c:v>
                </c:pt>
                <c:pt idx="9047">
                  <c:v>3.6118704000000001E-2</c:v>
                </c:pt>
                <c:pt idx="9048">
                  <c:v>0.14837905200000001</c:v>
                </c:pt>
                <c:pt idx="9049">
                  <c:v>1.0275229E-2</c:v>
                </c:pt>
                <c:pt idx="9050">
                  <c:v>5.7501310000000003E-3</c:v>
                </c:pt>
                <c:pt idx="9051">
                  <c:v>2.3050846999999999E-2</c:v>
                </c:pt>
                <c:pt idx="9052">
                  <c:v>0.174099485</c:v>
                </c:pt>
                <c:pt idx="9053">
                  <c:v>-1.1904761999999999E-2</c:v>
                </c:pt>
                <c:pt idx="9054">
                  <c:v>-9.1774891999999997E-2</c:v>
                </c:pt>
                <c:pt idx="9055">
                  <c:v>-0.228782288</c:v>
                </c:pt>
                <c:pt idx="9056">
                  <c:v>1.1082138E-2</c:v>
                </c:pt>
                <c:pt idx="9057">
                  <c:v>2.2983521E-2</c:v>
                </c:pt>
                <c:pt idx="9058">
                  <c:v>0.149068323</c:v>
                </c:pt>
                <c:pt idx="9059">
                  <c:v>-4.1465767000000001E-2</c:v>
                </c:pt>
                <c:pt idx="9060">
                  <c:v>-3.0687830999999999E-2</c:v>
                </c:pt>
                <c:pt idx="9061">
                  <c:v>8.2733813000000003E-2</c:v>
                </c:pt>
                <c:pt idx="9062">
                  <c:v>-5.6233421999999998E-2</c:v>
                </c:pt>
                <c:pt idx="9063">
                  <c:v>2.3014960000000001E-3</c:v>
                </c:pt>
                <c:pt idx="9064">
                  <c:v>0.40058384699999999</c:v>
                </c:pt>
                <c:pt idx="9065">
                  <c:v>-4.7413793000000003E-2</c:v>
                </c:pt>
                <c:pt idx="9066">
                  <c:v>-0.111842105</c:v>
                </c:pt>
                <c:pt idx="9067">
                  <c:v>3.2500000000000001E-2</c:v>
                </c:pt>
                <c:pt idx="9068">
                  <c:v>8.9365504999999998E-2</c:v>
                </c:pt>
                <c:pt idx="9069">
                  <c:v>0.26934984499999998</c:v>
                </c:pt>
                <c:pt idx="9070">
                  <c:v>-2.0947802000000001E-2</c:v>
                </c:pt>
                <c:pt idx="9071">
                  <c:v>9.3333333000000004E-2</c:v>
                </c:pt>
                <c:pt idx="9072">
                  <c:v>0.20439711399999999</c:v>
                </c:pt>
                <c:pt idx="9073">
                  <c:v>4.3352600999999998E-2</c:v>
                </c:pt>
                <c:pt idx="9074">
                  <c:v>8.9502762E-2</c:v>
                </c:pt>
                <c:pt idx="9075">
                  <c:v>8.0450520000000005E-3</c:v>
                </c:pt>
                <c:pt idx="9076">
                  <c:v>-7.1428570999999996E-2</c:v>
                </c:pt>
                <c:pt idx="9077">
                  <c:v>5.3901850000000001E-2</c:v>
                </c:pt>
                <c:pt idx="9078">
                  <c:v>4.1942857E-2</c:v>
                </c:pt>
                <c:pt idx="9079">
                  <c:v>-7.6544424999999999E-2</c:v>
                </c:pt>
                <c:pt idx="9080">
                  <c:v>0.13384030399999999</c:v>
                </c:pt>
                <c:pt idx="9081">
                  <c:v>4.9166666999999997E-2</c:v>
                </c:pt>
                <c:pt idx="9082">
                  <c:v>-4.1262135999999998E-2</c:v>
                </c:pt>
                <c:pt idx="9083">
                  <c:v>1.4111205E-2</c:v>
                </c:pt>
                <c:pt idx="9084">
                  <c:v>7.3800740000000004E-3</c:v>
                </c:pt>
                <c:pt idx="9085">
                  <c:v>-5.2990556000000001E-2</c:v>
                </c:pt>
                <c:pt idx="9086">
                  <c:v>2.9255318999999998E-2</c:v>
                </c:pt>
                <c:pt idx="9087">
                  <c:v>-3.1702900000000001E-3</c:v>
                </c:pt>
                <c:pt idx="9088">
                  <c:v>3.3055092000000001E-2</c:v>
                </c:pt>
                <c:pt idx="9089">
                  <c:v>5.4880791999999998E-2</c:v>
                </c:pt>
                <c:pt idx="9090">
                  <c:v>6.3859323999999995E-2</c:v>
                </c:pt>
                <c:pt idx="9091">
                  <c:v>-3.1227820999999999E-2</c:v>
                </c:pt>
                <c:pt idx="9092">
                  <c:v>3.1831335000000002E-2</c:v>
                </c:pt>
                <c:pt idx="9093">
                  <c:v>5.5435040000000003E-3</c:v>
                </c:pt>
                <c:pt idx="9094">
                  <c:v>-2.1921515999999999E-2</c:v>
                </c:pt>
                <c:pt idx="9095">
                  <c:v>-6.676403E-3</c:v>
                </c:pt>
                <c:pt idx="9096">
                  <c:v>-9.6989966999999996E-2</c:v>
                </c:pt>
                <c:pt idx="9097">
                  <c:v>-2.7892235000000001E-2</c:v>
                </c:pt>
                <c:pt idx="9098">
                  <c:v>3.0158730000000002E-2</c:v>
                </c:pt>
                <c:pt idx="9099">
                  <c:v>-2.1133525E-2</c:v>
                </c:pt>
                <c:pt idx="9100">
                  <c:v>2.2256097999999998E-2</c:v>
                </c:pt>
                <c:pt idx="9101">
                  <c:v>1.6574585999999999E-2</c:v>
                </c:pt>
                <c:pt idx="9102">
                  <c:v>-7.8341009999999996E-3</c:v>
                </c:pt>
                <c:pt idx="9103">
                  <c:v>0.23330442300000001</c:v>
                </c:pt>
                <c:pt idx="9104">
                  <c:v>2.6049203999999999E-2</c:v>
                </c:pt>
                <c:pt idx="9105">
                  <c:v>-3.6269429999999998E-2</c:v>
                </c:pt>
                <c:pt idx="9106">
                  <c:v>6.0271646999999998E-2</c:v>
                </c:pt>
                <c:pt idx="9107">
                  <c:v>5.2404105999999999E-2</c:v>
                </c:pt>
                <c:pt idx="9108">
                  <c:v>0.13515048299999999</c:v>
                </c:pt>
                <c:pt idx="9109">
                  <c:v>-3.6764710000000002E-3</c:v>
                </c:pt>
                <c:pt idx="9110">
                  <c:v>0.18771331099999999</c:v>
                </c:pt>
                <c:pt idx="9111">
                  <c:v>-5.0952000000000002E-3</c:v>
                </c:pt>
                <c:pt idx="9112">
                  <c:v>6.6462948999999993E-2</c:v>
                </c:pt>
                <c:pt idx="9113">
                  <c:v>-1.6477273000000001E-2</c:v>
                </c:pt>
                <c:pt idx="9114">
                  <c:v>-0.102710414</c:v>
                </c:pt>
                <c:pt idx="9115">
                  <c:v>0.14228571400000001</c:v>
                </c:pt>
                <c:pt idx="9116">
                  <c:v>0.14228571400000001</c:v>
                </c:pt>
                <c:pt idx="9117">
                  <c:v>-3.6256323999999999E-2</c:v>
                </c:pt>
                <c:pt idx="9118">
                  <c:v>6.4220183E-2</c:v>
                </c:pt>
                <c:pt idx="9119">
                  <c:v>-5.4892600999999999E-2</c:v>
                </c:pt>
                <c:pt idx="9120">
                  <c:v>5.5452003999999999E-2</c:v>
                </c:pt>
                <c:pt idx="9121">
                  <c:v>-0.41384615400000002</c:v>
                </c:pt>
                <c:pt idx="9122">
                  <c:v>-3.0223703000000001E-2</c:v>
                </c:pt>
                <c:pt idx="9123">
                  <c:v>7.5200000000000003E-2</c:v>
                </c:pt>
                <c:pt idx="9124">
                  <c:v>-2.3703703999999999E-2</c:v>
                </c:pt>
                <c:pt idx="9125">
                  <c:v>3.7433155000000003E-2</c:v>
                </c:pt>
                <c:pt idx="9126">
                  <c:v>1.4963442E-2</c:v>
                </c:pt>
                <c:pt idx="9127">
                  <c:v>0.56415279100000004</c:v>
                </c:pt>
                <c:pt idx="9128">
                  <c:v>-2.8629857000000002E-2</c:v>
                </c:pt>
                <c:pt idx="9129">
                  <c:v>4.6621622000000001E-2</c:v>
                </c:pt>
                <c:pt idx="9130">
                  <c:v>-0.10802138999999999</c:v>
                </c:pt>
                <c:pt idx="9131">
                  <c:v>1.5807203999999998E-2</c:v>
                </c:pt>
                <c:pt idx="9132">
                  <c:v>-2.0681265000000001E-2</c:v>
                </c:pt>
                <c:pt idx="9133">
                  <c:v>8.0701750000000006E-3</c:v>
                </c:pt>
                <c:pt idx="9134">
                  <c:v>1.0714286E-2</c:v>
                </c:pt>
                <c:pt idx="9135">
                  <c:v>1.8214391999999999E-2</c:v>
                </c:pt>
                <c:pt idx="9136">
                  <c:v>-1.8032787000000002E-2</c:v>
                </c:pt>
                <c:pt idx="9137">
                  <c:v>4.4543430000000004E-3</c:v>
                </c:pt>
                <c:pt idx="9138">
                  <c:v>4.2937852999999998E-2</c:v>
                </c:pt>
                <c:pt idx="9139">
                  <c:v>-0.12658227799999999</c:v>
                </c:pt>
                <c:pt idx="9140">
                  <c:v>0.146241591</c:v>
                </c:pt>
                <c:pt idx="9141">
                  <c:v>-2.34375E-2</c:v>
                </c:pt>
                <c:pt idx="9142">
                  <c:v>4.8951049000000003E-2</c:v>
                </c:pt>
                <c:pt idx="9143">
                  <c:v>3.0103481000000001E-2</c:v>
                </c:pt>
                <c:pt idx="9144">
                  <c:v>-8.2225913999999997E-2</c:v>
                </c:pt>
                <c:pt idx="9145">
                  <c:v>-0.122137405</c:v>
                </c:pt>
                <c:pt idx="9146">
                  <c:v>-1.5909091E-2</c:v>
                </c:pt>
                <c:pt idx="9147">
                  <c:v>2.5242718000000001E-2</c:v>
                </c:pt>
                <c:pt idx="9148">
                  <c:v>0.15665236099999999</c:v>
                </c:pt>
                <c:pt idx="9149">
                  <c:v>-2.9320025E-2</c:v>
                </c:pt>
                <c:pt idx="9150">
                  <c:v>-2.8571428999999999E-2</c:v>
                </c:pt>
                <c:pt idx="9151">
                  <c:v>2.4929775000000001E-2</c:v>
                </c:pt>
                <c:pt idx="9152">
                  <c:v>1.0131332E-2</c:v>
                </c:pt>
                <c:pt idx="9153">
                  <c:v>3.029695E-2</c:v>
                </c:pt>
                <c:pt idx="9154">
                  <c:v>5.3145336000000001E-2</c:v>
                </c:pt>
                <c:pt idx="9155">
                  <c:v>5.2631580000000004E-3</c:v>
                </c:pt>
                <c:pt idx="9156">
                  <c:v>-1.6078984000000001E-2</c:v>
                </c:pt>
                <c:pt idx="9157">
                  <c:v>1.9153419000000001E-2</c:v>
                </c:pt>
                <c:pt idx="9158">
                  <c:v>-2.2499999999999999E-2</c:v>
                </c:pt>
                <c:pt idx="9159">
                  <c:v>3.5335689999999999E-3</c:v>
                </c:pt>
                <c:pt idx="9160">
                  <c:v>-6.7585476000000005E-2</c:v>
                </c:pt>
                <c:pt idx="9161">
                  <c:v>6.1087060999999998E-2</c:v>
                </c:pt>
                <c:pt idx="9162">
                  <c:v>7.2395833000000007E-2</c:v>
                </c:pt>
                <c:pt idx="9163">
                  <c:v>0.15244709000000001</c:v>
                </c:pt>
                <c:pt idx="9164">
                  <c:v>0</c:v>
                </c:pt>
                <c:pt idx="9165">
                  <c:v>0.236393623</c:v>
                </c:pt>
                <c:pt idx="9166">
                  <c:v>-5.0782900000000001E-3</c:v>
                </c:pt>
                <c:pt idx="9167">
                  <c:v>1.48368E-3</c:v>
                </c:pt>
                <c:pt idx="9168">
                  <c:v>0.18584070799999999</c:v>
                </c:pt>
                <c:pt idx="9169">
                  <c:v>6.5306121999999994E-2</c:v>
                </c:pt>
                <c:pt idx="9170">
                  <c:v>3.1981111999999999E-2</c:v>
                </c:pt>
                <c:pt idx="9171">
                  <c:v>0.37634408600000002</c:v>
                </c:pt>
                <c:pt idx="9172">
                  <c:v>9.7323600000000007E-3</c:v>
                </c:pt>
                <c:pt idx="9173">
                  <c:v>1.4705882E-2</c:v>
                </c:pt>
                <c:pt idx="9174">
                  <c:v>2.2037571999999998E-2</c:v>
                </c:pt>
                <c:pt idx="9175">
                  <c:v>-1.6556291000000001E-2</c:v>
                </c:pt>
                <c:pt idx="9176">
                  <c:v>2.007226E-3</c:v>
                </c:pt>
                <c:pt idx="9177">
                  <c:v>5.0938338E-2</c:v>
                </c:pt>
                <c:pt idx="9178">
                  <c:v>-0.12416000000000001</c:v>
                </c:pt>
                <c:pt idx="9179">
                  <c:v>-1.2500000000000001E-2</c:v>
                </c:pt>
                <c:pt idx="9180">
                  <c:v>3.0232558E-2</c:v>
                </c:pt>
                <c:pt idx="9181">
                  <c:v>7.0971866999999994E-2</c:v>
                </c:pt>
                <c:pt idx="9182">
                  <c:v>-4.6136363999999999E-2</c:v>
                </c:pt>
                <c:pt idx="9183">
                  <c:v>-7.0887818000000005E-2</c:v>
                </c:pt>
                <c:pt idx="9184">
                  <c:v>-0.12238806000000001</c:v>
                </c:pt>
                <c:pt idx="9185">
                  <c:v>-3.9856074999999998E-2</c:v>
                </c:pt>
                <c:pt idx="9186">
                  <c:v>-2.4096386000000001E-2</c:v>
                </c:pt>
                <c:pt idx="9187">
                  <c:v>-3.8088642999999998E-2</c:v>
                </c:pt>
                <c:pt idx="9188">
                  <c:v>0.122469466</c:v>
                </c:pt>
                <c:pt idx="9189">
                  <c:v>-3.4707158000000002E-2</c:v>
                </c:pt>
                <c:pt idx="9190">
                  <c:v>0.21528545099999999</c:v>
                </c:pt>
                <c:pt idx="9191">
                  <c:v>3.2967033E-2</c:v>
                </c:pt>
                <c:pt idx="9192">
                  <c:v>8.0479452000000007E-2</c:v>
                </c:pt>
                <c:pt idx="9193">
                  <c:v>-7.3507541999999995E-2</c:v>
                </c:pt>
                <c:pt idx="9194">
                  <c:v>1.1342155E-2</c:v>
                </c:pt>
                <c:pt idx="9195">
                  <c:v>3.7499999999999999E-2</c:v>
                </c:pt>
                <c:pt idx="9196">
                  <c:v>-2.2471910000000001E-2</c:v>
                </c:pt>
                <c:pt idx="9197">
                  <c:v>-7.1232880000000002E-3</c:v>
                </c:pt>
                <c:pt idx="9198">
                  <c:v>2.040816E-3</c:v>
                </c:pt>
                <c:pt idx="9199">
                  <c:v>9.9074073999999998E-2</c:v>
                </c:pt>
                <c:pt idx="9200">
                  <c:v>-8.7939699999999999E-3</c:v>
                </c:pt>
                <c:pt idx="9201">
                  <c:v>-5.6661561999999999E-2</c:v>
                </c:pt>
                <c:pt idx="9202">
                  <c:v>-6.4204046000000001E-2</c:v>
                </c:pt>
                <c:pt idx="9203">
                  <c:v>-0.28888888899999998</c:v>
                </c:pt>
                <c:pt idx="9204">
                  <c:v>9.6245733999999999E-2</c:v>
                </c:pt>
                <c:pt idx="9205">
                  <c:v>-6.5367965E-2</c:v>
                </c:pt>
                <c:pt idx="9206">
                  <c:v>8.8296398999999998E-2</c:v>
                </c:pt>
                <c:pt idx="9207">
                  <c:v>-6.6063977999999995E-2</c:v>
                </c:pt>
                <c:pt idx="9208">
                  <c:v>8.5121862000000006E-2</c:v>
                </c:pt>
                <c:pt idx="9209">
                  <c:v>-2.7642276E-2</c:v>
                </c:pt>
                <c:pt idx="9210">
                  <c:v>-5.4030373999999999E-2</c:v>
                </c:pt>
                <c:pt idx="9211">
                  <c:v>-0.36165379399999997</c:v>
                </c:pt>
                <c:pt idx="9212">
                  <c:v>0.37428571399999999</c:v>
                </c:pt>
                <c:pt idx="9213">
                  <c:v>-0.108274079</c:v>
                </c:pt>
                <c:pt idx="9214">
                  <c:v>1.4E-2</c:v>
                </c:pt>
                <c:pt idx="9215">
                  <c:v>5.5350549999999997E-3</c:v>
                </c:pt>
                <c:pt idx="9216">
                  <c:v>-1.0049176999999999E-2</c:v>
                </c:pt>
                <c:pt idx="9217">
                  <c:v>7.5623490000000003E-3</c:v>
                </c:pt>
                <c:pt idx="9218">
                  <c:v>9.5947063999999999E-2</c:v>
                </c:pt>
                <c:pt idx="9219">
                  <c:v>-5.1052221000000002E-2</c:v>
                </c:pt>
                <c:pt idx="9220">
                  <c:v>-2.3775215999999998E-2</c:v>
                </c:pt>
                <c:pt idx="9221">
                  <c:v>-1.5883100000000001E-2</c:v>
                </c:pt>
                <c:pt idx="9222">
                  <c:v>-1.1210762000000001E-2</c:v>
                </c:pt>
                <c:pt idx="9223">
                  <c:v>-3.5031846999999998E-2</c:v>
                </c:pt>
                <c:pt idx="9224">
                  <c:v>-9.0483619000000001E-2</c:v>
                </c:pt>
                <c:pt idx="9225">
                  <c:v>2.1670189999999999E-2</c:v>
                </c:pt>
                <c:pt idx="9226">
                  <c:v>6.5405183000000006E-2</c:v>
                </c:pt>
                <c:pt idx="9227">
                  <c:v>-0.121794872</c:v>
                </c:pt>
                <c:pt idx="9228">
                  <c:v>5.5111485000000002E-2</c:v>
                </c:pt>
                <c:pt idx="9229">
                  <c:v>0.119805392</c:v>
                </c:pt>
                <c:pt idx="9230">
                  <c:v>-7.3454544999999996E-2</c:v>
                </c:pt>
                <c:pt idx="9231">
                  <c:v>5.5333713999999999E-2</c:v>
                </c:pt>
                <c:pt idx="9232">
                  <c:v>5.2155015999999998E-2</c:v>
                </c:pt>
                <c:pt idx="9233">
                  <c:v>5.9047619000000003E-2</c:v>
                </c:pt>
                <c:pt idx="9234">
                  <c:v>1.4305177000000001E-2</c:v>
                </c:pt>
                <c:pt idx="9235">
                  <c:v>-1.7823888999999999E-2</c:v>
                </c:pt>
                <c:pt idx="9236">
                  <c:v>-1.7161409999999998E-2</c:v>
                </c:pt>
                <c:pt idx="9237">
                  <c:v>0.12742382299999999</c:v>
                </c:pt>
                <c:pt idx="9238">
                  <c:v>-5.8479530000000004E-3</c:v>
                </c:pt>
                <c:pt idx="9239">
                  <c:v>6.6689349999999994E-2</c:v>
                </c:pt>
                <c:pt idx="9240">
                  <c:v>2.1950842000000002E-2</c:v>
                </c:pt>
                <c:pt idx="9241">
                  <c:v>3.6474164000000003E-2</c:v>
                </c:pt>
                <c:pt idx="9242">
                  <c:v>-4.1742287000000003E-2</c:v>
                </c:pt>
                <c:pt idx="9243">
                  <c:v>5.3731343000000001E-2</c:v>
                </c:pt>
                <c:pt idx="9244">
                  <c:v>6.8115470000000003E-3</c:v>
                </c:pt>
                <c:pt idx="9245">
                  <c:v>1.2773723000000001E-2</c:v>
                </c:pt>
                <c:pt idx="9246">
                  <c:v>8.6830680000000004E-3</c:v>
                </c:pt>
                <c:pt idx="9247">
                  <c:v>-0.102681491</c:v>
                </c:pt>
                <c:pt idx="9248">
                  <c:v>-5.8823528999999999E-2</c:v>
                </c:pt>
                <c:pt idx="9249">
                  <c:v>-4.2367182000000003E-2</c:v>
                </c:pt>
                <c:pt idx="9250">
                  <c:v>6.0739437E-2</c:v>
                </c:pt>
                <c:pt idx="9251">
                  <c:v>0.19775820699999999</c:v>
                </c:pt>
                <c:pt idx="9252">
                  <c:v>1.427816E-2</c:v>
                </c:pt>
                <c:pt idx="9253">
                  <c:v>-6.4783427000000005E-2</c:v>
                </c:pt>
                <c:pt idx="9254">
                  <c:v>1.5929203999999999E-2</c:v>
                </c:pt>
                <c:pt idx="9255">
                  <c:v>5.0458716000000001E-2</c:v>
                </c:pt>
                <c:pt idx="9256">
                  <c:v>8.5491579999999994E-3</c:v>
                </c:pt>
                <c:pt idx="9257">
                  <c:v>-8.8626290000000003E-3</c:v>
                </c:pt>
                <c:pt idx="9258">
                  <c:v>-5.7943925E-2</c:v>
                </c:pt>
                <c:pt idx="9259">
                  <c:v>-1.8421374000000001E-2</c:v>
                </c:pt>
                <c:pt idx="9260">
                  <c:v>-7.9918032999999999E-2</c:v>
                </c:pt>
                <c:pt idx="9261">
                  <c:v>0.24093605800000001</c:v>
                </c:pt>
                <c:pt idx="9262">
                  <c:v>5.9970010000000001E-3</c:v>
                </c:pt>
                <c:pt idx="9263">
                  <c:v>0.236051502</c:v>
                </c:pt>
                <c:pt idx="9264">
                  <c:v>0.164542936</c:v>
                </c:pt>
                <c:pt idx="9265">
                  <c:v>7.8818016000000005E-2</c:v>
                </c:pt>
                <c:pt idx="9266">
                  <c:v>0.14580896700000001</c:v>
                </c:pt>
                <c:pt idx="9267">
                  <c:v>-7.1571906000000005E-2</c:v>
                </c:pt>
                <c:pt idx="9268">
                  <c:v>-5.7092109000000002E-2</c:v>
                </c:pt>
                <c:pt idx="9269">
                  <c:v>2.0013803E-2</c:v>
                </c:pt>
                <c:pt idx="9270">
                  <c:v>4.0789473999999999E-2</c:v>
                </c:pt>
                <c:pt idx="9271">
                  <c:v>0.164285714</c:v>
                </c:pt>
                <c:pt idx="9272">
                  <c:v>0.13237410099999999</c:v>
                </c:pt>
                <c:pt idx="9273">
                  <c:v>-6.3550350000000002E-3</c:v>
                </c:pt>
                <c:pt idx="9274">
                  <c:v>6.0098118999999998E-2</c:v>
                </c:pt>
                <c:pt idx="9275">
                  <c:v>-0.209355132</c:v>
                </c:pt>
                <c:pt idx="9276">
                  <c:v>3.9393939000000003E-2</c:v>
                </c:pt>
                <c:pt idx="9277">
                  <c:v>0.24006762500000001</c:v>
                </c:pt>
                <c:pt idx="9278">
                  <c:v>0.14919144500000001</c:v>
                </c:pt>
                <c:pt idx="9279">
                  <c:v>0.12428571400000001</c:v>
                </c:pt>
                <c:pt idx="9280">
                  <c:v>-2.1813223999999999E-2</c:v>
                </c:pt>
                <c:pt idx="9281">
                  <c:v>4.9781658999999999E-2</c:v>
                </c:pt>
                <c:pt idx="9282">
                  <c:v>0.161870504</c:v>
                </c:pt>
                <c:pt idx="9283">
                  <c:v>9.0331125999999998E-2</c:v>
                </c:pt>
                <c:pt idx="9284">
                  <c:v>5.6003393999999998E-2</c:v>
                </c:pt>
                <c:pt idx="9285">
                  <c:v>7.5863795999999997E-2</c:v>
                </c:pt>
                <c:pt idx="9286">
                  <c:v>0.133858268</c:v>
                </c:pt>
                <c:pt idx="9287">
                  <c:v>-8.0056180000000005E-2</c:v>
                </c:pt>
                <c:pt idx="9288">
                  <c:v>0.28812664900000001</c:v>
                </c:pt>
                <c:pt idx="9289">
                  <c:v>8.5508551000000002E-2</c:v>
                </c:pt>
                <c:pt idx="9290">
                  <c:v>-4.5703839000000003E-2</c:v>
                </c:pt>
                <c:pt idx="9291">
                  <c:v>0.15948963299999999</c:v>
                </c:pt>
                <c:pt idx="9292">
                  <c:v>8.3333332999999996E-2</c:v>
                </c:pt>
                <c:pt idx="9293">
                  <c:v>-4.2008451000000002E-2</c:v>
                </c:pt>
                <c:pt idx="9294">
                  <c:v>-2.2340426E-2</c:v>
                </c:pt>
                <c:pt idx="9295">
                  <c:v>-1.500375E-3</c:v>
                </c:pt>
                <c:pt idx="9296">
                  <c:v>1.7670683E-2</c:v>
                </c:pt>
                <c:pt idx="9297">
                  <c:v>1.171459E-2</c:v>
                </c:pt>
                <c:pt idx="9298">
                  <c:v>-6.3762375999999996E-2</c:v>
                </c:pt>
                <c:pt idx="9299">
                  <c:v>0.16597077199999999</c:v>
                </c:pt>
                <c:pt idx="9300">
                  <c:v>0.194047619</c:v>
                </c:pt>
                <c:pt idx="9301">
                  <c:v>0.22507122500000001</c:v>
                </c:pt>
                <c:pt idx="9302">
                  <c:v>0.15124555200000001</c:v>
                </c:pt>
                <c:pt idx="9303">
                  <c:v>8.7406015000000004E-2</c:v>
                </c:pt>
                <c:pt idx="9304">
                  <c:v>5.0711369999999999E-3</c:v>
                </c:pt>
                <c:pt idx="9305">
                  <c:v>-0.113997114</c:v>
                </c:pt>
                <c:pt idx="9306">
                  <c:v>-2.4390243999999998E-2</c:v>
                </c:pt>
                <c:pt idx="9307">
                  <c:v>5.3723404000000002E-2</c:v>
                </c:pt>
                <c:pt idx="9308">
                  <c:v>0.125</c:v>
                </c:pt>
                <c:pt idx="9309">
                  <c:v>0.29716981100000001</c:v>
                </c:pt>
                <c:pt idx="9310">
                  <c:v>-1.4546160000000001E-2</c:v>
                </c:pt>
                <c:pt idx="9311">
                  <c:v>4.3612230000000002E-2</c:v>
                </c:pt>
                <c:pt idx="9312">
                  <c:v>-0.105263158</c:v>
                </c:pt>
                <c:pt idx="9313">
                  <c:v>-1.2048193E-2</c:v>
                </c:pt>
                <c:pt idx="9314">
                  <c:v>0.155272727</c:v>
                </c:pt>
                <c:pt idx="9315">
                  <c:v>-2.942722E-2</c:v>
                </c:pt>
                <c:pt idx="9316">
                  <c:v>0.15531914899999999</c:v>
                </c:pt>
                <c:pt idx="9317">
                  <c:v>2.6785713999999999E-2</c:v>
                </c:pt>
                <c:pt idx="9318">
                  <c:v>-7.2483221E-2</c:v>
                </c:pt>
                <c:pt idx="9319">
                  <c:v>0.20621225200000001</c:v>
                </c:pt>
                <c:pt idx="9320">
                  <c:v>0.393915448</c:v>
                </c:pt>
                <c:pt idx="9321">
                  <c:v>7.0223617000000002E-2</c:v>
                </c:pt>
                <c:pt idx="9322">
                  <c:v>6.1688312000000002E-2</c:v>
                </c:pt>
                <c:pt idx="9323">
                  <c:v>-2.203857E-3</c:v>
                </c:pt>
                <c:pt idx="9324">
                  <c:v>0.18205666300000001</c:v>
                </c:pt>
                <c:pt idx="9325">
                  <c:v>4.1071429E-2</c:v>
                </c:pt>
                <c:pt idx="9326">
                  <c:v>0.110512129</c:v>
                </c:pt>
                <c:pt idx="9327">
                  <c:v>9.3363839999999997E-3</c:v>
                </c:pt>
                <c:pt idx="9328">
                  <c:v>-7.4300698999999998E-2</c:v>
                </c:pt>
                <c:pt idx="9329">
                  <c:v>-3.1273268999999999E-2</c:v>
                </c:pt>
                <c:pt idx="9330">
                  <c:v>4.1666666999999998E-2</c:v>
                </c:pt>
                <c:pt idx="9331">
                  <c:v>0.152815013</c:v>
                </c:pt>
                <c:pt idx="9332">
                  <c:v>1.6863406000000001E-2</c:v>
                </c:pt>
                <c:pt idx="9333">
                  <c:v>5.1334702000000003E-2</c:v>
                </c:pt>
                <c:pt idx="9334">
                  <c:v>-1.5679443000000001E-2</c:v>
                </c:pt>
                <c:pt idx="9335">
                  <c:v>3.8041102E-2</c:v>
                </c:pt>
                <c:pt idx="9336">
                  <c:v>-7.5270898000000003E-2</c:v>
                </c:pt>
                <c:pt idx="9337">
                  <c:v>0.34288194399999999</c:v>
                </c:pt>
                <c:pt idx="9338">
                  <c:v>0.25549915400000001</c:v>
                </c:pt>
                <c:pt idx="9339">
                  <c:v>-0.14373311899999999</c:v>
                </c:pt>
                <c:pt idx="9340">
                  <c:v>2.0801232999999999E-2</c:v>
                </c:pt>
                <c:pt idx="9341">
                  <c:v>0.1</c:v>
                </c:pt>
                <c:pt idx="9342">
                  <c:v>4.8821548999999999E-2</c:v>
                </c:pt>
                <c:pt idx="9343">
                  <c:v>-3.2674119000000001E-2</c:v>
                </c:pt>
                <c:pt idx="9344">
                  <c:v>0.10880829</c:v>
                </c:pt>
                <c:pt idx="9345">
                  <c:v>0.158415842</c:v>
                </c:pt>
                <c:pt idx="9346">
                  <c:v>-2.2384752000000001E-2</c:v>
                </c:pt>
                <c:pt idx="9347">
                  <c:v>5.4112599999999996E-4</c:v>
                </c:pt>
                <c:pt idx="9348">
                  <c:v>-6.1774268E-2</c:v>
                </c:pt>
                <c:pt idx="9349">
                  <c:v>-3.4299859000000002E-2</c:v>
                </c:pt>
                <c:pt idx="9350">
                  <c:v>1.4018691999999999E-2</c:v>
                </c:pt>
                <c:pt idx="9351">
                  <c:v>4.0887850000000003E-2</c:v>
                </c:pt>
                <c:pt idx="9352">
                  <c:v>5.3909464999999997E-2</c:v>
                </c:pt>
                <c:pt idx="9353">
                  <c:v>-0.42747021699999999</c:v>
                </c:pt>
                <c:pt idx="9354">
                  <c:v>0.198275862</c:v>
                </c:pt>
                <c:pt idx="9355">
                  <c:v>0.32500000000000001</c:v>
                </c:pt>
                <c:pt idx="9356">
                  <c:v>0.103225806</c:v>
                </c:pt>
                <c:pt idx="9357">
                  <c:v>4.7552447999999997E-2</c:v>
                </c:pt>
                <c:pt idx="9358">
                  <c:v>3.4482759000000002E-2</c:v>
                </c:pt>
                <c:pt idx="9359">
                  <c:v>6.2534134000000005E-2</c:v>
                </c:pt>
                <c:pt idx="9360">
                  <c:v>-0.21010424999999999</c:v>
                </c:pt>
                <c:pt idx="9361">
                  <c:v>-2.0131290999999999E-2</c:v>
                </c:pt>
                <c:pt idx="9362">
                  <c:v>3.0927835000000001E-2</c:v>
                </c:pt>
                <c:pt idx="9363">
                  <c:v>1.8027211000000001E-2</c:v>
                </c:pt>
                <c:pt idx="9364">
                  <c:v>-3.7893385000000002E-2</c:v>
                </c:pt>
                <c:pt idx="9365">
                  <c:v>-1.8543645000000001E-2</c:v>
                </c:pt>
                <c:pt idx="9366">
                  <c:v>5.2536232000000002E-2</c:v>
                </c:pt>
                <c:pt idx="9367">
                  <c:v>0.245387454</c:v>
                </c:pt>
                <c:pt idx="9368">
                  <c:v>3.5308952999999997E-2</c:v>
                </c:pt>
                <c:pt idx="9369">
                  <c:v>1.0426111E-2</c:v>
                </c:pt>
                <c:pt idx="9370">
                  <c:v>1.4395887E-2</c:v>
                </c:pt>
                <c:pt idx="9371">
                  <c:v>2.4832856E-2</c:v>
                </c:pt>
                <c:pt idx="9372">
                  <c:v>0.113846154</c:v>
                </c:pt>
                <c:pt idx="9373">
                  <c:v>-7.6260762999999995E-2</c:v>
                </c:pt>
                <c:pt idx="9374">
                  <c:v>-8.2210549999999997E-3</c:v>
                </c:pt>
                <c:pt idx="9375">
                  <c:v>-0.151189921</c:v>
                </c:pt>
                <c:pt idx="9376">
                  <c:v>-8.0572960000000002E-3</c:v>
                </c:pt>
                <c:pt idx="9377">
                  <c:v>-1.9692307999999999E-2</c:v>
                </c:pt>
                <c:pt idx="9378">
                  <c:v>-4.2375708999999998E-2</c:v>
                </c:pt>
                <c:pt idx="9379">
                  <c:v>9.5833333000000007E-2</c:v>
                </c:pt>
                <c:pt idx="9380">
                  <c:v>-0.126539754</c:v>
                </c:pt>
                <c:pt idx="9381">
                  <c:v>8.3260297999999996E-2</c:v>
                </c:pt>
                <c:pt idx="9382">
                  <c:v>1.2163336E-2</c:v>
                </c:pt>
                <c:pt idx="9383">
                  <c:v>-1.4634146000000001E-2</c:v>
                </c:pt>
                <c:pt idx="9384">
                  <c:v>-0.13639733100000001</c:v>
                </c:pt>
                <c:pt idx="9385">
                  <c:v>0.14643931800000001</c:v>
                </c:pt>
                <c:pt idx="9386">
                  <c:v>7.3076920000000002E-3</c:v>
                </c:pt>
                <c:pt idx="9387">
                  <c:v>0.54670912999999999</c:v>
                </c:pt>
                <c:pt idx="9388">
                  <c:v>-3.0434783E-2</c:v>
                </c:pt>
                <c:pt idx="9389">
                  <c:v>2.9701346E-2</c:v>
                </c:pt>
                <c:pt idx="9390">
                  <c:v>0.14181818199999999</c:v>
                </c:pt>
                <c:pt idx="9391">
                  <c:v>-7.7697842000000003E-2</c:v>
                </c:pt>
                <c:pt idx="9392">
                  <c:v>3.1354236000000001E-2</c:v>
                </c:pt>
                <c:pt idx="9393">
                  <c:v>-5.3571428999999997E-2</c:v>
                </c:pt>
                <c:pt idx="9394">
                  <c:v>-4.7619047999999997E-2</c:v>
                </c:pt>
                <c:pt idx="9395">
                  <c:v>-7.0318280000000004E-3</c:v>
                </c:pt>
                <c:pt idx="9396">
                  <c:v>0.16231884099999999</c:v>
                </c:pt>
                <c:pt idx="9397">
                  <c:v>-4.2503346999999997E-2</c:v>
                </c:pt>
                <c:pt idx="9398">
                  <c:v>4.8050521999999998E-2</c:v>
                </c:pt>
                <c:pt idx="9399">
                  <c:v>5.2499999999999998E-2</c:v>
                </c:pt>
                <c:pt idx="9400">
                  <c:v>-0.157692308</c:v>
                </c:pt>
                <c:pt idx="9401">
                  <c:v>-0.13198458599999999</c:v>
                </c:pt>
                <c:pt idx="9402">
                  <c:v>-0.14775977100000001</c:v>
                </c:pt>
                <c:pt idx="9403">
                  <c:v>3.8900785E-2</c:v>
                </c:pt>
                <c:pt idx="9404">
                  <c:v>2.1582733999999999E-2</c:v>
                </c:pt>
                <c:pt idx="9405">
                  <c:v>1.6762703E-2</c:v>
                </c:pt>
                <c:pt idx="9406">
                  <c:v>0.10739725999999999</c:v>
                </c:pt>
                <c:pt idx="9407">
                  <c:v>-4.9033148999999998E-2</c:v>
                </c:pt>
                <c:pt idx="9408">
                  <c:v>-8.9632828999999997E-2</c:v>
                </c:pt>
                <c:pt idx="9409">
                  <c:v>0.25730994200000001</c:v>
                </c:pt>
                <c:pt idx="9410">
                  <c:v>-0.119547658</c:v>
                </c:pt>
                <c:pt idx="9411">
                  <c:v>0.12885154100000001</c:v>
                </c:pt>
                <c:pt idx="9412">
                  <c:v>0.111584657</c:v>
                </c:pt>
                <c:pt idx="9413">
                  <c:v>8.9576547000000006E-2</c:v>
                </c:pt>
                <c:pt idx="9414">
                  <c:v>-6.5116278999999999E-2</c:v>
                </c:pt>
                <c:pt idx="9415">
                  <c:v>-1.8304431999999999E-2</c:v>
                </c:pt>
                <c:pt idx="9416">
                  <c:v>-1.3894403E-2</c:v>
                </c:pt>
                <c:pt idx="9417">
                  <c:v>-7.6923077000000006E-2</c:v>
                </c:pt>
                <c:pt idx="9418">
                  <c:v>3.6705882000000002E-2</c:v>
                </c:pt>
                <c:pt idx="9419">
                  <c:v>-8.5454545000000007E-2</c:v>
                </c:pt>
                <c:pt idx="9420">
                  <c:v>0.21377183999999999</c:v>
                </c:pt>
                <c:pt idx="9421">
                  <c:v>-8.2578046000000002E-2</c:v>
                </c:pt>
                <c:pt idx="9422">
                  <c:v>-5.9358752000000001E-2</c:v>
                </c:pt>
                <c:pt idx="9423">
                  <c:v>0.14173228299999999</c:v>
                </c:pt>
                <c:pt idx="9424">
                  <c:v>0.198194131</c:v>
                </c:pt>
                <c:pt idx="9425">
                  <c:v>-8.5029939999999998E-2</c:v>
                </c:pt>
                <c:pt idx="9426">
                  <c:v>0.34796076399999998</c:v>
                </c:pt>
                <c:pt idx="9427">
                  <c:v>3.8461538000000003E-2</c:v>
                </c:pt>
                <c:pt idx="9428">
                  <c:v>-5.6756756999999998E-2</c:v>
                </c:pt>
                <c:pt idx="9429">
                  <c:v>-0.113716814</c:v>
                </c:pt>
                <c:pt idx="9430">
                  <c:v>6.1224489999999999E-2</c:v>
                </c:pt>
                <c:pt idx="9431">
                  <c:v>0.18211920500000001</c:v>
                </c:pt>
                <c:pt idx="9432">
                  <c:v>-0.191111111</c:v>
                </c:pt>
                <c:pt idx="9433">
                  <c:v>-4.5889101000000002E-2</c:v>
                </c:pt>
                <c:pt idx="9434">
                  <c:v>-0.174748399</c:v>
                </c:pt>
                <c:pt idx="9435">
                  <c:v>0.45655976700000001</c:v>
                </c:pt>
                <c:pt idx="9436">
                  <c:v>-6.4487633000000003E-2</c:v>
                </c:pt>
                <c:pt idx="9437">
                  <c:v>-1.2184116E-2</c:v>
                </c:pt>
                <c:pt idx="9438">
                  <c:v>-0.100584795</c:v>
                </c:pt>
                <c:pt idx="9439">
                  <c:v>-0.18008784799999999</c:v>
                </c:pt>
                <c:pt idx="9440">
                  <c:v>-2.9136888E-2</c:v>
                </c:pt>
                <c:pt idx="9441">
                  <c:v>0.121767241</c:v>
                </c:pt>
                <c:pt idx="9442">
                  <c:v>-0.19951073699999999</c:v>
                </c:pt>
                <c:pt idx="9443">
                  <c:v>1.2681576999999999E-2</c:v>
                </c:pt>
                <c:pt idx="9444">
                  <c:v>-2.3065095000000001E-2</c:v>
                </c:pt>
                <c:pt idx="9445">
                  <c:v>-0.256865913</c:v>
                </c:pt>
                <c:pt idx="9446">
                  <c:v>1.8264840000000001E-2</c:v>
                </c:pt>
                <c:pt idx="9447">
                  <c:v>-2.2222222E-2</c:v>
                </c:pt>
                <c:pt idx="9448">
                  <c:v>2.8158844999999998E-2</c:v>
                </c:pt>
                <c:pt idx="9449">
                  <c:v>0.131935882</c:v>
                </c:pt>
                <c:pt idx="9450">
                  <c:v>3.5650623999999999E-2</c:v>
                </c:pt>
                <c:pt idx="9451">
                  <c:v>-0.23677884599999999</c:v>
                </c:pt>
                <c:pt idx="9452">
                  <c:v>-8.9596813999999997E-2</c:v>
                </c:pt>
                <c:pt idx="9453">
                  <c:v>0.13287823500000001</c:v>
                </c:pt>
                <c:pt idx="9454">
                  <c:v>-1.949412E-2</c:v>
                </c:pt>
                <c:pt idx="9455">
                  <c:v>0.55339805799999997</c:v>
                </c:pt>
                <c:pt idx="9456">
                  <c:v>5.9660327999999999E-2</c:v>
                </c:pt>
                <c:pt idx="9457">
                  <c:v>7.9215810999999997E-2</c:v>
                </c:pt>
                <c:pt idx="9458">
                  <c:v>-1.6048579E-2</c:v>
                </c:pt>
                <c:pt idx="9459">
                  <c:v>-2.0833332999999999E-2</c:v>
                </c:pt>
                <c:pt idx="9460">
                  <c:v>1.0588235E-2</c:v>
                </c:pt>
                <c:pt idx="9461">
                  <c:v>8.7719300000000007E-3</c:v>
                </c:pt>
                <c:pt idx="9462">
                  <c:v>6.9937369999999999E-2</c:v>
                </c:pt>
                <c:pt idx="9463">
                  <c:v>0.26751592400000002</c:v>
                </c:pt>
                <c:pt idx="9464">
                  <c:v>0</c:v>
                </c:pt>
                <c:pt idx="9465">
                  <c:v>0.113842173</c:v>
                </c:pt>
                <c:pt idx="9466">
                  <c:v>0.104240983</c:v>
                </c:pt>
                <c:pt idx="9467">
                  <c:v>3.3141209999999997E-2</c:v>
                </c:pt>
                <c:pt idx="9468">
                  <c:v>-0.16146753</c:v>
                </c:pt>
                <c:pt idx="9469">
                  <c:v>-3.5437881999999997E-2</c:v>
                </c:pt>
                <c:pt idx="9470">
                  <c:v>6.1855670000000003E-3</c:v>
                </c:pt>
                <c:pt idx="9471">
                  <c:v>-6.3617607000000007E-2</c:v>
                </c:pt>
                <c:pt idx="9472">
                  <c:v>5.6595745000000003E-2</c:v>
                </c:pt>
                <c:pt idx="9473">
                  <c:v>-3.5643564000000003E-2</c:v>
                </c:pt>
                <c:pt idx="9474">
                  <c:v>6.0093897E-2</c:v>
                </c:pt>
                <c:pt idx="9475">
                  <c:v>2.1539435999999999E-2</c:v>
                </c:pt>
                <c:pt idx="9476">
                  <c:v>0.109730114</c:v>
                </c:pt>
                <c:pt idx="9477">
                  <c:v>-0.107844543</c:v>
                </c:pt>
                <c:pt idx="9478">
                  <c:v>-4.0622299000000001E-2</c:v>
                </c:pt>
                <c:pt idx="9479">
                  <c:v>-9.2367091999999998E-2</c:v>
                </c:pt>
                <c:pt idx="9480">
                  <c:v>-1.7947279999999999E-2</c:v>
                </c:pt>
                <c:pt idx="9481">
                  <c:v>-1.1789182E-2</c:v>
                </c:pt>
                <c:pt idx="9482">
                  <c:v>0.17255356099999999</c:v>
                </c:pt>
                <c:pt idx="9483">
                  <c:v>5.0666666999999999E-2</c:v>
                </c:pt>
                <c:pt idx="9484">
                  <c:v>0.22094508299999999</c:v>
                </c:pt>
                <c:pt idx="9485">
                  <c:v>5.643739E-3</c:v>
                </c:pt>
                <c:pt idx="9486">
                  <c:v>5.5842327999999997E-2</c:v>
                </c:pt>
                <c:pt idx="9487">
                  <c:v>6.4469914000000003E-2</c:v>
                </c:pt>
                <c:pt idx="9488">
                  <c:v>0.19855034899999999</c:v>
                </c:pt>
                <c:pt idx="9489">
                  <c:v>-5.6250000000000001E-2</c:v>
                </c:pt>
                <c:pt idx="9490">
                  <c:v>-1.8274111999999999E-2</c:v>
                </c:pt>
                <c:pt idx="9491">
                  <c:v>-2.8132991999999999E-2</c:v>
                </c:pt>
                <c:pt idx="9492">
                  <c:v>4.4618394999999998E-2</c:v>
                </c:pt>
                <c:pt idx="9493">
                  <c:v>-4.8561150999999997E-2</c:v>
                </c:pt>
                <c:pt idx="9494">
                  <c:v>0.122807018</c:v>
                </c:pt>
                <c:pt idx="9495">
                  <c:v>5.2137642999999997E-2</c:v>
                </c:pt>
                <c:pt idx="9496">
                  <c:v>-1.2124711E-2</c:v>
                </c:pt>
                <c:pt idx="9497">
                  <c:v>-0.105345096</c:v>
                </c:pt>
                <c:pt idx="9498">
                  <c:v>-1.1098779E-2</c:v>
                </c:pt>
                <c:pt idx="9499">
                  <c:v>4.2836744000000003E-2</c:v>
                </c:pt>
                <c:pt idx="9500">
                  <c:v>5.8823528999999999E-2</c:v>
                </c:pt>
                <c:pt idx="9501">
                  <c:v>7.6292740000000001E-3</c:v>
                </c:pt>
                <c:pt idx="9502">
                  <c:v>-0.217904233</c:v>
                </c:pt>
                <c:pt idx="9503">
                  <c:v>0.104023553</c:v>
                </c:pt>
                <c:pt idx="9504">
                  <c:v>5.2106430000000002E-2</c:v>
                </c:pt>
                <c:pt idx="9505">
                  <c:v>0.35145888600000003</c:v>
                </c:pt>
                <c:pt idx="9506">
                  <c:v>-4.0238450000000002E-2</c:v>
                </c:pt>
                <c:pt idx="9507">
                  <c:v>1.1310905E-2</c:v>
                </c:pt>
                <c:pt idx="9508">
                  <c:v>0.109881626</c:v>
                </c:pt>
                <c:pt idx="9509">
                  <c:v>0.54389312999999995</c:v>
                </c:pt>
                <c:pt idx="9510">
                  <c:v>-1.7394666E-2</c:v>
                </c:pt>
                <c:pt idx="9511">
                  <c:v>-0.104192355</c:v>
                </c:pt>
                <c:pt idx="9512">
                  <c:v>0.17533856</c:v>
                </c:pt>
                <c:pt idx="9513">
                  <c:v>7.4129000000000003E-4</c:v>
                </c:pt>
                <c:pt idx="9514">
                  <c:v>3.8461540000000001E-3</c:v>
                </c:pt>
                <c:pt idx="9515">
                  <c:v>-9.1412742000000005E-2</c:v>
                </c:pt>
                <c:pt idx="9516">
                  <c:v>9.7531240000000005E-2</c:v>
                </c:pt>
                <c:pt idx="9517">
                  <c:v>5.8823528999999999E-2</c:v>
                </c:pt>
                <c:pt idx="9518">
                  <c:v>-3.3719705000000003E-2</c:v>
                </c:pt>
                <c:pt idx="9519">
                  <c:v>4.2121684999999999E-2</c:v>
                </c:pt>
                <c:pt idx="9520">
                  <c:v>-2.0058504000000001E-2</c:v>
                </c:pt>
                <c:pt idx="9521">
                  <c:v>8.9417554999999996E-2</c:v>
                </c:pt>
                <c:pt idx="9522">
                  <c:v>1.9064125000000001E-2</c:v>
                </c:pt>
                <c:pt idx="9523">
                  <c:v>0.204171934</c:v>
                </c:pt>
                <c:pt idx="9524">
                  <c:v>-3.0613929999999999E-3</c:v>
                </c:pt>
                <c:pt idx="9525">
                  <c:v>-2.0283979999999998E-3</c:v>
                </c:pt>
                <c:pt idx="9526">
                  <c:v>2.5092004000000001E-2</c:v>
                </c:pt>
                <c:pt idx="9527">
                  <c:v>-0.199557767</c:v>
                </c:pt>
                <c:pt idx="9528">
                  <c:v>6.6666666999999999E-2</c:v>
                </c:pt>
                <c:pt idx="9529">
                  <c:v>4.0000000000000001E-3</c:v>
                </c:pt>
                <c:pt idx="9530">
                  <c:v>0.12</c:v>
                </c:pt>
                <c:pt idx="9531">
                  <c:v>2.1347844000000001E-2</c:v>
                </c:pt>
                <c:pt idx="9532">
                  <c:v>5.2906797999999998E-2</c:v>
                </c:pt>
                <c:pt idx="9533">
                  <c:v>0</c:v>
                </c:pt>
                <c:pt idx="9534">
                  <c:v>-7.4235808E-2</c:v>
                </c:pt>
                <c:pt idx="9535">
                  <c:v>-5.5555555999999999E-2</c:v>
                </c:pt>
                <c:pt idx="9536">
                  <c:v>-2.4133663E-2</c:v>
                </c:pt>
                <c:pt idx="9537">
                  <c:v>-0.166959578</c:v>
                </c:pt>
                <c:pt idx="9538">
                  <c:v>4.597701E-3</c:v>
                </c:pt>
                <c:pt idx="9539">
                  <c:v>-5.8109833999999999E-2</c:v>
                </c:pt>
                <c:pt idx="9540">
                  <c:v>-0.16356720199999999</c:v>
                </c:pt>
                <c:pt idx="9541">
                  <c:v>0.50135371900000003</c:v>
                </c:pt>
                <c:pt idx="9542">
                  <c:v>0.23163841800000001</c:v>
                </c:pt>
                <c:pt idx="9543">
                  <c:v>7.1787499999999998E-4</c:v>
                </c:pt>
                <c:pt idx="9544">
                  <c:v>8.9585670000000006E-3</c:v>
                </c:pt>
                <c:pt idx="9545">
                  <c:v>0.118611987</c:v>
                </c:pt>
                <c:pt idx="9546">
                  <c:v>0.191063174</c:v>
                </c:pt>
                <c:pt idx="9547">
                  <c:v>0.10666666700000001</c:v>
                </c:pt>
                <c:pt idx="9548">
                  <c:v>0.36418918900000002</c:v>
                </c:pt>
                <c:pt idx="9549">
                  <c:v>7.0253871999999995E-2</c:v>
                </c:pt>
                <c:pt idx="9550">
                  <c:v>2.3516236999999999E-2</c:v>
                </c:pt>
                <c:pt idx="9551">
                  <c:v>8.6027397000000005E-2</c:v>
                </c:pt>
                <c:pt idx="9552">
                  <c:v>0.15275707899999999</c:v>
                </c:pt>
                <c:pt idx="9553">
                  <c:v>-2.3105857E-2</c:v>
                </c:pt>
                <c:pt idx="9554">
                  <c:v>-7.4773139999999997E-3</c:v>
                </c:pt>
                <c:pt idx="9555">
                  <c:v>0.23381487400000001</c:v>
                </c:pt>
                <c:pt idx="9556">
                  <c:v>0.20858895699999999</c:v>
                </c:pt>
                <c:pt idx="9557">
                  <c:v>-0.13758865200000001</c:v>
                </c:pt>
                <c:pt idx="9558">
                  <c:v>-1.7348203E-2</c:v>
                </c:pt>
                <c:pt idx="9559">
                  <c:v>0.18942731300000001</c:v>
                </c:pt>
                <c:pt idx="9560">
                  <c:v>-6.3660476999999993E-2</c:v>
                </c:pt>
                <c:pt idx="9561">
                  <c:v>0.1</c:v>
                </c:pt>
                <c:pt idx="9562">
                  <c:v>-2.64E-2</c:v>
                </c:pt>
                <c:pt idx="9563">
                  <c:v>3.7344398000000001E-2</c:v>
                </c:pt>
                <c:pt idx="9564">
                  <c:v>6.0082613999999999E-2</c:v>
                </c:pt>
                <c:pt idx="9565">
                  <c:v>0.170333333</c:v>
                </c:pt>
                <c:pt idx="9566">
                  <c:v>-1.7804878E-2</c:v>
                </c:pt>
                <c:pt idx="9567">
                  <c:v>0.16772151900000001</c:v>
                </c:pt>
                <c:pt idx="9568">
                  <c:v>2.5000000000000001E-2</c:v>
                </c:pt>
                <c:pt idx="9569">
                  <c:v>-5.5685055999999997E-2</c:v>
                </c:pt>
                <c:pt idx="9570">
                  <c:v>-6.5686275000000002E-2</c:v>
                </c:pt>
                <c:pt idx="9571">
                  <c:v>-2.1276595999999998E-2</c:v>
                </c:pt>
                <c:pt idx="9572">
                  <c:v>8.0645161000000007E-2</c:v>
                </c:pt>
                <c:pt idx="9573">
                  <c:v>0.21578148699999999</c:v>
                </c:pt>
                <c:pt idx="9574">
                  <c:v>-0.366742597</c:v>
                </c:pt>
                <c:pt idx="9575">
                  <c:v>0.16124031</c:v>
                </c:pt>
                <c:pt idx="9576">
                  <c:v>3.4782608999999999E-2</c:v>
                </c:pt>
                <c:pt idx="9577">
                  <c:v>-0.135399674</c:v>
                </c:pt>
                <c:pt idx="9578">
                  <c:v>0.108403361</c:v>
                </c:pt>
                <c:pt idx="9579">
                  <c:v>-6.6311183999999995E-2</c:v>
                </c:pt>
                <c:pt idx="9580">
                  <c:v>6.9324090000000005E-2</c:v>
                </c:pt>
                <c:pt idx="9581">
                  <c:v>-2.6597470000000002E-2</c:v>
                </c:pt>
                <c:pt idx="9582">
                  <c:v>-3.8084020000000003E-2</c:v>
                </c:pt>
                <c:pt idx="9583">
                  <c:v>-1.5918958E-2</c:v>
                </c:pt>
                <c:pt idx="9584">
                  <c:v>7.2041806999999999E-2</c:v>
                </c:pt>
                <c:pt idx="9585">
                  <c:v>-0.14333333300000001</c:v>
                </c:pt>
                <c:pt idx="9586">
                  <c:v>-4.1269841000000002E-2</c:v>
                </c:pt>
                <c:pt idx="9587">
                  <c:v>0.11516533599999999</c:v>
                </c:pt>
                <c:pt idx="9588">
                  <c:v>-2.5751072999999999E-2</c:v>
                </c:pt>
                <c:pt idx="9589">
                  <c:v>0.15229485400000001</c:v>
                </c:pt>
                <c:pt idx="9590">
                  <c:v>1.5454545E-2</c:v>
                </c:pt>
                <c:pt idx="9591">
                  <c:v>0.24580152699999999</c:v>
                </c:pt>
                <c:pt idx="9592">
                  <c:v>6.0418279999999998E-2</c:v>
                </c:pt>
                <c:pt idx="9593">
                  <c:v>5.0328228000000003E-2</c:v>
                </c:pt>
                <c:pt idx="9594">
                  <c:v>0.31316726</c:v>
                </c:pt>
                <c:pt idx="9595">
                  <c:v>4.8255381999999999E-2</c:v>
                </c:pt>
                <c:pt idx="9596">
                  <c:v>-9.4416243999999996E-2</c:v>
                </c:pt>
                <c:pt idx="9597">
                  <c:v>7.9120879000000005E-2</c:v>
                </c:pt>
                <c:pt idx="9598">
                  <c:v>-4.9830508000000003E-2</c:v>
                </c:pt>
                <c:pt idx="9599">
                  <c:v>0.24031180399999999</c:v>
                </c:pt>
                <c:pt idx="9600">
                  <c:v>0.93536585400000005</c:v>
                </c:pt>
                <c:pt idx="9601">
                  <c:v>5.7142859999999998E-3</c:v>
                </c:pt>
                <c:pt idx="9602">
                  <c:v>-6.1320754999999998E-2</c:v>
                </c:pt>
                <c:pt idx="9603">
                  <c:v>7.1474984000000005E-2</c:v>
                </c:pt>
                <c:pt idx="9604">
                  <c:v>-4.1206218000000003E-2</c:v>
                </c:pt>
                <c:pt idx="9605">
                  <c:v>-2.1823849999999999E-2</c:v>
                </c:pt>
                <c:pt idx="9606">
                  <c:v>8.6606243999999999E-2</c:v>
                </c:pt>
                <c:pt idx="9607">
                  <c:v>1.2468828E-2</c:v>
                </c:pt>
                <c:pt idx="9608">
                  <c:v>-2.0733945E-2</c:v>
                </c:pt>
                <c:pt idx="9609">
                  <c:v>-4.0097204999999997E-2</c:v>
                </c:pt>
                <c:pt idx="9610">
                  <c:v>0.13473379199999999</c:v>
                </c:pt>
                <c:pt idx="9611">
                  <c:v>2.2546795000000001E-2</c:v>
                </c:pt>
                <c:pt idx="9612">
                  <c:v>-0.101812367</c:v>
                </c:pt>
                <c:pt idx="9613">
                  <c:v>-7.4772885999999997E-2</c:v>
                </c:pt>
                <c:pt idx="9614">
                  <c:v>8.7080948000000005E-2</c:v>
                </c:pt>
                <c:pt idx="9615">
                  <c:v>-8.4982537999999996E-2</c:v>
                </c:pt>
                <c:pt idx="9616">
                  <c:v>3.9585730999999999E-2</c:v>
                </c:pt>
                <c:pt idx="9617">
                  <c:v>7.4898350000000002E-3</c:v>
                </c:pt>
                <c:pt idx="9618">
                  <c:v>-3.4339846E-2</c:v>
                </c:pt>
                <c:pt idx="9619">
                  <c:v>8.3333332999999996E-2</c:v>
                </c:pt>
                <c:pt idx="9620">
                  <c:v>0.13448275900000001</c:v>
                </c:pt>
                <c:pt idx="9621">
                  <c:v>-4.33213E-2</c:v>
                </c:pt>
                <c:pt idx="9622">
                  <c:v>3.5001749999999999E-3</c:v>
                </c:pt>
                <c:pt idx="9623">
                  <c:v>1.1042945E-2</c:v>
                </c:pt>
                <c:pt idx="9624">
                  <c:v>-0.108222812</c:v>
                </c:pt>
                <c:pt idx="9625">
                  <c:v>4.3997016999999999E-2</c:v>
                </c:pt>
                <c:pt idx="9626">
                  <c:v>-6.7317575000000004E-2</c:v>
                </c:pt>
                <c:pt idx="9627">
                  <c:v>3.5714285999999998E-2</c:v>
                </c:pt>
                <c:pt idx="9628">
                  <c:v>1.980198E-2</c:v>
                </c:pt>
                <c:pt idx="9629">
                  <c:v>-7.6331361E-2</c:v>
                </c:pt>
                <c:pt idx="9630">
                  <c:v>0.147225368</c:v>
                </c:pt>
                <c:pt idx="9631">
                  <c:v>3.5666218E-2</c:v>
                </c:pt>
                <c:pt idx="9632">
                  <c:v>0.155111208</c:v>
                </c:pt>
                <c:pt idx="9633">
                  <c:v>-9.7222221999999997E-2</c:v>
                </c:pt>
                <c:pt idx="9634">
                  <c:v>2.6666667000000002E-2</c:v>
                </c:pt>
                <c:pt idx="9635">
                  <c:v>7.6711070000000006E-2</c:v>
                </c:pt>
                <c:pt idx="9636">
                  <c:v>2.3952095999999999E-2</c:v>
                </c:pt>
                <c:pt idx="9637">
                  <c:v>4.8136645999999998E-2</c:v>
                </c:pt>
                <c:pt idx="9638">
                  <c:v>-0.13053435099999999</c:v>
                </c:pt>
                <c:pt idx="9639">
                  <c:v>2.7891715000000001E-2</c:v>
                </c:pt>
                <c:pt idx="9640">
                  <c:v>4.6307885E-2</c:v>
                </c:pt>
                <c:pt idx="9641">
                  <c:v>-0.123333333</c:v>
                </c:pt>
                <c:pt idx="9642">
                  <c:v>4.7745358000000002E-2</c:v>
                </c:pt>
                <c:pt idx="9643">
                  <c:v>-7.4228234000000004E-2</c:v>
                </c:pt>
                <c:pt idx="9644">
                  <c:v>-5.2439024000000001E-2</c:v>
                </c:pt>
                <c:pt idx="9645">
                  <c:v>3.5805630000000001E-3</c:v>
                </c:pt>
                <c:pt idx="9646">
                  <c:v>1.6648169000000001E-2</c:v>
                </c:pt>
                <c:pt idx="9647">
                  <c:v>0.33200354599999998</c:v>
                </c:pt>
                <c:pt idx="9648">
                  <c:v>2.1030928000000001E-2</c:v>
                </c:pt>
                <c:pt idx="9649">
                  <c:v>-0.120754717</c:v>
                </c:pt>
                <c:pt idx="9650">
                  <c:v>0.20700152199999999</c:v>
                </c:pt>
                <c:pt idx="9651">
                  <c:v>-5.6381343E-2</c:v>
                </c:pt>
                <c:pt idx="9652">
                  <c:v>3.5806132999999997E-2</c:v>
                </c:pt>
                <c:pt idx="9653">
                  <c:v>-0.137453875</c:v>
                </c:pt>
                <c:pt idx="9654">
                  <c:v>-6.5920398000000005E-2</c:v>
                </c:pt>
                <c:pt idx="9655">
                  <c:v>0.13762486099999999</c:v>
                </c:pt>
                <c:pt idx="9656">
                  <c:v>0.17957166399999999</c:v>
                </c:pt>
                <c:pt idx="9657">
                  <c:v>3.1791908000000001E-2</c:v>
                </c:pt>
                <c:pt idx="9658">
                  <c:v>7.5384615000000002E-2</c:v>
                </c:pt>
                <c:pt idx="9659">
                  <c:v>0.14593023299999999</c:v>
                </c:pt>
                <c:pt idx="9660">
                  <c:v>1.1952190999999999E-2</c:v>
                </c:pt>
                <c:pt idx="9661">
                  <c:v>2.8622539999999998E-2</c:v>
                </c:pt>
                <c:pt idx="9662">
                  <c:v>3.5714285999999998E-2</c:v>
                </c:pt>
                <c:pt idx="9663">
                  <c:v>-1.1735941E-2</c:v>
                </c:pt>
                <c:pt idx="9664">
                  <c:v>3.7861915000000003E-2</c:v>
                </c:pt>
                <c:pt idx="9665">
                  <c:v>-7.1098800000000004E-2</c:v>
                </c:pt>
                <c:pt idx="9666">
                  <c:v>3.1224321999999999E-2</c:v>
                </c:pt>
                <c:pt idx="9667">
                  <c:v>-1.1165387000000001E-2</c:v>
                </c:pt>
                <c:pt idx="9668">
                  <c:v>3.6521738999999998E-2</c:v>
                </c:pt>
                <c:pt idx="9669">
                  <c:v>4.9322681E-2</c:v>
                </c:pt>
                <c:pt idx="9670">
                  <c:v>1.8518519000000001E-2</c:v>
                </c:pt>
                <c:pt idx="9671">
                  <c:v>-0.11176470600000001</c:v>
                </c:pt>
                <c:pt idx="9672">
                  <c:v>1.6773163000000001E-2</c:v>
                </c:pt>
                <c:pt idx="9673">
                  <c:v>-3.4373011000000002E-2</c:v>
                </c:pt>
                <c:pt idx="9674">
                  <c:v>-4.3121149999999997E-2</c:v>
                </c:pt>
                <c:pt idx="9675">
                  <c:v>0.130630631</c:v>
                </c:pt>
                <c:pt idx="9676">
                  <c:v>-3.3203125E-2</c:v>
                </c:pt>
                <c:pt idx="9677">
                  <c:v>5.9531773000000003E-2</c:v>
                </c:pt>
                <c:pt idx="9678">
                  <c:v>-0.12692656399999999</c:v>
                </c:pt>
                <c:pt idx="9679">
                  <c:v>6.5533981000000005E-2</c:v>
                </c:pt>
                <c:pt idx="9680">
                  <c:v>-0.30299303</c:v>
                </c:pt>
                <c:pt idx="9681">
                  <c:v>5.5504163000000002E-2</c:v>
                </c:pt>
                <c:pt idx="9682">
                  <c:v>0.48693333300000002</c:v>
                </c:pt>
                <c:pt idx="9683">
                  <c:v>-1.0116732E-2</c:v>
                </c:pt>
                <c:pt idx="9684">
                  <c:v>1.3654618E-2</c:v>
                </c:pt>
                <c:pt idx="9685">
                  <c:v>-9.0666670000000005E-3</c:v>
                </c:pt>
                <c:pt idx="9686">
                  <c:v>0.124855491</c:v>
                </c:pt>
                <c:pt idx="9687">
                  <c:v>8.5237257999999996E-2</c:v>
                </c:pt>
                <c:pt idx="9688">
                  <c:v>5.6565656999999998E-2</c:v>
                </c:pt>
                <c:pt idx="9689">
                  <c:v>3.5031846999999998E-2</c:v>
                </c:pt>
                <c:pt idx="9690">
                  <c:v>0.148484848</c:v>
                </c:pt>
                <c:pt idx="9691">
                  <c:v>-0.116239316</c:v>
                </c:pt>
                <c:pt idx="9692">
                  <c:v>9.7370979999999996E-3</c:v>
                </c:pt>
                <c:pt idx="9693">
                  <c:v>1.5360980000000001E-3</c:v>
                </c:pt>
                <c:pt idx="9694">
                  <c:v>9.7175141000000007E-2</c:v>
                </c:pt>
                <c:pt idx="9695">
                  <c:v>-2.8798410999999999E-2</c:v>
                </c:pt>
                <c:pt idx="9696">
                  <c:v>0.69379586400000004</c:v>
                </c:pt>
                <c:pt idx="9697">
                  <c:v>-0.101479915</c:v>
                </c:pt>
                <c:pt idx="9698">
                  <c:v>-4.2690815E-2</c:v>
                </c:pt>
                <c:pt idx="9699">
                  <c:v>3.9959789000000003E-2</c:v>
                </c:pt>
                <c:pt idx="9700">
                  <c:v>0.12398374</c:v>
                </c:pt>
                <c:pt idx="9701">
                  <c:v>6.6923818999999996E-2</c:v>
                </c:pt>
                <c:pt idx="9702">
                  <c:v>0.115396876</c:v>
                </c:pt>
                <c:pt idx="9703">
                  <c:v>8.5588419999999998E-2</c:v>
                </c:pt>
                <c:pt idx="9704">
                  <c:v>0.12929475600000001</c:v>
                </c:pt>
                <c:pt idx="9705">
                  <c:v>-9.1603053000000004E-2</c:v>
                </c:pt>
                <c:pt idx="9706">
                  <c:v>0.24595843000000001</c:v>
                </c:pt>
                <c:pt idx="9707">
                  <c:v>0.18327974299999999</c:v>
                </c:pt>
                <c:pt idx="9708">
                  <c:v>-6.7940552000000001E-2</c:v>
                </c:pt>
                <c:pt idx="9709">
                  <c:v>0.31916738900000002</c:v>
                </c:pt>
                <c:pt idx="9710">
                  <c:v>4.8854041000000001E-2</c:v>
                </c:pt>
                <c:pt idx="9711">
                  <c:v>-0.23408488099999999</c:v>
                </c:pt>
                <c:pt idx="9712">
                  <c:v>3.6480686999999998E-2</c:v>
                </c:pt>
                <c:pt idx="9713">
                  <c:v>-5.4054053999999997E-2</c:v>
                </c:pt>
                <c:pt idx="9714">
                  <c:v>-3.0264816999999999E-2</c:v>
                </c:pt>
                <c:pt idx="9715">
                  <c:v>6.9293163000000005E-2</c:v>
                </c:pt>
                <c:pt idx="9716">
                  <c:v>-3.8461538000000003E-2</c:v>
                </c:pt>
                <c:pt idx="9717">
                  <c:v>0.16430594900000001</c:v>
                </c:pt>
                <c:pt idx="9718">
                  <c:v>-0.12099043299999999</c:v>
                </c:pt>
                <c:pt idx="9719">
                  <c:v>-6.0693641999999999E-2</c:v>
                </c:pt>
                <c:pt idx="9720">
                  <c:v>1.7010936000000001E-2</c:v>
                </c:pt>
                <c:pt idx="9721">
                  <c:v>-5.1118210999999997E-2</c:v>
                </c:pt>
                <c:pt idx="9722">
                  <c:v>7.9068638999999996E-2</c:v>
                </c:pt>
                <c:pt idx="9723">
                  <c:v>-6.3650709999999999E-2</c:v>
                </c:pt>
                <c:pt idx="9724">
                  <c:v>0.32</c:v>
                </c:pt>
                <c:pt idx="9725">
                  <c:v>0.16129032300000001</c:v>
                </c:pt>
                <c:pt idx="9726">
                  <c:v>-0.15868263499999999</c:v>
                </c:pt>
                <c:pt idx="9727">
                  <c:v>5.3655660000000001E-2</c:v>
                </c:pt>
                <c:pt idx="9728">
                  <c:v>-0.164016736</c:v>
                </c:pt>
                <c:pt idx="9729">
                  <c:v>-1.122807E-2</c:v>
                </c:pt>
                <c:pt idx="9730">
                  <c:v>7.9754600999999994E-2</c:v>
                </c:pt>
                <c:pt idx="9731">
                  <c:v>-0.103393425</c:v>
                </c:pt>
                <c:pt idx="9732">
                  <c:v>7.2587296999999995E-2</c:v>
                </c:pt>
                <c:pt idx="9733">
                  <c:v>0.155579989</c:v>
                </c:pt>
                <c:pt idx="9734">
                  <c:v>-8.7301587E-2</c:v>
                </c:pt>
                <c:pt idx="9735">
                  <c:v>5.2631578999999998E-2</c:v>
                </c:pt>
                <c:pt idx="9736">
                  <c:v>0.166060606</c:v>
                </c:pt>
                <c:pt idx="9737">
                  <c:v>-0.24876293299999999</c:v>
                </c:pt>
                <c:pt idx="9738">
                  <c:v>-6.3535912E-2</c:v>
                </c:pt>
                <c:pt idx="9739">
                  <c:v>-5.7923050000000002E-3</c:v>
                </c:pt>
                <c:pt idx="9740">
                  <c:v>-9.4339620000000006E-3</c:v>
                </c:pt>
                <c:pt idx="9741">
                  <c:v>0.32263374500000003</c:v>
                </c:pt>
                <c:pt idx="9742">
                  <c:v>-5.0000000000000001E-3</c:v>
                </c:pt>
                <c:pt idx="9743">
                  <c:v>-4.0201004999999998E-2</c:v>
                </c:pt>
                <c:pt idx="9744">
                  <c:v>-7.2261071999999996E-2</c:v>
                </c:pt>
                <c:pt idx="9745">
                  <c:v>2.7104137E-2</c:v>
                </c:pt>
                <c:pt idx="9746">
                  <c:v>3.6585366000000001E-2</c:v>
                </c:pt>
                <c:pt idx="9747">
                  <c:v>-2.5906739999999998E-3</c:v>
                </c:pt>
                <c:pt idx="9748">
                  <c:v>4.2780749E-2</c:v>
                </c:pt>
                <c:pt idx="9749">
                  <c:v>4.7091412999999999E-2</c:v>
                </c:pt>
                <c:pt idx="9750">
                  <c:v>9.8660171000000005E-2</c:v>
                </c:pt>
                <c:pt idx="9751">
                  <c:v>-0.21015914499999999</c:v>
                </c:pt>
                <c:pt idx="9752">
                  <c:v>-7.7205882000000003E-2</c:v>
                </c:pt>
                <c:pt idx="9753">
                  <c:v>-0.117727397</c:v>
                </c:pt>
                <c:pt idx="9754">
                  <c:v>-3.6666667E-2</c:v>
                </c:pt>
                <c:pt idx="9755">
                  <c:v>-1.7509727999999999E-2</c:v>
                </c:pt>
                <c:pt idx="9756">
                  <c:v>8.4656085000000006E-2</c:v>
                </c:pt>
                <c:pt idx="9757">
                  <c:v>-9.6629739999999995E-3</c:v>
                </c:pt>
                <c:pt idx="9758">
                  <c:v>-0.14522417200000001</c:v>
                </c:pt>
                <c:pt idx="9759">
                  <c:v>9.4190870999999995E-2</c:v>
                </c:pt>
                <c:pt idx="9760">
                  <c:v>1.5631262999999999E-2</c:v>
                </c:pt>
                <c:pt idx="9761">
                  <c:v>8.1967212999999997E-2</c:v>
                </c:pt>
                <c:pt idx="9762">
                  <c:v>-1.9880439E-2</c:v>
                </c:pt>
                <c:pt idx="9763">
                  <c:v>0.115789474</c:v>
                </c:pt>
                <c:pt idx="9764">
                  <c:v>1.3121272E-2</c:v>
                </c:pt>
                <c:pt idx="9765">
                  <c:v>0.23224852100000001</c:v>
                </c:pt>
                <c:pt idx="9766">
                  <c:v>6.7944250999999997E-2</c:v>
                </c:pt>
                <c:pt idx="9767">
                  <c:v>-0.143189756</c:v>
                </c:pt>
                <c:pt idx="9768">
                  <c:v>5.0279329999999997E-2</c:v>
                </c:pt>
                <c:pt idx="9769">
                  <c:v>-5.7660010999999997E-2</c:v>
                </c:pt>
                <c:pt idx="9770">
                  <c:v>9.375E-2</c:v>
                </c:pt>
                <c:pt idx="9771">
                  <c:v>0.10625</c:v>
                </c:pt>
                <c:pt idx="9772">
                  <c:v>5.1660517000000003E-2</c:v>
                </c:pt>
                <c:pt idx="9773">
                  <c:v>8.5645356000000006E-2</c:v>
                </c:pt>
                <c:pt idx="9774">
                  <c:v>-0.15684210500000001</c:v>
                </c:pt>
                <c:pt idx="9775">
                  <c:v>5.1626780999999997E-2</c:v>
                </c:pt>
                <c:pt idx="9776">
                  <c:v>7.4999999999999997E-3</c:v>
                </c:pt>
                <c:pt idx="9777">
                  <c:v>0.43533123000000001</c:v>
                </c:pt>
                <c:pt idx="9778">
                  <c:v>6.6083151000000007E-2</c:v>
                </c:pt>
                <c:pt idx="9779">
                  <c:v>-0.23889875699999999</c:v>
                </c:pt>
                <c:pt idx="9780">
                  <c:v>-9.0909089999999994E-3</c:v>
                </c:pt>
                <c:pt idx="9781">
                  <c:v>-0.10258780000000001</c:v>
                </c:pt>
                <c:pt idx="9782">
                  <c:v>-1.022844E-3</c:v>
                </c:pt>
                <c:pt idx="9783">
                  <c:v>0.12640800999999999</c:v>
                </c:pt>
                <c:pt idx="9784">
                  <c:v>0.12766934599999999</c:v>
                </c:pt>
                <c:pt idx="9785">
                  <c:v>2.9225907999999998E-2</c:v>
                </c:pt>
                <c:pt idx="9786">
                  <c:v>-0.131524008</c:v>
                </c:pt>
                <c:pt idx="9787">
                  <c:v>-9.5121950999999996E-2</c:v>
                </c:pt>
                <c:pt idx="9788">
                  <c:v>9.1770277999999997E-2</c:v>
                </c:pt>
                <c:pt idx="9789">
                  <c:v>3.6672629999999998E-2</c:v>
                </c:pt>
                <c:pt idx="9790">
                  <c:v>6.6862169999999999E-2</c:v>
                </c:pt>
                <c:pt idx="9791">
                  <c:v>7.4981439999999996E-2</c:v>
                </c:pt>
                <c:pt idx="9792">
                  <c:v>-1.3289037E-2</c:v>
                </c:pt>
                <c:pt idx="9793">
                  <c:v>0.195726081</c:v>
                </c:pt>
                <c:pt idx="9794">
                  <c:v>-0.12936700100000001</c:v>
                </c:pt>
                <c:pt idx="9795">
                  <c:v>2.1484375E-2</c:v>
                </c:pt>
                <c:pt idx="9796">
                  <c:v>3.9831302999999998E-2</c:v>
                </c:pt>
                <c:pt idx="9797">
                  <c:v>0.19830508499999999</c:v>
                </c:pt>
                <c:pt idx="9798">
                  <c:v>7.352941E-3</c:v>
                </c:pt>
                <c:pt idx="9799">
                  <c:v>4.3181817999999997E-2</c:v>
                </c:pt>
                <c:pt idx="9800">
                  <c:v>3.7414966000000001E-2</c:v>
                </c:pt>
                <c:pt idx="9801">
                  <c:v>0.15557501500000001</c:v>
                </c:pt>
                <c:pt idx="9802">
                  <c:v>-3.4599999999999999E-2</c:v>
                </c:pt>
                <c:pt idx="9803">
                  <c:v>-2.4199999999999999E-2</c:v>
                </c:pt>
                <c:pt idx="9804">
                  <c:v>0</c:v>
                </c:pt>
                <c:pt idx="9805">
                  <c:v>-0.132075472</c:v>
                </c:pt>
                <c:pt idx="9806">
                  <c:v>0.63076923100000004</c:v>
                </c:pt>
                <c:pt idx="9807">
                  <c:v>-8.2866740999999994E-2</c:v>
                </c:pt>
                <c:pt idx="9808">
                  <c:v>3.4013609999999999E-3</c:v>
                </c:pt>
                <c:pt idx="9809">
                  <c:v>-0.16451612900000001</c:v>
                </c:pt>
                <c:pt idx="9810">
                  <c:v>1.8156425E-2</c:v>
                </c:pt>
                <c:pt idx="9811">
                  <c:v>-0.120964446</c:v>
                </c:pt>
                <c:pt idx="9812">
                  <c:v>3.2296296000000002E-2</c:v>
                </c:pt>
                <c:pt idx="9813">
                  <c:v>-0.13271028000000001</c:v>
                </c:pt>
                <c:pt idx="9814">
                  <c:v>0.107462687</c:v>
                </c:pt>
                <c:pt idx="9815">
                  <c:v>-1.3100436999999999E-2</c:v>
                </c:pt>
                <c:pt idx="9816">
                  <c:v>-4.0816326999999999E-2</c:v>
                </c:pt>
                <c:pt idx="9817">
                  <c:v>7.9365079000000005E-2</c:v>
                </c:pt>
                <c:pt idx="9818">
                  <c:v>-2.0585907000000001E-2</c:v>
                </c:pt>
                <c:pt idx="9819">
                  <c:v>1.6089541999999998E-2</c:v>
                </c:pt>
                <c:pt idx="9820">
                  <c:v>-9.2642012999999995E-2</c:v>
                </c:pt>
                <c:pt idx="9821">
                  <c:v>2.1849959999999998E-3</c:v>
                </c:pt>
                <c:pt idx="9822">
                  <c:v>0.10344827600000001</c:v>
                </c:pt>
                <c:pt idx="9823">
                  <c:v>3.2704403E-2</c:v>
                </c:pt>
                <c:pt idx="9824">
                  <c:v>4.4071354E-2</c:v>
                </c:pt>
                <c:pt idx="9825">
                  <c:v>-5.4545455E-2</c:v>
                </c:pt>
                <c:pt idx="9826">
                  <c:v>-5.4054053999999997E-2</c:v>
                </c:pt>
                <c:pt idx="9827">
                  <c:v>2.5267250000000002E-2</c:v>
                </c:pt>
                <c:pt idx="9828">
                  <c:v>4.6622833000000002E-2</c:v>
                </c:pt>
                <c:pt idx="9829">
                  <c:v>-5.1061906999999997E-2</c:v>
                </c:pt>
                <c:pt idx="9830">
                  <c:v>-9.7938144000000005E-2</c:v>
                </c:pt>
                <c:pt idx="9831">
                  <c:v>0.117875648</c:v>
                </c:pt>
                <c:pt idx="9832">
                  <c:v>0.17085863000000001</c:v>
                </c:pt>
                <c:pt idx="9833">
                  <c:v>0.12804878</c:v>
                </c:pt>
                <c:pt idx="9834">
                  <c:v>5.9012628999999997E-2</c:v>
                </c:pt>
                <c:pt idx="9835">
                  <c:v>7.2727272999999995E-2</c:v>
                </c:pt>
                <c:pt idx="9836">
                  <c:v>-0.21866096900000001</c:v>
                </c:pt>
                <c:pt idx="9837">
                  <c:v>-0.118908837</c:v>
                </c:pt>
                <c:pt idx="9838">
                  <c:v>4.4444439999999997E-3</c:v>
                </c:pt>
                <c:pt idx="9839">
                  <c:v>0</c:v>
                </c:pt>
                <c:pt idx="9840">
                  <c:v>0</c:v>
                </c:pt>
                <c:pt idx="9841">
                  <c:v>2.6819922999999999E-2</c:v>
                </c:pt>
                <c:pt idx="9842">
                  <c:v>0.104827586</c:v>
                </c:pt>
                <c:pt idx="9843">
                  <c:v>0.123847572</c:v>
                </c:pt>
                <c:pt idx="9844">
                  <c:v>-4.2949700000000004E-3</c:v>
                </c:pt>
                <c:pt idx="9845">
                  <c:v>-0.12238806000000001</c:v>
                </c:pt>
                <c:pt idx="9846">
                  <c:v>9.2829076999999996E-2</c:v>
                </c:pt>
                <c:pt idx="9847">
                  <c:v>0.203023758</c:v>
                </c:pt>
                <c:pt idx="9848">
                  <c:v>1.7087063E-2</c:v>
                </c:pt>
                <c:pt idx="9849">
                  <c:v>5.5219364999999999E-2</c:v>
                </c:pt>
                <c:pt idx="9850">
                  <c:v>-0.12984598999999999</c:v>
                </c:pt>
                <c:pt idx="9851">
                  <c:v>4.7818791999999999E-2</c:v>
                </c:pt>
                <c:pt idx="9852">
                  <c:v>-8.3937430000000004E-3</c:v>
                </c:pt>
                <c:pt idx="9853">
                  <c:v>0.19658319699999999</c:v>
                </c:pt>
                <c:pt idx="9854">
                  <c:v>-5.0257731999999999E-2</c:v>
                </c:pt>
                <c:pt idx="9855">
                  <c:v>8.4444443999999994E-2</c:v>
                </c:pt>
                <c:pt idx="9856">
                  <c:v>6.6666666999999999E-2</c:v>
                </c:pt>
                <c:pt idx="9857">
                  <c:v>8.3666667E-2</c:v>
                </c:pt>
                <c:pt idx="9858">
                  <c:v>8.0571203999999993E-2</c:v>
                </c:pt>
                <c:pt idx="9859">
                  <c:v>2.66232E-2</c:v>
                </c:pt>
                <c:pt idx="9860">
                  <c:v>-0.13546797999999999</c:v>
                </c:pt>
                <c:pt idx="9861">
                  <c:v>-0.50913168900000005</c:v>
                </c:pt>
                <c:pt idx="9862">
                  <c:v>1.0530011000000001E-2</c:v>
                </c:pt>
                <c:pt idx="9863">
                  <c:v>-0.14624505900000001</c:v>
                </c:pt>
                <c:pt idx="9864">
                  <c:v>2.6157804E-2</c:v>
                </c:pt>
                <c:pt idx="9865">
                  <c:v>4.9072752999999997E-2</c:v>
                </c:pt>
                <c:pt idx="9866">
                  <c:v>7.6210093000000007E-2</c:v>
                </c:pt>
                <c:pt idx="9867">
                  <c:v>7.8431372999999999E-2</c:v>
                </c:pt>
                <c:pt idx="9868">
                  <c:v>-4.7801099999999997E-4</c:v>
                </c:pt>
                <c:pt idx="9869">
                  <c:v>7.3311367000000002E-2</c:v>
                </c:pt>
                <c:pt idx="9870">
                  <c:v>-1.3546798000000001E-2</c:v>
                </c:pt>
                <c:pt idx="9871">
                  <c:v>9.2568016000000003E-2</c:v>
                </c:pt>
                <c:pt idx="9872">
                  <c:v>-6.3765182000000004E-2</c:v>
                </c:pt>
                <c:pt idx="9873">
                  <c:v>2.1392082E-2</c:v>
                </c:pt>
                <c:pt idx="9874">
                  <c:v>-7.3170730000000003E-3</c:v>
                </c:pt>
                <c:pt idx="9875">
                  <c:v>0</c:v>
                </c:pt>
                <c:pt idx="9876">
                  <c:v>2.2378517000000001E-2</c:v>
                </c:pt>
                <c:pt idx="9877">
                  <c:v>5.6379822000000003E-2</c:v>
                </c:pt>
                <c:pt idx="9878">
                  <c:v>6.9071374000000005E-2</c:v>
                </c:pt>
                <c:pt idx="9879">
                  <c:v>-6.176305E-3</c:v>
                </c:pt>
                <c:pt idx="9880">
                  <c:v>6.7290970000000006E-2</c:v>
                </c:pt>
                <c:pt idx="9881">
                  <c:v>5.4432350000000003E-3</c:v>
                </c:pt>
                <c:pt idx="9882">
                  <c:v>-3.0082042E-2</c:v>
                </c:pt>
                <c:pt idx="9883">
                  <c:v>2.1909233E-2</c:v>
                </c:pt>
                <c:pt idx="9884">
                  <c:v>-2.0817270999999998E-2</c:v>
                </c:pt>
                <c:pt idx="9885">
                  <c:v>8.0495356000000004E-2</c:v>
                </c:pt>
                <c:pt idx="9886">
                  <c:v>8.0472103000000003E-2</c:v>
                </c:pt>
                <c:pt idx="9887">
                  <c:v>8.0091533000000006E-2</c:v>
                </c:pt>
                <c:pt idx="9888">
                  <c:v>-3.7403962999999998E-2</c:v>
                </c:pt>
                <c:pt idx="9889">
                  <c:v>-3.3840950000000002E-3</c:v>
                </c:pt>
                <c:pt idx="9890">
                  <c:v>0.05</c:v>
                </c:pt>
                <c:pt idx="9891">
                  <c:v>-9.3945720000000003E-3</c:v>
                </c:pt>
                <c:pt idx="9892">
                  <c:v>-7.3384447000000005E-2</c:v>
                </c:pt>
                <c:pt idx="9893">
                  <c:v>-0.15984016000000001</c:v>
                </c:pt>
                <c:pt idx="9894">
                  <c:v>-0.21484716200000001</c:v>
                </c:pt>
                <c:pt idx="9895">
                  <c:v>-3.8759689999999999E-3</c:v>
                </c:pt>
                <c:pt idx="9896">
                  <c:v>9.8684210000000005E-3</c:v>
                </c:pt>
                <c:pt idx="9897">
                  <c:v>4.3707611E-2</c:v>
                </c:pt>
                <c:pt idx="9898">
                  <c:v>-1.9407559000000001E-2</c:v>
                </c:pt>
                <c:pt idx="9899">
                  <c:v>0.12295640300000001</c:v>
                </c:pt>
                <c:pt idx="9900">
                  <c:v>-5.5012224999999998E-2</c:v>
                </c:pt>
                <c:pt idx="9901">
                  <c:v>-0.18826405900000001</c:v>
                </c:pt>
                <c:pt idx="9902">
                  <c:v>0.19749518299999999</c:v>
                </c:pt>
                <c:pt idx="9903">
                  <c:v>0.207687539</c:v>
                </c:pt>
                <c:pt idx="9904">
                  <c:v>0.30527817400000001</c:v>
                </c:pt>
                <c:pt idx="9905">
                  <c:v>1.6666669999999999E-3</c:v>
                </c:pt>
                <c:pt idx="9906">
                  <c:v>0.15690168800000001</c:v>
                </c:pt>
                <c:pt idx="9907">
                  <c:v>0.208350907</c:v>
                </c:pt>
                <c:pt idx="9908">
                  <c:v>8.5917070000000005E-3</c:v>
                </c:pt>
                <c:pt idx="9909">
                  <c:v>-7.1999999999999995E-2</c:v>
                </c:pt>
                <c:pt idx="9910">
                  <c:v>0.12956334999999999</c:v>
                </c:pt>
                <c:pt idx="9911">
                  <c:v>-0.22661597</c:v>
                </c:pt>
                <c:pt idx="9912">
                  <c:v>0.271028037</c:v>
                </c:pt>
                <c:pt idx="9913">
                  <c:v>-1.4064294E-2</c:v>
                </c:pt>
                <c:pt idx="9914">
                  <c:v>7.0930232999999995E-2</c:v>
                </c:pt>
                <c:pt idx="9915">
                  <c:v>-8.2301880999999993E-2</c:v>
                </c:pt>
                <c:pt idx="9916">
                  <c:v>0.15213860300000001</c:v>
                </c:pt>
                <c:pt idx="9917">
                  <c:v>0.13580827100000001</c:v>
                </c:pt>
                <c:pt idx="9918">
                  <c:v>-0.20083682</c:v>
                </c:pt>
                <c:pt idx="9919">
                  <c:v>3.3944604000000003E-2</c:v>
                </c:pt>
                <c:pt idx="9920">
                  <c:v>3.3786748999999998E-2</c:v>
                </c:pt>
                <c:pt idx="9921">
                  <c:v>0.14105319699999999</c:v>
                </c:pt>
                <c:pt idx="9922">
                  <c:v>-7.8826763999999994E-2</c:v>
                </c:pt>
                <c:pt idx="9923">
                  <c:v>6.6208083000000001E-2</c:v>
                </c:pt>
                <c:pt idx="9924">
                  <c:v>8.4468664999999998E-2</c:v>
                </c:pt>
                <c:pt idx="9925">
                  <c:v>0.13194868700000001</c:v>
                </c:pt>
                <c:pt idx="9926">
                  <c:v>-7.2368421000000002E-2</c:v>
                </c:pt>
                <c:pt idx="9927">
                  <c:v>2.2222222E-2</c:v>
                </c:pt>
                <c:pt idx="9928">
                  <c:v>-2.0063358E-2</c:v>
                </c:pt>
                <c:pt idx="9929">
                  <c:v>8.5239085000000006E-2</c:v>
                </c:pt>
                <c:pt idx="9930">
                  <c:v>0.101863354</c:v>
                </c:pt>
                <c:pt idx="9931">
                  <c:v>0.120833333</c:v>
                </c:pt>
                <c:pt idx="9932">
                  <c:v>0.101413645</c:v>
                </c:pt>
                <c:pt idx="9933">
                  <c:v>0.123872026</c:v>
                </c:pt>
                <c:pt idx="9934">
                  <c:v>9.3048709999999993E-3</c:v>
                </c:pt>
                <c:pt idx="9935">
                  <c:v>0.13149022299999999</c:v>
                </c:pt>
                <c:pt idx="9936">
                  <c:v>-6.3157889999999996E-3</c:v>
                </c:pt>
                <c:pt idx="9937">
                  <c:v>-1.4285714E-2</c:v>
                </c:pt>
                <c:pt idx="9938">
                  <c:v>-0.104</c:v>
                </c:pt>
                <c:pt idx="9939">
                  <c:v>0.20429570399999999</c:v>
                </c:pt>
                <c:pt idx="9940">
                  <c:v>0.102885456</c:v>
                </c:pt>
                <c:pt idx="9941">
                  <c:v>0.23652694599999999</c:v>
                </c:pt>
                <c:pt idx="9942">
                  <c:v>4.8051947999999997E-2</c:v>
                </c:pt>
                <c:pt idx="9943">
                  <c:v>4.3930089999999998E-2</c:v>
                </c:pt>
                <c:pt idx="9944">
                  <c:v>0.27450980400000002</c:v>
                </c:pt>
                <c:pt idx="9945">
                  <c:v>0.164222169</c:v>
                </c:pt>
                <c:pt idx="9946">
                  <c:v>1.2898331000000001E-2</c:v>
                </c:pt>
                <c:pt idx="9947">
                  <c:v>2.7295284999999999E-2</c:v>
                </c:pt>
                <c:pt idx="9948">
                  <c:v>-3.1932772999999998E-2</c:v>
                </c:pt>
                <c:pt idx="9949">
                  <c:v>4.4523354000000001E-2</c:v>
                </c:pt>
                <c:pt idx="9950">
                  <c:v>0.15271659300000001</c:v>
                </c:pt>
                <c:pt idx="9951">
                  <c:v>-3.2699619999999999E-2</c:v>
                </c:pt>
                <c:pt idx="9952">
                  <c:v>-0.100985222</c:v>
                </c:pt>
                <c:pt idx="9953">
                  <c:v>6.6920151999999997E-2</c:v>
                </c:pt>
                <c:pt idx="9954">
                  <c:v>7.8438031000000005E-2</c:v>
                </c:pt>
                <c:pt idx="9955">
                  <c:v>3.2515336999999998E-2</c:v>
                </c:pt>
                <c:pt idx="9956">
                  <c:v>6.9330199999999995E-2</c:v>
                </c:pt>
                <c:pt idx="9957">
                  <c:v>-5.5555555999999999E-2</c:v>
                </c:pt>
                <c:pt idx="9958">
                  <c:v>7.4967119999999998E-2</c:v>
                </c:pt>
                <c:pt idx="9959">
                  <c:v>0</c:v>
                </c:pt>
                <c:pt idx="9960">
                  <c:v>0.216765453</c:v>
                </c:pt>
                <c:pt idx="9961">
                  <c:v>4.1106719E-2</c:v>
                </c:pt>
                <c:pt idx="9962">
                  <c:v>6.6985645999999996E-2</c:v>
                </c:pt>
                <c:pt idx="9963">
                  <c:v>0.114130435</c:v>
                </c:pt>
                <c:pt idx="9964">
                  <c:v>-3.8461538000000003E-2</c:v>
                </c:pt>
                <c:pt idx="9965">
                  <c:v>9.375E-2</c:v>
                </c:pt>
                <c:pt idx="9966">
                  <c:v>9.4191522999999999E-2</c:v>
                </c:pt>
                <c:pt idx="9967">
                  <c:v>-4.9626467E-2</c:v>
                </c:pt>
                <c:pt idx="9968">
                  <c:v>-9.5528454999999998E-2</c:v>
                </c:pt>
                <c:pt idx="9969">
                  <c:v>-7.6604555000000005E-2</c:v>
                </c:pt>
                <c:pt idx="9970">
                  <c:v>4.4207317000000003E-2</c:v>
                </c:pt>
                <c:pt idx="9971">
                  <c:v>-1.2771391999999999E-2</c:v>
                </c:pt>
                <c:pt idx="9972">
                  <c:v>-5.8479530000000004E-3</c:v>
                </c:pt>
                <c:pt idx="9973">
                  <c:v>0.15555555600000001</c:v>
                </c:pt>
                <c:pt idx="9974">
                  <c:v>-4.9689441000000001E-2</c:v>
                </c:pt>
                <c:pt idx="9975">
                  <c:v>0.1328</c:v>
                </c:pt>
                <c:pt idx="9976">
                  <c:v>2.4536206000000001E-2</c:v>
                </c:pt>
                <c:pt idx="9977">
                  <c:v>0.20320855600000001</c:v>
                </c:pt>
                <c:pt idx="9978">
                  <c:v>7.2433917E-2</c:v>
                </c:pt>
                <c:pt idx="9979">
                  <c:v>1.1326861000000001E-2</c:v>
                </c:pt>
                <c:pt idx="9980">
                  <c:v>1.1280319999999999E-3</c:v>
                </c:pt>
                <c:pt idx="9981">
                  <c:v>-3.5975609999999998E-2</c:v>
                </c:pt>
                <c:pt idx="9982">
                  <c:v>-2.2110553000000002E-2</c:v>
                </c:pt>
                <c:pt idx="9983">
                  <c:v>0.115736886</c:v>
                </c:pt>
                <c:pt idx="9984">
                  <c:v>0.23148148099999999</c:v>
                </c:pt>
                <c:pt idx="9985">
                  <c:v>0</c:v>
                </c:pt>
                <c:pt idx="9986">
                  <c:v>0.28904665299999999</c:v>
                </c:pt>
                <c:pt idx="9987">
                  <c:v>0.99466666699999995</c:v>
                </c:pt>
                <c:pt idx="9988">
                  <c:v>1.2928162E-2</c:v>
                </c:pt>
                <c:pt idx="9989">
                  <c:v>-2.4390243999999998E-2</c:v>
                </c:pt>
                <c:pt idx="9990">
                  <c:v>1.9503546E-2</c:v>
                </c:pt>
                <c:pt idx="9991">
                  <c:v>0.160526316</c:v>
                </c:pt>
                <c:pt idx="9992">
                  <c:v>0.1875</c:v>
                </c:pt>
                <c:pt idx="9993">
                  <c:v>-2.2135417000000001E-2</c:v>
                </c:pt>
                <c:pt idx="9994">
                  <c:v>9.7886028999999999E-2</c:v>
                </c:pt>
                <c:pt idx="9995">
                  <c:v>-4.7748446999999999E-2</c:v>
                </c:pt>
                <c:pt idx="9996">
                  <c:v>-2.5848142000000001E-2</c:v>
                </c:pt>
                <c:pt idx="9997">
                  <c:v>-4.8638132000000001E-2</c:v>
                </c:pt>
                <c:pt idx="9998">
                  <c:v>-5.5065726000000002E-2</c:v>
                </c:pt>
                <c:pt idx="9999">
                  <c:v>0.10150023399999999</c:v>
                </c:pt>
                <c:pt idx="10000">
                  <c:v>5.3792399999999995E-4</c:v>
                </c:pt>
                <c:pt idx="10001">
                  <c:v>0</c:v>
                </c:pt>
                <c:pt idx="10002">
                  <c:v>-4.7748446999999999E-2</c:v>
                </c:pt>
                <c:pt idx="10003">
                  <c:v>-7.3913042999999998E-2</c:v>
                </c:pt>
                <c:pt idx="10004">
                  <c:v>8.6818422000000006E-2</c:v>
                </c:pt>
                <c:pt idx="10005">
                  <c:v>-1.4369692999999999E-2</c:v>
                </c:pt>
                <c:pt idx="10006">
                  <c:v>-2.8946583000000001E-2</c:v>
                </c:pt>
                <c:pt idx="10007">
                  <c:v>7.8260870000000007E-3</c:v>
                </c:pt>
                <c:pt idx="10008">
                  <c:v>-3.5267349000000003E-2</c:v>
                </c:pt>
                <c:pt idx="10009">
                  <c:v>-2.9684601000000001E-2</c:v>
                </c:pt>
                <c:pt idx="10010">
                  <c:v>3.9772729999999999E-3</c:v>
                </c:pt>
                <c:pt idx="10011">
                  <c:v>-2.5799215E-2</c:v>
                </c:pt>
                <c:pt idx="10012">
                  <c:v>0.161202186</c:v>
                </c:pt>
                <c:pt idx="10013">
                  <c:v>-2.3931623999999999E-2</c:v>
                </c:pt>
                <c:pt idx="10014">
                  <c:v>8.7101380000000006E-2</c:v>
                </c:pt>
                <c:pt idx="10015">
                  <c:v>-9.1067084000000006E-2</c:v>
                </c:pt>
                <c:pt idx="10016">
                  <c:v>3.1281198000000003E-2</c:v>
                </c:pt>
                <c:pt idx="10017">
                  <c:v>-0.21916118400000001</c:v>
                </c:pt>
                <c:pt idx="10018">
                  <c:v>2.0821283999999999E-2</c:v>
                </c:pt>
                <c:pt idx="10019">
                  <c:v>2.0647773000000001E-2</c:v>
                </c:pt>
                <c:pt idx="10020">
                  <c:v>0.186046512</c:v>
                </c:pt>
                <c:pt idx="10021">
                  <c:v>-0.15919629099999999</c:v>
                </c:pt>
                <c:pt idx="10022">
                  <c:v>-2.8671895999999999E-2</c:v>
                </c:pt>
                <c:pt idx="10023">
                  <c:v>-6.6155069999999996E-3</c:v>
                </c:pt>
                <c:pt idx="10024">
                  <c:v>5.0464807E-2</c:v>
                </c:pt>
                <c:pt idx="10025">
                  <c:v>1.9960080000000001E-3</c:v>
                </c:pt>
                <c:pt idx="10026">
                  <c:v>0.169084128</c:v>
                </c:pt>
                <c:pt idx="10027">
                  <c:v>-2.1678040999999999E-2</c:v>
                </c:pt>
                <c:pt idx="10028">
                  <c:v>7.5987839999999999E-3</c:v>
                </c:pt>
                <c:pt idx="10029">
                  <c:v>-0.13602391599999999</c:v>
                </c:pt>
                <c:pt idx="10030">
                  <c:v>2.9790114999999999E-2</c:v>
                </c:pt>
                <c:pt idx="10031">
                  <c:v>9.316468E-2</c:v>
                </c:pt>
                <c:pt idx="10032">
                  <c:v>-4.5052515000000001E-2</c:v>
                </c:pt>
                <c:pt idx="10033">
                  <c:v>-6.1874999999999999E-2</c:v>
                </c:pt>
                <c:pt idx="10034">
                  <c:v>-1.8991098000000001E-2</c:v>
                </c:pt>
                <c:pt idx="10035">
                  <c:v>0.11627907</c:v>
                </c:pt>
                <c:pt idx="10036">
                  <c:v>-7.6277649999999999E-3</c:v>
                </c:pt>
                <c:pt idx="10037">
                  <c:v>0.121638655</c:v>
                </c:pt>
                <c:pt idx="10038">
                  <c:v>5.0526316000000002E-2</c:v>
                </c:pt>
                <c:pt idx="10039">
                  <c:v>0.34610630399999998</c:v>
                </c:pt>
                <c:pt idx="10040">
                  <c:v>4.4487578E-2</c:v>
                </c:pt>
                <c:pt idx="10041">
                  <c:v>0.20609756100000001</c:v>
                </c:pt>
                <c:pt idx="10042">
                  <c:v>-1.5344528E-2</c:v>
                </c:pt>
                <c:pt idx="10043">
                  <c:v>-4.5138889000000001E-2</c:v>
                </c:pt>
                <c:pt idx="10044">
                  <c:v>-0.22524565399999999</c:v>
                </c:pt>
                <c:pt idx="10045">
                  <c:v>0</c:v>
                </c:pt>
                <c:pt idx="10046">
                  <c:v>-2.1478727999999999E-2</c:v>
                </c:pt>
                <c:pt idx="10047">
                  <c:v>0.15572232599999999</c:v>
                </c:pt>
                <c:pt idx="10048">
                  <c:v>8.1043316000000004E-2</c:v>
                </c:pt>
                <c:pt idx="10049">
                  <c:v>-5.4769509999999999E-3</c:v>
                </c:pt>
                <c:pt idx="10050">
                  <c:v>0.19195452599999999</c:v>
                </c:pt>
                <c:pt idx="10051">
                  <c:v>-8.9111520999999999E-2</c:v>
                </c:pt>
                <c:pt idx="10052">
                  <c:v>4.5495094E-2</c:v>
                </c:pt>
                <c:pt idx="10053">
                  <c:v>-7.2639225000000002E-2</c:v>
                </c:pt>
                <c:pt idx="10054">
                  <c:v>-2.6649191999999999E-2</c:v>
                </c:pt>
                <c:pt idx="10055">
                  <c:v>-0.143409604</c:v>
                </c:pt>
                <c:pt idx="10056">
                  <c:v>3.9775625000000002E-2</c:v>
                </c:pt>
                <c:pt idx="10057">
                  <c:v>4.4244469000000002E-2</c:v>
                </c:pt>
                <c:pt idx="10058">
                  <c:v>0.22696629199999999</c:v>
                </c:pt>
                <c:pt idx="10059">
                  <c:v>-0.11668611399999999</c:v>
                </c:pt>
                <c:pt idx="10060">
                  <c:v>0.11646234699999999</c:v>
                </c:pt>
                <c:pt idx="10061">
                  <c:v>0.17019475000000001</c:v>
                </c:pt>
                <c:pt idx="10062">
                  <c:v>-0.102747909</c:v>
                </c:pt>
                <c:pt idx="10063">
                  <c:v>0.48298147400000002</c:v>
                </c:pt>
                <c:pt idx="10064">
                  <c:v>0.110022272</c:v>
                </c:pt>
                <c:pt idx="10065">
                  <c:v>3.6470587999999998E-2</c:v>
                </c:pt>
                <c:pt idx="10066">
                  <c:v>-0.105263158</c:v>
                </c:pt>
                <c:pt idx="10067">
                  <c:v>0.16894409899999999</c:v>
                </c:pt>
                <c:pt idx="10068">
                  <c:v>-2.9036005E-2</c:v>
                </c:pt>
                <c:pt idx="10069">
                  <c:v>5.9447983000000003E-2</c:v>
                </c:pt>
                <c:pt idx="10070">
                  <c:v>9.8064516000000004E-2</c:v>
                </c:pt>
                <c:pt idx="10071">
                  <c:v>-3.5119048E-2</c:v>
                </c:pt>
                <c:pt idx="10072">
                  <c:v>0.19128205100000001</c:v>
                </c:pt>
                <c:pt idx="10073">
                  <c:v>-2.9126214000000001E-2</c:v>
                </c:pt>
                <c:pt idx="10074">
                  <c:v>7.7452668000000002E-2</c:v>
                </c:pt>
                <c:pt idx="10075">
                  <c:v>-1.430104E-3</c:v>
                </c:pt>
                <c:pt idx="10076">
                  <c:v>7.0175439000000006E-2</c:v>
                </c:pt>
                <c:pt idx="10077">
                  <c:v>4.9298960000000003E-2</c:v>
                </c:pt>
                <c:pt idx="10078">
                  <c:v>2.1223230000000002E-3</c:v>
                </c:pt>
                <c:pt idx="10079">
                  <c:v>5.2640373999999997E-2</c:v>
                </c:pt>
                <c:pt idx="10080">
                  <c:v>-5.2849264999999999E-2</c:v>
                </c:pt>
                <c:pt idx="10081">
                  <c:v>-4.3846827999999997E-2</c:v>
                </c:pt>
                <c:pt idx="10082">
                  <c:v>3.5215735999999997E-2</c:v>
                </c:pt>
                <c:pt idx="10083">
                  <c:v>0.269769651</c:v>
                </c:pt>
                <c:pt idx="10084">
                  <c:v>7.1238187999999994E-2</c:v>
                </c:pt>
                <c:pt idx="10085">
                  <c:v>-0.102035811</c:v>
                </c:pt>
                <c:pt idx="10086">
                  <c:v>3.2151144E-2</c:v>
                </c:pt>
                <c:pt idx="10087">
                  <c:v>0.25393258400000002</c:v>
                </c:pt>
                <c:pt idx="10088">
                  <c:v>-6.1491159999999996E-3</c:v>
                </c:pt>
                <c:pt idx="10089">
                  <c:v>3.3991582999999999E-2</c:v>
                </c:pt>
                <c:pt idx="10090">
                  <c:v>0.31645569600000001</c:v>
                </c:pt>
                <c:pt idx="10091">
                  <c:v>-2.921437E-2</c:v>
                </c:pt>
                <c:pt idx="10092">
                  <c:v>5.4586382000000003E-2</c:v>
                </c:pt>
                <c:pt idx="10093">
                  <c:v>-0.174035088</c:v>
                </c:pt>
                <c:pt idx="10094">
                  <c:v>0.104912068</c:v>
                </c:pt>
                <c:pt idx="10095">
                  <c:v>-9.1680814999999999E-2</c:v>
                </c:pt>
                <c:pt idx="10096">
                  <c:v>0.13318934499999999</c:v>
                </c:pt>
                <c:pt idx="10097">
                  <c:v>0.178723404</c:v>
                </c:pt>
                <c:pt idx="10098">
                  <c:v>4.1666666999999998E-2</c:v>
                </c:pt>
                <c:pt idx="10099">
                  <c:v>0.11721611699999999</c:v>
                </c:pt>
                <c:pt idx="10100">
                  <c:v>2.0891364999999999E-2</c:v>
                </c:pt>
                <c:pt idx="10101">
                  <c:v>-0.124804992</c:v>
                </c:pt>
                <c:pt idx="10102">
                  <c:v>0.12286324799999999</c:v>
                </c:pt>
                <c:pt idx="10103">
                  <c:v>2.9691210999999999E-2</c:v>
                </c:pt>
                <c:pt idx="10104">
                  <c:v>-1.4767931999999999E-2</c:v>
                </c:pt>
                <c:pt idx="10105">
                  <c:v>0.11542991800000001</c:v>
                </c:pt>
                <c:pt idx="10106">
                  <c:v>-2.2749119000000002E-2</c:v>
                </c:pt>
                <c:pt idx="10107">
                  <c:v>6.4102564000000001E-2</c:v>
                </c:pt>
                <c:pt idx="10108">
                  <c:v>9.2427617000000004E-2</c:v>
                </c:pt>
                <c:pt idx="10109">
                  <c:v>1.055409E-2</c:v>
                </c:pt>
                <c:pt idx="10110">
                  <c:v>0.123611111</c:v>
                </c:pt>
                <c:pt idx="10111">
                  <c:v>0</c:v>
                </c:pt>
                <c:pt idx="10112">
                  <c:v>6.4878353E-2</c:v>
                </c:pt>
                <c:pt idx="10113">
                  <c:v>-9.7052154000000002E-2</c:v>
                </c:pt>
                <c:pt idx="10114">
                  <c:v>-1.5586035E-2</c:v>
                </c:pt>
                <c:pt idx="10115">
                  <c:v>6.7567567999999995E-2</c:v>
                </c:pt>
                <c:pt idx="10116">
                  <c:v>5.8860892999999997E-2</c:v>
                </c:pt>
                <c:pt idx="10117">
                  <c:v>0.27511244400000001</c:v>
                </c:pt>
                <c:pt idx="10118">
                  <c:v>2.1085270999999999E-2</c:v>
                </c:pt>
                <c:pt idx="10119">
                  <c:v>-0.14141414099999999</c:v>
                </c:pt>
                <c:pt idx="10120">
                  <c:v>-1.3818182E-2</c:v>
                </c:pt>
                <c:pt idx="10121">
                  <c:v>-2.2277228E-2</c:v>
                </c:pt>
                <c:pt idx="10122">
                  <c:v>0.230443286</c:v>
                </c:pt>
                <c:pt idx="10123">
                  <c:v>7.9323797000000001E-2</c:v>
                </c:pt>
                <c:pt idx="10124">
                  <c:v>-0.102739726</c:v>
                </c:pt>
                <c:pt idx="10125">
                  <c:v>1.3358778999999999E-2</c:v>
                </c:pt>
                <c:pt idx="10126">
                  <c:v>-0.13150684900000001</c:v>
                </c:pt>
                <c:pt idx="10127">
                  <c:v>-3.6288470000000003E-2</c:v>
                </c:pt>
                <c:pt idx="10128">
                  <c:v>0.11406844100000001</c:v>
                </c:pt>
                <c:pt idx="10129">
                  <c:v>-4.5165393999999998E-2</c:v>
                </c:pt>
                <c:pt idx="10130">
                  <c:v>-9.4836669999999994E-3</c:v>
                </c:pt>
                <c:pt idx="10131">
                  <c:v>-1.0214499999999999E-3</c:v>
                </c:pt>
                <c:pt idx="10132">
                  <c:v>-1.8425461000000001E-2</c:v>
                </c:pt>
                <c:pt idx="10133">
                  <c:v>2.3136246999999999E-2</c:v>
                </c:pt>
                <c:pt idx="10134">
                  <c:v>6.9097888999999996E-2</c:v>
                </c:pt>
                <c:pt idx="10135">
                  <c:v>-0.13476263399999999</c:v>
                </c:pt>
                <c:pt idx="10136">
                  <c:v>7.2202170000000001E-3</c:v>
                </c:pt>
                <c:pt idx="10137">
                  <c:v>0.154022989</c:v>
                </c:pt>
                <c:pt idx="10138">
                  <c:v>-5.3763441000000002E-2</c:v>
                </c:pt>
                <c:pt idx="10139">
                  <c:v>-8.0000000000000002E-3</c:v>
                </c:pt>
                <c:pt idx="10140">
                  <c:v>-6.8150685000000003E-2</c:v>
                </c:pt>
                <c:pt idx="10141">
                  <c:v>3.4050179E-2</c:v>
                </c:pt>
                <c:pt idx="10142">
                  <c:v>0.11135213300000001</c:v>
                </c:pt>
                <c:pt idx="10143">
                  <c:v>0.15125601299999999</c:v>
                </c:pt>
                <c:pt idx="10144">
                  <c:v>-5.6242970000000003E-3</c:v>
                </c:pt>
                <c:pt idx="10145">
                  <c:v>0.127740783</c:v>
                </c:pt>
                <c:pt idx="10146">
                  <c:v>4.5806451999999998E-2</c:v>
                </c:pt>
                <c:pt idx="10147">
                  <c:v>6.1789772999999999E-2</c:v>
                </c:pt>
                <c:pt idx="10148">
                  <c:v>-9.7816594000000007E-2</c:v>
                </c:pt>
                <c:pt idx="10149">
                  <c:v>-4.1632652999999999E-2</c:v>
                </c:pt>
                <c:pt idx="10150">
                  <c:v>3.0237580000000001E-3</c:v>
                </c:pt>
                <c:pt idx="10151">
                  <c:v>0.18506493500000001</c:v>
                </c:pt>
                <c:pt idx="10152">
                  <c:v>-8.3109920000000004E-2</c:v>
                </c:pt>
                <c:pt idx="10153">
                  <c:v>0.54650047899999998</c:v>
                </c:pt>
                <c:pt idx="10154">
                  <c:v>1.8790850000000001E-2</c:v>
                </c:pt>
                <c:pt idx="10155">
                  <c:v>2.005231E-2</c:v>
                </c:pt>
                <c:pt idx="10156">
                  <c:v>9.6079018000000002E-2</c:v>
                </c:pt>
                <c:pt idx="10157">
                  <c:v>-0.13766730399999999</c:v>
                </c:pt>
                <c:pt idx="10158">
                  <c:v>0.96271186399999997</c:v>
                </c:pt>
                <c:pt idx="10159">
                  <c:v>7.7453232999999996E-2</c:v>
                </c:pt>
                <c:pt idx="10160">
                  <c:v>0.14191616800000001</c:v>
                </c:pt>
                <c:pt idx="10161">
                  <c:v>-6.5733896999999999E-2</c:v>
                </c:pt>
                <c:pt idx="10162">
                  <c:v>6.5887353999999995E-2</c:v>
                </c:pt>
                <c:pt idx="10163">
                  <c:v>-1.0816126000000001E-2</c:v>
                </c:pt>
                <c:pt idx="10164">
                  <c:v>7.6487252000000006E-2</c:v>
                </c:pt>
                <c:pt idx="10165">
                  <c:v>-0.16202945999999999</c:v>
                </c:pt>
                <c:pt idx="10166">
                  <c:v>1.2113054999999999E-2</c:v>
                </c:pt>
                <c:pt idx="10167">
                  <c:v>1.1428571E-2</c:v>
                </c:pt>
                <c:pt idx="10168">
                  <c:v>-1.7524235999999999E-2</c:v>
                </c:pt>
                <c:pt idx="10169">
                  <c:v>0.195928144</c:v>
                </c:pt>
                <c:pt idx="10170">
                  <c:v>3.7211123999999998E-2</c:v>
                </c:pt>
                <c:pt idx="10171">
                  <c:v>3.5353534999999998E-2</c:v>
                </c:pt>
                <c:pt idx="10172">
                  <c:v>2.3E-2</c:v>
                </c:pt>
                <c:pt idx="10173">
                  <c:v>1.8957346E-2</c:v>
                </c:pt>
                <c:pt idx="10174">
                  <c:v>-1.3513514000000001E-2</c:v>
                </c:pt>
                <c:pt idx="10175">
                  <c:v>-9.2454394999999995E-2</c:v>
                </c:pt>
                <c:pt idx="10176">
                  <c:v>0.13972431099999999</c:v>
                </c:pt>
                <c:pt idx="10177">
                  <c:v>-2.1164021000000002E-2</c:v>
                </c:pt>
                <c:pt idx="10178">
                  <c:v>0.106761566</c:v>
                </c:pt>
                <c:pt idx="10179">
                  <c:v>0.131525424</c:v>
                </c:pt>
                <c:pt idx="10180">
                  <c:v>6.8413887000000007E-2</c:v>
                </c:pt>
                <c:pt idx="10181">
                  <c:v>3.6448597999999999E-2</c:v>
                </c:pt>
                <c:pt idx="10182">
                  <c:v>-1.3289037E-2</c:v>
                </c:pt>
                <c:pt idx="10183">
                  <c:v>3.6697248000000002E-2</c:v>
                </c:pt>
                <c:pt idx="10184">
                  <c:v>0.195053849</c:v>
                </c:pt>
                <c:pt idx="10185">
                  <c:v>4.7345768000000003E-2</c:v>
                </c:pt>
                <c:pt idx="10186">
                  <c:v>9.6234310000000003E-2</c:v>
                </c:pt>
                <c:pt idx="10187">
                  <c:v>4.0103492999999997E-2</c:v>
                </c:pt>
                <c:pt idx="10188">
                  <c:v>1.9512195E-2</c:v>
                </c:pt>
                <c:pt idx="10189">
                  <c:v>4.2056070000000001E-3</c:v>
                </c:pt>
                <c:pt idx="10190">
                  <c:v>8.9285714000000002E-2</c:v>
                </c:pt>
                <c:pt idx="10191">
                  <c:v>-5.0546022000000003E-2</c:v>
                </c:pt>
                <c:pt idx="10192">
                  <c:v>-7.1823204000000002E-2</c:v>
                </c:pt>
                <c:pt idx="10193">
                  <c:v>-1.8418202000000002E-2</c:v>
                </c:pt>
                <c:pt idx="10194">
                  <c:v>0.13797958499999999</c:v>
                </c:pt>
                <c:pt idx="10195">
                  <c:v>0.27087576400000002</c:v>
                </c:pt>
                <c:pt idx="10196">
                  <c:v>6.4060292000000005E-2</c:v>
                </c:pt>
                <c:pt idx="10197">
                  <c:v>0.102108768</c:v>
                </c:pt>
                <c:pt idx="10198">
                  <c:v>5.8914728999999999E-2</c:v>
                </c:pt>
                <c:pt idx="10199">
                  <c:v>-5.3423903000000002E-2</c:v>
                </c:pt>
                <c:pt idx="10200">
                  <c:v>2.1025195E-2</c:v>
                </c:pt>
                <c:pt idx="10201">
                  <c:v>0.122580645</c:v>
                </c:pt>
                <c:pt idx="10202">
                  <c:v>2.9162746999999999E-2</c:v>
                </c:pt>
                <c:pt idx="10203">
                  <c:v>3.7577117E-2</c:v>
                </c:pt>
                <c:pt idx="10204">
                  <c:v>0.16583747900000001</c:v>
                </c:pt>
                <c:pt idx="10205">
                  <c:v>4.442633E-2</c:v>
                </c:pt>
                <c:pt idx="10206">
                  <c:v>-4.2364532000000003E-2</c:v>
                </c:pt>
                <c:pt idx="10207">
                  <c:v>-0.167025862</c:v>
                </c:pt>
                <c:pt idx="10208">
                  <c:v>7.6966504000000005E-2</c:v>
                </c:pt>
                <c:pt idx="10209">
                  <c:v>-8.0645161000000007E-2</c:v>
                </c:pt>
                <c:pt idx="10210">
                  <c:v>-0.11407767000000001</c:v>
                </c:pt>
                <c:pt idx="10211">
                  <c:v>-9.2735700000000001E-3</c:v>
                </c:pt>
                <c:pt idx="10212">
                  <c:v>1.7218542999999999E-2</c:v>
                </c:pt>
                <c:pt idx="10213">
                  <c:v>7.8504672999999997E-2</c:v>
                </c:pt>
                <c:pt idx="10214">
                  <c:v>0.11758656200000001</c:v>
                </c:pt>
                <c:pt idx="10215">
                  <c:v>2.7930175000000002E-2</c:v>
                </c:pt>
                <c:pt idx="10216">
                  <c:v>8.2818294000000001E-2</c:v>
                </c:pt>
                <c:pt idx="10217">
                  <c:v>-5.1977400999999999E-2</c:v>
                </c:pt>
                <c:pt idx="10218">
                  <c:v>8.8669950999999997E-2</c:v>
                </c:pt>
                <c:pt idx="10219">
                  <c:v>-4.9504949999999999E-2</c:v>
                </c:pt>
                <c:pt idx="10220">
                  <c:v>-5.4451167000000002E-2</c:v>
                </c:pt>
                <c:pt idx="10221">
                  <c:v>3.7376328E-2</c:v>
                </c:pt>
                <c:pt idx="10222">
                  <c:v>0.32726671099999999</c:v>
                </c:pt>
                <c:pt idx="10223">
                  <c:v>0.143167028</c:v>
                </c:pt>
                <c:pt idx="10224">
                  <c:v>3.5334347000000002E-2</c:v>
                </c:pt>
                <c:pt idx="10225">
                  <c:v>3.8961039000000003E-2</c:v>
                </c:pt>
                <c:pt idx="10226">
                  <c:v>-0.12778535699999999</c:v>
                </c:pt>
                <c:pt idx="10227">
                  <c:v>-4.2459735999999998E-2</c:v>
                </c:pt>
                <c:pt idx="10228">
                  <c:v>-3.4265954000000001E-2</c:v>
                </c:pt>
                <c:pt idx="10229">
                  <c:v>4.3440487E-2</c:v>
                </c:pt>
                <c:pt idx="10230">
                  <c:v>-3.9361701999999998E-2</c:v>
                </c:pt>
                <c:pt idx="10231">
                  <c:v>6.5497076000000001E-2</c:v>
                </c:pt>
                <c:pt idx="10232">
                  <c:v>8.1203007999999993E-2</c:v>
                </c:pt>
                <c:pt idx="10233">
                  <c:v>7.7170418000000005E-2</c:v>
                </c:pt>
                <c:pt idx="10234">
                  <c:v>1.5843429999999999E-2</c:v>
                </c:pt>
                <c:pt idx="10235">
                  <c:v>0.10358767100000001</c:v>
                </c:pt>
                <c:pt idx="10236">
                  <c:v>8.9108910999999999E-2</c:v>
                </c:pt>
                <c:pt idx="10237">
                  <c:v>1.0365029E-2</c:v>
                </c:pt>
                <c:pt idx="10238">
                  <c:v>0.173693086</c:v>
                </c:pt>
                <c:pt idx="10239">
                  <c:v>0.19563492099999999</c:v>
                </c:pt>
                <c:pt idx="10240">
                  <c:v>5.8631922000000003E-2</c:v>
                </c:pt>
                <c:pt idx="10241">
                  <c:v>0.108452138</c:v>
                </c:pt>
                <c:pt idx="10242">
                  <c:v>-4.7186401000000003E-2</c:v>
                </c:pt>
                <c:pt idx="10243">
                  <c:v>8.3781705999999997E-2</c:v>
                </c:pt>
                <c:pt idx="10244">
                  <c:v>1.3215859E-2</c:v>
                </c:pt>
                <c:pt idx="10245">
                  <c:v>7.2625698000000002E-2</c:v>
                </c:pt>
                <c:pt idx="10246">
                  <c:v>1.818182E-3</c:v>
                </c:pt>
                <c:pt idx="10247">
                  <c:v>4.7895501E-2</c:v>
                </c:pt>
                <c:pt idx="10248">
                  <c:v>-1.7398509E-2</c:v>
                </c:pt>
                <c:pt idx="10249">
                  <c:v>6.4139942000000005E-2</c:v>
                </c:pt>
                <c:pt idx="10250">
                  <c:v>0.16974281399999999</c:v>
                </c:pt>
                <c:pt idx="10251">
                  <c:v>7.3634458999999999E-2</c:v>
                </c:pt>
                <c:pt idx="10252">
                  <c:v>-4.7122301999999998E-2</c:v>
                </c:pt>
                <c:pt idx="10253">
                  <c:v>3.4473248999999997E-2</c:v>
                </c:pt>
                <c:pt idx="10254">
                  <c:v>-0.35370611200000002</c:v>
                </c:pt>
                <c:pt idx="10255">
                  <c:v>3.8247995E-2</c:v>
                </c:pt>
                <c:pt idx="10256">
                  <c:v>-0.109929078</c:v>
                </c:pt>
                <c:pt idx="10257">
                  <c:v>-0.15612535599999999</c:v>
                </c:pt>
                <c:pt idx="10258">
                  <c:v>0.17729176399999999</c:v>
                </c:pt>
                <c:pt idx="10259">
                  <c:v>-0.29504666200000002</c:v>
                </c:pt>
                <c:pt idx="10260">
                  <c:v>-3.3634537999999999E-2</c:v>
                </c:pt>
                <c:pt idx="10261">
                  <c:v>0.21699406099999999</c:v>
                </c:pt>
                <c:pt idx="10262">
                  <c:v>0.19146482100000001</c:v>
                </c:pt>
                <c:pt idx="10263">
                  <c:v>-7.3741006999999997E-2</c:v>
                </c:pt>
                <c:pt idx="10264">
                  <c:v>2.728013E-2</c:v>
                </c:pt>
                <c:pt idx="10265">
                  <c:v>0.24909529599999999</c:v>
                </c:pt>
                <c:pt idx="10266">
                  <c:v>0.18613537099999999</c:v>
                </c:pt>
                <c:pt idx="10267">
                  <c:v>-2.0930232999999999E-2</c:v>
                </c:pt>
                <c:pt idx="10268">
                  <c:v>8.9491525000000002E-2</c:v>
                </c:pt>
                <c:pt idx="10269">
                  <c:v>8.4905659999999994E-2</c:v>
                </c:pt>
                <c:pt idx="10270">
                  <c:v>0.159952607</c:v>
                </c:pt>
                <c:pt idx="10271">
                  <c:v>-9.6910959999999997E-3</c:v>
                </c:pt>
                <c:pt idx="10272">
                  <c:v>0.14884979700000001</c:v>
                </c:pt>
                <c:pt idx="10273">
                  <c:v>-3.4229829000000003E-2</c:v>
                </c:pt>
                <c:pt idx="10274">
                  <c:v>-3.4229829000000003E-2</c:v>
                </c:pt>
                <c:pt idx="10275">
                  <c:v>0.133960047</c:v>
                </c:pt>
                <c:pt idx="10276">
                  <c:v>0.31299212599999998</c:v>
                </c:pt>
                <c:pt idx="10277">
                  <c:v>6.9930069999999997E-2</c:v>
                </c:pt>
                <c:pt idx="10278">
                  <c:v>-3.2295947999999998E-2</c:v>
                </c:pt>
                <c:pt idx="10279">
                  <c:v>-0.20139968899999999</c:v>
                </c:pt>
                <c:pt idx="10280">
                  <c:v>1.7266186999999999E-2</c:v>
                </c:pt>
                <c:pt idx="10281">
                  <c:v>-0.41131105400000001</c:v>
                </c:pt>
                <c:pt idx="10282">
                  <c:v>0.107419712</c:v>
                </c:pt>
                <c:pt idx="10283">
                  <c:v>8.4469472000000004E-2</c:v>
                </c:pt>
                <c:pt idx="10284">
                  <c:v>8.5753804000000003E-2</c:v>
                </c:pt>
                <c:pt idx="10285">
                  <c:v>0.11569191400000001</c:v>
                </c:pt>
                <c:pt idx="10286">
                  <c:v>0.197142857</c:v>
                </c:pt>
                <c:pt idx="10287">
                  <c:v>0.230966325</c:v>
                </c:pt>
                <c:pt idx="10288">
                  <c:v>-5.9171597999999999E-2</c:v>
                </c:pt>
                <c:pt idx="10289">
                  <c:v>-2.5154551000000001E-2</c:v>
                </c:pt>
                <c:pt idx="10290">
                  <c:v>1.6949153000000002E-2</c:v>
                </c:pt>
                <c:pt idx="10291">
                  <c:v>2.8580402000000001E-2</c:v>
                </c:pt>
                <c:pt idx="10292">
                  <c:v>3.6363635999999998E-2</c:v>
                </c:pt>
                <c:pt idx="10293">
                  <c:v>7.0422540000000004E-3</c:v>
                </c:pt>
                <c:pt idx="10294">
                  <c:v>-0.11399548499999999</c:v>
                </c:pt>
                <c:pt idx="10295">
                  <c:v>9.1503269999999998E-3</c:v>
                </c:pt>
                <c:pt idx="10296">
                  <c:v>6.9587628999999998E-2</c:v>
                </c:pt>
                <c:pt idx="10297">
                  <c:v>1.2658228000000001E-2</c:v>
                </c:pt>
                <c:pt idx="10298">
                  <c:v>7.8061910999999998E-2</c:v>
                </c:pt>
                <c:pt idx="10299">
                  <c:v>2.0631067999999999E-2</c:v>
                </c:pt>
                <c:pt idx="10300">
                  <c:v>0.13830508499999999</c:v>
                </c:pt>
                <c:pt idx="10301">
                  <c:v>4.8169557000000002E-2</c:v>
                </c:pt>
                <c:pt idx="10302">
                  <c:v>3.3009708999999998E-2</c:v>
                </c:pt>
                <c:pt idx="10303">
                  <c:v>8.0291971000000004E-2</c:v>
                </c:pt>
                <c:pt idx="10304">
                  <c:v>1.283697E-2</c:v>
                </c:pt>
                <c:pt idx="10305">
                  <c:v>1.5243902E-2</c:v>
                </c:pt>
                <c:pt idx="10306">
                  <c:v>0</c:v>
                </c:pt>
                <c:pt idx="10307">
                  <c:v>0.11622275999999999</c:v>
                </c:pt>
                <c:pt idx="10308">
                  <c:v>8.3140878000000001E-2</c:v>
                </c:pt>
                <c:pt idx="10309">
                  <c:v>0.210942249</c:v>
                </c:pt>
                <c:pt idx="10310">
                  <c:v>-8.2298851000000006E-2</c:v>
                </c:pt>
                <c:pt idx="10311">
                  <c:v>-1.0760034E-2</c:v>
                </c:pt>
                <c:pt idx="10312">
                  <c:v>5.740528E-3</c:v>
                </c:pt>
                <c:pt idx="10313">
                  <c:v>-8.8691800000000008E-3</c:v>
                </c:pt>
                <c:pt idx="10314">
                  <c:v>-1.5246637E-2</c:v>
                </c:pt>
                <c:pt idx="10315">
                  <c:v>-3.6922209999999997E-2</c:v>
                </c:pt>
                <c:pt idx="10316">
                  <c:v>-8.4615385000000001E-2</c:v>
                </c:pt>
                <c:pt idx="10317">
                  <c:v>4.4642857000000001E-2</c:v>
                </c:pt>
                <c:pt idx="10318">
                  <c:v>0.12543554000000001</c:v>
                </c:pt>
                <c:pt idx="10319">
                  <c:v>0.123671908</c:v>
                </c:pt>
                <c:pt idx="10320">
                  <c:v>3.7960122999999998E-2</c:v>
                </c:pt>
                <c:pt idx="10321">
                  <c:v>5.6142300999999999E-2</c:v>
                </c:pt>
                <c:pt idx="10322">
                  <c:v>-5.8536585000000002E-2</c:v>
                </c:pt>
                <c:pt idx="10323">
                  <c:v>4.7050561999999997E-2</c:v>
                </c:pt>
                <c:pt idx="10324">
                  <c:v>4.4815008000000003E-2</c:v>
                </c:pt>
                <c:pt idx="10325">
                  <c:v>-2.3391813000000001E-2</c:v>
                </c:pt>
                <c:pt idx="10326">
                  <c:v>-1.2048193E-2</c:v>
                </c:pt>
                <c:pt idx="10327">
                  <c:v>9.729401E-2</c:v>
                </c:pt>
                <c:pt idx="10328">
                  <c:v>-1.9364162000000001E-2</c:v>
                </c:pt>
                <c:pt idx="10329">
                  <c:v>9.8302059999999993E-3</c:v>
                </c:pt>
                <c:pt idx="10330">
                  <c:v>3.7663469999999998E-2</c:v>
                </c:pt>
                <c:pt idx="10331">
                  <c:v>0.23702252700000001</c:v>
                </c:pt>
                <c:pt idx="10332">
                  <c:v>0.14636363599999999</c:v>
                </c:pt>
                <c:pt idx="10333">
                  <c:v>5.372652E-2</c:v>
                </c:pt>
                <c:pt idx="10334">
                  <c:v>-5.8108107999999999E-2</c:v>
                </c:pt>
                <c:pt idx="10335">
                  <c:v>-4.1052631999999999E-2</c:v>
                </c:pt>
                <c:pt idx="10336">
                  <c:v>7.6962025000000003E-2</c:v>
                </c:pt>
                <c:pt idx="10337">
                  <c:v>-3.7184595000000001E-2</c:v>
                </c:pt>
                <c:pt idx="10338">
                  <c:v>-5.6288478000000003E-2</c:v>
                </c:pt>
                <c:pt idx="10339">
                  <c:v>3.7337662000000001E-2</c:v>
                </c:pt>
                <c:pt idx="10340">
                  <c:v>3.5967446E-2</c:v>
                </c:pt>
                <c:pt idx="10341">
                  <c:v>-2.7027026999999999E-2</c:v>
                </c:pt>
                <c:pt idx="10342">
                  <c:v>-2.189781E-2</c:v>
                </c:pt>
                <c:pt idx="10343">
                  <c:v>1.6093835000000001E-2</c:v>
                </c:pt>
                <c:pt idx="10344">
                  <c:v>0.30983016000000002</c:v>
                </c:pt>
                <c:pt idx="10345">
                  <c:v>9.9295324000000004E-2</c:v>
                </c:pt>
                <c:pt idx="10346">
                  <c:v>-3.5095715999999999E-2</c:v>
                </c:pt>
                <c:pt idx="10347">
                  <c:v>0.123508772</c:v>
                </c:pt>
                <c:pt idx="10348">
                  <c:v>0.123647059</c:v>
                </c:pt>
                <c:pt idx="10349">
                  <c:v>-3.6862745000000002E-2</c:v>
                </c:pt>
                <c:pt idx="10350">
                  <c:v>5.275498E-3</c:v>
                </c:pt>
                <c:pt idx="10351">
                  <c:v>-0.11003600400000001</c:v>
                </c:pt>
                <c:pt idx="10352">
                  <c:v>9.1678143000000004E-2</c:v>
                </c:pt>
                <c:pt idx="10353">
                  <c:v>-4.9000000000000002E-2</c:v>
                </c:pt>
                <c:pt idx="10354">
                  <c:v>-0.14427156999999999</c:v>
                </c:pt>
                <c:pt idx="10355">
                  <c:v>2.2872340000000001E-2</c:v>
                </c:pt>
                <c:pt idx="10356">
                  <c:v>-8.8571428999999993E-2</c:v>
                </c:pt>
                <c:pt idx="10357">
                  <c:v>-6.6942149000000006E-2</c:v>
                </c:pt>
                <c:pt idx="10358">
                  <c:v>9.5100865000000007E-2</c:v>
                </c:pt>
                <c:pt idx="10359">
                  <c:v>0.18764845599999999</c:v>
                </c:pt>
                <c:pt idx="10360">
                  <c:v>-3.1141868999999999E-2</c:v>
                </c:pt>
                <c:pt idx="10361">
                  <c:v>0.123324397</c:v>
                </c:pt>
                <c:pt idx="10362">
                  <c:v>0.169204152</c:v>
                </c:pt>
                <c:pt idx="10363">
                  <c:v>-1.6376233E-2</c:v>
                </c:pt>
                <c:pt idx="10364">
                  <c:v>2.7208706999999999E-2</c:v>
                </c:pt>
                <c:pt idx="10365">
                  <c:v>-2.2018349E-2</c:v>
                </c:pt>
                <c:pt idx="10366">
                  <c:v>0.110371603</c:v>
                </c:pt>
                <c:pt idx="10367">
                  <c:v>0.113574485</c:v>
                </c:pt>
                <c:pt idx="10368">
                  <c:v>-2.3572076000000001E-2</c:v>
                </c:pt>
                <c:pt idx="10369">
                  <c:v>3.5393411E-2</c:v>
                </c:pt>
                <c:pt idx="10370">
                  <c:v>3.6177268999999998E-2</c:v>
                </c:pt>
                <c:pt idx="10371">
                  <c:v>2.1825397E-2</c:v>
                </c:pt>
                <c:pt idx="10372">
                  <c:v>3.125E-2</c:v>
                </c:pt>
                <c:pt idx="10373">
                  <c:v>0.204225352</c:v>
                </c:pt>
                <c:pt idx="10374">
                  <c:v>-4.9657534000000003E-2</c:v>
                </c:pt>
                <c:pt idx="10375">
                  <c:v>-7.6108443999999997E-2</c:v>
                </c:pt>
                <c:pt idx="10376">
                  <c:v>1.5887849999999999E-2</c:v>
                </c:pt>
                <c:pt idx="10377">
                  <c:v>-1.8656716E-2</c:v>
                </c:pt>
                <c:pt idx="10378">
                  <c:v>-5.1896207999999999E-2</c:v>
                </c:pt>
                <c:pt idx="10379">
                  <c:v>-0.15161290299999999</c:v>
                </c:pt>
                <c:pt idx="10380">
                  <c:v>-0.10656370699999999</c:v>
                </c:pt>
                <c:pt idx="10381">
                  <c:v>0.114184625</c:v>
                </c:pt>
                <c:pt idx="10382">
                  <c:v>1.0917031000000001E-2</c:v>
                </c:pt>
                <c:pt idx="10383">
                  <c:v>-1.3541667E-2</c:v>
                </c:pt>
                <c:pt idx="10384">
                  <c:v>5.3460270999999997E-2</c:v>
                </c:pt>
                <c:pt idx="10385">
                  <c:v>-0.119611415</c:v>
                </c:pt>
                <c:pt idx="10386">
                  <c:v>-5.9243696999999998E-2</c:v>
                </c:pt>
                <c:pt idx="10387">
                  <c:v>0.15057142900000001</c:v>
                </c:pt>
                <c:pt idx="10388">
                  <c:v>8.2424241999999995E-2</c:v>
                </c:pt>
                <c:pt idx="10389">
                  <c:v>-2.2662890000000002E-2</c:v>
                </c:pt>
                <c:pt idx="10390">
                  <c:v>7.114273E-3</c:v>
                </c:pt>
                <c:pt idx="10391">
                  <c:v>-9.9018002999999993E-2</c:v>
                </c:pt>
                <c:pt idx="10392">
                  <c:v>-0.10179640700000001</c:v>
                </c:pt>
                <c:pt idx="10393">
                  <c:v>-1.0603589E-2</c:v>
                </c:pt>
                <c:pt idx="10394">
                  <c:v>0.122335025</c:v>
                </c:pt>
                <c:pt idx="10395">
                  <c:v>2.2535210999999999E-2</c:v>
                </c:pt>
                <c:pt idx="10396">
                  <c:v>0.103773585</c:v>
                </c:pt>
                <c:pt idx="10397">
                  <c:v>2.5163094E-2</c:v>
                </c:pt>
                <c:pt idx="10398">
                  <c:v>-1.2405505000000001E-2</c:v>
                </c:pt>
                <c:pt idx="10399">
                  <c:v>2.8097062999999999E-2</c:v>
                </c:pt>
                <c:pt idx="10400">
                  <c:v>-1.1578946999999999E-2</c:v>
                </c:pt>
                <c:pt idx="10401">
                  <c:v>-1.23535E-2</c:v>
                </c:pt>
                <c:pt idx="10402">
                  <c:v>-3.1130063999999999E-2</c:v>
                </c:pt>
                <c:pt idx="10403">
                  <c:v>1.5625E-2</c:v>
                </c:pt>
                <c:pt idx="10404">
                  <c:v>-9.6685083000000005E-2</c:v>
                </c:pt>
                <c:pt idx="10405">
                  <c:v>-5.4399999999999997E-2</c:v>
                </c:pt>
                <c:pt idx="10406">
                  <c:v>-0.12857142899999999</c:v>
                </c:pt>
                <c:pt idx="10407">
                  <c:v>0.105241772</c:v>
                </c:pt>
                <c:pt idx="10408">
                  <c:v>6.704743E-3</c:v>
                </c:pt>
                <c:pt idx="10409">
                  <c:v>-0.301587302</c:v>
                </c:pt>
                <c:pt idx="10410">
                  <c:v>0.11808118099999999</c:v>
                </c:pt>
                <c:pt idx="10411">
                  <c:v>0.15137872799999999</c:v>
                </c:pt>
                <c:pt idx="10412">
                  <c:v>-3.3586131999999998E-2</c:v>
                </c:pt>
                <c:pt idx="10413">
                  <c:v>-7.1158689999999997E-2</c:v>
                </c:pt>
                <c:pt idx="10414">
                  <c:v>2.2850925000000001E-2</c:v>
                </c:pt>
                <c:pt idx="10415">
                  <c:v>0.23889418500000001</c:v>
                </c:pt>
                <c:pt idx="10416">
                  <c:v>2.8350515E-2</c:v>
                </c:pt>
                <c:pt idx="10417">
                  <c:v>-7.9863334999999994E-2</c:v>
                </c:pt>
                <c:pt idx="10418">
                  <c:v>7.6945929999999996E-2</c:v>
                </c:pt>
                <c:pt idx="10419">
                  <c:v>0.13860640299999999</c:v>
                </c:pt>
                <c:pt idx="10420">
                  <c:v>0.165737052</c:v>
                </c:pt>
                <c:pt idx="10421">
                  <c:v>-0.36802030499999999</c:v>
                </c:pt>
                <c:pt idx="10422">
                  <c:v>6.7761806981519498E-2</c:v>
                </c:pt>
                <c:pt idx="10423">
                  <c:v>7.9570747217806104E-2</c:v>
                </c:pt>
                <c:pt idx="10424">
                  <c:v>0.162126245847176</c:v>
                </c:pt>
                <c:pt idx="10425">
                  <c:v>-3.9816232771822502E-2</c:v>
                </c:pt>
                <c:pt idx="10426">
                  <c:v>0.21635655560363501</c:v>
                </c:pt>
                <c:pt idx="10427">
                  <c:v>-0.108108108108108</c:v>
                </c:pt>
                <c:pt idx="10428">
                  <c:v>2.4999999999999502E-3</c:v>
                </c:pt>
                <c:pt idx="10429">
                  <c:v>4.22222222222223E-2</c:v>
                </c:pt>
                <c:pt idx="10430">
                  <c:v>-0.148251748251748</c:v>
                </c:pt>
                <c:pt idx="10431">
                  <c:v>-9.0687129403558293E-3</c:v>
                </c:pt>
                <c:pt idx="10432">
                  <c:v>0.32734274711168199</c:v>
                </c:pt>
                <c:pt idx="10433">
                  <c:v>-0.13765182186234801</c:v>
                </c:pt>
                <c:pt idx="10434">
                  <c:v>-8.8852988691437901E-2</c:v>
                </c:pt>
                <c:pt idx="10435">
                  <c:v>0.10695742471443399</c:v>
                </c:pt>
                <c:pt idx="10436">
                  <c:v>4.0620384047267401E-2</c:v>
                </c:pt>
                <c:pt idx="10437">
                  <c:v>-4.6132971506105798E-2</c:v>
                </c:pt>
                <c:pt idx="10438">
                  <c:v>8.2597550555397303E-2</c:v>
                </c:pt>
                <c:pt idx="10439">
                  <c:v>0.21098265895953799</c:v>
                </c:pt>
                <c:pt idx="10440">
                  <c:v>-7.2164948453608199E-2</c:v>
                </c:pt>
                <c:pt idx="10441">
                  <c:v>7.5689223057644195E-2</c:v>
                </c:pt>
                <c:pt idx="10442">
                  <c:v>-1.2357414448669101E-2</c:v>
                </c:pt>
                <c:pt idx="10443">
                  <c:v>-7.1125907990314693E-2</c:v>
                </c:pt>
                <c:pt idx="10444">
                  <c:v>0.120996441281139</c:v>
                </c:pt>
                <c:pt idx="10445">
                  <c:v>0.22298963986186501</c:v>
                </c:pt>
                <c:pt idx="10446">
                  <c:v>7.0104754230459199E-2</c:v>
                </c:pt>
                <c:pt idx="10447">
                  <c:v>-2.23577235772358E-2</c:v>
                </c:pt>
                <c:pt idx="10448">
                  <c:v>7.1310116086235401E-2</c:v>
                </c:pt>
                <c:pt idx="10449">
                  <c:v>-0.30120481927710802</c:v>
                </c:pt>
                <c:pt idx="10450">
                  <c:v>-0.120547073791349</c:v>
                </c:pt>
                <c:pt idx="10451">
                  <c:v>-4.1509433962263901E-3</c:v>
                </c:pt>
                <c:pt idx="10452">
                  <c:v>0.25280898876404501</c:v>
                </c:pt>
                <c:pt idx="10453">
                  <c:v>-3.4026465028355303E-2</c:v>
                </c:pt>
                <c:pt idx="10454">
                  <c:v>5.8670143415905998E-2</c:v>
                </c:pt>
                <c:pt idx="10455">
                  <c:v>9.5808383233533002E-3</c:v>
                </c:pt>
                <c:pt idx="10456">
                  <c:v>0.19217930376728701</c:v>
                </c:pt>
                <c:pt idx="10457">
                  <c:v>6.62068965517247E-3</c:v>
                </c:pt>
                <c:pt idx="10458">
                  <c:v>0.13661202185792301</c:v>
                </c:pt>
                <c:pt idx="10459">
                  <c:v>0.15384615384615399</c:v>
                </c:pt>
                <c:pt idx="10460">
                  <c:v>0.12833333333333299</c:v>
                </c:pt>
                <c:pt idx="10461">
                  <c:v>4.93218249075216E-2</c:v>
                </c:pt>
                <c:pt idx="10462">
                  <c:v>9.1180866965620194E-2</c:v>
                </c:pt>
                <c:pt idx="10463">
                  <c:v>5.9369202226345098E-2</c:v>
                </c:pt>
                <c:pt idx="10464">
                  <c:v>-3.6806445705914598E-2</c:v>
                </c:pt>
                <c:pt idx="10465">
                  <c:v>-9.6308186195826706E-2</c:v>
                </c:pt>
                <c:pt idx="10466">
                  <c:v>0.34827586206896599</c:v>
                </c:pt>
                <c:pt idx="10467">
                  <c:v>0.21296296296296299</c:v>
                </c:pt>
                <c:pt idx="10468">
                  <c:v>-8.9739754711337105E-2</c:v>
                </c:pt>
                <c:pt idx="10469">
                  <c:v>3.0115511551155098E-2</c:v>
                </c:pt>
                <c:pt idx="10470">
                  <c:v>0.21813031161473101</c:v>
                </c:pt>
                <c:pt idx="10471">
                  <c:v>5.8411214953271E-2</c:v>
                </c:pt>
                <c:pt idx="10472">
                  <c:v>-2.0761245674740501E-2</c:v>
                </c:pt>
                <c:pt idx="10473">
                  <c:v>0.16562499999999999</c:v>
                </c:pt>
                <c:pt idx="10474">
                  <c:v>-0.23849372384937201</c:v>
                </c:pt>
                <c:pt idx="10475">
                  <c:v>7.1499999999999994E-2</c:v>
                </c:pt>
                <c:pt idx="10476">
                  <c:v>0.16975609756097601</c:v>
                </c:pt>
                <c:pt idx="10477">
                  <c:v>-0.107361963190184</c:v>
                </c:pt>
                <c:pt idx="10478">
                  <c:v>8.0776699029126195E-2</c:v>
                </c:pt>
                <c:pt idx="10479">
                  <c:v>-9.0997566909975694E-2</c:v>
                </c:pt>
                <c:pt idx="10480">
                  <c:v>-9.1891891891891897E-2</c:v>
                </c:pt>
                <c:pt idx="10481">
                  <c:v>6.9008782936009996E-2</c:v>
                </c:pt>
                <c:pt idx="10482">
                  <c:v>-7.2428778367938207E-2</c:v>
                </c:pt>
                <c:pt idx="10483">
                  <c:v>-2.97337646180642E-2</c:v>
                </c:pt>
                <c:pt idx="10484">
                  <c:v>0.29568106312292403</c:v>
                </c:pt>
                <c:pt idx="10485">
                  <c:v>0.17666270783848001</c:v>
                </c:pt>
                <c:pt idx="10486">
                  <c:v>0.56191661481020505</c:v>
                </c:pt>
                <c:pt idx="10487">
                  <c:v>0.21175584024114499</c:v>
                </c:pt>
                <c:pt idx="10488">
                  <c:v>3.9325842696629199E-2</c:v>
                </c:pt>
                <c:pt idx="10489">
                  <c:v>8.3575581395348902E-2</c:v>
                </c:pt>
                <c:pt idx="10490">
                  <c:v>-7.9545454545454503E-2</c:v>
                </c:pt>
                <c:pt idx="10491">
                  <c:v>-0.15925925925925899</c:v>
                </c:pt>
                <c:pt idx="10492">
                  <c:v>-9.8995695839311296E-2</c:v>
                </c:pt>
                <c:pt idx="10493">
                  <c:v>-8.0597014925373106E-2</c:v>
                </c:pt>
                <c:pt idx="10494">
                  <c:v>-6.4577397910731194E-2</c:v>
                </c:pt>
                <c:pt idx="10495">
                  <c:v>5.9746835443038E-2</c:v>
                </c:pt>
                <c:pt idx="10496">
                  <c:v>-9.99048525214081E-2</c:v>
                </c:pt>
                <c:pt idx="10497">
                  <c:v>9.4110607744251701E-2</c:v>
                </c:pt>
                <c:pt idx="10498">
                  <c:v>0.14924039320822199</c:v>
                </c:pt>
                <c:pt idx="10499">
                  <c:v>0.15158850226928899</c:v>
                </c:pt>
                <c:pt idx="10500">
                  <c:v>-2.4118738404452701E-2</c:v>
                </c:pt>
                <c:pt idx="10501">
                  <c:v>-5.42577241899019E-2</c:v>
                </c:pt>
                <c:pt idx="10502">
                  <c:v>0.121896162528217</c:v>
                </c:pt>
                <c:pt idx="10503">
                  <c:v>0.13495782567947501</c:v>
                </c:pt>
                <c:pt idx="10504">
                  <c:v>0.118119266055046</c:v>
                </c:pt>
                <c:pt idx="10505">
                  <c:v>9.0659340659340698E-2</c:v>
                </c:pt>
                <c:pt idx="10506">
                  <c:v>0.45789473684210502</c:v>
                </c:pt>
                <c:pt idx="10507">
                  <c:v>-6.8431245965138804E-2</c:v>
                </c:pt>
                <c:pt idx="10508">
                  <c:v>0.105</c:v>
                </c:pt>
                <c:pt idx="10509">
                  <c:v>-2.19619326500732E-2</c:v>
                </c:pt>
                <c:pt idx="10510">
                  <c:v>3.2529722589167698E-2</c:v>
                </c:pt>
                <c:pt idx="10511">
                  <c:v>0.58075601374570396</c:v>
                </c:pt>
                <c:pt idx="10512">
                  <c:v>0</c:v>
                </c:pt>
                <c:pt idx="10513">
                  <c:v>0.10478199718705999</c:v>
                </c:pt>
                <c:pt idx="10514">
                  <c:v>0.19023569023569001</c:v>
                </c:pt>
                <c:pt idx="10515">
                  <c:v>-1.9422074846044499E-2</c:v>
                </c:pt>
                <c:pt idx="10516">
                  <c:v>-7.8212290502793394E-2</c:v>
                </c:pt>
                <c:pt idx="10517">
                  <c:v>-7.7770576798444103E-3</c:v>
                </c:pt>
                <c:pt idx="10518">
                  <c:v>7.0588235294117604E-2</c:v>
                </c:pt>
                <c:pt idx="10519">
                  <c:v>-8.8749999999999996E-2</c:v>
                </c:pt>
                <c:pt idx="10520">
                  <c:v>-0.22615384615384601</c:v>
                </c:pt>
                <c:pt idx="10521">
                  <c:v>2.8517110266159801E-2</c:v>
                </c:pt>
                <c:pt idx="10522">
                  <c:v>2.8455284552845499E-2</c:v>
                </c:pt>
                <c:pt idx="10523">
                  <c:v>0.21486054459265799</c:v>
                </c:pt>
                <c:pt idx="10524">
                  <c:v>-0.11873840445269</c:v>
                </c:pt>
                <c:pt idx="10525">
                  <c:v>0.110294117647059</c:v>
                </c:pt>
                <c:pt idx="10526">
                  <c:v>0.38175675675675702</c:v>
                </c:pt>
                <c:pt idx="10527">
                  <c:v>2.1276595744680899E-2</c:v>
                </c:pt>
                <c:pt idx="10528">
                  <c:v>-3.4482758620689703E-2</c:v>
                </c:pt>
                <c:pt idx="10529">
                  <c:v>0.29336966394187097</c:v>
                </c:pt>
                <c:pt idx="10530">
                  <c:v>8.40336134453782E-2</c:v>
                </c:pt>
                <c:pt idx="10531">
                  <c:v>0.23767605633802799</c:v>
                </c:pt>
                <c:pt idx="10532">
                  <c:v>-9.7121460332319207E-2</c:v>
                </c:pt>
                <c:pt idx="10533">
                  <c:v>0.32543103448275901</c:v>
                </c:pt>
                <c:pt idx="10534">
                  <c:v>9.6308186195826498E-2</c:v>
                </c:pt>
                <c:pt idx="10535">
                  <c:v>-7.9266295447101301E-2</c:v>
                </c:pt>
                <c:pt idx="10536">
                  <c:v>0.20233747260774301</c:v>
                </c:pt>
                <c:pt idx="10537">
                  <c:v>2.6104417670682702E-2</c:v>
                </c:pt>
                <c:pt idx="10538">
                  <c:v>8.6956521739130502E-2</c:v>
                </c:pt>
                <c:pt idx="10539">
                  <c:v>-3.2128514056224799E-2</c:v>
                </c:pt>
                <c:pt idx="10540">
                  <c:v>2.8277634961439601E-2</c:v>
                </c:pt>
                <c:pt idx="10541">
                  <c:v>0.227602905569007</c:v>
                </c:pt>
                <c:pt idx="10542">
                  <c:v>0.37847866419295001</c:v>
                </c:pt>
                <c:pt idx="10543">
                  <c:v>-0.12581344902386099</c:v>
                </c:pt>
                <c:pt idx="10544">
                  <c:v>-0.16718075262183801</c:v>
                </c:pt>
                <c:pt idx="10545">
                  <c:v>0.45726495726495697</c:v>
                </c:pt>
                <c:pt idx="10546">
                  <c:v>0.31128404669260701</c:v>
                </c:pt>
                <c:pt idx="10547">
                  <c:v>8.6883525708289597E-2</c:v>
                </c:pt>
                <c:pt idx="10548">
                  <c:v>4.5045045045044897E-2</c:v>
                </c:pt>
                <c:pt idx="10549">
                  <c:v>-0.13353474320241701</c:v>
                </c:pt>
                <c:pt idx="10550">
                  <c:v>-7.0265638389031701E-2</c:v>
                </c:pt>
                <c:pt idx="10551">
                  <c:v>-5.6966897613548902E-2</c:v>
                </c:pt>
                <c:pt idx="10552">
                  <c:v>0.246753246753247</c:v>
                </c:pt>
                <c:pt idx="10553">
                  <c:v>-8.23170731707316E-2</c:v>
                </c:pt>
                <c:pt idx="10554">
                  <c:v>-1.5588914549653599E-2</c:v>
                </c:pt>
                <c:pt idx="10555">
                  <c:v>3.1321619556913698E-2</c:v>
                </c:pt>
                <c:pt idx="10556">
                  <c:v>8.4824902723735399E-2</c:v>
                </c:pt>
                <c:pt idx="10557">
                  <c:v>-7.9614604462474703E-2</c:v>
                </c:pt>
                <c:pt idx="10558">
                  <c:v>0</c:v>
                </c:pt>
                <c:pt idx="10559">
                  <c:v>0.22164048865619501</c:v>
                </c:pt>
                <c:pt idx="10560">
                  <c:v>0.21223709369024801</c:v>
                </c:pt>
                <c:pt idx="10561">
                  <c:v>6.4795707800247598E-2</c:v>
                </c:pt>
                <c:pt idx="10562">
                  <c:v>0.15</c:v>
                </c:pt>
                <c:pt idx="10563">
                  <c:v>6.3450445726271704E-2</c:v>
                </c:pt>
                <c:pt idx="10564">
                  <c:v>0.12265084075173099</c:v>
                </c:pt>
                <c:pt idx="10565">
                  <c:v>0.182389937106918</c:v>
                </c:pt>
                <c:pt idx="10566">
                  <c:v>9.5444685466377299E-2</c:v>
                </c:pt>
                <c:pt idx="10567">
                  <c:v>0.18181818181818199</c:v>
                </c:pt>
                <c:pt idx="10568">
                  <c:v>3.1468531468531603E-2</c:v>
                </c:pt>
                <c:pt idx="10569">
                  <c:v>0.25900514579759898</c:v>
                </c:pt>
                <c:pt idx="10570">
                  <c:v>8.9354424967934998E-2</c:v>
                </c:pt>
                <c:pt idx="10571">
                  <c:v>0.28230616302186901</c:v>
                </c:pt>
                <c:pt idx="10572">
                  <c:v>-8.0645161290322596E-3</c:v>
                </c:pt>
                <c:pt idx="10573">
                  <c:v>-0.36970684039087898</c:v>
                </c:pt>
                <c:pt idx="10574">
                  <c:v>5.91669910471E-2</c:v>
                </c:pt>
                <c:pt idx="10575">
                  <c:v>2.7777777777777801E-2</c:v>
                </c:pt>
                <c:pt idx="10576">
                  <c:v>0.20767306088407</c:v>
                </c:pt>
                <c:pt idx="10577">
                  <c:v>-0.36432926829268297</c:v>
                </c:pt>
                <c:pt idx="10578">
                  <c:v>0.21390374331550799</c:v>
                </c:pt>
                <c:pt idx="10579">
                  <c:v>-1.14795918367347E-2</c:v>
                </c:pt>
                <c:pt idx="10580">
                  <c:v>-1.94416749750746E-2</c:v>
                </c:pt>
                <c:pt idx="10581">
                  <c:v>0.38240574506283698</c:v>
                </c:pt>
                <c:pt idx="10582">
                  <c:v>1.1008111239860801E-2</c:v>
                </c:pt>
                <c:pt idx="10583">
                  <c:v>0.12422573984858901</c:v>
                </c:pt>
                <c:pt idx="10584">
                  <c:v>-8.1430417923308906E-2</c:v>
                </c:pt>
                <c:pt idx="10585">
                  <c:v>-0.103752759381899</c:v>
                </c:pt>
                <c:pt idx="10586">
                  <c:v>-0.13753581661891101</c:v>
                </c:pt>
                <c:pt idx="10587">
                  <c:v>-2.5142857142857199E-2</c:v>
                </c:pt>
                <c:pt idx="10588">
                  <c:v>-8.0377358490566E-2</c:v>
                </c:pt>
                <c:pt idx="10589">
                  <c:v>-0.15916955017300999</c:v>
                </c:pt>
                <c:pt idx="10590">
                  <c:v>-0.15224358974359001</c:v>
                </c:pt>
                <c:pt idx="10591">
                  <c:v>-7.7220077220077094E-2</c:v>
                </c:pt>
                <c:pt idx="10592">
                  <c:v>5.4545454545454598E-2</c:v>
                </c:pt>
                <c:pt idx="10593">
                  <c:v>0.17962264150943399</c:v>
                </c:pt>
                <c:pt idx="10594">
                  <c:v>-3.3777502324140202E-2</c:v>
                </c:pt>
                <c:pt idx="10595">
                  <c:v>-5.1860202931228797E-2</c:v>
                </c:pt>
                <c:pt idx="10596">
                  <c:v>-7.6648841354723801E-2</c:v>
                </c:pt>
                <c:pt idx="10597">
                  <c:v>-0.140229885057471</c:v>
                </c:pt>
                <c:pt idx="10598">
                  <c:v>8.2926829268292895E-2</c:v>
                </c:pt>
                <c:pt idx="10599">
                  <c:v>8.1237911025144993E-2</c:v>
                </c:pt>
                <c:pt idx="10600">
                  <c:v>-3.6787247087676098E-2</c:v>
                </c:pt>
                <c:pt idx="10601">
                  <c:v>-4.7951441578148797E-2</c:v>
                </c:pt>
                <c:pt idx="10602">
                  <c:v>2.7710843373493801E-2</c:v>
                </c:pt>
                <c:pt idx="10603">
                  <c:v>0.488549618320611</c:v>
                </c:pt>
                <c:pt idx="10604">
                  <c:v>-5.2842809364548403E-2</c:v>
                </c:pt>
                <c:pt idx="10605">
                  <c:v>3.4551118663268203E-2</c:v>
                </c:pt>
                <c:pt idx="10606">
                  <c:v>0.237488626023658</c:v>
                </c:pt>
                <c:pt idx="10607">
                  <c:v>-6.5625000000000003E-2</c:v>
                </c:pt>
                <c:pt idx="10608">
                  <c:v>1.61870503597124E-2</c:v>
                </c:pt>
                <c:pt idx="10609">
                  <c:v>-9.3406593406593505E-2</c:v>
                </c:pt>
                <c:pt idx="10610">
                  <c:v>-8.3941605839416206E-2</c:v>
                </c:pt>
                <c:pt idx="10611">
                  <c:v>0.114209827357238</c:v>
                </c:pt>
                <c:pt idx="10612">
                  <c:v>9.3189964157706206E-3</c:v>
                </c:pt>
                <c:pt idx="10613">
                  <c:v>0.10706860706860701</c:v>
                </c:pt>
                <c:pt idx="10614">
                  <c:v>0.487623762376238</c:v>
                </c:pt>
                <c:pt idx="10615">
                  <c:v>-0.112751065124772</c:v>
                </c:pt>
                <c:pt idx="10616">
                  <c:v>7.4866310160427899E-2</c:v>
                </c:pt>
                <c:pt idx="10617">
                  <c:v>-0.12037037037037</c:v>
                </c:pt>
                <c:pt idx="10618">
                  <c:v>-0.107468123861566</c:v>
                </c:pt>
                <c:pt idx="10619">
                  <c:v>8.3333333333333301E-2</c:v>
                </c:pt>
                <c:pt idx="10620">
                  <c:v>8.9003880983182501E-2</c:v>
                </c:pt>
                <c:pt idx="10621">
                  <c:v>8.6538461538461606E-2</c:v>
                </c:pt>
                <c:pt idx="10622">
                  <c:v>3.90689941812137E-2</c:v>
                </c:pt>
                <c:pt idx="10623">
                  <c:v>3.5759897828863303E-2</c:v>
                </c:pt>
                <c:pt idx="10624">
                  <c:v>-7.0972320794890006E-2</c:v>
                </c:pt>
                <c:pt idx="10625">
                  <c:v>3.8952536824877197E-2</c:v>
                </c:pt>
                <c:pt idx="10626">
                  <c:v>0.11867816091954</c:v>
                </c:pt>
                <c:pt idx="10627">
                  <c:v>-2.2113022113022199E-2</c:v>
                </c:pt>
                <c:pt idx="10628">
                  <c:v>-0.112470588235294</c:v>
                </c:pt>
                <c:pt idx="10629">
                  <c:v>0.13878222709818999</c:v>
                </c:pt>
                <c:pt idx="10630">
                  <c:v>1.12602858380252E-2</c:v>
                </c:pt>
                <c:pt idx="10631">
                  <c:v>-9.3567251461988299E-2</c:v>
                </c:pt>
                <c:pt idx="10632">
                  <c:v>0.15</c:v>
                </c:pt>
                <c:pt idx="10633">
                  <c:v>-4.0226628895184198E-2</c:v>
                </c:pt>
                <c:pt idx="10634">
                  <c:v>-5.1020408163265203E-2</c:v>
                </c:pt>
                <c:pt idx="10635">
                  <c:v>9.53603520997615E-2</c:v>
                </c:pt>
                <c:pt idx="10636">
                  <c:v>0.167872648335745</c:v>
                </c:pt>
                <c:pt idx="10637">
                  <c:v>-7.9497907949790697E-2</c:v>
                </c:pt>
                <c:pt idx="10638">
                  <c:v>-5.8309037900874702E-2</c:v>
                </c:pt>
                <c:pt idx="10639">
                  <c:v>5.00000000000001E-2</c:v>
                </c:pt>
                <c:pt idx="10640">
                  <c:v>8.4236864053377797E-2</c:v>
                </c:pt>
                <c:pt idx="10641">
                  <c:v>8.6956521739130405E-2</c:v>
                </c:pt>
                <c:pt idx="10642">
                  <c:v>-0.04</c:v>
                </c:pt>
                <c:pt idx="10643">
                  <c:v>7.5077399380805002E-2</c:v>
                </c:pt>
                <c:pt idx="10644">
                  <c:v>-0.14365671641791</c:v>
                </c:pt>
                <c:pt idx="10645">
                  <c:v>-0.138502319416832</c:v>
                </c:pt>
                <c:pt idx="10646">
                  <c:v>-0.124662060678883</c:v>
                </c:pt>
                <c:pt idx="10647">
                  <c:v>-1.30718954248375E-3</c:v>
                </c:pt>
                <c:pt idx="10648">
                  <c:v>0.12027027027027</c:v>
                </c:pt>
                <c:pt idx="10649">
                  <c:v>0.165068493150685</c:v>
                </c:pt>
                <c:pt idx="10650">
                  <c:v>0.17977528089887601</c:v>
                </c:pt>
                <c:pt idx="10651">
                  <c:v>0.114922813036021</c:v>
                </c:pt>
                <c:pt idx="10652">
                  <c:v>1.9543973941368799E-3</c:v>
                </c:pt>
                <c:pt idx="10653">
                  <c:v>2.6827985270909901E-2</c:v>
                </c:pt>
                <c:pt idx="10654">
                  <c:v>-4.9331963001027802E-2</c:v>
                </c:pt>
                <c:pt idx="10655">
                  <c:v>-6.4800613496932405E-2</c:v>
                </c:pt>
                <c:pt idx="10656">
                  <c:v>9.9089989888776403E-2</c:v>
                </c:pt>
                <c:pt idx="10657">
                  <c:v>3.18906605922551E-2</c:v>
                </c:pt>
                <c:pt idx="10658">
                  <c:v>7.1960297766749406E-2</c:v>
                </c:pt>
                <c:pt idx="10659">
                  <c:v>2.68650547633814E-3</c:v>
                </c:pt>
                <c:pt idx="10660">
                  <c:v>-1.2704174228674999E-2</c:v>
                </c:pt>
                <c:pt idx="10661">
                  <c:v>-1.47672552166933E-2</c:v>
                </c:pt>
                <c:pt idx="10662">
                  <c:v>0.170605612998523</c:v>
                </c:pt>
                <c:pt idx="10663">
                  <c:v>1.7333333333333301E-2</c:v>
                </c:pt>
                <c:pt idx="10664">
                  <c:v>-5.8457711442785901E-2</c:v>
                </c:pt>
                <c:pt idx="10665">
                  <c:v>0.127996575342466</c:v>
                </c:pt>
                <c:pt idx="10666">
                  <c:v>0.31014492753623202</c:v>
                </c:pt>
                <c:pt idx="10667">
                  <c:v>0.10666666666666701</c:v>
                </c:pt>
                <c:pt idx="10668">
                  <c:v>0.119469026548673</c:v>
                </c:pt>
                <c:pt idx="10669">
                  <c:v>0.17258261933904501</c:v>
                </c:pt>
                <c:pt idx="10670">
                  <c:v>5.5350553505535E-3</c:v>
                </c:pt>
                <c:pt idx="10671">
                  <c:v>0.182857142857143</c:v>
                </c:pt>
                <c:pt idx="10672">
                  <c:v>3.8486209108403099E-3</c:v>
                </c:pt>
                <c:pt idx="10673">
                  <c:v>-0.172340425531915</c:v>
                </c:pt>
                <c:pt idx="10674">
                  <c:v>-4.2001787310098203E-2</c:v>
                </c:pt>
                <c:pt idx="10675">
                  <c:v>0.71623794212218705</c:v>
                </c:pt>
                <c:pt idx="10676">
                  <c:v>-3.6608863198458602E-2</c:v>
                </c:pt>
                <c:pt idx="10677">
                  <c:v>-3.8461538461538401E-2</c:v>
                </c:pt>
                <c:pt idx="10678">
                  <c:v>-4.2953020134228199E-2</c:v>
                </c:pt>
                <c:pt idx="10679">
                  <c:v>-4.96894409937889E-2</c:v>
                </c:pt>
                <c:pt idx="10680">
                  <c:v>6.6666666666666693E-2</c:v>
                </c:pt>
                <c:pt idx="10681">
                  <c:v>-0.172625698324022</c:v>
                </c:pt>
                <c:pt idx="10682">
                  <c:v>-7.9218106995884899E-2</c:v>
                </c:pt>
                <c:pt idx="10683">
                  <c:v>-0.121463598642022</c:v>
                </c:pt>
                <c:pt idx="10684">
                  <c:v>-9.0218109715796399E-2</c:v>
                </c:pt>
                <c:pt idx="10685">
                  <c:v>-5.6603773584905703E-2</c:v>
                </c:pt>
                <c:pt idx="10686">
                  <c:v>0.180851063829787</c:v>
                </c:pt>
                <c:pt idx="10687">
                  <c:v>0.17179487179487199</c:v>
                </c:pt>
                <c:pt idx="10688">
                  <c:v>2.6905829596412599E-2</c:v>
                </c:pt>
                <c:pt idx="10689">
                  <c:v>1.8348623853211E-2</c:v>
                </c:pt>
                <c:pt idx="10690">
                  <c:v>0.13311688311688299</c:v>
                </c:pt>
                <c:pt idx="10691">
                  <c:v>5.6105610561056202E-2</c:v>
                </c:pt>
                <c:pt idx="10692">
                  <c:v>4.4407894736842E-2</c:v>
                </c:pt>
                <c:pt idx="10693">
                  <c:v>-5.8823529411764698E-2</c:v>
                </c:pt>
                <c:pt idx="10694">
                  <c:v>-0.23344947735191601</c:v>
                </c:pt>
                <c:pt idx="10695">
                  <c:v>0.47846889952153099</c:v>
                </c:pt>
                <c:pt idx="10696">
                  <c:v>-4.8507462686567297E-2</c:v>
                </c:pt>
                <c:pt idx="10697">
                  <c:v>0.234866828087167</c:v>
                </c:pt>
                <c:pt idx="10698">
                  <c:v>0.177224736048265</c:v>
                </c:pt>
                <c:pt idx="10699">
                  <c:v>-0.19315564330371801</c:v>
                </c:pt>
                <c:pt idx="10700">
                  <c:v>6.7415730337078594E-2</c:v>
                </c:pt>
                <c:pt idx="10701">
                  <c:v>8.0402010050251202E-2</c:v>
                </c:pt>
                <c:pt idx="10702">
                  <c:v>0.20823798627002299</c:v>
                </c:pt>
                <c:pt idx="10703">
                  <c:v>9.2760180995475103E-2</c:v>
                </c:pt>
                <c:pt idx="10704">
                  <c:v>-1.7692852087756498E-2</c:v>
                </c:pt>
                <c:pt idx="10705">
                  <c:v>5.1889168765742899E-2</c:v>
                </c:pt>
                <c:pt idx="10706">
                  <c:v>-5.30386740331492E-2</c:v>
                </c:pt>
                <c:pt idx="10707">
                  <c:v>9.4749694749694593E-2</c:v>
                </c:pt>
                <c:pt idx="10708">
                  <c:v>-8.4444444444444502E-2</c:v>
                </c:pt>
                <c:pt idx="10709">
                  <c:v>4.8565121412803502E-2</c:v>
                </c:pt>
                <c:pt idx="10710">
                  <c:v>4.9734748010610098E-2</c:v>
                </c:pt>
                <c:pt idx="10711">
                  <c:v>6.83453237410072E-2</c:v>
                </c:pt>
                <c:pt idx="10712">
                  <c:v>3.3339276163308902E-2</c:v>
                </c:pt>
                <c:pt idx="10713">
                  <c:v>-5.1590713671539603E-3</c:v>
                </c:pt>
                <c:pt idx="10714">
                  <c:v>-1.37614678899084E-2</c:v>
                </c:pt>
                <c:pt idx="10715">
                  <c:v>3.1390134529148003E-2</c:v>
                </c:pt>
                <c:pt idx="10716">
                  <c:v>-6.5681444991789904E-3</c:v>
                </c:pt>
                <c:pt idx="10717">
                  <c:v>8.3732057416267894E-2</c:v>
                </c:pt>
                <c:pt idx="10718">
                  <c:v>7.0234113712374605E-2</c:v>
                </c:pt>
                <c:pt idx="10719">
                  <c:v>0.19119669876203599</c:v>
                </c:pt>
                <c:pt idx="10720">
                  <c:v>0.187155963302752</c:v>
                </c:pt>
                <c:pt idx="10721">
                  <c:v>0.108108108108108</c:v>
                </c:pt>
                <c:pt idx="10722">
                  <c:v>3.5714285714285698E-2</c:v>
                </c:pt>
                <c:pt idx="10723">
                  <c:v>0.23867069486404799</c:v>
                </c:pt>
                <c:pt idx="10724">
                  <c:v>0.31088825214899701</c:v>
                </c:pt>
                <c:pt idx="10725">
                  <c:v>4.2860470533426599E-2</c:v>
                </c:pt>
                <c:pt idx="10726">
                  <c:v>0.109467455621302</c:v>
                </c:pt>
                <c:pt idx="10727">
                  <c:v>-0.108509965200886</c:v>
                </c:pt>
                <c:pt idx="10728">
                  <c:v>0.24670763827919201</c:v>
                </c:pt>
                <c:pt idx="10729">
                  <c:v>0.10077519379845</c:v>
                </c:pt>
                <c:pt idx="10730">
                  <c:v>0.16687116564417201</c:v>
                </c:pt>
                <c:pt idx="10731">
                  <c:v>0</c:v>
                </c:pt>
                <c:pt idx="10732">
                  <c:v>0.15262321144674099</c:v>
                </c:pt>
                <c:pt idx="10733">
                  <c:v>4.9586776859504203E-2</c:v>
                </c:pt>
                <c:pt idx="10734">
                  <c:v>0.24850299401197601</c:v>
                </c:pt>
                <c:pt idx="10735">
                  <c:v>0.34892086330935301</c:v>
                </c:pt>
                <c:pt idx="10736">
                  <c:v>0.455026455026455</c:v>
                </c:pt>
                <c:pt idx="10737">
                  <c:v>0.37391304347826099</c:v>
                </c:pt>
                <c:pt idx="10738">
                  <c:v>5.1428571428571497E-2</c:v>
                </c:pt>
                <c:pt idx="10739">
                  <c:v>9.2374457532548193E-2</c:v>
                </c:pt>
                <c:pt idx="10740">
                  <c:v>5.0140845070422602E-2</c:v>
                </c:pt>
                <c:pt idx="10741">
                  <c:v>0.125</c:v>
                </c:pt>
                <c:pt idx="10742">
                  <c:v>0.151753325272068</c:v>
                </c:pt>
                <c:pt idx="10743">
                  <c:v>0.1875</c:v>
                </c:pt>
                <c:pt idx="10744">
                  <c:v>1.85185185185185E-2</c:v>
                </c:pt>
                <c:pt idx="10745">
                  <c:v>-1.48239654107475E-2</c:v>
                </c:pt>
                <c:pt idx="10746">
                  <c:v>7.08215297450435E-3</c:v>
                </c:pt>
                <c:pt idx="10747">
                  <c:v>4.6296296296296197E-2</c:v>
                </c:pt>
                <c:pt idx="10748">
                  <c:v>9.8474341192787807E-2</c:v>
                </c:pt>
                <c:pt idx="10749">
                  <c:v>0.116666666666667</c:v>
                </c:pt>
                <c:pt idx="10750">
                  <c:v>1.2428793371310301E-2</c:v>
                </c:pt>
                <c:pt idx="10751">
                  <c:v>3.4300791556728202E-2</c:v>
                </c:pt>
                <c:pt idx="10752">
                  <c:v>-7.7987421383647795E-2</c:v>
                </c:pt>
                <c:pt idx="10753">
                  <c:v>1.25918153200421E-2</c:v>
                </c:pt>
                <c:pt idx="10754">
                  <c:v>0.37272727272727302</c:v>
                </c:pt>
                <c:pt idx="10755">
                  <c:v>-0.12727272727272701</c:v>
                </c:pt>
                <c:pt idx="10756">
                  <c:v>-3.7885462555066099E-2</c:v>
                </c:pt>
                <c:pt idx="10757">
                  <c:v>0.191259931895573</c:v>
                </c:pt>
                <c:pt idx="10758">
                  <c:v>-7.0232306861156196E-2</c:v>
                </c:pt>
                <c:pt idx="10759">
                  <c:v>0.38986013986014001</c:v>
                </c:pt>
                <c:pt idx="10760">
                  <c:v>0.25</c:v>
                </c:pt>
                <c:pt idx="10761">
                  <c:v>-1.5513897866839099E-2</c:v>
                </c:pt>
                <c:pt idx="10762">
                  <c:v>-1.5367103016505399E-2</c:v>
                </c:pt>
                <c:pt idx="10763">
                  <c:v>0.12972972972972999</c:v>
                </c:pt>
                <c:pt idx="10764">
                  <c:v>0.19613016710642001</c:v>
                </c:pt>
                <c:pt idx="10765">
                  <c:v>0.29663330300273</c:v>
                </c:pt>
                <c:pt idx="10766">
                  <c:v>-0.216243078233707</c:v>
                </c:pt>
                <c:pt idx="10767">
                  <c:v>4.1860465116279201E-2</c:v>
                </c:pt>
                <c:pt idx="10768">
                  <c:v>0.21680161943319801</c:v>
                </c:pt>
                <c:pt idx="10769">
                  <c:v>-1.6129032258064498E-2</c:v>
                </c:pt>
                <c:pt idx="10770">
                  <c:v>-0.109051254089422</c:v>
                </c:pt>
                <c:pt idx="10771">
                  <c:v>0.17810218978102199</c:v>
                </c:pt>
                <c:pt idx="10772">
                  <c:v>0.213040181956027</c:v>
                </c:pt>
                <c:pt idx="10773">
                  <c:v>5.0406504065040603E-2</c:v>
                </c:pt>
                <c:pt idx="10774">
                  <c:v>-6.2857142857142504E-3</c:v>
                </c:pt>
                <c:pt idx="10775">
                  <c:v>-3.5567313345091098E-2</c:v>
                </c:pt>
                <c:pt idx="10776">
                  <c:v>-6.0171919770773803E-2</c:v>
                </c:pt>
                <c:pt idx="10777">
                  <c:v>-4.0697674418604703E-2</c:v>
                </c:pt>
                <c:pt idx="10778">
                  <c:v>-0.18825781748564099</c:v>
                </c:pt>
                <c:pt idx="10779">
                  <c:v>0.129620253164557</c:v>
                </c:pt>
                <c:pt idx="10780">
                  <c:v>2.25314777998675E-2</c:v>
                </c:pt>
                <c:pt idx="10781">
                  <c:v>-0.12716763005780399</c:v>
                </c:pt>
                <c:pt idx="10782">
                  <c:v>0.13311421528348399</c:v>
                </c:pt>
                <c:pt idx="10783">
                  <c:v>8.0432172869147694E-2</c:v>
                </c:pt>
                <c:pt idx="10784">
                  <c:v>1.65975103734439E-2</c:v>
                </c:pt>
                <c:pt idx="10785">
                  <c:v>0.20671140939597299</c:v>
                </c:pt>
                <c:pt idx="10786">
                  <c:v>0.22214435879467401</c:v>
                </c:pt>
                <c:pt idx="10787">
                  <c:v>4.5454545454545497E-2</c:v>
                </c:pt>
                <c:pt idx="10788">
                  <c:v>6.6246056782334403E-2</c:v>
                </c:pt>
                <c:pt idx="10789">
                  <c:v>-8.20170109356015E-2</c:v>
                </c:pt>
                <c:pt idx="10790">
                  <c:v>9.1620664085029294E-2</c:v>
                </c:pt>
                <c:pt idx="10791">
                  <c:v>-4.5523520485584203E-2</c:v>
                </c:pt>
                <c:pt idx="10792">
                  <c:v>0.34761904761904799</c:v>
                </c:pt>
                <c:pt idx="10793">
                  <c:v>0.26880466472303199</c:v>
                </c:pt>
                <c:pt idx="10794">
                  <c:v>0.30421686746988003</c:v>
                </c:pt>
                <c:pt idx="10795">
                  <c:v>9.7664543524416305E-3</c:v>
                </c:pt>
                <c:pt idx="10796">
                  <c:v>-0.20945319740500501</c:v>
                </c:pt>
                <c:pt idx="10797">
                  <c:v>2.8260869565217599E-2</c:v>
                </c:pt>
                <c:pt idx="10798">
                  <c:v>-6.6740823136819203E-3</c:v>
                </c:pt>
                <c:pt idx="10799">
                  <c:v>-2.0947176684881601E-2</c:v>
                </c:pt>
                <c:pt idx="10800">
                  <c:v>-7.4074074074074098E-2</c:v>
                </c:pt>
                <c:pt idx="10801">
                  <c:v>0.28365384615384598</c:v>
                </c:pt>
                <c:pt idx="10802">
                  <c:v>0.181592039800995</c:v>
                </c:pt>
                <c:pt idx="10803">
                  <c:v>8.1433224755700306E-2</c:v>
                </c:pt>
                <c:pt idx="10804">
                  <c:v>-1.13383275966795E-2</c:v>
                </c:pt>
                <c:pt idx="10805">
                  <c:v>0.18066914498141301</c:v>
                </c:pt>
                <c:pt idx="10806">
                  <c:v>3.5054476551397498E-2</c:v>
                </c:pt>
                <c:pt idx="10807">
                  <c:v>3.0606238964096699E-2</c:v>
                </c:pt>
                <c:pt idx="10808">
                  <c:v>-0.187058823529412</c:v>
                </c:pt>
                <c:pt idx="10809">
                  <c:v>-0.21906693711967501</c:v>
                </c:pt>
                <c:pt idx="10810">
                  <c:v>0.12719531665779699</c:v>
                </c:pt>
                <c:pt idx="10811">
                  <c:v>0.70370370370370405</c:v>
                </c:pt>
                <c:pt idx="10812">
                  <c:v>9.3896713615023095E-3</c:v>
                </c:pt>
                <c:pt idx="10813">
                  <c:v>6.0606060606060698E-2</c:v>
                </c:pt>
                <c:pt idx="10814">
                  <c:v>2.27272727272727E-2</c:v>
                </c:pt>
                <c:pt idx="10815">
                  <c:v>2.5906735751295401E-2</c:v>
                </c:pt>
                <c:pt idx="10816">
                  <c:v>0.213592233009709</c:v>
                </c:pt>
                <c:pt idx="10817">
                  <c:v>-5.8280922431865799E-2</c:v>
                </c:pt>
                <c:pt idx="10818">
                  <c:v>0.193370165745856</c:v>
                </c:pt>
                <c:pt idx="10819">
                  <c:v>0.247603833865815</c:v>
                </c:pt>
                <c:pt idx="10820">
                  <c:v>-3.0100334448160699E-2</c:v>
                </c:pt>
                <c:pt idx="10821">
                  <c:v>-0.100258397932817</c:v>
                </c:pt>
                <c:pt idx="10822">
                  <c:v>-0.15674603174603199</c:v>
                </c:pt>
                <c:pt idx="10823">
                  <c:v>-0.115131578947368</c:v>
                </c:pt>
                <c:pt idx="10824">
                  <c:v>0.16043425814234</c:v>
                </c:pt>
                <c:pt idx="10825">
                  <c:v>-5.3024645257654997E-2</c:v>
                </c:pt>
                <c:pt idx="10826">
                  <c:v>-2.7586206896551502E-2</c:v>
                </c:pt>
                <c:pt idx="10827">
                  <c:v>-8.4913112164296894E-2</c:v>
                </c:pt>
                <c:pt idx="10828">
                  <c:v>0.321818181818182</c:v>
                </c:pt>
                <c:pt idx="10829">
                  <c:v>0.113659022931206</c:v>
                </c:pt>
                <c:pt idx="10830">
                  <c:v>-0.25044404973356998</c:v>
                </c:pt>
                <c:pt idx="10831">
                  <c:v>-2.49180327868853E-2</c:v>
                </c:pt>
                <c:pt idx="10832">
                  <c:v>-2.6282853566958701E-2</c:v>
                </c:pt>
                <c:pt idx="10833">
                  <c:v>-6.7587209302325604E-2</c:v>
                </c:pt>
                <c:pt idx="10834">
                  <c:v>-0.181291390728477</c:v>
                </c:pt>
                <c:pt idx="10835">
                  <c:v>-6.5882352941176406E-2</c:v>
                </c:pt>
                <c:pt idx="10836">
                  <c:v>-0.14285714285714299</c:v>
                </c:pt>
                <c:pt idx="10837">
                  <c:v>2.4126455906822001E-2</c:v>
                </c:pt>
                <c:pt idx="10838">
                  <c:v>0.29740518962075901</c:v>
                </c:pt>
                <c:pt idx="10839">
                  <c:v>-0.10524700828475</c:v>
                </c:pt>
                <c:pt idx="10840">
                  <c:v>0.36828478964401301</c:v>
                </c:pt>
                <c:pt idx="10841">
                  <c:v>-0.25722983257229798</c:v>
                </c:pt>
                <c:pt idx="10842">
                  <c:v>-0.117021276595745</c:v>
                </c:pt>
                <c:pt idx="10843">
                  <c:v>0.180487804878049</c:v>
                </c:pt>
                <c:pt idx="10844">
                  <c:v>5.3169734151329397E-2</c:v>
                </c:pt>
                <c:pt idx="10845">
                  <c:v>0.27894421115776802</c:v>
                </c:pt>
                <c:pt idx="10846">
                  <c:v>-5.0531914893616997E-2</c:v>
                </c:pt>
                <c:pt idx="10847">
                  <c:v>8.1632653061224497E-2</c:v>
                </c:pt>
                <c:pt idx="10848">
                  <c:v>0.18306351183063499</c:v>
                </c:pt>
                <c:pt idx="10849">
                  <c:v>-6.2605752961082894E-2</c:v>
                </c:pt>
                <c:pt idx="10850">
                  <c:v>0.10393071285809501</c:v>
                </c:pt>
                <c:pt idx="10851">
                  <c:v>4.1958041958041897E-2</c:v>
                </c:pt>
                <c:pt idx="10852">
                  <c:v>-4.28994082840237E-2</c:v>
                </c:pt>
                <c:pt idx="10853">
                  <c:v>0.103358208955224</c:v>
                </c:pt>
                <c:pt idx="10854">
                  <c:v>0.17991631799163199</c:v>
                </c:pt>
                <c:pt idx="10855">
                  <c:v>0.27843137254902001</c:v>
                </c:pt>
                <c:pt idx="10856">
                  <c:v>0.30434782608695699</c:v>
                </c:pt>
                <c:pt idx="10857">
                  <c:v>0.22590593677717799</c:v>
                </c:pt>
                <c:pt idx="10858">
                  <c:v>-0.17914110429447899</c:v>
                </c:pt>
                <c:pt idx="10859">
                  <c:v>-6.2023939064200201E-2</c:v>
                </c:pt>
                <c:pt idx="10860">
                  <c:v>-0.14342788653615701</c:v>
                </c:pt>
                <c:pt idx="10861">
                  <c:v>8.6956521739130405E-2</c:v>
                </c:pt>
                <c:pt idx="10862">
                  <c:v>5.7647058823529398E-2</c:v>
                </c:pt>
                <c:pt idx="10863">
                  <c:v>3.0172413793103599E-2</c:v>
                </c:pt>
                <c:pt idx="10864">
                  <c:v>0.17239436619718301</c:v>
                </c:pt>
                <c:pt idx="10865">
                  <c:v>-0.13707571801566601</c:v>
                </c:pt>
                <c:pt idx="10866">
                  <c:v>-0.12080536912751701</c:v>
                </c:pt>
                <c:pt idx="10867">
                  <c:v>1.1084745762711901</c:v>
                </c:pt>
                <c:pt idx="10868">
                  <c:v>-6.8130448821440107E-2</c:v>
                </c:pt>
                <c:pt idx="10869">
                  <c:v>0.34006116207951098</c:v>
                </c:pt>
                <c:pt idx="10870">
                  <c:v>-9.0523338048090596E-2</c:v>
                </c:pt>
                <c:pt idx="10871">
                  <c:v>-1.42857142857142E-2</c:v>
                </c:pt>
                <c:pt idx="10872">
                  <c:v>0.173814898419865</c:v>
                </c:pt>
                <c:pt idx="10873">
                  <c:v>7.5912408759124098E-2</c:v>
                </c:pt>
                <c:pt idx="10874">
                  <c:v>0.452282157676348</c:v>
                </c:pt>
                <c:pt idx="10875">
                  <c:v>3.4337349397590401E-2</c:v>
                </c:pt>
                <c:pt idx="10876">
                  <c:v>-0.102080783353733</c:v>
                </c:pt>
                <c:pt idx="10877">
                  <c:v>0.14942528735632199</c:v>
                </c:pt>
                <c:pt idx="10878">
                  <c:v>0.14525139664804501</c:v>
                </c:pt>
                <c:pt idx="10879">
                  <c:v>0.38515901060070701</c:v>
                </c:pt>
                <c:pt idx="10880">
                  <c:v>-7.2490706319702503E-2</c:v>
                </c:pt>
                <c:pt idx="10881">
                  <c:v>3.2180209171359601E-2</c:v>
                </c:pt>
                <c:pt idx="10882">
                  <c:v>3.9999999999999897E-2</c:v>
                </c:pt>
                <c:pt idx="10883">
                  <c:v>-1.14285714285712E-3</c:v>
                </c:pt>
                <c:pt idx="10884">
                  <c:v>-1.69133192389006E-2</c:v>
                </c:pt>
                <c:pt idx="10885">
                  <c:v>0.21878940731399699</c:v>
                </c:pt>
                <c:pt idx="10886">
                  <c:v>3.2000000000000001E-2</c:v>
                </c:pt>
                <c:pt idx="10887">
                  <c:v>-5.2631578947368397E-2</c:v>
                </c:pt>
                <c:pt idx="10888">
                  <c:v>3.3333333333333402E-2</c:v>
                </c:pt>
                <c:pt idx="10889">
                  <c:v>6.85663401602849E-2</c:v>
                </c:pt>
                <c:pt idx="10890">
                  <c:v>1.0715520221223599E-2</c:v>
                </c:pt>
                <c:pt idx="10891">
                  <c:v>-0.14081145584725499</c:v>
                </c:pt>
                <c:pt idx="10892">
                  <c:v>1.8348623853211E-2</c:v>
                </c:pt>
                <c:pt idx="10893">
                  <c:v>-2.45161290322581E-2</c:v>
                </c:pt>
                <c:pt idx="10894">
                  <c:v>-0.21418826739426999</c:v>
                </c:pt>
                <c:pt idx="10895">
                  <c:v>0.23966942148760301</c:v>
                </c:pt>
                <c:pt idx="10896">
                  <c:v>-0.28295454545454601</c:v>
                </c:pt>
                <c:pt idx="10897">
                  <c:v>-0.12741046831955899</c:v>
                </c:pt>
                <c:pt idx="10898">
                  <c:v>-0.41666666666666702</c:v>
                </c:pt>
                <c:pt idx="10899">
                  <c:v>3.1914893617021302E-2</c:v>
                </c:pt>
                <c:pt idx="10900">
                  <c:v>0.107759669180248</c:v>
                </c:pt>
                <c:pt idx="10901">
                  <c:v>9.1612135633551597E-2</c:v>
                </c:pt>
                <c:pt idx="10902">
                  <c:v>-0.232616940581542</c:v>
                </c:pt>
                <c:pt idx="10903">
                  <c:v>0.110526315789474</c:v>
                </c:pt>
                <c:pt idx="10904">
                  <c:v>0.239242685025818</c:v>
                </c:pt>
                <c:pt idx="10905">
                  <c:v>5.7951482479784301E-2</c:v>
                </c:pt>
                <c:pt idx="10906">
                  <c:v>2.92716133424098E-2</c:v>
                </c:pt>
                <c:pt idx="10907">
                  <c:v>8.7837837837837898E-2</c:v>
                </c:pt>
                <c:pt idx="10908">
                  <c:v>-0.114695340501792</c:v>
                </c:pt>
                <c:pt idx="10909">
                  <c:v>-5.5263157894736799E-2</c:v>
                </c:pt>
                <c:pt idx="10910">
                  <c:v>0.17499999999999999</c:v>
                </c:pt>
                <c:pt idx="10911">
                  <c:v>0.14765100671140899</c:v>
                </c:pt>
                <c:pt idx="10912">
                  <c:v>-0.11092577147623001</c:v>
                </c:pt>
                <c:pt idx="10913">
                  <c:v>0.22813036020583199</c:v>
                </c:pt>
                <c:pt idx="10914">
                  <c:v>8.7173100871731392E-3</c:v>
                </c:pt>
                <c:pt idx="10915">
                  <c:v>1.05099260412612E-2</c:v>
                </c:pt>
                <c:pt idx="10916">
                  <c:v>0.17066666666666699</c:v>
                </c:pt>
                <c:pt idx="10917">
                  <c:v>-4.5614035087719301E-2</c:v>
                </c:pt>
                <c:pt idx="10918">
                  <c:v>-0.167410714285714</c:v>
                </c:pt>
                <c:pt idx="10919">
                  <c:v>2.2099447513812199E-2</c:v>
                </c:pt>
                <c:pt idx="10920">
                  <c:v>0.100315457413249</c:v>
                </c:pt>
                <c:pt idx="10921">
                  <c:v>0.22980501392757699</c:v>
                </c:pt>
                <c:pt idx="10922">
                  <c:v>-3.7273695420660398E-2</c:v>
                </c:pt>
                <c:pt idx="10923">
                  <c:v>-2.9177718832891199E-2</c:v>
                </c:pt>
                <c:pt idx="10924">
                  <c:v>2.9411764705882401E-2</c:v>
                </c:pt>
                <c:pt idx="10925">
                  <c:v>7.4866310160427593E-2</c:v>
                </c:pt>
                <c:pt idx="10926">
                  <c:v>3.7037037037036903E-2</c:v>
                </c:pt>
                <c:pt idx="10927">
                  <c:v>6.6531234128999403E-2</c:v>
                </c:pt>
                <c:pt idx="10928">
                  <c:v>-2.0080321285140701E-2</c:v>
                </c:pt>
                <c:pt idx="10929">
                  <c:v>0.102608695652174</c:v>
                </c:pt>
                <c:pt idx="10930">
                  <c:v>0.40897097625329798</c:v>
                </c:pt>
                <c:pt idx="10931">
                  <c:v>9.2348284960422106E-2</c:v>
                </c:pt>
                <c:pt idx="10932">
                  <c:v>3.7854889589905398E-2</c:v>
                </c:pt>
                <c:pt idx="10933">
                  <c:v>4.1684035014595902E-4</c:v>
                </c:pt>
                <c:pt idx="10934">
                  <c:v>0.1</c:v>
                </c:pt>
                <c:pt idx="10935">
                  <c:v>0.19280575539568301</c:v>
                </c:pt>
                <c:pt idx="10936">
                  <c:v>-3.7371134020618597E-2</c:v>
                </c:pt>
                <c:pt idx="10937">
                  <c:v>6.45933014354068E-2</c:v>
                </c:pt>
                <c:pt idx="10938">
                  <c:v>7.6298701298701296E-2</c:v>
                </c:pt>
                <c:pt idx="10939">
                  <c:v>0.4</c:v>
                </c:pt>
                <c:pt idx="10940">
                  <c:v>1.8036072144288502E-2</c:v>
                </c:pt>
                <c:pt idx="10941">
                  <c:v>2.63984915147705E-2</c:v>
                </c:pt>
                <c:pt idx="10942">
                  <c:v>0.12720156555772999</c:v>
                </c:pt>
                <c:pt idx="10943">
                  <c:v>0.181488203266788</c:v>
                </c:pt>
                <c:pt idx="10944">
                  <c:v>2.37762237762238E-2</c:v>
                </c:pt>
                <c:pt idx="10945">
                  <c:v>0.24</c:v>
                </c:pt>
                <c:pt idx="10946">
                  <c:v>-4.1392904073587401E-2</c:v>
                </c:pt>
                <c:pt idx="10947">
                  <c:v>-2.5380710659897898E-3</c:v>
                </c:pt>
                <c:pt idx="10948">
                  <c:v>3.2553407934893197E-2</c:v>
                </c:pt>
                <c:pt idx="10949">
                  <c:v>0.195957820738137</c:v>
                </c:pt>
                <c:pt idx="10950">
                  <c:v>4.1322314049586799E-2</c:v>
                </c:pt>
                <c:pt idx="10951">
                  <c:v>0.12784810126582299</c:v>
                </c:pt>
                <c:pt idx="10952">
                  <c:v>9.8167539267015796E-2</c:v>
                </c:pt>
                <c:pt idx="10953">
                  <c:v>-4.1081081081081203E-2</c:v>
                </c:pt>
                <c:pt idx="10954">
                  <c:v>4.51096121416526E-2</c:v>
                </c:pt>
                <c:pt idx="10955">
                  <c:v>-0.122137404580153</c:v>
                </c:pt>
                <c:pt idx="10956">
                  <c:v>0.231490159325211</c:v>
                </c:pt>
                <c:pt idx="10957">
                  <c:v>-7.4976787372330503E-2</c:v>
                </c:pt>
                <c:pt idx="10958">
                  <c:v>0.22368421052631601</c:v>
                </c:pt>
                <c:pt idx="10959">
                  <c:v>0.134328358208955</c:v>
                </c:pt>
                <c:pt idx="10960">
                  <c:v>5.1361599448466001E-2</c:v>
                </c:pt>
                <c:pt idx="10961">
                  <c:v>0.26991728341314802</c:v>
                </c:pt>
                <c:pt idx="10962">
                  <c:v>0.39303482587064698</c:v>
                </c:pt>
                <c:pt idx="10963">
                  <c:v>9.7810218978102201E-2</c:v>
                </c:pt>
                <c:pt idx="10964">
                  <c:v>-6.2959076600208504E-3</c:v>
                </c:pt>
                <c:pt idx="10965">
                  <c:v>7.3031415748674E-2</c:v>
                </c:pt>
                <c:pt idx="10966">
                  <c:v>1.27084988085782E-2</c:v>
                </c:pt>
                <c:pt idx="10967">
                  <c:v>-1.63934426229509E-2</c:v>
                </c:pt>
                <c:pt idx="10968">
                  <c:v>1.7369727047146299E-2</c:v>
                </c:pt>
                <c:pt idx="10969">
                  <c:v>0.18181818181818199</c:v>
                </c:pt>
                <c:pt idx="10970">
                  <c:v>9.9785407725321906E-2</c:v>
                </c:pt>
                <c:pt idx="10971">
                  <c:v>0.13389830508474601</c:v>
                </c:pt>
                <c:pt idx="10972">
                  <c:v>-0.125506072874494</c:v>
                </c:pt>
                <c:pt idx="10973">
                  <c:v>0.20864197530864201</c:v>
                </c:pt>
                <c:pt idx="10974">
                  <c:v>-0.12568306010929001</c:v>
                </c:pt>
                <c:pt idx="10975">
                  <c:v>6.2009978617248801E-2</c:v>
                </c:pt>
                <c:pt idx="10976">
                  <c:v>0.15913978494623601</c:v>
                </c:pt>
                <c:pt idx="10977">
                  <c:v>-3.4482758620689599E-2</c:v>
                </c:pt>
                <c:pt idx="10978">
                  <c:v>2.0555555555555601E-2</c:v>
                </c:pt>
                <c:pt idx="10979">
                  <c:v>0.134403669724771</c:v>
                </c:pt>
                <c:pt idx="10980">
                  <c:v>-7.1674030436917099E-2</c:v>
                </c:pt>
                <c:pt idx="10981">
                  <c:v>-2.2082018927444699E-2</c:v>
                </c:pt>
                <c:pt idx="10982">
                  <c:v>0.51143873919674598</c:v>
                </c:pt>
                <c:pt idx="10983">
                  <c:v>-0.14499999999999999</c:v>
                </c:pt>
                <c:pt idx="10984">
                  <c:v>-6.2684801892371397E-2</c:v>
                </c:pt>
                <c:pt idx="10985">
                  <c:v>5.8098591549295801E-2</c:v>
                </c:pt>
                <c:pt idx="10986">
                  <c:v>8.7459509486348896E-2</c:v>
                </c:pt>
                <c:pt idx="10987">
                  <c:v>-5.6637168141593003E-2</c:v>
                </c:pt>
                <c:pt idx="10988">
                  <c:v>-7.1895424836601399E-2</c:v>
                </c:pt>
                <c:pt idx="10989">
                  <c:v>3.22580645161289E-2</c:v>
                </c:pt>
                <c:pt idx="10990">
                  <c:v>-5.34550195567145E-2</c:v>
                </c:pt>
                <c:pt idx="10991">
                  <c:v>-0.14899451553930501</c:v>
                </c:pt>
                <c:pt idx="10992">
                  <c:v>-2.7027027027027001E-2</c:v>
                </c:pt>
                <c:pt idx="10993">
                  <c:v>0.1525</c:v>
                </c:pt>
                <c:pt idx="10994">
                  <c:v>0.29390018484288299</c:v>
                </c:pt>
                <c:pt idx="10995">
                  <c:v>0.11587982832618</c:v>
                </c:pt>
                <c:pt idx="10996">
                  <c:v>0.19465648854961801</c:v>
                </c:pt>
                <c:pt idx="10997">
                  <c:v>0.43272727272727302</c:v>
                </c:pt>
                <c:pt idx="10998">
                  <c:v>-0.13916786226685801</c:v>
                </c:pt>
                <c:pt idx="10999">
                  <c:v>-5.8823529411764698E-2</c:v>
                </c:pt>
                <c:pt idx="11000">
                  <c:v>-0.12412412412412401</c:v>
                </c:pt>
                <c:pt idx="11001">
                  <c:v>-1.81644359464628E-2</c:v>
                </c:pt>
                <c:pt idx="11002">
                  <c:v>5.3409924223906197E-2</c:v>
                </c:pt>
                <c:pt idx="11003">
                  <c:v>0.323636363636364</c:v>
                </c:pt>
                <c:pt idx="11004">
                  <c:v>7.4261603375527493E-2</c:v>
                </c:pt>
                <c:pt idx="11005">
                  <c:v>0</c:v>
                </c:pt>
                <c:pt idx="11006">
                  <c:v>0.14525139664804501</c:v>
                </c:pt>
                <c:pt idx="11007">
                  <c:v>0.10160427807486599</c:v>
                </c:pt>
                <c:pt idx="11008">
                  <c:v>4.3488108720271798E-2</c:v>
                </c:pt>
                <c:pt idx="11009">
                  <c:v>-2.8213166144200601E-2</c:v>
                </c:pt>
                <c:pt idx="11010">
                  <c:v>-2.7777777777777801E-2</c:v>
                </c:pt>
                <c:pt idx="11011">
                  <c:v>-1.42923005993546E-2</c:v>
                </c:pt>
                <c:pt idx="11012">
                  <c:v>0.25325443786982299</c:v>
                </c:pt>
                <c:pt idx="11013">
                  <c:v>-0.15839243498818001</c:v>
                </c:pt>
                <c:pt idx="11014">
                  <c:v>0.25230769230769201</c:v>
                </c:pt>
                <c:pt idx="11015">
                  <c:v>0.55746367239101702</c:v>
                </c:pt>
                <c:pt idx="11016">
                  <c:v>-5.8171745152354598E-2</c:v>
                </c:pt>
                <c:pt idx="11017">
                  <c:v>6.9512195121951295E-2</c:v>
                </c:pt>
                <c:pt idx="11018">
                  <c:v>-3.3444816053512499E-3</c:v>
                </c:pt>
                <c:pt idx="11019">
                  <c:v>5.4377379010331697E-2</c:v>
                </c:pt>
                <c:pt idx="11020">
                  <c:v>0.23743417903302999</c:v>
                </c:pt>
                <c:pt idx="11021">
                  <c:v>0.3125</c:v>
                </c:pt>
                <c:pt idx="11022">
                  <c:v>-4.7948854555141104E-3</c:v>
                </c:pt>
                <c:pt idx="11023">
                  <c:v>8.1406105457909203E-2</c:v>
                </c:pt>
                <c:pt idx="11024">
                  <c:v>0.43816793893129802</c:v>
                </c:pt>
                <c:pt idx="11025">
                  <c:v>-0.13763066202090601</c:v>
                </c:pt>
                <c:pt idx="11026">
                  <c:v>-7.98101811906817E-2</c:v>
                </c:pt>
                <c:pt idx="11027">
                  <c:v>-9.1743119266054995E-2</c:v>
                </c:pt>
                <c:pt idx="11028">
                  <c:v>8.9285714285714992E-3</c:v>
                </c:pt>
                <c:pt idx="11029">
                  <c:v>1.8142235123367201E-2</c:v>
                </c:pt>
                <c:pt idx="11030">
                  <c:v>-2.9239766081871399E-2</c:v>
                </c:pt>
                <c:pt idx="11031">
                  <c:v>-8.8018741633199393E-2</c:v>
                </c:pt>
                <c:pt idx="11032">
                  <c:v>-6.4308681672025594E-2</c:v>
                </c:pt>
                <c:pt idx="11033">
                  <c:v>-0.13928571428571401</c:v>
                </c:pt>
                <c:pt idx="11034">
                  <c:v>6.5482796892341794E-2</c:v>
                </c:pt>
                <c:pt idx="11035">
                  <c:v>0.13793103448275901</c:v>
                </c:pt>
                <c:pt idx="11036">
                  <c:v>7.4053137365743302E-2</c:v>
                </c:pt>
                <c:pt idx="11037">
                  <c:v>0.166462668298654</c:v>
                </c:pt>
                <c:pt idx="11038">
                  <c:v>0.30702764976958502</c:v>
                </c:pt>
                <c:pt idx="11039">
                  <c:v>0.25784753363228702</c:v>
                </c:pt>
                <c:pt idx="11040">
                  <c:v>-0.13368983957219199</c:v>
                </c:pt>
                <c:pt idx="11041">
                  <c:v>1.14678899082568E-2</c:v>
                </c:pt>
                <c:pt idx="11042">
                  <c:v>6.3482466747279406E-2</c:v>
                </c:pt>
                <c:pt idx="11043">
                  <c:v>-6.5921130076515594E-2</c:v>
                </c:pt>
                <c:pt idx="11044">
                  <c:v>4.2056074766355103E-2</c:v>
                </c:pt>
                <c:pt idx="11045">
                  <c:v>0.17136539524599201</c:v>
                </c:pt>
                <c:pt idx="11046">
                  <c:v>-8.6400000000000005E-2</c:v>
                </c:pt>
                <c:pt idx="11047">
                  <c:v>0.213058419243986</c:v>
                </c:pt>
                <c:pt idx="11048">
                  <c:v>0.1875</c:v>
                </c:pt>
                <c:pt idx="11049">
                  <c:v>-0.24482248520710101</c:v>
                </c:pt>
                <c:pt idx="11050">
                  <c:v>-7.0247933884297495E-2</c:v>
                </c:pt>
                <c:pt idx="11051">
                  <c:v>-3.5443037974683601E-2</c:v>
                </c:pt>
                <c:pt idx="11052">
                  <c:v>7.0552147239263896E-2</c:v>
                </c:pt>
                <c:pt idx="11053">
                  <c:v>0.107692307692308</c:v>
                </c:pt>
                <c:pt idx="11054">
                  <c:v>-6.2581486310299902E-2</c:v>
                </c:pt>
                <c:pt idx="11055">
                  <c:v>-0.20450097847358101</c:v>
                </c:pt>
                <c:pt idx="11056">
                  <c:v>-2.7777777777777801E-2</c:v>
                </c:pt>
                <c:pt idx="11057">
                  <c:v>0.185655923740354</c:v>
                </c:pt>
                <c:pt idx="11058">
                  <c:v>0.30935251798561197</c:v>
                </c:pt>
                <c:pt idx="11059">
                  <c:v>5.0411522633744897E-2</c:v>
                </c:pt>
                <c:pt idx="11060">
                  <c:v>3.4455128205128201E-2</c:v>
                </c:pt>
                <c:pt idx="11061">
                  <c:v>-0.18518518518518501</c:v>
                </c:pt>
                <c:pt idx="11062">
                  <c:v>0.55511811023622004</c:v>
                </c:pt>
                <c:pt idx="11063">
                  <c:v>0.29749999999999999</c:v>
                </c:pt>
                <c:pt idx="11064">
                  <c:v>-0.164933135215453</c:v>
                </c:pt>
                <c:pt idx="11065">
                  <c:v>4.2645778938207202E-2</c:v>
                </c:pt>
                <c:pt idx="11066">
                  <c:v>-0.14781792585640499</c:v>
                </c:pt>
                <c:pt idx="11067">
                  <c:v>0.104285714285714</c:v>
                </c:pt>
                <c:pt idx="11068">
                  <c:v>9.6892138939670996E-2</c:v>
                </c:pt>
                <c:pt idx="11069">
                  <c:v>0.60727272727272696</c:v>
                </c:pt>
                <c:pt idx="11070">
                  <c:v>0.68867924528301905</c:v>
                </c:pt>
                <c:pt idx="11071">
                  <c:v>1.73770491803279E-2</c:v>
                </c:pt>
                <c:pt idx="11072">
                  <c:v>-0.14096499526963099</c:v>
                </c:pt>
                <c:pt idx="11073">
                  <c:v>2.18828356507864E-2</c:v>
                </c:pt>
                <c:pt idx="11074">
                  <c:v>0.13870246085011201</c:v>
                </c:pt>
                <c:pt idx="11075">
                  <c:v>-7.9562043795620402E-2</c:v>
                </c:pt>
                <c:pt idx="11076">
                  <c:v>0.379432624113475</c:v>
                </c:pt>
                <c:pt idx="11077">
                  <c:v>0.14241973974514799</c:v>
                </c:pt>
                <c:pt idx="11078">
                  <c:v>-0.13865814696485601</c:v>
                </c:pt>
                <c:pt idx="11079">
                  <c:v>-4.1773231031543102E-2</c:v>
                </c:pt>
                <c:pt idx="11080">
                  <c:v>0</c:v>
                </c:pt>
                <c:pt idx="11081">
                  <c:v>-3.1972789115646202E-2</c:v>
                </c:pt>
                <c:pt idx="11082">
                  <c:v>-0.117912371134021</c:v>
                </c:pt>
                <c:pt idx="11083">
                  <c:v>7.3092369477911701E-2</c:v>
                </c:pt>
                <c:pt idx="11084">
                  <c:v>-1.4705882352941201E-2</c:v>
                </c:pt>
                <c:pt idx="11085">
                  <c:v>6.6006600660066597E-3</c:v>
                </c:pt>
                <c:pt idx="11086">
                  <c:v>-7.9518072289156694E-2</c:v>
                </c:pt>
                <c:pt idx="11087">
                  <c:v>0.18325434439178501</c:v>
                </c:pt>
                <c:pt idx="11088">
                  <c:v>-6.4516129032258104E-2</c:v>
                </c:pt>
                <c:pt idx="11089">
                  <c:v>-0.27151515151515199</c:v>
                </c:pt>
                <c:pt idx="11090">
                  <c:v>2.5480769230769099E-2</c:v>
                </c:pt>
                <c:pt idx="11091">
                  <c:v>2.2338049143709E-3</c:v>
                </c:pt>
                <c:pt idx="11092">
                  <c:v>-2.3404255319148901E-2</c:v>
                </c:pt>
                <c:pt idx="11093">
                  <c:v>-7.5406032482598598E-2</c:v>
                </c:pt>
                <c:pt idx="11094">
                  <c:v>3.46706290242694E-2</c:v>
                </c:pt>
                <c:pt idx="11095">
                  <c:v>1.7518248175182501E-2</c:v>
                </c:pt>
                <c:pt idx="11096">
                  <c:v>7.3671497584541196E-2</c:v>
                </c:pt>
                <c:pt idx="11097">
                  <c:v>0.169421487603306</c:v>
                </c:pt>
                <c:pt idx="11098">
                  <c:v>4.72143531633617E-2</c:v>
                </c:pt>
                <c:pt idx="11099">
                  <c:v>8.7668030391583898E-2</c:v>
                </c:pt>
                <c:pt idx="11100">
                  <c:v>7.6595744680850897E-2</c:v>
                </c:pt>
                <c:pt idx="11101">
                  <c:v>0.151880766501065</c:v>
                </c:pt>
                <c:pt idx="11102">
                  <c:v>9.7584541062801899E-2</c:v>
                </c:pt>
                <c:pt idx="11103">
                  <c:v>-7.2344792201128799E-2</c:v>
                </c:pt>
                <c:pt idx="11104">
                  <c:v>-1.12275449101795E-2</c:v>
                </c:pt>
                <c:pt idx="11105">
                  <c:v>-0.18911174785100299</c:v>
                </c:pt>
                <c:pt idx="11106">
                  <c:v>0.91283292978208197</c:v>
                </c:pt>
                <c:pt idx="11107">
                  <c:v>0</c:v>
                </c:pt>
                <c:pt idx="11108">
                  <c:v>-8.1967213114753808E-3</c:v>
                </c:pt>
                <c:pt idx="11109">
                  <c:v>0.197831978319783</c:v>
                </c:pt>
                <c:pt idx="11110">
                  <c:v>0.30884353741496601</c:v>
                </c:pt>
                <c:pt idx="11111">
                  <c:v>-0.12929848693259999</c:v>
                </c:pt>
                <c:pt idx="11112">
                  <c:v>3.0111704711024801E-2</c:v>
                </c:pt>
                <c:pt idx="11113">
                  <c:v>-3.6776040519709202E-2</c:v>
                </c:pt>
                <c:pt idx="11114">
                  <c:v>3.2258064516129198E-2</c:v>
                </c:pt>
                <c:pt idx="11115">
                  <c:v>-6.4024390243902399E-2</c:v>
                </c:pt>
                <c:pt idx="11116">
                  <c:v>-7.8538429231415297E-2</c:v>
                </c:pt>
                <c:pt idx="11117">
                  <c:v>-6.6666666666665201E-4</c:v>
                </c:pt>
                <c:pt idx="11118">
                  <c:v>6.0773480662983298E-2</c:v>
                </c:pt>
                <c:pt idx="11119">
                  <c:v>-2.86469810489203E-2</c:v>
                </c:pt>
                <c:pt idx="11120">
                  <c:v>0.14509803921568601</c:v>
                </c:pt>
                <c:pt idx="11121">
                  <c:v>0.107826086956522</c:v>
                </c:pt>
                <c:pt idx="11122">
                  <c:v>0.10022026431718099</c:v>
                </c:pt>
                <c:pt idx="11123">
                  <c:v>-0.112485504445303</c:v>
                </c:pt>
                <c:pt idx="11124">
                  <c:v>0.78217821782178198</c:v>
                </c:pt>
                <c:pt idx="11125">
                  <c:v>0.110322580645161</c:v>
                </c:pt>
                <c:pt idx="11126">
                  <c:v>0.16975609756097601</c:v>
                </c:pt>
                <c:pt idx="11127">
                  <c:v>0.20535714285714299</c:v>
                </c:pt>
                <c:pt idx="11128">
                  <c:v>-5.68000000000001E-2</c:v>
                </c:pt>
                <c:pt idx="11129">
                  <c:v>0.28205128205128199</c:v>
                </c:pt>
                <c:pt idx="11130">
                  <c:v>9.0909090909090898E-2</c:v>
                </c:pt>
                <c:pt idx="11131">
                  <c:v>0.27234042553191501</c:v>
                </c:pt>
                <c:pt idx="11132">
                  <c:v>6.6361556064073193E-2</c:v>
                </c:pt>
                <c:pt idx="11133">
                  <c:v>9.4736842105263203E-2</c:v>
                </c:pt>
                <c:pt idx="11134">
                  <c:v>-0.25092707045735502</c:v>
                </c:pt>
                <c:pt idx="11135">
                  <c:v>-4.0462427745664803E-2</c:v>
                </c:pt>
                <c:pt idx="11136">
                  <c:v>5.1764705882352997E-2</c:v>
                </c:pt>
                <c:pt idx="11137">
                  <c:v>0.28900255754475701</c:v>
                </c:pt>
                <c:pt idx="11138">
                  <c:v>0.13838862559241699</c:v>
                </c:pt>
                <c:pt idx="11139">
                  <c:v>-1.24688279301745E-2</c:v>
                </c:pt>
                <c:pt idx="11140">
                  <c:v>0.30393996247654798</c:v>
                </c:pt>
                <c:pt idx="11141">
                  <c:v>0.30172413793103398</c:v>
                </c:pt>
                <c:pt idx="11142">
                  <c:v>-8.0000000000000099E-2</c:v>
                </c:pt>
                <c:pt idx="11143">
                  <c:v>7.1428571428571494E-2</c:v>
                </c:pt>
                <c:pt idx="11144">
                  <c:v>-4.3832823649337403E-2</c:v>
                </c:pt>
                <c:pt idx="11145">
                  <c:v>3.0534351145038201E-2</c:v>
                </c:pt>
                <c:pt idx="11146">
                  <c:v>6.6210467911965901E-2</c:v>
                </c:pt>
                <c:pt idx="11147">
                  <c:v>5.2631578947368501E-2</c:v>
                </c:pt>
                <c:pt idx="11148">
                  <c:v>0.36764705882352899</c:v>
                </c:pt>
                <c:pt idx="11149">
                  <c:v>0.132616487455197</c:v>
                </c:pt>
                <c:pt idx="11150">
                  <c:v>-8.9082969432314404E-2</c:v>
                </c:pt>
                <c:pt idx="11151">
                  <c:v>0.86549707602339199</c:v>
                </c:pt>
                <c:pt idx="11152">
                  <c:v>-3.8888888888889001E-3</c:v>
                </c:pt>
                <c:pt idx="11153">
                  <c:v>5.3683609366076399E-2</c:v>
                </c:pt>
                <c:pt idx="11154">
                  <c:v>1.4482758620689699E-2</c:v>
                </c:pt>
                <c:pt idx="11155">
                  <c:v>-5.7071960297766899E-2</c:v>
                </c:pt>
                <c:pt idx="11156">
                  <c:v>4.3338264728918302E-2</c:v>
                </c:pt>
                <c:pt idx="11157">
                  <c:v>3.2856385797562102E-2</c:v>
                </c:pt>
                <c:pt idx="11158">
                  <c:v>0.228665207877462</c:v>
                </c:pt>
                <c:pt idx="11159">
                  <c:v>0.18401937046004799</c:v>
                </c:pt>
                <c:pt idx="11160">
                  <c:v>5.3683609366076399E-2</c:v>
                </c:pt>
                <c:pt idx="11161">
                  <c:v>-0.20050125313283201</c:v>
                </c:pt>
                <c:pt idx="11162">
                  <c:v>3.6333608587944002E-2</c:v>
                </c:pt>
                <c:pt idx="11163">
                  <c:v>4.6181172291296702E-2</c:v>
                </c:pt>
                <c:pt idx="11164">
                  <c:v>0.48070175438596502</c:v>
                </c:pt>
                <c:pt idx="11165">
                  <c:v>3.2653061224489799E-2</c:v>
                </c:pt>
                <c:pt idx="11166">
                  <c:v>0.36017569546119999</c:v>
                </c:pt>
                <c:pt idx="11167">
                  <c:v>8.7699316628701798E-2</c:v>
                </c:pt>
                <c:pt idx="11168">
                  <c:v>-8.4010840108401E-2</c:v>
                </c:pt>
                <c:pt idx="11169">
                  <c:v>7.7085533262935393E-2</c:v>
                </c:pt>
                <c:pt idx="11170">
                  <c:v>7.6315789473684198E-2</c:v>
                </c:pt>
                <c:pt idx="11171">
                  <c:v>0.42352941176470599</c:v>
                </c:pt>
                <c:pt idx="11172">
                  <c:v>1.2403100775193699E-2</c:v>
                </c:pt>
                <c:pt idx="11173">
                  <c:v>-5.5541000785957702E-2</c:v>
                </c:pt>
                <c:pt idx="11174">
                  <c:v>0.2316</c:v>
                </c:pt>
                <c:pt idx="11175">
                  <c:v>0.19366852886406</c:v>
                </c:pt>
                <c:pt idx="11176">
                  <c:v>-1.47710487444621E-3</c:v>
                </c:pt>
                <c:pt idx="11177">
                  <c:v>-1.2345679012345699E-2</c:v>
                </c:pt>
                <c:pt idx="11178">
                  <c:v>0.117333333333333</c:v>
                </c:pt>
                <c:pt idx="11179">
                  <c:v>5.5248618784530402E-3</c:v>
                </c:pt>
                <c:pt idx="11180">
                  <c:v>7.3430834856794497E-2</c:v>
                </c:pt>
                <c:pt idx="11181">
                  <c:v>-0.14639639639639601</c:v>
                </c:pt>
                <c:pt idx="11182">
                  <c:v>-6.1662198391420897E-2</c:v>
                </c:pt>
                <c:pt idx="11183">
                  <c:v>5.6985294117647002E-2</c:v>
                </c:pt>
                <c:pt idx="11184">
                  <c:v>-2.51572327044025E-2</c:v>
                </c:pt>
                <c:pt idx="11185">
                  <c:v>2.3886639676113399E-2</c:v>
                </c:pt>
                <c:pt idx="11186">
                  <c:v>0.42284325637910097</c:v>
                </c:pt>
                <c:pt idx="11187">
                  <c:v>-0.105</c:v>
                </c:pt>
                <c:pt idx="11188">
                  <c:v>-0.22349823321554799</c:v>
                </c:pt>
                <c:pt idx="11189">
                  <c:v>0.23093340922026201</c:v>
                </c:pt>
                <c:pt idx="11190">
                  <c:v>2.1674140508221199E-2</c:v>
                </c:pt>
                <c:pt idx="11191">
                  <c:v>0.29599999999999999</c:v>
                </c:pt>
                <c:pt idx="11192">
                  <c:v>1.5424164524421601E-2</c:v>
                </c:pt>
                <c:pt idx="11193">
                  <c:v>9.7222222222222196E-2</c:v>
                </c:pt>
                <c:pt idx="11194">
                  <c:v>-2.4793388429752199E-2</c:v>
                </c:pt>
                <c:pt idx="11195">
                  <c:v>-0.15510897254458</c:v>
                </c:pt>
                <c:pt idx="11196">
                  <c:v>1.6666666666666601E-2</c:v>
                </c:pt>
                <c:pt idx="11197">
                  <c:v>8.9613034623217805E-2</c:v>
                </c:pt>
                <c:pt idx="11198">
                  <c:v>0.12933333333333299</c:v>
                </c:pt>
                <c:pt idx="11199">
                  <c:v>0.15592515592515599</c:v>
                </c:pt>
                <c:pt idx="11200">
                  <c:v>2.9225523623964298E-3</c:v>
                </c:pt>
                <c:pt idx="11201">
                  <c:v>-6.9908814589665594E-2</c:v>
                </c:pt>
                <c:pt idx="11202">
                  <c:v>-2.93296089385475E-2</c:v>
                </c:pt>
                <c:pt idx="11203">
                  <c:v>-2.9850746268656699E-2</c:v>
                </c:pt>
                <c:pt idx="11204">
                  <c:v>6.8716094032549802E-2</c:v>
                </c:pt>
                <c:pt idx="11205">
                  <c:v>0.52091690544412605</c:v>
                </c:pt>
                <c:pt idx="11206">
                  <c:v>-1.72362555720653E-2</c:v>
                </c:pt>
                <c:pt idx="11207">
                  <c:v>0.35555555555555501</c:v>
                </c:pt>
                <c:pt idx="11208">
                  <c:v>0.120713305898491</c:v>
                </c:pt>
                <c:pt idx="11209">
                  <c:v>0.12275263484191</c:v>
                </c:pt>
                <c:pt idx="11210">
                  <c:v>-0.10181496237273099</c:v>
                </c:pt>
                <c:pt idx="11211">
                  <c:v>0.18562874251497</c:v>
                </c:pt>
                <c:pt idx="11212">
                  <c:v>9.8901098901098994E-2</c:v>
                </c:pt>
                <c:pt idx="11213">
                  <c:v>6.64440734557597E-2</c:v>
                </c:pt>
                <c:pt idx="11214">
                  <c:v>-0.17176470588235301</c:v>
                </c:pt>
                <c:pt idx="11215">
                  <c:v>-0.112860892388452</c:v>
                </c:pt>
                <c:pt idx="11216">
                  <c:v>-5.65693430656935E-2</c:v>
                </c:pt>
                <c:pt idx="11217">
                  <c:v>-0.24834437086092701</c:v>
                </c:pt>
                <c:pt idx="11218">
                  <c:v>0.221533694810225</c:v>
                </c:pt>
                <c:pt idx="11219">
                  <c:v>-6.9310229923358904E-2</c:v>
                </c:pt>
                <c:pt idx="11220">
                  <c:v>-0.27837259100642398</c:v>
                </c:pt>
                <c:pt idx="11221">
                  <c:v>0.262658227848101</c:v>
                </c:pt>
                <c:pt idx="11222">
                  <c:v>-6.4324324324324403E-2</c:v>
                </c:pt>
                <c:pt idx="11223">
                  <c:v>-0.192883895131086</c:v>
                </c:pt>
                <c:pt idx="11224">
                  <c:v>0.19166666666666701</c:v>
                </c:pt>
                <c:pt idx="11225">
                  <c:v>-0.123379740758521</c:v>
                </c:pt>
                <c:pt idx="11226">
                  <c:v>-5.0147492625368703E-2</c:v>
                </c:pt>
                <c:pt idx="11227">
                  <c:v>0.157142857142857</c:v>
                </c:pt>
                <c:pt idx="11228">
                  <c:v>-4.5283018867924602E-2</c:v>
                </c:pt>
                <c:pt idx="11229">
                  <c:v>0.10132890365448501</c:v>
                </c:pt>
                <c:pt idx="11230">
                  <c:v>-3.3222591362125501E-3</c:v>
                </c:pt>
                <c:pt idx="11231">
                  <c:v>0.4</c:v>
                </c:pt>
                <c:pt idx="11232">
                  <c:v>4.1366906474820199E-2</c:v>
                </c:pt>
                <c:pt idx="11233">
                  <c:v>2.3448275862069001E-2</c:v>
                </c:pt>
                <c:pt idx="11234">
                  <c:v>-0.2</c:v>
                </c:pt>
                <c:pt idx="11235">
                  <c:v>2.8860028860028902E-2</c:v>
                </c:pt>
                <c:pt idx="11236">
                  <c:v>-6.5308988764044895E-2</c:v>
                </c:pt>
                <c:pt idx="11237">
                  <c:v>-0.10632792284168401</c:v>
                </c:pt>
                <c:pt idx="11238">
                  <c:v>-1.9133370849746801E-2</c:v>
                </c:pt>
                <c:pt idx="11239">
                  <c:v>0.15078534031413601</c:v>
                </c:pt>
                <c:pt idx="11240">
                  <c:v>3.27715355805243E-2</c:v>
                </c:pt>
                <c:pt idx="11241">
                  <c:v>7.9989004947773404E-2</c:v>
                </c:pt>
                <c:pt idx="11242">
                  <c:v>8.0361627322953402E-3</c:v>
                </c:pt>
                <c:pt idx="11243">
                  <c:v>4.1892940263770301E-2</c:v>
                </c:pt>
                <c:pt idx="11244">
                  <c:v>6.2559241706161103E-2</c:v>
                </c:pt>
                <c:pt idx="11245">
                  <c:v>0.16428571428571401</c:v>
                </c:pt>
                <c:pt idx="11246">
                  <c:v>-4.0601503759398597E-2</c:v>
                </c:pt>
                <c:pt idx="11247">
                  <c:v>1.00791936645068E-2</c:v>
                </c:pt>
                <c:pt idx="11248">
                  <c:v>-0.10362694300518099</c:v>
                </c:pt>
                <c:pt idx="11249">
                  <c:v>5.8823529411764698E-2</c:v>
                </c:pt>
                <c:pt idx="11250">
                  <c:v>5.9417040358744302E-2</c:v>
                </c:pt>
                <c:pt idx="11251">
                  <c:v>-6.0845070422535098E-2</c:v>
                </c:pt>
                <c:pt idx="11252">
                  <c:v>0.108275862068966</c:v>
                </c:pt>
                <c:pt idx="11253">
                  <c:v>-1.41342756183746E-2</c:v>
                </c:pt>
                <c:pt idx="11254">
                  <c:v>0.122065727699531</c:v>
                </c:pt>
                <c:pt idx="11255">
                  <c:v>7.9136690647482105E-2</c:v>
                </c:pt>
                <c:pt idx="11256">
                  <c:v>4.1028781383955999E-2</c:v>
                </c:pt>
                <c:pt idx="11257">
                  <c:v>-0.15700380871773201</c:v>
                </c:pt>
                <c:pt idx="11258">
                  <c:v>-5.04672897196261E-2</c:v>
                </c:pt>
                <c:pt idx="11259">
                  <c:v>-5.38573508005823E-2</c:v>
                </c:pt>
                <c:pt idx="11260">
                  <c:v>0.11640211640211599</c:v>
                </c:pt>
                <c:pt idx="11261">
                  <c:v>-1.7857142857142801E-2</c:v>
                </c:pt>
                <c:pt idx="11262">
                  <c:v>0.18979591836734699</c:v>
                </c:pt>
                <c:pt idx="11263">
                  <c:v>-1.33004926108374E-2</c:v>
                </c:pt>
                <c:pt idx="11264">
                  <c:v>0.20411456232351799</c:v>
                </c:pt>
                <c:pt idx="11265">
                  <c:v>2.1739130434782601E-2</c:v>
                </c:pt>
                <c:pt idx="11266">
                  <c:v>2.0715630885122401E-2</c:v>
                </c:pt>
                <c:pt idx="11267">
                  <c:v>0.10370370370370401</c:v>
                </c:pt>
                <c:pt idx="11268">
                  <c:v>3.0252895296620199E-2</c:v>
                </c:pt>
                <c:pt idx="11269">
                  <c:v>0.21420389461626599</c:v>
                </c:pt>
                <c:pt idx="11270">
                  <c:v>9.8530682800345798E-2</c:v>
                </c:pt>
                <c:pt idx="11271">
                  <c:v>5.9602649006622599E-2</c:v>
                </c:pt>
                <c:pt idx="11272">
                  <c:v>-1.1585807385952201E-2</c:v>
                </c:pt>
                <c:pt idx="11273">
                  <c:v>0.107317073170732</c:v>
                </c:pt>
                <c:pt idx="11274">
                  <c:v>3.2389845345783499E-2</c:v>
                </c:pt>
                <c:pt idx="11275">
                  <c:v>-0.111416781292985</c:v>
                </c:pt>
                <c:pt idx="11276">
                  <c:v>-7.39985163204748E-2</c:v>
                </c:pt>
                <c:pt idx="11277">
                  <c:v>0</c:v>
                </c:pt>
                <c:pt idx="11278">
                  <c:v>-5.5068836045056399E-2</c:v>
                </c:pt>
                <c:pt idx="11279">
                  <c:v>0</c:v>
                </c:pt>
                <c:pt idx="11280">
                  <c:v>0.144166666666667</c:v>
                </c:pt>
                <c:pt idx="11281">
                  <c:v>9.0868196131353995E-2</c:v>
                </c:pt>
                <c:pt idx="11282">
                  <c:v>0.24212271973466001</c:v>
                </c:pt>
                <c:pt idx="11283">
                  <c:v>-3.1764705882352903E-2</c:v>
                </c:pt>
                <c:pt idx="11284">
                  <c:v>-6.0344827586206802E-2</c:v>
                </c:pt>
                <c:pt idx="11285">
                  <c:v>4.3826830571886702E-2</c:v>
                </c:pt>
                <c:pt idx="11286">
                  <c:v>0</c:v>
                </c:pt>
                <c:pt idx="11287">
                  <c:v>-0.182134570765661</c:v>
                </c:pt>
                <c:pt idx="11288">
                  <c:v>0.17647058823529399</c:v>
                </c:pt>
                <c:pt idx="11289">
                  <c:v>0.19092331768388099</c:v>
                </c:pt>
                <c:pt idx="11290">
                  <c:v>-0.13649025069637899</c:v>
                </c:pt>
                <c:pt idx="11291">
                  <c:v>7.5352112676056404E-2</c:v>
                </c:pt>
                <c:pt idx="11292">
                  <c:v>3.0991735537190201E-2</c:v>
                </c:pt>
                <c:pt idx="11293">
                  <c:v>6.7750677506775103E-2</c:v>
                </c:pt>
                <c:pt idx="11294">
                  <c:v>-1.72239108409321E-2</c:v>
                </c:pt>
                <c:pt idx="11295">
                  <c:v>7.3022312373225207E-2</c:v>
                </c:pt>
                <c:pt idx="11296">
                  <c:v>7.4486301369863103E-2</c:v>
                </c:pt>
                <c:pt idx="11297">
                  <c:v>-1.1111111111111099E-2</c:v>
                </c:pt>
                <c:pt idx="11298">
                  <c:v>-7.1985157699443303E-2</c:v>
                </c:pt>
                <c:pt idx="11299">
                  <c:v>-4.2352941176470503E-2</c:v>
                </c:pt>
                <c:pt idx="11300">
                  <c:v>0.29433018343524198</c:v>
                </c:pt>
                <c:pt idx="11301">
                  <c:v>0.12666666666666701</c:v>
                </c:pt>
                <c:pt idx="11302">
                  <c:v>4.1666666666666602E-2</c:v>
                </c:pt>
                <c:pt idx="11303">
                  <c:v>0.11783937455579301</c:v>
                </c:pt>
                <c:pt idx="11304">
                  <c:v>-0.18831168831168801</c:v>
                </c:pt>
                <c:pt idx="11305">
                  <c:v>3.1545741324921203E-2</c:v>
                </c:pt>
                <c:pt idx="11306">
                  <c:v>8.0267558528427999E-2</c:v>
                </c:pt>
                <c:pt idx="11307">
                  <c:v>0.33870967741935498</c:v>
                </c:pt>
                <c:pt idx="11308">
                  <c:v>-2.5604551920341501E-2</c:v>
                </c:pt>
                <c:pt idx="11309">
                  <c:v>4.0650406504065102E-2</c:v>
                </c:pt>
                <c:pt idx="11310">
                  <c:v>0.17514124293785299</c:v>
                </c:pt>
                <c:pt idx="11311">
                  <c:v>0.16265060240963899</c:v>
                </c:pt>
                <c:pt idx="11312">
                  <c:v>0.141831238779174</c:v>
                </c:pt>
                <c:pt idx="11313">
                  <c:v>7.8976640711901996E-2</c:v>
                </c:pt>
                <c:pt idx="11314">
                  <c:v>2.5667888947092599E-2</c:v>
                </c:pt>
                <c:pt idx="11315">
                  <c:v>0.11954365079365099</c:v>
                </c:pt>
                <c:pt idx="11316">
                  <c:v>0.25789473684210501</c:v>
                </c:pt>
                <c:pt idx="11317">
                  <c:v>0.15410958904109601</c:v>
                </c:pt>
                <c:pt idx="11318">
                  <c:v>-0.11728009981285099</c:v>
                </c:pt>
                <c:pt idx="11319">
                  <c:v>6.4181217555450698E-2</c:v>
                </c:pt>
                <c:pt idx="11320">
                  <c:v>0.19944598337950101</c:v>
                </c:pt>
                <c:pt idx="11321">
                  <c:v>-0.164435946462715</c:v>
                </c:pt>
                <c:pt idx="11322">
                  <c:v>4.95283018867924E-2</c:v>
                </c:pt>
                <c:pt idx="11323">
                  <c:v>0.16412213740458001</c:v>
                </c:pt>
                <c:pt idx="11324">
                  <c:v>-0.145132743362832</c:v>
                </c:pt>
                <c:pt idx="11325">
                  <c:v>-0.145299145299145</c:v>
                </c:pt>
                <c:pt idx="11326">
                  <c:v>4.5226130653266403E-2</c:v>
                </c:pt>
                <c:pt idx="11327">
                  <c:v>9.6004021110831894E-2</c:v>
                </c:pt>
                <c:pt idx="11328">
                  <c:v>-0.15584415584415601</c:v>
                </c:pt>
                <c:pt idx="11329">
                  <c:v>-0.15151515151515199</c:v>
                </c:pt>
                <c:pt idx="11330">
                  <c:v>2.4999999999999502E-3</c:v>
                </c:pt>
                <c:pt idx="11331">
                  <c:v>-0.38516746411483299</c:v>
                </c:pt>
                <c:pt idx="11332">
                  <c:v>-4.5112781954887299E-2</c:v>
                </c:pt>
                <c:pt idx="11333">
                  <c:v>7.6056338028169093E-2</c:v>
                </c:pt>
                <c:pt idx="11334">
                  <c:v>-2.0804438280166001E-3</c:v>
                </c:pt>
                <c:pt idx="11335">
                  <c:v>-1.43853530950306E-2</c:v>
                </c:pt>
                <c:pt idx="11336">
                  <c:v>-9.1001011122345595E-3</c:v>
                </c:pt>
                <c:pt idx="11337">
                  <c:v>0.112153344208809</c:v>
                </c:pt>
                <c:pt idx="11338">
                  <c:v>2.6357406431207499E-3</c:v>
                </c:pt>
                <c:pt idx="11339">
                  <c:v>-2.8697571743929302E-2</c:v>
                </c:pt>
                <c:pt idx="11340">
                  <c:v>4.1322314049586799E-2</c:v>
                </c:pt>
                <c:pt idx="11341">
                  <c:v>-6.6666666666666697E-3</c:v>
                </c:pt>
                <c:pt idx="11342">
                  <c:v>2.83745439805418E-3</c:v>
                </c:pt>
                <c:pt idx="11343">
                  <c:v>-8.8336192109777001E-2</c:v>
                </c:pt>
                <c:pt idx="11344">
                  <c:v>0.18282988871224201</c:v>
                </c:pt>
                <c:pt idx="11345">
                  <c:v>7.9776067179846102E-2</c:v>
                </c:pt>
                <c:pt idx="11346">
                  <c:v>3.4860154033238701E-2</c:v>
                </c:pt>
                <c:pt idx="11347">
                  <c:v>7.8740157480315098E-2</c:v>
                </c:pt>
                <c:pt idx="11348">
                  <c:v>-5.3097345132743203E-2</c:v>
                </c:pt>
                <c:pt idx="11349">
                  <c:v>5.3991515618974098E-2</c:v>
                </c:pt>
                <c:pt idx="11350">
                  <c:v>0.314285714285714</c:v>
                </c:pt>
                <c:pt idx="11351">
                  <c:v>-4.9803407601572702E-2</c:v>
                </c:pt>
                <c:pt idx="11352">
                  <c:v>2.3536165327209899E-2</c:v>
                </c:pt>
                <c:pt idx="11353">
                  <c:v>0.15223097112860901</c:v>
                </c:pt>
                <c:pt idx="11354">
                  <c:v>-4.9044585987261101E-2</c:v>
                </c:pt>
                <c:pt idx="11355">
                  <c:v>0.116822429906542</c:v>
                </c:pt>
                <c:pt idx="11356">
                  <c:v>-7.7288135593220397E-2</c:v>
                </c:pt>
                <c:pt idx="11357">
                  <c:v>0.104050833995234</c:v>
                </c:pt>
                <c:pt idx="11358">
                  <c:v>0.103621043042587</c:v>
                </c:pt>
                <c:pt idx="11359">
                  <c:v>-5.9523809523809403E-2</c:v>
                </c:pt>
                <c:pt idx="11360">
                  <c:v>-0.11043771043771</c:v>
                </c:pt>
                <c:pt idx="11361">
                  <c:v>0.20404984423676001</c:v>
                </c:pt>
                <c:pt idx="11362">
                  <c:v>-0.128676470588235</c:v>
                </c:pt>
                <c:pt idx="11363">
                  <c:v>0.29476716274603898</c:v>
                </c:pt>
                <c:pt idx="11364">
                  <c:v>-1.9207683073229301E-2</c:v>
                </c:pt>
                <c:pt idx="11365">
                  <c:v>-0.16078753076291999</c:v>
                </c:pt>
                <c:pt idx="11366">
                  <c:v>-4.83766931842615E-2</c:v>
                </c:pt>
                <c:pt idx="11367">
                  <c:v>-0.16820702402957499</c:v>
                </c:pt>
                <c:pt idx="11368">
                  <c:v>0.202672605790646</c:v>
                </c:pt>
                <c:pt idx="11369">
                  <c:v>-0.14971751412429399</c:v>
                </c:pt>
                <c:pt idx="11370">
                  <c:v>0</c:v>
                </c:pt>
                <c:pt idx="11371">
                  <c:v>0.59677419354838701</c:v>
                </c:pt>
                <c:pt idx="11372">
                  <c:v>0.14676616915422899</c:v>
                </c:pt>
                <c:pt idx="11373">
                  <c:v>-8.2774049217002196E-2</c:v>
                </c:pt>
                <c:pt idx="11374">
                  <c:v>0.11674774148714399</c:v>
                </c:pt>
                <c:pt idx="11375">
                  <c:v>3.8135593220339097E-2</c:v>
                </c:pt>
                <c:pt idx="11376">
                  <c:v>3.3825338253382402E-2</c:v>
                </c:pt>
                <c:pt idx="11377">
                  <c:v>0.31147540983606498</c:v>
                </c:pt>
                <c:pt idx="11378">
                  <c:v>3.2110091743119303E-2</c:v>
                </c:pt>
                <c:pt idx="11379">
                  <c:v>-3.8167938931297999E-3</c:v>
                </c:pt>
                <c:pt idx="11380">
                  <c:v>-0.12300055157198</c:v>
                </c:pt>
                <c:pt idx="11381">
                  <c:v>-0.1125284738041</c:v>
                </c:pt>
                <c:pt idx="11382">
                  <c:v>0.166253101736973</c:v>
                </c:pt>
                <c:pt idx="11383">
                  <c:v>-7.0909090909090894E-2</c:v>
                </c:pt>
                <c:pt idx="11384">
                  <c:v>-0.13644688644688599</c:v>
                </c:pt>
                <c:pt idx="11385">
                  <c:v>-4.6413502109704699E-2</c:v>
                </c:pt>
                <c:pt idx="11386">
                  <c:v>2.8333333333333401E-2</c:v>
                </c:pt>
                <c:pt idx="11387">
                  <c:v>-4.0600176522506699E-2</c:v>
                </c:pt>
                <c:pt idx="11388">
                  <c:v>0.22916666666666699</c:v>
                </c:pt>
                <c:pt idx="11389">
                  <c:v>0.212389380530974</c:v>
                </c:pt>
                <c:pt idx="11390">
                  <c:v>-7.4647887323943604E-2</c:v>
                </c:pt>
                <c:pt idx="11391">
                  <c:v>-1.1116481391976799E-2</c:v>
                </c:pt>
                <c:pt idx="11392">
                  <c:v>0.138461538461539</c:v>
                </c:pt>
                <c:pt idx="11393">
                  <c:v>-5.7894736842105297E-2</c:v>
                </c:pt>
                <c:pt idx="11394">
                  <c:v>6.20484487887802E-2</c:v>
                </c:pt>
                <c:pt idx="11395">
                  <c:v>-9.1034482758620694E-2</c:v>
                </c:pt>
                <c:pt idx="11396">
                  <c:v>8.7565674255691797E-2</c:v>
                </c:pt>
                <c:pt idx="11397">
                  <c:v>0.41193853427895999</c:v>
                </c:pt>
                <c:pt idx="11398">
                  <c:v>0</c:v>
                </c:pt>
                <c:pt idx="11399">
                  <c:v>0.123523093447906</c:v>
                </c:pt>
                <c:pt idx="11400">
                  <c:v>-0.16396194739787401</c:v>
                </c:pt>
                <c:pt idx="11401">
                  <c:v>-6.9512195121951198E-2</c:v>
                </c:pt>
                <c:pt idx="11402">
                  <c:v>0.16666666666666699</c:v>
                </c:pt>
                <c:pt idx="11403">
                  <c:v>5.7142857142857403E-3</c:v>
                </c:pt>
                <c:pt idx="11404">
                  <c:v>2.95748613678374E-2</c:v>
                </c:pt>
                <c:pt idx="11405">
                  <c:v>0.19615692554043199</c:v>
                </c:pt>
                <c:pt idx="11406">
                  <c:v>6.9444444444444503E-2</c:v>
                </c:pt>
                <c:pt idx="11407">
                  <c:v>-6.8205666316893898E-2</c:v>
                </c:pt>
                <c:pt idx="11408">
                  <c:v>-7.8988941548183297E-2</c:v>
                </c:pt>
                <c:pt idx="11409">
                  <c:v>-3.2652632684130399E-2</c:v>
                </c:pt>
                <c:pt idx="11410">
                  <c:v>-0.213507625272331</c:v>
                </c:pt>
                <c:pt idx="11411">
                  <c:v>-2.6676279740447E-2</c:v>
                </c:pt>
                <c:pt idx="11412">
                  <c:v>0.31050228310502298</c:v>
                </c:pt>
                <c:pt idx="11413">
                  <c:v>2.3930953315025601E-2</c:v>
                </c:pt>
                <c:pt idx="11414">
                  <c:v>-2.9126213592233E-2</c:v>
                </c:pt>
                <c:pt idx="11415">
                  <c:v>-0.17530864197530899</c:v>
                </c:pt>
                <c:pt idx="11416">
                  <c:v>-4.5596258768511401E-2</c:v>
                </c:pt>
                <c:pt idx="11417">
                  <c:v>0.34049079754601203</c:v>
                </c:pt>
                <c:pt idx="11418">
                  <c:v>-0.11524163568773201</c:v>
                </c:pt>
                <c:pt idx="11419">
                  <c:v>0.202651515151515</c:v>
                </c:pt>
                <c:pt idx="11420">
                  <c:v>3.4744842562432002E-2</c:v>
                </c:pt>
                <c:pt idx="11421">
                  <c:v>-8.05604203152364E-2</c:v>
                </c:pt>
                <c:pt idx="11422">
                  <c:v>-1.6276300119094901E-2</c:v>
                </c:pt>
                <c:pt idx="11423">
                  <c:v>-0.16726342710997399</c:v>
                </c:pt>
                <c:pt idx="11424">
                  <c:v>-0.10378440366972499</c:v>
                </c:pt>
                <c:pt idx="11425">
                  <c:v>3.6290322580645101E-2</c:v>
                </c:pt>
                <c:pt idx="11426">
                  <c:v>0.205673758865248</c:v>
                </c:pt>
                <c:pt idx="11427">
                  <c:v>0.34105960264900698</c:v>
                </c:pt>
                <c:pt idx="11428">
                  <c:v>0.28609271523178798</c:v>
                </c:pt>
                <c:pt idx="11429">
                  <c:v>2.9390681003584201E-2</c:v>
                </c:pt>
                <c:pt idx="11430">
                  <c:v>0.13698630136986301</c:v>
                </c:pt>
                <c:pt idx="11431">
                  <c:v>0.27777777777777801</c:v>
                </c:pt>
                <c:pt idx="11432">
                  <c:v>0.27777777777777801</c:v>
                </c:pt>
                <c:pt idx="11433">
                  <c:v>8.1855388813096303E-3</c:v>
                </c:pt>
                <c:pt idx="11434">
                  <c:v>3.34448160535116E-2</c:v>
                </c:pt>
                <c:pt idx="11435">
                  <c:v>0.18181818181818199</c:v>
                </c:pt>
                <c:pt idx="11436">
                  <c:v>-0.13661202185792301</c:v>
                </c:pt>
                <c:pt idx="11437">
                  <c:v>-0.18858560794044699</c:v>
                </c:pt>
                <c:pt idx="11438">
                  <c:v>0.14488448844884499</c:v>
                </c:pt>
                <c:pt idx="11439">
                  <c:v>-1.0028653295129E-2</c:v>
                </c:pt>
                <c:pt idx="11440">
                  <c:v>0.15891472868217099</c:v>
                </c:pt>
                <c:pt idx="11441">
                  <c:v>0.10608154803040799</c:v>
                </c:pt>
                <c:pt idx="11442">
                  <c:v>5.6441717791411099E-2</c:v>
                </c:pt>
                <c:pt idx="11443">
                  <c:v>-0.20939334637964799</c:v>
                </c:pt>
                <c:pt idx="11444">
                  <c:v>5.4474708171206303E-2</c:v>
                </c:pt>
                <c:pt idx="11445">
                  <c:v>-0.122287968441815</c:v>
                </c:pt>
                <c:pt idx="11446">
                  <c:v>8.2035306334371699E-2</c:v>
                </c:pt>
                <c:pt idx="11447">
                  <c:v>4.5557059088858702E-2</c:v>
                </c:pt>
                <c:pt idx="11448">
                  <c:v>-0.11134903640257</c:v>
                </c:pt>
                <c:pt idx="11449">
                  <c:v>-9.4212651413189796E-2</c:v>
                </c:pt>
                <c:pt idx="11450">
                  <c:v>-0.13666092943201399</c:v>
                </c:pt>
                <c:pt idx="11451">
                  <c:v>0.86376811594202896</c:v>
                </c:pt>
                <c:pt idx="11452">
                  <c:v>7.1052631578947395E-2</c:v>
                </c:pt>
                <c:pt idx="11453">
                  <c:v>3.7558685446009397E-2</c:v>
                </c:pt>
                <c:pt idx="11454">
                  <c:v>7.3131955484896594E-2</c:v>
                </c:pt>
                <c:pt idx="11455">
                  <c:v>-8.4886128364389302E-2</c:v>
                </c:pt>
                <c:pt idx="11456">
                  <c:v>-3.5211267605633101E-3</c:v>
                </c:pt>
                <c:pt idx="11457">
                  <c:v>-6.1662198391420897E-2</c:v>
                </c:pt>
                <c:pt idx="11458">
                  <c:v>6.7408376963350794E-2</c:v>
                </c:pt>
                <c:pt idx="11459">
                  <c:v>6.3218390804597693E-2</c:v>
                </c:pt>
                <c:pt idx="11460">
                  <c:v>-1.7761989342806E-3</c:v>
                </c:pt>
                <c:pt idx="11461">
                  <c:v>0.218274111675127</c:v>
                </c:pt>
                <c:pt idx="11462">
                  <c:v>0</c:v>
                </c:pt>
                <c:pt idx="11463">
                  <c:v>0.16492146596858601</c:v>
                </c:pt>
                <c:pt idx="11464">
                  <c:v>-5.78947368421052E-2</c:v>
                </c:pt>
                <c:pt idx="11465">
                  <c:v>5.44959128065396E-2</c:v>
                </c:pt>
                <c:pt idx="11466">
                  <c:v>0.26470588235294101</c:v>
                </c:pt>
                <c:pt idx="11467">
                  <c:v>-0.103319308087892</c:v>
                </c:pt>
                <c:pt idx="11468">
                  <c:v>-0.101609195402299</c:v>
                </c:pt>
                <c:pt idx="11469">
                  <c:v>6.3991607658011998E-2</c:v>
                </c:pt>
                <c:pt idx="11470">
                  <c:v>-2.5906735751295401E-2</c:v>
                </c:pt>
                <c:pt idx="11471">
                  <c:v>3.09278350515465E-2</c:v>
                </c:pt>
                <c:pt idx="11472">
                  <c:v>-0.116022099447514</c:v>
                </c:pt>
                <c:pt idx="11473">
                  <c:v>-5.0235090324177001E-2</c:v>
                </c:pt>
                <c:pt idx="11474">
                  <c:v>3.5502958579881699E-2</c:v>
                </c:pt>
                <c:pt idx="11475">
                  <c:v>0.36781609195402298</c:v>
                </c:pt>
                <c:pt idx="11476">
                  <c:v>-0.147819660014782</c:v>
                </c:pt>
                <c:pt idx="11477">
                  <c:v>4.5195439739413798E-2</c:v>
                </c:pt>
                <c:pt idx="11478">
                  <c:v>-5.4764512595837901E-2</c:v>
                </c:pt>
                <c:pt idx="11479">
                  <c:v>6.3142437591776901E-2</c:v>
                </c:pt>
                <c:pt idx="11480">
                  <c:v>-9.2970521541950096E-2</c:v>
                </c:pt>
                <c:pt idx="11481">
                  <c:v>-0.15745856353591201</c:v>
                </c:pt>
                <c:pt idx="11482">
                  <c:v>-0.15222482435597201</c:v>
                </c:pt>
                <c:pt idx="11483">
                  <c:v>-0.18386346004654799</c:v>
                </c:pt>
                <c:pt idx="11484">
                  <c:v>5.2575107296137402E-2</c:v>
                </c:pt>
                <c:pt idx="11485">
                  <c:v>-7.34433209153805E-2</c:v>
                </c:pt>
                <c:pt idx="11486">
                  <c:v>-8.7750823599880207E-2</c:v>
                </c:pt>
                <c:pt idx="11487">
                  <c:v>0.25517241379310301</c:v>
                </c:pt>
                <c:pt idx="11488">
                  <c:v>0.13524337646334</c:v>
                </c:pt>
                <c:pt idx="11489">
                  <c:v>-2.9370629370629401E-2</c:v>
                </c:pt>
                <c:pt idx="11490">
                  <c:v>7.5741525423728806E-2</c:v>
                </c:pt>
                <c:pt idx="11491">
                  <c:v>-0.12215909090909099</c:v>
                </c:pt>
                <c:pt idx="11492">
                  <c:v>-0.114583333333333</c:v>
                </c:pt>
                <c:pt idx="11493">
                  <c:v>-6.4999999999999905E-2</c:v>
                </c:pt>
                <c:pt idx="11494">
                  <c:v>-6.1215566243988002E-3</c:v>
                </c:pt>
                <c:pt idx="11495">
                  <c:v>0.04</c:v>
                </c:pt>
                <c:pt idx="11496">
                  <c:v>7.87110406761755E-2</c:v>
                </c:pt>
                <c:pt idx="11497">
                  <c:v>1.4184397163120299E-3</c:v>
                </c:pt>
                <c:pt idx="11498">
                  <c:v>2.13235294117648E-2</c:v>
                </c:pt>
                <c:pt idx="11499">
                  <c:v>-8.4868421052631496E-2</c:v>
                </c:pt>
                <c:pt idx="11500">
                  <c:v>-0.126126126126126</c:v>
                </c:pt>
                <c:pt idx="11501">
                  <c:v>3.8991421887184803E-2</c:v>
                </c:pt>
                <c:pt idx="11502">
                  <c:v>9.1807328118567302E-2</c:v>
                </c:pt>
                <c:pt idx="11503">
                  <c:v>0.15371477369769401</c:v>
                </c:pt>
                <c:pt idx="11504">
                  <c:v>7.7339753235028605E-2</c:v>
                </c:pt>
                <c:pt idx="11505">
                  <c:v>-6.6220238095237999E-2</c:v>
                </c:pt>
                <c:pt idx="11506">
                  <c:v>0.27439413265306101</c:v>
                </c:pt>
                <c:pt idx="11507">
                  <c:v>-4.1485769416304802E-2</c:v>
                </c:pt>
                <c:pt idx="11508">
                  <c:v>9.0614886731391606E-2</c:v>
                </c:pt>
                <c:pt idx="11509">
                  <c:v>8.7795992714025495E-2</c:v>
                </c:pt>
                <c:pt idx="11510">
                  <c:v>5.9969558599695501E-2</c:v>
                </c:pt>
                <c:pt idx="11511">
                  <c:v>2.32558139534885E-2</c:v>
                </c:pt>
                <c:pt idx="11512">
                  <c:v>-0.25151515151515103</c:v>
                </c:pt>
                <c:pt idx="11513">
                  <c:v>0.45441988950276202</c:v>
                </c:pt>
                <c:pt idx="11514">
                  <c:v>-0.151394422310757</c:v>
                </c:pt>
                <c:pt idx="11515">
                  <c:v>1.49253731343284E-2</c:v>
                </c:pt>
                <c:pt idx="11516">
                  <c:v>-2.0467836257309899E-2</c:v>
                </c:pt>
                <c:pt idx="11517">
                  <c:v>0.11111111111111099</c:v>
                </c:pt>
                <c:pt idx="11518">
                  <c:v>-0.114657210401891</c:v>
                </c:pt>
                <c:pt idx="11519">
                  <c:v>9.8275862068965603E-2</c:v>
                </c:pt>
                <c:pt idx="11520">
                  <c:v>0.132375189107413</c:v>
                </c:pt>
                <c:pt idx="11521">
                  <c:v>-7.2115384615384595E-2</c:v>
                </c:pt>
                <c:pt idx="11522">
                  <c:v>8.5744908896034401E-3</c:v>
                </c:pt>
                <c:pt idx="11523">
                  <c:v>4.86486486486487E-2</c:v>
                </c:pt>
                <c:pt idx="11524">
                  <c:v>0.12548076923076901</c:v>
                </c:pt>
                <c:pt idx="11525">
                  <c:v>-3.4382095361660703E-2</c:v>
                </c:pt>
                <c:pt idx="11526">
                  <c:v>8.9960886571055901E-2</c:v>
                </c:pt>
                <c:pt idx="11527">
                  <c:v>-3.8854805725971303E-2</c:v>
                </c:pt>
                <c:pt idx="11528">
                  <c:v>-0.159357214596585</c:v>
                </c:pt>
                <c:pt idx="11529">
                  <c:v>0.16019900497512399</c:v>
                </c:pt>
                <c:pt idx="11530">
                  <c:v>0.163503649635037</c:v>
                </c:pt>
                <c:pt idx="11531">
                  <c:v>0.29249999999999998</c:v>
                </c:pt>
                <c:pt idx="11532">
                  <c:v>1.35161228036301E-3</c:v>
                </c:pt>
                <c:pt idx="11533">
                  <c:v>2.1843455237464799E-2</c:v>
                </c:pt>
                <c:pt idx="11534">
                  <c:v>8.8154269972451904E-2</c:v>
                </c:pt>
                <c:pt idx="11535">
                  <c:v>-6.8908489525909597E-2</c:v>
                </c:pt>
                <c:pt idx="11536">
                  <c:v>-8.1666666666666707E-2</c:v>
                </c:pt>
                <c:pt idx="11537">
                  <c:v>0.123234916559692</c:v>
                </c:pt>
                <c:pt idx="11538">
                  <c:v>-2.0979020979021001E-2</c:v>
                </c:pt>
                <c:pt idx="11539">
                  <c:v>-4.0265977096416702E-2</c:v>
                </c:pt>
                <c:pt idx="11540">
                  <c:v>0.12528473804100199</c:v>
                </c:pt>
                <c:pt idx="11541">
                  <c:v>0.10844115834873699</c:v>
                </c:pt>
                <c:pt idx="11542">
                  <c:v>-0.124908958485069</c:v>
                </c:pt>
                <c:pt idx="11543">
                  <c:v>-9.1915303176130905E-2</c:v>
                </c:pt>
                <c:pt idx="11544">
                  <c:v>1.23839009287926E-2</c:v>
                </c:pt>
                <c:pt idx="11545">
                  <c:v>2.8557114228456901E-2</c:v>
                </c:pt>
                <c:pt idx="11546">
                  <c:v>0.19012345679012399</c:v>
                </c:pt>
                <c:pt idx="11547">
                  <c:v>-8.38414634146337E-3</c:v>
                </c:pt>
                <c:pt idx="11548">
                  <c:v>-4.08348457350272E-2</c:v>
                </c:pt>
                <c:pt idx="11549">
                  <c:v>0.17346053772766701</c:v>
                </c:pt>
                <c:pt idx="11550">
                  <c:v>-1.0452961672474E-2</c:v>
                </c:pt>
                <c:pt idx="11551">
                  <c:v>7.9699682356338397E-2</c:v>
                </c:pt>
                <c:pt idx="11552">
                  <c:v>-0.32124703490342299</c:v>
                </c:pt>
                <c:pt idx="11553">
                  <c:v>9.6618357487922805E-3</c:v>
                </c:pt>
                <c:pt idx="11554">
                  <c:v>6.1224489795918297E-2</c:v>
                </c:pt>
                <c:pt idx="11555">
                  <c:v>-0.173956762192056</c:v>
                </c:pt>
                <c:pt idx="11556">
                  <c:v>-1.99482822312523E-2</c:v>
                </c:pt>
                <c:pt idx="11557">
                  <c:v>6.6055045871559498E-2</c:v>
                </c:pt>
                <c:pt idx="11558">
                  <c:v>-6.54205607476636E-2</c:v>
                </c:pt>
                <c:pt idx="11559">
                  <c:v>4.2269832078749299E-2</c:v>
                </c:pt>
                <c:pt idx="11560">
                  <c:v>2.5641025641025699E-2</c:v>
                </c:pt>
                <c:pt idx="11561">
                  <c:v>6.6000000000000003E-2</c:v>
                </c:pt>
                <c:pt idx="11562">
                  <c:v>8.1818181818181804E-2</c:v>
                </c:pt>
                <c:pt idx="11563">
                  <c:v>0.16971279373368101</c:v>
                </c:pt>
                <c:pt idx="11564">
                  <c:v>0.233333333333333</c:v>
                </c:pt>
                <c:pt idx="11565">
                  <c:v>5.3320407174018104E-3</c:v>
                </c:pt>
                <c:pt idx="11566">
                  <c:v>2.66666666666667E-2</c:v>
                </c:pt>
                <c:pt idx="11567">
                  <c:v>1.11731843575419E-2</c:v>
                </c:pt>
                <c:pt idx="11568">
                  <c:v>-0.21104294478527599</c:v>
                </c:pt>
                <c:pt idx="11569">
                  <c:v>0.15409622886866101</c:v>
                </c:pt>
                <c:pt idx="11570">
                  <c:v>9.24137931034483E-2</c:v>
                </c:pt>
                <c:pt idx="11571">
                  <c:v>4.9475262368815602E-2</c:v>
                </c:pt>
                <c:pt idx="11572">
                  <c:v>2.9716981132075399E-2</c:v>
                </c:pt>
                <c:pt idx="11573">
                  <c:v>9.8792535675082203E-3</c:v>
                </c:pt>
                <c:pt idx="11574">
                  <c:v>0.10989010989011</c:v>
                </c:pt>
                <c:pt idx="11575">
                  <c:v>0.264325323475046</c:v>
                </c:pt>
                <c:pt idx="11576">
                  <c:v>3.5736290819470003E-2</c:v>
                </c:pt>
                <c:pt idx="11577">
                  <c:v>0.232876712328767</c:v>
                </c:pt>
                <c:pt idx="11578">
                  <c:v>0.25854214123006902</c:v>
                </c:pt>
                <c:pt idx="11579">
                  <c:v>0.47058823529411797</c:v>
                </c:pt>
              </c:numCache>
            </c:numRef>
          </c:val>
          <c:extLst>
            <c:ext xmlns:c16="http://schemas.microsoft.com/office/drawing/2014/chart" uri="{C3380CC4-5D6E-409C-BE32-E72D297353CC}">
              <c16:uniqueId val="{00000000-7F76-48F8-8A45-F1FC20F76FD5}"/>
            </c:ext>
          </c:extLst>
        </c:ser>
        <c:ser>
          <c:idx val="1"/>
          <c:order val="1"/>
          <c:tx>
            <c:strRef>
              <c:f>StocksCluster!$F$1</c:f>
              <c:strCache>
                <c:ptCount val="1"/>
                <c:pt idx="0">
                  <c:v>ReturnJune</c:v>
                </c:pt>
              </c:strCache>
            </c:strRef>
          </c:tx>
          <c:spPr>
            <a:solidFill>
              <a:schemeClr val="accent2"/>
            </a:solidFill>
            <a:ln w="19050">
              <a:noFill/>
            </a:ln>
            <a:effectLst/>
          </c:spPr>
          <c:invertIfNegative val="0"/>
          <c:cat>
            <c:numRef>
              <c:f>StocksCluster!$D$2:$D$11581</c:f>
              <c:numCache>
                <c:formatCode>General</c:formatCode>
                <c:ptCount val="11580"/>
                <c:pt idx="0">
                  <c:v>0.183098592</c:v>
                </c:pt>
                <c:pt idx="1">
                  <c:v>-8.4428043999999994E-2</c:v>
                </c:pt>
                <c:pt idx="2">
                  <c:v>-0.162352941</c:v>
                </c:pt>
                <c:pt idx="3">
                  <c:v>-2.4679171E-2</c:v>
                </c:pt>
                <c:pt idx="4">
                  <c:v>0.18933823499999999</c:v>
                </c:pt>
                <c:pt idx="5">
                  <c:v>-0.06</c:v>
                </c:pt>
                <c:pt idx="6">
                  <c:v>-1.2757605E-2</c:v>
                </c:pt>
                <c:pt idx="7">
                  <c:v>-0.156512821</c:v>
                </c:pt>
                <c:pt idx="8">
                  <c:v>0.18181818199999999</c:v>
                </c:pt>
                <c:pt idx="9">
                  <c:v>-6.7272727000000004E-2</c:v>
                </c:pt>
                <c:pt idx="10">
                  <c:v>-3.4926471000000001E-2</c:v>
                </c:pt>
                <c:pt idx="11">
                  <c:v>-0.43700379700000003</c:v>
                </c:pt>
                <c:pt idx="12">
                  <c:v>7.6630593999999996E-2</c:v>
                </c:pt>
                <c:pt idx="13">
                  <c:v>-0.19690660300000001</c:v>
                </c:pt>
                <c:pt idx="14">
                  <c:v>6.9413741000000001E-2</c:v>
                </c:pt>
                <c:pt idx="15">
                  <c:v>0.13678892200000001</c:v>
                </c:pt>
                <c:pt idx="16">
                  <c:v>8.1608040000000007E-2</c:v>
                </c:pt>
                <c:pt idx="17">
                  <c:v>9.9423630999999998E-2</c:v>
                </c:pt>
                <c:pt idx="18">
                  <c:v>-0.30376482700000002</c:v>
                </c:pt>
                <c:pt idx="19">
                  <c:v>-0.14711111099999999</c:v>
                </c:pt>
                <c:pt idx="20">
                  <c:v>0.14625042399999999</c:v>
                </c:pt>
                <c:pt idx="21">
                  <c:v>5.1261514000000001E-2</c:v>
                </c:pt>
                <c:pt idx="22">
                  <c:v>0.393939394</c:v>
                </c:pt>
                <c:pt idx="23">
                  <c:v>-0.319948187</c:v>
                </c:pt>
                <c:pt idx="24">
                  <c:v>0</c:v>
                </c:pt>
                <c:pt idx="25">
                  <c:v>-9.9599999999999994E-2</c:v>
                </c:pt>
                <c:pt idx="26">
                  <c:v>-2.7936507999999999E-2</c:v>
                </c:pt>
                <c:pt idx="27">
                  <c:v>-2.7950310999999999E-2</c:v>
                </c:pt>
                <c:pt idx="28">
                  <c:v>-2.4370429999999998E-3</c:v>
                </c:pt>
                <c:pt idx="29">
                  <c:v>-0.172707889</c:v>
                </c:pt>
                <c:pt idx="30">
                  <c:v>-8.8571428999999993E-2</c:v>
                </c:pt>
                <c:pt idx="31">
                  <c:v>2.3573200999999998E-2</c:v>
                </c:pt>
                <c:pt idx="32">
                  <c:v>-0.42432432399999997</c:v>
                </c:pt>
                <c:pt idx="33">
                  <c:v>-0.12121212100000001</c:v>
                </c:pt>
                <c:pt idx="34">
                  <c:v>-6.8948163000000007E-2</c:v>
                </c:pt>
                <c:pt idx="35">
                  <c:v>9.9729730000000003E-2</c:v>
                </c:pt>
                <c:pt idx="36">
                  <c:v>-0.14285714299999999</c:v>
                </c:pt>
                <c:pt idx="37">
                  <c:v>-0.34562760300000001</c:v>
                </c:pt>
                <c:pt idx="38">
                  <c:v>-0.04</c:v>
                </c:pt>
                <c:pt idx="39">
                  <c:v>0.17826688199999999</c:v>
                </c:pt>
                <c:pt idx="40">
                  <c:v>-0.34382352900000002</c:v>
                </c:pt>
                <c:pt idx="41">
                  <c:v>-5.1948052000000002E-2</c:v>
                </c:pt>
                <c:pt idx="42">
                  <c:v>-0.235428571</c:v>
                </c:pt>
                <c:pt idx="43">
                  <c:v>6.5403934999999996E-2</c:v>
                </c:pt>
                <c:pt idx="44">
                  <c:v>-0.111241379</c:v>
                </c:pt>
                <c:pt idx="45">
                  <c:v>-0.48183882</c:v>
                </c:pt>
                <c:pt idx="46">
                  <c:v>-0.112727273</c:v>
                </c:pt>
                <c:pt idx="47">
                  <c:v>-8.1967212999999997E-2</c:v>
                </c:pt>
                <c:pt idx="48">
                  <c:v>-0.49255750999999998</c:v>
                </c:pt>
                <c:pt idx="49">
                  <c:v>0.149107981</c:v>
                </c:pt>
                <c:pt idx="50">
                  <c:v>-0.24072727299999999</c:v>
                </c:pt>
                <c:pt idx="51">
                  <c:v>5.6842104999999997E-2</c:v>
                </c:pt>
                <c:pt idx="52">
                  <c:v>-0.38089758299999998</c:v>
                </c:pt>
                <c:pt idx="53">
                  <c:v>-6.2091502999999999E-2</c:v>
                </c:pt>
                <c:pt idx="54">
                  <c:v>1.6710642000000001E-2</c:v>
                </c:pt>
                <c:pt idx="55">
                  <c:v>-0.20218181800000001</c:v>
                </c:pt>
                <c:pt idx="56">
                  <c:v>-0.13694915299999999</c:v>
                </c:pt>
                <c:pt idx="57">
                  <c:v>-2.6666667000000002E-2</c:v>
                </c:pt>
                <c:pt idx="58">
                  <c:v>-0.46428571400000002</c:v>
                </c:pt>
                <c:pt idx="59">
                  <c:v>-0.229885057</c:v>
                </c:pt>
                <c:pt idx="60">
                  <c:v>-4.9149338000000001E-2</c:v>
                </c:pt>
                <c:pt idx="61">
                  <c:v>-0.15663202900000001</c:v>
                </c:pt>
                <c:pt idx="62">
                  <c:v>0.13911595500000001</c:v>
                </c:pt>
                <c:pt idx="63">
                  <c:v>-0.10226087</c:v>
                </c:pt>
                <c:pt idx="64">
                  <c:v>5.8073654000000002E-2</c:v>
                </c:pt>
                <c:pt idx="65">
                  <c:v>9.1863517000000006E-2</c:v>
                </c:pt>
                <c:pt idx="66">
                  <c:v>-8.6757991000000007E-2</c:v>
                </c:pt>
                <c:pt idx="67">
                  <c:v>5.5813950000000003E-3</c:v>
                </c:pt>
                <c:pt idx="68">
                  <c:v>-0.27184466000000002</c:v>
                </c:pt>
                <c:pt idx="69">
                  <c:v>-0.215384615</c:v>
                </c:pt>
                <c:pt idx="70">
                  <c:v>0</c:v>
                </c:pt>
                <c:pt idx="71">
                  <c:v>-0.120987654</c:v>
                </c:pt>
                <c:pt idx="72">
                  <c:v>2.4373012999999999E-2</c:v>
                </c:pt>
                <c:pt idx="73">
                  <c:v>-0.18181818199999999</c:v>
                </c:pt>
                <c:pt idx="74">
                  <c:v>-0.265445545</c:v>
                </c:pt>
                <c:pt idx="75">
                  <c:v>7.7562327E-2</c:v>
                </c:pt>
                <c:pt idx="76">
                  <c:v>0</c:v>
                </c:pt>
                <c:pt idx="77">
                  <c:v>2.4313725000000001E-2</c:v>
                </c:pt>
                <c:pt idx="78">
                  <c:v>-0.82650273200000002</c:v>
                </c:pt>
                <c:pt idx="79">
                  <c:v>-0.13989927299999999</c:v>
                </c:pt>
                <c:pt idx="80">
                  <c:v>-9.5712097999999995E-2</c:v>
                </c:pt>
                <c:pt idx="81">
                  <c:v>0.19603916299999999</c:v>
                </c:pt>
                <c:pt idx="82">
                  <c:v>0.111026284</c:v>
                </c:pt>
                <c:pt idx="83">
                  <c:v>2.0408163E-2</c:v>
                </c:pt>
                <c:pt idx="84">
                  <c:v>0</c:v>
                </c:pt>
                <c:pt idx="85">
                  <c:v>-0.135317997</c:v>
                </c:pt>
                <c:pt idx="86">
                  <c:v>0.31434830200000002</c:v>
                </c:pt>
                <c:pt idx="87">
                  <c:v>0</c:v>
                </c:pt>
                <c:pt idx="88">
                  <c:v>-0.185185185</c:v>
                </c:pt>
                <c:pt idx="89">
                  <c:v>3.3596837999999997E-2</c:v>
                </c:pt>
                <c:pt idx="90">
                  <c:v>-0.302423838</c:v>
                </c:pt>
                <c:pt idx="91">
                  <c:v>5.2155772000000003E-2</c:v>
                </c:pt>
                <c:pt idx="92">
                  <c:v>0.2</c:v>
                </c:pt>
                <c:pt idx="93">
                  <c:v>-0.63262307100000004</c:v>
                </c:pt>
                <c:pt idx="94">
                  <c:v>-0.179487179</c:v>
                </c:pt>
                <c:pt idx="95">
                  <c:v>-4.0855287999999997E-2</c:v>
                </c:pt>
                <c:pt idx="96">
                  <c:v>2.2332505999999998E-2</c:v>
                </c:pt>
                <c:pt idx="97">
                  <c:v>-6.1389338000000002E-2</c:v>
                </c:pt>
                <c:pt idx="98">
                  <c:v>-1.1560694E-2</c:v>
                </c:pt>
                <c:pt idx="99">
                  <c:v>-0.19791666699999999</c:v>
                </c:pt>
                <c:pt idx="100">
                  <c:v>-0.19554455400000001</c:v>
                </c:pt>
                <c:pt idx="101">
                  <c:v>7.1999999999999995E-2</c:v>
                </c:pt>
                <c:pt idx="102">
                  <c:v>-9.0909090999999997E-2</c:v>
                </c:pt>
                <c:pt idx="103">
                  <c:v>-0.48601973700000001</c:v>
                </c:pt>
                <c:pt idx="104">
                  <c:v>-5.4481546999999998E-2</c:v>
                </c:pt>
                <c:pt idx="105">
                  <c:v>0</c:v>
                </c:pt>
                <c:pt idx="106">
                  <c:v>-0.27219564099999999</c:v>
                </c:pt>
                <c:pt idx="107">
                  <c:v>-0.238648948</c:v>
                </c:pt>
                <c:pt idx="108">
                  <c:v>-6.2950505000000004E-2</c:v>
                </c:pt>
                <c:pt idx="109">
                  <c:v>-0.33003300299999999</c:v>
                </c:pt>
                <c:pt idx="110">
                  <c:v>4.6213591999999998E-2</c:v>
                </c:pt>
                <c:pt idx="111">
                  <c:v>-0.17264203</c:v>
                </c:pt>
                <c:pt idx="112">
                  <c:v>3.7948717999999999E-2</c:v>
                </c:pt>
                <c:pt idx="113">
                  <c:v>-6.5222929999999998E-2</c:v>
                </c:pt>
                <c:pt idx="114">
                  <c:v>0.12732600699999999</c:v>
                </c:pt>
                <c:pt idx="115">
                  <c:v>0.36988847600000002</c:v>
                </c:pt>
                <c:pt idx="116">
                  <c:v>0</c:v>
                </c:pt>
                <c:pt idx="117">
                  <c:v>2.7777777999999999E-2</c:v>
                </c:pt>
                <c:pt idx="118">
                  <c:v>0.115384615</c:v>
                </c:pt>
                <c:pt idx="119">
                  <c:v>3.2258065000000002E-2</c:v>
                </c:pt>
                <c:pt idx="120">
                  <c:v>0.1792</c:v>
                </c:pt>
                <c:pt idx="121">
                  <c:v>-0.28727556599999998</c:v>
                </c:pt>
                <c:pt idx="122">
                  <c:v>-0.12723658099999999</c:v>
                </c:pt>
                <c:pt idx="123">
                  <c:v>9.6491227999999998E-2</c:v>
                </c:pt>
                <c:pt idx="124">
                  <c:v>-0.1</c:v>
                </c:pt>
                <c:pt idx="125">
                  <c:v>-0.35600724500000003</c:v>
                </c:pt>
                <c:pt idx="126">
                  <c:v>-0.52480000000000004</c:v>
                </c:pt>
                <c:pt idx="127">
                  <c:v>4.0816326999999999E-2</c:v>
                </c:pt>
                <c:pt idx="128">
                  <c:v>0</c:v>
                </c:pt>
                <c:pt idx="129">
                  <c:v>-6.25E-2</c:v>
                </c:pt>
                <c:pt idx="130">
                  <c:v>-3.8461538000000003E-2</c:v>
                </c:pt>
                <c:pt idx="131">
                  <c:v>-0.04</c:v>
                </c:pt>
                <c:pt idx="132">
                  <c:v>-5.9095477E-2</c:v>
                </c:pt>
                <c:pt idx="133">
                  <c:v>-2.9356060999999999E-2</c:v>
                </c:pt>
                <c:pt idx="134">
                  <c:v>-0.40633333300000002</c:v>
                </c:pt>
                <c:pt idx="135">
                  <c:v>2.7662519999999999E-3</c:v>
                </c:pt>
                <c:pt idx="136">
                  <c:v>-2.9230769E-2</c:v>
                </c:pt>
                <c:pt idx="137">
                  <c:v>-1.7543860000000001E-2</c:v>
                </c:pt>
                <c:pt idx="138">
                  <c:v>0.19538334700000001</c:v>
                </c:pt>
                <c:pt idx="139">
                  <c:v>4.9839227999999999E-2</c:v>
                </c:pt>
                <c:pt idx="140">
                  <c:v>-5.2631578999999998E-2</c:v>
                </c:pt>
                <c:pt idx="141">
                  <c:v>-3.4705882E-2</c:v>
                </c:pt>
                <c:pt idx="142">
                  <c:v>-0.119241192</c:v>
                </c:pt>
                <c:pt idx="143">
                  <c:v>-5.8823528999999999E-2</c:v>
                </c:pt>
                <c:pt idx="144">
                  <c:v>-4.0511726999999997E-2</c:v>
                </c:pt>
                <c:pt idx="145">
                  <c:v>-0.26103216200000001</c:v>
                </c:pt>
                <c:pt idx="146">
                  <c:v>-0.105777778</c:v>
                </c:pt>
                <c:pt idx="147">
                  <c:v>-0.27058823500000001</c:v>
                </c:pt>
                <c:pt idx="148">
                  <c:v>-0.263333333</c:v>
                </c:pt>
                <c:pt idx="149">
                  <c:v>1.3143482999999999E-2</c:v>
                </c:pt>
                <c:pt idx="150">
                  <c:v>-1.0582009999999999E-3</c:v>
                </c:pt>
                <c:pt idx="151">
                  <c:v>0.45837398400000001</c:v>
                </c:pt>
                <c:pt idx="152">
                  <c:v>-0.25877192999999998</c:v>
                </c:pt>
                <c:pt idx="153">
                  <c:v>-0.125418683</c:v>
                </c:pt>
                <c:pt idx="154">
                  <c:v>1.7333332999999999E-2</c:v>
                </c:pt>
                <c:pt idx="155">
                  <c:v>1.1846002E-2</c:v>
                </c:pt>
                <c:pt idx="156">
                  <c:v>-0.16958042000000001</c:v>
                </c:pt>
                <c:pt idx="157">
                  <c:v>0</c:v>
                </c:pt>
                <c:pt idx="158">
                  <c:v>2.9380902E-2</c:v>
                </c:pt>
                <c:pt idx="159">
                  <c:v>-4.0312094E-2</c:v>
                </c:pt>
                <c:pt idx="160">
                  <c:v>-4.3858146000000001E-2</c:v>
                </c:pt>
                <c:pt idx="161">
                  <c:v>0.133553174</c:v>
                </c:pt>
                <c:pt idx="162">
                  <c:v>-3.4926471000000001E-2</c:v>
                </c:pt>
                <c:pt idx="163">
                  <c:v>-0.18371212100000001</c:v>
                </c:pt>
                <c:pt idx="164">
                  <c:v>0</c:v>
                </c:pt>
                <c:pt idx="165">
                  <c:v>-1.0633156E-2</c:v>
                </c:pt>
                <c:pt idx="166">
                  <c:v>7.0224719000000005E-2</c:v>
                </c:pt>
                <c:pt idx="167">
                  <c:v>-0.21845924799999999</c:v>
                </c:pt>
                <c:pt idx="168">
                  <c:v>8.5714286000000001E-2</c:v>
                </c:pt>
                <c:pt idx="169">
                  <c:v>0.208459215</c:v>
                </c:pt>
                <c:pt idx="170">
                  <c:v>5.8201058E-2</c:v>
                </c:pt>
                <c:pt idx="171">
                  <c:v>-8.6481112999999998E-2</c:v>
                </c:pt>
                <c:pt idx="172">
                  <c:v>6.3291138999999996E-2</c:v>
                </c:pt>
                <c:pt idx="173">
                  <c:v>0.14048780499999999</c:v>
                </c:pt>
                <c:pt idx="174">
                  <c:v>1.1111111E-2</c:v>
                </c:pt>
                <c:pt idx="175">
                  <c:v>-1.0666666999999999E-2</c:v>
                </c:pt>
                <c:pt idx="176">
                  <c:v>3.5714285999999998E-2</c:v>
                </c:pt>
                <c:pt idx="177">
                  <c:v>0.24578651700000001</c:v>
                </c:pt>
                <c:pt idx="178">
                  <c:v>0.38384845499999998</c:v>
                </c:pt>
                <c:pt idx="179">
                  <c:v>1.2131148E-2</c:v>
                </c:pt>
                <c:pt idx="180">
                  <c:v>-0.27820224700000001</c:v>
                </c:pt>
                <c:pt idx="181">
                  <c:v>-0.12</c:v>
                </c:pt>
                <c:pt idx="182">
                  <c:v>3.3834586E-2</c:v>
                </c:pt>
                <c:pt idx="183">
                  <c:v>-4.2857143E-2</c:v>
                </c:pt>
                <c:pt idx="184">
                  <c:v>1.2345679E-2</c:v>
                </c:pt>
                <c:pt idx="185">
                  <c:v>-9.3395965999999997E-2</c:v>
                </c:pt>
                <c:pt idx="186">
                  <c:v>-0.17232890200000001</c:v>
                </c:pt>
                <c:pt idx="187">
                  <c:v>4.8000000000000001E-2</c:v>
                </c:pt>
                <c:pt idx="188">
                  <c:v>6.8682872000000006E-2</c:v>
                </c:pt>
                <c:pt idx="189">
                  <c:v>-0.05</c:v>
                </c:pt>
                <c:pt idx="190">
                  <c:v>-0.56674645599999995</c:v>
                </c:pt>
                <c:pt idx="191">
                  <c:v>0.14628821</c:v>
                </c:pt>
                <c:pt idx="192">
                  <c:v>4.3997016999999999E-2</c:v>
                </c:pt>
                <c:pt idx="193">
                  <c:v>0.55172413799999998</c:v>
                </c:pt>
                <c:pt idx="194">
                  <c:v>-0.18114328099999999</c:v>
                </c:pt>
                <c:pt idx="195">
                  <c:v>0.17866004999999999</c:v>
                </c:pt>
                <c:pt idx="196">
                  <c:v>0</c:v>
                </c:pt>
                <c:pt idx="197">
                  <c:v>0.22</c:v>
                </c:pt>
                <c:pt idx="198">
                  <c:v>3.9445629000000003E-2</c:v>
                </c:pt>
                <c:pt idx="199">
                  <c:v>-0.16142857099999999</c:v>
                </c:pt>
                <c:pt idx="200">
                  <c:v>-0.14772727299999999</c:v>
                </c:pt>
                <c:pt idx="201">
                  <c:v>8.4444443999999994E-2</c:v>
                </c:pt>
                <c:pt idx="202">
                  <c:v>-2.1507226000000001E-2</c:v>
                </c:pt>
                <c:pt idx="203">
                  <c:v>0.133447391</c:v>
                </c:pt>
                <c:pt idx="204">
                  <c:v>-6.6187595000000002E-2</c:v>
                </c:pt>
                <c:pt idx="205">
                  <c:v>-0.31402438999999999</c:v>
                </c:pt>
                <c:pt idx="206">
                  <c:v>0.189446367</c:v>
                </c:pt>
                <c:pt idx="207">
                  <c:v>-8.1411130000000002E-3</c:v>
                </c:pt>
                <c:pt idx="208">
                  <c:v>1.7647059E-2</c:v>
                </c:pt>
                <c:pt idx="209">
                  <c:v>-0.132930514</c:v>
                </c:pt>
                <c:pt idx="210">
                  <c:v>-0.32896461300000002</c:v>
                </c:pt>
                <c:pt idx="211">
                  <c:v>0.31578947400000001</c:v>
                </c:pt>
                <c:pt idx="212">
                  <c:v>-5.5555555999999999E-2</c:v>
                </c:pt>
                <c:pt idx="213">
                  <c:v>-0.113351878</c:v>
                </c:pt>
                <c:pt idx="214">
                  <c:v>-9.3676809999999992E-3</c:v>
                </c:pt>
                <c:pt idx="215">
                  <c:v>1.6444664000000001E-2</c:v>
                </c:pt>
                <c:pt idx="216">
                  <c:v>7.5793969000000003E-2</c:v>
                </c:pt>
                <c:pt idx="217">
                  <c:v>6.8571429999999996E-3</c:v>
                </c:pt>
                <c:pt idx="218">
                  <c:v>-7.4626866E-2</c:v>
                </c:pt>
                <c:pt idx="219">
                  <c:v>0</c:v>
                </c:pt>
                <c:pt idx="220">
                  <c:v>-0.12790697700000001</c:v>
                </c:pt>
                <c:pt idx="221">
                  <c:v>4.9475261999999999E-2</c:v>
                </c:pt>
                <c:pt idx="222">
                  <c:v>-2.7916251E-2</c:v>
                </c:pt>
                <c:pt idx="223">
                  <c:v>-5.8740602000000003E-2</c:v>
                </c:pt>
                <c:pt idx="224">
                  <c:v>-0.38153846200000002</c:v>
                </c:pt>
                <c:pt idx="225">
                  <c:v>-6.5597670000000002E-3</c:v>
                </c:pt>
                <c:pt idx="226">
                  <c:v>-0.10420264799999999</c:v>
                </c:pt>
                <c:pt idx="227">
                  <c:v>0</c:v>
                </c:pt>
                <c:pt idx="228">
                  <c:v>5.5353535000000002E-2</c:v>
                </c:pt>
                <c:pt idx="229">
                  <c:v>-1.4136905E-2</c:v>
                </c:pt>
                <c:pt idx="230">
                  <c:v>0.33374689800000001</c:v>
                </c:pt>
                <c:pt idx="231">
                  <c:v>0.115807759</c:v>
                </c:pt>
                <c:pt idx="232">
                  <c:v>-9.3809524000000005E-2</c:v>
                </c:pt>
                <c:pt idx="233">
                  <c:v>-3.0970929000000001E-2</c:v>
                </c:pt>
                <c:pt idx="234">
                  <c:v>2.5833333E-2</c:v>
                </c:pt>
                <c:pt idx="235">
                  <c:v>0.17414141399999999</c:v>
                </c:pt>
                <c:pt idx="236">
                  <c:v>-0.29331660999999998</c:v>
                </c:pt>
                <c:pt idx="237">
                  <c:v>4.9708738000000002E-2</c:v>
                </c:pt>
                <c:pt idx="238">
                  <c:v>-0.11021505400000001</c:v>
                </c:pt>
                <c:pt idx="239">
                  <c:v>-2.8169013999999999E-2</c:v>
                </c:pt>
                <c:pt idx="240">
                  <c:v>-0.33</c:v>
                </c:pt>
                <c:pt idx="241">
                  <c:v>-0.41253508</c:v>
                </c:pt>
                <c:pt idx="242">
                  <c:v>-0.11021505400000001</c:v>
                </c:pt>
                <c:pt idx="243">
                  <c:v>6.8947367999999995E-2</c:v>
                </c:pt>
                <c:pt idx="244">
                  <c:v>-0.15592515600000001</c:v>
                </c:pt>
                <c:pt idx="245">
                  <c:v>-0.14000000000000001</c:v>
                </c:pt>
                <c:pt idx="246">
                  <c:v>0.25366189900000002</c:v>
                </c:pt>
                <c:pt idx="247">
                  <c:v>0.14617169399999999</c:v>
                </c:pt>
                <c:pt idx="248">
                  <c:v>-9.6385542000000005E-2</c:v>
                </c:pt>
                <c:pt idx="249">
                  <c:v>0</c:v>
                </c:pt>
                <c:pt idx="250">
                  <c:v>8.3787181000000002E-2</c:v>
                </c:pt>
                <c:pt idx="251">
                  <c:v>-0.112255965</c:v>
                </c:pt>
                <c:pt idx="252">
                  <c:v>7.4455445999999995E-2</c:v>
                </c:pt>
                <c:pt idx="253">
                  <c:v>-0.165333333</c:v>
                </c:pt>
                <c:pt idx="254">
                  <c:v>-2.7409372000000001E-2</c:v>
                </c:pt>
                <c:pt idx="255">
                  <c:v>-9.8087679999999997E-2</c:v>
                </c:pt>
                <c:pt idx="256">
                  <c:v>-0.36476821199999998</c:v>
                </c:pt>
                <c:pt idx="257">
                  <c:v>-6.4692760000000002E-2</c:v>
                </c:pt>
                <c:pt idx="258">
                  <c:v>-0.32800000000000001</c:v>
                </c:pt>
                <c:pt idx="259">
                  <c:v>-0.11820331000000001</c:v>
                </c:pt>
                <c:pt idx="260">
                  <c:v>5.6603774000000003E-2</c:v>
                </c:pt>
                <c:pt idx="261">
                  <c:v>3.2308494E-2</c:v>
                </c:pt>
                <c:pt idx="262">
                  <c:v>-7.2222220000000004E-3</c:v>
                </c:pt>
                <c:pt idx="263">
                  <c:v>-6.5309986E-2</c:v>
                </c:pt>
                <c:pt idx="264">
                  <c:v>-0.22171945700000001</c:v>
                </c:pt>
                <c:pt idx="265">
                  <c:v>-0.22727272700000001</c:v>
                </c:pt>
                <c:pt idx="266">
                  <c:v>-0.24897691899999999</c:v>
                </c:pt>
                <c:pt idx="267">
                  <c:v>-6.4217033000000007E-2</c:v>
                </c:pt>
                <c:pt idx="268">
                  <c:v>-0.10534798500000001</c:v>
                </c:pt>
                <c:pt idx="269">
                  <c:v>-5.5009822999999999E-2</c:v>
                </c:pt>
                <c:pt idx="270">
                  <c:v>0.121001391</c:v>
                </c:pt>
                <c:pt idx="271">
                  <c:v>1.3513514000000001E-2</c:v>
                </c:pt>
                <c:pt idx="272">
                  <c:v>-4.3715847000000002E-2</c:v>
                </c:pt>
                <c:pt idx="273">
                  <c:v>-0.16939546599999999</c:v>
                </c:pt>
                <c:pt idx="274">
                  <c:v>0.15163934400000001</c:v>
                </c:pt>
                <c:pt idx="275">
                  <c:v>4.1666666999999998E-2</c:v>
                </c:pt>
                <c:pt idx="276">
                  <c:v>-2.0376175999999999E-2</c:v>
                </c:pt>
                <c:pt idx="277">
                  <c:v>-7.8125E-2</c:v>
                </c:pt>
                <c:pt idx="278">
                  <c:v>0.45623188399999998</c:v>
                </c:pt>
                <c:pt idx="279">
                  <c:v>6.2448980000000001E-2</c:v>
                </c:pt>
                <c:pt idx="280">
                  <c:v>-8.3832334999999994E-2</c:v>
                </c:pt>
                <c:pt idx="281">
                  <c:v>8.6933333000000002E-2</c:v>
                </c:pt>
                <c:pt idx="282">
                  <c:v>-0.194639175</c:v>
                </c:pt>
                <c:pt idx="283">
                  <c:v>-7.0707070999999996E-2</c:v>
                </c:pt>
                <c:pt idx="284">
                  <c:v>-0.13218390799999999</c:v>
                </c:pt>
                <c:pt idx="285">
                  <c:v>-0.1</c:v>
                </c:pt>
                <c:pt idx="286">
                  <c:v>9.5419847000000002E-2</c:v>
                </c:pt>
                <c:pt idx="287">
                  <c:v>-0.16863905300000001</c:v>
                </c:pt>
                <c:pt idx="288">
                  <c:v>4.9759230000000002E-2</c:v>
                </c:pt>
                <c:pt idx="289">
                  <c:v>9.0050378E-2</c:v>
                </c:pt>
                <c:pt idx="290">
                  <c:v>-7.4441689999999996E-3</c:v>
                </c:pt>
                <c:pt idx="291">
                  <c:v>-6.7348836999999995E-2</c:v>
                </c:pt>
                <c:pt idx="292">
                  <c:v>-5.2631578999999998E-2</c:v>
                </c:pt>
                <c:pt idx="293">
                  <c:v>0</c:v>
                </c:pt>
                <c:pt idx="294">
                  <c:v>-0.112860892</c:v>
                </c:pt>
                <c:pt idx="295">
                  <c:v>1.7857142999999999E-2</c:v>
                </c:pt>
                <c:pt idx="296">
                  <c:v>0.24804992200000001</c:v>
                </c:pt>
                <c:pt idx="297">
                  <c:v>-0.41189189199999998</c:v>
                </c:pt>
                <c:pt idx="298">
                  <c:v>-2.7673896999999999E-2</c:v>
                </c:pt>
                <c:pt idx="299">
                  <c:v>-0.117894737</c:v>
                </c:pt>
                <c:pt idx="300">
                  <c:v>-6.5261553999999999E-2</c:v>
                </c:pt>
                <c:pt idx="301">
                  <c:v>-0.16810344799999999</c:v>
                </c:pt>
                <c:pt idx="302">
                  <c:v>-2.0666667E-2</c:v>
                </c:pt>
                <c:pt idx="303">
                  <c:v>9.7251185000000004E-2</c:v>
                </c:pt>
                <c:pt idx="304">
                  <c:v>-5.2631578999999998E-2</c:v>
                </c:pt>
                <c:pt idx="305">
                  <c:v>0.10443230100000001</c:v>
                </c:pt>
                <c:pt idx="306">
                  <c:v>0.02</c:v>
                </c:pt>
                <c:pt idx="307">
                  <c:v>-7.5100581E-2</c:v>
                </c:pt>
                <c:pt idx="308">
                  <c:v>6.6666666999999999E-2</c:v>
                </c:pt>
                <c:pt idx="309">
                  <c:v>-0.312242091</c:v>
                </c:pt>
                <c:pt idx="310">
                  <c:v>7.7575757999999995E-2</c:v>
                </c:pt>
                <c:pt idx="311">
                  <c:v>-5.0200803000000002E-2</c:v>
                </c:pt>
                <c:pt idx="312">
                  <c:v>-0.16348088499999999</c:v>
                </c:pt>
                <c:pt idx="313">
                  <c:v>0.25587301600000001</c:v>
                </c:pt>
                <c:pt idx="314">
                  <c:v>2.1327013999999998E-2</c:v>
                </c:pt>
                <c:pt idx="315">
                  <c:v>-3.7999999999999999E-2</c:v>
                </c:pt>
                <c:pt idx="316">
                  <c:v>-2.7027026999999999E-2</c:v>
                </c:pt>
                <c:pt idx="317">
                  <c:v>-0.111315804</c:v>
                </c:pt>
                <c:pt idx="318">
                  <c:v>1.1846002E-2</c:v>
                </c:pt>
                <c:pt idx="319">
                  <c:v>-0.58027282300000005</c:v>
                </c:pt>
                <c:pt idx="320">
                  <c:v>0.73239436599999996</c:v>
                </c:pt>
                <c:pt idx="321">
                  <c:v>-0.13227513199999999</c:v>
                </c:pt>
                <c:pt idx="322">
                  <c:v>-4.1533545999999998E-2</c:v>
                </c:pt>
                <c:pt idx="323">
                  <c:v>-0.22854387700000001</c:v>
                </c:pt>
                <c:pt idx="324">
                  <c:v>-0.119122257</c:v>
                </c:pt>
                <c:pt idx="325">
                  <c:v>-0.11440678</c:v>
                </c:pt>
                <c:pt idx="326">
                  <c:v>-0.25</c:v>
                </c:pt>
                <c:pt idx="327">
                  <c:v>-0.62911923300000006</c:v>
                </c:pt>
                <c:pt idx="328">
                  <c:v>-0.117530864</c:v>
                </c:pt>
                <c:pt idx="329">
                  <c:v>-4.6945987000000002E-2</c:v>
                </c:pt>
                <c:pt idx="330">
                  <c:v>-0.51583643099999998</c:v>
                </c:pt>
                <c:pt idx="331">
                  <c:v>-5.3356281999999998E-2</c:v>
                </c:pt>
                <c:pt idx="332">
                  <c:v>-5.4407914000000002E-2</c:v>
                </c:pt>
                <c:pt idx="333">
                  <c:v>-0.25701943799999999</c:v>
                </c:pt>
                <c:pt idx="334">
                  <c:v>-9.6774193999999994E-2</c:v>
                </c:pt>
                <c:pt idx="335">
                  <c:v>-7.8222221999999994E-2</c:v>
                </c:pt>
                <c:pt idx="336">
                  <c:v>-0.125</c:v>
                </c:pt>
                <c:pt idx="337">
                  <c:v>-2.9442418000000001E-2</c:v>
                </c:pt>
                <c:pt idx="338">
                  <c:v>0</c:v>
                </c:pt>
                <c:pt idx="339">
                  <c:v>-4.4444444E-2</c:v>
                </c:pt>
                <c:pt idx="340">
                  <c:v>-8.4615385000000001E-2</c:v>
                </c:pt>
                <c:pt idx="341">
                  <c:v>-0.159722222</c:v>
                </c:pt>
                <c:pt idx="342">
                  <c:v>1.1029412000000001E-2</c:v>
                </c:pt>
                <c:pt idx="343">
                  <c:v>-2.4691358E-2</c:v>
                </c:pt>
                <c:pt idx="344">
                  <c:v>-2.5307797999999999E-2</c:v>
                </c:pt>
                <c:pt idx="345">
                  <c:v>9.6695652000000007E-2</c:v>
                </c:pt>
                <c:pt idx="346">
                  <c:v>8.4925690000000002E-3</c:v>
                </c:pt>
                <c:pt idx="347">
                  <c:v>-0.13855421700000001</c:v>
                </c:pt>
                <c:pt idx="348">
                  <c:v>0.21899059000000001</c:v>
                </c:pt>
                <c:pt idx="349">
                  <c:v>0.130198915</c:v>
                </c:pt>
                <c:pt idx="350">
                  <c:v>-0.188311688</c:v>
                </c:pt>
                <c:pt idx="351">
                  <c:v>0.113472222</c:v>
                </c:pt>
                <c:pt idx="352">
                  <c:v>0.17499999999999999</c:v>
                </c:pt>
                <c:pt idx="353">
                  <c:v>6.7149275999999994E-2</c:v>
                </c:pt>
                <c:pt idx="354">
                  <c:v>-0.30741733700000001</c:v>
                </c:pt>
                <c:pt idx="355">
                  <c:v>-0.288641975</c:v>
                </c:pt>
                <c:pt idx="356">
                  <c:v>-0.47368421100000002</c:v>
                </c:pt>
                <c:pt idx="357">
                  <c:v>0.101190476</c:v>
                </c:pt>
                <c:pt idx="358">
                  <c:v>-0.17847768999999999</c:v>
                </c:pt>
                <c:pt idx="359">
                  <c:v>0.223874346</c:v>
                </c:pt>
                <c:pt idx="360">
                  <c:v>0.16846153799999999</c:v>
                </c:pt>
                <c:pt idx="361">
                  <c:v>-1.2E-2</c:v>
                </c:pt>
                <c:pt idx="362">
                  <c:v>0</c:v>
                </c:pt>
                <c:pt idx="363">
                  <c:v>3.4807150000000002E-2</c:v>
                </c:pt>
                <c:pt idx="364">
                  <c:v>-1.2987013E-2</c:v>
                </c:pt>
                <c:pt idx="365">
                  <c:v>-7.8596491000000004E-2</c:v>
                </c:pt>
                <c:pt idx="366">
                  <c:v>-0.46381578899999998</c:v>
                </c:pt>
                <c:pt idx="367">
                  <c:v>-0.27079934700000002</c:v>
                </c:pt>
                <c:pt idx="368">
                  <c:v>0.129742305</c:v>
                </c:pt>
                <c:pt idx="369">
                  <c:v>-0.08</c:v>
                </c:pt>
                <c:pt idx="370">
                  <c:v>-1.4639640000000001E-2</c:v>
                </c:pt>
                <c:pt idx="371">
                  <c:v>-0.23477672499999999</c:v>
                </c:pt>
                <c:pt idx="372">
                  <c:v>-9.4594595000000004E-2</c:v>
                </c:pt>
                <c:pt idx="373">
                  <c:v>8.0686826000000003E-2</c:v>
                </c:pt>
                <c:pt idx="374">
                  <c:v>-1.0555556000000001E-2</c:v>
                </c:pt>
                <c:pt idx="375">
                  <c:v>5.4545455E-2</c:v>
                </c:pt>
                <c:pt idx="376">
                  <c:v>-2.6428571000000001E-2</c:v>
                </c:pt>
                <c:pt idx="377">
                  <c:v>-2.7382256000000001E-2</c:v>
                </c:pt>
                <c:pt idx="378">
                  <c:v>-2.8985510000000001E-3</c:v>
                </c:pt>
                <c:pt idx="379">
                  <c:v>4.4617563999999998E-2</c:v>
                </c:pt>
                <c:pt idx="380">
                  <c:v>5.8823528999999999E-2</c:v>
                </c:pt>
                <c:pt idx="381">
                  <c:v>8.6455330000000004E-3</c:v>
                </c:pt>
                <c:pt idx="382">
                  <c:v>3.8461538000000003E-2</c:v>
                </c:pt>
                <c:pt idx="383">
                  <c:v>-0.30829629600000003</c:v>
                </c:pt>
                <c:pt idx="384">
                  <c:v>4.7619047999999997E-2</c:v>
                </c:pt>
                <c:pt idx="385">
                  <c:v>0.117777778</c:v>
                </c:pt>
                <c:pt idx="386">
                  <c:v>0.113924051</c:v>
                </c:pt>
                <c:pt idx="387">
                  <c:v>8.5106382999999994E-2</c:v>
                </c:pt>
                <c:pt idx="388">
                  <c:v>0.235278301</c:v>
                </c:pt>
                <c:pt idx="389">
                  <c:v>-3.9444620000000001E-3</c:v>
                </c:pt>
                <c:pt idx="390">
                  <c:v>2.2140221000000002E-2</c:v>
                </c:pt>
                <c:pt idx="391">
                  <c:v>7.4113856000000006E-2</c:v>
                </c:pt>
                <c:pt idx="392">
                  <c:v>-0.186390533</c:v>
                </c:pt>
                <c:pt idx="393">
                  <c:v>0</c:v>
                </c:pt>
                <c:pt idx="394">
                  <c:v>-3.8912909000000002E-2</c:v>
                </c:pt>
                <c:pt idx="395">
                  <c:v>-0.22421052599999999</c:v>
                </c:pt>
                <c:pt idx="396">
                  <c:v>-3.7639008000000002E-2</c:v>
                </c:pt>
                <c:pt idx="397">
                  <c:v>8.1632652999999999E-2</c:v>
                </c:pt>
                <c:pt idx="398">
                  <c:v>5.3344623000000001E-2</c:v>
                </c:pt>
                <c:pt idx="399">
                  <c:v>-9.0555555999999995E-2</c:v>
                </c:pt>
                <c:pt idx="400">
                  <c:v>-9.0909090999999997E-2</c:v>
                </c:pt>
                <c:pt idx="401">
                  <c:v>-3.9532794000000003E-2</c:v>
                </c:pt>
                <c:pt idx="402">
                  <c:v>-5.3203883E-2</c:v>
                </c:pt>
                <c:pt idx="403">
                  <c:v>1.9487179E-2</c:v>
                </c:pt>
                <c:pt idx="404">
                  <c:v>3.0219780000000002E-2</c:v>
                </c:pt>
                <c:pt idx="405">
                  <c:v>-0.12865384599999999</c:v>
                </c:pt>
                <c:pt idx="406">
                  <c:v>-3.6363635999999998E-2</c:v>
                </c:pt>
                <c:pt idx="407">
                  <c:v>-0.11702127700000001</c:v>
                </c:pt>
                <c:pt idx="408">
                  <c:v>-5.9642150000000001E-3</c:v>
                </c:pt>
                <c:pt idx="409">
                  <c:v>-0.18109339399999999</c:v>
                </c:pt>
                <c:pt idx="410">
                  <c:v>-5.2631578999999998E-2</c:v>
                </c:pt>
                <c:pt idx="411">
                  <c:v>4.5816732999999998E-2</c:v>
                </c:pt>
                <c:pt idx="412">
                  <c:v>3.1312127000000002E-2</c:v>
                </c:pt>
                <c:pt idx="413">
                  <c:v>-5.0888530000000001E-2</c:v>
                </c:pt>
                <c:pt idx="414">
                  <c:v>1.3513514000000001E-2</c:v>
                </c:pt>
                <c:pt idx="415">
                  <c:v>0.265625</c:v>
                </c:pt>
                <c:pt idx="416">
                  <c:v>-4.3936731E-2</c:v>
                </c:pt>
                <c:pt idx="417">
                  <c:v>0</c:v>
                </c:pt>
                <c:pt idx="418">
                  <c:v>-0.46710526299999999</c:v>
                </c:pt>
                <c:pt idx="419">
                  <c:v>-0.108225108</c:v>
                </c:pt>
                <c:pt idx="420">
                  <c:v>3.1093280000000001E-2</c:v>
                </c:pt>
                <c:pt idx="421">
                  <c:v>0</c:v>
                </c:pt>
                <c:pt idx="422">
                  <c:v>-7.4906367000000001E-2</c:v>
                </c:pt>
                <c:pt idx="423">
                  <c:v>0.44715789500000003</c:v>
                </c:pt>
                <c:pt idx="424">
                  <c:v>5.0251260000000004E-3</c:v>
                </c:pt>
                <c:pt idx="425">
                  <c:v>-1.6393443000000001E-2</c:v>
                </c:pt>
                <c:pt idx="426">
                  <c:v>-0.10956521700000001</c:v>
                </c:pt>
                <c:pt idx="427">
                  <c:v>9.8591549000000001E-2</c:v>
                </c:pt>
                <c:pt idx="428">
                  <c:v>1.7857142999999999E-2</c:v>
                </c:pt>
                <c:pt idx="429">
                  <c:v>7.2983355E-2</c:v>
                </c:pt>
                <c:pt idx="430">
                  <c:v>-0.29261895799999998</c:v>
                </c:pt>
                <c:pt idx="431">
                  <c:v>-2.8656715999999999E-2</c:v>
                </c:pt>
                <c:pt idx="432">
                  <c:v>-7.0921986000000006E-2</c:v>
                </c:pt>
                <c:pt idx="433">
                  <c:v>-9.7645429000000006E-2</c:v>
                </c:pt>
                <c:pt idx="434">
                  <c:v>0</c:v>
                </c:pt>
                <c:pt idx="435">
                  <c:v>4.3448276000000001E-2</c:v>
                </c:pt>
                <c:pt idx="436">
                  <c:v>-2.8077754E-2</c:v>
                </c:pt>
                <c:pt idx="437">
                  <c:v>-0.118861789</c:v>
                </c:pt>
                <c:pt idx="438">
                  <c:v>0.26680454999999997</c:v>
                </c:pt>
                <c:pt idx="439">
                  <c:v>9.2067989999999999E-3</c:v>
                </c:pt>
                <c:pt idx="440">
                  <c:v>0</c:v>
                </c:pt>
                <c:pt idx="441">
                  <c:v>-1.9607843E-2</c:v>
                </c:pt>
                <c:pt idx="442">
                  <c:v>0.37254902000000001</c:v>
                </c:pt>
                <c:pt idx="443">
                  <c:v>-1.1857708E-2</c:v>
                </c:pt>
                <c:pt idx="444">
                  <c:v>-0.12696264199999999</c:v>
                </c:pt>
                <c:pt idx="445">
                  <c:v>-0.128919861</c:v>
                </c:pt>
                <c:pt idx="446">
                  <c:v>6.5404475000000004E-2</c:v>
                </c:pt>
                <c:pt idx="447">
                  <c:v>-7.2222220000000004E-3</c:v>
                </c:pt>
                <c:pt idx="448">
                  <c:v>-0.56351426999999998</c:v>
                </c:pt>
                <c:pt idx="449">
                  <c:v>4.3936731E-2</c:v>
                </c:pt>
                <c:pt idx="450">
                  <c:v>-6.3953488000000003E-2</c:v>
                </c:pt>
                <c:pt idx="451">
                  <c:v>-6.7010309000000004E-2</c:v>
                </c:pt>
                <c:pt idx="452">
                  <c:v>-9.2380952000000002E-2</c:v>
                </c:pt>
                <c:pt idx="453">
                  <c:v>-5.9298245999999999E-2</c:v>
                </c:pt>
                <c:pt idx="454">
                  <c:v>2.2883295000000001E-2</c:v>
                </c:pt>
                <c:pt idx="455">
                  <c:v>9.2857140000000005E-3</c:v>
                </c:pt>
                <c:pt idx="456">
                  <c:v>-0.14534883700000001</c:v>
                </c:pt>
                <c:pt idx="457">
                  <c:v>-0.188888889</c:v>
                </c:pt>
                <c:pt idx="458">
                  <c:v>0.112789203</c:v>
                </c:pt>
                <c:pt idx="459">
                  <c:v>1.7088175000000001E-2</c:v>
                </c:pt>
                <c:pt idx="460">
                  <c:v>-0.19354838699999999</c:v>
                </c:pt>
                <c:pt idx="461">
                  <c:v>-0.13143872100000001</c:v>
                </c:pt>
                <c:pt idx="462">
                  <c:v>1.0781671E-2</c:v>
                </c:pt>
                <c:pt idx="463">
                  <c:v>-5.0215207999999997E-2</c:v>
                </c:pt>
                <c:pt idx="464">
                  <c:v>-1.7241379000000001E-2</c:v>
                </c:pt>
                <c:pt idx="465">
                  <c:v>-5.5755395999999999E-2</c:v>
                </c:pt>
                <c:pt idx="466">
                  <c:v>4.2873696000000003E-2</c:v>
                </c:pt>
                <c:pt idx="467">
                  <c:v>-4.6398045999999998E-2</c:v>
                </c:pt>
                <c:pt idx="468">
                  <c:v>9.7744361000000002E-2</c:v>
                </c:pt>
                <c:pt idx="469">
                  <c:v>0.185185185</c:v>
                </c:pt>
                <c:pt idx="470">
                  <c:v>0</c:v>
                </c:pt>
                <c:pt idx="471">
                  <c:v>-0.24</c:v>
                </c:pt>
                <c:pt idx="472">
                  <c:v>-0.112006737</c:v>
                </c:pt>
                <c:pt idx="473">
                  <c:v>8.3809523999999996E-2</c:v>
                </c:pt>
                <c:pt idx="474">
                  <c:v>0.125</c:v>
                </c:pt>
                <c:pt idx="475">
                  <c:v>-3.1017369999999999E-2</c:v>
                </c:pt>
                <c:pt idx="476">
                  <c:v>-7.8789693999999993E-2</c:v>
                </c:pt>
                <c:pt idx="477">
                  <c:v>-2.7747552000000002E-2</c:v>
                </c:pt>
                <c:pt idx="478">
                  <c:v>-0.12734082399999999</c:v>
                </c:pt>
                <c:pt idx="479">
                  <c:v>-0.1</c:v>
                </c:pt>
                <c:pt idx="480">
                  <c:v>-9.9297012000000004E-2</c:v>
                </c:pt>
                <c:pt idx="481">
                  <c:v>-0.27142857100000001</c:v>
                </c:pt>
                <c:pt idx="482">
                  <c:v>-6.2142857000000003E-2</c:v>
                </c:pt>
                <c:pt idx="483">
                  <c:v>0.205714286</c:v>
                </c:pt>
                <c:pt idx="484">
                  <c:v>-3.3707864999999997E-2</c:v>
                </c:pt>
                <c:pt idx="485">
                  <c:v>-0.15168229499999999</c:v>
                </c:pt>
                <c:pt idx="486">
                  <c:v>-0.25419515199999998</c:v>
                </c:pt>
                <c:pt idx="487">
                  <c:v>0.157142857</c:v>
                </c:pt>
                <c:pt idx="488">
                  <c:v>0</c:v>
                </c:pt>
                <c:pt idx="489">
                  <c:v>0</c:v>
                </c:pt>
                <c:pt idx="490">
                  <c:v>6.20493E-3</c:v>
                </c:pt>
                <c:pt idx="491">
                  <c:v>-2.166065E-2</c:v>
                </c:pt>
                <c:pt idx="492">
                  <c:v>1.8600531E-2</c:v>
                </c:pt>
                <c:pt idx="493">
                  <c:v>5.2093023000000002E-2</c:v>
                </c:pt>
                <c:pt idx="494">
                  <c:v>-4.1666666999999998E-2</c:v>
                </c:pt>
                <c:pt idx="495">
                  <c:v>3.7037037000000002E-2</c:v>
                </c:pt>
                <c:pt idx="496">
                  <c:v>2.2997033E-2</c:v>
                </c:pt>
                <c:pt idx="497">
                  <c:v>-0.27234927199999998</c:v>
                </c:pt>
                <c:pt idx="498">
                  <c:v>-8.498584E-3</c:v>
                </c:pt>
                <c:pt idx="499">
                  <c:v>-0.14050822099999999</c:v>
                </c:pt>
                <c:pt idx="500">
                  <c:v>0.25028571399999999</c:v>
                </c:pt>
                <c:pt idx="501">
                  <c:v>-0.13791666699999999</c:v>
                </c:pt>
                <c:pt idx="502">
                  <c:v>-0.33333333300000001</c:v>
                </c:pt>
                <c:pt idx="503">
                  <c:v>-0.29111111099999998</c:v>
                </c:pt>
                <c:pt idx="504">
                  <c:v>0.230414747</c:v>
                </c:pt>
                <c:pt idx="505">
                  <c:v>0.12275449099999999</c:v>
                </c:pt>
                <c:pt idx="506">
                  <c:v>-7.5652174000000003E-2</c:v>
                </c:pt>
                <c:pt idx="507">
                  <c:v>-0.121359223</c:v>
                </c:pt>
                <c:pt idx="508">
                  <c:v>-0.30329772399999999</c:v>
                </c:pt>
                <c:pt idx="509">
                  <c:v>-0.107806691</c:v>
                </c:pt>
                <c:pt idx="510">
                  <c:v>5.5077452999999998E-2</c:v>
                </c:pt>
                <c:pt idx="511">
                  <c:v>0.14084506999999999</c:v>
                </c:pt>
                <c:pt idx="512">
                  <c:v>-0.12</c:v>
                </c:pt>
                <c:pt idx="513">
                  <c:v>-0.198098257</c:v>
                </c:pt>
                <c:pt idx="514">
                  <c:v>-4.2145594000000001E-2</c:v>
                </c:pt>
                <c:pt idx="515">
                  <c:v>-0.38983050800000002</c:v>
                </c:pt>
                <c:pt idx="516">
                  <c:v>-3.9293849999999998E-2</c:v>
                </c:pt>
                <c:pt idx="517">
                  <c:v>-0.123805189</c:v>
                </c:pt>
                <c:pt idx="518">
                  <c:v>-0.13647851699999999</c:v>
                </c:pt>
                <c:pt idx="519">
                  <c:v>-0.47165532900000001</c:v>
                </c:pt>
                <c:pt idx="520">
                  <c:v>8.7771943000000005E-2</c:v>
                </c:pt>
                <c:pt idx="521">
                  <c:v>-0.426900585</c:v>
                </c:pt>
                <c:pt idx="522">
                  <c:v>0.215277778</c:v>
                </c:pt>
                <c:pt idx="523">
                  <c:v>-0.25108395700000002</c:v>
                </c:pt>
                <c:pt idx="524">
                  <c:v>7.392E-2</c:v>
                </c:pt>
                <c:pt idx="525">
                  <c:v>-3.4784594000000002E-2</c:v>
                </c:pt>
                <c:pt idx="526">
                  <c:v>-0.178571429</c:v>
                </c:pt>
                <c:pt idx="527">
                  <c:v>-0.32188679199999998</c:v>
                </c:pt>
                <c:pt idx="528">
                  <c:v>-0.18331957099999999</c:v>
                </c:pt>
                <c:pt idx="529">
                  <c:v>-4.5128204999999998E-2</c:v>
                </c:pt>
                <c:pt idx="530">
                  <c:v>-6.25E-2</c:v>
                </c:pt>
                <c:pt idx="531">
                  <c:v>-1.4999999999999999E-2</c:v>
                </c:pt>
                <c:pt idx="532">
                  <c:v>-4.5716821999999997E-2</c:v>
                </c:pt>
                <c:pt idx="533">
                  <c:v>-0.205714286</c:v>
                </c:pt>
                <c:pt idx="534">
                  <c:v>0.1104</c:v>
                </c:pt>
                <c:pt idx="535">
                  <c:v>5.2631578999999998E-2</c:v>
                </c:pt>
                <c:pt idx="536">
                  <c:v>6.7411806000000005E-2</c:v>
                </c:pt>
                <c:pt idx="537">
                  <c:v>-0.56666666700000001</c:v>
                </c:pt>
                <c:pt idx="538">
                  <c:v>-0.14000000000000001</c:v>
                </c:pt>
                <c:pt idx="539">
                  <c:v>-0.20027816400000001</c:v>
                </c:pt>
                <c:pt idx="540">
                  <c:v>-0.41899999999999998</c:v>
                </c:pt>
                <c:pt idx="541">
                  <c:v>-0.406047516</c:v>
                </c:pt>
                <c:pt idx="542">
                  <c:v>0.83333333300000001</c:v>
                </c:pt>
                <c:pt idx="543">
                  <c:v>0.139534884</c:v>
                </c:pt>
                <c:pt idx="544">
                  <c:v>-0.114216867</c:v>
                </c:pt>
                <c:pt idx="545">
                  <c:v>-2.0560348999999999E-2</c:v>
                </c:pt>
                <c:pt idx="546">
                  <c:v>-1.4563107E-2</c:v>
                </c:pt>
                <c:pt idx="547">
                  <c:v>-1.1857708E-2</c:v>
                </c:pt>
                <c:pt idx="548">
                  <c:v>0.211453744</c:v>
                </c:pt>
                <c:pt idx="549">
                  <c:v>-5.8823528999999999E-2</c:v>
                </c:pt>
                <c:pt idx="550">
                  <c:v>-0.383409536</c:v>
                </c:pt>
                <c:pt idx="551">
                  <c:v>-9.8475966999999998E-2</c:v>
                </c:pt>
                <c:pt idx="552">
                  <c:v>2.6666667000000002E-2</c:v>
                </c:pt>
                <c:pt idx="553">
                  <c:v>0.262372881</c:v>
                </c:pt>
                <c:pt idx="554">
                  <c:v>-0.14263271</c:v>
                </c:pt>
                <c:pt idx="555">
                  <c:v>-0.17750257999999999</c:v>
                </c:pt>
                <c:pt idx="556">
                  <c:v>7.8645548999999995E-2</c:v>
                </c:pt>
                <c:pt idx="557">
                  <c:v>-0.194356061</c:v>
                </c:pt>
                <c:pt idx="558">
                  <c:v>0.197969543</c:v>
                </c:pt>
                <c:pt idx="559">
                  <c:v>0</c:v>
                </c:pt>
                <c:pt idx="560">
                  <c:v>-0.128919861</c:v>
                </c:pt>
                <c:pt idx="561">
                  <c:v>0</c:v>
                </c:pt>
                <c:pt idx="562">
                  <c:v>9.0256409999999995E-2</c:v>
                </c:pt>
                <c:pt idx="563">
                  <c:v>0.25899280600000002</c:v>
                </c:pt>
                <c:pt idx="564">
                  <c:v>4.3076923000000003E-2</c:v>
                </c:pt>
                <c:pt idx="565">
                  <c:v>1.3333332999999999E-2</c:v>
                </c:pt>
                <c:pt idx="566">
                  <c:v>-2.7459954000000002E-2</c:v>
                </c:pt>
                <c:pt idx="567">
                  <c:v>0</c:v>
                </c:pt>
                <c:pt idx="568">
                  <c:v>-0.55241895299999999</c:v>
                </c:pt>
                <c:pt idx="569">
                  <c:v>7.1725572000000001E-2</c:v>
                </c:pt>
                <c:pt idx="570">
                  <c:v>-0.110067752</c:v>
                </c:pt>
                <c:pt idx="571">
                  <c:v>0.28377049199999999</c:v>
                </c:pt>
                <c:pt idx="572">
                  <c:v>-6.4625849999999999E-2</c:v>
                </c:pt>
                <c:pt idx="573">
                  <c:v>-0.174502712</c:v>
                </c:pt>
                <c:pt idx="574">
                  <c:v>-0.23258559600000001</c:v>
                </c:pt>
                <c:pt idx="575">
                  <c:v>9.0704224999999999E-2</c:v>
                </c:pt>
                <c:pt idx="576">
                  <c:v>2.8148148000000001E-2</c:v>
                </c:pt>
                <c:pt idx="577">
                  <c:v>5.8823528999999999E-2</c:v>
                </c:pt>
                <c:pt idx="578">
                  <c:v>-2.0215630000000001E-3</c:v>
                </c:pt>
                <c:pt idx="579">
                  <c:v>-0.162162162</c:v>
                </c:pt>
                <c:pt idx="580">
                  <c:v>-2.6267563000000001E-2</c:v>
                </c:pt>
                <c:pt idx="581">
                  <c:v>-0.319948187</c:v>
                </c:pt>
                <c:pt idx="582">
                  <c:v>-5.0666666999999999E-2</c:v>
                </c:pt>
                <c:pt idx="583">
                  <c:v>5.6774194E-2</c:v>
                </c:pt>
                <c:pt idx="584">
                  <c:v>-2.955665E-2</c:v>
                </c:pt>
                <c:pt idx="585">
                  <c:v>-3.1648351999999998E-2</c:v>
                </c:pt>
                <c:pt idx="586">
                  <c:v>-0.16160970899999999</c:v>
                </c:pt>
                <c:pt idx="587">
                  <c:v>4.7287900000000001E-2</c:v>
                </c:pt>
                <c:pt idx="588">
                  <c:v>5.7430951000000001E-2</c:v>
                </c:pt>
                <c:pt idx="589">
                  <c:v>-0.12909836099999999</c:v>
                </c:pt>
                <c:pt idx="590">
                  <c:v>-2.3255814E-2</c:v>
                </c:pt>
                <c:pt idx="591">
                  <c:v>-9.4691534999999993E-2</c:v>
                </c:pt>
                <c:pt idx="592">
                  <c:v>-0.16129032300000001</c:v>
                </c:pt>
                <c:pt idx="593">
                  <c:v>0.235109718</c:v>
                </c:pt>
                <c:pt idx="594">
                  <c:v>-0.15333333299999999</c:v>
                </c:pt>
                <c:pt idx="595">
                  <c:v>-2.0689655000000001E-2</c:v>
                </c:pt>
                <c:pt idx="596">
                  <c:v>-0.229556075</c:v>
                </c:pt>
                <c:pt idx="597">
                  <c:v>7.3296628000000003E-2</c:v>
                </c:pt>
                <c:pt idx="598">
                  <c:v>-0.256216216</c:v>
                </c:pt>
                <c:pt idx="599">
                  <c:v>0.13213703099999999</c:v>
                </c:pt>
                <c:pt idx="600">
                  <c:v>-9.4339622999999997E-2</c:v>
                </c:pt>
                <c:pt idx="601">
                  <c:v>8.1802688999999998E-2</c:v>
                </c:pt>
                <c:pt idx="602">
                  <c:v>3.2374101000000002E-2</c:v>
                </c:pt>
                <c:pt idx="603">
                  <c:v>0.24878758500000001</c:v>
                </c:pt>
                <c:pt idx="604">
                  <c:v>1.8199234000000002E-2</c:v>
                </c:pt>
                <c:pt idx="605">
                  <c:v>7.7357824000000006E-2</c:v>
                </c:pt>
                <c:pt idx="606">
                  <c:v>-9.1851851999999998E-2</c:v>
                </c:pt>
                <c:pt idx="607">
                  <c:v>1.7500000000000002E-2</c:v>
                </c:pt>
                <c:pt idx="608">
                  <c:v>-7.2258064999999996E-2</c:v>
                </c:pt>
                <c:pt idx="609">
                  <c:v>3.7575758000000001E-2</c:v>
                </c:pt>
                <c:pt idx="610">
                  <c:v>1.5268865E-2</c:v>
                </c:pt>
                <c:pt idx="611">
                  <c:v>8.7873461999999999E-2</c:v>
                </c:pt>
                <c:pt idx="612">
                  <c:v>-4.267425E-3</c:v>
                </c:pt>
                <c:pt idx="613">
                  <c:v>-1.0863183E-2</c:v>
                </c:pt>
                <c:pt idx="614">
                  <c:v>6.0185185000000002E-2</c:v>
                </c:pt>
                <c:pt idx="615">
                  <c:v>0.32248275900000001</c:v>
                </c:pt>
                <c:pt idx="616">
                  <c:v>3.4482759000000002E-2</c:v>
                </c:pt>
                <c:pt idx="617">
                  <c:v>-2.2328549E-2</c:v>
                </c:pt>
                <c:pt idx="618">
                  <c:v>-7.1688312000000004E-2</c:v>
                </c:pt>
                <c:pt idx="619">
                  <c:v>-1.8461538E-2</c:v>
                </c:pt>
                <c:pt idx="620">
                  <c:v>-0.295361127</c:v>
                </c:pt>
                <c:pt idx="621">
                  <c:v>1.6393443000000001E-2</c:v>
                </c:pt>
                <c:pt idx="622">
                  <c:v>0.131433824</c:v>
                </c:pt>
                <c:pt idx="623">
                  <c:v>8.5283019000000002E-2</c:v>
                </c:pt>
                <c:pt idx="624">
                  <c:v>1.0989011E-2</c:v>
                </c:pt>
                <c:pt idx="625">
                  <c:v>-0.39264962199999998</c:v>
                </c:pt>
                <c:pt idx="626">
                  <c:v>-5.5755395999999999E-2</c:v>
                </c:pt>
                <c:pt idx="627">
                  <c:v>8.6956521999999994E-2</c:v>
                </c:pt>
                <c:pt idx="628">
                  <c:v>0</c:v>
                </c:pt>
                <c:pt idx="629">
                  <c:v>-1.2093023E-2</c:v>
                </c:pt>
                <c:pt idx="630">
                  <c:v>-2.8400597999999999E-2</c:v>
                </c:pt>
                <c:pt idx="631">
                  <c:v>0.174743025</c:v>
                </c:pt>
                <c:pt idx="632">
                  <c:v>-4.8888888999999998E-2</c:v>
                </c:pt>
                <c:pt idx="633">
                  <c:v>0.28865979400000003</c:v>
                </c:pt>
                <c:pt idx="634">
                  <c:v>-6.9892472999999997E-2</c:v>
                </c:pt>
                <c:pt idx="635">
                  <c:v>-0.36050206499999998</c:v>
                </c:pt>
                <c:pt idx="636">
                  <c:v>-0.21428571399999999</c:v>
                </c:pt>
                <c:pt idx="637">
                  <c:v>-9.7938144000000005E-2</c:v>
                </c:pt>
                <c:pt idx="638">
                  <c:v>-0.46781115899999998</c:v>
                </c:pt>
                <c:pt idx="639">
                  <c:v>-8.6991220999999994E-2</c:v>
                </c:pt>
                <c:pt idx="640">
                  <c:v>0.26843235500000001</c:v>
                </c:pt>
                <c:pt idx="641">
                  <c:v>-3.7037037000000002E-2</c:v>
                </c:pt>
                <c:pt idx="642">
                  <c:v>-0.115902965</c:v>
                </c:pt>
                <c:pt idx="643">
                  <c:v>0.103773585</c:v>
                </c:pt>
                <c:pt idx="644">
                  <c:v>-1.6170212999999999E-2</c:v>
                </c:pt>
                <c:pt idx="645">
                  <c:v>1.1846002E-2</c:v>
                </c:pt>
                <c:pt idx="646">
                  <c:v>6.0679612000000001E-2</c:v>
                </c:pt>
                <c:pt idx="647">
                  <c:v>6.3063063000000003E-2</c:v>
                </c:pt>
                <c:pt idx="648">
                  <c:v>-0.14887640399999999</c:v>
                </c:pt>
                <c:pt idx="649">
                  <c:v>1.4549523999999999E-2</c:v>
                </c:pt>
                <c:pt idx="650">
                  <c:v>2.5591810999999999E-2</c:v>
                </c:pt>
                <c:pt idx="651">
                  <c:v>-7.7328647E-2</c:v>
                </c:pt>
                <c:pt idx="652">
                  <c:v>-0.196691176</c:v>
                </c:pt>
                <c:pt idx="653">
                  <c:v>8.2987552000000006E-2</c:v>
                </c:pt>
                <c:pt idx="654">
                  <c:v>-0.48317823900000001</c:v>
                </c:pt>
                <c:pt idx="655">
                  <c:v>-8.3850932000000003E-2</c:v>
                </c:pt>
                <c:pt idx="656">
                  <c:v>-5.2992141999999999E-2</c:v>
                </c:pt>
                <c:pt idx="657">
                  <c:v>-5.5555555999999999E-2</c:v>
                </c:pt>
                <c:pt idx="658">
                  <c:v>4.4083526999999997E-2</c:v>
                </c:pt>
                <c:pt idx="659">
                  <c:v>0</c:v>
                </c:pt>
                <c:pt idx="660">
                  <c:v>-0.47973713000000001</c:v>
                </c:pt>
                <c:pt idx="661">
                  <c:v>4.4848485E-2</c:v>
                </c:pt>
                <c:pt idx="662">
                  <c:v>2.4291498000000002E-2</c:v>
                </c:pt>
                <c:pt idx="663">
                  <c:v>-2.1352313000000001E-2</c:v>
                </c:pt>
                <c:pt idx="664">
                  <c:v>-6.2937063000000001E-2</c:v>
                </c:pt>
                <c:pt idx="665">
                  <c:v>0.11313394</c:v>
                </c:pt>
                <c:pt idx="666">
                  <c:v>-0.20840197699999999</c:v>
                </c:pt>
                <c:pt idx="667">
                  <c:v>-0.115384615</c:v>
                </c:pt>
                <c:pt idx="668">
                  <c:v>5.8073654000000002E-2</c:v>
                </c:pt>
                <c:pt idx="669">
                  <c:v>-0.15681752700000001</c:v>
                </c:pt>
                <c:pt idx="670">
                  <c:v>-2.0689660000000002E-3</c:v>
                </c:pt>
                <c:pt idx="671">
                  <c:v>0</c:v>
                </c:pt>
                <c:pt idx="672">
                  <c:v>-0.26143583199999998</c:v>
                </c:pt>
                <c:pt idx="673">
                  <c:v>-4.2285714000000002E-2</c:v>
                </c:pt>
                <c:pt idx="674">
                  <c:v>1.4999999999999999E-2</c:v>
                </c:pt>
                <c:pt idx="675">
                  <c:v>-5.3949904E-2</c:v>
                </c:pt>
                <c:pt idx="676">
                  <c:v>0</c:v>
                </c:pt>
                <c:pt idx="677">
                  <c:v>-0.370793651</c:v>
                </c:pt>
                <c:pt idx="678">
                  <c:v>0.107833002</c:v>
                </c:pt>
                <c:pt idx="679">
                  <c:v>-6.0724637999999997E-2</c:v>
                </c:pt>
                <c:pt idx="680">
                  <c:v>0.110051357</c:v>
                </c:pt>
                <c:pt idx="681">
                  <c:v>8.3109016999999993E-2</c:v>
                </c:pt>
                <c:pt idx="682">
                  <c:v>4.1100917000000001E-2</c:v>
                </c:pt>
                <c:pt idx="683">
                  <c:v>-0.30691642699999999</c:v>
                </c:pt>
                <c:pt idx="684">
                  <c:v>-2.5307797999999999E-2</c:v>
                </c:pt>
                <c:pt idx="685">
                  <c:v>-7.1788412999999995E-2</c:v>
                </c:pt>
                <c:pt idx="686">
                  <c:v>-0.212121212</c:v>
                </c:pt>
                <c:pt idx="687">
                  <c:v>0</c:v>
                </c:pt>
                <c:pt idx="688">
                  <c:v>0.128205128</c:v>
                </c:pt>
                <c:pt idx="689">
                  <c:v>-5.8011050000000002E-2</c:v>
                </c:pt>
                <c:pt idx="690">
                  <c:v>2.8915153999999998E-2</c:v>
                </c:pt>
                <c:pt idx="691">
                  <c:v>-4.3179587999999998E-2</c:v>
                </c:pt>
                <c:pt idx="692">
                  <c:v>4.3448276000000001E-2</c:v>
                </c:pt>
                <c:pt idx="693">
                  <c:v>-9.1103507E-2</c:v>
                </c:pt>
                <c:pt idx="694">
                  <c:v>-0.271724138</c:v>
                </c:pt>
                <c:pt idx="695">
                  <c:v>-0.11131899000000001</c:v>
                </c:pt>
                <c:pt idx="696">
                  <c:v>-2.4448810000000001E-2</c:v>
                </c:pt>
                <c:pt idx="697">
                  <c:v>-0.21259842500000001</c:v>
                </c:pt>
                <c:pt idx="698">
                  <c:v>-9.8066914000000005E-2</c:v>
                </c:pt>
                <c:pt idx="699">
                  <c:v>7.4999999999999997E-3</c:v>
                </c:pt>
                <c:pt idx="700">
                  <c:v>9.6170213000000004E-2</c:v>
                </c:pt>
                <c:pt idx="701">
                  <c:v>1.0656371E-2</c:v>
                </c:pt>
                <c:pt idx="702">
                  <c:v>0</c:v>
                </c:pt>
                <c:pt idx="703">
                  <c:v>-0.27866028700000001</c:v>
                </c:pt>
                <c:pt idx="704">
                  <c:v>-0.12</c:v>
                </c:pt>
                <c:pt idx="705">
                  <c:v>-0.18578947400000001</c:v>
                </c:pt>
                <c:pt idx="706">
                  <c:v>8.6455330000000004E-3</c:v>
                </c:pt>
                <c:pt idx="707">
                  <c:v>-0.198333333</c:v>
                </c:pt>
                <c:pt idx="708">
                  <c:v>-2.4761905000000001E-2</c:v>
                </c:pt>
                <c:pt idx="709">
                  <c:v>-0.41432396300000002</c:v>
                </c:pt>
                <c:pt idx="710">
                  <c:v>2.3589743999999999E-2</c:v>
                </c:pt>
                <c:pt idx="711">
                  <c:v>-0.30807190699999998</c:v>
                </c:pt>
                <c:pt idx="712">
                  <c:v>2.4850895000000001E-2</c:v>
                </c:pt>
                <c:pt idx="713">
                  <c:v>-0.136786189</c:v>
                </c:pt>
                <c:pt idx="714">
                  <c:v>0.161710037</c:v>
                </c:pt>
                <c:pt idx="715">
                  <c:v>-6.7878787999999995E-2</c:v>
                </c:pt>
                <c:pt idx="716">
                  <c:v>0.125</c:v>
                </c:pt>
                <c:pt idx="717">
                  <c:v>0</c:v>
                </c:pt>
                <c:pt idx="718">
                  <c:v>-1.9487179E-2</c:v>
                </c:pt>
                <c:pt idx="719">
                  <c:v>0.16042187099999999</c:v>
                </c:pt>
                <c:pt idx="720">
                  <c:v>0.28969359300000003</c:v>
                </c:pt>
                <c:pt idx="721">
                  <c:v>-5.3507423999999998E-2</c:v>
                </c:pt>
                <c:pt idx="722">
                  <c:v>-0.11137440799999999</c:v>
                </c:pt>
                <c:pt idx="723">
                  <c:v>-4.3115437999999999E-2</c:v>
                </c:pt>
                <c:pt idx="724">
                  <c:v>-5.1900043999999999E-2</c:v>
                </c:pt>
                <c:pt idx="725">
                  <c:v>-0.11815562</c:v>
                </c:pt>
                <c:pt idx="726">
                  <c:v>-0.23957446800000001</c:v>
                </c:pt>
                <c:pt idx="727">
                  <c:v>-0.10298103</c:v>
                </c:pt>
                <c:pt idx="728">
                  <c:v>6.4500716999999999E-2</c:v>
                </c:pt>
                <c:pt idx="729">
                  <c:v>-0.26923076899999998</c:v>
                </c:pt>
                <c:pt idx="730">
                  <c:v>0.20662203700000001</c:v>
                </c:pt>
                <c:pt idx="731">
                  <c:v>4.4668588000000002E-2</c:v>
                </c:pt>
                <c:pt idx="732">
                  <c:v>-2.5316456000000001E-2</c:v>
                </c:pt>
                <c:pt idx="733">
                  <c:v>-0.17499999999999999</c:v>
                </c:pt>
                <c:pt idx="734">
                  <c:v>-6.9500000000000006E-2</c:v>
                </c:pt>
                <c:pt idx="735">
                  <c:v>-1.9075569000000001E-2</c:v>
                </c:pt>
                <c:pt idx="736">
                  <c:v>-8.5511111000000001E-2</c:v>
                </c:pt>
                <c:pt idx="737">
                  <c:v>-8.8082902000000005E-2</c:v>
                </c:pt>
                <c:pt idx="738">
                  <c:v>4.4668588000000002E-2</c:v>
                </c:pt>
                <c:pt idx="739">
                  <c:v>-0.2421875</c:v>
                </c:pt>
                <c:pt idx="740">
                  <c:v>3.2258065000000002E-2</c:v>
                </c:pt>
                <c:pt idx="741">
                  <c:v>-7.8726967999999994E-2</c:v>
                </c:pt>
                <c:pt idx="742">
                  <c:v>7.2463767999999998E-2</c:v>
                </c:pt>
                <c:pt idx="743">
                  <c:v>3.4120734999999999E-2</c:v>
                </c:pt>
                <c:pt idx="744">
                  <c:v>-4.1666666999999998E-2</c:v>
                </c:pt>
                <c:pt idx="745">
                  <c:v>-1.1162791E-2</c:v>
                </c:pt>
                <c:pt idx="746">
                  <c:v>-0.40760869599999999</c:v>
                </c:pt>
                <c:pt idx="747">
                  <c:v>-2.4390243999999998E-2</c:v>
                </c:pt>
                <c:pt idx="748">
                  <c:v>-0.41025641000000002</c:v>
                </c:pt>
                <c:pt idx="749">
                  <c:v>8.87574E-3</c:v>
                </c:pt>
                <c:pt idx="750">
                  <c:v>1.6789621000000001E-2</c:v>
                </c:pt>
                <c:pt idx="751">
                  <c:v>-7.6607386999999999E-2</c:v>
                </c:pt>
                <c:pt idx="752">
                  <c:v>-4.3749999999999997E-2</c:v>
                </c:pt>
                <c:pt idx="753">
                  <c:v>8.7356320000000001E-3</c:v>
                </c:pt>
                <c:pt idx="754">
                  <c:v>-0.29323696399999999</c:v>
                </c:pt>
                <c:pt idx="755">
                  <c:v>-0.34666666699999998</c:v>
                </c:pt>
                <c:pt idx="756">
                  <c:v>-0.48703170000000001</c:v>
                </c:pt>
                <c:pt idx="757">
                  <c:v>-6.7164179000000004E-2</c:v>
                </c:pt>
                <c:pt idx="758">
                  <c:v>-0.16369747900000001</c:v>
                </c:pt>
                <c:pt idx="759">
                  <c:v>0.30391173500000002</c:v>
                </c:pt>
                <c:pt idx="760">
                  <c:v>-0.235294118</c:v>
                </c:pt>
                <c:pt idx="761">
                  <c:v>-4.4067799999999999E-3</c:v>
                </c:pt>
                <c:pt idx="762">
                  <c:v>8.5607939999999993E-2</c:v>
                </c:pt>
                <c:pt idx="763">
                  <c:v>0.198514517</c:v>
                </c:pt>
                <c:pt idx="764">
                  <c:v>0</c:v>
                </c:pt>
                <c:pt idx="765">
                  <c:v>0.236842105</c:v>
                </c:pt>
                <c:pt idx="766">
                  <c:v>-0.27061224499999997</c:v>
                </c:pt>
                <c:pt idx="767">
                  <c:v>-5.3176471000000003E-2</c:v>
                </c:pt>
                <c:pt idx="768">
                  <c:v>7.2727269999999997E-3</c:v>
                </c:pt>
                <c:pt idx="769">
                  <c:v>-2.5316456000000001E-2</c:v>
                </c:pt>
                <c:pt idx="770">
                  <c:v>-2.5346724000000001E-2</c:v>
                </c:pt>
                <c:pt idx="771">
                  <c:v>-0.17125000000000001</c:v>
                </c:pt>
                <c:pt idx="772">
                  <c:v>8.6666669999999994E-3</c:v>
                </c:pt>
                <c:pt idx="773">
                  <c:v>-4.6129162000000001E-2</c:v>
                </c:pt>
                <c:pt idx="774">
                  <c:v>1.6774193999999999E-2</c:v>
                </c:pt>
                <c:pt idx="775">
                  <c:v>0.63692307699999995</c:v>
                </c:pt>
                <c:pt idx="776">
                  <c:v>-0.184502321</c:v>
                </c:pt>
                <c:pt idx="777">
                  <c:v>-0.51798561200000004</c:v>
                </c:pt>
                <c:pt idx="778">
                  <c:v>0.27470198699999998</c:v>
                </c:pt>
                <c:pt idx="779">
                  <c:v>0.08</c:v>
                </c:pt>
                <c:pt idx="780">
                  <c:v>0.25308641999999998</c:v>
                </c:pt>
                <c:pt idx="781">
                  <c:v>0</c:v>
                </c:pt>
                <c:pt idx="782">
                  <c:v>7.2693952000000006E-2</c:v>
                </c:pt>
                <c:pt idx="783">
                  <c:v>-0.36642857099999998</c:v>
                </c:pt>
                <c:pt idx="784">
                  <c:v>0.133272892</c:v>
                </c:pt>
                <c:pt idx="785">
                  <c:v>-0.105988341</c:v>
                </c:pt>
                <c:pt idx="786">
                  <c:v>-2.4108003999999999E-2</c:v>
                </c:pt>
                <c:pt idx="787">
                  <c:v>3.4063259999999998E-2</c:v>
                </c:pt>
                <c:pt idx="788">
                  <c:v>7.2607261000000006E-2</c:v>
                </c:pt>
                <c:pt idx="789">
                  <c:v>-3.125E-2</c:v>
                </c:pt>
                <c:pt idx="790">
                  <c:v>-0.44545454499999998</c:v>
                </c:pt>
                <c:pt idx="791">
                  <c:v>6.0606061000000003E-2</c:v>
                </c:pt>
                <c:pt idx="792">
                  <c:v>-1.3782542E-2</c:v>
                </c:pt>
                <c:pt idx="793">
                  <c:v>-3.3965049999999997E-2</c:v>
                </c:pt>
                <c:pt idx="794">
                  <c:v>-0.349271467</c:v>
                </c:pt>
                <c:pt idx="795">
                  <c:v>9.0548579000000004E-2</c:v>
                </c:pt>
                <c:pt idx="796">
                  <c:v>-0.20033670000000001</c:v>
                </c:pt>
                <c:pt idx="797">
                  <c:v>-5.5755395999999999E-2</c:v>
                </c:pt>
                <c:pt idx="798">
                  <c:v>-0.13714285700000001</c:v>
                </c:pt>
                <c:pt idx="799">
                  <c:v>0.54085872599999996</c:v>
                </c:pt>
                <c:pt idx="800">
                  <c:v>-9.5142709999999995E-3</c:v>
                </c:pt>
                <c:pt idx="801">
                  <c:v>0.157818182</c:v>
                </c:pt>
                <c:pt idx="802">
                  <c:v>-0.29850746299999997</c:v>
                </c:pt>
                <c:pt idx="803">
                  <c:v>0.160909091</c:v>
                </c:pt>
                <c:pt idx="804">
                  <c:v>-0.108283703</c:v>
                </c:pt>
                <c:pt idx="805">
                  <c:v>6.9753809999999999E-2</c:v>
                </c:pt>
                <c:pt idx="806">
                  <c:v>-2.7865032000000001E-2</c:v>
                </c:pt>
                <c:pt idx="807">
                  <c:v>0.12704918000000001</c:v>
                </c:pt>
                <c:pt idx="808">
                  <c:v>-5.0181818000000003E-2</c:v>
                </c:pt>
                <c:pt idx="809">
                  <c:v>-0.105206074</c:v>
                </c:pt>
                <c:pt idx="810">
                  <c:v>-0.589537223</c:v>
                </c:pt>
                <c:pt idx="811">
                  <c:v>0.170020121</c:v>
                </c:pt>
                <c:pt idx="812">
                  <c:v>-5.9266227999999997E-2</c:v>
                </c:pt>
                <c:pt idx="813">
                  <c:v>-1.6170212999999999E-2</c:v>
                </c:pt>
                <c:pt idx="814">
                  <c:v>8.3333332999999996E-2</c:v>
                </c:pt>
                <c:pt idx="815">
                  <c:v>-5.5555555999999999E-2</c:v>
                </c:pt>
                <c:pt idx="816">
                  <c:v>0.21205136599999999</c:v>
                </c:pt>
                <c:pt idx="817">
                  <c:v>-0.13978494599999999</c:v>
                </c:pt>
                <c:pt idx="818">
                  <c:v>-0.103271581</c:v>
                </c:pt>
                <c:pt idx="819">
                  <c:v>-7.3804573999999998E-2</c:v>
                </c:pt>
                <c:pt idx="820">
                  <c:v>-3.2239493000000001E-2</c:v>
                </c:pt>
                <c:pt idx="821">
                  <c:v>-0.24133333300000001</c:v>
                </c:pt>
                <c:pt idx="822">
                  <c:v>-0.11621741100000001</c:v>
                </c:pt>
                <c:pt idx="823">
                  <c:v>-0.131559497</c:v>
                </c:pt>
                <c:pt idx="824">
                  <c:v>-4.2857140000000004E-3</c:v>
                </c:pt>
                <c:pt idx="825">
                  <c:v>-5.8744091999999998E-2</c:v>
                </c:pt>
                <c:pt idx="826">
                  <c:v>-0.108658744</c:v>
                </c:pt>
                <c:pt idx="827">
                  <c:v>-5.5613850999999999E-2</c:v>
                </c:pt>
                <c:pt idx="828">
                  <c:v>0.233576642</c:v>
                </c:pt>
                <c:pt idx="829">
                  <c:v>-9.2954990000000005E-3</c:v>
                </c:pt>
                <c:pt idx="830">
                  <c:v>0.227142857</c:v>
                </c:pt>
                <c:pt idx="831">
                  <c:v>-6.9227122000000002E-2</c:v>
                </c:pt>
                <c:pt idx="832">
                  <c:v>-8.8709677000000001E-2</c:v>
                </c:pt>
                <c:pt idx="833">
                  <c:v>-0.19917488</c:v>
                </c:pt>
                <c:pt idx="834">
                  <c:v>-0.35212121200000002</c:v>
                </c:pt>
                <c:pt idx="835">
                  <c:v>0.26146788999999998</c:v>
                </c:pt>
                <c:pt idx="836">
                  <c:v>6.1204344000000001E-2</c:v>
                </c:pt>
                <c:pt idx="837">
                  <c:v>7.9963234999999994E-2</c:v>
                </c:pt>
                <c:pt idx="838">
                  <c:v>3.1215162000000001E-2</c:v>
                </c:pt>
                <c:pt idx="839">
                  <c:v>1.6129032000000001E-2</c:v>
                </c:pt>
                <c:pt idx="840">
                  <c:v>-0.46047582500000001</c:v>
                </c:pt>
                <c:pt idx="841">
                  <c:v>0.18046511600000001</c:v>
                </c:pt>
                <c:pt idx="842">
                  <c:v>-1.2183075E-2</c:v>
                </c:pt>
                <c:pt idx="843">
                  <c:v>-6.6666666999999999E-2</c:v>
                </c:pt>
                <c:pt idx="844">
                  <c:v>-0.16590840200000001</c:v>
                </c:pt>
                <c:pt idx="845">
                  <c:v>-0.35596933200000003</c:v>
                </c:pt>
                <c:pt idx="846">
                  <c:v>-0.27069742400000002</c:v>
                </c:pt>
                <c:pt idx="847">
                  <c:v>3.4509803999999998E-2</c:v>
                </c:pt>
                <c:pt idx="848">
                  <c:v>0.14285714299999999</c:v>
                </c:pt>
                <c:pt idx="849">
                  <c:v>4.4930876000000002E-2</c:v>
                </c:pt>
                <c:pt idx="850">
                  <c:v>-0.237070277</c:v>
                </c:pt>
                <c:pt idx="851">
                  <c:v>6.7041130000000003E-3</c:v>
                </c:pt>
                <c:pt idx="852">
                  <c:v>-0.120812842</c:v>
                </c:pt>
                <c:pt idx="853">
                  <c:v>-0.34315092400000002</c:v>
                </c:pt>
                <c:pt idx="854">
                  <c:v>-0.31934426199999999</c:v>
                </c:pt>
                <c:pt idx="855">
                  <c:v>0.16870629400000001</c:v>
                </c:pt>
                <c:pt idx="856">
                  <c:v>-0.54585365900000005</c:v>
                </c:pt>
                <c:pt idx="857">
                  <c:v>-0.51546391800000002</c:v>
                </c:pt>
                <c:pt idx="858">
                  <c:v>0.18006992999999999</c:v>
                </c:pt>
                <c:pt idx="859">
                  <c:v>-1.7500000000000002E-2</c:v>
                </c:pt>
                <c:pt idx="860">
                  <c:v>0.23809523799999999</c:v>
                </c:pt>
                <c:pt idx="861">
                  <c:v>4.2264151E-2</c:v>
                </c:pt>
                <c:pt idx="862">
                  <c:v>0.132075472</c:v>
                </c:pt>
                <c:pt idx="863">
                  <c:v>0.36072144299999997</c:v>
                </c:pt>
                <c:pt idx="864">
                  <c:v>0.146484375</c:v>
                </c:pt>
                <c:pt idx="865">
                  <c:v>7.1065989999999996E-2</c:v>
                </c:pt>
                <c:pt idx="866">
                  <c:v>0.18181818199999999</c:v>
                </c:pt>
                <c:pt idx="867">
                  <c:v>-0.30322580599999999</c:v>
                </c:pt>
                <c:pt idx="868">
                  <c:v>-0.35833333299999998</c:v>
                </c:pt>
                <c:pt idx="869">
                  <c:v>-2.7910142999999998E-2</c:v>
                </c:pt>
                <c:pt idx="870">
                  <c:v>1.4857143E-2</c:v>
                </c:pt>
                <c:pt idx="871">
                  <c:v>0.16636029399999999</c:v>
                </c:pt>
                <c:pt idx="872">
                  <c:v>-0.33901192499999999</c:v>
                </c:pt>
                <c:pt idx="873">
                  <c:v>-5.8583106000000003E-2</c:v>
                </c:pt>
                <c:pt idx="874">
                  <c:v>-6.6666666999999999E-2</c:v>
                </c:pt>
                <c:pt idx="875">
                  <c:v>-8.2865169000000002E-2</c:v>
                </c:pt>
                <c:pt idx="876">
                  <c:v>-3.7974684000000002E-2</c:v>
                </c:pt>
                <c:pt idx="877">
                  <c:v>-0.368421053</c:v>
                </c:pt>
                <c:pt idx="878">
                  <c:v>-7.3964497000000004E-2</c:v>
                </c:pt>
                <c:pt idx="879">
                  <c:v>-0.36281179099999999</c:v>
                </c:pt>
                <c:pt idx="880">
                  <c:v>-0.35897435900000002</c:v>
                </c:pt>
                <c:pt idx="881">
                  <c:v>-0.59142472599999996</c:v>
                </c:pt>
                <c:pt idx="882">
                  <c:v>4.2145594000000001E-2</c:v>
                </c:pt>
                <c:pt idx="883">
                  <c:v>-0.123947052</c:v>
                </c:pt>
                <c:pt idx="884">
                  <c:v>-0.192982456</c:v>
                </c:pt>
                <c:pt idx="885">
                  <c:v>3.3088235000000001E-2</c:v>
                </c:pt>
                <c:pt idx="886">
                  <c:v>-2.0408163E-2</c:v>
                </c:pt>
                <c:pt idx="887">
                  <c:v>-0.17182608699999999</c:v>
                </c:pt>
                <c:pt idx="888">
                  <c:v>-6.0546875E-2</c:v>
                </c:pt>
                <c:pt idx="889">
                  <c:v>4.9270072999999998E-2</c:v>
                </c:pt>
                <c:pt idx="890">
                  <c:v>-0.16501650200000001</c:v>
                </c:pt>
                <c:pt idx="891">
                  <c:v>-1.8895348999999999E-2</c:v>
                </c:pt>
                <c:pt idx="892">
                  <c:v>-0.10982411</c:v>
                </c:pt>
                <c:pt idx="893">
                  <c:v>-0.43654178700000001</c:v>
                </c:pt>
                <c:pt idx="894">
                  <c:v>-0.235109718</c:v>
                </c:pt>
                <c:pt idx="895">
                  <c:v>1.1904761999999999E-2</c:v>
                </c:pt>
                <c:pt idx="896">
                  <c:v>0.18270270299999999</c:v>
                </c:pt>
                <c:pt idx="897">
                  <c:v>-5.7500000000000002E-2</c:v>
                </c:pt>
                <c:pt idx="898">
                  <c:v>-0.31182438099999998</c:v>
                </c:pt>
                <c:pt idx="899">
                  <c:v>-0.31638163800000002</c:v>
                </c:pt>
                <c:pt idx="900">
                  <c:v>-0.15476190500000001</c:v>
                </c:pt>
                <c:pt idx="901">
                  <c:v>9.9423630999999998E-2</c:v>
                </c:pt>
                <c:pt idx="902">
                  <c:v>0.22238372100000001</c:v>
                </c:pt>
                <c:pt idx="903">
                  <c:v>5.8530511E-2</c:v>
                </c:pt>
                <c:pt idx="904">
                  <c:v>-0.10928961700000001</c:v>
                </c:pt>
                <c:pt idx="905">
                  <c:v>-0.108241082</c:v>
                </c:pt>
                <c:pt idx="906">
                  <c:v>0.156843643</c:v>
                </c:pt>
                <c:pt idx="907">
                  <c:v>5.5187637999999997E-2</c:v>
                </c:pt>
                <c:pt idx="908">
                  <c:v>0</c:v>
                </c:pt>
                <c:pt idx="909">
                  <c:v>-9.6153850000000006E-3</c:v>
                </c:pt>
                <c:pt idx="910">
                  <c:v>0.1</c:v>
                </c:pt>
                <c:pt idx="911">
                  <c:v>2.084507E-2</c:v>
                </c:pt>
                <c:pt idx="912">
                  <c:v>-0.24782284199999999</c:v>
                </c:pt>
                <c:pt idx="913">
                  <c:v>-6.8493151000000002E-2</c:v>
                </c:pt>
                <c:pt idx="914">
                  <c:v>-0.13537036999999999</c:v>
                </c:pt>
                <c:pt idx="915">
                  <c:v>-0.100221484</c:v>
                </c:pt>
                <c:pt idx="916">
                  <c:v>-0.138760407</c:v>
                </c:pt>
                <c:pt idx="917">
                  <c:v>-0.248945148</c:v>
                </c:pt>
                <c:pt idx="918">
                  <c:v>-0.18331957099999999</c:v>
                </c:pt>
                <c:pt idx="919">
                  <c:v>-0.37013560099999998</c:v>
                </c:pt>
                <c:pt idx="920">
                  <c:v>-1.4285714E-2</c:v>
                </c:pt>
                <c:pt idx="921">
                  <c:v>6.0935799999999998E-2</c:v>
                </c:pt>
                <c:pt idx="922">
                  <c:v>-0.50819672100000002</c:v>
                </c:pt>
                <c:pt idx="923">
                  <c:v>5.7583273999999997E-2</c:v>
                </c:pt>
                <c:pt idx="924">
                  <c:v>-2.2222222E-2</c:v>
                </c:pt>
                <c:pt idx="925">
                  <c:v>-1.1555556E-2</c:v>
                </c:pt>
                <c:pt idx="926">
                  <c:v>-6.25E-2</c:v>
                </c:pt>
                <c:pt idx="927">
                  <c:v>-0.06</c:v>
                </c:pt>
                <c:pt idx="928">
                  <c:v>-6.6666666999999999E-2</c:v>
                </c:pt>
                <c:pt idx="929">
                  <c:v>-6.3765182000000004E-2</c:v>
                </c:pt>
                <c:pt idx="930">
                  <c:v>-0.20185614800000001</c:v>
                </c:pt>
                <c:pt idx="931">
                  <c:v>3.6850921000000002E-2</c:v>
                </c:pt>
                <c:pt idx="932">
                  <c:v>-9.2307689999999998E-3</c:v>
                </c:pt>
                <c:pt idx="933">
                  <c:v>3.7549407E-2</c:v>
                </c:pt>
                <c:pt idx="934">
                  <c:v>0.153110048</c:v>
                </c:pt>
                <c:pt idx="935">
                  <c:v>-0.21279092499999999</c:v>
                </c:pt>
                <c:pt idx="936">
                  <c:v>0.108301887</c:v>
                </c:pt>
                <c:pt idx="937">
                  <c:v>-0.29446935699999999</c:v>
                </c:pt>
                <c:pt idx="938">
                  <c:v>0.101803374</c:v>
                </c:pt>
                <c:pt idx="939">
                  <c:v>-0.484848485</c:v>
                </c:pt>
                <c:pt idx="940">
                  <c:v>-0.44370493599999999</c:v>
                </c:pt>
                <c:pt idx="941">
                  <c:v>-0.1193668</c:v>
                </c:pt>
                <c:pt idx="942">
                  <c:v>3.2432431999999997E-2</c:v>
                </c:pt>
                <c:pt idx="943">
                  <c:v>0.12167199099999999</c:v>
                </c:pt>
                <c:pt idx="944">
                  <c:v>3.04E-2</c:v>
                </c:pt>
                <c:pt idx="945">
                  <c:v>0.102941176</c:v>
                </c:pt>
                <c:pt idx="946">
                  <c:v>8.4010840000000003E-2</c:v>
                </c:pt>
                <c:pt idx="947">
                  <c:v>-2.3835616E-2</c:v>
                </c:pt>
                <c:pt idx="948">
                  <c:v>-0.20730833500000001</c:v>
                </c:pt>
                <c:pt idx="949">
                  <c:v>8.8484848000000005E-2</c:v>
                </c:pt>
                <c:pt idx="950">
                  <c:v>-7.9320112999999998E-2</c:v>
                </c:pt>
                <c:pt idx="951">
                  <c:v>-2.5423728999999999E-2</c:v>
                </c:pt>
                <c:pt idx="952">
                  <c:v>6.5468750000000006E-2</c:v>
                </c:pt>
                <c:pt idx="953">
                  <c:v>6.9333332999999997E-2</c:v>
                </c:pt>
                <c:pt idx="954">
                  <c:v>-0.47406082300000002</c:v>
                </c:pt>
                <c:pt idx="955">
                  <c:v>-7.9096045000000004E-2</c:v>
                </c:pt>
                <c:pt idx="956">
                  <c:v>-3.5714285999999998E-2</c:v>
                </c:pt>
                <c:pt idx="957">
                  <c:v>-0.27573122500000002</c:v>
                </c:pt>
                <c:pt idx="958">
                  <c:v>-0.12387387399999999</c:v>
                </c:pt>
                <c:pt idx="959">
                  <c:v>-0.141806293</c:v>
                </c:pt>
                <c:pt idx="960">
                  <c:v>1.375E-2</c:v>
                </c:pt>
                <c:pt idx="961">
                  <c:v>-0.14184397200000001</c:v>
                </c:pt>
                <c:pt idx="962">
                  <c:v>2.0550459E-2</c:v>
                </c:pt>
                <c:pt idx="963">
                  <c:v>-0.37213872799999997</c:v>
                </c:pt>
                <c:pt idx="964">
                  <c:v>-3.1176471000000001E-2</c:v>
                </c:pt>
                <c:pt idx="965">
                  <c:v>7.1428570999999996E-2</c:v>
                </c:pt>
                <c:pt idx="966">
                  <c:v>5.4590570999999997E-2</c:v>
                </c:pt>
                <c:pt idx="967">
                  <c:v>-8.5454545000000007E-2</c:v>
                </c:pt>
                <c:pt idx="968">
                  <c:v>-0.21523809499999999</c:v>
                </c:pt>
                <c:pt idx="969">
                  <c:v>-4.9850448999999998E-2</c:v>
                </c:pt>
                <c:pt idx="970">
                  <c:v>-0.172859451</c:v>
                </c:pt>
                <c:pt idx="971">
                  <c:v>5.4192229000000001E-2</c:v>
                </c:pt>
                <c:pt idx="972">
                  <c:v>-0.16</c:v>
                </c:pt>
                <c:pt idx="973">
                  <c:v>-8.1081080999999999E-2</c:v>
                </c:pt>
                <c:pt idx="974">
                  <c:v>-0.403537639</c:v>
                </c:pt>
                <c:pt idx="975">
                  <c:v>0.35199999999999998</c:v>
                </c:pt>
                <c:pt idx="976">
                  <c:v>0.318101933</c:v>
                </c:pt>
                <c:pt idx="977">
                  <c:v>7.802341E-3</c:v>
                </c:pt>
                <c:pt idx="978">
                  <c:v>2.5700935000000001E-2</c:v>
                </c:pt>
                <c:pt idx="979">
                  <c:v>-3.1710914E-2</c:v>
                </c:pt>
                <c:pt idx="980">
                  <c:v>-1.4344262E-2</c:v>
                </c:pt>
                <c:pt idx="981">
                  <c:v>0</c:v>
                </c:pt>
                <c:pt idx="982">
                  <c:v>0.2300123</c:v>
                </c:pt>
                <c:pt idx="983">
                  <c:v>-2.0654044999999999E-2</c:v>
                </c:pt>
                <c:pt idx="984">
                  <c:v>0.17641025599999999</c:v>
                </c:pt>
                <c:pt idx="985">
                  <c:v>-0.176954733</c:v>
                </c:pt>
                <c:pt idx="986">
                  <c:v>4.5194804999999998E-2</c:v>
                </c:pt>
                <c:pt idx="987">
                  <c:v>-0.21286370600000001</c:v>
                </c:pt>
                <c:pt idx="988">
                  <c:v>0.11</c:v>
                </c:pt>
                <c:pt idx="989">
                  <c:v>1.8394160999999999E-2</c:v>
                </c:pt>
                <c:pt idx="990">
                  <c:v>-9.5384615000000006E-2</c:v>
                </c:pt>
                <c:pt idx="991">
                  <c:v>-5.4054053999999997E-2</c:v>
                </c:pt>
                <c:pt idx="992">
                  <c:v>-0.31251296899999997</c:v>
                </c:pt>
                <c:pt idx="993">
                  <c:v>5.4481546999999998E-2</c:v>
                </c:pt>
                <c:pt idx="994">
                  <c:v>0</c:v>
                </c:pt>
                <c:pt idx="995">
                  <c:v>-5.7471264000000001E-2</c:v>
                </c:pt>
                <c:pt idx="996">
                  <c:v>6.2307691999999998E-2</c:v>
                </c:pt>
                <c:pt idx="997">
                  <c:v>-0.11460957200000001</c:v>
                </c:pt>
                <c:pt idx="998">
                  <c:v>-0.47405684199999998</c:v>
                </c:pt>
                <c:pt idx="999">
                  <c:v>9.0994371000000004E-2</c:v>
                </c:pt>
                <c:pt idx="1000">
                  <c:v>6.6666666999999999E-2</c:v>
                </c:pt>
                <c:pt idx="1001">
                  <c:v>5.2631578999999998E-2</c:v>
                </c:pt>
                <c:pt idx="1002">
                  <c:v>-0.17155366899999999</c:v>
                </c:pt>
                <c:pt idx="1003">
                  <c:v>0.12405302999999999</c:v>
                </c:pt>
                <c:pt idx="1004">
                  <c:v>0</c:v>
                </c:pt>
                <c:pt idx="1005">
                  <c:v>6.8965517000000004E-2</c:v>
                </c:pt>
                <c:pt idx="1006">
                  <c:v>-0.32543103400000001</c:v>
                </c:pt>
                <c:pt idx="1007">
                  <c:v>-0.23939808500000001</c:v>
                </c:pt>
                <c:pt idx="1008">
                  <c:v>7.6158939999999994E-2</c:v>
                </c:pt>
                <c:pt idx="1009">
                  <c:v>-9.1476090999999995E-2</c:v>
                </c:pt>
                <c:pt idx="1010">
                  <c:v>-9.1476090999999995E-2</c:v>
                </c:pt>
                <c:pt idx="1011">
                  <c:v>-1.1343284E-2</c:v>
                </c:pt>
                <c:pt idx="1012">
                  <c:v>0.33596837899999998</c:v>
                </c:pt>
                <c:pt idx="1013">
                  <c:v>-7.1999999999999995E-2</c:v>
                </c:pt>
                <c:pt idx="1014">
                  <c:v>3.5131743999999999E-2</c:v>
                </c:pt>
                <c:pt idx="1015">
                  <c:v>-6.8965517000000004E-2</c:v>
                </c:pt>
                <c:pt idx="1016">
                  <c:v>-1.5364917000000001E-2</c:v>
                </c:pt>
                <c:pt idx="1017">
                  <c:v>5.5286130000000003E-2</c:v>
                </c:pt>
                <c:pt idx="1018">
                  <c:v>-0.31856899500000002</c:v>
                </c:pt>
                <c:pt idx="1019">
                  <c:v>0.25644098300000001</c:v>
                </c:pt>
                <c:pt idx="1020">
                  <c:v>1.6871603999999998E-2</c:v>
                </c:pt>
                <c:pt idx="1021">
                  <c:v>3.7765363000000003E-2</c:v>
                </c:pt>
                <c:pt idx="1022">
                  <c:v>-0.126</c:v>
                </c:pt>
                <c:pt idx="1023">
                  <c:v>-0.20396600600000001</c:v>
                </c:pt>
                <c:pt idx="1024">
                  <c:v>1.2048193E-2</c:v>
                </c:pt>
                <c:pt idx="1025">
                  <c:v>0.16927982999999999</c:v>
                </c:pt>
                <c:pt idx="1026">
                  <c:v>0.105263158</c:v>
                </c:pt>
                <c:pt idx="1027">
                  <c:v>-4.1510522000000001E-2</c:v>
                </c:pt>
                <c:pt idx="1028">
                  <c:v>-0.240714286</c:v>
                </c:pt>
                <c:pt idx="1029">
                  <c:v>-0.13262451</c:v>
                </c:pt>
                <c:pt idx="1030">
                  <c:v>-9.4326726E-2</c:v>
                </c:pt>
                <c:pt idx="1031">
                  <c:v>0.12734177199999999</c:v>
                </c:pt>
                <c:pt idx="1032">
                  <c:v>-1.2578616000000001E-2</c:v>
                </c:pt>
                <c:pt idx="1033">
                  <c:v>-0.25862068999999999</c:v>
                </c:pt>
                <c:pt idx="1034">
                  <c:v>-0.152</c:v>
                </c:pt>
                <c:pt idx="1035">
                  <c:v>-0.48942857099999998</c:v>
                </c:pt>
                <c:pt idx="1036">
                  <c:v>-6.8157614000000005E-2</c:v>
                </c:pt>
                <c:pt idx="1037">
                  <c:v>-0.12736825299999999</c:v>
                </c:pt>
                <c:pt idx="1038">
                  <c:v>0.18110236199999999</c:v>
                </c:pt>
                <c:pt idx="1039">
                  <c:v>7.5098814E-2</c:v>
                </c:pt>
                <c:pt idx="1040">
                  <c:v>2.2222222E-2</c:v>
                </c:pt>
                <c:pt idx="1041">
                  <c:v>0.46871428599999998</c:v>
                </c:pt>
                <c:pt idx="1042">
                  <c:v>-0.15966386599999999</c:v>
                </c:pt>
                <c:pt idx="1043">
                  <c:v>0</c:v>
                </c:pt>
                <c:pt idx="1044">
                  <c:v>-0.109268293</c:v>
                </c:pt>
                <c:pt idx="1045">
                  <c:v>6.2307691999999998E-2</c:v>
                </c:pt>
                <c:pt idx="1046">
                  <c:v>-7.2690560000000001E-2</c:v>
                </c:pt>
                <c:pt idx="1047">
                  <c:v>-3.3468560000000001E-2</c:v>
                </c:pt>
                <c:pt idx="1048">
                  <c:v>-1.5663644000000001E-2</c:v>
                </c:pt>
                <c:pt idx="1049">
                  <c:v>0.17519999999999999</c:v>
                </c:pt>
                <c:pt idx="1050">
                  <c:v>-1.9230769000000002E-2</c:v>
                </c:pt>
                <c:pt idx="1051">
                  <c:v>-0.20481927699999999</c:v>
                </c:pt>
                <c:pt idx="1052">
                  <c:v>-0.04</c:v>
                </c:pt>
                <c:pt idx="1053">
                  <c:v>3.5984848E-2</c:v>
                </c:pt>
                <c:pt idx="1054">
                  <c:v>-7.9571106000000003E-2</c:v>
                </c:pt>
                <c:pt idx="1055">
                  <c:v>-1.8333333E-2</c:v>
                </c:pt>
                <c:pt idx="1056">
                  <c:v>-0.26676829299999999</c:v>
                </c:pt>
                <c:pt idx="1057">
                  <c:v>0</c:v>
                </c:pt>
                <c:pt idx="1058">
                  <c:v>-5.3571428999999997E-2</c:v>
                </c:pt>
                <c:pt idx="1059">
                  <c:v>-6.5323899999999999E-3</c:v>
                </c:pt>
                <c:pt idx="1060">
                  <c:v>-8.5106382999999994E-2</c:v>
                </c:pt>
                <c:pt idx="1061">
                  <c:v>2.7586210000000002E-3</c:v>
                </c:pt>
                <c:pt idx="1062">
                  <c:v>-0.14583333300000001</c:v>
                </c:pt>
                <c:pt idx="1063">
                  <c:v>-8.4728032999999994E-2</c:v>
                </c:pt>
                <c:pt idx="1064">
                  <c:v>4.3276662E-2</c:v>
                </c:pt>
                <c:pt idx="1065">
                  <c:v>-0.14139344300000001</c:v>
                </c:pt>
                <c:pt idx="1066">
                  <c:v>-8.8187262000000002E-2</c:v>
                </c:pt>
                <c:pt idx="1067">
                  <c:v>-0.33645589399999998</c:v>
                </c:pt>
                <c:pt idx="1068">
                  <c:v>-5.9322034000000003E-2</c:v>
                </c:pt>
                <c:pt idx="1069">
                  <c:v>-1.3605442000000001E-2</c:v>
                </c:pt>
                <c:pt idx="1070">
                  <c:v>0.241481481</c:v>
                </c:pt>
                <c:pt idx="1071">
                  <c:v>0.26315789499999998</c:v>
                </c:pt>
                <c:pt idx="1072">
                  <c:v>1.2048193E-2</c:v>
                </c:pt>
                <c:pt idx="1073">
                  <c:v>-0.14499999999999999</c:v>
                </c:pt>
                <c:pt idx="1074">
                  <c:v>-0.26820966600000001</c:v>
                </c:pt>
                <c:pt idx="1075">
                  <c:v>-2.2068965999999999E-2</c:v>
                </c:pt>
                <c:pt idx="1076">
                  <c:v>-0.174666667</c:v>
                </c:pt>
                <c:pt idx="1077">
                  <c:v>-0.39147058800000001</c:v>
                </c:pt>
                <c:pt idx="1078">
                  <c:v>-0.21230769199999999</c:v>
                </c:pt>
                <c:pt idx="1079">
                  <c:v>-3.1725888000000001E-2</c:v>
                </c:pt>
                <c:pt idx="1080">
                  <c:v>8.0898875999999995E-2</c:v>
                </c:pt>
                <c:pt idx="1081">
                  <c:v>0</c:v>
                </c:pt>
                <c:pt idx="1082">
                  <c:v>-5.1435067000000001E-2</c:v>
                </c:pt>
                <c:pt idx="1083">
                  <c:v>6.2588905E-2</c:v>
                </c:pt>
                <c:pt idx="1084">
                  <c:v>-0.26413128400000002</c:v>
                </c:pt>
                <c:pt idx="1085">
                  <c:v>0.125</c:v>
                </c:pt>
                <c:pt idx="1086">
                  <c:v>-7.7490774999999998E-2</c:v>
                </c:pt>
                <c:pt idx="1087">
                  <c:v>-5.4054053999999997E-2</c:v>
                </c:pt>
                <c:pt idx="1088">
                  <c:v>-5.5064935000000002E-2</c:v>
                </c:pt>
                <c:pt idx="1089">
                  <c:v>-0.16239316200000001</c:v>
                </c:pt>
                <c:pt idx="1090">
                  <c:v>8.2023240000000004E-3</c:v>
                </c:pt>
                <c:pt idx="1091">
                  <c:v>-0.154829932</c:v>
                </c:pt>
                <c:pt idx="1092">
                  <c:v>-0.43538268499999999</c:v>
                </c:pt>
                <c:pt idx="1093">
                  <c:v>0.43964562600000001</c:v>
                </c:pt>
                <c:pt idx="1094">
                  <c:v>0.139259259</c:v>
                </c:pt>
                <c:pt idx="1095">
                  <c:v>0</c:v>
                </c:pt>
                <c:pt idx="1096">
                  <c:v>8.6985391999999995E-2</c:v>
                </c:pt>
                <c:pt idx="1097">
                  <c:v>-0.183529412</c:v>
                </c:pt>
                <c:pt idx="1098">
                  <c:v>6.4000000000000001E-2</c:v>
                </c:pt>
                <c:pt idx="1099">
                  <c:v>0</c:v>
                </c:pt>
                <c:pt idx="1100">
                  <c:v>-0.14545454499999999</c:v>
                </c:pt>
                <c:pt idx="1101">
                  <c:v>-0.24126492699999999</c:v>
                </c:pt>
                <c:pt idx="1102">
                  <c:v>-5.6717428E-2</c:v>
                </c:pt>
                <c:pt idx="1103">
                  <c:v>8.9904047000000001E-2</c:v>
                </c:pt>
                <c:pt idx="1104">
                  <c:v>-0.321299116</c:v>
                </c:pt>
                <c:pt idx="1105">
                  <c:v>5.2755165999999999E-2</c:v>
                </c:pt>
                <c:pt idx="1106">
                  <c:v>-0.13793103400000001</c:v>
                </c:pt>
                <c:pt idx="1107">
                  <c:v>-0.21555555600000001</c:v>
                </c:pt>
                <c:pt idx="1108">
                  <c:v>-9.7938144000000005E-2</c:v>
                </c:pt>
                <c:pt idx="1109">
                  <c:v>-0.40334128899999999</c:v>
                </c:pt>
                <c:pt idx="1110">
                  <c:v>-9.6936937000000001E-2</c:v>
                </c:pt>
                <c:pt idx="1111">
                  <c:v>4.4782609000000001E-2</c:v>
                </c:pt>
                <c:pt idx="1112">
                  <c:v>0</c:v>
                </c:pt>
                <c:pt idx="1113">
                  <c:v>-2.3870967999999999E-2</c:v>
                </c:pt>
                <c:pt idx="1114">
                  <c:v>-7.7419350000000001E-3</c:v>
                </c:pt>
                <c:pt idx="1115">
                  <c:v>-8.7591241E-2</c:v>
                </c:pt>
                <c:pt idx="1116">
                  <c:v>7.7881619999999999E-2</c:v>
                </c:pt>
                <c:pt idx="1117">
                  <c:v>-6.6916238000000003E-2</c:v>
                </c:pt>
                <c:pt idx="1118">
                  <c:v>-9.2881355999999998E-2</c:v>
                </c:pt>
                <c:pt idx="1119">
                  <c:v>0.11144042699999999</c:v>
                </c:pt>
                <c:pt idx="1120">
                  <c:v>4.9484539999999997E-3</c:v>
                </c:pt>
                <c:pt idx="1121">
                  <c:v>1.6236866999999999E-2</c:v>
                </c:pt>
                <c:pt idx="1122">
                  <c:v>-6.0344828000000003E-2</c:v>
                </c:pt>
                <c:pt idx="1123">
                  <c:v>-2.4756851999999999E-2</c:v>
                </c:pt>
                <c:pt idx="1124">
                  <c:v>-8.9498807E-2</c:v>
                </c:pt>
                <c:pt idx="1125">
                  <c:v>-0.196473552</c:v>
                </c:pt>
                <c:pt idx="1126">
                  <c:v>-0.10518934100000001</c:v>
                </c:pt>
                <c:pt idx="1127">
                  <c:v>0.1792</c:v>
                </c:pt>
                <c:pt idx="1128">
                  <c:v>-0.21491658499999999</c:v>
                </c:pt>
                <c:pt idx="1129">
                  <c:v>-4.4814815000000001E-2</c:v>
                </c:pt>
                <c:pt idx="1130">
                  <c:v>9.1476090999999995E-2</c:v>
                </c:pt>
                <c:pt idx="1131">
                  <c:v>-0.40400000000000003</c:v>
                </c:pt>
                <c:pt idx="1132">
                  <c:v>-3.8461538000000003E-2</c:v>
                </c:pt>
                <c:pt idx="1133">
                  <c:v>0.13071570599999999</c:v>
                </c:pt>
                <c:pt idx="1134">
                  <c:v>-0.02</c:v>
                </c:pt>
                <c:pt idx="1135">
                  <c:v>0.03</c:v>
                </c:pt>
                <c:pt idx="1136">
                  <c:v>-0.34181818200000003</c:v>
                </c:pt>
                <c:pt idx="1137">
                  <c:v>6.8965517000000004E-2</c:v>
                </c:pt>
                <c:pt idx="1138">
                  <c:v>6.1149984999999997E-2</c:v>
                </c:pt>
                <c:pt idx="1139">
                  <c:v>3.8062284000000002E-2</c:v>
                </c:pt>
                <c:pt idx="1140">
                  <c:v>-6.6298342999999996E-2</c:v>
                </c:pt>
                <c:pt idx="1141">
                  <c:v>-1.8987342000000001E-2</c:v>
                </c:pt>
                <c:pt idx="1142">
                  <c:v>-8.8967972000000006E-2</c:v>
                </c:pt>
                <c:pt idx="1143">
                  <c:v>-0.10605320999999999</c:v>
                </c:pt>
                <c:pt idx="1144">
                  <c:v>3.3795802E-2</c:v>
                </c:pt>
                <c:pt idx="1145">
                  <c:v>0.130434783</c:v>
                </c:pt>
                <c:pt idx="1146">
                  <c:v>6.1892129999999998E-3</c:v>
                </c:pt>
                <c:pt idx="1147">
                  <c:v>0.10983050799999999</c:v>
                </c:pt>
                <c:pt idx="1148">
                  <c:v>-0.228148148</c:v>
                </c:pt>
                <c:pt idx="1149">
                  <c:v>6.2680114999999995E-2</c:v>
                </c:pt>
                <c:pt idx="1150">
                  <c:v>0.14572864299999999</c:v>
                </c:pt>
                <c:pt idx="1151">
                  <c:v>0.26666666700000002</c:v>
                </c:pt>
                <c:pt idx="1152">
                  <c:v>-0.46315789499999999</c:v>
                </c:pt>
                <c:pt idx="1153">
                  <c:v>-5.9170255999999997E-2</c:v>
                </c:pt>
                <c:pt idx="1154">
                  <c:v>-0.14194174800000001</c:v>
                </c:pt>
                <c:pt idx="1155">
                  <c:v>-0.123620309</c:v>
                </c:pt>
                <c:pt idx="1156">
                  <c:v>-0.10821428600000001</c:v>
                </c:pt>
                <c:pt idx="1157">
                  <c:v>-0.33333333300000001</c:v>
                </c:pt>
                <c:pt idx="1158">
                  <c:v>-1.9101704000000001E-2</c:v>
                </c:pt>
                <c:pt idx="1159">
                  <c:v>0.15391579899999999</c:v>
                </c:pt>
                <c:pt idx="1160">
                  <c:v>-4.8289737999999999E-2</c:v>
                </c:pt>
                <c:pt idx="1161">
                  <c:v>-4.4444439999999997E-3</c:v>
                </c:pt>
                <c:pt idx="1162">
                  <c:v>0.24761904800000001</c:v>
                </c:pt>
                <c:pt idx="1163">
                  <c:v>0.22137404599999999</c:v>
                </c:pt>
                <c:pt idx="1164">
                  <c:v>-3.9647577000000003E-2</c:v>
                </c:pt>
                <c:pt idx="1165">
                  <c:v>9.0604027000000004E-2</c:v>
                </c:pt>
                <c:pt idx="1166">
                  <c:v>-2.8571428999999999E-2</c:v>
                </c:pt>
                <c:pt idx="1167">
                  <c:v>-1.6749380000000001E-2</c:v>
                </c:pt>
                <c:pt idx="1168">
                  <c:v>-3.0470914000000002E-2</c:v>
                </c:pt>
                <c:pt idx="1169">
                  <c:v>0.205714286</c:v>
                </c:pt>
                <c:pt idx="1170">
                  <c:v>0.15945674000000001</c:v>
                </c:pt>
                <c:pt idx="1171">
                  <c:v>8.8235294000000006E-2</c:v>
                </c:pt>
                <c:pt idx="1172">
                  <c:v>0.278758542</c:v>
                </c:pt>
                <c:pt idx="1173">
                  <c:v>-0.110189573</c:v>
                </c:pt>
                <c:pt idx="1174">
                  <c:v>-3.6798529999999999E-3</c:v>
                </c:pt>
                <c:pt idx="1175">
                  <c:v>-3.0857143E-2</c:v>
                </c:pt>
                <c:pt idx="1176">
                  <c:v>0.30092592600000001</c:v>
                </c:pt>
                <c:pt idx="1177">
                  <c:v>0.164658635</c:v>
                </c:pt>
                <c:pt idx="1178">
                  <c:v>0.154495568</c:v>
                </c:pt>
                <c:pt idx="1179">
                  <c:v>0.283356259</c:v>
                </c:pt>
                <c:pt idx="1180">
                  <c:v>0.34796116500000002</c:v>
                </c:pt>
                <c:pt idx="1181">
                  <c:v>0.17222222200000001</c:v>
                </c:pt>
                <c:pt idx="1182">
                  <c:v>5.3333332999999997E-2</c:v>
                </c:pt>
                <c:pt idx="1183">
                  <c:v>0.17240156100000001</c:v>
                </c:pt>
                <c:pt idx="1184">
                  <c:v>-2.5000000000000001E-3</c:v>
                </c:pt>
                <c:pt idx="1185">
                  <c:v>1.5384615000000001E-2</c:v>
                </c:pt>
                <c:pt idx="1186">
                  <c:v>0.112847765</c:v>
                </c:pt>
                <c:pt idx="1187">
                  <c:v>3.0769231000000001E-2</c:v>
                </c:pt>
                <c:pt idx="1188">
                  <c:v>-0.134703196</c:v>
                </c:pt>
                <c:pt idx="1189">
                  <c:v>3.6969697000000003E-2</c:v>
                </c:pt>
                <c:pt idx="1190">
                  <c:v>0.35815602800000002</c:v>
                </c:pt>
                <c:pt idx="1191">
                  <c:v>-1.2797075E-2</c:v>
                </c:pt>
                <c:pt idx="1192">
                  <c:v>5.7531379999999997E-3</c:v>
                </c:pt>
                <c:pt idx="1193">
                  <c:v>8.2711863999999996E-2</c:v>
                </c:pt>
                <c:pt idx="1194">
                  <c:v>6.25E-2</c:v>
                </c:pt>
                <c:pt idx="1195">
                  <c:v>0.12387387399999999</c:v>
                </c:pt>
                <c:pt idx="1196">
                  <c:v>2.1699818999999999E-2</c:v>
                </c:pt>
                <c:pt idx="1197">
                  <c:v>0.136629213</c:v>
                </c:pt>
                <c:pt idx="1198">
                  <c:v>8.5800099999999995E-4</c:v>
                </c:pt>
                <c:pt idx="1199">
                  <c:v>0.37681159400000003</c:v>
                </c:pt>
                <c:pt idx="1200">
                  <c:v>1.6393443000000001E-2</c:v>
                </c:pt>
                <c:pt idx="1201">
                  <c:v>0.25864453700000001</c:v>
                </c:pt>
                <c:pt idx="1202">
                  <c:v>0.58852258899999998</c:v>
                </c:pt>
                <c:pt idx="1203">
                  <c:v>-0.09</c:v>
                </c:pt>
                <c:pt idx="1204">
                  <c:v>0.14599686000000001</c:v>
                </c:pt>
                <c:pt idx="1205">
                  <c:v>2.9639609000000001E-2</c:v>
                </c:pt>
                <c:pt idx="1206">
                  <c:v>2.1276595999999998E-2</c:v>
                </c:pt>
                <c:pt idx="1207">
                  <c:v>0.33353770700000002</c:v>
                </c:pt>
                <c:pt idx="1208">
                  <c:v>0.102249489</c:v>
                </c:pt>
                <c:pt idx="1209">
                  <c:v>-4.2500000000000003E-2</c:v>
                </c:pt>
                <c:pt idx="1210">
                  <c:v>0.201030928</c:v>
                </c:pt>
                <c:pt idx="1211">
                  <c:v>6.5573770000000003E-2</c:v>
                </c:pt>
                <c:pt idx="1212">
                  <c:v>-4.516129E-2</c:v>
                </c:pt>
                <c:pt idx="1213">
                  <c:v>-9.6043578000000004E-2</c:v>
                </c:pt>
                <c:pt idx="1214">
                  <c:v>0.13454545500000001</c:v>
                </c:pt>
                <c:pt idx="1215">
                  <c:v>-1.5789474000000001E-2</c:v>
                </c:pt>
                <c:pt idx="1216">
                  <c:v>0.17599999999999999</c:v>
                </c:pt>
                <c:pt idx="1217">
                  <c:v>0.29904761899999999</c:v>
                </c:pt>
                <c:pt idx="1218">
                  <c:v>0.25377229099999998</c:v>
                </c:pt>
                <c:pt idx="1219">
                  <c:v>0.52758954499999999</c:v>
                </c:pt>
                <c:pt idx="1220">
                  <c:v>0.36538461500000002</c:v>
                </c:pt>
                <c:pt idx="1221">
                  <c:v>5.4296029000000003E-2</c:v>
                </c:pt>
                <c:pt idx="1222">
                  <c:v>-9.8475966999999998E-2</c:v>
                </c:pt>
                <c:pt idx="1223">
                  <c:v>0.36</c:v>
                </c:pt>
                <c:pt idx="1224">
                  <c:v>-2.8571428999999999E-2</c:v>
                </c:pt>
                <c:pt idx="1225">
                  <c:v>3.8431372999999998E-2</c:v>
                </c:pt>
                <c:pt idx="1226">
                  <c:v>-4.0697674000000003E-2</c:v>
                </c:pt>
                <c:pt idx="1227">
                  <c:v>-9.8039215999999998E-2</c:v>
                </c:pt>
                <c:pt idx="1228">
                  <c:v>6.8000000000000005E-2</c:v>
                </c:pt>
                <c:pt idx="1229">
                  <c:v>9.5483870999999998E-2</c:v>
                </c:pt>
                <c:pt idx="1230">
                  <c:v>-3.2057267E-2</c:v>
                </c:pt>
                <c:pt idx="1231">
                  <c:v>-0.14285714299999999</c:v>
                </c:pt>
                <c:pt idx="1232">
                  <c:v>-2.5806449999999999E-3</c:v>
                </c:pt>
                <c:pt idx="1233">
                  <c:v>1.2269939000000001E-2</c:v>
                </c:pt>
                <c:pt idx="1234">
                  <c:v>0.21189024400000001</c:v>
                </c:pt>
                <c:pt idx="1235">
                  <c:v>2.5944470000000001E-2</c:v>
                </c:pt>
                <c:pt idx="1236">
                  <c:v>0.111898017</c:v>
                </c:pt>
                <c:pt idx="1237">
                  <c:v>6.3703704E-2</c:v>
                </c:pt>
                <c:pt idx="1238">
                  <c:v>0.18064024400000001</c:v>
                </c:pt>
                <c:pt idx="1239">
                  <c:v>0.12722298200000001</c:v>
                </c:pt>
                <c:pt idx="1240">
                  <c:v>0.35988414200000002</c:v>
                </c:pt>
                <c:pt idx="1241">
                  <c:v>-6.9803922000000004E-2</c:v>
                </c:pt>
                <c:pt idx="1242">
                  <c:v>-0.27272727299999999</c:v>
                </c:pt>
                <c:pt idx="1243">
                  <c:v>4.8634044000000001E-2</c:v>
                </c:pt>
                <c:pt idx="1244">
                  <c:v>2.1699818999999999E-2</c:v>
                </c:pt>
                <c:pt idx="1245">
                  <c:v>0.27055306400000001</c:v>
                </c:pt>
                <c:pt idx="1246">
                  <c:v>-7.7046549000000006E-2</c:v>
                </c:pt>
                <c:pt idx="1247">
                  <c:v>0.33828996300000003</c:v>
                </c:pt>
                <c:pt idx="1248">
                  <c:v>-0.15880039300000001</c:v>
                </c:pt>
                <c:pt idx="1249">
                  <c:v>3.4413765999999998E-2</c:v>
                </c:pt>
                <c:pt idx="1250">
                  <c:v>0.48170011800000001</c:v>
                </c:pt>
                <c:pt idx="1251">
                  <c:v>0.30081691500000002</c:v>
                </c:pt>
                <c:pt idx="1252">
                  <c:v>0.14155251099999999</c:v>
                </c:pt>
                <c:pt idx="1253">
                  <c:v>0.43290371500000002</c:v>
                </c:pt>
                <c:pt idx="1254">
                  <c:v>0.33828996300000003</c:v>
                </c:pt>
                <c:pt idx="1255">
                  <c:v>6.8230277000000006E-2</c:v>
                </c:pt>
                <c:pt idx="1256">
                  <c:v>-3.184713E-3</c:v>
                </c:pt>
                <c:pt idx="1257">
                  <c:v>0.432535365</c:v>
                </c:pt>
                <c:pt idx="1258">
                  <c:v>-0.15384615400000001</c:v>
                </c:pt>
                <c:pt idx="1259">
                  <c:v>0.48333333299999998</c:v>
                </c:pt>
                <c:pt idx="1260">
                  <c:v>6.7155755999999997E-2</c:v>
                </c:pt>
                <c:pt idx="1261">
                  <c:v>0.114017164</c:v>
                </c:pt>
                <c:pt idx="1262">
                  <c:v>-9.4979650000000006E-3</c:v>
                </c:pt>
                <c:pt idx="1263">
                  <c:v>-1.1680144E-2</c:v>
                </c:pt>
                <c:pt idx="1264">
                  <c:v>0.134457612</c:v>
                </c:pt>
                <c:pt idx="1265">
                  <c:v>0.29671151000000001</c:v>
                </c:pt>
                <c:pt idx="1266">
                  <c:v>-0.15578947400000001</c:v>
                </c:pt>
                <c:pt idx="1267">
                  <c:v>0.117073171</c:v>
                </c:pt>
                <c:pt idx="1268">
                  <c:v>3.047232E-3</c:v>
                </c:pt>
                <c:pt idx="1269">
                  <c:v>7.0624999999999993E-2</c:v>
                </c:pt>
                <c:pt idx="1270">
                  <c:v>8.2539680000000004E-3</c:v>
                </c:pt>
                <c:pt idx="1271">
                  <c:v>0.15875613699999999</c:v>
                </c:pt>
                <c:pt idx="1272">
                  <c:v>0.30764044899999998</c:v>
                </c:pt>
                <c:pt idx="1273">
                  <c:v>2.2038566999999998E-2</c:v>
                </c:pt>
                <c:pt idx="1274">
                  <c:v>-9.5377840000000005E-3</c:v>
                </c:pt>
                <c:pt idx="1275">
                  <c:v>-0.111464968</c:v>
                </c:pt>
                <c:pt idx="1276">
                  <c:v>7.0588234999999999E-2</c:v>
                </c:pt>
                <c:pt idx="1277">
                  <c:v>0</c:v>
                </c:pt>
                <c:pt idx="1278">
                  <c:v>0.163419913</c:v>
                </c:pt>
                <c:pt idx="1279">
                  <c:v>0.101123596</c:v>
                </c:pt>
                <c:pt idx="1280">
                  <c:v>6.3157895000000006E-2</c:v>
                </c:pt>
                <c:pt idx="1281">
                  <c:v>-6.7164179000000004E-2</c:v>
                </c:pt>
                <c:pt idx="1282">
                  <c:v>0.31436978900000001</c:v>
                </c:pt>
                <c:pt idx="1283">
                  <c:v>0.25350318500000002</c:v>
                </c:pt>
                <c:pt idx="1284">
                  <c:v>-5.5248620000000002E-3</c:v>
                </c:pt>
                <c:pt idx="1285">
                  <c:v>-3.3457249000000001E-2</c:v>
                </c:pt>
                <c:pt idx="1286">
                  <c:v>-0.12814814799999999</c:v>
                </c:pt>
                <c:pt idx="1287">
                  <c:v>3.7735849000000002E-2</c:v>
                </c:pt>
                <c:pt idx="1288">
                  <c:v>2.4390243999999998E-2</c:v>
                </c:pt>
                <c:pt idx="1289">
                  <c:v>-0.33430232599999998</c:v>
                </c:pt>
                <c:pt idx="1290">
                  <c:v>0.123809524</c:v>
                </c:pt>
                <c:pt idx="1291">
                  <c:v>-8.6363635999999994E-2</c:v>
                </c:pt>
                <c:pt idx="1292">
                  <c:v>0.4</c:v>
                </c:pt>
                <c:pt idx="1293">
                  <c:v>0.14747474699999999</c:v>
                </c:pt>
                <c:pt idx="1294">
                  <c:v>2.8455285E-2</c:v>
                </c:pt>
                <c:pt idx="1295">
                  <c:v>-3.1986531999999998E-2</c:v>
                </c:pt>
                <c:pt idx="1296">
                  <c:v>-0.115826702</c:v>
                </c:pt>
                <c:pt idx="1297">
                  <c:v>6.7155755999999997E-2</c:v>
                </c:pt>
                <c:pt idx="1298">
                  <c:v>1.6129032000000001E-2</c:v>
                </c:pt>
                <c:pt idx="1299">
                  <c:v>-5.5262089E-2</c:v>
                </c:pt>
                <c:pt idx="1300">
                  <c:v>-1.0526316000000001E-2</c:v>
                </c:pt>
                <c:pt idx="1301">
                  <c:v>-7.4733095999999999E-2</c:v>
                </c:pt>
                <c:pt idx="1302">
                  <c:v>0.11237230400000001</c:v>
                </c:pt>
                <c:pt idx="1303">
                  <c:v>-6.7796609999999993E-2</c:v>
                </c:pt>
                <c:pt idx="1304">
                  <c:v>3.2948369999999998E-2</c:v>
                </c:pt>
                <c:pt idx="1305">
                  <c:v>0.83970944300000006</c:v>
                </c:pt>
                <c:pt idx="1306">
                  <c:v>0.45111731799999999</c:v>
                </c:pt>
                <c:pt idx="1307">
                  <c:v>1.56128E-3</c:v>
                </c:pt>
                <c:pt idx="1308">
                  <c:v>-2.4114544000000002E-2</c:v>
                </c:pt>
                <c:pt idx="1309">
                  <c:v>0.62118073500000004</c:v>
                </c:pt>
                <c:pt idx="1310">
                  <c:v>-0.14285714299999999</c:v>
                </c:pt>
                <c:pt idx="1311">
                  <c:v>0.273174733</c:v>
                </c:pt>
                <c:pt idx="1312">
                  <c:v>-0.05</c:v>
                </c:pt>
                <c:pt idx="1313">
                  <c:v>-0.21517241400000001</c:v>
                </c:pt>
                <c:pt idx="1314">
                  <c:v>0.138671875</c:v>
                </c:pt>
                <c:pt idx="1315">
                  <c:v>5.6288032000000002E-2</c:v>
                </c:pt>
                <c:pt idx="1316">
                  <c:v>0.20511627900000001</c:v>
                </c:pt>
                <c:pt idx="1317">
                  <c:v>-0.10810810799999999</c:v>
                </c:pt>
                <c:pt idx="1318">
                  <c:v>0.19074074099999999</c:v>
                </c:pt>
                <c:pt idx="1319">
                  <c:v>0.13454545500000001</c:v>
                </c:pt>
                <c:pt idx="1320">
                  <c:v>0.32567049799999997</c:v>
                </c:pt>
                <c:pt idx="1321">
                  <c:v>-2.5000000000000001E-2</c:v>
                </c:pt>
                <c:pt idx="1322">
                  <c:v>-1.7777778000000001E-2</c:v>
                </c:pt>
                <c:pt idx="1323">
                  <c:v>-0.310785113</c:v>
                </c:pt>
                <c:pt idx="1324">
                  <c:v>0.12061403499999999</c:v>
                </c:pt>
                <c:pt idx="1325">
                  <c:v>-0.177469136</c:v>
                </c:pt>
                <c:pt idx="1326">
                  <c:v>-5.6497179999999998E-3</c:v>
                </c:pt>
                <c:pt idx="1327">
                  <c:v>-7.4829932000000002E-2</c:v>
                </c:pt>
                <c:pt idx="1328">
                  <c:v>-3.8709676999999998E-2</c:v>
                </c:pt>
                <c:pt idx="1329">
                  <c:v>0</c:v>
                </c:pt>
                <c:pt idx="1330">
                  <c:v>8.8888888999999999E-2</c:v>
                </c:pt>
                <c:pt idx="1331">
                  <c:v>2.4638911999999999E-2</c:v>
                </c:pt>
                <c:pt idx="1332">
                  <c:v>0.20471777599999999</c:v>
                </c:pt>
                <c:pt idx="1333">
                  <c:v>0.108695652</c:v>
                </c:pt>
                <c:pt idx="1334">
                  <c:v>-8.9753179999999995E-3</c:v>
                </c:pt>
                <c:pt idx="1335">
                  <c:v>2.4390243999999998E-2</c:v>
                </c:pt>
                <c:pt idx="1336">
                  <c:v>8.9955850000000004E-2</c:v>
                </c:pt>
                <c:pt idx="1337">
                  <c:v>-9.4551282E-2</c:v>
                </c:pt>
                <c:pt idx="1338">
                  <c:v>0.320882852</c:v>
                </c:pt>
                <c:pt idx="1339">
                  <c:v>5.0505050000000003E-3</c:v>
                </c:pt>
                <c:pt idx="1340">
                  <c:v>-0.192790603</c:v>
                </c:pt>
                <c:pt idx="1341">
                  <c:v>0.111111111</c:v>
                </c:pt>
                <c:pt idx="1342">
                  <c:v>6.1538462000000002E-2</c:v>
                </c:pt>
                <c:pt idx="1343">
                  <c:v>0.46442952999999998</c:v>
                </c:pt>
                <c:pt idx="1344">
                  <c:v>0.115902965</c:v>
                </c:pt>
                <c:pt idx="1345">
                  <c:v>0.14285714299999999</c:v>
                </c:pt>
                <c:pt idx="1346">
                  <c:v>1.9900500000000002E-3</c:v>
                </c:pt>
                <c:pt idx="1347">
                  <c:v>0.57993730399999999</c:v>
                </c:pt>
                <c:pt idx="1348">
                  <c:v>-0.286060606</c:v>
                </c:pt>
                <c:pt idx="1349">
                  <c:v>0.142004773</c:v>
                </c:pt>
                <c:pt idx="1350">
                  <c:v>0.38687500000000002</c:v>
                </c:pt>
                <c:pt idx="1351">
                  <c:v>0.33767324700000001</c:v>
                </c:pt>
                <c:pt idx="1352">
                  <c:v>0.307491289</c:v>
                </c:pt>
                <c:pt idx="1353">
                  <c:v>9.6491227999999998E-2</c:v>
                </c:pt>
                <c:pt idx="1354">
                  <c:v>0</c:v>
                </c:pt>
                <c:pt idx="1355">
                  <c:v>1.2307692E-2</c:v>
                </c:pt>
                <c:pt idx="1356">
                  <c:v>-2.1874999999999999E-2</c:v>
                </c:pt>
                <c:pt idx="1357">
                  <c:v>0.104347826</c:v>
                </c:pt>
                <c:pt idx="1358">
                  <c:v>0.29599999999999999</c:v>
                </c:pt>
                <c:pt idx="1359">
                  <c:v>0.2</c:v>
                </c:pt>
                <c:pt idx="1360">
                  <c:v>0.178985218</c:v>
                </c:pt>
                <c:pt idx="1361">
                  <c:v>-4.9217002000000003E-2</c:v>
                </c:pt>
                <c:pt idx="1362">
                  <c:v>3.3333333E-2</c:v>
                </c:pt>
                <c:pt idx="1363">
                  <c:v>-0.139534884</c:v>
                </c:pt>
                <c:pt idx="1364">
                  <c:v>0.111818182</c:v>
                </c:pt>
                <c:pt idx="1365">
                  <c:v>-5.5555555999999999E-2</c:v>
                </c:pt>
                <c:pt idx="1366">
                  <c:v>0.34009826999999998</c:v>
                </c:pt>
                <c:pt idx="1367">
                  <c:v>-0.11904761899999999</c:v>
                </c:pt>
                <c:pt idx="1368">
                  <c:v>-8.3333332999999996E-2</c:v>
                </c:pt>
                <c:pt idx="1369">
                  <c:v>-2.0275162999999999E-2</c:v>
                </c:pt>
                <c:pt idx="1370">
                  <c:v>0.358131488</c:v>
                </c:pt>
                <c:pt idx="1371">
                  <c:v>0.170285714</c:v>
                </c:pt>
                <c:pt idx="1372">
                  <c:v>-6.0562708999999999E-2</c:v>
                </c:pt>
                <c:pt idx="1373">
                  <c:v>0.33478787900000001</c:v>
                </c:pt>
                <c:pt idx="1374">
                  <c:v>8.185899E-3</c:v>
                </c:pt>
                <c:pt idx="1375">
                  <c:v>2.1818181999999998E-2</c:v>
                </c:pt>
                <c:pt idx="1376">
                  <c:v>-9.2024540000000005E-3</c:v>
                </c:pt>
                <c:pt idx="1377">
                  <c:v>4.1666666999999998E-2</c:v>
                </c:pt>
                <c:pt idx="1378">
                  <c:v>-4.3887147000000001E-2</c:v>
                </c:pt>
                <c:pt idx="1379">
                  <c:v>-7.3107050000000007E-2</c:v>
                </c:pt>
                <c:pt idx="1380">
                  <c:v>4.6060605999999997E-2</c:v>
                </c:pt>
                <c:pt idx="1381">
                  <c:v>4.547619E-2</c:v>
                </c:pt>
                <c:pt idx="1382">
                  <c:v>5.4390050000000002E-3</c:v>
                </c:pt>
                <c:pt idx="1383">
                  <c:v>6.4516129000000005E-2</c:v>
                </c:pt>
                <c:pt idx="1384">
                  <c:v>-0.178571429</c:v>
                </c:pt>
                <c:pt idx="1385">
                  <c:v>5.4083884999999998E-2</c:v>
                </c:pt>
                <c:pt idx="1386">
                  <c:v>0.12506513799999999</c:v>
                </c:pt>
                <c:pt idx="1387">
                  <c:v>-1.4041514E-2</c:v>
                </c:pt>
                <c:pt idx="1388">
                  <c:v>4.8804300000000002E-4</c:v>
                </c:pt>
                <c:pt idx="1389">
                  <c:v>0.11455981899999999</c:v>
                </c:pt>
                <c:pt idx="1390">
                  <c:v>0.158029431</c:v>
                </c:pt>
                <c:pt idx="1391">
                  <c:v>1.3610683E-2</c:v>
                </c:pt>
                <c:pt idx="1392">
                  <c:v>-3.6379768999999999E-2</c:v>
                </c:pt>
                <c:pt idx="1393">
                  <c:v>-1.540154E-3</c:v>
                </c:pt>
                <c:pt idx="1394">
                  <c:v>0.13391304300000001</c:v>
                </c:pt>
                <c:pt idx="1395">
                  <c:v>-9.9974232999999996E-2</c:v>
                </c:pt>
                <c:pt idx="1396">
                  <c:v>5.8823528999999999E-2</c:v>
                </c:pt>
                <c:pt idx="1397">
                  <c:v>0.120841487</c:v>
                </c:pt>
                <c:pt idx="1398">
                  <c:v>0.10497237600000001</c:v>
                </c:pt>
                <c:pt idx="1399">
                  <c:v>5.1124744E-2</c:v>
                </c:pt>
                <c:pt idx="1400">
                  <c:v>0.33495145599999998</c:v>
                </c:pt>
                <c:pt idx="1401">
                  <c:v>-3.868472E-3</c:v>
                </c:pt>
                <c:pt idx="1402">
                  <c:v>-0.15140415099999999</c:v>
                </c:pt>
                <c:pt idx="1403">
                  <c:v>3.6585366000000001E-2</c:v>
                </c:pt>
                <c:pt idx="1404">
                  <c:v>0.43151595700000001</c:v>
                </c:pt>
                <c:pt idx="1405">
                  <c:v>1.8181817999999999E-2</c:v>
                </c:pt>
                <c:pt idx="1406">
                  <c:v>4.7745358000000002E-2</c:v>
                </c:pt>
                <c:pt idx="1407">
                  <c:v>1.6377649000000001E-2</c:v>
                </c:pt>
                <c:pt idx="1408">
                  <c:v>0.26455906800000001</c:v>
                </c:pt>
                <c:pt idx="1409">
                  <c:v>0.112175103</c:v>
                </c:pt>
                <c:pt idx="1410">
                  <c:v>3.3758864999999999E-2</c:v>
                </c:pt>
                <c:pt idx="1411">
                  <c:v>7.6687116999999999E-2</c:v>
                </c:pt>
                <c:pt idx="1412">
                  <c:v>4.2553190999999997E-2</c:v>
                </c:pt>
                <c:pt idx="1413">
                  <c:v>6.5244668000000006E-2</c:v>
                </c:pt>
                <c:pt idx="1414">
                  <c:v>0.19353182799999999</c:v>
                </c:pt>
                <c:pt idx="1415">
                  <c:v>0.41768144200000001</c:v>
                </c:pt>
                <c:pt idx="1416">
                  <c:v>5.6000000000000001E-2</c:v>
                </c:pt>
                <c:pt idx="1417">
                  <c:v>0.115151515</c:v>
                </c:pt>
                <c:pt idx="1418">
                  <c:v>-6.0700389E-2</c:v>
                </c:pt>
                <c:pt idx="1419">
                  <c:v>0.10995692899999999</c:v>
                </c:pt>
                <c:pt idx="1420">
                  <c:v>0.13350125900000001</c:v>
                </c:pt>
                <c:pt idx="1421">
                  <c:v>4.6556740999999999E-2</c:v>
                </c:pt>
                <c:pt idx="1422">
                  <c:v>-0.144927536</c:v>
                </c:pt>
                <c:pt idx="1423">
                  <c:v>8.8362069000000001E-2</c:v>
                </c:pt>
                <c:pt idx="1424">
                  <c:v>0.40652029299999998</c:v>
                </c:pt>
                <c:pt idx="1425">
                  <c:v>-4.1941280000000001E-3</c:v>
                </c:pt>
                <c:pt idx="1426">
                  <c:v>0.38943248499999999</c:v>
                </c:pt>
                <c:pt idx="1427">
                  <c:v>3.2745591999999997E-2</c:v>
                </c:pt>
                <c:pt idx="1428">
                  <c:v>-1.5673981E-2</c:v>
                </c:pt>
                <c:pt idx="1429">
                  <c:v>4.8780487999999997E-2</c:v>
                </c:pt>
                <c:pt idx="1430">
                  <c:v>-6.5756824000000005E-2</c:v>
                </c:pt>
                <c:pt idx="1431">
                  <c:v>0.14904552099999999</c:v>
                </c:pt>
                <c:pt idx="1432">
                  <c:v>0.19529411799999999</c:v>
                </c:pt>
                <c:pt idx="1433">
                  <c:v>-0.133333333</c:v>
                </c:pt>
                <c:pt idx="1434">
                  <c:v>-1.9459458999999998E-2</c:v>
                </c:pt>
                <c:pt idx="1435">
                  <c:v>1.8947367999999999E-2</c:v>
                </c:pt>
                <c:pt idx="1436">
                  <c:v>-0.14254385999999999</c:v>
                </c:pt>
                <c:pt idx="1437">
                  <c:v>0.25555555600000002</c:v>
                </c:pt>
                <c:pt idx="1438">
                  <c:v>-4.5714286E-2</c:v>
                </c:pt>
                <c:pt idx="1439">
                  <c:v>-0.29280397000000002</c:v>
                </c:pt>
                <c:pt idx="1440">
                  <c:v>0.53146853100000002</c:v>
                </c:pt>
                <c:pt idx="1441">
                  <c:v>1.8428710000000001E-2</c:v>
                </c:pt>
                <c:pt idx="1442">
                  <c:v>-0.41213389099999997</c:v>
                </c:pt>
                <c:pt idx="1443">
                  <c:v>9.7164109999999998E-2</c:v>
                </c:pt>
                <c:pt idx="1444">
                  <c:v>0.24371859300000001</c:v>
                </c:pt>
                <c:pt idx="1445">
                  <c:v>6.6666666999999999E-2</c:v>
                </c:pt>
                <c:pt idx="1446">
                  <c:v>2.9787233999999999E-2</c:v>
                </c:pt>
                <c:pt idx="1447">
                  <c:v>8.4070796000000003E-2</c:v>
                </c:pt>
                <c:pt idx="1448">
                  <c:v>2.8571429999999999E-3</c:v>
                </c:pt>
                <c:pt idx="1449">
                  <c:v>1.6660208999999999E-2</c:v>
                </c:pt>
                <c:pt idx="1450">
                  <c:v>0.33333333300000001</c:v>
                </c:pt>
                <c:pt idx="1451">
                  <c:v>4.9868766000000002E-2</c:v>
                </c:pt>
                <c:pt idx="1452">
                  <c:v>0.244897959</c:v>
                </c:pt>
                <c:pt idx="1453">
                  <c:v>3.2432431999999997E-2</c:v>
                </c:pt>
                <c:pt idx="1454">
                  <c:v>-2.6508226999999999E-2</c:v>
                </c:pt>
                <c:pt idx="1455">
                  <c:v>2.0304569000000001E-2</c:v>
                </c:pt>
                <c:pt idx="1456">
                  <c:v>5.8737151000000001E-2</c:v>
                </c:pt>
                <c:pt idx="1457">
                  <c:v>0.20689655200000001</c:v>
                </c:pt>
                <c:pt idx="1458">
                  <c:v>0.13440197300000001</c:v>
                </c:pt>
                <c:pt idx="1459">
                  <c:v>8.4721217000000001E-2</c:v>
                </c:pt>
                <c:pt idx="1460">
                  <c:v>2.4590164000000001E-2</c:v>
                </c:pt>
                <c:pt idx="1461">
                  <c:v>8.6753247000000006E-2</c:v>
                </c:pt>
                <c:pt idx="1462">
                  <c:v>2.5084746000000002E-2</c:v>
                </c:pt>
                <c:pt idx="1463">
                  <c:v>-4.6755724999999998E-2</c:v>
                </c:pt>
                <c:pt idx="1464">
                  <c:v>0.22</c:v>
                </c:pt>
                <c:pt idx="1465">
                  <c:v>-1.0660981E-2</c:v>
                </c:pt>
                <c:pt idx="1466">
                  <c:v>-2.2172950000000002E-3</c:v>
                </c:pt>
                <c:pt idx="1467">
                  <c:v>8.4710744000000004E-2</c:v>
                </c:pt>
                <c:pt idx="1468">
                  <c:v>0.42163934400000003</c:v>
                </c:pt>
                <c:pt idx="1469">
                  <c:v>-6.0350876999999997E-2</c:v>
                </c:pt>
                <c:pt idx="1470">
                  <c:v>0.26813471500000002</c:v>
                </c:pt>
                <c:pt idx="1471">
                  <c:v>1.088963964</c:v>
                </c:pt>
                <c:pt idx="1472">
                  <c:v>4.0372670999999999E-2</c:v>
                </c:pt>
                <c:pt idx="1473">
                  <c:v>0.17117117100000001</c:v>
                </c:pt>
                <c:pt idx="1474">
                  <c:v>2.3536896000000002E-2</c:v>
                </c:pt>
                <c:pt idx="1475">
                  <c:v>0.39255172399999999</c:v>
                </c:pt>
                <c:pt idx="1476">
                  <c:v>-0.04</c:v>
                </c:pt>
                <c:pt idx="1477">
                  <c:v>4.1795666000000002E-2</c:v>
                </c:pt>
                <c:pt idx="1478">
                  <c:v>3.7344398000000001E-2</c:v>
                </c:pt>
                <c:pt idx="1479">
                  <c:v>0.108374384</c:v>
                </c:pt>
                <c:pt idx="1480">
                  <c:v>-1.2944984E-2</c:v>
                </c:pt>
                <c:pt idx="1481">
                  <c:v>-8.4507042000000004E-2</c:v>
                </c:pt>
                <c:pt idx="1482">
                  <c:v>9.4964029000000005E-2</c:v>
                </c:pt>
                <c:pt idx="1483">
                  <c:v>0.13469387799999999</c:v>
                </c:pt>
                <c:pt idx="1484">
                  <c:v>0.41176470599999998</c:v>
                </c:pt>
                <c:pt idx="1485">
                  <c:v>-0.11333333299999999</c:v>
                </c:pt>
                <c:pt idx="1486">
                  <c:v>-4.8524589999999999E-2</c:v>
                </c:pt>
                <c:pt idx="1487">
                  <c:v>-0.102543068</c:v>
                </c:pt>
                <c:pt idx="1488">
                  <c:v>0.23118644099999999</c:v>
                </c:pt>
                <c:pt idx="1489">
                  <c:v>0.13467261899999999</c:v>
                </c:pt>
                <c:pt idx="1490">
                  <c:v>0.29166666699999999</c:v>
                </c:pt>
                <c:pt idx="1491">
                  <c:v>0.36</c:v>
                </c:pt>
                <c:pt idx="1492">
                  <c:v>2.212766E-2</c:v>
                </c:pt>
                <c:pt idx="1493">
                  <c:v>0.16</c:v>
                </c:pt>
                <c:pt idx="1494">
                  <c:v>8.1210191000000001E-2</c:v>
                </c:pt>
                <c:pt idx="1495">
                  <c:v>0.22927835099999999</c:v>
                </c:pt>
                <c:pt idx="1496">
                  <c:v>-0.51494565199999998</c:v>
                </c:pt>
                <c:pt idx="1497">
                  <c:v>0.114103149</c:v>
                </c:pt>
                <c:pt idx="1498">
                  <c:v>5.8571429000000001E-2</c:v>
                </c:pt>
                <c:pt idx="1499">
                  <c:v>4.8518519000000003E-2</c:v>
                </c:pt>
                <c:pt idx="1500">
                  <c:v>-2.8400597999999999E-2</c:v>
                </c:pt>
                <c:pt idx="1501">
                  <c:v>-2.8349336999999999E-2</c:v>
                </c:pt>
                <c:pt idx="1502">
                  <c:v>1.861042E-3</c:v>
                </c:pt>
                <c:pt idx="1503">
                  <c:v>0.27418207700000002</c:v>
                </c:pt>
                <c:pt idx="1504">
                  <c:v>6.9884725999999994E-2</c:v>
                </c:pt>
                <c:pt idx="1505">
                  <c:v>-0.50685408899999995</c:v>
                </c:pt>
                <c:pt idx="1506">
                  <c:v>6.9225930000000003E-3</c:v>
                </c:pt>
                <c:pt idx="1507">
                  <c:v>8.6477987000000006E-2</c:v>
                </c:pt>
                <c:pt idx="1508">
                  <c:v>-4.0636041999999997E-2</c:v>
                </c:pt>
                <c:pt idx="1509">
                  <c:v>0.49230769200000002</c:v>
                </c:pt>
                <c:pt idx="1510">
                  <c:v>9.9569963999999997E-2</c:v>
                </c:pt>
                <c:pt idx="1511">
                  <c:v>-1.8278302E-2</c:v>
                </c:pt>
                <c:pt idx="1512">
                  <c:v>-0.181415929</c:v>
                </c:pt>
                <c:pt idx="1513">
                  <c:v>1.2259810550000001</c:v>
                </c:pt>
                <c:pt idx="1514">
                  <c:v>0.36683417099999999</c:v>
                </c:pt>
                <c:pt idx="1515">
                  <c:v>-0.100150665</c:v>
                </c:pt>
                <c:pt idx="1516">
                  <c:v>0.14035087700000001</c:v>
                </c:pt>
                <c:pt idx="1517">
                  <c:v>0.184474886</c:v>
                </c:pt>
                <c:pt idx="1518">
                  <c:v>7.3619632000000004E-2</c:v>
                </c:pt>
                <c:pt idx="1519">
                  <c:v>5.9171600000000003E-3</c:v>
                </c:pt>
                <c:pt idx="1520">
                  <c:v>5.9701493000000001E-2</c:v>
                </c:pt>
                <c:pt idx="1521">
                  <c:v>-8.3333332999999996E-2</c:v>
                </c:pt>
                <c:pt idx="1522">
                  <c:v>0.119459459</c:v>
                </c:pt>
                <c:pt idx="1523">
                  <c:v>1.9047618999999998E-2</c:v>
                </c:pt>
                <c:pt idx="1524">
                  <c:v>-0.31673938899999998</c:v>
                </c:pt>
                <c:pt idx="1525">
                  <c:v>0.324701195</c:v>
                </c:pt>
                <c:pt idx="1526">
                  <c:v>-4.4482724000000001E-2</c:v>
                </c:pt>
                <c:pt idx="1527">
                  <c:v>-8.3333332999999996E-2</c:v>
                </c:pt>
                <c:pt idx="1528">
                  <c:v>5.36193E-3</c:v>
                </c:pt>
                <c:pt idx="1529">
                  <c:v>0.21230342299999999</c:v>
                </c:pt>
                <c:pt idx="1530">
                  <c:v>0.128205128</c:v>
                </c:pt>
                <c:pt idx="1531">
                  <c:v>9.5613050000000008E-3</c:v>
                </c:pt>
                <c:pt idx="1532">
                  <c:v>3.9190070000000004E-3</c:v>
                </c:pt>
                <c:pt idx="1533">
                  <c:v>-1.2860082E-2</c:v>
                </c:pt>
                <c:pt idx="1534" formatCode="0.00E+00">
                  <c:v>-5.0000000000000001E-4</c:v>
                </c:pt>
                <c:pt idx="1535">
                  <c:v>0.147058824</c:v>
                </c:pt>
                <c:pt idx="1536">
                  <c:v>-4.8780489999999998E-3</c:v>
                </c:pt>
                <c:pt idx="1537">
                  <c:v>2.5000000000000001E-3</c:v>
                </c:pt>
                <c:pt idx="1538">
                  <c:v>0.114285714</c:v>
                </c:pt>
                <c:pt idx="1539">
                  <c:v>0.10270270300000001</c:v>
                </c:pt>
                <c:pt idx="1540">
                  <c:v>0.18232558099999999</c:v>
                </c:pt>
                <c:pt idx="1541">
                  <c:v>0.31634446399999999</c:v>
                </c:pt>
                <c:pt idx="1542">
                  <c:v>-7.1999999999999995E-2</c:v>
                </c:pt>
                <c:pt idx="1543">
                  <c:v>-4.1639127999999997E-2</c:v>
                </c:pt>
                <c:pt idx="1544">
                  <c:v>0.22307692300000001</c:v>
                </c:pt>
                <c:pt idx="1545">
                  <c:v>6.4935065E-2</c:v>
                </c:pt>
                <c:pt idx="1546">
                  <c:v>0.197058187</c:v>
                </c:pt>
                <c:pt idx="1547">
                  <c:v>8.8478919999999996E-3</c:v>
                </c:pt>
                <c:pt idx="1548">
                  <c:v>0.12716763</c:v>
                </c:pt>
                <c:pt idx="1549">
                  <c:v>-5.6304519999999997E-2</c:v>
                </c:pt>
                <c:pt idx="1550">
                  <c:v>-0.127853881</c:v>
                </c:pt>
                <c:pt idx="1551">
                  <c:v>0.72151088299999999</c:v>
                </c:pt>
                <c:pt idx="1552">
                  <c:v>6.4516130000000001E-3</c:v>
                </c:pt>
                <c:pt idx="1553">
                  <c:v>0.70347394500000004</c:v>
                </c:pt>
                <c:pt idx="1554">
                  <c:v>-7.9096045000000004E-2</c:v>
                </c:pt>
                <c:pt idx="1555">
                  <c:v>-1.7391304E-2</c:v>
                </c:pt>
                <c:pt idx="1556">
                  <c:v>-3.546099E-3</c:v>
                </c:pt>
                <c:pt idx="1557">
                  <c:v>-5.7054741999999999E-2</c:v>
                </c:pt>
                <c:pt idx="1558">
                  <c:v>-1.4999999999999999E-2</c:v>
                </c:pt>
                <c:pt idx="1559">
                  <c:v>-0.114509246</c:v>
                </c:pt>
                <c:pt idx="1560">
                  <c:v>0.53010279000000005</c:v>
                </c:pt>
                <c:pt idx="1561">
                  <c:v>9.0259160000000005E-2</c:v>
                </c:pt>
                <c:pt idx="1562">
                  <c:v>4.0332907000000001E-2</c:v>
                </c:pt>
                <c:pt idx="1563">
                  <c:v>-1.910017E-2</c:v>
                </c:pt>
                <c:pt idx="1564">
                  <c:v>0.26097561000000002</c:v>
                </c:pt>
                <c:pt idx="1565">
                  <c:v>8.7536232000000005E-2</c:v>
                </c:pt>
                <c:pt idx="1566">
                  <c:v>-4.1876049999999996E-3</c:v>
                </c:pt>
                <c:pt idx="1567">
                  <c:v>7.0686071000000003E-2</c:v>
                </c:pt>
                <c:pt idx="1568">
                  <c:v>0.14723926400000001</c:v>
                </c:pt>
                <c:pt idx="1569">
                  <c:v>0.106252733</c:v>
                </c:pt>
                <c:pt idx="1570">
                  <c:v>0</c:v>
                </c:pt>
                <c:pt idx="1571">
                  <c:v>0</c:v>
                </c:pt>
                <c:pt idx="1572">
                  <c:v>3.3211826999999999E-2</c:v>
                </c:pt>
                <c:pt idx="1573">
                  <c:v>0.115748792</c:v>
                </c:pt>
                <c:pt idx="1574">
                  <c:v>0.14285714299999999</c:v>
                </c:pt>
                <c:pt idx="1575">
                  <c:v>1.4367816E-2</c:v>
                </c:pt>
                <c:pt idx="1576">
                  <c:v>0.37514384299999998</c:v>
                </c:pt>
                <c:pt idx="1577">
                  <c:v>-0.117647059</c:v>
                </c:pt>
                <c:pt idx="1578">
                  <c:v>-1.6248154000000001E-2</c:v>
                </c:pt>
                <c:pt idx="1579">
                  <c:v>-6.6666666999999999E-2</c:v>
                </c:pt>
                <c:pt idx="1580">
                  <c:v>7.3446328000000005E-2</c:v>
                </c:pt>
                <c:pt idx="1581">
                  <c:v>6.1486693000000002E-2</c:v>
                </c:pt>
                <c:pt idx="1582">
                  <c:v>0.12676056299999999</c:v>
                </c:pt>
                <c:pt idx="1583">
                  <c:v>3.6923076999999999E-2</c:v>
                </c:pt>
                <c:pt idx="1584">
                  <c:v>4.2283299999999998E-3</c:v>
                </c:pt>
                <c:pt idx="1585">
                  <c:v>-1.7463235000000001E-2</c:v>
                </c:pt>
                <c:pt idx="1586">
                  <c:v>7.0796460000000005E-2</c:v>
                </c:pt>
                <c:pt idx="1587">
                  <c:v>-6.3765182000000004E-2</c:v>
                </c:pt>
                <c:pt idx="1588">
                  <c:v>-0.37142857099999999</c:v>
                </c:pt>
                <c:pt idx="1589">
                  <c:v>-0.39509325000000001</c:v>
                </c:pt>
                <c:pt idx="1590">
                  <c:v>9.3922651999999995E-2</c:v>
                </c:pt>
                <c:pt idx="1591">
                  <c:v>0.31060606099999999</c:v>
                </c:pt>
                <c:pt idx="1592">
                  <c:v>-2.1276595999999998E-2</c:v>
                </c:pt>
                <c:pt idx="1593">
                  <c:v>-0.17946003199999999</c:v>
                </c:pt>
                <c:pt idx="1594">
                  <c:v>0.121693122</c:v>
                </c:pt>
                <c:pt idx="1595">
                  <c:v>0.50568705800000002</c:v>
                </c:pt>
                <c:pt idx="1596">
                  <c:v>-4.2999999999999997E-2</c:v>
                </c:pt>
                <c:pt idx="1597">
                  <c:v>6.5333332999999993E-2</c:v>
                </c:pt>
                <c:pt idx="1598">
                  <c:v>0.3</c:v>
                </c:pt>
                <c:pt idx="1599">
                  <c:v>2.4213080000000001E-3</c:v>
                </c:pt>
                <c:pt idx="1600">
                  <c:v>0.48774795799999998</c:v>
                </c:pt>
                <c:pt idx="1601">
                  <c:v>5.1111111000000001E-2</c:v>
                </c:pt>
                <c:pt idx="1602">
                  <c:v>0.17085863000000001</c:v>
                </c:pt>
                <c:pt idx="1603">
                  <c:v>0.45882352900000001</c:v>
                </c:pt>
                <c:pt idx="1604">
                  <c:v>-8.8790229999999998E-3</c:v>
                </c:pt>
                <c:pt idx="1605">
                  <c:v>4.8492792E-2</c:v>
                </c:pt>
                <c:pt idx="1606">
                  <c:v>0.38943894400000001</c:v>
                </c:pt>
                <c:pt idx="1607">
                  <c:v>4.2378673999999998E-2</c:v>
                </c:pt>
                <c:pt idx="1608">
                  <c:v>1.9332162E-2</c:v>
                </c:pt>
                <c:pt idx="1609">
                  <c:v>-0.29689067200000002</c:v>
                </c:pt>
                <c:pt idx="1610">
                  <c:v>6.5671642000000002E-2</c:v>
                </c:pt>
                <c:pt idx="1611">
                  <c:v>-0.137241379</c:v>
                </c:pt>
                <c:pt idx="1612">
                  <c:v>-2.3952095999999999E-2</c:v>
                </c:pt>
                <c:pt idx="1613">
                  <c:v>0</c:v>
                </c:pt>
                <c:pt idx="1614">
                  <c:v>-2.6217227999999999E-2</c:v>
                </c:pt>
                <c:pt idx="1615">
                  <c:v>4.3508772000000001E-2</c:v>
                </c:pt>
                <c:pt idx="1616">
                  <c:v>-7.7844310999999999E-2</c:v>
                </c:pt>
                <c:pt idx="1617">
                  <c:v>7.0336390999999998E-2</c:v>
                </c:pt>
                <c:pt idx="1618">
                  <c:v>9.1503267999999999E-2</c:v>
                </c:pt>
                <c:pt idx="1619">
                  <c:v>-7.1428570999999996E-2</c:v>
                </c:pt>
                <c:pt idx="1620">
                  <c:v>2.3290759000000001E-2</c:v>
                </c:pt>
                <c:pt idx="1621">
                  <c:v>9.6085408999999997E-2</c:v>
                </c:pt>
                <c:pt idx="1622">
                  <c:v>2.9480579999999999E-2</c:v>
                </c:pt>
                <c:pt idx="1623">
                  <c:v>7.8222221999999994E-2</c:v>
                </c:pt>
                <c:pt idx="1624">
                  <c:v>-8.8888890000000005E-3</c:v>
                </c:pt>
                <c:pt idx="1625">
                  <c:v>-1.8627451E-2</c:v>
                </c:pt>
                <c:pt idx="1626">
                  <c:v>0.22590909100000001</c:v>
                </c:pt>
                <c:pt idx="1627">
                  <c:v>0.20714285700000001</c:v>
                </c:pt>
                <c:pt idx="1628">
                  <c:v>3.6682616000000001E-2</c:v>
                </c:pt>
                <c:pt idx="1629">
                  <c:v>7.5757575999999993E-2</c:v>
                </c:pt>
                <c:pt idx="1630">
                  <c:v>-0.161958569</c:v>
                </c:pt>
                <c:pt idx="1631">
                  <c:v>-3.0453258E-2</c:v>
                </c:pt>
                <c:pt idx="1632">
                  <c:v>1.5147489E-2</c:v>
                </c:pt>
                <c:pt idx="1633">
                  <c:v>0.36749999999999999</c:v>
                </c:pt>
                <c:pt idx="1634">
                  <c:v>0.19357142899999999</c:v>
                </c:pt>
                <c:pt idx="1635">
                  <c:v>8.1379309999999996E-2</c:v>
                </c:pt>
                <c:pt idx="1636">
                  <c:v>4.3738115000000001E-2</c:v>
                </c:pt>
                <c:pt idx="1637">
                  <c:v>-0.131108052</c:v>
                </c:pt>
                <c:pt idx="1638">
                  <c:v>-9.3816630999999998E-2</c:v>
                </c:pt>
                <c:pt idx="1639">
                  <c:v>3.6813921999999999E-2</c:v>
                </c:pt>
                <c:pt idx="1640">
                  <c:v>6.5517241000000004E-2</c:v>
                </c:pt>
                <c:pt idx="1641">
                  <c:v>-0.111919192</c:v>
                </c:pt>
                <c:pt idx="1642">
                  <c:v>-8.4454409999999994E-2</c:v>
                </c:pt>
                <c:pt idx="1643">
                  <c:v>0.29059829100000001</c:v>
                </c:pt>
                <c:pt idx="1644">
                  <c:v>-4.6580772999999999E-2</c:v>
                </c:pt>
                <c:pt idx="1645">
                  <c:v>0</c:v>
                </c:pt>
                <c:pt idx="1646">
                  <c:v>4.7619047999999997E-2</c:v>
                </c:pt>
                <c:pt idx="1647">
                  <c:v>0.13126079399999999</c:v>
                </c:pt>
                <c:pt idx="1648">
                  <c:v>6.5217390000000004E-3</c:v>
                </c:pt>
                <c:pt idx="1649">
                  <c:v>-0.138110073</c:v>
                </c:pt>
                <c:pt idx="1650">
                  <c:v>6.3242783999999996E-2</c:v>
                </c:pt>
                <c:pt idx="1651">
                  <c:v>0.17916970099999999</c:v>
                </c:pt>
                <c:pt idx="1652">
                  <c:v>2.5179856E-2</c:v>
                </c:pt>
                <c:pt idx="1653">
                  <c:v>7.3287077000000006E-2</c:v>
                </c:pt>
                <c:pt idx="1654">
                  <c:v>-0.199790521</c:v>
                </c:pt>
                <c:pt idx="1655">
                  <c:v>5.2631578999999998E-2</c:v>
                </c:pt>
                <c:pt idx="1656">
                  <c:v>-7.7419350000000001E-3</c:v>
                </c:pt>
                <c:pt idx="1657">
                  <c:v>0.365853659</c:v>
                </c:pt>
                <c:pt idx="1658">
                  <c:v>0.100457928</c:v>
                </c:pt>
                <c:pt idx="1659">
                  <c:v>0.434117647</c:v>
                </c:pt>
                <c:pt idx="1660">
                  <c:v>0.27500000000000002</c:v>
                </c:pt>
                <c:pt idx="1661">
                  <c:v>0.25</c:v>
                </c:pt>
                <c:pt idx="1662">
                  <c:v>0.32375802599999998</c:v>
                </c:pt>
                <c:pt idx="1663">
                  <c:v>0.24643678199999999</c:v>
                </c:pt>
                <c:pt idx="1664">
                  <c:v>8.0000000000000002E-3</c:v>
                </c:pt>
                <c:pt idx="1665">
                  <c:v>0.10518732</c:v>
                </c:pt>
                <c:pt idx="1666">
                  <c:v>0.27528089900000002</c:v>
                </c:pt>
                <c:pt idx="1667">
                  <c:v>-1.6E-2</c:v>
                </c:pt>
                <c:pt idx="1668">
                  <c:v>-3.8961039000000003E-2</c:v>
                </c:pt>
                <c:pt idx="1669">
                  <c:v>0.33083333300000001</c:v>
                </c:pt>
                <c:pt idx="1670">
                  <c:v>6.0606061000000003E-2</c:v>
                </c:pt>
                <c:pt idx="1671">
                  <c:v>0.45553935899999998</c:v>
                </c:pt>
                <c:pt idx="1672">
                  <c:v>5.7872340000000001E-2</c:v>
                </c:pt>
                <c:pt idx="1673">
                  <c:v>6.6086957000000002E-2</c:v>
                </c:pt>
                <c:pt idx="1674">
                  <c:v>-1.9495413E-2</c:v>
                </c:pt>
                <c:pt idx="1675">
                  <c:v>1.863354E-3</c:v>
                </c:pt>
                <c:pt idx="1676">
                  <c:v>7.4555404000000006E-2</c:v>
                </c:pt>
                <c:pt idx="1677">
                  <c:v>0.89706987199999999</c:v>
                </c:pt>
                <c:pt idx="1678">
                  <c:v>0.106056041</c:v>
                </c:pt>
                <c:pt idx="1679">
                  <c:v>5.8620690000000003E-2</c:v>
                </c:pt>
                <c:pt idx="1680">
                  <c:v>-7.2916667000000004E-2</c:v>
                </c:pt>
                <c:pt idx="1681">
                  <c:v>3.4482759000000002E-2</c:v>
                </c:pt>
                <c:pt idx="1682">
                  <c:v>6.7471371000000002E-2</c:v>
                </c:pt>
                <c:pt idx="1683">
                  <c:v>0.18610897900000001</c:v>
                </c:pt>
                <c:pt idx="1684">
                  <c:v>-8.8683350999999994E-2</c:v>
                </c:pt>
                <c:pt idx="1685">
                  <c:v>0.15210356</c:v>
                </c:pt>
                <c:pt idx="1686">
                  <c:v>-0.27751519200000002</c:v>
                </c:pt>
                <c:pt idx="1687">
                  <c:v>3.4188033999999999E-2</c:v>
                </c:pt>
                <c:pt idx="1688">
                  <c:v>0.269990593</c:v>
                </c:pt>
                <c:pt idx="1689">
                  <c:v>5.1558752999999999E-2</c:v>
                </c:pt>
                <c:pt idx="1690">
                  <c:v>0.19973333300000001</c:v>
                </c:pt>
                <c:pt idx="1691">
                  <c:v>0.206140351</c:v>
                </c:pt>
                <c:pt idx="1692">
                  <c:v>-0.113482056</c:v>
                </c:pt>
                <c:pt idx="1693">
                  <c:v>-9.0909090999999997E-2</c:v>
                </c:pt>
                <c:pt idx="1694">
                  <c:v>0.16939890699999999</c:v>
                </c:pt>
                <c:pt idx="1695">
                  <c:v>1.5384615000000001E-2</c:v>
                </c:pt>
                <c:pt idx="1696">
                  <c:v>0</c:v>
                </c:pt>
                <c:pt idx="1697">
                  <c:v>0.26603935000000001</c:v>
                </c:pt>
                <c:pt idx="1698">
                  <c:v>2.3041474999999999E-2</c:v>
                </c:pt>
                <c:pt idx="1699">
                  <c:v>6.7681900000000003E-3</c:v>
                </c:pt>
                <c:pt idx="1700">
                  <c:v>0.103492063</c:v>
                </c:pt>
                <c:pt idx="1701">
                  <c:v>-0.12059800699999999</c:v>
                </c:pt>
                <c:pt idx="1702">
                  <c:v>0.34934086600000003</c:v>
                </c:pt>
                <c:pt idx="1703">
                  <c:v>0.120418848</c:v>
                </c:pt>
                <c:pt idx="1704">
                  <c:v>-6.9767441999999999E-2</c:v>
                </c:pt>
                <c:pt idx="1705">
                  <c:v>0</c:v>
                </c:pt>
                <c:pt idx="1706">
                  <c:v>0.15755627</c:v>
                </c:pt>
                <c:pt idx="1707">
                  <c:v>-7.7777778000000006E-2</c:v>
                </c:pt>
                <c:pt idx="1708">
                  <c:v>0.16071428600000001</c:v>
                </c:pt>
                <c:pt idx="1709">
                  <c:v>-4.2222221999999997E-2</c:v>
                </c:pt>
                <c:pt idx="1710">
                  <c:v>1.3628619999999999E-2</c:v>
                </c:pt>
                <c:pt idx="1711">
                  <c:v>0.31546572899999997</c:v>
                </c:pt>
                <c:pt idx="1712">
                  <c:v>0.17205479500000001</c:v>
                </c:pt>
                <c:pt idx="1713">
                  <c:v>0.234272019</c:v>
                </c:pt>
                <c:pt idx="1714">
                  <c:v>0.176274018</c:v>
                </c:pt>
                <c:pt idx="1715">
                  <c:v>0.63472722199999998</c:v>
                </c:pt>
                <c:pt idx="1716">
                  <c:v>9.5652174000000006E-2</c:v>
                </c:pt>
                <c:pt idx="1717">
                  <c:v>-1.9607843E-2</c:v>
                </c:pt>
                <c:pt idx="1718">
                  <c:v>0.30597014900000002</c:v>
                </c:pt>
                <c:pt idx="1719">
                  <c:v>5.2631578999999998E-2</c:v>
                </c:pt>
                <c:pt idx="1720">
                  <c:v>1.4101778000000001E-2</c:v>
                </c:pt>
                <c:pt idx="1721">
                  <c:v>7.9646017999999999E-2</c:v>
                </c:pt>
                <c:pt idx="1722">
                  <c:v>0.05</c:v>
                </c:pt>
                <c:pt idx="1723">
                  <c:v>4.7311829999999999E-3</c:v>
                </c:pt>
                <c:pt idx="1724">
                  <c:v>0.04</c:v>
                </c:pt>
                <c:pt idx="1725">
                  <c:v>-3.2438478999999999E-2</c:v>
                </c:pt>
                <c:pt idx="1726">
                  <c:v>4.0214476999999998E-2</c:v>
                </c:pt>
                <c:pt idx="1727">
                  <c:v>1.7578125E-2</c:v>
                </c:pt>
                <c:pt idx="1728">
                  <c:v>0.40923076899999999</c:v>
                </c:pt>
                <c:pt idx="1729">
                  <c:v>0.26415094300000003</c:v>
                </c:pt>
                <c:pt idx="1730">
                  <c:v>0.169230769</c:v>
                </c:pt>
                <c:pt idx="1731">
                  <c:v>-3.5999999999999997E-2</c:v>
                </c:pt>
                <c:pt idx="1732">
                  <c:v>0.123565755</c:v>
                </c:pt>
                <c:pt idx="1733">
                  <c:v>0.209982788</c:v>
                </c:pt>
                <c:pt idx="1734">
                  <c:v>0.25250500999999997</c:v>
                </c:pt>
                <c:pt idx="1735">
                  <c:v>-7.3741006999999997E-2</c:v>
                </c:pt>
                <c:pt idx="1736">
                  <c:v>-7.7281553000000003E-2</c:v>
                </c:pt>
                <c:pt idx="1737">
                  <c:v>-0.217696629</c:v>
                </c:pt>
                <c:pt idx="1738">
                  <c:v>-1.7857142999999999E-2</c:v>
                </c:pt>
                <c:pt idx="1739">
                  <c:v>-6.8527919000000007E-2</c:v>
                </c:pt>
                <c:pt idx="1740">
                  <c:v>3.2196969999999998E-2</c:v>
                </c:pt>
                <c:pt idx="1741">
                  <c:v>-7.2765069999999998E-3</c:v>
                </c:pt>
                <c:pt idx="1742">
                  <c:v>-8.8888888999999999E-2</c:v>
                </c:pt>
                <c:pt idx="1743">
                  <c:v>6.4445056000000001E-2</c:v>
                </c:pt>
                <c:pt idx="1744">
                  <c:v>3.9127424000000001E-2</c:v>
                </c:pt>
                <c:pt idx="1745">
                  <c:v>1.744186E-2</c:v>
                </c:pt>
                <c:pt idx="1746">
                  <c:v>0.13877550999999999</c:v>
                </c:pt>
                <c:pt idx="1747">
                  <c:v>0.18686868700000001</c:v>
                </c:pt>
                <c:pt idx="1748">
                  <c:v>8.4210525999999994E-2</c:v>
                </c:pt>
                <c:pt idx="1749">
                  <c:v>-9.6484055999999999E-2</c:v>
                </c:pt>
                <c:pt idx="1750">
                  <c:v>0.125439625</c:v>
                </c:pt>
                <c:pt idx="1751">
                  <c:v>-4.5092838000000003E-2</c:v>
                </c:pt>
                <c:pt idx="1752">
                  <c:v>-4.5647058999999997E-2</c:v>
                </c:pt>
                <c:pt idx="1753">
                  <c:v>6.1386138999999999E-2</c:v>
                </c:pt>
                <c:pt idx="1754">
                  <c:v>0.192820513</c:v>
                </c:pt>
                <c:pt idx="1755">
                  <c:v>0.24796460200000001</c:v>
                </c:pt>
                <c:pt idx="1756">
                  <c:v>0.31818181800000001</c:v>
                </c:pt>
                <c:pt idx="1757">
                  <c:v>0.200716846</c:v>
                </c:pt>
                <c:pt idx="1758">
                  <c:v>-7.1837254000000003E-2</c:v>
                </c:pt>
                <c:pt idx="1759">
                  <c:v>0.16630250099999999</c:v>
                </c:pt>
                <c:pt idx="1760">
                  <c:v>0.36470588199999998</c:v>
                </c:pt>
                <c:pt idx="1761">
                  <c:v>-8.1456640000000004E-3</c:v>
                </c:pt>
                <c:pt idx="1762">
                  <c:v>4.0214476999999998E-2</c:v>
                </c:pt>
                <c:pt idx="1763">
                  <c:v>-0.53995202099999995</c:v>
                </c:pt>
                <c:pt idx="1764">
                  <c:v>1.9283747E-2</c:v>
                </c:pt>
                <c:pt idx="1765">
                  <c:v>0.38181818200000001</c:v>
                </c:pt>
                <c:pt idx="1766">
                  <c:v>-8.6956519999999999E-3</c:v>
                </c:pt>
                <c:pt idx="1767">
                  <c:v>-2.8811189000000001E-2</c:v>
                </c:pt>
                <c:pt idx="1768">
                  <c:v>0.26603935000000001</c:v>
                </c:pt>
                <c:pt idx="1769">
                  <c:v>-4.6153845999999998E-2</c:v>
                </c:pt>
                <c:pt idx="1770">
                  <c:v>3.5971219999999999E-3</c:v>
                </c:pt>
                <c:pt idx="1771">
                  <c:v>0.35181119599999999</c:v>
                </c:pt>
                <c:pt idx="1772">
                  <c:v>-3.9705881999999998E-2</c:v>
                </c:pt>
                <c:pt idx="1773">
                  <c:v>3.2778864999999997E-2</c:v>
                </c:pt>
                <c:pt idx="1774">
                  <c:v>0.25314544500000002</c:v>
                </c:pt>
                <c:pt idx="1775">
                  <c:v>-4.4943820000000002E-2</c:v>
                </c:pt>
                <c:pt idx="1776">
                  <c:v>5.6540488999999999E-2</c:v>
                </c:pt>
                <c:pt idx="1777">
                  <c:v>0.178997613</c:v>
                </c:pt>
                <c:pt idx="1778">
                  <c:v>1.119184194</c:v>
                </c:pt>
                <c:pt idx="1779">
                  <c:v>0.26086956500000003</c:v>
                </c:pt>
                <c:pt idx="1780">
                  <c:v>-8.2386364000000004E-2</c:v>
                </c:pt>
                <c:pt idx="1781">
                  <c:v>-1.2903226E-2</c:v>
                </c:pt>
                <c:pt idx="1782">
                  <c:v>2.6155718000000001E-2</c:v>
                </c:pt>
                <c:pt idx="1783">
                  <c:v>0.222222222</c:v>
                </c:pt>
                <c:pt idx="1784">
                  <c:v>-5.7539683000000001E-2</c:v>
                </c:pt>
                <c:pt idx="1785">
                  <c:v>0.127536232</c:v>
                </c:pt>
                <c:pt idx="1786">
                  <c:v>5.7844690999999997E-2</c:v>
                </c:pt>
                <c:pt idx="1787">
                  <c:v>0.13531353099999999</c:v>
                </c:pt>
                <c:pt idx="1788">
                  <c:v>0.20928571400000001</c:v>
                </c:pt>
                <c:pt idx="1789">
                  <c:v>-9.5978062000000003E-2</c:v>
                </c:pt>
                <c:pt idx="1790">
                  <c:v>0.16606207200000001</c:v>
                </c:pt>
                <c:pt idx="1791">
                  <c:v>0.105263158</c:v>
                </c:pt>
                <c:pt idx="1792">
                  <c:v>0.215461704</c:v>
                </c:pt>
                <c:pt idx="1793">
                  <c:v>6.4612325999999998E-2</c:v>
                </c:pt>
                <c:pt idx="1794">
                  <c:v>0.14814814800000001</c:v>
                </c:pt>
                <c:pt idx="1795">
                  <c:v>0.26635513999999999</c:v>
                </c:pt>
                <c:pt idx="1796">
                  <c:v>-6.5606362000000001E-2</c:v>
                </c:pt>
                <c:pt idx="1797">
                  <c:v>0.150131234</c:v>
                </c:pt>
                <c:pt idx="1798">
                  <c:v>0.24515235499999999</c:v>
                </c:pt>
                <c:pt idx="1799">
                  <c:v>4.1666666999999998E-2</c:v>
                </c:pt>
                <c:pt idx="1800">
                  <c:v>0.26005747099999998</c:v>
                </c:pt>
                <c:pt idx="1801">
                  <c:v>6.7500000000000004E-2</c:v>
                </c:pt>
                <c:pt idx="1802">
                  <c:v>-7.4324323999999997E-2</c:v>
                </c:pt>
                <c:pt idx="1803">
                  <c:v>4.6666667000000002E-2</c:v>
                </c:pt>
                <c:pt idx="1804">
                  <c:v>-0.06</c:v>
                </c:pt>
                <c:pt idx="1805">
                  <c:v>1.5850144E-2</c:v>
                </c:pt>
                <c:pt idx="1806">
                  <c:v>0.48568019099999998</c:v>
                </c:pt>
                <c:pt idx="1807">
                  <c:v>-2.3166023000000001E-2</c:v>
                </c:pt>
                <c:pt idx="1808">
                  <c:v>0.134624251</c:v>
                </c:pt>
                <c:pt idx="1809">
                  <c:v>-0.20844327200000001</c:v>
                </c:pt>
                <c:pt idx="1810">
                  <c:v>0.18181818199999999</c:v>
                </c:pt>
                <c:pt idx="1811">
                  <c:v>7.1687183000000002E-2</c:v>
                </c:pt>
                <c:pt idx="1812">
                  <c:v>-0.20999187699999999</c:v>
                </c:pt>
                <c:pt idx="1813">
                  <c:v>9.1871338999999996E-2</c:v>
                </c:pt>
                <c:pt idx="1814">
                  <c:v>0.376091703</c:v>
                </c:pt>
                <c:pt idx="1815">
                  <c:v>-6.3391439999999997E-3</c:v>
                </c:pt>
                <c:pt idx="1816">
                  <c:v>0</c:v>
                </c:pt>
                <c:pt idx="1817">
                  <c:v>0.147058824</c:v>
                </c:pt>
                <c:pt idx="1818">
                  <c:v>0.12</c:v>
                </c:pt>
                <c:pt idx="1819">
                  <c:v>1.1959522E-2</c:v>
                </c:pt>
                <c:pt idx="1820">
                  <c:v>3.6906854000000003E-2</c:v>
                </c:pt>
                <c:pt idx="1821">
                  <c:v>0.121163166</c:v>
                </c:pt>
                <c:pt idx="1822">
                  <c:v>0.14691673799999999</c:v>
                </c:pt>
                <c:pt idx="1823">
                  <c:v>2.969697E-2</c:v>
                </c:pt>
                <c:pt idx="1824">
                  <c:v>0.318961039</c:v>
                </c:pt>
                <c:pt idx="1825">
                  <c:v>4.4386423000000001E-2</c:v>
                </c:pt>
                <c:pt idx="1826">
                  <c:v>-0.11724137900000001</c:v>
                </c:pt>
                <c:pt idx="1827">
                  <c:v>0.35787610600000003</c:v>
                </c:pt>
                <c:pt idx="1828">
                  <c:v>2.1311475E-2</c:v>
                </c:pt>
                <c:pt idx="1829">
                  <c:v>-1.8937079999999998E-2</c:v>
                </c:pt>
                <c:pt idx="1830">
                  <c:v>0.236088305</c:v>
                </c:pt>
                <c:pt idx="1831">
                  <c:v>2.3809523999999999E-2</c:v>
                </c:pt>
                <c:pt idx="1832">
                  <c:v>0</c:v>
                </c:pt>
                <c:pt idx="1833">
                  <c:v>0.15</c:v>
                </c:pt>
                <c:pt idx="1834">
                  <c:v>-1.430143E-2</c:v>
                </c:pt>
                <c:pt idx="1835">
                  <c:v>5.2927927999999999E-2</c:v>
                </c:pt>
                <c:pt idx="1836">
                  <c:v>0.10682926800000001</c:v>
                </c:pt>
                <c:pt idx="1837">
                  <c:v>0.208987161</c:v>
                </c:pt>
                <c:pt idx="1838">
                  <c:v>-0.15682062299999999</c:v>
                </c:pt>
                <c:pt idx="1839">
                  <c:v>0.29963190200000001</c:v>
                </c:pt>
                <c:pt idx="1840">
                  <c:v>3.8446602000000003E-2</c:v>
                </c:pt>
                <c:pt idx="1841">
                  <c:v>6.5989848000000004E-2</c:v>
                </c:pt>
                <c:pt idx="1842">
                  <c:v>-2.5454544999999999E-2</c:v>
                </c:pt>
                <c:pt idx="1843">
                  <c:v>0.13646789000000001</c:v>
                </c:pt>
                <c:pt idx="1844">
                  <c:v>8.1730768999999995E-2</c:v>
                </c:pt>
                <c:pt idx="1845">
                  <c:v>-0.14516129</c:v>
                </c:pt>
                <c:pt idx="1846">
                  <c:v>0.14285714299999999</c:v>
                </c:pt>
                <c:pt idx="1847">
                  <c:v>-4.2296072999999997E-2</c:v>
                </c:pt>
                <c:pt idx="1848">
                  <c:v>8.1248069000000006E-2</c:v>
                </c:pt>
                <c:pt idx="1849">
                  <c:v>1.0909090999999999E-2</c:v>
                </c:pt>
                <c:pt idx="1850">
                  <c:v>3.0502885E-2</c:v>
                </c:pt>
                <c:pt idx="1851">
                  <c:v>0.23297665400000001</c:v>
                </c:pt>
                <c:pt idx="1852">
                  <c:v>-4.1198501999999998E-2</c:v>
                </c:pt>
                <c:pt idx="1853">
                  <c:v>5.6338027999999998E-2</c:v>
                </c:pt>
                <c:pt idx="1854">
                  <c:v>8.7327375999999998E-2</c:v>
                </c:pt>
                <c:pt idx="1855">
                  <c:v>0.28695652199999999</c:v>
                </c:pt>
                <c:pt idx="1856">
                  <c:v>0.299036476</c:v>
                </c:pt>
                <c:pt idx="1857">
                  <c:v>6.1046511999999997E-2</c:v>
                </c:pt>
                <c:pt idx="1858">
                  <c:v>0.1</c:v>
                </c:pt>
                <c:pt idx="1859">
                  <c:v>0.16197183100000001</c:v>
                </c:pt>
                <c:pt idx="1860">
                  <c:v>7.7075098999999994E-2</c:v>
                </c:pt>
                <c:pt idx="1861">
                  <c:v>0.27060439600000002</c:v>
                </c:pt>
                <c:pt idx="1862">
                  <c:v>-7.4074074000000004E-2</c:v>
                </c:pt>
                <c:pt idx="1863">
                  <c:v>0.531034483</c:v>
                </c:pt>
                <c:pt idx="1864">
                  <c:v>-8.7221094999999998E-2</c:v>
                </c:pt>
                <c:pt idx="1865">
                  <c:v>0.16800000000000001</c:v>
                </c:pt>
                <c:pt idx="1866">
                  <c:v>-2.2222222E-2</c:v>
                </c:pt>
                <c:pt idx="1867">
                  <c:v>-3.9443155000000001E-2</c:v>
                </c:pt>
                <c:pt idx="1868">
                  <c:v>-1.2075472E-2</c:v>
                </c:pt>
                <c:pt idx="1869">
                  <c:v>-5.5335967999999999E-2</c:v>
                </c:pt>
                <c:pt idx="1870">
                  <c:v>-6.5263158000000002E-2</c:v>
                </c:pt>
                <c:pt idx="1871">
                  <c:v>0.43399810100000002</c:v>
                </c:pt>
                <c:pt idx="1872">
                  <c:v>0</c:v>
                </c:pt>
                <c:pt idx="1873">
                  <c:v>-2.1739129999999999E-2</c:v>
                </c:pt>
                <c:pt idx="1874">
                  <c:v>8.3074534000000005E-2</c:v>
                </c:pt>
                <c:pt idx="1875">
                  <c:v>0.173147469</c:v>
                </c:pt>
                <c:pt idx="1876">
                  <c:v>8.3333332999999996E-2</c:v>
                </c:pt>
                <c:pt idx="1877">
                  <c:v>0.26780626800000001</c:v>
                </c:pt>
                <c:pt idx="1878">
                  <c:v>6.8965517000000004E-2</c:v>
                </c:pt>
                <c:pt idx="1879">
                  <c:v>0.39484978500000001</c:v>
                </c:pt>
                <c:pt idx="1880">
                  <c:v>0.571428571</c:v>
                </c:pt>
                <c:pt idx="1881">
                  <c:v>0.178947368</c:v>
                </c:pt>
                <c:pt idx="1882">
                  <c:v>4.6451613000000003E-2</c:v>
                </c:pt>
                <c:pt idx="1883">
                  <c:v>-9.9099098999999996E-2</c:v>
                </c:pt>
                <c:pt idx="1884">
                  <c:v>6.4027939000000006E-2</c:v>
                </c:pt>
                <c:pt idx="1885">
                  <c:v>0.115555556</c:v>
                </c:pt>
                <c:pt idx="1886">
                  <c:v>0.28648648599999998</c:v>
                </c:pt>
                <c:pt idx="1887">
                  <c:v>1.6260163000000001E-2</c:v>
                </c:pt>
                <c:pt idx="1888">
                  <c:v>0.35870904199999998</c:v>
                </c:pt>
                <c:pt idx="1889">
                  <c:v>-4.7817048000000001E-2</c:v>
                </c:pt>
                <c:pt idx="1890">
                  <c:v>6.3291138999999996E-2</c:v>
                </c:pt>
                <c:pt idx="1891">
                  <c:v>-3.6781609E-2</c:v>
                </c:pt>
                <c:pt idx="1892">
                  <c:v>0.20887968700000001</c:v>
                </c:pt>
                <c:pt idx="1893">
                  <c:v>-8.1412103999999999E-2</c:v>
                </c:pt>
                <c:pt idx="1894">
                  <c:v>0.25081433199999997</c:v>
                </c:pt>
                <c:pt idx="1895">
                  <c:v>0.24559386999999999</c:v>
                </c:pt>
                <c:pt idx="1896">
                  <c:v>-4.7817048000000001E-2</c:v>
                </c:pt>
                <c:pt idx="1897">
                  <c:v>-2.4271845E-2</c:v>
                </c:pt>
                <c:pt idx="1898">
                  <c:v>-4.2690815E-2</c:v>
                </c:pt>
                <c:pt idx="1899">
                  <c:v>-0.02</c:v>
                </c:pt>
                <c:pt idx="1900">
                  <c:v>0.102857143</c:v>
                </c:pt>
                <c:pt idx="1901">
                  <c:v>0.128472222</c:v>
                </c:pt>
                <c:pt idx="1902">
                  <c:v>-3.2967033E-2</c:v>
                </c:pt>
                <c:pt idx="1903">
                  <c:v>-3.8461538000000003E-2</c:v>
                </c:pt>
                <c:pt idx="1904">
                  <c:v>9.8878695000000003E-2</c:v>
                </c:pt>
                <c:pt idx="1905">
                  <c:v>-9.7826087000000006E-2</c:v>
                </c:pt>
                <c:pt idx="1906">
                  <c:v>0.17307692299999999</c:v>
                </c:pt>
                <c:pt idx="1907">
                  <c:v>0.10208</c:v>
                </c:pt>
                <c:pt idx="1908">
                  <c:v>6.6666666999999999E-2</c:v>
                </c:pt>
                <c:pt idx="1909">
                  <c:v>0.21282051299999999</c:v>
                </c:pt>
                <c:pt idx="1910">
                  <c:v>0</c:v>
                </c:pt>
                <c:pt idx="1911">
                  <c:v>-2.0618556999999999E-2</c:v>
                </c:pt>
                <c:pt idx="1912">
                  <c:v>0.316410256</c:v>
                </c:pt>
                <c:pt idx="1913">
                  <c:v>0.30769230800000003</c:v>
                </c:pt>
                <c:pt idx="1914">
                  <c:v>7.421875E-2</c:v>
                </c:pt>
                <c:pt idx="1915">
                  <c:v>0.05</c:v>
                </c:pt>
                <c:pt idx="1916">
                  <c:v>0.257244535</c:v>
                </c:pt>
                <c:pt idx="1917">
                  <c:v>-5.3451327E-2</c:v>
                </c:pt>
                <c:pt idx="1918">
                  <c:v>-2.808989E-3</c:v>
                </c:pt>
                <c:pt idx="1919">
                  <c:v>3.216727E-3</c:v>
                </c:pt>
                <c:pt idx="1920">
                  <c:v>7.6190475999999993E-2</c:v>
                </c:pt>
                <c:pt idx="1921">
                  <c:v>0.16301886800000001</c:v>
                </c:pt>
                <c:pt idx="1922">
                  <c:v>6.5637065999999994E-2</c:v>
                </c:pt>
                <c:pt idx="1923">
                  <c:v>-0.125506073</c:v>
                </c:pt>
                <c:pt idx="1924">
                  <c:v>0.61853658499999997</c:v>
                </c:pt>
                <c:pt idx="1925">
                  <c:v>-4.2145594000000001E-2</c:v>
                </c:pt>
                <c:pt idx="1926">
                  <c:v>-7.8399999999999997E-2</c:v>
                </c:pt>
                <c:pt idx="1927">
                  <c:v>-4.2144026000000001E-2</c:v>
                </c:pt>
                <c:pt idx="1928">
                  <c:v>-0.124660194</c:v>
                </c:pt>
                <c:pt idx="1929">
                  <c:v>0.28000000000000003</c:v>
                </c:pt>
                <c:pt idx="1930">
                  <c:v>3.3997655000000002E-2</c:v>
                </c:pt>
                <c:pt idx="1931">
                  <c:v>8.4245810000000004E-2</c:v>
                </c:pt>
                <c:pt idx="1932">
                  <c:v>6.6666670000000003E-3</c:v>
                </c:pt>
                <c:pt idx="1933">
                  <c:v>0.40167364</c:v>
                </c:pt>
                <c:pt idx="1934">
                  <c:v>0.76363636400000001</c:v>
                </c:pt>
                <c:pt idx="1935">
                  <c:v>0.33707865199999998</c:v>
                </c:pt>
                <c:pt idx="1936">
                  <c:v>-6.8248290000000001E-3</c:v>
                </c:pt>
                <c:pt idx="1937">
                  <c:v>0.21051761199999999</c:v>
                </c:pt>
                <c:pt idx="1938">
                  <c:v>0.44772420000000002</c:v>
                </c:pt>
                <c:pt idx="1939">
                  <c:v>1.3793102999999999E-2</c:v>
                </c:pt>
                <c:pt idx="1940">
                  <c:v>-1.7660044E-2</c:v>
                </c:pt>
                <c:pt idx="1941">
                  <c:v>-0.14285714299999999</c:v>
                </c:pt>
                <c:pt idx="1942">
                  <c:v>0.32412672599999998</c:v>
                </c:pt>
                <c:pt idx="1943">
                  <c:v>0.29244249700000002</c:v>
                </c:pt>
                <c:pt idx="1944">
                  <c:v>-2.1865888999999999E-2</c:v>
                </c:pt>
                <c:pt idx="1945">
                  <c:v>0</c:v>
                </c:pt>
                <c:pt idx="1946">
                  <c:v>0.25</c:v>
                </c:pt>
                <c:pt idx="1947">
                  <c:v>-5.6195965E-2</c:v>
                </c:pt>
                <c:pt idx="1948">
                  <c:v>-0.116997792</c:v>
                </c:pt>
                <c:pt idx="1949">
                  <c:v>0.11104751</c:v>
                </c:pt>
                <c:pt idx="1950">
                  <c:v>1.9354838999999999E-2</c:v>
                </c:pt>
                <c:pt idx="1951">
                  <c:v>-1.7521901999999999E-2</c:v>
                </c:pt>
                <c:pt idx="1952">
                  <c:v>0.15343915299999999</c:v>
                </c:pt>
                <c:pt idx="1953">
                  <c:v>0.180327869</c:v>
                </c:pt>
                <c:pt idx="1954">
                  <c:v>0.29032258100000002</c:v>
                </c:pt>
                <c:pt idx="1955">
                  <c:v>-6.1313869E-2</c:v>
                </c:pt>
                <c:pt idx="1956">
                  <c:v>0.14561027800000001</c:v>
                </c:pt>
                <c:pt idx="1957">
                  <c:v>-5.3067993000000001E-2</c:v>
                </c:pt>
                <c:pt idx="1958">
                  <c:v>0.84952229300000004</c:v>
                </c:pt>
                <c:pt idx="1959">
                  <c:v>4.8229547999999997E-2</c:v>
                </c:pt>
                <c:pt idx="1960">
                  <c:v>-5.4704599999999999E-3</c:v>
                </c:pt>
                <c:pt idx="1961">
                  <c:v>0.20187793400000001</c:v>
                </c:pt>
                <c:pt idx="1962">
                  <c:v>8.2589285999999998E-2</c:v>
                </c:pt>
                <c:pt idx="1963">
                  <c:v>-1.0932106E-2</c:v>
                </c:pt>
                <c:pt idx="1964">
                  <c:v>0.65804140099999997</c:v>
                </c:pt>
                <c:pt idx="1965">
                  <c:v>-2.6373626000000001E-2</c:v>
                </c:pt>
                <c:pt idx="1966">
                  <c:v>0.45</c:v>
                </c:pt>
                <c:pt idx="1967">
                  <c:v>-1.4999999999999999E-2</c:v>
                </c:pt>
                <c:pt idx="1968">
                  <c:v>0.22448979599999999</c:v>
                </c:pt>
                <c:pt idx="1969">
                  <c:v>6.1946902999999998E-2</c:v>
                </c:pt>
                <c:pt idx="1970">
                  <c:v>-5.8823528999999999E-2</c:v>
                </c:pt>
                <c:pt idx="1971">
                  <c:v>8.6206900000000003E-3</c:v>
                </c:pt>
                <c:pt idx="1972">
                  <c:v>0.1172771</c:v>
                </c:pt>
                <c:pt idx="1973">
                  <c:v>-5.3627759999999997E-2</c:v>
                </c:pt>
                <c:pt idx="1974">
                  <c:v>-2.717727E-2</c:v>
                </c:pt>
                <c:pt idx="1975">
                  <c:v>-0.05</c:v>
                </c:pt>
                <c:pt idx="1976">
                  <c:v>8.5514833999999998E-2</c:v>
                </c:pt>
                <c:pt idx="1977">
                  <c:v>0.252631579</c:v>
                </c:pt>
                <c:pt idx="1978">
                  <c:v>0.54675324700000005</c:v>
                </c:pt>
                <c:pt idx="1979">
                  <c:v>0.20120724300000001</c:v>
                </c:pt>
                <c:pt idx="1980">
                  <c:v>2.124646E-3</c:v>
                </c:pt>
                <c:pt idx="1981">
                  <c:v>4.5871559999999999E-2</c:v>
                </c:pt>
                <c:pt idx="1982">
                  <c:v>-4.1159963000000001E-2</c:v>
                </c:pt>
                <c:pt idx="1983">
                  <c:v>9.9122353999999996E-2</c:v>
                </c:pt>
                <c:pt idx="1984">
                  <c:v>0.11162361599999999</c:v>
                </c:pt>
                <c:pt idx="1985">
                  <c:v>4.4093177999999997E-2</c:v>
                </c:pt>
                <c:pt idx="1986">
                  <c:v>0.41098039200000003</c:v>
                </c:pt>
                <c:pt idx="1987">
                  <c:v>-1.8775719999999999E-2</c:v>
                </c:pt>
                <c:pt idx="1988">
                  <c:v>5.5684455000000001E-2</c:v>
                </c:pt>
                <c:pt idx="1989">
                  <c:v>-0.22166427499999999</c:v>
                </c:pt>
                <c:pt idx="1990">
                  <c:v>0.10198209699999999</c:v>
                </c:pt>
                <c:pt idx="1991">
                  <c:v>-8.7982832999999996E-2</c:v>
                </c:pt>
                <c:pt idx="1992">
                  <c:v>2.3201860000000001E-3</c:v>
                </c:pt>
                <c:pt idx="1993">
                  <c:v>-0.14035087700000001</c:v>
                </c:pt>
                <c:pt idx="1994">
                  <c:v>0.28000000000000003</c:v>
                </c:pt>
                <c:pt idx="1995">
                  <c:v>7.8095237999999997E-2</c:v>
                </c:pt>
                <c:pt idx="1996">
                  <c:v>-6.95825E-3</c:v>
                </c:pt>
                <c:pt idx="1997">
                  <c:v>-1.7628909999999999E-3</c:v>
                </c:pt>
                <c:pt idx="1998">
                  <c:v>0.24590163900000001</c:v>
                </c:pt>
                <c:pt idx="1999">
                  <c:v>-0.12972292199999999</c:v>
                </c:pt>
                <c:pt idx="2000">
                  <c:v>6.8965520000000002E-3</c:v>
                </c:pt>
                <c:pt idx="2001">
                  <c:v>0.23809523799999999</c:v>
                </c:pt>
                <c:pt idx="2002">
                  <c:v>0.18723404299999999</c:v>
                </c:pt>
                <c:pt idx="2003">
                  <c:v>-0.180327869</c:v>
                </c:pt>
                <c:pt idx="2004">
                  <c:v>3.3513514000000001E-2</c:v>
                </c:pt>
                <c:pt idx="2005">
                  <c:v>-0.141535615</c:v>
                </c:pt>
                <c:pt idx="2006">
                  <c:v>0.15105740200000001</c:v>
                </c:pt>
                <c:pt idx="2007">
                  <c:v>0.25834127699999998</c:v>
                </c:pt>
                <c:pt idx="2008">
                  <c:v>0.92245629799999995</c:v>
                </c:pt>
                <c:pt idx="2009">
                  <c:v>0.33101391699999999</c:v>
                </c:pt>
                <c:pt idx="2010">
                  <c:v>0.17819760000000001</c:v>
                </c:pt>
                <c:pt idx="2011">
                  <c:v>1.0874006810000001</c:v>
                </c:pt>
                <c:pt idx="2012">
                  <c:v>-5.1818181999999997E-2</c:v>
                </c:pt>
                <c:pt idx="2013">
                  <c:v>0.12670299700000001</c:v>
                </c:pt>
                <c:pt idx="2014">
                  <c:v>0.23348017600000001</c:v>
                </c:pt>
                <c:pt idx="2015">
                  <c:v>0.20618556699999999</c:v>
                </c:pt>
                <c:pt idx="2016">
                  <c:v>2.0408163E-2</c:v>
                </c:pt>
                <c:pt idx="2017">
                  <c:v>1.5402844000000001E-2</c:v>
                </c:pt>
                <c:pt idx="2018">
                  <c:v>-3.1707316999999999E-2</c:v>
                </c:pt>
                <c:pt idx="2019">
                  <c:v>6.0221869999999997E-2</c:v>
                </c:pt>
                <c:pt idx="2020">
                  <c:v>-7.0175439999999997E-3</c:v>
                </c:pt>
                <c:pt idx="2021">
                  <c:v>-0.219659409</c:v>
                </c:pt>
                <c:pt idx="2022">
                  <c:v>3.8961039000000003E-2</c:v>
                </c:pt>
                <c:pt idx="2023">
                  <c:v>8.4765857E-2</c:v>
                </c:pt>
                <c:pt idx="2024">
                  <c:v>-5.2631578999999998E-2</c:v>
                </c:pt>
                <c:pt idx="2025">
                  <c:v>0.61066666700000005</c:v>
                </c:pt>
                <c:pt idx="2026">
                  <c:v>0.32790567100000001</c:v>
                </c:pt>
                <c:pt idx="2027">
                  <c:v>0.378222222</c:v>
                </c:pt>
                <c:pt idx="2028">
                  <c:v>-3.3639144000000003E-2</c:v>
                </c:pt>
                <c:pt idx="2029">
                  <c:v>-9.3167700000000003E-3</c:v>
                </c:pt>
                <c:pt idx="2030">
                  <c:v>-9.6317280000000005E-2</c:v>
                </c:pt>
                <c:pt idx="2031">
                  <c:v>0.10383536</c:v>
                </c:pt>
                <c:pt idx="2032">
                  <c:v>0.12857142899999999</c:v>
                </c:pt>
                <c:pt idx="2033">
                  <c:v>0.25210083999999999</c:v>
                </c:pt>
                <c:pt idx="2034">
                  <c:v>-4.37846E-2</c:v>
                </c:pt>
                <c:pt idx="2035">
                  <c:v>-0.27891156499999997</c:v>
                </c:pt>
                <c:pt idx="2036">
                  <c:v>2.2727272999999999E-2</c:v>
                </c:pt>
                <c:pt idx="2037">
                  <c:v>-0.117647059</c:v>
                </c:pt>
                <c:pt idx="2038">
                  <c:v>-6.7388688000000002E-2</c:v>
                </c:pt>
                <c:pt idx="2039">
                  <c:v>0.62920268999999995</c:v>
                </c:pt>
                <c:pt idx="2040">
                  <c:v>-4.7058823999999999E-2</c:v>
                </c:pt>
                <c:pt idx="2041">
                  <c:v>0.26726831000000001</c:v>
                </c:pt>
                <c:pt idx="2042">
                  <c:v>-0.15674603200000001</c:v>
                </c:pt>
                <c:pt idx="2043">
                  <c:v>1.5384615000000001E-2</c:v>
                </c:pt>
                <c:pt idx="2044">
                  <c:v>0.17621621600000001</c:v>
                </c:pt>
                <c:pt idx="2045">
                  <c:v>0.25340599499999999</c:v>
                </c:pt>
                <c:pt idx="2046">
                  <c:v>3.9501040000000001E-2</c:v>
                </c:pt>
                <c:pt idx="2047">
                  <c:v>0.37076536999999998</c:v>
                </c:pt>
                <c:pt idx="2048">
                  <c:v>0.12704918000000001</c:v>
                </c:pt>
                <c:pt idx="2049">
                  <c:v>-0.21686010999999999</c:v>
                </c:pt>
                <c:pt idx="2050">
                  <c:v>0.15839493099999999</c:v>
                </c:pt>
                <c:pt idx="2051">
                  <c:v>0.30697142900000002</c:v>
                </c:pt>
                <c:pt idx="2052">
                  <c:v>0.17321688499999999</c:v>
                </c:pt>
                <c:pt idx="2053">
                  <c:v>5.3012967000000001E-2</c:v>
                </c:pt>
                <c:pt idx="2054">
                  <c:v>-8.3503055000000007E-2</c:v>
                </c:pt>
                <c:pt idx="2055">
                  <c:v>0.13507378</c:v>
                </c:pt>
                <c:pt idx="2056">
                  <c:v>0.24263839800000001</c:v>
                </c:pt>
                <c:pt idx="2057">
                  <c:v>0.378727064</c:v>
                </c:pt>
                <c:pt idx="2058">
                  <c:v>0.31425800199999998</c:v>
                </c:pt>
                <c:pt idx="2059">
                  <c:v>-2.2346369000000001E-2</c:v>
                </c:pt>
                <c:pt idx="2060">
                  <c:v>0</c:v>
                </c:pt>
                <c:pt idx="2061">
                  <c:v>1.0810811E-2</c:v>
                </c:pt>
                <c:pt idx="2062">
                  <c:v>0.169537625</c:v>
                </c:pt>
                <c:pt idx="2063">
                  <c:v>0.121730382</c:v>
                </c:pt>
                <c:pt idx="2064">
                  <c:v>2.4333332999999999E-2</c:v>
                </c:pt>
                <c:pt idx="2065">
                  <c:v>0.285414481</c:v>
                </c:pt>
                <c:pt idx="2066">
                  <c:v>9.8522169999999999E-3</c:v>
                </c:pt>
                <c:pt idx="2067">
                  <c:v>3.4482760000000001E-3</c:v>
                </c:pt>
                <c:pt idx="2068">
                  <c:v>4.5217391000000003E-2</c:v>
                </c:pt>
                <c:pt idx="2069">
                  <c:v>-1.0952900000000001E-3</c:v>
                </c:pt>
                <c:pt idx="2070">
                  <c:v>-0.54534774399999997</c:v>
                </c:pt>
                <c:pt idx="2071">
                  <c:v>4.0372670999999999E-2</c:v>
                </c:pt>
                <c:pt idx="2072">
                  <c:v>0.133930997</c:v>
                </c:pt>
                <c:pt idx="2073">
                  <c:v>7.3170732000000002E-2</c:v>
                </c:pt>
                <c:pt idx="2074">
                  <c:v>0.08</c:v>
                </c:pt>
                <c:pt idx="2075">
                  <c:v>0.27249357299999999</c:v>
                </c:pt>
                <c:pt idx="2076">
                  <c:v>-0.27751519200000002</c:v>
                </c:pt>
                <c:pt idx="2077">
                  <c:v>-7.1219511999999999E-2</c:v>
                </c:pt>
                <c:pt idx="2078">
                  <c:v>0.52857142899999998</c:v>
                </c:pt>
                <c:pt idx="2079">
                  <c:v>0.14628571400000001</c:v>
                </c:pt>
                <c:pt idx="2080">
                  <c:v>0.18754525699999999</c:v>
                </c:pt>
                <c:pt idx="2081">
                  <c:v>0.30276422800000002</c:v>
                </c:pt>
                <c:pt idx="2082">
                  <c:v>2.4525315999999998E-2</c:v>
                </c:pt>
                <c:pt idx="2083">
                  <c:v>2.8481012999999999E-2</c:v>
                </c:pt>
                <c:pt idx="2084">
                  <c:v>8.6455330000000004E-3</c:v>
                </c:pt>
                <c:pt idx="2085">
                  <c:v>4.7660690999999998E-2</c:v>
                </c:pt>
                <c:pt idx="2086">
                  <c:v>0</c:v>
                </c:pt>
                <c:pt idx="2087">
                  <c:v>3.6571429000000003E-2</c:v>
                </c:pt>
                <c:pt idx="2088">
                  <c:v>0.55454545499999996</c:v>
                </c:pt>
                <c:pt idx="2089">
                  <c:v>-0.21521997600000001</c:v>
                </c:pt>
                <c:pt idx="2090">
                  <c:v>-2.7777777999999999E-2</c:v>
                </c:pt>
                <c:pt idx="2091">
                  <c:v>-0.15131578900000001</c:v>
                </c:pt>
                <c:pt idx="2092">
                  <c:v>0.17845340400000001</c:v>
                </c:pt>
                <c:pt idx="2093">
                  <c:v>0.13563950799999999</c:v>
                </c:pt>
                <c:pt idx="2094">
                  <c:v>-3.9031517000000002E-2</c:v>
                </c:pt>
                <c:pt idx="2095">
                  <c:v>5.0526316000000002E-2</c:v>
                </c:pt>
                <c:pt idx="2096">
                  <c:v>4.7904191999999998E-2</c:v>
                </c:pt>
                <c:pt idx="2097">
                  <c:v>0.693333333</c:v>
                </c:pt>
                <c:pt idx="2098">
                  <c:v>0.14247311800000001</c:v>
                </c:pt>
                <c:pt idx="2099">
                  <c:v>6.6382978999999995E-2</c:v>
                </c:pt>
                <c:pt idx="2100">
                  <c:v>0.59955555599999999</c:v>
                </c:pt>
                <c:pt idx="2101">
                  <c:v>0.17951002199999999</c:v>
                </c:pt>
                <c:pt idx="2102">
                  <c:v>0.23090745700000001</c:v>
                </c:pt>
                <c:pt idx="2103">
                  <c:v>-4.8991354000000001E-2</c:v>
                </c:pt>
                <c:pt idx="2104">
                  <c:v>-0.25449871499999999</c:v>
                </c:pt>
                <c:pt idx="2105">
                  <c:v>4.1666666999999998E-2</c:v>
                </c:pt>
                <c:pt idx="2106">
                  <c:v>1.166149068</c:v>
                </c:pt>
                <c:pt idx="2107">
                  <c:v>-3.4172661999999999E-2</c:v>
                </c:pt>
                <c:pt idx="2108">
                  <c:v>-6.2918340000000003E-2</c:v>
                </c:pt>
                <c:pt idx="2109">
                  <c:v>6.1538462000000002E-2</c:v>
                </c:pt>
                <c:pt idx="2110">
                  <c:v>-2.4745763E-2</c:v>
                </c:pt>
                <c:pt idx="2111">
                  <c:v>0.250574713</c:v>
                </c:pt>
                <c:pt idx="2112">
                  <c:v>8.6363635999999994E-2</c:v>
                </c:pt>
                <c:pt idx="2113">
                  <c:v>-4.9180328000000002E-2</c:v>
                </c:pt>
                <c:pt idx="2114">
                  <c:v>-5.8823529999999999E-3</c:v>
                </c:pt>
                <c:pt idx="2115">
                  <c:v>0.245825603</c:v>
                </c:pt>
                <c:pt idx="2116">
                  <c:v>4.3115437999999999E-2</c:v>
                </c:pt>
                <c:pt idx="2117">
                  <c:v>0.221914894</c:v>
                </c:pt>
                <c:pt idx="2118">
                  <c:v>1.1111109999999999E-3</c:v>
                </c:pt>
                <c:pt idx="2119">
                  <c:v>0.42084006499999999</c:v>
                </c:pt>
                <c:pt idx="2120">
                  <c:v>0.11613936699999999</c:v>
                </c:pt>
                <c:pt idx="2121">
                  <c:v>-7.5104312000000006E-2</c:v>
                </c:pt>
                <c:pt idx="2122">
                  <c:v>0.244288225</c:v>
                </c:pt>
                <c:pt idx="2123">
                  <c:v>-8.9068826000000004E-2</c:v>
                </c:pt>
                <c:pt idx="2124">
                  <c:v>0.223642173</c:v>
                </c:pt>
                <c:pt idx="2125">
                  <c:v>-1.1703511E-2</c:v>
                </c:pt>
                <c:pt idx="2126">
                  <c:v>0.18990384599999999</c:v>
                </c:pt>
                <c:pt idx="2127">
                  <c:v>9.8582038999999996E-2</c:v>
                </c:pt>
                <c:pt idx="2128">
                  <c:v>0.75776397500000003</c:v>
                </c:pt>
                <c:pt idx="2129">
                  <c:v>3.4666666999999998E-2</c:v>
                </c:pt>
                <c:pt idx="2130">
                  <c:v>-6.5566458999999994E-2</c:v>
                </c:pt>
                <c:pt idx="2131">
                  <c:v>0.53583333300000002</c:v>
                </c:pt>
                <c:pt idx="2132">
                  <c:v>1.031111111</c:v>
                </c:pt>
                <c:pt idx="2133">
                  <c:v>1.3333332999999999E-2</c:v>
                </c:pt>
                <c:pt idx="2134">
                  <c:v>0.17772511799999999</c:v>
                </c:pt>
                <c:pt idx="2135">
                  <c:v>0.111498258</c:v>
                </c:pt>
                <c:pt idx="2136">
                  <c:v>-2.7237353999999998E-2</c:v>
                </c:pt>
                <c:pt idx="2137">
                  <c:v>-1.3157894999999999E-2</c:v>
                </c:pt>
                <c:pt idx="2138">
                  <c:v>6.5573770000000003E-2</c:v>
                </c:pt>
                <c:pt idx="2139">
                  <c:v>-3.8461538000000003E-2</c:v>
                </c:pt>
                <c:pt idx="2140">
                  <c:v>1.442623E-2</c:v>
                </c:pt>
                <c:pt idx="2141">
                  <c:v>0.28725314200000002</c:v>
                </c:pt>
                <c:pt idx="2142">
                  <c:v>0.13993710700000001</c:v>
                </c:pt>
                <c:pt idx="2143">
                  <c:v>1.6949153000000002E-2</c:v>
                </c:pt>
                <c:pt idx="2144">
                  <c:v>-0.15942028999999999</c:v>
                </c:pt>
                <c:pt idx="2145">
                  <c:v>0.17130801700000001</c:v>
                </c:pt>
                <c:pt idx="2146">
                  <c:v>0.62285714299999995</c:v>
                </c:pt>
                <c:pt idx="2147">
                  <c:v>7.8740159999999993E-3</c:v>
                </c:pt>
                <c:pt idx="2148">
                  <c:v>0.13600000000000001</c:v>
                </c:pt>
                <c:pt idx="2149">
                  <c:v>8.8732394000000006E-2</c:v>
                </c:pt>
                <c:pt idx="2150">
                  <c:v>3.0534351000000001E-2</c:v>
                </c:pt>
                <c:pt idx="2151">
                  <c:v>0.11218568700000001</c:v>
                </c:pt>
                <c:pt idx="2152">
                  <c:v>0.48184818499999998</c:v>
                </c:pt>
                <c:pt idx="2153">
                  <c:v>-1.3836477999999999E-2</c:v>
                </c:pt>
                <c:pt idx="2154">
                  <c:v>2.0304569000000001E-2</c:v>
                </c:pt>
                <c:pt idx="2155">
                  <c:v>0.29641693800000002</c:v>
                </c:pt>
                <c:pt idx="2156">
                  <c:v>0.59752925899999998</c:v>
                </c:pt>
                <c:pt idx="2157">
                  <c:v>5.4237288000000002E-2</c:v>
                </c:pt>
                <c:pt idx="2158">
                  <c:v>-5.4054053999999997E-2</c:v>
                </c:pt>
                <c:pt idx="2159">
                  <c:v>6.7796609999999993E-2</c:v>
                </c:pt>
                <c:pt idx="2160">
                  <c:v>0.54530281400000002</c:v>
                </c:pt>
                <c:pt idx="2161">
                  <c:v>0.16239999999999999</c:v>
                </c:pt>
                <c:pt idx="2162">
                  <c:v>-0.14499999999999999</c:v>
                </c:pt>
                <c:pt idx="2163">
                  <c:v>0.378</c:v>
                </c:pt>
                <c:pt idx="2164">
                  <c:v>0.02</c:v>
                </c:pt>
                <c:pt idx="2165">
                  <c:v>5.6430446000000002E-2</c:v>
                </c:pt>
                <c:pt idx="2166">
                  <c:v>-5.2478134000000003E-2</c:v>
                </c:pt>
                <c:pt idx="2167">
                  <c:v>0.149466192</c:v>
                </c:pt>
                <c:pt idx="2168">
                  <c:v>0.149466192</c:v>
                </c:pt>
                <c:pt idx="2169">
                  <c:v>0.20406189599999999</c:v>
                </c:pt>
                <c:pt idx="2170">
                  <c:v>0.104575163</c:v>
                </c:pt>
                <c:pt idx="2171">
                  <c:v>-0.13636363600000001</c:v>
                </c:pt>
                <c:pt idx="2172">
                  <c:v>-1.0384849999999999E-2</c:v>
                </c:pt>
                <c:pt idx="2173">
                  <c:v>1.3986014E-2</c:v>
                </c:pt>
                <c:pt idx="2174">
                  <c:v>5.7193923000000001E-2</c:v>
                </c:pt>
                <c:pt idx="2175">
                  <c:v>0.634146341</c:v>
                </c:pt>
                <c:pt idx="2176">
                  <c:v>-4.5138889000000001E-2</c:v>
                </c:pt>
                <c:pt idx="2177">
                  <c:v>0.19958706100000001</c:v>
                </c:pt>
                <c:pt idx="2178">
                  <c:v>0.30012150700000001</c:v>
                </c:pt>
                <c:pt idx="2179">
                  <c:v>1.2815213000000001E-2</c:v>
                </c:pt>
                <c:pt idx="2180">
                  <c:v>1.4999999999999999E-2</c:v>
                </c:pt>
                <c:pt idx="2181">
                  <c:v>0.14583333300000001</c:v>
                </c:pt>
                <c:pt idx="2182">
                  <c:v>0.17499999999999999</c:v>
                </c:pt>
                <c:pt idx="2183">
                  <c:v>-1.1019280000000001E-3</c:v>
                </c:pt>
                <c:pt idx="2184">
                  <c:v>0.32413793099999999</c:v>
                </c:pt>
                <c:pt idx="2185">
                  <c:v>-1.9607843E-2</c:v>
                </c:pt>
                <c:pt idx="2186">
                  <c:v>0.129151292</c:v>
                </c:pt>
                <c:pt idx="2187">
                  <c:v>7.8822899999999999E-4</c:v>
                </c:pt>
                <c:pt idx="2188">
                  <c:v>-2.0905923E-2</c:v>
                </c:pt>
                <c:pt idx="2189">
                  <c:v>0.34117647099999998</c:v>
                </c:pt>
                <c:pt idx="2190">
                  <c:v>-0.307757167</c:v>
                </c:pt>
                <c:pt idx="2191">
                  <c:v>0.31944444399999999</c:v>
                </c:pt>
                <c:pt idx="2192">
                  <c:v>0.26086956500000003</c:v>
                </c:pt>
                <c:pt idx="2193">
                  <c:v>-0.104743083</c:v>
                </c:pt>
                <c:pt idx="2194">
                  <c:v>0.75774647900000003</c:v>
                </c:pt>
                <c:pt idx="2195">
                  <c:v>-0.13436883599999999</c:v>
                </c:pt>
                <c:pt idx="2196">
                  <c:v>7.2769952999999998E-2</c:v>
                </c:pt>
                <c:pt idx="2197">
                  <c:v>7.8750000000000001E-2</c:v>
                </c:pt>
                <c:pt idx="2198">
                  <c:v>3.9755352000000001E-2</c:v>
                </c:pt>
                <c:pt idx="2199">
                  <c:v>0.96016205300000002</c:v>
                </c:pt>
                <c:pt idx="2200">
                  <c:v>0.231884058</c:v>
                </c:pt>
                <c:pt idx="2201">
                  <c:v>5.0251260000000004E-3</c:v>
                </c:pt>
                <c:pt idx="2202">
                  <c:v>-7.7634011000000003E-2</c:v>
                </c:pt>
                <c:pt idx="2203">
                  <c:v>-0.10657966300000001</c:v>
                </c:pt>
                <c:pt idx="2204">
                  <c:v>7.2289160000000002E-3</c:v>
                </c:pt>
                <c:pt idx="2205">
                  <c:v>0.100826972</c:v>
                </c:pt>
                <c:pt idx="2206">
                  <c:v>-4.8913043000000003E-2</c:v>
                </c:pt>
                <c:pt idx="2207">
                  <c:v>-8.5185184999999997E-2</c:v>
                </c:pt>
                <c:pt idx="2208">
                  <c:v>-3.1578947000000003E-2</c:v>
                </c:pt>
                <c:pt idx="2209">
                  <c:v>6.8917017999999997E-2</c:v>
                </c:pt>
                <c:pt idx="2210">
                  <c:v>0.105882353</c:v>
                </c:pt>
                <c:pt idx="2211">
                  <c:v>-5.9119497E-2</c:v>
                </c:pt>
                <c:pt idx="2212">
                  <c:v>-0.130102041</c:v>
                </c:pt>
                <c:pt idx="2213">
                  <c:v>0.152430392</c:v>
                </c:pt>
                <c:pt idx="2214">
                  <c:v>-1.7618041000000001E-2</c:v>
                </c:pt>
                <c:pt idx="2215">
                  <c:v>2.0689655000000001E-2</c:v>
                </c:pt>
                <c:pt idx="2216">
                  <c:v>0</c:v>
                </c:pt>
                <c:pt idx="2217">
                  <c:v>-1.4285714E-2</c:v>
                </c:pt>
                <c:pt idx="2218">
                  <c:v>-9.0100770999999996E-2</c:v>
                </c:pt>
                <c:pt idx="2219">
                  <c:v>3.6502929000000003E-2</c:v>
                </c:pt>
                <c:pt idx="2220">
                  <c:v>0.15910465800000001</c:v>
                </c:pt>
                <c:pt idx="2221">
                  <c:v>0.17849999999999999</c:v>
                </c:pt>
                <c:pt idx="2222">
                  <c:v>7.4001310000000001E-2</c:v>
                </c:pt>
                <c:pt idx="2223">
                  <c:v>0.29729729700000002</c:v>
                </c:pt>
                <c:pt idx="2224">
                  <c:v>-0.10195122</c:v>
                </c:pt>
                <c:pt idx="2225">
                  <c:v>7.6923077000000006E-2</c:v>
                </c:pt>
                <c:pt idx="2226">
                  <c:v>8.5000000000000006E-2</c:v>
                </c:pt>
                <c:pt idx="2227">
                  <c:v>-2.1192052999999999E-2</c:v>
                </c:pt>
                <c:pt idx="2228">
                  <c:v>3.5343035000000002E-2</c:v>
                </c:pt>
                <c:pt idx="2229">
                  <c:v>2.1314387000000001E-2</c:v>
                </c:pt>
                <c:pt idx="2230">
                  <c:v>-1.2729844000000001E-2</c:v>
                </c:pt>
                <c:pt idx="2231">
                  <c:v>0.12857142899999999</c:v>
                </c:pt>
                <c:pt idx="2232">
                  <c:v>0.23295454500000001</c:v>
                </c:pt>
                <c:pt idx="2233">
                  <c:v>-2.6162791000000001E-2</c:v>
                </c:pt>
                <c:pt idx="2234">
                  <c:v>4.8780487999999997E-2</c:v>
                </c:pt>
                <c:pt idx="2235">
                  <c:v>-5.22508E-3</c:v>
                </c:pt>
                <c:pt idx="2236">
                  <c:v>0.18615751799999999</c:v>
                </c:pt>
                <c:pt idx="2237">
                  <c:v>-3.8461538000000003E-2</c:v>
                </c:pt>
                <c:pt idx="2238">
                  <c:v>-0.111111111</c:v>
                </c:pt>
                <c:pt idx="2239">
                  <c:v>0.32727272699999999</c:v>
                </c:pt>
                <c:pt idx="2240">
                  <c:v>0.18329177099999999</c:v>
                </c:pt>
                <c:pt idx="2241">
                  <c:v>0.19261104200000001</c:v>
                </c:pt>
                <c:pt idx="2242">
                  <c:v>-0.30955120800000002</c:v>
                </c:pt>
                <c:pt idx="2243">
                  <c:v>5.227181E-3</c:v>
                </c:pt>
                <c:pt idx="2244">
                  <c:v>6.6666670000000003E-3</c:v>
                </c:pt>
                <c:pt idx="2245">
                  <c:v>-4.7619047999999997E-2</c:v>
                </c:pt>
                <c:pt idx="2246">
                  <c:v>0.25807707299999999</c:v>
                </c:pt>
                <c:pt idx="2247">
                  <c:v>-8.7003222000000005E-2</c:v>
                </c:pt>
                <c:pt idx="2248">
                  <c:v>5.6714820999999999E-2</c:v>
                </c:pt>
                <c:pt idx="2249">
                  <c:v>0.230335702</c:v>
                </c:pt>
                <c:pt idx="2250">
                  <c:v>0.47507629699999998</c:v>
                </c:pt>
                <c:pt idx="2251">
                  <c:v>0.196097561</c:v>
                </c:pt>
                <c:pt idx="2252">
                  <c:v>-0.15014164299999999</c:v>
                </c:pt>
                <c:pt idx="2253">
                  <c:v>-2.7184466000000001E-2</c:v>
                </c:pt>
                <c:pt idx="2254">
                  <c:v>0</c:v>
                </c:pt>
                <c:pt idx="2255">
                  <c:v>0.50390625</c:v>
                </c:pt>
                <c:pt idx="2256">
                  <c:v>-2.7265437E-2</c:v>
                </c:pt>
                <c:pt idx="2257">
                  <c:v>0.05</c:v>
                </c:pt>
                <c:pt idx="2258">
                  <c:v>0.101533966</c:v>
                </c:pt>
                <c:pt idx="2259">
                  <c:v>0.122311828</c:v>
                </c:pt>
                <c:pt idx="2260">
                  <c:v>0.453514739</c:v>
                </c:pt>
                <c:pt idx="2261">
                  <c:v>5.0967565999999999E-2</c:v>
                </c:pt>
                <c:pt idx="2262">
                  <c:v>0.21905424200000001</c:v>
                </c:pt>
                <c:pt idx="2263">
                  <c:v>0.42343750000000002</c:v>
                </c:pt>
                <c:pt idx="2264">
                  <c:v>-5.6000000000000001E-2</c:v>
                </c:pt>
                <c:pt idx="2265">
                  <c:v>2.3017902999999999E-2</c:v>
                </c:pt>
                <c:pt idx="2266">
                  <c:v>-0.10344827600000001</c:v>
                </c:pt>
                <c:pt idx="2267">
                  <c:v>-0.115646259</c:v>
                </c:pt>
                <c:pt idx="2268">
                  <c:v>-3.115016E-2</c:v>
                </c:pt>
                <c:pt idx="2269">
                  <c:v>0.214033317</c:v>
                </c:pt>
                <c:pt idx="2270">
                  <c:v>-1.6497462000000001E-2</c:v>
                </c:pt>
                <c:pt idx="2271">
                  <c:v>4.8951049000000003E-2</c:v>
                </c:pt>
                <c:pt idx="2272">
                  <c:v>-0.26166666700000002</c:v>
                </c:pt>
                <c:pt idx="2273">
                  <c:v>9.6774193999999994E-2</c:v>
                </c:pt>
                <c:pt idx="2274">
                  <c:v>4.8086359000000002E-2</c:v>
                </c:pt>
                <c:pt idx="2275">
                  <c:v>-0.101694915</c:v>
                </c:pt>
                <c:pt idx="2276">
                  <c:v>-1.7681729E-2</c:v>
                </c:pt>
                <c:pt idx="2277">
                  <c:v>0.16334894599999999</c:v>
                </c:pt>
                <c:pt idx="2278">
                  <c:v>2.6957637999999999E-2</c:v>
                </c:pt>
                <c:pt idx="2279">
                  <c:v>0.14676734299999999</c:v>
                </c:pt>
                <c:pt idx="2280">
                  <c:v>2.8908795000000001E-2</c:v>
                </c:pt>
                <c:pt idx="2281">
                  <c:v>0.293069307</c:v>
                </c:pt>
                <c:pt idx="2282">
                  <c:v>4.5519203000000001E-2</c:v>
                </c:pt>
                <c:pt idx="2283">
                  <c:v>8.2251082000000003E-2</c:v>
                </c:pt>
                <c:pt idx="2284">
                  <c:v>0.16517285500000001</c:v>
                </c:pt>
                <c:pt idx="2285">
                  <c:v>-0.104251012</c:v>
                </c:pt>
                <c:pt idx="2286">
                  <c:v>0.17511520699999999</c:v>
                </c:pt>
                <c:pt idx="2287">
                  <c:v>0.13683811000000001</c:v>
                </c:pt>
                <c:pt idx="2288">
                  <c:v>4.9230769000000001E-2</c:v>
                </c:pt>
                <c:pt idx="2289">
                  <c:v>0.19797525299999999</c:v>
                </c:pt>
                <c:pt idx="2290">
                  <c:v>-8.0188678999999999E-2</c:v>
                </c:pt>
                <c:pt idx="2291">
                  <c:v>0.14643440399999999</c:v>
                </c:pt>
                <c:pt idx="2292">
                  <c:v>3.0487800000000001E-3</c:v>
                </c:pt>
                <c:pt idx="2293">
                  <c:v>-0.213523132</c:v>
                </c:pt>
                <c:pt idx="2294">
                  <c:v>3.4666666999999998E-2</c:v>
                </c:pt>
                <c:pt idx="2295">
                  <c:v>8.0791867000000003E-2</c:v>
                </c:pt>
                <c:pt idx="2296">
                  <c:v>1.3846153999999999E-2</c:v>
                </c:pt>
                <c:pt idx="2297">
                  <c:v>-1.3975155E-2</c:v>
                </c:pt>
                <c:pt idx="2298">
                  <c:v>-2.5157233000000001E-2</c:v>
                </c:pt>
                <c:pt idx="2299">
                  <c:v>-4.2682927000000002E-2</c:v>
                </c:pt>
                <c:pt idx="2300">
                  <c:v>-0.14285714299999999</c:v>
                </c:pt>
                <c:pt idx="2301">
                  <c:v>0.32081246499999999</c:v>
                </c:pt>
                <c:pt idx="2302">
                  <c:v>9.1973243999999996E-2</c:v>
                </c:pt>
                <c:pt idx="2303">
                  <c:v>-2.3026316000000002E-2</c:v>
                </c:pt>
                <c:pt idx="2304">
                  <c:v>3.3243486000000003E-2</c:v>
                </c:pt>
                <c:pt idx="2305">
                  <c:v>-2.0996094E-2</c:v>
                </c:pt>
                <c:pt idx="2306">
                  <c:v>0.31209362800000001</c:v>
                </c:pt>
                <c:pt idx="2307">
                  <c:v>-4.0816326999999999E-2</c:v>
                </c:pt>
                <c:pt idx="2308">
                  <c:v>0.16824196599999999</c:v>
                </c:pt>
                <c:pt idx="2309">
                  <c:v>7.1428570999999996E-2</c:v>
                </c:pt>
                <c:pt idx="2310">
                  <c:v>0.93157894699999999</c:v>
                </c:pt>
                <c:pt idx="2311">
                  <c:v>1.9001918999999999E-2</c:v>
                </c:pt>
                <c:pt idx="2312">
                  <c:v>-0.28408759099999997</c:v>
                </c:pt>
                <c:pt idx="2313">
                  <c:v>-3.3457249000000001E-2</c:v>
                </c:pt>
                <c:pt idx="2314">
                  <c:v>0.48478835999999997</c:v>
                </c:pt>
                <c:pt idx="2315">
                  <c:v>8.3743841999999999E-2</c:v>
                </c:pt>
                <c:pt idx="2316">
                  <c:v>0.153479853</c:v>
                </c:pt>
                <c:pt idx="2317">
                  <c:v>3.8066724000000003E-2</c:v>
                </c:pt>
                <c:pt idx="2318">
                  <c:v>-1.6E-2</c:v>
                </c:pt>
                <c:pt idx="2319">
                  <c:v>8.7719298000000001E-2</c:v>
                </c:pt>
                <c:pt idx="2320">
                  <c:v>-0.12815884499999999</c:v>
                </c:pt>
                <c:pt idx="2321">
                  <c:v>-0.36789900800000003</c:v>
                </c:pt>
                <c:pt idx="2322">
                  <c:v>5.6906359999999998E-3</c:v>
                </c:pt>
                <c:pt idx="2323">
                  <c:v>-0.127819549</c:v>
                </c:pt>
                <c:pt idx="2324">
                  <c:v>-1.7376189999999999E-3</c:v>
                </c:pt>
                <c:pt idx="2325">
                  <c:v>0.13188518199999999</c:v>
                </c:pt>
                <c:pt idx="2326">
                  <c:v>3.7252619000000001E-2</c:v>
                </c:pt>
                <c:pt idx="2327">
                  <c:v>1.2216405E-2</c:v>
                </c:pt>
                <c:pt idx="2328">
                  <c:v>0.177896268</c:v>
                </c:pt>
                <c:pt idx="2329">
                  <c:v>-2.5205157999999998E-2</c:v>
                </c:pt>
                <c:pt idx="2330">
                  <c:v>3.0120479999999998E-3</c:v>
                </c:pt>
                <c:pt idx="2331">
                  <c:v>-2.9925186999999999E-2</c:v>
                </c:pt>
                <c:pt idx="2332">
                  <c:v>-0.123448276</c:v>
                </c:pt>
                <c:pt idx="2333">
                  <c:v>-5.7894737000000002E-2</c:v>
                </c:pt>
                <c:pt idx="2334">
                  <c:v>0.101123596</c:v>
                </c:pt>
                <c:pt idx="2335">
                  <c:v>-0.59794490600000005</c:v>
                </c:pt>
                <c:pt idx="2336">
                  <c:v>3.4540158000000001E-2</c:v>
                </c:pt>
                <c:pt idx="2337">
                  <c:v>-0.158199795</c:v>
                </c:pt>
                <c:pt idx="2338">
                  <c:v>-3.3601776999999999E-2</c:v>
                </c:pt>
                <c:pt idx="2339">
                  <c:v>-9.0643274999999995E-2</c:v>
                </c:pt>
                <c:pt idx="2340">
                  <c:v>-9.0178570999999999E-2</c:v>
                </c:pt>
                <c:pt idx="2341">
                  <c:v>-0.112937063</c:v>
                </c:pt>
                <c:pt idx="2342">
                  <c:v>7.4210139999999994E-2</c:v>
                </c:pt>
                <c:pt idx="2343">
                  <c:v>2.8865979E-2</c:v>
                </c:pt>
                <c:pt idx="2344">
                  <c:v>9.5594713999999997E-2</c:v>
                </c:pt>
                <c:pt idx="2345">
                  <c:v>0.240277778</c:v>
                </c:pt>
                <c:pt idx="2346">
                  <c:v>2.2792023000000002E-2</c:v>
                </c:pt>
                <c:pt idx="2347">
                  <c:v>5.1993070000000002E-3</c:v>
                </c:pt>
                <c:pt idx="2348">
                  <c:v>-0.23041650699999999</c:v>
                </c:pt>
                <c:pt idx="2349">
                  <c:v>4.3151969999999998E-2</c:v>
                </c:pt>
                <c:pt idx="2350">
                  <c:v>8.6493396E-2</c:v>
                </c:pt>
                <c:pt idx="2351">
                  <c:v>0.185731272</c:v>
                </c:pt>
                <c:pt idx="2352">
                  <c:v>0.10497237600000001</c:v>
                </c:pt>
                <c:pt idx="2353">
                  <c:v>-0.15946843899999999</c:v>
                </c:pt>
                <c:pt idx="2354">
                  <c:v>-0.140939597</c:v>
                </c:pt>
                <c:pt idx="2355">
                  <c:v>-5.4277829E-2</c:v>
                </c:pt>
                <c:pt idx="2356">
                  <c:v>-0.20856531</c:v>
                </c:pt>
                <c:pt idx="2357">
                  <c:v>2.4096386000000001E-2</c:v>
                </c:pt>
                <c:pt idx="2358">
                  <c:v>-3.7499999999999999E-2</c:v>
                </c:pt>
                <c:pt idx="2359">
                  <c:v>-0.54954621199999998</c:v>
                </c:pt>
                <c:pt idx="2360">
                  <c:v>-0.18280871700000001</c:v>
                </c:pt>
                <c:pt idx="2361">
                  <c:v>0.27181208099999998</c:v>
                </c:pt>
                <c:pt idx="2362">
                  <c:v>-2.4242423999999999E-2</c:v>
                </c:pt>
                <c:pt idx="2363">
                  <c:v>-0.110213697</c:v>
                </c:pt>
                <c:pt idx="2364">
                  <c:v>2.7649770000000001E-2</c:v>
                </c:pt>
                <c:pt idx="2365">
                  <c:v>-8.7607807999999995E-2</c:v>
                </c:pt>
                <c:pt idx="2366">
                  <c:v>-3.8500507000000003E-2</c:v>
                </c:pt>
                <c:pt idx="2367">
                  <c:v>0</c:v>
                </c:pt>
                <c:pt idx="2368">
                  <c:v>-4.8148148000000002E-2</c:v>
                </c:pt>
                <c:pt idx="2369">
                  <c:v>4.9411765000000003E-2</c:v>
                </c:pt>
                <c:pt idx="2370">
                  <c:v>1.8134714999999999E-2</c:v>
                </c:pt>
                <c:pt idx="2371">
                  <c:v>1.2103506E-2</c:v>
                </c:pt>
                <c:pt idx="2372">
                  <c:v>1.5789474000000001E-2</c:v>
                </c:pt>
                <c:pt idx="2373">
                  <c:v>6.7353699000000003E-2</c:v>
                </c:pt>
                <c:pt idx="2374">
                  <c:v>-7.0422534999999994E-2</c:v>
                </c:pt>
                <c:pt idx="2375">
                  <c:v>-0.16224648999999999</c:v>
                </c:pt>
                <c:pt idx="2376">
                  <c:v>7.2279587000000006E-2</c:v>
                </c:pt>
                <c:pt idx="2377">
                  <c:v>0.16876750700000001</c:v>
                </c:pt>
                <c:pt idx="2378">
                  <c:v>-0.17694805199999999</c:v>
                </c:pt>
                <c:pt idx="2379">
                  <c:v>5.7334325999999998E-2</c:v>
                </c:pt>
                <c:pt idx="2380">
                  <c:v>3.9024389999999999E-2</c:v>
                </c:pt>
                <c:pt idx="2381">
                  <c:v>-0.128364389</c:v>
                </c:pt>
                <c:pt idx="2382">
                  <c:v>-3.4482759000000002E-2</c:v>
                </c:pt>
                <c:pt idx="2383">
                  <c:v>-4.7796863000000002E-2</c:v>
                </c:pt>
                <c:pt idx="2384">
                  <c:v>-0.33149171300000002</c:v>
                </c:pt>
                <c:pt idx="2385">
                  <c:v>3.8961039000000003E-2</c:v>
                </c:pt>
                <c:pt idx="2386">
                  <c:v>-2.5974026000000001E-2</c:v>
                </c:pt>
                <c:pt idx="2387">
                  <c:v>0.13636363600000001</c:v>
                </c:pt>
                <c:pt idx="2388">
                  <c:v>-0.28456801599999998</c:v>
                </c:pt>
                <c:pt idx="2389">
                  <c:v>4.2162162000000003E-2</c:v>
                </c:pt>
                <c:pt idx="2390">
                  <c:v>-0.161073826</c:v>
                </c:pt>
                <c:pt idx="2391">
                  <c:v>-3.6614646000000001E-2</c:v>
                </c:pt>
                <c:pt idx="2392">
                  <c:v>3.2303370999999997E-2</c:v>
                </c:pt>
                <c:pt idx="2393">
                  <c:v>2.9411764999999999E-2</c:v>
                </c:pt>
                <c:pt idx="2394">
                  <c:v>-0.21202274600000001</c:v>
                </c:pt>
                <c:pt idx="2395">
                  <c:v>5.7658909000000001E-2</c:v>
                </c:pt>
                <c:pt idx="2396">
                  <c:v>-0.24782264400000001</c:v>
                </c:pt>
                <c:pt idx="2397">
                  <c:v>-6.4655171999999997E-2</c:v>
                </c:pt>
                <c:pt idx="2398">
                  <c:v>-0.11442786100000001</c:v>
                </c:pt>
                <c:pt idx="2399">
                  <c:v>8.0993868999999996E-2</c:v>
                </c:pt>
                <c:pt idx="2400">
                  <c:v>0</c:v>
                </c:pt>
                <c:pt idx="2401">
                  <c:v>-1.472909E-2</c:v>
                </c:pt>
                <c:pt idx="2402">
                  <c:v>0</c:v>
                </c:pt>
                <c:pt idx="2403">
                  <c:v>0.12857660300000001</c:v>
                </c:pt>
                <c:pt idx="2404">
                  <c:v>0.28333333300000002</c:v>
                </c:pt>
                <c:pt idx="2405">
                  <c:v>0.12709030099999999</c:v>
                </c:pt>
                <c:pt idx="2406">
                  <c:v>0.13575419</c:v>
                </c:pt>
                <c:pt idx="2407">
                  <c:v>0.90828402399999997</c:v>
                </c:pt>
                <c:pt idx="2408">
                  <c:v>-0.115044248</c:v>
                </c:pt>
                <c:pt idx="2409">
                  <c:v>-0.115643564</c:v>
                </c:pt>
                <c:pt idx="2410">
                  <c:v>1.8329939E-2</c:v>
                </c:pt>
                <c:pt idx="2411">
                  <c:v>8.2414393000000002E-2</c:v>
                </c:pt>
                <c:pt idx="2412">
                  <c:v>2.8571429999999999E-3</c:v>
                </c:pt>
                <c:pt idx="2413">
                  <c:v>0.213643575</c:v>
                </c:pt>
                <c:pt idx="2414">
                  <c:v>9.6153850000000006E-3</c:v>
                </c:pt>
                <c:pt idx="2415">
                  <c:v>-2.8352979E-2</c:v>
                </c:pt>
                <c:pt idx="2416">
                  <c:v>2.4124514E-2</c:v>
                </c:pt>
                <c:pt idx="2417">
                  <c:v>6.1505070000000004E-3</c:v>
                </c:pt>
                <c:pt idx="2418">
                  <c:v>4.1942605000000001E-2</c:v>
                </c:pt>
                <c:pt idx="2419">
                  <c:v>8.1786942000000001E-2</c:v>
                </c:pt>
                <c:pt idx="2420">
                  <c:v>2.6086957000000001E-2</c:v>
                </c:pt>
                <c:pt idx="2421">
                  <c:v>5.0583657999999997E-2</c:v>
                </c:pt>
                <c:pt idx="2422">
                  <c:v>-6.7164179000000004E-2</c:v>
                </c:pt>
                <c:pt idx="2423">
                  <c:v>-0.24615384600000001</c:v>
                </c:pt>
                <c:pt idx="2424">
                  <c:v>-0.2</c:v>
                </c:pt>
                <c:pt idx="2425">
                  <c:v>0.15223097099999999</c:v>
                </c:pt>
                <c:pt idx="2426">
                  <c:v>8.8607594999999997E-2</c:v>
                </c:pt>
                <c:pt idx="2427">
                  <c:v>5.0228310000000002E-3</c:v>
                </c:pt>
                <c:pt idx="2428">
                  <c:v>-4.8281862000000002E-2</c:v>
                </c:pt>
                <c:pt idx="2429">
                  <c:v>0.109883547</c:v>
                </c:pt>
                <c:pt idx="2430">
                  <c:v>-2.9655745000000001E-2</c:v>
                </c:pt>
                <c:pt idx="2431">
                  <c:v>0</c:v>
                </c:pt>
                <c:pt idx="2432">
                  <c:v>-2.0833332999999999E-2</c:v>
                </c:pt>
                <c:pt idx="2433">
                  <c:v>7.6388889000000001E-2</c:v>
                </c:pt>
                <c:pt idx="2434">
                  <c:v>0.244019139</c:v>
                </c:pt>
                <c:pt idx="2435">
                  <c:v>3.7037037000000002E-2</c:v>
                </c:pt>
                <c:pt idx="2436">
                  <c:v>0.30130130100000002</c:v>
                </c:pt>
                <c:pt idx="2437">
                  <c:v>8.2165296999999998E-2</c:v>
                </c:pt>
                <c:pt idx="2438">
                  <c:v>6.8471338000000007E-2</c:v>
                </c:pt>
                <c:pt idx="2439">
                  <c:v>0.197183099</c:v>
                </c:pt>
                <c:pt idx="2440">
                  <c:v>0.16415094299999999</c:v>
                </c:pt>
                <c:pt idx="2441">
                  <c:v>-0.146341463</c:v>
                </c:pt>
                <c:pt idx="2442">
                  <c:v>3.3333333E-2</c:v>
                </c:pt>
                <c:pt idx="2443">
                  <c:v>6.0842434000000001E-2</c:v>
                </c:pt>
                <c:pt idx="2444">
                  <c:v>0.18563685599999999</c:v>
                </c:pt>
                <c:pt idx="2445">
                  <c:v>3.3910034999999998E-2</c:v>
                </c:pt>
                <c:pt idx="2446">
                  <c:v>5.9850373999999998E-2</c:v>
                </c:pt>
                <c:pt idx="2447">
                  <c:v>1.0496851E-2</c:v>
                </c:pt>
                <c:pt idx="2448">
                  <c:v>-0.23894736799999999</c:v>
                </c:pt>
                <c:pt idx="2449">
                  <c:v>5.8490566000000001E-2</c:v>
                </c:pt>
                <c:pt idx="2450">
                  <c:v>-0.425714286</c:v>
                </c:pt>
                <c:pt idx="2451">
                  <c:v>8.59375E-2</c:v>
                </c:pt>
                <c:pt idx="2452">
                  <c:v>-4.1412910999999997E-2</c:v>
                </c:pt>
                <c:pt idx="2453">
                  <c:v>-3.0123456999999999E-2</c:v>
                </c:pt>
                <c:pt idx="2454">
                  <c:v>-7.4321104999999998E-2</c:v>
                </c:pt>
                <c:pt idx="2455">
                  <c:v>7.5725406999999995E-2</c:v>
                </c:pt>
                <c:pt idx="2456">
                  <c:v>-6.4587973000000007E-2</c:v>
                </c:pt>
                <c:pt idx="2457">
                  <c:v>2.9498530000000001E-3</c:v>
                </c:pt>
                <c:pt idx="2458">
                  <c:v>-6.3829786999999999E-2</c:v>
                </c:pt>
                <c:pt idx="2459">
                  <c:v>-7.8947368000000004E-2</c:v>
                </c:pt>
                <c:pt idx="2460">
                  <c:v>5.617978E-3</c:v>
                </c:pt>
                <c:pt idx="2461">
                  <c:v>-1.5665795999999999E-2</c:v>
                </c:pt>
                <c:pt idx="2462">
                  <c:v>7.8821110000000007E-3</c:v>
                </c:pt>
                <c:pt idx="2463">
                  <c:v>-2.9946929000000001E-2</c:v>
                </c:pt>
                <c:pt idx="2464">
                  <c:v>-3.7388392999999999E-2</c:v>
                </c:pt>
                <c:pt idx="2465">
                  <c:v>0.23222748800000001</c:v>
                </c:pt>
                <c:pt idx="2466">
                  <c:v>0.44982497100000002</c:v>
                </c:pt>
                <c:pt idx="2467">
                  <c:v>-0.21406525600000001</c:v>
                </c:pt>
                <c:pt idx="2468">
                  <c:v>-0.119103774</c:v>
                </c:pt>
                <c:pt idx="2469">
                  <c:v>-0.20454545499999999</c:v>
                </c:pt>
                <c:pt idx="2470">
                  <c:v>0.201932367</c:v>
                </c:pt>
                <c:pt idx="2471">
                  <c:v>0.17475728200000001</c:v>
                </c:pt>
                <c:pt idx="2472">
                  <c:v>-9.0090089999999998E-2</c:v>
                </c:pt>
                <c:pt idx="2473">
                  <c:v>1.8957346E-2</c:v>
                </c:pt>
                <c:pt idx="2474">
                  <c:v>9.7405190000000003E-2</c:v>
                </c:pt>
                <c:pt idx="2475">
                  <c:v>0.203125</c:v>
                </c:pt>
                <c:pt idx="2476">
                  <c:v>-0.107913669</c:v>
                </c:pt>
                <c:pt idx="2477">
                  <c:v>5.2340426000000002E-2</c:v>
                </c:pt>
                <c:pt idx="2478">
                  <c:v>0.21148587099999999</c:v>
                </c:pt>
                <c:pt idx="2479">
                  <c:v>0.63598326400000005</c:v>
                </c:pt>
                <c:pt idx="2480">
                  <c:v>0.1</c:v>
                </c:pt>
                <c:pt idx="2481">
                  <c:v>0.125439308</c:v>
                </c:pt>
                <c:pt idx="2482">
                  <c:v>0.10497237600000001</c:v>
                </c:pt>
                <c:pt idx="2483">
                  <c:v>7.9545455000000001E-2</c:v>
                </c:pt>
                <c:pt idx="2484">
                  <c:v>3.0701754000000001E-2</c:v>
                </c:pt>
                <c:pt idx="2485">
                  <c:v>0.233516484</c:v>
                </c:pt>
                <c:pt idx="2486">
                  <c:v>1.0152283999999999E-2</c:v>
                </c:pt>
                <c:pt idx="2487">
                  <c:v>1.9345238000000001E-2</c:v>
                </c:pt>
                <c:pt idx="2488">
                  <c:v>-0.02</c:v>
                </c:pt>
                <c:pt idx="2489">
                  <c:v>-3.6269429999999998E-2</c:v>
                </c:pt>
                <c:pt idx="2490">
                  <c:v>0.173745704</c:v>
                </c:pt>
                <c:pt idx="2491">
                  <c:v>6.9230768999999998E-2</c:v>
                </c:pt>
                <c:pt idx="2492">
                  <c:v>3.7681158999999999E-2</c:v>
                </c:pt>
                <c:pt idx="2493">
                  <c:v>3.1333332999999998E-2</c:v>
                </c:pt>
                <c:pt idx="2494">
                  <c:v>6.3047284999999995E-2</c:v>
                </c:pt>
                <c:pt idx="2495">
                  <c:v>4.9830120000000002E-3</c:v>
                </c:pt>
                <c:pt idx="2496">
                  <c:v>-0.24391562999999999</c:v>
                </c:pt>
                <c:pt idx="2497">
                  <c:v>4.0259740000000002E-2</c:v>
                </c:pt>
                <c:pt idx="2498">
                  <c:v>2.8148148000000001E-2</c:v>
                </c:pt>
                <c:pt idx="2499">
                  <c:v>6.0529633999999999E-2</c:v>
                </c:pt>
                <c:pt idx="2500">
                  <c:v>-4.4205495999999997E-2</c:v>
                </c:pt>
                <c:pt idx="2501">
                  <c:v>0.33333333300000001</c:v>
                </c:pt>
                <c:pt idx="2502">
                  <c:v>-9.580574E-2</c:v>
                </c:pt>
                <c:pt idx="2503">
                  <c:v>-5.6603774000000003E-2</c:v>
                </c:pt>
                <c:pt idx="2504">
                  <c:v>0.13053319899999999</c:v>
                </c:pt>
                <c:pt idx="2505">
                  <c:v>0.280642434</c:v>
                </c:pt>
                <c:pt idx="2506">
                  <c:v>-0.19593495899999999</c:v>
                </c:pt>
                <c:pt idx="2507">
                  <c:v>7.6707203000000002E-2</c:v>
                </c:pt>
                <c:pt idx="2508">
                  <c:v>-7.2782874999999997E-2</c:v>
                </c:pt>
                <c:pt idx="2509">
                  <c:v>-7.0681458000000003E-2</c:v>
                </c:pt>
                <c:pt idx="2510">
                  <c:v>0.108768267</c:v>
                </c:pt>
                <c:pt idx="2511">
                  <c:v>-2.2727272999999999E-2</c:v>
                </c:pt>
                <c:pt idx="2512">
                  <c:v>-2.6954180000000002E-3</c:v>
                </c:pt>
                <c:pt idx="2513">
                  <c:v>2.5909090999999999E-2</c:v>
                </c:pt>
                <c:pt idx="2514">
                  <c:v>0.121972699</c:v>
                </c:pt>
                <c:pt idx="2515">
                  <c:v>0.22264150899999999</c:v>
                </c:pt>
                <c:pt idx="2516">
                  <c:v>1.7857142999999999E-2</c:v>
                </c:pt>
                <c:pt idx="2517">
                  <c:v>9.4871794999999995E-2</c:v>
                </c:pt>
                <c:pt idx="2518">
                  <c:v>-0.15292096199999999</c:v>
                </c:pt>
                <c:pt idx="2519">
                  <c:v>0.26732673299999998</c:v>
                </c:pt>
                <c:pt idx="2520">
                  <c:v>0</c:v>
                </c:pt>
                <c:pt idx="2521">
                  <c:v>4.3220339000000003E-2</c:v>
                </c:pt>
                <c:pt idx="2522">
                  <c:v>7.1452421000000002E-2</c:v>
                </c:pt>
                <c:pt idx="2523">
                  <c:v>0.265389877</c:v>
                </c:pt>
                <c:pt idx="2524">
                  <c:v>-0.39093959700000003</c:v>
                </c:pt>
                <c:pt idx="2525">
                  <c:v>-5.6478405000000002E-2</c:v>
                </c:pt>
                <c:pt idx="2526">
                  <c:v>-0.173553719</c:v>
                </c:pt>
                <c:pt idx="2527">
                  <c:v>-5.3249097000000002E-2</c:v>
                </c:pt>
                <c:pt idx="2528">
                  <c:v>0.65232974899999996</c:v>
                </c:pt>
                <c:pt idx="2529">
                  <c:v>0.33589415299999997</c:v>
                </c:pt>
                <c:pt idx="2530">
                  <c:v>0.16298342499999999</c:v>
                </c:pt>
                <c:pt idx="2531">
                  <c:v>-0.19027026999999999</c:v>
                </c:pt>
                <c:pt idx="2532">
                  <c:v>6.9130732E-2</c:v>
                </c:pt>
                <c:pt idx="2533">
                  <c:v>0.104411765</c:v>
                </c:pt>
                <c:pt idx="2534">
                  <c:v>1.9946809999999999E-3</c:v>
                </c:pt>
                <c:pt idx="2535">
                  <c:v>-1.4285714E-2</c:v>
                </c:pt>
                <c:pt idx="2536">
                  <c:v>0.14285714299999999</c:v>
                </c:pt>
                <c:pt idx="2537">
                  <c:v>7.1999999999999995E-2</c:v>
                </c:pt>
                <c:pt idx="2538">
                  <c:v>-0.15649311799999999</c:v>
                </c:pt>
                <c:pt idx="2539">
                  <c:v>-0.15986180899999999</c:v>
                </c:pt>
                <c:pt idx="2540">
                  <c:v>7.1641790999999996E-2</c:v>
                </c:pt>
                <c:pt idx="2541">
                  <c:v>0.08</c:v>
                </c:pt>
                <c:pt idx="2542">
                  <c:v>1.9417475999999999E-2</c:v>
                </c:pt>
                <c:pt idx="2543">
                  <c:v>0.22522123899999999</c:v>
                </c:pt>
                <c:pt idx="2544">
                  <c:v>7.5697211E-2</c:v>
                </c:pt>
                <c:pt idx="2545">
                  <c:v>0.11277258599999999</c:v>
                </c:pt>
                <c:pt idx="2546">
                  <c:v>0.15925196899999999</c:v>
                </c:pt>
                <c:pt idx="2547">
                  <c:v>-8.955668E-2</c:v>
                </c:pt>
                <c:pt idx="2548">
                  <c:v>-2.3361226999999998E-2</c:v>
                </c:pt>
                <c:pt idx="2549">
                  <c:v>5.316973E-3</c:v>
                </c:pt>
                <c:pt idx="2550">
                  <c:v>-9.1919941000000005E-2</c:v>
                </c:pt>
                <c:pt idx="2551">
                  <c:v>0.12533492099999999</c:v>
                </c:pt>
                <c:pt idx="2552">
                  <c:v>-2.5337838000000001E-2</c:v>
                </c:pt>
                <c:pt idx="2553">
                  <c:v>1.8495060000000001E-2</c:v>
                </c:pt>
                <c:pt idx="2554">
                  <c:v>4.8979592000000002E-2</c:v>
                </c:pt>
                <c:pt idx="2555">
                  <c:v>-0.13539325799999999</c:v>
                </c:pt>
                <c:pt idx="2556">
                  <c:v>-0.16674343599999999</c:v>
                </c:pt>
                <c:pt idx="2557">
                  <c:v>-0.37028112400000002</c:v>
                </c:pt>
                <c:pt idx="2558">
                  <c:v>-0.24444444400000001</c:v>
                </c:pt>
                <c:pt idx="2559">
                  <c:v>8.6321381000000003E-2</c:v>
                </c:pt>
                <c:pt idx="2560">
                  <c:v>-0.17538461499999999</c:v>
                </c:pt>
                <c:pt idx="2561">
                  <c:v>5.1470587999999998E-2</c:v>
                </c:pt>
                <c:pt idx="2562">
                  <c:v>-0.138157895</c:v>
                </c:pt>
                <c:pt idx="2563">
                  <c:v>3.1666667000000003E-2</c:v>
                </c:pt>
                <c:pt idx="2564">
                  <c:v>0.35353535400000002</c:v>
                </c:pt>
                <c:pt idx="2565">
                  <c:v>1.3545817E-2</c:v>
                </c:pt>
                <c:pt idx="2566">
                  <c:v>3.0729834000000001E-2</c:v>
                </c:pt>
                <c:pt idx="2567">
                  <c:v>-0.34324324299999998</c:v>
                </c:pt>
                <c:pt idx="2568">
                  <c:v>9.1238472000000001E-2</c:v>
                </c:pt>
                <c:pt idx="2569">
                  <c:v>-5.9139785E-2</c:v>
                </c:pt>
                <c:pt idx="2570">
                  <c:v>5.1171393000000003E-2</c:v>
                </c:pt>
                <c:pt idx="2571">
                  <c:v>-0.13159454700000001</c:v>
                </c:pt>
                <c:pt idx="2572">
                  <c:v>4.6593407000000003E-2</c:v>
                </c:pt>
                <c:pt idx="2573">
                  <c:v>-7.8383127999999996E-2</c:v>
                </c:pt>
                <c:pt idx="2574">
                  <c:v>2.5000000000000001E-2</c:v>
                </c:pt>
                <c:pt idx="2575">
                  <c:v>-4.1059208999999999E-2</c:v>
                </c:pt>
                <c:pt idx="2576">
                  <c:v>4.7272727E-2</c:v>
                </c:pt>
                <c:pt idx="2577">
                  <c:v>5.0101420000000001E-2</c:v>
                </c:pt>
                <c:pt idx="2578">
                  <c:v>4.6511629999999998E-3</c:v>
                </c:pt>
                <c:pt idx="2579">
                  <c:v>9.3737373999999998E-2</c:v>
                </c:pt>
                <c:pt idx="2580">
                  <c:v>-1.7421603000000001E-2</c:v>
                </c:pt>
                <c:pt idx="2581">
                  <c:v>-9.9485420000000005E-2</c:v>
                </c:pt>
                <c:pt idx="2582">
                  <c:v>0.11242603599999999</c:v>
                </c:pt>
                <c:pt idx="2583">
                  <c:v>8.1791266000000001E-2</c:v>
                </c:pt>
                <c:pt idx="2584">
                  <c:v>-0.32440302900000001</c:v>
                </c:pt>
                <c:pt idx="2585">
                  <c:v>-1.2987013E-2</c:v>
                </c:pt>
                <c:pt idx="2586">
                  <c:v>6.6997519000000005E-2</c:v>
                </c:pt>
                <c:pt idx="2587">
                  <c:v>0.24031007800000001</c:v>
                </c:pt>
                <c:pt idx="2588">
                  <c:v>3.8062284000000002E-2</c:v>
                </c:pt>
                <c:pt idx="2589">
                  <c:v>0.102054795</c:v>
                </c:pt>
                <c:pt idx="2590">
                  <c:v>2.1739129999999999E-2</c:v>
                </c:pt>
                <c:pt idx="2591">
                  <c:v>3.8961039000000003E-2</c:v>
                </c:pt>
                <c:pt idx="2592">
                  <c:v>-2.9452055000000001E-2</c:v>
                </c:pt>
                <c:pt idx="2593">
                  <c:v>5.5776892000000002E-2</c:v>
                </c:pt>
                <c:pt idx="2594">
                  <c:v>0.239118146</c:v>
                </c:pt>
                <c:pt idx="2595">
                  <c:v>-2.5382932E-2</c:v>
                </c:pt>
                <c:pt idx="2596">
                  <c:v>-8.0632411000000001E-2</c:v>
                </c:pt>
                <c:pt idx="2597">
                  <c:v>-0.15047021899999999</c:v>
                </c:pt>
                <c:pt idx="2598">
                  <c:v>-4.6975806000000002E-2</c:v>
                </c:pt>
                <c:pt idx="2599">
                  <c:v>4.4642857000000001E-2</c:v>
                </c:pt>
                <c:pt idx="2600">
                  <c:v>0.25992317500000001</c:v>
                </c:pt>
                <c:pt idx="2601">
                  <c:v>-7.2547402999999996E-2</c:v>
                </c:pt>
                <c:pt idx="2602">
                  <c:v>-0.102244389</c:v>
                </c:pt>
                <c:pt idx="2603">
                  <c:v>0.120930233</c:v>
                </c:pt>
                <c:pt idx="2604">
                  <c:v>1.6260163000000001E-2</c:v>
                </c:pt>
                <c:pt idx="2605">
                  <c:v>-0.24724919100000001</c:v>
                </c:pt>
                <c:pt idx="2606">
                  <c:v>2.9126214000000001E-2</c:v>
                </c:pt>
                <c:pt idx="2607">
                  <c:v>1.3076923000000001E-2</c:v>
                </c:pt>
                <c:pt idx="2608">
                  <c:v>5.5102040999999997E-2</c:v>
                </c:pt>
                <c:pt idx="2609">
                  <c:v>0.64874551999999996</c:v>
                </c:pt>
                <c:pt idx="2610">
                  <c:v>-0.1</c:v>
                </c:pt>
                <c:pt idx="2611">
                  <c:v>2.6010218000000002E-2</c:v>
                </c:pt>
                <c:pt idx="2612">
                  <c:v>-5.4545455E-2</c:v>
                </c:pt>
                <c:pt idx="2613">
                  <c:v>3.4862385000000003E-2</c:v>
                </c:pt>
                <c:pt idx="2614">
                  <c:v>2.0923521E-2</c:v>
                </c:pt>
                <c:pt idx="2615">
                  <c:v>5.0761421000000001E-2</c:v>
                </c:pt>
                <c:pt idx="2616">
                  <c:v>1.2391570000000001E-3</c:v>
                </c:pt>
                <c:pt idx="2617">
                  <c:v>-3.6486008E-2</c:v>
                </c:pt>
                <c:pt idx="2618">
                  <c:v>-8.1052631999999999E-2</c:v>
                </c:pt>
                <c:pt idx="2619">
                  <c:v>0.16138855099999999</c:v>
                </c:pt>
                <c:pt idx="2620">
                  <c:v>4.7619047999999997E-2</c:v>
                </c:pt>
                <c:pt idx="2621">
                  <c:v>1.6089109000000001E-2</c:v>
                </c:pt>
                <c:pt idx="2622">
                  <c:v>-2.5270758000000001E-2</c:v>
                </c:pt>
                <c:pt idx="2623">
                  <c:v>-5.9278351E-2</c:v>
                </c:pt>
                <c:pt idx="2624">
                  <c:v>-0.192079208</c:v>
                </c:pt>
                <c:pt idx="2625">
                  <c:v>-0.40266021800000001</c:v>
                </c:pt>
                <c:pt idx="2626">
                  <c:v>4.7384007999999998E-2</c:v>
                </c:pt>
                <c:pt idx="2627">
                  <c:v>4.5311799E-2</c:v>
                </c:pt>
                <c:pt idx="2628">
                  <c:v>-8.2456139999999997E-2</c:v>
                </c:pt>
                <c:pt idx="2629">
                  <c:v>-2.4767801999999998E-2</c:v>
                </c:pt>
                <c:pt idx="2630">
                  <c:v>2.5362319000000001E-2</c:v>
                </c:pt>
                <c:pt idx="2631">
                  <c:v>0</c:v>
                </c:pt>
                <c:pt idx="2632">
                  <c:v>9.0849673000000006E-2</c:v>
                </c:pt>
                <c:pt idx="2633">
                  <c:v>-5.0259344999999997E-2</c:v>
                </c:pt>
                <c:pt idx="2634">
                  <c:v>0.12666666700000001</c:v>
                </c:pt>
                <c:pt idx="2635">
                  <c:v>-1.7791411E-2</c:v>
                </c:pt>
                <c:pt idx="2636">
                  <c:v>0.83333333300000001</c:v>
                </c:pt>
                <c:pt idx="2637">
                  <c:v>5.7500000000000002E-2</c:v>
                </c:pt>
                <c:pt idx="2638">
                  <c:v>8.5043988000000001E-2</c:v>
                </c:pt>
                <c:pt idx="2639">
                  <c:v>-3.5314891000000001E-2</c:v>
                </c:pt>
                <c:pt idx="2640">
                  <c:v>0.106280193</c:v>
                </c:pt>
                <c:pt idx="2641">
                  <c:v>-1.1043621999999999E-2</c:v>
                </c:pt>
                <c:pt idx="2642">
                  <c:v>-3.1746032E-2</c:v>
                </c:pt>
                <c:pt idx="2643">
                  <c:v>0.111979167</c:v>
                </c:pt>
                <c:pt idx="2644">
                  <c:v>1.8021978000000001E-2</c:v>
                </c:pt>
                <c:pt idx="2645">
                  <c:v>-0.28975609800000002</c:v>
                </c:pt>
                <c:pt idx="2646">
                  <c:v>-0.12222222200000001</c:v>
                </c:pt>
                <c:pt idx="2647">
                  <c:v>-5.1698669999999999E-3</c:v>
                </c:pt>
                <c:pt idx="2648">
                  <c:v>-7.4871795000000005E-2</c:v>
                </c:pt>
                <c:pt idx="2649">
                  <c:v>7.4999999999999997E-2</c:v>
                </c:pt>
                <c:pt idx="2650">
                  <c:v>7.6923080000000001E-3</c:v>
                </c:pt>
                <c:pt idx="2651">
                  <c:v>-0.12126537799999999</c:v>
                </c:pt>
                <c:pt idx="2652">
                  <c:v>0.12631077199999999</c:v>
                </c:pt>
                <c:pt idx="2653">
                  <c:v>-0.15936794600000001</c:v>
                </c:pt>
                <c:pt idx="2654">
                  <c:v>0.14285714299999999</c:v>
                </c:pt>
                <c:pt idx="2655">
                  <c:v>0.1</c:v>
                </c:pt>
                <c:pt idx="2656">
                  <c:v>7.2078720999999998E-2</c:v>
                </c:pt>
                <c:pt idx="2657">
                  <c:v>-2.1541010999999999E-2</c:v>
                </c:pt>
                <c:pt idx="2658">
                  <c:v>6.5789474000000001E-2</c:v>
                </c:pt>
                <c:pt idx="2659">
                  <c:v>-3.7174719999999999E-3</c:v>
                </c:pt>
                <c:pt idx="2660">
                  <c:v>-6.1085973000000002E-2</c:v>
                </c:pt>
                <c:pt idx="2661">
                  <c:v>-0.17530864199999999</c:v>
                </c:pt>
                <c:pt idx="2662">
                  <c:v>-6.3501143999999995E-2</c:v>
                </c:pt>
                <c:pt idx="2663">
                  <c:v>0.101603346</c:v>
                </c:pt>
                <c:pt idx="2664">
                  <c:v>7.0791196000000001E-2</c:v>
                </c:pt>
                <c:pt idx="2665">
                  <c:v>0.22560766900000001</c:v>
                </c:pt>
                <c:pt idx="2666">
                  <c:v>0.213910761</c:v>
                </c:pt>
                <c:pt idx="2667">
                  <c:v>-3.0627127000000001E-2</c:v>
                </c:pt>
                <c:pt idx="2668">
                  <c:v>1.7130620999999999E-2</c:v>
                </c:pt>
                <c:pt idx="2669">
                  <c:v>-5.1311475000000002E-2</c:v>
                </c:pt>
                <c:pt idx="2670">
                  <c:v>2.2883299999999999E-3</c:v>
                </c:pt>
                <c:pt idx="2671">
                  <c:v>-0.12548638100000001</c:v>
                </c:pt>
                <c:pt idx="2672">
                  <c:v>0.11662315099999999</c:v>
                </c:pt>
                <c:pt idx="2673">
                  <c:v>0.14521452100000001</c:v>
                </c:pt>
                <c:pt idx="2674">
                  <c:v>-1.5748030999999999E-2</c:v>
                </c:pt>
                <c:pt idx="2675">
                  <c:v>0.11223404300000001</c:v>
                </c:pt>
                <c:pt idx="2676">
                  <c:v>8.5526316000000005E-2</c:v>
                </c:pt>
                <c:pt idx="2677">
                  <c:v>-4.6153845999999998E-2</c:v>
                </c:pt>
                <c:pt idx="2678">
                  <c:v>0.16666666699999999</c:v>
                </c:pt>
                <c:pt idx="2679">
                  <c:v>5.8064515999999997E-2</c:v>
                </c:pt>
                <c:pt idx="2680">
                  <c:v>5.6179775000000001E-2</c:v>
                </c:pt>
                <c:pt idx="2681">
                  <c:v>0</c:v>
                </c:pt>
                <c:pt idx="2682">
                  <c:v>8.2278481000000001E-2</c:v>
                </c:pt>
                <c:pt idx="2683">
                  <c:v>0.21951219499999999</c:v>
                </c:pt>
                <c:pt idx="2684">
                  <c:v>8.0974064999999998E-2</c:v>
                </c:pt>
                <c:pt idx="2685">
                  <c:v>-8.5648147999999993E-2</c:v>
                </c:pt>
                <c:pt idx="2686">
                  <c:v>5.3333332999999997E-2</c:v>
                </c:pt>
                <c:pt idx="2687">
                  <c:v>-0.25148683100000002</c:v>
                </c:pt>
                <c:pt idx="2688">
                  <c:v>0</c:v>
                </c:pt>
                <c:pt idx="2689">
                  <c:v>0</c:v>
                </c:pt>
                <c:pt idx="2690">
                  <c:v>0.19158291499999999</c:v>
                </c:pt>
                <c:pt idx="2691">
                  <c:v>4.8614072000000001E-2</c:v>
                </c:pt>
                <c:pt idx="2692">
                  <c:v>0.100927644</c:v>
                </c:pt>
                <c:pt idx="2693">
                  <c:v>2.8813558999999999E-2</c:v>
                </c:pt>
                <c:pt idx="2694">
                  <c:v>0.326530612</c:v>
                </c:pt>
                <c:pt idx="2695">
                  <c:v>6.6381155999999997E-2</c:v>
                </c:pt>
                <c:pt idx="2696">
                  <c:v>0.1</c:v>
                </c:pt>
                <c:pt idx="2697">
                  <c:v>0.12840702600000001</c:v>
                </c:pt>
                <c:pt idx="2698">
                  <c:v>8.4311953999999995E-2</c:v>
                </c:pt>
                <c:pt idx="2699">
                  <c:v>-0.430446194</c:v>
                </c:pt>
                <c:pt idx="2700">
                  <c:v>5.7061339999999999E-3</c:v>
                </c:pt>
                <c:pt idx="2701">
                  <c:v>0.146341463</c:v>
                </c:pt>
                <c:pt idx="2702">
                  <c:v>0.11007667</c:v>
                </c:pt>
                <c:pt idx="2703">
                  <c:v>0.17717206099999999</c:v>
                </c:pt>
                <c:pt idx="2704">
                  <c:v>-2.9045642999999999E-2</c:v>
                </c:pt>
                <c:pt idx="2705">
                  <c:v>2.9570698999999999E-2</c:v>
                </c:pt>
                <c:pt idx="2706">
                  <c:v>0.12414837200000001</c:v>
                </c:pt>
                <c:pt idx="2707">
                  <c:v>0.20144832100000001</c:v>
                </c:pt>
                <c:pt idx="2708">
                  <c:v>-5.4945055E-2</c:v>
                </c:pt>
                <c:pt idx="2709">
                  <c:v>-0.239846323</c:v>
                </c:pt>
                <c:pt idx="2710">
                  <c:v>6.4556961999999996E-2</c:v>
                </c:pt>
                <c:pt idx="2711">
                  <c:v>-0.183159189</c:v>
                </c:pt>
                <c:pt idx="2712">
                  <c:v>7.7235771999999994E-2</c:v>
                </c:pt>
                <c:pt idx="2713">
                  <c:v>4.8135592999999997E-2</c:v>
                </c:pt>
                <c:pt idx="2714">
                  <c:v>4.7865013999999997E-2</c:v>
                </c:pt>
                <c:pt idx="2715">
                  <c:v>-1.0797631E-2</c:v>
                </c:pt>
                <c:pt idx="2716">
                  <c:v>7.4468085000000003E-2</c:v>
                </c:pt>
                <c:pt idx="2717">
                  <c:v>0.117875648</c:v>
                </c:pt>
                <c:pt idx="2718">
                  <c:v>-4.5454544999999999E-2</c:v>
                </c:pt>
                <c:pt idx="2719">
                  <c:v>0.23579545499999999</c:v>
                </c:pt>
                <c:pt idx="2720">
                  <c:v>3.6602701000000001E-2</c:v>
                </c:pt>
                <c:pt idx="2721">
                  <c:v>-4.0483700999999997E-2</c:v>
                </c:pt>
                <c:pt idx="2722">
                  <c:v>-0.26718213099999999</c:v>
                </c:pt>
                <c:pt idx="2723">
                  <c:v>6.0779817E-2</c:v>
                </c:pt>
                <c:pt idx="2724">
                  <c:v>2.0178042E-2</c:v>
                </c:pt>
                <c:pt idx="2725">
                  <c:v>0.105836576</c:v>
                </c:pt>
                <c:pt idx="2726">
                  <c:v>-1.0802469E-2</c:v>
                </c:pt>
                <c:pt idx="2727">
                  <c:v>7.8713968999999995E-2</c:v>
                </c:pt>
                <c:pt idx="2728">
                  <c:v>4.0769231000000003E-2</c:v>
                </c:pt>
                <c:pt idx="2729">
                  <c:v>3.3985582E-2</c:v>
                </c:pt>
                <c:pt idx="2730">
                  <c:v>-0.21390100000000001</c:v>
                </c:pt>
                <c:pt idx="2731">
                  <c:v>4.4528976999999997E-2</c:v>
                </c:pt>
                <c:pt idx="2732">
                  <c:v>8.7981858999999996E-2</c:v>
                </c:pt>
                <c:pt idx="2733">
                  <c:v>-7.504363E-2</c:v>
                </c:pt>
                <c:pt idx="2734">
                  <c:v>1.8619085E-2</c:v>
                </c:pt>
                <c:pt idx="2735">
                  <c:v>3.4782608999999999E-2</c:v>
                </c:pt>
                <c:pt idx="2736">
                  <c:v>-9.2332400000000002E-3</c:v>
                </c:pt>
                <c:pt idx="2737">
                  <c:v>9.1843287999999995E-2</c:v>
                </c:pt>
                <c:pt idx="2738">
                  <c:v>0</c:v>
                </c:pt>
                <c:pt idx="2739">
                  <c:v>-0.13882725800000001</c:v>
                </c:pt>
                <c:pt idx="2740">
                  <c:v>-0.24437299000000001</c:v>
                </c:pt>
                <c:pt idx="2741">
                  <c:v>4.1916167999999997E-2</c:v>
                </c:pt>
                <c:pt idx="2742">
                  <c:v>6.3157889999999996E-3</c:v>
                </c:pt>
                <c:pt idx="2743">
                  <c:v>-0.13532608700000001</c:v>
                </c:pt>
                <c:pt idx="2744">
                  <c:v>-4.6357615999999997E-2</c:v>
                </c:pt>
                <c:pt idx="2745">
                  <c:v>-1.3340744999999999E-2</c:v>
                </c:pt>
                <c:pt idx="2746">
                  <c:v>-5.4462934999999997E-2</c:v>
                </c:pt>
                <c:pt idx="2747">
                  <c:v>-5.9715204000000001E-2</c:v>
                </c:pt>
                <c:pt idx="2748">
                  <c:v>0.15894039700000001</c:v>
                </c:pt>
                <c:pt idx="2749">
                  <c:v>4.0735873999999998E-2</c:v>
                </c:pt>
                <c:pt idx="2750">
                  <c:v>-7.9670329999999998E-2</c:v>
                </c:pt>
                <c:pt idx="2751">
                  <c:v>0.238255034</c:v>
                </c:pt>
                <c:pt idx="2752">
                  <c:v>3.8709676999999998E-2</c:v>
                </c:pt>
                <c:pt idx="2753">
                  <c:v>-0.12951049000000001</c:v>
                </c:pt>
                <c:pt idx="2754">
                  <c:v>0.114262561</c:v>
                </c:pt>
                <c:pt idx="2755">
                  <c:v>3.6559139999999997E-2</c:v>
                </c:pt>
                <c:pt idx="2756">
                  <c:v>-0.10714285699999999</c:v>
                </c:pt>
                <c:pt idx="2757">
                  <c:v>0</c:v>
                </c:pt>
                <c:pt idx="2758">
                  <c:v>0.173664122</c:v>
                </c:pt>
                <c:pt idx="2759">
                  <c:v>0.14187643</c:v>
                </c:pt>
                <c:pt idx="2760">
                  <c:v>7.3220338999999995E-2</c:v>
                </c:pt>
                <c:pt idx="2761">
                  <c:v>-0.1</c:v>
                </c:pt>
                <c:pt idx="2762">
                  <c:v>0</c:v>
                </c:pt>
                <c:pt idx="2763">
                  <c:v>0.17024587599999999</c:v>
                </c:pt>
                <c:pt idx="2764">
                  <c:v>-0.24313267099999999</c:v>
                </c:pt>
                <c:pt idx="2765">
                  <c:v>1.4656895E-2</c:v>
                </c:pt>
                <c:pt idx="2766">
                  <c:v>8.7719298000000001E-2</c:v>
                </c:pt>
                <c:pt idx="2767">
                  <c:v>0.26666666700000002</c:v>
                </c:pt>
                <c:pt idx="2768">
                  <c:v>-4.7752809E-2</c:v>
                </c:pt>
                <c:pt idx="2769">
                  <c:v>-0.17765814299999999</c:v>
                </c:pt>
                <c:pt idx="2770">
                  <c:v>-3.5714285999999998E-2</c:v>
                </c:pt>
                <c:pt idx="2771">
                  <c:v>3.5000000000000003E-2</c:v>
                </c:pt>
                <c:pt idx="2772">
                  <c:v>-0.11509901</c:v>
                </c:pt>
                <c:pt idx="2773">
                  <c:v>3.7851662000000001E-2</c:v>
                </c:pt>
                <c:pt idx="2774">
                  <c:v>5.3731343000000001E-2</c:v>
                </c:pt>
                <c:pt idx="2775">
                  <c:v>0.15956790100000001</c:v>
                </c:pt>
                <c:pt idx="2776">
                  <c:v>-3.0075187999999999E-2</c:v>
                </c:pt>
                <c:pt idx="2777">
                  <c:v>0.235042735</c:v>
                </c:pt>
                <c:pt idx="2778">
                  <c:v>-3.6900369000000002E-2</c:v>
                </c:pt>
                <c:pt idx="2779">
                  <c:v>-1.7081850999999999E-2</c:v>
                </c:pt>
                <c:pt idx="2780">
                  <c:v>7.7669899999999997E-3</c:v>
                </c:pt>
                <c:pt idx="2781">
                  <c:v>0.15566037699999999</c:v>
                </c:pt>
                <c:pt idx="2782">
                  <c:v>8.9478045000000006E-2</c:v>
                </c:pt>
                <c:pt idx="2783">
                  <c:v>4.0873855000000001E-2</c:v>
                </c:pt>
                <c:pt idx="2784">
                  <c:v>0.16198537900000001</c:v>
                </c:pt>
                <c:pt idx="2785">
                  <c:v>0.110876897</c:v>
                </c:pt>
                <c:pt idx="2786">
                  <c:v>0.15094339600000001</c:v>
                </c:pt>
                <c:pt idx="2787">
                  <c:v>5.5505005000000003E-2</c:v>
                </c:pt>
                <c:pt idx="2788">
                  <c:v>-0.293859649</c:v>
                </c:pt>
                <c:pt idx="2789">
                  <c:v>0.119122257</c:v>
                </c:pt>
                <c:pt idx="2790">
                  <c:v>7.0362472999999995E-2</c:v>
                </c:pt>
                <c:pt idx="2791">
                  <c:v>6.4262294999999997E-2</c:v>
                </c:pt>
                <c:pt idx="2792">
                  <c:v>8.1495685999999998E-2</c:v>
                </c:pt>
                <c:pt idx="2793">
                  <c:v>4.4160942000000002E-2</c:v>
                </c:pt>
                <c:pt idx="2794">
                  <c:v>7.6696833000000006E-2</c:v>
                </c:pt>
                <c:pt idx="2795">
                  <c:v>-5.7692309999999997E-3</c:v>
                </c:pt>
                <c:pt idx="2796">
                  <c:v>0.17548076900000001</c:v>
                </c:pt>
                <c:pt idx="2797">
                  <c:v>-0.155188679</c:v>
                </c:pt>
                <c:pt idx="2798">
                  <c:v>4.4859812999999998E-2</c:v>
                </c:pt>
                <c:pt idx="2799">
                  <c:v>-3.3070088999999997E-2</c:v>
                </c:pt>
                <c:pt idx="2800">
                  <c:v>-3.649635E-3</c:v>
                </c:pt>
                <c:pt idx="2801">
                  <c:v>0.227926078</c:v>
                </c:pt>
                <c:pt idx="2802">
                  <c:v>6.5000000000000002E-2</c:v>
                </c:pt>
                <c:pt idx="2803">
                  <c:v>0.14285714299999999</c:v>
                </c:pt>
                <c:pt idx="2804">
                  <c:v>-1.9607843E-2</c:v>
                </c:pt>
                <c:pt idx="2805">
                  <c:v>-1.2096773999999999E-2</c:v>
                </c:pt>
                <c:pt idx="2806">
                  <c:v>8.6956519999999999E-3</c:v>
                </c:pt>
                <c:pt idx="2807">
                  <c:v>0.14772727299999999</c:v>
                </c:pt>
                <c:pt idx="2808">
                  <c:v>-5.2281369000000001E-2</c:v>
                </c:pt>
                <c:pt idx="2809">
                  <c:v>-0.31289640600000002</c:v>
                </c:pt>
                <c:pt idx="2810">
                  <c:v>0.13729729700000001</c:v>
                </c:pt>
                <c:pt idx="2811">
                  <c:v>6.9164265000000003E-2</c:v>
                </c:pt>
                <c:pt idx="2812">
                  <c:v>0.153319644</c:v>
                </c:pt>
                <c:pt idx="2813">
                  <c:v>6.5789469999999999E-3</c:v>
                </c:pt>
                <c:pt idx="2814">
                  <c:v>-0.11276657900000001</c:v>
                </c:pt>
                <c:pt idx="2815">
                  <c:v>1.5879478999999998E-2</c:v>
                </c:pt>
                <c:pt idx="2816">
                  <c:v>4.1369863E-2</c:v>
                </c:pt>
                <c:pt idx="2817">
                  <c:v>0.22043010800000001</c:v>
                </c:pt>
                <c:pt idx="2818">
                  <c:v>6.4814814999999998E-2</c:v>
                </c:pt>
                <c:pt idx="2819">
                  <c:v>-0.14425427900000001</c:v>
                </c:pt>
                <c:pt idx="2820">
                  <c:v>-0.15004546799999999</c:v>
                </c:pt>
                <c:pt idx="2821">
                  <c:v>5.5205631999999998E-2</c:v>
                </c:pt>
                <c:pt idx="2822">
                  <c:v>8.2790697999999996E-2</c:v>
                </c:pt>
                <c:pt idx="2823">
                  <c:v>0.26771653499999998</c:v>
                </c:pt>
                <c:pt idx="2824">
                  <c:v>2.5000000000000001E-3</c:v>
                </c:pt>
                <c:pt idx="2825">
                  <c:v>1.5228426E-2</c:v>
                </c:pt>
                <c:pt idx="2826">
                  <c:v>-0.111969112</c:v>
                </c:pt>
                <c:pt idx="2827">
                  <c:v>-7.9470200000000008E-3</c:v>
                </c:pt>
                <c:pt idx="2828">
                  <c:v>6.1538460000000001E-3</c:v>
                </c:pt>
                <c:pt idx="2829">
                  <c:v>-0.258325833</c:v>
                </c:pt>
                <c:pt idx="2830">
                  <c:v>2.9914530000000002E-2</c:v>
                </c:pt>
                <c:pt idx="2831">
                  <c:v>-0.18620689700000001</c:v>
                </c:pt>
                <c:pt idx="2832">
                  <c:v>9.5909091000000002E-2</c:v>
                </c:pt>
                <c:pt idx="2833">
                  <c:v>-0.31124161099999997</c:v>
                </c:pt>
                <c:pt idx="2834">
                  <c:v>-3.7422839999999999E-2</c:v>
                </c:pt>
                <c:pt idx="2835">
                  <c:v>8.9285714000000002E-2</c:v>
                </c:pt>
                <c:pt idx="2836">
                  <c:v>-3.7387526999999997E-2</c:v>
                </c:pt>
                <c:pt idx="2837">
                  <c:v>-0.21568627500000001</c:v>
                </c:pt>
                <c:pt idx="2838">
                  <c:v>7.4074074000000004E-2</c:v>
                </c:pt>
                <c:pt idx="2839">
                  <c:v>-8.4210525999999994E-2</c:v>
                </c:pt>
                <c:pt idx="2840">
                  <c:v>-1.6620499E-2</c:v>
                </c:pt>
                <c:pt idx="2841">
                  <c:v>-5.0763106000000002E-2</c:v>
                </c:pt>
                <c:pt idx="2842">
                  <c:v>-5.3763439999999999E-3</c:v>
                </c:pt>
                <c:pt idx="2843">
                  <c:v>2.7537372000000001E-2</c:v>
                </c:pt>
                <c:pt idx="2844">
                  <c:v>6.4462809999999995E-2</c:v>
                </c:pt>
                <c:pt idx="2845">
                  <c:v>0.20266666699999999</c:v>
                </c:pt>
                <c:pt idx="2846">
                  <c:v>4.7133757999999998E-2</c:v>
                </c:pt>
                <c:pt idx="2847">
                  <c:v>-1.9900500000000002E-3</c:v>
                </c:pt>
                <c:pt idx="2848">
                  <c:v>-5.7843996000000002E-2</c:v>
                </c:pt>
                <c:pt idx="2849">
                  <c:v>-0.21851851899999999</c:v>
                </c:pt>
                <c:pt idx="2850">
                  <c:v>0.119530416</c:v>
                </c:pt>
                <c:pt idx="2851">
                  <c:v>7.7348065999999993E-2</c:v>
                </c:pt>
                <c:pt idx="2852">
                  <c:v>5.0156739999999998E-2</c:v>
                </c:pt>
                <c:pt idx="2853">
                  <c:v>0.12712712700000001</c:v>
                </c:pt>
                <c:pt idx="2854">
                  <c:v>7.0537170000000001E-3</c:v>
                </c:pt>
                <c:pt idx="2855">
                  <c:v>0.19550637200000001</c:v>
                </c:pt>
                <c:pt idx="2856">
                  <c:v>-3.1413613E-2</c:v>
                </c:pt>
                <c:pt idx="2857">
                  <c:v>-1.3921114E-2</c:v>
                </c:pt>
                <c:pt idx="2858">
                  <c:v>-0.28109029000000002</c:v>
                </c:pt>
                <c:pt idx="2859">
                  <c:v>8.0541454999999998E-2</c:v>
                </c:pt>
                <c:pt idx="2860">
                  <c:v>-0.156673961</c:v>
                </c:pt>
                <c:pt idx="2861">
                  <c:v>-7.2562357999999993E-2</c:v>
                </c:pt>
                <c:pt idx="2862">
                  <c:v>-0.112676056</c:v>
                </c:pt>
                <c:pt idx="2863">
                  <c:v>5.6410255999999999E-2</c:v>
                </c:pt>
                <c:pt idx="2864">
                  <c:v>-7.7816900999999994E-2</c:v>
                </c:pt>
                <c:pt idx="2865">
                  <c:v>0.06</c:v>
                </c:pt>
                <c:pt idx="2866">
                  <c:v>-0.22190201700000001</c:v>
                </c:pt>
                <c:pt idx="2867">
                  <c:v>-5.8690745000000002E-2</c:v>
                </c:pt>
                <c:pt idx="2868">
                  <c:v>3.2183907999999997E-2</c:v>
                </c:pt>
                <c:pt idx="2869">
                  <c:v>-5.2037618000000001E-2</c:v>
                </c:pt>
                <c:pt idx="2870">
                  <c:v>-0.25043177900000002</c:v>
                </c:pt>
                <c:pt idx="2871">
                  <c:v>2.7473992999999999E-2</c:v>
                </c:pt>
                <c:pt idx="2872">
                  <c:v>4.8648649000000002E-2</c:v>
                </c:pt>
                <c:pt idx="2873">
                  <c:v>-0.215671063</c:v>
                </c:pt>
                <c:pt idx="2874">
                  <c:v>0.33333333300000001</c:v>
                </c:pt>
                <c:pt idx="2875">
                  <c:v>0.42342342300000002</c:v>
                </c:pt>
                <c:pt idx="2876">
                  <c:v>0.18840579700000001</c:v>
                </c:pt>
                <c:pt idx="2877">
                  <c:v>5.6654676000000001E-2</c:v>
                </c:pt>
                <c:pt idx="2878">
                  <c:v>5.8997050000000002E-2</c:v>
                </c:pt>
                <c:pt idx="2879">
                  <c:v>3.6585366000000001E-2</c:v>
                </c:pt>
                <c:pt idx="2880">
                  <c:v>4.5336788000000003E-2</c:v>
                </c:pt>
                <c:pt idx="2881">
                  <c:v>2.4036762E-2</c:v>
                </c:pt>
                <c:pt idx="2882">
                  <c:v>-3.9506172999999999E-2</c:v>
                </c:pt>
                <c:pt idx="2883">
                  <c:v>1.9230769000000002E-2</c:v>
                </c:pt>
                <c:pt idx="2884">
                  <c:v>-5.1921080000000001E-2</c:v>
                </c:pt>
                <c:pt idx="2885">
                  <c:v>3.8759689999999999E-3</c:v>
                </c:pt>
                <c:pt idx="2886">
                  <c:v>-0.107866868</c:v>
                </c:pt>
                <c:pt idx="2887">
                  <c:v>-0.121549637</c:v>
                </c:pt>
                <c:pt idx="2888">
                  <c:v>-0.18952618500000001</c:v>
                </c:pt>
                <c:pt idx="2889">
                  <c:v>-8.6559140000000007E-2</c:v>
                </c:pt>
                <c:pt idx="2890">
                  <c:v>0.16666666699999999</c:v>
                </c:pt>
                <c:pt idx="2891">
                  <c:v>-0.12555066100000001</c:v>
                </c:pt>
                <c:pt idx="2892">
                  <c:v>0.228313671</c:v>
                </c:pt>
                <c:pt idx="2893">
                  <c:v>0.108671789</c:v>
                </c:pt>
                <c:pt idx="2894">
                  <c:v>0.10876938</c:v>
                </c:pt>
                <c:pt idx="2895">
                  <c:v>0.31284916200000001</c:v>
                </c:pt>
                <c:pt idx="2896">
                  <c:v>4.9166666999999997E-2</c:v>
                </c:pt>
                <c:pt idx="2897">
                  <c:v>0.2384</c:v>
                </c:pt>
                <c:pt idx="2898">
                  <c:v>-2.6666667000000002E-2</c:v>
                </c:pt>
                <c:pt idx="2899">
                  <c:v>0.173104435</c:v>
                </c:pt>
                <c:pt idx="2900">
                  <c:v>-8.2365363999999996E-2</c:v>
                </c:pt>
                <c:pt idx="2901">
                  <c:v>5.8692972000000003E-2</c:v>
                </c:pt>
                <c:pt idx="2902">
                  <c:v>3.3557047E-2</c:v>
                </c:pt>
                <c:pt idx="2903">
                  <c:v>3.8647343000000001E-2</c:v>
                </c:pt>
                <c:pt idx="2904">
                  <c:v>0.112460951</c:v>
                </c:pt>
                <c:pt idx="2905">
                  <c:v>6.1702128000000002E-2</c:v>
                </c:pt>
                <c:pt idx="2906">
                  <c:v>1.4689265999999999E-2</c:v>
                </c:pt>
                <c:pt idx="2907">
                  <c:v>7.3804099999999997E-2</c:v>
                </c:pt>
                <c:pt idx="2908">
                  <c:v>-9.4050992E-2</c:v>
                </c:pt>
                <c:pt idx="2909">
                  <c:v>-0.06</c:v>
                </c:pt>
                <c:pt idx="2910">
                  <c:v>1.7636679999999999E-3</c:v>
                </c:pt>
                <c:pt idx="2911">
                  <c:v>9.8367346999999994E-2</c:v>
                </c:pt>
                <c:pt idx="2912">
                  <c:v>-0.20235655699999999</c:v>
                </c:pt>
                <c:pt idx="2913">
                  <c:v>1.3738673E-2</c:v>
                </c:pt>
                <c:pt idx="2914">
                  <c:v>-0.109638554</c:v>
                </c:pt>
                <c:pt idx="2915">
                  <c:v>0.136612022</c:v>
                </c:pt>
                <c:pt idx="2916">
                  <c:v>0.172636816</c:v>
                </c:pt>
                <c:pt idx="2917">
                  <c:v>-0.109940449</c:v>
                </c:pt>
                <c:pt idx="2918">
                  <c:v>0.241071429</c:v>
                </c:pt>
                <c:pt idx="2919">
                  <c:v>-2.5404157E-2</c:v>
                </c:pt>
                <c:pt idx="2920">
                  <c:v>0.10075914399999999</c:v>
                </c:pt>
                <c:pt idx="2921">
                  <c:v>0.16334072399999999</c:v>
                </c:pt>
                <c:pt idx="2922">
                  <c:v>5.2910049999999997E-3</c:v>
                </c:pt>
                <c:pt idx="2923">
                  <c:v>-2.9574468E-2</c:v>
                </c:pt>
                <c:pt idx="2924">
                  <c:v>3.9697543000000002E-2</c:v>
                </c:pt>
                <c:pt idx="2925">
                  <c:v>0.134828425</c:v>
                </c:pt>
                <c:pt idx="2926">
                  <c:v>-0.115172414</c:v>
                </c:pt>
                <c:pt idx="2927">
                  <c:v>0.115384615</c:v>
                </c:pt>
                <c:pt idx="2928">
                  <c:v>7.9136690999999995E-2</c:v>
                </c:pt>
                <c:pt idx="2929">
                  <c:v>-0.32052752299999998</c:v>
                </c:pt>
                <c:pt idx="2930">
                  <c:v>5.7920898999999998E-2</c:v>
                </c:pt>
                <c:pt idx="2931">
                  <c:v>-8.2576399999999999E-4</c:v>
                </c:pt>
                <c:pt idx="2932">
                  <c:v>7.6666666999999994E-2</c:v>
                </c:pt>
                <c:pt idx="2933">
                  <c:v>-0.11497326200000001</c:v>
                </c:pt>
                <c:pt idx="2934">
                  <c:v>5.0581690000000004E-3</c:v>
                </c:pt>
                <c:pt idx="2935">
                  <c:v>-1.6759777E-2</c:v>
                </c:pt>
                <c:pt idx="2936">
                  <c:v>-0.15061861200000001</c:v>
                </c:pt>
                <c:pt idx="2937">
                  <c:v>-1.7543860000000001E-2</c:v>
                </c:pt>
                <c:pt idx="2938">
                  <c:v>1.9417480000000001E-3</c:v>
                </c:pt>
                <c:pt idx="2939">
                  <c:v>-6.7096773999999998E-2</c:v>
                </c:pt>
                <c:pt idx="2940">
                  <c:v>0.119311193</c:v>
                </c:pt>
                <c:pt idx="2941">
                  <c:v>-0.26240000000000002</c:v>
                </c:pt>
                <c:pt idx="2942">
                  <c:v>4.1666666999999998E-2</c:v>
                </c:pt>
                <c:pt idx="2943">
                  <c:v>3.3779264000000003E-2</c:v>
                </c:pt>
                <c:pt idx="2944">
                  <c:v>-1.2517385000000001E-2</c:v>
                </c:pt>
                <c:pt idx="2945">
                  <c:v>5.9024390000000003E-2</c:v>
                </c:pt>
                <c:pt idx="2946">
                  <c:v>-1.0101010000000001E-2</c:v>
                </c:pt>
                <c:pt idx="2947">
                  <c:v>5.1304348E-2</c:v>
                </c:pt>
                <c:pt idx="2948">
                  <c:v>7.1772639999999999E-2</c:v>
                </c:pt>
                <c:pt idx="2949">
                  <c:v>0.16571428599999999</c:v>
                </c:pt>
                <c:pt idx="2950">
                  <c:v>-0.129659001</c:v>
                </c:pt>
                <c:pt idx="2951">
                  <c:v>0.13821138199999999</c:v>
                </c:pt>
                <c:pt idx="2952">
                  <c:v>0.39205955300000001</c:v>
                </c:pt>
                <c:pt idx="2953">
                  <c:v>-9.0977444000000005E-2</c:v>
                </c:pt>
                <c:pt idx="2954">
                  <c:v>-3.2000000000000001E-2</c:v>
                </c:pt>
                <c:pt idx="2955">
                  <c:v>0</c:v>
                </c:pt>
                <c:pt idx="2956">
                  <c:v>-3.7333333000000003E-2</c:v>
                </c:pt>
                <c:pt idx="2957">
                  <c:v>0.26530612199999998</c:v>
                </c:pt>
                <c:pt idx="2958">
                  <c:v>-8.3135392000000002E-2</c:v>
                </c:pt>
                <c:pt idx="2959">
                  <c:v>2.9530200999999999E-2</c:v>
                </c:pt>
                <c:pt idx="2960">
                  <c:v>7.1428570999999996E-2</c:v>
                </c:pt>
                <c:pt idx="2961">
                  <c:v>-6.4331670000000001E-3</c:v>
                </c:pt>
                <c:pt idx="2962">
                  <c:v>8.1967212999999997E-2</c:v>
                </c:pt>
                <c:pt idx="2963">
                  <c:v>6.2948646999999996E-2</c:v>
                </c:pt>
                <c:pt idx="2964">
                  <c:v>-0.20045428700000001</c:v>
                </c:pt>
                <c:pt idx="2965">
                  <c:v>-5.6140349999999999E-3</c:v>
                </c:pt>
                <c:pt idx="2966">
                  <c:v>-0.12979351</c:v>
                </c:pt>
                <c:pt idx="2967">
                  <c:v>3.1695721000000003E-2</c:v>
                </c:pt>
                <c:pt idx="2968">
                  <c:v>-7.1782178000000002E-2</c:v>
                </c:pt>
                <c:pt idx="2969">
                  <c:v>2.3595156999999999E-2</c:v>
                </c:pt>
                <c:pt idx="2970">
                  <c:v>-0.17456021699999999</c:v>
                </c:pt>
                <c:pt idx="2971">
                  <c:v>0.1</c:v>
                </c:pt>
                <c:pt idx="2972">
                  <c:v>3.8507110000000002E-3</c:v>
                </c:pt>
                <c:pt idx="2973">
                  <c:v>2.5039123999999999E-2</c:v>
                </c:pt>
                <c:pt idx="2974">
                  <c:v>-9.0909090999999997E-2</c:v>
                </c:pt>
                <c:pt idx="2975">
                  <c:v>4.4017094E-2</c:v>
                </c:pt>
                <c:pt idx="2976">
                  <c:v>-0.19574888800000001</c:v>
                </c:pt>
                <c:pt idx="2977">
                  <c:v>0.18165784800000001</c:v>
                </c:pt>
                <c:pt idx="2978">
                  <c:v>9.8265896000000005E-2</c:v>
                </c:pt>
                <c:pt idx="2979">
                  <c:v>-6.7061144000000003E-2</c:v>
                </c:pt>
                <c:pt idx="2980">
                  <c:v>-2.3809523999999999E-2</c:v>
                </c:pt>
                <c:pt idx="2981">
                  <c:v>-2.1621622E-2</c:v>
                </c:pt>
                <c:pt idx="2982">
                  <c:v>-8.8476071000000003E-2</c:v>
                </c:pt>
                <c:pt idx="2983">
                  <c:v>-4.1666666999999998E-2</c:v>
                </c:pt>
                <c:pt idx="2984">
                  <c:v>-0.111842105</c:v>
                </c:pt>
                <c:pt idx="2985">
                  <c:v>-0.17803970199999999</c:v>
                </c:pt>
                <c:pt idx="2986">
                  <c:v>6.2231759999999997E-2</c:v>
                </c:pt>
                <c:pt idx="2987">
                  <c:v>0.16757560699999999</c:v>
                </c:pt>
                <c:pt idx="2988">
                  <c:v>-0.126525155</c:v>
                </c:pt>
                <c:pt idx="2989">
                  <c:v>-3.6153846000000003E-2</c:v>
                </c:pt>
                <c:pt idx="2990">
                  <c:v>0.161073826</c:v>
                </c:pt>
                <c:pt idx="2991">
                  <c:v>0.116333725</c:v>
                </c:pt>
                <c:pt idx="2992">
                  <c:v>-4.1970803000000001E-2</c:v>
                </c:pt>
                <c:pt idx="2993">
                  <c:v>0.115338882</c:v>
                </c:pt>
                <c:pt idx="2994">
                  <c:v>-0.279635258</c:v>
                </c:pt>
                <c:pt idx="2995">
                  <c:v>-9.9457505000000002E-2</c:v>
                </c:pt>
                <c:pt idx="2996">
                  <c:v>1.2903226E-2</c:v>
                </c:pt>
                <c:pt idx="2997">
                  <c:v>-0.29348795700000002</c:v>
                </c:pt>
                <c:pt idx="2998">
                  <c:v>-9.9932018999999997E-2</c:v>
                </c:pt>
                <c:pt idx="2999">
                  <c:v>4.7999999999999996E-3</c:v>
                </c:pt>
                <c:pt idx="3000">
                  <c:v>5.2490421000000002E-2</c:v>
                </c:pt>
                <c:pt idx="3001">
                  <c:v>9.7293343000000004E-2</c:v>
                </c:pt>
                <c:pt idx="3002">
                  <c:v>8.2872927999999998E-2</c:v>
                </c:pt>
                <c:pt idx="3003">
                  <c:v>6.9457221999999999E-2</c:v>
                </c:pt>
                <c:pt idx="3004">
                  <c:v>0.15952380999999999</c:v>
                </c:pt>
                <c:pt idx="3005">
                  <c:v>0.20391061499999999</c:v>
                </c:pt>
                <c:pt idx="3006">
                  <c:v>-7.2858865999999994E-2</c:v>
                </c:pt>
                <c:pt idx="3007">
                  <c:v>-5.6059356999999997E-2</c:v>
                </c:pt>
                <c:pt idx="3008">
                  <c:v>7.2774529000000004E-2</c:v>
                </c:pt>
                <c:pt idx="3009">
                  <c:v>-0.18709836899999999</c:v>
                </c:pt>
                <c:pt idx="3010">
                  <c:v>0.220568336</c:v>
                </c:pt>
                <c:pt idx="3011">
                  <c:v>1.2195121999999999E-2</c:v>
                </c:pt>
                <c:pt idx="3012">
                  <c:v>5.3741496999999999E-2</c:v>
                </c:pt>
                <c:pt idx="3013">
                  <c:v>-7.5624999999999998E-2</c:v>
                </c:pt>
                <c:pt idx="3014">
                  <c:v>-0.14184100399999999</c:v>
                </c:pt>
                <c:pt idx="3015">
                  <c:v>-0.20200000000000001</c:v>
                </c:pt>
                <c:pt idx="3016">
                  <c:v>8.1595091999999994E-2</c:v>
                </c:pt>
                <c:pt idx="3017">
                  <c:v>-2.8682170999999999E-2</c:v>
                </c:pt>
                <c:pt idx="3018">
                  <c:v>0</c:v>
                </c:pt>
                <c:pt idx="3019">
                  <c:v>-0.22083333299999999</c:v>
                </c:pt>
                <c:pt idx="3020">
                  <c:v>0.111111111</c:v>
                </c:pt>
                <c:pt idx="3021">
                  <c:v>-0.25471698100000001</c:v>
                </c:pt>
                <c:pt idx="3022">
                  <c:v>1.5151515000000001E-2</c:v>
                </c:pt>
                <c:pt idx="3023">
                  <c:v>0.100110011</c:v>
                </c:pt>
                <c:pt idx="3024">
                  <c:v>0</c:v>
                </c:pt>
                <c:pt idx="3025">
                  <c:v>-0.119444444</c:v>
                </c:pt>
                <c:pt idx="3026">
                  <c:v>-1.7672151000000001E-2</c:v>
                </c:pt>
                <c:pt idx="3027">
                  <c:v>-4.6391753000000001E-2</c:v>
                </c:pt>
                <c:pt idx="3028">
                  <c:v>0.100693029</c:v>
                </c:pt>
                <c:pt idx="3029">
                  <c:v>-8.614347E-2</c:v>
                </c:pt>
                <c:pt idx="3030">
                  <c:v>8.5714286000000001E-2</c:v>
                </c:pt>
                <c:pt idx="3031">
                  <c:v>7.2888282999999998E-2</c:v>
                </c:pt>
                <c:pt idx="3032">
                  <c:v>8.1944444000000005E-2</c:v>
                </c:pt>
                <c:pt idx="3033">
                  <c:v>7.1428570999999996E-2</c:v>
                </c:pt>
                <c:pt idx="3034">
                  <c:v>7.8380705999999994E-2</c:v>
                </c:pt>
                <c:pt idx="3035">
                  <c:v>0.15742793799999999</c:v>
                </c:pt>
                <c:pt idx="3036">
                  <c:v>0.13704071500000001</c:v>
                </c:pt>
                <c:pt idx="3037">
                  <c:v>-0.134424603</c:v>
                </c:pt>
                <c:pt idx="3038">
                  <c:v>0.25655172399999998</c:v>
                </c:pt>
                <c:pt idx="3039">
                  <c:v>-2.3529412E-2</c:v>
                </c:pt>
                <c:pt idx="3040">
                  <c:v>-0.11215109500000001</c:v>
                </c:pt>
                <c:pt idx="3041">
                  <c:v>2.9850746000000001E-2</c:v>
                </c:pt>
                <c:pt idx="3042">
                  <c:v>-4.0247678000000002E-2</c:v>
                </c:pt>
                <c:pt idx="3043">
                  <c:v>2.3728814000000001E-2</c:v>
                </c:pt>
                <c:pt idx="3044">
                  <c:v>-0.16921241100000001</c:v>
                </c:pt>
                <c:pt idx="3045">
                  <c:v>-4.2666666999999998E-2</c:v>
                </c:pt>
                <c:pt idx="3046">
                  <c:v>-0.116001492</c:v>
                </c:pt>
                <c:pt idx="3047">
                  <c:v>0.116806723</c:v>
                </c:pt>
                <c:pt idx="3048">
                  <c:v>4.0550879999999997E-2</c:v>
                </c:pt>
                <c:pt idx="3049">
                  <c:v>0.18</c:v>
                </c:pt>
                <c:pt idx="3050">
                  <c:v>5.2631578999999998E-2</c:v>
                </c:pt>
                <c:pt idx="3051">
                  <c:v>0.141935484</c:v>
                </c:pt>
                <c:pt idx="3052">
                  <c:v>-6.8502825000000003E-2</c:v>
                </c:pt>
                <c:pt idx="3053">
                  <c:v>-6.6947367999999993E-2</c:v>
                </c:pt>
                <c:pt idx="3054">
                  <c:v>0.116806723</c:v>
                </c:pt>
                <c:pt idx="3055">
                  <c:v>-2.0997374999999999E-2</c:v>
                </c:pt>
                <c:pt idx="3056">
                  <c:v>6.1251663999999997E-2</c:v>
                </c:pt>
                <c:pt idx="3057">
                  <c:v>2.5089606E-2</c:v>
                </c:pt>
                <c:pt idx="3058">
                  <c:v>-0.10144927500000001</c:v>
                </c:pt>
                <c:pt idx="3059">
                  <c:v>-3.3333333E-2</c:v>
                </c:pt>
                <c:pt idx="3060">
                  <c:v>0.223587224</c:v>
                </c:pt>
                <c:pt idx="3061">
                  <c:v>-0.233905579</c:v>
                </c:pt>
                <c:pt idx="3062">
                  <c:v>0.73960612699999995</c:v>
                </c:pt>
                <c:pt idx="3063">
                  <c:v>7.3825503000000001E-2</c:v>
                </c:pt>
                <c:pt idx="3064">
                  <c:v>-0.15238095199999999</c:v>
                </c:pt>
                <c:pt idx="3065">
                  <c:v>-0.16661316200000001</c:v>
                </c:pt>
                <c:pt idx="3066">
                  <c:v>-0.20317460300000001</c:v>
                </c:pt>
                <c:pt idx="3067">
                  <c:v>3.5485933999999997E-2</c:v>
                </c:pt>
                <c:pt idx="3068">
                  <c:v>0.27388535000000003</c:v>
                </c:pt>
                <c:pt idx="3069">
                  <c:v>5.0563204E-2</c:v>
                </c:pt>
                <c:pt idx="3070">
                  <c:v>-0.17836031899999999</c:v>
                </c:pt>
                <c:pt idx="3071">
                  <c:v>-0.19759036099999999</c:v>
                </c:pt>
                <c:pt idx="3072">
                  <c:v>0.14285714299999999</c:v>
                </c:pt>
                <c:pt idx="3073">
                  <c:v>0.22</c:v>
                </c:pt>
                <c:pt idx="3074">
                  <c:v>-0.136308806</c:v>
                </c:pt>
                <c:pt idx="3075">
                  <c:v>9.7128106000000006E-2</c:v>
                </c:pt>
                <c:pt idx="3076">
                  <c:v>5.5813952999999999E-2</c:v>
                </c:pt>
                <c:pt idx="3077">
                  <c:v>4.2194090000000004E-3</c:v>
                </c:pt>
                <c:pt idx="3078">
                  <c:v>-7.2727299999999996E-4</c:v>
                </c:pt>
                <c:pt idx="3079">
                  <c:v>0.226734349</c:v>
                </c:pt>
                <c:pt idx="3080">
                  <c:v>2.1778584E-2</c:v>
                </c:pt>
                <c:pt idx="3081">
                  <c:v>1.5384615000000001E-2</c:v>
                </c:pt>
                <c:pt idx="3082">
                  <c:v>0.17081081100000001</c:v>
                </c:pt>
                <c:pt idx="3083">
                  <c:v>-9.4488190000000007E-3</c:v>
                </c:pt>
                <c:pt idx="3084">
                  <c:v>-5.3498985999999998E-2</c:v>
                </c:pt>
                <c:pt idx="3085">
                  <c:v>6.3636364000000001E-2</c:v>
                </c:pt>
                <c:pt idx="3086">
                  <c:v>7.4807925999999997E-2</c:v>
                </c:pt>
                <c:pt idx="3087">
                  <c:v>3.6078431000000001E-2</c:v>
                </c:pt>
                <c:pt idx="3088">
                  <c:v>7.5471699999999997E-3</c:v>
                </c:pt>
                <c:pt idx="3089">
                  <c:v>-2.7619048E-2</c:v>
                </c:pt>
                <c:pt idx="3090">
                  <c:v>0.18766999100000001</c:v>
                </c:pt>
                <c:pt idx="3091">
                  <c:v>-6.25E-2</c:v>
                </c:pt>
                <c:pt idx="3092">
                  <c:v>-3.0769231000000001E-2</c:v>
                </c:pt>
                <c:pt idx="3093">
                  <c:v>-5.2023120999999999E-2</c:v>
                </c:pt>
                <c:pt idx="3094">
                  <c:v>5.1551094999999998E-2</c:v>
                </c:pt>
                <c:pt idx="3095">
                  <c:v>8.7976540000000002E-3</c:v>
                </c:pt>
                <c:pt idx="3096">
                  <c:v>4.1159420000000002E-2</c:v>
                </c:pt>
                <c:pt idx="3097">
                  <c:v>1.8461538E-2</c:v>
                </c:pt>
                <c:pt idx="3098">
                  <c:v>0.115702479</c:v>
                </c:pt>
                <c:pt idx="3099">
                  <c:v>-2.8235294000000001E-2</c:v>
                </c:pt>
                <c:pt idx="3100">
                  <c:v>9.9227910000000002E-2</c:v>
                </c:pt>
                <c:pt idx="3101">
                  <c:v>6.1728394999999998E-2</c:v>
                </c:pt>
                <c:pt idx="3102">
                  <c:v>0.29347826100000002</c:v>
                </c:pt>
                <c:pt idx="3103">
                  <c:v>0</c:v>
                </c:pt>
                <c:pt idx="3104">
                  <c:v>0.107669617</c:v>
                </c:pt>
                <c:pt idx="3105">
                  <c:v>3.6269429999999998E-2</c:v>
                </c:pt>
                <c:pt idx="3106">
                  <c:v>2.2607389999999999E-3</c:v>
                </c:pt>
                <c:pt idx="3107">
                  <c:v>8.0375783000000006E-2</c:v>
                </c:pt>
                <c:pt idx="3108">
                  <c:v>0.14864864899999999</c:v>
                </c:pt>
                <c:pt idx="3109">
                  <c:v>0.19597989900000001</c:v>
                </c:pt>
                <c:pt idx="3110">
                  <c:v>-6.0606061000000003E-2</c:v>
                </c:pt>
                <c:pt idx="3111">
                  <c:v>0.116666667</c:v>
                </c:pt>
                <c:pt idx="3112">
                  <c:v>0.102514507</c:v>
                </c:pt>
                <c:pt idx="3113">
                  <c:v>0.138545953</c:v>
                </c:pt>
                <c:pt idx="3114">
                  <c:v>8.2589285999999998E-2</c:v>
                </c:pt>
                <c:pt idx="3115">
                  <c:v>5.2279634999999998E-2</c:v>
                </c:pt>
                <c:pt idx="3116">
                  <c:v>-0.177502992</c:v>
                </c:pt>
                <c:pt idx="3117">
                  <c:v>9.5950703999999998E-2</c:v>
                </c:pt>
                <c:pt idx="3118">
                  <c:v>4.4303796999999999E-2</c:v>
                </c:pt>
                <c:pt idx="3119">
                  <c:v>6.3856960000000004E-2</c:v>
                </c:pt>
                <c:pt idx="3120">
                  <c:v>-0.38815789499999998</c:v>
                </c:pt>
                <c:pt idx="3121">
                  <c:v>4.1268461999999999E-2</c:v>
                </c:pt>
                <c:pt idx="3122">
                  <c:v>-8.1463990999999999E-2</c:v>
                </c:pt>
                <c:pt idx="3123">
                  <c:v>-0.13750000000000001</c:v>
                </c:pt>
                <c:pt idx="3124">
                  <c:v>-5.5434783000000001E-2</c:v>
                </c:pt>
                <c:pt idx="3125">
                  <c:v>6.2786135000000007E-2</c:v>
                </c:pt>
                <c:pt idx="3126">
                  <c:v>-0.32778702199999998</c:v>
                </c:pt>
                <c:pt idx="3127">
                  <c:v>-1.1098779999999999E-3</c:v>
                </c:pt>
                <c:pt idx="3128">
                  <c:v>2.5000000000000001E-2</c:v>
                </c:pt>
                <c:pt idx="3129">
                  <c:v>0.254</c:v>
                </c:pt>
                <c:pt idx="3130">
                  <c:v>5.8053320999999998E-2</c:v>
                </c:pt>
                <c:pt idx="3131">
                  <c:v>-1.2484390000000001E-3</c:v>
                </c:pt>
                <c:pt idx="3132">
                  <c:v>-1.1232449E-2</c:v>
                </c:pt>
                <c:pt idx="3133">
                  <c:v>6.6613799000000001E-2</c:v>
                </c:pt>
                <c:pt idx="3134">
                  <c:v>0.121420997</c:v>
                </c:pt>
                <c:pt idx="3135">
                  <c:v>5.9035602E-2</c:v>
                </c:pt>
                <c:pt idx="3136">
                  <c:v>-0.27851002899999999</c:v>
                </c:pt>
                <c:pt idx="3137">
                  <c:v>5.7627118999999997E-2</c:v>
                </c:pt>
                <c:pt idx="3138">
                  <c:v>-7.6712328999999996E-2</c:v>
                </c:pt>
                <c:pt idx="3139">
                  <c:v>0.11078431399999999</c:v>
                </c:pt>
                <c:pt idx="3140">
                  <c:v>7.2664359999999997E-2</c:v>
                </c:pt>
                <c:pt idx="3141">
                  <c:v>1.8232386E-2</c:v>
                </c:pt>
                <c:pt idx="3142">
                  <c:v>0.29310344799999999</c:v>
                </c:pt>
                <c:pt idx="3143">
                  <c:v>-2.9301746E-2</c:v>
                </c:pt>
                <c:pt idx="3144">
                  <c:v>-9.0277780000000002E-3</c:v>
                </c:pt>
                <c:pt idx="3145">
                  <c:v>6.0773480999999997E-2</c:v>
                </c:pt>
                <c:pt idx="3146">
                  <c:v>2.1671827000000001E-2</c:v>
                </c:pt>
                <c:pt idx="3147">
                  <c:v>7.3260069999999998E-3</c:v>
                </c:pt>
                <c:pt idx="3148">
                  <c:v>7.1309005999999994E-2</c:v>
                </c:pt>
                <c:pt idx="3149">
                  <c:v>-0.16875000000000001</c:v>
                </c:pt>
                <c:pt idx="3150">
                  <c:v>3.5634744000000003E-2</c:v>
                </c:pt>
                <c:pt idx="3151">
                  <c:v>0.115869018</c:v>
                </c:pt>
                <c:pt idx="3152">
                  <c:v>-9.0909089999999994E-3</c:v>
                </c:pt>
                <c:pt idx="3153">
                  <c:v>-4.4746104000000002E-2</c:v>
                </c:pt>
                <c:pt idx="3154">
                  <c:v>5.8295963999999999E-2</c:v>
                </c:pt>
                <c:pt idx="3155">
                  <c:v>6.7729083999999995E-2</c:v>
                </c:pt>
                <c:pt idx="3156">
                  <c:v>0.107692308</c:v>
                </c:pt>
                <c:pt idx="3157">
                  <c:v>0.239344262</c:v>
                </c:pt>
                <c:pt idx="3158">
                  <c:v>3.9251210000000002E-3</c:v>
                </c:pt>
                <c:pt idx="3159">
                  <c:v>0.175349428</c:v>
                </c:pt>
                <c:pt idx="3160">
                  <c:v>0.10912981500000001</c:v>
                </c:pt>
                <c:pt idx="3161">
                  <c:v>-0.14285714299999999</c:v>
                </c:pt>
                <c:pt idx="3162">
                  <c:v>-0.18706199500000001</c:v>
                </c:pt>
                <c:pt idx="3163">
                  <c:v>1.4604150999999999E-2</c:v>
                </c:pt>
                <c:pt idx="3164">
                  <c:v>5.8176101000000001E-2</c:v>
                </c:pt>
                <c:pt idx="3165">
                  <c:v>-0.12956810599999999</c:v>
                </c:pt>
                <c:pt idx="3166">
                  <c:v>-6.2743489999999999E-2</c:v>
                </c:pt>
                <c:pt idx="3167">
                  <c:v>-9.1694352000000007E-2</c:v>
                </c:pt>
                <c:pt idx="3168">
                  <c:v>-0.113687151</c:v>
                </c:pt>
                <c:pt idx="3169">
                  <c:v>-0.14754098399999999</c:v>
                </c:pt>
                <c:pt idx="3170">
                  <c:v>-4.5190450000000002E-3</c:v>
                </c:pt>
                <c:pt idx="3171">
                  <c:v>5.5917480999999998E-2</c:v>
                </c:pt>
                <c:pt idx="3172">
                  <c:v>0.28771929800000001</c:v>
                </c:pt>
                <c:pt idx="3173">
                  <c:v>6.1403509000000002E-2</c:v>
                </c:pt>
                <c:pt idx="3174">
                  <c:v>-4.6121590000000002E-3</c:v>
                </c:pt>
                <c:pt idx="3175">
                  <c:v>0.112689394</c:v>
                </c:pt>
                <c:pt idx="3176">
                  <c:v>-0.117985612</c:v>
                </c:pt>
                <c:pt idx="3177">
                  <c:v>-4.9429658000000001E-2</c:v>
                </c:pt>
                <c:pt idx="3178">
                  <c:v>0</c:v>
                </c:pt>
                <c:pt idx="3179">
                  <c:v>0.18700787399999999</c:v>
                </c:pt>
                <c:pt idx="3180">
                  <c:v>-4.0816330000000003E-3</c:v>
                </c:pt>
                <c:pt idx="3181">
                  <c:v>4.2982456000000002E-2</c:v>
                </c:pt>
                <c:pt idx="3182">
                  <c:v>0.10344827600000001</c:v>
                </c:pt>
                <c:pt idx="3183">
                  <c:v>-0.14223002600000001</c:v>
                </c:pt>
                <c:pt idx="3184">
                  <c:v>-7.3378840000000001E-2</c:v>
                </c:pt>
                <c:pt idx="3185">
                  <c:v>-0.15988608600000001</c:v>
                </c:pt>
                <c:pt idx="3186">
                  <c:v>0.11188118800000001</c:v>
                </c:pt>
                <c:pt idx="3187">
                  <c:v>-2.2462561999999998E-2</c:v>
                </c:pt>
                <c:pt idx="3188">
                  <c:v>-0.15971223000000001</c:v>
                </c:pt>
                <c:pt idx="3189">
                  <c:v>9.8654710000000007E-3</c:v>
                </c:pt>
                <c:pt idx="3190">
                  <c:v>5.6338027999999998E-2</c:v>
                </c:pt>
                <c:pt idx="3191">
                  <c:v>-1.8181817999999999E-2</c:v>
                </c:pt>
                <c:pt idx="3192">
                  <c:v>-1.536885E-3</c:v>
                </c:pt>
                <c:pt idx="3193">
                  <c:v>-0.20540540500000001</c:v>
                </c:pt>
                <c:pt idx="3194">
                  <c:v>-3.3370409999999998E-3</c:v>
                </c:pt>
                <c:pt idx="3195">
                  <c:v>-9.1549296000000002E-2</c:v>
                </c:pt>
                <c:pt idx="3196">
                  <c:v>4.1162228000000002E-2</c:v>
                </c:pt>
                <c:pt idx="3197">
                  <c:v>-0.35636363599999998</c:v>
                </c:pt>
                <c:pt idx="3198">
                  <c:v>0.10053785699999999</c:v>
                </c:pt>
                <c:pt idx="3199">
                  <c:v>4.9165401999999997E-2</c:v>
                </c:pt>
                <c:pt idx="3200">
                  <c:v>-0.12793733700000001</c:v>
                </c:pt>
                <c:pt idx="3201">
                  <c:v>-4.7109208E-2</c:v>
                </c:pt>
                <c:pt idx="3202">
                  <c:v>-3.8208169E-2</c:v>
                </c:pt>
                <c:pt idx="3203">
                  <c:v>2.8530669999999999E-3</c:v>
                </c:pt>
                <c:pt idx="3204">
                  <c:v>3.4743202000000001E-2</c:v>
                </c:pt>
                <c:pt idx="3205">
                  <c:v>7.0659802999999993E-2</c:v>
                </c:pt>
                <c:pt idx="3206">
                  <c:v>6.4000000000000001E-2</c:v>
                </c:pt>
                <c:pt idx="3207">
                  <c:v>3.4398034000000001E-2</c:v>
                </c:pt>
                <c:pt idx="3208">
                  <c:v>0.100542005</c:v>
                </c:pt>
                <c:pt idx="3209">
                  <c:v>-0.16741573000000001</c:v>
                </c:pt>
                <c:pt idx="3210">
                  <c:v>-0.19028340099999999</c:v>
                </c:pt>
                <c:pt idx="3211">
                  <c:v>2.7652732999999999E-2</c:v>
                </c:pt>
                <c:pt idx="3212">
                  <c:v>1.3580247E-2</c:v>
                </c:pt>
                <c:pt idx="3213">
                  <c:v>5.3530752000000001E-2</c:v>
                </c:pt>
                <c:pt idx="3214">
                  <c:v>-0.179071069</c:v>
                </c:pt>
                <c:pt idx="3215">
                  <c:v>-0.29283561299999999</c:v>
                </c:pt>
                <c:pt idx="3216">
                  <c:v>1.7213115000000001E-2</c:v>
                </c:pt>
                <c:pt idx="3217">
                  <c:v>0.4</c:v>
                </c:pt>
                <c:pt idx="3218">
                  <c:v>0.17887323899999999</c:v>
                </c:pt>
                <c:pt idx="3219">
                  <c:v>4.1044775999999998E-2</c:v>
                </c:pt>
                <c:pt idx="3220">
                  <c:v>2.1416804000000001E-2</c:v>
                </c:pt>
                <c:pt idx="3221">
                  <c:v>-4.5895522000000001E-2</c:v>
                </c:pt>
                <c:pt idx="3222">
                  <c:v>3.6615385E-2</c:v>
                </c:pt>
                <c:pt idx="3223">
                  <c:v>2.6653504000000001E-2</c:v>
                </c:pt>
                <c:pt idx="3224">
                  <c:v>0</c:v>
                </c:pt>
                <c:pt idx="3225">
                  <c:v>4.1226216000000003E-2</c:v>
                </c:pt>
                <c:pt idx="3226">
                  <c:v>3.1674208000000002E-2</c:v>
                </c:pt>
                <c:pt idx="3227">
                  <c:v>9.4117646999999999E-2</c:v>
                </c:pt>
                <c:pt idx="3228">
                  <c:v>-1.0836584E-2</c:v>
                </c:pt>
                <c:pt idx="3229">
                  <c:v>7.4399999999999994E-2</c:v>
                </c:pt>
                <c:pt idx="3230">
                  <c:v>-6.5917878999999999E-2</c:v>
                </c:pt>
                <c:pt idx="3231">
                  <c:v>0.17601890100000001</c:v>
                </c:pt>
                <c:pt idx="3232">
                  <c:v>6.0164425000000001E-2</c:v>
                </c:pt>
                <c:pt idx="3233">
                  <c:v>-0.108065779</c:v>
                </c:pt>
                <c:pt idx="3234">
                  <c:v>6.4462809999999995E-2</c:v>
                </c:pt>
                <c:pt idx="3235">
                  <c:v>-0.15075376900000001</c:v>
                </c:pt>
                <c:pt idx="3236">
                  <c:v>0.117666667</c:v>
                </c:pt>
                <c:pt idx="3237">
                  <c:v>0.245454545</c:v>
                </c:pt>
                <c:pt idx="3238">
                  <c:v>-0.26968503900000002</c:v>
                </c:pt>
                <c:pt idx="3239">
                  <c:v>-0.21321812200000001</c:v>
                </c:pt>
                <c:pt idx="3240">
                  <c:v>3.5087719000000003E-2</c:v>
                </c:pt>
                <c:pt idx="3241">
                  <c:v>9.7560975999999994E-2</c:v>
                </c:pt>
                <c:pt idx="3242">
                  <c:v>1.923077E-3</c:v>
                </c:pt>
                <c:pt idx="3243">
                  <c:v>5.8986175000000002E-2</c:v>
                </c:pt>
                <c:pt idx="3244">
                  <c:v>0.165919283</c:v>
                </c:pt>
                <c:pt idx="3245">
                  <c:v>4.5966228999999997E-2</c:v>
                </c:pt>
                <c:pt idx="3246">
                  <c:v>0.208484848</c:v>
                </c:pt>
                <c:pt idx="3247">
                  <c:v>0.10842207199999999</c:v>
                </c:pt>
                <c:pt idx="3248">
                  <c:v>0.15867579900000001</c:v>
                </c:pt>
                <c:pt idx="3249">
                  <c:v>0.04</c:v>
                </c:pt>
                <c:pt idx="3250">
                  <c:v>0.12305922900000001</c:v>
                </c:pt>
                <c:pt idx="3251">
                  <c:v>-6.3291138999999996E-2</c:v>
                </c:pt>
                <c:pt idx="3252">
                  <c:v>1.5430776E-2</c:v>
                </c:pt>
                <c:pt idx="3253">
                  <c:v>0</c:v>
                </c:pt>
                <c:pt idx="3254">
                  <c:v>0.12994350299999999</c:v>
                </c:pt>
                <c:pt idx="3255">
                  <c:v>-0.34590163899999998</c:v>
                </c:pt>
                <c:pt idx="3256">
                  <c:v>0.148809524</c:v>
                </c:pt>
                <c:pt idx="3257">
                  <c:v>7.1787990999999995E-2</c:v>
                </c:pt>
                <c:pt idx="3258">
                  <c:v>-0.37777777800000001</c:v>
                </c:pt>
                <c:pt idx="3259">
                  <c:v>-5.5944055999999999E-2</c:v>
                </c:pt>
                <c:pt idx="3260">
                  <c:v>0.193761248</c:v>
                </c:pt>
                <c:pt idx="3261">
                  <c:v>9.7992915999999999E-2</c:v>
                </c:pt>
                <c:pt idx="3262">
                  <c:v>0</c:v>
                </c:pt>
                <c:pt idx="3263">
                  <c:v>5.7142856999999998E-2</c:v>
                </c:pt>
                <c:pt idx="3264">
                  <c:v>-4.9370764999999997E-2</c:v>
                </c:pt>
                <c:pt idx="3265">
                  <c:v>0.14009661800000001</c:v>
                </c:pt>
                <c:pt idx="3266">
                  <c:v>6.6000868000000004E-2</c:v>
                </c:pt>
                <c:pt idx="3267">
                  <c:v>3.4482759000000002E-2</c:v>
                </c:pt>
                <c:pt idx="3268">
                  <c:v>-0.117793103</c:v>
                </c:pt>
                <c:pt idx="3269">
                  <c:v>9.1891892000000003E-2</c:v>
                </c:pt>
                <c:pt idx="3270">
                  <c:v>-0.11320754700000001</c:v>
                </c:pt>
                <c:pt idx="3271">
                  <c:v>0.22448979599999999</c:v>
                </c:pt>
                <c:pt idx="3272">
                  <c:v>7.4626866E-2</c:v>
                </c:pt>
                <c:pt idx="3273">
                  <c:v>-0.244341801</c:v>
                </c:pt>
                <c:pt idx="3274">
                  <c:v>3.125E-2</c:v>
                </c:pt>
                <c:pt idx="3275">
                  <c:v>-0.17061959900000001</c:v>
                </c:pt>
                <c:pt idx="3276">
                  <c:v>1.1029412000000001E-2</c:v>
                </c:pt>
                <c:pt idx="3277">
                  <c:v>-0.42791056300000002</c:v>
                </c:pt>
                <c:pt idx="3278">
                  <c:v>0.13869463900000001</c:v>
                </c:pt>
                <c:pt idx="3279">
                  <c:v>-0.41180327900000002</c:v>
                </c:pt>
                <c:pt idx="3280">
                  <c:v>-3.6363635999999998E-2</c:v>
                </c:pt>
                <c:pt idx="3281">
                  <c:v>5.9602649000000001E-2</c:v>
                </c:pt>
                <c:pt idx="3282">
                  <c:v>0.44370860899999998</c:v>
                </c:pt>
                <c:pt idx="3283">
                  <c:v>4.4615385E-2</c:v>
                </c:pt>
                <c:pt idx="3284">
                  <c:v>-5.2631578999999998E-2</c:v>
                </c:pt>
                <c:pt idx="3285">
                  <c:v>4.5271629999999998E-3</c:v>
                </c:pt>
                <c:pt idx="3286">
                  <c:v>-2.1276595999999998E-2</c:v>
                </c:pt>
                <c:pt idx="3287">
                  <c:v>-2.5305779999999999E-3</c:v>
                </c:pt>
                <c:pt idx="3288">
                  <c:v>7.6346828000000005E-2</c:v>
                </c:pt>
                <c:pt idx="3289">
                  <c:v>-6.9336384000000001E-2</c:v>
                </c:pt>
                <c:pt idx="3290">
                  <c:v>-0.16363636400000001</c:v>
                </c:pt>
                <c:pt idx="3291">
                  <c:v>-0.02</c:v>
                </c:pt>
                <c:pt idx="3292">
                  <c:v>-3.7827352000000002E-2</c:v>
                </c:pt>
                <c:pt idx="3293">
                  <c:v>-0.31091510500000002</c:v>
                </c:pt>
                <c:pt idx="3294">
                  <c:v>5.7965299999999997E-2</c:v>
                </c:pt>
                <c:pt idx="3295">
                  <c:v>2.6162791000000001E-2</c:v>
                </c:pt>
                <c:pt idx="3296">
                  <c:v>6.7001680000000003E-3</c:v>
                </c:pt>
                <c:pt idx="3297">
                  <c:v>0.235294118</c:v>
                </c:pt>
                <c:pt idx="3298">
                  <c:v>0.138171668</c:v>
                </c:pt>
                <c:pt idx="3299">
                  <c:v>6.7278287000000006E-2</c:v>
                </c:pt>
                <c:pt idx="3300">
                  <c:v>0.10923596200000001</c:v>
                </c:pt>
                <c:pt idx="3301">
                  <c:v>3.6446469000000002E-2</c:v>
                </c:pt>
                <c:pt idx="3302">
                  <c:v>-7.7490774999999998E-2</c:v>
                </c:pt>
                <c:pt idx="3303">
                  <c:v>0.15577786900000001</c:v>
                </c:pt>
                <c:pt idx="3304">
                  <c:v>2.2727272999999999E-2</c:v>
                </c:pt>
                <c:pt idx="3305">
                  <c:v>0.133447391</c:v>
                </c:pt>
                <c:pt idx="3306">
                  <c:v>3.1141868999999999E-2</c:v>
                </c:pt>
                <c:pt idx="3307">
                  <c:v>0.168087283</c:v>
                </c:pt>
                <c:pt idx="3308">
                  <c:v>-4.0636041999999997E-2</c:v>
                </c:pt>
                <c:pt idx="3309">
                  <c:v>7.7586207000000004E-2</c:v>
                </c:pt>
                <c:pt idx="3310">
                  <c:v>-0.11954023</c:v>
                </c:pt>
                <c:pt idx="3311">
                  <c:v>-5.3873874000000002E-2</c:v>
                </c:pt>
                <c:pt idx="3312">
                  <c:v>1.0638297999999999E-2</c:v>
                </c:pt>
                <c:pt idx="3313">
                  <c:v>8.2474230000000003E-3</c:v>
                </c:pt>
                <c:pt idx="3314">
                  <c:v>-0.19672131100000001</c:v>
                </c:pt>
                <c:pt idx="3315">
                  <c:v>6.0248446999999997E-2</c:v>
                </c:pt>
                <c:pt idx="3316">
                  <c:v>6.4120054999999995E-2</c:v>
                </c:pt>
                <c:pt idx="3317">
                  <c:v>5.5441478000000002E-2</c:v>
                </c:pt>
                <c:pt idx="3318">
                  <c:v>-0.13338228099999999</c:v>
                </c:pt>
                <c:pt idx="3319">
                  <c:v>3.5598706000000001E-2</c:v>
                </c:pt>
                <c:pt idx="3320">
                  <c:v>-2.6086957000000001E-2</c:v>
                </c:pt>
                <c:pt idx="3321">
                  <c:v>-7.2916667000000004E-2</c:v>
                </c:pt>
                <c:pt idx="3322">
                  <c:v>-0.13691931500000001</c:v>
                </c:pt>
                <c:pt idx="3323">
                  <c:v>3.1294452E-2</c:v>
                </c:pt>
                <c:pt idx="3324">
                  <c:v>-8.6206900000000003E-3</c:v>
                </c:pt>
                <c:pt idx="3325">
                  <c:v>-0.18333333299999999</c:v>
                </c:pt>
                <c:pt idx="3326">
                  <c:v>-0.18333333299999999</c:v>
                </c:pt>
                <c:pt idx="3327">
                  <c:v>-0.33933162</c:v>
                </c:pt>
                <c:pt idx="3328">
                  <c:v>-0.155737705</c:v>
                </c:pt>
                <c:pt idx="3329">
                  <c:v>9.8936170000000004E-2</c:v>
                </c:pt>
                <c:pt idx="3330">
                  <c:v>9.4761904999999994E-2</c:v>
                </c:pt>
                <c:pt idx="3331">
                  <c:v>1.113733906</c:v>
                </c:pt>
                <c:pt idx="3332">
                  <c:v>2.020202E-3</c:v>
                </c:pt>
                <c:pt idx="3333">
                  <c:v>-0.138607595</c:v>
                </c:pt>
                <c:pt idx="3334">
                  <c:v>0.188235294</c:v>
                </c:pt>
                <c:pt idx="3335">
                  <c:v>4.7576897999999999E-2</c:v>
                </c:pt>
                <c:pt idx="3336">
                  <c:v>-2.2429910000000002E-3</c:v>
                </c:pt>
                <c:pt idx="3337">
                  <c:v>-1.9807583E-2</c:v>
                </c:pt>
                <c:pt idx="3338">
                  <c:v>-0.218181818</c:v>
                </c:pt>
                <c:pt idx="3339">
                  <c:v>-7.6923077000000006E-2</c:v>
                </c:pt>
                <c:pt idx="3340">
                  <c:v>-8.1756756999999999E-2</c:v>
                </c:pt>
                <c:pt idx="3341">
                  <c:v>4.4962687000000001E-2</c:v>
                </c:pt>
                <c:pt idx="3342">
                  <c:v>-6.7340070000000002E-3</c:v>
                </c:pt>
                <c:pt idx="3343">
                  <c:v>8.8802202999999996E-2</c:v>
                </c:pt>
                <c:pt idx="3344">
                  <c:v>-0.250912409</c:v>
                </c:pt>
                <c:pt idx="3345">
                  <c:v>-0.27978636000000001</c:v>
                </c:pt>
                <c:pt idx="3346">
                  <c:v>3.1914893999999999E-2</c:v>
                </c:pt>
                <c:pt idx="3347">
                  <c:v>-0.28351836000000002</c:v>
                </c:pt>
                <c:pt idx="3348">
                  <c:v>-0.14049114800000001</c:v>
                </c:pt>
                <c:pt idx="3349">
                  <c:v>-0.252631579</c:v>
                </c:pt>
                <c:pt idx="3350">
                  <c:v>0.193732194</c:v>
                </c:pt>
                <c:pt idx="3351">
                  <c:v>-0.30075188000000003</c:v>
                </c:pt>
                <c:pt idx="3352">
                  <c:v>-8.3982684000000002E-2</c:v>
                </c:pt>
                <c:pt idx="3353">
                  <c:v>-0.19830028299999999</c:v>
                </c:pt>
                <c:pt idx="3354">
                  <c:v>-0.179853181</c:v>
                </c:pt>
                <c:pt idx="3355">
                  <c:v>4.7149123000000001E-2</c:v>
                </c:pt>
                <c:pt idx="3356">
                  <c:v>2.1825397E-2</c:v>
                </c:pt>
                <c:pt idx="3357">
                  <c:v>-0.15217391299999999</c:v>
                </c:pt>
                <c:pt idx="3358">
                  <c:v>6.6666666999999999E-2</c:v>
                </c:pt>
                <c:pt idx="3359">
                  <c:v>2.4752480000000002E-3</c:v>
                </c:pt>
                <c:pt idx="3360">
                  <c:v>-1.4360313E-2</c:v>
                </c:pt>
                <c:pt idx="3361">
                  <c:v>0</c:v>
                </c:pt>
                <c:pt idx="3362">
                  <c:v>2.3431295000000001E-2</c:v>
                </c:pt>
                <c:pt idx="3363">
                  <c:v>-0.10053860000000001</c:v>
                </c:pt>
                <c:pt idx="3364">
                  <c:v>-4.6153849999999996E-3</c:v>
                </c:pt>
                <c:pt idx="3365">
                  <c:v>4.1229909000000002E-2</c:v>
                </c:pt>
                <c:pt idx="3366">
                  <c:v>7.2077922000000003E-2</c:v>
                </c:pt>
                <c:pt idx="3367">
                  <c:v>0.195016251</c:v>
                </c:pt>
                <c:pt idx="3368">
                  <c:v>-5.0966607999999997E-2</c:v>
                </c:pt>
                <c:pt idx="3369">
                  <c:v>-6.4819945000000004E-2</c:v>
                </c:pt>
                <c:pt idx="3370">
                  <c:v>-8.0330330000000005E-2</c:v>
                </c:pt>
                <c:pt idx="3371">
                  <c:v>7.7738520000000004E-3</c:v>
                </c:pt>
                <c:pt idx="3372">
                  <c:v>0.25312032000000001</c:v>
                </c:pt>
                <c:pt idx="3373">
                  <c:v>-3.6835749000000001E-2</c:v>
                </c:pt>
                <c:pt idx="3374">
                  <c:v>-5.3571428999999997E-2</c:v>
                </c:pt>
                <c:pt idx="3375">
                  <c:v>3.7463977000000002E-2</c:v>
                </c:pt>
                <c:pt idx="3376">
                  <c:v>7.1162791000000003E-2</c:v>
                </c:pt>
                <c:pt idx="3377">
                  <c:v>7.9622131999999998E-2</c:v>
                </c:pt>
                <c:pt idx="3378">
                  <c:v>0.13807245400000001</c:v>
                </c:pt>
                <c:pt idx="3379">
                  <c:v>2.1237863999999999E-2</c:v>
                </c:pt>
                <c:pt idx="3380">
                  <c:v>5.7529611000000001E-2</c:v>
                </c:pt>
                <c:pt idx="3381">
                  <c:v>0.15635179199999999</c:v>
                </c:pt>
                <c:pt idx="3382">
                  <c:v>5.1664750000000002E-3</c:v>
                </c:pt>
                <c:pt idx="3383">
                  <c:v>5.4054053999999997E-2</c:v>
                </c:pt>
                <c:pt idx="3384">
                  <c:v>-6.6666666999999999E-2</c:v>
                </c:pt>
                <c:pt idx="3385">
                  <c:v>0.12095639900000001</c:v>
                </c:pt>
                <c:pt idx="3386">
                  <c:v>0.1130255</c:v>
                </c:pt>
                <c:pt idx="3387">
                  <c:v>8.8495580000000004E-3</c:v>
                </c:pt>
                <c:pt idx="3388">
                  <c:v>-3.4663442000000003E-2</c:v>
                </c:pt>
                <c:pt idx="3389">
                  <c:v>5.3124999999999999E-2</c:v>
                </c:pt>
                <c:pt idx="3390">
                  <c:v>0.31306990899999998</c:v>
                </c:pt>
                <c:pt idx="3391">
                  <c:v>-7.0038910999999995E-2</c:v>
                </c:pt>
                <c:pt idx="3392">
                  <c:v>0.29217391300000001</c:v>
                </c:pt>
                <c:pt idx="3393">
                  <c:v>-5.2264809999999998E-3</c:v>
                </c:pt>
                <c:pt idx="3394">
                  <c:v>-3.9312039E-2</c:v>
                </c:pt>
                <c:pt idx="3395">
                  <c:v>0</c:v>
                </c:pt>
                <c:pt idx="3396">
                  <c:v>1.8571428569999999</c:v>
                </c:pt>
                <c:pt idx="3397">
                  <c:v>-1.9273128E-2</c:v>
                </c:pt>
                <c:pt idx="3398">
                  <c:v>2.6578946999999999E-2</c:v>
                </c:pt>
                <c:pt idx="3399">
                  <c:v>-0.17176128099999999</c:v>
                </c:pt>
                <c:pt idx="3400">
                  <c:v>-0.112509252</c:v>
                </c:pt>
                <c:pt idx="3401">
                  <c:v>1.4124294000000001E-2</c:v>
                </c:pt>
                <c:pt idx="3402">
                  <c:v>6.8085106000000006E-2</c:v>
                </c:pt>
                <c:pt idx="3403">
                  <c:v>-2.7087575999999999E-2</c:v>
                </c:pt>
                <c:pt idx="3404">
                  <c:v>-8.8354499000000003E-2</c:v>
                </c:pt>
                <c:pt idx="3405">
                  <c:v>2.9411764999999999E-2</c:v>
                </c:pt>
                <c:pt idx="3406">
                  <c:v>-4.5643153999999998E-2</c:v>
                </c:pt>
                <c:pt idx="3407">
                  <c:v>-0.14733812900000001</c:v>
                </c:pt>
                <c:pt idx="3408">
                  <c:v>3.5281146999999999E-2</c:v>
                </c:pt>
                <c:pt idx="3409">
                  <c:v>-0.18994739899999999</c:v>
                </c:pt>
                <c:pt idx="3410">
                  <c:v>-6.25E-2</c:v>
                </c:pt>
                <c:pt idx="3411">
                  <c:v>0.105263158</c:v>
                </c:pt>
                <c:pt idx="3412">
                  <c:v>7.2886297000000003E-2</c:v>
                </c:pt>
                <c:pt idx="3413">
                  <c:v>0.150537634</c:v>
                </c:pt>
                <c:pt idx="3414">
                  <c:v>-0.11212938</c:v>
                </c:pt>
                <c:pt idx="3415">
                  <c:v>-4.0745051999999997E-2</c:v>
                </c:pt>
                <c:pt idx="3416">
                  <c:v>-0.116202946</c:v>
                </c:pt>
                <c:pt idx="3417">
                  <c:v>1.7711172000000001E-2</c:v>
                </c:pt>
                <c:pt idx="3418">
                  <c:v>-0.65028355400000004</c:v>
                </c:pt>
                <c:pt idx="3419">
                  <c:v>-0.234616769</c:v>
                </c:pt>
                <c:pt idx="3420">
                  <c:v>-0.24179743200000001</c:v>
                </c:pt>
                <c:pt idx="3421">
                  <c:v>4.1462327E-2</c:v>
                </c:pt>
                <c:pt idx="3422">
                  <c:v>-0.11931818199999999</c:v>
                </c:pt>
                <c:pt idx="3423">
                  <c:v>-0.04</c:v>
                </c:pt>
                <c:pt idx="3424">
                  <c:v>-5.7803467999999997E-2</c:v>
                </c:pt>
                <c:pt idx="3425">
                  <c:v>-0.25120192299999999</c:v>
                </c:pt>
                <c:pt idx="3426">
                  <c:v>3.3878505000000003E-2</c:v>
                </c:pt>
                <c:pt idx="3427">
                  <c:v>-1.4864865E-2</c:v>
                </c:pt>
                <c:pt idx="3428">
                  <c:v>9.9750619999999998E-3</c:v>
                </c:pt>
                <c:pt idx="3429">
                  <c:v>7.2358146999999998E-2</c:v>
                </c:pt>
                <c:pt idx="3430">
                  <c:v>-2.992278E-2</c:v>
                </c:pt>
                <c:pt idx="3431">
                  <c:v>9.3536121999999999E-2</c:v>
                </c:pt>
                <c:pt idx="3432">
                  <c:v>1.1486486000000001E-2</c:v>
                </c:pt>
                <c:pt idx="3433">
                  <c:v>-0.103018373</c:v>
                </c:pt>
                <c:pt idx="3434">
                  <c:v>-2.9370628999999999E-2</c:v>
                </c:pt>
                <c:pt idx="3435">
                  <c:v>-0.15274462999999999</c:v>
                </c:pt>
                <c:pt idx="3436">
                  <c:v>4.2735043E-2</c:v>
                </c:pt>
                <c:pt idx="3437">
                  <c:v>2.0292385E-2</c:v>
                </c:pt>
                <c:pt idx="3438">
                  <c:v>9.0605428000000002E-2</c:v>
                </c:pt>
                <c:pt idx="3439">
                  <c:v>6.2865500000000001E-3</c:v>
                </c:pt>
                <c:pt idx="3440">
                  <c:v>0.16578947399999999</c:v>
                </c:pt>
                <c:pt idx="3441">
                  <c:v>4.1025641000000002E-2</c:v>
                </c:pt>
                <c:pt idx="3442">
                  <c:v>5.9354839E-2</c:v>
                </c:pt>
                <c:pt idx="3443">
                  <c:v>-3.5269710000000003E-2</c:v>
                </c:pt>
                <c:pt idx="3444">
                  <c:v>0.12020202000000001</c:v>
                </c:pt>
                <c:pt idx="3445">
                  <c:v>-5.8844444000000003E-2</c:v>
                </c:pt>
                <c:pt idx="3446">
                  <c:v>0.27142857100000001</c:v>
                </c:pt>
                <c:pt idx="3447">
                  <c:v>-0.354413702</c:v>
                </c:pt>
                <c:pt idx="3448">
                  <c:v>0.22058823499999999</c:v>
                </c:pt>
                <c:pt idx="3449">
                  <c:v>4.9222797999999998E-2</c:v>
                </c:pt>
                <c:pt idx="3450">
                  <c:v>0.14917127099999999</c:v>
                </c:pt>
                <c:pt idx="3451">
                  <c:v>-0.10880829</c:v>
                </c:pt>
                <c:pt idx="3452">
                  <c:v>-3.0188679E-2</c:v>
                </c:pt>
                <c:pt idx="3453">
                  <c:v>7.4380164999999998E-2</c:v>
                </c:pt>
                <c:pt idx="3454">
                  <c:v>-0.27435387700000002</c:v>
                </c:pt>
                <c:pt idx="3455">
                  <c:v>-6.2500000000000001E-4</c:v>
                </c:pt>
                <c:pt idx="3456">
                  <c:v>0.111801242</c:v>
                </c:pt>
                <c:pt idx="3457">
                  <c:v>3.1194923999999999E-2</c:v>
                </c:pt>
                <c:pt idx="3458">
                  <c:v>-4.5275590999999997E-2</c:v>
                </c:pt>
                <c:pt idx="3459">
                  <c:v>-5.0301811000000002E-2</c:v>
                </c:pt>
                <c:pt idx="3460">
                  <c:v>6.9848974999999994E-2</c:v>
                </c:pt>
                <c:pt idx="3461">
                  <c:v>4.6650718000000001E-2</c:v>
                </c:pt>
                <c:pt idx="3462">
                  <c:v>-4.1666666999999998E-2</c:v>
                </c:pt>
                <c:pt idx="3463">
                  <c:v>0.18089233800000001</c:v>
                </c:pt>
                <c:pt idx="3464">
                  <c:v>-0.21279999999999999</c:v>
                </c:pt>
                <c:pt idx="3465">
                  <c:v>0.177414075</c:v>
                </c:pt>
                <c:pt idx="3466">
                  <c:v>4.6730698000000001E-2</c:v>
                </c:pt>
                <c:pt idx="3467">
                  <c:v>-0.115702479</c:v>
                </c:pt>
                <c:pt idx="3468">
                  <c:v>4.9693252E-2</c:v>
                </c:pt>
                <c:pt idx="3469">
                  <c:v>-8.5405040000000002E-2</c:v>
                </c:pt>
                <c:pt idx="3470">
                  <c:v>-1.7571059E-2</c:v>
                </c:pt>
                <c:pt idx="3471">
                  <c:v>1.6822916670000001</c:v>
                </c:pt>
                <c:pt idx="3472">
                  <c:v>-0.164705882</c:v>
                </c:pt>
                <c:pt idx="3473">
                  <c:v>-0.14215686299999999</c:v>
                </c:pt>
                <c:pt idx="3474">
                  <c:v>9.1706539000000004E-2</c:v>
                </c:pt>
                <c:pt idx="3475">
                  <c:v>1.408451E-3</c:v>
                </c:pt>
                <c:pt idx="3476">
                  <c:v>8.6021504999999998E-2</c:v>
                </c:pt>
                <c:pt idx="3477">
                  <c:v>2.7757487000000001E-2</c:v>
                </c:pt>
                <c:pt idx="3478">
                  <c:v>-8.603833E-3</c:v>
                </c:pt>
                <c:pt idx="3479">
                  <c:v>3.5897435999999998E-2</c:v>
                </c:pt>
                <c:pt idx="3480">
                  <c:v>0.19656992100000001</c:v>
                </c:pt>
                <c:pt idx="3481">
                  <c:v>2.0618556999999999E-2</c:v>
                </c:pt>
                <c:pt idx="3482">
                  <c:v>0.31351351399999999</c:v>
                </c:pt>
                <c:pt idx="3483">
                  <c:v>2.2359517999999998E-2</c:v>
                </c:pt>
                <c:pt idx="3484">
                  <c:v>0.49137931000000001</c:v>
                </c:pt>
                <c:pt idx="3485">
                  <c:v>0.20034542299999999</c:v>
                </c:pt>
                <c:pt idx="3486">
                  <c:v>0.14244521299999999</c:v>
                </c:pt>
                <c:pt idx="3487">
                  <c:v>-0.172126266</c:v>
                </c:pt>
                <c:pt idx="3488">
                  <c:v>0.106376161</c:v>
                </c:pt>
                <c:pt idx="3489">
                  <c:v>0.117370892</c:v>
                </c:pt>
                <c:pt idx="3490">
                  <c:v>8.9407190999999997E-2</c:v>
                </c:pt>
                <c:pt idx="3491">
                  <c:v>-0.13891625599999999</c:v>
                </c:pt>
                <c:pt idx="3492">
                  <c:v>0.13509061</c:v>
                </c:pt>
                <c:pt idx="3493">
                  <c:v>5.1351351000000003E-2</c:v>
                </c:pt>
                <c:pt idx="3494">
                  <c:v>0.11823204399999999</c:v>
                </c:pt>
                <c:pt idx="3495">
                  <c:v>3.6243822000000002E-2</c:v>
                </c:pt>
                <c:pt idx="3496">
                  <c:v>0.118192352</c:v>
                </c:pt>
                <c:pt idx="3497">
                  <c:v>-0.15695600500000001</c:v>
                </c:pt>
                <c:pt idx="3498">
                  <c:v>0.218097448</c:v>
                </c:pt>
                <c:pt idx="3499">
                  <c:v>-0.28950403699999999</c:v>
                </c:pt>
                <c:pt idx="3500">
                  <c:v>0.15751789999999999</c:v>
                </c:pt>
                <c:pt idx="3501">
                  <c:v>-2.5270758000000001E-2</c:v>
                </c:pt>
                <c:pt idx="3502">
                  <c:v>1.9417475999999999E-2</c:v>
                </c:pt>
                <c:pt idx="3503">
                  <c:v>1.655629E-3</c:v>
                </c:pt>
                <c:pt idx="3504">
                  <c:v>0.17021276599999999</c:v>
                </c:pt>
                <c:pt idx="3505">
                  <c:v>5.3719010000000001E-3</c:v>
                </c:pt>
                <c:pt idx="3506">
                  <c:v>9.9337748000000003E-2</c:v>
                </c:pt>
                <c:pt idx="3507">
                  <c:v>-3.7552997999999997E-2</c:v>
                </c:pt>
                <c:pt idx="3508">
                  <c:v>4.6728969999999996E-3</c:v>
                </c:pt>
                <c:pt idx="3509">
                  <c:v>5.1614319999999998E-2</c:v>
                </c:pt>
                <c:pt idx="3510">
                  <c:v>0.114369501</c:v>
                </c:pt>
                <c:pt idx="3511">
                  <c:v>0.2027833</c:v>
                </c:pt>
                <c:pt idx="3512">
                  <c:v>0.28571428599999998</c:v>
                </c:pt>
                <c:pt idx="3513">
                  <c:v>0.16250000000000001</c:v>
                </c:pt>
                <c:pt idx="3514">
                  <c:v>7.9638751999999993E-2</c:v>
                </c:pt>
                <c:pt idx="3515">
                  <c:v>0.38541666699999999</c:v>
                </c:pt>
                <c:pt idx="3516">
                  <c:v>0.111111111</c:v>
                </c:pt>
                <c:pt idx="3517">
                  <c:v>0.15756136200000001</c:v>
                </c:pt>
                <c:pt idx="3518">
                  <c:v>0.34638554199999999</c:v>
                </c:pt>
                <c:pt idx="3519">
                  <c:v>-9.7938144000000005E-2</c:v>
                </c:pt>
                <c:pt idx="3520">
                  <c:v>9.5238094999999995E-2</c:v>
                </c:pt>
                <c:pt idx="3521">
                  <c:v>5.8356353999999999E-2</c:v>
                </c:pt>
                <c:pt idx="3522">
                  <c:v>-2.2304833E-2</c:v>
                </c:pt>
                <c:pt idx="3523">
                  <c:v>0.42561205299999999</c:v>
                </c:pt>
                <c:pt idx="3524">
                  <c:v>0.17538461499999999</c:v>
                </c:pt>
                <c:pt idx="3525">
                  <c:v>-6.085193E-3</c:v>
                </c:pt>
                <c:pt idx="3526">
                  <c:v>-7.8947368000000004E-2</c:v>
                </c:pt>
                <c:pt idx="3527">
                  <c:v>-1.3404826E-2</c:v>
                </c:pt>
                <c:pt idx="3528">
                  <c:v>0.12290748899999999</c:v>
                </c:pt>
                <c:pt idx="3529">
                  <c:v>-0.21891891899999999</c:v>
                </c:pt>
                <c:pt idx="3530">
                  <c:v>-6.6496163999999996E-2</c:v>
                </c:pt>
                <c:pt idx="3531">
                  <c:v>3.0555556000000001E-2</c:v>
                </c:pt>
                <c:pt idx="3532">
                  <c:v>0.19354838699999999</c:v>
                </c:pt>
                <c:pt idx="3533">
                  <c:v>2.0040079999999998E-3</c:v>
                </c:pt>
                <c:pt idx="3534">
                  <c:v>9.3500570000000005E-2</c:v>
                </c:pt>
                <c:pt idx="3535">
                  <c:v>0.122896282</c:v>
                </c:pt>
                <c:pt idx="3536">
                  <c:v>-9.5238100000000006E-3</c:v>
                </c:pt>
                <c:pt idx="3537">
                  <c:v>3.3858878000000002E-2</c:v>
                </c:pt>
                <c:pt idx="3538">
                  <c:v>-9.8832685000000003E-2</c:v>
                </c:pt>
                <c:pt idx="3539">
                  <c:v>-0.12790697700000001</c:v>
                </c:pt>
                <c:pt idx="3540">
                  <c:v>8.4033609999999998E-3</c:v>
                </c:pt>
                <c:pt idx="3541">
                  <c:v>0.114105263</c:v>
                </c:pt>
                <c:pt idx="3542">
                  <c:v>4.8648649000000002E-2</c:v>
                </c:pt>
                <c:pt idx="3543">
                  <c:v>0.17549019599999999</c:v>
                </c:pt>
                <c:pt idx="3544">
                  <c:v>-5.9610705999999999E-2</c:v>
                </c:pt>
                <c:pt idx="3545">
                  <c:v>0.26405867999999999</c:v>
                </c:pt>
                <c:pt idx="3546">
                  <c:v>7.9561316000000007E-2</c:v>
                </c:pt>
                <c:pt idx="3547">
                  <c:v>2.8469751000000001E-2</c:v>
                </c:pt>
                <c:pt idx="3548">
                  <c:v>0.13194444399999999</c:v>
                </c:pt>
                <c:pt idx="3549">
                  <c:v>9.1782086999999998E-2</c:v>
                </c:pt>
                <c:pt idx="3550">
                  <c:v>-1.0204082E-2</c:v>
                </c:pt>
                <c:pt idx="3551">
                  <c:v>0.10809608499999999</c:v>
                </c:pt>
                <c:pt idx="3552">
                  <c:v>0.26229508200000001</c:v>
                </c:pt>
                <c:pt idx="3553">
                  <c:v>4.5201670000000003E-3</c:v>
                </c:pt>
                <c:pt idx="3554">
                  <c:v>0.64166666699999997</c:v>
                </c:pt>
                <c:pt idx="3555">
                  <c:v>4.5576407999999999E-2</c:v>
                </c:pt>
                <c:pt idx="3556">
                  <c:v>0.228410008</c:v>
                </c:pt>
                <c:pt idx="3557">
                  <c:v>8.0801336000000001E-2</c:v>
                </c:pt>
                <c:pt idx="3558">
                  <c:v>-3.2967033E-2</c:v>
                </c:pt>
                <c:pt idx="3559">
                  <c:v>7.8395062000000001E-2</c:v>
                </c:pt>
                <c:pt idx="3560">
                  <c:v>-8.1566099999999997E-4</c:v>
                </c:pt>
                <c:pt idx="3561">
                  <c:v>0.26022304800000001</c:v>
                </c:pt>
                <c:pt idx="3562">
                  <c:v>-5.2044609999999998E-2</c:v>
                </c:pt>
                <c:pt idx="3563">
                  <c:v>0.156759907</c:v>
                </c:pt>
                <c:pt idx="3564">
                  <c:v>0.132075472</c:v>
                </c:pt>
                <c:pt idx="3565">
                  <c:v>-7.5920244999999997E-2</c:v>
                </c:pt>
                <c:pt idx="3566">
                  <c:v>0.382352941</c:v>
                </c:pt>
                <c:pt idx="3567">
                  <c:v>0.33081570999999999</c:v>
                </c:pt>
                <c:pt idx="3568">
                  <c:v>-0.06</c:v>
                </c:pt>
                <c:pt idx="3569">
                  <c:v>0.48457350300000002</c:v>
                </c:pt>
                <c:pt idx="3570">
                  <c:v>-4.8387096999999997E-2</c:v>
                </c:pt>
                <c:pt idx="3571">
                  <c:v>-6.3492063000000001E-2</c:v>
                </c:pt>
                <c:pt idx="3572">
                  <c:v>5.7306589999999999E-3</c:v>
                </c:pt>
                <c:pt idx="3573">
                  <c:v>9.5485210000000001E-2</c:v>
                </c:pt>
                <c:pt idx="3574">
                  <c:v>-6.4139940000000001E-3</c:v>
                </c:pt>
                <c:pt idx="3575">
                  <c:v>7.1334214000000007E-2</c:v>
                </c:pt>
                <c:pt idx="3576">
                  <c:v>-4.3715847000000002E-2</c:v>
                </c:pt>
                <c:pt idx="3577">
                  <c:v>5.8823528999999999E-2</c:v>
                </c:pt>
                <c:pt idx="3578">
                  <c:v>6.6666666999999999E-2</c:v>
                </c:pt>
                <c:pt idx="3579">
                  <c:v>2.0408163E-2</c:v>
                </c:pt>
                <c:pt idx="3580">
                  <c:v>0.26743688500000001</c:v>
                </c:pt>
                <c:pt idx="3581">
                  <c:v>0.22743521</c:v>
                </c:pt>
                <c:pt idx="3582">
                  <c:v>-8.2417582000000003E-2</c:v>
                </c:pt>
                <c:pt idx="3583">
                  <c:v>-8.8888888999999999E-2</c:v>
                </c:pt>
                <c:pt idx="3584">
                  <c:v>0.133272686</c:v>
                </c:pt>
                <c:pt idx="3585">
                  <c:v>7.9323797000000001E-2</c:v>
                </c:pt>
                <c:pt idx="3586">
                  <c:v>-1.3063063E-2</c:v>
                </c:pt>
                <c:pt idx="3587">
                  <c:v>0.14042184299999999</c:v>
                </c:pt>
                <c:pt idx="3588">
                  <c:v>7.6636148000000001E-2</c:v>
                </c:pt>
                <c:pt idx="3589">
                  <c:v>0.102564103</c:v>
                </c:pt>
                <c:pt idx="3590">
                  <c:v>0.13545816699999999</c:v>
                </c:pt>
                <c:pt idx="3591">
                  <c:v>0.276905177</c:v>
                </c:pt>
                <c:pt idx="3592">
                  <c:v>0.12546125499999999</c:v>
                </c:pt>
                <c:pt idx="3593">
                  <c:v>8.0168775999999997E-2</c:v>
                </c:pt>
                <c:pt idx="3594">
                  <c:v>-8.6294415999999999E-2</c:v>
                </c:pt>
                <c:pt idx="3595">
                  <c:v>0.28753180699999997</c:v>
                </c:pt>
                <c:pt idx="3596">
                  <c:v>-1.9900497999999999E-2</c:v>
                </c:pt>
                <c:pt idx="3597">
                  <c:v>9.2077088000000001E-2</c:v>
                </c:pt>
                <c:pt idx="3598">
                  <c:v>0.104995766</c:v>
                </c:pt>
                <c:pt idx="3599">
                  <c:v>-6.1335625999999997E-2</c:v>
                </c:pt>
                <c:pt idx="3600">
                  <c:v>0.59763313600000001</c:v>
                </c:pt>
                <c:pt idx="3601">
                  <c:v>0.21045197700000001</c:v>
                </c:pt>
                <c:pt idx="3602">
                  <c:v>-9.5238100000000006E-3</c:v>
                </c:pt>
                <c:pt idx="3603">
                  <c:v>0.174248927</c:v>
                </c:pt>
                <c:pt idx="3604">
                  <c:v>1.8675721999999999E-2</c:v>
                </c:pt>
                <c:pt idx="3605">
                  <c:v>-7.5225225000000007E-2</c:v>
                </c:pt>
                <c:pt idx="3606">
                  <c:v>-2.1639344000000001E-2</c:v>
                </c:pt>
                <c:pt idx="3607">
                  <c:v>9.6417811000000006E-2</c:v>
                </c:pt>
                <c:pt idx="3608">
                  <c:v>-4.1048034999999997E-2</c:v>
                </c:pt>
                <c:pt idx="3609">
                  <c:v>-8.3845700000000003E-4</c:v>
                </c:pt>
                <c:pt idx="3610">
                  <c:v>0.10053860000000001</c:v>
                </c:pt>
                <c:pt idx="3611">
                  <c:v>-9.8591549000000001E-2</c:v>
                </c:pt>
                <c:pt idx="3612">
                  <c:v>-7.6476283000000006E-2</c:v>
                </c:pt>
                <c:pt idx="3613">
                  <c:v>5.9290188000000001E-2</c:v>
                </c:pt>
                <c:pt idx="3614">
                  <c:v>0</c:v>
                </c:pt>
                <c:pt idx="3615">
                  <c:v>0.10718673200000001</c:v>
                </c:pt>
                <c:pt idx="3616">
                  <c:v>3.6065574000000003E-2</c:v>
                </c:pt>
                <c:pt idx="3617">
                  <c:v>-0.27819548900000002</c:v>
                </c:pt>
                <c:pt idx="3618">
                  <c:v>0.26022803500000002</c:v>
                </c:pt>
                <c:pt idx="3619">
                  <c:v>7.8260869999999996E-2</c:v>
                </c:pt>
                <c:pt idx="3620">
                  <c:v>7.4117646999999995E-2</c:v>
                </c:pt>
                <c:pt idx="3621">
                  <c:v>0.156626506</c:v>
                </c:pt>
                <c:pt idx="3622">
                  <c:v>0.441579371</c:v>
                </c:pt>
                <c:pt idx="3623">
                  <c:v>-0.15154994299999999</c:v>
                </c:pt>
                <c:pt idx="3624">
                  <c:v>5.6916995999999997E-2</c:v>
                </c:pt>
                <c:pt idx="3625">
                  <c:v>-0.123188406</c:v>
                </c:pt>
                <c:pt idx="3626">
                  <c:v>8.045977E-2</c:v>
                </c:pt>
                <c:pt idx="3627">
                  <c:v>5.8947368E-2</c:v>
                </c:pt>
                <c:pt idx="3628">
                  <c:v>5.2592593E-2</c:v>
                </c:pt>
                <c:pt idx="3629">
                  <c:v>7.0707070999999996E-2</c:v>
                </c:pt>
                <c:pt idx="3630">
                  <c:v>9.2896174999999998E-2</c:v>
                </c:pt>
                <c:pt idx="3631">
                  <c:v>1.3247863E-2</c:v>
                </c:pt>
                <c:pt idx="3632">
                  <c:v>0.15519839299999999</c:v>
                </c:pt>
                <c:pt idx="3633">
                  <c:v>-7.0247933999999998E-2</c:v>
                </c:pt>
                <c:pt idx="3634">
                  <c:v>0.18974358999999999</c:v>
                </c:pt>
                <c:pt idx="3635">
                  <c:v>7.9522859999999994E-3</c:v>
                </c:pt>
                <c:pt idx="3636">
                  <c:v>0.54285714299999999</c:v>
                </c:pt>
                <c:pt idx="3637">
                  <c:v>-0.227186312</c:v>
                </c:pt>
                <c:pt idx="3638">
                  <c:v>2.7139875000000001E-2</c:v>
                </c:pt>
                <c:pt idx="3639">
                  <c:v>-1.6806722999999999E-2</c:v>
                </c:pt>
                <c:pt idx="3640">
                  <c:v>9.7883598000000002E-2</c:v>
                </c:pt>
                <c:pt idx="3641">
                  <c:v>-0.18987341799999999</c:v>
                </c:pt>
                <c:pt idx="3642">
                  <c:v>2.9285714000000001E-2</c:v>
                </c:pt>
                <c:pt idx="3643">
                  <c:v>7.6433121000000007E-2</c:v>
                </c:pt>
                <c:pt idx="3644">
                  <c:v>7.2961372999999996E-2</c:v>
                </c:pt>
                <c:pt idx="3645">
                  <c:v>0.168910649</c:v>
                </c:pt>
                <c:pt idx="3646">
                  <c:v>0.23314285700000001</c:v>
                </c:pt>
                <c:pt idx="3647">
                  <c:v>9.1905564999999995E-2</c:v>
                </c:pt>
                <c:pt idx="3648">
                  <c:v>0.106870229</c:v>
                </c:pt>
                <c:pt idx="3649">
                  <c:v>3.8309859000000002E-2</c:v>
                </c:pt>
                <c:pt idx="3650">
                  <c:v>6.6006600000000004E-3</c:v>
                </c:pt>
                <c:pt idx="3651">
                  <c:v>5.9259259000000002E-2</c:v>
                </c:pt>
                <c:pt idx="3652">
                  <c:v>0.167337971</c:v>
                </c:pt>
                <c:pt idx="3653">
                  <c:v>3.4435637999999998E-2</c:v>
                </c:pt>
                <c:pt idx="3654">
                  <c:v>0.15375</c:v>
                </c:pt>
                <c:pt idx="3655">
                  <c:v>-5.3658536999999999E-2</c:v>
                </c:pt>
                <c:pt idx="3656">
                  <c:v>-9.7661269999999994E-3</c:v>
                </c:pt>
                <c:pt idx="3657">
                  <c:v>-6.2857140000000004E-3</c:v>
                </c:pt>
                <c:pt idx="3658">
                  <c:v>-2.7891156E-2</c:v>
                </c:pt>
                <c:pt idx="3659">
                  <c:v>0.192125984</c:v>
                </c:pt>
                <c:pt idx="3660">
                  <c:v>0.14299999999999999</c:v>
                </c:pt>
                <c:pt idx="3661">
                  <c:v>-5.8823528999999999E-2</c:v>
                </c:pt>
                <c:pt idx="3662">
                  <c:v>0.223649337</c:v>
                </c:pt>
                <c:pt idx="3663">
                  <c:v>0.18695652200000001</c:v>
                </c:pt>
                <c:pt idx="3664">
                  <c:v>1.9540229999999999E-2</c:v>
                </c:pt>
                <c:pt idx="3665">
                  <c:v>0.14779725199999999</c:v>
                </c:pt>
                <c:pt idx="3666">
                  <c:v>7.7922078000000006E-2</c:v>
                </c:pt>
                <c:pt idx="3667">
                  <c:v>1.8476903999999999E-2</c:v>
                </c:pt>
                <c:pt idx="3668">
                  <c:v>-0.37931034499999999</c:v>
                </c:pt>
                <c:pt idx="3669">
                  <c:v>6.9153776E-2</c:v>
                </c:pt>
                <c:pt idx="3670">
                  <c:v>-2.34375E-2</c:v>
                </c:pt>
                <c:pt idx="3671">
                  <c:v>0.158352668</c:v>
                </c:pt>
                <c:pt idx="3672">
                  <c:v>3.4528551999999997E-2</c:v>
                </c:pt>
                <c:pt idx="3673">
                  <c:v>-4.3478260999999997E-2</c:v>
                </c:pt>
                <c:pt idx="3674">
                  <c:v>-1.2987013E-2</c:v>
                </c:pt>
                <c:pt idx="3675">
                  <c:v>0.13372092999999999</c:v>
                </c:pt>
                <c:pt idx="3676">
                  <c:v>3.8425046999999997E-2</c:v>
                </c:pt>
                <c:pt idx="3677">
                  <c:v>4.7985347999999997E-2</c:v>
                </c:pt>
                <c:pt idx="3678">
                  <c:v>7.6967930000000004E-2</c:v>
                </c:pt>
                <c:pt idx="3679">
                  <c:v>0.43125000000000002</c:v>
                </c:pt>
                <c:pt idx="3680">
                  <c:v>0.12900763400000001</c:v>
                </c:pt>
                <c:pt idx="3681">
                  <c:v>0.102341137</c:v>
                </c:pt>
                <c:pt idx="3682">
                  <c:v>7.1283096000000004E-2</c:v>
                </c:pt>
                <c:pt idx="3683">
                  <c:v>-7.6677315999999995E-2</c:v>
                </c:pt>
                <c:pt idx="3684">
                  <c:v>0.4</c:v>
                </c:pt>
                <c:pt idx="3685">
                  <c:v>0.142901522</c:v>
                </c:pt>
                <c:pt idx="3686">
                  <c:v>0.15284974100000001</c:v>
                </c:pt>
                <c:pt idx="3687">
                  <c:v>-0.10546875</c:v>
                </c:pt>
                <c:pt idx="3688">
                  <c:v>5.1455301000000002E-2</c:v>
                </c:pt>
                <c:pt idx="3689">
                  <c:v>0.109090909</c:v>
                </c:pt>
                <c:pt idx="3690">
                  <c:v>4.0361276000000001E-2</c:v>
                </c:pt>
                <c:pt idx="3691">
                  <c:v>2.1881838000000001E-2</c:v>
                </c:pt>
                <c:pt idx="3692">
                  <c:v>5.8631922000000003E-2</c:v>
                </c:pt>
                <c:pt idx="3693">
                  <c:v>2.5641026000000001E-2</c:v>
                </c:pt>
                <c:pt idx="3694">
                  <c:v>0.25</c:v>
                </c:pt>
                <c:pt idx="3695">
                  <c:v>-5.5214724E-2</c:v>
                </c:pt>
                <c:pt idx="3696">
                  <c:v>0.10457063699999999</c:v>
                </c:pt>
                <c:pt idx="3697">
                  <c:v>9.1470053999999995E-2</c:v>
                </c:pt>
                <c:pt idx="3698">
                  <c:v>0.117013087</c:v>
                </c:pt>
                <c:pt idx="3699">
                  <c:v>6.3468634999999995E-2</c:v>
                </c:pt>
                <c:pt idx="3700">
                  <c:v>0.14124293800000001</c:v>
                </c:pt>
                <c:pt idx="3701">
                  <c:v>-6.0749363000000001E-2</c:v>
                </c:pt>
                <c:pt idx="3702">
                  <c:v>4.756171E-2</c:v>
                </c:pt>
                <c:pt idx="3703">
                  <c:v>1.294964E-2</c:v>
                </c:pt>
                <c:pt idx="3704">
                  <c:v>0.156162997</c:v>
                </c:pt>
                <c:pt idx="3705">
                  <c:v>0.222104145</c:v>
                </c:pt>
                <c:pt idx="3706">
                  <c:v>0.22987721699999999</c:v>
                </c:pt>
                <c:pt idx="3707">
                  <c:v>1.7241379000000001E-2</c:v>
                </c:pt>
                <c:pt idx="3708">
                  <c:v>0.13372520199999999</c:v>
                </c:pt>
                <c:pt idx="3709">
                  <c:v>0.28536977499999999</c:v>
                </c:pt>
                <c:pt idx="3710">
                  <c:v>4.2084167999999998E-2</c:v>
                </c:pt>
                <c:pt idx="3711">
                  <c:v>0.14716605899999999</c:v>
                </c:pt>
                <c:pt idx="3712">
                  <c:v>9.4833687E-2</c:v>
                </c:pt>
                <c:pt idx="3713">
                  <c:v>8.5271317999999999E-2</c:v>
                </c:pt>
                <c:pt idx="3714">
                  <c:v>0.14867841400000001</c:v>
                </c:pt>
                <c:pt idx="3715">
                  <c:v>0.234463277</c:v>
                </c:pt>
                <c:pt idx="3716">
                  <c:v>0.218097448</c:v>
                </c:pt>
                <c:pt idx="3717">
                  <c:v>0.263004091</c:v>
                </c:pt>
                <c:pt idx="3718">
                  <c:v>0.27342047899999999</c:v>
                </c:pt>
                <c:pt idx="3719">
                  <c:v>-0.171122995</c:v>
                </c:pt>
                <c:pt idx="3720">
                  <c:v>-6.1176471000000003E-2</c:v>
                </c:pt>
                <c:pt idx="3721">
                  <c:v>0.174351585</c:v>
                </c:pt>
                <c:pt idx="3722">
                  <c:v>0.23864574699999999</c:v>
                </c:pt>
                <c:pt idx="3723">
                  <c:v>3.278689E-3</c:v>
                </c:pt>
                <c:pt idx="3724">
                  <c:v>-4.4453419999999997E-3</c:v>
                </c:pt>
                <c:pt idx="3725">
                  <c:v>0.289099526</c:v>
                </c:pt>
                <c:pt idx="3726">
                  <c:v>-3.7219317000000002E-2</c:v>
                </c:pt>
                <c:pt idx="3727">
                  <c:v>4.4444439999999997E-3</c:v>
                </c:pt>
                <c:pt idx="3728">
                  <c:v>8.4589615000000007E-2</c:v>
                </c:pt>
                <c:pt idx="3729">
                  <c:v>0.15030674799999999</c:v>
                </c:pt>
                <c:pt idx="3730">
                  <c:v>9.5238100000000006E-3</c:v>
                </c:pt>
                <c:pt idx="3731">
                  <c:v>0.189127973</c:v>
                </c:pt>
                <c:pt idx="3732">
                  <c:v>1.1406843999999999E-2</c:v>
                </c:pt>
                <c:pt idx="3733">
                  <c:v>8.2248521000000005E-2</c:v>
                </c:pt>
                <c:pt idx="3734">
                  <c:v>7.9173486000000001E-2</c:v>
                </c:pt>
                <c:pt idx="3735">
                  <c:v>8.3736397000000004E-2</c:v>
                </c:pt>
                <c:pt idx="3736">
                  <c:v>5.5686275E-2</c:v>
                </c:pt>
                <c:pt idx="3737">
                  <c:v>7.5327017999999996E-2</c:v>
                </c:pt>
                <c:pt idx="3738">
                  <c:v>0.108262108</c:v>
                </c:pt>
                <c:pt idx="3739">
                  <c:v>0.138461538</c:v>
                </c:pt>
                <c:pt idx="3740">
                  <c:v>-0.73392592599999995</c:v>
                </c:pt>
                <c:pt idx="3741">
                  <c:v>-4.6774801999999997E-2</c:v>
                </c:pt>
                <c:pt idx="3742">
                  <c:v>0.44157814899999998</c:v>
                </c:pt>
                <c:pt idx="3743">
                  <c:v>3.8709676999999998E-2</c:v>
                </c:pt>
                <c:pt idx="3744">
                  <c:v>4.7471619999999999E-2</c:v>
                </c:pt>
                <c:pt idx="3745">
                  <c:v>0.126509854</c:v>
                </c:pt>
                <c:pt idx="3746">
                  <c:v>-1.5337422999999999E-2</c:v>
                </c:pt>
                <c:pt idx="3747">
                  <c:v>7.1218364000000006E-2</c:v>
                </c:pt>
                <c:pt idx="3748">
                  <c:v>5.747126E-3</c:v>
                </c:pt>
                <c:pt idx="3749">
                  <c:v>3.2899770000000002E-2</c:v>
                </c:pt>
                <c:pt idx="3750">
                  <c:v>5.7971014000000001E-2</c:v>
                </c:pt>
                <c:pt idx="3751">
                  <c:v>4.0145985000000002E-2</c:v>
                </c:pt>
                <c:pt idx="3752">
                  <c:v>2.9567053999999999E-2</c:v>
                </c:pt>
                <c:pt idx="3753">
                  <c:v>0.25648415000000002</c:v>
                </c:pt>
                <c:pt idx="3754">
                  <c:v>0.103015075</c:v>
                </c:pt>
                <c:pt idx="3755">
                  <c:v>6.7321177999999995E-2</c:v>
                </c:pt>
                <c:pt idx="3756">
                  <c:v>0.19756711399999999</c:v>
                </c:pt>
                <c:pt idx="3757">
                  <c:v>-0.24451410700000001</c:v>
                </c:pt>
                <c:pt idx="3758">
                  <c:v>-9.7623635E-2</c:v>
                </c:pt>
                <c:pt idx="3759">
                  <c:v>0.25381355900000002</c:v>
                </c:pt>
                <c:pt idx="3760">
                  <c:v>-9.2342341999999994E-2</c:v>
                </c:pt>
                <c:pt idx="3761">
                  <c:v>-9.9567100000000006E-2</c:v>
                </c:pt>
                <c:pt idx="3762">
                  <c:v>0.116728625</c:v>
                </c:pt>
                <c:pt idx="3763">
                  <c:v>1.0074463000000001E-2</c:v>
                </c:pt>
                <c:pt idx="3764">
                  <c:v>0.445783133</c:v>
                </c:pt>
                <c:pt idx="3765">
                  <c:v>5.7664234000000002E-2</c:v>
                </c:pt>
                <c:pt idx="3766">
                  <c:v>0.21739130400000001</c:v>
                </c:pt>
                <c:pt idx="3767">
                  <c:v>0.12957110599999999</c:v>
                </c:pt>
                <c:pt idx="3768">
                  <c:v>2.9914530000000002E-2</c:v>
                </c:pt>
                <c:pt idx="3769">
                  <c:v>-2.5339367000000002E-2</c:v>
                </c:pt>
                <c:pt idx="3770">
                  <c:v>4.0627886000000002E-2</c:v>
                </c:pt>
                <c:pt idx="3771">
                  <c:v>0.32087227400000001</c:v>
                </c:pt>
                <c:pt idx="3772">
                  <c:v>4.5795171000000003E-2</c:v>
                </c:pt>
                <c:pt idx="3773">
                  <c:v>0.31756756800000002</c:v>
                </c:pt>
                <c:pt idx="3774">
                  <c:v>0.438679245</c:v>
                </c:pt>
                <c:pt idx="3775">
                  <c:v>3.4185082999999998E-2</c:v>
                </c:pt>
                <c:pt idx="3776">
                  <c:v>1.1754828E-2</c:v>
                </c:pt>
                <c:pt idx="3777">
                  <c:v>0.279034691</c:v>
                </c:pt>
                <c:pt idx="3778">
                  <c:v>1.1111111E-2</c:v>
                </c:pt>
                <c:pt idx="3779">
                  <c:v>3.4887217999999998E-2</c:v>
                </c:pt>
                <c:pt idx="3780">
                  <c:v>8.8205127999999994E-2</c:v>
                </c:pt>
                <c:pt idx="3781">
                  <c:v>4.1666666999999998E-2</c:v>
                </c:pt>
                <c:pt idx="3782">
                  <c:v>-0.24750957900000001</c:v>
                </c:pt>
                <c:pt idx="3783">
                  <c:v>0.22132943799999999</c:v>
                </c:pt>
                <c:pt idx="3784">
                  <c:v>0.152785438</c:v>
                </c:pt>
                <c:pt idx="3785">
                  <c:v>-1.1728395000000001E-2</c:v>
                </c:pt>
                <c:pt idx="3786">
                  <c:v>9.4594595000000004E-2</c:v>
                </c:pt>
                <c:pt idx="3787">
                  <c:v>0.31724137899999999</c:v>
                </c:pt>
                <c:pt idx="3788">
                  <c:v>-7.5107300000000002E-3</c:v>
                </c:pt>
                <c:pt idx="3789">
                  <c:v>-1.2711864E-2</c:v>
                </c:pt>
                <c:pt idx="3790">
                  <c:v>-4.0268456000000001E-2</c:v>
                </c:pt>
                <c:pt idx="3791">
                  <c:v>8.0223230000000006E-2</c:v>
                </c:pt>
                <c:pt idx="3792">
                  <c:v>0.164556962</c:v>
                </c:pt>
                <c:pt idx="3793">
                  <c:v>0.161082474</c:v>
                </c:pt>
                <c:pt idx="3794">
                  <c:v>-7.0175439000000006E-2</c:v>
                </c:pt>
                <c:pt idx="3795">
                  <c:v>0.125</c:v>
                </c:pt>
                <c:pt idx="3796">
                  <c:v>2.5236593000000002E-2</c:v>
                </c:pt>
                <c:pt idx="3797">
                  <c:v>0.10249999999999999</c:v>
                </c:pt>
                <c:pt idx="3798">
                  <c:v>8.3870968000000004E-2</c:v>
                </c:pt>
                <c:pt idx="3799">
                  <c:v>9.2045454999999998E-2</c:v>
                </c:pt>
                <c:pt idx="3800">
                  <c:v>-2.1818179999999999E-3</c:v>
                </c:pt>
                <c:pt idx="3801">
                  <c:v>0.20588235299999999</c:v>
                </c:pt>
                <c:pt idx="3802">
                  <c:v>-0.12046444100000001</c:v>
                </c:pt>
                <c:pt idx="3803">
                  <c:v>0.190972222</c:v>
                </c:pt>
                <c:pt idx="3804">
                  <c:v>0.219739292</c:v>
                </c:pt>
                <c:pt idx="3805">
                  <c:v>5.0526316000000002E-2</c:v>
                </c:pt>
                <c:pt idx="3806">
                  <c:v>0.27170418000000002</c:v>
                </c:pt>
                <c:pt idx="3807">
                  <c:v>4.098361E-3</c:v>
                </c:pt>
                <c:pt idx="3808">
                  <c:v>6.8421050000000002E-3</c:v>
                </c:pt>
                <c:pt idx="3809">
                  <c:v>0.14444444400000001</c:v>
                </c:pt>
                <c:pt idx="3810">
                  <c:v>0.12249705499999999</c:v>
                </c:pt>
                <c:pt idx="3811">
                  <c:v>0.209507042</c:v>
                </c:pt>
                <c:pt idx="3812">
                  <c:v>5.7450627999999997E-2</c:v>
                </c:pt>
                <c:pt idx="3813">
                  <c:v>6.4981948999999997E-2</c:v>
                </c:pt>
                <c:pt idx="3814">
                  <c:v>3.3462389000000002E-2</c:v>
                </c:pt>
                <c:pt idx="3815">
                  <c:v>1.3365319000000001E-2</c:v>
                </c:pt>
                <c:pt idx="3816">
                  <c:v>-5.6741572999999997E-2</c:v>
                </c:pt>
                <c:pt idx="3817">
                  <c:v>8.0761904999999995E-2</c:v>
                </c:pt>
                <c:pt idx="3818">
                  <c:v>8.1081080999999999E-2</c:v>
                </c:pt>
                <c:pt idx="3819">
                  <c:v>0.08</c:v>
                </c:pt>
                <c:pt idx="3820">
                  <c:v>5.2726183000000003E-2</c:v>
                </c:pt>
                <c:pt idx="3821">
                  <c:v>5.6840595000000001E-2</c:v>
                </c:pt>
                <c:pt idx="3822">
                  <c:v>2.4835079999999999E-2</c:v>
                </c:pt>
                <c:pt idx="3823">
                  <c:v>9.2258065E-2</c:v>
                </c:pt>
                <c:pt idx="3824">
                  <c:v>0.37642920000000002</c:v>
                </c:pt>
                <c:pt idx="3825">
                  <c:v>0.16600790500000001</c:v>
                </c:pt>
                <c:pt idx="3826">
                  <c:v>0.143694196</c:v>
                </c:pt>
                <c:pt idx="3827">
                  <c:v>-5.7408420000000003E-3</c:v>
                </c:pt>
                <c:pt idx="3828">
                  <c:v>6.5900383000000007E-2</c:v>
                </c:pt>
                <c:pt idx="3829">
                  <c:v>-2.5345622000000002E-2</c:v>
                </c:pt>
                <c:pt idx="3830">
                  <c:v>0.16371681399999999</c:v>
                </c:pt>
                <c:pt idx="3831">
                  <c:v>4.4141251999999999E-2</c:v>
                </c:pt>
                <c:pt idx="3832">
                  <c:v>0.42811501600000001</c:v>
                </c:pt>
                <c:pt idx="3833">
                  <c:v>0.22281261099999999</c:v>
                </c:pt>
                <c:pt idx="3834">
                  <c:v>1.9762846000000001E-2</c:v>
                </c:pt>
                <c:pt idx="3835">
                  <c:v>5.7180850999999998E-2</c:v>
                </c:pt>
                <c:pt idx="3836">
                  <c:v>-9.7770153999999998E-2</c:v>
                </c:pt>
                <c:pt idx="3837">
                  <c:v>-2.2727272999999999E-2</c:v>
                </c:pt>
                <c:pt idx="3838">
                  <c:v>-9.337349E-3</c:v>
                </c:pt>
                <c:pt idx="3839">
                  <c:v>-5.5555600000000002E-4</c:v>
                </c:pt>
                <c:pt idx="3840">
                  <c:v>0.203125</c:v>
                </c:pt>
                <c:pt idx="3841">
                  <c:v>0.10604559</c:v>
                </c:pt>
                <c:pt idx="3842">
                  <c:v>4.9530591999999998E-2</c:v>
                </c:pt>
                <c:pt idx="3843">
                  <c:v>0.115359477</c:v>
                </c:pt>
                <c:pt idx="3844">
                  <c:v>5.8221024000000003E-2</c:v>
                </c:pt>
                <c:pt idx="3845">
                  <c:v>0.143125</c:v>
                </c:pt>
                <c:pt idx="3846">
                  <c:v>8.6021504999999998E-2</c:v>
                </c:pt>
                <c:pt idx="3847">
                  <c:v>0.114384003</c:v>
                </c:pt>
                <c:pt idx="3848">
                  <c:v>-1.6875000000000001E-2</c:v>
                </c:pt>
                <c:pt idx="3849">
                  <c:v>4.5595054000000003E-2</c:v>
                </c:pt>
                <c:pt idx="3850">
                  <c:v>9.7919217000000003E-2</c:v>
                </c:pt>
                <c:pt idx="3851">
                  <c:v>0.127819549</c:v>
                </c:pt>
                <c:pt idx="3852">
                  <c:v>-3.2921811000000002E-2</c:v>
                </c:pt>
                <c:pt idx="3853">
                  <c:v>-5.8668230000000002E-3</c:v>
                </c:pt>
                <c:pt idx="3854">
                  <c:v>-1.3114753999999999E-2</c:v>
                </c:pt>
                <c:pt idx="3855">
                  <c:v>0.103528051</c:v>
                </c:pt>
                <c:pt idx="3856">
                  <c:v>0.120728291</c:v>
                </c:pt>
                <c:pt idx="3857">
                  <c:v>6.0816012000000003E-2</c:v>
                </c:pt>
                <c:pt idx="3858">
                  <c:v>2.2720199E-2</c:v>
                </c:pt>
                <c:pt idx="3859">
                  <c:v>3.1040000000000002E-2</c:v>
                </c:pt>
                <c:pt idx="3860">
                  <c:v>0.120930233</c:v>
                </c:pt>
                <c:pt idx="3861">
                  <c:v>0.108270677</c:v>
                </c:pt>
                <c:pt idx="3862">
                  <c:v>-7.0751736999999995E-2</c:v>
                </c:pt>
                <c:pt idx="3863">
                  <c:v>-2.3800078999999998E-2</c:v>
                </c:pt>
                <c:pt idx="3864">
                  <c:v>7.1942450000000002E-3</c:v>
                </c:pt>
                <c:pt idx="3865">
                  <c:v>3.3018868E-2</c:v>
                </c:pt>
                <c:pt idx="3866">
                  <c:v>0.28971962600000001</c:v>
                </c:pt>
                <c:pt idx="3867">
                  <c:v>-3.4090909999999999E-3</c:v>
                </c:pt>
                <c:pt idx="3868">
                  <c:v>-1.2191581999999999E-2</c:v>
                </c:pt>
                <c:pt idx="3869">
                  <c:v>9.6842104999999998E-2</c:v>
                </c:pt>
                <c:pt idx="3870">
                  <c:v>-0.41499999999999998</c:v>
                </c:pt>
                <c:pt idx="3871">
                  <c:v>2.827381E-2</c:v>
                </c:pt>
                <c:pt idx="3872">
                  <c:v>6.9138664000000002E-2</c:v>
                </c:pt>
                <c:pt idx="3873">
                  <c:v>0.10096670200000001</c:v>
                </c:pt>
                <c:pt idx="3874">
                  <c:v>5.2220049999999997E-2</c:v>
                </c:pt>
                <c:pt idx="3875">
                  <c:v>8.9194498999999997E-2</c:v>
                </c:pt>
                <c:pt idx="3876">
                  <c:v>0.11815562</c:v>
                </c:pt>
                <c:pt idx="3877">
                  <c:v>3.4657649999999998E-2</c:v>
                </c:pt>
                <c:pt idx="3878">
                  <c:v>2.7982327000000001E-2</c:v>
                </c:pt>
                <c:pt idx="3879">
                  <c:v>0.100995733</c:v>
                </c:pt>
                <c:pt idx="3880">
                  <c:v>0.44948186499999998</c:v>
                </c:pt>
                <c:pt idx="3881">
                  <c:v>5.3479011E-2</c:v>
                </c:pt>
                <c:pt idx="3882">
                  <c:v>5.3289474000000003E-2</c:v>
                </c:pt>
                <c:pt idx="3883">
                  <c:v>0.32249322499999999</c:v>
                </c:pt>
                <c:pt idx="3884">
                  <c:v>6.7476383000000001E-2</c:v>
                </c:pt>
                <c:pt idx="3885">
                  <c:v>0.17115177600000001</c:v>
                </c:pt>
                <c:pt idx="3886">
                  <c:v>4.1119860000000001E-2</c:v>
                </c:pt>
                <c:pt idx="3887">
                  <c:v>1.4804202000000001E-2</c:v>
                </c:pt>
                <c:pt idx="3888">
                  <c:v>-9.7264440000000008E-3</c:v>
                </c:pt>
                <c:pt idx="3889">
                  <c:v>-3.595506E-3</c:v>
                </c:pt>
                <c:pt idx="3890">
                  <c:v>7.5704225E-2</c:v>
                </c:pt>
                <c:pt idx="3891">
                  <c:v>0.15584415600000001</c:v>
                </c:pt>
                <c:pt idx="3892">
                  <c:v>0.396313364</c:v>
                </c:pt>
                <c:pt idx="3893">
                  <c:v>0.15506329099999999</c:v>
                </c:pt>
                <c:pt idx="3894">
                  <c:v>5.6794055000000003E-2</c:v>
                </c:pt>
                <c:pt idx="3895">
                  <c:v>8.5285847999999997E-2</c:v>
                </c:pt>
                <c:pt idx="3896">
                  <c:v>9.0211131999999999E-2</c:v>
                </c:pt>
                <c:pt idx="3897">
                  <c:v>0.159447005</c:v>
                </c:pt>
                <c:pt idx="3898">
                  <c:v>-6.3829786999999999E-2</c:v>
                </c:pt>
                <c:pt idx="3899">
                  <c:v>0</c:v>
                </c:pt>
                <c:pt idx="3900">
                  <c:v>-1.9189765000000001E-2</c:v>
                </c:pt>
                <c:pt idx="3901">
                  <c:v>-0.14893617000000001</c:v>
                </c:pt>
                <c:pt idx="3902">
                  <c:v>3.7174721000000001E-2</c:v>
                </c:pt>
                <c:pt idx="3903">
                  <c:v>-5.4545455E-2</c:v>
                </c:pt>
                <c:pt idx="3904">
                  <c:v>-3.4375000000000003E-2</c:v>
                </c:pt>
                <c:pt idx="3905">
                  <c:v>9.967231E-2</c:v>
                </c:pt>
                <c:pt idx="3906">
                  <c:v>-0.23134328400000001</c:v>
                </c:pt>
                <c:pt idx="3907">
                  <c:v>-0.25201938600000001</c:v>
                </c:pt>
                <c:pt idx="3908">
                  <c:v>-5.1150900000000001E-3</c:v>
                </c:pt>
                <c:pt idx="3909">
                  <c:v>-6.6666666999999999E-2</c:v>
                </c:pt>
                <c:pt idx="3910">
                  <c:v>2.9752066000000001E-2</c:v>
                </c:pt>
                <c:pt idx="3911">
                  <c:v>9.8571429000000002E-2</c:v>
                </c:pt>
                <c:pt idx="3912">
                  <c:v>0.14898989900000001</c:v>
                </c:pt>
                <c:pt idx="3913">
                  <c:v>-6.6666666999999999E-2</c:v>
                </c:pt>
                <c:pt idx="3914">
                  <c:v>5.3012047999999999E-2</c:v>
                </c:pt>
                <c:pt idx="3915">
                  <c:v>-4.62963E-3</c:v>
                </c:pt>
                <c:pt idx="3916">
                  <c:v>-6.5547128999999996E-2</c:v>
                </c:pt>
                <c:pt idx="3917">
                  <c:v>4.0336134000000003E-2</c:v>
                </c:pt>
                <c:pt idx="3918">
                  <c:v>0.17178391000000001</c:v>
                </c:pt>
                <c:pt idx="3919">
                  <c:v>5.6603774000000003E-2</c:v>
                </c:pt>
                <c:pt idx="3920">
                  <c:v>-1.1637573E-2</c:v>
                </c:pt>
                <c:pt idx="3921">
                  <c:v>3.2372143999999999E-2</c:v>
                </c:pt>
                <c:pt idx="3922">
                  <c:v>0.59562841499999997</c:v>
                </c:pt>
                <c:pt idx="3923">
                  <c:v>9.6982760000000005E-3</c:v>
                </c:pt>
                <c:pt idx="3924">
                  <c:v>0.288721805</c:v>
                </c:pt>
                <c:pt idx="3925">
                  <c:v>0.108018555</c:v>
                </c:pt>
                <c:pt idx="3926">
                  <c:v>-9.3841640000000004E-3</c:v>
                </c:pt>
                <c:pt idx="3927">
                  <c:v>0.13377049199999999</c:v>
                </c:pt>
                <c:pt idx="3928">
                  <c:v>-6.4665127000000003E-2</c:v>
                </c:pt>
                <c:pt idx="3929">
                  <c:v>6.2671369999999999E-3</c:v>
                </c:pt>
                <c:pt idx="3930">
                  <c:v>0.10081743899999999</c:v>
                </c:pt>
                <c:pt idx="3931">
                  <c:v>3.8585209000000002E-2</c:v>
                </c:pt>
                <c:pt idx="3932">
                  <c:v>5.2059231999999997E-2</c:v>
                </c:pt>
                <c:pt idx="3933">
                  <c:v>0.15</c:v>
                </c:pt>
                <c:pt idx="3934">
                  <c:v>-0.12888888900000001</c:v>
                </c:pt>
                <c:pt idx="3935">
                  <c:v>0.114864865</c:v>
                </c:pt>
                <c:pt idx="3936">
                  <c:v>-2.0437956E-2</c:v>
                </c:pt>
                <c:pt idx="3937">
                  <c:v>7.1969696999999999E-2</c:v>
                </c:pt>
                <c:pt idx="3938">
                  <c:v>6.8376067999999998E-2</c:v>
                </c:pt>
                <c:pt idx="3939">
                  <c:v>-4.1269841000000002E-2</c:v>
                </c:pt>
                <c:pt idx="3940">
                  <c:v>7.4766355000000007E-2</c:v>
                </c:pt>
                <c:pt idx="3941">
                  <c:v>-2.8701595E-2</c:v>
                </c:pt>
                <c:pt idx="3942">
                  <c:v>-5.6000000000000001E-2</c:v>
                </c:pt>
                <c:pt idx="3943">
                  <c:v>0.100526956</c:v>
                </c:pt>
                <c:pt idx="3944">
                  <c:v>8.5625000000000007E-2</c:v>
                </c:pt>
                <c:pt idx="3945">
                  <c:v>0.50733659399999997</c:v>
                </c:pt>
                <c:pt idx="3946">
                  <c:v>2.0588235E-2</c:v>
                </c:pt>
                <c:pt idx="3947">
                  <c:v>9.5208071000000005E-2</c:v>
                </c:pt>
                <c:pt idx="3948">
                  <c:v>6.0897435999999999E-2</c:v>
                </c:pt>
                <c:pt idx="3949">
                  <c:v>5.1401869000000003E-2</c:v>
                </c:pt>
                <c:pt idx="3950">
                  <c:v>5.0578654000000001E-2</c:v>
                </c:pt>
                <c:pt idx="3951">
                  <c:v>-6.0465115999999999E-2</c:v>
                </c:pt>
                <c:pt idx="3952">
                  <c:v>-4.9801674999999997E-2</c:v>
                </c:pt>
                <c:pt idx="3953">
                  <c:v>0.22155172400000001</c:v>
                </c:pt>
                <c:pt idx="3954">
                  <c:v>1.4412417E-2</c:v>
                </c:pt>
                <c:pt idx="3955">
                  <c:v>-4.6464645999999998E-2</c:v>
                </c:pt>
                <c:pt idx="3956">
                  <c:v>5.8888889E-2</c:v>
                </c:pt>
                <c:pt idx="3957">
                  <c:v>0.19170984499999999</c:v>
                </c:pt>
                <c:pt idx="3958">
                  <c:v>-1.736111E-3</c:v>
                </c:pt>
                <c:pt idx="3959">
                  <c:v>-1.8382353000000001E-2</c:v>
                </c:pt>
                <c:pt idx="3960">
                  <c:v>1.7964072000000001E-2</c:v>
                </c:pt>
                <c:pt idx="3961">
                  <c:v>-1.9480519000000002E-2</c:v>
                </c:pt>
                <c:pt idx="3962">
                  <c:v>-8.7719300000000007E-3</c:v>
                </c:pt>
                <c:pt idx="3963">
                  <c:v>0.30952381000000001</c:v>
                </c:pt>
                <c:pt idx="3964">
                  <c:v>4.0295359000000003E-2</c:v>
                </c:pt>
                <c:pt idx="3965">
                  <c:v>9.6132597E-2</c:v>
                </c:pt>
                <c:pt idx="3966">
                  <c:v>9.9082568999999995E-2</c:v>
                </c:pt>
                <c:pt idx="3967">
                  <c:v>0.162396874</c:v>
                </c:pt>
                <c:pt idx="3968">
                  <c:v>-8.9285709999999997E-3</c:v>
                </c:pt>
                <c:pt idx="3969">
                  <c:v>6.9499017999999996E-2</c:v>
                </c:pt>
                <c:pt idx="3970">
                  <c:v>0.129123711</c:v>
                </c:pt>
                <c:pt idx="3971">
                  <c:v>0</c:v>
                </c:pt>
                <c:pt idx="3972">
                  <c:v>7.9166666999999996E-2</c:v>
                </c:pt>
                <c:pt idx="3973">
                  <c:v>-0.21221532100000001</c:v>
                </c:pt>
                <c:pt idx="3974">
                  <c:v>0.172261158</c:v>
                </c:pt>
                <c:pt idx="3975">
                  <c:v>1.9918515000000001E-2</c:v>
                </c:pt>
                <c:pt idx="3976">
                  <c:v>-1.4999999999999999E-2</c:v>
                </c:pt>
                <c:pt idx="3977">
                  <c:v>0.12688172</c:v>
                </c:pt>
                <c:pt idx="3978">
                  <c:v>0.289111389</c:v>
                </c:pt>
                <c:pt idx="3979">
                  <c:v>0.107639875</c:v>
                </c:pt>
                <c:pt idx="3980">
                  <c:v>0.133333333</c:v>
                </c:pt>
                <c:pt idx="3981">
                  <c:v>9.0909090999999997E-2</c:v>
                </c:pt>
                <c:pt idx="3982">
                  <c:v>-4.5936395999999997E-2</c:v>
                </c:pt>
                <c:pt idx="3983">
                  <c:v>-8.9947089999999993E-2</c:v>
                </c:pt>
                <c:pt idx="3984">
                  <c:v>-0.2</c:v>
                </c:pt>
                <c:pt idx="3985">
                  <c:v>0.140236686</c:v>
                </c:pt>
                <c:pt idx="3986">
                  <c:v>9.4527363000000003E-2</c:v>
                </c:pt>
                <c:pt idx="3987">
                  <c:v>0.31739130399999999</c:v>
                </c:pt>
                <c:pt idx="3988">
                  <c:v>2.7055151E-2</c:v>
                </c:pt>
                <c:pt idx="3989">
                  <c:v>3.3057850999999999E-2</c:v>
                </c:pt>
                <c:pt idx="3990">
                  <c:v>1.6321656E-2</c:v>
                </c:pt>
                <c:pt idx="3991">
                  <c:v>0.14715719099999999</c:v>
                </c:pt>
                <c:pt idx="3992">
                  <c:v>-1.0248902000000001E-2</c:v>
                </c:pt>
                <c:pt idx="3993">
                  <c:v>-4.573171E-3</c:v>
                </c:pt>
                <c:pt idx="3994">
                  <c:v>-0.34018301499999998</c:v>
                </c:pt>
                <c:pt idx="3995">
                  <c:v>0.14237288100000001</c:v>
                </c:pt>
                <c:pt idx="3996">
                  <c:v>-0.113043478</c:v>
                </c:pt>
                <c:pt idx="3997">
                  <c:v>0.19047618999999999</c:v>
                </c:pt>
                <c:pt idx="3998">
                  <c:v>0.185873606</c:v>
                </c:pt>
                <c:pt idx="3999">
                  <c:v>0.123321123</c:v>
                </c:pt>
                <c:pt idx="4000">
                  <c:v>-9.4117650000000008E-3</c:v>
                </c:pt>
                <c:pt idx="4001">
                  <c:v>4.2707493999999999E-2</c:v>
                </c:pt>
                <c:pt idx="4002">
                  <c:v>0.43396226399999999</c:v>
                </c:pt>
                <c:pt idx="4003">
                  <c:v>1.4393420000000001E-2</c:v>
                </c:pt>
                <c:pt idx="4004">
                  <c:v>-2.0408163E-2</c:v>
                </c:pt>
                <c:pt idx="4005">
                  <c:v>2.6178010000000002E-2</c:v>
                </c:pt>
                <c:pt idx="4006">
                  <c:v>-2.0968547000000001E-2</c:v>
                </c:pt>
                <c:pt idx="4007">
                  <c:v>0.44010416699999999</c:v>
                </c:pt>
                <c:pt idx="4008">
                  <c:v>0.112931034</c:v>
                </c:pt>
                <c:pt idx="4009">
                  <c:v>-0.28717948700000001</c:v>
                </c:pt>
                <c:pt idx="4010">
                  <c:v>0.377118644</c:v>
                </c:pt>
                <c:pt idx="4011">
                  <c:v>-7.4250357000000003E-2</c:v>
                </c:pt>
                <c:pt idx="4012">
                  <c:v>6.9767441999999999E-2</c:v>
                </c:pt>
                <c:pt idx="4013">
                  <c:v>0.20747889</c:v>
                </c:pt>
                <c:pt idx="4014">
                  <c:v>0.12446351899999999</c:v>
                </c:pt>
                <c:pt idx="4015">
                  <c:v>-0.11818181799999999</c:v>
                </c:pt>
                <c:pt idx="4016">
                  <c:v>0.36801541399999999</c:v>
                </c:pt>
                <c:pt idx="4017">
                  <c:v>-1.7117614999999999E-2</c:v>
                </c:pt>
                <c:pt idx="4018">
                  <c:v>0.252417795</c:v>
                </c:pt>
                <c:pt idx="4019">
                  <c:v>-8.9820360000000005E-3</c:v>
                </c:pt>
                <c:pt idx="4020">
                  <c:v>6.4516129000000005E-2</c:v>
                </c:pt>
                <c:pt idx="4021">
                  <c:v>0.04</c:v>
                </c:pt>
                <c:pt idx="4022">
                  <c:v>0.28105302199999999</c:v>
                </c:pt>
                <c:pt idx="4023">
                  <c:v>0.31398601399999998</c:v>
                </c:pt>
                <c:pt idx="4024">
                  <c:v>0.24683544299999999</c:v>
                </c:pt>
                <c:pt idx="4025">
                  <c:v>-1.3333332999999999E-2</c:v>
                </c:pt>
                <c:pt idx="4026">
                  <c:v>-4.7619047999999997E-2</c:v>
                </c:pt>
                <c:pt idx="4027">
                  <c:v>0.114851485</c:v>
                </c:pt>
                <c:pt idx="4028">
                  <c:v>0.11379310300000001</c:v>
                </c:pt>
                <c:pt idx="4029">
                  <c:v>4.4407895000000003E-2</c:v>
                </c:pt>
                <c:pt idx="4030">
                  <c:v>0.23339658399999999</c:v>
                </c:pt>
                <c:pt idx="4031">
                  <c:v>0.24422843299999999</c:v>
                </c:pt>
                <c:pt idx="4032">
                  <c:v>0.164484452</c:v>
                </c:pt>
                <c:pt idx="4033">
                  <c:v>0.14189944099999999</c:v>
                </c:pt>
                <c:pt idx="4034">
                  <c:v>0.16959064300000001</c:v>
                </c:pt>
                <c:pt idx="4035">
                  <c:v>8.5337469999999995E-3</c:v>
                </c:pt>
                <c:pt idx="4036">
                  <c:v>4.0120360000000001E-3</c:v>
                </c:pt>
                <c:pt idx="4037">
                  <c:v>0.15328994900000001</c:v>
                </c:pt>
                <c:pt idx="4038">
                  <c:v>-2.3638968E-2</c:v>
                </c:pt>
                <c:pt idx="4039">
                  <c:v>7.2887650999999998E-2</c:v>
                </c:pt>
                <c:pt idx="4040">
                  <c:v>-9.2024540000000005E-3</c:v>
                </c:pt>
                <c:pt idx="4041">
                  <c:v>-1.1933169999999999E-3</c:v>
                </c:pt>
                <c:pt idx="4042">
                  <c:v>1.2889365999999999E-2</c:v>
                </c:pt>
                <c:pt idx="4043">
                  <c:v>0.46520146499999998</c:v>
                </c:pt>
                <c:pt idx="4044">
                  <c:v>0.14047287899999999</c:v>
                </c:pt>
                <c:pt idx="4045">
                  <c:v>9.9787686E-2</c:v>
                </c:pt>
                <c:pt idx="4046">
                  <c:v>3.1496062999999998E-2</c:v>
                </c:pt>
                <c:pt idx="4047">
                  <c:v>0.38161559900000003</c:v>
                </c:pt>
                <c:pt idx="4048">
                  <c:v>8.7412587E-2</c:v>
                </c:pt>
                <c:pt idx="4049">
                  <c:v>-4.7524752000000003E-2</c:v>
                </c:pt>
                <c:pt idx="4050">
                  <c:v>-8.6335048999999997E-2</c:v>
                </c:pt>
                <c:pt idx="4051">
                  <c:v>-1.8181817999999999E-2</c:v>
                </c:pt>
                <c:pt idx="4052">
                  <c:v>0.17458432300000001</c:v>
                </c:pt>
                <c:pt idx="4053">
                  <c:v>0.57342657299999999</c:v>
                </c:pt>
                <c:pt idx="4054">
                  <c:v>-1.5673981E-2</c:v>
                </c:pt>
                <c:pt idx="4055">
                  <c:v>0.25728559499999998</c:v>
                </c:pt>
                <c:pt idx="4056">
                  <c:v>6.1249999999999999E-2</c:v>
                </c:pt>
                <c:pt idx="4057">
                  <c:v>-3.6363635999999998E-2</c:v>
                </c:pt>
                <c:pt idx="4058">
                  <c:v>6.4705882000000006E-2</c:v>
                </c:pt>
                <c:pt idx="4059">
                  <c:v>0.23936354200000001</c:v>
                </c:pt>
                <c:pt idx="4060">
                  <c:v>0.110706861</c:v>
                </c:pt>
                <c:pt idx="4061">
                  <c:v>3.327787E-3</c:v>
                </c:pt>
                <c:pt idx="4062">
                  <c:v>9.3457939999999993E-3</c:v>
                </c:pt>
                <c:pt idx="4063">
                  <c:v>-0.109929078</c:v>
                </c:pt>
                <c:pt idx="4064">
                  <c:v>-5.6603770000000003E-3</c:v>
                </c:pt>
                <c:pt idx="4065">
                  <c:v>9.8552721999999995E-2</c:v>
                </c:pt>
                <c:pt idx="4066">
                  <c:v>5.7113188000000002E-2</c:v>
                </c:pt>
                <c:pt idx="4067">
                  <c:v>6.5022421999999996E-2</c:v>
                </c:pt>
                <c:pt idx="4068">
                  <c:v>2.7419354999999999E-2</c:v>
                </c:pt>
                <c:pt idx="4069">
                  <c:v>9.2737429999999996E-2</c:v>
                </c:pt>
                <c:pt idx="4070">
                  <c:v>0.37076923099999998</c:v>
                </c:pt>
                <c:pt idx="4071">
                  <c:v>7.8521939999999998E-2</c:v>
                </c:pt>
                <c:pt idx="4072">
                  <c:v>1.5243902E-2</c:v>
                </c:pt>
                <c:pt idx="4073">
                  <c:v>-1.0416666999999999E-2</c:v>
                </c:pt>
                <c:pt idx="4074">
                  <c:v>4.8399999999999999E-2</c:v>
                </c:pt>
                <c:pt idx="4075">
                  <c:v>9.8915123999999993E-2</c:v>
                </c:pt>
                <c:pt idx="4076">
                  <c:v>-0.24513618700000001</c:v>
                </c:pt>
                <c:pt idx="4077">
                  <c:v>-3.294118E-3</c:v>
                </c:pt>
                <c:pt idx="4078">
                  <c:v>-8.1885856000000007E-2</c:v>
                </c:pt>
                <c:pt idx="4079">
                  <c:v>-1.2357724E-2</c:v>
                </c:pt>
                <c:pt idx="4080">
                  <c:v>2.7874564000000001E-2</c:v>
                </c:pt>
                <c:pt idx="4081">
                  <c:v>0.26921739099999997</c:v>
                </c:pt>
                <c:pt idx="4082">
                  <c:v>2.3255814E-2</c:v>
                </c:pt>
                <c:pt idx="4083">
                  <c:v>-0.22270916299999999</c:v>
                </c:pt>
                <c:pt idx="4084">
                  <c:v>0.29339207</c:v>
                </c:pt>
                <c:pt idx="4085">
                  <c:v>-4.1879939999999996E-3</c:v>
                </c:pt>
                <c:pt idx="4086">
                  <c:v>5.2755905999999998E-2</c:v>
                </c:pt>
                <c:pt idx="4087">
                  <c:v>0.13947368399999999</c:v>
                </c:pt>
                <c:pt idx="4088">
                  <c:v>8.0897704000000001E-2</c:v>
                </c:pt>
                <c:pt idx="4089">
                  <c:v>7.8560939999999996E-2</c:v>
                </c:pt>
                <c:pt idx="4090">
                  <c:v>0.13984575799999999</c:v>
                </c:pt>
                <c:pt idx="4091">
                  <c:v>2.2388060000000001E-2</c:v>
                </c:pt>
                <c:pt idx="4092">
                  <c:v>0.16629464299999999</c:v>
                </c:pt>
                <c:pt idx="4093">
                  <c:v>6.0311284E-2</c:v>
                </c:pt>
                <c:pt idx="4094">
                  <c:v>0.372159091</c:v>
                </c:pt>
                <c:pt idx="4095">
                  <c:v>0.12290730900000001</c:v>
                </c:pt>
                <c:pt idx="4096">
                  <c:v>-3.7627268999999998E-2</c:v>
                </c:pt>
                <c:pt idx="4097">
                  <c:v>0.19152661100000001</c:v>
                </c:pt>
                <c:pt idx="4098">
                  <c:v>1.2847966000000001E-2</c:v>
                </c:pt>
                <c:pt idx="4099">
                  <c:v>0.12687585300000001</c:v>
                </c:pt>
                <c:pt idx="4100">
                  <c:v>-5.7692307999999998E-2</c:v>
                </c:pt>
                <c:pt idx="4101">
                  <c:v>4.4481512000000001E-2</c:v>
                </c:pt>
                <c:pt idx="4102">
                  <c:v>0.31060606099999999</c:v>
                </c:pt>
                <c:pt idx="4103">
                  <c:v>0.111111111</c:v>
                </c:pt>
                <c:pt idx="4104">
                  <c:v>0.18967921900000001</c:v>
                </c:pt>
                <c:pt idx="4105">
                  <c:v>-7.698229E-3</c:v>
                </c:pt>
                <c:pt idx="4106">
                  <c:v>3.1746032E-2</c:v>
                </c:pt>
                <c:pt idx="4107">
                  <c:v>-5.7923496999999997E-2</c:v>
                </c:pt>
                <c:pt idx="4108">
                  <c:v>0.26321467100000001</c:v>
                </c:pt>
                <c:pt idx="4109">
                  <c:v>6.4653339000000004E-2</c:v>
                </c:pt>
                <c:pt idx="4110">
                  <c:v>0.23820754699999999</c:v>
                </c:pt>
                <c:pt idx="4111">
                  <c:v>5.9534884000000003E-2</c:v>
                </c:pt>
                <c:pt idx="4112">
                  <c:v>0</c:v>
                </c:pt>
                <c:pt idx="4113">
                  <c:v>0.38596491199999999</c:v>
                </c:pt>
                <c:pt idx="4114">
                  <c:v>0.11705882400000001</c:v>
                </c:pt>
                <c:pt idx="4115">
                  <c:v>1.8386108000000002E-2</c:v>
                </c:pt>
                <c:pt idx="4116">
                  <c:v>0.17117117100000001</c:v>
                </c:pt>
                <c:pt idx="4117">
                  <c:v>3.7158469999999999E-2</c:v>
                </c:pt>
                <c:pt idx="4118">
                  <c:v>7.1723000999999995E-2</c:v>
                </c:pt>
                <c:pt idx="4119">
                  <c:v>-1.1771995E-2</c:v>
                </c:pt>
                <c:pt idx="4120">
                  <c:v>-5.8823529999999999E-3</c:v>
                </c:pt>
                <c:pt idx="4121">
                  <c:v>3.6697248000000002E-2</c:v>
                </c:pt>
                <c:pt idx="4122">
                  <c:v>0.30993239700000003</c:v>
                </c:pt>
                <c:pt idx="4123">
                  <c:v>5.6307129999999997E-2</c:v>
                </c:pt>
                <c:pt idx="4124">
                  <c:v>8.7912087999999999E-2</c:v>
                </c:pt>
                <c:pt idx="4125">
                  <c:v>8.7155963000000003E-2</c:v>
                </c:pt>
                <c:pt idx="4126">
                  <c:v>0.25</c:v>
                </c:pt>
                <c:pt idx="4127">
                  <c:v>-1.1949685999999999E-2</c:v>
                </c:pt>
                <c:pt idx="4128">
                  <c:v>9.3406592999999996E-2</c:v>
                </c:pt>
                <c:pt idx="4129">
                  <c:v>-5.1305589999999998E-2</c:v>
                </c:pt>
                <c:pt idx="4130">
                  <c:v>0.103968254</c:v>
                </c:pt>
                <c:pt idx="4131">
                  <c:v>1.5449437999999999E-2</c:v>
                </c:pt>
                <c:pt idx="4132">
                  <c:v>8.1300810000000008E-3</c:v>
                </c:pt>
                <c:pt idx="4133">
                  <c:v>9.0568394999999996E-2</c:v>
                </c:pt>
                <c:pt idx="4134">
                  <c:v>2.0844189999999999E-2</c:v>
                </c:pt>
                <c:pt idx="4135">
                  <c:v>6.4516129000000005E-2</c:v>
                </c:pt>
                <c:pt idx="4136">
                  <c:v>4.9465241E-2</c:v>
                </c:pt>
                <c:pt idx="4137">
                  <c:v>2.9069769999999998E-3</c:v>
                </c:pt>
                <c:pt idx="4138">
                  <c:v>6.2072112999999998E-2</c:v>
                </c:pt>
                <c:pt idx="4139">
                  <c:v>5.8823528999999999E-2</c:v>
                </c:pt>
                <c:pt idx="4140">
                  <c:v>-0.23226042399999999</c:v>
                </c:pt>
                <c:pt idx="4141">
                  <c:v>0.18918918900000001</c:v>
                </c:pt>
                <c:pt idx="4142">
                  <c:v>2.9729729999999999E-2</c:v>
                </c:pt>
                <c:pt idx="4143">
                  <c:v>7.3059361000000003E-2</c:v>
                </c:pt>
                <c:pt idx="4144">
                  <c:v>6.3348420000000003E-3</c:v>
                </c:pt>
                <c:pt idx="4145">
                  <c:v>4.1810344999999999E-2</c:v>
                </c:pt>
                <c:pt idx="4146">
                  <c:v>4.5380213000000003E-2</c:v>
                </c:pt>
                <c:pt idx="4147">
                  <c:v>4.3386242999999998E-2</c:v>
                </c:pt>
                <c:pt idx="4148">
                  <c:v>2.9126214000000001E-2</c:v>
                </c:pt>
                <c:pt idx="4149">
                  <c:v>0.227934045</c:v>
                </c:pt>
                <c:pt idx="4150">
                  <c:v>0.17155963299999999</c:v>
                </c:pt>
                <c:pt idx="4151">
                  <c:v>-5.4421769000000002E-2</c:v>
                </c:pt>
                <c:pt idx="4152">
                  <c:v>3.9119804000000001E-2</c:v>
                </c:pt>
                <c:pt idx="4153">
                  <c:v>8.2874449000000003E-2</c:v>
                </c:pt>
                <c:pt idx="4154">
                  <c:v>-4.0650407E-2</c:v>
                </c:pt>
                <c:pt idx="4155">
                  <c:v>0.19080919099999999</c:v>
                </c:pt>
                <c:pt idx="4156">
                  <c:v>-1.9083968999999999E-2</c:v>
                </c:pt>
                <c:pt idx="4157">
                  <c:v>5.2100840000000002E-2</c:v>
                </c:pt>
                <c:pt idx="4158">
                  <c:v>7.3036793000000003E-2</c:v>
                </c:pt>
                <c:pt idx="4159">
                  <c:v>0.45348837199999997</c:v>
                </c:pt>
                <c:pt idx="4160">
                  <c:v>0.25970149300000001</c:v>
                </c:pt>
                <c:pt idx="4161">
                  <c:v>0.16521739099999999</c:v>
                </c:pt>
                <c:pt idx="4162">
                  <c:v>9.8983650000000006E-2</c:v>
                </c:pt>
                <c:pt idx="4163">
                  <c:v>-4.4943820000000002E-2</c:v>
                </c:pt>
                <c:pt idx="4164">
                  <c:v>-8.9518414000000004E-2</c:v>
                </c:pt>
                <c:pt idx="4165">
                  <c:v>4.3968871999999999E-2</c:v>
                </c:pt>
                <c:pt idx="4166">
                  <c:v>0.12903225800000001</c:v>
                </c:pt>
                <c:pt idx="4167">
                  <c:v>8.5673146000000006E-2</c:v>
                </c:pt>
                <c:pt idx="4168">
                  <c:v>4.2406877000000003E-2</c:v>
                </c:pt>
                <c:pt idx="4169">
                  <c:v>-2.0202020000000001E-2</c:v>
                </c:pt>
                <c:pt idx="4170">
                  <c:v>5.0311849999999998E-2</c:v>
                </c:pt>
                <c:pt idx="4171">
                  <c:v>0.195283714</c:v>
                </c:pt>
                <c:pt idx="4172">
                  <c:v>0.10265183899999999</c:v>
                </c:pt>
                <c:pt idx="4173">
                  <c:v>7.3333333000000001E-2</c:v>
                </c:pt>
                <c:pt idx="4174">
                  <c:v>0.125857003</c:v>
                </c:pt>
                <c:pt idx="4175">
                  <c:v>9.3273543E-2</c:v>
                </c:pt>
                <c:pt idx="4176">
                  <c:v>3.1830239000000003E-2</c:v>
                </c:pt>
                <c:pt idx="4177">
                  <c:v>0.27020201999999999</c:v>
                </c:pt>
                <c:pt idx="4178">
                  <c:v>6.6066838000000003E-2</c:v>
                </c:pt>
                <c:pt idx="4179">
                  <c:v>0.26666666700000002</c:v>
                </c:pt>
                <c:pt idx="4180">
                  <c:v>0.14411764699999999</c:v>
                </c:pt>
                <c:pt idx="4181">
                  <c:v>0.67682926799999998</c:v>
                </c:pt>
                <c:pt idx="4182">
                  <c:v>-3.5024155000000001E-2</c:v>
                </c:pt>
                <c:pt idx="4183">
                  <c:v>0.50913242000000003</c:v>
                </c:pt>
                <c:pt idx="4184">
                  <c:v>8.2352940999999999E-2</c:v>
                </c:pt>
                <c:pt idx="4185">
                  <c:v>0.27314814799999998</c:v>
                </c:pt>
                <c:pt idx="4186">
                  <c:v>0.123489426</c:v>
                </c:pt>
                <c:pt idx="4187">
                  <c:v>0.23556132399999999</c:v>
                </c:pt>
                <c:pt idx="4188">
                  <c:v>-0.10714285699999999</c:v>
                </c:pt>
                <c:pt idx="4189">
                  <c:v>3.8514443000000002E-2</c:v>
                </c:pt>
                <c:pt idx="4190">
                  <c:v>0.13555555599999999</c:v>
                </c:pt>
                <c:pt idx="4191">
                  <c:v>-9.3464512E-2</c:v>
                </c:pt>
                <c:pt idx="4192">
                  <c:v>1.322314E-2</c:v>
                </c:pt>
                <c:pt idx="4193">
                  <c:v>7.3654391E-2</c:v>
                </c:pt>
                <c:pt idx="4194">
                  <c:v>-0.204225352</c:v>
                </c:pt>
                <c:pt idx="4195">
                  <c:v>0.16931216900000001</c:v>
                </c:pt>
                <c:pt idx="4196">
                  <c:v>-0.11</c:v>
                </c:pt>
                <c:pt idx="4197">
                  <c:v>0.49560117300000001</c:v>
                </c:pt>
                <c:pt idx="4198">
                  <c:v>0.15488326199999999</c:v>
                </c:pt>
                <c:pt idx="4199">
                  <c:v>0.18235294099999999</c:v>
                </c:pt>
                <c:pt idx="4200">
                  <c:v>1.7999999999999999E-2</c:v>
                </c:pt>
                <c:pt idx="4201">
                  <c:v>8.1606217999999994E-2</c:v>
                </c:pt>
                <c:pt idx="4202">
                  <c:v>8.9733839999999995E-2</c:v>
                </c:pt>
                <c:pt idx="4203">
                  <c:v>-7.1428570999999996E-2</c:v>
                </c:pt>
                <c:pt idx="4204">
                  <c:v>2.5988286999999999E-2</c:v>
                </c:pt>
                <c:pt idx="4205">
                  <c:v>8.6633660000000005E-3</c:v>
                </c:pt>
                <c:pt idx="4206">
                  <c:v>6.6666666999999999E-2</c:v>
                </c:pt>
                <c:pt idx="4207">
                  <c:v>0.18905472600000001</c:v>
                </c:pt>
                <c:pt idx="4208">
                  <c:v>5.7963278999999999E-2</c:v>
                </c:pt>
                <c:pt idx="4209">
                  <c:v>-0.12642740599999999</c:v>
                </c:pt>
                <c:pt idx="4210">
                  <c:v>8.7692307999999997E-2</c:v>
                </c:pt>
                <c:pt idx="4211">
                  <c:v>9.3706293999999996E-2</c:v>
                </c:pt>
                <c:pt idx="4212">
                  <c:v>8.6633660000000005E-3</c:v>
                </c:pt>
                <c:pt idx="4213">
                  <c:v>-6.0846561E-2</c:v>
                </c:pt>
                <c:pt idx="4214">
                  <c:v>5.1911278999999998E-2</c:v>
                </c:pt>
                <c:pt idx="4215">
                  <c:v>4.1130298000000003E-2</c:v>
                </c:pt>
                <c:pt idx="4216">
                  <c:v>3.6764706000000001E-2</c:v>
                </c:pt>
                <c:pt idx="4217">
                  <c:v>0.05</c:v>
                </c:pt>
                <c:pt idx="4218">
                  <c:v>4.6956522000000001E-2</c:v>
                </c:pt>
                <c:pt idx="4219">
                  <c:v>5.9591837000000002E-2</c:v>
                </c:pt>
                <c:pt idx="4220">
                  <c:v>5.1764706000000001E-2</c:v>
                </c:pt>
                <c:pt idx="4221">
                  <c:v>-2.9729729999999999E-2</c:v>
                </c:pt>
                <c:pt idx="4222">
                  <c:v>0.42111506500000001</c:v>
                </c:pt>
                <c:pt idx="4223">
                  <c:v>0.232286996</c:v>
                </c:pt>
                <c:pt idx="4224">
                  <c:v>9.1911765000000006E-2</c:v>
                </c:pt>
                <c:pt idx="4225">
                  <c:v>9.5009241999999994E-2</c:v>
                </c:pt>
                <c:pt idx="4226">
                  <c:v>7.1942450000000002E-3</c:v>
                </c:pt>
                <c:pt idx="4227">
                  <c:v>4.8387096999999997E-2</c:v>
                </c:pt>
                <c:pt idx="4228">
                  <c:v>0.31917551500000002</c:v>
                </c:pt>
                <c:pt idx="4229">
                  <c:v>-4.1772152E-2</c:v>
                </c:pt>
                <c:pt idx="4230">
                  <c:v>0.66295707500000001</c:v>
                </c:pt>
                <c:pt idx="4231">
                  <c:v>0.10918544199999999</c:v>
                </c:pt>
                <c:pt idx="4232">
                  <c:v>1.2345679E-2</c:v>
                </c:pt>
                <c:pt idx="4233">
                  <c:v>5.9961315000000001E-2</c:v>
                </c:pt>
                <c:pt idx="4234">
                  <c:v>0.2</c:v>
                </c:pt>
                <c:pt idx="4235">
                  <c:v>3.4090909000000003E-2</c:v>
                </c:pt>
                <c:pt idx="4236">
                  <c:v>7.3684210999999999E-2</c:v>
                </c:pt>
                <c:pt idx="4237">
                  <c:v>0.219074937</c:v>
                </c:pt>
                <c:pt idx="4238">
                  <c:v>1.2903226E-2</c:v>
                </c:pt>
                <c:pt idx="4239">
                  <c:v>8.2251082000000003E-2</c:v>
                </c:pt>
                <c:pt idx="4240">
                  <c:v>0.209876543</c:v>
                </c:pt>
                <c:pt idx="4241">
                  <c:v>5.1731894E-2</c:v>
                </c:pt>
                <c:pt idx="4242">
                  <c:v>0.13231552199999999</c:v>
                </c:pt>
                <c:pt idx="4243">
                  <c:v>-1.0928962E-2</c:v>
                </c:pt>
                <c:pt idx="4244">
                  <c:v>3.497053E-2</c:v>
                </c:pt>
                <c:pt idx="4245">
                  <c:v>4.9305556E-2</c:v>
                </c:pt>
                <c:pt idx="4246">
                  <c:v>4.5772409E-2</c:v>
                </c:pt>
                <c:pt idx="4247">
                  <c:v>0.14757969300000001</c:v>
                </c:pt>
                <c:pt idx="4248">
                  <c:v>3.0405405E-2</c:v>
                </c:pt>
                <c:pt idx="4249">
                  <c:v>0.33840304199999999</c:v>
                </c:pt>
                <c:pt idx="4250">
                  <c:v>0.345454545</c:v>
                </c:pt>
                <c:pt idx="4251">
                  <c:v>2.2099448000000001E-2</c:v>
                </c:pt>
                <c:pt idx="4252">
                  <c:v>-0.12295261</c:v>
                </c:pt>
                <c:pt idx="4253">
                  <c:v>0.51216216199999998</c:v>
                </c:pt>
                <c:pt idx="4254">
                  <c:v>0.35013623999999999</c:v>
                </c:pt>
                <c:pt idx="4255">
                  <c:v>0.10067567600000001</c:v>
                </c:pt>
                <c:pt idx="4256">
                  <c:v>-1.4957265000000001E-2</c:v>
                </c:pt>
                <c:pt idx="4257">
                  <c:v>0.66987951800000001</c:v>
                </c:pt>
                <c:pt idx="4258">
                  <c:v>0.10084506999999999</c:v>
                </c:pt>
                <c:pt idx="4259">
                  <c:v>0.13116123599999999</c:v>
                </c:pt>
                <c:pt idx="4260">
                  <c:v>-1.0960334E-2</c:v>
                </c:pt>
                <c:pt idx="4261">
                  <c:v>0.143307087</c:v>
                </c:pt>
                <c:pt idx="4262">
                  <c:v>0.18759811600000001</c:v>
                </c:pt>
                <c:pt idx="4263">
                  <c:v>2.0765026999999998E-2</c:v>
                </c:pt>
                <c:pt idx="4264">
                  <c:v>-1.3389711E-2</c:v>
                </c:pt>
                <c:pt idx="4265">
                  <c:v>0.13212645200000001</c:v>
                </c:pt>
                <c:pt idx="4266">
                  <c:v>1.964637E-3</c:v>
                </c:pt>
                <c:pt idx="4267">
                  <c:v>0.14994002400000001</c:v>
                </c:pt>
                <c:pt idx="4268">
                  <c:v>1.1714285710000001</c:v>
                </c:pt>
                <c:pt idx="4269">
                  <c:v>0.19571428599999999</c:v>
                </c:pt>
                <c:pt idx="4270">
                  <c:v>-5.1108606000000001E-2</c:v>
                </c:pt>
                <c:pt idx="4271">
                  <c:v>0.114583333</c:v>
                </c:pt>
                <c:pt idx="4272">
                  <c:v>0.32947976899999998</c:v>
                </c:pt>
                <c:pt idx="4273">
                  <c:v>0.65363735099999998</c:v>
                </c:pt>
                <c:pt idx="4274">
                  <c:v>0.202205882</c:v>
                </c:pt>
                <c:pt idx="4275">
                  <c:v>0.27602523699999998</c:v>
                </c:pt>
                <c:pt idx="4276">
                  <c:v>0.24137931000000001</c:v>
                </c:pt>
                <c:pt idx="4277">
                  <c:v>0.11135371199999999</c:v>
                </c:pt>
                <c:pt idx="4278">
                  <c:v>0.17796610199999999</c:v>
                </c:pt>
                <c:pt idx="4279">
                  <c:v>0.251830161</c:v>
                </c:pt>
                <c:pt idx="4280">
                  <c:v>0.36981757900000001</c:v>
                </c:pt>
                <c:pt idx="4281">
                  <c:v>-4.9217002000000003E-2</c:v>
                </c:pt>
                <c:pt idx="4282">
                  <c:v>0.27738095200000001</c:v>
                </c:pt>
                <c:pt idx="4283">
                  <c:v>4.9204051999999998E-2</c:v>
                </c:pt>
                <c:pt idx="4284">
                  <c:v>0.52073732699999997</c:v>
                </c:pt>
                <c:pt idx="4285">
                  <c:v>2.0100502999999999E-2</c:v>
                </c:pt>
                <c:pt idx="4286">
                  <c:v>-4.1109969000000003E-2</c:v>
                </c:pt>
                <c:pt idx="4287">
                  <c:v>-7.1910109999999998E-3</c:v>
                </c:pt>
                <c:pt idx="4288">
                  <c:v>0.11362148</c:v>
                </c:pt>
                <c:pt idx="4289">
                  <c:v>-7.3982739999999998E-3</c:v>
                </c:pt>
                <c:pt idx="4290">
                  <c:v>0.115202703</c:v>
                </c:pt>
                <c:pt idx="4291">
                  <c:v>0</c:v>
                </c:pt>
                <c:pt idx="4292">
                  <c:v>6.6506023999999997E-2</c:v>
                </c:pt>
                <c:pt idx="4293">
                  <c:v>1.1602611000000001E-2</c:v>
                </c:pt>
                <c:pt idx="4294">
                  <c:v>-2.3125699E-2</c:v>
                </c:pt>
                <c:pt idx="4295">
                  <c:v>0.299492386</c:v>
                </c:pt>
                <c:pt idx="4296">
                  <c:v>9.3767545999999993E-2</c:v>
                </c:pt>
                <c:pt idx="4297">
                  <c:v>0.66722689099999999</c:v>
                </c:pt>
                <c:pt idx="4298">
                  <c:v>3.2121426000000002E-2</c:v>
                </c:pt>
                <c:pt idx="4299">
                  <c:v>7.3735526999999995E-2</c:v>
                </c:pt>
                <c:pt idx="4300">
                  <c:v>0.11333333299999999</c:v>
                </c:pt>
                <c:pt idx="4301">
                  <c:v>-6.0363635999999998E-2</c:v>
                </c:pt>
                <c:pt idx="4302">
                  <c:v>0.10878112700000001</c:v>
                </c:pt>
                <c:pt idx="4303">
                  <c:v>6.2332440000000003E-2</c:v>
                </c:pt>
                <c:pt idx="4304">
                  <c:v>-6.9659443000000001E-2</c:v>
                </c:pt>
                <c:pt idx="4305">
                  <c:v>8.3333332999999996E-2</c:v>
                </c:pt>
                <c:pt idx="4306">
                  <c:v>2.1302871000000001E-2</c:v>
                </c:pt>
                <c:pt idx="4307">
                  <c:v>0.45325778999999999</c:v>
                </c:pt>
                <c:pt idx="4308">
                  <c:v>0.32640949600000002</c:v>
                </c:pt>
                <c:pt idx="4309">
                  <c:v>0.58333333300000001</c:v>
                </c:pt>
                <c:pt idx="4310">
                  <c:v>0.10180472</c:v>
                </c:pt>
                <c:pt idx="4311">
                  <c:v>9.3023300000000004E-4</c:v>
                </c:pt>
                <c:pt idx="4312">
                  <c:v>3.4220531999999998E-2</c:v>
                </c:pt>
                <c:pt idx="4313">
                  <c:v>2.9877773E-2</c:v>
                </c:pt>
                <c:pt idx="4314">
                  <c:v>0.10337078700000001</c:v>
                </c:pt>
                <c:pt idx="4315">
                  <c:v>4.7079336999999999E-2</c:v>
                </c:pt>
                <c:pt idx="4316">
                  <c:v>2.9010989000000001E-2</c:v>
                </c:pt>
                <c:pt idx="4317">
                  <c:v>4.4642859999999996E-3</c:v>
                </c:pt>
                <c:pt idx="4318">
                  <c:v>-4.9200000000000001E-2</c:v>
                </c:pt>
                <c:pt idx="4319">
                  <c:v>0.10195227799999999</c:v>
                </c:pt>
                <c:pt idx="4320">
                  <c:v>-0.12657534200000001</c:v>
                </c:pt>
                <c:pt idx="4321">
                  <c:v>-2.6755853E-2</c:v>
                </c:pt>
                <c:pt idx="4322">
                  <c:v>0.58437499999999998</c:v>
                </c:pt>
                <c:pt idx="4323">
                  <c:v>0.116814159</c:v>
                </c:pt>
                <c:pt idx="4324">
                  <c:v>0.17669072399999999</c:v>
                </c:pt>
                <c:pt idx="4325">
                  <c:v>0.13823529400000001</c:v>
                </c:pt>
                <c:pt idx="4326">
                  <c:v>7.9009434000000003E-2</c:v>
                </c:pt>
                <c:pt idx="4327">
                  <c:v>0.187361419</c:v>
                </c:pt>
                <c:pt idx="4328">
                  <c:v>0.17941747599999999</c:v>
                </c:pt>
                <c:pt idx="4329">
                  <c:v>0.161783439</c:v>
                </c:pt>
                <c:pt idx="4330">
                  <c:v>-0.17362924299999999</c:v>
                </c:pt>
                <c:pt idx="4331">
                  <c:v>5.7142856999999998E-2</c:v>
                </c:pt>
                <c:pt idx="4332">
                  <c:v>-1.3674197000000001E-2</c:v>
                </c:pt>
                <c:pt idx="4333">
                  <c:v>0.13565217399999999</c:v>
                </c:pt>
                <c:pt idx="4334">
                  <c:v>0.18222222199999999</c:v>
                </c:pt>
                <c:pt idx="4335">
                  <c:v>0.21761658</c:v>
                </c:pt>
                <c:pt idx="4336">
                  <c:v>4.7179486999999999E-2</c:v>
                </c:pt>
                <c:pt idx="4337">
                  <c:v>0.16930639</c:v>
                </c:pt>
                <c:pt idx="4338">
                  <c:v>0.16350365</c:v>
                </c:pt>
                <c:pt idx="4339">
                  <c:v>0.28282828300000001</c:v>
                </c:pt>
                <c:pt idx="4340">
                  <c:v>2.3584909999999999E-3</c:v>
                </c:pt>
                <c:pt idx="4341">
                  <c:v>0.242718447</c:v>
                </c:pt>
                <c:pt idx="4342">
                  <c:v>1.412429E-3</c:v>
                </c:pt>
                <c:pt idx="4343">
                  <c:v>-0.15936254999999999</c:v>
                </c:pt>
                <c:pt idx="4344">
                  <c:v>8.5003455000000006E-2</c:v>
                </c:pt>
                <c:pt idx="4345">
                  <c:v>5.0890589999999999E-3</c:v>
                </c:pt>
                <c:pt idx="4346">
                  <c:v>2.2044088E-2</c:v>
                </c:pt>
                <c:pt idx="4347">
                  <c:v>3.8167938999999998E-2</c:v>
                </c:pt>
                <c:pt idx="4348">
                  <c:v>0.1275</c:v>
                </c:pt>
                <c:pt idx="4349">
                  <c:v>0.29611650499999997</c:v>
                </c:pt>
                <c:pt idx="4350">
                  <c:v>1.3931888999999999E-2</c:v>
                </c:pt>
                <c:pt idx="4351">
                  <c:v>0.31856540100000003</c:v>
                </c:pt>
                <c:pt idx="4352">
                  <c:v>9.6219930999999995E-2</c:v>
                </c:pt>
                <c:pt idx="4353">
                  <c:v>-0.15862069000000001</c:v>
                </c:pt>
                <c:pt idx="4354">
                  <c:v>0.138157895</c:v>
                </c:pt>
                <c:pt idx="4355">
                  <c:v>0.191603053</c:v>
                </c:pt>
                <c:pt idx="4356">
                  <c:v>8.0000000000000002E-3</c:v>
                </c:pt>
                <c:pt idx="4357">
                  <c:v>7.0826307000000005E-2</c:v>
                </c:pt>
                <c:pt idx="4358">
                  <c:v>7.2768191999999995E-2</c:v>
                </c:pt>
                <c:pt idx="4359">
                  <c:v>0.18991097900000001</c:v>
                </c:pt>
                <c:pt idx="4360">
                  <c:v>2.6995305000000001E-2</c:v>
                </c:pt>
                <c:pt idx="4361">
                  <c:v>0.17931034500000001</c:v>
                </c:pt>
                <c:pt idx="4362">
                  <c:v>5.0251260000000004E-3</c:v>
                </c:pt>
                <c:pt idx="4363">
                  <c:v>-5.4644809000000003E-2</c:v>
                </c:pt>
                <c:pt idx="4364">
                  <c:v>4.0703053000000003E-2</c:v>
                </c:pt>
                <c:pt idx="4365">
                  <c:v>0.117535184</c:v>
                </c:pt>
                <c:pt idx="4366">
                  <c:v>2.7386117000000001E-2</c:v>
                </c:pt>
                <c:pt idx="4367">
                  <c:v>0.49407783399999999</c:v>
                </c:pt>
                <c:pt idx="4368">
                  <c:v>-2.6639343999999999E-2</c:v>
                </c:pt>
                <c:pt idx="4369">
                  <c:v>9.5057033999999999E-2</c:v>
                </c:pt>
                <c:pt idx="4370">
                  <c:v>5.4982818000000003E-2</c:v>
                </c:pt>
                <c:pt idx="4371">
                  <c:v>0.31826742000000002</c:v>
                </c:pt>
                <c:pt idx="4372">
                  <c:v>0.31366459600000002</c:v>
                </c:pt>
                <c:pt idx="4373">
                  <c:v>4.4951590999999999E-2</c:v>
                </c:pt>
                <c:pt idx="4374">
                  <c:v>0.276106195</c:v>
                </c:pt>
                <c:pt idx="4375">
                  <c:v>0.13882863300000001</c:v>
                </c:pt>
                <c:pt idx="4376">
                  <c:v>8.8709677000000001E-2</c:v>
                </c:pt>
                <c:pt idx="4377">
                  <c:v>7.6492536999999999E-2</c:v>
                </c:pt>
                <c:pt idx="4378">
                  <c:v>-3.1257631000000001E-2</c:v>
                </c:pt>
                <c:pt idx="4379">
                  <c:v>-9.921671E-3</c:v>
                </c:pt>
                <c:pt idx="4380">
                  <c:v>-2.8203556000000001E-2</c:v>
                </c:pt>
                <c:pt idx="4381">
                  <c:v>-4.8672566E-2</c:v>
                </c:pt>
                <c:pt idx="4382">
                  <c:v>2.4271845E-2</c:v>
                </c:pt>
                <c:pt idx="4383">
                  <c:v>-5.6661561999999999E-2</c:v>
                </c:pt>
                <c:pt idx="4384">
                  <c:v>-1.680672E-3</c:v>
                </c:pt>
                <c:pt idx="4385">
                  <c:v>3.6419752999999999E-2</c:v>
                </c:pt>
                <c:pt idx="4386">
                  <c:v>-8.9112747000000006E-2</c:v>
                </c:pt>
                <c:pt idx="4387">
                  <c:v>2.9880477999999999E-2</c:v>
                </c:pt>
                <c:pt idx="4388">
                  <c:v>4.8726467000000002E-2</c:v>
                </c:pt>
                <c:pt idx="4389">
                  <c:v>0.181630972</c:v>
                </c:pt>
                <c:pt idx="4390">
                  <c:v>4.5582442000000001E-2</c:v>
                </c:pt>
                <c:pt idx="4391">
                  <c:v>0.182191781</c:v>
                </c:pt>
                <c:pt idx="4392">
                  <c:v>0.43396226399999999</c:v>
                </c:pt>
                <c:pt idx="4393">
                  <c:v>7.3089701000000007E-2</c:v>
                </c:pt>
                <c:pt idx="4394">
                  <c:v>6.3297872000000005E-2</c:v>
                </c:pt>
                <c:pt idx="4395">
                  <c:v>-3.9473684000000002E-2</c:v>
                </c:pt>
                <c:pt idx="4396">
                  <c:v>0.115117892</c:v>
                </c:pt>
                <c:pt idx="4397">
                  <c:v>6.1185470000000002E-3</c:v>
                </c:pt>
                <c:pt idx="4398">
                  <c:v>-6.4864864999999994E-2</c:v>
                </c:pt>
                <c:pt idx="4399">
                  <c:v>-4.8648649000000002E-2</c:v>
                </c:pt>
                <c:pt idx="4400">
                  <c:v>2.5316459999999998E-3</c:v>
                </c:pt>
                <c:pt idx="4401">
                  <c:v>3.2647462000000002E-2</c:v>
                </c:pt>
                <c:pt idx="4402">
                  <c:v>0.125</c:v>
                </c:pt>
                <c:pt idx="4403">
                  <c:v>-2.2241993000000002E-2</c:v>
                </c:pt>
                <c:pt idx="4404">
                  <c:v>0.19593345700000001</c:v>
                </c:pt>
                <c:pt idx="4405">
                  <c:v>0.141575274</c:v>
                </c:pt>
                <c:pt idx="4406">
                  <c:v>0.10983050799999999</c:v>
                </c:pt>
                <c:pt idx="4407">
                  <c:v>0.25</c:v>
                </c:pt>
                <c:pt idx="4408">
                  <c:v>0.120733249</c:v>
                </c:pt>
                <c:pt idx="4409">
                  <c:v>7.5471698000000004E-2</c:v>
                </c:pt>
                <c:pt idx="4410">
                  <c:v>0.12638480699999999</c:v>
                </c:pt>
                <c:pt idx="4411">
                  <c:v>9.8765432E-2</c:v>
                </c:pt>
                <c:pt idx="4412">
                  <c:v>2.6165167999999999E-2</c:v>
                </c:pt>
                <c:pt idx="4413">
                  <c:v>0.222222222</c:v>
                </c:pt>
                <c:pt idx="4414">
                  <c:v>0.48477157399999998</c:v>
                </c:pt>
                <c:pt idx="4415">
                  <c:v>0.27650273199999997</c:v>
                </c:pt>
                <c:pt idx="4416">
                  <c:v>0.40377358499999999</c:v>
                </c:pt>
                <c:pt idx="4417">
                  <c:v>0.23217726399999999</c:v>
                </c:pt>
                <c:pt idx="4418">
                  <c:v>0.21876430199999999</c:v>
                </c:pt>
                <c:pt idx="4419">
                  <c:v>2.0833332999999999E-2</c:v>
                </c:pt>
                <c:pt idx="4420">
                  <c:v>7.0588234999999999E-2</c:v>
                </c:pt>
                <c:pt idx="4421">
                  <c:v>2.0072993000000001E-2</c:v>
                </c:pt>
                <c:pt idx="4422">
                  <c:v>2.6955949999999999E-2</c:v>
                </c:pt>
                <c:pt idx="4423">
                  <c:v>6.7961165000000004E-2</c:v>
                </c:pt>
                <c:pt idx="4424">
                  <c:v>-0.17431192700000001</c:v>
                </c:pt>
                <c:pt idx="4425">
                  <c:v>-0.49152542399999999</c:v>
                </c:pt>
                <c:pt idx="4426">
                  <c:v>4.6052632000000003E-2</c:v>
                </c:pt>
                <c:pt idx="4427">
                  <c:v>0.108958838</c:v>
                </c:pt>
                <c:pt idx="4428">
                  <c:v>-5.7034221000000003E-2</c:v>
                </c:pt>
                <c:pt idx="4429">
                  <c:v>0.23786407800000001</c:v>
                </c:pt>
                <c:pt idx="4430">
                  <c:v>0.11466295999999999</c:v>
                </c:pt>
                <c:pt idx="4431">
                  <c:v>0.42294117599999997</c:v>
                </c:pt>
                <c:pt idx="4432">
                  <c:v>-2.3866347999999999E-2</c:v>
                </c:pt>
                <c:pt idx="4433">
                  <c:v>0.13627863500000001</c:v>
                </c:pt>
                <c:pt idx="4434">
                  <c:v>0.13647642700000001</c:v>
                </c:pt>
                <c:pt idx="4435">
                  <c:v>-5.540166E-3</c:v>
                </c:pt>
                <c:pt idx="4436">
                  <c:v>5.7142856999999998E-2</c:v>
                </c:pt>
                <c:pt idx="4437">
                  <c:v>-0.14230019499999999</c:v>
                </c:pt>
                <c:pt idx="4438">
                  <c:v>3.1847133999999999E-2</c:v>
                </c:pt>
                <c:pt idx="4439">
                  <c:v>6.2350120000000002E-2</c:v>
                </c:pt>
                <c:pt idx="4440">
                  <c:v>9.0909090999999997E-2</c:v>
                </c:pt>
                <c:pt idx="4441">
                  <c:v>5.0403226000000002E-2</c:v>
                </c:pt>
                <c:pt idx="4442">
                  <c:v>-0.16071428600000001</c:v>
                </c:pt>
                <c:pt idx="4443">
                  <c:v>3.5908596000000001E-2</c:v>
                </c:pt>
                <c:pt idx="4444">
                  <c:v>-4.8701299000000003E-2</c:v>
                </c:pt>
                <c:pt idx="4445">
                  <c:v>3.6805011999999998E-2</c:v>
                </c:pt>
                <c:pt idx="4446">
                  <c:v>3.7810681999999998E-2</c:v>
                </c:pt>
                <c:pt idx="4447">
                  <c:v>0.16811594199999999</c:v>
                </c:pt>
                <c:pt idx="4448">
                  <c:v>-9.0909090999999997E-2</c:v>
                </c:pt>
                <c:pt idx="4449">
                  <c:v>-3.1055901E-2</c:v>
                </c:pt>
                <c:pt idx="4450">
                  <c:v>0.34615384599999999</c:v>
                </c:pt>
                <c:pt idx="4451">
                  <c:v>0.84440969499999996</c:v>
                </c:pt>
                <c:pt idx="4452">
                  <c:v>7.6171875E-2</c:v>
                </c:pt>
                <c:pt idx="4453">
                  <c:v>1.5684153999999999E-2</c:v>
                </c:pt>
                <c:pt idx="4454">
                  <c:v>6.9343065999999995E-2</c:v>
                </c:pt>
                <c:pt idx="4455">
                  <c:v>0.16747482299999999</c:v>
                </c:pt>
                <c:pt idx="4456">
                  <c:v>0.133212779</c:v>
                </c:pt>
                <c:pt idx="4457">
                  <c:v>-3.2921809999999999E-3</c:v>
                </c:pt>
                <c:pt idx="4458">
                  <c:v>0.174633223</c:v>
                </c:pt>
                <c:pt idx="4459">
                  <c:v>5.2505967000000001E-2</c:v>
                </c:pt>
                <c:pt idx="4460">
                  <c:v>-5.4954955E-2</c:v>
                </c:pt>
                <c:pt idx="4461">
                  <c:v>0.17319141299999999</c:v>
                </c:pt>
                <c:pt idx="4462">
                  <c:v>3.726708E-3</c:v>
                </c:pt>
                <c:pt idx="4463">
                  <c:v>0.133333333</c:v>
                </c:pt>
                <c:pt idx="4464">
                  <c:v>-0.14545454499999999</c:v>
                </c:pt>
                <c:pt idx="4465">
                  <c:v>1.9124796999999999E-2</c:v>
                </c:pt>
                <c:pt idx="4466">
                  <c:v>0.385159011</c:v>
                </c:pt>
                <c:pt idx="4467">
                  <c:v>0.16801619400000001</c:v>
                </c:pt>
                <c:pt idx="4468">
                  <c:v>0.16290909100000001</c:v>
                </c:pt>
                <c:pt idx="4469">
                  <c:v>-8.5862068999999999E-2</c:v>
                </c:pt>
                <c:pt idx="4470">
                  <c:v>8.6000956000000003E-2</c:v>
                </c:pt>
                <c:pt idx="4471">
                  <c:v>0.30075188000000003</c:v>
                </c:pt>
                <c:pt idx="4472">
                  <c:v>-0.14399999999999999</c:v>
                </c:pt>
                <c:pt idx="4473">
                  <c:v>-2.4E-2</c:v>
                </c:pt>
                <c:pt idx="4474">
                  <c:v>3.6298143999999997E-2</c:v>
                </c:pt>
                <c:pt idx="4475">
                  <c:v>0.17357512999999999</c:v>
                </c:pt>
                <c:pt idx="4476">
                  <c:v>0.114633528</c:v>
                </c:pt>
                <c:pt idx="4477">
                  <c:v>6.9587628999999998E-2</c:v>
                </c:pt>
                <c:pt idx="4478">
                  <c:v>-9.6815287E-2</c:v>
                </c:pt>
                <c:pt idx="4479">
                  <c:v>3.7499999999999999E-2</c:v>
                </c:pt>
                <c:pt idx="4480">
                  <c:v>0.28421052600000002</c:v>
                </c:pt>
                <c:pt idx="4481">
                  <c:v>-0.21052631599999999</c:v>
                </c:pt>
                <c:pt idx="4482">
                  <c:v>0.40417457299999998</c:v>
                </c:pt>
                <c:pt idx="4483">
                  <c:v>0.107692308</c:v>
                </c:pt>
                <c:pt idx="4484">
                  <c:v>0.107692308</c:v>
                </c:pt>
                <c:pt idx="4485">
                  <c:v>0.27480916</c:v>
                </c:pt>
                <c:pt idx="4486">
                  <c:v>-1.6528925999999999E-2</c:v>
                </c:pt>
                <c:pt idx="4487">
                  <c:v>-1.8446601999999999E-2</c:v>
                </c:pt>
                <c:pt idx="4488">
                  <c:v>-3.0434783E-2</c:v>
                </c:pt>
                <c:pt idx="4489">
                  <c:v>0.18579235</c:v>
                </c:pt>
                <c:pt idx="4490">
                  <c:v>3.0303030000000002E-2</c:v>
                </c:pt>
                <c:pt idx="4491">
                  <c:v>0.18779342700000001</c:v>
                </c:pt>
                <c:pt idx="4492">
                  <c:v>-1.1437908E-2</c:v>
                </c:pt>
                <c:pt idx="4493">
                  <c:v>-3.729797E-3</c:v>
                </c:pt>
                <c:pt idx="4494">
                  <c:v>7.3572120000000005E-2</c:v>
                </c:pt>
                <c:pt idx="4495">
                  <c:v>-3.1219981000000001E-2</c:v>
                </c:pt>
                <c:pt idx="4496">
                  <c:v>-5.4794520000000001E-3</c:v>
                </c:pt>
                <c:pt idx="4497">
                  <c:v>3.9215686E-2</c:v>
                </c:pt>
                <c:pt idx="4498">
                  <c:v>-8.4507042000000004E-2</c:v>
                </c:pt>
                <c:pt idx="4499">
                  <c:v>0.11058264</c:v>
                </c:pt>
                <c:pt idx="4500">
                  <c:v>0.215</c:v>
                </c:pt>
                <c:pt idx="4501">
                  <c:v>9.7284583999999993E-2</c:v>
                </c:pt>
                <c:pt idx="4502">
                  <c:v>8.3530338999999995E-2</c:v>
                </c:pt>
                <c:pt idx="4503">
                  <c:v>9.2664093000000003E-2</c:v>
                </c:pt>
                <c:pt idx="4504">
                  <c:v>1.1146497E-2</c:v>
                </c:pt>
                <c:pt idx="4505">
                  <c:v>0.171021378</c:v>
                </c:pt>
                <c:pt idx="4506">
                  <c:v>-0.340659341</c:v>
                </c:pt>
                <c:pt idx="4507">
                  <c:v>0.42335766400000002</c:v>
                </c:pt>
                <c:pt idx="4508">
                  <c:v>0.15</c:v>
                </c:pt>
                <c:pt idx="4509">
                  <c:v>0.15116279099999999</c:v>
                </c:pt>
                <c:pt idx="4510">
                  <c:v>0.236781609</c:v>
                </c:pt>
                <c:pt idx="4511">
                  <c:v>0.16920152099999999</c:v>
                </c:pt>
                <c:pt idx="4512">
                  <c:v>1.6783217E-2</c:v>
                </c:pt>
                <c:pt idx="4513">
                  <c:v>-6.8181819999999999E-3</c:v>
                </c:pt>
                <c:pt idx="4514">
                  <c:v>3.1065089000000001E-2</c:v>
                </c:pt>
                <c:pt idx="4515">
                  <c:v>0.21107266399999999</c:v>
                </c:pt>
                <c:pt idx="4516">
                  <c:v>0.14828897299999999</c:v>
                </c:pt>
                <c:pt idx="4517">
                  <c:v>3.7593980000000002E-3</c:v>
                </c:pt>
                <c:pt idx="4518">
                  <c:v>6.9444443999999994E-2</c:v>
                </c:pt>
                <c:pt idx="4519">
                  <c:v>0.31832460699999998</c:v>
                </c:pt>
                <c:pt idx="4520">
                  <c:v>4.0356838999999999E-2</c:v>
                </c:pt>
                <c:pt idx="4521">
                  <c:v>0.11753936299999999</c:v>
                </c:pt>
                <c:pt idx="4522">
                  <c:v>4.7188754999999999E-2</c:v>
                </c:pt>
                <c:pt idx="4523">
                  <c:v>6.4787043000000002E-2</c:v>
                </c:pt>
                <c:pt idx="4524">
                  <c:v>6.5104167000000004E-2</c:v>
                </c:pt>
                <c:pt idx="4525">
                  <c:v>0.25765230300000003</c:v>
                </c:pt>
                <c:pt idx="4526">
                  <c:v>0.24583333299999999</c:v>
                </c:pt>
                <c:pt idx="4527">
                  <c:v>7.8313252999999999E-2</c:v>
                </c:pt>
                <c:pt idx="4528">
                  <c:v>-0.25</c:v>
                </c:pt>
                <c:pt idx="4529">
                  <c:v>7.8800558000000007E-2</c:v>
                </c:pt>
                <c:pt idx="4530">
                  <c:v>3.1208199999999998E-3</c:v>
                </c:pt>
                <c:pt idx="4531">
                  <c:v>3.5087719000000003E-2</c:v>
                </c:pt>
                <c:pt idx="4532">
                  <c:v>7.2833200000000005E-4</c:v>
                </c:pt>
                <c:pt idx="4533">
                  <c:v>-3.2501177999999999E-2</c:v>
                </c:pt>
                <c:pt idx="4534">
                  <c:v>1.1994003E-2</c:v>
                </c:pt>
                <c:pt idx="4535">
                  <c:v>3.9971192000000003E-2</c:v>
                </c:pt>
                <c:pt idx="4536">
                  <c:v>9.1666666999999993E-2</c:v>
                </c:pt>
                <c:pt idx="4537">
                  <c:v>7.9865772000000002E-2</c:v>
                </c:pt>
                <c:pt idx="4538">
                  <c:v>0.11910828</c:v>
                </c:pt>
                <c:pt idx="4539">
                  <c:v>6.2937063000000001E-2</c:v>
                </c:pt>
                <c:pt idx="4540">
                  <c:v>0.82439024400000005</c:v>
                </c:pt>
                <c:pt idx="4541">
                  <c:v>0.29219143600000003</c:v>
                </c:pt>
                <c:pt idx="4542">
                  <c:v>-3.2500000000000001E-2</c:v>
                </c:pt>
                <c:pt idx="4543">
                  <c:v>6.4889607000000002E-2</c:v>
                </c:pt>
                <c:pt idx="4544">
                  <c:v>8.5635358999999994E-2</c:v>
                </c:pt>
                <c:pt idx="4545">
                  <c:v>0.28571428599999998</c:v>
                </c:pt>
                <c:pt idx="4546">
                  <c:v>0.13945312500000001</c:v>
                </c:pt>
                <c:pt idx="4547">
                  <c:v>0.13636363600000001</c:v>
                </c:pt>
                <c:pt idx="4548">
                  <c:v>0.32402482300000002</c:v>
                </c:pt>
                <c:pt idx="4549">
                  <c:v>0.15886524799999999</c:v>
                </c:pt>
                <c:pt idx="4550">
                  <c:v>-3.9840639999999998E-3</c:v>
                </c:pt>
                <c:pt idx="4551">
                  <c:v>-5.8581320999999999E-2</c:v>
                </c:pt>
                <c:pt idx="4552">
                  <c:v>0.31054131099999999</c:v>
                </c:pt>
                <c:pt idx="4553">
                  <c:v>-0.15189873400000001</c:v>
                </c:pt>
                <c:pt idx="4554">
                  <c:v>0.35338345900000001</c:v>
                </c:pt>
                <c:pt idx="4555">
                  <c:v>1.2400354000000001E-2</c:v>
                </c:pt>
                <c:pt idx="4556">
                  <c:v>0.26741468000000002</c:v>
                </c:pt>
                <c:pt idx="4557">
                  <c:v>0.184937238</c:v>
                </c:pt>
                <c:pt idx="4558">
                  <c:v>4.6647229999999998E-2</c:v>
                </c:pt>
                <c:pt idx="4559">
                  <c:v>3.021148E-3</c:v>
                </c:pt>
                <c:pt idx="4560">
                  <c:v>6.9364161999999993E-2</c:v>
                </c:pt>
                <c:pt idx="4561">
                  <c:v>5.7754705000000003E-2</c:v>
                </c:pt>
                <c:pt idx="4562">
                  <c:v>0.102653631</c:v>
                </c:pt>
                <c:pt idx="4563">
                  <c:v>2.2077922E-2</c:v>
                </c:pt>
                <c:pt idx="4564">
                  <c:v>0.146175637</c:v>
                </c:pt>
                <c:pt idx="4565">
                  <c:v>-1.1635028E-2</c:v>
                </c:pt>
                <c:pt idx="4566">
                  <c:v>3.3582090000000002E-2</c:v>
                </c:pt>
                <c:pt idx="4567">
                  <c:v>0.18938053099999999</c:v>
                </c:pt>
                <c:pt idx="4568">
                  <c:v>3.5658914999999999E-2</c:v>
                </c:pt>
                <c:pt idx="4569">
                  <c:v>6.2240660000000003E-3</c:v>
                </c:pt>
                <c:pt idx="4570">
                  <c:v>-7.4999999999999997E-2</c:v>
                </c:pt>
                <c:pt idx="4571">
                  <c:v>0.148195876</c:v>
                </c:pt>
                <c:pt idx="4572">
                  <c:v>-9.8010317E-2</c:v>
                </c:pt>
                <c:pt idx="4573">
                  <c:v>-1.0480349E-2</c:v>
                </c:pt>
                <c:pt idx="4574">
                  <c:v>7.3913042999999998E-2</c:v>
                </c:pt>
                <c:pt idx="4575">
                  <c:v>-1.2211669E-2</c:v>
                </c:pt>
                <c:pt idx="4576">
                  <c:v>0.394382022</c:v>
                </c:pt>
                <c:pt idx="4577">
                  <c:v>9.1402714999999995E-2</c:v>
                </c:pt>
                <c:pt idx="4578">
                  <c:v>-6.7543859999999997E-2</c:v>
                </c:pt>
                <c:pt idx="4579">
                  <c:v>0.13580246900000001</c:v>
                </c:pt>
                <c:pt idx="4580">
                  <c:v>0.197860963</c:v>
                </c:pt>
                <c:pt idx="4581">
                  <c:v>4.6623794000000003E-2</c:v>
                </c:pt>
                <c:pt idx="4582">
                  <c:v>1.384083E-2</c:v>
                </c:pt>
                <c:pt idx="4583">
                  <c:v>0.27428571400000001</c:v>
                </c:pt>
                <c:pt idx="4584">
                  <c:v>8.7373737000000007E-2</c:v>
                </c:pt>
                <c:pt idx="4585">
                  <c:v>-3.6363635999999998E-2</c:v>
                </c:pt>
                <c:pt idx="4586">
                  <c:v>-3.1578947000000003E-2</c:v>
                </c:pt>
                <c:pt idx="4587">
                  <c:v>1.6336633999999999E-2</c:v>
                </c:pt>
                <c:pt idx="4588">
                  <c:v>0.174502712</c:v>
                </c:pt>
                <c:pt idx="4589">
                  <c:v>4.4444444E-2</c:v>
                </c:pt>
                <c:pt idx="4590">
                  <c:v>7.3946095000000003E-2</c:v>
                </c:pt>
                <c:pt idx="4591">
                  <c:v>4.4479746000000001E-2</c:v>
                </c:pt>
                <c:pt idx="4592">
                  <c:v>0.16</c:v>
                </c:pt>
                <c:pt idx="4593">
                  <c:v>0.17350649400000001</c:v>
                </c:pt>
                <c:pt idx="4594">
                  <c:v>0.16601875099999999</c:v>
                </c:pt>
                <c:pt idx="4595">
                  <c:v>6.4620355000000004E-2</c:v>
                </c:pt>
                <c:pt idx="4596">
                  <c:v>2.8315243E-2</c:v>
                </c:pt>
                <c:pt idx="4597">
                  <c:v>6.1962134000000002E-2</c:v>
                </c:pt>
                <c:pt idx="4598">
                  <c:v>-5.0632911000000003E-2</c:v>
                </c:pt>
                <c:pt idx="4599">
                  <c:v>0.18940052099999999</c:v>
                </c:pt>
                <c:pt idx="4600">
                  <c:v>1.6548462999999999E-2</c:v>
                </c:pt>
                <c:pt idx="4601">
                  <c:v>-9.5652174000000006E-2</c:v>
                </c:pt>
                <c:pt idx="4602">
                  <c:v>-2.5074626999999999E-2</c:v>
                </c:pt>
                <c:pt idx="4603">
                  <c:v>0.27071428600000003</c:v>
                </c:pt>
                <c:pt idx="4604">
                  <c:v>0.203107658</c:v>
                </c:pt>
                <c:pt idx="4605">
                  <c:v>-0.16029143900000001</c:v>
                </c:pt>
                <c:pt idx="4606">
                  <c:v>-0.22837022100000001</c:v>
                </c:pt>
                <c:pt idx="4607">
                  <c:v>3.7885096E-2</c:v>
                </c:pt>
                <c:pt idx="4608">
                  <c:v>9.4495704999999999E-2</c:v>
                </c:pt>
                <c:pt idx="4609">
                  <c:v>-2.0253165E-2</c:v>
                </c:pt>
                <c:pt idx="4610">
                  <c:v>5.1502145999999999E-2</c:v>
                </c:pt>
                <c:pt idx="4611">
                  <c:v>5.4513889000000003E-2</c:v>
                </c:pt>
                <c:pt idx="4612">
                  <c:v>-1.1143695E-2</c:v>
                </c:pt>
                <c:pt idx="4613">
                  <c:v>0.104873535</c:v>
                </c:pt>
                <c:pt idx="4614">
                  <c:v>-7.4074074000000004E-2</c:v>
                </c:pt>
                <c:pt idx="4615">
                  <c:v>4.9276132E-2</c:v>
                </c:pt>
                <c:pt idx="4616">
                  <c:v>0.126801153</c:v>
                </c:pt>
                <c:pt idx="4617">
                  <c:v>0.137510513</c:v>
                </c:pt>
                <c:pt idx="4618">
                  <c:v>0.10014727499999999</c:v>
                </c:pt>
                <c:pt idx="4619">
                  <c:v>0.21309523799999999</c:v>
                </c:pt>
                <c:pt idx="4620">
                  <c:v>0.08</c:v>
                </c:pt>
                <c:pt idx="4621">
                  <c:v>1.0879420000000001E-2</c:v>
                </c:pt>
                <c:pt idx="4622">
                  <c:v>6.3090128999999995E-2</c:v>
                </c:pt>
                <c:pt idx="4623">
                  <c:v>0.117647059</c:v>
                </c:pt>
                <c:pt idx="4624">
                  <c:v>4.0093603999999998E-2</c:v>
                </c:pt>
                <c:pt idx="4625">
                  <c:v>7.8651684999999999E-2</c:v>
                </c:pt>
                <c:pt idx="4626">
                  <c:v>0.27195945900000001</c:v>
                </c:pt>
                <c:pt idx="4627">
                  <c:v>0.15424284999999999</c:v>
                </c:pt>
                <c:pt idx="4628">
                  <c:v>-0.21614393400000001</c:v>
                </c:pt>
                <c:pt idx="4629">
                  <c:v>8.8888888999999999E-2</c:v>
                </c:pt>
                <c:pt idx="4630">
                  <c:v>0.368178324</c:v>
                </c:pt>
                <c:pt idx="4631">
                  <c:v>9.2071610999999998E-2</c:v>
                </c:pt>
                <c:pt idx="4632">
                  <c:v>-1.5794669000000001E-2</c:v>
                </c:pt>
                <c:pt idx="4633">
                  <c:v>-4.1279285999999998E-2</c:v>
                </c:pt>
                <c:pt idx="4634">
                  <c:v>-0.13022112999999999</c:v>
                </c:pt>
                <c:pt idx="4635">
                  <c:v>1.7618793000000001E-2</c:v>
                </c:pt>
                <c:pt idx="4636">
                  <c:v>-2.8860569999999999E-2</c:v>
                </c:pt>
                <c:pt idx="4637">
                  <c:v>0.39220462900000003</c:v>
                </c:pt>
                <c:pt idx="4638">
                  <c:v>-3.8072094000000001E-2</c:v>
                </c:pt>
                <c:pt idx="4639">
                  <c:v>-0.13297872299999999</c:v>
                </c:pt>
                <c:pt idx="4640">
                  <c:v>-0.12866242</c:v>
                </c:pt>
                <c:pt idx="4641">
                  <c:v>-5.2606747000000002E-2</c:v>
                </c:pt>
                <c:pt idx="4642">
                  <c:v>-0.140939597</c:v>
                </c:pt>
                <c:pt idx="4643">
                  <c:v>-9.1181506999999995E-2</c:v>
                </c:pt>
                <c:pt idx="4644">
                  <c:v>-0.12466843499999999</c:v>
                </c:pt>
                <c:pt idx="4645">
                  <c:v>5.4562127000000002E-2</c:v>
                </c:pt>
                <c:pt idx="4646">
                  <c:v>4.8244506E-2</c:v>
                </c:pt>
                <c:pt idx="4647">
                  <c:v>-0.13793103400000001</c:v>
                </c:pt>
                <c:pt idx="4648">
                  <c:v>4.6833931000000002E-2</c:v>
                </c:pt>
                <c:pt idx="4649">
                  <c:v>-0.130898876</c:v>
                </c:pt>
                <c:pt idx="4650">
                  <c:v>-0.11174458399999999</c:v>
                </c:pt>
                <c:pt idx="4651">
                  <c:v>7.8532346000000003E-2</c:v>
                </c:pt>
                <c:pt idx="4652">
                  <c:v>-0.18807947</c:v>
                </c:pt>
                <c:pt idx="4653">
                  <c:v>-4.8205679999999999E-3</c:v>
                </c:pt>
                <c:pt idx="4654">
                  <c:v>-0.35034347399999999</c:v>
                </c:pt>
                <c:pt idx="4655">
                  <c:v>0.102493075</c:v>
                </c:pt>
                <c:pt idx="4656">
                  <c:v>6.2500000000000003E-3</c:v>
                </c:pt>
                <c:pt idx="4657">
                  <c:v>-9.4970414000000003E-2</c:v>
                </c:pt>
                <c:pt idx="4658">
                  <c:v>-1.2626263E-2</c:v>
                </c:pt>
                <c:pt idx="4659">
                  <c:v>-0.12671232900000001</c:v>
                </c:pt>
                <c:pt idx="4660">
                  <c:v>-0.22483725600000001</c:v>
                </c:pt>
                <c:pt idx="4661">
                  <c:v>-0.10367893</c:v>
                </c:pt>
                <c:pt idx="4662">
                  <c:v>-7.4074070000000004E-3</c:v>
                </c:pt>
                <c:pt idx="4663">
                  <c:v>1.3337375E-2</c:v>
                </c:pt>
                <c:pt idx="4664">
                  <c:v>-2.9728020000000001E-2</c:v>
                </c:pt>
                <c:pt idx="4665">
                  <c:v>-0.19493670900000001</c:v>
                </c:pt>
                <c:pt idx="4666">
                  <c:v>-0.1046875</c:v>
                </c:pt>
                <c:pt idx="4667">
                  <c:v>6.1383928999999997E-2</c:v>
                </c:pt>
                <c:pt idx="4668">
                  <c:v>-8.5763300000000001E-4</c:v>
                </c:pt>
                <c:pt idx="4669">
                  <c:v>-2.0833330000000001E-3</c:v>
                </c:pt>
                <c:pt idx="4670">
                  <c:v>0.488469602</c:v>
                </c:pt>
                <c:pt idx="4671">
                  <c:v>-2.5828460000000001E-2</c:v>
                </c:pt>
                <c:pt idx="4672">
                  <c:v>-4.5358203E-2</c:v>
                </c:pt>
                <c:pt idx="4673">
                  <c:v>2.5052192000000001E-2</c:v>
                </c:pt>
                <c:pt idx="4674">
                  <c:v>0.08</c:v>
                </c:pt>
                <c:pt idx="4675">
                  <c:v>-0.144662921</c:v>
                </c:pt>
                <c:pt idx="4676">
                  <c:v>-0.22876949699999999</c:v>
                </c:pt>
                <c:pt idx="4677">
                  <c:v>-2.0671835E-2</c:v>
                </c:pt>
                <c:pt idx="4678">
                  <c:v>0.22357723600000001</c:v>
                </c:pt>
                <c:pt idx="4679">
                  <c:v>-3.0756014000000002E-2</c:v>
                </c:pt>
                <c:pt idx="4680">
                  <c:v>-3.3125000000000002E-2</c:v>
                </c:pt>
                <c:pt idx="4681">
                  <c:v>-0.44931506799999998</c:v>
                </c:pt>
                <c:pt idx="4682">
                  <c:v>-5.2876481000000003E-2</c:v>
                </c:pt>
                <c:pt idx="4683">
                  <c:v>-2.1013596999999998E-2</c:v>
                </c:pt>
                <c:pt idx="4684">
                  <c:v>0.18952618500000001</c:v>
                </c:pt>
                <c:pt idx="4685">
                  <c:v>-0.21584302299999999</c:v>
                </c:pt>
                <c:pt idx="4686">
                  <c:v>2.3333333000000001E-2</c:v>
                </c:pt>
                <c:pt idx="4687">
                  <c:v>2.7232426000000001E-2</c:v>
                </c:pt>
                <c:pt idx="4688">
                  <c:v>-3.5877863000000003E-2</c:v>
                </c:pt>
                <c:pt idx="4689">
                  <c:v>5.8205688999999998E-2</c:v>
                </c:pt>
                <c:pt idx="4690">
                  <c:v>-0.12650602399999999</c:v>
                </c:pt>
                <c:pt idx="4691">
                  <c:v>-0.19869281</c:v>
                </c:pt>
                <c:pt idx="4692">
                  <c:v>-3.6903690000000003E-2</c:v>
                </c:pt>
                <c:pt idx="4693">
                  <c:v>3.4522440000000001E-3</c:v>
                </c:pt>
                <c:pt idx="4694">
                  <c:v>-0.23387096800000001</c:v>
                </c:pt>
                <c:pt idx="4695">
                  <c:v>5.3367643999999999E-2</c:v>
                </c:pt>
                <c:pt idx="4696">
                  <c:v>9.042553E-3</c:v>
                </c:pt>
                <c:pt idx="4697">
                  <c:v>-7.7548467999999995E-2</c:v>
                </c:pt>
                <c:pt idx="4698">
                  <c:v>-4.2871385999999997E-2</c:v>
                </c:pt>
                <c:pt idx="4699">
                  <c:v>-6.3732928999999994E-2</c:v>
                </c:pt>
                <c:pt idx="4700">
                  <c:v>0.25471698100000001</c:v>
                </c:pt>
                <c:pt idx="4701">
                  <c:v>4.7344850000000001E-2</c:v>
                </c:pt>
                <c:pt idx="4702">
                  <c:v>-2.3047374999999998E-2</c:v>
                </c:pt>
                <c:pt idx="4703">
                  <c:v>-7.1666667000000003E-2</c:v>
                </c:pt>
                <c:pt idx="4704">
                  <c:v>5.4705610000000002E-2</c:v>
                </c:pt>
                <c:pt idx="4705">
                  <c:v>-8.0912099999999997E-3</c:v>
                </c:pt>
                <c:pt idx="4706">
                  <c:v>-0.20848056500000001</c:v>
                </c:pt>
                <c:pt idx="4707">
                  <c:v>-2.8000000000000001E-2</c:v>
                </c:pt>
                <c:pt idx="4708">
                  <c:v>7.6644537999999998E-2</c:v>
                </c:pt>
                <c:pt idx="4709">
                  <c:v>-3.3250000000000002E-2</c:v>
                </c:pt>
                <c:pt idx="4710">
                  <c:v>-8.7407407000000006E-2</c:v>
                </c:pt>
                <c:pt idx="4711">
                  <c:v>-4.2624043E-2</c:v>
                </c:pt>
                <c:pt idx="4712">
                  <c:v>0.14358974399999999</c:v>
                </c:pt>
                <c:pt idx="4713">
                  <c:v>-0.35</c:v>
                </c:pt>
                <c:pt idx="4714">
                  <c:v>1.6875811000000001E-2</c:v>
                </c:pt>
                <c:pt idx="4715">
                  <c:v>-1.5551537000000001E-2</c:v>
                </c:pt>
                <c:pt idx="4716">
                  <c:v>-1.8518519000000001E-2</c:v>
                </c:pt>
                <c:pt idx="4717">
                  <c:v>-8.8523132000000004E-2</c:v>
                </c:pt>
                <c:pt idx="4718">
                  <c:v>1.4545455000000001E-2</c:v>
                </c:pt>
                <c:pt idx="4719">
                  <c:v>-5.7416267999999999E-2</c:v>
                </c:pt>
                <c:pt idx="4720">
                  <c:v>-0.17117117100000001</c:v>
                </c:pt>
                <c:pt idx="4721">
                  <c:v>-0.164926931</c:v>
                </c:pt>
                <c:pt idx="4722">
                  <c:v>-9.4138544000000005E-2</c:v>
                </c:pt>
                <c:pt idx="4723">
                  <c:v>7.4985354000000004E-2</c:v>
                </c:pt>
                <c:pt idx="4724">
                  <c:v>-0.111839231</c:v>
                </c:pt>
                <c:pt idx="4725">
                  <c:v>-0.15563991299999999</c:v>
                </c:pt>
                <c:pt idx="4726">
                  <c:v>8.2644629999999997E-3</c:v>
                </c:pt>
                <c:pt idx="4727">
                  <c:v>0.12130735400000001</c:v>
                </c:pt>
                <c:pt idx="4728">
                  <c:v>2.2429906999999999E-2</c:v>
                </c:pt>
                <c:pt idx="4729">
                  <c:v>3.4907597999999998E-2</c:v>
                </c:pt>
                <c:pt idx="4730">
                  <c:v>-5.8663028999999998E-2</c:v>
                </c:pt>
                <c:pt idx="4731">
                  <c:v>-0.16129032300000001</c:v>
                </c:pt>
                <c:pt idx="4732">
                  <c:v>1.6051363999999999E-2</c:v>
                </c:pt>
                <c:pt idx="4733">
                  <c:v>7.2783310000000004E-2</c:v>
                </c:pt>
                <c:pt idx="4734">
                  <c:v>5.8139534999999999E-2</c:v>
                </c:pt>
                <c:pt idx="4735">
                  <c:v>-4.0127388999999999E-2</c:v>
                </c:pt>
                <c:pt idx="4736">
                  <c:v>-8.8372092999999999E-2</c:v>
                </c:pt>
                <c:pt idx="4737">
                  <c:v>0.06</c:v>
                </c:pt>
                <c:pt idx="4738">
                  <c:v>-0.12778684100000001</c:v>
                </c:pt>
                <c:pt idx="4739">
                  <c:v>3.0486486E-2</c:v>
                </c:pt>
                <c:pt idx="4740">
                  <c:v>-0.17128463499999999</c:v>
                </c:pt>
                <c:pt idx="4741">
                  <c:v>-0.12578616400000001</c:v>
                </c:pt>
                <c:pt idx="4742">
                  <c:v>-1.8115939999999999E-3</c:v>
                </c:pt>
                <c:pt idx="4743">
                  <c:v>-0.11641483499999999</c:v>
                </c:pt>
                <c:pt idx="4744">
                  <c:v>5.0447761000000001E-2</c:v>
                </c:pt>
                <c:pt idx="4745">
                  <c:v>-0.103623188</c:v>
                </c:pt>
                <c:pt idx="4746">
                  <c:v>-4.2832989000000002E-2</c:v>
                </c:pt>
                <c:pt idx="4747">
                  <c:v>-5.1724138000000003E-2</c:v>
                </c:pt>
                <c:pt idx="4748">
                  <c:v>3.891051E-3</c:v>
                </c:pt>
                <c:pt idx="4749">
                  <c:v>2.6615969999999999E-2</c:v>
                </c:pt>
                <c:pt idx="4750">
                  <c:v>-0.14413466599999999</c:v>
                </c:pt>
                <c:pt idx="4751">
                  <c:v>0</c:v>
                </c:pt>
                <c:pt idx="4752">
                  <c:v>4.580153E-3</c:v>
                </c:pt>
                <c:pt idx="4753">
                  <c:v>-4.8045360000000002E-2</c:v>
                </c:pt>
                <c:pt idx="4754">
                  <c:v>-6.4242424000000006E-2</c:v>
                </c:pt>
                <c:pt idx="4755">
                  <c:v>0.15768194099999999</c:v>
                </c:pt>
                <c:pt idx="4756">
                  <c:v>-0.16389548700000001</c:v>
                </c:pt>
                <c:pt idx="4757">
                  <c:v>6.4981948999999997E-2</c:v>
                </c:pt>
                <c:pt idx="4758">
                  <c:v>-0.24641833799999999</c:v>
                </c:pt>
                <c:pt idx="4759">
                  <c:v>-1.0486891E-2</c:v>
                </c:pt>
                <c:pt idx="4760">
                  <c:v>-1.8367346999999999E-2</c:v>
                </c:pt>
                <c:pt idx="4761">
                  <c:v>1.4609204000000001E-2</c:v>
                </c:pt>
                <c:pt idx="4762">
                  <c:v>-1.663894E-3</c:v>
                </c:pt>
                <c:pt idx="4763">
                  <c:v>0.34851811199999999</c:v>
                </c:pt>
                <c:pt idx="4764">
                  <c:v>-0.112820513</c:v>
                </c:pt>
                <c:pt idx="4765">
                  <c:v>0.12814371299999999</c:v>
                </c:pt>
                <c:pt idx="4766">
                  <c:v>-8.5865258E-2</c:v>
                </c:pt>
                <c:pt idx="4767">
                  <c:v>-0.10524017500000001</c:v>
                </c:pt>
                <c:pt idx="4768">
                  <c:v>7.9240341000000006E-2</c:v>
                </c:pt>
                <c:pt idx="4769">
                  <c:v>1.8749999999999999E-2</c:v>
                </c:pt>
                <c:pt idx="4770">
                  <c:v>2.3455377999999999E-2</c:v>
                </c:pt>
                <c:pt idx="4771">
                  <c:v>-5.2712700000000001E-2</c:v>
                </c:pt>
                <c:pt idx="4772">
                  <c:v>0.194690265</c:v>
                </c:pt>
                <c:pt idx="4773">
                  <c:v>-4.7084655000000003E-2</c:v>
                </c:pt>
                <c:pt idx="4774">
                  <c:v>4.0609136999999997E-2</c:v>
                </c:pt>
                <c:pt idx="4775">
                  <c:v>0.14583333300000001</c:v>
                </c:pt>
                <c:pt idx="4776">
                  <c:v>-0.15579710099999999</c:v>
                </c:pt>
                <c:pt idx="4777">
                  <c:v>-1.9267819999999999E-3</c:v>
                </c:pt>
                <c:pt idx="4778">
                  <c:v>-2.8195054000000001E-2</c:v>
                </c:pt>
                <c:pt idx="4779">
                  <c:v>-0.20268256300000001</c:v>
                </c:pt>
                <c:pt idx="4780">
                  <c:v>-3.5441101000000003E-2</c:v>
                </c:pt>
                <c:pt idx="4781">
                  <c:v>2.0227559999999999E-2</c:v>
                </c:pt>
                <c:pt idx="4782">
                  <c:v>-0.113125</c:v>
                </c:pt>
                <c:pt idx="4783">
                  <c:v>-0.19682386900000001</c:v>
                </c:pt>
                <c:pt idx="4784">
                  <c:v>-0.166350411</c:v>
                </c:pt>
                <c:pt idx="4785">
                  <c:v>-9.3959732000000004E-2</c:v>
                </c:pt>
                <c:pt idx="4786">
                  <c:v>3.4482759000000002E-2</c:v>
                </c:pt>
                <c:pt idx="4787">
                  <c:v>-3.6592338000000002E-2</c:v>
                </c:pt>
                <c:pt idx="4788">
                  <c:v>-5.7291666999999998E-2</c:v>
                </c:pt>
                <c:pt idx="4789">
                  <c:v>-8.8105730000000004E-3</c:v>
                </c:pt>
                <c:pt idx="4790">
                  <c:v>-5.0394240999999999E-2</c:v>
                </c:pt>
                <c:pt idx="4791">
                  <c:v>-1.4814815E-2</c:v>
                </c:pt>
                <c:pt idx="4792">
                  <c:v>-1.8615039999999999E-3</c:v>
                </c:pt>
                <c:pt idx="4793">
                  <c:v>-4.3369735E-2</c:v>
                </c:pt>
                <c:pt idx="4794">
                  <c:v>-0.24179894199999999</c:v>
                </c:pt>
                <c:pt idx="4795">
                  <c:v>-0.14031317200000001</c:v>
                </c:pt>
                <c:pt idx="4796">
                  <c:v>-2.8901733999999998E-2</c:v>
                </c:pt>
                <c:pt idx="4797">
                  <c:v>-8.6768832000000004E-2</c:v>
                </c:pt>
                <c:pt idx="4798">
                  <c:v>-0.68857545799999997</c:v>
                </c:pt>
                <c:pt idx="4799">
                  <c:v>8.3018867999999996E-2</c:v>
                </c:pt>
                <c:pt idx="4800">
                  <c:v>-6.2098501E-2</c:v>
                </c:pt>
                <c:pt idx="4801">
                  <c:v>4.2226488E-2</c:v>
                </c:pt>
                <c:pt idx="4802">
                  <c:v>-0.123954747</c:v>
                </c:pt>
                <c:pt idx="4803">
                  <c:v>1.9094139E-2</c:v>
                </c:pt>
                <c:pt idx="4804">
                  <c:v>4.5973646E-2</c:v>
                </c:pt>
                <c:pt idx="4805">
                  <c:v>-1.2062729999999999E-3</c:v>
                </c:pt>
                <c:pt idx="4806">
                  <c:v>-3.9779680000000001E-3</c:v>
                </c:pt>
                <c:pt idx="4807">
                  <c:v>3.639672E-3</c:v>
                </c:pt>
                <c:pt idx="4808">
                  <c:v>4.6017699000000002E-2</c:v>
                </c:pt>
                <c:pt idx="4809">
                  <c:v>-8.5932902000000005E-2</c:v>
                </c:pt>
                <c:pt idx="4810">
                  <c:v>-4.9607694000000001E-2</c:v>
                </c:pt>
                <c:pt idx="4811">
                  <c:v>-5.8502830999999998E-2</c:v>
                </c:pt>
                <c:pt idx="4812">
                  <c:v>8.0434782999999996E-2</c:v>
                </c:pt>
                <c:pt idx="4813">
                  <c:v>-7.4100718999999995E-2</c:v>
                </c:pt>
                <c:pt idx="4814">
                  <c:v>-6.2877872000000001E-2</c:v>
                </c:pt>
                <c:pt idx="4815">
                  <c:v>-2.1287008E-2</c:v>
                </c:pt>
                <c:pt idx="4816">
                  <c:v>-2.3968656000000001E-2</c:v>
                </c:pt>
                <c:pt idx="4817">
                  <c:v>-0.22112676100000001</c:v>
                </c:pt>
                <c:pt idx="4818">
                  <c:v>-0.13025780200000001</c:v>
                </c:pt>
                <c:pt idx="4819">
                  <c:v>-0.11931818199999999</c:v>
                </c:pt>
                <c:pt idx="4820">
                  <c:v>0.12660679699999999</c:v>
                </c:pt>
                <c:pt idx="4821">
                  <c:v>-5.1590979000000002E-2</c:v>
                </c:pt>
                <c:pt idx="4822">
                  <c:v>8.0854628999999997E-2</c:v>
                </c:pt>
                <c:pt idx="4823">
                  <c:v>7.1687586999999997E-2</c:v>
                </c:pt>
                <c:pt idx="4824">
                  <c:v>-0.29386590600000001</c:v>
                </c:pt>
                <c:pt idx="4825">
                  <c:v>-4.8959609999999999E-3</c:v>
                </c:pt>
                <c:pt idx="4826">
                  <c:v>-5.2864411E-2</c:v>
                </c:pt>
                <c:pt idx="4827">
                  <c:v>-1.3056836E-2</c:v>
                </c:pt>
                <c:pt idx="4828">
                  <c:v>-0.106302916</c:v>
                </c:pt>
                <c:pt idx="4829">
                  <c:v>-8.5365854000000005E-2</c:v>
                </c:pt>
                <c:pt idx="4830">
                  <c:v>-9.7731728000000004E-2</c:v>
                </c:pt>
                <c:pt idx="4831">
                  <c:v>0.17266187099999999</c:v>
                </c:pt>
                <c:pt idx="4832">
                  <c:v>-6.0929169999999998E-3</c:v>
                </c:pt>
                <c:pt idx="4833">
                  <c:v>-6.7708332999999996E-2</c:v>
                </c:pt>
                <c:pt idx="4834">
                  <c:v>-4.1804511000000003E-2</c:v>
                </c:pt>
                <c:pt idx="4835">
                  <c:v>-0.106861314</c:v>
                </c:pt>
                <c:pt idx="4836">
                  <c:v>-7.0519347999999996E-2</c:v>
                </c:pt>
                <c:pt idx="4837">
                  <c:v>-2.1760633000000001E-2</c:v>
                </c:pt>
                <c:pt idx="4838">
                  <c:v>-3.6025894000000003E-2</c:v>
                </c:pt>
                <c:pt idx="4839">
                  <c:v>-1.7043033999999999E-2</c:v>
                </c:pt>
                <c:pt idx="4840">
                  <c:v>2.6189436999999999E-2</c:v>
                </c:pt>
                <c:pt idx="4841">
                  <c:v>-0.108</c:v>
                </c:pt>
                <c:pt idx="4842">
                  <c:v>-0.2</c:v>
                </c:pt>
                <c:pt idx="4843">
                  <c:v>-3.3670826000000001E-2</c:v>
                </c:pt>
                <c:pt idx="4844">
                  <c:v>0.10043290000000001</c:v>
                </c:pt>
                <c:pt idx="4845">
                  <c:v>2.4196597E-2</c:v>
                </c:pt>
                <c:pt idx="4846">
                  <c:v>3.7912087999999997E-2</c:v>
                </c:pt>
                <c:pt idx="4847">
                  <c:v>-0.17729083700000001</c:v>
                </c:pt>
                <c:pt idx="4848">
                  <c:v>-5.9866452000000001E-2</c:v>
                </c:pt>
                <c:pt idx="4849">
                  <c:v>-4.3715847000000002E-2</c:v>
                </c:pt>
                <c:pt idx="4850">
                  <c:v>-4.3010752999999999E-2</c:v>
                </c:pt>
                <c:pt idx="4851">
                  <c:v>-3.5087719000000003E-2</c:v>
                </c:pt>
                <c:pt idx="4852">
                  <c:v>1.5232292E-2</c:v>
                </c:pt>
                <c:pt idx="4853">
                  <c:v>-0.226485149</c:v>
                </c:pt>
                <c:pt idx="4854">
                  <c:v>5.0505051000000002E-2</c:v>
                </c:pt>
                <c:pt idx="4855">
                  <c:v>4.4851094000000001E-2</c:v>
                </c:pt>
                <c:pt idx="4856">
                  <c:v>-0.29498910699999997</c:v>
                </c:pt>
                <c:pt idx="4857">
                  <c:v>-0.12776699</c:v>
                </c:pt>
                <c:pt idx="4858">
                  <c:v>-0.105</c:v>
                </c:pt>
                <c:pt idx="4859">
                  <c:v>-1.9167415E-2</c:v>
                </c:pt>
                <c:pt idx="4860">
                  <c:v>-0.16338983100000001</c:v>
                </c:pt>
                <c:pt idx="4861">
                  <c:v>2.2954091999999999E-2</c:v>
                </c:pt>
                <c:pt idx="4862">
                  <c:v>-7.2490143000000007E-2</c:v>
                </c:pt>
                <c:pt idx="4863">
                  <c:v>-7.7735848999999996E-2</c:v>
                </c:pt>
                <c:pt idx="4864">
                  <c:v>-7.309322E-2</c:v>
                </c:pt>
                <c:pt idx="4865">
                  <c:v>3.0173253000000001E-2</c:v>
                </c:pt>
                <c:pt idx="4866">
                  <c:v>-0.20448877800000001</c:v>
                </c:pt>
                <c:pt idx="4867">
                  <c:v>-3.8989169999999997E-2</c:v>
                </c:pt>
                <c:pt idx="4868">
                  <c:v>-0.117647059</c:v>
                </c:pt>
                <c:pt idx="4869">
                  <c:v>1.870158E-3</c:v>
                </c:pt>
                <c:pt idx="4870">
                  <c:v>-5.4298643000000001E-2</c:v>
                </c:pt>
                <c:pt idx="4871">
                  <c:v>-0.15777777800000001</c:v>
                </c:pt>
                <c:pt idx="4872">
                  <c:v>-3.3613444999999999E-2</c:v>
                </c:pt>
                <c:pt idx="4873">
                  <c:v>2.8340081E-2</c:v>
                </c:pt>
                <c:pt idx="4874">
                  <c:v>-0.184083045</c:v>
                </c:pt>
                <c:pt idx="4875">
                  <c:v>-1.4957265000000001E-2</c:v>
                </c:pt>
                <c:pt idx="4876">
                  <c:v>-0.216430131</c:v>
                </c:pt>
                <c:pt idx="4877">
                  <c:v>-0.415904573</c:v>
                </c:pt>
                <c:pt idx="4878">
                  <c:v>-0.17025089600000001</c:v>
                </c:pt>
                <c:pt idx="4879">
                  <c:v>-7.6923077000000006E-2</c:v>
                </c:pt>
                <c:pt idx="4880">
                  <c:v>-3.6336670000000001E-2</c:v>
                </c:pt>
                <c:pt idx="4881">
                  <c:v>-8.7389381000000002E-2</c:v>
                </c:pt>
                <c:pt idx="4882">
                  <c:v>-8.5707875000000003E-2</c:v>
                </c:pt>
                <c:pt idx="4883">
                  <c:v>-0.198701299</c:v>
                </c:pt>
                <c:pt idx="4884">
                  <c:v>-0.14143646400000001</c:v>
                </c:pt>
                <c:pt idx="4885">
                  <c:v>9.8765432E-2</c:v>
                </c:pt>
                <c:pt idx="4886">
                  <c:v>-2.9761900000000001E-3</c:v>
                </c:pt>
                <c:pt idx="4887">
                  <c:v>-0.117349092</c:v>
                </c:pt>
                <c:pt idx="4888">
                  <c:v>5.4082999E-2</c:v>
                </c:pt>
                <c:pt idx="4889">
                  <c:v>-1.8128655E-2</c:v>
                </c:pt>
                <c:pt idx="4890">
                  <c:v>0.32</c:v>
                </c:pt>
                <c:pt idx="4891">
                  <c:v>0.10120942099999999</c:v>
                </c:pt>
                <c:pt idx="4892">
                  <c:v>5.2666200000000001E-4</c:v>
                </c:pt>
                <c:pt idx="4893">
                  <c:v>4.4454735000000002E-2</c:v>
                </c:pt>
                <c:pt idx="4894">
                  <c:v>-0.118484848</c:v>
                </c:pt>
                <c:pt idx="4895">
                  <c:v>-3.8832116999999999E-2</c:v>
                </c:pt>
                <c:pt idx="4896">
                  <c:v>-0.35610465099999999</c:v>
                </c:pt>
                <c:pt idx="4897">
                  <c:v>-8.5714286000000001E-2</c:v>
                </c:pt>
                <c:pt idx="4898">
                  <c:v>-4.3132049999999998E-2</c:v>
                </c:pt>
                <c:pt idx="4899">
                  <c:v>-2.7133167E-2</c:v>
                </c:pt>
                <c:pt idx="4900">
                  <c:v>-0.111888112</c:v>
                </c:pt>
                <c:pt idx="4901">
                  <c:v>-7.7651515000000004E-2</c:v>
                </c:pt>
                <c:pt idx="4902">
                  <c:v>-3.8834949999999998E-3</c:v>
                </c:pt>
                <c:pt idx="4903">
                  <c:v>4.7238372000000001E-2</c:v>
                </c:pt>
                <c:pt idx="4904">
                  <c:v>-0.13869299500000001</c:v>
                </c:pt>
                <c:pt idx="4905">
                  <c:v>-3.2967033E-2</c:v>
                </c:pt>
                <c:pt idx="4906">
                  <c:v>-5.9171600000000003E-3</c:v>
                </c:pt>
                <c:pt idx="4907">
                  <c:v>-1.4046461E-2</c:v>
                </c:pt>
                <c:pt idx="4908">
                  <c:v>7.4682203000000003E-2</c:v>
                </c:pt>
                <c:pt idx="4909">
                  <c:v>-8.4568438999999995E-2</c:v>
                </c:pt>
                <c:pt idx="4910">
                  <c:v>-4.2325581000000001E-2</c:v>
                </c:pt>
                <c:pt idx="4911">
                  <c:v>-0.323486683</c:v>
                </c:pt>
                <c:pt idx="4912">
                  <c:v>8.3888888999999994E-2</c:v>
                </c:pt>
                <c:pt idx="4913">
                  <c:v>-0.126152711</c:v>
                </c:pt>
                <c:pt idx="4914">
                  <c:v>-0.17542959699999999</c:v>
                </c:pt>
                <c:pt idx="4915">
                  <c:v>1.197605E-3</c:v>
                </c:pt>
                <c:pt idx="4916">
                  <c:v>-5.3499776999999998E-2</c:v>
                </c:pt>
                <c:pt idx="4917">
                  <c:v>-3.9154455999999997E-2</c:v>
                </c:pt>
                <c:pt idx="4918">
                  <c:v>-5.069708E-3</c:v>
                </c:pt>
                <c:pt idx="4919">
                  <c:v>-6.2335957999999997E-2</c:v>
                </c:pt>
                <c:pt idx="4920">
                  <c:v>-5.2394365999999998E-2</c:v>
                </c:pt>
                <c:pt idx="4921">
                  <c:v>-0.16135360500000001</c:v>
                </c:pt>
                <c:pt idx="4922">
                  <c:v>1.0192524999999999E-2</c:v>
                </c:pt>
                <c:pt idx="4923">
                  <c:v>3.6044087000000002E-2</c:v>
                </c:pt>
                <c:pt idx="4924">
                  <c:v>2.5641026000000001E-2</c:v>
                </c:pt>
                <c:pt idx="4925">
                  <c:v>-7.6168928999999996E-2</c:v>
                </c:pt>
                <c:pt idx="4926">
                  <c:v>-0.16842105299999999</c:v>
                </c:pt>
                <c:pt idx="4927">
                  <c:v>3.9525690000000004E-3</c:v>
                </c:pt>
                <c:pt idx="4928">
                  <c:v>5.7701956999999998E-2</c:v>
                </c:pt>
                <c:pt idx="4929">
                  <c:v>-3.4825871000000001E-2</c:v>
                </c:pt>
                <c:pt idx="4930">
                  <c:v>-6.0307692000000003E-2</c:v>
                </c:pt>
                <c:pt idx="4931">
                  <c:v>-1.9E-2</c:v>
                </c:pt>
                <c:pt idx="4932">
                  <c:v>-1.379945E-3</c:v>
                </c:pt>
                <c:pt idx="4933">
                  <c:v>6.6727330000000001E-3</c:v>
                </c:pt>
                <c:pt idx="4934">
                  <c:v>-3.4990279999999999E-2</c:v>
                </c:pt>
                <c:pt idx="4935">
                  <c:v>-0.102163062</c:v>
                </c:pt>
                <c:pt idx="4936">
                  <c:v>-7.0175439000000006E-2</c:v>
                </c:pt>
                <c:pt idx="4937">
                  <c:v>-3.1309297999999999E-2</c:v>
                </c:pt>
                <c:pt idx="4938">
                  <c:v>1.7391304E-2</c:v>
                </c:pt>
                <c:pt idx="4939">
                  <c:v>0.112903226</c:v>
                </c:pt>
                <c:pt idx="4940">
                  <c:v>3.6593059999999997E-2</c:v>
                </c:pt>
                <c:pt idx="4941">
                  <c:v>7.9664570000000004E-2</c:v>
                </c:pt>
                <c:pt idx="4942">
                  <c:v>-3.2409214999999998E-2</c:v>
                </c:pt>
                <c:pt idx="4943">
                  <c:v>-5.8441557999999998E-2</c:v>
                </c:pt>
                <c:pt idx="4944">
                  <c:v>-9.3137255000000002E-2</c:v>
                </c:pt>
                <c:pt idx="4945">
                  <c:v>5.5612769999999999E-2</c:v>
                </c:pt>
                <c:pt idx="4946">
                  <c:v>0.160164271</c:v>
                </c:pt>
                <c:pt idx="4947">
                  <c:v>0.189726595</c:v>
                </c:pt>
                <c:pt idx="4948">
                  <c:v>6.4030132000000003E-2</c:v>
                </c:pt>
                <c:pt idx="4949">
                  <c:v>0.1586796</c:v>
                </c:pt>
                <c:pt idx="4950">
                  <c:v>1.8666667000000001E-2</c:v>
                </c:pt>
                <c:pt idx="4951">
                  <c:v>5.6843680000000001E-2</c:v>
                </c:pt>
                <c:pt idx="4952">
                  <c:v>0.23786407800000001</c:v>
                </c:pt>
                <c:pt idx="4953">
                  <c:v>-0.117142857</c:v>
                </c:pt>
                <c:pt idx="4954">
                  <c:v>-1.9138756E-2</c:v>
                </c:pt>
                <c:pt idx="4955">
                  <c:v>2.4236038000000001E-2</c:v>
                </c:pt>
                <c:pt idx="4956">
                  <c:v>-3.3027523000000003E-2</c:v>
                </c:pt>
                <c:pt idx="4957">
                  <c:v>3.0093534000000002E-2</c:v>
                </c:pt>
                <c:pt idx="4958">
                  <c:v>-0.112919634</c:v>
                </c:pt>
                <c:pt idx="4959">
                  <c:v>-0.18006430900000001</c:v>
                </c:pt>
                <c:pt idx="4960">
                  <c:v>-7.3157895000000001E-2</c:v>
                </c:pt>
                <c:pt idx="4961">
                  <c:v>3.8418079000000001E-2</c:v>
                </c:pt>
                <c:pt idx="4962">
                  <c:v>-2.3297491E-2</c:v>
                </c:pt>
                <c:pt idx="4963">
                  <c:v>-9.8231800000000004E-4</c:v>
                </c:pt>
                <c:pt idx="4964">
                  <c:v>-1.2274368000000001E-2</c:v>
                </c:pt>
                <c:pt idx="4965">
                  <c:v>-2.1459230000000001E-3</c:v>
                </c:pt>
                <c:pt idx="4966">
                  <c:v>0.218252052</c:v>
                </c:pt>
                <c:pt idx="4967">
                  <c:v>-6.1480552000000001E-2</c:v>
                </c:pt>
                <c:pt idx="4968">
                  <c:v>0.17474747500000001</c:v>
                </c:pt>
                <c:pt idx="4969">
                  <c:v>-6.2661498999999996E-2</c:v>
                </c:pt>
                <c:pt idx="4970">
                  <c:v>-5.5951170000000001E-2</c:v>
                </c:pt>
                <c:pt idx="4971">
                  <c:v>-0.126984127</c:v>
                </c:pt>
                <c:pt idx="4972">
                  <c:v>-4.8167969999999997E-2</c:v>
                </c:pt>
                <c:pt idx="4973">
                  <c:v>-5.3123831000000003E-2</c:v>
                </c:pt>
                <c:pt idx="4974">
                  <c:v>-2.6222537000000001E-2</c:v>
                </c:pt>
                <c:pt idx="4975">
                  <c:v>-2.7044024999999999E-2</c:v>
                </c:pt>
                <c:pt idx="4976">
                  <c:v>-3.4375000000000003E-2</c:v>
                </c:pt>
                <c:pt idx="4977">
                  <c:v>-0.13353115700000001</c:v>
                </c:pt>
                <c:pt idx="4978">
                  <c:v>8.3379660000000005E-3</c:v>
                </c:pt>
                <c:pt idx="4979">
                  <c:v>4.7116166000000001E-2</c:v>
                </c:pt>
                <c:pt idx="4980">
                  <c:v>-0.14819532899999999</c:v>
                </c:pt>
                <c:pt idx="4981">
                  <c:v>5.8928569999999996E-3</c:v>
                </c:pt>
                <c:pt idx="4982">
                  <c:v>0.119459459</c:v>
                </c:pt>
                <c:pt idx="4983">
                  <c:v>-0.17207792199999999</c:v>
                </c:pt>
                <c:pt idx="4984">
                  <c:v>9.5157178999999995E-2</c:v>
                </c:pt>
                <c:pt idx="4985">
                  <c:v>1.1572327E-2</c:v>
                </c:pt>
                <c:pt idx="4986">
                  <c:v>9.4446874E-2</c:v>
                </c:pt>
                <c:pt idx="4987">
                  <c:v>-0.23087621699999999</c:v>
                </c:pt>
                <c:pt idx="4988">
                  <c:v>-0.28205128200000001</c:v>
                </c:pt>
                <c:pt idx="4989">
                  <c:v>1.4734501000000001E-2</c:v>
                </c:pt>
                <c:pt idx="4990">
                  <c:v>-0.238543897</c:v>
                </c:pt>
                <c:pt idx="4991">
                  <c:v>2.141527E-2</c:v>
                </c:pt>
                <c:pt idx="4992">
                  <c:v>-2.6984127E-2</c:v>
                </c:pt>
                <c:pt idx="4993">
                  <c:v>-1.2615235000000001E-2</c:v>
                </c:pt>
                <c:pt idx="4994">
                  <c:v>-5.4146970000000003E-2</c:v>
                </c:pt>
                <c:pt idx="4995">
                  <c:v>4.4444444E-2</c:v>
                </c:pt>
                <c:pt idx="4996">
                  <c:v>-6.4026402999999996E-2</c:v>
                </c:pt>
                <c:pt idx="4997">
                  <c:v>2.0533881E-2</c:v>
                </c:pt>
                <c:pt idx="4998">
                  <c:v>0.219440353</c:v>
                </c:pt>
                <c:pt idx="4999">
                  <c:v>-0.31902761099999999</c:v>
                </c:pt>
                <c:pt idx="5000">
                  <c:v>-7.1324359999999998E-3</c:v>
                </c:pt>
                <c:pt idx="5001">
                  <c:v>-7.8850404999999998E-2</c:v>
                </c:pt>
                <c:pt idx="5002">
                  <c:v>-0.13225569400000001</c:v>
                </c:pt>
                <c:pt idx="5003">
                  <c:v>-0.123348018</c:v>
                </c:pt>
                <c:pt idx="5004">
                  <c:v>-0.16307692300000001</c:v>
                </c:pt>
                <c:pt idx="5005">
                  <c:v>-6.0492671999999997E-2</c:v>
                </c:pt>
                <c:pt idx="5006">
                  <c:v>-8.3467958999999994E-2</c:v>
                </c:pt>
                <c:pt idx="5007">
                  <c:v>-2.3727137999999998E-2</c:v>
                </c:pt>
                <c:pt idx="5008">
                  <c:v>-4.2689075999999999E-2</c:v>
                </c:pt>
                <c:pt idx="5009">
                  <c:v>5.4416961E-2</c:v>
                </c:pt>
                <c:pt idx="5010">
                  <c:v>7.1942450000000002E-3</c:v>
                </c:pt>
                <c:pt idx="5011">
                  <c:v>0</c:v>
                </c:pt>
                <c:pt idx="5012">
                  <c:v>-5.4347830000000003E-3</c:v>
                </c:pt>
                <c:pt idx="5013">
                  <c:v>-5.6500274000000003E-2</c:v>
                </c:pt>
                <c:pt idx="5014">
                  <c:v>2.8221777999999999E-2</c:v>
                </c:pt>
                <c:pt idx="5015">
                  <c:v>-0.25314972200000002</c:v>
                </c:pt>
                <c:pt idx="5016">
                  <c:v>-5.6603774000000003E-2</c:v>
                </c:pt>
                <c:pt idx="5017">
                  <c:v>-5.2671466E-2</c:v>
                </c:pt>
                <c:pt idx="5018">
                  <c:v>-0.10093959700000001</c:v>
                </c:pt>
                <c:pt idx="5019">
                  <c:v>4.1573536000000001E-2</c:v>
                </c:pt>
                <c:pt idx="5020">
                  <c:v>3.0089989000000001E-2</c:v>
                </c:pt>
                <c:pt idx="5021">
                  <c:v>-2.7868258999999999E-2</c:v>
                </c:pt>
                <c:pt idx="5022">
                  <c:v>-3.4042553000000003E-2</c:v>
                </c:pt>
                <c:pt idx="5023">
                  <c:v>-6.3604239999999999E-3</c:v>
                </c:pt>
                <c:pt idx="5024">
                  <c:v>-2.3255814E-2</c:v>
                </c:pt>
                <c:pt idx="5025">
                  <c:v>-6.7865429000000005E-2</c:v>
                </c:pt>
                <c:pt idx="5026">
                  <c:v>-7.2629052E-2</c:v>
                </c:pt>
                <c:pt idx="5027">
                  <c:v>0.231011827</c:v>
                </c:pt>
                <c:pt idx="5028">
                  <c:v>-0.19047618999999999</c:v>
                </c:pt>
                <c:pt idx="5029">
                  <c:v>8.7325348999999997E-2</c:v>
                </c:pt>
                <c:pt idx="5030">
                  <c:v>-7.6403169999999998E-3</c:v>
                </c:pt>
                <c:pt idx="5031">
                  <c:v>-9.8121886000000005E-2</c:v>
                </c:pt>
                <c:pt idx="5032">
                  <c:v>2.8981177E-2</c:v>
                </c:pt>
                <c:pt idx="5033">
                  <c:v>-3.7999037999999999E-2</c:v>
                </c:pt>
                <c:pt idx="5034">
                  <c:v>-1.8893387000000001E-2</c:v>
                </c:pt>
                <c:pt idx="5035">
                  <c:v>-8.0291971000000004E-2</c:v>
                </c:pt>
                <c:pt idx="5036">
                  <c:v>7.4380164999999998E-2</c:v>
                </c:pt>
                <c:pt idx="5037">
                  <c:v>-8.2980973E-2</c:v>
                </c:pt>
                <c:pt idx="5038">
                  <c:v>-5.6726907999999999E-2</c:v>
                </c:pt>
                <c:pt idx="5039">
                  <c:v>-0.27109515299999998</c:v>
                </c:pt>
                <c:pt idx="5040">
                  <c:v>-6.7939360000000004E-2</c:v>
                </c:pt>
                <c:pt idx="5041">
                  <c:v>-3.9267016000000002E-2</c:v>
                </c:pt>
                <c:pt idx="5042">
                  <c:v>-5.0156739999999998E-2</c:v>
                </c:pt>
                <c:pt idx="5043">
                  <c:v>-0.23924621099999999</c:v>
                </c:pt>
                <c:pt idx="5044">
                  <c:v>-2.993763E-2</c:v>
                </c:pt>
                <c:pt idx="5045">
                  <c:v>-3.4686637999999999E-2</c:v>
                </c:pt>
                <c:pt idx="5046">
                  <c:v>-0.36984536099999998</c:v>
                </c:pt>
                <c:pt idx="5047">
                  <c:v>3.9175257999999998E-2</c:v>
                </c:pt>
                <c:pt idx="5048">
                  <c:v>-8.0891457E-2</c:v>
                </c:pt>
                <c:pt idx="5049">
                  <c:v>-1.2500000000000001E-2</c:v>
                </c:pt>
                <c:pt idx="5050">
                  <c:v>1.0638297999999999E-2</c:v>
                </c:pt>
                <c:pt idx="5051">
                  <c:v>-0.14000000000000001</c:v>
                </c:pt>
                <c:pt idx="5052">
                  <c:v>-7.4988773999999994E-2</c:v>
                </c:pt>
                <c:pt idx="5053">
                  <c:v>-2.8423772999999999E-2</c:v>
                </c:pt>
                <c:pt idx="5054">
                  <c:v>-3.6649214999999999E-2</c:v>
                </c:pt>
                <c:pt idx="5055">
                  <c:v>3.8701622999999997E-2</c:v>
                </c:pt>
                <c:pt idx="5056">
                  <c:v>-0.257446809</c:v>
                </c:pt>
                <c:pt idx="5057">
                  <c:v>-6.0838747999999998E-2</c:v>
                </c:pt>
                <c:pt idx="5058">
                  <c:v>-0.16839916799999999</c:v>
                </c:pt>
                <c:pt idx="5059">
                  <c:v>0.28021977999999997</c:v>
                </c:pt>
                <c:pt idx="5060">
                  <c:v>-3.4894687000000001E-2</c:v>
                </c:pt>
                <c:pt idx="5061">
                  <c:v>-0.151103565</c:v>
                </c:pt>
                <c:pt idx="5062">
                  <c:v>6.8840579999999998E-2</c:v>
                </c:pt>
                <c:pt idx="5063">
                  <c:v>-6.6523605E-2</c:v>
                </c:pt>
                <c:pt idx="5064">
                  <c:v>0.23255814</c:v>
                </c:pt>
                <c:pt idx="5065">
                  <c:v>-0.211458333</c:v>
                </c:pt>
                <c:pt idx="5066">
                  <c:v>6.2500000000000003E-3</c:v>
                </c:pt>
                <c:pt idx="5067">
                  <c:v>0.132663317</c:v>
                </c:pt>
                <c:pt idx="5068">
                  <c:v>1.25E-3</c:v>
                </c:pt>
                <c:pt idx="5069">
                  <c:v>9.6832252999999993E-2</c:v>
                </c:pt>
                <c:pt idx="5070">
                  <c:v>3.2407406999999999E-2</c:v>
                </c:pt>
                <c:pt idx="5071">
                  <c:v>1.6949153000000002E-2</c:v>
                </c:pt>
                <c:pt idx="5072">
                  <c:v>-0.10636583400000001</c:v>
                </c:pt>
                <c:pt idx="5073">
                  <c:v>6.4516130000000001E-3</c:v>
                </c:pt>
                <c:pt idx="5074">
                  <c:v>5.5885261999999998E-2</c:v>
                </c:pt>
                <c:pt idx="5075">
                  <c:v>-7.7519379999999999E-3</c:v>
                </c:pt>
                <c:pt idx="5076">
                  <c:v>-9.4942528999999998E-2</c:v>
                </c:pt>
                <c:pt idx="5077">
                  <c:v>3.3333333E-2</c:v>
                </c:pt>
                <c:pt idx="5078">
                  <c:v>5.0175029000000003E-2</c:v>
                </c:pt>
                <c:pt idx="5079">
                  <c:v>1.2443900000000001E-2</c:v>
                </c:pt>
                <c:pt idx="5080">
                  <c:v>-4.5499505000000003E-2</c:v>
                </c:pt>
                <c:pt idx="5081">
                  <c:v>-7.5376879999999999E-3</c:v>
                </c:pt>
                <c:pt idx="5082">
                  <c:v>-6.9076305000000005E-2</c:v>
                </c:pt>
                <c:pt idx="5083">
                  <c:v>5.3102625000000001E-2</c:v>
                </c:pt>
                <c:pt idx="5084">
                  <c:v>1.3708514E-2</c:v>
                </c:pt>
                <c:pt idx="5085">
                  <c:v>-0.113810166</c:v>
                </c:pt>
                <c:pt idx="5086">
                  <c:v>-3.5765380000000002E-3</c:v>
                </c:pt>
                <c:pt idx="5087">
                  <c:v>-5.2425920000000001E-2</c:v>
                </c:pt>
                <c:pt idx="5088">
                  <c:v>0.25475285199999997</c:v>
                </c:pt>
                <c:pt idx="5089">
                  <c:v>-3.4731618999999998E-2</c:v>
                </c:pt>
                <c:pt idx="5090">
                  <c:v>-0.10517902799999999</c:v>
                </c:pt>
                <c:pt idx="5091">
                  <c:v>-0.105318867</c:v>
                </c:pt>
                <c:pt idx="5092">
                  <c:v>-5.8441557999999998E-2</c:v>
                </c:pt>
                <c:pt idx="5093">
                  <c:v>-3.3846154000000003E-2</c:v>
                </c:pt>
                <c:pt idx="5094">
                  <c:v>-3.8866396999999997E-2</c:v>
                </c:pt>
                <c:pt idx="5095">
                  <c:v>6.5426554999999997E-2</c:v>
                </c:pt>
                <c:pt idx="5096">
                  <c:v>2.2608696000000001E-2</c:v>
                </c:pt>
                <c:pt idx="5097">
                  <c:v>-3.4782609999999999E-3</c:v>
                </c:pt>
                <c:pt idx="5098">
                  <c:v>-0.13352272700000001</c:v>
                </c:pt>
                <c:pt idx="5099">
                  <c:v>-8.0188678999999999E-2</c:v>
                </c:pt>
                <c:pt idx="5100">
                  <c:v>2.3155627000000002E-2</c:v>
                </c:pt>
                <c:pt idx="5101">
                  <c:v>-0.36650169300000002</c:v>
                </c:pt>
                <c:pt idx="5102">
                  <c:v>1.2500000000000001E-2</c:v>
                </c:pt>
                <c:pt idx="5103">
                  <c:v>6.4102564000000001E-2</c:v>
                </c:pt>
                <c:pt idx="5104">
                  <c:v>-0.327885598</c:v>
                </c:pt>
                <c:pt idx="5105">
                  <c:v>-6.7150635E-2</c:v>
                </c:pt>
                <c:pt idx="5106">
                  <c:v>-6.1217141000000003E-2</c:v>
                </c:pt>
                <c:pt idx="5107">
                  <c:v>1.0025063000000001E-2</c:v>
                </c:pt>
                <c:pt idx="5108">
                  <c:v>-0.15457652899999999</c:v>
                </c:pt>
                <c:pt idx="5109">
                  <c:v>9.0241343000000002E-2</c:v>
                </c:pt>
                <c:pt idx="5110">
                  <c:v>-1.7839720999999999E-2</c:v>
                </c:pt>
                <c:pt idx="5111">
                  <c:v>4.6354825000000002E-2</c:v>
                </c:pt>
                <c:pt idx="5112">
                  <c:v>7.0606293000000001E-2</c:v>
                </c:pt>
                <c:pt idx="5113">
                  <c:v>-0.12209925000000001</c:v>
                </c:pt>
                <c:pt idx="5114">
                  <c:v>-0.11576354699999999</c:v>
                </c:pt>
                <c:pt idx="5115">
                  <c:v>2.5908901000000002E-2</c:v>
                </c:pt>
                <c:pt idx="5116">
                  <c:v>-6.8984247999999998E-2</c:v>
                </c:pt>
                <c:pt idx="5117">
                  <c:v>0.15599343199999999</c:v>
                </c:pt>
                <c:pt idx="5118">
                  <c:v>0.16632859999999999</c:v>
                </c:pt>
                <c:pt idx="5119">
                  <c:v>7.1232877E-2</c:v>
                </c:pt>
                <c:pt idx="5120">
                  <c:v>-7.5862069000000004E-2</c:v>
                </c:pt>
                <c:pt idx="5121">
                  <c:v>-4.9281309999999997E-3</c:v>
                </c:pt>
                <c:pt idx="5122">
                  <c:v>-2.9936305999999999E-2</c:v>
                </c:pt>
                <c:pt idx="5123">
                  <c:v>1.8534120000000001E-2</c:v>
                </c:pt>
                <c:pt idx="5124">
                  <c:v>0</c:v>
                </c:pt>
                <c:pt idx="5125">
                  <c:v>5.1939513E-2</c:v>
                </c:pt>
                <c:pt idx="5126">
                  <c:v>-0.103603604</c:v>
                </c:pt>
                <c:pt idx="5127">
                  <c:v>-2.7469714999999999E-2</c:v>
                </c:pt>
                <c:pt idx="5128">
                  <c:v>1.3896821E-2</c:v>
                </c:pt>
                <c:pt idx="5129">
                  <c:v>-3.5874439000000001E-2</c:v>
                </c:pt>
                <c:pt idx="5130">
                  <c:v>8.7346938999999998E-2</c:v>
                </c:pt>
                <c:pt idx="5131">
                  <c:v>-0.150695518</c:v>
                </c:pt>
                <c:pt idx="5132">
                  <c:v>0.1089701</c:v>
                </c:pt>
                <c:pt idx="5133">
                  <c:v>-3.4403670000000002E-3</c:v>
                </c:pt>
                <c:pt idx="5134">
                  <c:v>-1.7699115000000001E-2</c:v>
                </c:pt>
                <c:pt idx="5135">
                  <c:v>0.340909091</c:v>
                </c:pt>
                <c:pt idx="5136">
                  <c:v>-0.10837766</c:v>
                </c:pt>
                <c:pt idx="5137">
                  <c:v>7.9471366000000002E-2</c:v>
                </c:pt>
                <c:pt idx="5138">
                  <c:v>-6.6985650000000001E-3</c:v>
                </c:pt>
                <c:pt idx="5139">
                  <c:v>8.8010203999999995E-2</c:v>
                </c:pt>
                <c:pt idx="5140">
                  <c:v>-0.23631123900000001</c:v>
                </c:pt>
                <c:pt idx="5141">
                  <c:v>-7.7405857999999994E-2</c:v>
                </c:pt>
                <c:pt idx="5142">
                  <c:v>3.5714285999999998E-2</c:v>
                </c:pt>
                <c:pt idx="5143">
                  <c:v>3.6820084000000003E-2</c:v>
                </c:pt>
                <c:pt idx="5144">
                  <c:v>0.32580261599999999</c:v>
                </c:pt>
                <c:pt idx="5145">
                  <c:v>0.27886056999999997</c:v>
                </c:pt>
                <c:pt idx="5146">
                  <c:v>4.5794393000000003E-2</c:v>
                </c:pt>
                <c:pt idx="5147">
                  <c:v>-0.40808344200000002</c:v>
                </c:pt>
                <c:pt idx="5148">
                  <c:v>4.0769231000000003E-2</c:v>
                </c:pt>
                <c:pt idx="5149">
                  <c:v>-4.2168675000000003E-2</c:v>
                </c:pt>
                <c:pt idx="5150">
                  <c:v>-0.12532808400000001</c:v>
                </c:pt>
                <c:pt idx="5151">
                  <c:v>-0.15874855199999999</c:v>
                </c:pt>
                <c:pt idx="5152">
                  <c:v>-2.7228915999999999E-2</c:v>
                </c:pt>
                <c:pt idx="5153">
                  <c:v>-1.8348624000000001E-2</c:v>
                </c:pt>
                <c:pt idx="5154">
                  <c:v>-7.1515151999999999E-2</c:v>
                </c:pt>
                <c:pt idx="5155">
                  <c:v>-0.26202321699999997</c:v>
                </c:pt>
                <c:pt idx="5156">
                  <c:v>4.4372990000000001E-2</c:v>
                </c:pt>
                <c:pt idx="5157">
                  <c:v>-5.991962E-2</c:v>
                </c:pt>
                <c:pt idx="5158">
                  <c:v>-1.8333333E-2</c:v>
                </c:pt>
                <c:pt idx="5159">
                  <c:v>-5.4072096E-2</c:v>
                </c:pt>
                <c:pt idx="5160">
                  <c:v>-6.3893015999999997E-2</c:v>
                </c:pt>
                <c:pt idx="5161">
                  <c:v>-0.219168901</c:v>
                </c:pt>
                <c:pt idx="5162">
                  <c:v>-5.7008143999999997E-2</c:v>
                </c:pt>
                <c:pt idx="5163">
                  <c:v>-2.0408163E-2</c:v>
                </c:pt>
                <c:pt idx="5164">
                  <c:v>-0.10214482900000001</c:v>
                </c:pt>
                <c:pt idx="5165">
                  <c:v>-5.4616385000000003E-2</c:v>
                </c:pt>
                <c:pt idx="5166">
                  <c:v>-0.163346614</c:v>
                </c:pt>
                <c:pt idx="5167">
                  <c:v>-9.7724229999999995E-2</c:v>
                </c:pt>
                <c:pt idx="5168">
                  <c:v>-0.230381166</c:v>
                </c:pt>
                <c:pt idx="5169">
                  <c:v>-5.2631578999999998E-2</c:v>
                </c:pt>
                <c:pt idx="5170">
                  <c:v>-1.5873016E-2</c:v>
                </c:pt>
                <c:pt idx="5171">
                  <c:v>0.14026666700000001</c:v>
                </c:pt>
                <c:pt idx="5172">
                  <c:v>-0.132075472</c:v>
                </c:pt>
                <c:pt idx="5173">
                  <c:v>-2.5218234999999999E-2</c:v>
                </c:pt>
                <c:pt idx="5174">
                  <c:v>-7.9484424999999997E-2</c:v>
                </c:pt>
                <c:pt idx="5175">
                  <c:v>-2.7997128E-2</c:v>
                </c:pt>
                <c:pt idx="5176">
                  <c:v>0.158</c:v>
                </c:pt>
                <c:pt idx="5177">
                  <c:v>-7.1428570999999996E-2</c:v>
                </c:pt>
                <c:pt idx="5178">
                  <c:v>-1.7759562999999999E-2</c:v>
                </c:pt>
                <c:pt idx="5179">
                  <c:v>0.17498788200000001</c:v>
                </c:pt>
                <c:pt idx="5180">
                  <c:v>0.118727915</c:v>
                </c:pt>
                <c:pt idx="5181">
                  <c:v>-0.14616222100000001</c:v>
                </c:pt>
                <c:pt idx="5182">
                  <c:v>-0.116207951</c:v>
                </c:pt>
                <c:pt idx="5183">
                  <c:v>2.8901733999999998E-2</c:v>
                </c:pt>
                <c:pt idx="5184">
                  <c:v>-9.2558983999999997E-2</c:v>
                </c:pt>
                <c:pt idx="5185">
                  <c:v>-9.7594502E-2</c:v>
                </c:pt>
                <c:pt idx="5186">
                  <c:v>-0.26097561000000002</c:v>
                </c:pt>
                <c:pt idx="5187">
                  <c:v>-0.15656452700000001</c:v>
                </c:pt>
                <c:pt idx="5188">
                  <c:v>-5.2795030999999999E-2</c:v>
                </c:pt>
                <c:pt idx="5189">
                  <c:v>-0.16424751700000001</c:v>
                </c:pt>
                <c:pt idx="5190">
                  <c:v>-0.131892491</c:v>
                </c:pt>
                <c:pt idx="5191">
                  <c:v>1.6368285999999999E-2</c:v>
                </c:pt>
                <c:pt idx="5192">
                  <c:v>-9.0909089999999994E-3</c:v>
                </c:pt>
                <c:pt idx="5193">
                  <c:v>-0.2</c:v>
                </c:pt>
                <c:pt idx="5194">
                  <c:v>-0.148501362</c:v>
                </c:pt>
                <c:pt idx="5195">
                  <c:v>-7.0484581000000004E-2</c:v>
                </c:pt>
                <c:pt idx="5196">
                  <c:v>-8.4259259000000003E-2</c:v>
                </c:pt>
                <c:pt idx="5197">
                  <c:v>3.3658700000000001E-4</c:v>
                </c:pt>
                <c:pt idx="5198">
                  <c:v>0.449561404</c:v>
                </c:pt>
                <c:pt idx="5199">
                  <c:v>1.8796990000000001E-3</c:v>
                </c:pt>
                <c:pt idx="5200">
                  <c:v>-7.8416149000000004E-2</c:v>
                </c:pt>
                <c:pt idx="5201">
                  <c:v>0</c:v>
                </c:pt>
                <c:pt idx="5202">
                  <c:v>-0.173602854</c:v>
                </c:pt>
                <c:pt idx="5203">
                  <c:v>-0.150992235</c:v>
                </c:pt>
                <c:pt idx="5204">
                  <c:v>-2.8915663000000001E-2</c:v>
                </c:pt>
                <c:pt idx="5205">
                  <c:v>-5.7888763000000003E-2</c:v>
                </c:pt>
                <c:pt idx="5206">
                  <c:v>0.31008064499999999</c:v>
                </c:pt>
                <c:pt idx="5207">
                  <c:v>-0.15726495700000001</c:v>
                </c:pt>
                <c:pt idx="5208">
                  <c:v>-0.127568825</c:v>
                </c:pt>
                <c:pt idx="5209">
                  <c:v>0.35922330099999999</c:v>
                </c:pt>
                <c:pt idx="5210">
                  <c:v>-0.21110210700000001</c:v>
                </c:pt>
                <c:pt idx="5211">
                  <c:v>-0.101792574</c:v>
                </c:pt>
                <c:pt idx="5212">
                  <c:v>-4.1284399999999997E-3</c:v>
                </c:pt>
                <c:pt idx="5213">
                  <c:v>-5.2341598000000003E-2</c:v>
                </c:pt>
                <c:pt idx="5214">
                  <c:v>1.5675675999999999E-2</c:v>
                </c:pt>
                <c:pt idx="5215">
                  <c:v>-8.5887096999999996E-2</c:v>
                </c:pt>
                <c:pt idx="5216">
                  <c:v>0.27932285400000001</c:v>
                </c:pt>
                <c:pt idx="5217">
                  <c:v>1.7539526E-2</c:v>
                </c:pt>
                <c:pt idx="5218">
                  <c:v>2.3036909000000001E-2</c:v>
                </c:pt>
                <c:pt idx="5219">
                  <c:v>-6.8605029999999996E-3</c:v>
                </c:pt>
                <c:pt idx="5220">
                  <c:v>7.9281510999999999E-2</c:v>
                </c:pt>
                <c:pt idx="5221">
                  <c:v>-4.9659863999999998E-2</c:v>
                </c:pt>
                <c:pt idx="5222">
                  <c:v>-3.7874159999999997E-2</c:v>
                </c:pt>
                <c:pt idx="5223">
                  <c:v>0.11274871</c:v>
                </c:pt>
                <c:pt idx="5224">
                  <c:v>-8.1661891E-2</c:v>
                </c:pt>
                <c:pt idx="5225">
                  <c:v>8.7699316999999999E-2</c:v>
                </c:pt>
                <c:pt idx="5226">
                  <c:v>0.128489621</c:v>
                </c:pt>
                <c:pt idx="5227">
                  <c:v>2.0621318E-2</c:v>
                </c:pt>
                <c:pt idx="5228">
                  <c:v>5.2605702999999997E-2</c:v>
                </c:pt>
                <c:pt idx="5229">
                  <c:v>1.6149416999999999E-2</c:v>
                </c:pt>
                <c:pt idx="5230">
                  <c:v>-0.20994475100000001</c:v>
                </c:pt>
                <c:pt idx="5231">
                  <c:v>-8.3333332999999996E-2</c:v>
                </c:pt>
                <c:pt idx="5232">
                  <c:v>-9.0474768999999997E-2</c:v>
                </c:pt>
                <c:pt idx="5233">
                  <c:v>-4.1677869999999999E-2</c:v>
                </c:pt>
                <c:pt idx="5234">
                  <c:v>-0.19354838699999999</c:v>
                </c:pt>
                <c:pt idx="5235">
                  <c:v>-5.4924241999999998E-2</c:v>
                </c:pt>
                <c:pt idx="5236">
                  <c:v>-5.8566977999999999E-2</c:v>
                </c:pt>
                <c:pt idx="5237">
                  <c:v>0.10149538700000001</c:v>
                </c:pt>
                <c:pt idx="5238">
                  <c:v>-0.27586206899999999</c:v>
                </c:pt>
                <c:pt idx="5239">
                  <c:v>-6.5155806999999996E-2</c:v>
                </c:pt>
                <c:pt idx="5240">
                  <c:v>-4.3941411E-2</c:v>
                </c:pt>
                <c:pt idx="5241">
                  <c:v>0.104546861</c:v>
                </c:pt>
                <c:pt idx="5242">
                  <c:v>-0.121766813</c:v>
                </c:pt>
                <c:pt idx="5243">
                  <c:v>-3.90625E-3</c:v>
                </c:pt>
                <c:pt idx="5244">
                  <c:v>-8.1690140999999994E-2</c:v>
                </c:pt>
                <c:pt idx="5245">
                  <c:v>-0.176267281</c:v>
                </c:pt>
                <c:pt idx="5246">
                  <c:v>9.2031969000000005E-2</c:v>
                </c:pt>
                <c:pt idx="5247">
                  <c:v>-1.2578616000000001E-2</c:v>
                </c:pt>
                <c:pt idx="5248">
                  <c:v>2.3240800999999998E-2</c:v>
                </c:pt>
                <c:pt idx="5249">
                  <c:v>-0.237033667</c:v>
                </c:pt>
                <c:pt idx="5250">
                  <c:v>-4.6875E-2</c:v>
                </c:pt>
                <c:pt idx="5251">
                  <c:v>-0.45462292300000001</c:v>
                </c:pt>
                <c:pt idx="5252">
                  <c:v>-3.6917563E-2</c:v>
                </c:pt>
                <c:pt idx="5253">
                  <c:v>1.5666666999999999E-2</c:v>
                </c:pt>
                <c:pt idx="5254">
                  <c:v>-8.0260304000000005E-2</c:v>
                </c:pt>
                <c:pt idx="5255">
                  <c:v>0.11480309399999999</c:v>
                </c:pt>
                <c:pt idx="5256">
                  <c:v>-5.8623882000000002E-2</c:v>
                </c:pt>
                <c:pt idx="5257">
                  <c:v>0.148734177</c:v>
                </c:pt>
                <c:pt idx="5258">
                  <c:v>-3.2638888999999997E-2</c:v>
                </c:pt>
                <c:pt idx="5259">
                  <c:v>-9.0768436999999993E-2</c:v>
                </c:pt>
                <c:pt idx="5260">
                  <c:v>-8.7463560000000003E-3</c:v>
                </c:pt>
                <c:pt idx="5261">
                  <c:v>6.7605629999999998E-3</c:v>
                </c:pt>
                <c:pt idx="5262">
                  <c:v>-8.4936478999999995E-2</c:v>
                </c:pt>
                <c:pt idx="5263">
                  <c:v>-8.1411130000000002E-3</c:v>
                </c:pt>
                <c:pt idx="5264">
                  <c:v>5.3739196000000003E-2</c:v>
                </c:pt>
                <c:pt idx="5265">
                  <c:v>6.7448679999999997E-2</c:v>
                </c:pt>
                <c:pt idx="5266">
                  <c:v>-8.9895987999999996E-2</c:v>
                </c:pt>
                <c:pt idx="5267">
                  <c:v>-2.6164079999999999E-2</c:v>
                </c:pt>
                <c:pt idx="5268">
                  <c:v>-0.197411003</c:v>
                </c:pt>
                <c:pt idx="5269">
                  <c:v>-5.1499999999999997E-2</c:v>
                </c:pt>
                <c:pt idx="5270">
                  <c:v>-4.6605875999999997E-2</c:v>
                </c:pt>
                <c:pt idx="5271">
                  <c:v>-2.8379773E-2</c:v>
                </c:pt>
                <c:pt idx="5272">
                  <c:v>-0.108709889</c:v>
                </c:pt>
                <c:pt idx="5273">
                  <c:v>-0.27389603099999998</c:v>
                </c:pt>
                <c:pt idx="5274">
                  <c:v>-5.9887006E-2</c:v>
                </c:pt>
                <c:pt idx="5275">
                  <c:v>-1.9486270999999999E-2</c:v>
                </c:pt>
                <c:pt idx="5276">
                  <c:v>1.9802E-4</c:v>
                </c:pt>
                <c:pt idx="5277">
                  <c:v>-9.5394736999999993E-2</c:v>
                </c:pt>
                <c:pt idx="5278">
                  <c:v>-1.7006803000000001E-2</c:v>
                </c:pt>
                <c:pt idx="5279">
                  <c:v>-3.6575229000000001E-2</c:v>
                </c:pt>
                <c:pt idx="5280">
                  <c:v>-0.114251592</c:v>
                </c:pt>
                <c:pt idx="5281">
                  <c:v>8.7520259999999996E-3</c:v>
                </c:pt>
                <c:pt idx="5282">
                  <c:v>3.4872135999999998E-2</c:v>
                </c:pt>
                <c:pt idx="5283">
                  <c:v>0.116868798</c:v>
                </c:pt>
                <c:pt idx="5284">
                  <c:v>-0.174348697</c:v>
                </c:pt>
                <c:pt idx="5285">
                  <c:v>0.123335263</c:v>
                </c:pt>
                <c:pt idx="5286">
                  <c:v>0.15304347800000001</c:v>
                </c:pt>
                <c:pt idx="5287">
                  <c:v>-9.7986577000000005E-2</c:v>
                </c:pt>
                <c:pt idx="5288">
                  <c:v>-0.19698870800000001</c:v>
                </c:pt>
                <c:pt idx="5289">
                  <c:v>4.3110084999999999E-2</c:v>
                </c:pt>
                <c:pt idx="5290">
                  <c:v>1.9874477000000002E-2</c:v>
                </c:pt>
                <c:pt idx="5291">
                  <c:v>-2.3853895E-2</c:v>
                </c:pt>
                <c:pt idx="5292">
                  <c:v>-0.27803308799999998</c:v>
                </c:pt>
                <c:pt idx="5293">
                  <c:v>-4.7714514999999999E-2</c:v>
                </c:pt>
                <c:pt idx="5294">
                  <c:v>-9.3153760000000002E-2</c:v>
                </c:pt>
                <c:pt idx="5295">
                  <c:v>-6.4102559999999996E-3</c:v>
                </c:pt>
                <c:pt idx="5296">
                  <c:v>-1.1900826E-2</c:v>
                </c:pt>
                <c:pt idx="5297">
                  <c:v>-8.9285709999999997E-3</c:v>
                </c:pt>
                <c:pt idx="5298">
                  <c:v>-0.11741528800000001</c:v>
                </c:pt>
                <c:pt idx="5299">
                  <c:v>-0.11237928</c:v>
                </c:pt>
                <c:pt idx="5300">
                  <c:v>-8.7728459999999994E-2</c:v>
                </c:pt>
                <c:pt idx="5301">
                  <c:v>-0.19426048600000001</c:v>
                </c:pt>
                <c:pt idx="5302">
                  <c:v>3.3990147999999998E-2</c:v>
                </c:pt>
                <c:pt idx="5303">
                  <c:v>-0.41763727099999998</c:v>
                </c:pt>
                <c:pt idx="5304">
                  <c:v>4.7294588999999998E-2</c:v>
                </c:pt>
                <c:pt idx="5305">
                  <c:v>-0.10530303000000001</c:v>
                </c:pt>
                <c:pt idx="5306">
                  <c:v>0.1075</c:v>
                </c:pt>
                <c:pt idx="5307">
                  <c:v>-0.24044117600000001</c:v>
                </c:pt>
                <c:pt idx="5308">
                  <c:v>-0.14581066400000001</c:v>
                </c:pt>
                <c:pt idx="5309">
                  <c:v>0.12797281999999999</c:v>
                </c:pt>
                <c:pt idx="5310">
                  <c:v>-0.18491921</c:v>
                </c:pt>
                <c:pt idx="5311">
                  <c:v>-2.0425532E-2</c:v>
                </c:pt>
                <c:pt idx="5312">
                  <c:v>0.16719999999999999</c:v>
                </c:pt>
                <c:pt idx="5313">
                  <c:v>6.2268803999999997E-2</c:v>
                </c:pt>
                <c:pt idx="5314">
                  <c:v>2.625821E-3</c:v>
                </c:pt>
                <c:pt idx="5315">
                  <c:v>5.4592163999999999E-2</c:v>
                </c:pt>
                <c:pt idx="5316">
                  <c:v>4.5137614999999999E-2</c:v>
                </c:pt>
                <c:pt idx="5317">
                  <c:v>-0.121920136</c:v>
                </c:pt>
                <c:pt idx="5318">
                  <c:v>0.21739130400000001</c:v>
                </c:pt>
                <c:pt idx="5319">
                  <c:v>-3.8332212999999997E-2</c:v>
                </c:pt>
                <c:pt idx="5320">
                  <c:v>-4.0621866E-2</c:v>
                </c:pt>
                <c:pt idx="5321">
                  <c:v>-3.3898304999999997E-2</c:v>
                </c:pt>
                <c:pt idx="5322">
                  <c:v>-1.9261637000000002E-2</c:v>
                </c:pt>
                <c:pt idx="5323">
                  <c:v>-8.3886752999999994E-2</c:v>
                </c:pt>
                <c:pt idx="5324">
                  <c:v>-3.6887608000000002E-2</c:v>
                </c:pt>
                <c:pt idx="5325">
                  <c:v>0.127835052</c:v>
                </c:pt>
                <c:pt idx="5326">
                  <c:v>-6.0402684999999998E-2</c:v>
                </c:pt>
                <c:pt idx="5327">
                  <c:v>7.6666666999999994E-2</c:v>
                </c:pt>
                <c:pt idx="5328">
                  <c:v>-6.7458175999999995E-2</c:v>
                </c:pt>
                <c:pt idx="5329">
                  <c:v>-0.106349206</c:v>
                </c:pt>
                <c:pt idx="5330">
                  <c:v>-0.108708709</c:v>
                </c:pt>
                <c:pt idx="5331">
                  <c:v>-7.0909090999999994E-2</c:v>
                </c:pt>
                <c:pt idx="5332">
                  <c:v>4.0268456000000001E-2</c:v>
                </c:pt>
                <c:pt idx="5333">
                  <c:v>-3.2916666999999997E-2</c:v>
                </c:pt>
                <c:pt idx="5334">
                  <c:v>2.1505376E-2</c:v>
                </c:pt>
                <c:pt idx="5335">
                  <c:v>-8.4126984000000002E-2</c:v>
                </c:pt>
                <c:pt idx="5336">
                  <c:v>-0.11033797200000001</c:v>
                </c:pt>
                <c:pt idx="5337">
                  <c:v>-5.6331471000000001E-2</c:v>
                </c:pt>
                <c:pt idx="5338">
                  <c:v>-2.1306818000000002E-2</c:v>
                </c:pt>
                <c:pt idx="5339">
                  <c:v>-1.0752688E-2</c:v>
                </c:pt>
                <c:pt idx="5340">
                  <c:v>5.3291536E-2</c:v>
                </c:pt>
                <c:pt idx="5341">
                  <c:v>-0.143624161</c:v>
                </c:pt>
                <c:pt idx="5342">
                  <c:v>-5.7142856999999998E-2</c:v>
                </c:pt>
                <c:pt idx="5343">
                  <c:v>-0.174216028</c:v>
                </c:pt>
                <c:pt idx="5344">
                  <c:v>-4.8417722000000003E-2</c:v>
                </c:pt>
                <c:pt idx="5345">
                  <c:v>-0.11981728699999999</c:v>
                </c:pt>
                <c:pt idx="5346">
                  <c:v>1.0778443E-2</c:v>
                </c:pt>
                <c:pt idx="5347">
                  <c:v>-0.15642023299999999</c:v>
                </c:pt>
                <c:pt idx="5348">
                  <c:v>-4.0909090000000002E-3</c:v>
                </c:pt>
                <c:pt idx="5349">
                  <c:v>-2.4190065E-2</c:v>
                </c:pt>
                <c:pt idx="5350">
                  <c:v>-3.2234432E-2</c:v>
                </c:pt>
                <c:pt idx="5351">
                  <c:v>-0.12831168800000001</c:v>
                </c:pt>
                <c:pt idx="5352">
                  <c:v>0.14809160299999999</c:v>
                </c:pt>
                <c:pt idx="5353">
                  <c:v>-0.150616157</c:v>
                </c:pt>
                <c:pt idx="5354">
                  <c:v>-0.16967509</c:v>
                </c:pt>
                <c:pt idx="5355">
                  <c:v>-0.16666666699999999</c:v>
                </c:pt>
                <c:pt idx="5356">
                  <c:v>-8.9713177000000005E-2</c:v>
                </c:pt>
                <c:pt idx="5357">
                  <c:v>5.9171600000000003E-3</c:v>
                </c:pt>
                <c:pt idx="5358">
                  <c:v>-4.0451552000000002E-2</c:v>
                </c:pt>
                <c:pt idx="5359">
                  <c:v>8.2402235000000004E-2</c:v>
                </c:pt>
                <c:pt idx="5360">
                  <c:v>-0.223609535</c:v>
                </c:pt>
                <c:pt idx="5361">
                  <c:v>-0.1792</c:v>
                </c:pt>
                <c:pt idx="5362">
                  <c:v>-9.0509114000000002E-2</c:v>
                </c:pt>
                <c:pt idx="5363">
                  <c:v>-0.180627233</c:v>
                </c:pt>
                <c:pt idx="5364">
                  <c:v>8.6956521999999994E-2</c:v>
                </c:pt>
                <c:pt idx="5365">
                  <c:v>-0.14755732799999999</c:v>
                </c:pt>
                <c:pt idx="5366">
                  <c:v>-2.3718336E-2</c:v>
                </c:pt>
                <c:pt idx="5367">
                  <c:v>3.5862069000000003E-2</c:v>
                </c:pt>
                <c:pt idx="5368">
                  <c:v>1.1341632000000001E-2</c:v>
                </c:pt>
                <c:pt idx="5369">
                  <c:v>4.4891641000000003E-2</c:v>
                </c:pt>
                <c:pt idx="5370">
                  <c:v>-0.180627233</c:v>
                </c:pt>
                <c:pt idx="5371">
                  <c:v>-0.35135135099999998</c:v>
                </c:pt>
                <c:pt idx="5372">
                  <c:v>-0.12565026000000001</c:v>
                </c:pt>
                <c:pt idx="5373">
                  <c:v>5.6737588999999998E-2</c:v>
                </c:pt>
                <c:pt idx="5374">
                  <c:v>-8.9805825000000006E-2</c:v>
                </c:pt>
                <c:pt idx="5375">
                  <c:v>2.2784809999999999E-2</c:v>
                </c:pt>
                <c:pt idx="5376">
                  <c:v>-5.2812858999999997E-2</c:v>
                </c:pt>
                <c:pt idx="5377">
                  <c:v>-3.5268185000000001E-2</c:v>
                </c:pt>
                <c:pt idx="5378">
                  <c:v>0.21272907399999999</c:v>
                </c:pt>
                <c:pt idx="5379">
                  <c:v>2.3833501E-2</c:v>
                </c:pt>
                <c:pt idx="5380">
                  <c:v>0.23867403300000001</c:v>
                </c:pt>
                <c:pt idx="5381">
                  <c:v>-0.122245322</c:v>
                </c:pt>
                <c:pt idx="5382">
                  <c:v>-6.1718097999999999E-2</c:v>
                </c:pt>
                <c:pt idx="5383">
                  <c:v>0.12587763299999999</c:v>
                </c:pt>
                <c:pt idx="5384">
                  <c:v>-2.3529412E-2</c:v>
                </c:pt>
                <c:pt idx="5385">
                  <c:v>-1.3274335999999999E-2</c:v>
                </c:pt>
                <c:pt idx="5386">
                  <c:v>0.92438070400000005</c:v>
                </c:pt>
                <c:pt idx="5387">
                  <c:v>0.14035087700000001</c:v>
                </c:pt>
                <c:pt idx="5388">
                  <c:v>-1.6224189E-2</c:v>
                </c:pt>
                <c:pt idx="5389">
                  <c:v>-0.206994329</c:v>
                </c:pt>
                <c:pt idx="5390">
                  <c:v>-8.2404592999999998E-2</c:v>
                </c:pt>
                <c:pt idx="5391">
                  <c:v>1.5197570000000001E-3</c:v>
                </c:pt>
                <c:pt idx="5392">
                  <c:v>5.9602649000000001E-2</c:v>
                </c:pt>
                <c:pt idx="5393">
                  <c:v>0.111506141</c:v>
                </c:pt>
                <c:pt idx="5394">
                  <c:v>7.2997033000000003E-2</c:v>
                </c:pt>
                <c:pt idx="5395">
                  <c:v>-0.145213338</c:v>
                </c:pt>
                <c:pt idx="5396">
                  <c:v>-0.26895406799999999</c:v>
                </c:pt>
                <c:pt idx="5397">
                  <c:v>1.5564201999999999E-2</c:v>
                </c:pt>
                <c:pt idx="5398">
                  <c:v>-1.171875E-2</c:v>
                </c:pt>
                <c:pt idx="5399">
                  <c:v>-0.15384615400000001</c:v>
                </c:pt>
                <c:pt idx="5400">
                  <c:v>3.8558255999999999E-2</c:v>
                </c:pt>
                <c:pt idx="5401">
                  <c:v>-0.17595108700000001</c:v>
                </c:pt>
                <c:pt idx="5402">
                  <c:v>-8.9732528000000006E-2</c:v>
                </c:pt>
                <c:pt idx="5403">
                  <c:v>3.3044419999999998E-2</c:v>
                </c:pt>
                <c:pt idx="5404">
                  <c:v>-0.110455312</c:v>
                </c:pt>
                <c:pt idx="5405">
                  <c:v>1.0735372999999999E-2</c:v>
                </c:pt>
                <c:pt idx="5406">
                  <c:v>0</c:v>
                </c:pt>
                <c:pt idx="5407">
                  <c:v>-0.15063291100000001</c:v>
                </c:pt>
                <c:pt idx="5408">
                  <c:v>-0.10343553699999999</c:v>
                </c:pt>
                <c:pt idx="5409">
                  <c:v>6.4237775999999996E-2</c:v>
                </c:pt>
                <c:pt idx="5410">
                  <c:v>7.0639535000000003E-2</c:v>
                </c:pt>
                <c:pt idx="5411">
                  <c:v>1.1876485000000001E-2</c:v>
                </c:pt>
                <c:pt idx="5412">
                  <c:v>3.3263158000000001E-2</c:v>
                </c:pt>
                <c:pt idx="5413">
                  <c:v>3.0368763999999999E-2</c:v>
                </c:pt>
                <c:pt idx="5414">
                  <c:v>-0.15302491100000001</c:v>
                </c:pt>
                <c:pt idx="5415">
                  <c:v>4.7503045000000001E-2</c:v>
                </c:pt>
                <c:pt idx="5416">
                  <c:v>2.2176022E-2</c:v>
                </c:pt>
                <c:pt idx="5417">
                  <c:v>-4.8750759999999999E-3</c:v>
                </c:pt>
                <c:pt idx="5418">
                  <c:v>3.7825927000000002E-2</c:v>
                </c:pt>
                <c:pt idx="5419">
                  <c:v>-8.8428325000000002E-2</c:v>
                </c:pt>
                <c:pt idx="5420">
                  <c:v>1.5378981999999999E-2</c:v>
                </c:pt>
                <c:pt idx="5421">
                  <c:v>2.0111732E-2</c:v>
                </c:pt>
                <c:pt idx="5422">
                  <c:v>2.6067665E-2</c:v>
                </c:pt>
                <c:pt idx="5423">
                  <c:v>-3.2636815999999999E-2</c:v>
                </c:pt>
                <c:pt idx="5424">
                  <c:v>-1.3097580000000001E-3</c:v>
                </c:pt>
                <c:pt idx="5425">
                  <c:v>-5.3571428999999997E-2</c:v>
                </c:pt>
                <c:pt idx="5426">
                  <c:v>4.7593865999999999E-2</c:v>
                </c:pt>
                <c:pt idx="5427">
                  <c:v>6.8883609999999998E-2</c:v>
                </c:pt>
                <c:pt idx="5428">
                  <c:v>-0.105119187</c:v>
                </c:pt>
                <c:pt idx="5429">
                  <c:v>-3.1173593999999999E-2</c:v>
                </c:pt>
                <c:pt idx="5430">
                  <c:v>0.244198895</c:v>
                </c:pt>
                <c:pt idx="5431">
                  <c:v>-0.15104669900000001</c:v>
                </c:pt>
                <c:pt idx="5432">
                  <c:v>-0.119444444</c:v>
                </c:pt>
                <c:pt idx="5433">
                  <c:v>6.5956028999999999E-2</c:v>
                </c:pt>
                <c:pt idx="5434">
                  <c:v>-8.4824902999999993E-2</c:v>
                </c:pt>
                <c:pt idx="5435">
                  <c:v>-0.20166666699999999</c:v>
                </c:pt>
                <c:pt idx="5436">
                  <c:v>0.22641509400000001</c:v>
                </c:pt>
                <c:pt idx="5437">
                  <c:v>0.14215686299999999</c:v>
                </c:pt>
                <c:pt idx="5438">
                  <c:v>-0.27952522299999999</c:v>
                </c:pt>
                <c:pt idx="5439">
                  <c:v>5.4385965000000001E-2</c:v>
                </c:pt>
                <c:pt idx="5440">
                  <c:v>-1.5315314999999999E-2</c:v>
                </c:pt>
                <c:pt idx="5441">
                  <c:v>-3.5392089000000002E-2</c:v>
                </c:pt>
                <c:pt idx="5442">
                  <c:v>3.1390135E-2</c:v>
                </c:pt>
                <c:pt idx="5443">
                  <c:v>9.3913039999999996E-3</c:v>
                </c:pt>
                <c:pt idx="5444">
                  <c:v>-2.2442244E-2</c:v>
                </c:pt>
                <c:pt idx="5445">
                  <c:v>-6.4133844999999995E-2</c:v>
                </c:pt>
                <c:pt idx="5446">
                  <c:v>1.4143921E-2</c:v>
                </c:pt>
                <c:pt idx="5447">
                  <c:v>0.19205298000000001</c:v>
                </c:pt>
                <c:pt idx="5448">
                  <c:v>8.0623487999999993E-2</c:v>
                </c:pt>
                <c:pt idx="5449">
                  <c:v>0.101408451</c:v>
                </c:pt>
                <c:pt idx="5450">
                  <c:v>-0.15995907200000001</c:v>
                </c:pt>
                <c:pt idx="5451">
                  <c:v>-2.3941067999999999E-2</c:v>
                </c:pt>
                <c:pt idx="5452">
                  <c:v>-1.2692050999999999E-2</c:v>
                </c:pt>
                <c:pt idx="5453">
                  <c:v>6.9223108000000005E-2</c:v>
                </c:pt>
                <c:pt idx="5454">
                  <c:v>-0.14327485400000001</c:v>
                </c:pt>
                <c:pt idx="5455">
                  <c:v>-0.24486571900000001</c:v>
                </c:pt>
                <c:pt idx="5456">
                  <c:v>-8.4942085000000001E-2</c:v>
                </c:pt>
                <c:pt idx="5457">
                  <c:v>-2.5651808000000002E-2</c:v>
                </c:pt>
                <c:pt idx="5458">
                  <c:v>-2.739726E-2</c:v>
                </c:pt>
                <c:pt idx="5459">
                  <c:v>7.0684932000000006E-2</c:v>
                </c:pt>
                <c:pt idx="5460">
                  <c:v>-8.1810270000000004E-2</c:v>
                </c:pt>
                <c:pt idx="5461">
                  <c:v>-5.8383233999999999E-2</c:v>
                </c:pt>
                <c:pt idx="5462">
                  <c:v>-2.7002699999999998E-3</c:v>
                </c:pt>
                <c:pt idx="5463">
                  <c:v>5.9701493000000001E-2</c:v>
                </c:pt>
                <c:pt idx="5464">
                  <c:v>1.6573034E-2</c:v>
                </c:pt>
                <c:pt idx="5465">
                  <c:v>-0.23588235299999999</c:v>
                </c:pt>
                <c:pt idx="5466">
                  <c:v>-6.0075094000000002E-2</c:v>
                </c:pt>
                <c:pt idx="5467">
                  <c:v>-1.2500000000000001E-2</c:v>
                </c:pt>
                <c:pt idx="5468">
                  <c:v>1.1560694E-2</c:v>
                </c:pt>
                <c:pt idx="5469">
                  <c:v>0.26648160999999998</c:v>
                </c:pt>
                <c:pt idx="5470">
                  <c:v>-0.122071517</c:v>
                </c:pt>
                <c:pt idx="5471">
                  <c:v>-0.116050221</c:v>
                </c:pt>
                <c:pt idx="5472">
                  <c:v>-0.13682678300000001</c:v>
                </c:pt>
                <c:pt idx="5473">
                  <c:v>7.2093023000000006E-2</c:v>
                </c:pt>
                <c:pt idx="5474">
                  <c:v>-2.6684460000000001E-3</c:v>
                </c:pt>
                <c:pt idx="5475">
                  <c:v>6.8421052999999996E-2</c:v>
                </c:pt>
                <c:pt idx="5476">
                  <c:v>-6.8289789999999998E-3</c:v>
                </c:pt>
                <c:pt idx="5477">
                  <c:v>-0.16717095300000001</c:v>
                </c:pt>
                <c:pt idx="5478">
                  <c:v>-4.6412214E-2</c:v>
                </c:pt>
                <c:pt idx="5479">
                  <c:v>-6.8917999999999996E-4</c:v>
                </c:pt>
                <c:pt idx="5480">
                  <c:v>3.3383915E-2</c:v>
                </c:pt>
                <c:pt idx="5481">
                  <c:v>-0.106334842</c:v>
                </c:pt>
                <c:pt idx="5482">
                  <c:v>-0.188026474</c:v>
                </c:pt>
                <c:pt idx="5483">
                  <c:v>0.100854006</c:v>
                </c:pt>
                <c:pt idx="5484">
                  <c:v>-2.9042167000000001E-2</c:v>
                </c:pt>
                <c:pt idx="5485">
                  <c:v>-0.30519877699999998</c:v>
                </c:pt>
                <c:pt idx="5486">
                  <c:v>-8.1392864999999995E-2</c:v>
                </c:pt>
                <c:pt idx="5487">
                  <c:v>-8.6629001999999997E-2</c:v>
                </c:pt>
                <c:pt idx="5488">
                  <c:v>-0.27198697100000002</c:v>
                </c:pt>
                <c:pt idx="5489">
                  <c:v>0.107692308</c:v>
                </c:pt>
                <c:pt idx="5490">
                  <c:v>6.5923254000000001E-2</c:v>
                </c:pt>
                <c:pt idx="5491">
                  <c:v>-3.5493826999999999E-2</c:v>
                </c:pt>
                <c:pt idx="5492">
                  <c:v>2.6737968000000001E-2</c:v>
                </c:pt>
                <c:pt idx="5493">
                  <c:v>-0.106828938</c:v>
                </c:pt>
                <c:pt idx="5494">
                  <c:v>-3.2634033E-2</c:v>
                </c:pt>
                <c:pt idx="5495">
                  <c:v>-0.111719939</c:v>
                </c:pt>
                <c:pt idx="5496">
                  <c:v>-9.2413235999999996E-2</c:v>
                </c:pt>
                <c:pt idx="5497">
                  <c:v>5.5421686999999997E-2</c:v>
                </c:pt>
                <c:pt idx="5498">
                  <c:v>6.0294118000000001E-2</c:v>
                </c:pt>
                <c:pt idx="5499">
                  <c:v>-0.22945454500000001</c:v>
                </c:pt>
                <c:pt idx="5500">
                  <c:v>9.3291404999999994E-2</c:v>
                </c:pt>
                <c:pt idx="5501">
                  <c:v>-7.5276753000000002E-2</c:v>
                </c:pt>
                <c:pt idx="5502">
                  <c:v>-1.0976950000000001E-3</c:v>
                </c:pt>
                <c:pt idx="5503">
                  <c:v>-6.3741722000000001E-2</c:v>
                </c:pt>
                <c:pt idx="5504">
                  <c:v>7.8563409999999993E-3</c:v>
                </c:pt>
                <c:pt idx="5505">
                  <c:v>5.7345713E-2</c:v>
                </c:pt>
                <c:pt idx="5506">
                  <c:v>-8.4848479999999997E-3</c:v>
                </c:pt>
                <c:pt idx="5507">
                  <c:v>0.177115987</c:v>
                </c:pt>
                <c:pt idx="5508">
                  <c:v>5.8922560000000002E-3</c:v>
                </c:pt>
                <c:pt idx="5509">
                  <c:v>3.3898304999999997E-2</c:v>
                </c:pt>
                <c:pt idx="5510">
                  <c:v>-0.31263982099999998</c:v>
                </c:pt>
                <c:pt idx="5511">
                  <c:v>-8.1481480999999994E-2</c:v>
                </c:pt>
                <c:pt idx="5512">
                  <c:v>-4.3949044999999999E-2</c:v>
                </c:pt>
                <c:pt idx="5513">
                  <c:v>-6.8747995000000006E-2</c:v>
                </c:pt>
                <c:pt idx="5514">
                  <c:v>-5.3191489000000002E-2</c:v>
                </c:pt>
                <c:pt idx="5515">
                  <c:v>-0.141176471</c:v>
                </c:pt>
                <c:pt idx="5516">
                  <c:v>-0.34724658000000003</c:v>
                </c:pt>
                <c:pt idx="5517">
                  <c:v>-1.372549E-2</c:v>
                </c:pt>
                <c:pt idx="5518">
                  <c:v>-4.2962963E-2</c:v>
                </c:pt>
                <c:pt idx="5519">
                  <c:v>-5.3244592E-2</c:v>
                </c:pt>
                <c:pt idx="5520">
                  <c:v>1.1461318E-2</c:v>
                </c:pt>
                <c:pt idx="5521">
                  <c:v>-8.1234799999999995E-4</c:v>
                </c:pt>
                <c:pt idx="5522">
                  <c:v>0</c:v>
                </c:pt>
                <c:pt idx="5523">
                  <c:v>-0.130624093</c:v>
                </c:pt>
                <c:pt idx="5524">
                  <c:v>6.6115699999999998E-3</c:v>
                </c:pt>
                <c:pt idx="5525">
                  <c:v>-0.140377744</c:v>
                </c:pt>
                <c:pt idx="5526">
                  <c:v>0.117069486</c:v>
                </c:pt>
                <c:pt idx="5527">
                  <c:v>-2.4212272E-2</c:v>
                </c:pt>
                <c:pt idx="5528">
                  <c:v>4.7104247000000002E-2</c:v>
                </c:pt>
                <c:pt idx="5529">
                  <c:v>-0.22895174700000001</c:v>
                </c:pt>
                <c:pt idx="5530">
                  <c:v>-9.9807136000000005E-2</c:v>
                </c:pt>
                <c:pt idx="5531">
                  <c:v>-0.15282215099999999</c:v>
                </c:pt>
                <c:pt idx="5532">
                  <c:v>-0.122807018</c:v>
                </c:pt>
                <c:pt idx="5533">
                  <c:v>0.236255572</c:v>
                </c:pt>
                <c:pt idx="5534">
                  <c:v>0.12851063800000001</c:v>
                </c:pt>
                <c:pt idx="5535">
                  <c:v>-3.0693069E-2</c:v>
                </c:pt>
                <c:pt idx="5536">
                  <c:v>-2.4018746000000001E-2</c:v>
                </c:pt>
                <c:pt idx="5537">
                  <c:v>6.2246280000000003E-3</c:v>
                </c:pt>
                <c:pt idx="5538">
                  <c:v>-1.2703673E-2</c:v>
                </c:pt>
                <c:pt idx="5539">
                  <c:v>6.4638783000000005E-2</c:v>
                </c:pt>
                <c:pt idx="5540">
                  <c:v>-2.1164021000000002E-2</c:v>
                </c:pt>
                <c:pt idx="5541">
                  <c:v>-6.5071770000000001E-2</c:v>
                </c:pt>
                <c:pt idx="5542">
                  <c:v>-4.4360902000000001E-2</c:v>
                </c:pt>
                <c:pt idx="5543">
                  <c:v>-5.9395250000000002E-3</c:v>
                </c:pt>
                <c:pt idx="5544">
                  <c:v>2.0450969999999999E-2</c:v>
                </c:pt>
                <c:pt idx="5545">
                  <c:v>-2.5396825000000001E-2</c:v>
                </c:pt>
                <c:pt idx="5546">
                  <c:v>3.9589443000000002E-2</c:v>
                </c:pt>
                <c:pt idx="5547">
                  <c:v>-0.19044684100000001</c:v>
                </c:pt>
                <c:pt idx="5548">
                  <c:v>2.8145230000000002E-3</c:v>
                </c:pt>
                <c:pt idx="5549">
                  <c:v>-0.116738197</c:v>
                </c:pt>
                <c:pt idx="5550">
                  <c:v>-6.3893015999999997E-2</c:v>
                </c:pt>
                <c:pt idx="5551">
                  <c:v>-9.7560975999999994E-2</c:v>
                </c:pt>
                <c:pt idx="5552">
                  <c:v>0.16200294600000001</c:v>
                </c:pt>
                <c:pt idx="5553">
                  <c:v>-0.15294117600000001</c:v>
                </c:pt>
                <c:pt idx="5554">
                  <c:v>-0.24348958300000001</c:v>
                </c:pt>
                <c:pt idx="5555">
                  <c:v>-0.103552991</c:v>
                </c:pt>
                <c:pt idx="5556">
                  <c:v>1.0526316000000001E-2</c:v>
                </c:pt>
                <c:pt idx="5557">
                  <c:v>1.6042780999999999E-2</c:v>
                </c:pt>
                <c:pt idx="5558">
                  <c:v>7.1052632000000004E-2</c:v>
                </c:pt>
                <c:pt idx="5559">
                  <c:v>-5.1094891000000003E-2</c:v>
                </c:pt>
                <c:pt idx="5560">
                  <c:v>-5.3117783000000002E-2</c:v>
                </c:pt>
                <c:pt idx="5561">
                  <c:v>-3.0487800000000001E-3</c:v>
                </c:pt>
                <c:pt idx="5562">
                  <c:v>-3.8891848999999999E-2</c:v>
                </c:pt>
                <c:pt idx="5563">
                  <c:v>-0.29585035500000001</c:v>
                </c:pt>
                <c:pt idx="5564">
                  <c:v>3.0318602E-2</c:v>
                </c:pt>
                <c:pt idx="5565">
                  <c:v>-0.163333333</c:v>
                </c:pt>
                <c:pt idx="5566">
                  <c:v>-4.4999999999999998E-2</c:v>
                </c:pt>
                <c:pt idx="5567">
                  <c:v>-7.3789648999999999E-2</c:v>
                </c:pt>
                <c:pt idx="5568">
                  <c:v>2.0829592000000001E-2</c:v>
                </c:pt>
                <c:pt idx="5569">
                  <c:v>0.12322274900000001</c:v>
                </c:pt>
                <c:pt idx="5570">
                  <c:v>1.400168E-3</c:v>
                </c:pt>
                <c:pt idx="5571">
                  <c:v>-0.197222222</c:v>
                </c:pt>
                <c:pt idx="5572">
                  <c:v>4.8496609999999999E-3</c:v>
                </c:pt>
                <c:pt idx="5573">
                  <c:v>6.1804696999999999E-2</c:v>
                </c:pt>
                <c:pt idx="5574">
                  <c:v>-1.5748030999999999E-2</c:v>
                </c:pt>
                <c:pt idx="5575">
                  <c:v>-4.7668394000000003E-2</c:v>
                </c:pt>
                <c:pt idx="5576">
                  <c:v>-9.8297046999999999E-2</c:v>
                </c:pt>
                <c:pt idx="5577">
                  <c:v>8.441558E-3</c:v>
                </c:pt>
                <c:pt idx="5578">
                  <c:v>6.3203463000000001E-2</c:v>
                </c:pt>
                <c:pt idx="5579">
                  <c:v>2.3054755E-2</c:v>
                </c:pt>
                <c:pt idx="5580">
                  <c:v>-0.128424658</c:v>
                </c:pt>
                <c:pt idx="5581">
                  <c:v>-7.8928313E-2</c:v>
                </c:pt>
                <c:pt idx="5582">
                  <c:v>-0.131195335</c:v>
                </c:pt>
                <c:pt idx="5583">
                  <c:v>1.5151515000000001E-2</c:v>
                </c:pt>
                <c:pt idx="5584">
                  <c:v>-7.6855512000000001E-2</c:v>
                </c:pt>
                <c:pt idx="5585">
                  <c:v>-0.126984127</c:v>
                </c:pt>
                <c:pt idx="5586">
                  <c:v>0.10055865899999999</c:v>
                </c:pt>
                <c:pt idx="5587">
                  <c:v>4.8387096999999997E-2</c:v>
                </c:pt>
                <c:pt idx="5588">
                  <c:v>-0.22470119499999999</c:v>
                </c:pt>
                <c:pt idx="5589">
                  <c:v>-0.18342151700000001</c:v>
                </c:pt>
                <c:pt idx="5590">
                  <c:v>3.0395140000000001E-3</c:v>
                </c:pt>
                <c:pt idx="5591">
                  <c:v>-7.0260870000000003E-2</c:v>
                </c:pt>
                <c:pt idx="5592">
                  <c:v>0.115384615</c:v>
                </c:pt>
                <c:pt idx="5593">
                  <c:v>-0.21</c:v>
                </c:pt>
                <c:pt idx="5594">
                  <c:v>-6.2735985999999994E-2</c:v>
                </c:pt>
                <c:pt idx="5595">
                  <c:v>4.9479166999999998E-2</c:v>
                </c:pt>
                <c:pt idx="5596">
                  <c:v>3.7213740000000002E-2</c:v>
                </c:pt>
                <c:pt idx="5597">
                  <c:v>-0.10934105700000001</c:v>
                </c:pt>
                <c:pt idx="5598">
                  <c:v>1.8779343E-2</c:v>
                </c:pt>
                <c:pt idx="5599">
                  <c:v>3.7593980000000002E-3</c:v>
                </c:pt>
                <c:pt idx="5600">
                  <c:v>-5.7142856999999998E-2</c:v>
                </c:pt>
                <c:pt idx="5601">
                  <c:v>1.8203403E-2</c:v>
                </c:pt>
                <c:pt idx="5602">
                  <c:v>0.22789783899999999</c:v>
                </c:pt>
                <c:pt idx="5603">
                  <c:v>-1.5163934E-2</c:v>
                </c:pt>
                <c:pt idx="5604">
                  <c:v>-1.8808780000000001E-3</c:v>
                </c:pt>
                <c:pt idx="5605">
                  <c:v>0.12669003500000001</c:v>
                </c:pt>
                <c:pt idx="5606">
                  <c:v>-0.26108374400000001</c:v>
                </c:pt>
                <c:pt idx="5607">
                  <c:v>-0.35391198000000001</c:v>
                </c:pt>
                <c:pt idx="5608">
                  <c:v>1.9969278E-2</c:v>
                </c:pt>
                <c:pt idx="5609">
                  <c:v>7.2965878999999997E-2</c:v>
                </c:pt>
                <c:pt idx="5610">
                  <c:v>-5.2017339000000003E-2</c:v>
                </c:pt>
                <c:pt idx="5611">
                  <c:v>-7.2916667000000004E-2</c:v>
                </c:pt>
                <c:pt idx="5612">
                  <c:v>0</c:v>
                </c:pt>
                <c:pt idx="5613">
                  <c:v>-9.4727938999999997E-2</c:v>
                </c:pt>
                <c:pt idx="5614">
                  <c:v>0.101928375</c:v>
                </c:pt>
                <c:pt idx="5615">
                  <c:v>-2.5900445000000001E-2</c:v>
                </c:pt>
                <c:pt idx="5616">
                  <c:v>2.7435897000000001E-2</c:v>
                </c:pt>
                <c:pt idx="5617">
                  <c:v>0.13856427399999999</c:v>
                </c:pt>
                <c:pt idx="5618">
                  <c:v>0.25846153799999999</c:v>
                </c:pt>
                <c:pt idx="5619">
                  <c:v>7.2489754000000003E-2</c:v>
                </c:pt>
                <c:pt idx="5620">
                  <c:v>-4.1698256000000003E-2</c:v>
                </c:pt>
                <c:pt idx="5621">
                  <c:v>1.1537854E-2</c:v>
                </c:pt>
                <c:pt idx="5622">
                  <c:v>-2.0926756000000001E-2</c:v>
                </c:pt>
                <c:pt idx="5623">
                  <c:v>-3.9416057999999997E-2</c:v>
                </c:pt>
                <c:pt idx="5624">
                  <c:v>-3.0588234999999998E-2</c:v>
                </c:pt>
                <c:pt idx="5625">
                  <c:v>-2.3709902000000001E-2</c:v>
                </c:pt>
                <c:pt idx="5626">
                  <c:v>-6.8923076999999999E-2</c:v>
                </c:pt>
                <c:pt idx="5627">
                  <c:v>-5.5738906999999997E-2</c:v>
                </c:pt>
                <c:pt idx="5628">
                  <c:v>-8.4082909999999997E-2</c:v>
                </c:pt>
                <c:pt idx="5629">
                  <c:v>1.6260163000000001E-2</c:v>
                </c:pt>
                <c:pt idx="5630">
                  <c:v>-0.26609442100000003</c:v>
                </c:pt>
                <c:pt idx="5631">
                  <c:v>-5.2023120999999999E-2</c:v>
                </c:pt>
                <c:pt idx="5632">
                  <c:v>-1.0267857E-2</c:v>
                </c:pt>
                <c:pt idx="5633">
                  <c:v>-7.7441076999999997E-2</c:v>
                </c:pt>
                <c:pt idx="5634">
                  <c:v>-3.3054303E-2</c:v>
                </c:pt>
                <c:pt idx="5635">
                  <c:v>-0.11978022000000001</c:v>
                </c:pt>
                <c:pt idx="5636">
                  <c:v>-3.0379746999999999E-2</c:v>
                </c:pt>
                <c:pt idx="5637">
                  <c:v>0.28425655999999999</c:v>
                </c:pt>
                <c:pt idx="5638">
                  <c:v>0.12755461600000001</c:v>
                </c:pt>
                <c:pt idx="5639">
                  <c:v>-0.26722873899999999</c:v>
                </c:pt>
                <c:pt idx="5640">
                  <c:v>-0.47956334099999998</c:v>
                </c:pt>
                <c:pt idx="5641">
                  <c:v>5.5621301999999997E-2</c:v>
                </c:pt>
                <c:pt idx="5642">
                  <c:v>5.5621301999999997E-2</c:v>
                </c:pt>
                <c:pt idx="5643">
                  <c:v>-5.8486239000000002E-2</c:v>
                </c:pt>
                <c:pt idx="5644">
                  <c:v>5.3097344999999997E-2</c:v>
                </c:pt>
                <c:pt idx="5645">
                  <c:v>-1.1320755E-2</c:v>
                </c:pt>
                <c:pt idx="5646">
                  <c:v>-7.0053476000000003E-2</c:v>
                </c:pt>
                <c:pt idx="5647">
                  <c:v>-2.8978621999999999E-2</c:v>
                </c:pt>
                <c:pt idx="5648">
                  <c:v>-0.108397366</c:v>
                </c:pt>
                <c:pt idx="5649">
                  <c:v>-3.7529319999999998E-2</c:v>
                </c:pt>
                <c:pt idx="5650">
                  <c:v>5.4421770000000003E-3</c:v>
                </c:pt>
                <c:pt idx="5651">
                  <c:v>-0.169065626</c:v>
                </c:pt>
                <c:pt idx="5652">
                  <c:v>-5.7135969000000002E-2</c:v>
                </c:pt>
                <c:pt idx="5653">
                  <c:v>-6.5107306000000004E-2</c:v>
                </c:pt>
                <c:pt idx="5654">
                  <c:v>3.3388979999999999E-3</c:v>
                </c:pt>
                <c:pt idx="5655">
                  <c:v>-1.4454665E-2</c:v>
                </c:pt>
                <c:pt idx="5656">
                  <c:v>0.148522551</c:v>
                </c:pt>
                <c:pt idx="5657">
                  <c:v>-3.5870926999999997E-2</c:v>
                </c:pt>
                <c:pt idx="5658">
                  <c:v>-1.6270337999999999E-2</c:v>
                </c:pt>
                <c:pt idx="5659">
                  <c:v>5.4607509999999998E-3</c:v>
                </c:pt>
                <c:pt idx="5660">
                  <c:v>8.5395051999999999E-2</c:v>
                </c:pt>
                <c:pt idx="5661">
                  <c:v>-6.7404427000000003E-2</c:v>
                </c:pt>
                <c:pt idx="5662">
                  <c:v>-7.4246660000000006E-2</c:v>
                </c:pt>
                <c:pt idx="5663">
                  <c:v>-8.7591241E-2</c:v>
                </c:pt>
                <c:pt idx="5664">
                  <c:v>-1.0566763E-2</c:v>
                </c:pt>
                <c:pt idx="5665">
                  <c:v>4.0939192999999999E-2</c:v>
                </c:pt>
                <c:pt idx="5666">
                  <c:v>-1.4869888E-2</c:v>
                </c:pt>
                <c:pt idx="5667">
                  <c:v>-0.21850613199999999</c:v>
                </c:pt>
                <c:pt idx="5668">
                  <c:v>-1.1983219999999999E-3</c:v>
                </c:pt>
                <c:pt idx="5669">
                  <c:v>1.5116279E-2</c:v>
                </c:pt>
                <c:pt idx="5670">
                  <c:v>-0.23874999999999999</c:v>
                </c:pt>
                <c:pt idx="5671">
                  <c:v>2.7906976999999999E-2</c:v>
                </c:pt>
                <c:pt idx="5672">
                  <c:v>-2.8915663000000001E-2</c:v>
                </c:pt>
                <c:pt idx="5673">
                  <c:v>-0.24587912100000001</c:v>
                </c:pt>
                <c:pt idx="5674">
                  <c:v>-5.394525E-2</c:v>
                </c:pt>
                <c:pt idx="5675">
                  <c:v>-3.0674847000000002E-2</c:v>
                </c:pt>
                <c:pt idx="5676">
                  <c:v>-0.12937499999999999</c:v>
                </c:pt>
                <c:pt idx="5677">
                  <c:v>9.1979076000000007E-2</c:v>
                </c:pt>
                <c:pt idx="5678">
                  <c:v>-7.6603119999999997E-2</c:v>
                </c:pt>
                <c:pt idx="5679">
                  <c:v>-4.8785012000000003E-2</c:v>
                </c:pt>
                <c:pt idx="5680">
                  <c:v>-6.8685377000000006E-2</c:v>
                </c:pt>
                <c:pt idx="5681">
                  <c:v>-9.2936799999999997E-4</c:v>
                </c:pt>
                <c:pt idx="5682">
                  <c:v>-4.0842648000000002E-2</c:v>
                </c:pt>
                <c:pt idx="5683">
                  <c:v>6.1999480000000003E-3</c:v>
                </c:pt>
                <c:pt idx="5684">
                  <c:v>-0.14540816300000001</c:v>
                </c:pt>
                <c:pt idx="5685">
                  <c:v>-4.5918367000000002E-2</c:v>
                </c:pt>
                <c:pt idx="5686">
                  <c:v>-2.7199999999999998E-2</c:v>
                </c:pt>
                <c:pt idx="5687">
                  <c:v>-0.22008446700000001</c:v>
                </c:pt>
                <c:pt idx="5688">
                  <c:v>-0.21366358199999999</c:v>
                </c:pt>
                <c:pt idx="5689">
                  <c:v>8.1795511000000001E-2</c:v>
                </c:pt>
                <c:pt idx="5690">
                  <c:v>-4.6424090000000001E-2</c:v>
                </c:pt>
                <c:pt idx="5691">
                  <c:v>-1.459854E-2</c:v>
                </c:pt>
                <c:pt idx="5692">
                  <c:v>-4.0210331000000002E-2</c:v>
                </c:pt>
                <c:pt idx="5693">
                  <c:v>-1.6065573999999999E-2</c:v>
                </c:pt>
                <c:pt idx="5694">
                  <c:v>8.4811102999999999E-2</c:v>
                </c:pt>
                <c:pt idx="5695">
                  <c:v>4.7584887999999999E-2</c:v>
                </c:pt>
                <c:pt idx="5696">
                  <c:v>-0.11495754399999999</c:v>
                </c:pt>
                <c:pt idx="5697">
                  <c:v>-2.8683180999999999E-2</c:v>
                </c:pt>
                <c:pt idx="5698">
                  <c:v>0.20729613699999999</c:v>
                </c:pt>
                <c:pt idx="5699">
                  <c:v>-3.9473684000000002E-2</c:v>
                </c:pt>
                <c:pt idx="5700">
                  <c:v>-0.22850845</c:v>
                </c:pt>
                <c:pt idx="5701">
                  <c:v>-5.35608E-3</c:v>
                </c:pt>
                <c:pt idx="5702">
                  <c:v>-5.1499999999999997E-2</c:v>
                </c:pt>
                <c:pt idx="5703">
                  <c:v>-0.111666667</c:v>
                </c:pt>
                <c:pt idx="5704">
                  <c:v>-0.47877652900000001</c:v>
                </c:pt>
                <c:pt idx="5705">
                  <c:v>-5.1339285999999998E-2</c:v>
                </c:pt>
                <c:pt idx="5706">
                  <c:v>-4.8041237000000001E-2</c:v>
                </c:pt>
                <c:pt idx="5707">
                  <c:v>0.14087301599999999</c:v>
                </c:pt>
                <c:pt idx="5708">
                  <c:v>8.6781028999999996E-2</c:v>
                </c:pt>
                <c:pt idx="5709">
                  <c:v>-0.15969581699999999</c:v>
                </c:pt>
                <c:pt idx="5710">
                  <c:v>-0.13671875</c:v>
                </c:pt>
                <c:pt idx="5711">
                  <c:v>6.1868686999999999E-2</c:v>
                </c:pt>
                <c:pt idx="5712">
                  <c:v>0.160914582</c:v>
                </c:pt>
                <c:pt idx="5713">
                  <c:v>3.8742690000000003E-2</c:v>
                </c:pt>
                <c:pt idx="5714">
                  <c:v>-9.7387172999999994E-2</c:v>
                </c:pt>
                <c:pt idx="5715">
                  <c:v>-0.30620154999999999</c:v>
                </c:pt>
                <c:pt idx="5716">
                  <c:v>3.0125523000000001E-2</c:v>
                </c:pt>
                <c:pt idx="5717">
                  <c:v>4.0816330000000003E-3</c:v>
                </c:pt>
                <c:pt idx="5718">
                  <c:v>-2.0887728000000001E-2</c:v>
                </c:pt>
                <c:pt idx="5719">
                  <c:v>0.31009174299999998</c:v>
                </c:pt>
                <c:pt idx="5720">
                  <c:v>3.2193158999999999E-2</c:v>
                </c:pt>
                <c:pt idx="5721">
                  <c:v>0.109236234</c:v>
                </c:pt>
                <c:pt idx="5722">
                  <c:v>-0.16666666699999999</c:v>
                </c:pt>
                <c:pt idx="5723">
                  <c:v>-0.19211647700000001</c:v>
                </c:pt>
                <c:pt idx="5724">
                  <c:v>-0.146341463</c:v>
                </c:pt>
                <c:pt idx="5725">
                  <c:v>0.13192182399999999</c:v>
                </c:pt>
                <c:pt idx="5726">
                  <c:v>9.8026316000000002E-2</c:v>
                </c:pt>
                <c:pt idx="5727">
                  <c:v>-4.7554348000000003E-2</c:v>
                </c:pt>
                <c:pt idx="5728">
                  <c:v>-4.0384614999999999E-2</c:v>
                </c:pt>
                <c:pt idx="5729">
                  <c:v>9.3439363999999997E-2</c:v>
                </c:pt>
                <c:pt idx="5730">
                  <c:v>-0.18339587199999999</c:v>
                </c:pt>
                <c:pt idx="5731">
                  <c:v>-2.8396946999999999E-2</c:v>
                </c:pt>
                <c:pt idx="5732">
                  <c:v>1.2376237999999999E-2</c:v>
                </c:pt>
                <c:pt idx="5733">
                  <c:v>-0.250744786</c:v>
                </c:pt>
                <c:pt idx="5734">
                  <c:v>-1.8170806000000001E-2</c:v>
                </c:pt>
                <c:pt idx="5735">
                  <c:v>-8.3775186000000001E-2</c:v>
                </c:pt>
                <c:pt idx="5736">
                  <c:v>-0.116204262</c:v>
                </c:pt>
                <c:pt idx="5737">
                  <c:v>-0.22365283699999999</c:v>
                </c:pt>
                <c:pt idx="5738">
                  <c:v>-0.16894736799999999</c:v>
                </c:pt>
                <c:pt idx="5739">
                  <c:v>8.7169442E-2</c:v>
                </c:pt>
                <c:pt idx="5740">
                  <c:v>3.4722221999999997E-2</c:v>
                </c:pt>
                <c:pt idx="5741">
                  <c:v>-0.19736842099999999</c:v>
                </c:pt>
                <c:pt idx="5742">
                  <c:v>-3.4373136999999998E-2</c:v>
                </c:pt>
                <c:pt idx="5743">
                  <c:v>3.4448623999999997E-2</c:v>
                </c:pt>
                <c:pt idx="5744">
                  <c:v>-0.12390572399999999</c:v>
                </c:pt>
                <c:pt idx="5745">
                  <c:v>-1.0384615E-2</c:v>
                </c:pt>
                <c:pt idx="5746">
                  <c:v>4.1949413999999997E-2</c:v>
                </c:pt>
                <c:pt idx="5747">
                  <c:v>-0.104567308</c:v>
                </c:pt>
                <c:pt idx="5748">
                  <c:v>-2.2656597000000001E-2</c:v>
                </c:pt>
                <c:pt idx="5749">
                  <c:v>-0.13285714300000001</c:v>
                </c:pt>
                <c:pt idx="5750">
                  <c:v>-7.2164948000000007E-2</c:v>
                </c:pt>
                <c:pt idx="5751">
                  <c:v>5.8792373000000002E-2</c:v>
                </c:pt>
                <c:pt idx="5752">
                  <c:v>-0.131656409</c:v>
                </c:pt>
                <c:pt idx="5753">
                  <c:v>6.3696808999999993E-2</c:v>
                </c:pt>
                <c:pt idx="5754">
                  <c:v>-8.1761005999999997E-2</c:v>
                </c:pt>
                <c:pt idx="5755">
                  <c:v>-2.3649178E-2</c:v>
                </c:pt>
                <c:pt idx="5756">
                  <c:v>-4.159734E-3</c:v>
                </c:pt>
                <c:pt idx="5757">
                  <c:v>0.14583333300000001</c:v>
                </c:pt>
                <c:pt idx="5758">
                  <c:v>-0.26663090099999998</c:v>
                </c:pt>
                <c:pt idx="5759">
                  <c:v>2.2346369999999998E-3</c:v>
                </c:pt>
                <c:pt idx="5760">
                  <c:v>-0.101246106</c:v>
                </c:pt>
                <c:pt idx="5761">
                  <c:v>-6.2214612000000002E-2</c:v>
                </c:pt>
                <c:pt idx="5762">
                  <c:v>-0.217368962</c:v>
                </c:pt>
                <c:pt idx="5763">
                  <c:v>-0.218947368</c:v>
                </c:pt>
                <c:pt idx="5764">
                  <c:v>-0.110690634</c:v>
                </c:pt>
                <c:pt idx="5765">
                  <c:v>-7.5649351000000004E-2</c:v>
                </c:pt>
                <c:pt idx="5766">
                  <c:v>-3.3698903000000002E-2</c:v>
                </c:pt>
                <c:pt idx="5767">
                  <c:v>-0.11359404100000001</c:v>
                </c:pt>
                <c:pt idx="5768">
                  <c:v>0.145736434</c:v>
                </c:pt>
                <c:pt idx="5769">
                  <c:v>-2.6838763000000002E-2</c:v>
                </c:pt>
                <c:pt idx="5770">
                  <c:v>-2.2412971E-2</c:v>
                </c:pt>
                <c:pt idx="5771">
                  <c:v>-1.3326226E-2</c:v>
                </c:pt>
                <c:pt idx="5772">
                  <c:v>-8.8235294000000006E-2</c:v>
                </c:pt>
                <c:pt idx="5773">
                  <c:v>-2.7498063999999999E-2</c:v>
                </c:pt>
                <c:pt idx="5774">
                  <c:v>-5.8219178000000003E-2</c:v>
                </c:pt>
                <c:pt idx="5775">
                  <c:v>-0.11037586000000001</c:v>
                </c:pt>
                <c:pt idx="5776">
                  <c:v>9.1687317000000004E-2</c:v>
                </c:pt>
                <c:pt idx="5777">
                  <c:v>-9.4E-2</c:v>
                </c:pt>
                <c:pt idx="5778">
                  <c:v>-0.129275362</c:v>
                </c:pt>
                <c:pt idx="5779">
                  <c:v>-1.0490502000000001E-2</c:v>
                </c:pt>
                <c:pt idx="5780">
                  <c:v>3.5026627999999997E-2</c:v>
                </c:pt>
                <c:pt idx="5781">
                  <c:v>-4.0865384999999997E-2</c:v>
                </c:pt>
                <c:pt idx="5782">
                  <c:v>6.2790023E-2</c:v>
                </c:pt>
                <c:pt idx="5783">
                  <c:v>-0.14590747300000001</c:v>
                </c:pt>
                <c:pt idx="5784">
                  <c:v>-0.29430582199999999</c:v>
                </c:pt>
                <c:pt idx="5785">
                  <c:v>-5.2984799999999997E-4</c:v>
                </c:pt>
                <c:pt idx="5786">
                  <c:v>-0.24270623699999999</c:v>
                </c:pt>
                <c:pt idx="5787">
                  <c:v>-0.24778761099999999</c:v>
                </c:pt>
                <c:pt idx="5788">
                  <c:v>-5.3264605E-2</c:v>
                </c:pt>
                <c:pt idx="5789">
                  <c:v>0.16971713799999999</c:v>
                </c:pt>
                <c:pt idx="5790">
                  <c:v>0.12085889599999999</c:v>
                </c:pt>
                <c:pt idx="5791">
                  <c:v>-0.143264433</c:v>
                </c:pt>
                <c:pt idx="5792">
                  <c:v>3.5986914000000002E-2</c:v>
                </c:pt>
                <c:pt idx="5793">
                  <c:v>1.6355140000000001E-2</c:v>
                </c:pt>
                <c:pt idx="5794">
                  <c:v>-0.17395860599999999</c:v>
                </c:pt>
                <c:pt idx="5795">
                  <c:v>-5.9314180000000001E-2</c:v>
                </c:pt>
                <c:pt idx="5796">
                  <c:v>-0.134186472</c:v>
                </c:pt>
                <c:pt idx="5797">
                  <c:v>-0.152459016</c:v>
                </c:pt>
                <c:pt idx="5798">
                  <c:v>-0.105960265</c:v>
                </c:pt>
                <c:pt idx="5799">
                  <c:v>-2.7431420000000001E-3</c:v>
                </c:pt>
                <c:pt idx="5800">
                  <c:v>-8.1351690000000004E-2</c:v>
                </c:pt>
                <c:pt idx="5801">
                  <c:v>-0.10953608200000001</c:v>
                </c:pt>
                <c:pt idx="5802">
                  <c:v>-9.4838710000000007E-2</c:v>
                </c:pt>
                <c:pt idx="5803">
                  <c:v>-8.8291747000000004E-2</c:v>
                </c:pt>
                <c:pt idx="5804">
                  <c:v>-0.12312002399999999</c:v>
                </c:pt>
                <c:pt idx="5805">
                  <c:v>0.112745098</c:v>
                </c:pt>
                <c:pt idx="5806">
                  <c:v>-3.3592880999999998E-2</c:v>
                </c:pt>
                <c:pt idx="5807">
                  <c:v>8.5520362000000003E-2</c:v>
                </c:pt>
                <c:pt idx="5808">
                  <c:v>-0.239085239</c:v>
                </c:pt>
                <c:pt idx="5809">
                  <c:v>7.2078140999999998E-2</c:v>
                </c:pt>
                <c:pt idx="5810">
                  <c:v>0.16920473799999999</c:v>
                </c:pt>
                <c:pt idx="5811">
                  <c:v>-1.381979E-2</c:v>
                </c:pt>
                <c:pt idx="5812">
                  <c:v>6.2248996000000001E-2</c:v>
                </c:pt>
                <c:pt idx="5813">
                  <c:v>-5.4905948000000003E-2</c:v>
                </c:pt>
                <c:pt idx="5814">
                  <c:v>-6.1254612999999999E-2</c:v>
                </c:pt>
                <c:pt idx="5815">
                  <c:v>8.4175875999999997E-2</c:v>
                </c:pt>
                <c:pt idx="5816">
                  <c:v>-0.32551020400000003</c:v>
                </c:pt>
                <c:pt idx="5817">
                  <c:v>-3.1353134999999997E-2</c:v>
                </c:pt>
                <c:pt idx="5818">
                  <c:v>-0.13806921699999999</c:v>
                </c:pt>
                <c:pt idx="5819">
                  <c:v>-0.11808118099999999</c:v>
                </c:pt>
                <c:pt idx="5820">
                  <c:v>-0.15862069000000001</c:v>
                </c:pt>
                <c:pt idx="5821">
                  <c:v>-3.6190475999999999E-2</c:v>
                </c:pt>
                <c:pt idx="5822">
                  <c:v>7.1428570999999996E-2</c:v>
                </c:pt>
                <c:pt idx="5823">
                  <c:v>-0.191196699</c:v>
                </c:pt>
                <c:pt idx="5824">
                  <c:v>2.0408163E-2</c:v>
                </c:pt>
                <c:pt idx="5825">
                  <c:v>-3.3147890999999999E-2</c:v>
                </c:pt>
                <c:pt idx="5826">
                  <c:v>5.4022989E-2</c:v>
                </c:pt>
                <c:pt idx="5827">
                  <c:v>-0.22053872099999999</c:v>
                </c:pt>
                <c:pt idx="5828">
                  <c:v>-7.7450980000000003E-2</c:v>
                </c:pt>
                <c:pt idx="5829">
                  <c:v>4.2756539000000003E-2</c:v>
                </c:pt>
                <c:pt idx="5830">
                  <c:v>-5.0800915000000002E-2</c:v>
                </c:pt>
                <c:pt idx="5831">
                  <c:v>-0.118668596</c:v>
                </c:pt>
                <c:pt idx="5832">
                  <c:v>-0.119369369</c:v>
                </c:pt>
                <c:pt idx="5833">
                  <c:v>-9.6048631999999995E-2</c:v>
                </c:pt>
                <c:pt idx="5834">
                  <c:v>-0.20059880199999999</c:v>
                </c:pt>
                <c:pt idx="5835">
                  <c:v>-0.14784946199999999</c:v>
                </c:pt>
                <c:pt idx="5836">
                  <c:v>-1.2504113000000001E-2</c:v>
                </c:pt>
                <c:pt idx="5837">
                  <c:v>-6.3161490000000001E-3</c:v>
                </c:pt>
                <c:pt idx="5838">
                  <c:v>-1.9984627000000001E-2</c:v>
                </c:pt>
                <c:pt idx="5839">
                  <c:v>-0.16103896100000001</c:v>
                </c:pt>
                <c:pt idx="5840">
                  <c:v>-4.1713641000000003E-2</c:v>
                </c:pt>
                <c:pt idx="5841">
                  <c:v>-1.4577259E-2</c:v>
                </c:pt>
                <c:pt idx="5842">
                  <c:v>-0.28187919500000003</c:v>
                </c:pt>
                <c:pt idx="5843">
                  <c:v>-4.3972707E-2</c:v>
                </c:pt>
                <c:pt idx="5844">
                  <c:v>1.9471487999999999E-2</c:v>
                </c:pt>
                <c:pt idx="5845">
                  <c:v>-9.0558766999999998E-2</c:v>
                </c:pt>
                <c:pt idx="5846">
                  <c:v>-0.14215686299999999</c:v>
                </c:pt>
                <c:pt idx="5847">
                  <c:v>1.6091052000000002E-2</c:v>
                </c:pt>
                <c:pt idx="5848">
                  <c:v>-0.190839695</c:v>
                </c:pt>
                <c:pt idx="5849">
                  <c:v>1.3539651999999999E-2</c:v>
                </c:pt>
                <c:pt idx="5850">
                  <c:v>-0.12886456900000001</c:v>
                </c:pt>
                <c:pt idx="5851">
                  <c:v>-6.5550101E-2</c:v>
                </c:pt>
                <c:pt idx="5852">
                  <c:v>-4.6357615999999997E-2</c:v>
                </c:pt>
                <c:pt idx="5853">
                  <c:v>-2.8409091000000001E-2</c:v>
                </c:pt>
                <c:pt idx="5854">
                  <c:v>-0.125242718</c:v>
                </c:pt>
                <c:pt idx="5855">
                  <c:v>-0.205906481</c:v>
                </c:pt>
                <c:pt idx="5856">
                  <c:v>2.1276595999999998E-2</c:v>
                </c:pt>
                <c:pt idx="5857">
                  <c:v>-0.111240876</c:v>
                </c:pt>
                <c:pt idx="5858">
                  <c:v>-0.489928525</c:v>
                </c:pt>
                <c:pt idx="5859">
                  <c:v>-2.8245658999999999E-2</c:v>
                </c:pt>
                <c:pt idx="5860">
                  <c:v>8.4840055999999997E-2</c:v>
                </c:pt>
                <c:pt idx="5861">
                  <c:v>-9.1678419999999997E-2</c:v>
                </c:pt>
                <c:pt idx="5862">
                  <c:v>-2.8163319999999999E-2</c:v>
                </c:pt>
                <c:pt idx="5863">
                  <c:v>-0.14204045700000001</c:v>
                </c:pt>
                <c:pt idx="5864">
                  <c:v>-0.22791293200000001</c:v>
                </c:pt>
                <c:pt idx="5865">
                  <c:v>-3.6714285999999999E-2</c:v>
                </c:pt>
                <c:pt idx="5866">
                  <c:v>-0.13857016799999999</c:v>
                </c:pt>
                <c:pt idx="5867">
                  <c:v>1.4348097000000001E-2</c:v>
                </c:pt>
                <c:pt idx="5868">
                  <c:v>-9.5477386999999997E-2</c:v>
                </c:pt>
                <c:pt idx="5869">
                  <c:v>-9.9194728999999995E-2</c:v>
                </c:pt>
                <c:pt idx="5870">
                  <c:v>0.119402985</c:v>
                </c:pt>
                <c:pt idx="5871">
                  <c:v>8.8150289000000007E-2</c:v>
                </c:pt>
                <c:pt idx="5872">
                  <c:v>1.7665396999999999E-2</c:v>
                </c:pt>
                <c:pt idx="5873">
                  <c:v>0.140828856</c:v>
                </c:pt>
                <c:pt idx="5874">
                  <c:v>-6.8846816000000005E-2</c:v>
                </c:pt>
                <c:pt idx="5875">
                  <c:v>-1.6226535E-2</c:v>
                </c:pt>
                <c:pt idx="5876">
                  <c:v>1.5037594E-2</c:v>
                </c:pt>
                <c:pt idx="5877">
                  <c:v>-0.106560348</c:v>
                </c:pt>
                <c:pt idx="5878">
                  <c:v>-0.153352512</c:v>
                </c:pt>
                <c:pt idx="5879">
                  <c:v>-1.9699812000000001E-2</c:v>
                </c:pt>
                <c:pt idx="5880">
                  <c:v>-0.16504854399999999</c:v>
                </c:pt>
                <c:pt idx="5881">
                  <c:v>2.2042284999999998E-2</c:v>
                </c:pt>
                <c:pt idx="5882">
                  <c:v>-0.18844069799999999</c:v>
                </c:pt>
                <c:pt idx="5883">
                  <c:v>-0.13440860199999999</c:v>
                </c:pt>
                <c:pt idx="5884">
                  <c:v>-5.9649122999999998E-2</c:v>
                </c:pt>
                <c:pt idx="5885">
                  <c:v>6.5386373999999997E-2</c:v>
                </c:pt>
                <c:pt idx="5886">
                  <c:v>7.6923077000000006E-2</c:v>
                </c:pt>
                <c:pt idx="5887">
                  <c:v>-6.8674699000000006E-2</c:v>
                </c:pt>
                <c:pt idx="5888">
                  <c:v>2.7496382E-2</c:v>
                </c:pt>
                <c:pt idx="5889">
                  <c:v>-9.1917591000000007E-2</c:v>
                </c:pt>
                <c:pt idx="5890">
                  <c:v>-5.2795030999999999E-2</c:v>
                </c:pt>
                <c:pt idx="5891">
                  <c:v>-3.7861915000000003E-2</c:v>
                </c:pt>
                <c:pt idx="5892">
                  <c:v>0</c:v>
                </c:pt>
                <c:pt idx="5893">
                  <c:v>-3.5999999999999997E-2</c:v>
                </c:pt>
                <c:pt idx="5894">
                  <c:v>-4.2735043E-2</c:v>
                </c:pt>
                <c:pt idx="5895">
                  <c:v>-4.8993875999999999E-2</c:v>
                </c:pt>
                <c:pt idx="5896">
                  <c:v>-2.0646668999999999E-2</c:v>
                </c:pt>
                <c:pt idx="5897">
                  <c:v>-9.1059298999999996E-2</c:v>
                </c:pt>
                <c:pt idx="5898">
                  <c:v>-6.7685590000000004E-2</c:v>
                </c:pt>
                <c:pt idx="5899">
                  <c:v>-0.15124153500000001</c:v>
                </c:pt>
                <c:pt idx="5900">
                  <c:v>2.9802776E-2</c:v>
                </c:pt>
                <c:pt idx="5901">
                  <c:v>-7.0417287999999995E-2</c:v>
                </c:pt>
                <c:pt idx="5902">
                  <c:v>-1.5172039999999999E-2</c:v>
                </c:pt>
                <c:pt idx="5903">
                  <c:v>1.4172799E-2</c:v>
                </c:pt>
                <c:pt idx="5904">
                  <c:v>-0.13256868499999999</c:v>
                </c:pt>
                <c:pt idx="5905">
                  <c:v>5.6486357000000001E-2</c:v>
                </c:pt>
                <c:pt idx="5906">
                  <c:v>7.9312619999999997E-3</c:v>
                </c:pt>
                <c:pt idx="5907">
                  <c:v>3.4482759000000002E-2</c:v>
                </c:pt>
                <c:pt idx="5908">
                  <c:v>-1.7543860000000001E-2</c:v>
                </c:pt>
                <c:pt idx="5909">
                  <c:v>-7.2440945000000007E-2</c:v>
                </c:pt>
                <c:pt idx="5910">
                  <c:v>1.1666667E-2</c:v>
                </c:pt>
                <c:pt idx="5911">
                  <c:v>-5.2754981999999999E-2</c:v>
                </c:pt>
                <c:pt idx="5912">
                  <c:v>-0.11996066900000001</c:v>
                </c:pt>
                <c:pt idx="5913">
                  <c:v>-9.2391303999999994E-2</c:v>
                </c:pt>
                <c:pt idx="5914">
                  <c:v>-5.9847661000000003E-2</c:v>
                </c:pt>
                <c:pt idx="5915">
                  <c:v>4.5284106999999997E-2</c:v>
                </c:pt>
                <c:pt idx="5916">
                  <c:v>-0.114754098</c:v>
                </c:pt>
                <c:pt idx="5917">
                  <c:v>-9.4871794999999995E-2</c:v>
                </c:pt>
                <c:pt idx="5918">
                  <c:v>2.2259319999999999E-3</c:v>
                </c:pt>
                <c:pt idx="5919">
                  <c:v>5.2348993000000003E-2</c:v>
                </c:pt>
                <c:pt idx="5920">
                  <c:v>0</c:v>
                </c:pt>
                <c:pt idx="5921">
                  <c:v>-1.2247600000000001E-2</c:v>
                </c:pt>
                <c:pt idx="5922">
                  <c:v>7.0720423000000004E-2</c:v>
                </c:pt>
                <c:pt idx="5923">
                  <c:v>-9.9319727999999996E-2</c:v>
                </c:pt>
                <c:pt idx="5924">
                  <c:v>0.20040485799999999</c:v>
                </c:pt>
                <c:pt idx="5925">
                  <c:v>-7.4271845000000003E-2</c:v>
                </c:pt>
                <c:pt idx="5926">
                  <c:v>1.6231474999999999E-2</c:v>
                </c:pt>
                <c:pt idx="5927">
                  <c:v>0.13215547699999999</c:v>
                </c:pt>
                <c:pt idx="5928">
                  <c:v>7.4049366000000005E-2</c:v>
                </c:pt>
                <c:pt idx="5929">
                  <c:v>-0.136690647</c:v>
                </c:pt>
                <c:pt idx="5930">
                  <c:v>2.1463415E-2</c:v>
                </c:pt>
                <c:pt idx="5931">
                  <c:v>2.0731706999999999E-2</c:v>
                </c:pt>
                <c:pt idx="5932">
                  <c:v>-3.4700315000000002E-2</c:v>
                </c:pt>
                <c:pt idx="5933">
                  <c:v>4.2553190999999997E-2</c:v>
                </c:pt>
                <c:pt idx="5934">
                  <c:v>-7.8990902000000002E-2</c:v>
                </c:pt>
                <c:pt idx="5935">
                  <c:v>-5.4545455E-2</c:v>
                </c:pt>
                <c:pt idx="5936">
                  <c:v>-5.0471891999999997E-2</c:v>
                </c:pt>
                <c:pt idx="5937">
                  <c:v>-0.26271186400000002</c:v>
                </c:pt>
                <c:pt idx="5938">
                  <c:v>-6.9744270000000001E-3</c:v>
                </c:pt>
                <c:pt idx="5939">
                  <c:v>-7.5639600000000001E-2</c:v>
                </c:pt>
                <c:pt idx="5940">
                  <c:v>6.7249500000000004E-3</c:v>
                </c:pt>
                <c:pt idx="5941">
                  <c:v>-0.16330513999999999</c:v>
                </c:pt>
                <c:pt idx="5942">
                  <c:v>1.1644833E-2</c:v>
                </c:pt>
                <c:pt idx="5943">
                  <c:v>4.1131105000000001E-2</c:v>
                </c:pt>
                <c:pt idx="5944">
                  <c:v>-0.102575689</c:v>
                </c:pt>
                <c:pt idx="5945">
                  <c:v>-7.3110892999999996E-2</c:v>
                </c:pt>
                <c:pt idx="5946">
                  <c:v>-0.100574713</c:v>
                </c:pt>
                <c:pt idx="5947">
                  <c:v>-1.8595041E-2</c:v>
                </c:pt>
                <c:pt idx="5948">
                  <c:v>-3.2195500000000002E-2</c:v>
                </c:pt>
                <c:pt idx="5949">
                  <c:v>-3.4061134999999999E-2</c:v>
                </c:pt>
                <c:pt idx="5950">
                  <c:v>-1.0301691999999999E-2</c:v>
                </c:pt>
                <c:pt idx="5951">
                  <c:v>-8.2933708999999994E-2</c:v>
                </c:pt>
                <c:pt idx="5952">
                  <c:v>-4.1900869E-2</c:v>
                </c:pt>
                <c:pt idx="5953">
                  <c:v>-0.18650217699999999</c:v>
                </c:pt>
                <c:pt idx="5954">
                  <c:v>-4.1322313999999999E-2</c:v>
                </c:pt>
                <c:pt idx="5955">
                  <c:v>-0.140336134</c:v>
                </c:pt>
                <c:pt idx="5956">
                  <c:v>-0.135849057</c:v>
                </c:pt>
                <c:pt idx="5957">
                  <c:v>-0.161354582</c:v>
                </c:pt>
                <c:pt idx="5958">
                  <c:v>-5.0802139000000003E-2</c:v>
                </c:pt>
                <c:pt idx="5959">
                  <c:v>2.3102310000000001E-2</c:v>
                </c:pt>
                <c:pt idx="5960">
                  <c:v>-0.06</c:v>
                </c:pt>
                <c:pt idx="5961">
                  <c:v>-4.2598967000000001E-2</c:v>
                </c:pt>
                <c:pt idx="5962">
                  <c:v>-1.2987013E-2</c:v>
                </c:pt>
                <c:pt idx="5963">
                  <c:v>-7.0484581000000004E-2</c:v>
                </c:pt>
                <c:pt idx="5964">
                  <c:v>3.2025117999999998E-2</c:v>
                </c:pt>
                <c:pt idx="5965">
                  <c:v>1.6377953000000001E-2</c:v>
                </c:pt>
                <c:pt idx="5966">
                  <c:v>0</c:v>
                </c:pt>
                <c:pt idx="5967">
                  <c:v>3.2448378E-2</c:v>
                </c:pt>
                <c:pt idx="5968">
                  <c:v>-7.1566265000000004E-2</c:v>
                </c:pt>
                <c:pt idx="5969">
                  <c:v>2.4963590000000001E-3</c:v>
                </c:pt>
                <c:pt idx="5970">
                  <c:v>-0.14299242400000001</c:v>
                </c:pt>
                <c:pt idx="5971">
                  <c:v>-0.140625</c:v>
                </c:pt>
                <c:pt idx="5972">
                  <c:v>-7.5128898E-2</c:v>
                </c:pt>
                <c:pt idx="5973">
                  <c:v>-2.3757575999999999E-2</c:v>
                </c:pt>
                <c:pt idx="5974">
                  <c:v>5.3872049999999999E-3</c:v>
                </c:pt>
                <c:pt idx="5975">
                  <c:v>-6.0037520000000002E-3</c:v>
                </c:pt>
                <c:pt idx="5976">
                  <c:v>-6.6044029000000004E-2</c:v>
                </c:pt>
                <c:pt idx="5977">
                  <c:v>-0.15014164299999999</c:v>
                </c:pt>
                <c:pt idx="5978">
                  <c:v>-8.7108013999999998E-2</c:v>
                </c:pt>
                <c:pt idx="5979">
                  <c:v>0.106078665</c:v>
                </c:pt>
                <c:pt idx="5980">
                  <c:v>0.106861314</c:v>
                </c:pt>
                <c:pt idx="5981">
                  <c:v>-4.6100916999999998E-2</c:v>
                </c:pt>
                <c:pt idx="5982">
                  <c:v>-0.231276806</c:v>
                </c:pt>
                <c:pt idx="5983">
                  <c:v>-6.1163387999999999E-2</c:v>
                </c:pt>
                <c:pt idx="5984">
                  <c:v>0.105503714</c:v>
                </c:pt>
                <c:pt idx="5985">
                  <c:v>-5.1886792000000001E-2</c:v>
                </c:pt>
                <c:pt idx="5986">
                  <c:v>-5.3475936000000002E-2</c:v>
                </c:pt>
                <c:pt idx="5987">
                  <c:v>-7.3440379E-2</c:v>
                </c:pt>
                <c:pt idx="5988">
                  <c:v>-2.8890160000000002E-2</c:v>
                </c:pt>
                <c:pt idx="5989">
                  <c:v>-5.3627759999999997E-2</c:v>
                </c:pt>
                <c:pt idx="5990">
                  <c:v>-0.112062257</c:v>
                </c:pt>
                <c:pt idx="5991">
                  <c:v>-0.130434783</c:v>
                </c:pt>
                <c:pt idx="5992">
                  <c:v>-0.12814371299999999</c:v>
                </c:pt>
                <c:pt idx="5993">
                  <c:v>8.6119554000000001E-2</c:v>
                </c:pt>
                <c:pt idx="5994">
                  <c:v>-5.9319930999999999E-2</c:v>
                </c:pt>
                <c:pt idx="5995">
                  <c:v>-4.3618740000000003E-2</c:v>
                </c:pt>
                <c:pt idx="5996">
                  <c:v>-8.5190840000000004E-2</c:v>
                </c:pt>
                <c:pt idx="5997">
                  <c:v>-1.720495E-2</c:v>
                </c:pt>
                <c:pt idx="5998">
                  <c:v>-4.1189930999999999E-2</c:v>
                </c:pt>
                <c:pt idx="5999">
                  <c:v>-3.6585366000000001E-2</c:v>
                </c:pt>
                <c:pt idx="6000">
                  <c:v>-0.11777301900000001</c:v>
                </c:pt>
                <c:pt idx="6001">
                  <c:v>-6.5460149999999996E-3</c:v>
                </c:pt>
                <c:pt idx="6002">
                  <c:v>-7.1985599999999997E-3</c:v>
                </c:pt>
                <c:pt idx="6003">
                  <c:v>-8.0464908000000002E-2</c:v>
                </c:pt>
                <c:pt idx="6004">
                  <c:v>-7.8983834000000003E-2</c:v>
                </c:pt>
                <c:pt idx="6005">
                  <c:v>0.30681818199999999</c:v>
                </c:pt>
                <c:pt idx="6006">
                  <c:v>-7.8336778999999995E-2</c:v>
                </c:pt>
                <c:pt idx="6007">
                  <c:v>-1.8745494000000001E-2</c:v>
                </c:pt>
                <c:pt idx="6008">
                  <c:v>-4.8543689999999999E-3</c:v>
                </c:pt>
                <c:pt idx="6009">
                  <c:v>-8.7288946000000006E-2</c:v>
                </c:pt>
                <c:pt idx="6010">
                  <c:v>-2.7893174999999999E-2</c:v>
                </c:pt>
                <c:pt idx="6011">
                  <c:v>-0.35418181799999998</c:v>
                </c:pt>
                <c:pt idx="6012">
                  <c:v>-5.3097344999999997E-2</c:v>
                </c:pt>
                <c:pt idx="6013">
                  <c:v>-5.2176505999999997E-2</c:v>
                </c:pt>
                <c:pt idx="6014">
                  <c:v>-0.32880902299999998</c:v>
                </c:pt>
                <c:pt idx="6015">
                  <c:v>0.104545455</c:v>
                </c:pt>
                <c:pt idx="6016">
                  <c:v>-1.5586546E-2</c:v>
                </c:pt>
                <c:pt idx="6017">
                  <c:v>-6.1245674999999999E-2</c:v>
                </c:pt>
                <c:pt idx="6018">
                  <c:v>-1.6333332999999998E-2</c:v>
                </c:pt>
                <c:pt idx="6019">
                  <c:v>-0.136690647</c:v>
                </c:pt>
                <c:pt idx="6020">
                  <c:v>-9.6630642000000003E-2</c:v>
                </c:pt>
                <c:pt idx="6021">
                  <c:v>-5.1448846999999999E-2</c:v>
                </c:pt>
                <c:pt idx="6022">
                  <c:v>0.100493218</c:v>
                </c:pt>
                <c:pt idx="6023">
                  <c:v>-8.3189240999999997E-2</c:v>
                </c:pt>
                <c:pt idx="6024">
                  <c:v>-2.5332225999999999E-2</c:v>
                </c:pt>
                <c:pt idx="6025">
                  <c:v>-0.18929110099999999</c:v>
                </c:pt>
                <c:pt idx="6026">
                  <c:v>-0.112676056</c:v>
                </c:pt>
                <c:pt idx="6027">
                  <c:v>-8.4084760999999994E-2</c:v>
                </c:pt>
                <c:pt idx="6028">
                  <c:v>-3.7147737E-2</c:v>
                </c:pt>
                <c:pt idx="6029">
                  <c:v>-7.7839217000000002E-2</c:v>
                </c:pt>
                <c:pt idx="6030">
                  <c:v>-0.20338983099999999</c:v>
                </c:pt>
                <c:pt idx="6031">
                  <c:v>-0.18715846999999999</c:v>
                </c:pt>
                <c:pt idx="6032">
                  <c:v>-0.111111111</c:v>
                </c:pt>
                <c:pt idx="6033">
                  <c:v>5.2420164999999998E-2</c:v>
                </c:pt>
                <c:pt idx="6034">
                  <c:v>-0.121627598</c:v>
                </c:pt>
                <c:pt idx="6035">
                  <c:v>4.5487365000000002E-2</c:v>
                </c:pt>
                <c:pt idx="6036">
                  <c:v>0.10608139</c:v>
                </c:pt>
                <c:pt idx="6037">
                  <c:v>-0.264285714</c:v>
                </c:pt>
                <c:pt idx="6038">
                  <c:v>-0.39444285299999998</c:v>
                </c:pt>
                <c:pt idx="6039">
                  <c:v>8.7365589999999996E-3</c:v>
                </c:pt>
                <c:pt idx="6040">
                  <c:v>-7.2976054999999998E-2</c:v>
                </c:pt>
                <c:pt idx="6041">
                  <c:v>-6.8584070999999996E-2</c:v>
                </c:pt>
                <c:pt idx="6042">
                  <c:v>-4.7751506999999999E-2</c:v>
                </c:pt>
                <c:pt idx="6043">
                  <c:v>-4.4508671E-2</c:v>
                </c:pt>
                <c:pt idx="6044">
                  <c:v>-6.2043795999999998E-2</c:v>
                </c:pt>
                <c:pt idx="6045">
                  <c:v>-4.1088284000000003E-2</c:v>
                </c:pt>
                <c:pt idx="6046">
                  <c:v>6.6325154999999997E-2</c:v>
                </c:pt>
                <c:pt idx="6047">
                  <c:v>5.4601227000000002E-2</c:v>
                </c:pt>
                <c:pt idx="6048">
                  <c:v>-0.17873303199999999</c:v>
                </c:pt>
                <c:pt idx="6049">
                  <c:v>-0.187292556</c:v>
                </c:pt>
                <c:pt idx="6050">
                  <c:v>-4.4247788000000003E-2</c:v>
                </c:pt>
                <c:pt idx="6051">
                  <c:v>-7.8117535000000002E-2</c:v>
                </c:pt>
                <c:pt idx="6052">
                  <c:v>3.9073306000000002E-2</c:v>
                </c:pt>
                <c:pt idx="6053">
                  <c:v>-8.1499845000000001E-2</c:v>
                </c:pt>
                <c:pt idx="6054">
                  <c:v>-0.290734824</c:v>
                </c:pt>
                <c:pt idx="6055">
                  <c:v>-0.187660668</c:v>
                </c:pt>
                <c:pt idx="6056">
                  <c:v>-0.100428266</c:v>
                </c:pt>
                <c:pt idx="6057">
                  <c:v>-5.2232855000000002E-2</c:v>
                </c:pt>
                <c:pt idx="6058">
                  <c:v>-6.0150375999999998E-2</c:v>
                </c:pt>
                <c:pt idx="6059">
                  <c:v>-2.9360967000000002E-2</c:v>
                </c:pt>
                <c:pt idx="6060">
                  <c:v>-5.9178082E-2</c:v>
                </c:pt>
                <c:pt idx="6061">
                  <c:v>-8.2733813000000003E-2</c:v>
                </c:pt>
                <c:pt idx="6062">
                  <c:v>-6.5184436999999998E-2</c:v>
                </c:pt>
                <c:pt idx="6063">
                  <c:v>-0.22829212199999999</c:v>
                </c:pt>
                <c:pt idx="6064">
                  <c:v>8.2644629999999997E-3</c:v>
                </c:pt>
                <c:pt idx="6065">
                  <c:v>-4.7619047999999997E-2</c:v>
                </c:pt>
                <c:pt idx="6066">
                  <c:v>8.9578980000000006E-3</c:v>
                </c:pt>
                <c:pt idx="6067">
                  <c:v>-0.10206422</c:v>
                </c:pt>
                <c:pt idx="6068">
                  <c:v>-0.104925054</c:v>
                </c:pt>
                <c:pt idx="6069">
                  <c:v>-6.6199377000000004E-2</c:v>
                </c:pt>
                <c:pt idx="6070">
                  <c:v>-2.8213166000000001E-2</c:v>
                </c:pt>
                <c:pt idx="6071">
                  <c:v>-0.15964325500000001</c:v>
                </c:pt>
                <c:pt idx="6072">
                  <c:v>-0.114010007</c:v>
                </c:pt>
                <c:pt idx="6073">
                  <c:v>3.0927835000000001E-2</c:v>
                </c:pt>
                <c:pt idx="6074">
                  <c:v>-7.3703367000000006E-2</c:v>
                </c:pt>
                <c:pt idx="6075">
                  <c:v>-1.7777778000000001E-2</c:v>
                </c:pt>
                <c:pt idx="6076">
                  <c:v>-0.21557318</c:v>
                </c:pt>
                <c:pt idx="6077">
                  <c:v>-0.131914894</c:v>
                </c:pt>
                <c:pt idx="6078">
                  <c:v>-5.8565955000000003E-2</c:v>
                </c:pt>
                <c:pt idx="6079">
                  <c:v>-3.069889E-2</c:v>
                </c:pt>
                <c:pt idx="6080">
                  <c:v>-0.41145251399999999</c:v>
                </c:pt>
                <c:pt idx="6081">
                  <c:v>-9.6029067999999995E-2</c:v>
                </c:pt>
                <c:pt idx="6082">
                  <c:v>-1.0204082E-2</c:v>
                </c:pt>
                <c:pt idx="6083">
                  <c:v>-0.149318019</c:v>
                </c:pt>
                <c:pt idx="6084">
                  <c:v>-3.2967033E-2</c:v>
                </c:pt>
                <c:pt idx="6085">
                  <c:v>-3.3603708000000003E-2</c:v>
                </c:pt>
                <c:pt idx="6086">
                  <c:v>7.3690620999999998E-2</c:v>
                </c:pt>
                <c:pt idx="6087">
                  <c:v>-0.23326133900000001</c:v>
                </c:pt>
                <c:pt idx="6088">
                  <c:v>-1.8685567E-2</c:v>
                </c:pt>
                <c:pt idx="6089">
                  <c:v>0.181384248</c:v>
                </c:pt>
                <c:pt idx="6090">
                  <c:v>8.4814815000000002E-2</c:v>
                </c:pt>
                <c:pt idx="6091">
                  <c:v>-1.3292434000000001E-2</c:v>
                </c:pt>
                <c:pt idx="6092">
                  <c:v>-0.111111111</c:v>
                </c:pt>
                <c:pt idx="6093">
                  <c:v>-0.15294117600000001</c:v>
                </c:pt>
                <c:pt idx="6094">
                  <c:v>-8.9285709999999997E-3</c:v>
                </c:pt>
                <c:pt idx="6095">
                  <c:v>-0.216240876</c:v>
                </c:pt>
                <c:pt idx="6096">
                  <c:v>-5.6603774000000003E-2</c:v>
                </c:pt>
                <c:pt idx="6097">
                  <c:v>-0.117647059</c:v>
                </c:pt>
                <c:pt idx="6098">
                  <c:v>9.4660194000000003E-2</c:v>
                </c:pt>
                <c:pt idx="6099">
                  <c:v>-0.15340547399999999</c:v>
                </c:pt>
                <c:pt idx="6100">
                  <c:v>-6.8058778E-2</c:v>
                </c:pt>
                <c:pt idx="6101">
                  <c:v>-3.9177905999999998E-2</c:v>
                </c:pt>
                <c:pt idx="6102">
                  <c:v>-0.26384364799999999</c:v>
                </c:pt>
                <c:pt idx="6103">
                  <c:v>-0.23148148099999999</c:v>
                </c:pt>
                <c:pt idx="6104">
                  <c:v>6.5519155999999995E-2</c:v>
                </c:pt>
                <c:pt idx="6105">
                  <c:v>-0.185621446</c:v>
                </c:pt>
                <c:pt idx="6106">
                  <c:v>1.0101010000000001E-2</c:v>
                </c:pt>
                <c:pt idx="6107">
                  <c:v>-0.159777424</c:v>
                </c:pt>
                <c:pt idx="6108">
                  <c:v>-8.5978836000000003E-2</c:v>
                </c:pt>
                <c:pt idx="6109">
                  <c:v>-0.130070831</c:v>
                </c:pt>
                <c:pt idx="6110">
                  <c:v>1.1864407E-2</c:v>
                </c:pt>
                <c:pt idx="6111">
                  <c:v>1.8823528999999999E-2</c:v>
                </c:pt>
                <c:pt idx="6112">
                  <c:v>-2.8301887000000001E-2</c:v>
                </c:pt>
                <c:pt idx="6113">
                  <c:v>2.8173912999999998E-2</c:v>
                </c:pt>
                <c:pt idx="6114">
                  <c:v>-0.113154173</c:v>
                </c:pt>
                <c:pt idx="6115">
                  <c:v>-8.0112045000000007E-2</c:v>
                </c:pt>
                <c:pt idx="6116">
                  <c:v>7.6923080000000001E-3</c:v>
                </c:pt>
                <c:pt idx="6117">
                  <c:v>-0.11368421099999999</c:v>
                </c:pt>
                <c:pt idx="6118">
                  <c:v>-0.17470760199999999</c:v>
                </c:pt>
                <c:pt idx="6119">
                  <c:v>2.1134594E-2</c:v>
                </c:pt>
                <c:pt idx="6120">
                  <c:v>-8.0527085999999998E-2</c:v>
                </c:pt>
                <c:pt idx="6121">
                  <c:v>-9.1320755000000003E-2</c:v>
                </c:pt>
                <c:pt idx="6122">
                  <c:v>-4.7588005000000003E-2</c:v>
                </c:pt>
                <c:pt idx="6123">
                  <c:v>6.976744E-3</c:v>
                </c:pt>
                <c:pt idx="6124">
                  <c:v>-8.6334746000000004E-2</c:v>
                </c:pt>
                <c:pt idx="6125">
                  <c:v>0.123513871</c:v>
                </c:pt>
                <c:pt idx="6126">
                  <c:v>-1.0101010000000001E-2</c:v>
                </c:pt>
                <c:pt idx="6127">
                  <c:v>-0.23418972299999999</c:v>
                </c:pt>
                <c:pt idx="6128">
                  <c:v>2.6053639999999999E-2</c:v>
                </c:pt>
                <c:pt idx="6129">
                  <c:v>0.17414860700000001</c:v>
                </c:pt>
                <c:pt idx="6130">
                  <c:v>-1.4387109E-2</c:v>
                </c:pt>
                <c:pt idx="6131">
                  <c:v>2.08413E-2</c:v>
                </c:pt>
                <c:pt idx="6132">
                  <c:v>1.3178295E-2</c:v>
                </c:pt>
                <c:pt idx="6133">
                  <c:v>-8.3387410999999995E-2</c:v>
                </c:pt>
                <c:pt idx="6134">
                  <c:v>1.494272E-3</c:v>
                </c:pt>
                <c:pt idx="6135">
                  <c:v>-0.15963395999999999</c:v>
                </c:pt>
                <c:pt idx="6136">
                  <c:v>7.6003416000000004E-2</c:v>
                </c:pt>
                <c:pt idx="6137">
                  <c:v>2.9634734999999999E-2</c:v>
                </c:pt>
                <c:pt idx="6138">
                  <c:v>2.1304348000000001E-2</c:v>
                </c:pt>
                <c:pt idx="6139">
                  <c:v>-0.13864306800000001</c:v>
                </c:pt>
                <c:pt idx="6140">
                  <c:v>-0.200350467</c:v>
                </c:pt>
                <c:pt idx="6141">
                  <c:v>-5.3691274999999997E-2</c:v>
                </c:pt>
                <c:pt idx="6142">
                  <c:v>1.7019960000000001E-2</c:v>
                </c:pt>
                <c:pt idx="6143">
                  <c:v>-9.0723940000000003E-2</c:v>
                </c:pt>
                <c:pt idx="6144">
                  <c:v>5.9096670000000004E-3</c:v>
                </c:pt>
                <c:pt idx="6145">
                  <c:v>-0.24576271199999999</c:v>
                </c:pt>
                <c:pt idx="6146">
                  <c:v>-0.157303371</c:v>
                </c:pt>
                <c:pt idx="6147">
                  <c:v>-7.7894737000000006E-2</c:v>
                </c:pt>
                <c:pt idx="6148">
                  <c:v>0.142553191</c:v>
                </c:pt>
                <c:pt idx="6149">
                  <c:v>-3.3062331E-2</c:v>
                </c:pt>
                <c:pt idx="6150">
                  <c:v>-0.10866696000000001</c:v>
                </c:pt>
                <c:pt idx="6151">
                  <c:v>-0.14444444400000001</c:v>
                </c:pt>
                <c:pt idx="6152">
                  <c:v>-4.5318351999999999E-2</c:v>
                </c:pt>
                <c:pt idx="6153">
                  <c:v>1.8518519000000001E-2</c:v>
                </c:pt>
                <c:pt idx="6154">
                  <c:v>-3.1151557999999999E-2</c:v>
                </c:pt>
                <c:pt idx="6155">
                  <c:v>-8.9219330999999999E-2</c:v>
                </c:pt>
                <c:pt idx="6156">
                  <c:v>-0.20634920600000001</c:v>
                </c:pt>
                <c:pt idx="6157">
                  <c:v>-6.5965582999999994E-2</c:v>
                </c:pt>
                <c:pt idx="6158">
                  <c:v>-0.128855148</c:v>
                </c:pt>
                <c:pt idx="6159">
                  <c:v>-2.5806452000000001E-2</c:v>
                </c:pt>
                <c:pt idx="6160">
                  <c:v>7.6893204000000007E-2</c:v>
                </c:pt>
                <c:pt idx="6161">
                  <c:v>-0.22948717900000001</c:v>
                </c:pt>
                <c:pt idx="6162">
                  <c:v>8.8151658999999993E-2</c:v>
                </c:pt>
                <c:pt idx="6163">
                  <c:v>-5.1733332999999999E-2</c:v>
                </c:pt>
                <c:pt idx="6164">
                  <c:v>-5.7765667999999999E-2</c:v>
                </c:pt>
                <c:pt idx="6165">
                  <c:v>1.4468085E-2</c:v>
                </c:pt>
                <c:pt idx="6166">
                  <c:v>-4.9285714000000001E-2</c:v>
                </c:pt>
                <c:pt idx="6167">
                  <c:v>6.6711099999999996E-4</c:v>
                </c:pt>
                <c:pt idx="6168">
                  <c:v>-0.175347222</c:v>
                </c:pt>
                <c:pt idx="6169">
                  <c:v>-4.3499999999999997E-2</c:v>
                </c:pt>
                <c:pt idx="6170">
                  <c:v>-6.5934066E-2</c:v>
                </c:pt>
                <c:pt idx="6171">
                  <c:v>-0.105522143</c:v>
                </c:pt>
                <c:pt idx="6172">
                  <c:v>-7.7166065000000006E-2</c:v>
                </c:pt>
                <c:pt idx="6173">
                  <c:v>-0.157376403</c:v>
                </c:pt>
                <c:pt idx="6174">
                  <c:v>-3.6197763000000001E-2</c:v>
                </c:pt>
                <c:pt idx="6175">
                  <c:v>1.2043511999999999E-2</c:v>
                </c:pt>
                <c:pt idx="6176">
                  <c:v>-0.22427895</c:v>
                </c:pt>
                <c:pt idx="6177">
                  <c:v>-8.4661354999999994E-2</c:v>
                </c:pt>
                <c:pt idx="6178">
                  <c:v>5.5389222000000002E-2</c:v>
                </c:pt>
                <c:pt idx="6179">
                  <c:v>1.1863224E-2</c:v>
                </c:pt>
                <c:pt idx="6180">
                  <c:v>-0.134146341</c:v>
                </c:pt>
                <c:pt idx="6181">
                  <c:v>-0.22381835</c:v>
                </c:pt>
                <c:pt idx="6182">
                  <c:v>-0.12511013200000001</c:v>
                </c:pt>
                <c:pt idx="6183">
                  <c:v>-8.2304527000000002E-2</c:v>
                </c:pt>
                <c:pt idx="6184">
                  <c:v>-0.10297912300000001</c:v>
                </c:pt>
                <c:pt idx="6185">
                  <c:v>-0.12872584300000001</c:v>
                </c:pt>
                <c:pt idx="6186">
                  <c:v>-2.9508197E-2</c:v>
                </c:pt>
                <c:pt idx="6187">
                  <c:v>-9.8773005999999997E-2</c:v>
                </c:pt>
                <c:pt idx="6188">
                  <c:v>4.9230769999999997E-3</c:v>
                </c:pt>
                <c:pt idx="6189">
                  <c:v>-8.0584708000000005E-2</c:v>
                </c:pt>
                <c:pt idx="6190">
                  <c:v>-7.0195960000000003E-3</c:v>
                </c:pt>
                <c:pt idx="6191">
                  <c:v>-2.6024096E-2</c:v>
                </c:pt>
                <c:pt idx="6192">
                  <c:v>-3.9840639999999998E-3</c:v>
                </c:pt>
                <c:pt idx="6193">
                  <c:v>-5.9970015000000002E-2</c:v>
                </c:pt>
                <c:pt idx="6194">
                  <c:v>-8.7719300000000007E-3</c:v>
                </c:pt>
                <c:pt idx="6195">
                  <c:v>5.5830389000000001E-2</c:v>
                </c:pt>
                <c:pt idx="6196">
                  <c:v>-3.7837837999999999E-2</c:v>
                </c:pt>
                <c:pt idx="6197">
                  <c:v>-0.102623457</c:v>
                </c:pt>
                <c:pt idx="6198">
                  <c:v>-5.0379198E-2</c:v>
                </c:pt>
                <c:pt idx="6199">
                  <c:v>-0.14996926899999999</c:v>
                </c:pt>
                <c:pt idx="6200">
                  <c:v>-2.0847811000000001E-2</c:v>
                </c:pt>
                <c:pt idx="6201">
                  <c:v>-0.16435185199999999</c:v>
                </c:pt>
                <c:pt idx="6202">
                  <c:v>-2.2307692E-2</c:v>
                </c:pt>
                <c:pt idx="6203">
                  <c:v>-4.2362524999999998E-2</c:v>
                </c:pt>
                <c:pt idx="6204">
                  <c:v>2.8368793999999999E-2</c:v>
                </c:pt>
                <c:pt idx="6205">
                  <c:v>-6.2634146000000002E-2</c:v>
                </c:pt>
                <c:pt idx="6206">
                  <c:v>-6.0264576E-2</c:v>
                </c:pt>
                <c:pt idx="6207">
                  <c:v>5.4347830000000003E-3</c:v>
                </c:pt>
                <c:pt idx="6208">
                  <c:v>-0.414814815</c:v>
                </c:pt>
                <c:pt idx="6209">
                  <c:v>-8.1771721000000006E-2</c:v>
                </c:pt>
                <c:pt idx="6210">
                  <c:v>-3.8284132999999998E-2</c:v>
                </c:pt>
                <c:pt idx="6211">
                  <c:v>-1.0401189E-2</c:v>
                </c:pt>
                <c:pt idx="6212">
                  <c:v>-8.8504578E-2</c:v>
                </c:pt>
                <c:pt idx="6213">
                  <c:v>-0.43744142499999999</c:v>
                </c:pt>
                <c:pt idx="6214">
                  <c:v>-9.4790777000000007E-2</c:v>
                </c:pt>
                <c:pt idx="6215">
                  <c:v>-0.14230769200000001</c:v>
                </c:pt>
                <c:pt idx="6216">
                  <c:v>-4.5845271999999999E-2</c:v>
                </c:pt>
                <c:pt idx="6217">
                  <c:v>-8.8333333E-2</c:v>
                </c:pt>
                <c:pt idx="6218">
                  <c:v>-0.122295082</c:v>
                </c:pt>
                <c:pt idx="6219">
                  <c:v>0</c:v>
                </c:pt>
                <c:pt idx="6220">
                  <c:v>-1.3816926E-2</c:v>
                </c:pt>
                <c:pt idx="6221">
                  <c:v>2.0757021E-2</c:v>
                </c:pt>
                <c:pt idx="6222">
                  <c:v>-0.19176706800000001</c:v>
                </c:pt>
                <c:pt idx="6223">
                  <c:v>-8.0775440000000007E-3</c:v>
                </c:pt>
                <c:pt idx="6224">
                  <c:v>-2.2172950000000002E-3</c:v>
                </c:pt>
                <c:pt idx="6225">
                  <c:v>-9.7383097000000002E-2</c:v>
                </c:pt>
                <c:pt idx="6226">
                  <c:v>-5.6790122999999998E-2</c:v>
                </c:pt>
                <c:pt idx="6227">
                  <c:v>3.1979977999999999E-2</c:v>
                </c:pt>
                <c:pt idx="6228">
                  <c:v>-4.0500000000000001E-2</c:v>
                </c:pt>
                <c:pt idx="6229">
                  <c:v>6.2827229999999996E-3</c:v>
                </c:pt>
                <c:pt idx="6230">
                  <c:v>-6.2857143000000004E-2</c:v>
                </c:pt>
                <c:pt idx="6231">
                  <c:v>4.1095890000000003E-2</c:v>
                </c:pt>
                <c:pt idx="6232">
                  <c:v>9.6774193999999994E-2</c:v>
                </c:pt>
                <c:pt idx="6233">
                  <c:v>-8.3695651999999995E-2</c:v>
                </c:pt>
                <c:pt idx="6234">
                  <c:v>4.9535600000000001E-3</c:v>
                </c:pt>
                <c:pt idx="6235">
                  <c:v>-3.5714285999999998E-2</c:v>
                </c:pt>
                <c:pt idx="6236">
                  <c:v>1.923077E-3</c:v>
                </c:pt>
                <c:pt idx="6237">
                  <c:v>-0.116335878</c:v>
                </c:pt>
                <c:pt idx="6238">
                  <c:v>6.0716897999999998E-2</c:v>
                </c:pt>
                <c:pt idx="6239">
                  <c:v>-6.2664559999999994E-2</c:v>
                </c:pt>
                <c:pt idx="6240">
                  <c:v>-5.9183672999999999E-2</c:v>
                </c:pt>
                <c:pt idx="6241">
                  <c:v>-9.2857143000000003E-2</c:v>
                </c:pt>
                <c:pt idx="6242">
                  <c:v>-5.2105141000000001E-2</c:v>
                </c:pt>
                <c:pt idx="6243">
                  <c:v>-4.3126684999999998E-2</c:v>
                </c:pt>
                <c:pt idx="6244">
                  <c:v>-6.5611606000000003E-2</c:v>
                </c:pt>
                <c:pt idx="6245">
                  <c:v>-6.2162162E-2</c:v>
                </c:pt>
                <c:pt idx="6246">
                  <c:v>4.5669291000000001E-2</c:v>
                </c:pt>
                <c:pt idx="6247">
                  <c:v>-8.8607589999999993E-3</c:v>
                </c:pt>
                <c:pt idx="6248">
                  <c:v>-8.9743589999999998E-2</c:v>
                </c:pt>
                <c:pt idx="6249">
                  <c:v>-9.2476059999999999E-2</c:v>
                </c:pt>
                <c:pt idx="6250">
                  <c:v>-0.19761904799999999</c:v>
                </c:pt>
                <c:pt idx="6251">
                  <c:v>1.9378280000000001E-2</c:v>
                </c:pt>
                <c:pt idx="6252">
                  <c:v>0.118222892</c:v>
                </c:pt>
                <c:pt idx="6253">
                  <c:v>2.7583670000000001E-2</c:v>
                </c:pt>
                <c:pt idx="6254">
                  <c:v>5.5825242999999997E-2</c:v>
                </c:pt>
                <c:pt idx="6255">
                  <c:v>-1.5060241E-2</c:v>
                </c:pt>
                <c:pt idx="6256">
                  <c:v>7.2289157000000007E-2</c:v>
                </c:pt>
                <c:pt idx="6257">
                  <c:v>-2.2666667000000001E-2</c:v>
                </c:pt>
                <c:pt idx="6258">
                  <c:v>4.0020010000000002E-2</c:v>
                </c:pt>
                <c:pt idx="6259">
                  <c:v>-0.108429752</c:v>
                </c:pt>
                <c:pt idx="6260">
                  <c:v>4.5365853999999997E-2</c:v>
                </c:pt>
                <c:pt idx="6261">
                  <c:v>6.1363635999999999E-2</c:v>
                </c:pt>
                <c:pt idx="6262">
                  <c:v>-0.42901554400000003</c:v>
                </c:pt>
                <c:pt idx="6263">
                  <c:v>-1.1780105000000001E-2</c:v>
                </c:pt>
                <c:pt idx="6264">
                  <c:v>-6.6916238000000003E-2</c:v>
                </c:pt>
                <c:pt idx="6265">
                  <c:v>0.127733756</c:v>
                </c:pt>
                <c:pt idx="6266">
                  <c:v>-8.7214611999999997E-2</c:v>
                </c:pt>
                <c:pt idx="6267">
                  <c:v>5.4682954999999998E-2</c:v>
                </c:pt>
                <c:pt idx="6268">
                  <c:v>4.3974394999999999E-2</c:v>
                </c:pt>
                <c:pt idx="6269">
                  <c:v>-0.29324952199999998</c:v>
                </c:pt>
                <c:pt idx="6270">
                  <c:v>2.5228126999999999E-2</c:v>
                </c:pt>
                <c:pt idx="6271">
                  <c:v>3.4636871999999999E-2</c:v>
                </c:pt>
                <c:pt idx="6272">
                  <c:v>-0.104125737</c:v>
                </c:pt>
                <c:pt idx="6273">
                  <c:v>-4.1450777000000001E-2</c:v>
                </c:pt>
                <c:pt idx="6274">
                  <c:v>5.0251260000000004E-3</c:v>
                </c:pt>
                <c:pt idx="6275">
                  <c:v>0.16104868899999999</c:v>
                </c:pt>
                <c:pt idx="6276">
                  <c:v>-0.115471213</c:v>
                </c:pt>
                <c:pt idx="6277">
                  <c:v>-0.224548736</c:v>
                </c:pt>
                <c:pt idx="6278">
                  <c:v>-0.128205128</c:v>
                </c:pt>
                <c:pt idx="6279">
                  <c:v>0.13181818200000001</c:v>
                </c:pt>
                <c:pt idx="6280">
                  <c:v>-2.0654044999999999E-2</c:v>
                </c:pt>
                <c:pt idx="6281">
                  <c:v>3.3050847000000001E-2</c:v>
                </c:pt>
                <c:pt idx="6282">
                  <c:v>-2.9464285999999999E-2</c:v>
                </c:pt>
                <c:pt idx="6283">
                  <c:v>3.68272E-3</c:v>
                </c:pt>
                <c:pt idx="6284">
                  <c:v>4.4444444E-2</c:v>
                </c:pt>
                <c:pt idx="6285">
                  <c:v>1.1178141000000001E-2</c:v>
                </c:pt>
                <c:pt idx="6286">
                  <c:v>4.7494172000000001E-2</c:v>
                </c:pt>
                <c:pt idx="6287">
                  <c:v>-1.8223235000000001E-2</c:v>
                </c:pt>
                <c:pt idx="6288">
                  <c:v>-0.102834008</c:v>
                </c:pt>
                <c:pt idx="6289">
                  <c:v>-0.116047144</c:v>
                </c:pt>
                <c:pt idx="6290">
                  <c:v>6.2482249999999996E-3</c:v>
                </c:pt>
                <c:pt idx="6291">
                  <c:v>3.8730159E-2</c:v>
                </c:pt>
                <c:pt idx="6292">
                  <c:v>-0.45508100099999999</c:v>
                </c:pt>
                <c:pt idx="6293">
                  <c:v>-3.1394274999999999E-2</c:v>
                </c:pt>
                <c:pt idx="6294">
                  <c:v>-0.115702479</c:v>
                </c:pt>
                <c:pt idx="6295">
                  <c:v>4.9574546999999997E-2</c:v>
                </c:pt>
                <c:pt idx="6296">
                  <c:v>1.0869564999999999E-2</c:v>
                </c:pt>
                <c:pt idx="6297">
                  <c:v>-0.121522694</c:v>
                </c:pt>
                <c:pt idx="6298">
                  <c:v>0</c:v>
                </c:pt>
                <c:pt idx="6299">
                  <c:v>-0.134210526</c:v>
                </c:pt>
                <c:pt idx="6300">
                  <c:v>0.107526882</c:v>
                </c:pt>
                <c:pt idx="6301">
                  <c:v>-0.193987521</c:v>
                </c:pt>
                <c:pt idx="6302">
                  <c:v>-0.27540983600000002</c:v>
                </c:pt>
                <c:pt idx="6303">
                  <c:v>-4.5368619999999998E-2</c:v>
                </c:pt>
                <c:pt idx="6304">
                  <c:v>-2.7819548999999999E-2</c:v>
                </c:pt>
                <c:pt idx="6305">
                  <c:v>-8.6666667000000003E-2</c:v>
                </c:pt>
                <c:pt idx="6306">
                  <c:v>-2.9702969999999999E-2</c:v>
                </c:pt>
                <c:pt idx="6307">
                  <c:v>-5.3468208000000003E-2</c:v>
                </c:pt>
                <c:pt idx="6308">
                  <c:v>-6.0917180000000001E-2</c:v>
                </c:pt>
                <c:pt idx="6309">
                  <c:v>-7.7565631999999995E-2</c:v>
                </c:pt>
                <c:pt idx="6310">
                  <c:v>-0.20643431600000001</c:v>
                </c:pt>
                <c:pt idx="6311">
                  <c:v>-0.19284294199999999</c:v>
                </c:pt>
                <c:pt idx="6312">
                  <c:v>0.16304347799999999</c:v>
                </c:pt>
                <c:pt idx="6313">
                  <c:v>-8.9062500000000003E-2</c:v>
                </c:pt>
                <c:pt idx="6314">
                  <c:v>3.4698126000000003E-2</c:v>
                </c:pt>
                <c:pt idx="6315">
                  <c:v>7.7120820000000003E-3</c:v>
                </c:pt>
                <c:pt idx="6316">
                  <c:v>0.11906354500000001</c:v>
                </c:pt>
                <c:pt idx="6317">
                  <c:v>-8.0538444000000001E-2</c:v>
                </c:pt>
                <c:pt idx="6318">
                  <c:v>-9.3567251000000004E-2</c:v>
                </c:pt>
                <c:pt idx="6319">
                  <c:v>-7.9229121999999999E-2</c:v>
                </c:pt>
                <c:pt idx="6320">
                  <c:v>-6.9156299999999997E-4</c:v>
                </c:pt>
                <c:pt idx="6321">
                  <c:v>-3.6208733E-2</c:v>
                </c:pt>
                <c:pt idx="6322">
                  <c:v>-2.2597832000000002E-2</c:v>
                </c:pt>
                <c:pt idx="6323">
                  <c:v>-0.24675324700000001</c:v>
                </c:pt>
                <c:pt idx="6324">
                  <c:v>-9.1045899E-2</c:v>
                </c:pt>
                <c:pt idx="6325">
                  <c:v>-3.8990825999999999E-2</c:v>
                </c:pt>
                <c:pt idx="6326">
                  <c:v>-4.0118871E-2</c:v>
                </c:pt>
                <c:pt idx="6327">
                  <c:v>-0.1</c:v>
                </c:pt>
                <c:pt idx="6328">
                  <c:v>-0.1</c:v>
                </c:pt>
                <c:pt idx="6329">
                  <c:v>0.21858108100000001</c:v>
                </c:pt>
                <c:pt idx="6330">
                  <c:v>4.1745731000000001E-2</c:v>
                </c:pt>
                <c:pt idx="6331">
                  <c:v>-0.122051282</c:v>
                </c:pt>
                <c:pt idx="6332">
                  <c:v>-0.1323655</c:v>
                </c:pt>
                <c:pt idx="6333">
                  <c:v>-1.7204301000000002E-2</c:v>
                </c:pt>
                <c:pt idx="6334">
                  <c:v>-0.117011278</c:v>
                </c:pt>
                <c:pt idx="6335">
                  <c:v>-0.11056511099999999</c:v>
                </c:pt>
                <c:pt idx="6336">
                  <c:v>3.4482759000000002E-2</c:v>
                </c:pt>
                <c:pt idx="6337">
                  <c:v>-7.5125208999999998E-2</c:v>
                </c:pt>
                <c:pt idx="6338">
                  <c:v>-0.1144087</c:v>
                </c:pt>
                <c:pt idx="6339">
                  <c:v>-7.4577668E-2</c:v>
                </c:pt>
                <c:pt idx="6340">
                  <c:v>-6.9105690999999997E-2</c:v>
                </c:pt>
                <c:pt idx="6341">
                  <c:v>-0.106493506</c:v>
                </c:pt>
                <c:pt idx="6342">
                  <c:v>6.0606059999999996E-3</c:v>
                </c:pt>
                <c:pt idx="6343">
                  <c:v>-0.276325088</c:v>
                </c:pt>
                <c:pt idx="6344">
                  <c:v>-0.139534884</c:v>
                </c:pt>
                <c:pt idx="6345">
                  <c:v>4.4378067E-2</c:v>
                </c:pt>
                <c:pt idx="6346">
                  <c:v>-5.1847766000000003E-2</c:v>
                </c:pt>
                <c:pt idx="6347">
                  <c:v>1.0290828E-2</c:v>
                </c:pt>
                <c:pt idx="6348">
                  <c:v>0.111864407</c:v>
                </c:pt>
                <c:pt idx="6349">
                  <c:v>1.6129032000000001E-2</c:v>
                </c:pt>
                <c:pt idx="6350">
                  <c:v>-5.8620690000000003E-2</c:v>
                </c:pt>
                <c:pt idx="6351">
                  <c:v>-0.121710526</c:v>
                </c:pt>
                <c:pt idx="6352">
                  <c:v>2.6294820999999999E-2</c:v>
                </c:pt>
                <c:pt idx="6353">
                  <c:v>-0.21502412100000001</c:v>
                </c:pt>
                <c:pt idx="6354">
                  <c:v>-6.8311581999999996E-2</c:v>
                </c:pt>
                <c:pt idx="6355">
                  <c:v>-9.2291738999999998E-2</c:v>
                </c:pt>
                <c:pt idx="6356">
                  <c:v>-5.3061223999999997E-2</c:v>
                </c:pt>
                <c:pt idx="6357">
                  <c:v>9.4086020000000003E-3</c:v>
                </c:pt>
                <c:pt idx="6358">
                  <c:v>-8.3682008000000002E-2</c:v>
                </c:pt>
                <c:pt idx="6359">
                  <c:v>-0.278481013</c:v>
                </c:pt>
                <c:pt idx="6360">
                  <c:v>-0.15947345700000001</c:v>
                </c:pt>
                <c:pt idx="6361">
                  <c:v>-0.20404984400000001</c:v>
                </c:pt>
                <c:pt idx="6362">
                  <c:v>-9.0771559999999994E-3</c:v>
                </c:pt>
                <c:pt idx="6363">
                  <c:v>5.8295963999999999E-2</c:v>
                </c:pt>
                <c:pt idx="6364">
                  <c:v>1.7777778000000001E-2</c:v>
                </c:pt>
                <c:pt idx="6365">
                  <c:v>6.5573769999999997E-3</c:v>
                </c:pt>
                <c:pt idx="6366">
                  <c:v>-0.14619047600000001</c:v>
                </c:pt>
                <c:pt idx="6367">
                  <c:v>3.125E-2</c:v>
                </c:pt>
                <c:pt idx="6368">
                  <c:v>-9.6657633000000007E-2</c:v>
                </c:pt>
                <c:pt idx="6369">
                  <c:v>-3.4378159999999998E-2</c:v>
                </c:pt>
                <c:pt idx="6370">
                  <c:v>8.0639787000000004E-2</c:v>
                </c:pt>
                <c:pt idx="6371">
                  <c:v>9.5290252000000006E-2</c:v>
                </c:pt>
                <c:pt idx="6372">
                  <c:v>0.14226375899999999</c:v>
                </c:pt>
                <c:pt idx="6373">
                  <c:v>-0.18393351799999999</c:v>
                </c:pt>
                <c:pt idx="6374">
                  <c:v>-0.29267015699999999</c:v>
                </c:pt>
                <c:pt idx="6375">
                  <c:v>-7.4523397000000005E-2</c:v>
                </c:pt>
                <c:pt idx="6376">
                  <c:v>-2.532833E-2</c:v>
                </c:pt>
                <c:pt idx="6377">
                  <c:v>3.7881445E-2</c:v>
                </c:pt>
                <c:pt idx="6378">
                  <c:v>-0.16565612800000001</c:v>
                </c:pt>
                <c:pt idx="6379">
                  <c:v>-0.102489867</c:v>
                </c:pt>
                <c:pt idx="6380">
                  <c:v>-5.7288351000000001E-2</c:v>
                </c:pt>
                <c:pt idx="6381">
                  <c:v>8.5539715000000002E-2</c:v>
                </c:pt>
                <c:pt idx="6382">
                  <c:v>-0.22130177500000001</c:v>
                </c:pt>
                <c:pt idx="6383">
                  <c:v>-6.5952179999999999E-3</c:v>
                </c:pt>
                <c:pt idx="6384">
                  <c:v>1.5962753999999999E-2</c:v>
                </c:pt>
                <c:pt idx="6385">
                  <c:v>-6.4583333000000007E-2</c:v>
                </c:pt>
                <c:pt idx="6386">
                  <c:v>-7.0422534999999994E-2</c:v>
                </c:pt>
                <c:pt idx="6387">
                  <c:v>5.4244604000000002E-2</c:v>
                </c:pt>
                <c:pt idx="6388">
                  <c:v>-1.6245486999999999E-2</c:v>
                </c:pt>
                <c:pt idx="6389">
                  <c:v>-1.2500000000000001E-2</c:v>
                </c:pt>
                <c:pt idx="6390">
                  <c:v>-9.4175006000000006E-2</c:v>
                </c:pt>
                <c:pt idx="6391">
                  <c:v>-7.3354068999999994E-2</c:v>
                </c:pt>
                <c:pt idx="6392">
                  <c:v>-8.9908257000000005E-2</c:v>
                </c:pt>
                <c:pt idx="6393">
                  <c:v>-7.1767810000000001E-2</c:v>
                </c:pt>
                <c:pt idx="6394">
                  <c:v>3.2581454000000003E-2</c:v>
                </c:pt>
                <c:pt idx="6395">
                  <c:v>-3.7437979000000003E-2</c:v>
                </c:pt>
                <c:pt idx="6396">
                  <c:v>-0.144385027</c:v>
                </c:pt>
                <c:pt idx="6397">
                  <c:v>-7.1048816000000001E-2</c:v>
                </c:pt>
                <c:pt idx="6398">
                  <c:v>2.6278408999999999E-2</c:v>
                </c:pt>
                <c:pt idx="6399">
                  <c:v>1.277081E-2</c:v>
                </c:pt>
                <c:pt idx="6400">
                  <c:v>-0.118556701</c:v>
                </c:pt>
                <c:pt idx="6401">
                  <c:v>9.7087379999999997E-3</c:v>
                </c:pt>
                <c:pt idx="6402">
                  <c:v>-4.1713641000000003E-2</c:v>
                </c:pt>
                <c:pt idx="6403">
                  <c:v>-0.157407407</c:v>
                </c:pt>
                <c:pt idx="6404">
                  <c:v>-6.8672135999999995E-2</c:v>
                </c:pt>
                <c:pt idx="6405">
                  <c:v>-0.119392685</c:v>
                </c:pt>
                <c:pt idx="6406">
                  <c:v>-0.39089026900000001</c:v>
                </c:pt>
                <c:pt idx="6407">
                  <c:v>-2.9726516000000001E-2</c:v>
                </c:pt>
                <c:pt idx="6408">
                  <c:v>7.2888888999999998E-2</c:v>
                </c:pt>
                <c:pt idx="6409">
                  <c:v>-0.21702127700000001</c:v>
                </c:pt>
                <c:pt idx="6410">
                  <c:v>-7.8574914999999995E-2</c:v>
                </c:pt>
                <c:pt idx="6411">
                  <c:v>-5.4892600999999999E-2</c:v>
                </c:pt>
                <c:pt idx="6412">
                  <c:v>-0.15377402700000001</c:v>
                </c:pt>
                <c:pt idx="6413">
                  <c:v>-0.34424263199999999</c:v>
                </c:pt>
                <c:pt idx="6414">
                  <c:v>7.5454544999999998E-2</c:v>
                </c:pt>
                <c:pt idx="6415">
                  <c:v>-0.118544601</c:v>
                </c:pt>
                <c:pt idx="6416">
                  <c:v>0</c:v>
                </c:pt>
                <c:pt idx="6417">
                  <c:v>-5.0391644999999999E-2</c:v>
                </c:pt>
                <c:pt idx="6418">
                  <c:v>-3.4357105999999998E-2</c:v>
                </c:pt>
                <c:pt idx="6419">
                  <c:v>-2.8459274E-2</c:v>
                </c:pt>
                <c:pt idx="6420">
                  <c:v>9.3030124000000006E-2</c:v>
                </c:pt>
                <c:pt idx="6421">
                  <c:v>-0.16808988799999999</c:v>
                </c:pt>
                <c:pt idx="6422">
                  <c:v>8.5779642000000003E-2</c:v>
                </c:pt>
                <c:pt idx="6423">
                  <c:v>-9.7291875999999999E-2</c:v>
                </c:pt>
                <c:pt idx="6424">
                  <c:v>1.1840689E-2</c:v>
                </c:pt>
                <c:pt idx="6425">
                  <c:v>7.7445652000000004E-2</c:v>
                </c:pt>
                <c:pt idx="6426">
                  <c:v>-4.0752350999999999E-2</c:v>
                </c:pt>
                <c:pt idx="6427">
                  <c:v>-4.4991966000000001E-2</c:v>
                </c:pt>
                <c:pt idx="6428">
                  <c:v>-8.9707928000000006E-2</c:v>
                </c:pt>
                <c:pt idx="6429">
                  <c:v>-3.6071273000000001E-2</c:v>
                </c:pt>
                <c:pt idx="6430">
                  <c:v>7.462687E-3</c:v>
                </c:pt>
                <c:pt idx="6431">
                  <c:v>0.20481927699999999</c:v>
                </c:pt>
                <c:pt idx="6432">
                  <c:v>-0.35029069800000001</c:v>
                </c:pt>
                <c:pt idx="6433">
                  <c:v>-0.14439876700000001</c:v>
                </c:pt>
                <c:pt idx="6434">
                  <c:v>-3.6441234000000003E-2</c:v>
                </c:pt>
                <c:pt idx="6435">
                  <c:v>-2.5999999999999999E-2</c:v>
                </c:pt>
                <c:pt idx="6436">
                  <c:v>5.5632822999999998E-2</c:v>
                </c:pt>
                <c:pt idx="6437">
                  <c:v>1.9736842000000001E-2</c:v>
                </c:pt>
                <c:pt idx="6438">
                  <c:v>1.4102564E-2</c:v>
                </c:pt>
                <c:pt idx="6439">
                  <c:v>-4.7789729999999997E-3</c:v>
                </c:pt>
                <c:pt idx="6440">
                  <c:v>-5.4916986000000001E-2</c:v>
                </c:pt>
                <c:pt idx="6441">
                  <c:v>-0.11637239200000001</c:v>
                </c:pt>
                <c:pt idx="6442">
                  <c:v>4.8850575E-2</c:v>
                </c:pt>
                <c:pt idx="6443">
                  <c:v>-0.139209428</c:v>
                </c:pt>
                <c:pt idx="6444">
                  <c:v>-0.39655172399999999</c:v>
                </c:pt>
                <c:pt idx="6445">
                  <c:v>-4.4958250000000002E-3</c:v>
                </c:pt>
                <c:pt idx="6446">
                  <c:v>-8.0745341999999998E-2</c:v>
                </c:pt>
                <c:pt idx="6447">
                  <c:v>3.2047800000000001E-2</c:v>
                </c:pt>
                <c:pt idx="6448">
                  <c:v>-9.1569766999999996E-2</c:v>
                </c:pt>
                <c:pt idx="6449">
                  <c:v>-5.8281198999999999E-2</c:v>
                </c:pt>
                <c:pt idx="6450">
                  <c:v>6.2132661999999998E-2</c:v>
                </c:pt>
                <c:pt idx="6451">
                  <c:v>-1.5005770999999999E-2</c:v>
                </c:pt>
                <c:pt idx="6452">
                  <c:v>-5.9101650000000002E-3</c:v>
                </c:pt>
                <c:pt idx="6453">
                  <c:v>4.3668120000000003E-3</c:v>
                </c:pt>
                <c:pt idx="6454">
                  <c:v>-4.7958037000000002E-2</c:v>
                </c:pt>
                <c:pt idx="6455">
                  <c:v>-3.9682540000000001E-3</c:v>
                </c:pt>
                <c:pt idx="6456">
                  <c:v>-4.2181818000000003E-2</c:v>
                </c:pt>
                <c:pt idx="6457">
                  <c:v>9.2307691999999997E-2</c:v>
                </c:pt>
                <c:pt idx="6458">
                  <c:v>-0.110903135</c:v>
                </c:pt>
                <c:pt idx="6459">
                  <c:v>3.4905083000000003E-2</c:v>
                </c:pt>
                <c:pt idx="6460">
                  <c:v>-5.3464266000000003E-2</c:v>
                </c:pt>
                <c:pt idx="6461">
                  <c:v>-0.12618296500000001</c:v>
                </c:pt>
                <c:pt idx="6462">
                  <c:v>4.3729373000000002E-2</c:v>
                </c:pt>
                <c:pt idx="6463">
                  <c:v>-4.2452829999999997E-2</c:v>
                </c:pt>
                <c:pt idx="6464">
                  <c:v>-0.14012738899999999</c:v>
                </c:pt>
                <c:pt idx="6465">
                  <c:v>-0.117913832</c:v>
                </c:pt>
                <c:pt idx="6466">
                  <c:v>-1.5300918E-2</c:v>
                </c:pt>
                <c:pt idx="6467">
                  <c:v>-2.1739129999999999E-2</c:v>
                </c:pt>
                <c:pt idx="6468">
                  <c:v>-6.9923371999999998E-2</c:v>
                </c:pt>
                <c:pt idx="6469">
                  <c:v>-9.0221896999999995E-2</c:v>
                </c:pt>
                <c:pt idx="6470">
                  <c:v>-0.17237687400000001</c:v>
                </c:pt>
                <c:pt idx="6471">
                  <c:v>-0.12884097</c:v>
                </c:pt>
                <c:pt idx="6472">
                  <c:v>-7.3033708000000003E-2</c:v>
                </c:pt>
                <c:pt idx="6473">
                  <c:v>-0.12720000000000001</c:v>
                </c:pt>
                <c:pt idx="6474">
                  <c:v>-0.13197969500000001</c:v>
                </c:pt>
                <c:pt idx="6475">
                  <c:v>-6.3542494000000005E-2</c:v>
                </c:pt>
                <c:pt idx="6476">
                  <c:v>4.4444444E-2</c:v>
                </c:pt>
                <c:pt idx="6477">
                  <c:v>-3.5868006000000001E-2</c:v>
                </c:pt>
                <c:pt idx="6478">
                  <c:v>-1.7089720999999999E-2</c:v>
                </c:pt>
                <c:pt idx="6479">
                  <c:v>-3.0303030000000002E-2</c:v>
                </c:pt>
                <c:pt idx="6480">
                  <c:v>-0.11065235299999999</c:v>
                </c:pt>
                <c:pt idx="6481">
                  <c:v>-3.4981906E-2</c:v>
                </c:pt>
                <c:pt idx="6482">
                  <c:v>5.5424528000000001E-2</c:v>
                </c:pt>
                <c:pt idx="6483">
                  <c:v>-8.4577113999999995E-2</c:v>
                </c:pt>
                <c:pt idx="6484">
                  <c:v>-6.6067416000000004E-2</c:v>
                </c:pt>
                <c:pt idx="6485">
                  <c:v>3.0263157999999998E-2</c:v>
                </c:pt>
                <c:pt idx="6486">
                  <c:v>-0.126829268</c:v>
                </c:pt>
                <c:pt idx="6487">
                  <c:v>-2.5170068E-2</c:v>
                </c:pt>
                <c:pt idx="6488">
                  <c:v>-5.8219178000000003E-2</c:v>
                </c:pt>
                <c:pt idx="6489">
                  <c:v>0.12</c:v>
                </c:pt>
                <c:pt idx="6490">
                  <c:v>-0.180327869</c:v>
                </c:pt>
                <c:pt idx="6491">
                  <c:v>9.6321695999999998E-2</c:v>
                </c:pt>
                <c:pt idx="6492">
                  <c:v>-8.5635358999999994E-2</c:v>
                </c:pt>
                <c:pt idx="6493">
                  <c:v>-0.125</c:v>
                </c:pt>
                <c:pt idx="6494">
                  <c:v>-1.0989011E-2</c:v>
                </c:pt>
                <c:pt idx="6495">
                  <c:v>1.8571429E-2</c:v>
                </c:pt>
                <c:pt idx="6496">
                  <c:v>-2.7777777999999999E-2</c:v>
                </c:pt>
                <c:pt idx="6497">
                  <c:v>-0.101010101</c:v>
                </c:pt>
                <c:pt idx="6498">
                  <c:v>-2.8571428999999999E-2</c:v>
                </c:pt>
                <c:pt idx="6499">
                  <c:v>5.8139530000000002E-3</c:v>
                </c:pt>
                <c:pt idx="6500">
                  <c:v>-5.8604155999999998E-2</c:v>
                </c:pt>
                <c:pt idx="6501">
                  <c:v>-2.955665E-2</c:v>
                </c:pt>
                <c:pt idx="6502">
                  <c:v>-9.8874597999999994E-2</c:v>
                </c:pt>
                <c:pt idx="6503">
                  <c:v>-5.2262089999999997E-2</c:v>
                </c:pt>
                <c:pt idx="6504">
                  <c:v>2.7225901E-2</c:v>
                </c:pt>
                <c:pt idx="6505">
                  <c:v>-8.498584E-3</c:v>
                </c:pt>
                <c:pt idx="6506">
                  <c:v>-3.8649705999999999E-2</c:v>
                </c:pt>
                <c:pt idx="6507">
                  <c:v>3.5629453999999998E-2</c:v>
                </c:pt>
                <c:pt idx="6508">
                  <c:v>4.4452475999999998E-2</c:v>
                </c:pt>
                <c:pt idx="6509">
                  <c:v>2.4335031E-2</c:v>
                </c:pt>
                <c:pt idx="6510">
                  <c:v>-5.5357142999999998E-2</c:v>
                </c:pt>
                <c:pt idx="6511">
                  <c:v>-3.9611091000000001E-2</c:v>
                </c:pt>
                <c:pt idx="6512">
                  <c:v>-0.18181818199999999</c:v>
                </c:pt>
                <c:pt idx="6513">
                  <c:v>-0.129720854</c:v>
                </c:pt>
                <c:pt idx="6514">
                  <c:v>2.7631879000000002E-2</c:v>
                </c:pt>
                <c:pt idx="6515">
                  <c:v>2.3255814E-2</c:v>
                </c:pt>
                <c:pt idx="6516">
                  <c:v>-0.14586255300000001</c:v>
                </c:pt>
                <c:pt idx="6517">
                  <c:v>-0.202297384</c:v>
                </c:pt>
                <c:pt idx="6518">
                  <c:v>-8.8149688000000004E-2</c:v>
                </c:pt>
                <c:pt idx="6519">
                  <c:v>-1.3648294E-2</c:v>
                </c:pt>
                <c:pt idx="6520">
                  <c:v>-0.13028953200000001</c:v>
                </c:pt>
                <c:pt idx="6521">
                  <c:v>-4.6360685999999998E-2</c:v>
                </c:pt>
                <c:pt idx="6522">
                  <c:v>0.11898305100000001</c:v>
                </c:pt>
                <c:pt idx="6523">
                  <c:v>-9.6491227999999998E-2</c:v>
                </c:pt>
                <c:pt idx="6524">
                  <c:v>-4.0399350000000001E-2</c:v>
                </c:pt>
                <c:pt idx="6525">
                  <c:v>-8.2934609000000006E-2</c:v>
                </c:pt>
                <c:pt idx="6526">
                  <c:v>-9.9037917000000003E-2</c:v>
                </c:pt>
                <c:pt idx="6527">
                  <c:v>-0.102232667</c:v>
                </c:pt>
                <c:pt idx="6528">
                  <c:v>-4.6360685999999998E-2</c:v>
                </c:pt>
                <c:pt idx="6529">
                  <c:v>0.30348258700000003</c:v>
                </c:pt>
                <c:pt idx="6530">
                  <c:v>-7.9344545000000002E-2</c:v>
                </c:pt>
                <c:pt idx="6531">
                  <c:v>-9.3548386999999997E-2</c:v>
                </c:pt>
                <c:pt idx="6532">
                  <c:v>0.21761658</c:v>
                </c:pt>
                <c:pt idx="6533">
                  <c:v>-0.130805687</c:v>
                </c:pt>
                <c:pt idx="6534">
                  <c:v>1.1260054E-2</c:v>
                </c:pt>
                <c:pt idx="6535">
                  <c:v>-3.1171019000000001E-2</c:v>
                </c:pt>
                <c:pt idx="6536">
                  <c:v>-2.4027822000000001E-2</c:v>
                </c:pt>
                <c:pt idx="6537">
                  <c:v>-4.1548631000000003E-2</c:v>
                </c:pt>
                <c:pt idx="6538">
                  <c:v>0.175135135</c:v>
                </c:pt>
                <c:pt idx="6539">
                  <c:v>-7.0840950999999999E-2</c:v>
                </c:pt>
                <c:pt idx="6540">
                  <c:v>-7.9617833999999998E-2</c:v>
                </c:pt>
                <c:pt idx="6541">
                  <c:v>3.2180209000000001E-2</c:v>
                </c:pt>
                <c:pt idx="6542">
                  <c:v>-2.195122E-2</c:v>
                </c:pt>
                <c:pt idx="6543">
                  <c:v>-2.5986842E-2</c:v>
                </c:pt>
                <c:pt idx="6544">
                  <c:v>0.13770728199999999</c:v>
                </c:pt>
                <c:pt idx="6545">
                  <c:v>-0.18484500600000001</c:v>
                </c:pt>
                <c:pt idx="6546">
                  <c:v>-0.312</c:v>
                </c:pt>
                <c:pt idx="6547">
                  <c:v>8.8919288999999999E-2</c:v>
                </c:pt>
                <c:pt idx="6548">
                  <c:v>-0.18773946399999999</c:v>
                </c:pt>
                <c:pt idx="6549">
                  <c:v>-2.2310757000000001E-2</c:v>
                </c:pt>
                <c:pt idx="6550">
                  <c:v>4.5614034999999997E-2</c:v>
                </c:pt>
                <c:pt idx="6551">
                  <c:v>1.8077729999999999E-3</c:v>
                </c:pt>
                <c:pt idx="6552">
                  <c:v>-7.0499999999999993E-2</c:v>
                </c:pt>
                <c:pt idx="6553">
                  <c:v>-3.4299969E-2</c:v>
                </c:pt>
                <c:pt idx="6554">
                  <c:v>-0.13164556999999999</c:v>
                </c:pt>
                <c:pt idx="6555">
                  <c:v>-5.6577090000000003E-3</c:v>
                </c:pt>
                <c:pt idx="6556">
                  <c:v>0.19653179200000001</c:v>
                </c:pt>
                <c:pt idx="6557">
                  <c:v>-0.153428904</c:v>
                </c:pt>
                <c:pt idx="6558">
                  <c:v>-7.2727272999999995E-2</c:v>
                </c:pt>
                <c:pt idx="6559">
                  <c:v>-3.0493274000000001E-2</c:v>
                </c:pt>
                <c:pt idx="6560">
                  <c:v>6.5438680000000004E-3</c:v>
                </c:pt>
                <c:pt idx="6561">
                  <c:v>-5.7971014000000001E-2</c:v>
                </c:pt>
                <c:pt idx="6562">
                  <c:v>-0.14111922099999999</c:v>
                </c:pt>
                <c:pt idx="6563">
                  <c:v>-6.9990412000000002E-2</c:v>
                </c:pt>
                <c:pt idx="6564">
                  <c:v>-2.9411764999999999E-2</c:v>
                </c:pt>
                <c:pt idx="6565">
                  <c:v>-2.2033898E-2</c:v>
                </c:pt>
                <c:pt idx="6566">
                  <c:v>3.5615349999999998E-3</c:v>
                </c:pt>
                <c:pt idx="6567">
                  <c:v>-5.4945050000000002E-3</c:v>
                </c:pt>
                <c:pt idx="6568">
                  <c:v>5.9701490000000001E-3</c:v>
                </c:pt>
                <c:pt idx="6569">
                  <c:v>-0.109874153</c:v>
                </c:pt>
                <c:pt idx="6570">
                  <c:v>0.11471321700000001</c:v>
                </c:pt>
                <c:pt idx="6571">
                  <c:v>-2.9575892999999999E-2</c:v>
                </c:pt>
                <c:pt idx="6572">
                  <c:v>-3.8532789999999997E-2</c:v>
                </c:pt>
                <c:pt idx="6573">
                  <c:v>-3.1481480999999999E-2</c:v>
                </c:pt>
                <c:pt idx="6574">
                  <c:v>7.2522982999999999E-2</c:v>
                </c:pt>
                <c:pt idx="6575">
                  <c:v>-0.12302070599999999</c:v>
                </c:pt>
                <c:pt idx="6576">
                  <c:v>-9.7428957999999996E-2</c:v>
                </c:pt>
                <c:pt idx="6577">
                  <c:v>-0.325342466</c:v>
                </c:pt>
                <c:pt idx="6578">
                  <c:v>-8.3275980999999999E-2</c:v>
                </c:pt>
                <c:pt idx="6579">
                  <c:v>-7.8590785999999996E-2</c:v>
                </c:pt>
                <c:pt idx="6580">
                  <c:v>2.5000000000000001E-2</c:v>
                </c:pt>
                <c:pt idx="6581">
                  <c:v>-7.3121870000000005E-2</c:v>
                </c:pt>
                <c:pt idx="6582">
                  <c:v>1.8206338999999998E-2</c:v>
                </c:pt>
                <c:pt idx="6583">
                  <c:v>4.283054E-2</c:v>
                </c:pt>
                <c:pt idx="6584">
                  <c:v>6.8386322999999999E-2</c:v>
                </c:pt>
                <c:pt idx="6585">
                  <c:v>4.0928527999999999E-2</c:v>
                </c:pt>
                <c:pt idx="6586">
                  <c:v>-4.1322313999999999E-2</c:v>
                </c:pt>
                <c:pt idx="6587">
                  <c:v>-5.8984374999999999E-2</c:v>
                </c:pt>
                <c:pt idx="6588">
                  <c:v>-0.24586666700000001</c:v>
                </c:pt>
                <c:pt idx="6589">
                  <c:v>-0.228008299</c:v>
                </c:pt>
                <c:pt idx="6590">
                  <c:v>-0.102352941</c:v>
                </c:pt>
                <c:pt idx="6591">
                  <c:v>-0.11253822600000001</c:v>
                </c:pt>
                <c:pt idx="6592">
                  <c:v>-5.2768165999999998E-2</c:v>
                </c:pt>
                <c:pt idx="6593">
                  <c:v>4.7577855000000002E-2</c:v>
                </c:pt>
                <c:pt idx="6594">
                  <c:v>-0.15108593000000001</c:v>
                </c:pt>
                <c:pt idx="6595">
                  <c:v>-0.10705289699999999</c:v>
                </c:pt>
                <c:pt idx="6596">
                  <c:v>-9.4382021999999996E-2</c:v>
                </c:pt>
                <c:pt idx="6597">
                  <c:v>4.3247344E-2</c:v>
                </c:pt>
                <c:pt idx="6598">
                  <c:v>2.8673835000000002E-2</c:v>
                </c:pt>
                <c:pt idx="6599">
                  <c:v>-9.0970350000000005E-2</c:v>
                </c:pt>
                <c:pt idx="6600">
                  <c:v>-4.1441441000000002E-2</c:v>
                </c:pt>
                <c:pt idx="6601">
                  <c:v>-8.1967210000000006E-3</c:v>
                </c:pt>
                <c:pt idx="6602">
                  <c:v>0.101545254</c:v>
                </c:pt>
                <c:pt idx="6603">
                  <c:v>1.2885592E-2</c:v>
                </c:pt>
                <c:pt idx="6604">
                  <c:v>-0.117657435</c:v>
                </c:pt>
                <c:pt idx="6605">
                  <c:v>6.5756199999999999E-3</c:v>
                </c:pt>
                <c:pt idx="6606">
                  <c:v>2.1636876999999999E-2</c:v>
                </c:pt>
                <c:pt idx="6607">
                  <c:v>-8.0335406999999998E-2</c:v>
                </c:pt>
                <c:pt idx="6608">
                  <c:v>2.9829544999999999E-2</c:v>
                </c:pt>
                <c:pt idx="6609">
                  <c:v>-4.1335453000000001E-2</c:v>
                </c:pt>
                <c:pt idx="6610">
                  <c:v>-6.7214800000000005E-2</c:v>
                </c:pt>
                <c:pt idx="6611">
                  <c:v>-4.3841336000000002E-2</c:v>
                </c:pt>
                <c:pt idx="6612">
                  <c:v>1.8320611000000001E-2</c:v>
                </c:pt>
                <c:pt idx="6613">
                  <c:v>-0.26405867999999999</c:v>
                </c:pt>
                <c:pt idx="6614">
                  <c:v>-9.8563313999999999E-2</c:v>
                </c:pt>
                <c:pt idx="6615">
                  <c:v>-4.0195342000000002E-2</c:v>
                </c:pt>
                <c:pt idx="6616">
                  <c:v>-3.4974092999999998E-2</c:v>
                </c:pt>
                <c:pt idx="6617">
                  <c:v>-0.22260127900000001</c:v>
                </c:pt>
                <c:pt idx="6618">
                  <c:v>-2.4447031000000001E-2</c:v>
                </c:pt>
                <c:pt idx="6619">
                  <c:v>-0.122580645</c:v>
                </c:pt>
                <c:pt idx="6620">
                  <c:v>-5.4237288000000002E-2</c:v>
                </c:pt>
                <c:pt idx="6621">
                  <c:v>-0.14118896</c:v>
                </c:pt>
                <c:pt idx="6622">
                  <c:v>-5.0316957000000002E-2</c:v>
                </c:pt>
                <c:pt idx="6623">
                  <c:v>-0.114155251</c:v>
                </c:pt>
                <c:pt idx="6624">
                  <c:v>-7.0652173999999998E-2</c:v>
                </c:pt>
                <c:pt idx="6625">
                  <c:v>4.1300812999999999E-2</c:v>
                </c:pt>
                <c:pt idx="6626">
                  <c:v>-2.0930232999999999E-2</c:v>
                </c:pt>
                <c:pt idx="6627">
                  <c:v>-2.9268293000000001E-2</c:v>
                </c:pt>
                <c:pt idx="6628">
                  <c:v>-1.4415781000000001E-2</c:v>
                </c:pt>
                <c:pt idx="6629">
                  <c:v>1.5267176E-2</c:v>
                </c:pt>
                <c:pt idx="6630">
                  <c:v>4.3478259999999999E-3</c:v>
                </c:pt>
                <c:pt idx="6631">
                  <c:v>1.6025639999999999E-3</c:v>
                </c:pt>
                <c:pt idx="6632">
                  <c:v>-5.2999178000000001E-2</c:v>
                </c:pt>
                <c:pt idx="6633">
                  <c:v>2.4060149999999999E-2</c:v>
                </c:pt>
                <c:pt idx="6634">
                  <c:v>-1.6355811000000001E-2</c:v>
                </c:pt>
                <c:pt idx="6635">
                  <c:v>-1.6806722999999999E-2</c:v>
                </c:pt>
                <c:pt idx="6636">
                  <c:v>-4.7502047999999998E-2</c:v>
                </c:pt>
                <c:pt idx="6637">
                  <c:v>-3.3018868E-2</c:v>
                </c:pt>
                <c:pt idx="6638">
                  <c:v>7.4626866E-2</c:v>
                </c:pt>
                <c:pt idx="6639">
                  <c:v>8.6956521999999994E-2</c:v>
                </c:pt>
                <c:pt idx="6640">
                  <c:v>-0.186934182</c:v>
                </c:pt>
                <c:pt idx="6641">
                  <c:v>-0.17728319300000001</c:v>
                </c:pt>
                <c:pt idx="6642">
                  <c:v>-4.9972840999999997E-2</c:v>
                </c:pt>
                <c:pt idx="6643">
                  <c:v>-0.15064562400000001</c:v>
                </c:pt>
                <c:pt idx="6644">
                  <c:v>0.11533052000000001</c:v>
                </c:pt>
                <c:pt idx="6645">
                  <c:v>-6.4591077999999996E-2</c:v>
                </c:pt>
                <c:pt idx="6646">
                  <c:v>-0.126903553</c:v>
                </c:pt>
                <c:pt idx="6647">
                  <c:v>-9.2198582000000001E-2</c:v>
                </c:pt>
                <c:pt idx="6648">
                  <c:v>-6.6601371000000006E-2</c:v>
                </c:pt>
                <c:pt idx="6649">
                  <c:v>-2.0398702000000001E-2</c:v>
                </c:pt>
                <c:pt idx="6650">
                  <c:v>-0.190909091</c:v>
                </c:pt>
                <c:pt idx="6651">
                  <c:v>-4.2857143E-2</c:v>
                </c:pt>
                <c:pt idx="6652">
                  <c:v>-1.3525305E-2</c:v>
                </c:pt>
                <c:pt idx="6653">
                  <c:v>-0.11552612199999999</c:v>
                </c:pt>
                <c:pt idx="6654">
                  <c:v>9.8039219999999996E-3</c:v>
                </c:pt>
                <c:pt idx="6655">
                  <c:v>-8.1375839000000005E-2</c:v>
                </c:pt>
                <c:pt idx="6656">
                  <c:v>-0.120567376</c:v>
                </c:pt>
                <c:pt idx="6657">
                  <c:v>-7.4089753999999994E-2</c:v>
                </c:pt>
                <c:pt idx="6658">
                  <c:v>-0.118217054</c:v>
                </c:pt>
                <c:pt idx="6659">
                  <c:v>9.0019568999999994E-2</c:v>
                </c:pt>
                <c:pt idx="6660">
                  <c:v>-1.1724138E-2</c:v>
                </c:pt>
                <c:pt idx="6661">
                  <c:v>-0.15254237300000001</c:v>
                </c:pt>
                <c:pt idx="6662">
                  <c:v>-0.12623985600000001</c:v>
                </c:pt>
                <c:pt idx="6663">
                  <c:v>-6.4102564000000001E-2</c:v>
                </c:pt>
                <c:pt idx="6664">
                  <c:v>-1.8756815999999999E-2</c:v>
                </c:pt>
                <c:pt idx="6665">
                  <c:v>-0.17084639500000001</c:v>
                </c:pt>
                <c:pt idx="6666">
                  <c:v>1.1877395000000001E-2</c:v>
                </c:pt>
                <c:pt idx="6667">
                  <c:v>-1.1494252999999999E-2</c:v>
                </c:pt>
                <c:pt idx="6668">
                  <c:v>1.8378378000000001E-2</c:v>
                </c:pt>
                <c:pt idx="6669">
                  <c:v>-0.112540193</c:v>
                </c:pt>
                <c:pt idx="6670">
                  <c:v>5.0125309999999998E-3</c:v>
                </c:pt>
                <c:pt idx="6671">
                  <c:v>-0.16890322599999999</c:v>
                </c:pt>
                <c:pt idx="6672">
                  <c:v>-0.109475621</c:v>
                </c:pt>
                <c:pt idx="6673">
                  <c:v>-1.4775414000000001E-2</c:v>
                </c:pt>
                <c:pt idx="6674">
                  <c:v>-5.8901389999999998E-2</c:v>
                </c:pt>
                <c:pt idx="6675">
                  <c:v>-0.19959595999999999</c:v>
                </c:pt>
                <c:pt idx="6676">
                  <c:v>-5.9485531000000001E-2</c:v>
                </c:pt>
                <c:pt idx="6677">
                  <c:v>7.3170732000000002E-2</c:v>
                </c:pt>
                <c:pt idx="6678">
                  <c:v>-3.0075187999999999E-2</c:v>
                </c:pt>
                <c:pt idx="6679">
                  <c:v>-5.2750224999999998E-2</c:v>
                </c:pt>
                <c:pt idx="6680">
                  <c:v>-2.2842640000000001E-2</c:v>
                </c:pt>
                <c:pt idx="6681">
                  <c:v>-6.2562066E-2</c:v>
                </c:pt>
                <c:pt idx="6682">
                  <c:v>-8.8987385000000002E-2</c:v>
                </c:pt>
                <c:pt idx="6683">
                  <c:v>-0.103856266</c:v>
                </c:pt>
                <c:pt idx="6684">
                  <c:v>-0.27142857100000001</c:v>
                </c:pt>
                <c:pt idx="6685">
                  <c:v>3.9481995999999998E-2</c:v>
                </c:pt>
                <c:pt idx="6686">
                  <c:v>0.13864541799999999</c:v>
                </c:pt>
                <c:pt idx="6687">
                  <c:v>-0.102462755</c:v>
                </c:pt>
                <c:pt idx="6688">
                  <c:v>-1.5471166999999999E-2</c:v>
                </c:pt>
                <c:pt idx="6689">
                  <c:v>-0.15631131500000001</c:v>
                </c:pt>
                <c:pt idx="6690">
                  <c:v>-2.9813665E-2</c:v>
                </c:pt>
                <c:pt idx="6691">
                  <c:v>-0.16012084600000001</c:v>
                </c:pt>
                <c:pt idx="6692">
                  <c:v>-0.120924718</c:v>
                </c:pt>
                <c:pt idx="6693">
                  <c:v>-2.5581395E-2</c:v>
                </c:pt>
                <c:pt idx="6694">
                  <c:v>-8.4892743000000007E-2</c:v>
                </c:pt>
                <c:pt idx="6695">
                  <c:v>-0.16208092499999999</c:v>
                </c:pt>
                <c:pt idx="6696">
                  <c:v>-4.1358025E-2</c:v>
                </c:pt>
                <c:pt idx="6697">
                  <c:v>1.171459E-2</c:v>
                </c:pt>
                <c:pt idx="6698">
                  <c:v>4.9330509999999999E-3</c:v>
                </c:pt>
                <c:pt idx="6699">
                  <c:v>-8.0219233000000001E-2</c:v>
                </c:pt>
                <c:pt idx="6700">
                  <c:v>-5.7543860000000002E-2</c:v>
                </c:pt>
                <c:pt idx="6701">
                  <c:v>-5.7581574000000003E-2</c:v>
                </c:pt>
                <c:pt idx="6702">
                  <c:v>-5.1885888999999998E-2</c:v>
                </c:pt>
                <c:pt idx="6703">
                  <c:v>-3.6630036999999997E-2</c:v>
                </c:pt>
                <c:pt idx="6704">
                  <c:v>-6.3926941000000001E-2</c:v>
                </c:pt>
                <c:pt idx="6705">
                  <c:v>-0.28066588799999997</c:v>
                </c:pt>
                <c:pt idx="6706">
                  <c:v>-5.8599696E-2</c:v>
                </c:pt>
                <c:pt idx="6707">
                  <c:v>-1.9886364E-2</c:v>
                </c:pt>
                <c:pt idx="6708">
                  <c:v>-9.3567251000000004E-2</c:v>
                </c:pt>
                <c:pt idx="6709">
                  <c:v>-4.5454544999999999E-2</c:v>
                </c:pt>
                <c:pt idx="6710">
                  <c:v>-0.1165234</c:v>
                </c:pt>
                <c:pt idx="6711">
                  <c:v>0.106148492</c:v>
                </c:pt>
                <c:pt idx="6712">
                  <c:v>-0.20996168600000001</c:v>
                </c:pt>
                <c:pt idx="6713">
                  <c:v>-9.3145383999999998E-2</c:v>
                </c:pt>
                <c:pt idx="6714">
                  <c:v>5.0746268999999997E-2</c:v>
                </c:pt>
                <c:pt idx="6715">
                  <c:v>-7.0629780000000001E-3</c:v>
                </c:pt>
                <c:pt idx="6716">
                  <c:v>-7.9522862999999999E-2</c:v>
                </c:pt>
                <c:pt idx="6717">
                  <c:v>-5.0820327999999998E-2</c:v>
                </c:pt>
                <c:pt idx="6718">
                  <c:v>-6.1904760000000003E-3</c:v>
                </c:pt>
                <c:pt idx="6719">
                  <c:v>-0.16910688099999999</c:v>
                </c:pt>
                <c:pt idx="6720">
                  <c:v>-6.9757366000000001E-2</c:v>
                </c:pt>
                <c:pt idx="6721">
                  <c:v>-0.130779848</c:v>
                </c:pt>
                <c:pt idx="6722">
                  <c:v>-4.0229885E-2</c:v>
                </c:pt>
                <c:pt idx="6723">
                  <c:v>-2.9612756E-2</c:v>
                </c:pt>
                <c:pt idx="6724">
                  <c:v>-5.307096E-2</c:v>
                </c:pt>
                <c:pt idx="6725">
                  <c:v>-9.0430202000000001E-2</c:v>
                </c:pt>
                <c:pt idx="6726">
                  <c:v>-4.6818922999999998E-2</c:v>
                </c:pt>
                <c:pt idx="6727">
                  <c:v>-3.5256410000000002E-2</c:v>
                </c:pt>
                <c:pt idx="6728">
                  <c:v>-4.209156E-2</c:v>
                </c:pt>
                <c:pt idx="6729">
                  <c:v>-0.28903345699999999</c:v>
                </c:pt>
                <c:pt idx="6730">
                  <c:v>-5.9230009999999998E-3</c:v>
                </c:pt>
                <c:pt idx="6731">
                  <c:v>7.7272726999999999E-2</c:v>
                </c:pt>
                <c:pt idx="6732">
                  <c:v>0.318644068</c:v>
                </c:pt>
                <c:pt idx="6733">
                  <c:v>-3.1601499999999998E-2</c:v>
                </c:pt>
                <c:pt idx="6734">
                  <c:v>-6.2806372999999999E-2</c:v>
                </c:pt>
                <c:pt idx="6735">
                  <c:v>-2.2082019000000001E-2</c:v>
                </c:pt>
                <c:pt idx="6736">
                  <c:v>1.7042331000000001E-2</c:v>
                </c:pt>
                <c:pt idx="6737">
                  <c:v>-5.4545455E-2</c:v>
                </c:pt>
                <c:pt idx="6738">
                  <c:v>0.12045976999999999</c:v>
                </c:pt>
                <c:pt idx="6739">
                  <c:v>-9.9555556000000003E-2</c:v>
                </c:pt>
                <c:pt idx="6740">
                  <c:v>-0.183496826</c:v>
                </c:pt>
                <c:pt idx="6741">
                  <c:v>-0.14376098400000001</c:v>
                </c:pt>
                <c:pt idx="6742">
                  <c:v>-5.9576837000000001E-2</c:v>
                </c:pt>
                <c:pt idx="6743">
                  <c:v>-0.114705882</c:v>
                </c:pt>
                <c:pt idx="6744">
                  <c:v>9.1047039999999999E-3</c:v>
                </c:pt>
                <c:pt idx="6745">
                  <c:v>1.9417475999999999E-2</c:v>
                </c:pt>
                <c:pt idx="6746">
                  <c:v>-0.12924282000000001</c:v>
                </c:pt>
                <c:pt idx="6747">
                  <c:v>-0.15387361699999999</c:v>
                </c:pt>
                <c:pt idx="6748">
                  <c:v>-0.11372549</c:v>
                </c:pt>
                <c:pt idx="6749">
                  <c:v>-9.8684210999999994E-2</c:v>
                </c:pt>
                <c:pt idx="6750">
                  <c:v>8.3333330000000001E-3</c:v>
                </c:pt>
                <c:pt idx="6751">
                  <c:v>-1.9417480000000001E-3</c:v>
                </c:pt>
                <c:pt idx="6752">
                  <c:v>-4.2152466E-2</c:v>
                </c:pt>
                <c:pt idx="6753">
                  <c:v>-0.233671988</c:v>
                </c:pt>
                <c:pt idx="6754">
                  <c:v>0.124372345</c:v>
                </c:pt>
                <c:pt idx="6755">
                  <c:v>9.4E-2</c:v>
                </c:pt>
                <c:pt idx="6756">
                  <c:v>-5.9642150000000001E-3</c:v>
                </c:pt>
                <c:pt idx="6757">
                  <c:v>-8.5948157999999997E-2</c:v>
                </c:pt>
                <c:pt idx="6758">
                  <c:v>-5.4347826000000002E-2</c:v>
                </c:pt>
                <c:pt idx="6759">
                  <c:v>-0.39364070000000001</c:v>
                </c:pt>
                <c:pt idx="6760">
                  <c:v>-1.372549E-2</c:v>
                </c:pt>
                <c:pt idx="6761">
                  <c:v>4.8884669999999998E-2</c:v>
                </c:pt>
                <c:pt idx="6762">
                  <c:v>9.6912328000000006E-2</c:v>
                </c:pt>
                <c:pt idx="6763">
                  <c:v>0.12753985600000001</c:v>
                </c:pt>
                <c:pt idx="6764">
                  <c:v>0</c:v>
                </c:pt>
                <c:pt idx="6765">
                  <c:v>-8.6355786000000004E-2</c:v>
                </c:pt>
                <c:pt idx="6766">
                  <c:v>-0.29380053900000003</c:v>
                </c:pt>
                <c:pt idx="6767">
                  <c:v>-5.3533940000000002E-2</c:v>
                </c:pt>
                <c:pt idx="6768">
                  <c:v>-4.7350620000000003E-2</c:v>
                </c:pt>
                <c:pt idx="6769">
                  <c:v>-0.18492887399999999</c:v>
                </c:pt>
                <c:pt idx="6770">
                  <c:v>-0.12621359200000001</c:v>
                </c:pt>
                <c:pt idx="6771">
                  <c:v>-9.448339E-3</c:v>
                </c:pt>
                <c:pt idx="6772">
                  <c:v>2.0224718999999999E-2</c:v>
                </c:pt>
                <c:pt idx="6773">
                  <c:v>-0.21095334700000001</c:v>
                </c:pt>
                <c:pt idx="6774">
                  <c:v>-0.114285714</c:v>
                </c:pt>
                <c:pt idx="6775">
                  <c:v>0.151280524</c:v>
                </c:pt>
                <c:pt idx="6776">
                  <c:v>-8.2082694999999997E-2</c:v>
                </c:pt>
                <c:pt idx="6777">
                  <c:v>-5.6796201999999997E-2</c:v>
                </c:pt>
                <c:pt idx="6778">
                  <c:v>0.17799999999999999</c:v>
                </c:pt>
                <c:pt idx="6779">
                  <c:v>-2.3598263000000001E-2</c:v>
                </c:pt>
                <c:pt idx="6780">
                  <c:v>0.14614343699999999</c:v>
                </c:pt>
                <c:pt idx="6781">
                  <c:v>-0.219161677</c:v>
                </c:pt>
                <c:pt idx="6782">
                  <c:v>-0.10042735</c:v>
                </c:pt>
                <c:pt idx="6783">
                  <c:v>-3.4313725000000003E-2</c:v>
                </c:pt>
                <c:pt idx="6784">
                  <c:v>-0.23168103400000001</c:v>
                </c:pt>
                <c:pt idx="6785">
                  <c:v>-0.123658222</c:v>
                </c:pt>
                <c:pt idx="6786">
                  <c:v>-0.13242574300000001</c:v>
                </c:pt>
                <c:pt idx="6787">
                  <c:v>6.1538462000000002E-2</c:v>
                </c:pt>
                <c:pt idx="6788">
                  <c:v>-0.186915888</c:v>
                </c:pt>
                <c:pt idx="6789">
                  <c:v>8.3902438999999995E-2</c:v>
                </c:pt>
                <c:pt idx="6790">
                  <c:v>-1.369863E-2</c:v>
                </c:pt>
                <c:pt idx="6791">
                  <c:v>2.6392961999999999E-2</c:v>
                </c:pt>
                <c:pt idx="6792">
                  <c:v>-0.130676552</c:v>
                </c:pt>
                <c:pt idx="6793">
                  <c:v>-6.4486829999999995E-2</c:v>
                </c:pt>
                <c:pt idx="6794">
                  <c:v>-9.5022624E-2</c:v>
                </c:pt>
                <c:pt idx="6795">
                  <c:v>0.102941176</c:v>
                </c:pt>
                <c:pt idx="6796">
                  <c:v>-0.115618661</c:v>
                </c:pt>
                <c:pt idx="6797">
                  <c:v>-8.4474885999999999E-2</c:v>
                </c:pt>
                <c:pt idx="6798">
                  <c:v>-0.14858260000000001</c:v>
                </c:pt>
                <c:pt idx="6799">
                  <c:v>-1.3563502E-2</c:v>
                </c:pt>
                <c:pt idx="6800">
                  <c:v>-1.3563502E-2</c:v>
                </c:pt>
                <c:pt idx="6801">
                  <c:v>7.7519379999999999E-2</c:v>
                </c:pt>
                <c:pt idx="6802">
                  <c:v>-0.21159420300000001</c:v>
                </c:pt>
                <c:pt idx="6803">
                  <c:v>-9.6064043000000002E-2</c:v>
                </c:pt>
                <c:pt idx="6804">
                  <c:v>-9.8345154000000004E-2</c:v>
                </c:pt>
                <c:pt idx="6805">
                  <c:v>8.1282624999999997E-2</c:v>
                </c:pt>
                <c:pt idx="6806">
                  <c:v>-0.11988950299999999</c:v>
                </c:pt>
                <c:pt idx="6807">
                  <c:v>1.0875193999999999E-2</c:v>
                </c:pt>
                <c:pt idx="6808">
                  <c:v>7.1299638999999998E-2</c:v>
                </c:pt>
                <c:pt idx="6809">
                  <c:v>-2.0905923E-2</c:v>
                </c:pt>
                <c:pt idx="6810">
                  <c:v>3.8298931000000001E-2</c:v>
                </c:pt>
                <c:pt idx="6811">
                  <c:v>-0.12954146799999999</c:v>
                </c:pt>
                <c:pt idx="6812">
                  <c:v>-8.1250000000000003E-2</c:v>
                </c:pt>
                <c:pt idx="6813">
                  <c:v>-0.15425065700000001</c:v>
                </c:pt>
                <c:pt idx="6814">
                  <c:v>-0.12933333299999999</c:v>
                </c:pt>
                <c:pt idx="6815">
                  <c:v>3.20205E-4</c:v>
                </c:pt>
                <c:pt idx="6816">
                  <c:v>-9.3023259999999997E-3</c:v>
                </c:pt>
                <c:pt idx="6817">
                  <c:v>-0.105210084</c:v>
                </c:pt>
                <c:pt idx="6818">
                  <c:v>5.4560260999999999E-2</c:v>
                </c:pt>
                <c:pt idx="6819">
                  <c:v>-0.109463277</c:v>
                </c:pt>
                <c:pt idx="6820">
                  <c:v>-4.5003543999999999E-2</c:v>
                </c:pt>
                <c:pt idx="6821">
                  <c:v>-4.5454544999999999E-2</c:v>
                </c:pt>
                <c:pt idx="6822">
                  <c:v>8.1967210000000006E-3</c:v>
                </c:pt>
                <c:pt idx="6823">
                  <c:v>-0.12374581900000001</c:v>
                </c:pt>
                <c:pt idx="6824">
                  <c:v>-3.0693069E-2</c:v>
                </c:pt>
                <c:pt idx="6825">
                  <c:v>8.8974855000000005E-2</c:v>
                </c:pt>
                <c:pt idx="6826">
                  <c:v>-0.15465838500000001</c:v>
                </c:pt>
                <c:pt idx="6827">
                  <c:v>5.5782313E-2</c:v>
                </c:pt>
                <c:pt idx="6828">
                  <c:v>2.4673440000000001E-2</c:v>
                </c:pt>
                <c:pt idx="6829">
                  <c:v>-0.11904761899999999</c:v>
                </c:pt>
                <c:pt idx="6830">
                  <c:v>1.0204082E-2</c:v>
                </c:pt>
                <c:pt idx="6831">
                  <c:v>-0.126843658</c:v>
                </c:pt>
                <c:pt idx="6832">
                  <c:v>-3.9370079000000002E-2</c:v>
                </c:pt>
                <c:pt idx="6833">
                  <c:v>-0.12610275000000001</c:v>
                </c:pt>
                <c:pt idx="6834">
                  <c:v>-4.3258427000000002E-2</c:v>
                </c:pt>
                <c:pt idx="6835">
                  <c:v>2.3186683E-2</c:v>
                </c:pt>
                <c:pt idx="6836">
                  <c:v>-5.3319573000000002E-2</c:v>
                </c:pt>
                <c:pt idx="6837">
                  <c:v>-7.1680968999999997E-2</c:v>
                </c:pt>
                <c:pt idx="6838">
                  <c:v>-6.2180579E-2</c:v>
                </c:pt>
                <c:pt idx="6839">
                  <c:v>-4.4289044E-2</c:v>
                </c:pt>
                <c:pt idx="6840">
                  <c:v>4.2850698999999999E-2</c:v>
                </c:pt>
                <c:pt idx="6841">
                  <c:v>-7.9001603000000004E-2</c:v>
                </c:pt>
                <c:pt idx="6842">
                  <c:v>-0.273514851</c:v>
                </c:pt>
                <c:pt idx="6843">
                  <c:v>-4.4100119E-2</c:v>
                </c:pt>
                <c:pt idx="6844">
                  <c:v>-0.19354838699999999</c:v>
                </c:pt>
                <c:pt idx="6845">
                  <c:v>-0.15617529899999999</c:v>
                </c:pt>
                <c:pt idx="6846">
                  <c:v>-0.403851026</c:v>
                </c:pt>
                <c:pt idx="6847">
                  <c:v>-0.148995984</c:v>
                </c:pt>
                <c:pt idx="6848">
                  <c:v>-7.1428570999999996E-2</c:v>
                </c:pt>
                <c:pt idx="6849">
                  <c:v>0.10777922600000001</c:v>
                </c:pt>
                <c:pt idx="6850">
                  <c:v>7.8857497999999998E-2</c:v>
                </c:pt>
                <c:pt idx="6851">
                  <c:v>-8.5970148999999996E-2</c:v>
                </c:pt>
                <c:pt idx="6852">
                  <c:v>-3.3608490999999997E-2</c:v>
                </c:pt>
                <c:pt idx="6853">
                  <c:v>-9.3567249999999998E-3</c:v>
                </c:pt>
                <c:pt idx="6854">
                  <c:v>-2.2849807E-2</c:v>
                </c:pt>
                <c:pt idx="6855">
                  <c:v>-4.8000000000000001E-2</c:v>
                </c:pt>
                <c:pt idx="6856">
                  <c:v>-7.7753780000000003E-3</c:v>
                </c:pt>
                <c:pt idx="6857">
                  <c:v>-8.8320744000000007E-2</c:v>
                </c:pt>
                <c:pt idx="6858">
                  <c:v>-2.3314430000000001E-2</c:v>
                </c:pt>
                <c:pt idx="6859">
                  <c:v>-5.0350877000000002E-2</c:v>
                </c:pt>
                <c:pt idx="6860">
                  <c:v>-4.8394003999999997E-2</c:v>
                </c:pt>
                <c:pt idx="6861">
                  <c:v>-9.8039219999999996E-3</c:v>
                </c:pt>
                <c:pt idx="6862">
                  <c:v>-6.6852367999999995E-2</c:v>
                </c:pt>
                <c:pt idx="6863">
                  <c:v>-1.4999999999999999E-2</c:v>
                </c:pt>
                <c:pt idx="6864">
                  <c:v>-8.0140816000000004E-2</c:v>
                </c:pt>
                <c:pt idx="6865">
                  <c:v>-0.14402173900000001</c:v>
                </c:pt>
                <c:pt idx="6866">
                  <c:v>5.2442529000000002E-2</c:v>
                </c:pt>
                <c:pt idx="6867">
                  <c:v>-3.7433155000000003E-2</c:v>
                </c:pt>
                <c:pt idx="6868">
                  <c:v>-0.37993421100000002</c:v>
                </c:pt>
                <c:pt idx="6869">
                  <c:v>-0.23932651799999999</c:v>
                </c:pt>
                <c:pt idx="6870">
                  <c:v>-0.138599416</c:v>
                </c:pt>
                <c:pt idx="6871">
                  <c:v>3.2188841000000003E-2</c:v>
                </c:pt>
                <c:pt idx="6872">
                  <c:v>-7.4797105000000003E-2</c:v>
                </c:pt>
                <c:pt idx="6873">
                  <c:v>8.6689420000000003E-2</c:v>
                </c:pt>
                <c:pt idx="6874">
                  <c:v>5.0109409000000001E-2</c:v>
                </c:pt>
                <c:pt idx="6875">
                  <c:v>-0.118328298</c:v>
                </c:pt>
                <c:pt idx="6876">
                  <c:v>1.1522634E-2</c:v>
                </c:pt>
                <c:pt idx="6877">
                  <c:v>1.0256410000000001E-2</c:v>
                </c:pt>
                <c:pt idx="6878">
                  <c:v>-0.127105263</c:v>
                </c:pt>
                <c:pt idx="6879">
                  <c:v>7.1428570999999996E-2</c:v>
                </c:pt>
                <c:pt idx="6880">
                  <c:v>3.7313400000000001E-4</c:v>
                </c:pt>
                <c:pt idx="6881">
                  <c:v>-0.13120104399999999</c:v>
                </c:pt>
                <c:pt idx="6882">
                  <c:v>-8.9156627000000002E-2</c:v>
                </c:pt>
                <c:pt idx="6883">
                  <c:v>0.13352545599999999</c:v>
                </c:pt>
                <c:pt idx="6884">
                  <c:v>7.5471698000000004E-2</c:v>
                </c:pt>
                <c:pt idx="6885">
                  <c:v>-1.8421053E-2</c:v>
                </c:pt>
                <c:pt idx="6886">
                  <c:v>9.7251586000000001E-2</c:v>
                </c:pt>
                <c:pt idx="6887">
                  <c:v>0.12666666700000001</c:v>
                </c:pt>
                <c:pt idx="6888">
                  <c:v>6.0836502000000001E-2</c:v>
                </c:pt>
                <c:pt idx="6889">
                  <c:v>7.7554965000000003E-2</c:v>
                </c:pt>
                <c:pt idx="6890">
                  <c:v>-2.8252788000000001E-2</c:v>
                </c:pt>
                <c:pt idx="6891">
                  <c:v>7.4744296000000002E-2</c:v>
                </c:pt>
                <c:pt idx="6892">
                  <c:v>-8.5408022E-2</c:v>
                </c:pt>
                <c:pt idx="6893">
                  <c:v>2.3630505E-2</c:v>
                </c:pt>
                <c:pt idx="6894">
                  <c:v>-5.9165346000000001E-2</c:v>
                </c:pt>
                <c:pt idx="6895">
                  <c:v>-3.0673252000000002E-2</c:v>
                </c:pt>
                <c:pt idx="6896">
                  <c:v>3.2500000000000001E-2</c:v>
                </c:pt>
                <c:pt idx="6897">
                  <c:v>-4.5182724E-2</c:v>
                </c:pt>
                <c:pt idx="6898">
                  <c:v>6.118287E-3</c:v>
                </c:pt>
                <c:pt idx="6899">
                  <c:v>-9.6989966999999996E-2</c:v>
                </c:pt>
                <c:pt idx="6900">
                  <c:v>-4.0392382999999997E-2</c:v>
                </c:pt>
                <c:pt idx="6901">
                  <c:v>-6.2086215E-2</c:v>
                </c:pt>
                <c:pt idx="6902">
                  <c:v>-4.4897959000000001E-2</c:v>
                </c:pt>
                <c:pt idx="6903">
                  <c:v>-0.117283951</c:v>
                </c:pt>
                <c:pt idx="6904">
                  <c:v>-0.13062499999999999</c:v>
                </c:pt>
                <c:pt idx="6905">
                  <c:v>1.8318965999999999E-2</c:v>
                </c:pt>
                <c:pt idx="6906">
                  <c:v>-0.14898044099999999</c:v>
                </c:pt>
                <c:pt idx="6907">
                  <c:v>-0.14772036499999999</c:v>
                </c:pt>
                <c:pt idx="6908">
                  <c:v>-6.1224490000000003E-3</c:v>
                </c:pt>
                <c:pt idx="6909">
                  <c:v>-5.0153531000000001E-2</c:v>
                </c:pt>
                <c:pt idx="6910">
                  <c:v>-0.57456647400000005</c:v>
                </c:pt>
                <c:pt idx="6911">
                  <c:v>-2.0831286000000001E-2</c:v>
                </c:pt>
                <c:pt idx="6912">
                  <c:v>-4.5804795000000002E-2</c:v>
                </c:pt>
                <c:pt idx="6913">
                  <c:v>-1.1210762000000001E-2</c:v>
                </c:pt>
                <c:pt idx="6914">
                  <c:v>4.1095890000000003E-2</c:v>
                </c:pt>
                <c:pt idx="6915">
                  <c:v>4.6384040000000001E-2</c:v>
                </c:pt>
                <c:pt idx="6916">
                  <c:v>-0.108823529</c:v>
                </c:pt>
                <c:pt idx="6917">
                  <c:v>2.3584909999999999E-3</c:v>
                </c:pt>
                <c:pt idx="6918">
                  <c:v>-0.23562412299999999</c:v>
                </c:pt>
                <c:pt idx="6919">
                  <c:v>-5.2530205000000003E-2</c:v>
                </c:pt>
                <c:pt idx="6920">
                  <c:v>-1.0112797E-2</c:v>
                </c:pt>
                <c:pt idx="6921">
                  <c:v>-0.403785489</c:v>
                </c:pt>
                <c:pt idx="6922">
                  <c:v>-1.1925043E-2</c:v>
                </c:pt>
                <c:pt idx="6923">
                  <c:v>-3.4148095000000003E-2</c:v>
                </c:pt>
                <c:pt idx="6924">
                  <c:v>-3.0049447999999999E-2</c:v>
                </c:pt>
                <c:pt idx="6925">
                  <c:v>-2.8818440000000002E-3</c:v>
                </c:pt>
                <c:pt idx="6926">
                  <c:v>-0.15645161299999999</c:v>
                </c:pt>
                <c:pt idx="6927">
                  <c:v>-2.5265393000000001E-2</c:v>
                </c:pt>
                <c:pt idx="6928">
                  <c:v>2.1435018E-2</c:v>
                </c:pt>
                <c:pt idx="6929">
                  <c:v>0</c:v>
                </c:pt>
                <c:pt idx="6930">
                  <c:v>9.5846644999999994E-2</c:v>
                </c:pt>
                <c:pt idx="6931">
                  <c:v>-1.2733059999999999E-2</c:v>
                </c:pt>
                <c:pt idx="6932">
                  <c:v>-2.5096525000000001E-2</c:v>
                </c:pt>
                <c:pt idx="6933">
                  <c:v>-8.5539715000000002E-2</c:v>
                </c:pt>
                <c:pt idx="6934">
                  <c:v>2.3853210000000001E-3</c:v>
                </c:pt>
                <c:pt idx="6935">
                  <c:v>-0.31505944499999999</c:v>
                </c:pt>
                <c:pt idx="6936">
                  <c:v>-1.9217082E-2</c:v>
                </c:pt>
                <c:pt idx="6937">
                  <c:v>-1.6486486000000002E-2</c:v>
                </c:pt>
                <c:pt idx="6938">
                  <c:v>9.3621999999999993E-3</c:v>
                </c:pt>
                <c:pt idx="6939">
                  <c:v>8.0319149000000006E-2</c:v>
                </c:pt>
                <c:pt idx="6940">
                  <c:v>2.3084989999999999E-3</c:v>
                </c:pt>
                <c:pt idx="6941">
                  <c:v>-0.18677042799999999</c:v>
                </c:pt>
                <c:pt idx="6942">
                  <c:v>-0.27117327099999999</c:v>
                </c:pt>
                <c:pt idx="6943">
                  <c:v>1.2725958000000001E-2</c:v>
                </c:pt>
                <c:pt idx="6944">
                  <c:v>4.3994699999999999E-4</c:v>
                </c:pt>
                <c:pt idx="6945">
                  <c:v>2.1774194E-2</c:v>
                </c:pt>
                <c:pt idx="6946">
                  <c:v>8.5795999999999997E-3</c:v>
                </c:pt>
                <c:pt idx="6947">
                  <c:v>9.5011880000000007E-3</c:v>
                </c:pt>
                <c:pt idx="6948">
                  <c:v>0.15793918900000001</c:v>
                </c:pt>
                <c:pt idx="6949">
                  <c:v>0.105544212</c:v>
                </c:pt>
                <c:pt idx="6950">
                  <c:v>0.13565217399999999</c:v>
                </c:pt>
                <c:pt idx="6951">
                  <c:v>-3.0869565000000002E-2</c:v>
                </c:pt>
                <c:pt idx="6952">
                  <c:v>8.9340102000000005E-2</c:v>
                </c:pt>
                <c:pt idx="6953">
                  <c:v>-2.314815E-3</c:v>
                </c:pt>
                <c:pt idx="6954">
                  <c:v>-9.6491227999999998E-2</c:v>
                </c:pt>
                <c:pt idx="6955">
                  <c:v>-3.8251366000000002E-2</c:v>
                </c:pt>
                <c:pt idx="6956">
                  <c:v>9.1530054999999999E-2</c:v>
                </c:pt>
                <c:pt idx="6957">
                  <c:v>5.2494802E-2</c:v>
                </c:pt>
                <c:pt idx="6958">
                  <c:v>4.7036082E-2</c:v>
                </c:pt>
                <c:pt idx="6959">
                  <c:v>0.28341902299999999</c:v>
                </c:pt>
                <c:pt idx="6960">
                  <c:v>8.1555829999999992E-3</c:v>
                </c:pt>
                <c:pt idx="6961">
                  <c:v>3.8729670000000002E-3</c:v>
                </c:pt>
                <c:pt idx="6962">
                  <c:v>0.114269471</c:v>
                </c:pt>
                <c:pt idx="6963">
                  <c:v>-0.115019763</c:v>
                </c:pt>
                <c:pt idx="6964">
                  <c:v>-4.0696409000000003E-2</c:v>
                </c:pt>
                <c:pt idx="6965">
                  <c:v>2.9390150000000001E-3</c:v>
                </c:pt>
                <c:pt idx="6966">
                  <c:v>0</c:v>
                </c:pt>
                <c:pt idx="6967">
                  <c:v>9.9659952999999996E-2</c:v>
                </c:pt>
                <c:pt idx="6968">
                  <c:v>-4.7005307000000003E-2</c:v>
                </c:pt>
                <c:pt idx="6969">
                  <c:v>0.23119972</c:v>
                </c:pt>
                <c:pt idx="6970">
                  <c:v>6.5896738999999996E-2</c:v>
                </c:pt>
                <c:pt idx="6971">
                  <c:v>7.7346376999999994E-2</c:v>
                </c:pt>
                <c:pt idx="6972">
                  <c:v>0.10107284</c:v>
                </c:pt>
                <c:pt idx="6973">
                  <c:v>-0.12944393800000001</c:v>
                </c:pt>
                <c:pt idx="6974">
                  <c:v>-3.4022681999999999E-2</c:v>
                </c:pt>
                <c:pt idx="6975">
                  <c:v>-4.9261080000000002E-3</c:v>
                </c:pt>
                <c:pt idx="6976">
                  <c:v>0.30866141699999999</c:v>
                </c:pt>
                <c:pt idx="6977">
                  <c:v>-7.8030810000000006E-2</c:v>
                </c:pt>
                <c:pt idx="6978">
                  <c:v>1.5315314999999999E-2</c:v>
                </c:pt>
                <c:pt idx="6979">
                  <c:v>0.110619469</c:v>
                </c:pt>
                <c:pt idx="6980">
                  <c:v>-2.2313296999999999E-2</c:v>
                </c:pt>
                <c:pt idx="6981">
                  <c:v>-3.9231385000000001E-2</c:v>
                </c:pt>
                <c:pt idx="6982">
                  <c:v>-3.3060555999999998E-2</c:v>
                </c:pt>
                <c:pt idx="6983">
                  <c:v>-5.4264727999999998E-2</c:v>
                </c:pt>
                <c:pt idx="6984">
                  <c:v>7.7981650999999999E-2</c:v>
                </c:pt>
                <c:pt idx="6985">
                  <c:v>-6.3861758000000005E-2</c:v>
                </c:pt>
                <c:pt idx="6986">
                  <c:v>3.3606557000000002E-2</c:v>
                </c:pt>
                <c:pt idx="6987">
                  <c:v>4.7984644999999999E-2</c:v>
                </c:pt>
                <c:pt idx="6988">
                  <c:v>-3.9016114999999997E-2</c:v>
                </c:pt>
                <c:pt idx="6989">
                  <c:v>0.16267942599999999</c:v>
                </c:pt>
                <c:pt idx="6990">
                  <c:v>-0.31764705900000001</c:v>
                </c:pt>
                <c:pt idx="6991">
                  <c:v>1.3551666E-2</c:v>
                </c:pt>
                <c:pt idx="6992">
                  <c:v>-9.8280097999999996E-2</c:v>
                </c:pt>
                <c:pt idx="6993">
                  <c:v>-3.3898304999999997E-2</c:v>
                </c:pt>
                <c:pt idx="6994">
                  <c:v>-4.4930876000000002E-2</c:v>
                </c:pt>
                <c:pt idx="6995">
                  <c:v>-7.8410018999999997E-2</c:v>
                </c:pt>
                <c:pt idx="6996">
                  <c:v>1.1804383999999999E-2</c:v>
                </c:pt>
                <c:pt idx="6997">
                  <c:v>0.38965517199999999</c:v>
                </c:pt>
                <c:pt idx="6998">
                  <c:v>-0.11031665</c:v>
                </c:pt>
                <c:pt idx="6999">
                  <c:v>-2.3534446000000001E-2</c:v>
                </c:pt>
                <c:pt idx="7000">
                  <c:v>0.22047244099999999</c:v>
                </c:pt>
                <c:pt idx="7001">
                  <c:v>4.7653429999999997E-2</c:v>
                </c:pt>
                <c:pt idx="7002">
                  <c:v>-3.7181302999999999E-2</c:v>
                </c:pt>
                <c:pt idx="7003">
                  <c:v>-1.4778325E-2</c:v>
                </c:pt>
                <c:pt idx="7004">
                  <c:v>-3.7752413999999998E-2</c:v>
                </c:pt>
                <c:pt idx="7005">
                  <c:v>0.126102293</c:v>
                </c:pt>
                <c:pt idx="7006">
                  <c:v>1.3793102999999999E-2</c:v>
                </c:pt>
                <c:pt idx="7007">
                  <c:v>-0.12037914700000001</c:v>
                </c:pt>
                <c:pt idx="7008">
                  <c:v>-2.0016915999999999E-2</c:v>
                </c:pt>
                <c:pt idx="7009">
                  <c:v>-3.9814561999999998E-2</c:v>
                </c:pt>
                <c:pt idx="7010">
                  <c:v>0.121098627</c:v>
                </c:pt>
                <c:pt idx="7011">
                  <c:v>5.5309734999999999E-2</c:v>
                </c:pt>
                <c:pt idx="7012">
                  <c:v>0.32278480999999998</c:v>
                </c:pt>
                <c:pt idx="7013">
                  <c:v>5.5498458000000001E-2</c:v>
                </c:pt>
                <c:pt idx="7014">
                  <c:v>-2.6395939E-2</c:v>
                </c:pt>
                <c:pt idx="7015">
                  <c:v>4.0169522999999999E-2</c:v>
                </c:pt>
                <c:pt idx="7016">
                  <c:v>-0.36613902300000001</c:v>
                </c:pt>
                <c:pt idx="7017">
                  <c:v>1.8227529999999999E-2</c:v>
                </c:pt>
                <c:pt idx="7018">
                  <c:v>-0.15118790500000001</c:v>
                </c:pt>
                <c:pt idx="7019">
                  <c:v>-4.3042453000000001E-2</c:v>
                </c:pt>
                <c:pt idx="7020">
                  <c:v>3.1332578E-2</c:v>
                </c:pt>
                <c:pt idx="7021">
                  <c:v>-9.3891974000000003E-2</c:v>
                </c:pt>
                <c:pt idx="7022">
                  <c:v>-4.4467424999999998E-2</c:v>
                </c:pt>
                <c:pt idx="7023">
                  <c:v>-1.4370875E-2</c:v>
                </c:pt>
                <c:pt idx="7024">
                  <c:v>1.3026052E-2</c:v>
                </c:pt>
                <c:pt idx="7025">
                  <c:v>0.173961219</c:v>
                </c:pt>
                <c:pt idx="7026">
                  <c:v>8.9705882000000001E-2</c:v>
                </c:pt>
                <c:pt idx="7027">
                  <c:v>-9.1642230000000009E-3</c:v>
                </c:pt>
                <c:pt idx="7028">
                  <c:v>8.0279232000000006E-2</c:v>
                </c:pt>
                <c:pt idx="7029">
                  <c:v>-0.141304348</c:v>
                </c:pt>
                <c:pt idx="7030">
                  <c:v>-5.0680627999999998E-2</c:v>
                </c:pt>
                <c:pt idx="7031">
                  <c:v>-4.6060605999999997E-2</c:v>
                </c:pt>
                <c:pt idx="7032">
                  <c:v>0.41739130400000002</c:v>
                </c:pt>
                <c:pt idx="7033">
                  <c:v>-5.2941179999999996E-3</c:v>
                </c:pt>
                <c:pt idx="7034">
                  <c:v>0</c:v>
                </c:pt>
                <c:pt idx="7035">
                  <c:v>-5.3461538000000003E-2</c:v>
                </c:pt>
                <c:pt idx="7036">
                  <c:v>-8.3609536999999998E-2</c:v>
                </c:pt>
                <c:pt idx="7037">
                  <c:v>7.9322638000000001E-2</c:v>
                </c:pt>
                <c:pt idx="7038">
                  <c:v>0.18181818199999999</c:v>
                </c:pt>
                <c:pt idx="7039">
                  <c:v>4.9884880999999999E-2</c:v>
                </c:pt>
                <c:pt idx="7040">
                  <c:v>-4.7501237000000002E-2</c:v>
                </c:pt>
                <c:pt idx="7041">
                  <c:v>4.8611110999999999E-2</c:v>
                </c:pt>
                <c:pt idx="7042">
                  <c:v>1.0080644999999999E-2</c:v>
                </c:pt>
                <c:pt idx="7043">
                  <c:v>9.1842397000000006E-2</c:v>
                </c:pt>
                <c:pt idx="7044">
                  <c:v>0.166216216</c:v>
                </c:pt>
                <c:pt idx="7045">
                  <c:v>0.12881806100000001</c:v>
                </c:pt>
                <c:pt idx="7046">
                  <c:v>-5.1383399000000003E-2</c:v>
                </c:pt>
                <c:pt idx="7047">
                  <c:v>-5.9913936000000001E-2</c:v>
                </c:pt>
                <c:pt idx="7048">
                  <c:v>6.0869569999999996E-3</c:v>
                </c:pt>
                <c:pt idx="7049">
                  <c:v>-1.0133E-3</c:v>
                </c:pt>
                <c:pt idx="7050">
                  <c:v>7.0370370000000002E-2</c:v>
                </c:pt>
                <c:pt idx="7051">
                  <c:v>2.0863309E-2</c:v>
                </c:pt>
                <c:pt idx="7052">
                  <c:v>-6.8965517000000004E-2</c:v>
                </c:pt>
                <c:pt idx="7053">
                  <c:v>4.6260268E-2</c:v>
                </c:pt>
                <c:pt idx="7054">
                  <c:v>-0.150961235</c:v>
                </c:pt>
                <c:pt idx="7055">
                  <c:v>-0.114607258</c:v>
                </c:pt>
                <c:pt idx="7056">
                  <c:v>-3.4071549999999999E-2</c:v>
                </c:pt>
                <c:pt idx="7057">
                  <c:v>0.14957265</c:v>
                </c:pt>
                <c:pt idx="7058">
                  <c:v>2.073255E-3</c:v>
                </c:pt>
                <c:pt idx="7059">
                  <c:v>9.9735216000000002E-2</c:v>
                </c:pt>
                <c:pt idx="7060">
                  <c:v>0</c:v>
                </c:pt>
                <c:pt idx="7061">
                  <c:v>-4.6716839999999997E-3</c:v>
                </c:pt>
                <c:pt idx="7062">
                  <c:v>-2.351717E-2</c:v>
                </c:pt>
                <c:pt idx="7063">
                  <c:v>-2.6529107999999999E-2</c:v>
                </c:pt>
                <c:pt idx="7064">
                  <c:v>1.1271132999999999E-2</c:v>
                </c:pt>
                <c:pt idx="7065">
                  <c:v>2.60078E-3</c:v>
                </c:pt>
                <c:pt idx="7066">
                  <c:v>-1.003861E-2</c:v>
                </c:pt>
                <c:pt idx="7067">
                  <c:v>-7.5614369999999998E-3</c:v>
                </c:pt>
                <c:pt idx="7068">
                  <c:v>3.5813768000000003E-2</c:v>
                </c:pt>
                <c:pt idx="7069">
                  <c:v>-4.3807462999999998E-2</c:v>
                </c:pt>
                <c:pt idx="7070">
                  <c:v>-4.7974719999999998E-2</c:v>
                </c:pt>
                <c:pt idx="7071">
                  <c:v>7.6484018000000001E-2</c:v>
                </c:pt>
                <c:pt idx="7072">
                  <c:v>1.2547051E-2</c:v>
                </c:pt>
                <c:pt idx="7073">
                  <c:v>-4.9788135999999997E-2</c:v>
                </c:pt>
                <c:pt idx="7074">
                  <c:v>0.142098274</c:v>
                </c:pt>
                <c:pt idx="7075">
                  <c:v>-2.4814815E-2</c:v>
                </c:pt>
                <c:pt idx="7076">
                  <c:v>-9.8090278000000003E-2</c:v>
                </c:pt>
                <c:pt idx="7077">
                  <c:v>4.2053790000000001E-2</c:v>
                </c:pt>
                <c:pt idx="7078">
                  <c:v>-3.9840639999999998E-3</c:v>
                </c:pt>
                <c:pt idx="7079">
                  <c:v>1.3254273E-2</c:v>
                </c:pt>
                <c:pt idx="7080">
                  <c:v>-1.2379642E-2</c:v>
                </c:pt>
                <c:pt idx="7081">
                  <c:v>-5.7534246999999997E-2</c:v>
                </c:pt>
                <c:pt idx="7082">
                  <c:v>-8.1404033000000001E-2</c:v>
                </c:pt>
                <c:pt idx="7083">
                  <c:v>-2.2624429999999998E-3</c:v>
                </c:pt>
                <c:pt idx="7084">
                  <c:v>-2.6217227999999999E-2</c:v>
                </c:pt>
                <c:pt idx="7085">
                  <c:v>0.16367786100000001</c:v>
                </c:pt>
                <c:pt idx="7086">
                  <c:v>0.17844232700000001</c:v>
                </c:pt>
                <c:pt idx="7087">
                  <c:v>-2.9895867999999999E-2</c:v>
                </c:pt>
                <c:pt idx="7088">
                  <c:v>4.8875860000000002E-3</c:v>
                </c:pt>
                <c:pt idx="7089">
                  <c:v>2.5057907000000001E-2</c:v>
                </c:pt>
                <c:pt idx="7090">
                  <c:v>0.109489051</c:v>
                </c:pt>
                <c:pt idx="7091">
                  <c:v>2.9387755000000002E-2</c:v>
                </c:pt>
                <c:pt idx="7092">
                  <c:v>-1.5398281999999999E-2</c:v>
                </c:pt>
                <c:pt idx="7093">
                  <c:v>0.121276596</c:v>
                </c:pt>
                <c:pt idx="7094">
                  <c:v>-3.8535650000000002E-3</c:v>
                </c:pt>
                <c:pt idx="7095">
                  <c:v>-8.4695393999999993E-2</c:v>
                </c:pt>
                <c:pt idx="7096">
                  <c:v>-5.7110092000000001E-2</c:v>
                </c:pt>
                <c:pt idx="7097">
                  <c:v>-6.4516130000000001E-3</c:v>
                </c:pt>
                <c:pt idx="7098">
                  <c:v>-4.3309632000000001E-2</c:v>
                </c:pt>
                <c:pt idx="7099">
                  <c:v>-5.0561797999999998E-2</c:v>
                </c:pt>
                <c:pt idx="7100">
                  <c:v>5.4665930000000001E-2</c:v>
                </c:pt>
                <c:pt idx="7101">
                  <c:v>3.9735100000000004E-3</c:v>
                </c:pt>
                <c:pt idx="7102">
                  <c:v>-2.0777222000000001E-2</c:v>
                </c:pt>
                <c:pt idx="7103">
                  <c:v>-6.2187925999999998E-2</c:v>
                </c:pt>
                <c:pt idx="7104">
                  <c:v>0.22484848499999999</c:v>
                </c:pt>
                <c:pt idx="7105">
                  <c:v>-2.1999043999999999E-2</c:v>
                </c:pt>
                <c:pt idx="7106">
                  <c:v>-5.1127819999999997E-2</c:v>
                </c:pt>
                <c:pt idx="7107">
                  <c:v>-2.2935779999999999E-2</c:v>
                </c:pt>
                <c:pt idx="7108">
                  <c:v>-6.8674256000000003E-2</c:v>
                </c:pt>
                <c:pt idx="7109">
                  <c:v>-7.5481519999999998E-3</c:v>
                </c:pt>
                <c:pt idx="7110">
                  <c:v>5.3763441000000002E-2</c:v>
                </c:pt>
                <c:pt idx="7111">
                  <c:v>7.9891303999999996E-2</c:v>
                </c:pt>
                <c:pt idx="7112">
                  <c:v>-6.8708971999999993E-2</c:v>
                </c:pt>
                <c:pt idx="7113">
                  <c:v>-0.152751678</c:v>
                </c:pt>
                <c:pt idx="7114">
                  <c:v>0</c:v>
                </c:pt>
                <c:pt idx="7115">
                  <c:v>-4.5743328999999999E-2</c:v>
                </c:pt>
                <c:pt idx="7116">
                  <c:v>5.2009456000000003E-2</c:v>
                </c:pt>
                <c:pt idx="7117">
                  <c:v>-4.7913446999999998E-2</c:v>
                </c:pt>
                <c:pt idx="7118">
                  <c:v>2.685624E-2</c:v>
                </c:pt>
                <c:pt idx="7119">
                  <c:v>-1.3157894999999999E-2</c:v>
                </c:pt>
                <c:pt idx="7120">
                  <c:v>0.24694444400000001</c:v>
                </c:pt>
                <c:pt idx="7121">
                  <c:v>-6.6753927000000005E-2</c:v>
                </c:pt>
                <c:pt idx="7122">
                  <c:v>1.2437152999999999E-2</c:v>
                </c:pt>
                <c:pt idx="7123">
                  <c:v>-0.163685152</c:v>
                </c:pt>
                <c:pt idx="7124">
                  <c:v>-2.1459230000000001E-3</c:v>
                </c:pt>
                <c:pt idx="7125">
                  <c:v>1.4402004E-2</c:v>
                </c:pt>
                <c:pt idx="7126">
                  <c:v>-7.3087431999999994E-2</c:v>
                </c:pt>
                <c:pt idx="7127">
                  <c:v>1.1420827999999999E-2</c:v>
                </c:pt>
                <c:pt idx="7128">
                  <c:v>-1.4347825999999999E-2</c:v>
                </c:pt>
                <c:pt idx="7129">
                  <c:v>-5.6097560999999997E-2</c:v>
                </c:pt>
                <c:pt idx="7130">
                  <c:v>-0.10228878199999999</c:v>
                </c:pt>
                <c:pt idx="7131">
                  <c:v>-3.7986064E-2</c:v>
                </c:pt>
                <c:pt idx="7132">
                  <c:v>1.0869564999999999E-2</c:v>
                </c:pt>
                <c:pt idx="7133">
                  <c:v>8.5597826000000002E-2</c:v>
                </c:pt>
                <c:pt idx="7134">
                  <c:v>2.6016259999999999E-2</c:v>
                </c:pt>
                <c:pt idx="7135">
                  <c:v>0.12372304200000001</c:v>
                </c:pt>
                <c:pt idx="7136">
                  <c:v>-2.3311258000000001E-2</c:v>
                </c:pt>
                <c:pt idx="7137">
                  <c:v>6.7620286000000002E-2</c:v>
                </c:pt>
                <c:pt idx="7138">
                  <c:v>-4.9808429000000001E-2</c:v>
                </c:pt>
                <c:pt idx="7139">
                  <c:v>-7.2840203000000006E-2</c:v>
                </c:pt>
                <c:pt idx="7140">
                  <c:v>0.117343347</c:v>
                </c:pt>
                <c:pt idx="7141">
                  <c:v>8.9792530999999995E-2</c:v>
                </c:pt>
                <c:pt idx="7142">
                  <c:v>-0.16841443</c:v>
                </c:pt>
                <c:pt idx="7143">
                  <c:v>-2.6666670000000002E-3</c:v>
                </c:pt>
                <c:pt idx="7144">
                  <c:v>-6.2808430000000004E-3</c:v>
                </c:pt>
                <c:pt idx="7145">
                  <c:v>-0.01</c:v>
                </c:pt>
                <c:pt idx="7146">
                  <c:v>4.560968E-2</c:v>
                </c:pt>
                <c:pt idx="7147">
                  <c:v>0.22382920100000001</c:v>
                </c:pt>
                <c:pt idx="7148">
                  <c:v>-3.399048E-3</c:v>
                </c:pt>
                <c:pt idx="7149">
                  <c:v>-0.11327832</c:v>
                </c:pt>
                <c:pt idx="7150">
                  <c:v>-0.100877193</c:v>
                </c:pt>
                <c:pt idx="7151">
                  <c:v>-1.2285012E-2</c:v>
                </c:pt>
                <c:pt idx="7152">
                  <c:v>-5.2590060000000001E-3</c:v>
                </c:pt>
                <c:pt idx="7153">
                  <c:v>0.385127636</c:v>
                </c:pt>
                <c:pt idx="7154">
                  <c:v>-9.6243403000000005E-2</c:v>
                </c:pt>
                <c:pt idx="7155">
                  <c:v>1.8624286E-2</c:v>
                </c:pt>
                <c:pt idx="7156">
                  <c:v>-3.1984008000000001E-2</c:v>
                </c:pt>
                <c:pt idx="7157">
                  <c:v>-7.9365080000000001E-3</c:v>
                </c:pt>
                <c:pt idx="7158">
                  <c:v>-9.3827160000000007E-2</c:v>
                </c:pt>
                <c:pt idx="7159">
                  <c:v>-0.103497069</c:v>
                </c:pt>
                <c:pt idx="7160">
                  <c:v>-0.20339912299999999</c:v>
                </c:pt>
                <c:pt idx="7161">
                  <c:v>-4.4297082000000002E-2</c:v>
                </c:pt>
                <c:pt idx="7162">
                  <c:v>-8.3783784E-2</c:v>
                </c:pt>
                <c:pt idx="7163">
                  <c:v>-0.23120300799999999</c:v>
                </c:pt>
                <c:pt idx="7164">
                  <c:v>2.1151590000000001E-3</c:v>
                </c:pt>
                <c:pt idx="7165">
                  <c:v>-4.0106952000000001E-2</c:v>
                </c:pt>
                <c:pt idx="7166">
                  <c:v>-4.5833332999999997E-2</c:v>
                </c:pt>
                <c:pt idx="7167">
                  <c:v>-5.6724611000000001E-2</c:v>
                </c:pt>
                <c:pt idx="7168">
                  <c:v>2.7227722999999999E-2</c:v>
                </c:pt>
                <c:pt idx="7169">
                  <c:v>-7.7835430000000004E-3</c:v>
                </c:pt>
                <c:pt idx="7170">
                  <c:v>0.17904761899999999</c:v>
                </c:pt>
                <c:pt idx="7171">
                  <c:v>0.17986988100000001</c:v>
                </c:pt>
                <c:pt idx="7172">
                  <c:v>-3.7225042E-2</c:v>
                </c:pt>
                <c:pt idx="7173">
                  <c:v>-4.7979797999999997E-2</c:v>
                </c:pt>
                <c:pt idx="7174">
                  <c:v>6.2709029999999999E-2</c:v>
                </c:pt>
                <c:pt idx="7175">
                  <c:v>-3.2955351000000001E-2</c:v>
                </c:pt>
                <c:pt idx="7176">
                  <c:v>0.14069037700000001</c:v>
                </c:pt>
                <c:pt idx="7177">
                  <c:v>-4.6882552000000001E-2</c:v>
                </c:pt>
                <c:pt idx="7178">
                  <c:v>3.3310200999999998E-2</c:v>
                </c:pt>
                <c:pt idx="7179">
                  <c:v>5.9244419E-2</c:v>
                </c:pt>
                <c:pt idx="7180">
                  <c:v>-9.6941176000000004E-2</c:v>
                </c:pt>
                <c:pt idx="7181">
                  <c:v>4.7826087000000003E-2</c:v>
                </c:pt>
                <c:pt idx="7182">
                  <c:v>6.2611810000000002E-3</c:v>
                </c:pt>
                <c:pt idx="7183">
                  <c:v>-4.7895228999999997E-2</c:v>
                </c:pt>
                <c:pt idx="7184">
                  <c:v>6.7326733E-2</c:v>
                </c:pt>
                <c:pt idx="7185">
                  <c:v>-9.1776800000000001E-4</c:v>
                </c:pt>
                <c:pt idx="7186">
                  <c:v>3.5761012000000002E-2</c:v>
                </c:pt>
                <c:pt idx="7187">
                  <c:v>-2.1501458000000001E-2</c:v>
                </c:pt>
                <c:pt idx="7188">
                  <c:v>3.1531532000000001E-2</c:v>
                </c:pt>
                <c:pt idx="7189">
                  <c:v>-2.9077117999999999E-2</c:v>
                </c:pt>
                <c:pt idx="7190">
                  <c:v>2.5662959999999999E-2</c:v>
                </c:pt>
                <c:pt idx="7191">
                  <c:v>-1.3953488E-2</c:v>
                </c:pt>
                <c:pt idx="7192">
                  <c:v>6.3829786999999999E-2</c:v>
                </c:pt>
                <c:pt idx="7193">
                  <c:v>6.5403698999999996E-2</c:v>
                </c:pt>
                <c:pt idx="7194">
                  <c:v>-8.8352185999999999E-2</c:v>
                </c:pt>
                <c:pt idx="7195">
                  <c:v>0.20624999999999999</c:v>
                </c:pt>
                <c:pt idx="7196">
                  <c:v>-5.3928404999999999E-2</c:v>
                </c:pt>
                <c:pt idx="7197">
                  <c:v>2.0050124999999999E-2</c:v>
                </c:pt>
                <c:pt idx="7198">
                  <c:v>-2.5084746000000002E-2</c:v>
                </c:pt>
                <c:pt idx="7199">
                  <c:v>0.114386792</c:v>
                </c:pt>
                <c:pt idx="7200">
                  <c:v>1.0989011E-2</c:v>
                </c:pt>
                <c:pt idx="7201">
                  <c:v>0.12223071000000001</c:v>
                </c:pt>
                <c:pt idx="7202">
                  <c:v>-2.0408163E-2</c:v>
                </c:pt>
                <c:pt idx="7203">
                  <c:v>-4.1189930999999999E-2</c:v>
                </c:pt>
                <c:pt idx="7204">
                  <c:v>8.8717454000000001E-2</c:v>
                </c:pt>
                <c:pt idx="7205">
                  <c:v>8.2655246000000002E-2</c:v>
                </c:pt>
                <c:pt idx="7206">
                  <c:v>0.13458529</c:v>
                </c:pt>
                <c:pt idx="7207">
                  <c:v>4.8846154000000003E-2</c:v>
                </c:pt>
                <c:pt idx="7208">
                  <c:v>2.0939681000000002E-2</c:v>
                </c:pt>
                <c:pt idx="7209">
                  <c:v>-1.9387992999999999E-2</c:v>
                </c:pt>
                <c:pt idx="7210">
                  <c:v>-1.4705882E-2</c:v>
                </c:pt>
                <c:pt idx="7211">
                  <c:v>-6.2325380000000001E-3</c:v>
                </c:pt>
                <c:pt idx="7212">
                  <c:v>0</c:v>
                </c:pt>
                <c:pt idx="7213">
                  <c:v>3.0444965000000001E-2</c:v>
                </c:pt>
                <c:pt idx="7214">
                  <c:v>6.3179006999999995E-2</c:v>
                </c:pt>
                <c:pt idx="7215">
                  <c:v>-2.0152091E-2</c:v>
                </c:pt>
                <c:pt idx="7216">
                  <c:v>3.9583332999999998E-2</c:v>
                </c:pt>
                <c:pt idx="7217">
                  <c:v>-1.3580247E-2</c:v>
                </c:pt>
                <c:pt idx="7218">
                  <c:v>-4.5614034999999997E-2</c:v>
                </c:pt>
                <c:pt idx="7219">
                  <c:v>0</c:v>
                </c:pt>
                <c:pt idx="7220">
                  <c:v>-4.6341462999999999E-2</c:v>
                </c:pt>
                <c:pt idx="7221">
                  <c:v>-5.5290102000000001E-2</c:v>
                </c:pt>
                <c:pt idx="7222">
                  <c:v>4.8251747999999997E-2</c:v>
                </c:pt>
                <c:pt idx="7223">
                  <c:v>-2.4482759E-2</c:v>
                </c:pt>
                <c:pt idx="7224">
                  <c:v>6.937799E-2</c:v>
                </c:pt>
                <c:pt idx="7225">
                  <c:v>0</c:v>
                </c:pt>
                <c:pt idx="7226">
                  <c:v>1.4326650000000001E-3</c:v>
                </c:pt>
                <c:pt idx="7227">
                  <c:v>6.4516130000000001E-3</c:v>
                </c:pt>
                <c:pt idx="7228">
                  <c:v>7.2511540000000001E-3</c:v>
                </c:pt>
                <c:pt idx="7229">
                  <c:v>-0.100465477</c:v>
                </c:pt>
                <c:pt idx="7230">
                  <c:v>0.13804491399999999</c:v>
                </c:pt>
                <c:pt idx="7231">
                  <c:v>-4.0909091000000002E-2</c:v>
                </c:pt>
                <c:pt idx="7232">
                  <c:v>7.7176599999999998E-2</c:v>
                </c:pt>
                <c:pt idx="7233">
                  <c:v>-4.6896792E-2</c:v>
                </c:pt>
                <c:pt idx="7234">
                  <c:v>0.123846154</c:v>
                </c:pt>
                <c:pt idx="7235">
                  <c:v>1.370614E-2</c:v>
                </c:pt>
                <c:pt idx="7236">
                  <c:v>5.0249169000000003E-2</c:v>
                </c:pt>
                <c:pt idx="7237">
                  <c:v>-2.5447042999999999E-2</c:v>
                </c:pt>
                <c:pt idx="7238">
                  <c:v>5.0701452000000001E-2</c:v>
                </c:pt>
                <c:pt idx="7239">
                  <c:v>-0.124331551</c:v>
                </c:pt>
                <c:pt idx="7240">
                  <c:v>-3.1963470000000001E-2</c:v>
                </c:pt>
                <c:pt idx="7241">
                  <c:v>8.9995813999999993E-2</c:v>
                </c:pt>
                <c:pt idx="7242">
                  <c:v>3.6858974000000003E-2</c:v>
                </c:pt>
                <c:pt idx="7243">
                  <c:v>-2.4316108999999999E-2</c:v>
                </c:pt>
                <c:pt idx="7244">
                  <c:v>-0.30798319299999999</c:v>
                </c:pt>
                <c:pt idx="7245">
                  <c:v>8.3047944999999998E-2</c:v>
                </c:pt>
                <c:pt idx="7246">
                  <c:v>2.1348315E-2</c:v>
                </c:pt>
                <c:pt idx="7247">
                  <c:v>0.121917808</c:v>
                </c:pt>
                <c:pt idx="7248">
                  <c:v>-1.9258546000000001E-2</c:v>
                </c:pt>
                <c:pt idx="7249">
                  <c:v>2.9313790999999999E-2</c:v>
                </c:pt>
                <c:pt idx="7250">
                  <c:v>2.4444443999999999E-2</c:v>
                </c:pt>
                <c:pt idx="7251">
                  <c:v>-5.918441E-2</c:v>
                </c:pt>
                <c:pt idx="7252">
                  <c:v>-1.3888889E-2</c:v>
                </c:pt>
                <c:pt idx="7253">
                  <c:v>-1.844898E-2</c:v>
                </c:pt>
                <c:pt idx="7254">
                  <c:v>3.6238981000000003E-2</c:v>
                </c:pt>
                <c:pt idx="7255">
                  <c:v>-2.6890755999999998E-2</c:v>
                </c:pt>
                <c:pt idx="7256">
                  <c:v>-1.3377926E-2</c:v>
                </c:pt>
                <c:pt idx="7257">
                  <c:v>-3.6613269999999998E-3</c:v>
                </c:pt>
                <c:pt idx="7258">
                  <c:v>-6.5975820000000004E-2</c:v>
                </c:pt>
                <c:pt idx="7259">
                  <c:v>6.3492059999999996E-3</c:v>
                </c:pt>
                <c:pt idx="7260">
                  <c:v>0.54791154799999997</c:v>
                </c:pt>
                <c:pt idx="7261">
                  <c:v>-3.6346692E-2</c:v>
                </c:pt>
                <c:pt idx="7262">
                  <c:v>5.2631578999999998E-2</c:v>
                </c:pt>
                <c:pt idx="7263">
                  <c:v>4.5045044999999999E-2</c:v>
                </c:pt>
                <c:pt idx="7264">
                  <c:v>-3.9682540000000002E-2</c:v>
                </c:pt>
                <c:pt idx="7265">
                  <c:v>-0.124204632</c:v>
                </c:pt>
                <c:pt idx="7266">
                  <c:v>5.4135337999999998E-2</c:v>
                </c:pt>
                <c:pt idx="7267">
                  <c:v>-7.0886076000000006E-2</c:v>
                </c:pt>
                <c:pt idx="7268">
                  <c:v>0.30487804899999998</c:v>
                </c:pt>
                <c:pt idx="7269">
                  <c:v>0.15820895500000001</c:v>
                </c:pt>
                <c:pt idx="7270">
                  <c:v>-4.8447205E-2</c:v>
                </c:pt>
                <c:pt idx="7271">
                  <c:v>-5.5247157999999998E-2</c:v>
                </c:pt>
                <c:pt idx="7272">
                  <c:v>-2.5096525000000001E-2</c:v>
                </c:pt>
                <c:pt idx="7273">
                  <c:v>-2.5550034999999999E-2</c:v>
                </c:pt>
                <c:pt idx="7274">
                  <c:v>-6.3694270000000004E-3</c:v>
                </c:pt>
                <c:pt idx="7275">
                  <c:v>6.5466450000000002E-3</c:v>
                </c:pt>
                <c:pt idx="7276">
                  <c:v>6.5482796999999995E-2</c:v>
                </c:pt>
                <c:pt idx="7277">
                  <c:v>-5.6074765999999998E-2</c:v>
                </c:pt>
                <c:pt idx="7278">
                  <c:v>-0.10992529299999999</c:v>
                </c:pt>
                <c:pt idx="7279">
                  <c:v>-5.1764706000000001E-2</c:v>
                </c:pt>
                <c:pt idx="7280">
                  <c:v>3.3057850999999999E-2</c:v>
                </c:pt>
                <c:pt idx="7281">
                  <c:v>1.339784946</c:v>
                </c:pt>
                <c:pt idx="7282">
                  <c:v>4.5763317999999997E-2</c:v>
                </c:pt>
                <c:pt idx="7283">
                  <c:v>0.205508475</c:v>
                </c:pt>
                <c:pt idx="7284">
                  <c:v>1.2758202E-2</c:v>
                </c:pt>
                <c:pt idx="7285">
                  <c:v>3.7851037999999997E-2</c:v>
                </c:pt>
                <c:pt idx="7286">
                  <c:v>-0.147101449</c:v>
                </c:pt>
                <c:pt idx="7287">
                  <c:v>-8.4166227999999996E-2</c:v>
                </c:pt>
                <c:pt idx="7288">
                  <c:v>-3.0827783000000001E-2</c:v>
                </c:pt>
                <c:pt idx="7289">
                  <c:v>3.4043327999999998E-2</c:v>
                </c:pt>
                <c:pt idx="7290">
                  <c:v>-0.01</c:v>
                </c:pt>
                <c:pt idx="7291">
                  <c:v>1.0857760000000001E-3</c:v>
                </c:pt>
                <c:pt idx="7292">
                  <c:v>-5.8738297000000002E-2</c:v>
                </c:pt>
                <c:pt idx="7293">
                  <c:v>-9.5711061E-2</c:v>
                </c:pt>
                <c:pt idx="7294">
                  <c:v>8.8374088000000003E-2</c:v>
                </c:pt>
                <c:pt idx="7295">
                  <c:v>-0.116855204</c:v>
                </c:pt>
                <c:pt idx="7296">
                  <c:v>-4.8602151000000003E-2</c:v>
                </c:pt>
                <c:pt idx="7297">
                  <c:v>4.0661070000000001E-2</c:v>
                </c:pt>
                <c:pt idx="7298">
                  <c:v>1.8745494000000001E-2</c:v>
                </c:pt>
                <c:pt idx="7299">
                  <c:v>1.5416958999999999E-2</c:v>
                </c:pt>
                <c:pt idx="7300">
                  <c:v>5.5571978000000001E-2</c:v>
                </c:pt>
                <c:pt idx="7301">
                  <c:v>-8.2252090000000007E-3</c:v>
                </c:pt>
                <c:pt idx="7302">
                  <c:v>3.4976153000000003E-2</c:v>
                </c:pt>
                <c:pt idx="7303">
                  <c:v>-0.100990099</c:v>
                </c:pt>
                <c:pt idx="7304">
                  <c:v>-3.3862433999999997E-2</c:v>
                </c:pt>
                <c:pt idx="7305">
                  <c:v>-1.4020805000000001E-2</c:v>
                </c:pt>
                <c:pt idx="7306">
                  <c:v>5.4861110999999997E-2</c:v>
                </c:pt>
                <c:pt idx="7307">
                  <c:v>-1.4526315999999999E-2</c:v>
                </c:pt>
                <c:pt idx="7308">
                  <c:v>-1.7055654999999999E-2</c:v>
                </c:pt>
                <c:pt idx="7309">
                  <c:v>-6.1056105999999999E-2</c:v>
                </c:pt>
                <c:pt idx="7310">
                  <c:v>6.036217E-3</c:v>
                </c:pt>
                <c:pt idx="7311">
                  <c:v>-9.4915254000000004E-2</c:v>
                </c:pt>
                <c:pt idx="7312">
                  <c:v>1.2642230000000001E-3</c:v>
                </c:pt>
                <c:pt idx="7313">
                  <c:v>1.7992424E-2</c:v>
                </c:pt>
                <c:pt idx="7314">
                  <c:v>0.14173912999999999</c:v>
                </c:pt>
                <c:pt idx="7315">
                  <c:v>5.3758089000000002E-2</c:v>
                </c:pt>
                <c:pt idx="7316">
                  <c:v>-1.4072164999999999E-2</c:v>
                </c:pt>
                <c:pt idx="7317">
                  <c:v>-3.8645038E-2</c:v>
                </c:pt>
                <c:pt idx="7318">
                  <c:v>5.5810397999999997E-2</c:v>
                </c:pt>
                <c:pt idx="7319">
                  <c:v>9.5214106000000007E-2</c:v>
                </c:pt>
                <c:pt idx="7320">
                  <c:v>-1.7730495999999998E-2</c:v>
                </c:pt>
                <c:pt idx="7321">
                  <c:v>6.7142333999999998E-2</c:v>
                </c:pt>
                <c:pt idx="7322">
                  <c:v>-4.1267943000000001E-2</c:v>
                </c:pt>
                <c:pt idx="7323">
                  <c:v>-4.1165049000000002E-2</c:v>
                </c:pt>
                <c:pt idx="7324">
                  <c:v>1.3676845E-2</c:v>
                </c:pt>
                <c:pt idx="7325">
                  <c:v>-1.4285714E-2</c:v>
                </c:pt>
                <c:pt idx="7326">
                  <c:v>-2.2030650999999998E-2</c:v>
                </c:pt>
                <c:pt idx="7327">
                  <c:v>-2.5000000000000001E-2</c:v>
                </c:pt>
                <c:pt idx="7328">
                  <c:v>-1.4345487000000001E-2</c:v>
                </c:pt>
                <c:pt idx="7329">
                  <c:v>-2.4769585E-2</c:v>
                </c:pt>
                <c:pt idx="7330">
                  <c:v>-3.8043477999999999E-2</c:v>
                </c:pt>
                <c:pt idx="7331">
                  <c:v>-0.182237118</c:v>
                </c:pt>
                <c:pt idx="7332">
                  <c:v>-3.0879601E-2</c:v>
                </c:pt>
                <c:pt idx="7333">
                  <c:v>-8.7601080000000008E-3</c:v>
                </c:pt>
                <c:pt idx="7334">
                  <c:v>3.6540800000000001E-3</c:v>
                </c:pt>
                <c:pt idx="7335">
                  <c:v>3.3208356000000001E-2</c:v>
                </c:pt>
                <c:pt idx="7336">
                  <c:v>5.5503512999999997E-2</c:v>
                </c:pt>
                <c:pt idx="7337">
                  <c:v>2.1739129999999999E-2</c:v>
                </c:pt>
                <c:pt idx="7338">
                  <c:v>0.32757130499999998</c:v>
                </c:pt>
                <c:pt idx="7339">
                  <c:v>9.9212597999999999E-2</c:v>
                </c:pt>
                <c:pt idx="7340">
                  <c:v>-0.11528608</c:v>
                </c:pt>
                <c:pt idx="7341">
                  <c:v>0.100775194</c:v>
                </c:pt>
                <c:pt idx="7342">
                  <c:v>0</c:v>
                </c:pt>
                <c:pt idx="7343">
                  <c:v>-0.13938754</c:v>
                </c:pt>
                <c:pt idx="7344">
                  <c:v>2.8136881999999998E-2</c:v>
                </c:pt>
                <c:pt idx="7345">
                  <c:v>-1.4545455000000001E-2</c:v>
                </c:pt>
                <c:pt idx="7346">
                  <c:v>-1.5035539000000001E-2</c:v>
                </c:pt>
                <c:pt idx="7347">
                  <c:v>-3.2428050000000001E-3</c:v>
                </c:pt>
                <c:pt idx="7348">
                  <c:v>9.1091954000000003E-2</c:v>
                </c:pt>
                <c:pt idx="7349">
                  <c:v>-4.3876566999999998E-2</c:v>
                </c:pt>
                <c:pt idx="7350">
                  <c:v>8.4790210000000005E-2</c:v>
                </c:pt>
                <c:pt idx="7351">
                  <c:v>-4.5671438000000002E-2</c:v>
                </c:pt>
                <c:pt idx="7352">
                  <c:v>-5.2421651999999999E-2</c:v>
                </c:pt>
                <c:pt idx="7353">
                  <c:v>0.108597285</c:v>
                </c:pt>
                <c:pt idx="7354">
                  <c:v>0.28171828199999999</c:v>
                </c:pt>
                <c:pt idx="7355">
                  <c:v>-0.124865447</c:v>
                </c:pt>
                <c:pt idx="7356">
                  <c:v>-7.8926282E-2</c:v>
                </c:pt>
                <c:pt idx="7357">
                  <c:v>5.8278146000000003E-2</c:v>
                </c:pt>
                <c:pt idx="7358">
                  <c:v>1.4955812000000001E-2</c:v>
                </c:pt>
                <c:pt idx="7359">
                  <c:v>7.0135746999999998E-2</c:v>
                </c:pt>
                <c:pt idx="7360">
                  <c:v>-5.9622641999999997E-2</c:v>
                </c:pt>
                <c:pt idx="7361">
                  <c:v>-1.5789474000000001E-2</c:v>
                </c:pt>
                <c:pt idx="7362">
                  <c:v>0.102550478</c:v>
                </c:pt>
                <c:pt idx="7363">
                  <c:v>-3.2625698000000002E-2</c:v>
                </c:pt>
                <c:pt idx="7364">
                  <c:v>1.7128873999999999E-2</c:v>
                </c:pt>
                <c:pt idx="7365">
                  <c:v>0.25756771099999998</c:v>
                </c:pt>
                <c:pt idx="7366">
                  <c:v>0.110429448</c:v>
                </c:pt>
                <c:pt idx="7367">
                  <c:v>-5.0031269999999996E-3</c:v>
                </c:pt>
                <c:pt idx="7368">
                  <c:v>-4.1375291000000002E-2</c:v>
                </c:pt>
                <c:pt idx="7369">
                  <c:v>-1.9565216999999999E-2</c:v>
                </c:pt>
                <c:pt idx="7370">
                  <c:v>2.2421525000000001E-2</c:v>
                </c:pt>
                <c:pt idx="7371">
                  <c:v>7.8389262000000001E-2</c:v>
                </c:pt>
                <c:pt idx="7372">
                  <c:v>3.2380951999999998E-2</c:v>
                </c:pt>
                <c:pt idx="7373">
                  <c:v>-2.8910304000000001E-2</c:v>
                </c:pt>
                <c:pt idx="7374">
                  <c:v>-1.2820513E-2</c:v>
                </c:pt>
                <c:pt idx="7375">
                  <c:v>9.3943139999999994E-2</c:v>
                </c:pt>
                <c:pt idx="7376">
                  <c:v>-2.6298910000000002E-2</c:v>
                </c:pt>
                <c:pt idx="7377">
                  <c:v>1.3513514000000001E-2</c:v>
                </c:pt>
                <c:pt idx="7378">
                  <c:v>5.8743168999999998E-2</c:v>
                </c:pt>
                <c:pt idx="7379">
                  <c:v>-9.8201121000000002E-2</c:v>
                </c:pt>
                <c:pt idx="7380">
                  <c:v>5.0436468999999998E-2</c:v>
                </c:pt>
                <c:pt idx="7381">
                  <c:v>-0.10714285699999999</c:v>
                </c:pt>
                <c:pt idx="7382">
                  <c:v>-2.3232322999999999E-2</c:v>
                </c:pt>
                <c:pt idx="7383">
                  <c:v>2.6116258999999999E-2</c:v>
                </c:pt>
                <c:pt idx="7384">
                  <c:v>-0.16875522100000001</c:v>
                </c:pt>
                <c:pt idx="7385">
                  <c:v>-8.3665339000000005E-2</c:v>
                </c:pt>
                <c:pt idx="7386">
                  <c:v>-3.2357109000000002E-2</c:v>
                </c:pt>
                <c:pt idx="7387">
                  <c:v>0.10979021</c:v>
                </c:pt>
                <c:pt idx="7388">
                  <c:v>4.1346719999999998E-3</c:v>
                </c:pt>
                <c:pt idx="7389">
                  <c:v>6.0606061000000003E-2</c:v>
                </c:pt>
                <c:pt idx="7390">
                  <c:v>2.0140990000000001E-3</c:v>
                </c:pt>
                <c:pt idx="7391">
                  <c:v>-4.1493779999999996E-3</c:v>
                </c:pt>
                <c:pt idx="7392">
                  <c:v>-0.16084716700000001</c:v>
                </c:pt>
                <c:pt idx="7393">
                  <c:v>-7.3412697999999998E-2</c:v>
                </c:pt>
                <c:pt idx="7394">
                  <c:v>-1.1803279E-2</c:v>
                </c:pt>
                <c:pt idx="7395">
                  <c:v>-2.6782608999999999E-2</c:v>
                </c:pt>
                <c:pt idx="7396">
                  <c:v>2.9429075999999998E-2</c:v>
                </c:pt>
                <c:pt idx="7397">
                  <c:v>-2.2805019999999998E-3</c:v>
                </c:pt>
                <c:pt idx="7398">
                  <c:v>6.466877E-2</c:v>
                </c:pt>
                <c:pt idx="7399">
                  <c:v>0.153374233</c:v>
                </c:pt>
                <c:pt idx="7400">
                  <c:v>2.6196146E-2</c:v>
                </c:pt>
                <c:pt idx="7401">
                  <c:v>2.9074216E-2</c:v>
                </c:pt>
                <c:pt idx="7402">
                  <c:v>3.5658909999999999E-3</c:v>
                </c:pt>
                <c:pt idx="7403">
                  <c:v>0</c:v>
                </c:pt>
                <c:pt idx="7404">
                  <c:v>4.9180329999999996E-3</c:v>
                </c:pt>
                <c:pt idx="7405">
                  <c:v>-6.1728399999999998E-3</c:v>
                </c:pt>
                <c:pt idx="7406">
                  <c:v>6.9892472999999997E-2</c:v>
                </c:pt>
                <c:pt idx="7407">
                  <c:v>3.7425150000000001E-3</c:v>
                </c:pt>
                <c:pt idx="7408">
                  <c:v>-9.5975231999999994E-2</c:v>
                </c:pt>
                <c:pt idx="7409">
                  <c:v>0</c:v>
                </c:pt>
                <c:pt idx="7410">
                  <c:v>6.8322979999999997E-3</c:v>
                </c:pt>
                <c:pt idx="7411">
                  <c:v>-2.362949E-2</c:v>
                </c:pt>
                <c:pt idx="7412">
                  <c:v>-9.4117646999999999E-2</c:v>
                </c:pt>
                <c:pt idx="7413">
                  <c:v>-7.5093870000000002E-3</c:v>
                </c:pt>
                <c:pt idx="7414">
                  <c:v>-9.4339622999999997E-2</c:v>
                </c:pt>
                <c:pt idx="7415">
                  <c:v>-8.8041594000000001E-2</c:v>
                </c:pt>
                <c:pt idx="7416">
                  <c:v>4.6885470000000004E-3</c:v>
                </c:pt>
                <c:pt idx="7417">
                  <c:v>-9.6033403000000003E-2</c:v>
                </c:pt>
                <c:pt idx="7418">
                  <c:v>3.3004157999999999E-2</c:v>
                </c:pt>
                <c:pt idx="7419">
                  <c:v>-0.133475328</c:v>
                </c:pt>
                <c:pt idx="7420">
                  <c:v>-0.169254658</c:v>
                </c:pt>
                <c:pt idx="7421">
                  <c:v>-3.5931614000000001E-2</c:v>
                </c:pt>
                <c:pt idx="7422">
                  <c:v>-0.10590355999999999</c:v>
                </c:pt>
                <c:pt idx="7423">
                  <c:v>-0.145239376</c:v>
                </c:pt>
                <c:pt idx="7424">
                  <c:v>2.4171271000000001E-2</c:v>
                </c:pt>
                <c:pt idx="7425">
                  <c:v>1.6314779000000001E-2</c:v>
                </c:pt>
                <c:pt idx="7426">
                  <c:v>-2.9154519E-2</c:v>
                </c:pt>
                <c:pt idx="7427">
                  <c:v>-4.9532200000000004E-3</c:v>
                </c:pt>
                <c:pt idx="7428">
                  <c:v>-5.1896207999999999E-2</c:v>
                </c:pt>
                <c:pt idx="7429">
                  <c:v>-0.21082337300000001</c:v>
                </c:pt>
                <c:pt idx="7430">
                  <c:v>-2.3980814999999999E-2</c:v>
                </c:pt>
                <c:pt idx="7431">
                  <c:v>0.110045662</c:v>
                </c:pt>
                <c:pt idx="7432">
                  <c:v>4.290004E-3</c:v>
                </c:pt>
                <c:pt idx="7433">
                  <c:v>2.2864018999999999E-2</c:v>
                </c:pt>
                <c:pt idx="7434">
                  <c:v>7.9947288000000005E-2</c:v>
                </c:pt>
                <c:pt idx="7435">
                  <c:v>0.13944954100000001</c:v>
                </c:pt>
                <c:pt idx="7436">
                  <c:v>8.4033609999999998E-3</c:v>
                </c:pt>
                <c:pt idx="7437">
                  <c:v>-3.6149312000000003E-2</c:v>
                </c:pt>
                <c:pt idx="7438">
                  <c:v>1.2466306999999999E-2</c:v>
                </c:pt>
                <c:pt idx="7439">
                  <c:v>-1.7857142999999999E-2</c:v>
                </c:pt>
                <c:pt idx="7440">
                  <c:v>-2.3011844E-2</c:v>
                </c:pt>
                <c:pt idx="7441">
                  <c:v>2.8935753000000002E-2</c:v>
                </c:pt>
                <c:pt idx="7442">
                  <c:v>0.108677571</c:v>
                </c:pt>
                <c:pt idx="7443">
                  <c:v>3.6637167999999998E-2</c:v>
                </c:pt>
                <c:pt idx="7444">
                  <c:v>-6.9420339999999997E-3</c:v>
                </c:pt>
                <c:pt idx="7445">
                  <c:v>-0.100443131</c:v>
                </c:pt>
                <c:pt idx="7446">
                  <c:v>0.113812832</c:v>
                </c:pt>
                <c:pt idx="7447">
                  <c:v>-0.117647059</c:v>
                </c:pt>
                <c:pt idx="7448">
                  <c:v>0.128493151</c:v>
                </c:pt>
                <c:pt idx="7449">
                  <c:v>2.7180526999999999E-2</c:v>
                </c:pt>
                <c:pt idx="7450">
                  <c:v>0.455769231</c:v>
                </c:pt>
                <c:pt idx="7451">
                  <c:v>-6.5346534999999997E-2</c:v>
                </c:pt>
                <c:pt idx="7452">
                  <c:v>2.0791415000000001E-2</c:v>
                </c:pt>
                <c:pt idx="7453">
                  <c:v>-3.7589637000000002E-2</c:v>
                </c:pt>
                <c:pt idx="7454">
                  <c:v>-1.8976897999999999E-2</c:v>
                </c:pt>
                <c:pt idx="7455">
                  <c:v>-7.1480143999999995E-2</c:v>
                </c:pt>
                <c:pt idx="7456">
                  <c:v>0.20168067200000001</c:v>
                </c:pt>
                <c:pt idx="7457">
                  <c:v>-2.0833332999999999E-2</c:v>
                </c:pt>
                <c:pt idx="7458">
                  <c:v>-3.3802816999999999E-2</c:v>
                </c:pt>
                <c:pt idx="7459">
                  <c:v>0.19800884999999999</c:v>
                </c:pt>
                <c:pt idx="7460">
                  <c:v>3.584229E-3</c:v>
                </c:pt>
                <c:pt idx="7461">
                  <c:v>-6.2068966000000003E-2</c:v>
                </c:pt>
                <c:pt idx="7462">
                  <c:v>2.7435609999999999E-2</c:v>
                </c:pt>
                <c:pt idx="7463">
                  <c:v>-5.7803469999999999E-3</c:v>
                </c:pt>
                <c:pt idx="7464">
                  <c:v>1.5937732E-2</c:v>
                </c:pt>
                <c:pt idx="7465">
                  <c:v>-3.9170507E-2</c:v>
                </c:pt>
                <c:pt idx="7466">
                  <c:v>-1.5165583E-2</c:v>
                </c:pt>
                <c:pt idx="7467">
                  <c:v>-1.6005122E-2</c:v>
                </c:pt>
                <c:pt idx="7468">
                  <c:v>-4.4303800000000003E-3</c:v>
                </c:pt>
                <c:pt idx="7469">
                  <c:v>0.19551934800000001</c:v>
                </c:pt>
                <c:pt idx="7470">
                  <c:v>2.0960698999999999E-2</c:v>
                </c:pt>
                <c:pt idx="7471">
                  <c:v>0.180952381</c:v>
                </c:pt>
                <c:pt idx="7472">
                  <c:v>-4.1384499999999998E-2</c:v>
                </c:pt>
                <c:pt idx="7473">
                  <c:v>1.5243902E-2</c:v>
                </c:pt>
                <c:pt idx="7474">
                  <c:v>2.4761905000000001E-2</c:v>
                </c:pt>
                <c:pt idx="7475">
                  <c:v>1.6895062999999998E-2</c:v>
                </c:pt>
                <c:pt idx="7476">
                  <c:v>8.3333332999999996E-2</c:v>
                </c:pt>
                <c:pt idx="7477">
                  <c:v>-2.8218013E-2</c:v>
                </c:pt>
                <c:pt idx="7478">
                  <c:v>-4.8216976000000002E-2</c:v>
                </c:pt>
                <c:pt idx="7479">
                  <c:v>-1.1482255E-2</c:v>
                </c:pt>
                <c:pt idx="7480">
                  <c:v>-3.4543669999999999E-2</c:v>
                </c:pt>
                <c:pt idx="7481">
                  <c:v>-5.5066078999999997E-2</c:v>
                </c:pt>
                <c:pt idx="7482">
                  <c:v>-6.5588499999999994E-2</c:v>
                </c:pt>
                <c:pt idx="7483">
                  <c:v>0.14206896599999999</c:v>
                </c:pt>
                <c:pt idx="7484">
                  <c:v>-1.510574E-3</c:v>
                </c:pt>
                <c:pt idx="7485">
                  <c:v>7.5120862999999996E-2</c:v>
                </c:pt>
                <c:pt idx="7486">
                  <c:v>2.3803856000000002E-2</c:v>
                </c:pt>
                <c:pt idx="7487">
                  <c:v>0.119926507</c:v>
                </c:pt>
                <c:pt idx="7488">
                  <c:v>-0.144061303</c:v>
                </c:pt>
                <c:pt idx="7489">
                  <c:v>-2.3627519E-2</c:v>
                </c:pt>
                <c:pt idx="7490">
                  <c:v>0.100108814</c:v>
                </c:pt>
                <c:pt idx="7491">
                  <c:v>-4.2382588999999998E-2</c:v>
                </c:pt>
                <c:pt idx="7492">
                  <c:v>-0.16037037000000001</c:v>
                </c:pt>
                <c:pt idx="7493">
                  <c:v>-3.4749034999999998E-2</c:v>
                </c:pt>
                <c:pt idx="7494">
                  <c:v>6.2893082000000003E-2</c:v>
                </c:pt>
                <c:pt idx="7495">
                  <c:v>2.8750000000000001E-2</c:v>
                </c:pt>
                <c:pt idx="7496">
                  <c:v>9.8662977999999998E-2</c:v>
                </c:pt>
                <c:pt idx="7497">
                  <c:v>-2.5624999999999998E-2</c:v>
                </c:pt>
                <c:pt idx="7498">
                  <c:v>4.2704626000000002E-2</c:v>
                </c:pt>
                <c:pt idx="7499">
                  <c:v>4.0375586999999998E-2</c:v>
                </c:pt>
                <c:pt idx="7500">
                  <c:v>-0.303232999</c:v>
                </c:pt>
                <c:pt idx="7501">
                  <c:v>-5.4671280000000003E-2</c:v>
                </c:pt>
                <c:pt idx="7502">
                  <c:v>-0.161057692</c:v>
                </c:pt>
                <c:pt idx="7503">
                  <c:v>1.692399E-2</c:v>
                </c:pt>
                <c:pt idx="7504">
                  <c:v>-1.836467E-2</c:v>
                </c:pt>
                <c:pt idx="7505">
                  <c:v>-4.6439627999999997E-2</c:v>
                </c:pt>
                <c:pt idx="7506">
                  <c:v>-0.118387909</c:v>
                </c:pt>
                <c:pt idx="7507">
                  <c:v>-1.5837104000000001E-2</c:v>
                </c:pt>
                <c:pt idx="7508">
                  <c:v>6.0753341000000002E-2</c:v>
                </c:pt>
                <c:pt idx="7509">
                  <c:v>-3.7735849999999999E-3</c:v>
                </c:pt>
                <c:pt idx="7510">
                  <c:v>-4.5561665000000001E-2</c:v>
                </c:pt>
                <c:pt idx="7511">
                  <c:v>1.8704075000000001E-2</c:v>
                </c:pt>
                <c:pt idx="7512">
                  <c:v>-2.1781789999999999E-2</c:v>
                </c:pt>
                <c:pt idx="7513">
                  <c:v>1.6531962000000001E-2</c:v>
                </c:pt>
                <c:pt idx="7514">
                  <c:v>1.2295082000000001E-2</c:v>
                </c:pt>
                <c:pt idx="7515">
                  <c:v>5.6818179999999999E-3</c:v>
                </c:pt>
                <c:pt idx="7516">
                  <c:v>8.2417580000000001E-3</c:v>
                </c:pt>
                <c:pt idx="7517">
                  <c:v>0.106299213</c:v>
                </c:pt>
                <c:pt idx="7518">
                  <c:v>-9.4611269999999997E-3</c:v>
                </c:pt>
                <c:pt idx="7519">
                  <c:v>-5.2301254999999998E-2</c:v>
                </c:pt>
                <c:pt idx="7520">
                  <c:v>9.7701149000000001E-2</c:v>
                </c:pt>
                <c:pt idx="7521">
                  <c:v>0.123578695</c:v>
                </c:pt>
                <c:pt idx="7522">
                  <c:v>5.9711977999999999E-2</c:v>
                </c:pt>
                <c:pt idx="7523">
                  <c:v>0.10756972099999999</c:v>
                </c:pt>
                <c:pt idx="7524">
                  <c:v>7.2727299999999996E-4</c:v>
                </c:pt>
                <c:pt idx="7525">
                  <c:v>0.31333333299999999</c:v>
                </c:pt>
                <c:pt idx="7526">
                  <c:v>-5.0331125999999997E-2</c:v>
                </c:pt>
                <c:pt idx="7527">
                  <c:v>1.8227008999999999E-2</c:v>
                </c:pt>
                <c:pt idx="7528">
                  <c:v>1.8163265000000001E-2</c:v>
                </c:pt>
                <c:pt idx="7529">
                  <c:v>-2.7027026999999999E-2</c:v>
                </c:pt>
                <c:pt idx="7530">
                  <c:v>5.448505E-2</c:v>
                </c:pt>
                <c:pt idx="7531">
                  <c:v>-0.158279963</c:v>
                </c:pt>
                <c:pt idx="7532">
                  <c:v>-9.9759035999999995E-2</c:v>
                </c:pt>
                <c:pt idx="7533">
                  <c:v>4.1280061E-2</c:v>
                </c:pt>
                <c:pt idx="7534">
                  <c:v>-2.5403609000000001E-2</c:v>
                </c:pt>
                <c:pt idx="7535">
                  <c:v>2.7272727E-2</c:v>
                </c:pt>
                <c:pt idx="7536">
                  <c:v>2.4885238E-2</c:v>
                </c:pt>
                <c:pt idx="7537">
                  <c:v>-0.12045319</c:v>
                </c:pt>
                <c:pt idx="7538">
                  <c:v>-5.6165267999999997E-2</c:v>
                </c:pt>
                <c:pt idx="7539">
                  <c:v>-0.24444444400000001</c:v>
                </c:pt>
                <c:pt idx="7540">
                  <c:v>-8.1306017999999994E-2</c:v>
                </c:pt>
                <c:pt idx="7541">
                  <c:v>0.22577319600000001</c:v>
                </c:pt>
                <c:pt idx="7542">
                  <c:v>1.0881594E-2</c:v>
                </c:pt>
                <c:pt idx="7543">
                  <c:v>-5.3079178999999997E-2</c:v>
                </c:pt>
                <c:pt idx="7544">
                  <c:v>-4.1471049000000003E-2</c:v>
                </c:pt>
                <c:pt idx="7545">
                  <c:v>-5.6595684E-2</c:v>
                </c:pt>
                <c:pt idx="7546">
                  <c:v>0.33156639300000001</c:v>
                </c:pt>
                <c:pt idx="7547">
                  <c:v>5.0533410000000003E-3</c:v>
                </c:pt>
                <c:pt idx="7548">
                  <c:v>-2.1138912999999999E-2</c:v>
                </c:pt>
                <c:pt idx="7549">
                  <c:v>1.3127854E-2</c:v>
                </c:pt>
                <c:pt idx="7550">
                  <c:v>-3.8840263E-2</c:v>
                </c:pt>
                <c:pt idx="7551">
                  <c:v>-2.1739129999999999E-2</c:v>
                </c:pt>
                <c:pt idx="7552">
                  <c:v>0.13377777800000001</c:v>
                </c:pt>
                <c:pt idx="7553">
                  <c:v>9.9642310000000005E-3</c:v>
                </c:pt>
                <c:pt idx="7554">
                  <c:v>9.375E-2</c:v>
                </c:pt>
                <c:pt idx="7555">
                  <c:v>2.4305555999999999E-2</c:v>
                </c:pt>
                <c:pt idx="7556">
                  <c:v>-7.8750000000000001E-2</c:v>
                </c:pt>
                <c:pt idx="7557">
                  <c:v>4.4359949999999999E-3</c:v>
                </c:pt>
                <c:pt idx="7558">
                  <c:v>0.133317876</c:v>
                </c:pt>
                <c:pt idx="7559">
                  <c:v>1.7882690000000001E-3</c:v>
                </c:pt>
                <c:pt idx="7560">
                  <c:v>5.5865919999999996E-3</c:v>
                </c:pt>
                <c:pt idx="7561">
                  <c:v>-1.4814815E-2</c:v>
                </c:pt>
                <c:pt idx="7562">
                  <c:v>-3.6944695999999999E-2</c:v>
                </c:pt>
                <c:pt idx="7563">
                  <c:v>-7.8189300000000003E-2</c:v>
                </c:pt>
                <c:pt idx="7564">
                  <c:v>0.136823425</c:v>
                </c:pt>
                <c:pt idx="7565">
                  <c:v>-3.802589E-2</c:v>
                </c:pt>
                <c:pt idx="7566">
                  <c:v>-2.9052875999999998E-2</c:v>
                </c:pt>
                <c:pt idx="7567">
                  <c:v>-0.16349809900000001</c:v>
                </c:pt>
                <c:pt idx="7568">
                  <c:v>-9.1282519999999999E-3</c:v>
                </c:pt>
                <c:pt idx="7569">
                  <c:v>-6.5120070000000002E-3</c:v>
                </c:pt>
                <c:pt idx="7570">
                  <c:v>-0.10657095499999999</c:v>
                </c:pt>
                <c:pt idx="7571">
                  <c:v>-0.10326087</c:v>
                </c:pt>
                <c:pt idx="7572">
                  <c:v>-9.1858038000000003E-2</c:v>
                </c:pt>
                <c:pt idx="7573">
                  <c:v>4.3969848999999998E-2</c:v>
                </c:pt>
                <c:pt idx="7574">
                  <c:v>0</c:v>
                </c:pt>
                <c:pt idx="7575">
                  <c:v>-5.6497199999999996E-4</c:v>
                </c:pt>
                <c:pt idx="7576">
                  <c:v>-2.630006E-2</c:v>
                </c:pt>
                <c:pt idx="7577">
                  <c:v>5.5741074000000002E-2</c:v>
                </c:pt>
                <c:pt idx="7578">
                  <c:v>-5.5970148999999997E-2</c:v>
                </c:pt>
                <c:pt idx="7579">
                  <c:v>9.1851851999999998E-2</c:v>
                </c:pt>
                <c:pt idx="7580">
                  <c:v>2.3626373999999999E-2</c:v>
                </c:pt>
                <c:pt idx="7581">
                  <c:v>0.108841141</c:v>
                </c:pt>
                <c:pt idx="7582">
                  <c:v>-0.14171122999999999</c:v>
                </c:pt>
                <c:pt idx="7583">
                  <c:v>-9.1304347999999994E-2</c:v>
                </c:pt>
                <c:pt idx="7584">
                  <c:v>4.8009367999999997E-2</c:v>
                </c:pt>
                <c:pt idx="7585">
                  <c:v>-2.5020849999999998E-3</c:v>
                </c:pt>
                <c:pt idx="7586">
                  <c:v>-7.3953235000000006E-2</c:v>
                </c:pt>
                <c:pt idx="7587">
                  <c:v>2.739726E-2</c:v>
                </c:pt>
                <c:pt idx="7588">
                  <c:v>7.0110700999999997E-2</c:v>
                </c:pt>
                <c:pt idx="7589">
                  <c:v>4.9751244E-2</c:v>
                </c:pt>
                <c:pt idx="7590">
                  <c:v>0.188235294</c:v>
                </c:pt>
                <c:pt idx="7591">
                  <c:v>7.1186441000000003E-2</c:v>
                </c:pt>
                <c:pt idx="7592">
                  <c:v>2.995008E-3</c:v>
                </c:pt>
                <c:pt idx="7593">
                  <c:v>1.7692308E-2</c:v>
                </c:pt>
                <c:pt idx="7594">
                  <c:v>5.8300394999999998E-2</c:v>
                </c:pt>
                <c:pt idx="7595">
                  <c:v>4.0634291000000003E-2</c:v>
                </c:pt>
                <c:pt idx="7596">
                  <c:v>-7.7591972999999995E-2</c:v>
                </c:pt>
                <c:pt idx="7597">
                  <c:v>-3.3918837E-2</c:v>
                </c:pt>
                <c:pt idx="7598">
                  <c:v>-0.10901259100000001</c:v>
                </c:pt>
                <c:pt idx="7599">
                  <c:v>5.4447760999999997E-2</c:v>
                </c:pt>
                <c:pt idx="7600">
                  <c:v>-4.3426531999999997E-2</c:v>
                </c:pt>
                <c:pt idx="7601">
                  <c:v>6.7313916000000001E-2</c:v>
                </c:pt>
                <c:pt idx="7602">
                  <c:v>-6.7024129999999999E-3</c:v>
                </c:pt>
                <c:pt idx="7603">
                  <c:v>7.0072489000000002E-2</c:v>
                </c:pt>
                <c:pt idx="7604">
                  <c:v>1.7971759E-2</c:v>
                </c:pt>
                <c:pt idx="7605">
                  <c:v>-3.7472212999999997E-2</c:v>
                </c:pt>
                <c:pt idx="7606">
                  <c:v>3.4727144000000001E-2</c:v>
                </c:pt>
                <c:pt idx="7607">
                  <c:v>-4.8222566000000001E-2</c:v>
                </c:pt>
                <c:pt idx="7608">
                  <c:v>-3.5478547999999999E-2</c:v>
                </c:pt>
                <c:pt idx="7609">
                  <c:v>-1.6770354000000001E-2</c:v>
                </c:pt>
                <c:pt idx="7610">
                  <c:v>-3.5335689000000003E-2</c:v>
                </c:pt>
                <c:pt idx="7611">
                  <c:v>-1.4492754E-2</c:v>
                </c:pt>
                <c:pt idx="7612">
                  <c:v>0.11639097700000001</c:v>
                </c:pt>
                <c:pt idx="7613">
                  <c:v>-6.3670411999999996E-2</c:v>
                </c:pt>
                <c:pt idx="7614">
                  <c:v>0.180185759</c:v>
                </c:pt>
                <c:pt idx="7615">
                  <c:v>-7.5757580000000001E-3</c:v>
                </c:pt>
                <c:pt idx="7616">
                  <c:v>0.20464601800000001</c:v>
                </c:pt>
                <c:pt idx="7617">
                  <c:v>-6.1490897000000003E-2</c:v>
                </c:pt>
                <c:pt idx="7618">
                  <c:v>-9.5490720000000005E-3</c:v>
                </c:pt>
                <c:pt idx="7619">
                  <c:v>-6.9804335999999995E-2</c:v>
                </c:pt>
                <c:pt idx="7620">
                  <c:v>-0.12721358899999999</c:v>
                </c:pt>
                <c:pt idx="7621">
                  <c:v>8.4745759999999993E-3</c:v>
                </c:pt>
                <c:pt idx="7622">
                  <c:v>2.7502749999999999E-2</c:v>
                </c:pt>
                <c:pt idx="7623">
                  <c:v>-5.231037E-3</c:v>
                </c:pt>
                <c:pt idx="7624">
                  <c:v>6.4969061999999994E-2</c:v>
                </c:pt>
                <c:pt idx="7625">
                  <c:v>-0.298880276</c:v>
                </c:pt>
                <c:pt idx="7626">
                  <c:v>0.135876841</c:v>
                </c:pt>
                <c:pt idx="7627">
                  <c:v>-5.4438186999999999E-2</c:v>
                </c:pt>
                <c:pt idx="7628">
                  <c:v>-1.2213740000000001E-2</c:v>
                </c:pt>
                <c:pt idx="7629">
                  <c:v>-2.2501907000000002E-2</c:v>
                </c:pt>
                <c:pt idx="7630">
                  <c:v>-7.2611465E-2</c:v>
                </c:pt>
                <c:pt idx="7631">
                  <c:v>0.127659574</c:v>
                </c:pt>
                <c:pt idx="7632">
                  <c:v>5.8191584999999997E-2</c:v>
                </c:pt>
                <c:pt idx="7633">
                  <c:v>-0.23408488099999999</c:v>
                </c:pt>
                <c:pt idx="7634">
                  <c:v>3.6809816000000002E-2</c:v>
                </c:pt>
                <c:pt idx="7635">
                  <c:v>7.3059361000000003E-2</c:v>
                </c:pt>
                <c:pt idx="7636">
                  <c:v>-2.0551969999999999E-3</c:v>
                </c:pt>
                <c:pt idx="7637">
                  <c:v>6.0358890999999998E-2</c:v>
                </c:pt>
                <c:pt idx="7638">
                  <c:v>-2.9718136999999999E-2</c:v>
                </c:pt>
                <c:pt idx="7639">
                  <c:v>-2.6743467999999999E-2</c:v>
                </c:pt>
                <c:pt idx="7640">
                  <c:v>-1.3340744999999999E-2</c:v>
                </c:pt>
                <c:pt idx="7641">
                  <c:v>-0.111936832</c:v>
                </c:pt>
                <c:pt idx="7642">
                  <c:v>-6.1531842000000003E-2</c:v>
                </c:pt>
                <c:pt idx="7643">
                  <c:v>2.8571429999999999E-3</c:v>
                </c:pt>
                <c:pt idx="7644">
                  <c:v>7.2216649999999993E-2</c:v>
                </c:pt>
                <c:pt idx="7645">
                  <c:v>-1.6214025E-2</c:v>
                </c:pt>
                <c:pt idx="7646">
                  <c:v>2.1276595999999998E-2</c:v>
                </c:pt>
                <c:pt idx="7647">
                  <c:v>0</c:v>
                </c:pt>
                <c:pt idx="7648">
                  <c:v>-2.4559193999999999E-2</c:v>
                </c:pt>
                <c:pt idx="7649">
                  <c:v>9.0547264000000002E-2</c:v>
                </c:pt>
                <c:pt idx="7650">
                  <c:v>0.121621622</c:v>
                </c:pt>
                <c:pt idx="7651">
                  <c:v>0.20662347</c:v>
                </c:pt>
                <c:pt idx="7652">
                  <c:v>-3.0800000000000001E-2</c:v>
                </c:pt>
                <c:pt idx="7653">
                  <c:v>5.2348337000000002E-2</c:v>
                </c:pt>
                <c:pt idx="7654">
                  <c:v>7.3684210999999999E-2</c:v>
                </c:pt>
                <c:pt idx="7655">
                  <c:v>9.5652174000000006E-2</c:v>
                </c:pt>
                <c:pt idx="7656">
                  <c:v>8.8093323000000001E-2</c:v>
                </c:pt>
                <c:pt idx="7657">
                  <c:v>-0.31828242600000001</c:v>
                </c:pt>
                <c:pt idx="7658">
                  <c:v>-6.6251415999999994E-2</c:v>
                </c:pt>
                <c:pt idx="7659">
                  <c:v>6.7532467999999998E-2</c:v>
                </c:pt>
                <c:pt idx="7660">
                  <c:v>-7.1932299000000005E-2</c:v>
                </c:pt>
                <c:pt idx="7661">
                  <c:v>3.5128809999999998E-3</c:v>
                </c:pt>
                <c:pt idx="7662">
                  <c:v>-4.0441176000000002E-2</c:v>
                </c:pt>
                <c:pt idx="7663">
                  <c:v>1.4166667000000001E-2</c:v>
                </c:pt>
                <c:pt idx="7664">
                  <c:v>0.117098006</c:v>
                </c:pt>
                <c:pt idx="7665">
                  <c:v>2.2522520000000002E-3</c:v>
                </c:pt>
                <c:pt idx="7666">
                  <c:v>-9.0909090999999997E-2</c:v>
                </c:pt>
                <c:pt idx="7667">
                  <c:v>-0.10258738100000001</c:v>
                </c:pt>
                <c:pt idx="7668">
                  <c:v>8.5271317999999999E-2</c:v>
                </c:pt>
                <c:pt idx="7669">
                  <c:v>1.7847337000000001E-2</c:v>
                </c:pt>
                <c:pt idx="7670">
                  <c:v>4.8034934000000001E-2</c:v>
                </c:pt>
                <c:pt idx="7671">
                  <c:v>-0.200767263</c:v>
                </c:pt>
                <c:pt idx="7672">
                  <c:v>0.12086029700000001</c:v>
                </c:pt>
                <c:pt idx="7673">
                  <c:v>7.8688524999999995E-2</c:v>
                </c:pt>
                <c:pt idx="7674">
                  <c:v>-1.3953488E-2</c:v>
                </c:pt>
                <c:pt idx="7675">
                  <c:v>5.3999999999999999E-2</c:v>
                </c:pt>
                <c:pt idx="7676">
                  <c:v>-0.49235580299999998</c:v>
                </c:pt>
                <c:pt idx="7677">
                  <c:v>-2.7877055000000001E-2</c:v>
                </c:pt>
                <c:pt idx="7678">
                  <c:v>2.4896266E-2</c:v>
                </c:pt>
                <c:pt idx="7679">
                  <c:v>6.0557129999999999E-3</c:v>
                </c:pt>
                <c:pt idx="7680">
                  <c:v>7.8125E-3</c:v>
                </c:pt>
                <c:pt idx="7681">
                  <c:v>-0.23749999999999999</c:v>
                </c:pt>
                <c:pt idx="7682">
                  <c:v>-3.222342E-3</c:v>
                </c:pt>
                <c:pt idx="7683">
                  <c:v>-2.1241288000000001E-2</c:v>
                </c:pt>
                <c:pt idx="7684">
                  <c:v>2.9943503E-2</c:v>
                </c:pt>
                <c:pt idx="7685">
                  <c:v>2.5089606E-2</c:v>
                </c:pt>
                <c:pt idx="7686">
                  <c:v>6.0557129999999999E-3</c:v>
                </c:pt>
                <c:pt idx="7687">
                  <c:v>-0.19951338199999999</c:v>
                </c:pt>
                <c:pt idx="7688">
                  <c:v>-5.8872305E-2</c:v>
                </c:pt>
                <c:pt idx="7689">
                  <c:v>0.18906942400000001</c:v>
                </c:pt>
                <c:pt idx="7690">
                  <c:v>1.4749999999999999E-2</c:v>
                </c:pt>
                <c:pt idx="7691">
                  <c:v>2.6760563000000001E-2</c:v>
                </c:pt>
                <c:pt idx="7692">
                  <c:v>5.3691279999999999E-3</c:v>
                </c:pt>
                <c:pt idx="7693">
                  <c:v>0</c:v>
                </c:pt>
                <c:pt idx="7694">
                  <c:v>-0.10639112100000001</c:v>
                </c:pt>
                <c:pt idx="7695">
                  <c:v>4.8375950000000001E-3</c:v>
                </c:pt>
                <c:pt idx="7696">
                  <c:v>-7.3856975000000005E-2</c:v>
                </c:pt>
                <c:pt idx="7697">
                  <c:v>3.125E-2</c:v>
                </c:pt>
                <c:pt idx="7698">
                  <c:v>6.1090908999999999E-2</c:v>
                </c:pt>
                <c:pt idx="7699">
                  <c:v>-7.9847908999999995E-2</c:v>
                </c:pt>
                <c:pt idx="7700">
                  <c:v>7.03125E-2</c:v>
                </c:pt>
                <c:pt idx="7701">
                  <c:v>-5.2890528999999999E-2</c:v>
                </c:pt>
                <c:pt idx="7702">
                  <c:v>-0.17201620400000001</c:v>
                </c:pt>
                <c:pt idx="7703">
                  <c:v>-0.10305882399999999</c:v>
                </c:pt>
                <c:pt idx="7704">
                  <c:v>1.8181817999999999E-2</c:v>
                </c:pt>
                <c:pt idx="7705">
                  <c:v>4.1747573000000003E-2</c:v>
                </c:pt>
                <c:pt idx="7706">
                  <c:v>9.4948265000000004E-2</c:v>
                </c:pt>
                <c:pt idx="7707">
                  <c:v>3.3945271999999999E-2</c:v>
                </c:pt>
                <c:pt idx="7708">
                  <c:v>0.186390533</c:v>
                </c:pt>
                <c:pt idx="7709">
                  <c:v>-4.3341209999999998E-3</c:v>
                </c:pt>
                <c:pt idx="7710">
                  <c:v>-2.3310414000000002E-2</c:v>
                </c:pt>
                <c:pt idx="7711">
                  <c:v>-6.9512862999999994E-2</c:v>
                </c:pt>
                <c:pt idx="7712">
                  <c:v>-4.5419554000000001E-2</c:v>
                </c:pt>
                <c:pt idx="7713">
                  <c:v>7.1248105000000006E-2</c:v>
                </c:pt>
                <c:pt idx="7714">
                  <c:v>3.0344828000000001E-2</c:v>
                </c:pt>
                <c:pt idx="7715">
                  <c:v>0.107246377</c:v>
                </c:pt>
                <c:pt idx="7716">
                  <c:v>-3.8333332999999997E-2</c:v>
                </c:pt>
                <c:pt idx="7717">
                  <c:v>-3.9273440999999999E-2</c:v>
                </c:pt>
                <c:pt idx="7718">
                  <c:v>-7.5757580000000001E-3</c:v>
                </c:pt>
                <c:pt idx="7719">
                  <c:v>0</c:v>
                </c:pt>
                <c:pt idx="7720">
                  <c:v>6.1585839999999999E-3</c:v>
                </c:pt>
                <c:pt idx="7721">
                  <c:v>1.3526842000000001E-2</c:v>
                </c:pt>
                <c:pt idx="7722">
                  <c:v>-2.0289854999999999E-2</c:v>
                </c:pt>
                <c:pt idx="7723">
                  <c:v>7.2727272999999995E-2</c:v>
                </c:pt>
                <c:pt idx="7724">
                  <c:v>-2.0833332999999999E-2</c:v>
                </c:pt>
                <c:pt idx="7725">
                  <c:v>0.105759162</c:v>
                </c:pt>
                <c:pt idx="7726">
                  <c:v>-7.6006806999999996E-2</c:v>
                </c:pt>
                <c:pt idx="7727">
                  <c:v>4.5221842999999998E-2</c:v>
                </c:pt>
                <c:pt idx="7728">
                  <c:v>-0.124695864</c:v>
                </c:pt>
                <c:pt idx="7729">
                  <c:v>8.9965398000000002E-2</c:v>
                </c:pt>
                <c:pt idx="7730">
                  <c:v>1.270903E-2</c:v>
                </c:pt>
                <c:pt idx="7731">
                  <c:v>-2.0935960999999999E-2</c:v>
                </c:pt>
                <c:pt idx="7732">
                  <c:v>-4.2783263000000002E-2</c:v>
                </c:pt>
                <c:pt idx="7733">
                  <c:v>1.0565569E-2</c:v>
                </c:pt>
                <c:pt idx="7734">
                  <c:v>8.8105730000000004E-3</c:v>
                </c:pt>
                <c:pt idx="7735">
                  <c:v>-0.110888889</c:v>
                </c:pt>
                <c:pt idx="7736">
                  <c:v>-1.5658363000000002E-2</c:v>
                </c:pt>
                <c:pt idx="7737">
                  <c:v>5.3639846999999997E-2</c:v>
                </c:pt>
                <c:pt idx="7738">
                  <c:v>0.15972588300000001</c:v>
                </c:pt>
                <c:pt idx="7739">
                  <c:v>-0.13552444699999999</c:v>
                </c:pt>
                <c:pt idx="7740">
                  <c:v>-2.3142856999999999E-2</c:v>
                </c:pt>
                <c:pt idx="7741">
                  <c:v>-4.7412089999999997E-3</c:v>
                </c:pt>
                <c:pt idx="7742">
                  <c:v>-0.115805356</c:v>
                </c:pt>
                <c:pt idx="7743">
                  <c:v>1.0261194E-2</c:v>
                </c:pt>
                <c:pt idx="7744">
                  <c:v>-1.608148E-3</c:v>
                </c:pt>
                <c:pt idx="7745">
                  <c:v>3.9828429999999998E-3</c:v>
                </c:pt>
                <c:pt idx="7746">
                  <c:v>-2.1499999999999998E-2</c:v>
                </c:pt>
                <c:pt idx="7747">
                  <c:v>6.2790297999999994E-2</c:v>
                </c:pt>
                <c:pt idx="7748">
                  <c:v>9.6374479999999998E-3</c:v>
                </c:pt>
                <c:pt idx="7749">
                  <c:v>-2.5306445E-2</c:v>
                </c:pt>
                <c:pt idx="7750">
                  <c:v>-1.8881118999999998E-2</c:v>
                </c:pt>
                <c:pt idx="7751">
                  <c:v>0.156357844</c:v>
                </c:pt>
                <c:pt idx="7752">
                  <c:v>6.1600000000000002E-2</c:v>
                </c:pt>
                <c:pt idx="7753">
                  <c:v>-4.2115573000000003E-2</c:v>
                </c:pt>
                <c:pt idx="7754">
                  <c:v>8.0515299999999997E-4</c:v>
                </c:pt>
                <c:pt idx="7755">
                  <c:v>-5.6761269000000003E-2</c:v>
                </c:pt>
                <c:pt idx="7756">
                  <c:v>3.1168831000000001E-2</c:v>
                </c:pt>
                <c:pt idx="7757">
                  <c:v>2.4390243999999998E-2</c:v>
                </c:pt>
                <c:pt idx="7758">
                  <c:v>-8.8468578000000006E-2</c:v>
                </c:pt>
                <c:pt idx="7759">
                  <c:v>-2.0958083999999998E-2</c:v>
                </c:pt>
                <c:pt idx="7760">
                  <c:v>0.13589425899999999</c:v>
                </c:pt>
                <c:pt idx="7761">
                  <c:v>-0.108216433</c:v>
                </c:pt>
                <c:pt idx="7762">
                  <c:v>-1.6832339000000002E-2</c:v>
                </c:pt>
                <c:pt idx="7763">
                  <c:v>-8.3902438999999995E-2</c:v>
                </c:pt>
                <c:pt idx="7764">
                  <c:v>-4.0503090000000002E-3</c:v>
                </c:pt>
                <c:pt idx="7765">
                  <c:v>-8.9552200000000005E-4</c:v>
                </c:pt>
                <c:pt idx="7766">
                  <c:v>-0.151503006</c:v>
                </c:pt>
                <c:pt idx="7767">
                  <c:v>0.16100094400000001</c:v>
                </c:pt>
                <c:pt idx="7768">
                  <c:v>3.5209234999999998E-2</c:v>
                </c:pt>
                <c:pt idx="7769">
                  <c:v>-1.965602E-2</c:v>
                </c:pt>
                <c:pt idx="7770">
                  <c:v>-4.7635484999999998E-2</c:v>
                </c:pt>
                <c:pt idx="7771">
                  <c:v>-5.3859964000000003E-2</c:v>
                </c:pt>
                <c:pt idx="7772">
                  <c:v>-0.120795107</c:v>
                </c:pt>
                <c:pt idx="7773">
                  <c:v>7.9112876999999998E-2</c:v>
                </c:pt>
                <c:pt idx="7774">
                  <c:v>-4.9916810000000004E-3</c:v>
                </c:pt>
                <c:pt idx="7775">
                  <c:v>0.11780303</c:v>
                </c:pt>
                <c:pt idx="7776">
                  <c:v>-8.1300810000000008E-3</c:v>
                </c:pt>
                <c:pt idx="7777">
                  <c:v>0.175349428</c:v>
                </c:pt>
                <c:pt idx="7778">
                  <c:v>-6.6735643999999997E-2</c:v>
                </c:pt>
                <c:pt idx="7779">
                  <c:v>-0.143906021</c:v>
                </c:pt>
                <c:pt idx="7780">
                  <c:v>3.4108530000000001E-3</c:v>
                </c:pt>
                <c:pt idx="7781">
                  <c:v>-1.4666667E-2</c:v>
                </c:pt>
                <c:pt idx="7782">
                  <c:v>9.5549737999999995E-2</c:v>
                </c:pt>
                <c:pt idx="7783">
                  <c:v>5.6841769E-2</c:v>
                </c:pt>
                <c:pt idx="7784">
                  <c:v>8.8709677000000001E-2</c:v>
                </c:pt>
                <c:pt idx="7785">
                  <c:v>1.1926059999999999E-3</c:v>
                </c:pt>
                <c:pt idx="7786">
                  <c:v>2.4E-2</c:v>
                </c:pt>
                <c:pt idx="7787">
                  <c:v>3.4294052999999998E-2</c:v>
                </c:pt>
                <c:pt idx="7788">
                  <c:v>-1.6908212999999998E-2</c:v>
                </c:pt>
                <c:pt idx="7789">
                  <c:v>6.4213564000000001E-2</c:v>
                </c:pt>
                <c:pt idx="7790">
                  <c:v>3.1737639999999999E-3</c:v>
                </c:pt>
                <c:pt idx="7791">
                  <c:v>3.3950617000000002E-2</c:v>
                </c:pt>
                <c:pt idx="7792">
                  <c:v>1.8902439E-2</c:v>
                </c:pt>
                <c:pt idx="7793">
                  <c:v>2.1505376E-2</c:v>
                </c:pt>
                <c:pt idx="7794">
                  <c:v>3.9108329999999998E-3</c:v>
                </c:pt>
                <c:pt idx="7795">
                  <c:v>-6.9649212000000002E-2</c:v>
                </c:pt>
                <c:pt idx="7796">
                  <c:v>-0.119230769</c:v>
                </c:pt>
                <c:pt idx="7797">
                  <c:v>2.1247430000000001E-2</c:v>
                </c:pt>
                <c:pt idx="7798">
                  <c:v>6.7727040000000002E-2</c:v>
                </c:pt>
                <c:pt idx="7799">
                  <c:v>6.3389392000000003E-2</c:v>
                </c:pt>
                <c:pt idx="7800">
                  <c:v>-7.1174380000000002E-3</c:v>
                </c:pt>
                <c:pt idx="7801">
                  <c:v>2.7462687E-2</c:v>
                </c:pt>
                <c:pt idx="7802">
                  <c:v>2.6889750000000001E-3</c:v>
                </c:pt>
                <c:pt idx="7803">
                  <c:v>-0.15836734699999999</c:v>
                </c:pt>
                <c:pt idx="7804">
                  <c:v>-3.7037037000000002E-2</c:v>
                </c:pt>
                <c:pt idx="7805">
                  <c:v>0.113636364</c:v>
                </c:pt>
                <c:pt idx="7806">
                  <c:v>4.1099409000000003E-2</c:v>
                </c:pt>
                <c:pt idx="7807">
                  <c:v>2.1674876999999999E-2</c:v>
                </c:pt>
                <c:pt idx="7808">
                  <c:v>2.6777470000000001E-2</c:v>
                </c:pt>
                <c:pt idx="7809">
                  <c:v>-1.9370459999999999E-2</c:v>
                </c:pt>
                <c:pt idx="7810">
                  <c:v>-4.6296296000000001E-2</c:v>
                </c:pt>
                <c:pt idx="7811">
                  <c:v>7.9749805000000007E-2</c:v>
                </c:pt>
                <c:pt idx="7812">
                  <c:v>-5.7295645999999999E-2</c:v>
                </c:pt>
                <c:pt idx="7813">
                  <c:v>-1.9305019E-2</c:v>
                </c:pt>
                <c:pt idx="7814">
                  <c:v>3.0674847000000002E-2</c:v>
                </c:pt>
                <c:pt idx="7815">
                  <c:v>-1.6749380000000001E-2</c:v>
                </c:pt>
                <c:pt idx="7816">
                  <c:v>0.379746835</c:v>
                </c:pt>
                <c:pt idx="7817">
                  <c:v>-0.12265861</c:v>
                </c:pt>
                <c:pt idx="7818">
                  <c:v>-1.142132E-2</c:v>
                </c:pt>
                <c:pt idx="7819">
                  <c:v>-0.24089935800000001</c:v>
                </c:pt>
                <c:pt idx="7820">
                  <c:v>3.6224975999999999E-2</c:v>
                </c:pt>
                <c:pt idx="7821">
                  <c:v>3.9940089999999998E-3</c:v>
                </c:pt>
                <c:pt idx="7822">
                  <c:v>3.5051546000000003E-2</c:v>
                </c:pt>
                <c:pt idx="7823">
                  <c:v>-3.5000000000000003E-2</c:v>
                </c:pt>
                <c:pt idx="7824">
                  <c:v>1.171875E-3</c:v>
                </c:pt>
                <c:pt idx="7825">
                  <c:v>-6.9333332999999997E-2</c:v>
                </c:pt>
                <c:pt idx="7826">
                  <c:v>-6.109589E-2</c:v>
                </c:pt>
                <c:pt idx="7827">
                  <c:v>0.22556391000000001</c:v>
                </c:pt>
                <c:pt idx="7828">
                  <c:v>-3.0263157999999998E-2</c:v>
                </c:pt>
                <c:pt idx="7829">
                  <c:v>-0.105416764</c:v>
                </c:pt>
                <c:pt idx="7830">
                  <c:v>4.5260915999999998E-2</c:v>
                </c:pt>
                <c:pt idx="7831">
                  <c:v>-0.13203342600000001</c:v>
                </c:pt>
                <c:pt idx="7832">
                  <c:v>-2.3124360000000002E-3</c:v>
                </c:pt>
                <c:pt idx="7833">
                  <c:v>-2.7690370999999998E-2</c:v>
                </c:pt>
                <c:pt idx="7834">
                  <c:v>8.1081100000000004E-4</c:v>
                </c:pt>
                <c:pt idx="7835">
                  <c:v>0.20432692299999999</c:v>
                </c:pt>
                <c:pt idx="7836">
                  <c:v>-0.03</c:v>
                </c:pt>
                <c:pt idx="7837">
                  <c:v>-6.5253952000000004E-2</c:v>
                </c:pt>
                <c:pt idx="7838">
                  <c:v>0.08</c:v>
                </c:pt>
                <c:pt idx="7839">
                  <c:v>5.4621849E-2</c:v>
                </c:pt>
                <c:pt idx="7840">
                  <c:v>4.8596851000000003E-2</c:v>
                </c:pt>
                <c:pt idx="7841">
                  <c:v>3.6199095000000001E-2</c:v>
                </c:pt>
                <c:pt idx="7842">
                  <c:v>-1.592357E-3</c:v>
                </c:pt>
                <c:pt idx="7843">
                  <c:v>2.9645477E-2</c:v>
                </c:pt>
                <c:pt idx="7844">
                  <c:v>0.11941112299999999</c:v>
                </c:pt>
                <c:pt idx="7845">
                  <c:v>3.8881688999999997E-2</c:v>
                </c:pt>
                <c:pt idx="7846">
                  <c:v>6.7070095999999996E-2</c:v>
                </c:pt>
                <c:pt idx="7847">
                  <c:v>-2.4705881999999998E-2</c:v>
                </c:pt>
                <c:pt idx="7848">
                  <c:v>-2.6534652999999998E-2</c:v>
                </c:pt>
                <c:pt idx="7849">
                  <c:v>7.6838640000000003E-3</c:v>
                </c:pt>
                <c:pt idx="7850">
                  <c:v>5.5588408999999998E-2</c:v>
                </c:pt>
                <c:pt idx="7851">
                  <c:v>3.7037000000000002E-4</c:v>
                </c:pt>
                <c:pt idx="7852">
                  <c:v>-0.13519471</c:v>
                </c:pt>
                <c:pt idx="7853">
                  <c:v>0.17093639599999999</c:v>
                </c:pt>
                <c:pt idx="7854">
                  <c:v>-6.0365369000000002E-2</c:v>
                </c:pt>
                <c:pt idx="7855">
                  <c:v>6.7231804000000006E-2</c:v>
                </c:pt>
                <c:pt idx="7856">
                  <c:v>9.5497949999999998E-3</c:v>
                </c:pt>
                <c:pt idx="7857">
                  <c:v>-5.5841041000000001E-2</c:v>
                </c:pt>
                <c:pt idx="7858">
                  <c:v>-8.5082873000000003E-2</c:v>
                </c:pt>
                <c:pt idx="7859">
                  <c:v>-4.9677100000000002E-3</c:v>
                </c:pt>
                <c:pt idx="7860">
                  <c:v>-1.8694049000000001E-2</c:v>
                </c:pt>
                <c:pt idx="7861">
                  <c:v>-1.5990862000000002E-2</c:v>
                </c:pt>
                <c:pt idx="7862">
                  <c:v>-1.264881E-2</c:v>
                </c:pt>
                <c:pt idx="7863">
                  <c:v>-8.5348836999999997E-2</c:v>
                </c:pt>
                <c:pt idx="7864">
                  <c:v>5.3897421000000001E-2</c:v>
                </c:pt>
                <c:pt idx="7865">
                  <c:v>2.8735632000000001E-2</c:v>
                </c:pt>
                <c:pt idx="7866">
                  <c:v>8.3333332999999996E-2</c:v>
                </c:pt>
                <c:pt idx="7867">
                  <c:v>0</c:v>
                </c:pt>
                <c:pt idx="7868">
                  <c:v>3.7282519E-2</c:v>
                </c:pt>
                <c:pt idx="7869">
                  <c:v>0.1212</c:v>
                </c:pt>
                <c:pt idx="7870">
                  <c:v>-0.13384813400000001</c:v>
                </c:pt>
                <c:pt idx="7871">
                  <c:v>5.6854541000000001E-2</c:v>
                </c:pt>
                <c:pt idx="7872">
                  <c:v>2.5000000000000001E-2</c:v>
                </c:pt>
                <c:pt idx="7873">
                  <c:v>1.4851484999999999E-2</c:v>
                </c:pt>
                <c:pt idx="7874">
                  <c:v>3.2482599000000001E-2</c:v>
                </c:pt>
                <c:pt idx="7875">
                  <c:v>-3.9327730999999998E-2</c:v>
                </c:pt>
                <c:pt idx="7876">
                  <c:v>-0.105347809</c:v>
                </c:pt>
                <c:pt idx="7877">
                  <c:v>9.7737557000000003E-2</c:v>
                </c:pt>
                <c:pt idx="7878">
                  <c:v>7.4774266000000006E-2</c:v>
                </c:pt>
                <c:pt idx="7879">
                  <c:v>2.3829316E-2</c:v>
                </c:pt>
                <c:pt idx="7880">
                  <c:v>-3.9711191E-2</c:v>
                </c:pt>
                <c:pt idx="7881">
                  <c:v>5.5936674999999998E-2</c:v>
                </c:pt>
                <c:pt idx="7882">
                  <c:v>0.48673554899999999</c:v>
                </c:pt>
                <c:pt idx="7883">
                  <c:v>2.8447340000000002E-2</c:v>
                </c:pt>
                <c:pt idx="7884">
                  <c:v>4.2705167000000002E-2</c:v>
                </c:pt>
                <c:pt idx="7885">
                  <c:v>3.584229E-3</c:v>
                </c:pt>
                <c:pt idx="7886">
                  <c:v>5.0981872999999997E-2</c:v>
                </c:pt>
                <c:pt idx="7887">
                  <c:v>-4.8010973999999998E-2</c:v>
                </c:pt>
                <c:pt idx="7888">
                  <c:v>-5.8479530000000004E-3</c:v>
                </c:pt>
                <c:pt idx="7889">
                  <c:v>-4.3699377999999997E-2</c:v>
                </c:pt>
                <c:pt idx="7890">
                  <c:v>9.6385542000000005E-2</c:v>
                </c:pt>
                <c:pt idx="7891">
                  <c:v>-0.21038525999999999</c:v>
                </c:pt>
                <c:pt idx="7892">
                  <c:v>-3.7670384000000001E-2</c:v>
                </c:pt>
                <c:pt idx="7893">
                  <c:v>2.2540984E-2</c:v>
                </c:pt>
                <c:pt idx="7894">
                  <c:v>4.9967969000000001E-2</c:v>
                </c:pt>
                <c:pt idx="7895">
                  <c:v>5.6124938999999999E-2</c:v>
                </c:pt>
                <c:pt idx="7896">
                  <c:v>5.1208077999999997E-2</c:v>
                </c:pt>
                <c:pt idx="7897">
                  <c:v>-9.2996555999999994E-2</c:v>
                </c:pt>
                <c:pt idx="7898">
                  <c:v>-0.103846154</c:v>
                </c:pt>
                <c:pt idx="7899">
                  <c:v>6.8513119999999997E-2</c:v>
                </c:pt>
                <c:pt idx="7900">
                  <c:v>4.9832027000000001E-2</c:v>
                </c:pt>
                <c:pt idx="7901">
                  <c:v>-0.18508771900000001</c:v>
                </c:pt>
                <c:pt idx="7902">
                  <c:v>-0.248970252</c:v>
                </c:pt>
                <c:pt idx="7903">
                  <c:v>3.5714285999999998E-2</c:v>
                </c:pt>
                <c:pt idx="7904">
                  <c:v>-6.0185185000000002E-2</c:v>
                </c:pt>
                <c:pt idx="7905">
                  <c:v>0.132942847</c:v>
                </c:pt>
                <c:pt idx="7906">
                  <c:v>-2.4074074000000001E-2</c:v>
                </c:pt>
                <c:pt idx="7907">
                  <c:v>-2.4139473000000002E-2</c:v>
                </c:pt>
                <c:pt idx="7908">
                  <c:v>-0.12871287100000001</c:v>
                </c:pt>
                <c:pt idx="7909">
                  <c:v>0.180806676</c:v>
                </c:pt>
                <c:pt idx="7910">
                  <c:v>-3.5277383000000002E-2</c:v>
                </c:pt>
                <c:pt idx="7911">
                  <c:v>1.937984E-3</c:v>
                </c:pt>
                <c:pt idx="7912">
                  <c:v>-7.4528071000000001E-2</c:v>
                </c:pt>
                <c:pt idx="7913">
                  <c:v>-0.15757575800000001</c:v>
                </c:pt>
                <c:pt idx="7914">
                  <c:v>0.21913043500000001</c:v>
                </c:pt>
                <c:pt idx="7915">
                  <c:v>0.10609756100000001</c:v>
                </c:pt>
                <c:pt idx="7916">
                  <c:v>0.12887828200000001</c:v>
                </c:pt>
                <c:pt idx="7917">
                  <c:v>3.1640624999999999E-2</c:v>
                </c:pt>
                <c:pt idx="7918">
                  <c:v>9.5481671000000004E-2</c:v>
                </c:pt>
                <c:pt idx="7919">
                  <c:v>-7.6101469000000005E-2</c:v>
                </c:pt>
                <c:pt idx="7920">
                  <c:v>-2.2420193000000001E-2</c:v>
                </c:pt>
                <c:pt idx="7921">
                  <c:v>6.7950170000000004E-3</c:v>
                </c:pt>
                <c:pt idx="7922">
                  <c:v>3.2758621000000002E-2</c:v>
                </c:pt>
                <c:pt idx="7923">
                  <c:v>3.6433365000000002E-2</c:v>
                </c:pt>
                <c:pt idx="7924">
                  <c:v>3.6281178999999997E-2</c:v>
                </c:pt>
                <c:pt idx="7925">
                  <c:v>0.115843271</c:v>
                </c:pt>
                <c:pt idx="7926">
                  <c:v>-3.1897492E-2</c:v>
                </c:pt>
                <c:pt idx="7927">
                  <c:v>5.6666666999999997E-2</c:v>
                </c:pt>
                <c:pt idx="7928">
                  <c:v>1.5761820999999999E-2</c:v>
                </c:pt>
                <c:pt idx="7929">
                  <c:v>-2.4993749999999999E-3</c:v>
                </c:pt>
                <c:pt idx="7930">
                  <c:v>4.4860367999999998E-2</c:v>
                </c:pt>
                <c:pt idx="7931">
                  <c:v>8.5346775999999999E-2</c:v>
                </c:pt>
                <c:pt idx="7932">
                  <c:v>-6.9391962000000001E-2</c:v>
                </c:pt>
                <c:pt idx="7933">
                  <c:v>-0.195435093</c:v>
                </c:pt>
                <c:pt idx="7934">
                  <c:v>6.7590988000000005E-2</c:v>
                </c:pt>
                <c:pt idx="7935">
                  <c:v>1.3745369E-2</c:v>
                </c:pt>
                <c:pt idx="7936">
                  <c:v>-4.3772380000000003E-3</c:v>
                </c:pt>
                <c:pt idx="7937">
                  <c:v>1.7491927000000001E-2</c:v>
                </c:pt>
                <c:pt idx="7938">
                  <c:v>1.4908256999999999E-2</c:v>
                </c:pt>
                <c:pt idx="7939">
                  <c:v>-0.127142857</c:v>
                </c:pt>
                <c:pt idx="7940">
                  <c:v>-6.2283736999999999E-2</c:v>
                </c:pt>
                <c:pt idx="7941">
                  <c:v>-3.5989716999999997E-2</c:v>
                </c:pt>
                <c:pt idx="7942">
                  <c:v>1.2054507000000001E-2</c:v>
                </c:pt>
                <c:pt idx="7943">
                  <c:v>-6.2890461999999994E-2</c:v>
                </c:pt>
                <c:pt idx="7944">
                  <c:v>-7.3369564999999998E-2</c:v>
                </c:pt>
                <c:pt idx="7945">
                  <c:v>4.0968342999999997E-2</c:v>
                </c:pt>
                <c:pt idx="7946">
                  <c:v>3.3285094000000001E-2</c:v>
                </c:pt>
                <c:pt idx="7947">
                  <c:v>-3.8413098E-2</c:v>
                </c:pt>
                <c:pt idx="7948">
                  <c:v>-9.8113209999999996E-3</c:v>
                </c:pt>
                <c:pt idx="7949">
                  <c:v>0.134548003</c:v>
                </c:pt>
                <c:pt idx="7950">
                  <c:v>-3.3628318999999997E-2</c:v>
                </c:pt>
                <c:pt idx="7951">
                  <c:v>-5.2631578999999998E-2</c:v>
                </c:pt>
                <c:pt idx="7952">
                  <c:v>0.19466666699999999</c:v>
                </c:pt>
                <c:pt idx="7953">
                  <c:v>-0.14540647700000001</c:v>
                </c:pt>
                <c:pt idx="7954">
                  <c:v>-1.6781836000000001E-2</c:v>
                </c:pt>
                <c:pt idx="7955">
                  <c:v>0.133684211</c:v>
                </c:pt>
                <c:pt idx="7956">
                  <c:v>0.315901814</c:v>
                </c:pt>
                <c:pt idx="7957">
                  <c:v>1.0769231000000001E-2</c:v>
                </c:pt>
                <c:pt idx="7958">
                  <c:v>1.0769231000000001E-2</c:v>
                </c:pt>
                <c:pt idx="7959">
                  <c:v>-2.0603384999999998E-2</c:v>
                </c:pt>
                <c:pt idx="7960">
                  <c:v>-1.757469E-3</c:v>
                </c:pt>
                <c:pt idx="7961">
                  <c:v>1.8536585000000001E-2</c:v>
                </c:pt>
                <c:pt idx="7962">
                  <c:v>-3.1926215000000001E-2</c:v>
                </c:pt>
                <c:pt idx="7963">
                  <c:v>8.2352940999999999E-2</c:v>
                </c:pt>
                <c:pt idx="7964">
                  <c:v>-5.3207209999999996E-3</c:v>
                </c:pt>
                <c:pt idx="7965">
                  <c:v>8.3215796999999994E-2</c:v>
                </c:pt>
                <c:pt idx="7966">
                  <c:v>-0.100628931</c:v>
                </c:pt>
                <c:pt idx="7967">
                  <c:v>-1.1042283999999999E-2</c:v>
                </c:pt>
                <c:pt idx="7968">
                  <c:v>-6.2541363000000003E-2</c:v>
                </c:pt>
                <c:pt idx="7969">
                  <c:v>-7.2727272999999995E-2</c:v>
                </c:pt>
                <c:pt idx="7970">
                  <c:v>9.1428571E-2</c:v>
                </c:pt>
                <c:pt idx="7971">
                  <c:v>0.10052356</c:v>
                </c:pt>
                <c:pt idx="7972">
                  <c:v>5.1779934999999999E-2</c:v>
                </c:pt>
                <c:pt idx="7973">
                  <c:v>-2.0082264999999998E-2</c:v>
                </c:pt>
                <c:pt idx="7974">
                  <c:v>-1.7416546000000001E-2</c:v>
                </c:pt>
                <c:pt idx="7975">
                  <c:v>3.5365443000000003E-2</c:v>
                </c:pt>
                <c:pt idx="7976">
                  <c:v>-6.5386610999999997E-2</c:v>
                </c:pt>
                <c:pt idx="7977">
                  <c:v>-1.4230769000000001E-2</c:v>
                </c:pt>
                <c:pt idx="7978">
                  <c:v>-2.1847070999999999E-2</c:v>
                </c:pt>
                <c:pt idx="7979">
                  <c:v>3.7304452000000002E-2</c:v>
                </c:pt>
                <c:pt idx="7980">
                  <c:v>-6.8354429999999994E-2</c:v>
                </c:pt>
                <c:pt idx="7981">
                  <c:v>-7.3118279999999994E-2</c:v>
                </c:pt>
                <c:pt idx="7982">
                  <c:v>-6.1285500999999999E-2</c:v>
                </c:pt>
                <c:pt idx="7983">
                  <c:v>0.136986301</c:v>
                </c:pt>
                <c:pt idx="7984">
                  <c:v>3.7790697999999998E-2</c:v>
                </c:pt>
                <c:pt idx="7985">
                  <c:v>-4.396985E-3</c:v>
                </c:pt>
                <c:pt idx="7986">
                  <c:v>-0.21222527499999999</c:v>
                </c:pt>
                <c:pt idx="7987">
                  <c:v>5.4263565999999999E-2</c:v>
                </c:pt>
                <c:pt idx="7988">
                  <c:v>-7.7087794000000001E-2</c:v>
                </c:pt>
                <c:pt idx="7989">
                  <c:v>0.103658537</c:v>
                </c:pt>
                <c:pt idx="7990">
                  <c:v>-4.1551246999999999E-2</c:v>
                </c:pt>
                <c:pt idx="7991">
                  <c:v>-2.0317459999999999E-2</c:v>
                </c:pt>
                <c:pt idx="7992">
                  <c:v>-0.119205298</c:v>
                </c:pt>
                <c:pt idx="7993">
                  <c:v>4.7534821999999997E-2</c:v>
                </c:pt>
                <c:pt idx="7994">
                  <c:v>-7.8963990000000001E-3</c:v>
                </c:pt>
                <c:pt idx="7995">
                  <c:v>7.0302567999999996E-2</c:v>
                </c:pt>
                <c:pt idx="7996">
                  <c:v>-5.9349592999999999E-2</c:v>
                </c:pt>
                <c:pt idx="7997">
                  <c:v>-2.0833332999999999E-2</c:v>
                </c:pt>
                <c:pt idx="7998">
                  <c:v>2.7256637E-2</c:v>
                </c:pt>
                <c:pt idx="7999">
                  <c:v>-2.3364486E-2</c:v>
                </c:pt>
                <c:pt idx="8000">
                  <c:v>-1.4571949000000001E-2</c:v>
                </c:pt>
                <c:pt idx="8001">
                  <c:v>0.08</c:v>
                </c:pt>
                <c:pt idx="8002">
                  <c:v>0.16199094999999999</c:v>
                </c:pt>
                <c:pt idx="8003">
                  <c:v>1.7277487000000001E-2</c:v>
                </c:pt>
                <c:pt idx="8004">
                  <c:v>-8.8235294000000006E-2</c:v>
                </c:pt>
                <c:pt idx="8005">
                  <c:v>0.16923616</c:v>
                </c:pt>
                <c:pt idx="8006">
                  <c:v>-1.8018018E-2</c:v>
                </c:pt>
                <c:pt idx="8007">
                  <c:v>3.8863636E-2</c:v>
                </c:pt>
                <c:pt idx="8008">
                  <c:v>-0.100153072</c:v>
                </c:pt>
                <c:pt idx="8009">
                  <c:v>-0.05</c:v>
                </c:pt>
                <c:pt idx="8010">
                  <c:v>-2.2021457000000001E-2</c:v>
                </c:pt>
                <c:pt idx="8011">
                  <c:v>-8.9139033000000006E-2</c:v>
                </c:pt>
                <c:pt idx="8012">
                  <c:v>0.173967656</c:v>
                </c:pt>
                <c:pt idx="8013">
                  <c:v>-6.6666666999999999E-2</c:v>
                </c:pt>
                <c:pt idx="8014">
                  <c:v>5.4949495000000001E-2</c:v>
                </c:pt>
                <c:pt idx="8015">
                  <c:v>-0.147859922</c:v>
                </c:pt>
                <c:pt idx="8016">
                  <c:v>-1.5023112E-2</c:v>
                </c:pt>
                <c:pt idx="8017">
                  <c:v>-3.2901295999999997E-2</c:v>
                </c:pt>
                <c:pt idx="8018">
                  <c:v>-7.3033708000000003E-2</c:v>
                </c:pt>
                <c:pt idx="8019">
                  <c:v>1.1282051E-2</c:v>
                </c:pt>
                <c:pt idx="8020">
                  <c:v>-8.7093089999999998E-2</c:v>
                </c:pt>
                <c:pt idx="8021">
                  <c:v>5.3058676999999999E-2</c:v>
                </c:pt>
                <c:pt idx="8022">
                  <c:v>-5.5374593E-2</c:v>
                </c:pt>
                <c:pt idx="8023">
                  <c:v>-0.114205004</c:v>
                </c:pt>
                <c:pt idx="8024">
                  <c:v>0.22183235900000001</c:v>
                </c:pt>
                <c:pt idx="8025">
                  <c:v>-1.9480519000000002E-2</c:v>
                </c:pt>
                <c:pt idx="8026">
                  <c:v>-0.13991769500000001</c:v>
                </c:pt>
                <c:pt idx="8027">
                  <c:v>0.140125046</c:v>
                </c:pt>
                <c:pt idx="8028">
                  <c:v>-0.122752338</c:v>
                </c:pt>
                <c:pt idx="8029">
                  <c:v>-8.2207868000000003E-2</c:v>
                </c:pt>
                <c:pt idx="8030">
                  <c:v>6.3777900000000004E-3</c:v>
                </c:pt>
                <c:pt idx="8031">
                  <c:v>-0.195081967</c:v>
                </c:pt>
                <c:pt idx="8032">
                  <c:v>-0.101132075</c:v>
                </c:pt>
                <c:pt idx="8033">
                  <c:v>5.6349205999999999E-2</c:v>
                </c:pt>
                <c:pt idx="8034">
                  <c:v>5.481345E-2</c:v>
                </c:pt>
                <c:pt idx="8035">
                  <c:v>0.10738254999999999</c:v>
                </c:pt>
                <c:pt idx="8036">
                  <c:v>5.0497694000000003E-2</c:v>
                </c:pt>
                <c:pt idx="8037">
                  <c:v>-6.7748765000000002E-2</c:v>
                </c:pt>
                <c:pt idx="8038">
                  <c:v>6.0975609999999996E-3</c:v>
                </c:pt>
                <c:pt idx="8039">
                  <c:v>2.4818143000000001E-2</c:v>
                </c:pt>
                <c:pt idx="8040">
                  <c:v>-0.12783171500000001</c:v>
                </c:pt>
                <c:pt idx="8041">
                  <c:v>5.0407331999999999E-2</c:v>
                </c:pt>
                <c:pt idx="8042">
                  <c:v>2.5470652999999999E-2</c:v>
                </c:pt>
                <c:pt idx="8043">
                  <c:v>-2.1568627E-2</c:v>
                </c:pt>
                <c:pt idx="8044">
                  <c:v>-5.3846154E-2</c:v>
                </c:pt>
                <c:pt idx="8045">
                  <c:v>-4.6289493000000001E-2</c:v>
                </c:pt>
                <c:pt idx="8046">
                  <c:v>7.5176194000000002E-2</c:v>
                </c:pt>
                <c:pt idx="8047">
                  <c:v>-8.2366780000000007E-3</c:v>
                </c:pt>
                <c:pt idx="8048">
                  <c:v>0.129647283</c:v>
                </c:pt>
                <c:pt idx="8049">
                  <c:v>2.1885522000000001E-2</c:v>
                </c:pt>
                <c:pt idx="8050">
                  <c:v>-2.0408163E-2</c:v>
                </c:pt>
                <c:pt idx="8051">
                  <c:v>-7.3689960000000001E-3</c:v>
                </c:pt>
                <c:pt idx="8052">
                  <c:v>5.2392595E-2</c:v>
                </c:pt>
                <c:pt idx="8053">
                  <c:v>0.16631054100000001</c:v>
                </c:pt>
                <c:pt idx="8054">
                  <c:v>-0.18352059900000001</c:v>
                </c:pt>
                <c:pt idx="8055">
                  <c:v>-2.3656541999999999E-2</c:v>
                </c:pt>
                <c:pt idx="8056">
                  <c:v>-9.9206300000000006E-4</c:v>
                </c:pt>
                <c:pt idx="8057">
                  <c:v>-9.4674556000000007E-2</c:v>
                </c:pt>
                <c:pt idx="8058">
                  <c:v>-1.7671916999999999E-2</c:v>
                </c:pt>
                <c:pt idx="8059">
                  <c:v>-6.2093440000000003E-3</c:v>
                </c:pt>
                <c:pt idx="8060">
                  <c:v>2.6923077E-2</c:v>
                </c:pt>
                <c:pt idx="8061">
                  <c:v>-5.7183703000000002E-2</c:v>
                </c:pt>
                <c:pt idx="8062">
                  <c:v>3.1064110999999998E-2</c:v>
                </c:pt>
                <c:pt idx="8063">
                  <c:v>1.3150685E-2</c:v>
                </c:pt>
                <c:pt idx="8064">
                  <c:v>2.8591851000000001E-2</c:v>
                </c:pt>
                <c:pt idx="8065">
                  <c:v>1.6165535000000002E-2</c:v>
                </c:pt>
                <c:pt idx="8066">
                  <c:v>-1.7152659000000001E-2</c:v>
                </c:pt>
                <c:pt idx="8067">
                  <c:v>3.9566395999999997E-2</c:v>
                </c:pt>
                <c:pt idx="8068">
                  <c:v>-6.0888889000000002E-2</c:v>
                </c:pt>
                <c:pt idx="8069">
                  <c:v>-8.2922456000000005E-2</c:v>
                </c:pt>
                <c:pt idx="8070">
                  <c:v>-8.7028599999999998E-3</c:v>
                </c:pt>
                <c:pt idx="8071">
                  <c:v>3.0075187999999999E-2</c:v>
                </c:pt>
                <c:pt idx="8072">
                  <c:v>-3.8988409000000002E-2</c:v>
                </c:pt>
                <c:pt idx="8073">
                  <c:v>0.14000000000000001</c:v>
                </c:pt>
                <c:pt idx="8074">
                  <c:v>0.22244897999999999</c:v>
                </c:pt>
                <c:pt idx="8075">
                  <c:v>-0.102678571</c:v>
                </c:pt>
                <c:pt idx="8076">
                  <c:v>-1.3351135E-2</c:v>
                </c:pt>
                <c:pt idx="8077">
                  <c:v>3.5067114000000003E-2</c:v>
                </c:pt>
                <c:pt idx="8078">
                  <c:v>5.1113545000000003E-2</c:v>
                </c:pt>
                <c:pt idx="8079">
                  <c:v>-4.7770700999999999E-2</c:v>
                </c:pt>
                <c:pt idx="8080">
                  <c:v>2.0118343E-2</c:v>
                </c:pt>
                <c:pt idx="8081">
                  <c:v>-5.4251753E-2</c:v>
                </c:pt>
                <c:pt idx="8082">
                  <c:v>1.1411121999999999E-2</c:v>
                </c:pt>
                <c:pt idx="8083">
                  <c:v>1.5974440999999999E-2</c:v>
                </c:pt>
                <c:pt idx="8084">
                  <c:v>-4.3348281000000002E-2</c:v>
                </c:pt>
                <c:pt idx="8085">
                  <c:v>-0.11704487299999999</c:v>
                </c:pt>
                <c:pt idx="8086">
                  <c:v>-8.4293300000000003E-4</c:v>
                </c:pt>
                <c:pt idx="8087">
                  <c:v>1.4705882E-2</c:v>
                </c:pt>
                <c:pt idx="8088">
                  <c:v>1.538462E-3</c:v>
                </c:pt>
                <c:pt idx="8089">
                  <c:v>7.8995434000000003E-2</c:v>
                </c:pt>
                <c:pt idx="8090">
                  <c:v>6.0483869999999997E-3</c:v>
                </c:pt>
                <c:pt idx="8091">
                  <c:v>8.2974560000000003E-2</c:v>
                </c:pt>
                <c:pt idx="8092">
                  <c:v>2.1921561999999999E-2</c:v>
                </c:pt>
                <c:pt idx="8093">
                  <c:v>-1.2830189000000001E-2</c:v>
                </c:pt>
                <c:pt idx="8094">
                  <c:v>1.0416666999999999E-2</c:v>
                </c:pt>
                <c:pt idx="8095">
                  <c:v>-2.3287670999999999E-2</c:v>
                </c:pt>
                <c:pt idx="8096">
                  <c:v>1.1416229999999999E-2</c:v>
                </c:pt>
                <c:pt idx="8097">
                  <c:v>1.5186029E-2</c:v>
                </c:pt>
                <c:pt idx="8098">
                  <c:v>-0.11682243</c:v>
                </c:pt>
                <c:pt idx="8099">
                  <c:v>5.7737495999999999E-2</c:v>
                </c:pt>
                <c:pt idx="8100">
                  <c:v>0.106527094</c:v>
                </c:pt>
                <c:pt idx="8101">
                  <c:v>4.81986E-4</c:v>
                </c:pt>
                <c:pt idx="8102">
                  <c:v>9.1393749999999999E-3</c:v>
                </c:pt>
                <c:pt idx="8103">
                  <c:v>9.9180681000000007E-2</c:v>
                </c:pt>
                <c:pt idx="8104">
                  <c:v>0.25411334600000002</c:v>
                </c:pt>
                <c:pt idx="8105">
                  <c:v>-4.2372879999999996E-3</c:v>
                </c:pt>
                <c:pt idx="8106">
                  <c:v>-5.2127251999999999E-2</c:v>
                </c:pt>
                <c:pt idx="8107">
                  <c:v>6.0123220999999998E-2</c:v>
                </c:pt>
                <c:pt idx="8108">
                  <c:v>-6.4344261999999999E-2</c:v>
                </c:pt>
                <c:pt idx="8109">
                  <c:v>-6.6720910999999994E-2</c:v>
                </c:pt>
                <c:pt idx="8110">
                  <c:v>0.11362351599999999</c:v>
                </c:pt>
                <c:pt idx="8111">
                  <c:v>-6.2865497000000006E-2</c:v>
                </c:pt>
                <c:pt idx="8112">
                  <c:v>-9.2299847000000004E-2</c:v>
                </c:pt>
                <c:pt idx="8113">
                  <c:v>3.6565977999999999E-2</c:v>
                </c:pt>
                <c:pt idx="8114">
                  <c:v>3.5623410000000001E-2</c:v>
                </c:pt>
                <c:pt idx="8115">
                  <c:v>6.5087026000000006E-2</c:v>
                </c:pt>
                <c:pt idx="8116">
                  <c:v>2.049571E-2</c:v>
                </c:pt>
                <c:pt idx="8117">
                  <c:v>-1.7951099000000002E-2</c:v>
                </c:pt>
                <c:pt idx="8118">
                  <c:v>-0.117008444</c:v>
                </c:pt>
                <c:pt idx="8119">
                  <c:v>6.0037523000000002E-2</c:v>
                </c:pt>
                <c:pt idx="8120">
                  <c:v>0</c:v>
                </c:pt>
                <c:pt idx="8121">
                  <c:v>9.9820680999999994E-2</c:v>
                </c:pt>
                <c:pt idx="8122">
                  <c:v>1.4965986000000001E-2</c:v>
                </c:pt>
                <c:pt idx="8123">
                  <c:v>-2.5079799E-2</c:v>
                </c:pt>
                <c:pt idx="8124">
                  <c:v>-2.5839790000000001E-3</c:v>
                </c:pt>
                <c:pt idx="8125">
                  <c:v>9.3245033000000005E-2</c:v>
                </c:pt>
                <c:pt idx="8126">
                  <c:v>4.0474243999999999E-2</c:v>
                </c:pt>
                <c:pt idx="8127">
                  <c:v>-3.7844036999999997E-2</c:v>
                </c:pt>
                <c:pt idx="8128">
                  <c:v>0.16666666699999999</c:v>
                </c:pt>
                <c:pt idx="8129">
                  <c:v>-1.0922612E-2</c:v>
                </c:pt>
                <c:pt idx="8130">
                  <c:v>-0.286324786</c:v>
                </c:pt>
                <c:pt idx="8131">
                  <c:v>-0.124041347</c:v>
                </c:pt>
                <c:pt idx="8132">
                  <c:v>-6.6992014000000003E-2</c:v>
                </c:pt>
                <c:pt idx="8133">
                  <c:v>9.6185738000000007E-2</c:v>
                </c:pt>
                <c:pt idx="8134">
                  <c:v>1.9047618999999998E-2</c:v>
                </c:pt>
                <c:pt idx="8135">
                  <c:v>0.147684606</c:v>
                </c:pt>
                <c:pt idx="8136">
                  <c:v>3.0612245E-2</c:v>
                </c:pt>
                <c:pt idx="8137">
                  <c:v>1.9337979000000002E-2</c:v>
                </c:pt>
                <c:pt idx="8138">
                  <c:v>6.6190785000000002E-2</c:v>
                </c:pt>
                <c:pt idx="8139">
                  <c:v>1.0869569999999999E-3</c:v>
                </c:pt>
                <c:pt idx="8140">
                  <c:v>5.2262363999999999E-2</c:v>
                </c:pt>
                <c:pt idx="8141">
                  <c:v>-2.2328549E-2</c:v>
                </c:pt>
                <c:pt idx="8142">
                  <c:v>5.7168784E-2</c:v>
                </c:pt>
                <c:pt idx="8143">
                  <c:v>4.5569619999999998E-2</c:v>
                </c:pt>
                <c:pt idx="8144">
                  <c:v>7.7235771999999994E-2</c:v>
                </c:pt>
                <c:pt idx="8145">
                  <c:v>0.12925851699999999</c:v>
                </c:pt>
                <c:pt idx="8146">
                  <c:v>-2.9670839000000001E-2</c:v>
                </c:pt>
                <c:pt idx="8147">
                  <c:v>9.5000000000000001E-2</c:v>
                </c:pt>
                <c:pt idx="8148">
                  <c:v>9.1753774999999996E-2</c:v>
                </c:pt>
                <c:pt idx="8149">
                  <c:v>5.0847457999999998E-2</c:v>
                </c:pt>
                <c:pt idx="8150">
                  <c:v>-0.23013698599999999</c:v>
                </c:pt>
                <c:pt idx="8151">
                  <c:v>4.6099291000000001E-2</c:v>
                </c:pt>
                <c:pt idx="8152">
                  <c:v>-3.1809759E-2</c:v>
                </c:pt>
                <c:pt idx="8153">
                  <c:v>0.14148425000000001</c:v>
                </c:pt>
                <c:pt idx="8154">
                  <c:v>1.934236E-3</c:v>
                </c:pt>
                <c:pt idx="8155">
                  <c:v>7.6982294000000007E-2</c:v>
                </c:pt>
                <c:pt idx="8156">
                  <c:v>0.10301574600000001</c:v>
                </c:pt>
                <c:pt idx="8157">
                  <c:v>-1.5713662E-2</c:v>
                </c:pt>
                <c:pt idx="8158">
                  <c:v>-3.9682540000000002E-2</c:v>
                </c:pt>
                <c:pt idx="8159">
                  <c:v>-5.2807115000000002E-2</c:v>
                </c:pt>
                <c:pt idx="8160">
                  <c:v>-2.1004941999999999E-2</c:v>
                </c:pt>
                <c:pt idx="8161">
                  <c:v>-2.8311426000000001E-2</c:v>
                </c:pt>
                <c:pt idx="8162">
                  <c:v>5.0181818000000003E-2</c:v>
                </c:pt>
                <c:pt idx="8163">
                  <c:v>-6.3265305999999993E-2</c:v>
                </c:pt>
                <c:pt idx="8164">
                  <c:v>8.7762670000000001E-2</c:v>
                </c:pt>
                <c:pt idx="8165">
                  <c:v>0.140468227</c:v>
                </c:pt>
                <c:pt idx="8166">
                  <c:v>-6.2737642999999996E-2</c:v>
                </c:pt>
                <c:pt idx="8167">
                  <c:v>0.53902132999999997</c:v>
                </c:pt>
                <c:pt idx="8168">
                  <c:v>-9.5197978000000003E-2</c:v>
                </c:pt>
                <c:pt idx="8169">
                  <c:v>2.0165703E-2</c:v>
                </c:pt>
                <c:pt idx="8170">
                  <c:v>3.4521158000000003E-2</c:v>
                </c:pt>
                <c:pt idx="8171">
                  <c:v>7.4389550999999998E-2</c:v>
                </c:pt>
                <c:pt idx="8172">
                  <c:v>-5.2356019999999998E-3</c:v>
                </c:pt>
                <c:pt idx="8173">
                  <c:v>9.7751700000000001E-4</c:v>
                </c:pt>
                <c:pt idx="8174">
                  <c:v>-1.9354838999999999E-2</c:v>
                </c:pt>
                <c:pt idx="8175">
                  <c:v>-6.5366260000000002E-3</c:v>
                </c:pt>
                <c:pt idx="8176">
                  <c:v>3.2090199E-2</c:v>
                </c:pt>
                <c:pt idx="8177">
                  <c:v>0.196819085</c:v>
                </c:pt>
                <c:pt idx="8178">
                  <c:v>7.8677309000000001E-2</c:v>
                </c:pt>
                <c:pt idx="8179">
                  <c:v>-7.4403108999999995E-2</c:v>
                </c:pt>
                <c:pt idx="8180">
                  <c:v>-6.2699255999999995E-2</c:v>
                </c:pt>
                <c:pt idx="8181">
                  <c:v>1.0116906E-2</c:v>
                </c:pt>
                <c:pt idx="8182">
                  <c:v>2.9714622E-2</c:v>
                </c:pt>
                <c:pt idx="8183">
                  <c:v>5.6382979E-2</c:v>
                </c:pt>
                <c:pt idx="8184">
                  <c:v>1.1406843999999999E-2</c:v>
                </c:pt>
                <c:pt idx="8185">
                  <c:v>-8.9285709999999997E-3</c:v>
                </c:pt>
                <c:pt idx="8186">
                  <c:v>0.18010752699999999</c:v>
                </c:pt>
                <c:pt idx="8187">
                  <c:v>4.7349822999999999E-2</c:v>
                </c:pt>
                <c:pt idx="8188">
                  <c:v>0.13977900600000001</c:v>
                </c:pt>
                <c:pt idx="8189">
                  <c:v>1.6153457999999999E-2</c:v>
                </c:pt>
                <c:pt idx="8190">
                  <c:v>9.3582890000000005E-3</c:v>
                </c:pt>
                <c:pt idx="8191">
                  <c:v>-3.5160905999999999E-2</c:v>
                </c:pt>
                <c:pt idx="8192">
                  <c:v>-9.4827586000000005E-2</c:v>
                </c:pt>
                <c:pt idx="8193">
                  <c:v>-5.5382700999999999E-2</c:v>
                </c:pt>
                <c:pt idx="8194">
                  <c:v>-0.113040196</c:v>
                </c:pt>
                <c:pt idx="8195">
                  <c:v>1.1098266000000001E-2</c:v>
                </c:pt>
                <c:pt idx="8196">
                  <c:v>-0.10128617400000001</c:v>
                </c:pt>
                <c:pt idx="8197">
                  <c:v>-9.0909089999999994E-3</c:v>
                </c:pt>
                <c:pt idx="8198">
                  <c:v>8.7460955000000007E-2</c:v>
                </c:pt>
                <c:pt idx="8199">
                  <c:v>9.3499197000000006E-2</c:v>
                </c:pt>
                <c:pt idx="8200">
                  <c:v>-3.1512604999999999E-2</c:v>
                </c:pt>
                <c:pt idx="8201">
                  <c:v>7.6751670000000001E-3</c:v>
                </c:pt>
                <c:pt idx="8202">
                  <c:v>0.14896551699999999</c:v>
                </c:pt>
                <c:pt idx="8203">
                  <c:v>0.130523732</c:v>
                </c:pt>
                <c:pt idx="8204">
                  <c:v>1.3580247E-2</c:v>
                </c:pt>
                <c:pt idx="8205">
                  <c:v>5.9246575000000003E-2</c:v>
                </c:pt>
                <c:pt idx="8206">
                  <c:v>-3.4799234999999998E-2</c:v>
                </c:pt>
                <c:pt idx="8207">
                  <c:v>1.3589041E-2</c:v>
                </c:pt>
                <c:pt idx="8208">
                  <c:v>0.15165601400000001</c:v>
                </c:pt>
                <c:pt idx="8209">
                  <c:v>5.0972149000000001E-2</c:v>
                </c:pt>
                <c:pt idx="8210">
                  <c:v>2.8571428999999999E-2</c:v>
                </c:pt>
                <c:pt idx="8211">
                  <c:v>-1.7493752000000001E-2</c:v>
                </c:pt>
                <c:pt idx="8212">
                  <c:v>3.8176426999999999E-2</c:v>
                </c:pt>
                <c:pt idx="8213">
                  <c:v>-8.5030270000000005E-2</c:v>
                </c:pt>
                <c:pt idx="8214">
                  <c:v>-6.7307692000000002E-2</c:v>
                </c:pt>
                <c:pt idx="8215">
                  <c:v>0.112</c:v>
                </c:pt>
                <c:pt idx="8216">
                  <c:v>-6.8740483000000005E-2</c:v>
                </c:pt>
                <c:pt idx="8217">
                  <c:v>-0.105679367</c:v>
                </c:pt>
                <c:pt idx="8218">
                  <c:v>-1.6279070000000001E-3</c:v>
                </c:pt>
                <c:pt idx="8219">
                  <c:v>1.6720738999999998E-2</c:v>
                </c:pt>
                <c:pt idx="8220">
                  <c:v>-8.1654870000000008E-3</c:v>
                </c:pt>
                <c:pt idx="8221">
                  <c:v>-1.8072288999999998E-2</c:v>
                </c:pt>
                <c:pt idx="8222">
                  <c:v>-5.6267805999999997E-2</c:v>
                </c:pt>
                <c:pt idx="8223">
                  <c:v>3.3164698999999999E-2</c:v>
                </c:pt>
                <c:pt idx="8224">
                  <c:v>-2.0529801E-2</c:v>
                </c:pt>
                <c:pt idx="8225">
                  <c:v>-1.2096773999999999E-2</c:v>
                </c:pt>
                <c:pt idx="8226">
                  <c:v>0.15615142000000001</c:v>
                </c:pt>
                <c:pt idx="8227">
                  <c:v>5.747126E-3</c:v>
                </c:pt>
                <c:pt idx="8228">
                  <c:v>-8.5507621000000006E-2</c:v>
                </c:pt>
                <c:pt idx="8229">
                  <c:v>-1.4634146000000001E-2</c:v>
                </c:pt>
                <c:pt idx="8230">
                  <c:v>-2.5263158000000001E-2</c:v>
                </c:pt>
                <c:pt idx="8231">
                  <c:v>5.9708193E-2</c:v>
                </c:pt>
                <c:pt idx="8232">
                  <c:v>8.7281795999999995E-2</c:v>
                </c:pt>
                <c:pt idx="8233">
                  <c:v>-2.3707918000000001E-2</c:v>
                </c:pt>
                <c:pt idx="8234">
                  <c:v>2.5789474E-2</c:v>
                </c:pt>
                <c:pt idx="8235">
                  <c:v>1.1523688000000001E-2</c:v>
                </c:pt>
                <c:pt idx="8236">
                  <c:v>-3.8610039999999999E-3</c:v>
                </c:pt>
                <c:pt idx="8237">
                  <c:v>0.106101695</c:v>
                </c:pt>
                <c:pt idx="8238">
                  <c:v>5.1315362000000003E-2</c:v>
                </c:pt>
                <c:pt idx="8239">
                  <c:v>-1.563809E-2</c:v>
                </c:pt>
                <c:pt idx="8240">
                  <c:v>-6.9660334000000004E-2</c:v>
                </c:pt>
                <c:pt idx="8241">
                  <c:v>6.5915003999999999E-2</c:v>
                </c:pt>
                <c:pt idx="8242">
                  <c:v>1.5151515000000001E-2</c:v>
                </c:pt>
                <c:pt idx="8243">
                  <c:v>3.8666194000000001E-2</c:v>
                </c:pt>
                <c:pt idx="8244">
                  <c:v>9.0090090000000001E-3</c:v>
                </c:pt>
                <c:pt idx="8245">
                  <c:v>-7.0346319999999999E-3</c:v>
                </c:pt>
                <c:pt idx="8246">
                  <c:v>-5.0212765999999999E-2</c:v>
                </c:pt>
                <c:pt idx="8247">
                  <c:v>3.7179228000000002E-2</c:v>
                </c:pt>
                <c:pt idx="8248">
                  <c:v>0.184601925</c:v>
                </c:pt>
                <c:pt idx="8249">
                  <c:v>5.1198963E-2</c:v>
                </c:pt>
                <c:pt idx="8250">
                  <c:v>-1.4362660000000001E-3</c:v>
                </c:pt>
                <c:pt idx="8251">
                  <c:v>0.105740181</c:v>
                </c:pt>
                <c:pt idx="8252">
                  <c:v>1.8170806000000001E-2</c:v>
                </c:pt>
                <c:pt idx="8253">
                  <c:v>1.7708333E-2</c:v>
                </c:pt>
                <c:pt idx="8254">
                  <c:v>9.2250899999999996E-4</c:v>
                </c:pt>
                <c:pt idx="8255">
                  <c:v>4.9157302999999999E-2</c:v>
                </c:pt>
                <c:pt idx="8256">
                  <c:v>-6.2893082000000003E-2</c:v>
                </c:pt>
                <c:pt idx="8257">
                  <c:v>1.4518002E-2</c:v>
                </c:pt>
                <c:pt idx="8258">
                  <c:v>5.6818182000000002E-2</c:v>
                </c:pt>
                <c:pt idx="8259">
                  <c:v>-0.10303830899999999</c:v>
                </c:pt>
                <c:pt idx="8260">
                  <c:v>4.6914469999999996E-3</c:v>
                </c:pt>
                <c:pt idx="8261">
                  <c:v>-5.9182714999999997E-2</c:v>
                </c:pt>
                <c:pt idx="8262">
                  <c:v>0.222222222</c:v>
                </c:pt>
                <c:pt idx="8263">
                  <c:v>-5.9841047000000001E-2</c:v>
                </c:pt>
                <c:pt idx="8264">
                  <c:v>-8.054772E-3</c:v>
                </c:pt>
                <c:pt idx="8265">
                  <c:v>1.3761468000000001E-2</c:v>
                </c:pt>
                <c:pt idx="8266">
                  <c:v>4.8864947999999998E-2</c:v>
                </c:pt>
                <c:pt idx="8267">
                  <c:v>-8.9425287000000006E-2</c:v>
                </c:pt>
                <c:pt idx="8268">
                  <c:v>-1.1418048E-2</c:v>
                </c:pt>
                <c:pt idx="8269">
                  <c:v>-3.3053221000000001E-2</c:v>
                </c:pt>
                <c:pt idx="8270">
                  <c:v>-0.05</c:v>
                </c:pt>
                <c:pt idx="8271">
                  <c:v>3.3707864999999997E-2</c:v>
                </c:pt>
                <c:pt idx="8272">
                  <c:v>-3.6350676999999998E-2</c:v>
                </c:pt>
                <c:pt idx="8273">
                  <c:v>4.0685224999999998E-2</c:v>
                </c:pt>
                <c:pt idx="8274">
                  <c:v>1.7354877000000001E-2</c:v>
                </c:pt>
                <c:pt idx="8275">
                  <c:v>-0.100208768</c:v>
                </c:pt>
                <c:pt idx="8276">
                  <c:v>-6.4073226999999996E-2</c:v>
                </c:pt>
                <c:pt idx="8277">
                  <c:v>0.196451613</c:v>
                </c:pt>
                <c:pt idx="8278">
                  <c:v>-3.5314891000000001E-2</c:v>
                </c:pt>
                <c:pt idx="8279">
                  <c:v>1.592991E-3</c:v>
                </c:pt>
                <c:pt idx="8280">
                  <c:v>-3.8980069999999999E-2</c:v>
                </c:pt>
                <c:pt idx="8281">
                  <c:v>4.8169559999999998E-3</c:v>
                </c:pt>
                <c:pt idx="8282">
                  <c:v>-1.2962962999999999E-2</c:v>
                </c:pt>
                <c:pt idx="8283">
                  <c:v>-1.4577259E-2</c:v>
                </c:pt>
                <c:pt idx="8284">
                  <c:v>-3.7564766999999999E-2</c:v>
                </c:pt>
                <c:pt idx="8285">
                  <c:v>-2.0281456999999999E-2</c:v>
                </c:pt>
                <c:pt idx="8286">
                  <c:v>-3.8978495000000002E-2</c:v>
                </c:pt>
                <c:pt idx="8287">
                  <c:v>-7.4666667000000006E-2</c:v>
                </c:pt>
                <c:pt idx="8288">
                  <c:v>-0.106146927</c:v>
                </c:pt>
                <c:pt idx="8289">
                  <c:v>-1.8626077000000001E-2</c:v>
                </c:pt>
                <c:pt idx="8290">
                  <c:v>7.1942450000000002E-3</c:v>
                </c:pt>
                <c:pt idx="8291">
                  <c:v>0.16120745</c:v>
                </c:pt>
                <c:pt idx="8292">
                  <c:v>5.2132700999999997E-2</c:v>
                </c:pt>
                <c:pt idx="8293">
                  <c:v>0.118630573</c:v>
                </c:pt>
                <c:pt idx="8294">
                  <c:v>-2.4116287E-2</c:v>
                </c:pt>
                <c:pt idx="8295">
                  <c:v>1.7789942E-2</c:v>
                </c:pt>
                <c:pt idx="8296">
                  <c:v>0.166062917</c:v>
                </c:pt>
                <c:pt idx="8297">
                  <c:v>-3.3647379999999999E-3</c:v>
                </c:pt>
                <c:pt idx="8298">
                  <c:v>7.2386630000000002E-3</c:v>
                </c:pt>
                <c:pt idx="8299">
                  <c:v>7.4069076999999997E-2</c:v>
                </c:pt>
                <c:pt idx="8300">
                  <c:v>-2.078352E-2</c:v>
                </c:pt>
                <c:pt idx="8301">
                  <c:v>-1.7467249000000001E-2</c:v>
                </c:pt>
                <c:pt idx="8302">
                  <c:v>1.7021277000000001E-2</c:v>
                </c:pt>
                <c:pt idx="8303">
                  <c:v>-0.15595291999999999</c:v>
                </c:pt>
                <c:pt idx="8304">
                  <c:v>1.9266297000000002E-2</c:v>
                </c:pt>
                <c:pt idx="8305">
                  <c:v>0.10548977399999999</c:v>
                </c:pt>
                <c:pt idx="8306">
                  <c:v>6.7026193999999997E-2</c:v>
                </c:pt>
                <c:pt idx="8307">
                  <c:v>-4.3956044E-2</c:v>
                </c:pt>
                <c:pt idx="8308">
                  <c:v>-3.6985669999999998E-3</c:v>
                </c:pt>
                <c:pt idx="8309">
                  <c:v>-6.5238799E-2</c:v>
                </c:pt>
                <c:pt idx="8310">
                  <c:v>2.8187624000000001E-2</c:v>
                </c:pt>
                <c:pt idx="8311">
                  <c:v>0.15128939799999999</c:v>
                </c:pt>
                <c:pt idx="8312">
                  <c:v>-0.102719033</c:v>
                </c:pt>
                <c:pt idx="8313">
                  <c:v>6.4194669999999995E-2</c:v>
                </c:pt>
                <c:pt idx="8314">
                  <c:v>6.6093255000000004E-2</c:v>
                </c:pt>
                <c:pt idx="8315">
                  <c:v>-2.9232642999999999E-2</c:v>
                </c:pt>
                <c:pt idx="8316">
                  <c:v>-8.0445544999999993E-2</c:v>
                </c:pt>
                <c:pt idx="8317">
                  <c:v>0.11375</c:v>
                </c:pt>
                <c:pt idx="8318">
                  <c:v>7.3907008999999996E-2</c:v>
                </c:pt>
                <c:pt idx="8319">
                  <c:v>-3.2673099999999997E-2</c:v>
                </c:pt>
                <c:pt idx="8320">
                  <c:v>8.8144330000000007E-2</c:v>
                </c:pt>
                <c:pt idx="8321">
                  <c:v>3.5879217999999997E-2</c:v>
                </c:pt>
                <c:pt idx="8322">
                  <c:v>6.8998110000000001E-2</c:v>
                </c:pt>
                <c:pt idx="8323">
                  <c:v>-6.0240959999999996E-3</c:v>
                </c:pt>
                <c:pt idx="8324">
                  <c:v>-3.1377899000000001E-2</c:v>
                </c:pt>
                <c:pt idx="8325">
                  <c:v>-8.6294415999999999E-2</c:v>
                </c:pt>
                <c:pt idx="8326">
                  <c:v>5.3110048E-2</c:v>
                </c:pt>
                <c:pt idx="8327">
                  <c:v>0.105850826</c:v>
                </c:pt>
                <c:pt idx="8328">
                  <c:v>2.7360308E-2</c:v>
                </c:pt>
                <c:pt idx="8329">
                  <c:v>3.2056293999999999E-2</c:v>
                </c:pt>
                <c:pt idx="8330">
                  <c:v>-2.6742093000000002E-2</c:v>
                </c:pt>
                <c:pt idx="8331">
                  <c:v>6.7708330000000004E-3</c:v>
                </c:pt>
                <c:pt idx="8332">
                  <c:v>-1.2903229999999999E-3</c:v>
                </c:pt>
                <c:pt idx="8333">
                  <c:v>-4.1745731000000001E-2</c:v>
                </c:pt>
                <c:pt idx="8334">
                  <c:v>3.6226930999999997E-2</c:v>
                </c:pt>
                <c:pt idx="8335">
                  <c:v>-7.8854847000000006E-2</c:v>
                </c:pt>
                <c:pt idx="8336">
                  <c:v>7.2358899999999996E-4</c:v>
                </c:pt>
                <c:pt idx="8337">
                  <c:v>-1.2271868999999999E-2</c:v>
                </c:pt>
                <c:pt idx="8338">
                  <c:v>9.2356688000000006E-2</c:v>
                </c:pt>
                <c:pt idx="8339">
                  <c:v>-2.1789194000000001E-2</c:v>
                </c:pt>
                <c:pt idx="8340">
                  <c:v>-9.9139210000000005E-2</c:v>
                </c:pt>
                <c:pt idx="8341">
                  <c:v>-1.4356359999999999E-3</c:v>
                </c:pt>
                <c:pt idx="8342">
                  <c:v>2.5445293000000001E-2</c:v>
                </c:pt>
                <c:pt idx="8343">
                  <c:v>4.1237110000000004E-3</c:v>
                </c:pt>
                <c:pt idx="8344">
                  <c:v>1.3678554000000001E-2</c:v>
                </c:pt>
                <c:pt idx="8345">
                  <c:v>3.5000000000000003E-2</c:v>
                </c:pt>
                <c:pt idx="8346">
                  <c:v>3.4000000000000002E-2</c:v>
                </c:pt>
                <c:pt idx="8347">
                  <c:v>4.5550846999999998E-2</c:v>
                </c:pt>
                <c:pt idx="8348">
                  <c:v>-1.4778325E-2</c:v>
                </c:pt>
                <c:pt idx="8349">
                  <c:v>-2.514507E-3</c:v>
                </c:pt>
                <c:pt idx="8350">
                  <c:v>7.6655689999999999E-2</c:v>
                </c:pt>
                <c:pt idx="8351">
                  <c:v>7.3561544000000006E-2</c:v>
                </c:pt>
                <c:pt idx="8352">
                  <c:v>0.234119782</c:v>
                </c:pt>
                <c:pt idx="8353">
                  <c:v>0.16021042599999999</c:v>
                </c:pt>
                <c:pt idx="8354">
                  <c:v>-6.2015500000000001E-3</c:v>
                </c:pt>
                <c:pt idx="8355">
                  <c:v>-6.7834934999999999E-2</c:v>
                </c:pt>
                <c:pt idx="8356">
                  <c:v>1.8684413E-2</c:v>
                </c:pt>
                <c:pt idx="8357">
                  <c:v>7.6723017000000004E-2</c:v>
                </c:pt>
                <c:pt idx="8358">
                  <c:v>-0.101454065</c:v>
                </c:pt>
                <c:pt idx="8359">
                  <c:v>5.6176555000000003E-2</c:v>
                </c:pt>
                <c:pt idx="8360">
                  <c:v>3.2180209000000001E-2</c:v>
                </c:pt>
                <c:pt idx="8361">
                  <c:v>4.1682898000000003E-2</c:v>
                </c:pt>
                <c:pt idx="8362">
                  <c:v>8.8779835000000001E-2</c:v>
                </c:pt>
                <c:pt idx="8363">
                  <c:v>6.5658574999999997E-2</c:v>
                </c:pt>
                <c:pt idx="8364">
                  <c:v>8.7680355000000001E-2</c:v>
                </c:pt>
                <c:pt idx="8365">
                  <c:v>-6.7092649999999998E-3</c:v>
                </c:pt>
                <c:pt idx="8366">
                  <c:v>3.3377837E-2</c:v>
                </c:pt>
                <c:pt idx="8367">
                  <c:v>3.3940396999999997E-2</c:v>
                </c:pt>
                <c:pt idx="8368">
                  <c:v>-8.7517147000000003E-2</c:v>
                </c:pt>
                <c:pt idx="8369">
                  <c:v>-2.6209047999999999E-2</c:v>
                </c:pt>
                <c:pt idx="8370">
                  <c:v>7.2555204999999998E-2</c:v>
                </c:pt>
                <c:pt idx="8371">
                  <c:v>-1.5384615000000001E-2</c:v>
                </c:pt>
                <c:pt idx="8372">
                  <c:v>1.039783E-2</c:v>
                </c:pt>
                <c:pt idx="8373">
                  <c:v>6.2344139999999998E-3</c:v>
                </c:pt>
                <c:pt idx="8374">
                  <c:v>1.8749999999999999E-2</c:v>
                </c:pt>
                <c:pt idx="8375">
                  <c:v>-5.152027E-2</c:v>
                </c:pt>
                <c:pt idx="8376">
                  <c:v>-8.3542189999999995E-3</c:v>
                </c:pt>
                <c:pt idx="8377">
                  <c:v>-3.2134660000000002E-2</c:v>
                </c:pt>
                <c:pt idx="8378">
                  <c:v>1.3157894999999999E-2</c:v>
                </c:pt>
                <c:pt idx="8379">
                  <c:v>-3.2638259000000003E-2</c:v>
                </c:pt>
                <c:pt idx="8380">
                  <c:v>-6.3653699999999995E-4</c:v>
                </c:pt>
                <c:pt idx="8381">
                  <c:v>-3.2071268999999999E-2</c:v>
                </c:pt>
                <c:pt idx="8382">
                  <c:v>0.101147471</c:v>
                </c:pt>
                <c:pt idx="8383">
                  <c:v>-4.7179851000000002E-2</c:v>
                </c:pt>
                <c:pt idx="8384">
                  <c:v>1.4208721000000001E-2</c:v>
                </c:pt>
                <c:pt idx="8385">
                  <c:v>0.22228173500000001</c:v>
                </c:pt>
                <c:pt idx="8386">
                  <c:v>-5.6428570999999997E-2</c:v>
                </c:pt>
                <c:pt idx="8387">
                  <c:v>0.16091343599999999</c:v>
                </c:pt>
                <c:pt idx="8388">
                  <c:v>-2.8770079E-2</c:v>
                </c:pt>
                <c:pt idx="8389">
                  <c:v>7.2815529999999996E-3</c:v>
                </c:pt>
                <c:pt idx="8390">
                  <c:v>-0.17073170700000001</c:v>
                </c:pt>
                <c:pt idx="8391">
                  <c:v>9.4729082000000006E-2</c:v>
                </c:pt>
                <c:pt idx="8392">
                  <c:v>4.8981838E-2</c:v>
                </c:pt>
                <c:pt idx="8393">
                  <c:v>5.2748472999999997E-2</c:v>
                </c:pt>
                <c:pt idx="8394">
                  <c:v>-4.8279159000000002E-2</c:v>
                </c:pt>
                <c:pt idx="8395">
                  <c:v>6.0468630000000004E-3</c:v>
                </c:pt>
                <c:pt idx="8396">
                  <c:v>5.2097804999999997E-2</c:v>
                </c:pt>
                <c:pt idx="8397">
                  <c:v>9.1814638000000004E-2</c:v>
                </c:pt>
                <c:pt idx="8398">
                  <c:v>-3.0985914999999999E-2</c:v>
                </c:pt>
                <c:pt idx="8399">
                  <c:v>3.0017657E-2</c:v>
                </c:pt>
                <c:pt idx="8400">
                  <c:v>3.1639501E-2</c:v>
                </c:pt>
                <c:pt idx="8401">
                  <c:v>6.8027210000000003E-3</c:v>
                </c:pt>
                <c:pt idx="8402">
                  <c:v>-1.9883041000000001E-2</c:v>
                </c:pt>
                <c:pt idx="8403">
                  <c:v>3.1471279999999999E-3</c:v>
                </c:pt>
                <c:pt idx="8404">
                  <c:v>3.3062331E-2</c:v>
                </c:pt>
                <c:pt idx="8405">
                  <c:v>-0.25283018899999998</c:v>
                </c:pt>
                <c:pt idx="8406">
                  <c:v>4.1760722E-2</c:v>
                </c:pt>
                <c:pt idx="8407">
                  <c:v>7.4595842999999995E-2</c:v>
                </c:pt>
                <c:pt idx="8408">
                  <c:v>-1.4977530000000001E-3</c:v>
                </c:pt>
                <c:pt idx="8409">
                  <c:v>3.1750197000000001E-2</c:v>
                </c:pt>
                <c:pt idx="8410" formatCode="0.00E+00">
                  <c:v>5.0000000000000001E-4</c:v>
                </c:pt>
                <c:pt idx="8411">
                  <c:v>1.3067097E-2</c:v>
                </c:pt>
                <c:pt idx="8412">
                  <c:v>7.3107050000000007E-2</c:v>
                </c:pt>
                <c:pt idx="8413">
                  <c:v>2.6763990000000001E-2</c:v>
                </c:pt>
                <c:pt idx="8414">
                  <c:v>0.12121212100000001</c:v>
                </c:pt>
                <c:pt idx="8415">
                  <c:v>6.0518210000000003E-2</c:v>
                </c:pt>
                <c:pt idx="8416">
                  <c:v>-3.1970650000000003E-2</c:v>
                </c:pt>
                <c:pt idx="8417">
                  <c:v>6.4069264000000001E-2</c:v>
                </c:pt>
                <c:pt idx="8418">
                  <c:v>-0.19820971900000001</c:v>
                </c:pt>
                <c:pt idx="8419">
                  <c:v>-3.5714285999999998E-2</c:v>
                </c:pt>
                <c:pt idx="8420">
                  <c:v>-6.8070518999999996E-2</c:v>
                </c:pt>
                <c:pt idx="8421">
                  <c:v>4.0907249999999999E-2</c:v>
                </c:pt>
                <c:pt idx="8422">
                  <c:v>-1.4492754E-2</c:v>
                </c:pt>
                <c:pt idx="8423">
                  <c:v>2.3522316000000001E-2</c:v>
                </c:pt>
                <c:pt idx="8424">
                  <c:v>3.8181817999999999E-2</c:v>
                </c:pt>
                <c:pt idx="8425">
                  <c:v>-2.8512182E-2</c:v>
                </c:pt>
                <c:pt idx="8426">
                  <c:v>0.158631415</c:v>
                </c:pt>
                <c:pt idx="8427">
                  <c:v>3.2902467999999997E-2</c:v>
                </c:pt>
                <c:pt idx="8428">
                  <c:v>1.7925736000000001E-2</c:v>
                </c:pt>
                <c:pt idx="8429">
                  <c:v>3.1481480999999999E-2</c:v>
                </c:pt>
                <c:pt idx="8430">
                  <c:v>8.4388186000000004E-2</c:v>
                </c:pt>
                <c:pt idx="8431">
                  <c:v>0.13731343300000001</c:v>
                </c:pt>
                <c:pt idx="8432">
                  <c:v>-1.0259505E-2</c:v>
                </c:pt>
                <c:pt idx="8433">
                  <c:v>5.9701493000000001E-2</c:v>
                </c:pt>
                <c:pt idx="8434">
                  <c:v>-2.5933609999999999E-2</c:v>
                </c:pt>
                <c:pt idx="8435">
                  <c:v>4.9315067999999997E-2</c:v>
                </c:pt>
                <c:pt idx="8436">
                  <c:v>0.22865275099999999</c:v>
                </c:pt>
                <c:pt idx="8437">
                  <c:v>-9.8611111000000001E-2</c:v>
                </c:pt>
                <c:pt idx="8438">
                  <c:v>0.240487062</c:v>
                </c:pt>
                <c:pt idx="8439">
                  <c:v>7.5901329999999998E-3</c:v>
                </c:pt>
                <c:pt idx="8440">
                  <c:v>-2.8261710999999998E-2</c:v>
                </c:pt>
                <c:pt idx="8441">
                  <c:v>4.8831776E-2</c:v>
                </c:pt>
                <c:pt idx="8442">
                  <c:v>1.316166E-2</c:v>
                </c:pt>
                <c:pt idx="8443">
                  <c:v>4.1769041999999999E-2</c:v>
                </c:pt>
                <c:pt idx="8444">
                  <c:v>0.136322049</c:v>
                </c:pt>
                <c:pt idx="8445">
                  <c:v>0.16117936099999999</c:v>
                </c:pt>
                <c:pt idx="8446">
                  <c:v>-7.5542969999999997E-3</c:v>
                </c:pt>
                <c:pt idx="8447">
                  <c:v>-3.361012E-3</c:v>
                </c:pt>
                <c:pt idx="8448">
                  <c:v>9.1157700000000005E-3</c:v>
                </c:pt>
                <c:pt idx="8449">
                  <c:v>-8.2304530000000004E-3</c:v>
                </c:pt>
                <c:pt idx="8450">
                  <c:v>6.4047472999999994E-2</c:v>
                </c:pt>
                <c:pt idx="8451">
                  <c:v>6.9019201000000002E-2</c:v>
                </c:pt>
                <c:pt idx="8452">
                  <c:v>8.6087419999999998E-2</c:v>
                </c:pt>
                <c:pt idx="8453">
                  <c:v>0.17919289199999999</c:v>
                </c:pt>
                <c:pt idx="8454">
                  <c:v>-1.8917730000000001E-2</c:v>
                </c:pt>
                <c:pt idx="8455">
                  <c:v>8.7585265999999995E-2</c:v>
                </c:pt>
                <c:pt idx="8456">
                  <c:v>6.0394151E-2</c:v>
                </c:pt>
                <c:pt idx="8457">
                  <c:v>3.2159264999999999E-2</c:v>
                </c:pt>
                <c:pt idx="8458">
                  <c:v>-0.15897978099999999</c:v>
                </c:pt>
                <c:pt idx="8459">
                  <c:v>1.6042780999999999E-2</c:v>
                </c:pt>
                <c:pt idx="8460">
                  <c:v>6.0150375999999998E-2</c:v>
                </c:pt>
                <c:pt idx="8461">
                  <c:v>-3.7647058999999997E-2</c:v>
                </c:pt>
                <c:pt idx="8462">
                  <c:v>-9.6798209999999999E-3</c:v>
                </c:pt>
                <c:pt idx="8463">
                  <c:v>-5.5482165999999999E-2</c:v>
                </c:pt>
                <c:pt idx="8464">
                  <c:v>0.110031239</c:v>
                </c:pt>
                <c:pt idx="8465">
                  <c:v>0.174186179</c:v>
                </c:pt>
                <c:pt idx="8466">
                  <c:v>-2.9809036000000001E-2</c:v>
                </c:pt>
                <c:pt idx="8467">
                  <c:v>-1.4705882E-2</c:v>
                </c:pt>
                <c:pt idx="8468">
                  <c:v>-2.1999999999999999E-2</c:v>
                </c:pt>
                <c:pt idx="8469">
                  <c:v>1.2235818000000001E-2</c:v>
                </c:pt>
                <c:pt idx="8470">
                  <c:v>-0.160623085</c:v>
                </c:pt>
                <c:pt idx="8471">
                  <c:v>9.7323600000000007E-3</c:v>
                </c:pt>
                <c:pt idx="8472">
                  <c:v>-0.10998735799999999</c:v>
                </c:pt>
                <c:pt idx="8473">
                  <c:v>3.1418311999999997E-2</c:v>
                </c:pt>
                <c:pt idx="8474">
                  <c:v>4.4057219999999999E-3</c:v>
                </c:pt>
                <c:pt idx="8475">
                  <c:v>-1.2594457999999999E-2</c:v>
                </c:pt>
                <c:pt idx="8476">
                  <c:v>-2.2299652E-2</c:v>
                </c:pt>
                <c:pt idx="8477">
                  <c:v>2.5075778E-2</c:v>
                </c:pt>
                <c:pt idx="8478">
                  <c:v>-3.6798529999999999E-3</c:v>
                </c:pt>
                <c:pt idx="8479">
                  <c:v>-8.3691909999999994E-2</c:v>
                </c:pt>
                <c:pt idx="8480">
                  <c:v>-1.8445323E-2</c:v>
                </c:pt>
                <c:pt idx="8481">
                  <c:v>1.687764E-3</c:v>
                </c:pt>
                <c:pt idx="8482">
                  <c:v>-2.2510822999999999E-2</c:v>
                </c:pt>
                <c:pt idx="8483">
                  <c:v>-4.4802867000000003E-2</c:v>
                </c:pt>
                <c:pt idx="8484">
                  <c:v>-1.6686532E-2</c:v>
                </c:pt>
                <c:pt idx="8485">
                  <c:v>-8.7783470000000006E-3</c:v>
                </c:pt>
                <c:pt idx="8486">
                  <c:v>3.1773541000000002E-2</c:v>
                </c:pt>
                <c:pt idx="8487">
                  <c:v>-4.4253226999999999E-2</c:v>
                </c:pt>
                <c:pt idx="8488">
                  <c:v>-7.2831815999999994E-2</c:v>
                </c:pt>
                <c:pt idx="8489">
                  <c:v>0.16227671799999999</c:v>
                </c:pt>
                <c:pt idx="8490">
                  <c:v>-3.2748143E-2</c:v>
                </c:pt>
                <c:pt idx="8491">
                  <c:v>-2.3464458000000001E-2</c:v>
                </c:pt>
                <c:pt idx="8492">
                  <c:v>4.5995241999999999E-2</c:v>
                </c:pt>
                <c:pt idx="8493">
                  <c:v>-3.8577154000000002E-2</c:v>
                </c:pt>
                <c:pt idx="8494">
                  <c:v>-6.9107209999999999E-3</c:v>
                </c:pt>
                <c:pt idx="8495">
                  <c:v>5.1826898000000003E-2</c:v>
                </c:pt>
                <c:pt idx="8496">
                  <c:v>-0.11339031300000001</c:v>
                </c:pt>
                <c:pt idx="8497">
                  <c:v>-2.0273695000000001E-2</c:v>
                </c:pt>
                <c:pt idx="8498">
                  <c:v>-5.7931033999999999E-2</c:v>
                </c:pt>
                <c:pt idx="8499">
                  <c:v>1.9195612000000001E-2</c:v>
                </c:pt>
                <c:pt idx="8500">
                  <c:v>-0.51021783099999996</c:v>
                </c:pt>
                <c:pt idx="8501">
                  <c:v>0.12879843899999999</c:v>
                </c:pt>
                <c:pt idx="8502">
                  <c:v>8.3798883000000005E-2</c:v>
                </c:pt>
                <c:pt idx="8503">
                  <c:v>-2.9585798999999999E-2</c:v>
                </c:pt>
                <c:pt idx="8504">
                  <c:v>-2.6280141E-2</c:v>
                </c:pt>
                <c:pt idx="8505">
                  <c:v>-1.5094339999999999E-2</c:v>
                </c:pt>
                <c:pt idx="8506">
                  <c:v>4.5805739999999998E-2</c:v>
                </c:pt>
                <c:pt idx="8507">
                  <c:v>-1.3002364000000001E-2</c:v>
                </c:pt>
                <c:pt idx="8508">
                  <c:v>7.5768405999999996E-2</c:v>
                </c:pt>
                <c:pt idx="8509">
                  <c:v>-2.2988505999999999E-2</c:v>
                </c:pt>
                <c:pt idx="8510">
                  <c:v>2.4761905000000001E-2</c:v>
                </c:pt>
                <c:pt idx="8511">
                  <c:v>-9.6389765000000002E-2</c:v>
                </c:pt>
                <c:pt idx="8512">
                  <c:v>8.8785047000000006E-2</c:v>
                </c:pt>
                <c:pt idx="8513">
                  <c:v>6.2217195000000003E-2</c:v>
                </c:pt>
                <c:pt idx="8514">
                  <c:v>-6.5390005000000001E-2</c:v>
                </c:pt>
                <c:pt idx="8515">
                  <c:v>3.2272523999999997E-2</c:v>
                </c:pt>
                <c:pt idx="8516">
                  <c:v>-0.17498081400000001</c:v>
                </c:pt>
                <c:pt idx="8517">
                  <c:v>-1.7687075E-2</c:v>
                </c:pt>
                <c:pt idx="8518">
                  <c:v>-9.1789473999999996E-2</c:v>
                </c:pt>
                <c:pt idx="8519">
                  <c:v>8.0645160000000007E-3</c:v>
                </c:pt>
                <c:pt idx="8520">
                  <c:v>-0.11078431399999999</c:v>
                </c:pt>
                <c:pt idx="8521">
                  <c:v>-1.6460909999999999E-3</c:v>
                </c:pt>
                <c:pt idx="8522">
                  <c:v>8.0952381000000004E-2</c:v>
                </c:pt>
                <c:pt idx="8523">
                  <c:v>0.106403467</c:v>
                </c:pt>
                <c:pt idx="8524">
                  <c:v>-8.0021775000000003E-2</c:v>
                </c:pt>
                <c:pt idx="8525">
                  <c:v>1.8638574000000002E-2</c:v>
                </c:pt>
                <c:pt idx="8526">
                  <c:v>1.3076394E-2</c:v>
                </c:pt>
                <c:pt idx="8527">
                  <c:v>4.8365428000000002E-2</c:v>
                </c:pt>
                <c:pt idx="8528">
                  <c:v>1.2345679E-2</c:v>
                </c:pt>
                <c:pt idx="8529">
                  <c:v>-7.7690446999999996E-2</c:v>
                </c:pt>
                <c:pt idx="8530">
                  <c:v>0.13227513199999999</c:v>
                </c:pt>
                <c:pt idx="8531">
                  <c:v>7.5187969999999998E-3</c:v>
                </c:pt>
                <c:pt idx="8532">
                  <c:v>-2.5000000000000001E-2</c:v>
                </c:pt>
                <c:pt idx="8533">
                  <c:v>-3.6121673E-2</c:v>
                </c:pt>
                <c:pt idx="8534">
                  <c:v>-0.110190555</c:v>
                </c:pt>
                <c:pt idx="8535">
                  <c:v>-4.2906574000000003E-2</c:v>
                </c:pt>
                <c:pt idx="8536">
                  <c:v>0.28011472300000001</c:v>
                </c:pt>
                <c:pt idx="8537">
                  <c:v>8.7412587E-2</c:v>
                </c:pt>
                <c:pt idx="8538">
                  <c:v>9.1472867999999999E-2</c:v>
                </c:pt>
                <c:pt idx="8539">
                  <c:v>-1.4044940000000001E-3</c:v>
                </c:pt>
                <c:pt idx="8540">
                  <c:v>3.0136986000000001E-2</c:v>
                </c:pt>
                <c:pt idx="8541">
                  <c:v>0.13064759000000001</c:v>
                </c:pt>
                <c:pt idx="8542">
                  <c:v>-7.0000000000000007E-2</c:v>
                </c:pt>
                <c:pt idx="8543">
                  <c:v>6.2540631999999999E-2</c:v>
                </c:pt>
                <c:pt idx="8544">
                  <c:v>-3.8037486000000002E-2</c:v>
                </c:pt>
                <c:pt idx="8545">
                  <c:v>0.12948857499999999</c:v>
                </c:pt>
                <c:pt idx="8546">
                  <c:v>1.1972633999999999E-2</c:v>
                </c:pt>
                <c:pt idx="8547">
                  <c:v>-6.5146580000000004E-3</c:v>
                </c:pt>
                <c:pt idx="8548">
                  <c:v>-3.4591692E-2</c:v>
                </c:pt>
                <c:pt idx="8549">
                  <c:v>1.2091038E-2</c:v>
                </c:pt>
                <c:pt idx="8550">
                  <c:v>9.0686274999999997E-2</c:v>
                </c:pt>
                <c:pt idx="8551">
                  <c:v>0.107196402</c:v>
                </c:pt>
                <c:pt idx="8552">
                  <c:v>-3.6619718000000002E-2</c:v>
                </c:pt>
                <c:pt idx="8553">
                  <c:v>-4.9305556E-2</c:v>
                </c:pt>
                <c:pt idx="8554">
                  <c:v>-2.7716674E-2</c:v>
                </c:pt>
                <c:pt idx="8555">
                  <c:v>-1.8700329999999999E-3</c:v>
                </c:pt>
                <c:pt idx="8556">
                  <c:v>4.1441441000000002E-2</c:v>
                </c:pt>
                <c:pt idx="8557">
                  <c:v>-5.0956996999999997E-2</c:v>
                </c:pt>
                <c:pt idx="8558">
                  <c:v>4.3082732999999998E-2</c:v>
                </c:pt>
                <c:pt idx="8559">
                  <c:v>-5.2997679999999998E-3</c:v>
                </c:pt>
                <c:pt idx="8560">
                  <c:v>4.9986850000000001E-3</c:v>
                </c:pt>
                <c:pt idx="8561">
                  <c:v>2.1021021000000001E-2</c:v>
                </c:pt>
                <c:pt idx="8562">
                  <c:v>0.13398692800000001</c:v>
                </c:pt>
                <c:pt idx="8563">
                  <c:v>1.0938923999999999E-2</c:v>
                </c:pt>
                <c:pt idx="8564">
                  <c:v>-0.111111111</c:v>
                </c:pt>
                <c:pt idx="8565">
                  <c:v>-2.8446388999999999E-2</c:v>
                </c:pt>
                <c:pt idx="8566">
                  <c:v>3.3950617000000002E-2</c:v>
                </c:pt>
                <c:pt idx="8567">
                  <c:v>-1.7543860000000001E-2</c:v>
                </c:pt>
                <c:pt idx="8568">
                  <c:v>5.9428570999999999E-2</c:v>
                </c:pt>
                <c:pt idx="8569">
                  <c:v>-5.2585449999999999E-3</c:v>
                </c:pt>
                <c:pt idx="8570">
                  <c:v>-1.2222222E-2</c:v>
                </c:pt>
                <c:pt idx="8571">
                  <c:v>6.2932699999999995E-4</c:v>
                </c:pt>
                <c:pt idx="8572">
                  <c:v>-3.8022814000000002E-2</c:v>
                </c:pt>
                <c:pt idx="8573">
                  <c:v>-7.1515151999999999E-2</c:v>
                </c:pt>
                <c:pt idx="8574">
                  <c:v>-4.2933249999999999E-2</c:v>
                </c:pt>
                <c:pt idx="8575">
                  <c:v>1.7452006999999999E-2</c:v>
                </c:pt>
                <c:pt idx="8576">
                  <c:v>-1.5574493E-2</c:v>
                </c:pt>
                <c:pt idx="8577">
                  <c:v>0.18214285699999999</c:v>
                </c:pt>
                <c:pt idx="8578">
                  <c:v>-0.16210739599999999</c:v>
                </c:pt>
                <c:pt idx="8579">
                  <c:v>1.4925373E-2</c:v>
                </c:pt>
                <c:pt idx="8580">
                  <c:v>-5.3280987000000002E-2</c:v>
                </c:pt>
                <c:pt idx="8581">
                  <c:v>-7.2451269999999996E-3</c:v>
                </c:pt>
                <c:pt idx="8582">
                  <c:v>2.3572076000000001E-2</c:v>
                </c:pt>
                <c:pt idx="8583">
                  <c:v>-1.4668367E-2</c:v>
                </c:pt>
                <c:pt idx="8584">
                  <c:v>-5.7323688999999997E-2</c:v>
                </c:pt>
                <c:pt idx="8585">
                  <c:v>-2.8218331999999999E-2</c:v>
                </c:pt>
                <c:pt idx="8586">
                  <c:v>-0.14408770600000001</c:v>
                </c:pt>
                <c:pt idx="8587">
                  <c:v>-0.18699187</c:v>
                </c:pt>
                <c:pt idx="8588">
                  <c:v>5.0432276999999998E-2</c:v>
                </c:pt>
                <c:pt idx="8589">
                  <c:v>8.7752524999999998E-2</c:v>
                </c:pt>
                <c:pt idx="8590">
                  <c:v>-5.0778353999999998E-2</c:v>
                </c:pt>
                <c:pt idx="8591">
                  <c:v>-0.13888888899999999</c:v>
                </c:pt>
                <c:pt idx="8592">
                  <c:v>0.24438299299999999</c:v>
                </c:pt>
                <c:pt idx="8593">
                  <c:v>2.2247972000000001E-2</c:v>
                </c:pt>
                <c:pt idx="8594">
                  <c:v>-4.524887E-3</c:v>
                </c:pt>
                <c:pt idx="8595">
                  <c:v>-9.5522388E-2</c:v>
                </c:pt>
                <c:pt idx="8596">
                  <c:v>-8.2758621000000004E-2</c:v>
                </c:pt>
                <c:pt idx="8597">
                  <c:v>2.8373702000000001E-2</c:v>
                </c:pt>
                <c:pt idx="8598">
                  <c:v>1.2214551000000001E-2</c:v>
                </c:pt>
                <c:pt idx="8599">
                  <c:v>1.7586279999999999E-3</c:v>
                </c:pt>
                <c:pt idx="8600">
                  <c:v>-0.114742698</c:v>
                </c:pt>
                <c:pt idx="8601">
                  <c:v>-5.7460944999999999E-2</c:v>
                </c:pt>
                <c:pt idx="8602">
                  <c:v>-3.1660491999999998E-2</c:v>
                </c:pt>
                <c:pt idx="8603">
                  <c:v>5.8935360999999999E-2</c:v>
                </c:pt>
                <c:pt idx="8604">
                  <c:v>0.10423529400000001</c:v>
                </c:pt>
                <c:pt idx="8605">
                  <c:v>6.4589234999999995E-2</c:v>
                </c:pt>
                <c:pt idx="8606">
                  <c:v>6.5051020000000001E-2</c:v>
                </c:pt>
                <c:pt idx="8607">
                  <c:v>3.1691245999999999E-2</c:v>
                </c:pt>
                <c:pt idx="8608">
                  <c:v>0.94281524900000002</c:v>
                </c:pt>
                <c:pt idx="8609">
                  <c:v>4.1666666999999998E-2</c:v>
                </c:pt>
                <c:pt idx="8610">
                  <c:v>-2.7272727E-2</c:v>
                </c:pt>
                <c:pt idx="8611">
                  <c:v>3.0514286000000002E-2</c:v>
                </c:pt>
                <c:pt idx="8612">
                  <c:v>2.4390243999999998E-2</c:v>
                </c:pt>
                <c:pt idx="8613">
                  <c:v>5.3783615E-2</c:v>
                </c:pt>
                <c:pt idx="8614">
                  <c:v>-0.16383495100000001</c:v>
                </c:pt>
                <c:pt idx="8615">
                  <c:v>-0.10607621</c:v>
                </c:pt>
                <c:pt idx="8616">
                  <c:v>0.181506849</c:v>
                </c:pt>
                <c:pt idx="8617">
                  <c:v>-0.200177148</c:v>
                </c:pt>
                <c:pt idx="8618">
                  <c:v>-0.102970297</c:v>
                </c:pt>
                <c:pt idx="8619">
                  <c:v>0.13626834400000001</c:v>
                </c:pt>
                <c:pt idx="8620">
                  <c:v>-0.122926829</c:v>
                </c:pt>
                <c:pt idx="8621">
                  <c:v>0.15138121500000001</c:v>
                </c:pt>
                <c:pt idx="8622">
                  <c:v>2.0661159999999998E-3</c:v>
                </c:pt>
                <c:pt idx="8623">
                  <c:v>0.162895928</c:v>
                </c:pt>
                <c:pt idx="8624">
                  <c:v>-9.8360656000000005E-2</c:v>
                </c:pt>
                <c:pt idx="8625">
                  <c:v>9.1178650999999999E-2</c:v>
                </c:pt>
                <c:pt idx="8626">
                  <c:v>6.0145808000000002E-2</c:v>
                </c:pt>
                <c:pt idx="8627">
                  <c:v>-6.3543004E-2</c:v>
                </c:pt>
                <c:pt idx="8628">
                  <c:v>-5.4362415999999997E-2</c:v>
                </c:pt>
                <c:pt idx="8629">
                  <c:v>-0.14491449100000001</c:v>
                </c:pt>
                <c:pt idx="8630">
                  <c:v>-2.6252983000000001E-2</c:v>
                </c:pt>
                <c:pt idx="8631">
                  <c:v>0.122715405</c:v>
                </c:pt>
                <c:pt idx="8632">
                  <c:v>-1.0416666999999999E-2</c:v>
                </c:pt>
                <c:pt idx="8633">
                  <c:v>4.4419971000000003E-2</c:v>
                </c:pt>
                <c:pt idx="8634">
                  <c:v>-8.1018518999999997E-2</c:v>
                </c:pt>
                <c:pt idx="8635">
                  <c:v>-7.0624891999999995E-2</c:v>
                </c:pt>
                <c:pt idx="8636">
                  <c:v>9.4106464000000001E-2</c:v>
                </c:pt>
                <c:pt idx="8637">
                  <c:v>-9.3896710000000005E-3</c:v>
                </c:pt>
                <c:pt idx="8638">
                  <c:v>-4.8169557000000002E-2</c:v>
                </c:pt>
                <c:pt idx="8639">
                  <c:v>9.7639484999999998E-2</c:v>
                </c:pt>
                <c:pt idx="8640">
                  <c:v>-4.7173488999999999E-2</c:v>
                </c:pt>
                <c:pt idx="8641">
                  <c:v>-3.4690799000000001E-2</c:v>
                </c:pt>
                <c:pt idx="8642">
                  <c:v>1.8018018E-2</c:v>
                </c:pt>
                <c:pt idx="8643">
                  <c:v>-2.5957972999999999E-2</c:v>
                </c:pt>
                <c:pt idx="8644">
                  <c:v>-2.7043391E-2</c:v>
                </c:pt>
                <c:pt idx="8645">
                  <c:v>3.2030651E-2</c:v>
                </c:pt>
                <c:pt idx="8646">
                  <c:v>-2.3908524E-2</c:v>
                </c:pt>
                <c:pt idx="8647">
                  <c:v>-8.4024114999999996E-2</c:v>
                </c:pt>
                <c:pt idx="8648">
                  <c:v>-0.10546875</c:v>
                </c:pt>
                <c:pt idx="8649">
                  <c:v>-3.6865692999999998E-2</c:v>
                </c:pt>
                <c:pt idx="8650">
                  <c:v>1.25E-3</c:v>
                </c:pt>
                <c:pt idx="8651">
                  <c:v>-0.118243243</c:v>
                </c:pt>
                <c:pt idx="8652">
                  <c:v>0.34017857099999999</c:v>
                </c:pt>
                <c:pt idx="8653">
                  <c:v>-5.0704224999999999E-2</c:v>
                </c:pt>
                <c:pt idx="8654">
                  <c:v>2.6555387E-2</c:v>
                </c:pt>
                <c:pt idx="8655">
                  <c:v>1.2801205E-2</c:v>
                </c:pt>
                <c:pt idx="8656">
                  <c:v>0.130573248</c:v>
                </c:pt>
                <c:pt idx="8657">
                  <c:v>8.2692308000000006E-2</c:v>
                </c:pt>
                <c:pt idx="8658">
                  <c:v>1.4864865E-2</c:v>
                </c:pt>
                <c:pt idx="8659">
                  <c:v>0.183510638</c:v>
                </c:pt>
                <c:pt idx="8660">
                  <c:v>7.7828646000000001E-2</c:v>
                </c:pt>
                <c:pt idx="8661">
                  <c:v>-1.4415781000000001E-2</c:v>
                </c:pt>
                <c:pt idx="8662">
                  <c:v>-1.6970198999999998E-2</c:v>
                </c:pt>
                <c:pt idx="8663">
                  <c:v>0.13617886200000001</c:v>
                </c:pt>
                <c:pt idx="8664">
                  <c:v>8.9371300000000001E-2</c:v>
                </c:pt>
                <c:pt idx="8665">
                  <c:v>3.9408867E-2</c:v>
                </c:pt>
                <c:pt idx="8666">
                  <c:v>0.38076923099999999</c:v>
                </c:pt>
                <c:pt idx="8667">
                  <c:v>8.5335543E-2</c:v>
                </c:pt>
                <c:pt idx="8668">
                  <c:v>6.0735671999999997E-2</c:v>
                </c:pt>
                <c:pt idx="8669">
                  <c:v>-6.6390040999999997E-2</c:v>
                </c:pt>
                <c:pt idx="8670">
                  <c:v>1.3333329999999999E-3</c:v>
                </c:pt>
                <c:pt idx="8671">
                  <c:v>-0.107309487</c:v>
                </c:pt>
                <c:pt idx="8672">
                  <c:v>-4.3103448000000003E-2</c:v>
                </c:pt>
                <c:pt idx="8673">
                  <c:v>2.2367194999999999E-2</c:v>
                </c:pt>
                <c:pt idx="8674">
                  <c:v>1.1152416E-2</c:v>
                </c:pt>
                <c:pt idx="8675">
                  <c:v>2.9218410000000001E-3</c:v>
                </c:pt>
                <c:pt idx="8676">
                  <c:v>4.0262171999999999E-2</c:v>
                </c:pt>
                <c:pt idx="8677">
                  <c:v>8.0086580000000004E-2</c:v>
                </c:pt>
                <c:pt idx="8678">
                  <c:v>-3.3112583000000001E-2</c:v>
                </c:pt>
                <c:pt idx="8679">
                  <c:v>-4.2158516E-2</c:v>
                </c:pt>
                <c:pt idx="8680">
                  <c:v>-0.156444736</c:v>
                </c:pt>
                <c:pt idx="8681">
                  <c:v>5.9347180000000003E-3</c:v>
                </c:pt>
                <c:pt idx="8682">
                  <c:v>-1.6707617000000001E-2</c:v>
                </c:pt>
                <c:pt idx="8683">
                  <c:v>0.207438449</c:v>
                </c:pt>
                <c:pt idx="8684">
                  <c:v>6.2545989999999996E-2</c:v>
                </c:pt>
                <c:pt idx="8685">
                  <c:v>0.13645099299999999</c:v>
                </c:pt>
                <c:pt idx="8686">
                  <c:v>0.13737844099999999</c:v>
                </c:pt>
                <c:pt idx="8687">
                  <c:v>6.4585579999999997E-3</c:v>
                </c:pt>
                <c:pt idx="8688">
                  <c:v>7.0781426999999994E-2</c:v>
                </c:pt>
                <c:pt idx="8689">
                  <c:v>0.10142348800000001</c:v>
                </c:pt>
                <c:pt idx="8690">
                  <c:v>-6.0388209999999998E-2</c:v>
                </c:pt>
                <c:pt idx="8691">
                  <c:v>-4.0699523000000001E-2</c:v>
                </c:pt>
                <c:pt idx="8692">
                  <c:v>-4.0445353000000003E-2</c:v>
                </c:pt>
                <c:pt idx="8693">
                  <c:v>8.9285709999999997E-3</c:v>
                </c:pt>
                <c:pt idx="8694">
                  <c:v>-5.6230201E-2</c:v>
                </c:pt>
                <c:pt idx="8695">
                  <c:v>4.6421663000000002E-2</c:v>
                </c:pt>
                <c:pt idx="8696">
                  <c:v>-3.3358042999999997E-2</c:v>
                </c:pt>
                <c:pt idx="8697">
                  <c:v>3.333333E-3</c:v>
                </c:pt>
                <c:pt idx="8698">
                  <c:v>5.3827751E-2</c:v>
                </c:pt>
                <c:pt idx="8699">
                  <c:v>7.8514588999999996E-2</c:v>
                </c:pt>
                <c:pt idx="8700">
                  <c:v>7.1632756000000006E-2</c:v>
                </c:pt>
                <c:pt idx="8701">
                  <c:v>-1.2798425E-2</c:v>
                </c:pt>
                <c:pt idx="8702">
                  <c:v>-0.32773938800000002</c:v>
                </c:pt>
                <c:pt idx="8703">
                  <c:v>2.489042E-2</c:v>
                </c:pt>
                <c:pt idx="8704">
                  <c:v>-4.8799380000000003E-2</c:v>
                </c:pt>
                <c:pt idx="8705">
                  <c:v>-2.2047244000000001E-2</c:v>
                </c:pt>
                <c:pt idx="8706">
                  <c:v>-5.0021939000000001E-2</c:v>
                </c:pt>
                <c:pt idx="8707">
                  <c:v>0.186053883</c:v>
                </c:pt>
                <c:pt idx="8708">
                  <c:v>4.4551797999999997E-2</c:v>
                </c:pt>
                <c:pt idx="8709">
                  <c:v>-7.7855775000000002E-2</c:v>
                </c:pt>
                <c:pt idx="8710">
                  <c:v>9.5002474000000003E-2</c:v>
                </c:pt>
                <c:pt idx="8711">
                  <c:v>7.1447975999999996E-2</c:v>
                </c:pt>
                <c:pt idx="8712">
                  <c:v>-0.108070175</c:v>
                </c:pt>
                <c:pt idx="8713">
                  <c:v>-3.3057850999999999E-2</c:v>
                </c:pt>
                <c:pt idx="8714">
                  <c:v>-2.3354565000000001E-2</c:v>
                </c:pt>
                <c:pt idx="8715">
                  <c:v>-4.2988204000000002E-2</c:v>
                </c:pt>
                <c:pt idx="8716">
                  <c:v>0.134599156</c:v>
                </c:pt>
                <c:pt idx="8717">
                  <c:v>-1.6641452000000001E-2</c:v>
                </c:pt>
                <c:pt idx="8718">
                  <c:v>6.0790269999999999E-3</c:v>
                </c:pt>
                <c:pt idx="8719">
                  <c:v>-6.8259386000000005E-2</c:v>
                </c:pt>
                <c:pt idx="8720">
                  <c:v>5.5956284000000002E-2</c:v>
                </c:pt>
                <c:pt idx="8721">
                  <c:v>-4.4208659999999999E-3</c:v>
                </c:pt>
                <c:pt idx="8722">
                  <c:v>0.108300677</c:v>
                </c:pt>
                <c:pt idx="8723">
                  <c:v>-1.9629226E-2</c:v>
                </c:pt>
                <c:pt idx="8724">
                  <c:v>-6.2462820000000002E-2</c:v>
                </c:pt>
                <c:pt idx="8725">
                  <c:v>-4.4545454999999998E-2</c:v>
                </c:pt>
                <c:pt idx="8726">
                  <c:v>5.3935860000000002E-2</c:v>
                </c:pt>
                <c:pt idx="8727">
                  <c:v>0.13094339599999999</c:v>
                </c:pt>
                <c:pt idx="8728">
                  <c:v>2.5733961999999999E-2</c:v>
                </c:pt>
                <c:pt idx="8729">
                  <c:v>4.5520580999999997E-2</c:v>
                </c:pt>
                <c:pt idx="8730">
                  <c:v>3.1311155E-2</c:v>
                </c:pt>
                <c:pt idx="8731">
                  <c:v>-4.1964286000000003E-2</c:v>
                </c:pt>
                <c:pt idx="8732">
                  <c:v>2.3255814E-2</c:v>
                </c:pt>
                <c:pt idx="8733">
                  <c:v>-7.1073009000000006E-2</c:v>
                </c:pt>
                <c:pt idx="8734">
                  <c:v>-4.9103662999999999E-2</c:v>
                </c:pt>
                <c:pt idx="8735">
                  <c:v>-0.16506658399999999</c:v>
                </c:pt>
                <c:pt idx="8736">
                  <c:v>-0.121195652</c:v>
                </c:pt>
                <c:pt idx="8737">
                  <c:v>-4.5605700999999998E-2</c:v>
                </c:pt>
                <c:pt idx="8738">
                  <c:v>0.136338028</c:v>
                </c:pt>
                <c:pt idx="8739">
                  <c:v>2.4980783999999999E-2</c:v>
                </c:pt>
                <c:pt idx="8740">
                  <c:v>0.13677536200000001</c:v>
                </c:pt>
                <c:pt idx="8741">
                  <c:v>1.0883601E-2</c:v>
                </c:pt>
                <c:pt idx="8742">
                  <c:v>0.13237221499999999</c:v>
                </c:pt>
                <c:pt idx="8743">
                  <c:v>-4.6861924999999999E-2</c:v>
                </c:pt>
                <c:pt idx="8744">
                  <c:v>-1.3059701E-2</c:v>
                </c:pt>
                <c:pt idx="8745">
                  <c:v>-9.3445527E-2</c:v>
                </c:pt>
                <c:pt idx="8746">
                  <c:v>-8.0808081000000004E-2</c:v>
                </c:pt>
                <c:pt idx="8747">
                  <c:v>-4.9723757E-2</c:v>
                </c:pt>
                <c:pt idx="8748">
                  <c:v>-1.0397554E-2</c:v>
                </c:pt>
                <c:pt idx="8749">
                  <c:v>7.7268642999999998E-2</c:v>
                </c:pt>
                <c:pt idx="8750">
                  <c:v>-8.6697087000000006E-2</c:v>
                </c:pt>
                <c:pt idx="8751">
                  <c:v>-0.123012552</c:v>
                </c:pt>
                <c:pt idx="8752">
                  <c:v>1.5217391E-2</c:v>
                </c:pt>
                <c:pt idx="8753">
                  <c:v>-2.5257732000000001E-2</c:v>
                </c:pt>
                <c:pt idx="8754">
                  <c:v>-5.8823528999999999E-2</c:v>
                </c:pt>
                <c:pt idx="8755">
                  <c:v>3.2294941000000001E-2</c:v>
                </c:pt>
                <c:pt idx="8756">
                  <c:v>-4.1640178E-2</c:v>
                </c:pt>
                <c:pt idx="8757">
                  <c:v>3.4280117999999998E-2</c:v>
                </c:pt>
                <c:pt idx="8758">
                  <c:v>-3.1399317000000003E-2</c:v>
                </c:pt>
                <c:pt idx="8759">
                  <c:v>0.117449664</c:v>
                </c:pt>
                <c:pt idx="8760">
                  <c:v>-4.6666667000000002E-2</c:v>
                </c:pt>
                <c:pt idx="8761">
                  <c:v>3.5595039999999998E-3</c:v>
                </c:pt>
                <c:pt idx="8762">
                  <c:v>5.1502145999999999E-2</c:v>
                </c:pt>
                <c:pt idx="8763">
                  <c:v>6.7620651000000004E-2</c:v>
                </c:pt>
                <c:pt idx="8764">
                  <c:v>7.8947370000000006E-3</c:v>
                </c:pt>
                <c:pt idx="8765">
                  <c:v>2.7164179E-2</c:v>
                </c:pt>
                <c:pt idx="8766">
                  <c:v>-8.1274899999999997E-2</c:v>
                </c:pt>
                <c:pt idx="8767">
                  <c:v>-8.779383E-3</c:v>
                </c:pt>
                <c:pt idx="8768">
                  <c:v>1.9790453999999999E-2</c:v>
                </c:pt>
                <c:pt idx="8769">
                  <c:v>1.4040561999999999E-2</c:v>
                </c:pt>
                <c:pt idx="8770">
                  <c:v>6.2211162E-2</c:v>
                </c:pt>
                <c:pt idx="8771">
                  <c:v>-4.0489245E-2</c:v>
                </c:pt>
                <c:pt idx="8772">
                  <c:v>-2.3038157E-2</c:v>
                </c:pt>
                <c:pt idx="8773">
                  <c:v>4.5939294999999998E-2</c:v>
                </c:pt>
                <c:pt idx="8774">
                  <c:v>0.13379397000000001</c:v>
                </c:pt>
                <c:pt idx="8775">
                  <c:v>0.105741627</c:v>
                </c:pt>
                <c:pt idx="8776">
                  <c:v>2.955665E-2</c:v>
                </c:pt>
                <c:pt idx="8777">
                  <c:v>-0.05</c:v>
                </c:pt>
                <c:pt idx="8778">
                  <c:v>7.3503048000000001E-2</c:v>
                </c:pt>
                <c:pt idx="8779">
                  <c:v>1.1065007E-2</c:v>
                </c:pt>
                <c:pt idx="8780">
                  <c:v>0.28320000000000001</c:v>
                </c:pt>
                <c:pt idx="8781">
                  <c:v>0.19140625</c:v>
                </c:pt>
                <c:pt idx="8782">
                  <c:v>9.2240493000000007E-2</c:v>
                </c:pt>
                <c:pt idx="8783">
                  <c:v>0.11386138599999999</c:v>
                </c:pt>
                <c:pt idx="8784">
                  <c:v>-5.4410552000000001E-2</c:v>
                </c:pt>
                <c:pt idx="8785">
                  <c:v>8.0749574000000005E-2</c:v>
                </c:pt>
                <c:pt idx="8786">
                  <c:v>-3.6478984999999998E-2</c:v>
                </c:pt>
                <c:pt idx="8787">
                  <c:v>6.0342327000000001E-2</c:v>
                </c:pt>
                <c:pt idx="8788">
                  <c:v>3.6879433000000003E-2</c:v>
                </c:pt>
                <c:pt idx="8789">
                  <c:v>-1.8867925000000001E-2</c:v>
                </c:pt>
                <c:pt idx="8790">
                  <c:v>-1.9148935999999998E-2</c:v>
                </c:pt>
                <c:pt idx="8791">
                  <c:v>0.133837649</c:v>
                </c:pt>
                <c:pt idx="8792">
                  <c:v>-3.7499999999999999E-3</c:v>
                </c:pt>
                <c:pt idx="8793">
                  <c:v>-5.6571428999999999E-2</c:v>
                </c:pt>
                <c:pt idx="8794">
                  <c:v>-6.3501143999999995E-2</c:v>
                </c:pt>
                <c:pt idx="8795">
                  <c:v>-3.9176626999999999E-2</c:v>
                </c:pt>
                <c:pt idx="8796">
                  <c:v>6.1737805E-2</c:v>
                </c:pt>
                <c:pt idx="8797">
                  <c:v>1.4697119999999999E-2</c:v>
                </c:pt>
                <c:pt idx="8798">
                  <c:v>-4.4308111999999997E-2</c:v>
                </c:pt>
                <c:pt idx="8799">
                  <c:v>1.84E-2</c:v>
                </c:pt>
                <c:pt idx="8800">
                  <c:v>-6.1965812000000002E-2</c:v>
                </c:pt>
                <c:pt idx="8801">
                  <c:v>-7.582938E-3</c:v>
                </c:pt>
                <c:pt idx="8802">
                  <c:v>-1.546724E-2</c:v>
                </c:pt>
                <c:pt idx="8803">
                  <c:v>5.9518783999999998E-2</c:v>
                </c:pt>
                <c:pt idx="8804">
                  <c:v>-4.5620437999999999E-2</c:v>
                </c:pt>
                <c:pt idx="8805">
                  <c:v>5.2511415999999998E-2</c:v>
                </c:pt>
                <c:pt idx="8806">
                  <c:v>-2.5974026000000001E-2</c:v>
                </c:pt>
                <c:pt idx="8807">
                  <c:v>7.7307466000000005E-2</c:v>
                </c:pt>
                <c:pt idx="8808">
                  <c:v>0.104888889</c:v>
                </c:pt>
                <c:pt idx="8809">
                  <c:v>1.8867925000000001E-2</c:v>
                </c:pt>
                <c:pt idx="8810">
                  <c:v>-7.4508162000000003E-2</c:v>
                </c:pt>
                <c:pt idx="8811">
                  <c:v>-5.9315589000000002E-2</c:v>
                </c:pt>
                <c:pt idx="8812">
                  <c:v>-2.6595740000000001E-3</c:v>
                </c:pt>
                <c:pt idx="8813">
                  <c:v>9.6491227999999998E-2</c:v>
                </c:pt>
                <c:pt idx="8814">
                  <c:v>-9.4623656E-2</c:v>
                </c:pt>
                <c:pt idx="8815">
                  <c:v>2.3869346999999999E-2</c:v>
                </c:pt>
                <c:pt idx="8816">
                  <c:v>-2.8904055000000001E-2</c:v>
                </c:pt>
                <c:pt idx="8817">
                  <c:v>6.8965520000000002E-3</c:v>
                </c:pt>
                <c:pt idx="8818">
                  <c:v>-2.3182297000000001E-2</c:v>
                </c:pt>
                <c:pt idx="8819">
                  <c:v>0.17404129800000001</c:v>
                </c:pt>
                <c:pt idx="8820">
                  <c:v>0.102528736</c:v>
                </c:pt>
                <c:pt idx="8821">
                  <c:v>-3.1914893999999999E-2</c:v>
                </c:pt>
                <c:pt idx="8822">
                  <c:v>-5.4409006000000003E-2</c:v>
                </c:pt>
                <c:pt idx="8823">
                  <c:v>9.4382021999999996E-2</c:v>
                </c:pt>
                <c:pt idx="8824">
                  <c:v>-5.9764706000000001E-2</c:v>
                </c:pt>
                <c:pt idx="8825">
                  <c:v>0.100499722</c:v>
                </c:pt>
                <c:pt idx="8826">
                  <c:v>-2.0631067999999999E-2</c:v>
                </c:pt>
                <c:pt idx="8827">
                  <c:v>2.0010964999999999E-2</c:v>
                </c:pt>
                <c:pt idx="8828">
                  <c:v>-9.0607734999999995E-2</c:v>
                </c:pt>
                <c:pt idx="8829">
                  <c:v>-8.3798883000000005E-2</c:v>
                </c:pt>
                <c:pt idx="8830">
                  <c:v>4.4813277999999998E-2</c:v>
                </c:pt>
                <c:pt idx="8831">
                  <c:v>-6.9192750999999997E-2</c:v>
                </c:pt>
                <c:pt idx="8832">
                  <c:v>6.7044381E-2</c:v>
                </c:pt>
                <c:pt idx="8833">
                  <c:v>-1.0909090999999999E-2</c:v>
                </c:pt>
                <c:pt idx="8834">
                  <c:v>0.14559386999999999</c:v>
                </c:pt>
                <c:pt idx="8835">
                  <c:v>-2.3552501999999999E-2</c:v>
                </c:pt>
                <c:pt idx="8836">
                  <c:v>1.4415544000000001E-2</c:v>
                </c:pt>
                <c:pt idx="8837">
                  <c:v>1.0378058000000001E-2</c:v>
                </c:pt>
                <c:pt idx="8838">
                  <c:v>4.7301586999999999E-2</c:v>
                </c:pt>
                <c:pt idx="8839">
                  <c:v>0.11053718999999999</c:v>
                </c:pt>
                <c:pt idx="8840">
                  <c:v>9.7356016000000004E-2</c:v>
                </c:pt>
                <c:pt idx="8841">
                  <c:v>-0.10401002500000001</c:v>
                </c:pt>
                <c:pt idx="8842">
                  <c:v>-2.4786671999999999E-2</c:v>
                </c:pt>
                <c:pt idx="8843">
                  <c:v>-3.3246978000000003E-2</c:v>
                </c:pt>
                <c:pt idx="8844">
                  <c:v>1.0378058000000001E-2</c:v>
                </c:pt>
                <c:pt idx="8845">
                  <c:v>7.2164948000000007E-2</c:v>
                </c:pt>
                <c:pt idx="8846">
                  <c:v>-1.7898383E-2</c:v>
                </c:pt>
                <c:pt idx="8847">
                  <c:v>2.6032627999999999E-2</c:v>
                </c:pt>
                <c:pt idx="8848">
                  <c:v>3.2321254000000001E-2</c:v>
                </c:pt>
                <c:pt idx="8849">
                  <c:v>0.14133333300000001</c:v>
                </c:pt>
                <c:pt idx="8850">
                  <c:v>-5.0387596999999999E-2</c:v>
                </c:pt>
                <c:pt idx="8851">
                  <c:v>-2.8497409000000001E-2</c:v>
                </c:pt>
                <c:pt idx="8852">
                  <c:v>7.0400000000000004E-2</c:v>
                </c:pt>
                <c:pt idx="8853">
                  <c:v>-1.9223793999999999E-2</c:v>
                </c:pt>
                <c:pt idx="8854">
                  <c:v>4.6568627000000001E-2</c:v>
                </c:pt>
                <c:pt idx="8855">
                  <c:v>5.8633426000000002E-2</c:v>
                </c:pt>
                <c:pt idx="8856">
                  <c:v>3.9823008999999999E-2</c:v>
                </c:pt>
                <c:pt idx="8857">
                  <c:v>7.0676691999999999E-2</c:v>
                </c:pt>
                <c:pt idx="8858">
                  <c:v>-1.408451E-3</c:v>
                </c:pt>
                <c:pt idx="8859">
                  <c:v>6.7493615000000007E-2</c:v>
                </c:pt>
                <c:pt idx="8860">
                  <c:v>4.6126016999999998E-2</c:v>
                </c:pt>
                <c:pt idx="8861">
                  <c:v>-1.8896449999999999E-3</c:v>
                </c:pt>
                <c:pt idx="8862">
                  <c:v>-3.9318479999999999E-3</c:v>
                </c:pt>
                <c:pt idx="8863">
                  <c:v>1.344086E-3</c:v>
                </c:pt>
                <c:pt idx="8864">
                  <c:v>4.7792444000000003E-2</c:v>
                </c:pt>
                <c:pt idx="8865">
                  <c:v>-3.786775E-3</c:v>
                </c:pt>
                <c:pt idx="8866">
                  <c:v>6.8426199999999998E-3</c:v>
                </c:pt>
                <c:pt idx="8867">
                  <c:v>-7.1287130000000001E-3</c:v>
                </c:pt>
                <c:pt idx="8868">
                  <c:v>5.0554697000000003E-2</c:v>
                </c:pt>
                <c:pt idx="8869">
                  <c:v>2.5400138999999999E-2</c:v>
                </c:pt>
                <c:pt idx="8870">
                  <c:v>-4.1723202000000001E-2</c:v>
                </c:pt>
                <c:pt idx="8871">
                  <c:v>8.3757782000000003E-2</c:v>
                </c:pt>
                <c:pt idx="8872">
                  <c:v>3.042328E-2</c:v>
                </c:pt>
                <c:pt idx="8873">
                  <c:v>-7.9874000000000004E-3</c:v>
                </c:pt>
                <c:pt idx="8874">
                  <c:v>-2.8541502999999999E-2</c:v>
                </c:pt>
                <c:pt idx="8875">
                  <c:v>-3.6660776999999999E-2</c:v>
                </c:pt>
                <c:pt idx="8876">
                  <c:v>-0.55096977899999999</c:v>
                </c:pt>
                <c:pt idx="8877">
                  <c:v>-7.5442648000000001E-2</c:v>
                </c:pt>
                <c:pt idx="8878">
                  <c:v>-3.9520113000000003E-2</c:v>
                </c:pt>
                <c:pt idx="8879">
                  <c:v>0.138866287</c:v>
                </c:pt>
                <c:pt idx="8880">
                  <c:v>1.8218623E-2</c:v>
                </c:pt>
                <c:pt idx="8881">
                  <c:v>-0.100911002</c:v>
                </c:pt>
                <c:pt idx="8882">
                  <c:v>4.1752481000000001E-2</c:v>
                </c:pt>
                <c:pt idx="8883">
                  <c:v>-2.2504891999999999E-2</c:v>
                </c:pt>
                <c:pt idx="8884">
                  <c:v>1.7494356999999999E-2</c:v>
                </c:pt>
                <c:pt idx="8885">
                  <c:v>-3.8702928999999997E-2</c:v>
                </c:pt>
                <c:pt idx="8886">
                  <c:v>0.165129151</c:v>
                </c:pt>
                <c:pt idx="8887">
                  <c:v>5.6880734000000002E-2</c:v>
                </c:pt>
                <c:pt idx="8888">
                  <c:v>-4.7890535999999997E-2</c:v>
                </c:pt>
                <c:pt idx="8889">
                  <c:v>2.9189189000000001E-2</c:v>
                </c:pt>
                <c:pt idx="8890">
                  <c:v>0.138215211</c:v>
                </c:pt>
                <c:pt idx="8891">
                  <c:v>-2.3928214999999999E-2</c:v>
                </c:pt>
                <c:pt idx="8892">
                  <c:v>3.6851967999999999E-2</c:v>
                </c:pt>
                <c:pt idx="8893">
                  <c:v>-2.6581805E-2</c:v>
                </c:pt>
                <c:pt idx="8894">
                  <c:v>6.0624429999999998E-3</c:v>
                </c:pt>
                <c:pt idx="8895">
                  <c:v>3.9253538999999997E-2</c:v>
                </c:pt>
                <c:pt idx="8896">
                  <c:v>-5.5357849999999997E-3</c:v>
                </c:pt>
                <c:pt idx="8897">
                  <c:v>-8.2073434000000001E-2</c:v>
                </c:pt>
                <c:pt idx="8898">
                  <c:v>-2.7200935999999998E-2</c:v>
                </c:pt>
                <c:pt idx="8899">
                  <c:v>1.8181817999999999E-2</c:v>
                </c:pt>
                <c:pt idx="8900">
                  <c:v>1.6806722999999999E-2</c:v>
                </c:pt>
                <c:pt idx="8901">
                  <c:v>2.9106028999999999E-2</c:v>
                </c:pt>
                <c:pt idx="8902">
                  <c:v>-5.1966291999999997E-2</c:v>
                </c:pt>
                <c:pt idx="8903">
                  <c:v>4.2717087000000001E-2</c:v>
                </c:pt>
                <c:pt idx="8904">
                  <c:v>0.134574468</c:v>
                </c:pt>
                <c:pt idx="8905">
                  <c:v>-5.369608E-2</c:v>
                </c:pt>
                <c:pt idx="8906">
                  <c:v>-1.4992499999999999E-3</c:v>
                </c:pt>
                <c:pt idx="8907">
                  <c:v>-3.4044715000000003E-2</c:v>
                </c:pt>
                <c:pt idx="8908">
                  <c:v>-1.4058107E-2</c:v>
                </c:pt>
                <c:pt idx="8909">
                  <c:v>0.22429906499999999</c:v>
                </c:pt>
                <c:pt idx="8910">
                  <c:v>7.2522982999999999E-2</c:v>
                </c:pt>
                <c:pt idx="8911">
                  <c:v>-6.3626719999999998E-3</c:v>
                </c:pt>
                <c:pt idx="8912">
                  <c:v>9.9573256999999998E-2</c:v>
                </c:pt>
                <c:pt idx="8913">
                  <c:v>6.5959953000000002E-2</c:v>
                </c:pt>
                <c:pt idx="8914">
                  <c:v>9.7196262000000005E-2</c:v>
                </c:pt>
                <c:pt idx="8915">
                  <c:v>2.1420518999999999E-2</c:v>
                </c:pt>
                <c:pt idx="8916">
                  <c:v>-6.7191601000000004E-2</c:v>
                </c:pt>
                <c:pt idx="8917">
                  <c:v>1.7060367E-2</c:v>
                </c:pt>
                <c:pt idx="8918">
                  <c:v>8.8888890000000005E-3</c:v>
                </c:pt>
                <c:pt idx="8919">
                  <c:v>7.4394463999999993E-2</c:v>
                </c:pt>
                <c:pt idx="8920">
                  <c:v>-5.4177989000000003E-2</c:v>
                </c:pt>
                <c:pt idx="8921">
                  <c:v>5.8963124999999998E-2</c:v>
                </c:pt>
                <c:pt idx="8922">
                  <c:v>0.124719731</c:v>
                </c:pt>
                <c:pt idx="8923">
                  <c:v>9.1452777999999998E-2</c:v>
                </c:pt>
                <c:pt idx="8924">
                  <c:v>0.141280353</c:v>
                </c:pt>
                <c:pt idx="8925">
                  <c:v>-2.0528771000000001E-2</c:v>
                </c:pt>
                <c:pt idx="8926">
                  <c:v>7.9940120000000003E-2</c:v>
                </c:pt>
                <c:pt idx="8927">
                  <c:v>6.5619741999999995E-2</c:v>
                </c:pt>
                <c:pt idx="8928">
                  <c:v>-3.4294871999999997E-2</c:v>
                </c:pt>
                <c:pt idx="8929">
                  <c:v>-0.20290909100000001</c:v>
                </c:pt>
                <c:pt idx="8930">
                  <c:v>-0.115592366</c:v>
                </c:pt>
                <c:pt idx="8931">
                  <c:v>-7.1551230000000002E-3</c:v>
                </c:pt>
                <c:pt idx="8932">
                  <c:v>4.9423389999999996E-3</c:v>
                </c:pt>
                <c:pt idx="8933">
                  <c:v>9.3541203000000003E-2</c:v>
                </c:pt>
                <c:pt idx="8934">
                  <c:v>2.1428571E-2</c:v>
                </c:pt>
                <c:pt idx="8935">
                  <c:v>5.3198227000000001E-2</c:v>
                </c:pt>
                <c:pt idx="8936">
                  <c:v>-5.1439357999999998E-2</c:v>
                </c:pt>
                <c:pt idx="8937">
                  <c:v>0.14879999999999999</c:v>
                </c:pt>
                <c:pt idx="8938">
                  <c:v>9.4212650999999994E-2</c:v>
                </c:pt>
                <c:pt idx="8939">
                  <c:v>-4.2253521000000002E-2</c:v>
                </c:pt>
                <c:pt idx="8940">
                  <c:v>8.6666667000000003E-2</c:v>
                </c:pt>
                <c:pt idx="8941">
                  <c:v>-5.3062129999999997E-3</c:v>
                </c:pt>
                <c:pt idx="8942">
                  <c:v>-7.5169738E-2</c:v>
                </c:pt>
                <c:pt idx="8943">
                  <c:v>-6.1704835E-2</c:v>
                </c:pt>
                <c:pt idx="8944">
                  <c:v>-2.4390243999999998E-2</c:v>
                </c:pt>
                <c:pt idx="8945">
                  <c:v>2.0449898000000001E-2</c:v>
                </c:pt>
                <c:pt idx="8946">
                  <c:v>1.7156863000000001E-2</c:v>
                </c:pt>
                <c:pt idx="8947">
                  <c:v>-0.10226962000000001</c:v>
                </c:pt>
                <c:pt idx="8948">
                  <c:v>-1.4571429E-2</c:v>
                </c:pt>
                <c:pt idx="8949">
                  <c:v>9.2530658000000002E-2</c:v>
                </c:pt>
                <c:pt idx="8950">
                  <c:v>3.9607311999999999E-2</c:v>
                </c:pt>
                <c:pt idx="8951">
                  <c:v>3.5947712E-2</c:v>
                </c:pt>
                <c:pt idx="8952">
                  <c:v>2.6241799E-2</c:v>
                </c:pt>
                <c:pt idx="8953">
                  <c:v>7.4838710000000003E-2</c:v>
                </c:pt>
                <c:pt idx="8954">
                  <c:v>0.158243579</c:v>
                </c:pt>
                <c:pt idx="8955">
                  <c:v>3.2615025999999998E-2</c:v>
                </c:pt>
                <c:pt idx="8956">
                  <c:v>4.8680352000000003E-2</c:v>
                </c:pt>
                <c:pt idx="8957">
                  <c:v>-0.15414012699999999</c:v>
                </c:pt>
                <c:pt idx="8958">
                  <c:v>5.2438745000000002E-2</c:v>
                </c:pt>
                <c:pt idx="8959">
                  <c:v>4.1003671999999998E-2</c:v>
                </c:pt>
                <c:pt idx="8960">
                  <c:v>1.2003000999999999E-2</c:v>
                </c:pt>
                <c:pt idx="8961">
                  <c:v>3.0090270000000001E-3</c:v>
                </c:pt>
                <c:pt idx="8962">
                  <c:v>3.1417624999999998E-2</c:v>
                </c:pt>
                <c:pt idx="8963">
                  <c:v>7.6502732000000004E-2</c:v>
                </c:pt>
                <c:pt idx="8964">
                  <c:v>2.7748131999999998E-2</c:v>
                </c:pt>
                <c:pt idx="8965">
                  <c:v>-0.19106590000000001</c:v>
                </c:pt>
                <c:pt idx="8966">
                  <c:v>8.5459183999999994E-2</c:v>
                </c:pt>
                <c:pt idx="8967">
                  <c:v>2.5316456000000001E-2</c:v>
                </c:pt>
                <c:pt idx="8968">
                  <c:v>-0.133951137</c:v>
                </c:pt>
                <c:pt idx="8969">
                  <c:v>-9.2526689999999998E-3</c:v>
                </c:pt>
                <c:pt idx="8970">
                  <c:v>-1.3215859E-2</c:v>
                </c:pt>
                <c:pt idx="8971">
                  <c:v>2.8323435000000001E-2</c:v>
                </c:pt>
                <c:pt idx="8972">
                  <c:v>2.347418E-3</c:v>
                </c:pt>
                <c:pt idx="8973">
                  <c:v>-3.8604305999999998E-2</c:v>
                </c:pt>
                <c:pt idx="8974">
                  <c:v>0.13007284099999999</c:v>
                </c:pt>
                <c:pt idx="8975">
                  <c:v>0.258094357</c:v>
                </c:pt>
                <c:pt idx="8976">
                  <c:v>4.0609136999999997E-2</c:v>
                </c:pt>
                <c:pt idx="8977">
                  <c:v>-5.9012875999999999E-2</c:v>
                </c:pt>
                <c:pt idx="8978">
                  <c:v>-8.033419E-2</c:v>
                </c:pt>
                <c:pt idx="8979">
                  <c:v>-6.2340966999999997E-2</c:v>
                </c:pt>
                <c:pt idx="8980">
                  <c:v>-3.4589478E-2</c:v>
                </c:pt>
                <c:pt idx="8981">
                  <c:v>5.3308823999999998E-2</c:v>
                </c:pt>
                <c:pt idx="8982">
                  <c:v>5.747126E-3</c:v>
                </c:pt>
                <c:pt idx="8983">
                  <c:v>0.10031348</c:v>
                </c:pt>
                <c:pt idx="8984">
                  <c:v>-2.4284764E-2</c:v>
                </c:pt>
                <c:pt idx="8985">
                  <c:v>-0.125</c:v>
                </c:pt>
                <c:pt idx="8986">
                  <c:v>5.3981622999999999E-2</c:v>
                </c:pt>
                <c:pt idx="8987">
                  <c:v>-4.4791288999999998E-2</c:v>
                </c:pt>
                <c:pt idx="8988">
                  <c:v>1.1560694E-2</c:v>
                </c:pt>
                <c:pt idx="8989">
                  <c:v>-7.2948328000000007E-2</c:v>
                </c:pt>
                <c:pt idx="8990">
                  <c:v>-7.0389489E-2</c:v>
                </c:pt>
                <c:pt idx="8991">
                  <c:v>-3.692762E-3</c:v>
                </c:pt>
                <c:pt idx="8992">
                  <c:v>-6.0557126000000003E-2</c:v>
                </c:pt>
                <c:pt idx="8993">
                  <c:v>-2.7061855999999999E-2</c:v>
                </c:pt>
                <c:pt idx="8994">
                  <c:v>2.0533881E-2</c:v>
                </c:pt>
                <c:pt idx="8995">
                  <c:v>-1.8917730000000001E-2</c:v>
                </c:pt>
                <c:pt idx="8996">
                  <c:v>1.9565216999999999E-2</c:v>
                </c:pt>
                <c:pt idx="8997">
                  <c:v>2.2131148E-2</c:v>
                </c:pt>
                <c:pt idx="8998">
                  <c:v>-3.9687137999999997E-2</c:v>
                </c:pt>
                <c:pt idx="8999">
                  <c:v>-2.9588165E-2</c:v>
                </c:pt>
                <c:pt idx="9000">
                  <c:v>-6.1662198000000001E-2</c:v>
                </c:pt>
                <c:pt idx="9001">
                  <c:v>9.6563011000000004E-2</c:v>
                </c:pt>
                <c:pt idx="9002">
                  <c:v>2.2272987000000001E-2</c:v>
                </c:pt>
                <c:pt idx="9003">
                  <c:v>0.115449344</c:v>
                </c:pt>
                <c:pt idx="9004">
                  <c:v>-7.3349632999999997E-2</c:v>
                </c:pt>
                <c:pt idx="9005">
                  <c:v>-9.7477060000000001E-3</c:v>
                </c:pt>
                <c:pt idx="9006">
                  <c:v>0.14754953100000001</c:v>
                </c:pt>
                <c:pt idx="9007">
                  <c:v>0.124324324</c:v>
                </c:pt>
                <c:pt idx="9008">
                  <c:v>6.9599109000000006E-2</c:v>
                </c:pt>
                <c:pt idx="9009">
                  <c:v>-7.9872204000000002E-2</c:v>
                </c:pt>
                <c:pt idx="9010">
                  <c:v>2.0109289999999998E-2</c:v>
                </c:pt>
                <c:pt idx="9011">
                  <c:v>8.0054644999999994E-2</c:v>
                </c:pt>
                <c:pt idx="9012">
                  <c:v>-6.6550925999999996E-2</c:v>
                </c:pt>
                <c:pt idx="9013">
                  <c:v>-6.2174237E-2</c:v>
                </c:pt>
                <c:pt idx="9014">
                  <c:v>2.3132849E-2</c:v>
                </c:pt>
                <c:pt idx="9015">
                  <c:v>1.2831858E-2</c:v>
                </c:pt>
                <c:pt idx="9016">
                  <c:v>1.7809439E-2</c:v>
                </c:pt>
                <c:pt idx="9017">
                  <c:v>-2.8808381000000001E-2</c:v>
                </c:pt>
                <c:pt idx="9018">
                  <c:v>-1.6487001000000001E-2</c:v>
                </c:pt>
                <c:pt idx="9019">
                  <c:v>1.6271372999999999E-2</c:v>
                </c:pt>
                <c:pt idx="9020">
                  <c:v>-1.1210762000000001E-2</c:v>
                </c:pt>
                <c:pt idx="9021">
                  <c:v>0.28808932999999998</c:v>
                </c:pt>
                <c:pt idx="9022">
                  <c:v>-8.4143293999999993E-2</c:v>
                </c:pt>
                <c:pt idx="9023">
                  <c:v>4.7671233E-2</c:v>
                </c:pt>
                <c:pt idx="9024">
                  <c:v>-8.1018518999999997E-2</c:v>
                </c:pt>
                <c:pt idx="9025">
                  <c:v>-2.393617E-2</c:v>
                </c:pt>
                <c:pt idx="9026">
                  <c:v>6.6072753999999997E-2</c:v>
                </c:pt>
                <c:pt idx="9027">
                  <c:v>-5.5572244E-2</c:v>
                </c:pt>
                <c:pt idx="9028">
                  <c:v>5.5214724E-2</c:v>
                </c:pt>
                <c:pt idx="9029">
                  <c:v>1.4798802999999999E-2</c:v>
                </c:pt>
                <c:pt idx="9030">
                  <c:v>5.5410933000000002E-2</c:v>
                </c:pt>
                <c:pt idx="9031">
                  <c:v>1.4909478E-2</c:v>
                </c:pt>
                <c:pt idx="9032">
                  <c:v>4.8309179000000001E-2</c:v>
                </c:pt>
                <c:pt idx="9033">
                  <c:v>-0.127567926</c:v>
                </c:pt>
                <c:pt idx="9034">
                  <c:v>-3.4514925000000002E-2</c:v>
                </c:pt>
                <c:pt idx="9035">
                  <c:v>5.4305660000000004E-3</c:v>
                </c:pt>
                <c:pt idx="9036">
                  <c:v>1.9601838E-2</c:v>
                </c:pt>
                <c:pt idx="9037">
                  <c:v>-6.4285713999999994E-2</c:v>
                </c:pt>
                <c:pt idx="9038">
                  <c:v>-2.3608769000000002E-2</c:v>
                </c:pt>
                <c:pt idx="9039">
                  <c:v>-8.0602303E-2</c:v>
                </c:pt>
                <c:pt idx="9040">
                  <c:v>2.0933424999999999E-2</c:v>
                </c:pt>
                <c:pt idx="9041">
                  <c:v>0.12798579700000001</c:v>
                </c:pt>
                <c:pt idx="9042">
                  <c:v>1.5934330999999999E-2</c:v>
                </c:pt>
                <c:pt idx="9043">
                  <c:v>-2.6595745E-2</c:v>
                </c:pt>
                <c:pt idx="9044">
                  <c:v>2.0743640000000001E-2</c:v>
                </c:pt>
                <c:pt idx="9045">
                  <c:v>-0.10776846900000001</c:v>
                </c:pt>
                <c:pt idx="9046">
                  <c:v>6.1818181999999999E-2</c:v>
                </c:pt>
                <c:pt idx="9047">
                  <c:v>5.6300268000000001E-2</c:v>
                </c:pt>
                <c:pt idx="9048">
                  <c:v>-2.7710842999999999E-2</c:v>
                </c:pt>
                <c:pt idx="9049">
                  <c:v>1.0397326E-2</c:v>
                </c:pt>
                <c:pt idx="9050">
                  <c:v>0.12267657999999999</c:v>
                </c:pt>
                <c:pt idx="9051">
                  <c:v>-4.7772756999999999E-2</c:v>
                </c:pt>
                <c:pt idx="9052">
                  <c:v>9.3720711999999998E-2</c:v>
                </c:pt>
                <c:pt idx="9053">
                  <c:v>9.592326E-3</c:v>
                </c:pt>
                <c:pt idx="9054">
                  <c:v>-0.34190966299999997</c:v>
                </c:pt>
                <c:pt idx="9055">
                  <c:v>1.8438840000000001E-3</c:v>
                </c:pt>
                <c:pt idx="9056">
                  <c:v>4.9770792000000001E-2</c:v>
                </c:pt>
                <c:pt idx="9057">
                  <c:v>-0.12581762199999999</c:v>
                </c:pt>
                <c:pt idx="9058">
                  <c:v>6.4992614000000004E-2</c:v>
                </c:pt>
                <c:pt idx="9059">
                  <c:v>-0.20459770099999999</c:v>
                </c:pt>
                <c:pt idx="9060">
                  <c:v>-5.5E-2</c:v>
                </c:pt>
                <c:pt idx="9061">
                  <c:v>-2.0979021E-2</c:v>
                </c:pt>
                <c:pt idx="9062">
                  <c:v>1.0176754E-2</c:v>
                </c:pt>
                <c:pt idx="9063">
                  <c:v>-1.563208E-2</c:v>
                </c:pt>
                <c:pt idx="9064">
                  <c:v>0.15968877400000001</c:v>
                </c:pt>
                <c:pt idx="9065">
                  <c:v>5.9364227999999998E-2</c:v>
                </c:pt>
                <c:pt idx="9066">
                  <c:v>-1.0954063999999999E-2</c:v>
                </c:pt>
                <c:pt idx="9067">
                  <c:v>-2.3923445000000002E-2</c:v>
                </c:pt>
                <c:pt idx="9068">
                  <c:v>3.577818E-3</c:v>
                </c:pt>
                <c:pt idx="9069">
                  <c:v>8.3333332999999996E-2</c:v>
                </c:pt>
                <c:pt idx="9070">
                  <c:v>2.0422534999999999E-2</c:v>
                </c:pt>
                <c:pt idx="9071">
                  <c:v>0.31992457600000002</c:v>
                </c:pt>
                <c:pt idx="9072">
                  <c:v>0.218656397</c:v>
                </c:pt>
                <c:pt idx="9073">
                  <c:v>8.9599999999999999E-2</c:v>
                </c:pt>
                <c:pt idx="9074">
                  <c:v>-0.13770180400000001</c:v>
                </c:pt>
                <c:pt idx="9075">
                  <c:v>-3.9132119E-2</c:v>
                </c:pt>
                <c:pt idx="9076">
                  <c:v>-3.4450651999999998E-2</c:v>
                </c:pt>
                <c:pt idx="9077">
                  <c:v>-5.5003820000000002E-2</c:v>
                </c:pt>
                <c:pt idx="9078">
                  <c:v>6.7368937000000004E-2</c:v>
                </c:pt>
                <c:pt idx="9079">
                  <c:v>0.128611111</c:v>
                </c:pt>
                <c:pt idx="9080">
                  <c:v>-6.1833688999999997E-2</c:v>
                </c:pt>
                <c:pt idx="9081">
                  <c:v>4.9251151999999999E-2</c:v>
                </c:pt>
                <c:pt idx="9082">
                  <c:v>-0.16089613</c:v>
                </c:pt>
                <c:pt idx="9083">
                  <c:v>0.104065041</c:v>
                </c:pt>
                <c:pt idx="9084">
                  <c:v>-1.5719468E-2</c:v>
                </c:pt>
                <c:pt idx="9085">
                  <c:v>-4.0723981999999999E-2</c:v>
                </c:pt>
                <c:pt idx="9086">
                  <c:v>-7.0457354999999999E-2</c:v>
                </c:pt>
                <c:pt idx="9087">
                  <c:v>-0.15192307699999999</c:v>
                </c:pt>
                <c:pt idx="9088">
                  <c:v>-6.5318818000000001E-2</c:v>
                </c:pt>
                <c:pt idx="9089">
                  <c:v>1.6051363999999999E-2</c:v>
                </c:pt>
                <c:pt idx="9090">
                  <c:v>3.8387716000000002E-2</c:v>
                </c:pt>
                <c:pt idx="9091">
                  <c:v>-1.6724738999999999E-2</c:v>
                </c:pt>
                <c:pt idx="9092">
                  <c:v>7.9011795999999995E-2</c:v>
                </c:pt>
                <c:pt idx="9093">
                  <c:v>-9.6375950000000005E-3</c:v>
                </c:pt>
                <c:pt idx="9094">
                  <c:v>8.3802190999999998E-2</c:v>
                </c:pt>
                <c:pt idx="9095">
                  <c:v>6.4762761000000002E-2</c:v>
                </c:pt>
                <c:pt idx="9096">
                  <c:v>4.6428571000000002E-2</c:v>
                </c:pt>
                <c:pt idx="9097">
                  <c:v>-3.1403940999999998E-2</c:v>
                </c:pt>
                <c:pt idx="9098">
                  <c:v>6.9256757000000002E-2</c:v>
                </c:pt>
                <c:pt idx="9099">
                  <c:v>-4.4239631000000001E-2</c:v>
                </c:pt>
                <c:pt idx="9100">
                  <c:v>-1.7991004000000001E-2</c:v>
                </c:pt>
                <c:pt idx="9101">
                  <c:v>2.0145044000000001E-2</c:v>
                </c:pt>
                <c:pt idx="9102">
                  <c:v>-4.2955326000000002E-2</c:v>
                </c:pt>
                <c:pt idx="9103">
                  <c:v>-4.1666666999999998E-2</c:v>
                </c:pt>
                <c:pt idx="9104">
                  <c:v>0.210896309</c:v>
                </c:pt>
                <c:pt idx="9105">
                  <c:v>-5.7558946E-2</c:v>
                </c:pt>
                <c:pt idx="9106">
                  <c:v>-5.1911469000000002E-2</c:v>
                </c:pt>
                <c:pt idx="9107">
                  <c:v>1.2061404E-2</c:v>
                </c:pt>
                <c:pt idx="9108">
                  <c:v>2.2067363999999999E-2</c:v>
                </c:pt>
                <c:pt idx="9109">
                  <c:v>-1.5662651E-2</c:v>
                </c:pt>
                <c:pt idx="9110">
                  <c:v>-5.7341907999999997E-2</c:v>
                </c:pt>
                <c:pt idx="9111">
                  <c:v>0.34561213400000002</c:v>
                </c:pt>
                <c:pt idx="9112">
                  <c:v>-4.8219585000000002E-2</c:v>
                </c:pt>
                <c:pt idx="9113">
                  <c:v>1.6231883999999999E-2</c:v>
                </c:pt>
                <c:pt idx="9114">
                  <c:v>8.5836909999999992E-3</c:v>
                </c:pt>
                <c:pt idx="9115">
                  <c:v>-0.13191076600000001</c:v>
                </c:pt>
                <c:pt idx="9116">
                  <c:v>-0.13191076600000001</c:v>
                </c:pt>
                <c:pt idx="9117">
                  <c:v>4.9339207000000003E-2</c:v>
                </c:pt>
                <c:pt idx="9118">
                  <c:v>4.7709924000000001E-2</c:v>
                </c:pt>
                <c:pt idx="9119">
                  <c:v>-3.2061068999999998E-2</c:v>
                </c:pt>
                <c:pt idx="9120">
                  <c:v>-9.4634558999999993E-2</c:v>
                </c:pt>
                <c:pt idx="9121">
                  <c:v>8.9994409999999997E-2</c:v>
                </c:pt>
                <c:pt idx="9122">
                  <c:v>0.13109839200000001</c:v>
                </c:pt>
                <c:pt idx="9123">
                  <c:v>-0.122207022</c:v>
                </c:pt>
                <c:pt idx="9124">
                  <c:v>8.4677419000000004E-2</c:v>
                </c:pt>
                <c:pt idx="9125">
                  <c:v>-1.1679643999999999E-2</c:v>
                </c:pt>
                <c:pt idx="9126">
                  <c:v>2.9683952999999999E-2</c:v>
                </c:pt>
                <c:pt idx="9127">
                  <c:v>1.6E-2</c:v>
                </c:pt>
                <c:pt idx="9128">
                  <c:v>-5.4807691999999998E-2</c:v>
                </c:pt>
                <c:pt idx="9129">
                  <c:v>9.6296296000000003E-2</c:v>
                </c:pt>
                <c:pt idx="9130">
                  <c:v>5.5555555999999999E-2</c:v>
                </c:pt>
                <c:pt idx="9131">
                  <c:v>1.8070688000000001E-2</c:v>
                </c:pt>
                <c:pt idx="9132">
                  <c:v>8.7281800000000003E-3</c:v>
                </c:pt>
                <c:pt idx="9133">
                  <c:v>-8.0593165999999994E-2</c:v>
                </c:pt>
                <c:pt idx="9134">
                  <c:v>-6.1244018999999997E-2</c:v>
                </c:pt>
                <c:pt idx="9135">
                  <c:v>-2.1407625E-2</c:v>
                </c:pt>
                <c:pt idx="9136">
                  <c:v>2.9970029999999998E-3</c:v>
                </c:pt>
                <c:pt idx="9137">
                  <c:v>7.6741439999999994E-2</c:v>
                </c:pt>
                <c:pt idx="9138">
                  <c:v>5.6818179999999999E-3</c:v>
                </c:pt>
                <c:pt idx="9139">
                  <c:v>2.7649770000000001E-2</c:v>
                </c:pt>
                <c:pt idx="9140">
                  <c:v>-0.105044202</c:v>
                </c:pt>
                <c:pt idx="9141">
                  <c:v>1.4240506E-2</c:v>
                </c:pt>
                <c:pt idx="9142">
                  <c:v>-4.2084167999999998E-2</c:v>
                </c:pt>
                <c:pt idx="9143">
                  <c:v>7.2727272999999995E-2</c:v>
                </c:pt>
                <c:pt idx="9144">
                  <c:v>-4.4764189000000003E-2</c:v>
                </c:pt>
                <c:pt idx="9145">
                  <c:v>0.52325581399999999</c:v>
                </c:pt>
                <c:pt idx="9146">
                  <c:v>-5.7208240000000002E-3</c:v>
                </c:pt>
                <c:pt idx="9147">
                  <c:v>2.7833001999999999E-2</c:v>
                </c:pt>
                <c:pt idx="9148">
                  <c:v>-3.2989691000000002E-2</c:v>
                </c:pt>
                <c:pt idx="9149">
                  <c:v>-0.117355372</c:v>
                </c:pt>
                <c:pt idx="9150">
                  <c:v>5.4121151999999999E-2</c:v>
                </c:pt>
                <c:pt idx="9151">
                  <c:v>6.6567497000000003E-2</c:v>
                </c:pt>
                <c:pt idx="9152">
                  <c:v>-5.4706927000000002E-2</c:v>
                </c:pt>
                <c:pt idx="9153">
                  <c:v>5.6347013000000001E-2</c:v>
                </c:pt>
                <c:pt idx="9154">
                  <c:v>-3.9790576000000001E-2</c:v>
                </c:pt>
                <c:pt idx="9155">
                  <c:v>-2.5270758000000001E-2</c:v>
                </c:pt>
                <c:pt idx="9156">
                  <c:v>5.6737589999999996E-3</c:v>
                </c:pt>
                <c:pt idx="9157">
                  <c:v>1.9364829999999999E-3</c:v>
                </c:pt>
                <c:pt idx="9158">
                  <c:v>-7.462687E-3</c:v>
                </c:pt>
                <c:pt idx="9159">
                  <c:v>-3.1034483000000002E-2</c:v>
                </c:pt>
                <c:pt idx="9160">
                  <c:v>2.0281232999999999E-2</c:v>
                </c:pt>
                <c:pt idx="9161">
                  <c:v>8.8912134000000004E-2</c:v>
                </c:pt>
                <c:pt idx="9162">
                  <c:v>-4.9578582000000003E-2</c:v>
                </c:pt>
                <c:pt idx="9163">
                  <c:v>0.41793490999999999</c:v>
                </c:pt>
                <c:pt idx="9164">
                  <c:v>3.0392157E-2</c:v>
                </c:pt>
                <c:pt idx="9165">
                  <c:v>-4.6719160000000003E-2</c:v>
                </c:pt>
                <c:pt idx="9166">
                  <c:v>-9.5605243000000006E-2</c:v>
                </c:pt>
                <c:pt idx="9167">
                  <c:v>-5.0991501000000002E-2</c:v>
                </c:pt>
                <c:pt idx="9168">
                  <c:v>1.4336918000000001E-2</c:v>
                </c:pt>
                <c:pt idx="9169">
                  <c:v>3.9898132000000003E-2</c:v>
                </c:pt>
                <c:pt idx="9170">
                  <c:v>-6.1982637E-2</c:v>
                </c:pt>
                <c:pt idx="9171">
                  <c:v>-1.5991471E-2</c:v>
                </c:pt>
                <c:pt idx="9172">
                  <c:v>-5.7142900000000003E-4</c:v>
                </c:pt>
                <c:pt idx="9173">
                  <c:v>-0.14181152799999999</c:v>
                </c:pt>
                <c:pt idx="9174">
                  <c:v>5.2631578999999998E-2</c:v>
                </c:pt>
                <c:pt idx="9175">
                  <c:v>3.3553500999999999E-2</c:v>
                </c:pt>
                <c:pt idx="9176">
                  <c:v>-7.2172618999999993E-2</c:v>
                </c:pt>
                <c:pt idx="9177">
                  <c:v>-0.111111111</c:v>
                </c:pt>
                <c:pt idx="9178">
                  <c:v>1.3649659E-2</c:v>
                </c:pt>
                <c:pt idx="9179">
                  <c:v>-4.1701419999999999E-3</c:v>
                </c:pt>
                <c:pt idx="9180">
                  <c:v>-3.1942879E-2</c:v>
                </c:pt>
                <c:pt idx="9181">
                  <c:v>2.5773200000000001E-3</c:v>
                </c:pt>
                <c:pt idx="9182">
                  <c:v>-6.2907637000000002E-2</c:v>
                </c:pt>
                <c:pt idx="9183">
                  <c:v>5.4533059999999998E-3</c:v>
                </c:pt>
                <c:pt idx="9184">
                  <c:v>0.22889305800000001</c:v>
                </c:pt>
                <c:pt idx="9185">
                  <c:v>0.18096166299999999</c:v>
                </c:pt>
                <c:pt idx="9186">
                  <c:v>-0.123432343</c:v>
                </c:pt>
                <c:pt idx="9187">
                  <c:v>5.4913295000000001E-2</c:v>
                </c:pt>
                <c:pt idx="9188">
                  <c:v>-6.8413149999999997E-3</c:v>
                </c:pt>
                <c:pt idx="9189">
                  <c:v>1.6140866E-2</c:v>
                </c:pt>
                <c:pt idx="9190">
                  <c:v>3.9605801000000003E-2</c:v>
                </c:pt>
                <c:pt idx="9191">
                  <c:v>-8.1146547999999999E-2</c:v>
                </c:pt>
                <c:pt idx="9192">
                  <c:v>-4.2354929999999999E-3</c:v>
                </c:pt>
                <c:pt idx="9193">
                  <c:v>-8.8235290000000001E-3</c:v>
                </c:pt>
                <c:pt idx="9194">
                  <c:v>-1.0414888000000001E-2</c:v>
                </c:pt>
                <c:pt idx="9195">
                  <c:v>1.1875E-2</c:v>
                </c:pt>
                <c:pt idx="9196">
                  <c:v>-0.13394919199999999</c:v>
                </c:pt>
                <c:pt idx="9197">
                  <c:v>-6.639428E-2</c:v>
                </c:pt>
                <c:pt idx="9198">
                  <c:v>1.6597509999999999E-2</c:v>
                </c:pt>
                <c:pt idx="9199">
                  <c:v>6.9860278999999997E-2</c:v>
                </c:pt>
                <c:pt idx="9200">
                  <c:v>2.7638190999999999E-2</c:v>
                </c:pt>
                <c:pt idx="9201">
                  <c:v>-5.3623188000000002E-2</c:v>
                </c:pt>
                <c:pt idx="9202">
                  <c:v>2.3459061999999999E-2</c:v>
                </c:pt>
                <c:pt idx="9203">
                  <c:v>7.0194383999999999E-2</c:v>
                </c:pt>
                <c:pt idx="9204">
                  <c:v>4.4786815000000001E-2</c:v>
                </c:pt>
                <c:pt idx="9205">
                  <c:v>-0.54341968900000004</c:v>
                </c:pt>
                <c:pt idx="9206">
                  <c:v>5.5086301999999997E-2</c:v>
                </c:pt>
                <c:pt idx="9207">
                  <c:v>-2.5067750999999999E-2</c:v>
                </c:pt>
                <c:pt idx="9208">
                  <c:v>9.2252396E-2</c:v>
                </c:pt>
                <c:pt idx="9209">
                  <c:v>9.2395167E-2</c:v>
                </c:pt>
                <c:pt idx="9210">
                  <c:v>3.6880290000000003E-2</c:v>
                </c:pt>
                <c:pt idx="9211">
                  <c:v>0.23116883099999999</c:v>
                </c:pt>
                <c:pt idx="9212">
                  <c:v>0.18487395000000001</c:v>
                </c:pt>
                <c:pt idx="9213">
                  <c:v>-8.1547619000000002E-2</c:v>
                </c:pt>
                <c:pt idx="9214">
                  <c:v>1.9857434E-2</c:v>
                </c:pt>
                <c:pt idx="9215">
                  <c:v>5.2837572999999999E-2</c:v>
                </c:pt>
                <c:pt idx="9216">
                  <c:v>-2.9027575999999999E-2</c:v>
                </c:pt>
                <c:pt idx="9217">
                  <c:v>-6.4102559999999996E-3</c:v>
                </c:pt>
                <c:pt idx="9218">
                  <c:v>-4.5490195999999997E-2</c:v>
                </c:pt>
                <c:pt idx="9219">
                  <c:v>-4.1775457000000002E-2</c:v>
                </c:pt>
                <c:pt idx="9220">
                  <c:v>-2.5824963999999999E-2</c:v>
                </c:pt>
                <c:pt idx="9221">
                  <c:v>3.7834312000000002E-2</c:v>
                </c:pt>
                <c:pt idx="9222">
                  <c:v>-2.2955975E-2</c:v>
                </c:pt>
                <c:pt idx="9223">
                  <c:v>8.6055276E-2</c:v>
                </c:pt>
                <c:pt idx="9224">
                  <c:v>-3.2835821000000001E-2</c:v>
                </c:pt>
                <c:pt idx="9225">
                  <c:v>4.8226164000000002E-2</c:v>
                </c:pt>
                <c:pt idx="9226">
                  <c:v>-6.7329763000000001E-2</c:v>
                </c:pt>
                <c:pt idx="9227">
                  <c:v>3.9085054000000001E-2</c:v>
                </c:pt>
                <c:pt idx="9228">
                  <c:v>6.7940550000000002E-3</c:v>
                </c:pt>
                <c:pt idx="9229">
                  <c:v>0.193759071</c:v>
                </c:pt>
                <c:pt idx="9230">
                  <c:v>-0.155310006</c:v>
                </c:pt>
                <c:pt idx="9231">
                  <c:v>-0.106611994</c:v>
                </c:pt>
                <c:pt idx="9232">
                  <c:v>0.103146157</c:v>
                </c:pt>
                <c:pt idx="9233">
                  <c:v>3.3333333E-2</c:v>
                </c:pt>
                <c:pt idx="9234">
                  <c:v>-0.195402299</c:v>
                </c:pt>
                <c:pt idx="9235">
                  <c:v>-2.9154138E-2</c:v>
                </c:pt>
                <c:pt idx="9236">
                  <c:v>6.8974103999999994E-2</c:v>
                </c:pt>
                <c:pt idx="9237">
                  <c:v>3.1161472999999999E-2</c:v>
                </c:pt>
                <c:pt idx="9238">
                  <c:v>-3.4965030000000002E-3</c:v>
                </c:pt>
                <c:pt idx="9239">
                  <c:v>-5.5698648000000003E-2</c:v>
                </c:pt>
                <c:pt idx="9240">
                  <c:v>3.1012599999999998E-4</c:v>
                </c:pt>
                <c:pt idx="9241">
                  <c:v>-8.0321290000000007E-3</c:v>
                </c:pt>
                <c:pt idx="9242">
                  <c:v>0.124827586</c:v>
                </c:pt>
                <c:pt idx="9243">
                  <c:v>-3.6538893000000003E-2</c:v>
                </c:pt>
                <c:pt idx="9244">
                  <c:v>1.1838211E-2</c:v>
                </c:pt>
                <c:pt idx="9245">
                  <c:v>-4.6511627999999999E-2</c:v>
                </c:pt>
                <c:pt idx="9246">
                  <c:v>8.6705199999999993E-3</c:v>
                </c:pt>
                <c:pt idx="9247">
                  <c:v>-3.6737235E-2</c:v>
                </c:pt>
                <c:pt idx="9248">
                  <c:v>-4.1580041999999998E-2</c:v>
                </c:pt>
                <c:pt idx="9249">
                  <c:v>0.15021459200000001</c:v>
                </c:pt>
                <c:pt idx="9250">
                  <c:v>1.8597560999999999E-2</c:v>
                </c:pt>
                <c:pt idx="9251">
                  <c:v>-3.6951500999999998E-2</c:v>
                </c:pt>
                <c:pt idx="9252">
                  <c:v>-1.7489712000000001E-2</c:v>
                </c:pt>
                <c:pt idx="9253">
                  <c:v>-1.463593E-3</c:v>
                </c:pt>
                <c:pt idx="9254">
                  <c:v>-0.10185778299999999</c:v>
                </c:pt>
                <c:pt idx="9255">
                  <c:v>2.3920653E-2</c:v>
                </c:pt>
                <c:pt idx="9256">
                  <c:v>2.9229176999999999E-2</c:v>
                </c:pt>
                <c:pt idx="9257">
                  <c:v>7.3548387000000007E-2</c:v>
                </c:pt>
                <c:pt idx="9258">
                  <c:v>-1.247661E-3</c:v>
                </c:pt>
                <c:pt idx="9259">
                  <c:v>-3.0461064E-2</c:v>
                </c:pt>
                <c:pt idx="9260">
                  <c:v>-0.101486989</c:v>
                </c:pt>
                <c:pt idx="9261">
                  <c:v>-0.13276353299999999</c:v>
                </c:pt>
                <c:pt idx="9262">
                  <c:v>0.16754850099999999</c:v>
                </c:pt>
                <c:pt idx="9263">
                  <c:v>8.3160079999999997E-3</c:v>
                </c:pt>
                <c:pt idx="9264">
                  <c:v>-0.11023622</c:v>
                </c:pt>
                <c:pt idx="9265">
                  <c:v>0.18899521499999999</c:v>
                </c:pt>
                <c:pt idx="9266">
                  <c:v>0.109272965</c:v>
                </c:pt>
                <c:pt idx="9267">
                  <c:v>-7.9852580000000006E-2</c:v>
                </c:pt>
                <c:pt idx="9268">
                  <c:v>0.225325885</c:v>
                </c:pt>
                <c:pt idx="9269">
                  <c:v>0.12058371700000001</c:v>
                </c:pt>
                <c:pt idx="9270">
                  <c:v>1.6085790999999999E-2</c:v>
                </c:pt>
                <c:pt idx="9271">
                  <c:v>3.0909091E-2</c:v>
                </c:pt>
                <c:pt idx="9272">
                  <c:v>1.5895954E-2</c:v>
                </c:pt>
                <c:pt idx="9273">
                  <c:v>2.4804178E-2</c:v>
                </c:pt>
                <c:pt idx="9274">
                  <c:v>0.12005457</c:v>
                </c:pt>
                <c:pt idx="9275">
                  <c:v>0.10999497699999999</c:v>
                </c:pt>
                <c:pt idx="9276">
                  <c:v>5.7087877000000002E-2</c:v>
                </c:pt>
                <c:pt idx="9277">
                  <c:v>-1.3344454E-2</c:v>
                </c:pt>
                <c:pt idx="9278">
                  <c:v>1.9967176999999999E-2</c:v>
                </c:pt>
                <c:pt idx="9279">
                  <c:v>0.13891145399999999</c:v>
                </c:pt>
                <c:pt idx="9280">
                  <c:v>3.7558685000000001E-2</c:v>
                </c:pt>
                <c:pt idx="9281">
                  <c:v>0.19711042300000001</c:v>
                </c:pt>
                <c:pt idx="9282">
                  <c:v>-5.4237288000000002E-2</c:v>
                </c:pt>
                <c:pt idx="9283">
                  <c:v>0.210962396</c:v>
                </c:pt>
                <c:pt idx="9284">
                  <c:v>0.26254002100000001</c:v>
                </c:pt>
                <c:pt idx="9285">
                  <c:v>-7.9658277999999999E-2</c:v>
                </c:pt>
                <c:pt idx="9286">
                  <c:v>3.2448378E-2</c:v>
                </c:pt>
                <c:pt idx="9287">
                  <c:v>-7.4426229999999996E-2</c:v>
                </c:pt>
                <c:pt idx="9288">
                  <c:v>-6.4755313999999994E-2</c:v>
                </c:pt>
                <c:pt idx="9289">
                  <c:v>-0.38396386199999999</c:v>
                </c:pt>
                <c:pt idx="9290">
                  <c:v>-8.0536913000000002E-2</c:v>
                </c:pt>
                <c:pt idx="9291">
                  <c:v>1.9512195E-2</c:v>
                </c:pt>
                <c:pt idx="9292">
                  <c:v>0.52212389400000003</c:v>
                </c:pt>
                <c:pt idx="9293">
                  <c:v>-0.17097374400000001</c:v>
                </c:pt>
                <c:pt idx="9294">
                  <c:v>-2.9622063000000001E-2</c:v>
                </c:pt>
                <c:pt idx="9295">
                  <c:v>-0.112444444</c:v>
                </c:pt>
                <c:pt idx="9296">
                  <c:v>3.6697248000000002E-2</c:v>
                </c:pt>
                <c:pt idx="9297">
                  <c:v>3.1868132E-2</c:v>
                </c:pt>
                <c:pt idx="9298">
                  <c:v>-1.1547339999999999E-3</c:v>
                </c:pt>
                <c:pt idx="9299">
                  <c:v>-0.14630892400000001</c:v>
                </c:pt>
                <c:pt idx="9300">
                  <c:v>-5.8100559000000003E-2</c:v>
                </c:pt>
                <c:pt idx="9301">
                  <c:v>-5.9459458999999999E-2</c:v>
                </c:pt>
                <c:pt idx="9302">
                  <c:v>-9.9838969E-2</c:v>
                </c:pt>
                <c:pt idx="9303">
                  <c:v>0.13553895399999999</c:v>
                </c:pt>
                <c:pt idx="9304">
                  <c:v>0.188851351</c:v>
                </c:pt>
                <c:pt idx="9305">
                  <c:v>0.20209059200000001</c:v>
                </c:pt>
                <c:pt idx="9306">
                  <c:v>1.5594059E-2</c:v>
                </c:pt>
                <c:pt idx="9307">
                  <c:v>-5.7575757999999998E-2</c:v>
                </c:pt>
                <c:pt idx="9308">
                  <c:v>0.19508867699999999</c:v>
                </c:pt>
                <c:pt idx="9309">
                  <c:v>-5.0925926000000003E-2</c:v>
                </c:pt>
                <c:pt idx="9310">
                  <c:v>0.30577262399999999</c:v>
                </c:pt>
                <c:pt idx="9311">
                  <c:v>-5.6993590000000002E-3</c:v>
                </c:pt>
                <c:pt idx="9312">
                  <c:v>1.4686248000000001E-2</c:v>
                </c:pt>
                <c:pt idx="9313">
                  <c:v>-0.12465627899999999</c:v>
                </c:pt>
                <c:pt idx="9314">
                  <c:v>-6.7613251999999999E-2</c:v>
                </c:pt>
                <c:pt idx="9315">
                  <c:v>-9.5102234999999993E-2</c:v>
                </c:pt>
                <c:pt idx="9316">
                  <c:v>0.04</c:v>
                </c:pt>
                <c:pt idx="9317">
                  <c:v>0.10386965400000001</c:v>
                </c:pt>
                <c:pt idx="9318">
                  <c:v>-3.9948454000000001E-2</c:v>
                </c:pt>
                <c:pt idx="9319">
                  <c:v>-5.2202284000000002E-2</c:v>
                </c:pt>
                <c:pt idx="9320">
                  <c:v>9.0125053999999996E-2</c:v>
                </c:pt>
                <c:pt idx="9321">
                  <c:v>7.4011775000000002E-2</c:v>
                </c:pt>
                <c:pt idx="9322">
                  <c:v>-3.1446541000000001E-2</c:v>
                </c:pt>
                <c:pt idx="9323">
                  <c:v>7.5460487000000007E-2</c:v>
                </c:pt>
                <c:pt idx="9324">
                  <c:v>-0.151528777</c:v>
                </c:pt>
                <c:pt idx="9325">
                  <c:v>7.7270858999999997E-2</c:v>
                </c:pt>
                <c:pt idx="9326">
                  <c:v>0.67065868299999998</c:v>
                </c:pt>
                <c:pt idx="9327">
                  <c:v>3.6439499E-2</c:v>
                </c:pt>
                <c:pt idx="9328">
                  <c:v>1.0898577E-2</c:v>
                </c:pt>
                <c:pt idx="9329">
                  <c:v>5.3990610000000001E-2</c:v>
                </c:pt>
                <c:pt idx="9330">
                  <c:v>4.5769763999999998E-2</c:v>
                </c:pt>
                <c:pt idx="9331">
                  <c:v>0.13323943699999999</c:v>
                </c:pt>
                <c:pt idx="9332">
                  <c:v>-0.21973684199999999</c:v>
                </c:pt>
                <c:pt idx="9333">
                  <c:v>-9.2851878999999998E-2</c:v>
                </c:pt>
                <c:pt idx="9334">
                  <c:v>8.7066246E-2</c:v>
                </c:pt>
                <c:pt idx="9335">
                  <c:v>0.40314465399999999</c:v>
                </c:pt>
                <c:pt idx="9336">
                  <c:v>0.15498071299999999</c:v>
                </c:pt>
                <c:pt idx="9337">
                  <c:v>-3.1329382000000003E-2</c:v>
                </c:pt>
                <c:pt idx="9338">
                  <c:v>0.21122448999999999</c:v>
                </c:pt>
                <c:pt idx="9339">
                  <c:v>-5.0318923000000002E-2</c:v>
                </c:pt>
                <c:pt idx="9340">
                  <c:v>-8.8620690000000002E-2</c:v>
                </c:pt>
                <c:pt idx="9341">
                  <c:v>0.17612025000000001</c:v>
                </c:pt>
                <c:pt idx="9342">
                  <c:v>7.5949367000000004E-2</c:v>
                </c:pt>
                <c:pt idx="9343">
                  <c:v>3.4728406000000003E-2</c:v>
                </c:pt>
                <c:pt idx="9344">
                  <c:v>-0.102564103</c:v>
                </c:pt>
                <c:pt idx="9345">
                  <c:v>0.35225375599999997</c:v>
                </c:pt>
                <c:pt idx="9346">
                  <c:v>0.34427207599999998</c:v>
                </c:pt>
                <c:pt idx="9347">
                  <c:v>1.6189959999999999E-3</c:v>
                </c:pt>
                <c:pt idx="9348">
                  <c:v>6.4324592E-2</c:v>
                </c:pt>
                <c:pt idx="9349">
                  <c:v>4.9758632999999997E-2</c:v>
                </c:pt>
                <c:pt idx="9350">
                  <c:v>-7.7586207000000004E-2</c:v>
                </c:pt>
                <c:pt idx="9351">
                  <c:v>-6.9880822999999995E-2</c:v>
                </c:pt>
                <c:pt idx="9352">
                  <c:v>-9.3226646999999996E-2</c:v>
                </c:pt>
                <c:pt idx="9353">
                  <c:v>9.907997E-3</c:v>
                </c:pt>
                <c:pt idx="9354">
                  <c:v>8.1538462000000006E-2</c:v>
                </c:pt>
                <c:pt idx="9355">
                  <c:v>6.3004847000000003E-2</c:v>
                </c:pt>
                <c:pt idx="9356">
                  <c:v>0.229508197</c:v>
                </c:pt>
                <c:pt idx="9357">
                  <c:v>0.120063191</c:v>
                </c:pt>
                <c:pt idx="9358">
                  <c:v>3.9426522999999998E-2</c:v>
                </c:pt>
                <c:pt idx="9359">
                  <c:v>-7.0740364999999999E-2</c:v>
                </c:pt>
                <c:pt idx="9360">
                  <c:v>1.3854930999999999E-2</c:v>
                </c:pt>
                <c:pt idx="9361">
                  <c:v>0.16353478900000001</c:v>
                </c:pt>
                <c:pt idx="9362">
                  <c:v>0.126036484</c:v>
                </c:pt>
                <c:pt idx="9363">
                  <c:v>4.2492917999999998E-2</c:v>
                </c:pt>
                <c:pt idx="9364">
                  <c:v>-8.9499854000000004E-2</c:v>
                </c:pt>
                <c:pt idx="9365">
                  <c:v>0.11899999999999999</c:v>
                </c:pt>
                <c:pt idx="9366">
                  <c:v>-0.124015748</c:v>
                </c:pt>
                <c:pt idx="9367">
                  <c:v>-1.0607169E-2</c:v>
                </c:pt>
                <c:pt idx="9368">
                  <c:v>0.16058394200000001</c:v>
                </c:pt>
                <c:pt idx="9369">
                  <c:v>7.6363635999999999E-2</c:v>
                </c:pt>
                <c:pt idx="9370">
                  <c:v>0.21709295100000001</c:v>
                </c:pt>
                <c:pt idx="9371">
                  <c:v>-0.162855997</c:v>
                </c:pt>
                <c:pt idx="9372">
                  <c:v>-0.144385027</c:v>
                </c:pt>
                <c:pt idx="9373">
                  <c:v>-9.1928251000000002E-2</c:v>
                </c:pt>
                <c:pt idx="9374">
                  <c:v>-5.1204166000000002E-2</c:v>
                </c:pt>
                <c:pt idx="9375">
                  <c:v>-7.5342465999999997E-2</c:v>
                </c:pt>
                <c:pt idx="9376">
                  <c:v>-7.0715474E-2</c:v>
                </c:pt>
                <c:pt idx="9377">
                  <c:v>8.4056037E-2</c:v>
                </c:pt>
                <c:pt idx="9378">
                  <c:v>-6.1849163999999998E-2</c:v>
                </c:pt>
                <c:pt idx="9379">
                  <c:v>-0.30394431599999999</c:v>
                </c:pt>
                <c:pt idx="9380">
                  <c:v>-7.5630251999999995E-2</c:v>
                </c:pt>
                <c:pt idx="9381">
                  <c:v>-1.8041237000000002E-2</c:v>
                </c:pt>
                <c:pt idx="9382">
                  <c:v>0.76923076899999998</c:v>
                </c:pt>
                <c:pt idx="9383">
                  <c:v>0</c:v>
                </c:pt>
                <c:pt idx="9384">
                  <c:v>0.139147615</c:v>
                </c:pt>
                <c:pt idx="9385">
                  <c:v>-6.1090225999999997E-2</c:v>
                </c:pt>
                <c:pt idx="9386">
                  <c:v>-7.0588234999999999E-2</c:v>
                </c:pt>
                <c:pt idx="9387">
                  <c:v>0.51768488700000004</c:v>
                </c:pt>
                <c:pt idx="9388">
                  <c:v>-0.16246742</c:v>
                </c:pt>
                <c:pt idx="9389">
                  <c:v>-2.3334405999999999E-2</c:v>
                </c:pt>
                <c:pt idx="9390">
                  <c:v>5.0909090999999997E-2</c:v>
                </c:pt>
                <c:pt idx="9391">
                  <c:v>-5.3632042999999997E-2</c:v>
                </c:pt>
                <c:pt idx="9392">
                  <c:v>-5.7232704000000002E-2</c:v>
                </c:pt>
                <c:pt idx="9393">
                  <c:v>-7.0921990000000004E-3</c:v>
                </c:pt>
                <c:pt idx="9394">
                  <c:v>-6.6666666999999999E-2</c:v>
                </c:pt>
                <c:pt idx="9395">
                  <c:v>0.22692132800000001</c:v>
                </c:pt>
                <c:pt idx="9396">
                  <c:v>6.2671965999999996E-2</c:v>
                </c:pt>
                <c:pt idx="9397">
                  <c:v>-1.8612521E-2</c:v>
                </c:pt>
                <c:pt idx="9398">
                  <c:v>2.5021084999999998E-2</c:v>
                </c:pt>
                <c:pt idx="9399">
                  <c:v>-9.2727272999999999E-2</c:v>
                </c:pt>
                <c:pt idx="9400">
                  <c:v>7.7519379999999999E-3</c:v>
                </c:pt>
                <c:pt idx="9401">
                  <c:v>-8.3333332999999996E-2</c:v>
                </c:pt>
                <c:pt idx="9402">
                  <c:v>-9.1068301000000004E-2</c:v>
                </c:pt>
                <c:pt idx="9403">
                  <c:v>6.0931900000000001E-3</c:v>
                </c:pt>
                <c:pt idx="9404">
                  <c:v>-0.15151515199999999</c:v>
                </c:pt>
                <c:pt idx="9405">
                  <c:v>8.5757748999999994E-2</c:v>
                </c:pt>
                <c:pt idx="9406">
                  <c:v>-3.4042553000000003E-2</c:v>
                </c:pt>
                <c:pt idx="9407">
                  <c:v>-7.8557630000000003E-2</c:v>
                </c:pt>
                <c:pt idx="9408">
                  <c:v>-0.144434223</c:v>
                </c:pt>
                <c:pt idx="9409">
                  <c:v>2.344666E-3</c:v>
                </c:pt>
                <c:pt idx="9410">
                  <c:v>5.9473236999999998E-2</c:v>
                </c:pt>
                <c:pt idx="9411">
                  <c:v>-2.4523161000000002E-2</c:v>
                </c:pt>
                <c:pt idx="9412">
                  <c:v>0.324489796</c:v>
                </c:pt>
                <c:pt idx="9413">
                  <c:v>3.7162161999999999E-2</c:v>
                </c:pt>
                <c:pt idx="9414">
                  <c:v>-6.4124783000000005E-2</c:v>
                </c:pt>
                <c:pt idx="9415">
                  <c:v>5.3916581999999998E-2</c:v>
                </c:pt>
                <c:pt idx="9416">
                  <c:v>-4.5489006999999998E-2</c:v>
                </c:pt>
                <c:pt idx="9417">
                  <c:v>-0.15032679700000001</c:v>
                </c:pt>
                <c:pt idx="9418">
                  <c:v>-1.5489749000000001E-2</c:v>
                </c:pt>
                <c:pt idx="9419">
                  <c:v>-1.7194569999999999E-2</c:v>
                </c:pt>
                <c:pt idx="9420">
                  <c:v>7.1428570999999996E-2</c:v>
                </c:pt>
                <c:pt idx="9421">
                  <c:v>-6.8576796999999995E-2</c:v>
                </c:pt>
                <c:pt idx="9422">
                  <c:v>-8.2239382E-2</c:v>
                </c:pt>
                <c:pt idx="9423">
                  <c:v>-0.20588235299999999</c:v>
                </c:pt>
                <c:pt idx="9424">
                  <c:v>-2.1652673000000001E-2</c:v>
                </c:pt>
                <c:pt idx="9425">
                  <c:v>4.8455479999999999E-3</c:v>
                </c:pt>
                <c:pt idx="9426">
                  <c:v>0.18680641200000001</c:v>
                </c:pt>
                <c:pt idx="9427">
                  <c:v>0.10251798600000001</c:v>
                </c:pt>
                <c:pt idx="9428">
                  <c:v>-0.1013269</c:v>
                </c:pt>
                <c:pt idx="9429">
                  <c:v>3.9503903999999999E-2</c:v>
                </c:pt>
                <c:pt idx="9430">
                  <c:v>-0.11922503700000001</c:v>
                </c:pt>
                <c:pt idx="9431">
                  <c:v>4.0677966000000003E-2</c:v>
                </c:pt>
                <c:pt idx="9432">
                  <c:v>-3.0172414000000002E-2</c:v>
                </c:pt>
                <c:pt idx="9433">
                  <c:v>-5.9130435000000002E-2</c:v>
                </c:pt>
                <c:pt idx="9434">
                  <c:v>-0.1384</c:v>
                </c:pt>
                <c:pt idx="9435">
                  <c:v>-1.2110727E-2</c:v>
                </c:pt>
                <c:pt idx="9436">
                  <c:v>4.6230220000000002E-2</c:v>
                </c:pt>
                <c:pt idx="9437">
                  <c:v>-3.5309502999999999E-2</c:v>
                </c:pt>
                <c:pt idx="9438">
                  <c:v>-0.19002375299999999</c:v>
                </c:pt>
                <c:pt idx="9439">
                  <c:v>6.1320754999999998E-2</c:v>
                </c:pt>
                <c:pt idx="9440">
                  <c:v>-6.2337662000000002E-2</c:v>
                </c:pt>
                <c:pt idx="9441">
                  <c:v>1.8367346999999999E-2</c:v>
                </c:pt>
                <c:pt idx="9442">
                  <c:v>2.0723957000000001E-2</c:v>
                </c:pt>
                <c:pt idx="9443">
                  <c:v>3.9923500000000001E-2</c:v>
                </c:pt>
                <c:pt idx="9444">
                  <c:v>4.8754063E-2</c:v>
                </c:pt>
                <c:pt idx="9445">
                  <c:v>-0.14206128100000001</c:v>
                </c:pt>
                <c:pt idx="9446">
                  <c:v>-0.11586392700000001</c:v>
                </c:pt>
                <c:pt idx="9447">
                  <c:v>-2.2172950000000002E-3</c:v>
                </c:pt>
                <c:pt idx="9448">
                  <c:v>3.4763313999999997E-2</c:v>
                </c:pt>
                <c:pt idx="9449">
                  <c:v>-8.9064262000000005E-2</c:v>
                </c:pt>
                <c:pt idx="9450">
                  <c:v>2.7700830999999999E-2</c:v>
                </c:pt>
                <c:pt idx="9451">
                  <c:v>-3.0197445E-2</c:v>
                </c:pt>
                <c:pt idx="9452">
                  <c:v>0.56565656600000003</c:v>
                </c:pt>
                <c:pt idx="9453">
                  <c:v>8.1676135999999996E-2</c:v>
                </c:pt>
                <c:pt idx="9454">
                  <c:v>2.0964360000000001E-3</c:v>
                </c:pt>
                <c:pt idx="9455">
                  <c:v>9.8081023000000003E-2</c:v>
                </c:pt>
                <c:pt idx="9456">
                  <c:v>2.9875149E-2</c:v>
                </c:pt>
                <c:pt idx="9457">
                  <c:v>-3.8514867000000001E-2</c:v>
                </c:pt>
                <c:pt idx="9458">
                  <c:v>0.243148845</c:v>
                </c:pt>
                <c:pt idx="9459">
                  <c:v>3.2608696E-2</c:v>
                </c:pt>
                <c:pt idx="9460">
                  <c:v>3.2500000000000001E-2</c:v>
                </c:pt>
                <c:pt idx="9461">
                  <c:v>-3.4552845999999998E-2</c:v>
                </c:pt>
                <c:pt idx="9462">
                  <c:v>1.8421053E-2</c:v>
                </c:pt>
                <c:pt idx="9463">
                  <c:v>1.5544041E-2</c:v>
                </c:pt>
                <c:pt idx="9464">
                  <c:v>-9.0476189999999998E-2</c:v>
                </c:pt>
                <c:pt idx="9465">
                  <c:v>-0.13288288300000001</c:v>
                </c:pt>
                <c:pt idx="9466">
                  <c:v>0.149635036</c:v>
                </c:pt>
                <c:pt idx="9467">
                  <c:v>2.7173913000000001E-2</c:v>
                </c:pt>
                <c:pt idx="9468">
                  <c:v>6.6429914000000007E-2</c:v>
                </c:pt>
                <c:pt idx="9469">
                  <c:v>-0.35168033900000001</c:v>
                </c:pt>
                <c:pt idx="9470">
                  <c:v>-3.2840719999999999E-3</c:v>
                </c:pt>
                <c:pt idx="9471">
                  <c:v>-0.15427238300000001</c:v>
                </c:pt>
                <c:pt idx="9472">
                  <c:v>4.5132743000000003E-2</c:v>
                </c:pt>
                <c:pt idx="9473">
                  <c:v>-7.7777778000000006E-2</c:v>
                </c:pt>
                <c:pt idx="9474">
                  <c:v>0.15259740299999999</c:v>
                </c:pt>
                <c:pt idx="9475">
                  <c:v>0.13447963800000001</c:v>
                </c:pt>
                <c:pt idx="9476">
                  <c:v>0.13151563799999999</c:v>
                </c:pt>
                <c:pt idx="9477">
                  <c:v>7.3425499000000005E-2</c:v>
                </c:pt>
                <c:pt idx="9478">
                  <c:v>-8.6132600000000004E-4</c:v>
                </c:pt>
                <c:pt idx="9479">
                  <c:v>7.2312083999999999E-2</c:v>
                </c:pt>
                <c:pt idx="9480">
                  <c:v>-4.2411310000000001E-2</c:v>
                </c:pt>
                <c:pt idx="9481">
                  <c:v>-6.9204150000000001E-3</c:v>
                </c:pt>
                <c:pt idx="9482">
                  <c:v>-0.15714982899999999</c:v>
                </c:pt>
                <c:pt idx="9483">
                  <c:v>0</c:v>
                </c:pt>
                <c:pt idx="9484">
                  <c:v>-0.159214831</c:v>
                </c:pt>
                <c:pt idx="9485">
                  <c:v>-8.5889570999999998E-2</c:v>
                </c:pt>
                <c:pt idx="9486">
                  <c:v>3.9453717999999999E-2</c:v>
                </c:pt>
                <c:pt idx="9487">
                  <c:v>4.5994831999999999E-2</c:v>
                </c:pt>
                <c:pt idx="9488">
                  <c:v>-1.0475217E-2</c:v>
                </c:pt>
                <c:pt idx="9489">
                  <c:v>0</c:v>
                </c:pt>
                <c:pt idx="9490">
                  <c:v>-8.1132074999999998E-2</c:v>
                </c:pt>
                <c:pt idx="9491">
                  <c:v>-3.0815109E-2</c:v>
                </c:pt>
                <c:pt idx="9492">
                  <c:v>-8.1616789999999998E-3</c:v>
                </c:pt>
                <c:pt idx="9493">
                  <c:v>-0.165289256</c:v>
                </c:pt>
                <c:pt idx="9494">
                  <c:v>0.56121045400000003</c:v>
                </c:pt>
                <c:pt idx="9495">
                  <c:v>6.0498220999999998E-2</c:v>
                </c:pt>
                <c:pt idx="9496">
                  <c:v>3.3928570999999998E-2</c:v>
                </c:pt>
                <c:pt idx="9497">
                  <c:v>-5.7641633999999997E-2</c:v>
                </c:pt>
                <c:pt idx="9498">
                  <c:v>0.19664162600000001</c:v>
                </c:pt>
                <c:pt idx="9499">
                  <c:v>-5.9614523000000003E-2</c:v>
                </c:pt>
                <c:pt idx="9500">
                  <c:v>2.1367521E-2</c:v>
                </c:pt>
                <c:pt idx="9501">
                  <c:v>9.3126726000000007E-2</c:v>
                </c:pt>
                <c:pt idx="9502">
                  <c:v>-8.3959900000000004E-2</c:v>
                </c:pt>
                <c:pt idx="9503">
                  <c:v>4.7948718000000001E-2</c:v>
                </c:pt>
                <c:pt idx="9504">
                  <c:v>-2.0652173999999999E-2</c:v>
                </c:pt>
                <c:pt idx="9505">
                  <c:v>2.3066486000000001E-2</c:v>
                </c:pt>
                <c:pt idx="9506">
                  <c:v>-9.4109682E-2</c:v>
                </c:pt>
                <c:pt idx="9507">
                  <c:v>8.3595222999999996E-2</c:v>
                </c:pt>
                <c:pt idx="9508">
                  <c:v>0.19362745100000001</c:v>
                </c:pt>
                <c:pt idx="9509">
                  <c:v>4.3303121999999999E-2</c:v>
                </c:pt>
                <c:pt idx="9510">
                  <c:v>-8.0297135000000006E-2</c:v>
                </c:pt>
                <c:pt idx="9511">
                  <c:v>5.8252427000000002E-2</c:v>
                </c:pt>
                <c:pt idx="9512">
                  <c:v>0.13307086600000001</c:v>
                </c:pt>
                <c:pt idx="9513">
                  <c:v>7.6923099999999999E-4</c:v>
                </c:pt>
                <c:pt idx="9514">
                  <c:v>-7.8308535999999998E-2</c:v>
                </c:pt>
                <c:pt idx="9515">
                  <c:v>5.9259259000000002E-2</c:v>
                </c:pt>
                <c:pt idx="9516">
                  <c:v>6.8528743000000003E-2</c:v>
                </c:pt>
                <c:pt idx="9517">
                  <c:v>5.9049207999999999E-2</c:v>
                </c:pt>
                <c:pt idx="9518">
                  <c:v>-1.1458332999999999E-2</c:v>
                </c:pt>
                <c:pt idx="9519">
                  <c:v>4.5676998000000003E-2</c:v>
                </c:pt>
                <c:pt idx="9520">
                  <c:v>0.115116279</c:v>
                </c:pt>
                <c:pt idx="9521">
                  <c:v>5.2173913000000002E-2</c:v>
                </c:pt>
                <c:pt idx="9522">
                  <c:v>1.1945392000000001E-2</c:v>
                </c:pt>
                <c:pt idx="9523">
                  <c:v>0.124074727</c:v>
                </c:pt>
                <c:pt idx="9524">
                  <c:v>-5.6031746E-2</c:v>
                </c:pt>
                <c:pt idx="9525">
                  <c:v>2.1739129999999999E-2</c:v>
                </c:pt>
                <c:pt idx="9526">
                  <c:v>5.6875210000000001E-3</c:v>
                </c:pt>
                <c:pt idx="9527">
                  <c:v>-0.204216074</c:v>
                </c:pt>
                <c:pt idx="9528">
                  <c:v>-2.5917927E-2</c:v>
                </c:pt>
                <c:pt idx="9529">
                  <c:v>0.226506024</c:v>
                </c:pt>
                <c:pt idx="9530">
                  <c:v>0.10558793299999999</c:v>
                </c:pt>
                <c:pt idx="9531">
                  <c:v>-7.8969239999999996E-3</c:v>
                </c:pt>
                <c:pt idx="9532">
                  <c:v>0.112432065</c:v>
                </c:pt>
                <c:pt idx="9533">
                  <c:v>0.104402516</c:v>
                </c:pt>
                <c:pt idx="9534">
                  <c:v>7.9962371000000004E-2</c:v>
                </c:pt>
                <c:pt idx="9535">
                  <c:v>-1.7306651999999999E-2</c:v>
                </c:pt>
                <c:pt idx="9536">
                  <c:v>-5.8823528999999999E-2</c:v>
                </c:pt>
                <c:pt idx="9537">
                  <c:v>7.9096045000000004E-2</c:v>
                </c:pt>
                <c:pt idx="9538">
                  <c:v>5.8823528999999999E-2</c:v>
                </c:pt>
                <c:pt idx="9539">
                  <c:v>-4.8473967999999999E-2</c:v>
                </c:pt>
                <c:pt idx="9540">
                  <c:v>2.8645832999999999E-2</c:v>
                </c:pt>
                <c:pt idx="9541">
                  <c:v>0.22461240299999999</c:v>
                </c:pt>
                <c:pt idx="9542">
                  <c:v>4.0935672999999999E-2</c:v>
                </c:pt>
                <c:pt idx="9543">
                  <c:v>0.17264387</c:v>
                </c:pt>
                <c:pt idx="9544">
                  <c:v>-0.16666666699999999</c:v>
                </c:pt>
                <c:pt idx="9545">
                  <c:v>8.3676268999999998E-2</c:v>
                </c:pt>
                <c:pt idx="9546">
                  <c:v>-2.0354316000000001E-2</c:v>
                </c:pt>
                <c:pt idx="9547">
                  <c:v>-9.2284417999999993E-2</c:v>
                </c:pt>
                <c:pt idx="9548">
                  <c:v>-0.18914473700000001</c:v>
                </c:pt>
                <c:pt idx="9549">
                  <c:v>8.0862068999999995E-2</c:v>
                </c:pt>
                <c:pt idx="9550">
                  <c:v>-8.0612244999999999E-2</c:v>
                </c:pt>
                <c:pt idx="9551">
                  <c:v>6.4553991000000005E-2</c:v>
                </c:pt>
                <c:pt idx="9552">
                  <c:v>4.7470816999999998E-2</c:v>
                </c:pt>
                <c:pt idx="9553">
                  <c:v>4.8287479000000001E-2</c:v>
                </c:pt>
                <c:pt idx="9554">
                  <c:v>0.24589424300000001</c:v>
                </c:pt>
                <c:pt idx="9555">
                  <c:v>-8.1360947000000003E-2</c:v>
                </c:pt>
                <c:pt idx="9556">
                  <c:v>-3.8235294000000003E-2</c:v>
                </c:pt>
                <c:pt idx="9557">
                  <c:v>-0.18957617399999999</c:v>
                </c:pt>
                <c:pt idx="9558">
                  <c:v>4.2635658999999999E-2</c:v>
                </c:pt>
                <c:pt idx="9559">
                  <c:v>1.2570965E-2</c:v>
                </c:pt>
                <c:pt idx="9560">
                  <c:v>5.0139276000000003E-2</c:v>
                </c:pt>
                <c:pt idx="9561">
                  <c:v>-0.28965517200000002</c:v>
                </c:pt>
                <c:pt idx="9562">
                  <c:v>3.6363635999999998E-2</c:v>
                </c:pt>
                <c:pt idx="9563">
                  <c:v>7.5892856999999994E-2</c:v>
                </c:pt>
                <c:pt idx="9564">
                  <c:v>0.22352941200000001</c:v>
                </c:pt>
                <c:pt idx="9565">
                  <c:v>3.1455236999999997E-2</c:v>
                </c:pt>
                <c:pt idx="9566">
                  <c:v>-2.3809523999999999E-2</c:v>
                </c:pt>
                <c:pt idx="9567">
                  <c:v>0.132210677</c:v>
                </c:pt>
                <c:pt idx="9568">
                  <c:v>6.8592057999999997E-2</c:v>
                </c:pt>
                <c:pt idx="9569">
                  <c:v>7.8598120000000007E-3</c:v>
                </c:pt>
                <c:pt idx="9570">
                  <c:v>-3.6144577999999997E-2</c:v>
                </c:pt>
                <c:pt idx="9571">
                  <c:v>6.1488673000000001E-2</c:v>
                </c:pt>
                <c:pt idx="9572">
                  <c:v>-1.5810277000000001E-2</c:v>
                </c:pt>
                <c:pt idx="9573">
                  <c:v>5.1200000000000002E-2</c:v>
                </c:pt>
                <c:pt idx="9574">
                  <c:v>1.0777521E-2</c:v>
                </c:pt>
                <c:pt idx="9575">
                  <c:v>3.04E-2</c:v>
                </c:pt>
                <c:pt idx="9576">
                  <c:v>0.201550388</c:v>
                </c:pt>
                <c:pt idx="9577">
                  <c:v>-5.6748465999999997E-2</c:v>
                </c:pt>
                <c:pt idx="9578">
                  <c:v>4.4883302999999999E-2</c:v>
                </c:pt>
                <c:pt idx="9579">
                  <c:v>6.4136510999999993E-2</c:v>
                </c:pt>
                <c:pt idx="9580">
                  <c:v>0.32378854600000001</c:v>
                </c:pt>
                <c:pt idx="9581">
                  <c:v>2.6574803000000001E-2</c:v>
                </c:pt>
                <c:pt idx="9582">
                  <c:v>1.8800000000000001E-2</c:v>
                </c:pt>
                <c:pt idx="9583">
                  <c:v>5.8074375999999997E-2</c:v>
                </c:pt>
                <c:pt idx="9584">
                  <c:v>5.8542413000000001E-2</c:v>
                </c:pt>
                <c:pt idx="9585">
                  <c:v>0.179841897</c:v>
                </c:pt>
                <c:pt idx="9586">
                  <c:v>8.8082902000000005E-2</c:v>
                </c:pt>
                <c:pt idx="9587">
                  <c:v>-0.10253807099999999</c:v>
                </c:pt>
                <c:pt idx="9588">
                  <c:v>2.5380709999999998E-3</c:v>
                </c:pt>
                <c:pt idx="9589">
                  <c:v>-3.9946738000000002E-2</c:v>
                </c:pt>
                <c:pt idx="9590">
                  <c:v>-0.17721518999999999</c:v>
                </c:pt>
                <c:pt idx="9591">
                  <c:v>-9.8748261000000004E-2</c:v>
                </c:pt>
                <c:pt idx="9592">
                  <c:v>-4.3992605999999997E-2</c:v>
                </c:pt>
                <c:pt idx="9593">
                  <c:v>0.18880208300000001</c:v>
                </c:pt>
                <c:pt idx="9594">
                  <c:v>-0.15844544099999999</c:v>
                </c:pt>
                <c:pt idx="9595">
                  <c:v>-0.12669683300000001</c:v>
                </c:pt>
                <c:pt idx="9596">
                  <c:v>0.12700228799999999</c:v>
                </c:pt>
                <c:pt idx="9597">
                  <c:v>-1.0989011E-2</c:v>
                </c:pt>
                <c:pt idx="9598">
                  <c:v>7.1559632999999997E-2</c:v>
                </c:pt>
                <c:pt idx="9599">
                  <c:v>4.7809703000000002E-2</c:v>
                </c:pt>
                <c:pt idx="9600">
                  <c:v>6.6077854000000005E-2</c:v>
                </c:pt>
                <c:pt idx="9601">
                  <c:v>-4.1758242000000001E-2</c:v>
                </c:pt>
                <c:pt idx="9602">
                  <c:v>-0.15476190500000001</c:v>
                </c:pt>
                <c:pt idx="9603">
                  <c:v>-1.9059719999999999E-2</c:v>
                </c:pt>
                <c:pt idx="9604">
                  <c:v>2.3371647999999998E-2</c:v>
                </c:pt>
                <c:pt idx="9605">
                  <c:v>9.2156860000000007E-3</c:v>
                </c:pt>
                <c:pt idx="9606">
                  <c:v>5.0607289999999999E-3</c:v>
                </c:pt>
                <c:pt idx="9607">
                  <c:v>-0.107469103</c:v>
                </c:pt>
                <c:pt idx="9608">
                  <c:v>-4.5302897000000002E-2</c:v>
                </c:pt>
                <c:pt idx="9609">
                  <c:v>-1.3822114999999999E-2</c:v>
                </c:pt>
                <c:pt idx="9610">
                  <c:v>-1.3518385000000001E-2</c:v>
                </c:pt>
                <c:pt idx="9611">
                  <c:v>7.7230769000000005E-2</c:v>
                </c:pt>
                <c:pt idx="9612">
                  <c:v>8.2325849000000006E-2</c:v>
                </c:pt>
                <c:pt idx="9613">
                  <c:v>-0.20446927400000001</c:v>
                </c:pt>
                <c:pt idx="9614">
                  <c:v>-1.4475271E-2</c:v>
                </c:pt>
                <c:pt idx="9615">
                  <c:v>-3.546099E-3</c:v>
                </c:pt>
                <c:pt idx="9616">
                  <c:v>7.5802468999999997E-2</c:v>
                </c:pt>
                <c:pt idx="9617">
                  <c:v>3.0068538999999998E-2</c:v>
                </c:pt>
                <c:pt idx="9618">
                  <c:v>3.1488840999999997E-2</c:v>
                </c:pt>
                <c:pt idx="9619">
                  <c:v>-3.5031846999999998E-2</c:v>
                </c:pt>
                <c:pt idx="9620">
                  <c:v>0.300900901</c:v>
                </c:pt>
                <c:pt idx="9621">
                  <c:v>6.5517241000000004E-2</c:v>
                </c:pt>
                <c:pt idx="9622">
                  <c:v>0.13166345500000001</c:v>
                </c:pt>
                <c:pt idx="9623">
                  <c:v>5.9014970999999999E-2</c:v>
                </c:pt>
                <c:pt idx="9624">
                  <c:v>-7.4274470999999995E-2</c:v>
                </c:pt>
                <c:pt idx="9625">
                  <c:v>-0.196969697</c:v>
                </c:pt>
                <c:pt idx="9626">
                  <c:v>3.9087947999999997E-2</c:v>
                </c:pt>
                <c:pt idx="9627">
                  <c:v>-0.138461538</c:v>
                </c:pt>
                <c:pt idx="9628">
                  <c:v>-9.8219104000000002E-2</c:v>
                </c:pt>
                <c:pt idx="9629">
                  <c:v>-1.1176471E-2</c:v>
                </c:pt>
                <c:pt idx="9630">
                  <c:v>0.256045519</c:v>
                </c:pt>
                <c:pt idx="9631">
                  <c:v>0.40132200200000001</c:v>
                </c:pt>
                <c:pt idx="9632">
                  <c:v>1.4193084E-2</c:v>
                </c:pt>
                <c:pt idx="9633">
                  <c:v>-3.6351165999999997E-2</c:v>
                </c:pt>
                <c:pt idx="9634">
                  <c:v>1.1363636E-2</c:v>
                </c:pt>
                <c:pt idx="9635">
                  <c:v>-5.00455E-3</c:v>
                </c:pt>
                <c:pt idx="9636">
                  <c:v>-0.164987406</c:v>
                </c:pt>
                <c:pt idx="9637">
                  <c:v>0.122644245</c:v>
                </c:pt>
                <c:pt idx="9638">
                  <c:v>-4.6511627999999999E-2</c:v>
                </c:pt>
                <c:pt idx="9639">
                  <c:v>-0.13571428599999999</c:v>
                </c:pt>
                <c:pt idx="9640">
                  <c:v>1.668753E-3</c:v>
                </c:pt>
                <c:pt idx="9641">
                  <c:v>-8.9655169999999992E-3</c:v>
                </c:pt>
                <c:pt idx="9642">
                  <c:v>-4.8811014E-2</c:v>
                </c:pt>
                <c:pt idx="9643">
                  <c:v>2.0060181E-2</c:v>
                </c:pt>
                <c:pt idx="9644">
                  <c:v>-8.4571429000000004E-2</c:v>
                </c:pt>
                <c:pt idx="9645">
                  <c:v>8.7465181000000003E-2</c:v>
                </c:pt>
                <c:pt idx="9646">
                  <c:v>8.0192077E-2</c:v>
                </c:pt>
                <c:pt idx="9647">
                  <c:v>0.22192224599999999</c:v>
                </c:pt>
                <c:pt idx="9648">
                  <c:v>1.6597509999999999E-2</c:v>
                </c:pt>
                <c:pt idx="9649">
                  <c:v>-6.3412599E-2</c:v>
                </c:pt>
                <c:pt idx="9650">
                  <c:v>0.37447698699999998</c:v>
                </c:pt>
                <c:pt idx="9651">
                  <c:v>3.5013263000000003E-2</c:v>
                </c:pt>
                <c:pt idx="9652">
                  <c:v>3.3108522000000001E-2</c:v>
                </c:pt>
                <c:pt idx="9653">
                  <c:v>4.6685299999999998E-4</c:v>
                </c:pt>
                <c:pt idx="9654">
                  <c:v>1.8963338E-2</c:v>
                </c:pt>
                <c:pt idx="9655">
                  <c:v>-8.4778419999999993E-2</c:v>
                </c:pt>
                <c:pt idx="9656">
                  <c:v>8.1833059999999996E-3</c:v>
                </c:pt>
                <c:pt idx="9657">
                  <c:v>8.1165452999999999E-2</c:v>
                </c:pt>
                <c:pt idx="9658">
                  <c:v>9.3847759999999992E-3</c:v>
                </c:pt>
                <c:pt idx="9659">
                  <c:v>0.131509558</c:v>
                </c:pt>
                <c:pt idx="9660">
                  <c:v>4.3704475E-2</c:v>
                </c:pt>
                <c:pt idx="9661">
                  <c:v>-0.175295858</c:v>
                </c:pt>
                <c:pt idx="9662">
                  <c:v>-9.9470899000000002E-2</c:v>
                </c:pt>
                <c:pt idx="9663">
                  <c:v>-1.7711824000000001E-2</c:v>
                </c:pt>
                <c:pt idx="9664">
                  <c:v>-0.105333333</c:v>
                </c:pt>
                <c:pt idx="9665">
                  <c:v>2.7077497999999998E-2</c:v>
                </c:pt>
                <c:pt idx="9666">
                  <c:v>2.2425249000000001E-2</c:v>
                </c:pt>
                <c:pt idx="9667">
                  <c:v>6.1029411999999998E-2</c:v>
                </c:pt>
                <c:pt idx="9668">
                  <c:v>8.8387096999999998E-2</c:v>
                </c:pt>
                <c:pt idx="9669">
                  <c:v>9.4912679999999999E-2</c:v>
                </c:pt>
                <c:pt idx="9670">
                  <c:v>-0.1</c:v>
                </c:pt>
                <c:pt idx="9671">
                  <c:v>0.15675501</c:v>
                </c:pt>
                <c:pt idx="9672">
                  <c:v>-5.944319E-2</c:v>
                </c:pt>
                <c:pt idx="9673">
                  <c:v>-2.2068095999999999E-2</c:v>
                </c:pt>
                <c:pt idx="9674">
                  <c:v>-4.4660194E-2</c:v>
                </c:pt>
                <c:pt idx="9675">
                  <c:v>5.4234062999999999E-2</c:v>
                </c:pt>
                <c:pt idx="9676">
                  <c:v>-0.121305842</c:v>
                </c:pt>
                <c:pt idx="9677">
                  <c:v>2.189781E-2</c:v>
                </c:pt>
                <c:pt idx="9678">
                  <c:v>-2.6155187E-2</c:v>
                </c:pt>
                <c:pt idx="9679">
                  <c:v>3.3438486000000003E-2</c:v>
                </c:pt>
                <c:pt idx="9680">
                  <c:v>0.112183908</c:v>
                </c:pt>
                <c:pt idx="9681">
                  <c:v>-0.24506114800000001</c:v>
                </c:pt>
                <c:pt idx="9682">
                  <c:v>0.38604305900000002</c:v>
                </c:pt>
                <c:pt idx="9683">
                  <c:v>0.27416955900000001</c:v>
                </c:pt>
                <c:pt idx="9684">
                  <c:v>2.4115759999999999E-3</c:v>
                </c:pt>
                <c:pt idx="9685">
                  <c:v>-5.7788945000000001E-2</c:v>
                </c:pt>
                <c:pt idx="9686">
                  <c:v>8.2278481000000001E-2</c:v>
                </c:pt>
                <c:pt idx="9687">
                  <c:v>-5.8547362999999998E-2</c:v>
                </c:pt>
                <c:pt idx="9688">
                  <c:v>0.16627634699999999</c:v>
                </c:pt>
                <c:pt idx="9689">
                  <c:v>-9.2521200000000008E-3</c:v>
                </c:pt>
                <c:pt idx="9690">
                  <c:v>0.131756757</c:v>
                </c:pt>
                <c:pt idx="9691">
                  <c:v>2.3851075999999999E-2</c:v>
                </c:pt>
                <c:pt idx="9692">
                  <c:v>5.4843669999999997E-2</c:v>
                </c:pt>
                <c:pt idx="9693">
                  <c:v>8.4166667000000001E-2</c:v>
                </c:pt>
                <c:pt idx="9694">
                  <c:v>1.4857143E-2</c:v>
                </c:pt>
                <c:pt idx="9695">
                  <c:v>-6.6852367999999995E-2</c:v>
                </c:pt>
                <c:pt idx="9696">
                  <c:v>-2.5624179E-2</c:v>
                </c:pt>
                <c:pt idx="9697">
                  <c:v>-4.6464645999999998E-2</c:v>
                </c:pt>
                <c:pt idx="9698">
                  <c:v>-7.8294574000000006E-2</c:v>
                </c:pt>
                <c:pt idx="9699">
                  <c:v>0.37578288100000001</c:v>
                </c:pt>
                <c:pt idx="9700">
                  <c:v>5.7347670000000003E-2</c:v>
                </c:pt>
                <c:pt idx="9701">
                  <c:v>-1.9282679999999999E-3</c:v>
                </c:pt>
                <c:pt idx="9702">
                  <c:v>-0.100940975</c:v>
                </c:pt>
                <c:pt idx="9703">
                  <c:v>-6.2266500000000002E-3</c:v>
                </c:pt>
                <c:pt idx="9704">
                  <c:v>-9.1331269000000007E-2</c:v>
                </c:pt>
                <c:pt idx="9705">
                  <c:v>-0.10583941600000001</c:v>
                </c:pt>
                <c:pt idx="9706">
                  <c:v>0.105010295</c:v>
                </c:pt>
                <c:pt idx="9707">
                  <c:v>1.6129029999999999E-3</c:v>
                </c:pt>
                <c:pt idx="9708">
                  <c:v>8.6678300999999999E-2</c:v>
                </c:pt>
                <c:pt idx="9709">
                  <c:v>7.6137418999999998E-2</c:v>
                </c:pt>
                <c:pt idx="9710">
                  <c:v>-3.884058E-2</c:v>
                </c:pt>
                <c:pt idx="9711">
                  <c:v>-5.4545455E-2</c:v>
                </c:pt>
                <c:pt idx="9712">
                  <c:v>0.101265823</c:v>
                </c:pt>
                <c:pt idx="9713">
                  <c:v>0.107784431</c:v>
                </c:pt>
                <c:pt idx="9714">
                  <c:v>0.10497237600000001</c:v>
                </c:pt>
                <c:pt idx="9715">
                  <c:v>9.8906686999999993E-2</c:v>
                </c:pt>
                <c:pt idx="9716">
                  <c:v>-6.3694270000000004E-3</c:v>
                </c:pt>
                <c:pt idx="9717">
                  <c:v>-0.16338983100000001</c:v>
                </c:pt>
                <c:pt idx="9718">
                  <c:v>-5.7523301999999998E-2</c:v>
                </c:pt>
                <c:pt idx="9719">
                  <c:v>3.7037037000000002E-2</c:v>
                </c:pt>
                <c:pt idx="9720">
                  <c:v>-1.9859813E-2</c:v>
                </c:pt>
                <c:pt idx="9721">
                  <c:v>-0.16459074700000001</c:v>
                </c:pt>
                <c:pt idx="9722">
                  <c:v>-3.5296868000000002E-2</c:v>
                </c:pt>
                <c:pt idx="9723">
                  <c:v>5.2255226000000002E-2</c:v>
                </c:pt>
                <c:pt idx="9724">
                  <c:v>2.8423772999999999E-2</c:v>
                </c:pt>
                <c:pt idx="9725">
                  <c:v>-0.257059396</c:v>
                </c:pt>
                <c:pt idx="9726">
                  <c:v>0.17879858700000001</c:v>
                </c:pt>
                <c:pt idx="9727">
                  <c:v>-8.7924969999999998E-3</c:v>
                </c:pt>
                <c:pt idx="9728">
                  <c:v>2.4671049999999998E-3</c:v>
                </c:pt>
                <c:pt idx="9729">
                  <c:v>8.3650189999999999E-2</c:v>
                </c:pt>
                <c:pt idx="9730">
                  <c:v>-3.7359899999999998E-3</c:v>
                </c:pt>
                <c:pt idx="9731">
                  <c:v>7.5688072999999995E-2</c:v>
                </c:pt>
                <c:pt idx="9732">
                  <c:v>-4.9140049999999999E-3</c:v>
                </c:pt>
                <c:pt idx="9733">
                  <c:v>0.17882504799999999</c:v>
                </c:pt>
                <c:pt idx="9734">
                  <c:v>8.6206897000000005E-2</c:v>
                </c:pt>
                <c:pt idx="9735">
                  <c:v>-7.7004218999999999E-2</c:v>
                </c:pt>
                <c:pt idx="9736">
                  <c:v>8.5301837000000005E-2</c:v>
                </c:pt>
                <c:pt idx="9737">
                  <c:v>-2.8384278999999998E-2</c:v>
                </c:pt>
                <c:pt idx="9738">
                  <c:v>-1.9661016999999999E-2</c:v>
                </c:pt>
                <c:pt idx="9739">
                  <c:v>-0.48281360699999998</c:v>
                </c:pt>
                <c:pt idx="9740">
                  <c:v>0.21788990799999999</c:v>
                </c:pt>
                <c:pt idx="9741">
                  <c:v>0.185797665</c:v>
                </c:pt>
                <c:pt idx="9742">
                  <c:v>-4.3696027999999998E-2</c:v>
                </c:pt>
                <c:pt idx="9743">
                  <c:v>-7.6234568000000003E-2</c:v>
                </c:pt>
                <c:pt idx="9744">
                  <c:v>-3.0170049000000001E-2</c:v>
                </c:pt>
                <c:pt idx="9745">
                  <c:v>-0.12662137100000001</c:v>
                </c:pt>
                <c:pt idx="9746">
                  <c:v>2.4968789000000002E-2</c:v>
                </c:pt>
                <c:pt idx="9747">
                  <c:v>7.132964E-2</c:v>
                </c:pt>
                <c:pt idx="9748">
                  <c:v>3.2110092E-2</c:v>
                </c:pt>
                <c:pt idx="9749">
                  <c:v>9.1463415000000006E-2</c:v>
                </c:pt>
                <c:pt idx="9750">
                  <c:v>-2.3596176999999999E-2</c:v>
                </c:pt>
                <c:pt idx="9751">
                  <c:v>-1.2295082000000001E-2</c:v>
                </c:pt>
                <c:pt idx="9752">
                  <c:v>0.14285714299999999</c:v>
                </c:pt>
                <c:pt idx="9753">
                  <c:v>2.4397083999999999E-2</c:v>
                </c:pt>
                <c:pt idx="9754">
                  <c:v>-4.0852575000000002E-2</c:v>
                </c:pt>
                <c:pt idx="9755">
                  <c:v>-1.1538461999999999E-2</c:v>
                </c:pt>
                <c:pt idx="9756">
                  <c:v>-9.5192769999999996E-3</c:v>
                </c:pt>
                <c:pt idx="9757">
                  <c:v>-2.932417E-2</c:v>
                </c:pt>
                <c:pt idx="9758">
                  <c:v>6.8181818000000005E-2</c:v>
                </c:pt>
                <c:pt idx="9759">
                  <c:v>6.8973165000000003E-2</c:v>
                </c:pt>
                <c:pt idx="9760">
                  <c:v>9.1743118999999998E-2</c:v>
                </c:pt>
                <c:pt idx="9761">
                  <c:v>1.6666667E-2</c:v>
                </c:pt>
                <c:pt idx="9762">
                  <c:v>0.111111111</c:v>
                </c:pt>
                <c:pt idx="9763">
                  <c:v>7.0519099000000002E-2</c:v>
                </c:pt>
                <c:pt idx="9764">
                  <c:v>-0.13079584799999999</c:v>
                </c:pt>
                <c:pt idx="9765">
                  <c:v>1.8081366000000001E-2</c:v>
                </c:pt>
                <c:pt idx="9766">
                  <c:v>0.13378906300000001</c:v>
                </c:pt>
                <c:pt idx="9767">
                  <c:v>0.12732095500000001</c:v>
                </c:pt>
                <c:pt idx="9768">
                  <c:v>0.17861080500000001</c:v>
                </c:pt>
                <c:pt idx="9769">
                  <c:v>7.2364443000000001E-2</c:v>
                </c:pt>
                <c:pt idx="9770">
                  <c:v>0.16363636400000001</c:v>
                </c:pt>
                <c:pt idx="9771">
                  <c:v>-6.4821559000000001E-2</c:v>
                </c:pt>
                <c:pt idx="9772">
                  <c:v>0.116758242</c:v>
                </c:pt>
                <c:pt idx="9773">
                  <c:v>2.4360535999999999E-2</c:v>
                </c:pt>
                <c:pt idx="9774">
                  <c:v>0.12976190500000001</c:v>
                </c:pt>
                <c:pt idx="9775">
                  <c:v>-3.0033951E-2</c:v>
                </c:pt>
                <c:pt idx="9776">
                  <c:v>-0.12087912100000001</c:v>
                </c:pt>
                <c:pt idx="9777">
                  <c:v>-0.11294765800000001</c:v>
                </c:pt>
                <c:pt idx="9778">
                  <c:v>-0.10963714400000001</c:v>
                </c:pt>
                <c:pt idx="9779">
                  <c:v>0.55939226500000006</c:v>
                </c:pt>
                <c:pt idx="9780">
                  <c:v>-3.4379028999999998E-2</c:v>
                </c:pt>
                <c:pt idx="9781">
                  <c:v>2.2620169999999998E-2</c:v>
                </c:pt>
                <c:pt idx="9782">
                  <c:v>-2.6640027E-2</c:v>
                </c:pt>
                <c:pt idx="9783">
                  <c:v>-7.2093023000000006E-2</c:v>
                </c:pt>
                <c:pt idx="9784">
                  <c:v>0.19961559600000001</c:v>
                </c:pt>
                <c:pt idx="9785">
                  <c:v>5.8381984999999997E-2</c:v>
                </c:pt>
                <c:pt idx="9786">
                  <c:v>-1.7982017999999999E-2</c:v>
                </c:pt>
                <c:pt idx="9787">
                  <c:v>-9.5555556E-2</c:v>
                </c:pt>
                <c:pt idx="9788">
                  <c:v>0.17991631799999999</c:v>
                </c:pt>
                <c:pt idx="9789">
                  <c:v>3.4867503000000001E-2</c:v>
                </c:pt>
                <c:pt idx="9790">
                  <c:v>0</c:v>
                </c:pt>
                <c:pt idx="9791">
                  <c:v>-1.3533285000000001E-2</c:v>
                </c:pt>
                <c:pt idx="9792">
                  <c:v>0.144486692</c:v>
                </c:pt>
                <c:pt idx="9793">
                  <c:v>-5.6018519000000003E-2</c:v>
                </c:pt>
                <c:pt idx="9794">
                  <c:v>0.29632945399999999</c:v>
                </c:pt>
                <c:pt idx="9795">
                  <c:v>2.7190332000000001E-2</c:v>
                </c:pt>
                <c:pt idx="9796">
                  <c:v>3.5897435999999998E-2</c:v>
                </c:pt>
                <c:pt idx="9797">
                  <c:v>-0.18023660399999999</c:v>
                </c:pt>
                <c:pt idx="9798">
                  <c:v>-6.9060773000000006E-2</c:v>
                </c:pt>
                <c:pt idx="9799">
                  <c:v>0.13197604800000001</c:v>
                </c:pt>
                <c:pt idx="9800">
                  <c:v>-3.9215686E-2</c:v>
                </c:pt>
                <c:pt idx="9801">
                  <c:v>0.17472752</c:v>
                </c:pt>
                <c:pt idx="9802" formatCode="0.00E+00">
                  <c:v>-2.0000000000000001E-4</c:v>
                </c:pt>
                <c:pt idx="9803">
                  <c:v>1.1409323000000001E-2</c:v>
                </c:pt>
                <c:pt idx="9804">
                  <c:v>-8.6956521999999994E-2</c:v>
                </c:pt>
                <c:pt idx="9805">
                  <c:v>-4.4977510000000004E-3</c:v>
                </c:pt>
                <c:pt idx="9806">
                  <c:v>4.0638607E-2</c:v>
                </c:pt>
                <c:pt idx="9807">
                  <c:v>-1.4732965000000001E-2</c:v>
                </c:pt>
                <c:pt idx="9808">
                  <c:v>-0.155643422</c:v>
                </c:pt>
                <c:pt idx="9809">
                  <c:v>-7.6045629999999999E-3</c:v>
                </c:pt>
                <c:pt idx="9810">
                  <c:v>-0.13614457799999999</c:v>
                </c:pt>
                <c:pt idx="9811">
                  <c:v>6.0948081000000001E-2</c:v>
                </c:pt>
                <c:pt idx="9812">
                  <c:v>6.8238993999999997E-2</c:v>
                </c:pt>
                <c:pt idx="9813">
                  <c:v>0.16503800199999999</c:v>
                </c:pt>
                <c:pt idx="9814">
                  <c:v>0.14052287599999999</c:v>
                </c:pt>
                <c:pt idx="9815">
                  <c:v>4.8534799000000003E-2</c:v>
                </c:pt>
                <c:pt idx="9816">
                  <c:v>-2.7137039999999999E-3</c:v>
                </c:pt>
                <c:pt idx="9817">
                  <c:v>9.0763479999999997E-3</c:v>
                </c:pt>
                <c:pt idx="9818">
                  <c:v>5.8431953000000002E-2</c:v>
                </c:pt>
                <c:pt idx="9819">
                  <c:v>3.3189033E-2</c:v>
                </c:pt>
                <c:pt idx="9820">
                  <c:v>5.2462955999999998E-2</c:v>
                </c:pt>
                <c:pt idx="9821">
                  <c:v>8.7401574999999995E-2</c:v>
                </c:pt>
                <c:pt idx="9822">
                  <c:v>0.16850167499999999</c:v>
                </c:pt>
                <c:pt idx="9823">
                  <c:v>-3.5350509000000002E-2</c:v>
                </c:pt>
                <c:pt idx="9824">
                  <c:v>0.25666666700000001</c:v>
                </c:pt>
                <c:pt idx="9825">
                  <c:v>-4.0798610999999999E-2</c:v>
                </c:pt>
                <c:pt idx="9826">
                  <c:v>-3.1797069999999997E-2</c:v>
                </c:pt>
                <c:pt idx="9827">
                  <c:v>-5.6066176000000002E-2</c:v>
                </c:pt>
                <c:pt idx="9828">
                  <c:v>2.0199959E-2</c:v>
                </c:pt>
                <c:pt idx="9829">
                  <c:v>8.0097086999999997E-2</c:v>
                </c:pt>
                <c:pt idx="9830">
                  <c:v>4.8648649000000002E-2</c:v>
                </c:pt>
                <c:pt idx="9831">
                  <c:v>4.1388517999999999E-2</c:v>
                </c:pt>
                <c:pt idx="9832">
                  <c:v>-4.3874172000000003E-2</c:v>
                </c:pt>
                <c:pt idx="9833">
                  <c:v>-5.6192660999999998E-2</c:v>
                </c:pt>
                <c:pt idx="9834">
                  <c:v>0.16046758799999999</c:v>
                </c:pt>
                <c:pt idx="9835">
                  <c:v>0.36438923400000001</c:v>
                </c:pt>
                <c:pt idx="9836">
                  <c:v>-0.12507896399999999</c:v>
                </c:pt>
                <c:pt idx="9837">
                  <c:v>-4.5180049E-2</c:v>
                </c:pt>
                <c:pt idx="9838">
                  <c:v>7.2538860000000002E-3</c:v>
                </c:pt>
                <c:pt idx="9839">
                  <c:v>0.11194029899999999</c:v>
                </c:pt>
                <c:pt idx="9840">
                  <c:v>-8.5714286000000001E-2</c:v>
                </c:pt>
                <c:pt idx="9841">
                  <c:v>9.2436975000000005E-2</c:v>
                </c:pt>
                <c:pt idx="9842">
                  <c:v>-9.3440594000000002E-2</c:v>
                </c:pt>
                <c:pt idx="9843">
                  <c:v>3.9811065999999999E-2</c:v>
                </c:pt>
                <c:pt idx="9844">
                  <c:v>0.115362696</c:v>
                </c:pt>
                <c:pt idx="9845">
                  <c:v>0.244114002</c:v>
                </c:pt>
                <c:pt idx="9846">
                  <c:v>-8.8444443999999997E-2</c:v>
                </c:pt>
                <c:pt idx="9847">
                  <c:v>3.3407572000000003E-2</c:v>
                </c:pt>
                <c:pt idx="9848">
                  <c:v>7.6658053000000004E-2</c:v>
                </c:pt>
                <c:pt idx="9849">
                  <c:v>9.2567007000000007E-2</c:v>
                </c:pt>
                <c:pt idx="9850">
                  <c:v>-6.0516605000000001E-2</c:v>
                </c:pt>
                <c:pt idx="9851">
                  <c:v>-2.3861171E-2</c:v>
                </c:pt>
                <c:pt idx="9852">
                  <c:v>-0.106338028</c:v>
                </c:pt>
                <c:pt idx="9853">
                  <c:v>0.218098772</c:v>
                </c:pt>
                <c:pt idx="9854">
                  <c:v>0.171709531</c:v>
                </c:pt>
                <c:pt idx="9855">
                  <c:v>-0.214953271</c:v>
                </c:pt>
                <c:pt idx="9856">
                  <c:v>-8.2098061999999999E-2</c:v>
                </c:pt>
                <c:pt idx="9857">
                  <c:v>-0.155855097</c:v>
                </c:pt>
                <c:pt idx="9858">
                  <c:v>0.16293247999999999</c:v>
                </c:pt>
                <c:pt idx="9859">
                  <c:v>5.0285714000000002E-2</c:v>
                </c:pt>
                <c:pt idx="9860">
                  <c:v>-4.9140049999999999E-3</c:v>
                </c:pt>
                <c:pt idx="9861">
                  <c:v>9.3362934999999994E-2</c:v>
                </c:pt>
                <c:pt idx="9862">
                  <c:v>-0.105642633</c:v>
                </c:pt>
                <c:pt idx="9863">
                  <c:v>-9.7532314999999994E-2</c:v>
                </c:pt>
                <c:pt idx="9864">
                  <c:v>7.352941E-3</c:v>
                </c:pt>
                <c:pt idx="9865">
                  <c:v>0.12520115900000001</c:v>
                </c:pt>
                <c:pt idx="9866">
                  <c:v>-2.7848101E-2</c:v>
                </c:pt>
                <c:pt idx="9867">
                  <c:v>-0.192</c:v>
                </c:pt>
                <c:pt idx="9868">
                  <c:v>3.4040453999999998E-2</c:v>
                </c:pt>
                <c:pt idx="9869">
                  <c:v>-0.135346359</c:v>
                </c:pt>
                <c:pt idx="9870">
                  <c:v>-3.7959668000000002E-2</c:v>
                </c:pt>
                <c:pt idx="9871">
                  <c:v>0.14889565900000001</c:v>
                </c:pt>
                <c:pt idx="9872">
                  <c:v>-0.214455917</c:v>
                </c:pt>
                <c:pt idx="9873">
                  <c:v>0.102892713</c:v>
                </c:pt>
                <c:pt idx="9874">
                  <c:v>4.5570917000000002E-2</c:v>
                </c:pt>
                <c:pt idx="9875">
                  <c:v>-5.7065217000000001E-2</c:v>
                </c:pt>
                <c:pt idx="9876">
                  <c:v>1.5228426E-2</c:v>
                </c:pt>
                <c:pt idx="9877">
                  <c:v>0.16896551700000001</c:v>
                </c:pt>
                <c:pt idx="9878">
                  <c:v>-5.740528E-3</c:v>
                </c:pt>
                <c:pt idx="9879">
                  <c:v>0.28922631999999998</c:v>
                </c:pt>
                <c:pt idx="9880">
                  <c:v>0.18001251200000001</c:v>
                </c:pt>
                <c:pt idx="9881">
                  <c:v>0.192883895</c:v>
                </c:pt>
                <c:pt idx="9882">
                  <c:v>-0.194709772</c:v>
                </c:pt>
                <c:pt idx="9883">
                  <c:v>-7.2674419000000004E-2</c:v>
                </c:pt>
                <c:pt idx="9884">
                  <c:v>0.13432184899999999</c:v>
                </c:pt>
                <c:pt idx="9885">
                  <c:v>3.3757962000000002E-2</c:v>
                </c:pt>
                <c:pt idx="9886">
                  <c:v>-6.2968516000000002E-2</c:v>
                </c:pt>
                <c:pt idx="9887">
                  <c:v>0.13925686600000001</c:v>
                </c:pt>
                <c:pt idx="9888">
                  <c:v>1.7493311000000001E-2</c:v>
                </c:pt>
                <c:pt idx="9889">
                  <c:v>-8.7692307999999997E-2</c:v>
                </c:pt>
                <c:pt idx="9890">
                  <c:v>2.506266E-3</c:v>
                </c:pt>
                <c:pt idx="9891">
                  <c:v>-8.6278254999999998E-2</c:v>
                </c:pt>
                <c:pt idx="9892">
                  <c:v>0.107565012</c:v>
                </c:pt>
                <c:pt idx="9893">
                  <c:v>-3.5818005999999999E-2</c:v>
                </c:pt>
                <c:pt idx="9894">
                  <c:v>3.5519125999999998E-2</c:v>
                </c:pt>
                <c:pt idx="9895">
                  <c:v>0</c:v>
                </c:pt>
                <c:pt idx="9896">
                  <c:v>9.9640934E-2</c:v>
                </c:pt>
                <c:pt idx="9897">
                  <c:v>-0.27650273199999997</c:v>
                </c:pt>
                <c:pt idx="9898">
                  <c:v>8.5082873000000003E-2</c:v>
                </c:pt>
                <c:pt idx="9899">
                  <c:v>4.3312848000000001E-2</c:v>
                </c:pt>
                <c:pt idx="9900">
                  <c:v>0.11852861000000001</c:v>
                </c:pt>
                <c:pt idx="9901">
                  <c:v>-2.3823705000000001E-2</c:v>
                </c:pt>
                <c:pt idx="9902">
                  <c:v>5.8823528999999999E-2</c:v>
                </c:pt>
                <c:pt idx="9903">
                  <c:v>-8.8400901000000004E-2</c:v>
                </c:pt>
                <c:pt idx="9904">
                  <c:v>-0.20634920600000001</c:v>
                </c:pt>
                <c:pt idx="9905">
                  <c:v>0.102003643</c:v>
                </c:pt>
                <c:pt idx="9906">
                  <c:v>0.130190797</c:v>
                </c:pt>
                <c:pt idx="9907">
                  <c:v>-0.111363636</c:v>
                </c:pt>
                <c:pt idx="9908">
                  <c:v>2.2340023000000001E-2</c:v>
                </c:pt>
                <c:pt idx="9909">
                  <c:v>0</c:v>
                </c:pt>
                <c:pt idx="9910">
                  <c:v>1.8745959999999999E-2</c:v>
                </c:pt>
                <c:pt idx="9911">
                  <c:v>2.0737327E-2</c:v>
                </c:pt>
                <c:pt idx="9912">
                  <c:v>-0.205223881</c:v>
                </c:pt>
                <c:pt idx="9913">
                  <c:v>1.6656925999999999E-2</c:v>
                </c:pt>
                <c:pt idx="9914">
                  <c:v>6.2525709999999998E-2</c:v>
                </c:pt>
                <c:pt idx="9915">
                  <c:v>-1.5686275E-2</c:v>
                </c:pt>
                <c:pt idx="9916">
                  <c:v>5.5900620999999998E-2</c:v>
                </c:pt>
                <c:pt idx="9917">
                  <c:v>0.14185921500000001</c:v>
                </c:pt>
                <c:pt idx="9918">
                  <c:v>0.13500000000000001</c:v>
                </c:pt>
                <c:pt idx="9919">
                  <c:v>0.12576098899999999</c:v>
                </c:pt>
                <c:pt idx="9920">
                  <c:v>4.4810242E-2</c:v>
                </c:pt>
                <c:pt idx="9921">
                  <c:v>0.10628172600000001</c:v>
                </c:pt>
                <c:pt idx="9922">
                  <c:v>-9.0909089999999994E-3</c:v>
                </c:pt>
                <c:pt idx="9923">
                  <c:v>-5.0081433000000002E-2</c:v>
                </c:pt>
                <c:pt idx="9924">
                  <c:v>-8.3489096999999998E-2</c:v>
                </c:pt>
                <c:pt idx="9925">
                  <c:v>4.6290425000000003E-2</c:v>
                </c:pt>
                <c:pt idx="9926">
                  <c:v>-4.7500000000000001E-2</c:v>
                </c:pt>
                <c:pt idx="9927">
                  <c:v>-2.748227E-2</c:v>
                </c:pt>
                <c:pt idx="9928">
                  <c:v>0.21385799799999999</c:v>
                </c:pt>
                <c:pt idx="9929">
                  <c:v>-5.7821782000000002E-2</c:v>
                </c:pt>
                <c:pt idx="9930">
                  <c:v>0.41197183100000001</c:v>
                </c:pt>
                <c:pt idx="9931">
                  <c:v>-5.1813470000000002E-3</c:v>
                </c:pt>
                <c:pt idx="9932">
                  <c:v>3.8878266000000002E-2</c:v>
                </c:pt>
                <c:pt idx="9933">
                  <c:v>7.4090311000000006E-2</c:v>
                </c:pt>
                <c:pt idx="9934">
                  <c:v>1.0995052E-2</c:v>
                </c:pt>
                <c:pt idx="9935">
                  <c:v>-6.3251107000000001E-2</c:v>
                </c:pt>
                <c:pt idx="9936">
                  <c:v>-1.0752688E-2</c:v>
                </c:pt>
                <c:pt idx="9937">
                  <c:v>0.23212435200000001</c:v>
                </c:pt>
                <c:pt idx="9938">
                  <c:v>0.18382352900000001</c:v>
                </c:pt>
                <c:pt idx="9939">
                  <c:v>0.147176269</c:v>
                </c:pt>
                <c:pt idx="9940">
                  <c:v>6.5055762000000003E-2</c:v>
                </c:pt>
                <c:pt idx="9941">
                  <c:v>-4.7912389E-2</c:v>
                </c:pt>
                <c:pt idx="9942">
                  <c:v>0.26350245500000002</c:v>
                </c:pt>
                <c:pt idx="9943">
                  <c:v>2.2362664000000001E-2</c:v>
                </c:pt>
                <c:pt idx="9944">
                  <c:v>8.5066159999999998E-3</c:v>
                </c:pt>
                <c:pt idx="9945">
                  <c:v>2.9491944999999999E-2</c:v>
                </c:pt>
                <c:pt idx="9946">
                  <c:v>0.12372013699999999</c:v>
                </c:pt>
                <c:pt idx="9947">
                  <c:v>4.9875309999999999E-3</c:v>
                </c:pt>
                <c:pt idx="9948">
                  <c:v>-7.4484944999999997E-2</c:v>
                </c:pt>
                <c:pt idx="9949">
                  <c:v>7.0843090999999997E-2</c:v>
                </c:pt>
                <c:pt idx="9950">
                  <c:v>-0.17454955</c:v>
                </c:pt>
                <c:pt idx="9951">
                  <c:v>-5.3030300000000002E-3</c:v>
                </c:pt>
                <c:pt idx="9952">
                  <c:v>3.7522768999999997E-2</c:v>
                </c:pt>
                <c:pt idx="9953">
                  <c:v>-3.4132171000000003E-2</c:v>
                </c:pt>
                <c:pt idx="9954">
                  <c:v>0.114393939</c:v>
                </c:pt>
                <c:pt idx="9955">
                  <c:v>-0.104204753</c:v>
                </c:pt>
                <c:pt idx="9956">
                  <c:v>-2.8248588000000002E-2</c:v>
                </c:pt>
                <c:pt idx="9957">
                  <c:v>3.4285714000000002E-2</c:v>
                </c:pt>
                <c:pt idx="9958">
                  <c:v>5.2956749999999997E-3</c:v>
                </c:pt>
                <c:pt idx="9959">
                  <c:v>-2.4210526E-2</c:v>
                </c:pt>
                <c:pt idx="9960">
                  <c:v>8.4113865999999995E-2</c:v>
                </c:pt>
                <c:pt idx="9961">
                  <c:v>-1.8359375000000001E-2</c:v>
                </c:pt>
                <c:pt idx="9962">
                  <c:v>1.4991182E-2</c:v>
                </c:pt>
                <c:pt idx="9963">
                  <c:v>0.31173380000000001</c:v>
                </c:pt>
                <c:pt idx="9964">
                  <c:v>-0.108</c:v>
                </c:pt>
                <c:pt idx="9965">
                  <c:v>0.14738738700000001</c:v>
                </c:pt>
                <c:pt idx="9966">
                  <c:v>4.0849673000000003E-2</c:v>
                </c:pt>
                <c:pt idx="9967">
                  <c:v>0.13393939399999999</c:v>
                </c:pt>
                <c:pt idx="9968">
                  <c:v>4.1821069000000002E-2</c:v>
                </c:pt>
                <c:pt idx="9969">
                  <c:v>-0.299418605</c:v>
                </c:pt>
                <c:pt idx="9970">
                  <c:v>-3.1757754999999999E-2</c:v>
                </c:pt>
                <c:pt idx="9971">
                  <c:v>9.8591549000000001E-2</c:v>
                </c:pt>
                <c:pt idx="9972">
                  <c:v>-2.5714285999999999E-2</c:v>
                </c:pt>
                <c:pt idx="9973">
                  <c:v>-5.4621849E-2</c:v>
                </c:pt>
                <c:pt idx="9974">
                  <c:v>-0.19376579599999999</c:v>
                </c:pt>
                <c:pt idx="9975">
                  <c:v>1.5948959999999999E-3</c:v>
                </c:pt>
                <c:pt idx="9976">
                  <c:v>-0.105093834</c:v>
                </c:pt>
                <c:pt idx="9977">
                  <c:v>-4.3147207999999999E-2</c:v>
                </c:pt>
                <c:pt idx="9978">
                  <c:v>0.125</c:v>
                </c:pt>
                <c:pt idx="9979">
                  <c:v>1.7964072000000001E-2</c:v>
                </c:pt>
                <c:pt idx="9980">
                  <c:v>5.9139785E-2</c:v>
                </c:pt>
                <c:pt idx="9981">
                  <c:v>-2.1479714E-2</c:v>
                </c:pt>
                <c:pt idx="9982">
                  <c:v>4.5191802000000003E-2</c:v>
                </c:pt>
                <c:pt idx="9983">
                  <c:v>-0.32512590899999999</c:v>
                </c:pt>
                <c:pt idx="9984">
                  <c:v>-3.0769230000000001E-3</c:v>
                </c:pt>
                <c:pt idx="9985">
                  <c:v>0.18802160000000001</c:v>
                </c:pt>
                <c:pt idx="9986">
                  <c:v>7.1811361000000004E-2</c:v>
                </c:pt>
                <c:pt idx="9987">
                  <c:v>4.4444444E-2</c:v>
                </c:pt>
                <c:pt idx="9988">
                  <c:v>0.103484217</c:v>
                </c:pt>
                <c:pt idx="9989">
                  <c:v>-1.3675214E-2</c:v>
                </c:pt>
                <c:pt idx="9990">
                  <c:v>-0.121538462</c:v>
                </c:pt>
                <c:pt idx="9991">
                  <c:v>-0.13726993900000001</c:v>
                </c:pt>
                <c:pt idx="9992">
                  <c:v>8.3415109999999994E-3</c:v>
                </c:pt>
                <c:pt idx="9993">
                  <c:v>0.43925233600000002</c:v>
                </c:pt>
                <c:pt idx="9994">
                  <c:v>2.4367384999999998E-2</c:v>
                </c:pt>
                <c:pt idx="9995">
                  <c:v>-6.6907776000000002E-2</c:v>
                </c:pt>
                <c:pt idx="9996">
                  <c:v>-1.6129029999999999E-3</c:v>
                </c:pt>
                <c:pt idx="9997">
                  <c:v>-2.9850746000000001E-2</c:v>
                </c:pt>
                <c:pt idx="9998">
                  <c:v>0.16988791</c:v>
                </c:pt>
                <c:pt idx="9999">
                  <c:v>-1.9824804000000001E-2</c:v>
                </c:pt>
                <c:pt idx="10000">
                  <c:v>-3.7961518E-2</c:v>
                </c:pt>
                <c:pt idx="10001">
                  <c:v>-7.0129869999999997E-2</c:v>
                </c:pt>
                <c:pt idx="10002">
                  <c:v>-6.6907776000000002E-2</c:v>
                </c:pt>
                <c:pt idx="10003">
                  <c:v>-0.16666666699999999</c:v>
                </c:pt>
                <c:pt idx="10004">
                  <c:v>8.7182447999999996E-2</c:v>
                </c:pt>
                <c:pt idx="10005">
                  <c:v>-4.8062015999999999E-2</c:v>
                </c:pt>
                <c:pt idx="10006">
                  <c:v>-0.23100000000000001</c:v>
                </c:pt>
                <c:pt idx="10007">
                  <c:v>6.2846579999999999E-2</c:v>
                </c:pt>
                <c:pt idx="10008">
                  <c:v>-1.4005602000000001E-2</c:v>
                </c:pt>
                <c:pt idx="10009">
                  <c:v>9.4E-2</c:v>
                </c:pt>
                <c:pt idx="10010">
                  <c:v>0.182643794</c:v>
                </c:pt>
                <c:pt idx="10011">
                  <c:v>-2.2284119999999999E-3</c:v>
                </c:pt>
                <c:pt idx="10012">
                  <c:v>-2.828854E-3</c:v>
                </c:pt>
                <c:pt idx="10013">
                  <c:v>-4.359673E-2</c:v>
                </c:pt>
                <c:pt idx="10014">
                  <c:v>4.7212456E-2</c:v>
                </c:pt>
                <c:pt idx="10015">
                  <c:v>-1.9694396999999999E-2</c:v>
                </c:pt>
                <c:pt idx="10016">
                  <c:v>-1.66113E-3</c:v>
                </c:pt>
                <c:pt idx="10017">
                  <c:v>-9.1144868000000004E-2</c:v>
                </c:pt>
                <c:pt idx="10018">
                  <c:v>-7.4519231000000005E-2</c:v>
                </c:pt>
                <c:pt idx="10019">
                  <c:v>3.9099022999999997E-2</c:v>
                </c:pt>
                <c:pt idx="10020">
                  <c:v>5.1975052000000001E-2</c:v>
                </c:pt>
                <c:pt idx="10021">
                  <c:v>-0.12347354100000001</c:v>
                </c:pt>
                <c:pt idx="10022">
                  <c:v>0.16860282600000001</c:v>
                </c:pt>
                <c:pt idx="10023">
                  <c:v>3.8655462000000002E-2</c:v>
                </c:pt>
                <c:pt idx="10024">
                  <c:v>2.0491802999999999E-2</c:v>
                </c:pt>
                <c:pt idx="10025">
                  <c:v>2E-3</c:v>
                </c:pt>
                <c:pt idx="10026">
                  <c:v>4.8062351000000003E-2</c:v>
                </c:pt>
                <c:pt idx="10027">
                  <c:v>3.1844499999999998E-2</c:v>
                </c:pt>
                <c:pt idx="10028">
                  <c:v>-0.10666666700000001</c:v>
                </c:pt>
                <c:pt idx="10029">
                  <c:v>-3.6796536999999997E-2</c:v>
                </c:pt>
                <c:pt idx="10030">
                  <c:v>1.0245901999999999E-2</c:v>
                </c:pt>
                <c:pt idx="10031">
                  <c:v>2.9746834999999999E-2</c:v>
                </c:pt>
                <c:pt idx="10032">
                  <c:v>5.5120395000000003E-2</c:v>
                </c:pt>
                <c:pt idx="10033">
                  <c:v>5.9948979999999999E-2</c:v>
                </c:pt>
                <c:pt idx="10034">
                  <c:v>-3.3048433000000002E-2</c:v>
                </c:pt>
                <c:pt idx="10035">
                  <c:v>-0.18779342700000001</c:v>
                </c:pt>
                <c:pt idx="10036">
                  <c:v>-2.6948288000000001E-2</c:v>
                </c:pt>
                <c:pt idx="10037">
                  <c:v>2.8695651999999999E-2</c:v>
                </c:pt>
                <c:pt idx="10038">
                  <c:v>-0.26760563399999998</c:v>
                </c:pt>
                <c:pt idx="10039">
                  <c:v>-6.7415729999999993E-2</c:v>
                </c:pt>
                <c:pt idx="10040">
                  <c:v>2.1528611E-2</c:v>
                </c:pt>
                <c:pt idx="10041">
                  <c:v>0.21777777800000001</c:v>
                </c:pt>
                <c:pt idx="10042">
                  <c:v>-6.8373740000000002E-2</c:v>
                </c:pt>
                <c:pt idx="10043">
                  <c:v>2.2485207E-2</c:v>
                </c:pt>
                <c:pt idx="10044">
                  <c:v>0.233488372</c:v>
                </c:pt>
                <c:pt idx="10045">
                  <c:v>2.739726E-2</c:v>
                </c:pt>
                <c:pt idx="10046">
                  <c:v>-1.5415821999999999E-2</c:v>
                </c:pt>
                <c:pt idx="10047">
                  <c:v>8.2991803000000003E-2</c:v>
                </c:pt>
                <c:pt idx="10048">
                  <c:v>-2.6657553E-2</c:v>
                </c:pt>
                <c:pt idx="10049">
                  <c:v>5.0343250000000001E-3</c:v>
                </c:pt>
                <c:pt idx="10050">
                  <c:v>3.5827664000000002E-2</c:v>
                </c:pt>
                <c:pt idx="10051">
                  <c:v>7.4714286000000005E-2</c:v>
                </c:pt>
                <c:pt idx="10052">
                  <c:v>8.5880639999999994E-2</c:v>
                </c:pt>
                <c:pt idx="10053">
                  <c:v>2.8061223999999999E-2</c:v>
                </c:pt>
                <c:pt idx="10054">
                  <c:v>5.5684455000000001E-2</c:v>
                </c:pt>
                <c:pt idx="10055">
                  <c:v>4.4781145000000001E-2</c:v>
                </c:pt>
                <c:pt idx="10056">
                  <c:v>5.1255770000000001E-3</c:v>
                </c:pt>
                <c:pt idx="10057">
                  <c:v>-1.0428305000000001E-2</c:v>
                </c:pt>
                <c:pt idx="10058">
                  <c:v>0.92428571400000004</c:v>
                </c:pt>
                <c:pt idx="10059">
                  <c:v>0.62452830199999998</c:v>
                </c:pt>
                <c:pt idx="10060">
                  <c:v>0.123278689</c:v>
                </c:pt>
                <c:pt idx="10061">
                  <c:v>0.15727391900000001</c:v>
                </c:pt>
                <c:pt idx="10062">
                  <c:v>4.7080979000000002E-2</c:v>
                </c:pt>
                <c:pt idx="10063">
                  <c:v>-5.5262089E-2</c:v>
                </c:pt>
                <c:pt idx="10064">
                  <c:v>-9.2879260000000002E-3</c:v>
                </c:pt>
                <c:pt idx="10065">
                  <c:v>-4.4507041999999997E-2</c:v>
                </c:pt>
                <c:pt idx="10066">
                  <c:v>0.44756756800000003</c:v>
                </c:pt>
                <c:pt idx="10067">
                  <c:v>-0.15886871499999999</c:v>
                </c:pt>
                <c:pt idx="10068">
                  <c:v>0.27098674499999997</c:v>
                </c:pt>
                <c:pt idx="10069">
                  <c:v>6.4220183E-2</c:v>
                </c:pt>
                <c:pt idx="10070">
                  <c:v>0.365553603</c:v>
                </c:pt>
                <c:pt idx="10071">
                  <c:v>-4.7486034000000003E-2</c:v>
                </c:pt>
                <c:pt idx="10072">
                  <c:v>0.16231002999999999</c:v>
                </c:pt>
                <c:pt idx="10073">
                  <c:v>8.0419580000000004E-2</c:v>
                </c:pt>
                <c:pt idx="10074">
                  <c:v>7.5925926000000005E-2</c:v>
                </c:pt>
                <c:pt idx="10075">
                  <c:v>-7.8991596999999997E-2</c:v>
                </c:pt>
                <c:pt idx="10076">
                  <c:v>-6.4516129000000005E-2</c:v>
                </c:pt>
                <c:pt idx="10077">
                  <c:v>9.1623039999999996E-3</c:v>
                </c:pt>
                <c:pt idx="10078">
                  <c:v>0.23956356700000001</c:v>
                </c:pt>
                <c:pt idx="10079">
                  <c:v>3.5087699999999998E-4</c:v>
                </c:pt>
                <c:pt idx="10080">
                  <c:v>0.14834297699999999</c:v>
                </c:pt>
                <c:pt idx="10081">
                  <c:v>1.2918379000000001E-2</c:v>
                </c:pt>
                <c:pt idx="10082">
                  <c:v>6.0564817999999999E-2</c:v>
                </c:pt>
                <c:pt idx="10083">
                  <c:v>9.1876459999999993E-2</c:v>
                </c:pt>
                <c:pt idx="10084">
                  <c:v>-1.4044275E-2</c:v>
                </c:pt>
                <c:pt idx="10085">
                  <c:v>6.9397339000000002E-2</c:v>
                </c:pt>
                <c:pt idx="10086">
                  <c:v>4.986702E-3</c:v>
                </c:pt>
                <c:pt idx="10087">
                  <c:v>0.140664962</c:v>
                </c:pt>
                <c:pt idx="10088">
                  <c:v>-0.191331269</c:v>
                </c:pt>
                <c:pt idx="10089">
                  <c:v>7.3483536000000002E-2</c:v>
                </c:pt>
                <c:pt idx="10090">
                  <c:v>8.9041096E-2</c:v>
                </c:pt>
                <c:pt idx="10091">
                  <c:v>-4.1147602999999998E-2</c:v>
                </c:pt>
                <c:pt idx="10092">
                  <c:v>0.16632443499999999</c:v>
                </c:pt>
                <c:pt idx="10093">
                  <c:v>6.3447299999999998E-3</c:v>
                </c:pt>
                <c:pt idx="10094">
                  <c:v>-1.8474373999999998E-2</c:v>
                </c:pt>
                <c:pt idx="10095">
                  <c:v>-0.251903553</c:v>
                </c:pt>
                <c:pt idx="10096">
                  <c:v>6.5192528E-2</c:v>
                </c:pt>
                <c:pt idx="10097">
                  <c:v>7.3825503000000001E-2</c:v>
                </c:pt>
                <c:pt idx="10098">
                  <c:v>5.5807623000000001E-2</c:v>
                </c:pt>
                <c:pt idx="10099">
                  <c:v>-0.49251636999999998</c:v>
                </c:pt>
                <c:pt idx="10100">
                  <c:v>-0.10714285699999999</c:v>
                </c:pt>
                <c:pt idx="10101">
                  <c:v>0.17021276599999999</c:v>
                </c:pt>
                <c:pt idx="10102">
                  <c:v>-0.12825278800000001</c:v>
                </c:pt>
                <c:pt idx="10103">
                  <c:v>-4.2357274E-2</c:v>
                </c:pt>
                <c:pt idx="10104">
                  <c:v>0.1875</c:v>
                </c:pt>
                <c:pt idx="10105">
                  <c:v>6.5517241000000004E-2</c:v>
                </c:pt>
                <c:pt idx="10106">
                  <c:v>-2.745098E-2</c:v>
                </c:pt>
                <c:pt idx="10107">
                  <c:v>1.8181817999999999E-2</c:v>
                </c:pt>
                <c:pt idx="10108">
                  <c:v>8.8270858999999993E-2</c:v>
                </c:pt>
                <c:pt idx="10109">
                  <c:v>-9.5238094999999995E-2</c:v>
                </c:pt>
                <c:pt idx="10110">
                  <c:v>4.7030303000000002E-2</c:v>
                </c:pt>
                <c:pt idx="10111">
                  <c:v>-2.1949645E-2</c:v>
                </c:pt>
                <c:pt idx="10112">
                  <c:v>-3.7336650000000002E-3</c:v>
                </c:pt>
                <c:pt idx="10113">
                  <c:v>6.6250600000000007E-2</c:v>
                </c:pt>
                <c:pt idx="10114">
                  <c:v>3.7711313000000003E-2</c:v>
                </c:pt>
                <c:pt idx="10115">
                  <c:v>4.2016807000000003E-2</c:v>
                </c:pt>
                <c:pt idx="10116">
                  <c:v>6.2809544999999994E-2</c:v>
                </c:pt>
                <c:pt idx="10117">
                  <c:v>0</c:v>
                </c:pt>
                <c:pt idx="10118">
                  <c:v>7.0666667000000002E-2</c:v>
                </c:pt>
                <c:pt idx="10119">
                  <c:v>0.41896758699999997</c:v>
                </c:pt>
                <c:pt idx="10120">
                  <c:v>-3.6428571E-2</c:v>
                </c:pt>
                <c:pt idx="10121">
                  <c:v>7.7889447000000001E-2</c:v>
                </c:pt>
                <c:pt idx="10122">
                  <c:v>-8.4142390000000004E-3</c:v>
                </c:pt>
                <c:pt idx="10123">
                  <c:v>0.198445596</c:v>
                </c:pt>
                <c:pt idx="10124">
                  <c:v>-3.7499999999999999E-2</c:v>
                </c:pt>
                <c:pt idx="10125">
                  <c:v>-9.765625E-3</c:v>
                </c:pt>
                <c:pt idx="10126">
                  <c:v>-0.28335535000000001</c:v>
                </c:pt>
                <c:pt idx="10127">
                  <c:v>0.18950276199999999</c:v>
                </c:pt>
                <c:pt idx="10128">
                  <c:v>-7.3426572999999995E-2</c:v>
                </c:pt>
                <c:pt idx="10129">
                  <c:v>-8.3663366000000003E-2</c:v>
                </c:pt>
                <c:pt idx="10130">
                  <c:v>-1.052632E-3</c:v>
                </c:pt>
                <c:pt idx="10131">
                  <c:v>-4.8123195000000001E-2</c:v>
                </c:pt>
                <c:pt idx="10132">
                  <c:v>-0.13088235300000001</c:v>
                </c:pt>
                <c:pt idx="10133">
                  <c:v>1.7107309000000001E-2</c:v>
                </c:pt>
                <c:pt idx="10134">
                  <c:v>-9.5238100000000006E-3</c:v>
                </c:pt>
                <c:pt idx="10135">
                  <c:v>0.515151515</c:v>
                </c:pt>
                <c:pt idx="10136">
                  <c:v>0.16066945599999999</c:v>
                </c:pt>
                <c:pt idx="10137">
                  <c:v>-9.8343685E-2</c:v>
                </c:pt>
                <c:pt idx="10138">
                  <c:v>3.5673188000000002E-2</c:v>
                </c:pt>
                <c:pt idx="10139">
                  <c:v>7.7586207000000004E-2</c:v>
                </c:pt>
                <c:pt idx="10140">
                  <c:v>1.1371974E-2</c:v>
                </c:pt>
                <c:pt idx="10141">
                  <c:v>0.13963038999999999</c:v>
                </c:pt>
                <c:pt idx="10142">
                  <c:v>-5.0671141000000003E-2</c:v>
                </c:pt>
                <c:pt idx="10143">
                  <c:v>-0.26245586500000001</c:v>
                </c:pt>
                <c:pt idx="10144">
                  <c:v>-0.187727273</c:v>
                </c:pt>
                <c:pt idx="10145">
                  <c:v>5.6090995999999997E-2</c:v>
                </c:pt>
                <c:pt idx="10146">
                  <c:v>8.3916084000000002E-2</c:v>
                </c:pt>
                <c:pt idx="10147">
                  <c:v>-6.3604239999999999E-3</c:v>
                </c:pt>
                <c:pt idx="10148">
                  <c:v>-2.9585798999999999E-2</c:v>
                </c:pt>
                <c:pt idx="10149">
                  <c:v>-4.2056074999999998E-2</c:v>
                </c:pt>
                <c:pt idx="10150">
                  <c:v>7.3913039999999996E-3</c:v>
                </c:pt>
                <c:pt idx="10151">
                  <c:v>4.0540540999999999E-2</c:v>
                </c:pt>
                <c:pt idx="10152">
                  <c:v>-6.2972291999999999E-2</c:v>
                </c:pt>
                <c:pt idx="10153">
                  <c:v>-0.112903226</c:v>
                </c:pt>
                <c:pt idx="10154">
                  <c:v>0.194525904</c:v>
                </c:pt>
                <c:pt idx="10155">
                  <c:v>-1.369863E-2</c:v>
                </c:pt>
                <c:pt idx="10156">
                  <c:v>0.101282473</c:v>
                </c:pt>
                <c:pt idx="10157">
                  <c:v>0.16715976299999999</c:v>
                </c:pt>
                <c:pt idx="10158">
                  <c:v>1.384083E-2</c:v>
                </c:pt>
                <c:pt idx="10159">
                  <c:v>8.2263900000000001E-3</c:v>
                </c:pt>
                <c:pt idx="10160">
                  <c:v>-7.4431817999999997E-2</c:v>
                </c:pt>
                <c:pt idx="10161">
                  <c:v>-0.15189309600000001</c:v>
                </c:pt>
                <c:pt idx="10162">
                  <c:v>-8.8888888999999999E-2</c:v>
                </c:pt>
                <c:pt idx="10163">
                  <c:v>1.6E-2</c:v>
                </c:pt>
                <c:pt idx="10164">
                  <c:v>-3.8881310000000002E-2</c:v>
                </c:pt>
                <c:pt idx="10165">
                  <c:v>6.3829786999999999E-2</c:v>
                </c:pt>
                <c:pt idx="10166">
                  <c:v>-5.9523809999999996E-3</c:v>
                </c:pt>
                <c:pt idx="10167">
                  <c:v>-9.1743118999999998E-2</c:v>
                </c:pt>
                <c:pt idx="10168">
                  <c:v>-4.7434996E-2</c:v>
                </c:pt>
                <c:pt idx="10169">
                  <c:v>7.5910146999999997E-2</c:v>
                </c:pt>
                <c:pt idx="10170">
                  <c:v>-8.7003222000000005E-2</c:v>
                </c:pt>
                <c:pt idx="10171">
                  <c:v>-8.5714286000000001E-2</c:v>
                </c:pt>
                <c:pt idx="10172">
                  <c:v>-5.3926205999999997E-2</c:v>
                </c:pt>
                <c:pt idx="10173">
                  <c:v>-0.11457455800000001</c:v>
                </c:pt>
                <c:pt idx="10174">
                  <c:v>2.7695351E-2</c:v>
                </c:pt>
                <c:pt idx="10175">
                  <c:v>-1.5905382999999999E-2</c:v>
                </c:pt>
                <c:pt idx="10176">
                  <c:v>-8.9736398999999994E-2</c:v>
                </c:pt>
                <c:pt idx="10177">
                  <c:v>-8.82353E-4</c:v>
                </c:pt>
                <c:pt idx="10178">
                  <c:v>-7.0957095999999997E-2</c:v>
                </c:pt>
                <c:pt idx="10179">
                  <c:v>0.208459215</c:v>
                </c:pt>
                <c:pt idx="10180">
                  <c:v>-6.5693430999999997E-2</c:v>
                </c:pt>
                <c:pt idx="10181">
                  <c:v>0.11801242200000001</c:v>
                </c:pt>
                <c:pt idx="10182">
                  <c:v>0.144486692</c:v>
                </c:pt>
                <c:pt idx="10183">
                  <c:v>-0.132075472</c:v>
                </c:pt>
                <c:pt idx="10184">
                  <c:v>-0.31757310700000002</c:v>
                </c:pt>
                <c:pt idx="10185">
                  <c:v>1.3788099E-2</c:v>
                </c:pt>
                <c:pt idx="10186">
                  <c:v>0</c:v>
                </c:pt>
                <c:pt idx="10187">
                  <c:v>-8.0963665000000004E-2</c:v>
                </c:pt>
                <c:pt idx="10188">
                  <c:v>-2.3809523999999999E-2</c:v>
                </c:pt>
                <c:pt idx="10189">
                  <c:v>-3.9622642E-2</c:v>
                </c:pt>
                <c:pt idx="10190">
                  <c:v>-3.8709676999999998E-2</c:v>
                </c:pt>
                <c:pt idx="10191">
                  <c:v>7.1285140999999996E-2</c:v>
                </c:pt>
                <c:pt idx="10192">
                  <c:v>-4.3564355999999999E-2</c:v>
                </c:pt>
                <c:pt idx="10193">
                  <c:v>-6.1037639999999997E-2</c:v>
                </c:pt>
                <c:pt idx="10194">
                  <c:v>0.31343283599999999</c:v>
                </c:pt>
                <c:pt idx="10195">
                  <c:v>-0.141608392</c:v>
                </c:pt>
                <c:pt idx="10196">
                  <c:v>2.0702937000000001E-2</c:v>
                </c:pt>
                <c:pt idx="10197">
                  <c:v>-0.116111611</c:v>
                </c:pt>
                <c:pt idx="10198">
                  <c:v>9.7504353000000002E-2</c:v>
                </c:pt>
                <c:pt idx="10199">
                  <c:v>-5.8117607000000002E-2</c:v>
                </c:pt>
                <c:pt idx="10200">
                  <c:v>-5.2666556000000003E-2</c:v>
                </c:pt>
                <c:pt idx="10201">
                  <c:v>4.6204620000000002E-2</c:v>
                </c:pt>
                <c:pt idx="10202">
                  <c:v>-0.120462046</c:v>
                </c:pt>
                <c:pt idx="10203">
                  <c:v>-0.23785166199999999</c:v>
                </c:pt>
                <c:pt idx="10204">
                  <c:v>0.170588235</c:v>
                </c:pt>
                <c:pt idx="10205">
                  <c:v>0.13031358900000001</c:v>
                </c:pt>
                <c:pt idx="10206">
                  <c:v>-2.3323614999999999E-2</c:v>
                </c:pt>
                <c:pt idx="10207">
                  <c:v>-0.112406716</c:v>
                </c:pt>
                <c:pt idx="10208">
                  <c:v>3.8191738000000003E-2</c:v>
                </c:pt>
                <c:pt idx="10209">
                  <c:v>3.3333333E-2</c:v>
                </c:pt>
                <c:pt idx="10210">
                  <c:v>2.436054E-3</c:v>
                </c:pt>
                <c:pt idx="10211">
                  <c:v>-8.8571428999999993E-2</c:v>
                </c:pt>
                <c:pt idx="10212">
                  <c:v>-2.0860495E-2</c:v>
                </c:pt>
                <c:pt idx="10213">
                  <c:v>-6.8181818000000005E-2</c:v>
                </c:pt>
                <c:pt idx="10214">
                  <c:v>-8.692745E-3</c:v>
                </c:pt>
                <c:pt idx="10215">
                  <c:v>-3.2535885E-2</c:v>
                </c:pt>
                <c:pt idx="10216">
                  <c:v>0.135664336</c:v>
                </c:pt>
                <c:pt idx="10217">
                  <c:v>4.6208530999999997E-2</c:v>
                </c:pt>
                <c:pt idx="10218">
                  <c:v>6.4010450999999996E-2</c:v>
                </c:pt>
                <c:pt idx="10219">
                  <c:v>0.16</c:v>
                </c:pt>
                <c:pt idx="10220">
                  <c:v>-0.13764881000000001</c:v>
                </c:pt>
                <c:pt idx="10221">
                  <c:v>0.15917843400000001</c:v>
                </c:pt>
                <c:pt idx="10222">
                  <c:v>3.9920160000000001E-3</c:v>
                </c:pt>
                <c:pt idx="10223">
                  <c:v>1.3596491E-2</c:v>
                </c:pt>
                <c:pt idx="10224">
                  <c:v>0.164444444</c:v>
                </c:pt>
                <c:pt idx="10225">
                  <c:v>-9.4228504000000005E-2</c:v>
                </c:pt>
                <c:pt idx="10226">
                  <c:v>-6.3262539999999999E-3</c:v>
                </c:pt>
                <c:pt idx="10227">
                  <c:v>-5.4545455E-2</c:v>
                </c:pt>
                <c:pt idx="10228">
                  <c:v>0.10806115400000001</c:v>
                </c:pt>
                <c:pt idx="10229">
                  <c:v>0</c:v>
                </c:pt>
                <c:pt idx="10230">
                  <c:v>9.0592333999999997E-2</c:v>
                </c:pt>
                <c:pt idx="10231">
                  <c:v>5.8616650000000003E-3</c:v>
                </c:pt>
                <c:pt idx="10232">
                  <c:v>-0.16925949000000001</c:v>
                </c:pt>
                <c:pt idx="10233">
                  <c:v>-2.8648165E-2</c:v>
                </c:pt>
                <c:pt idx="10234">
                  <c:v>0.296385542</c:v>
                </c:pt>
                <c:pt idx="10235">
                  <c:v>-7.8996283E-2</c:v>
                </c:pt>
                <c:pt idx="10236">
                  <c:v>2.2801302999999998E-2</c:v>
                </c:pt>
                <c:pt idx="10237">
                  <c:v>5.7550535E-2</c:v>
                </c:pt>
                <c:pt idx="10238">
                  <c:v>0.112781955</c:v>
                </c:pt>
                <c:pt idx="10239">
                  <c:v>-0.13434343400000001</c:v>
                </c:pt>
                <c:pt idx="10240">
                  <c:v>0.149812734</c:v>
                </c:pt>
                <c:pt idx="10241">
                  <c:v>7.0484581000000004E-2</c:v>
                </c:pt>
                <c:pt idx="10242">
                  <c:v>4.1259168999999998E-2</c:v>
                </c:pt>
                <c:pt idx="10243">
                  <c:v>7.1723000999999995E-2</c:v>
                </c:pt>
                <c:pt idx="10244">
                  <c:v>5.7275541999999999E-2</c:v>
                </c:pt>
                <c:pt idx="10245">
                  <c:v>-3.0102348000000001E-2</c:v>
                </c:pt>
                <c:pt idx="10246">
                  <c:v>-7.1452645999999995E-2</c:v>
                </c:pt>
                <c:pt idx="10247">
                  <c:v>4.0298506999999997E-2</c:v>
                </c:pt>
                <c:pt idx="10248">
                  <c:v>-2.8571428999999999E-2</c:v>
                </c:pt>
                <c:pt idx="10249">
                  <c:v>0.311961722</c:v>
                </c:pt>
                <c:pt idx="10250">
                  <c:v>-1.1943864E-2</c:v>
                </c:pt>
                <c:pt idx="10251">
                  <c:v>0.21104806600000001</c:v>
                </c:pt>
                <c:pt idx="10252">
                  <c:v>-8.4617908000000006E-2</c:v>
                </c:pt>
                <c:pt idx="10253">
                  <c:v>-9.9512194999999998E-2</c:v>
                </c:pt>
                <c:pt idx="10254">
                  <c:v>3.9051603999999997E-2</c:v>
                </c:pt>
                <c:pt idx="10255">
                  <c:v>-3.0873700000000001E-4</c:v>
                </c:pt>
                <c:pt idx="10256">
                  <c:v>0.11952191199999999</c:v>
                </c:pt>
                <c:pt idx="10257">
                  <c:v>2.5288270380000002</c:v>
                </c:pt>
                <c:pt idx="10258">
                  <c:v>5.4545455E-2</c:v>
                </c:pt>
                <c:pt idx="10259">
                  <c:v>-0.11906269799999999</c:v>
                </c:pt>
                <c:pt idx="10260">
                  <c:v>-5.1502145999999999E-2</c:v>
                </c:pt>
                <c:pt idx="10261">
                  <c:v>6.9539666999999999E-2</c:v>
                </c:pt>
                <c:pt idx="10262">
                  <c:v>0.16958277299999999</c:v>
                </c:pt>
                <c:pt idx="10263">
                  <c:v>-2.2807017999999998E-2</c:v>
                </c:pt>
                <c:pt idx="10264">
                  <c:v>3.8802192999999999E-2</c:v>
                </c:pt>
                <c:pt idx="10265">
                  <c:v>-5.7288711999999999E-2</c:v>
                </c:pt>
                <c:pt idx="10266">
                  <c:v>1.6528925999999999E-2</c:v>
                </c:pt>
                <c:pt idx="10267">
                  <c:v>0.20168067200000001</c:v>
                </c:pt>
                <c:pt idx="10268">
                  <c:v>0.215559157</c:v>
                </c:pt>
                <c:pt idx="10269">
                  <c:v>0.31687242799999998</c:v>
                </c:pt>
                <c:pt idx="10270">
                  <c:v>7.1837254000000003E-2</c:v>
                </c:pt>
                <c:pt idx="10271">
                  <c:v>0.216832047</c:v>
                </c:pt>
                <c:pt idx="10272">
                  <c:v>0.53958333300000005</c:v>
                </c:pt>
                <c:pt idx="10273">
                  <c:v>-9.7560975999999994E-2</c:v>
                </c:pt>
                <c:pt idx="10274">
                  <c:v>-9.7560975999999994E-2</c:v>
                </c:pt>
                <c:pt idx="10275">
                  <c:v>-7.9004328999999998E-2</c:v>
                </c:pt>
                <c:pt idx="10276">
                  <c:v>0.01</c:v>
                </c:pt>
                <c:pt idx="10277">
                  <c:v>-0.15578947400000001</c:v>
                </c:pt>
                <c:pt idx="10278">
                  <c:v>-3.2973280000000001E-2</c:v>
                </c:pt>
                <c:pt idx="10279">
                  <c:v>-1.5444015E-2</c:v>
                </c:pt>
                <c:pt idx="10280">
                  <c:v>1.3317892E-2</c:v>
                </c:pt>
                <c:pt idx="10281">
                  <c:v>2.0833332999999999E-2</c:v>
                </c:pt>
                <c:pt idx="10282">
                  <c:v>7.7546296000000001E-2</c:v>
                </c:pt>
                <c:pt idx="10283">
                  <c:v>8.4008399999999997E-3</c:v>
                </c:pt>
                <c:pt idx="10284">
                  <c:v>5.5757752000000001E-2</c:v>
                </c:pt>
                <c:pt idx="10285">
                  <c:v>-5.3968250000000001E-3</c:v>
                </c:pt>
                <c:pt idx="10286">
                  <c:v>9.7345133E-2</c:v>
                </c:pt>
                <c:pt idx="10287">
                  <c:v>0.159498956</c:v>
                </c:pt>
                <c:pt idx="10288">
                  <c:v>-0.103217158</c:v>
                </c:pt>
                <c:pt idx="10289">
                  <c:v>2.3569749999999999E-3</c:v>
                </c:pt>
                <c:pt idx="10290">
                  <c:v>-4.7775946999999999E-2</c:v>
                </c:pt>
                <c:pt idx="10291">
                  <c:v>1.0486176999999999E-2</c:v>
                </c:pt>
                <c:pt idx="10292">
                  <c:v>0.112734864</c:v>
                </c:pt>
                <c:pt idx="10293">
                  <c:v>-3.2727273000000001E-2</c:v>
                </c:pt>
                <c:pt idx="10294">
                  <c:v>8.3722906999999999E-2</c:v>
                </c:pt>
                <c:pt idx="10295">
                  <c:v>6.5277777999999995E-2</c:v>
                </c:pt>
                <c:pt idx="10296">
                  <c:v>-2.3899370999999999E-2</c:v>
                </c:pt>
                <c:pt idx="10297">
                  <c:v>8.9408528000000001E-2</c:v>
                </c:pt>
                <c:pt idx="10298">
                  <c:v>0.23874999999999999</c:v>
                </c:pt>
                <c:pt idx="10299">
                  <c:v>-5.0749712000000002E-2</c:v>
                </c:pt>
                <c:pt idx="10300">
                  <c:v>0.168253968</c:v>
                </c:pt>
                <c:pt idx="10301">
                  <c:v>-7.3608618000000001E-2</c:v>
                </c:pt>
                <c:pt idx="10302">
                  <c:v>-1.9455252999999999E-2</c:v>
                </c:pt>
                <c:pt idx="10303">
                  <c:v>-2.2535210999999999E-2</c:v>
                </c:pt>
                <c:pt idx="10304">
                  <c:v>-7.6433120000000002E-3</c:v>
                </c:pt>
                <c:pt idx="10305">
                  <c:v>0.28460038999999998</c:v>
                </c:pt>
                <c:pt idx="10306">
                  <c:v>4.1666666999999998E-2</c:v>
                </c:pt>
                <c:pt idx="10307">
                  <c:v>3.4005038000000001E-2</c:v>
                </c:pt>
                <c:pt idx="10308">
                  <c:v>-0.178030303</c:v>
                </c:pt>
                <c:pt idx="10309">
                  <c:v>0.177378815</c:v>
                </c:pt>
                <c:pt idx="10310">
                  <c:v>-4.7660690999999998E-2</c:v>
                </c:pt>
                <c:pt idx="10311">
                  <c:v>0.12919398400000001</c:v>
                </c:pt>
                <c:pt idx="10312">
                  <c:v>-4.3811610000000001E-2</c:v>
                </c:pt>
                <c:pt idx="10313">
                  <c:v>-2.3388773000000002E-2</c:v>
                </c:pt>
                <c:pt idx="10314">
                  <c:v>-3.2090199E-2</c:v>
                </c:pt>
                <c:pt idx="10315">
                  <c:v>-8.9372598999999997E-2</c:v>
                </c:pt>
                <c:pt idx="10316">
                  <c:v>-9.6618357000000002E-2</c:v>
                </c:pt>
                <c:pt idx="10317">
                  <c:v>-0.114285714</c:v>
                </c:pt>
                <c:pt idx="10318">
                  <c:v>2.8251121000000001E-2</c:v>
                </c:pt>
                <c:pt idx="10319">
                  <c:v>8.9175257999999993E-2</c:v>
                </c:pt>
                <c:pt idx="10320">
                  <c:v>2.9019607999999999E-2</c:v>
                </c:pt>
                <c:pt idx="10321">
                  <c:v>0.130407524</c:v>
                </c:pt>
                <c:pt idx="10322">
                  <c:v>0.10810810799999999</c:v>
                </c:pt>
                <c:pt idx="10323">
                  <c:v>-0.158702065</c:v>
                </c:pt>
                <c:pt idx="10324">
                  <c:v>-3.0364372000000001E-2</c:v>
                </c:pt>
                <c:pt idx="10325">
                  <c:v>6.0517680999999997E-2</c:v>
                </c:pt>
                <c:pt idx="10326">
                  <c:v>3.1714170999999999E-2</c:v>
                </c:pt>
                <c:pt idx="10327">
                  <c:v>-0.13335086800000001</c:v>
                </c:pt>
                <c:pt idx="10328">
                  <c:v>5.7264697000000003E-2</c:v>
                </c:pt>
                <c:pt idx="10329">
                  <c:v>0.113095238</c:v>
                </c:pt>
                <c:pt idx="10330">
                  <c:v>-1.6272696E-2</c:v>
                </c:pt>
                <c:pt idx="10331">
                  <c:v>-0.111302847</c:v>
                </c:pt>
                <c:pt idx="10332">
                  <c:v>8.3966942000000003E-2</c:v>
                </c:pt>
                <c:pt idx="10333">
                  <c:v>0.19614457800000001</c:v>
                </c:pt>
                <c:pt idx="10334">
                  <c:v>-6.9987389999999997E-2</c:v>
                </c:pt>
                <c:pt idx="10335">
                  <c:v>2.9252437999999999E-2</c:v>
                </c:pt>
                <c:pt idx="10336">
                  <c:v>0.101836394</c:v>
                </c:pt>
                <c:pt idx="10337">
                  <c:v>-3.1847133999999999E-2</c:v>
                </c:pt>
                <c:pt idx="10338">
                  <c:v>7.03125E-2</c:v>
                </c:pt>
                <c:pt idx="10339">
                  <c:v>-4.7656249999999997E-2</c:v>
                </c:pt>
                <c:pt idx="10340">
                  <c:v>0.27533333300000001</c:v>
                </c:pt>
                <c:pt idx="10341">
                  <c:v>-0.156097561</c:v>
                </c:pt>
                <c:pt idx="10342">
                  <c:v>-0.18208955199999999</c:v>
                </c:pt>
                <c:pt idx="10343">
                  <c:v>0.18387413999999999</c:v>
                </c:pt>
                <c:pt idx="10344">
                  <c:v>-9.7222221999999997E-2</c:v>
                </c:pt>
                <c:pt idx="10345">
                  <c:v>7.7455047999999999E-2</c:v>
                </c:pt>
                <c:pt idx="10346">
                  <c:v>-7.2960470999999999E-2</c:v>
                </c:pt>
                <c:pt idx="10347">
                  <c:v>0.46106557399999998</c:v>
                </c:pt>
                <c:pt idx="10348">
                  <c:v>-3.1185508000000001E-2</c:v>
                </c:pt>
                <c:pt idx="10349">
                  <c:v>-4.6620050000000003E-3</c:v>
                </c:pt>
                <c:pt idx="10350">
                  <c:v>-3.2203389999999998E-2</c:v>
                </c:pt>
                <c:pt idx="10351">
                  <c:v>-2.6956522E-2</c:v>
                </c:pt>
                <c:pt idx="10352">
                  <c:v>-0.12189655200000001</c:v>
                </c:pt>
                <c:pt idx="10353">
                  <c:v>-9.0081892999999996E-2</c:v>
                </c:pt>
                <c:pt idx="10354">
                  <c:v>-0.39380911400000002</c:v>
                </c:pt>
                <c:pt idx="10355">
                  <c:v>0.11552132699999999</c:v>
                </c:pt>
                <c:pt idx="10356">
                  <c:v>2.8490030000000001E-3</c:v>
                </c:pt>
                <c:pt idx="10357">
                  <c:v>-1.147541E-2</c:v>
                </c:pt>
                <c:pt idx="10358">
                  <c:v>-5.3404539000000001E-2</c:v>
                </c:pt>
                <c:pt idx="10359">
                  <c:v>-0.209345794</c:v>
                </c:pt>
                <c:pt idx="10360">
                  <c:v>7.3239439999999998E-3</c:v>
                </c:pt>
                <c:pt idx="10361">
                  <c:v>-0.20560471999999999</c:v>
                </c:pt>
                <c:pt idx="10362">
                  <c:v>6.6124860999999993E-2</c:v>
                </c:pt>
                <c:pt idx="10363">
                  <c:v>-8.5453485999999995E-2</c:v>
                </c:pt>
                <c:pt idx="10364">
                  <c:v>4.8344370999999997E-2</c:v>
                </c:pt>
                <c:pt idx="10365">
                  <c:v>8.3102490000000005E-3</c:v>
                </c:pt>
                <c:pt idx="10366">
                  <c:v>6.8148148000000006E-2</c:v>
                </c:pt>
                <c:pt idx="10367">
                  <c:v>9.0598290999999997E-2</c:v>
                </c:pt>
                <c:pt idx="10368">
                  <c:v>4.5454550000000003E-3</c:v>
                </c:pt>
                <c:pt idx="10369">
                  <c:v>0.26967071100000001</c:v>
                </c:pt>
                <c:pt idx="10370">
                  <c:v>0.17587055900000001</c:v>
                </c:pt>
                <c:pt idx="10371">
                  <c:v>1.2064343E-2</c:v>
                </c:pt>
                <c:pt idx="10372">
                  <c:v>3.5014009999999999E-3</c:v>
                </c:pt>
                <c:pt idx="10373">
                  <c:v>-5.5E-2</c:v>
                </c:pt>
                <c:pt idx="10374">
                  <c:v>0.113142857</c:v>
                </c:pt>
                <c:pt idx="10375">
                  <c:v>-3.5742971999999998E-2</c:v>
                </c:pt>
                <c:pt idx="10376">
                  <c:v>-0.121510673</c:v>
                </c:pt>
                <c:pt idx="10377">
                  <c:v>-4.5400711000000003E-2</c:v>
                </c:pt>
                <c:pt idx="10378">
                  <c:v>5.0000000000000001E-3</c:v>
                </c:pt>
                <c:pt idx="10379">
                  <c:v>-3.125E-2</c:v>
                </c:pt>
                <c:pt idx="10380">
                  <c:v>-0.13239247300000001</c:v>
                </c:pt>
                <c:pt idx="10381">
                  <c:v>-6.9934250000000003E-2</c:v>
                </c:pt>
                <c:pt idx="10382">
                  <c:v>3.6281178999999997E-2</c:v>
                </c:pt>
                <c:pt idx="10383">
                  <c:v>3.1830239000000003E-2</c:v>
                </c:pt>
                <c:pt idx="10384">
                  <c:v>-0.104590164</c:v>
                </c:pt>
                <c:pt idx="10385">
                  <c:v>-1.6571255999999999E-2</c:v>
                </c:pt>
                <c:pt idx="10386">
                  <c:v>4.4298245999999999E-2</c:v>
                </c:pt>
                <c:pt idx="10387">
                  <c:v>0.290595151</c:v>
                </c:pt>
                <c:pt idx="10388">
                  <c:v>5.2362708000000001E-2</c:v>
                </c:pt>
                <c:pt idx="10389">
                  <c:v>-1.9444444000000002E-2</c:v>
                </c:pt>
                <c:pt idx="10390">
                  <c:v>0.20855615</c:v>
                </c:pt>
                <c:pt idx="10391">
                  <c:v>-2.3162939E-2</c:v>
                </c:pt>
                <c:pt idx="10392">
                  <c:v>-0.309392265</c:v>
                </c:pt>
                <c:pt idx="10393">
                  <c:v>-6.5284800000000004E-4</c:v>
                </c:pt>
                <c:pt idx="10394">
                  <c:v>0.22602739699999999</c:v>
                </c:pt>
                <c:pt idx="10395">
                  <c:v>-4.7337278000000003E-2</c:v>
                </c:pt>
                <c:pt idx="10396">
                  <c:v>3.4155598000000002E-2</c:v>
                </c:pt>
                <c:pt idx="10397">
                  <c:v>-0.15013828500000001</c:v>
                </c:pt>
                <c:pt idx="10398">
                  <c:v>1.9257772999999999E-2</c:v>
                </c:pt>
                <c:pt idx="10399">
                  <c:v>-4.1717790999999997E-2</c:v>
                </c:pt>
                <c:pt idx="10400">
                  <c:v>-3.0518819999999999E-2</c:v>
                </c:pt>
                <c:pt idx="10401">
                  <c:v>-0.10873840999999999</c:v>
                </c:pt>
                <c:pt idx="10402">
                  <c:v>-7.4703557000000004E-2</c:v>
                </c:pt>
                <c:pt idx="10403">
                  <c:v>0</c:v>
                </c:pt>
                <c:pt idx="10404">
                  <c:v>-3.3422460000000001E-2</c:v>
                </c:pt>
                <c:pt idx="10405">
                  <c:v>7.8073089999999998E-2</c:v>
                </c:pt>
                <c:pt idx="10406">
                  <c:v>1.4492754E-2</c:v>
                </c:pt>
                <c:pt idx="10407">
                  <c:v>2.8227479999999999E-2</c:v>
                </c:pt>
                <c:pt idx="10408">
                  <c:v>-2.3100619999999999E-3</c:v>
                </c:pt>
                <c:pt idx="10409">
                  <c:v>-0.57999999999999996</c:v>
                </c:pt>
                <c:pt idx="10410">
                  <c:v>9.5047923000000006E-2</c:v>
                </c:pt>
                <c:pt idx="10411">
                  <c:v>3.2165421999999999E-2</c:v>
                </c:pt>
                <c:pt idx="10412">
                  <c:v>-2.3512647000000001E-2</c:v>
                </c:pt>
                <c:pt idx="10413">
                  <c:v>4.1311475E-2</c:v>
                </c:pt>
                <c:pt idx="10414">
                  <c:v>9.5053634999999997E-2</c:v>
                </c:pt>
                <c:pt idx="10415">
                  <c:v>0.113527621</c:v>
                </c:pt>
                <c:pt idx="10416">
                  <c:v>-7.7531645999999996E-2</c:v>
                </c:pt>
                <c:pt idx="10417">
                  <c:v>3.6812469999999999E-3</c:v>
                </c:pt>
                <c:pt idx="10418">
                  <c:v>0.236754353</c:v>
                </c:pt>
                <c:pt idx="10419">
                  <c:v>-2.5575448000000001E-2</c:v>
                </c:pt>
                <c:pt idx="10420">
                  <c:v>-6.4011380000000007E-2</c:v>
                </c:pt>
                <c:pt idx="10421">
                  <c:v>-3.9024389999999999E-2</c:v>
                </c:pt>
                <c:pt idx="10422">
                  <c:v>0.10056497175141201</c:v>
                </c:pt>
                <c:pt idx="10423">
                  <c:v>0.20885771928139099</c:v>
                </c:pt>
                <c:pt idx="10424">
                  <c:v>-0.11990686845168801</c:v>
                </c:pt>
                <c:pt idx="10425">
                  <c:v>0.40256959314775198</c:v>
                </c:pt>
                <c:pt idx="10426">
                  <c:v>0.22700691121743799</c:v>
                </c:pt>
                <c:pt idx="10427">
                  <c:v>0.37809917355371903</c:v>
                </c:pt>
                <c:pt idx="10428">
                  <c:v>5.8201058201058302E-2</c:v>
                </c:pt>
                <c:pt idx="10429">
                  <c:v>0.15089514066496201</c:v>
                </c:pt>
                <c:pt idx="10430">
                  <c:v>0.220136518771331</c:v>
                </c:pt>
                <c:pt idx="10431">
                  <c:v>7.9798168566623098E-2</c:v>
                </c:pt>
                <c:pt idx="10432">
                  <c:v>0.25980392156862703</c:v>
                </c:pt>
                <c:pt idx="10433">
                  <c:v>-6.3956639566395607E-2</c:v>
                </c:pt>
                <c:pt idx="10434">
                  <c:v>0.23947895791583201</c:v>
                </c:pt>
                <c:pt idx="10435">
                  <c:v>0.312925170068027</c:v>
                </c:pt>
                <c:pt idx="10436">
                  <c:v>0.30673674151934999</c:v>
                </c:pt>
                <c:pt idx="10437">
                  <c:v>0.70370370370370405</c:v>
                </c:pt>
                <c:pt idx="10438">
                  <c:v>2.2958442313281199E-2</c:v>
                </c:pt>
                <c:pt idx="10439">
                  <c:v>4.1979010494752701E-2</c:v>
                </c:pt>
                <c:pt idx="10440">
                  <c:v>0.14399999999999999</c:v>
                </c:pt>
                <c:pt idx="10441">
                  <c:v>0.22106552357623999</c:v>
                </c:pt>
                <c:pt idx="10442">
                  <c:v>0.29278728606357002</c:v>
                </c:pt>
                <c:pt idx="10443">
                  <c:v>2.1198156682027802E-2</c:v>
                </c:pt>
                <c:pt idx="10444">
                  <c:v>0.14693877551020401</c:v>
                </c:pt>
                <c:pt idx="10445">
                  <c:v>0.347249834327369</c:v>
                </c:pt>
                <c:pt idx="10446">
                  <c:v>0.31663113006396598</c:v>
                </c:pt>
                <c:pt idx="10447">
                  <c:v>0.484177215189873</c:v>
                </c:pt>
                <c:pt idx="10448">
                  <c:v>0.435714285714286</c:v>
                </c:pt>
                <c:pt idx="10449">
                  <c:v>0.83225806451612905</c:v>
                </c:pt>
                <c:pt idx="10450">
                  <c:v>-9.6032202415181095E-2</c:v>
                </c:pt>
                <c:pt idx="10451">
                  <c:v>0.58982035928143695</c:v>
                </c:pt>
                <c:pt idx="10452">
                  <c:v>0.242582897033159</c:v>
                </c:pt>
                <c:pt idx="10453">
                  <c:v>0.118937157317588</c:v>
                </c:pt>
                <c:pt idx="10454">
                  <c:v>-0.360367892976589</c:v>
                </c:pt>
                <c:pt idx="10455">
                  <c:v>6.3856960408684493E-2</c:v>
                </c:pt>
                <c:pt idx="10456">
                  <c:v>0.118933333333333</c:v>
                </c:pt>
                <c:pt idx="10457">
                  <c:v>0.148264984227129</c:v>
                </c:pt>
                <c:pt idx="10458">
                  <c:v>1.47329650092081E-2</c:v>
                </c:pt>
                <c:pt idx="10459">
                  <c:v>0.13965087281795499</c:v>
                </c:pt>
                <c:pt idx="10460">
                  <c:v>-8.6363636363636295E-2</c:v>
                </c:pt>
                <c:pt idx="10461">
                  <c:v>-6.2104657849338801E-2</c:v>
                </c:pt>
                <c:pt idx="10462">
                  <c:v>-9.4554321322134802E-2</c:v>
                </c:pt>
                <c:pt idx="10463">
                  <c:v>0.157794676806084</c:v>
                </c:pt>
                <c:pt idx="10464">
                  <c:v>0.23282023089609699</c:v>
                </c:pt>
                <c:pt idx="10465">
                  <c:v>0.157345971563981</c:v>
                </c:pt>
                <c:pt idx="10466">
                  <c:v>0.13070539419087099</c:v>
                </c:pt>
                <c:pt idx="10467">
                  <c:v>9.5000000000000001E-2</c:v>
                </c:pt>
                <c:pt idx="10468">
                  <c:v>0.24176231025546099</c:v>
                </c:pt>
                <c:pt idx="10469">
                  <c:v>-6.3550635506355504E-3</c:v>
                </c:pt>
                <c:pt idx="10470">
                  <c:v>6.8452380952380903E-2</c:v>
                </c:pt>
                <c:pt idx="10471">
                  <c:v>0.59629629629629599</c:v>
                </c:pt>
                <c:pt idx="10472">
                  <c:v>-6.73486786018756E-2</c:v>
                </c:pt>
                <c:pt idx="10473">
                  <c:v>8.9571337172104203E-3</c:v>
                </c:pt>
                <c:pt idx="10474">
                  <c:v>0.45061728395061701</c:v>
                </c:pt>
                <c:pt idx="10475">
                  <c:v>3.5567010309278398E-2</c:v>
                </c:pt>
                <c:pt idx="10476">
                  <c:v>0.14555555555555599</c:v>
                </c:pt>
                <c:pt idx="10477">
                  <c:v>5.1724137931034503E-2</c:v>
                </c:pt>
                <c:pt idx="10478">
                  <c:v>0.48554913294797702</c:v>
                </c:pt>
                <c:pt idx="10479">
                  <c:v>0.32175032175032198</c:v>
                </c:pt>
                <c:pt idx="10480">
                  <c:v>7.7669902912621297E-2</c:v>
                </c:pt>
                <c:pt idx="10481">
                  <c:v>0.17243920412675001</c:v>
                </c:pt>
                <c:pt idx="10482">
                  <c:v>0.206997084548105</c:v>
                </c:pt>
                <c:pt idx="10483">
                  <c:v>0.102711585866886</c:v>
                </c:pt>
                <c:pt idx="10484">
                  <c:v>0.480392156862745</c:v>
                </c:pt>
                <c:pt idx="10485">
                  <c:v>0.31023166023165999</c:v>
                </c:pt>
                <c:pt idx="10486">
                  <c:v>0.14867762687634001</c:v>
                </c:pt>
                <c:pt idx="10487">
                  <c:v>0.19687212511499499</c:v>
                </c:pt>
                <c:pt idx="10488">
                  <c:v>0.308823529411765</c:v>
                </c:pt>
                <c:pt idx="10489">
                  <c:v>0.11057498994772801</c:v>
                </c:pt>
                <c:pt idx="10490">
                  <c:v>0.51965065502183405</c:v>
                </c:pt>
                <c:pt idx="10491">
                  <c:v>0.74793767186067805</c:v>
                </c:pt>
                <c:pt idx="10492">
                  <c:v>0.35305343511450399</c:v>
                </c:pt>
                <c:pt idx="10493">
                  <c:v>0.23048668503214001</c:v>
                </c:pt>
                <c:pt idx="10494">
                  <c:v>-0.123014767344664</c:v>
                </c:pt>
                <c:pt idx="10495">
                  <c:v>-1.44638403990025E-2</c:v>
                </c:pt>
                <c:pt idx="10496">
                  <c:v>0.10841983852364501</c:v>
                </c:pt>
                <c:pt idx="10497">
                  <c:v>2.22717149220494E-3</c:v>
                </c:pt>
                <c:pt idx="10498">
                  <c:v>0.17798353909465001</c:v>
                </c:pt>
                <c:pt idx="10499">
                  <c:v>0.15161064425770299</c:v>
                </c:pt>
                <c:pt idx="10500">
                  <c:v>0.17477876106194701</c:v>
                </c:pt>
                <c:pt idx="10501">
                  <c:v>0.132107738349722</c:v>
                </c:pt>
                <c:pt idx="10502">
                  <c:v>4.95283018867924E-2</c:v>
                </c:pt>
                <c:pt idx="10503">
                  <c:v>0.44776119402985098</c:v>
                </c:pt>
                <c:pt idx="10504">
                  <c:v>0.64285714285714302</c:v>
                </c:pt>
                <c:pt idx="10505">
                  <c:v>4.7142857142857202E-2</c:v>
                </c:pt>
                <c:pt idx="10506">
                  <c:v>-4.1975308641975302E-2</c:v>
                </c:pt>
                <c:pt idx="10507">
                  <c:v>2.3148148148148199E-2</c:v>
                </c:pt>
                <c:pt idx="10508">
                  <c:v>0.36363636363636298</c:v>
                </c:pt>
                <c:pt idx="10509">
                  <c:v>0.67100977198697098</c:v>
                </c:pt>
                <c:pt idx="10510">
                  <c:v>7.9541383016839801E-2</c:v>
                </c:pt>
                <c:pt idx="10511">
                  <c:v>0.17551020408163301</c:v>
                </c:pt>
                <c:pt idx="10512">
                  <c:v>0.34865900383141801</c:v>
                </c:pt>
                <c:pt idx="10513">
                  <c:v>9.0421455938697298E-2</c:v>
                </c:pt>
                <c:pt idx="10514">
                  <c:v>0.43200962695547501</c:v>
                </c:pt>
                <c:pt idx="10515">
                  <c:v>0.23179965055328999</c:v>
                </c:pt>
                <c:pt idx="10516">
                  <c:v>7.1856287425149795E-2</c:v>
                </c:pt>
                <c:pt idx="10517">
                  <c:v>0.19364833462432199</c:v>
                </c:pt>
                <c:pt idx="10518">
                  <c:v>0.305295950155763</c:v>
                </c:pt>
                <c:pt idx="10519">
                  <c:v>0.42895683453237399</c:v>
                </c:pt>
                <c:pt idx="10520">
                  <c:v>7.4010327022375297E-2</c:v>
                </c:pt>
                <c:pt idx="10521">
                  <c:v>3.9499670836076299E-2</c:v>
                </c:pt>
                <c:pt idx="10522">
                  <c:v>0.17197452229299401</c:v>
                </c:pt>
                <c:pt idx="10523">
                  <c:v>3.2749077490774901E-2</c:v>
                </c:pt>
                <c:pt idx="10524">
                  <c:v>3.5037878787878701E-2</c:v>
                </c:pt>
                <c:pt idx="10525">
                  <c:v>4.3604651162790602E-2</c:v>
                </c:pt>
                <c:pt idx="10526">
                  <c:v>0.18</c:v>
                </c:pt>
                <c:pt idx="10527">
                  <c:v>0.11190476190476201</c:v>
                </c:pt>
                <c:pt idx="10528">
                  <c:v>0.20133111480865201</c:v>
                </c:pt>
                <c:pt idx="10529">
                  <c:v>0.22320441988950299</c:v>
                </c:pt>
                <c:pt idx="10530">
                  <c:v>0.12380952380952399</c:v>
                </c:pt>
                <c:pt idx="10531">
                  <c:v>0.245119305856833</c:v>
                </c:pt>
                <c:pt idx="10532">
                  <c:v>0.18875278396436501</c:v>
                </c:pt>
                <c:pt idx="10533">
                  <c:v>0.52131147540983602</c:v>
                </c:pt>
                <c:pt idx="10534">
                  <c:v>4.2229729729729701E-2</c:v>
                </c:pt>
                <c:pt idx="10535">
                  <c:v>0.24672131147540999</c:v>
                </c:pt>
                <c:pt idx="10536">
                  <c:v>0.17662226042114301</c:v>
                </c:pt>
                <c:pt idx="10537">
                  <c:v>4.0582726326743E-2</c:v>
                </c:pt>
                <c:pt idx="10538">
                  <c:v>6.9767441860465101E-2</c:v>
                </c:pt>
                <c:pt idx="10539">
                  <c:v>1.60965794768608E-3</c:v>
                </c:pt>
                <c:pt idx="10540">
                  <c:v>-0.110857142857143</c:v>
                </c:pt>
                <c:pt idx="10541">
                  <c:v>4.2783505154639301E-2</c:v>
                </c:pt>
                <c:pt idx="10542">
                  <c:v>0.28452380952380901</c:v>
                </c:pt>
                <c:pt idx="10543">
                  <c:v>0.408882082695253</c:v>
                </c:pt>
                <c:pt idx="10544">
                  <c:v>0.22761760242792101</c:v>
                </c:pt>
                <c:pt idx="10545">
                  <c:v>0.231578947368421</c:v>
                </c:pt>
                <c:pt idx="10546">
                  <c:v>0.19354838709677399</c:v>
                </c:pt>
                <c:pt idx="10547">
                  <c:v>-6.0812123567126397E-2</c:v>
                </c:pt>
                <c:pt idx="10548">
                  <c:v>6.7796610169491595E-2</c:v>
                </c:pt>
                <c:pt idx="10549">
                  <c:v>0.194927536231884</c:v>
                </c:pt>
                <c:pt idx="10550">
                  <c:v>9.0991810737031697E-4</c:v>
                </c:pt>
                <c:pt idx="10551">
                  <c:v>0.15909090909090901</c:v>
                </c:pt>
                <c:pt idx="10552">
                  <c:v>0</c:v>
                </c:pt>
                <c:pt idx="10553">
                  <c:v>-0.344202898550725</c:v>
                </c:pt>
                <c:pt idx="10554">
                  <c:v>5.9920513604402301E-2</c:v>
                </c:pt>
                <c:pt idx="10555">
                  <c:v>0.17522935779816501</c:v>
                </c:pt>
                <c:pt idx="10556">
                  <c:v>6.7219917012448005E-2</c:v>
                </c:pt>
                <c:pt idx="10557">
                  <c:v>0.178271308523409</c:v>
                </c:pt>
                <c:pt idx="10558">
                  <c:v>-0.11764705882352899</c:v>
                </c:pt>
                <c:pt idx="10559">
                  <c:v>1.2916666666666701</c:v>
                </c:pt>
                <c:pt idx="10560">
                  <c:v>0.95833333333333304</c:v>
                </c:pt>
                <c:pt idx="10561">
                  <c:v>8.7443946188340796E-2</c:v>
                </c:pt>
                <c:pt idx="10562">
                  <c:v>4.1666666666666699E-2</c:v>
                </c:pt>
                <c:pt idx="10563">
                  <c:v>0.118503118503118</c:v>
                </c:pt>
                <c:pt idx="10564">
                  <c:v>0.43644067796610198</c:v>
                </c:pt>
                <c:pt idx="10565">
                  <c:v>-5.4878048780487701E-2</c:v>
                </c:pt>
                <c:pt idx="10566">
                  <c:v>0.336231884057971</c:v>
                </c:pt>
                <c:pt idx="10567">
                  <c:v>7.9545454545454503E-2</c:v>
                </c:pt>
                <c:pt idx="10568">
                  <c:v>0.375</c:v>
                </c:pt>
                <c:pt idx="10569">
                  <c:v>0.71005917159763299</c:v>
                </c:pt>
                <c:pt idx="10570">
                  <c:v>0.16649899396378301</c:v>
                </c:pt>
                <c:pt idx="10571">
                  <c:v>0.20865139949109399</c:v>
                </c:pt>
                <c:pt idx="10572">
                  <c:v>5.9829059829059901E-2</c:v>
                </c:pt>
                <c:pt idx="10573">
                  <c:v>0.37915742793791601</c:v>
                </c:pt>
                <c:pt idx="10574">
                  <c:v>0.24611650485436901</c:v>
                </c:pt>
                <c:pt idx="10575">
                  <c:v>-1.54639175257732E-2</c:v>
                </c:pt>
                <c:pt idx="10576">
                  <c:v>0.27089947089947097</c:v>
                </c:pt>
                <c:pt idx="10577">
                  <c:v>5.28E-2</c:v>
                </c:pt>
                <c:pt idx="10578">
                  <c:v>0.1</c:v>
                </c:pt>
                <c:pt idx="10579">
                  <c:v>9.02061855670107E-3</c:v>
                </c:pt>
                <c:pt idx="10580">
                  <c:v>6.93333333333334E-2</c:v>
                </c:pt>
                <c:pt idx="10581">
                  <c:v>-5.7251908396946999E-3</c:v>
                </c:pt>
                <c:pt idx="10582">
                  <c:v>0</c:v>
                </c:pt>
                <c:pt idx="10583">
                  <c:v>0.218487394957983</c:v>
                </c:pt>
                <c:pt idx="10584">
                  <c:v>5.6525735294117502E-2</c:v>
                </c:pt>
                <c:pt idx="10585">
                  <c:v>0.607773851590106</c:v>
                </c:pt>
                <c:pt idx="10586">
                  <c:v>-0.31991951710261601</c:v>
                </c:pt>
                <c:pt idx="10587">
                  <c:v>0.54812834224598905</c:v>
                </c:pt>
                <c:pt idx="10588">
                  <c:v>0.19234234234234199</c:v>
                </c:pt>
                <c:pt idx="10589">
                  <c:v>0.172839506172839</c:v>
                </c:pt>
                <c:pt idx="10590">
                  <c:v>1.0547945205479501</c:v>
                </c:pt>
                <c:pt idx="10591">
                  <c:v>-0.29041095890411001</c:v>
                </c:pt>
                <c:pt idx="10592">
                  <c:v>0.29599999999999999</c:v>
                </c:pt>
                <c:pt idx="10593">
                  <c:v>0.142355008787346</c:v>
                </c:pt>
                <c:pt idx="10594">
                  <c:v>5.4721701063164402E-2</c:v>
                </c:pt>
                <c:pt idx="10595">
                  <c:v>9.8671726755217397E-3</c:v>
                </c:pt>
                <c:pt idx="10596">
                  <c:v>0.106508875739645</c:v>
                </c:pt>
                <c:pt idx="10597">
                  <c:v>0.36704730831973897</c:v>
                </c:pt>
                <c:pt idx="10598">
                  <c:v>9.4666666666666802E-2</c:v>
                </c:pt>
                <c:pt idx="10599">
                  <c:v>0.17477876106194701</c:v>
                </c:pt>
                <c:pt idx="10600">
                  <c:v>0.161324786324786</c:v>
                </c:pt>
                <c:pt idx="10601">
                  <c:v>-7.02247191011236E-2</c:v>
                </c:pt>
                <c:pt idx="10602">
                  <c:v>3.2980709396390903E-2</c:v>
                </c:pt>
                <c:pt idx="10603">
                  <c:v>0.13043478260869601</c:v>
                </c:pt>
                <c:pt idx="10604">
                  <c:v>0.33807829181494697</c:v>
                </c:pt>
                <c:pt idx="10605">
                  <c:v>-9.3685831622176599E-2</c:v>
                </c:pt>
                <c:pt idx="10606">
                  <c:v>8.0808080808080704E-2</c:v>
                </c:pt>
                <c:pt idx="10607">
                  <c:v>0.34453781512605097</c:v>
                </c:pt>
                <c:pt idx="10608">
                  <c:v>0.35766423357664201</c:v>
                </c:pt>
                <c:pt idx="10609">
                  <c:v>0.215753424657534</c:v>
                </c:pt>
                <c:pt idx="10610">
                  <c:v>-4.2155584528466003E-2</c:v>
                </c:pt>
                <c:pt idx="10611">
                  <c:v>1.13333333333333</c:v>
                </c:pt>
                <c:pt idx="10612">
                  <c:v>0.103305785123967</c:v>
                </c:pt>
                <c:pt idx="10613">
                  <c:v>0.28266666666666701</c:v>
                </c:pt>
                <c:pt idx="10614">
                  <c:v>1.0507614213198</c:v>
                </c:pt>
                <c:pt idx="10615">
                  <c:v>-2.9294274300932101E-2</c:v>
                </c:pt>
                <c:pt idx="10616">
                  <c:v>0.231684981684982</c:v>
                </c:pt>
                <c:pt idx="10617">
                  <c:v>0.12068965517241401</c:v>
                </c:pt>
                <c:pt idx="10618">
                  <c:v>0.3725</c:v>
                </c:pt>
                <c:pt idx="10619">
                  <c:v>-0.100609756097561</c:v>
                </c:pt>
                <c:pt idx="10620">
                  <c:v>4.0042712226374802E-2</c:v>
                </c:pt>
                <c:pt idx="10621">
                  <c:v>0.301435406698565</c:v>
                </c:pt>
                <c:pt idx="10622">
                  <c:v>0.57804232804232802</c:v>
                </c:pt>
                <c:pt idx="10623">
                  <c:v>0.40178571428571402</c:v>
                </c:pt>
                <c:pt idx="10624">
                  <c:v>6.8337129840546698E-2</c:v>
                </c:pt>
                <c:pt idx="10625">
                  <c:v>0.10119492158327099</c:v>
                </c:pt>
                <c:pt idx="10626">
                  <c:v>0.18080054274084101</c:v>
                </c:pt>
                <c:pt idx="10627">
                  <c:v>0.68518518518518501</c:v>
                </c:pt>
                <c:pt idx="10628">
                  <c:v>4.60558549730525E-2</c:v>
                </c:pt>
                <c:pt idx="10629">
                  <c:v>0.19411764705882301</c:v>
                </c:pt>
                <c:pt idx="10630">
                  <c:v>3.6689038031319898E-2</c:v>
                </c:pt>
                <c:pt idx="10631">
                  <c:v>6.8749999999999895E-2</c:v>
                </c:pt>
                <c:pt idx="10632">
                  <c:v>4.1111111111111001E-2</c:v>
                </c:pt>
                <c:pt idx="10633">
                  <c:v>0.18002219755826901</c:v>
                </c:pt>
                <c:pt idx="10634">
                  <c:v>0.14699898270600201</c:v>
                </c:pt>
                <c:pt idx="10635">
                  <c:v>-1.7885888034340901E-2</c:v>
                </c:pt>
                <c:pt idx="10636">
                  <c:v>1.35472972972973</c:v>
                </c:pt>
                <c:pt idx="10637">
                  <c:v>0.55194805194805197</c:v>
                </c:pt>
                <c:pt idx="10638">
                  <c:v>5.9265811587793003E-2</c:v>
                </c:pt>
                <c:pt idx="10639">
                  <c:v>-8.5000000000000006E-2</c:v>
                </c:pt>
                <c:pt idx="10640">
                  <c:v>-0.129303442754203</c:v>
                </c:pt>
                <c:pt idx="10641">
                  <c:v>-0.04</c:v>
                </c:pt>
                <c:pt idx="10642">
                  <c:v>0.193849021435228</c:v>
                </c:pt>
                <c:pt idx="10643">
                  <c:v>0.52291421856639297</c:v>
                </c:pt>
                <c:pt idx="10644">
                  <c:v>0.15115413253909199</c:v>
                </c:pt>
                <c:pt idx="10645">
                  <c:v>0.160474308300395</c:v>
                </c:pt>
                <c:pt idx="10646">
                  <c:v>0.38020618556701002</c:v>
                </c:pt>
                <c:pt idx="10647">
                  <c:v>9.1428571428571401E-2</c:v>
                </c:pt>
                <c:pt idx="10648">
                  <c:v>4.2857142857142802E-2</c:v>
                </c:pt>
                <c:pt idx="10649">
                  <c:v>7.8358208955223801E-2</c:v>
                </c:pt>
                <c:pt idx="10650">
                  <c:v>-6.3291139240506306E-2</c:v>
                </c:pt>
                <c:pt idx="10651">
                  <c:v>0.128846153846154</c:v>
                </c:pt>
                <c:pt idx="10652">
                  <c:v>-0.17647058823529399</c:v>
                </c:pt>
                <c:pt idx="10653">
                  <c:v>0.104009296920395</c:v>
                </c:pt>
                <c:pt idx="10654">
                  <c:v>0.37658674188998598</c:v>
                </c:pt>
                <c:pt idx="10655">
                  <c:v>1.2825495530509099E-2</c:v>
                </c:pt>
                <c:pt idx="10656">
                  <c:v>0.59163987138263696</c:v>
                </c:pt>
                <c:pt idx="10657">
                  <c:v>3.8188577222034399E-2</c:v>
                </c:pt>
                <c:pt idx="10658">
                  <c:v>0.37755102040816302</c:v>
                </c:pt>
                <c:pt idx="10659">
                  <c:v>6.4155901029121998E-2</c:v>
                </c:pt>
                <c:pt idx="10660">
                  <c:v>1.9841269841269799E-2</c:v>
                </c:pt>
                <c:pt idx="10661">
                  <c:v>6.5874363327674101E-2</c:v>
                </c:pt>
                <c:pt idx="10662">
                  <c:v>0.16323024054982799</c:v>
                </c:pt>
                <c:pt idx="10663">
                  <c:v>0.14373088685015301</c:v>
                </c:pt>
                <c:pt idx="10664">
                  <c:v>8.2998661311914301E-2</c:v>
                </c:pt>
                <c:pt idx="10665">
                  <c:v>0.25080385852089998</c:v>
                </c:pt>
                <c:pt idx="10666">
                  <c:v>-4.4875346260387902E-2</c:v>
                </c:pt>
                <c:pt idx="10667">
                  <c:v>0.13760217983651199</c:v>
                </c:pt>
                <c:pt idx="10668">
                  <c:v>0.19346405228758201</c:v>
                </c:pt>
                <c:pt idx="10669">
                  <c:v>0.116022099447514</c:v>
                </c:pt>
                <c:pt idx="10670">
                  <c:v>0.20415738678544901</c:v>
                </c:pt>
                <c:pt idx="10671">
                  <c:v>-1.3671875000000101E-2</c:v>
                </c:pt>
                <c:pt idx="10672">
                  <c:v>5.2348993288590599E-2</c:v>
                </c:pt>
                <c:pt idx="10673">
                  <c:v>0.24</c:v>
                </c:pt>
                <c:pt idx="10674">
                  <c:v>0.12725450901803601</c:v>
                </c:pt>
                <c:pt idx="10675">
                  <c:v>0.42873696407879502</c:v>
                </c:pt>
                <c:pt idx="10676">
                  <c:v>6.5173116089613098E-2</c:v>
                </c:pt>
                <c:pt idx="10677">
                  <c:v>0.17019987886129601</c:v>
                </c:pt>
                <c:pt idx="10678">
                  <c:v>0.23706176961602701</c:v>
                </c:pt>
                <c:pt idx="10679">
                  <c:v>3.4236804564907297E-2</c:v>
                </c:pt>
                <c:pt idx="10680">
                  <c:v>4.8951048951049E-2</c:v>
                </c:pt>
                <c:pt idx="10681">
                  <c:v>9.9814585908529194E-2</c:v>
                </c:pt>
                <c:pt idx="10682">
                  <c:v>3.1984074319840898E-2</c:v>
                </c:pt>
                <c:pt idx="10683">
                  <c:v>4.7346938775510203E-2</c:v>
                </c:pt>
                <c:pt idx="10684">
                  <c:v>0.151884278644842</c:v>
                </c:pt>
                <c:pt idx="10685">
                  <c:v>-9.2753623188405895E-2</c:v>
                </c:pt>
                <c:pt idx="10686">
                  <c:v>0.32624113475177302</c:v>
                </c:pt>
                <c:pt idx="10687">
                  <c:v>0.152941176470588</c:v>
                </c:pt>
                <c:pt idx="10688">
                  <c:v>0.194698795180723</c:v>
                </c:pt>
                <c:pt idx="10689">
                  <c:v>3.3383158943696999E-2</c:v>
                </c:pt>
                <c:pt idx="10690">
                  <c:v>0.27879874495741802</c:v>
                </c:pt>
                <c:pt idx="10691">
                  <c:v>0.32967032967033</c:v>
                </c:pt>
                <c:pt idx="10692">
                  <c:v>-6.8217054263565904E-2</c:v>
                </c:pt>
                <c:pt idx="10693">
                  <c:v>3.7974683544303701E-2</c:v>
                </c:pt>
                <c:pt idx="10694">
                  <c:v>0.10421836228287799</c:v>
                </c:pt>
                <c:pt idx="10695">
                  <c:v>6.6326530612244805E-2</c:v>
                </c:pt>
                <c:pt idx="10696">
                  <c:v>3.7878787878787099E-3</c:v>
                </c:pt>
                <c:pt idx="10697">
                  <c:v>-0.16</c:v>
                </c:pt>
                <c:pt idx="10698">
                  <c:v>0.27350427350427398</c:v>
                </c:pt>
                <c:pt idx="10699">
                  <c:v>5.5165144061841198E-2</c:v>
                </c:pt>
                <c:pt idx="10700">
                  <c:v>0.40816326530612201</c:v>
                </c:pt>
                <c:pt idx="10701">
                  <c:v>0.20516717325228001</c:v>
                </c:pt>
                <c:pt idx="10702">
                  <c:v>-5.10204081632653E-2</c:v>
                </c:pt>
                <c:pt idx="10703">
                  <c:v>5.3151100987092097E-3</c:v>
                </c:pt>
                <c:pt idx="10704">
                  <c:v>0.28726778432261002</c:v>
                </c:pt>
                <c:pt idx="10705">
                  <c:v>5.9294871794871799E-2</c:v>
                </c:pt>
                <c:pt idx="10706">
                  <c:v>0.38437978560489999</c:v>
                </c:pt>
                <c:pt idx="10707">
                  <c:v>6.1419354838709701E-2</c:v>
                </c:pt>
                <c:pt idx="10708">
                  <c:v>1.14603174603175</c:v>
                </c:pt>
                <c:pt idx="10709">
                  <c:v>-9.5238095238095302E-2</c:v>
                </c:pt>
                <c:pt idx="10710">
                  <c:v>0.25020644095788602</c:v>
                </c:pt>
                <c:pt idx="10711">
                  <c:v>-9.9352051835853106E-2</c:v>
                </c:pt>
                <c:pt idx="10712">
                  <c:v>7.6571428571428596E-2</c:v>
                </c:pt>
                <c:pt idx="10713">
                  <c:v>0.24544480171489799</c:v>
                </c:pt>
                <c:pt idx="10714">
                  <c:v>-0.10344827586206901</c:v>
                </c:pt>
                <c:pt idx="10715">
                  <c:v>1.2652027027027</c:v>
                </c:pt>
                <c:pt idx="10716">
                  <c:v>1.1764705882352801E-2</c:v>
                </c:pt>
                <c:pt idx="10717">
                  <c:v>0</c:v>
                </c:pt>
                <c:pt idx="10718">
                  <c:v>-0.103717026378897</c:v>
                </c:pt>
                <c:pt idx="10719">
                  <c:v>-4.4678055190538898E-2</c:v>
                </c:pt>
                <c:pt idx="10720">
                  <c:v>0.23648648648648599</c:v>
                </c:pt>
                <c:pt idx="10721">
                  <c:v>6.8767908309455505E-2</c:v>
                </c:pt>
                <c:pt idx="10722">
                  <c:v>0.43076923076923102</c:v>
                </c:pt>
                <c:pt idx="10723">
                  <c:v>0.21225983531564499</c:v>
                </c:pt>
                <c:pt idx="10724">
                  <c:v>-3.71110476734235E-3</c:v>
                </c:pt>
                <c:pt idx="10725">
                  <c:v>-4.1647804436396499E-2</c:v>
                </c:pt>
                <c:pt idx="10726">
                  <c:v>-0.10106382978723399</c:v>
                </c:pt>
                <c:pt idx="10727">
                  <c:v>0.34730538922155701</c:v>
                </c:pt>
                <c:pt idx="10728">
                  <c:v>0.18101545253863099</c:v>
                </c:pt>
                <c:pt idx="10729">
                  <c:v>4.76190476190477E-2</c:v>
                </c:pt>
                <c:pt idx="10730">
                  <c:v>0.209606986899563</c:v>
                </c:pt>
                <c:pt idx="10731">
                  <c:v>0.28926174496644302</c:v>
                </c:pt>
                <c:pt idx="10732">
                  <c:v>0.46279069767441899</c:v>
                </c:pt>
                <c:pt idx="10733">
                  <c:v>0.37853107344632803</c:v>
                </c:pt>
                <c:pt idx="10734">
                  <c:v>0.20071684587813601</c:v>
                </c:pt>
                <c:pt idx="10735">
                  <c:v>0.107569721115538</c:v>
                </c:pt>
                <c:pt idx="10736">
                  <c:v>0.22404371584699401</c:v>
                </c:pt>
                <c:pt idx="10737">
                  <c:v>0.48601662887377201</c:v>
                </c:pt>
                <c:pt idx="10738">
                  <c:v>0.11111111111111099</c:v>
                </c:pt>
                <c:pt idx="10739">
                  <c:v>0.33360323886639698</c:v>
                </c:pt>
                <c:pt idx="10740">
                  <c:v>0.16013071895424799</c:v>
                </c:pt>
                <c:pt idx="10741">
                  <c:v>0.32132132132132102</c:v>
                </c:pt>
                <c:pt idx="10742">
                  <c:v>0.184229390681004</c:v>
                </c:pt>
                <c:pt idx="10743">
                  <c:v>-0.13571428571428601</c:v>
                </c:pt>
                <c:pt idx="10744">
                  <c:v>0.55313351498637597</c:v>
                </c:pt>
                <c:pt idx="10745">
                  <c:v>0.27501970055161501</c:v>
                </c:pt>
                <c:pt idx="10746">
                  <c:v>6.5384615384615402E-2</c:v>
                </c:pt>
                <c:pt idx="10747">
                  <c:v>1.5511892450879E-2</c:v>
                </c:pt>
                <c:pt idx="10748">
                  <c:v>0.152</c:v>
                </c:pt>
                <c:pt idx="10749">
                  <c:v>6.09037328094304E-2</c:v>
                </c:pt>
                <c:pt idx="10750">
                  <c:v>9.48275862068967E-2</c:v>
                </c:pt>
                <c:pt idx="10751">
                  <c:v>0.141566265060241</c:v>
                </c:pt>
                <c:pt idx="10752">
                  <c:v>8.8719898605830495E-3</c:v>
                </c:pt>
                <c:pt idx="10753">
                  <c:v>1.3771186440678001E-2</c:v>
                </c:pt>
                <c:pt idx="10754">
                  <c:v>-5.43933054393307E-2</c:v>
                </c:pt>
                <c:pt idx="10755">
                  <c:v>0.27649769585253497</c:v>
                </c:pt>
                <c:pt idx="10756">
                  <c:v>8.0076263107721604E-2</c:v>
                </c:pt>
                <c:pt idx="10757">
                  <c:v>0.188</c:v>
                </c:pt>
                <c:pt idx="10758">
                  <c:v>0.39878234398782297</c:v>
                </c:pt>
                <c:pt idx="10759">
                  <c:v>-3.8461538461538498E-2</c:v>
                </c:pt>
                <c:pt idx="10760">
                  <c:v>0.20769230769230801</c:v>
                </c:pt>
                <c:pt idx="10761">
                  <c:v>-0.145303867403315</c:v>
                </c:pt>
                <c:pt idx="10762">
                  <c:v>3.8212815990593701E-2</c:v>
                </c:pt>
                <c:pt idx="10763">
                  <c:v>0.15297450424929199</c:v>
                </c:pt>
                <c:pt idx="10764">
                  <c:v>2.5570776255707899E-2</c:v>
                </c:pt>
                <c:pt idx="10765">
                  <c:v>2.8837209302325601E-2</c:v>
                </c:pt>
                <c:pt idx="10766">
                  <c:v>0.29145546705286002</c:v>
                </c:pt>
                <c:pt idx="10767">
                  <c:v>0.47766323024055002</c:v>
                </c:pt>
                <c:pt idx="10768">
                  <c:v>3.5797009896820303E-2</c:v>
                </c:pt>
                <c:pt idx="10769">
                  <c:v>0.389745817944819</c:v>
                </c:pt>
                <c:pt idx="10770">
                  <c:v>6.19047619047619E-2</c:v>
                </c:pt>
                <c:pt idx="10771">
                  <c:v>0.52796420581655501</c:v>
                </c:pt>
                <c:pt idx="10772">
                  <c:v>0.17152961980548201</c:v>
                </c:pt>
                <c:pt idx="10773">
                  <c:v>-6.4620355411954796E-3</c:v>
                </c:pt>
                <c:pt idx="10774">
                  <c:v>0.20586182833217001</c:v>
                </c:pt>
                <c:pt idx="10775">
                  <c:v>0.24811218985976299</c:v>
                </c:pt>
                <c:pt idx="10776">
                  <c:v>0.11421725239616599</c:v>
                </c:pt>
                <c:pt idx="10777">
                  <c:v>0.18120805369127499</c:v>
                </c:pt>
                <c:pt idx="10778">
                  <c:v>0.22639999999999999</c:v>
                </c:pt>
                <c:pt idx="10779">
                  <c:v>0.126640045636052</c:v>
                </c:pt>
                <c:pt idx="10780">
                  <c:v>0.144150943396226</c:v>
                </c:pt>
                <c:pt idx="10781">
                  <c:v>0.20288491690185001</c:v>
                </c:pt>
                <c:pt idx="10782">
                  <c:v>3.7510656436487599E-2</c:v>
                </c:pt>
                <c:pt idx="10783">
                  <c:v>-8.9989888776542001E-2</c:v>
                </c:pt>
                <c:pt idx="10784">
                  <c:v>9.54545454545455E-2</c:v>
                </c:pt>
                <c:pt idx="10785">
                  <c:v>0</c:v>
                </c:pt>
                <c:pt idx="10786">
                  <c:v>0.25652173913043502</c:v>
                </c:pt>
                <c:pt idx="10787">
                  <c:v>0.29696969696969699</c:v>
                </c:pt>
                <c:pt idx="10788">
                  <c:v>0.341772151898734</c:v>
                </c:pt>
                <c:pt idx="10789">
                  <c:v>0.115332428765265</c:v>
                </c:pt>
                <c:pt idx="10790">
                  <c:v>-9.2308859223300996E-2</c:v>
                </c:pt>
                <c:pt idx="10791">
                  <c:v>-0.233502538071066</c:v>
                </c:pt>
                <c:pt idx="10792">
                  <c:v>0.68852459016393497</c:v>
                </c:pt>
                <c:pt idx="10793">
                  <c:v>0.13399339933993401</c:v>
                </c:pt>
                <c:pt idx="10794">
                  <c:v>3.4267912772585597E-2</c:v>
                </c:pt>
                <c:pt idx="10795">
                  <c:v>9.4226327944572905E-2</c:v>
                </c:pt>
                <c:pt idx="10796">
                  <c:v>0.13698630136986301</c:v>
                </c:pt>
                <c:pt idx="10797">
                  <c:v>-0.11111111111111099</c:v>
                </c:pt>
                <c:pt idx="10798">
                  <c:v>0.18421052631578999</c:v>
                </c:pt>
                <c:pt idx="10799">
                  <c:v>4.7619047619047603E-2</c:v>
                </c:pt>
                <c:pt idx="10800">
                  <c:v>0.493103448275862</c:v>
                </c:pt>
                <c:pt idx="10801">
                  <c:v>0.04</c:v>
                </c:pt>
                <c:pt idx="10802">
                  <c:v>-4.2857142857143003E-2</c:v>
                </c:pt>
                <c:pt idx="10803">
                  <c:v>0.54530201342281903</c:v>
                </c:pt>
                <c:pt idx="10804">
                  <c:v>3.8785834738617297E-2</c:v>
                </c:pt>
                <c:pt idx="10805">
                  <c:v>0.307286673058485</c:v>
                </c:pt>
                <c:pt idx="10806">
                  <c:v>0.37524303305249501</c:v>
                </c:pt>
                <c:pt idx="10807">
                  <c:v>0.345646437994723</c:v>
                </c:pt>
                <c:pt idx="10808">
                  <c:v>0.30568356374807998</c:v>
                </c:pt>
                <c:pt idx="10809">
                  <c:v>0.99328859060402697</c:v>
                </c:pt>
                <c:pt idx="10810">
                  <c:v>-3.20512820512814E-3</c:v>
                </c:pt>
                <c:pt idx="10811">
                  <c:v>0.40410958904109601</c:v>
                </c:pt>
                <c:pt idx="10812">
                  <c:v>0.16740576496674101</c:v>
                </c:pt>
                <c:pt idx="10813">
                  <c:v>0.167692307692308</c:v>
                </c:pt>
                <c:pt idx="10814">
                  <c:v>0.34771573604060901</c:v>
                </c:pt>
                <c:pt idx="10815">
                  <c:v>0.36619718309859201</c:v>
                </c:pt>
                <c:pt idx="10816">
                  <c:v>1.0736944851147E-2</c:v>
                </c:pt>
                <c:pt idx="10817">
                  <c:v>0.103482587064677</c:v>
                </c:pt>
                <c:pt idx="10818">
                  <c:v>0.13750000000000001</c:v>
                </c:pt>
                <c:pt idx="10819">
                  <c:v>0.34659090909090901</c:v>
                </c:pt>
                <c:pt idx="10820">
                  <c:v>5.6019070321811498E-2</c:v>
                </c:pt>
                <c:pt idx="10821">
                  <c:v>2.9708222811671001E-2</c:v>
                </c:pt>
                <c:pt idx="10822">
                  <c:v>-0.17447495961227799</c:v>
                </c:pt>
                <c:pt idx="10823">
                  <c:v>0.23552123552123599</c:v>
                </c:pt>
                <c:pt idx="10824">
                  <c:v>-2.5730994152046899E-2</c:v>
                </c:pt>
                <c:pt idx="10825">
                  <c:v>0.26542056074766401</c:v>
                </c:pt>
                <c:pt idx="10826">
                  <c:v>0.12726098191214499</c:v>
                </c:pt>
                <c:pt idx="10827">
                  <c:v>0.227536231884058</c:v>
                </c:pt>
                <c:pt idx="10828">
                  <c:v>0.24657534246575299</c:v>
                </c:pt>
                <c:pt idx="10829">
                  <c:v>0.30485436893203899</c:v>
                </c:pt>
                <c:pt idx="10830">
                  <c:v>0.74769230769230799</c:v>
                </c:pt>
                <c:pt idx="10831">
                  <c:v>-0.162599396764464</c:v>
                </c:pt>
                <c:pt idx="10832">
                  <c:v>0.24183976261127599</c:v>
                </c:pt>
                <c:pt idx="10833">
                  <c:v>0.22731356693620799</c:v>
                </c:pt>
                <c:pt idx="10834">
                  <c:v>0.15260663507109001</c:v>
                </c:pt>
                <c:pt idx="10835">
                  <c:v>-0.13052631578947399</c:v>
                </c:pt>
                <c:pt idx="10836">
                  <c:v>0.111538461538462</c:v>
                </c:pt>
                <c:pt idx="10837">
                  <c:v>0.258872651356994</c:v>
                </c:pt>
                <c:pt idx="10838">
                  <c:v>0.20072115384615399</c:v>
                </c:pt>
                <c:pt idx="10839">
                  <c:v>0.34773662551440299</c:v>
                </c:pt>
                <c:pt idx="10840">
                  <c:v>0.16564885496183199</c:v>
                </c:pt>
                <c:pt idx="10841">
                  <c:v>0.25454545454545502</c:v>
                </c:pt>
                <c:pt idx="10842">
                  <c:v>2.7993779160186701E-2</c:v>
                </c:pt>
                <c:pt idx="10843">
                  <c:v>0.24069478908188599</c:v>
                </c:pt>
                <c:pt idx="10844">
                  <c:v>0.16745283018867901</c:v>
                </c:pt>
                <c:pt idx="10845">
                  <c:v>5.0409577819785903E-2</c:v>
                </c:pt>
                <c:pt idx="10846">
                  <c:v>0.38745387453874502</c:v>
                </c:pt>
                <c:pt idx="10847">
                  <c:v>5.0308914386584302E-2</c:v>
                </c:pt>
                <c:pt idx="10848">
                  <c:v>0.13161465400271399</c:v>
                </c:pt>
                <c:pt idx="10849">
                  <c:v>0.81308411214953302</c:v>
                </c:pt>
                <c:pt idx="10850">
                  <c:v>1.3071895424836299E-3</c:v>
                </c:pt>
                <c:pt idx="10851">
                  <c:v>0.24564459930313601</c:v>
                </c:pt>
                <c:pt idx="10852">
                  <c:v>0.188811188811189</c:v>
                </c:pt>
                <c:pt idx="10853">
                  <c:v>-9.8088956536445199E-2</c:v>
                </c:pt>
                <c:pt idx="10854">
                  <c:v>7.5757575757575801E-2</c:v>
                </c:pt>
                <c:pt idx="10855">
                  <c:v>0.17084282460136699</c:v>
                </c:pt>
                <c:pt idx="10856">
                  <c:v>-0.107142857142857</c:v>
                </c:pt>
                <c:pt idx="10857">
                  <c:v>0.63383838383838398</c:v>
                </c:pt>
                <c:pt idx="10858">
                  <c:v>0.46886446886446898</c:v>
                </c:pt>
                <c:pt idx="10859">
                  <c:v>1.5521064301552E-2</c:v>
                </c:pt>
                <c:pt idx="10860">
                  <c:v>0.34247311827957</c:v>
                </c:pt>
                <c:pt idx="10861">
                  <c:v>0.70712401055409002</c:v>
                </c:pt>
                <c:pt idx="10862">
                  <c:v>0</c:v>
                </c:pt>
                <c:pt idx="10863">
                  <c:v>3.9647577092511002E-2</c:v>
                </c:pt>
                <c:pt idx="10864">
                  <c:v>0.51118077324973898</c:v>
                </c:pt>
                <c:pt idx="10865">
                  <c:v>0.17125382262996899</c:v>
                </c:pt>
                <c:pt idx="10866">
                  <c:v>0.371282051282051</c:v>
                </c:pt>
                <c:pt idx="10867">
                  <c:v>0.308370044052864</c:v>
                </c:pt>
                <c:pt idx="10868">
                  <c:v>-9.5321127579192005E-2</c:v>
                </c:pt>
                <c:pt idx="10869">
                  <c:v>0.15476190476190499</c:v>
                </c:pt>
                <c:pt idx="10870">
                  <c:v>0.107560405300078</c:v>
                </c:pt>
                <c:pt idx="10871">
                  <c:v>7.3076923076922998E-2</c:v>
                </c:pt>
                <c:pt idx="10872">
                  <c:v>0.139240506329114</c:v>
                </c:pt>
                <c:pt idx="10873">
                  <c:v>0.63887565507384503</c:v>
                </c:pt>
                <c:pt idx="10874">
                  <c:v>4.1486603284356098E-2</c:v>
                </c:pt>
                <c:pt idx="10875">
                  <c:v>0.19555873925501399</c:v>
                </c:pt>
                <c:pt idx="10876">
                  <c:v>0.14719954967633</c:v>
                </c:pt>
                <c:pt idx="10877">
                  <c:v>0.11729452054794499</c:v>
                </c:pt>
                <c:pt idx="10878">
                  <c:v>0.37164750957854398</c:v>
                </c:pt>
                <c:pt idx="10879">
                  <c:v>0.70121951219512202</c:v>
                </c:pt>
                <c:pt idx="10880">
                  <c:v>0.240013097576948</c:v>
                </c:pt>
                <c:pt idx="10881">
                  <c:v>0.10078878177037701</c:v>
                </c:pt>
                <c:pt idx="10882">
                  <c:v>0.13636363636363599</c:v>
                </c:pt>
                <c:pt idx="10883">
                  <c:v>0.20974289580514199</c:v>
                </c:pt>
                <c:pt idx="10884">
                  <c:v>0.71428571428571397</c:v>
                </c:pt>
                <c:pt idx="10885">
                  <c:v>0.18587360594795499</c:v>
                </c:pt>
                <c:pt idx="10886">
                  <c:v>0.45348837209302301</c:v>
                </c:pt>
                <c:pt idx="10887">
                  <c:v>-2.5641025641025599E-2</c:v>
                </c:pt>
                <c:pt idx="10888">
                  <c:v>-9.7254901960784304E-2</c:v>
                </c:pt>
                <c:pt idx="10889">
                  <c:v>8.1339712918660406E-2</c:v>
                </c:pt>
                <c:pt idx="10890">
                  <c:v>-7.3373918615828204E-2</c:v>
                </c:pt>
                <c:pt idx="10891">
                  <c:v>9.1623036649214701E-2</c:v>
                </c:pt>
                <c:pt idx="10892">
                  <c:v>0</c:v>
                </c:pt>
                <c:pt idx="10893">
                  <c:v>0.25833333333333303</c:v>
                </c:pt>
                <c:pt idx="10894">
                  <c:v>0.15433070866141699</c:v>
                </c:pt>
                <c:pt idx="10895">
                  <c:v>0.40762463343108502</c:v>
                </c:pt>
                <c:pt idx="10896">
                  <c:v>0.47892074198988199</c:v>
                </c:pt>
                <c:pt idx="10897">
                  <c:v>0.15372670807453401</c:v>
                </c:pt>
                <c:pt idx="10898">
                  <c:v>8.4145261293179896E-2</c:v>
                </c:pt>
                <c:pt idx="10899">
                  <c:v>-0.12</c:v>
                </c:pt>
                <c:pt idx="10900">
                  <c:v>3.4274193548387101E-2</c:v>
                </c:pt>
                <c:pt idx="10901">
                  <c:v>-3.3733562035448798E-2</c:v>
                </c:pt>
                <c:pt idx="10902">
                  <c:v>0.539047619047619</c:v>
                </c:pt>
                <c:pt idx="10903">
                  <c:v>-0.25581395348837199</c:v>
                </c:pt>
                <c:pt idx="10904">
                  <c:v>6.6914498141264003E-2</c:v>
                </c:pt>
                <c:pt idx="10905">
                  <c:v>2.25718194254446E-2</c:v>
                </c:pt>
                <c:pt idx="10906">
                  <c:v>0.113790504898267</c:v>
                </c:pt>
                <c:pt idx="10907">
                  <c:v>7.4074074074074001E-2</c:v>
                </c:pt>
                <c:pt idx="10908">
                  <c:v>0.37724550898203602</c:v>
                </c:pt>
                <c:pt idx="10909">
                  <c:v>0.44214487300094102</c:v>
                </c:pt>
                <c:pt idx="10910">
                  <c:v>-2.4390243902439001E-2</c:v>
                </c:pt>
                <c:pt idx="10911">
                  <c:v>0.20857473928157599</c:v>
                </c:pt>
                <c:pt idx="10912">
                  <c:v>-2.04248366013072E-2</c:v>
                </c:pt>
                <c:pt idx="10913">
                  <c:v>0.148391332895601</c:v>
                </c:pt>
                <c:pt idx="10914">
                  <c:v>5.8823529411764601E-2</c:v>
                </c:pt>
                <c:pt idx="10915">
                  <c:v>6.4303380049464107E-2</c:v>
                </c:pt>
                <c:pt idx="10916">
                  <c:v>0.77828054298642502</c:v>
                </c:pt>
                <c:pt idx="10917">
                  <c:v>9.9491487950476003E-3</c:v>
                </c:pt>
                <c:pt idx="10918">
                  <c:v>0.78940397350993396</c:v>
                </c:pt>
                <c:pt idx="10919">
                  <c:v>-4.7368421052631497E-2</c:v>
                </c:pt>
                <c:pt idx="10920">
                  <c:v>-2.3427866831072699E-2</c:v>
                </c:pt>
                <c:pt idx="10921">
                  <c:v>0.31111111111111101</c:v>
                </c:pt>
                <c:pt idx="10922">
                  <c:v>0.180904522613065</c:v>
                </c:pt>
                <c:pt idx="10923">
                  <c:v>4.5689312673817997E-2</c:v>
                </c:pt>
                <c:pt idx="10924">
                  <c:v>2.0040080160320202E-3</c:v>
                </c:pt>
                <c:pt idx="10925">
                  <c:v>-9.0243902439024304E-2</c:v>
                </c:pt>
                <c:pt idx="10926">
                  <c:v>0.27166276346604201</c:v>
                </c:pt>
                <c:pt idx="10927">
                  <c:v>0.149458906112898</c:v>
                </c:pt>
                <c:pt idx="10928">
                  <c:v>-0.167224080267559</c:v>
                </c:pt>
                <c:pt idx="10929">
                  <c:v>0.98969072164948402</c:v>
                </c:pt>
                <c:pt idx="10930">
                  <c:v>0.199367088607595</c:v>
                </c:pt>
                <c:pt idx="10931">
                  <c:v>0.31954887218045103</c:v>
                </c:pt>
                <c:pt idx="10932">
                  <c:v>2.25806451612903E-2</c:v>
                </c:pt>
                <c:pt idx="10933">
                  <c:v>0.41415929203539797</c:v>
                </c:pt>
                <c:pt idx="10934">
                  <c:v>0.14942528735632199</c:v>
                </c:pt>
                <c:pt idx="10935">
                  <c:v>-7.1428571428571201E-3</c:v>
                </c:pt>
                <c:pt idx="10936">
                  <c:v>5.9742023082145199E-2</c:v>
                </c:pt>
                <c:pt idx="10937">
                  <c:v>0.432989690721649</c:v>
                </c:pt>
                <c:pt idx="10938">
                  <c:v>-5.4518297236743903E-2</c:v>
                </c:pt>
                <c:pt idx="10939">
                  <c:v>2.6086956521739198E-2</c:v>
                </c:pt>
                <c:pt idx="10940">
                  <c:v>0.37750172532781201</c:v>
                </c:pt>
                <c:pt idx="10941">
                  <c:v>0.20820668693009101</c:v>
                </c:pt>
                <c:pt idx="10942">
                  <c:v>0.153932584269663</c:v>
                </c:pt>
                <c:pt idx="10943">
                  <c:v>0.23873873873873899</c:v>
                </c:pt>
                <c:pt idx="10944">
                  <c:v>0.20777027027027001</c:v>
                </c:pt>
                <c:pt idx="10945">
                  <c:v>0.51006711409395999</c:v>
                </c:pt>
                <c:pt idx="10946">
                  <c:v>1.3063357282821399E-3</c:v>
                </c:pt>
                <c:pt idx="10947">
                  <c:v>6.8381855111712894E-2</c:v>
                </c:pt>
                <c:pt idx="10948">
                  <c:v>-0.20833333333333301</c:v>
                </c:pt>
                <c:pt idx="10949">
                  <c:v>-0.14775239498894599</c:v>
                </c:pt>
                <c:pt idx="10950">
                  <c:v>-9.5419847328244295E-2</c:v>
                </c:pt>
                <c:pt idx="10951">
                  <c:v>1.1300813008130099</c:v>
                </c:pt>
                <c:pt idx="10952">
                  <c:v>0.35427574171029702</c:v>
                </c:pt>
                <c:pt idx="10953">
                  <c:v>-3.9460020768432101E-2</c:v>
                </c:pt>
                <c:pt idx="10954">
                  <c:v>9.7312326227988993E-2</c:v>
                </c:pt>
                <c:pt idx="10955">
                  <c:v>5.8744091829844601E-2</c:v>
                </c:pt>
                <c:pt idx="10956">
                  <c:v>1.0935672514619901</c:v>
                </c:pt>
                <c:pt idx="10957">
                  <c:v>1.6317016317016399E-3</c:v>
                </c:pt>
                <c:pt idx="10958">
                  <c:v>0.48344370860927199</c:v>
                </c:pt>
                <c:pt idx="10959">
                  <c:v>-0.22</c:v>
                </c:pt>
                <c:pt idx="10960">
                  <c:v>2.4879060124395301E-2</c:v>
                </c:pt>
                <c:pt idx="10961">
                  <c:v>-1.11779879621669E-2</c:v>
                </c:pt>
                <c:pt idx="10962">
                  <c:v>-9.7799511002445091E-3</c:v>
                </c:pt>
                <c:pt idx="10963">
                  <c:v>0.34833659491193703</c:v>
                </c:pt>
                <c:pt idx="10964">
                  <c:v>0.21065989847715699</c:v>
                </c:pt>
                <c:pt idx="10965">
                  <c:v>8.08791208791209E-2</c:v>
                </c:pt>
                <c:pt idx="10966">
                  <c:v>3.01302931596092E-2</c:v>
                </c:pt>
                <c:pt idx="10967">
                  <c:v>0.25824175824175799</c:v>
                </c:pt>
                <c:pt idx="10968">
                  <c:v>0.42857142857142899</c:v>
                </c:pt>
                <c:pt idx="10969">
                  <c:v>6.1249999999999999E-2</c:v>
                </c:pt>
                <c:pt idx="10970">
                  <c:v>0.18151260504201699</c:v>
                </c:pt>
                <c:pt idx="10971">
                  <c:v>0.14000000000000001</c:v>
                </c:pt>
                <c:pt idx="10972">
                  <c:v>-0.23602484472049701</c:v>
                </c:pt>
                <c:pt idx="10973">
                  <c:v>8.5825747724317197E-2</c:v>
                </c:pt>
                <c:pt idx="10974">
                  <c:v>0.14374999999999999</c:v>
                </c:pt>
                <c:pt idx="10975">
                  <c:v>0.238805970149254</c:v>
                </c:pt>
                <c:pt idx="10976">
                  <c:v>0.44514106583072099</c:v>
                </c:pt>
                <c:pt idx="10977">
                  <c:v>0.13466042154566801</c:v>
                </c:pt>
                <c:pt idx="10978">
                  <c:v>4.5850261172373702E-2</c:v>
                </c:pt>
                <c:pt idx="10979">
                  <c:v>0.44141145139813598</c:v>
                </c:pt>
                <c:pt idx="10980">
                  <c:v>0.47537395111273301</c:v>
                </c:pt>
                <c:pt idx="10981">
                  <c:v>0.23346303501945501</c:v>
                </c:pt>
                <c:pt idx="10982">
                  <c:v>0.131760644418872</c:v>
                </c:pt>
                <c:pt idx="10983">
                  <c:v>0.11111111111111099</c:v>
                </c:pt>
                <c:pt idx="10984">
                  <c:v>0.37367993501218499</c:v>
                </c:pt>
                <c:pt idx="10985">
                  <c:v>-0.14218749999999999</c:v>
                </c:pt>
                <c:pt idx="10986">
                  <c:v>-0.377155781735934</c:v>
                </c:pt>
                <c:pt idx="10987">
                  <c:v>0.450830140485313</c:v>
                </c:pt>
                <c:pt idx="10988">
                  <c:v>-1.9230769230769201E-2</c:v>
                </c:pt>
                <c:pt idx="10989">
                  <c:v>5.5118110236220499E-2</c:v>
                </c:pt>
                <c:pt idx="10990">
                  <c:v>-2.03303684879289E-2</c:v>
                </c:pt>
                <c:pt idx="10991">
                  <c:v>0.57658959537572296</c:v>
                </c:pt>
                <c:pt idx="10992">
                  <c:v>0.41242362525458198</c:v>
                </c:pt>
                <c:pt idx="10993">
                  <c:v>0.53846153846153799</c:v>
                </c:pt>
                <c:pt idx="10994">
                  <c:v>0.05</c:v>
                </c:pt>
                <c:pt idx="10995">
                  <c:v>-0.5654296875</c:v>
                </c:pt>
                <c:pt idx="10996">
                  <c:v>-8.0530554239696007E-3</c:v>
                </c:pt>
                <c:pt idx="10997">
                  <c:v>0.21681415929203601</c:v>
                </c:pt>
                <c:pt idx="10998">
                  <c:v>0.11111111111111099</c:v>
                </c:pt>
                <c:pt idx="10999">
                  <c:v>0.15702479338843001</c:v>
                </c:pt>
                <c:pt idx="11000">
                  <c:v>0.200956937799043</c:v>
                </c:pt>
                <c:pt idx="11001">
                  <c:v>0.21568627450980399</c:v>
                </c:pt>
                <c:pt idx="11002">
                  <c:v>0.34391711229946498</c:v>
                </c:pt>
                <c:pt idx="11003">
                  <c:v>7.0450097847358006E-2</c:v>
                </c:pt>
                <c:pt idx="11004">
                  <c:v>-1.2479201331114799E-2</c:v>
                </c:pt>
                <c:pt idx="11005">
                  <c:v>0.480392156862745</c:v>
                </c:pt>
                <c:pt idx="11006">
                  <c:v>0.37023593466424698</c:v>
                </c:pt>
                <c:pt idx="11007">
                  <c:v>0.69849246231155804</c:v>
                </c:pt>
                <c:pt idx="11008">
                  <c:v>6.6731612274719798E-2</c:v>
                </c:pt>
                <c:pt idx="11009">
                  <c:v>8.0968858131487895E-2</c:v>
                </c:pt>
                <c:pt idx="11010">
                  <c:v>-4.4129891756869197E-2</c:v>
                </c:pt>
                <c:pt idx="11011">
                  <c:v>0.34953271028037403</c:v>
                </c:pt>
                <c:pt idx="11012">
                  <c:v>8.5459183673469399E-2</c:v>
                </c:pt>
                <c:pt idx="11013">
                  <c:v>0.54958677685950397</c:v>
                </c:pt>
                <c:pt idx="11014">
                  <c:v>9.0604026845637606E-2</c:v>
                </c:pt>
                <c:pt idx="11015">
                  <c:v>6.17110799438991E-2</c:v>
                </c:pt>
                <c:pt idx="11016">
                  <c:v>0.39899465912660997</c:v>
                </c:pt>
                <c:pt idx="11017">
                  <c:v>0.50920810313075504</c:v>
                </c:pt>
                <c:pt idx="11018">
                  <c:v>2.3972602739726099E-2</c:v>
                </c:pt>
                <c:pt idx="11019">
                  <c:v>0.163080760835672</c:v>
                </c:pt>
                <c:pt idx="11020">
                  <c:v>-6.5093927479248706E-2</c:v>
                </c:pt>
                <c:pt idx="11021">
                  <c:v>-4.1666666666665799E-3</c:v>
                </c:pt>
                <c:pt idx="11022">
                  <c:v>-7.4034902168165304E-3</c:v>
                </c:pt>
                <c:pt idx="11023">
                  <c:v>-4.3057996485061499E-2</c:v>
                </c:pt>
                <c:pt idx="11024">
                  <c:v>-8.3449235048678794E-2</c:v>
                </c:pt>
                <c:pt idx="11025">
                  <c:v>9.6000000000000099E-2</c:v>
                </c:pt>
                <c:pt idx="11026">
                  <c:v>0.12700729927007301</c:v>
                </c:pt>
                <c:pt idx="11027">
                  <c:v>0.123893805309735</c:v>
                </c:pt>
                <c:pt idx="11028">
                  <c:v>0.222423146473779</c:v>
                </c:pt>
                <c:pt idx="11029">
                  <c:v>0.27953890489913502</c:v>
                </c:pt>
                <c:pt idx="11030">
                  <c:v>-0.22448979591836701</c:v>
                </c:pt>
                <c:pt idx="11031">
                  <c:v>0.24398460057747801</c:v>
                </c:pt>
                <c:pt idx="11032">
                  <c:v>0.244087460954931</c:v>
                </c:pt>
                <c:pt idx="11033">
                  <c:v>0.27272727272727298</c:v>
                </c:pt>
                <c:pt idx="11034">
                  <c:v>0.129110840438489</c:v>
                </c:pt>
                <c:pt idx="11035">
                  <c:v>0.28888888888888897</c:v>
                </c:pt>
                <c:pt idx="11036">
                  <c:v>8.1384755542058901E-2</c:v>
                </c:pt>
                <c:pt idx="11037">
                  <c:v>-2.4911032028469601E-2</c:v>
                </c:pt>
                <c:pt idx="11038">
                  <c:v>-6.0312331717824498E-2</c:v>
                </c:pt>
                <c:pt idx="11039">
                  <c:v>0.26863572433192701</c:v>
                </c:pt>
                <c:pt idx="11040">
                  <c:v>8.9320388349514598E-2</c:v>
                </c:pt>
                <c:pt idx="11041">
                  <c:v>-2.3255813953488299E-2</c:v>
                </c:pt>
                <c:pt idx="11042">
                  <c:v>-2.6362038664323299E-2</c:v>
                </c:pt>
                <c:pt idx="11043">
                  <c:v>0</c:v>
                </c:pt>
                <c:pt idx="11044">
                  <c:v>0.29299913569576502</c:v>
                </c:pt>
                <c:pt idx="11045">
                  <c:v>1.22222222222222E-2</c:v>
                </c:pt>
                <c:pt idx="11046">
                  <c:v>0.10554182845040599</c:v>
                </c:pt>
                <c:pt idx="11047">
                  <c:v>-0.12816691505216099</c:v>
                </c:pt>
                <c:pt idx="11048">
                  <c:v>9.1617933723196807E-2</c:v>
                </c:pt>
                <c:pt idx="11049">
                  <c:v>2.7128862094951099E-2</c:v>
                </c:pt>
                <c:pt idx="11050">
                  <c:v>0.34759358288769998</c:v>
                </c:pt>
                <c:pt idx="11051">
                  <c:v>-0.34348561759729301</c:v>
                </c:pt>
                <c:pt idx="11052">
                  <c:v>-0.146666666666667</c:v>
                </c:pt>
                <c:pt idx="11053">
                  <c:v>0.151624548736462</c:v>
                </c:pt>
                <c:pt idx="11054">
                  <c:v>8.38831291234685E-2</c:v>
                </c:pt>
                <c:pt idx="11055">
                  <c:v>1.0197628458498</c:v>
                </c:pt>
                <c:pt idx="11056">
                  <c:v>7.9136690647481994E-2</c:v>
                </c:pt>
                <c:pt idx="11057">
                  <c:v>0.121325494388028</c:v>
                </c:pt>
                <c:pt idx="11058">
                  <c:v>0.25</c:v>
                </c:pt>
                <c:pt idx="11059">
                  <c:v>0.19311193111931099</c:v>
                </c:pt>
                <c:pt idx="11060">
                  <c:v>0.224852071005917</c:v>
                </c:pt>
                <c:pt idx="11061">
                  <c:v>0.69750000000000001</c:v>
                </c:pt>
                <c:pt idx="11062">
                  <c:v>0.105932203389831</c:v>
                </c:pt>
                <c:pt idx="11063">
                  <c:v>-4.0476190476190499E-2</c:v>
                </c:pt>
                <c:pt idx="11064">
                  <c:v>0.55196304849884503</c:v>
                </c:pt>
                <c:pt idx="11065">
                  <c:v>0.476190476190476</c:v>
                </c:pt>
                <c:pt idx="11066">
                  <c:v>0.19459459459459499</c:v>
                </c:pt>
                <c:pt idx="11067">
                  <c:v>0.16666666666666699</c:v>
                </c:pt>
                <c:pt idx="11068">
                  <c:v>-0.18541996830427901</c:v>
                </c:pt>
                <c:pt idx="11069">
                  <c:v>1.2891344383057101E-2</c:v>
                </c:pt>
                <c:pt idx="11070">
                  <c:v>1.43540669856461E-2</c:v>
                </c:pt>
                <c:pt idx="11071">
                  <c:v>-1.35048231511255E-2</c:v>
                </c:pt>
                <c:pt idx="11072">
                  <c:v>0.373619233268356</c:v>
                </c:pt>
                <c:pt idx="11073">
                  <c:v>0.336080586080586</c:v>
                </c:pt>
                <c:pt idx="11074">
                  <c:v>0.24653739612188399</c:v>
                </c:pt>
                <c:pt idx="11075">
                  <c:v>0.20811287477954099</c:v>
                </c:pt>
                <c:pt idx="11076">
                  <c:v>0.14878892733564</c:v>
                </c:pt>
                <c:pt idx="11077">
                  <c:v>4.43311102393096E-2</c:v>
                </c:pt>
                <c:pt idx="11078">
                  <c:v>7.9310344827586199E-2</c:v>
                </c:pt>
                <c:pt idx="11079">
                  <c:v>-1.6094875052943599E-2</c:v>
                </c:pt>
                <c:pt idx="11080">
                  <c:v>0.20481927710843401</c:v>
                </c:pt>
                <c:pt idx="11081">
                  <c:v>0.42843419788664699</c:v>
                </c:pt>
                <c:pt idx="11082">
                  <c:v>0.28075970272502099</c:v>
                </c:pt>
                <c:pt idx="11083">
                  <c:v>-8.4005869405722799E-2</c:v>
                </c:pt>
                <c:pt idx="11084">
                  <c:v>-5.5555555555555601E-2</c:v>
                </c:pt>
                <c:pt idx="11085">
                  <c:v>0.19001218026796601</c:v>
                </c:pt>
                <c:pt idx="11086">
                  <c:v>0.23116691285081301</c:v>
                </c:pt>
                <c:pt idx="11087">
                  <c:v>-5.2105263157894703E-2</c:v>
                </c:pt>
                <c:pt idx="11088">
                  <c:v>0.506493506493506</c:v>
                </c:pt>
                <c:pt idx="11089">
                  <c:v>0.6</c:v>
                </c:pt>
                <c:pt idx="11090">
                  <c:v>0.12840043525571301</c:v>
                </c:pt>
                <c:pt idx="11091">
                  <c:v>0.17616126205083299</c:v>
                </c:pt>
                <c:pt idx="11092">
                  <c:v>-6.3424947145877299E-3</c:v>
                </c:pt>
                <c:pt idx="11093">
                  <c:v>9.7591888466413201E-2</c:v>
                </c:pt>
                <c:pt idx="11094">
                  <c:v>0.11135490948985199</c:v>
                </c:pt>
                <c:pt idx="11095">
                  <c:v>8.6124401913875603E-2</c:v>
                </c:pt>
                <c:pt idx="11096">
                  <c:v>0.197932053175775</c:v>
                </c:pt>
                <c:pt idx="11097">
                  <c:v>0.17835178351783501</c:v>
                </c:pt>
                <c:pt idx="11098">
                  <c:v>-5.8797327394209398E-2</c:v>
                </c:pt>
                <c:pt idx="11099">
                  <c:v>4.1996348143639797E-2</c:v>
                </c:pt>
                <c:pt idx="11100">
                  <c:v>0.23857868020304601</c:v>
                </c:pt>
                <c:pt idx="11101">
                  <c:v>2.7293404094010699E-2</c:v>
                </c:pt>
                <c:pt idx="11102">
                  <c:v>0.50367107195300997</c:v>
                </c:pt>
                <c:pt idx="11103">
                  <c:v>-0.13800000000000001</c:v>
                </c:pt>
                <c:pt idx="11104">
                  <c:v>3.78787878787884E-3</c:v>
                </c:pt>
                <c:pt idx="11105">
                  <c:v>-5.4945054945055E-2</c:v>
                </c:pt>
                <c:pt idx="11106">
                  <c:v>0.25454545454545502</c:v>
                </c:pt>
                <c:pt idx="11107">
                  <c:v>4.7942754919499099E-2</c:v>
                </c:pt>
                <c:pt idx="11108">
                  <c:v>2.69360269360268E-2</c:v>
                </c:pt>
                <c:pt idx="11109">
                  <c:v>0.274914089347079</c:v>
                </c:pt>
                <c:pt idx="11110">
                  <c:v>-8.0833333333333396E-2</c:v>
                </c:pt>
                <c:pt idx="11111">
                  <c:v>0.17230008244023101</c:v>
                </c:pt>
                <c:pt idx="11112">
                  <c:v>0.20568927789934299</c:v>
                </c:pt>
                <c:pt idx="11113">
                  <c:v>-3.7131338849989398E-2</c:v>
                </c:pt>
                <c:pt idx="11114">
                  <c:v>-0.13934426229508201</c:v>
                </c:pt>
                <c:pt idx="11115">
                  <c:v>-5.1724137931034503E-2</c:v>
                </c:pt>
                <c:pt idx="11116">
                  <c:v>0.11330512458862201</c:v>
                </c:pt>
                <c:pt idx="11117">
                  <c:v>5.2631578947368397E-2</c:v>
                </c:pt>
                <c:pt idx="11118">
                  <c:v>0.304566702624955</c:v>
                </c:pt>
                <c:pt idx="11119">
                  <c:v>3.9908256880734003E-2</c:v>
                </c:pt>
                <c:pt idx="11120">
                  <c:v>0.144495412844037</c:v>
                </c:pt>
                <c:pt idx="11121">
                  <c:v>-9.5238095238095205E-2</c:v>
                </c:pt>
                <c:pt idx="11122">
                  <c:v>0.251034482758621</c:v>
                </c:pt>
                <c:pt idx="11123">
                  <c:v>3.8945233265720101E-2</c:v>
                </c:pt>
                <c:pt idx="11124">
                  <c:v>0.15648854961832001</c:v>
                </c:pt>
                <c:pt idx="11125">
                  <c:v>6.9013112491373402E-2</c:v>
                </c:pt>
                <c:pt idx="11126">
                  <c:v>0.101587301587302</c:v>
                </c:pt>
                <c:pt idx="11127">
                  <c:v>6.4638783269961905E-2</c:v>
                </c:pt>
                <c:pt idx="11128">
                  <c:v>6.5217391304347797E-2</c:v>
                </c:pt>
                <c:pt idx="11129">
                  <c:v>0.14000000000000001</c:v>
                </c:pt>
                <c:pt idx="11130">
                  <c:v>0.20523415977961401</c:v>
                </c:pt>
                <c:pt idx="11131">
                  <c:v>4.2735042735043702E-3</c:v>
                </c:pt>
                <c:pt idx="11132">
                  <c:v>0.109813084112149</c:v>
                </c:pt>
                <c:pt idx="11133">
                  <c:v>-0.102625298329356</c:v>
                </c:pt>
                <c:pt idx="11134">
                  <c:v>-8.5784313725490603E-3</c:v>
                </c:pt>
                <c:pt idx="11135">
                  <c:v>-0.16019417475728201</c:v>
                </c:pt>
                <c:pt idx="11136">
                  <c:v>1.9409623938536201E-2</c:v>
                </c:pt>
                <c:pt idx="11137">
                  <c:v>0.16048144433299899</c:v>
                </c:pt>
                <c:pt idx="11138">
                  <c:v>0.33676092544987102</c:v>
                </c:pt>
                <c:pt idx="11139">
                  <c:v>0.30856219709208399</c:v>
                </c:pt>
                <c:pt idx="11140">
                  <c:v>-0.218934911242604</c:v>
                </c:pt>
                <c:pt idx="11141">
                  <c:v>0.90666666666666695</c:v>
                </c:pt>
                <c:pt idx="11142">
                  <c:v>-0.13043478260869601</c:v>
                </c:pt>
                <c:pt idx="11143">
                  <c:v>0.25686813186813201</c:v>
                </c:pt>
                <c:pt idx="11144">
                  <c:v>0.28796561604584497</c:v>
                </c:pt>
                <c:pt idx="11145">
                  <c:v>-0.29946524064171098</c:v>
                </c:pt>
                <c:pt idx="11146">
                  <c:v>-7.7079796264855699E-2</c:v>
                </c:pt>
                <c:pt idx="11147">
                  <c:v>8.6206896551724102E-2</c:v>
                </c:pt>
                <c:pt idx="11148">
                  <c:v>0.39</c:v>
                </c:pt>
                <c:pt idx="11149">
                  <c:v>0.24545454545454601</c:v>
                </c:pt>
                <c:pt idx="11150">
                  <c:v>0.17864476386037001</c:v>
                </c:pt>
                <c:pt idx="11151">
                  <c:v>3.1249999999999899E-2</c:v>
                </c:pt>
                <c:pt idx="11152">
                  <c:v>0.10933660933660901</c:v>
                </c:pt>
                <c:pt idx="11153">
                  <c:v>5.5855855855855799E-2</c:v>
                </c:pt>
                <c:pt idx="11154">
                  <c:v>0.180781758957655</c:v>
                </c:pt>
                <c:pt idx="11155">
                  <c:v>0.14577259475218701</c:v>
                </c:pt>
                <c:pt idx="11156">
                  <c:v>8.3222664895971493E-3</c:v>
                </c:pt>
                <c:pt idx="11157">
                  <c:v>0.36635446685878997</c:v>
                </c:pt>
                <c:pt idx="11158">
                  <c:v>0.2</c:v>
                </c:pt>
                <c:pt idx="11159">
                  <c:v>0.26881720430107497</c:v>
                </c:pt>
                <c:pt idx="11160">
                  <c:v>5.5855855855855799E-2</c:v>
                </c:pt>
                <c:pt idx="11161">
                  <c:v>0.24183006535947699</c:v>
                </c:pt>
                <c:pt idx="11162">
                  <c:v>0.207753479125248</c:v>
                </c:pt>
                <c:pt idx="11163">
                  <c:v>0.21808740804846399</c:v>
                </c:pt>
                <c:pt idx="11164">
                  <c:v>-6.72866520787746E-2</c:v>
                </c:pt>
                <c:pt idx="11165">
                  <c:v>-3.8709677419354799E-2</c:v>
                </c:pt>
                <c:pt idx="11166">
                  <c:v>-0.25299890948745901</c:v>
                </c:pt>
                <c:pt idx="11167">
                  <c:v>8.8607594936708806E-2</c:v>
                </c:pt>
                <c:pt idx="11168">
                  <c:v>-7.1684587813620096E-2</c:v>
                </c:pt>
                <c:pt idx="11169">
                  <c:v>1.05876124933825E-3</c:v>
                </c:pt>
                <c:pt idx="11170">
                  <c:v>0.1875</c:v>
                </c:pt>
                <c:pt idx="11171">
                  <c:v>0.345646437994723</c:v>
                </c:pt>
                <c:pt idx="11172">
                  <c:v>8.2866741321388604E-2</c:v>
                </c:pt>
                <c:pt idx="11173">
                  <c:v>0.12936046511627899</c:v>
                </c:pt>
                <c:pt idx="11174">
                  <c:v>5.2083333333333301E-2</c:v>
                </c:pt>
                <c:pt idx="11175">
                  <c:v>-0.161490683229814</c:v>
                </c:pt>
                <c:pt idx="11176">
                  <c:v>-9.9758648431214805E-2</c:v>
                </c:pt>
                <c:pt idx="11177">
                  <c:v>0.250833889259506</c:v>
                </c:pt>
                <c:pt idx="11178">
                  <c:v>0.11046511627907001</c:v>
                </c:pt>
                <c:pt idx="11179">
                  <c:v>0.46558704453441302</c:v>
                </c:pt>
                <c:pt idx="11180">
                  <c:v>-3.9496781743709797E-2</c:v>
                </c:pt>
                <c:pt idx="11181">
                  <c:v>2.02391904323828E-2</c:v>
                </c:pt>
                <c:pt idx="11182">
                  <c:v>0.129909365558912</c:v>
                </c:pt>
                <c:pt idx="11183">
                  <c:v>1.9616788321167901E-2</c:v>
                </c:pt>
                <c:pt idx="11184">
                  <c:v>0.23928293063133299</c:v>
                </c:pt>
                <c:pt idx="11185">
                  <c:v>7.0258620689655105E-2</c:v>
                </c:pt>
                <c:pt idx="11186">
                  <c:v>-5.9360730593607303E-2</c:v>
                </c:pt>
                <c:pt idx="11187">
                  <c:v>0.14285714285714299</c:v>
                </c:pt>
                <c:pt idx="11188">
                  <c:v>0.25027685492801799</c:v>
                </c:pt>
                <c:pt idx="11189">
                  <c:v>0.10552441953562899</c:v>
                </c:pt>
                <c:pt idx="11190">
                  <c:v>7.3529411764705899E-2</c:v>
                </c:pt>
                <c:pt idx="11191">
                  <c:v>5.4698457223001401E-2</c:v>
                </c:pt>
                <c:pt idx="11192">
                  <c:v>-0.102814474439977</c:v>
                </c:pt>
                <c:pt idx="11193">
                  <c:v>0.51578947368421102</c:v>
                </c:pt>
                <c:pt idx="11194">
                  <c:v>8.3333333333333696E-3</c:v>
                </c:pt>
                <c:pt idx="11195">
                  <c:v>0.36307692307692302</c:v>
                </c:pt>
                <c:pt idx="11196">
                  <c:v>9.0909090909090898E-2</c:v>
                </c:pt>
                <c:pt idx="11197">
                  <c:v>0.31648936170212799</c:v>
                </c:pt>
                <c:pt idx="11198">
                  <c:v>0.22003015833123901</c:v>
                </c:pt>
                <c:pt idx="11199">
                  <c:v>0.14588235294117599</c:v>
                </c:pt>
                <c:pt idx="11200">
                  <c:v>0.11925601750547001</c:v>
                </c:pt>
                <c:pt idx="11201">
                  <c:v>5.5921052631578899E-2</c:v>
                </c:pt>
                <c:pt idx="11202">
                  <c:v>2.7298850574712701E-2</c:v>
                </c:pt>
                <c:pt idx="11203">
                  <c:v>0.26415094339622602</c:v>
                </c:pt>
                <c:pt idx="11204">
                  <c:v>0.27854938271604901</c:v>
                </c:pt>
                <c:pt idx="11205">
                  <c:v>-5.4653679653679697E-2</c:v>
                </c:pt>
                <c:pt idx="11206">
                  <c:v>0.44213649851632097</c:v>
                </c:pt>
                <c:pt idx="11207">
                  <c:v>0.18882978723404301</c:v>
                </c:pt>
                <c:pt idx="11208">
                  <c:v>1.1432748538011701</c:v>
                </c:pt>
                <c:pt idx="11209">
                  <c:v>0.38192668371696498</c:v>
                </c:pt>
                <c:pt idx="11210">
                  <c:v>0.102650602409639</c:v>
                </c:pt>
                <c:pt idx="11211">
                  <c:v>-7.6363636363636397E-2</c:v>
                </c:pt>
                <c:pt idx="11212">
                  <c:v>1.2307692307692301E-2</c:v>
                </c:pt>
                <c:pt idx="11213">
                  <c:v>0.34792317999106698</c:v>
                </c:pt>
                <c:pt idx="11214">
                  <c:v>1.1930693069306899</c:v>
                </c:pt>
                <c:pt idx="11215">
                  <c:v>7.4220963172804702E-2</c:v>
                </c:pt>
                <c:pt idx="11216">
                  <c:v>-0.153013910355487</c:v>
                </c:pt>
                <c:pt idx="11217">
                  <c:v>0.38812785388127902</c:v>
                </c:pt>
                <c:pt idx="11218">
                  <c:v>0.11642050390964399</c:v>
                </c:pt>
                <c:pt idx="11219">
                  <c:v>3.3344448149388297E-4</c:v>
                </c:pt>
                <c:pt idx="11220">
                  <c:v>0.43076923076923102</c:v>
                </c:pt>
                <c:pt idx="11221">
                  <c:v>0.32402234636871502</c:v>
                </c:pt>
                <c:pt idx="11222">
                  <c:v>0.229551451187335</c:v>
                </c:pt>
                <c:pt idx="11223">
                  <c:v>0.408432147562582</c:v>
                </c:pt>
                <c:pt idx="11224">
                  <c:v>5.2631578947368397E-2</c:v>
                </c:pt>
                <c:pt idx="11225">
                  <c:v>0.61915204678362601</c:v>
                </c:pt>
                <c:pt idx="11226">
                  <c:v>0.53393665158371095</c:v>
                </c:pt>
                <c:pt idx="11227">
                  <c:v>-8.3129584352078206E-2</c:v>
                </c:pt>
                <c:pt idx="11228">
                  <c:v>0.25914149443561202</c:v>
                </c:pt>
                <c:pt idx="11229">
                  <c:v>5.2631578947368397E-2</c:v>
                </c:pt>
                <c:pt idx="11230">
                  <c:v>-0.22020725388601001</c:v>
                </c:pt>
                <c:pt idx="11231">
                  <c:v>3.2163742690058401E-2</c:v>
                </c:pt>
                <c:pt idx="11232">
                  <c:v>0.12512613521695301</c:v>
                </c:pt>
                <c:pt idx="11233">
                  <c:v>0.01</c:v>
                </c:pt>
                <c:pt idx="11234">
                  <c:v>0.48679245283018902</c:v>
                </c:pt>
                <c:pt idx="11235">
                  <c:v>2.93542074363986E-3</c:v>
                </c:pt>
                <c:pt idx="11236">
                  <c:v>5.2045944005742802E-3</c:v>
                </c:pt>
                <c:pt idx="11237">
                  <c:v>-0.20161593385945101</c:v>
                </c:pt>
                <c:pt idx="11238">
                  <c:v>0.34084084084084099</c:v>
                </c:pt>
                <c:pt idx="11239">
                  <c:v>1.5748031496062999E-2</c:v>
                </c:pt>
                <c:pt idx="11240">
                  <c:v>0.25073399882560199</c:v>
                </c:pt>
                <c:pt idx="11241">
                  <c:v>2.4772209567198299E-2</c:v>
                </c:pt>
                <c:pt idx="11242">
                  <c:v>-0.16482112436115801</c:v>
                </c:pt>
                <c:pt idx="11243">
                  <c:v>5.1094890510949002E-2</c:v>
                </c:pt>
                <c:pt idx="11244">
                  <c:v>0.24208675263774901</c:v>
                </c:pt>
                <c:pt idx="11245">
                  <c:v>0.65680473372781101</c:v>
                </c:pt>
                <c:pt idx="11246">
                  <c:v>0.28185328185328201</c:v>
                </c:pt>
                <c:pt idx="11247">
                  <c:v>3.4649776453055101E-2</c:v>
                </c:pt>
                <c:pt idx="11248">
                  <c:v>-4.4554455445544601E-2</c:v>
                </c:pt>
                <c:pt idx="11249">
                  <c:v>3.1217481789802399E-2</c:v>
                </c:pt>
                <c:pt idx="11250">
                  <c:v>0.234072022160665</c:v>
                </c:pt>
                <c:pt idx="11251">
                  <c:v>1.30533484676504E-2</c:v>
                </c:pt>
                <c:pt idx="11252">
                  <c:v>2.4700070571630199E-2</c:v>
                </c:pt>
                <c:pt idx="11253">
                  <c:v>0.75925925925925897</c:v>
                </c:pt>
                <c:pt idx="11254">
                  <c:v>0.444318181818182</c:v>
                </c:pt>
                <c:pt idx="11255">
                  <c:v>7.3643410852713198E-2</c:v>
                </c:pt>
                <c:pt idx="11256">
                  <c:v>0.102442333785617</c:v>
                </c:pt>
                <c:pt idx="11257">
                  <c:v>0.361383285302594</c:v>
                </c:pt>
                <c:pt idx="11258">
                  <c:v>-4.4883303411131101E-2</c:v>
                </c:pt>
                <c:pt idx="11259">
                  <c:v>0.42857142857142799</c:v>
                </c:pt>
                <c:pt idx="11260">
                  <c:v>-0.233606557377049</c:v>
                </c:pt>
                <c:pt idx="11261">
                  <c:v>-2.4770642201834801E-2</c:v>
                </c:pt>
                <c:pt idx="11262">
                  <c:v>0.197560975609756</c:v>
                </c:pt>
                <c:pt idx="11263">
                  <c:v>0.417074877536739</c:v>
                </c:pt>
                <c:pt idx="11264">
                  <c:v>1.99918400652794E-2</c:v>
                </c:pt>
                <c:pt idx="11265">
                  <c:v>7.2761194029850706E-2</c:v>
                </c:pt>
                <c:pt idx="11266">
                  <c:v>0.16301489921121801</c:v>
                </c:pt>
                <c:pt idx="11267">
                  <c:v>7.2580645161290397E-2</c:v>
                </c:pt>
                <c:pt idx="11268">
                  <c:v>0.105827018552391</c:v>
                </c:pt>
                <c:pt idx="11269">
                  <c:v>6.7164179104477695E-2</c:v>
                </c:pt>
                <c:pt idx="11270">
                  <c:v>0.272131147540984</c:v>
                </c:pt>
                <c:pt idx="11271">
                  <c:v>2.61519302615194E-2</c:v>
                </c:pt>
                <c:pt idx="11272">
                  <c:v>0.28909090909090901</c:v>
                </c:pt>
                <c:pt idx="11273">
                  <c:v>0.12849162011173201</c:v>
                </c:pt>
                <c:pt idx="11274">
                  <c:v>0.14495657982631899</c:v>
                </c:pt>
                <c:pt idx="11275">
                  <c:v>0.14589905362776001</c:v>
                </c:pt>
                <c:pt idx="11276">
                  <c:v>0.16946564885496199</c:v>
                </c:pt>
                <c:pt idx="11277">
                  <c:v>-0.17428571428571399</c:v>
                </c:pt>
                <c:pt idx="11278">
                  <c:v>0.61269146608315095</c:v>
                </c:pt>
                <c:pt idx="11279">
                  <c:v>0</c:v>
                </c:pt>
                <c:pt idx="11280">
                  <c:v>0.16870415647921799</c:v>
                </c:pt>
                <c:pt idx="11281">
                  <c:v>0.213973799126637</c:v>
                </c:pt>
                <c:pt idx="11282">
                  <c:v>0.19367588932806301</c:v>
                </c:pt>
                <c:pt idx="11283">
                  <c:v>6.3291139240506306E-2</c:v>
                </c:pt>
                <c:pt idx="11284">
                  <c:v>7.3394495412843902E-2</c:v>
                </c:pt>
                <c:pt idx="11285">
                  <c:v>-1.5560165975104299E-3</c:v>
                </c:pt>
                <c:pt idx="11286">
                  <c:v>4.8850574712643702E-2</c:v>
                </c:pt>
                <c:pt idx="11287">
                  <c:v>0.50086655112651701</c:v>
                </c:pt>
                <c:pt idx="11288">
                  <c:v>4.4776119402985003E-2</c:v>
                </c:pt>
                <c:pt idx="11289">
                  <c:v>0.11034482758620701</c:v>
                </c:pt>
                <c:pt idx="11290">
                  <c:v>-0.15116279069767399</c:v>
                </c:pt>
                <c:pt idx="11291">
                  <c:v>-2.6431718061673999E-2</c:v>
                </c:pt>
                <c:pt idx="11292">
                  <c:v>0.60797342192690995</c:v>
                </c:pt>
                <c:pt idx="11293">
                  <c:v>9.0909090909090995E-2</c:v>
                </c:pt>
                <c:pt idx="11294">
                  <c:v>9.1113610798650005E-2</c:v>
                </c:pt>
                <c:pt idx="11295">
                  <c:v>0.24310776942355899</c:v>
                </c:pt>
                <c:pt idx="11296">
                  <c:v>0.18853305785124</c:v>
                </c:pt>
                <c:pt idx="11297">
                  <c:v>9.0322580645161202E-2</c:v>
                </c:pt>
                <c:pt idx="11298">
                  <c:v>1.31108462455303E-2</c:v>
                </c:pt>
                <c:pt idx="11299">
                  <c:v>-0.101479915433404</c:v>
                </c:pt>
                <c:pt idx="11300">
                  <c:v>-0.230474569057246</c:v>
                </c:pt>
                <c:pt idx="11301">
                  <c:v>0.35147392290249402</c:v>
                </c:pt>
                <c:pt idx="11302">
                  <c:v>0.11939163498098899</c:v>
                </c:pt>
                <c:pt idx="11303">
                  <c:v>0.61627906976744196</c:v>
                </c:pt>
                <c:pt idx="11304">
                  <c:v>0.476190476190476</c:v>
                </c:pt>
                <c:pt idx="11305">
                  <c:v>9.2150170648464202E-2</c:v>
                </c:pt>
                <c:pt idx="11306">
                  <c:v>0.29094827586206901</c:v>
                </c:pt>
                <c:pt idx="11307">
                  <c:v>-3.5825545171339498E-2</c:v>
                </c:pt>
                <c:pt idx="11308">
                  <c:v>0.118160190325139</c:v>
                </c:pt>
                <c:pt idx="11309">
                  <c:v>7.8947368421052697E-2</c:v>
                </c:pt>
                <c:pt idx="11310">
                  <c:v>6.4327485380116997E-2</c:v>
                </c:pt>
                <c:pt idx="11311">
                  <c:v>0.46929824561403499</c:v>
                </c:pt>
                <c:pt idx="11312">
                  <c:v>-4.4343891402714899E-2</c:v>
                </c:pt>
                <c:pt idx="11313">
                  <c:v>0.193633952254642</c:v>
                </c:pt>
                <c:pt idx="11314">
                  <c:v>7.3267326732673194E-2</c:v>
                </c:pt>
                <c:pt idx="11315">
                  <c:v>0.13851351351351299</c:v>
                </c:pt>
                <c:pt idx="11316">
                  <c:v>3.2967032967032898E-2</c:v>
                </c:pt>
                <c:pt idx="11317">
                  <c:v>0.61134163208851999</c:v>
                </c:pt>
                <c:pt idx="11318">
                  <c:v>0.11637630662020899</c:v>
                </c:pt>
                <c:pt idx="11319">
                  <c:v>0.31705809641532801</c:v>
                </c:pt>
                <c:pt idx="11320">
                  <c:v>0.21114864864864899</c:v>
                </c:pt>
                <c:pt idx="11321">
                  <c:v>0.75503355704698005</c:v>
                </c:pt>
                <c:pt idx="11322">
                  <c:v>-5.1685393258427102E-2</c:v>
                </c:pt>
                <c:pt idx="11323">
                  <c:v>0.31773399014778297</c:v>
                </c:pt>
                <c:pt idx="11324">
                  <c:v>0.494623655913978</c:v>
                </c:pt>
                <c:pt idx="11325">
                  <c:v>-8.1151832460733E-2</c:v>
                </c:pt>
                <c:pt idx="11326">
                  <c:v>0.17482817869415801</c:v>
                </c:pt>
                <c:pt idx="11327">
                  <c:v>8.0715059588298901E-2</c:v>
                </c:pt>
                <c:pt idx="11328">
                  <c:v>0.47996357012750501</c:v>
                </c:pt>
                <c:pt idx="11329">
                  <c:v>0.26420890937019997</c:v>
                </c:pt>
                <c:pt idx="11330">
                  <c:v>-4.4811320754717103E-2</c:v>
                </c:pt>
                <c:pt idx="11331">
                  <c:v>0.41137123745819398</c:v>
                </c:pt>
                <c:pt idx="11332">
                  <c:v>4.2319749216301002E-2</c:v>
                </c:pt>
                <c:pt idx="11333">
                  <c:v>0.14701130856219699</c:v>
                </c:pt>
                <c:pt idx="11334">
                  <c:v>0.31574158325750701</c:v>
                </c:pt>
                <c:pt idx="11335">
                  <c:v>0.120446818844099</c:v>
                </c:pt>
                <c:pt idx="11336">
                  <c:v>0.31445702864756803</c:v>
                </c:pt>
                <c:pt idx="11337">
                  <c:v>0.60025831449790101</c:v>
                </c:pt>
                <c:pt idx="11338">
                  <c:v>8.9378990133488004E-2</c:v>
                </c:pt>
                <c:pt idx="11339">
                  <c:v>0.20156046814044201</c:v>
                </c:pt>
                <c:pt idx="11340">
                  <c:v>-9.5419847328244295E-2</c:v>
                </c:pt>
                <c:pt idx="11341">
                  <c:v>0.12167300380228099</c:v>
                </c:pt>
                <c:pt idx="11342">
                  <c:v>0.352135815991238</c:v>
                </c:pt>
                <c:pt idx="11343">
                  <c:v>0.14763779527559101</c:v>
                </c:pt>
                <c:pt idx="11344">
                  <c:v>0.119642857142857</c:v>
                </c:pt>
                <c:pt idx="11345">
                  <c:v>0.17800167926112501</c:v>
                </c:pt>
                <c:pt idx="11346">
                  <c:v>0.12779850746268601</c:v>
                </c:pt>
                <c:pt idx="11347">
                  <c:v>0.20086289549376801</c:v>
                </c:pt>
                <c:pt idx="11348">
                  <c:v>0.13</c:v>
                </c:pt>
                <c:pt idx="11349">
                  <c:v>4.7253634894991799E-2</c:v>
                </c:pt>
                <c:pt idx="11350">
                  <c:v>5.6603773584906099E-3</c:v>
                </c:pt>
                <c:pt idx="11351">
                  <c:v>4.5205479452054803E-2</c:v>
                </c:pt>
                <c:pt idx="11352">
                  <c:v>0.47470489038785801</c:v>
                </c:pt>
                <c:pt idx="11353">
                  <c:v>0.35587188612099602</c:v>
                </c:pt>
                <c:pt idx="11354">
                  <c:v>0.177044261065266</c:v>
                </c:pt>
                <c:pt idx="11355">
                  <c:v>0.453416149068323</c:v>
                </c:pt>
                <c:pt idx="11356">
                  <c:v>0.58427571351642404</c:v>
                </c:pt>
                <c:pt idx="11357">
                  <c:v>5.13399153737659E-2</c:v>
                </c:pt>
                <c:pt idx="11358">
                  <c:v>0.172506017651779</c:v>
                </c:pt>
                <c:pt idx="11359">
                  <c:v>9.0225563909774306E-2</c:v>
                </c:pt>
                <c:pt idx="11360">
                  <c:v>0.237217099748533</c:v>
                </c:pt>
                <c:pt idx="11361">
                  <c:v>5.8149058149058103E-2</c:v>
                </c:pt>
                <c:pt idx="11362">
                  <c:v>0.14767932489451499</c:v>
                </c:pt>
                <c:pt idx="11363">
                  <c:v>6.6255778120185002E-2</c:v>
                </c:pt>
                <c:pt idx="11364">
                  <c:v>0.34076433121019101</c:v>
                </c:pt>
                <c:pt idx="11365">
                  <c:v>-1.55355682747344E-2</c:v>
                </c:pt>
                <c:pt idx="11366">
                  <c:v>-0.102682879752943</c:v>
                </c:pt>
                <c:pt idx="11367">
                  <c:v>1.5962441314554002E-2</c:v>
                </c:pt>
                <c:pt idx="11368">
                  <c:v>0.15897435897435899</c:v>
                </c:pt>
                <c:pt idx="11369">
                  <c:v>-9.8873591989987505E-2</c:v>
                </c:pt>
                <c:pt idx="11370">
                  <c:v>0.125581395348837</c:v>
                </c:pt>
                <c:pt idx="11371">
                  <c:v>0.54964539007092195</c:v>
                </c:pt>
                <c:pt idx="11372">
                  <c:v>-0.13380666302566899</c:v>
                </c:pt>
                <c:pt idx="11373">
                  <c:v>0.17957746478873199</c:v>
                </c:pt>
                <c:pt idx="11374">
                  <c:v>9.3252463987869599E-2</c:v>
                </c:pt>
                <c:pt idx="11375">
                  <c:v>0.75276752767527699</c:v>
                </c:pt>
                <c:pt idx="11376">
                  <c:v>7.3509933774834502E-2</c:v>
                </c:pt>
                <c:pt idx="11377">
                  <c:v>0.24832214765100699</c:v>
                </c:pt>
                <c:pt idx="11378">
                  <c:v>0.16460176991150399</c:v>
                </c:pt>
                <c:pt idx="11379">
                  <c:v>0.26672038678485099</c:v>
                </c:pt>
                <c:pt idx="11380">
                  <c:v>0.26573426573426601</c:v>
                </c:pt>
                <c:pt idx="11381">
                  <c:v>4.5105566218809998E-2</c:v>
                </c:pt>
                <c:pt idx="11382">
                  <c:v>0.152857142857143</c:v>
                </c:pt>
                <c:pt idx="11383">
                  <c:v>0.23972602739726001</c:v>
                </c:pt>
                <c:pt idx="11384">
                  <c:v>0.103030303030303</c:v>
                </c:pt>
                <c:pt idx="11385">
                  <c:v>0.20388349514563101</c:v>
                </c:pt>
                <c:pt idx="11386">
                  <c:v>1.3483146067415601E-2</c:v>
                </c:pt>
                <c:pt idx="11387">
                  <c:v>0.29370629370629397</c:v>
                </c:pt>
                <c:pt idx="11388">
                  <c:v>1.0175000000000001</c:v>
                </c:pt>
                <c:pt idx="11389">
                  <c:v>2.4673439767779401E-2</c:v>
                </c:pt>
                <c:pt idx="11390">
                  <c:v>0.45530145530145499</c:v>
                </c:pt>
                <c:pt idx="11391">
                  <c:v>0.157776530039304</c:v>
                </c:pt>
                <c:pt idx="11392">
                  <c:v>0.57258064516129004</c:v>
                </c:pt>
                <c:pt idx="11393">
                  <c:v>9.7206703910614603E-2</c:v>
                </c:pt>
                <c:pt idx="11394">
                  <c:v>-5.2820621170505001E-3</c:v>
                </c:pt>
                <c:pt idx="11395">
                  <c:v>0.18385160938352399</c:v>
                </c:pt>
                <c:pt idx="11396">
                  <c:v>0.152129817444219</c:v>
                </c:pt>
                <c:pt idx="11397">
                  <c:v>5.1393188854489298E-2</c:v>
                </c:pt>
                <c:pt idx="11398">
                  <c:v>0.141975308641975</c:v>
                </c:pt>
                <c:pt idx="11399">
                  <c:v>0.152709359605911</c:v>
                </c:pt>
                <c:pt idx="11400">
                  <c:v>-0.14210273643783</c:v>
                </c:pt>
                <c:pt idx="11401">
                  <c:v>8.9947089947089998E-2</c:v>
                </c:pt>
                <c:pt idx="11402">
                  <c:v>8.3850931677018598E-2</c:v>
                </c:pt>
                <c:pt idx="11403">
                  <c:v>0.10377358490565999</c:v>
                </c:pt>
                <c:pt idx="11404">
                  <c:v>-5.9675550405562099E-2</c:v>
                </c:pt>
                <c:pt idx="11405">
                  <c:v>0.48214285714285698</c:v>
                </c:pt>
                <c:pt idx="11406">
                  <c:v>0.29693741677763003</c:v>
                </c:pt>
                <c:pt idx="11407">
                  <c:v>-2.5000000000000001E-2</c:v>
                </c:pt>
                <c:pt idx="11408">
                  <c:v>0.31449937681761497</c:v>
                </c:pt>
                <c:pt idx="11409">
                  <c:v>8.56307674671863E-2</c:v>
                </c:pt>
                <c:pt idx="11410">
                  <c:v>0.54095563139931702</c:v>
                </c:pt>
                <c:pt idx="11411">
                  <c:v>0.77027027027026995</c:v>
                </c:pt>
                <c:pt idx="11412">
                  <c:v>0.74380165289256195</c:v>
                </c:pt>
                <c:pt idx="11413">
                  <c:v>-8.9043747580331706E-3</c:v>
                </c:pt>
                <c:pt idx="11414">
                  <c:v>0.110497237569061</c:v>
                </c:pt>
                <c:pt idx="11415">
                  <c:v>7.59493670886075E-2</c:v>
                </c:pt>
                <c:pt idx="11416">
                  <c:v>0.116804168475901</c:v>
                </c:pt>
                <c:pt idx="11417">
                  <c:v>-0.17857142857142899</c:v>
                </c:pt>
                <c:pt idx="11418">
                  <c:v>-0.122004357298475</c:v>
                </c:pt>
                <c:pt idx="11419">
                  <c:v>7.09939148073023E-2</c:v>
                </c:pt>
                <c:pt idx="11420">
                  <c:v>9.6774193548386997E-2</c:v>
                </c:pt>
                <c:pt idx="11421">
                  <c:v>0.363420427553444</c:v>
                </c:pt>
                <c:pt idx="11422">
                  <c:v>4.6038987971795897E-2</c:v>
                </c:pt>
                <c:pt idx="11423">
                  <c:v>0.20097739767868</c:v>
                </c:pt>
                <c:pt idx="11424">
                  <c:v>0.16711772665764599</c:v>
                </c:pt>
                <c:pt idx="11425">
                  <c:v>0.46470588235294102</c:v>
                </c:pt>
                <c:pt idx="11426">
                  <c:v>-5.9800664451827197E-2</c:v>
                </c:pt>
                <c:pt idx="11427">
                  <c:v>0.142045454545455</c:v>
                </c:pt>
                <c:pt idx="11428">
                  <c:v>0.111273792093704</c:v>
                </c:pt>
                <c:pt idx="11429">
                  <c:v>0.36821322803553802</c:v>
                </c:pt>
                <c:pt idx="11430">
                  <c:v>0.74206349206349198</c:v>
                </c:pt>
                <c:pt idx="11431">
                  <c:v>2.6717557251908299E-2</c:v>
                </c:pt>
                <c:pt idx="11432">
                  <c:v>2.6717557251908299E-2</c:v>
                </c:pt>
                <c:pt idx="11433">
                  <c:v>9.5890410958904496E-3</c:v>
                </c:pt>
                <c:pt idx="11434">
                  <c:v>4.6594982078853001E-2</c:v>
                </c:pt>
                <c:pt idx="11435">
                  <c:v>0.26829268292682901</c:v>
                </c:pt>
                <c:pt idx="11436">
                  <c:v>-2.0807833537331701E-2</c:v>
                </c:pt>
                <c:pt idx="11437">
                  <c:v>0.21538461538461501</c:v>
                </c:pt>
                <c:pt idx="11438">
                  <c:v>2.7692307692307599E-2</c:v>
                </c:pt>
                <c:pt idx="11439">
                  <c:v>9.0202177293934704E-2</c:v>
                </c:pt>
                <c:pt idx="11440">
                  <c:v>4.8681541582150101E-2</c:v>
                </c:pt>
                <c:pt idx="11441">
                  <c:v>0.33410565338276199</c:v>
                </c:pt>
                <c:pt idx="11442">
                  <c:v>6.0808305524656998E-2</c:v>
                </c:pt>
                <c:pt idx="11443">
                  <c:v>1.2995495495495499</c:v>
                </c:pt>
                <c:pt idx="11444">
                  <c:v>3.0060120240480898E-2</c:v>
                </c:pt>
                <c:pt idx="11445">
                  <c:v>0.31723237597911202</c:v>
                </c:pt>
                <c:pt idx="11446">
                  <c:v>0.16951379763469099</c:v>
                </c:pt>
                <c:pt idx="11447">
                  <c:v>-2.1622826571555901E-2</c:v>
                </c:pt>
                <c:pt idx="11448">
                  <c:v>5.15463917525774E-2</c:v>
                </c:pt>
                <c:pt idx="11449">
                  <c:v>3.4867503486750301E-2</c:v>
                </c:pt>
                <c:pt idx="11450">
                  <c:v>0.149980213692125</c:v>
                </c:pt>
                <c:pt idx="11451">
                  <c:v>0.13245033112582799</c:v>
                </c:pt>
                <c:pt idx="11452">
                  <c:v>4.4529961517317099E-2</c:v>
                </c:pt>
                <c:pt idx="11453">
                  <c:v>8.2191780821917901E-2</c:v>
                </c:pt>
                <c:pt idx="11454">
                  <c:v>0.381263616557734</c:v>
                </c:pt>
                <c:pt idx="11455">
                  <c:v>0.340720221606648</c:v>
                </c:pt>
                <c:pt idx="11456">
                  <c:v>0.44132397191574702</c:v>
                </c:pt>
                <c:pt idx="11457">
                  <c:v>8.3815028901734104E-2</c:v>
                </c:pt>
                <c:pt idx="11458">
                  <c:v>0.19139123750960799</c:v>
                </c:pt>
                <c:pt idx="11459">
                  <c:v>0.16186252771618601</c:v>
                </c:pt>
                <c:pt idx="11460">
                  <c:v>4.7535211267605702E-2</c:v>
                </c:pt>
                <c:pt idx="11461">
                  <c:v>0.52307692307692299</c:v>
                </c:pt>
                <c:pt idx="11462">
                  <c:v>0.11340206185567001</c:v>
                </c:pt>
                <c:pt idx="11463">
                  <c:v>0.56326530612244896</c:v>
                </c:pt>
                <c:pt idx="11464">
                  <c:v>0.124260355029586</c:v>
                </c:pt>
                <c:pt idx="11465">
                  <c:v>0.51020408163265296</c:v>
                </c:pt>
                <c:pt idx="11466">
                  <c:v>-5.5172413793103302E-2</c:v>
                </c:pt>
                <c:pt idx="11467">
                  <c:v>0.42269409422694099</c:v>
                </c:pt>
                <c:pt idx="11468">
                  <c:v>0.21181716833890701</c:v>
                </c:pt>
                <c:pt idx="11469">
                  <c:v>0.37424188369604</c:v>
                </c:pt>
                <c:pt idx="11470">
                  <c:v>3.3444816053510998E-3</c:v>
                </c:pt>
                <c:pt idx="11471">
                  <c:v>-0.190317195325543</c:v>
                </c:pt>
                <c:pt idx="11472">
                  <c:v>2.06766917293232E-2</c:v>
                </c:pt>
                <c:pt idx="11473">
                  <c:v>0.131409358363687</c:v>
                </c:pt>
                <c:pt idx="11474">
                  <c:v>2.4242424242424301E-2</c:v>
                </c:pt>
                <c:pt idx="11475">
                  <c:v>2.3640661938533801E-3</c:v>
                </c:pt>
                <c:pt idx="11476">
                  <c:v>0.22984244670991699</c:v>
                </c:pt>
                <c:pt idx="11477">
                  <c:v>0.206286836935167</c:v>
                </c:pt>
                <c:pt idx="11478">
                  <c:v>0.107317073170732</c:v>
                </c:pt>
                <c:pt idx="11479">
                  <c:v>-1.46412884333818E-3</c:v>
                </c:pt>
                <c:pt idx="11480">
                  <c:v>-7.3226544622425699E-2</c:v>
                </c:pt>
                <c:pt idx="11481">
                  <c:v>5.5555555555555601E-3</c:v>
                </c:pt>
                <c:pt idx="11482">
                  <c:v>0.26218611521418</c:v>
                </c:pt>
                <c:pt idx="11483">
                  <c:v>0.49252013808975798</c:v>
                </c:pt>
                <c:pt idx="11484">
                  <c:v>5.2217855137563197E-2</c:v>
                </c:pt>
                <c:pt idx="11485">
                  <c:v>-0.13162790697674401</c:v>
                </c:pt>
                <c:pt idx="11486">
                  <c:v>0.28189457601222301</c:v>
                </c:pt>
                <c:pt idx="11487">
                  <c:v>-1.42653352353777E-3</c:v>
                </c:pt>
                <c:pt idx="11488">
                  <c:v>-1.7262265293761399E-2</c:v>
                </c:pt>
                <c:pt idx="11489">
                  <c:v>-6.9010416666666602E-2</c:v>
                </c:pt>
                <c:pt idx="11490">
                  <c:v>0.100470035252644</c:v>
                </c:pt>
                <c:pt idx="11491">
                  <c:v>0.10076960076960099</c:v>
                </c:pt>
                <c:pt idx="11492">
                  <c:v>8.2392776523702096E-2</c:v>
                </c:pt>
                <c:pt idx="11493">
                  <c:v>6.4000000000000098E-2</c:v>
                </c:pt>
                <c:pt idx="11494">
                  <c:v>0.22210300429184601</c:v>
                </c:pt>
                <c:pt idx="11495">
                  <c:v>0.29893238434163699</c:v>
                </c:pt>
                <c:pt idx="11496">
                  <c:v>0.29415670650730402</c:v>
                </c:pt>
                <c:pt idx="11497">
                  <c:v>0.107086614173228</c:v>
                </c:pt>
                <c:pt idx="11498">
                  <c:v>0.41350210970464102</c:v>
                </c:pt>
                <c:pt idx="11499">
                  <c:v>-1.30584192439863E-2</c:v>
                </c:pt>
                <c:pt idx="11500">
                  <c:v>0.19047619047619099</c:v>
                </c:pt>
                <c:pt idx="11501">
                  <c:v>0.38839125761375798</c:v>
                </c:pt>
                <c:pt idx="11502">
                  <c:v>7.3159784560143604E-2</c:v>
                </c:pt>
                <c:pt idx="11503">
                  <c:v>0.22431865828092301</c:v>
                </c:pt>
                <c:pt idx="11504">
                  <c:v>0.182442196531792</c:v>
                </c:pt>
                <c:pt idx="11505">
                  <c:v>9.5623987034035601E-2</c:v>
                </c:pt>
                <c:pt idx="11506">
                  <c:v>-3.4880147510755903E-2</c:v>
                </c:pt>
                <c:pt idx="11507">
                  <c:v>0.17976257772752999</c:v>
                </c:pt>
                <c:pt idx="11508">
                  <c:v>0.911157024793388</c:v>
                </c:pt>
                <c:pt idx="11509">
                  <c:v>2.22303206997084E-2</c:v>
                </c:pt>
                <c:pt idx="11510">
                  <c:v>0.40152801358234302</c:v>
                </c:pt>
                <c:pt idx="11511">
                  <c:v>6.02409638554217E-2</c:v>
                </c:pt>
                <c:pt idx="11512">
                  <c:v>-8.2857142857142893E-2</c:v>
                </c:pt>
                <c:pt idx="11513">
                  <c:v>0.100303951367781</c:v>
                </c:pt>
                <c:pt idx="11514">
                  <c:v>0.28140703517587901</c:v>
                </c:pt>
                <c:pt idx="11515">
                  <c:v>0.12578616352201299</c:v>
                </c:pt>
                <c:pt idx="11516">
                  <c:v>0.3</c:v>
                </c:pt>
                <c:pt idx="11517">
                  <c:v>0.11971830985915501</c:v>
                </c:pt>
                <c:pt idx="11518">
                  <c:v>0.23788546255506601</c:v>
                </c:pt>
                <c:pt idx="11519">
                  <c:v>-3.0674846625766899E-2</c:v>
                </c:pt>
                <c:pt idx="11520">
                  <c:v>-6.83098591549295E-2</c:v>
                </c:pt>
                <c:pt idx="11521">
                  <c:v>5.8441558441558296E-3</c:v>
                </c:pt>
                <c:pt idx="11522">
                  <c:v>1.15766262403529E-2</c:v>
                </c:pt>
                <c:pt idx="11523">
                  <c:v>0.67975830815710003</c:v>
                </c:pt>
                <c:pt idx="11524">
                  <c:v>9.4680851063829702E-2</c:v>
                </c:pt>
                <c:pt idx="11525">
                  <c:v>8.2923401264933194E-2</c:v>
                </c:pt>
                <c:pt idx="11526">
                  <c:v>0.12255859375</c:v>
                </c:pt>
                <c:pt idx="11527">
                  <c:v>0.218571428571429</c:v>
                </c:pt>
                <c:pt idx="11528">
                  <c:v>0.140404425791683</c:v>
                </c:pt>
                <c:pt idx="11529">
                  <c:v>-8.73873873873873E-2</c:v>
                </c:pt>
                <c:pt idx="11530">
                  <c:v>0.359281437125749</c:v>
                </c:pt>
                <c:pt idx="11531">
                  <c:v>-5.86854460093897E-2</c:v>
                </c:pt>
                <c:pt idx="11532">
                  <c:v>0.202196816857207</c:v>
                </c:pt>
                <c:pt idx="11533">
                  <c:v>4.3552812071330597E-2</c:v>
                </c:pt>
                <c:pt idx="11534">
                  <c:v>0.18</c:v>
                </c:pt>
                <c:pt idx="11535">
                  <c:v>0.14276768941765799</c:v>
                </c:pt>
                <c:pt idx="11536">
                  <c:v>-7.8726968174204298E-2</c:v>
                </c:pt>
                <c:pt idx="11537">
                  <c:v>0.15271659324522799</c:v>
                </c:pt>
                <c:pt idx="11538">
                  <c:v>0.31162790697674397</c:v>
                </c:pt>
                <c:pt idx="11539">
                  <c:v>0.13364055299539199</c:v>
                </c:pt>
                <c:pt idx="11540">
                  <c:v>0.10249999999999999</c:v>
                </c:pt>
                <c:pt idx="11541">
                  <c:v>9.5844504021447799E-2</c:v>
                </c:pt>
                <c:pt idx="11542">
                  <c:v>7.68928991761475E-2</c:v>
                </c:pt>
                <c:pt idx="11543">
                  <c:v>0.24206111443978401</c:v>
                </c:pt>
                <c:pt idx="11544">
                  <c:v>0</c:v>
                </c:pt>
                <c:pt idx="11545">
                  <c:v>0.821167883211679</c:v>
                </c:pt>
                <c:pt idx="11546">
                  <c:v>-0.19681908548707799</c:v>
                </c:pt>
                <c:pt idx="11547">
                  <c:v>7.41666666666667E-2</c:v>
                </c:pt>
                <c:pt idx="11548">
                  <c:v>2.2471910112359599E-2</c:v>
                </c:pt>
                <c:pt idx="11549">
                  <c:v>0.134328358208955</c:v>
                </c:pt>
                <c:pt idx="11550">
                  <c:v>0.11003861003861</c:v>
                </c:pt>
                <c:pt idx="11551">
                  <c:v>0.19719298245614</c:v>
                </c:pt>
                <c:pt idx="11552">
                  <c:v>0.77511961722488099</c:v>
                </c:pt>
                <c:pt idx="11553">
                  <c:v>0.11111111111111099</c:v>
                </c:pt>
                <c:pt idx="11554">
                  <c:v>0.116465863453815</c:v>
                </c:pt>
                <c:pt idx="11555">
                  <c:v>-0.111656989727557</c:v>
                </c:pt>
                <c:pt idx="11556">
                  <c:v>0.22892112420670899</c:v>
                </c:pt>
                <c:pt idx="11557">
                  <c:v>0.27659574468085102</c:v>
                </c:pt>
                <c:pt idx="11558">
                  <c:v>2.8571428571428598E-2</c:v>
                </c:pt>
                <c:pt idx="11559">
                  <c:v>0.39344262295082</c:v>
                </c:pt>
                <c:pt idx="11560">
                  <c:v>5.5604589585172198E-2</c:v>
                </c:pt>
                <c:pt idx="11561">
                  <c:v>0</c:v>
                </c:pt>
                <c:pt idx="11562">
                  <c:v>0.324561403508772</c:v>
                </c:pt>
                <c:pt idx="11563">
                  <c:v>2.1818181818181799E-2</c:v>
                </c:pt>
                <c:pt idx="11564">
                  <c:v>0.36363636363636398</c:v>
                </c:pt>
                <c:pt idx="11565">
                  <c:v>7.5789473684210601E-2</c:v>
                </c:pt>
                <c:pt idx="11566">
                  <c:v>7.4727750657153702E-2</c:v>
                </c:pt>
                <c:pt idx="11567">
                  <c:v>0.68627450980392102</c:v>
                </c:pt>
                <c:pt idx="11568">
                  <c:v>0.11869031377899</c:v>
                </c:pt>
                <c:pt idx="11569">
                  <c:v>-2.2756005056889999E-2</c:v>
                </c:pt>
                <c:pt idx="11570">
                  <c:v>0.12519685039370099</c:v>
                </c:pt>
                <c:pt idx="11571">
                  <c:v>7.6298701298701296E-2</c:v>
                </c:pt>
                <c:pt idx="11572">
                  <c:v>0.137580299785867</c:v>
                </c:pt>
                <c:pt idx="11573">
                  <c:v>0.23501683501683501</c:v>
                </c:pt>
                <c:pt idx="11574">
                  <c:v>0.115555555555555</c:v>
                </c:pt>
                <c:pt idx="11575">
                  <c:v>0.140918580375783</c:v>
                </c:pt>
                <c:pt idx="11576">
                  <c:v>0.318032786885246</c:v>
                </c:pt>
                <c:pt idx="11577">
                  <c:v>0.18373493975903599</c:v>
                </c:pt>
                <c:pt idx="11578">
                  <c:v>2.5229357798165E-2</c:v>
                </c:pt>
                <c:pt idx="11579">
                  <c:v>0.27857142857142903</c:v>
                </c:pt>
              </c:numCache>
            </c:numRef>
          </c:cat>
          <c:val>
            <c:numRef>
              <c:f>StocksCluster!$F$2:$F$11581</c:f>
              <c:numCache>
                <c:formatCode>General</c:formatCode>
                <c:ptCount val="11580"/>
                <c:pt idx="0">
                  <c:v>-1.7642341999999998E-2</c:v>
                </c:pt>
                <c:pt idx="1">
                  <c:v>-0.35926605499999997</c:v>
                </c:pt>
                <c:pt idx="2">
                  <c:v>4.8589342000000001E-2</c:v>
                </c:pt>
                <c:pt idx="3">
                  <c:v>-2.5303644E-2</c:v>
                </c:pt>
                <c:pt idx="4">
                  <c:v>-0.106115108</c:v>
                </c:pt>
                <c:pt idx="5">
                  <c:v>-0.21536106099999999</c:v>
                </c:pt>
                <c:pt idx="6">
                  <c:v>0.10511627900000001</c:v>
                </c:pt>
                <c:pt idx="7">
                  <c:v>1.090130689</c:v>
                </c:pt>
                <c:pt idx="8">
                  <c:v>2.3255814E-2</c:v>
                </c:pt>
                <c:pt idx="9">
                  <c:v>4.0322580000000004E-3</c:v>
                </c:pt>
                <c:pt idx="10">
                  <c:v>-3.0204082E-2</c:v>
                </c:pt>
                <c:pt idx="11">
                  <c:v>0.39755101999999998</c:v>
                </c:pt>
                <c:pt idx="12">
                  <c:v>0.52371409499999999</c:v>
                </c:pt>
                <c:pt idx="13">
                  <c:v>-6.4217033000000007E-2</c:v>
                </c:pt>
                <c:pt idx="14">
                  <c:v>0.122237569</c:v>
                </c:pt>
                <c:pt idx="15">
                  <c:v>0.202437276</c:v>
                </c:pt>
                <c:pt idx="16">
                  <c:v>-2.5118311000000001E-2</c:v>
                </c:pt>
                <c:pt idx="17">
                  <c:v>-1.6853933000000001E-2</c:v>
                </c:pt>
                <c:pt idx="18">
                  <c:v>0.140922768</c:v>
                </c:pt>
                <c:pt idx="19">
                  <c:v>-6.2432432000000003E-2</c:v>
                </c:pt>
                <c:pt idx="20">
                  <c:v>-4.6648623E-2</c:v>
                </c:pt>
                <c:pt idx="21">
                  <c:v>0.51550751900000003</c:v>
                </c:pt>
                <c:pt idx="22">
                  <c:v>0.44638036800000003</c:v>
                </c:pt>
                <c:pt idx="23">
                  <c:v>0.53030303000000001</c:v>
                </c:pt>
                <c:pt idx="24">
                  <c:v>-9.0163934000000001E-2</c:v>
                </c:pt>
                <c:pt idx="25">
                  <c:v>0.33225754400000002</c:v>
                </c:pt>
                <c:pt idx="26">
                  <c:v>0.22305141000000001</c:v>
                </c:pt>
                <c:pt idx="27">
                  <c:v>-1.744186E-2</c:v>
                </c:pt>
                <c:pt idx="28">
                  <c:v>-0.13689752899999999</c:v>
                </c:pt>
                <c:pt idx="29">
                  <c:v>-0.10481586399999999</c:v>
                </c:pt>
                <c:pt idx="30">
                  <c:v>0.15384615400000001</c:v>
                </c:pt>
                <c:pt idx="31">
                  <c:v>2.4516129000000001E-2</c:v>
                </c:pt>
                <c:pt idx="32">
                  <c:v>0.25019899200000001</c:v>
                </c:pt>
                <c:pt idx="33">
                  <c:v>-4.0312094E-2</c:v>
                </c:pt>
                <c:pt idx="34">
                  <c:v>2.8717949E-2</c:v>
                </c:pt>
                <c:pt idx="35">
                  <c:v>0.10344827600000001</c:v>
                </c:pt>
                <c:pt idx="36">
                  <c:v>0</c:v>
                </c:pt>
                <c:pt idx="37">
                  <c:v>-6.25E-2</c:v>
                </c:pt>
                <c:pt idx="38">
                  <c:v>-0.201538462</c:v>
                </c:pt>
                <c:pt idx="39">
                  <c:v>0.16796517</c:v>
                </c:pt>
                <c:pt idx="40">
                  <c:v>0.839464883</c:v>
                </c:pt>
                <c:pt idx="41">
                  <c:v>1.8867925000000001E-2</c:v>
                </c:pt>
                <c:pt idx="42">
                  <c:v>-9.1851851999999998E-2</c:v>
                </c:pt>
                <c:pt idx="43">
                  <c:v>5.372093E-2</c:v>
                </c:pt>
                <c:pt idx="44">
                  <c:v>-4.7090610999999997E-2</c:v>
                </c:pt>
                <c:pt idx="45">
                  <c:v>0.26576576600000001</c:v>
                </c:pt>
                <c:pt idx="46">
                  <c:v>0.51546391800000002</c:v>
                </c:pt>
                <c:pt idx="47">
                  <c:v>9.8686267999999994E-2</c:v>
                </c:pt>
                <c:pt idx="48">
                  <c:v>-0.14488888899999999</c:v>
                </c:pt>
                <c:pt idx="49">
                  <c:v>-0.23621025300000001</c:v>
                </c:pt>
                <c:pt idx="50">
                  <c:v>0.59391395599999997</c:v>
                </c:pt>
                <c:pt idx="51">
                  <c:v>-5.1724138000000003E-2</c:v>
                </c:pt>
                <c:pt idx="52">
                  <c:v>0.48209366399999998</c:v>
                </c:pt>
                <c:pt idx="53">
                  <c:v>2.8481012999999999E-2</c:v>
                </c:pt>
                <c:pt idx="54">
                  <c:v>7.4042552999999997E-2</c:v>
                </c:pt>
                <c:pt idx="55">
                  <c:v>8.1481479999999992E-3</c:v>
                </c:pt>
                <c:pt idx="56">
                  <c:v>0.70434475500000004</c:v>
                </c:pt>
                <c:pt idx="57">
                  <c:v>-0.12398042400000001</c:v>
                </c:pt>
                <c:pt idx="58">
                  <c:v>0.28000000000000003</c:v>
                </c:pt>
                <c:pt idx="59">
                  <c:v>1.8404908000000001E-2</c:v>
                </c:pt>
                <c:pt idx="60">
                  <c:v>0.10810810799999999</c:v>
                </c:pt>
                <c:pt idx="61">
                  <c:v>-0.25716039299999999</c:v>
                </c:pt>
                <c:pt idx="62">
                  <c:v>-7.6464208000000006E-2</c:v>
                </c:pt>
                <c:pt idx="63">
                  <c:v>-5.7823758000000003E-2</c:v>
                </c:pt>
                <c:pt idx="64">
                  <c:v>8.2004556000000006E-2</c:v>
                </c:pt>
                <c:pt idx="65">
                  <c:v>0.31889447199999998</c:v>
                </c:pt>
                <c:pt idx="66">
                  <c:v>-0.111111111</c:v>
                </c:pt>
                <c:pt idx="67">
                  <c:v>4.5955882000000003E-2</c:v>
                </c:pt>
                <c:pt idx="68">
                  <c:v>2.0920502000000001E-2</c:v>
                </c:pt>
                <c:pt idx="69">
                  <c:v>0.106382979</c:v>
                </c:pt>
                <c:pt idx="70">
                  <c:v>-7.2607261000000006E-2</c:v>
                </c:pt>
                <c:pt idx="71">
                  <c:v>-0.143203883</c:v>
                </c:pt>
                <c:pt idx="72">
                  <c:v>-4.8913043000000003E-2</c:v>
                </c:pt>
                <c:pt idx="73">
                  <c:v>0.156</c:v>
                </c:pt>
                <c:pt idx="74">
                  <c:v>0.79908256899999996</c:v>
                </c:pt>
                <c:pt idx="75">
                  <c:v>0.11600000000000001</c:v>
                </c:pt>
                <c:pt idx="76">
                  <c:v>4.1666666999999998E-2</c:v>
                </c:pt>
                <c:pt idx="77">
                  <c:v>6.1052632000000003E-2</c:v>
                </c:pt>
                <c:pt idx="78">
                  <c:v>0.20395459499999999</c:v>
                </c:pt>
                <c:pt idx="79">
                  <c:v>0</c:v>
                </c:pt>
                <c:pt idx="80">
                  <c:v>1.673103448</c:v>
                </c:pt>
                <c:pt idx="81">
                  <c:v>-0.16880000000000001</c:v>
                </c:pt>
                <c:pt idx="82">
                  <c:v>-0.37536656899999998</c:v>
                </c:pt>
                <c:pt idx="83">
                  <c:v>-1.0752688E-2</c:v>
                </c:pt>
                <c:pt idx="84">
                  <c:v>-6.6666666999999999E-2</c:v>
                </c:pt>
                <c:pt idx="85">
                  <c:v>-0.140323216</c:v>
                </c:pt>
                <c:pt idx="86">
                  <c:v>-0.121777778</c:v>
                </c:pt>
                <c:pt idx="87">
                  <c:v>4.7500000000000001E-2</c:v>
                </c:pt>
                <c:pt idx="88">
                  <c:v>0.1</c:v>
                </c:pt>
                <c:pt idx="89">
                  <c:v>-0.48</c:v>
                </c:pt>
                <c:pt idx="90">
                  <c:v>0.13214550899999999</c:v>
                </c:pt>
                <c:pt idx="91">
                  <c:v>0.28125</c:v>
                </c:pt>
                <c:pt idx="92">
                  <c:v>4.5489010000000002E-3</c:v>
                </c:pt>
                <c:pt idx="93">
                  <c:v>0.20606723099999999</c:v>
                </c:pt>
                <c:pt idx="94">
                  <c:v>-0.25052631600000003</c:v>
                </c:pt>
                <c:pt idx="95">
                  <c:v>-1.4368931999999999E-2</c:v>
                </c:pt>
                <c:pt idx="96">
                  <c:v>0.29859154900000001</c:v>
                </c:pt>
                <c:pt idx="97">
                  <c:v>0.33228840100000001</c:v>
                </c:pt>
                <c:pt idx="98">
                  <c:v>2.4761905000000001E-2</c:v>
                </c:pt>
                <c:pt idx="99">
                  <c:v>0.204039358</c:v>
                </c:pt>
                <c:pt idx="100">
                  <c:v>-1.2552301E-2</c:v>
                </c:pt>
                <c:pt idx="101">
                  <c:v>2.6533997E-2</c:v>
                </c:pt>
                <c:pt idx="102">
                  <c:v>3.4675615E-2</c:v>
                </c:pt>
                <c:pt idx="103">
                  <c:v>5.0080775000000001E-2</c:v>
                </c:pt>
                <c:pt idx="104">
                  <c:v>-0.158432709</c:v>
                </c:pt>
                <c:pt idx="105">
                  <c:v>4.3478260999999997E-2</c:v>
                </c:pt>
                <c:pt idx="106">
                  <c:v>0.25570370399999998</c:v>
                </c:pt>
                <c:pt idx="107">
                  <c:v>0.17073170700000001</c:v>
                </c:pt>
                <c:pt idx="108">
                  <c:v>0.117377049</c:v>
                </c:pt>
                <c:pt idx="109">
                  <c:v>0.395770393</c:v>
                </c:pt>
                <c:pt idx="110">
                  <c:v>-1.7467249000000001E-2</c:v>
                </c:pt>
                <c:pt idx="111">
                  <c:v>-4.9113232999999999E-2</c:v>
                </c:pt>
                <c:pt idx="112">
                  <c:v>5.4955838999999999E-2</c:v>
                </c:pt>
                <c:pt idx="113">
                  <c:v>-8.4792119999999999E-3</c:v>
                </c:pt>
                <c:pt idx="114">
                  <c:v>1.4999999999999999E-2</c:v>
                </c:pt>
                <c:pt idx="115">
                  <c:v>0.12571428600000001</c:v>
                </c:pt>
                <c:pt idx="116">
                  <c:v>0</c:v>
                </c:pt>
                <c:pt idx="117">
                  <c:v>0.11056268499999999</c:v>
                </c:pt>
                <c:pt idx="118">
                  <c:v>-9.5022624E-2</c:v>
                </c:pt>
                <c:pt idx="119">
                  <c:v>-4.4117647000000003E-2</c:v>
                </c:pt>
                <c:pt idx="120">
                  <c:v>-4.3115437999999999E-2</c:v>
                </c:pt>
                <c:pt idx="121">
                  <c:v>-6.8888888999999995E-2</c:v>
                </c:pt>
                <c:pt idx="122">
                  <c:v>0.48611111099999998</c:v>
                </c:pt>
                <c:pt idx="123">
                  <c:v>-9.0909090999999997E-2</c:v>
                </c:pt>
                <c:pt idx="124">
                  <c:v>0.65108323800000001</c:v>
                </c:pt>
                <c:pt idx="125">
                  <c:v>0.77742424200000004</c:v>
                </c:pt>
                <c:pt idx="126">
                  <c:v>0.20190476199999999</c:v>
                </c:pt>
                <c:pt idx="127">
                  <c:v>0.04</c:v>
                </c:pt>
                <c:pt idx="128">
                  <c:v>-0.3125</c:v>
                </c:pt>
                <c:pt idx="129">
                  <c:v>-0.04</c:v>
                </c:pt>
                <c:pt idx="130">
                  <c:v>-0.23076923099999999</c:v>
                </c:pt>
                <c:pt idx="131">
                  <c:v>-0.29749999999999999</c:v>
                </c:pt>
                <c:pt idx="132">
                  <c:v>-0.184804469</c:v>
                </c:pt>
                <c:pt idx="133">
                  <c:v>3.6585366000000001E-2</c:v>
                </c:pt>
                <c:pt idx="134">
                  <c:v>-3.5187286999999998E-2</c:v>
                </c:pt>
                <c:pt idx="135">
                  <c:v>0</c:v>
                </c:pt>
                <c:pt idx="136">
                  <c:v>-9.9009900000000001E-3</c:v>
                </c:pt>
                <c:pt idx="137">
                  <c:v>-6.6666666999999999E-2</c:v>
                </c:pt>
                <c:pt idx="138">
                  <c:v>-8.5499316000000006E-2</c:v>
                </c:pt>
                <c:pt idx="139">
                  <c:v>9.6111519000000006E-2</c:v>
                </c:pt>
                <c:pt idx="140">
                  <c:v>3.125E-2</c:v>
                </c:pt>
                <c:pt idx="141">
                  <c:v>7.2039071999999996E-2</c:v>
                </c:pt>
                <c:pt idx="142">
                  <c:v>-8.4444443999999994E-2</c:v>
                </c:pt>
                <c:pt idx="143">
                  <c:v>0.28865979400000003</c:v>
                </c:pt>
                <c:pt idx="144">
                  <c:v>2.2357723999999999E-2</c:v>
                </c:pt>
                <c:pt idx="145">
                  <c:v>2.0540540999999999E-2</c:v>
                </c:pt>
                <c:pt idx="146">
                  <c:v>-0.15998237100000001</c:v>
                </c:pt>
                <c:pt idx="147">
                  <c:v>0.53219206699999999</c:v>
                </c:pt>
                <c:pt idx="148">
                  <c:v>0.61127465400000003</c:v>
                </c:pt>
                <c:pt idx="149">
                  <c:v>0.15606936399999999</c:v>
                </c:pt>
                <c:pt idx="150">
                  <c:v>0.17333333300000001</c:v>
                </c:pt>
                <c:pt idx="151">
                  <c:v>0.46349278999999999</c:v>
                </c:pt>
                <c:pt idx="152">
                  <c:v>0</c:v>
                </c:pt>
                <c:pt idx="153">
                  <c:v>-8.9726918000000003E-2</c:v>
                </c:pt>
                <c:pt idx="154">
                  <c:v>-3.125E-2</c:v>
                </c:pt>
                <c:pt idx="155">
                  <c:v>1.2999999999999999E-2</c:v>
                </c:pt>
                <c:pt idx="156">
                  <c:v>0.38568129299999998</c:v>
                </c:pt>
                <c:pt idx="157">
                  <c:v>-0.17799999999999999</c:v>
                </c:pt>
                <c:pt idx="158">
                  <c:v>-7.7837838000000006E-2</c:v>
                </c:pt>
                <c:pt idx="159">
                  <c:v>-7.7419350000000001E-3</c:v>
                </c:pt>
                <c:pt idx="160">
                  <c:v>-2.9573459999999999E-2</c:v>
                </c:pt>
                <c:pt idx="161">
                  <c:v>1.8867925000000001E-2</c:v>
                </c:pt>
                <c:pt idx="162">
                  <c:v>1.6453381999999999E-2</c:v>
                </c:pt>
                <c:pt idx="163">
                  <c:v>3.5911602000000001E-2</c:v>
                </c:pt>
                <c:pt idx="164">
                  <c:v>-3.6144577999999997E-2</c:v>
                </c:pt>
                <c:pt idx="165">
                  <c:v>-0.31880109000000001</c:v>
                </c:pt>
                <c:pt idx="166">
                  <c:v>-0.03</c:v>
                </c:pt>
                <c:pt idx="167">
                  <c:v>1.103878116</c:v>
                </c:pt>
                <c:pt idx="168">
                  <c:v>0.26767091500000001</c:v>
                </c:pt>
                <c:pt idx="169">
                  <c:v>9.2307689999999998E-3</c:v>
                </c:pt>
                <c:pt idx="170">
                  <c:v>3.5278154999999999E-2</c:v>
                </c:pt>
                <c:pt idx="171">
                  <c:v>-5.7084608000000002E-2</c:v>
                </c:pt>
                <c:pt idx="172">
                  <c:v>-5.7498799999999997E-3</c:v>
                </c:pt>
                <c:pt idx="173">
                  <c:v>-0.112061591</c:v>
                </c:pt>
                <c:pt idx="174">
                  <c:v>9.5777099999999997E-3</c:v>
                </c:pt>
                <c:pt idx="175">
                  <c:v>9.0909090999999997E-2</c:v>
                </c:pt>
                <c:pt idx="176">
                  <c:v>-8.8858510000000002E-3</c:v>
                </c:pt>
                <c:pt idx="177">
                  <c:v>2.227171E-3</c:v>
                </c:pt>
                <c:pt idx="178">
                  <c:v>2.6554857000000001E-2</c:v>
                </c:pt>
                <c:pt idx="179">
                  <c:v>-0.15</c:v>
                </c:pt>
                <c:pt idx="180">
                  <c:v>0.61475409800000003</c:v>
                </c:pt>
                <c:pt idx="181">
                  <c:v>3.8379531000000001E-2</c:v>
                </c:pt>
                <c:pt idx="182">
                  <c:v>6.7114089999999998E-3</c:v>
                </c:pt>
                <c:pt idx="183">
                  <c:v>-0.11726595400000001</c:v>
                </c:pt>
                <c:pt idx="184">
                  <c:v>-4.6104928000000003E-2</c:v>
                </c:pt>
                <c:pt idx="185">
                  <c:v>4.7851904000000001E-2</c:v>
                </c:pt>
                <c:pt idx="186">
                  <c:v>0.27374999999999999</c:v>
                </c:pt>
                <c:pt idx="187">
                  <c:v>4.7169810999999999E-2</c:v>
                </c:pt>
                <c:pt idx="188">
                  <c:v>0.21432148200000001</c:v>
                </c:pt>
                <c:pt idx="189">
                  <c:v>-2.6666667000000002E-2</c:v>
                </c:pt>
                <c:pt idx="190">
                  <c:v>0.55973509899999996</c:v>
                </c:pt>
                <c:pt idx="191">
                  <c:v>-0.22404844300000001</c:v>
                </c:pt>
                <c:pt idx="192">
                  <c:v>9.4567403999999994E-2</c:v>
                </c:pt>
                <c:pt idx="193">
                  <c:v>0.15153846200000001</c:v>
                </c:pt>
                <c:pt idx="194">
                  <c:v>0.16602481799999999</c:v>
                </c:pt>
                <c:pt idx="195">
                  <c:v>3.3264032999999998E-2</c:v>
                </c:pt>
                <c:pt idx="196">
                  <c:v>-7.8947368000000004E-2</c:v>
                </c:pt>
                <c:pt idx="197">
                  <c:v>7.3846149999999998E-3</c:v>
                </c:pt>
                <c:pt idx="198">
                  <c:v>1.6544118E-2</c:v>
                </c:pt>
                <c:pt idx="199">
                  <c:v>0.16614420099999999</c:v>
                </c:pt>
                <c:pt idx="200">
                  <c:v>4.0525738999999998E-2</c:v>
                </c:pt>
                <c:pt idx="201">
                  <c:v>1.2E-2</c:v>
                </c:pt>
                <c:pt idx="202">
                  <c:v>-5.7033528E-2</c:v>
                </c:pt>
                <c:pt idx="203">
                  <c:v>-0.4048583</c:v>
                </c:pt>
                <c:pt idx="204">
                  <c:v>5.0337079E-2</c:v>
                </c:pt>
                <c:pt idx="205">
                  <c:v>-0.160369437</c:v>
                </c:pt>
                <c:pt idx="206">
                  <c:v>0</c:v>
                </c:pt>
                <c:pt idx="207">
                  <c:v>0.23310344799999999</c:v>
                </c:pt>
                <c:pt idx="208">
                  <c:v>0.108638743</c:v>
                </c:pt>
                <c:pt idx="209">
                  <c:v>0.39372822299999999</c:v>
                </c:pt>
                <c:pt idx="210">
                  <c:v>-5.4285713999999999E-2</c:v>
                </c:pt>
                <c:pt idx="211">
                  <c:v>9.0788893999999995E-2</c:v>
                </c:pt>
                <c:pt idx="212">
                  <c:v>0.19555555599999999</c:v>
                </c:pt>
                <c:pt idx="213">
                  <c:v>0.140833333</c:v>
                </c:pt>
                <c:pt idx="214">
                  <c:v>-3.5410764999999997E-2</c:v>
                </c:pt>
                <c:pt idx="215">
                  <c:v>0.338875502</c:v>
                </c:pt>
                <c:pt idx="216">
                  <c:v>-0.21771584999999999</c:v>
                </c:pt>
                <c:pt idx="217">
                  <c:v>0.13647642700000001</c:v>
                </c:pt>
                <c:pt idx="218">
                  <c:v>3.5989716999999997E-2</c:v>
                </c:pt>
                <c:pt idx="219">
                  <c:v>2.5329280999999999E-2</c:v>
                </c:pt>
                <c:pt idx="220">
                  <c:v>-0.116923077</c:v>
                </c:pt>
                <c:pt idx="221">
                  <c:v>2.8148148000000001E-2</c:v>
                </c:pt>
                <c:pt idx="222">
                  <c:v>3.3218177000000002E-2</c:v>
                </c:pt>
                <c:pt idx="223">
                  <c:v>5.7165230999999997E-2</c:v>
                </c:pt>
                <c:pt idx="224">
                  <c:v>0.26923076899999998</c:v>
                </c:pt>
                <c:pt idx="225">
                  <c:v>2.3213194999999999E-2</c:v>
                </c:pt>
                <c:pt idx="226">
                  <c:v>0.39155470199999998</c:v>
                </c:pt>
                <c:pt idx="227">
                  <c:v>-9.1709464000000004E-2</c:v>
                </c:pt>
                <c:pt idx="228">
                  <c:v>6.7216495000000001E-2</c:v>
                </c:pt>
                <c:pt idx="229">
                  <c:v>3.4003090999999999E-2</c:v>
                </c:pt>
                <c:pt idx="230">
                  <c:v>6.2556663999999998E-2</c:v>
                </c:pt>
                <c:pt idx="231">
                  <c:v>0.51135135099999995</c:v>
                </c:pt>
                <c:pt idx="232">
                  <c:v>-0.234893617</c:v>
                </c:pt>
                <c:pt idx="233">
                  <c:v>-6.5516533000000002E-2</c:v>
                </c:pt>
                <c:pt idx="234">
                  <c:v>0.113636364</c:v>
                </c:pt>
                <c:pt idx="235">
                  <c:v>2.4E-2</c:v>
                </c:pt>
                <c:pt idx="236">
                  <c:v>0.35599999999999998</c:v>
                </c:pt>
                <c:pt idx="237">
                  <c:v>9.4830220000000007E-3</c:v>
                </c:pt>
                <c:pt idx="238">
                  <c:v>-4.7256098000000003E-2</c:v>
                </c:pt>
                <c:pt idx="239">
                  <c:v>-8.8838268999999997E-2</c:v>
                </c:pt>
                <c:pt idx="240">
                  <c:v>0.61943319799999996</c:v>
                </c:pt>
                <c:pt idx="241">
                  <c:v>9.6431999999999996E-4</c:v>
                </c:pt>
                <c:pt idx="242">
                  <c:v>0.58474576300000003</c:v>
                </c:pt>
                <c:pt idx="243">
                  <c:v>-2.1111110999999998E-2</c:v>
                </c:pt>
                <c:pt idx="244">
                  <c:v>0.22315035799999999</c:v>
                </c:pt>
                <c:pt idx="245">
                  <c:v>0.49238578700000002</c:v>
                </c:pt>
                <c:pt idx="246">
                  <c:v>6.3745019999999999E-2</c:v>
                </c:pt>
                <c:pt idx="247">
                  <c:v>-1.4857143E-2</c:v>
                </c:pt>
                <c:pt idx="248">
                  <c:v>5.9288539999999999E-3</c:v>
                </c:pt>
                <c:pt idx="249">
                  <c:v>2.8818443999999999E-2</c:v>
                </c:pt>
                <c:pt idx="250">
                  <c:v>9.2038834999999999E-2</c:v>
                </c:pt>
                <c:pt idx="251">
                  <c:v>-9.8591549000000001E-2</c:v>
                </c:pt>
                <c:pt idx="252">
                  <c:v>-8.5555556000000005E-2</c:v>
                </c:pt>
                <c:pt idx="253">
                  <c:v>-5.9561128999999997E-2</c:v>
                </c:pt>
                <c:pt idx="254">
                  <c:v>-5.5504159999999999E-3</c:v>
                </c:pt>
                <c:pt idx="255">
                  <c:v>8.5011949000000003E-2</c:v>
                </c:pt>
                <c:pt idx="256">
                  <c:v>0.20076665099999999</c:v>
                </c:pt>
                <c:pt idx="257">
                  <c:v>8.8543688999999995E-2</c:v>
                </c:pt>
                <c:pt idx="258">
                  <c:v>0.26782884299999998</c:v>
                </c:pt>
                <c:pt idx="259">
                  <c:v>0.117777778</c:v>
                </c:pt>
                <c:pt idx="260">
                  <c:v>9.9099098999999996E-2</c:v>
                </c:pt>
                <c:pt idx="261">
                  <c:v>-0.16840435200000001</c:v>
                </c:pt>
                <c:pt idx="262">
                  <c:v>0.18884408599999999</c:v>
                </c:pt>
                <c:pt idx="263">
                  <c:v>0.117621899</c:v>
                </c:pt>
                <c:pt idx="264">
                  <c:v>-0.114914425</c:v>
                </c:pt>
                <c:pt idx="265">
                  <c:v>-0.31989247300000001</c:v>
                </c:pt>
                <c:pt idx="266">
                  <c:v>-0.39522594799999999</c:v>
                </c:pt>
                <c:pt idx="267">
                  <c:v>-1.8348624000000001E-2</c:v>
                </c:pt>
                <c:pt idx="268">
                  <c:v>-0.648020814</c:v>
                </c:pt>
                <c:pt idx="269">
                  <c:v>3.6885245999999997E-2</c:v>
                </c:pt>
                <c:pt idx="270">
                  <c:v>0.02</c:v>
                </c:pt>
                <c:pt idx="271">
                  <c:v>-2.7777777999999999E-2</c:v>
                </c:pt>
                <c:pt idx="272">
                  <c:v>-0.100969305</c:v>
                </c:pt>
                <c:pt idx="273">
                  <c:v>-0.23809523799999999</c:v>
                </c:pt>
                <c:pt idx="274">
                  <c:v>-8.3333332999999996E-2</c:v>
                </c:pt>
                <c:pt idx="275">
                  <c:v>-0.14285714299999999</c:v>
                </c:pt>
                <c:pt idx="276">
                  <c:v>-3.3333333E-2</c:v>
                </c:pt>
                <c:pt idx="277">
                  <c:v>0.25550314499999999</c:v>
                </c:pt>
                <c:pt idx="278">
                  <c:v>0.28498293499999999</c:v>
                </c:pt>
                <c:pt idx="279">
                  <c:v>-4.7543939E-2</c:v>
                </c:pt>
                <c:pt idx="280">
                  <c:v>0.22711594600000001</c:v>
                </c:pt>
                <c:pt idx="281">
                  <c:v>-0.32848349199999999</c:v>
                </c:pt>
                <c:pt idx="282">
                  <c:v>0.46652334200000001</c:v>
                </c:pt>
                <c:pt idx="283">
                  <c:v>-4.3010752999999999E-2</c:v>
                </c:pt>
                <c:pt idx="284">
                  <c:v>0.119369369</c:v>
                </c:pt>
                <c:pt idx="285">
                  <c:v>0.22875817000000001</c:v>
                </c:pt>
                <c:pt idx="286">
                  <c:v>0.30205278600000002</c:v>
                </c:pt>
                <c:pt idx="287">
                  <c:v>0.113846154</c:v>
                </c:pt>
                <c:pt idx="288">
                  <c:v>5.6351480000000002E-2</c:v>
                </c:pt>
                <c:pt idx="289">
                  <c:v>-3.6787249999999999E-3</c:v>
                </c:pt>
                <c:pt idx="290">
                  <c:v>-1.8461538E-2</c:v>
                </c:pt>
                <c:pt idx="291">
                  <c:v>0.120681818</c:v>
                </c:pt>
                <c:pt idx="292">
                  <c:v>-0.27624309400000002</c:v>
                </c:pt>
                <c:pt idx="293">
                  <c:v>2.2727272999999999E-2</c:v>
                </c:pt>
                <c:pt idx="294">
                  <c:v>8.9887640000000005E-2</c:v>
                </c:pt>
                <c:pt idx="295">
                  <c:v>2.4865590999999999E-2</c:v>
                </c:pt>
                <c:pt idx="296">
                  <c:v>-0.22402159199999999</c:v>
                </c:pt>
                <c:pt idx="297">
                  <c:v>0.25240847799999999</c:v>
                </c:pt>
                <c:pt idx="298">
                  <c:v>-3.7417460999999999E-2</c:v>
                </c:pt>
                <c:pt idx="299">
                  <c:v>0.41666666699999999</c:v>
                </c:pt>
                <c:pt idx="300">
                  <c:v>0.55890909099999997</c:v>
                </c:pt>
                <c:pt idx="301">
                  <c:v>-0.197333333</c:v>
                </c:pt>
                <c:pt idx="302">
                  <c:v>-2.1443159E-2</c:v>
                </c:pt>
                <c:pt idx="303">
                  <c:v>-0.34307538999999998</c:v>
                </c:pt>
                <c:pt idx="304">
                  <c:v>2.7924528000000001E-2</c:v>
                </c:pt>
                <c:pt idx="305">
                  <c:v>-0.25425146399999998</c:v>
                </c:pt>
                <c:pt idx="306">
                  <c:v>4.9618321E-2</c:v>
                </c:pt>
                <c:pt idx="307">
                  <c:v>0.63166855799999999</c:v>
                </c:pt>
                <c:pt idx="308">
                  <c:v>0.210674157</c:v>
                </c:pt>
                <c:pt idx="309">
                  <c:v>-0.34553191500000002</c:v>
                </c:pt>
                <c:pt idx="310">
                  <c:v>0.224043716</c:v>
                </c:pt>
                <c:pt idx="311">
                  <c:v>-0.14754098399999999</c:v>
                </c:pt>
                <c:pt idx="312">
                  <c:v>-0.17</c:v>
                </c:pt>
                <c:pt idx="313">
                  <c:v>0.36434108500000001</c:v>
                </c:pt>
                <c:pt idx="314">
                  <c:v>-2.9411764999999999E-2</c:v>
                </c:pt>
                <c:pt idx="315">
                  <c:v>0.16943866899999999</c:v>
                </c:pt>
                <c:pt idx="316">
                  <c:v>8.8483145999999999E-2</c:v>
                </c:pt>
                <c:pt idx="317">
                  <c:v>-0.15299438600000001</c:v>
                </c:pt>
                <c:pt idx="318">
                  <c:v>0.25</c:v>
                </c:pt>
                <c:pt idx="319">
                  <c:v>3.4482759000000002E-2</c:v>
                </c:pt>
                <c:pt idx="320">
                  <c:v>-7.1428570999999996E-2</c:v>
                </c:pt>
                <c:pt idx="321">
                  <c:v>0.37654321000000002</c:v>
                </c:pt>
                <c:pt idx="322">
                  <c:v>-0.1</c:v>
                </c:pt>
                <c:pt idx="323">
                  <c:v>0.137841352</c:v>
                </c:pt>
                <c:pt idx="324">
                  <c:v>4.1666666999999998E-2</c:v>
                </c:pt>
                <c:pt idx="325">
                  <c:v>-0.336044071</c:v>
                </c:pt>
                <c:pt idx="326">
                  <c:v>-1.4999999999999999E-2</c:v>
                </c:pt>
                <c:pt idx="327">
                  <c:v>-0.28875000000000001</c:v>
                </c:pt>
                <c:pt idx="328">
                  <c:v>0.13350125900000001</c:v>
                </c:pt>
                <c:pt idx="329">
                  <c:v>-1.1523688000000001E-2</c:v>
                </c:pt>
                <c:pt idx="330">
                  <c:v>3.0044444E-2</c:v>
                </c:pt>
                <c:pt idx="331">
                  <c:v>8.8888888999999999E-2</c:v>
                </c:pt>
                <c:pt idx="332">
                  <c:v>0.128448804</c:v>
                </c:pt>
                <c:pt idx="333">
                  <c:v>2.4590164000000001E-2</c:v>
                </c:pt>
                <c:pt idx="334">
                  <c:v>9.375E-2</c:v>
                </c:pt>
                <c:pt idx="335">
                  <c:v>-7.6923077000000006E-2</c:v>
                </c:pt>
                <c:pt idx="336">
                  <c:v>0.371891892</c:v>
                </c:pt>
                <c:pt idx="337">
                  <c:v>0.40217749899999999</c:v>
                </c:pt>
                <c:pt idx="338">
                  <c:v>6.8437499999999998E-2</c:v>
                </c:pt>
                <c:pt idx="339">
                  <c:v>0</c:v>
                </c:pt>
                <c:pt idx="340">
                  <c:v>0.12019914700000001</c:v>
                </c:pt>
                <c:pt idx="341">
                  <c:v>0.134193749</c:v>
                </c:pt>
                <c:pt idx="342">
                  <c:v>-3.6608862999999998E-2</c:v>
                </c:pt>
                <c:pt idx="343">
                  <c:v>-3.7974684000000002E-2</c:v>
                </c:pt>
                <c:pt idx="344">
                  <c:v>1.7241379000000001E-2</c:v>
                </c:pt>
                <c:pt idx="345">
                  <c:v>-9.2164947999999997E-2</c:v>
                </c:pt>
                <c:pt idx="346">
                  <c:v>0.102222222</c:v>
                </c:pt>
                <c:pt idx="347">
                  <c:v>0.155906977</c:v>
                </c:pt>
                <c:pt idx="348">
                  <c:v>-6.25E-2</c:v>
                </c:pt>
                <c:pt idx="349">
                  <c:v>0.161550889</c:v>
                </c:pt>
                <c:pt idx="350">
                  <c:v>9.0287277999999999E-2</c:v>
                </c:pt>
                <c:pt idx="351">
                  <c:v>0.243439817</c:v>
                </c:pt>
                <c:pt idx="352">
                  <c:v>9.3698630000000005E-2</c:v>
                </c:pt>
                <c:pt idx="353">
                  <c:v>0.15515564200000001</c:v>
                </c:pt>
                <c:pt idx="354">
                  <c:v>5.9418458E-2</c:v>
                </c:pt>
                <c:pt idx="355">
                  <c:v>1.1049481249999999</c:v>
                </c:pt>
                <c:pt idx="356">
                  <c:v>1.0179372200000001</c:v>
                </c:pt>
                <c:pt idx="357">
                  <c:v>4.6337818000000003E-2</c:v>
                </c:pt>
                <c:pt idx="358">
                  <c:v>0.159851301</c:v>
                </c:pt>
                <c:pt idx="359">
                  <c:v>-0.19800411800000001</c:v>
                </c:pt>
                <c:pt idx="360">
                  <c:v>-8.9836066000000006E-2</c:v>
                </c:pt>
                <c:pt idx="361">
                  <c:v>0</c:v>
                </c:pt>
                <c:pt idx="362">
                  <c:v>3.5555556000000002E-2</c:v>
                </c:pt>
                <c:pt idx="363">
                  <c:v>6.1204344000000001E-2</c:v>
                </c:pt>
                <c:pt idx="364">
                  <c:v>-0.152777778</c:v>
                </c:pt>
                <c:pt idx="365">
                  <c:v>-1.8731988000000001E-2</c:v>
                </c:pt>
                <c:pt idx="366">
                  <c:v>0.57851428599999999</c:v>
                </c:pt>
                <c:pt idx="367">
                  <c:v>-0.248888889</c:v>
                </c:pt>
                <c:pt idx="368">
                  <c:v>-1.2448133E-2</c:v>
                </c:pt>
                <c:pt idx="369">
                  <c:v>2.2222222E-2</c:v>
                </c:pt>
                <c:pt idx="370">
                  <c:v>-2.3030302999999998E-2</c:v>
                </c:pt>
                <c:pt idx="371">
                  <c:v>0.64864864899999997</c:v>
                </c:pt>
                <c:pt idx="372">
                  <c:v>0.67172897200000004</c:v>
                </c:pt>
                <c:pt idx="373">
                  <c:v>-3.3799201000000001E-2</c:v>
                </c:pt>
                <c:pt idx="374">
                  <c:v>0.109295775</c:v>
                </c:pt>
                <c:pt idx="375">
                  <c:v>-2.0584328999999998E-2</c:v>
                </c:pt>
                <c:pt idx="376">
                  <c:v>-0.116323907</c:v>
                </c:pt>
                <c:pt idx="377">
                  <c:v>1.2793176999999999E-2</c:v>
                </c:pt>
                <c:pt idx="378">
                  <c:v>0.145038168</c:v>
                </c:pt>
                <c:pt idx="379">
                  <c:v>-3.4770515000000002E-2</c:v>
                </c:pt>
                <c:pt idx="380">
                  <c:v>-2.0674646000000001E-2</c:v>
                </c:pt>
                <c:pt idx="381">
                  <c:v>6.0500695E-2</c:v>
                </c:pt>
                <c:pt idx="382">
                  <c:v>0</c:v>
                </c:pt>
                <c:pt idx="383">
                  <c:v>0.65033272799999997</c:v>
                </c:pt>
                <c:pt idx="384">
                  <c:v>-5.0937499999999997E-2</c:v>
                </c:pt>
                <c:pt idx="385">
                  <c:v>0.15151515199999999</c:v>
                </c:pt>
                <c:pt idx="386">
                  <c:v>0.19040697700000001</c:v>
                </c:pt>
                <c:pt idx="387">
                  <c:v>3.7037037000000002E-2</c:v>
                </c:pt>
                <c:pt idx="388">
                  <c:v>-7.4866310000000005E-2</c:v>
                </c:pt>
                <c:pt idx="389">
                  <c:v>-7.2444640000000005E-2</c:v>
                </c:pt>
                <c:pt idx="390">
                  <c:v>-2.8673835000000002E-2</c:v>
                </c:pt>
                <c:pt idx="391">
                  <c:v>-3.6097561E-2</c:v>
                </c:pt>
                <c:pt idx="392">
                  <c:v>8.3565459999999994E-3</c:v>
                </c:pt>
                <c:pt idx="393">
                  <c:v>0.20911811299999999</c:v>
                </c:pt>
                <c:pt idx="394">
                  <c:v>6.0738884999999999E-2</c:v>
                </c:pt>
                <c:pt idx="395">
                  <c:v>5.0080775000000001E-2</c:v>
                </c:pt>
                <c:pt idx="396">
                  <c:v>-3.0067895000000001E-2</c:v>
                </c:pt>
                <c:pt idx="397">
                  <c:v>-5.3323029000000001E-2</c:v>
                </c:pt>
                <c:pt idx="398">
                  <c:v>-7.2226656E-2</c:v>
                </c:pt>
                <c:pt idx="399">
                  <c:v>0.12882787800000001</c:v>
                </c:pt>
                <c:pt idx="400">
                  <c:v>7.4517977999999999E-2</c:v>
                </c:pt>
                <c:pt idx="401">
                  <c:v>-0.121777778</c:v>
                </c:pt>
                <c:pt idx="402">
                  <c:v>0.216089804</c:v>
                </c:pt>
                <c:pt idx="403">
                  <c:v>1.1866234999999999E-2</c:v>
                </c:pt>
                <c:pt idx="404">
                  <c:v>4.0000000000000001E-3</c:v>
                </c:pt>
                <c:pt idx="405">
                  <c:v>0.27179039300000002</c:v>
                </c:pt>
                <c:pt idx="406">
                  <c:v>-1.8518519000000001E-2</c:v>
                </c:pt>
                <c:pt idx="407">
                  <c:v>-3.3797216999999997E-2</c:v>
                </c:pt>
                <c:pt idx="408">
                  <c:v>4.2677013E-2</c:v>
                </c:pt>
                <c:pt idx="409">
                  <c:v>0.151137197</c:v>
                </c:pt>
                <c:pt idx="410">
                  <c:v>4.9886620999999999E-2</c:v>
                </c:pt>
                <c:pt idx="411">
                  <c:v>5.1401869000000003E-2</c:v>
                </c:pt>
                <c:pt idx="412">
                  <c:v>-8.423023E-3</c:v>
                </c:pt>
                <c:pt idx="413">
                  <c:v>1.0101010000000001E-2</c:v>
                </c:pt>
                <c:pt idx="414">
                  <c:v>5.7112069000000001E-2</c:v>
                </c:pt>
                <c:pt idx="415">
                  <c:v>3.3783783999999997E-2</c:v>
                </c:pt>
                <c:pt idx="416">
                  <c:v>-1.5586546E-2</c:v>
                </c:pt>
                <c:pt idx="417">
                  <c:v>0</c:v>
                </c:pt>
                <c:pt idx="418">
                  <c:v>0.43661016899999999</c:v>
                </c:pt>
                <c:pt idx="419">
                  <c:v>-8.7999999999999995E-2</c:v>
                </c:pt>
                <c:pt idx="420">
                  <c:v>-0.131992149</c:v>
                </c:pt>
                <c:pt idx="421">
                  <c:v>-9.3333333000000004E-2</c:v>
                </c:pt>
                <c:pt idx="422">
                  <c:v>-2.9644269000000001E-2</c:v>
                </c:pt>
                <c:pt idx="423">
                  <c:v>0.25470514399999999</c:v>
                </c:pt>
                <c:pt idx="424">
                  <c:v>-0.25032938100000002</c:v>
                </c:pt>
                <c:pt idx="425">
                  <c:v>-4.1639127999999997E-2</c:v>
                </c:pt>
                <c:pt idx="426">
                  <c:v>-0.25377643500000002</c:v>
                </c:pt>
                <c:pt idx="427">
                  <c:v>-1.3333332999999999E-2</c:v>
                </c:pt>
                <c:pt idx="428">
                  <c:v>3.4509803999999998E-2</c:v>
                </c:pt>
                <c:pt idx="429">
                  <c:v>-1.6497462000000001E-2</c:v>
                </c:pt>
                <c:pt idx="430">
                  <c:v>0.19565217400000001</c:v>
                </c:pt>
                <c:pt idx="431">
                  <c:v>3.2661571E-2</c:v>
                </c:pt>
                <c:pt idx="432">
                  <c:v>3.8674032999999997E-2</c:v>
                </c:pt>
                <c:pt idx="433">
                  <c:v>0.71858217000000002</c:v>
                </c:pt>
                <c:pt idx="434">
                  <c:v>1.9114688000000001E-2</c:v>
                </c:pt>
                <c:pt idx="435">
                  <c:v>-2.1864212000000001E-2</c:v>
                </c:pt>
                <c:pt idx="436">
                  <c:v>0.16447368400000001</c:v>
                </c:pt>
                <c:pt idx="437">
                  <c:v>0.27</c:v>
                </c:pt>
                <c:pt idx="438">
                  <c:v>-7.524752E-3</c:v>
                </c:pt>
                <c:pt idx="439">
                  <c:v>8.4434232999999997E-2</c:v>
                </c:pt>
                <c:pt idx="440">
                  <c:v>0.16363636400000001</c:v>
                </c:pt>
                <c:pt idx="441">
                  <c:v>0.02</c:v>
                </c:pt>
                <c:pt idx="442">
                  <c:v>-3.1111111E-2</c:v>
                </c:pt>
                <c:pt idx="443">
                  <c:v>4.9180328000000002E-2</c:v>
                </c:pt>
                <c:pt idx="444">
                  <c:v>-0.18652849699999999</c:v>
                </c:pt>
                <c:pt idx="445">
                  <c:v>0.37333333299999999</c:v>
                </c:pt>
                <c:pt idx="446">
                  <c:v>-0.106153846</c:v>
                </c:pt>
                <c:pt idx="447">
                  <c:v>3.7014924999999997E-2</c:v>
                </c:pt>
                <c:pt idx="448">
                  <c:v>0.17090909100000001</c:v>
                </c:pt>
                <c:pt idx="449">
                  <c:v>3.6195286E-2</c:v>
                </c:pt>
                <c:pt idx="450">
                  <c:v>0.04</c:v>
                </c:pt>
                <c:pt idx="451">
                  <c:v>1.0101010000000001E-2</c:v>
                </c:pt>
                <c:pt idx="452">
                  <c:v>6.0606061000000003E-2</c:v>
                </c:pt>
                <c:pt idx="453">
                  <c:v>0.128923077</c:v>
                </c:pt>
                <c:pt idx="454">
                  <c:v>0</c:v>
                </c:pt>
                <c:pt idx="455">
                  <c:v>1.7543860000000001E-2</c:v>
                </c:pt>
                <c:pt idx="456">
                  <c:v>1.2335766420000001</c:v>
                </c:pt>
                <c:pt idx="457">
                  <c:v>-0.17870129900000001</c:v>
                </c:pt>
                <c:pt idx="458">
                  <c:v>7.5268817000000002E-2</c:v>
                </c:pt>
                <c:pt idx="459">
                  <c:v>7.0838250000000002E-3</c:v>
                </c:pt>
                <c:pt idx="460">
                  <c:v>-6.6816395000000001E-2</c:v>
                </c:pt>
                <c:pt idx="461">
                  <c:v>2.9748284E-2</c:v>
                </c:pt>
                <c:pt idx="462">
                  <c:v>4.3999999999999997E-2</c:v>
                </c:pt>
                <c:pt idx="463">
                  <c:v>-0.13198757799999999</c:v>
                </c:pt>
                <c:pt idx="464">
                  <c:v>-3.5087719000000003E-2</c:v>
                </c:pt>
                <c:pt idx="465">
                  <c:v>-8.4291188000000003E-2</c:v>
                </c:pt>
                <c:pt idx="466">
                  <c:v>6.9044880000000003E-3</c:v>
                </c:pt>
                <c:pt idx="467">
                  <c:v>0.102791878</c:v>
                </c:pt>
                <c:pt idx="468">
                  <c:v>0</c:v>
                </c:pt>
                <c:pt idx="469">
                  <c:v>0.20512820500000001</c:v>
                </c:pt>
                <c:pt idx="470">
                  <c:v>5.04E-2</c:v>
                </c:pt>
                <c:pt idx="471">
                  <c:v>7.7499999999999999E-2</c:v>
                </c:pt>
                <c:pt idx="472">
                  <c:v>-0.47894736799999998</c:v>
                </c:pt>
                <c:pt idx="473">
                  <c:v>-4.3478260999999997E-2</c:v>
                </c:pt>
                <c:pt idx="474">
                  <c:v>9.1666666999999993E-2</c:v>
                </c:pt>
                <c:pt idx="475">
                  <c:v>0.16984402100000001</c:v>
                </c:pt>
                <c:pt idx="476">
                  <c:v>0.24853687099999999</c:v>
                </c:pt>
                <c:pt idx="477">
                  <c:v>0.16184615399999999</c:v>
                </c:pt>
                <c:pt idx="478">
                  <c:v>-2.8169013999999999E-2</c:v>
                </c:pt>
                <c:pt idx="479">
                  <c:v>0.556213018</c:v>
                </c:pt>
                <c:pt idx="480">
                  <c:v>-5.7142859999999998E-3</c:v>
                </c:pt>
                <c:pt idx="481">
                  <c:v>0.226333907</c:v>
                </c:pt>
                <c:pt idx="482">
                  <c:v>-0.105649303</c:v>
                </c:pt>
                <c:pt idx="483">
                  <c:v>-2.1688158999999999E-2</c:v>
                </c:pt>
                <c:pt idx="484">
                  <c:v>-4.1694687000000001E-2</c:v>
                </c:pt>
                <c:pt idx="485">
                  <c:v>9.3974174999999993E-2</c:v>
                </c:pt>
                <c:pt idx="486">
                  <c:v>0.18383518200000001</c:v>
                </c:pt>
                <c:pt idx="487">
                  <c:v>-5.8823528999999999E-2</c:v>
                </c:pt>
                <c:pt idx="488">
                  <c:v>0</c:v>
                </c:pt>
                <c:pt idx="489">
                  <c:v>0.26354679800000003</c:v>
                </c:pt>
                <c:pt idx="490">
                  <c:v>-0.55416666699999995</c:v>
                </c:pt>
                <c:pt idx="491">
                  <c:v>1.6774193999999999E-2</c:v>
                </c:pt>
                <c:pt idx="492">
                  <c:v>0.10531697299999999</c:v>
                </c:pt>
                <c:pt idx="493">
                  <c:v>0.36538461500000002</c:v>
                </c:pt>
                <c:pt idx="494">
                  <c:v>0.30434782599999999</c:v>
                </c:pt>
                <c:pt idx="495">
                  <c:v>2.5333333E-2</c:v>
                </c:pt>
                <c:pt idx="496">
                  <c:v>-0.22769230800000001</c:v>
                </c:pt>
                <c:pt idx="497">
                  <c:v>0.23</c:v>
                </c:pt>
                <c:pt idx="498">
                  <c:v>8.0624187E-2</c:v>
                </c:pt>
                <c:pt idx="499">
                  <c:v>0.35410764900000002</c:v>
                </c:pt>
                <c:pt idx="500">
                  <c:v>0.44462279300000002</c:v>
                </c:pt>
                <c:pt idx="501">
                  <c:v>3.1133250000000001E-2</c:v>
                </c:pt>
                <c:pt idx="502">
                  <c:v>-0.157303371</c:v>
                </c:pt>
                <c:pt idx="503">
                  <c:v>9.5360824999999996E-2</c:v>
                </c:pt>
                <c:pt idx="504">
                  <c:v>0.24413048000000001</c:v>
                </c:pt>
                <c:pt idx="505">
                  <c:v>-1.5913977999999999E-2</c:v>
                </c:pt>
                <c:pt idx="506">
                  <c:v>0</c:v>
                </c:pt>
                <c:pt idx="507">
                  <c:v>-0.187633262</c:v>
                </c:pt>
                <c:pt idx="508">
                  <c:v>-0.16209628300000001</c:v>
                </c:pt>
                <c:pt idx="509">
                  <c:v>-2.9165983999999999E-2</c:v>
                </c:pt>
                <c:pt idx="510">
                  <c:v>0.34181818200000003</c:v>
                </c:pt>
                <c:pt idx="511">
                  <c:v>0.29879194599999997</c:v>
                </c:pt>
                <c:pt idx="512">
                  <c:v>0.18181818199999999</c:v>
                </c:pt>
                <c:pt idx="513">
                  <c:v>0.663448276</c:v>
                </c:pt>
                <c:pt idx="514">
                  <c:v>4.3999999999999997E-2</c:v>
                </c:pt>
                <c:pt idx="515">
                  <c:v>0.84615384599999999</c:v>
                </c:pt>
                <c:pt idx="516">
                  <c:v>1.5384615000000001E-2</c:v>
                </c:pt>
                <c:pt idx="517">
                  <c:v>0.49599563200000002</c:v>
                </c:pt>
                <c:pt idx="518">
                  <c:v>-0.103803487</c:v>
                </c:pt>
                <c:pt idx="519">
                  <c:v>0.92800000000000005</c:v>
                </c:pt>
                <c:pt idx="520">
                  <c:v>0.14814095099999999</c:v>
                </c:pt>
                <c:pt idx="521">
                  <c:v>0.66666666699999999</c:v>
                </c:pt>
                <c:pt idx="522">
                  <c:v>-5.8461538E-2</c:v>
                </c:pt>
                <c:pt idx="523">
                  <c:v>0.55752212400000001</c:v>
                </c:pt>
                <c:pt idx="524">
                  <c:v>-0.20375807400000001</c:v>
                </c:pt>
                <c:pt idx="525">
                  <c:v>5.9434186999999999E-2</c:v>
                </c:pt>
                <c:pt idx="526">
                  <c:v>-0.04</c:v>
                </c:pt>
                <c:pt idx="527">
                  <c:v>0.11837837800000001</c:v>
                </c:pt>
                <c:pt idx="528">
                  <c:v>-0.14704225400000001</c:v>
                </c:pt>
                <c:pt idx="529">
                  <c:v>-1.6372795999999998E-2</c:v>
                </c:pt>
                <c:pt idx="530">
                  <c:v>-0.264705882</c:v>
                </c:pt>
                <c:pt idx="531">
                  <c:v>-3.1486146E-2</c:v>
                </c:pt>
                <c:pt idx="532">
                  <c:v>-3.1367040999999998E-2</c:v>
                </c:pt>
                <c:pt idx="533">
                  <c:v>0.478083588</c:v>
                </c:pt>
                <c:pt idx="534">
                  <c:v>-2.7259683999999999E-2</c:v>
                </c:pt>
                <c:pt idx="535">
                  <c:v>0.05</c:v>
                </c:pt>
                <c:pt idx="536">
                  <c:v>0.27731092400000001</c:v>
                </c:pt>
                <c:pt idx="537">
                  <c:v>3.4589253E-2</c:v>
                </c:pt>
                <c:pt idx="538">
                  <c:v>-2.8490030000000001E-3</c:v>
                </c:pt>
                <c:pt idx="539">
                  <c:v>0.77038626600000004</c:v>
                </c:pt>
                <c:pt idx="540">
                  <c:v>0.28458497999999999</c:v>
                </c:pt>
                <c:pt idx="541">
                  <c:v>0.24509803899999999</c:v>
                </c:pt>
                <c:pt idx="542">
                  <c:v>1.5419047619999999</c:v>
                </c:pt>
                <c:pt idx="543">
                  <c:v>-6.8520760000000003E-3</c:v>
                </c:pt>
                <c:pt idx="544">
                  <c:v>-3.2786885000000002E-2</c:v>
                </c:pt>
                <c:pt idx="545">
                  <c:v>0.15847133799999999</c:v>
                </c:pt>
                <c:pt idx="546">
                  <c:v>-1.8041237000000002E-2</c:v>
                </c:pt>
                <c:pt idx="547">
                  <c:v>0</c:v>
                </c:pt>
                <c:pt idx="548">
                  <c:v>-3.5000000000000003E-2</c:v>
                </c:pt>
                <c:pt idx="549">
                  <c:v>-0.11178247700000001</c:v>
                </c:pt>
                <c:pt idx="550">
                  <c:v>0.43066516300000002</c:v>
                </c:pt>
                <c:pt idx="551">
                  <c:v>0.11395179</c:v>
                </c:pt>
                <c:pt idx="552">
                  <c:v>0.111111111</c:v>
                </c:pt>
                <c:pt idx="553">
                  <c:v>0.22307202000000001</c:v>
                </c:pt>
                <c:pt idx="554">
                  <c:v>0.30733994999999997</c:v>
                </c:pt>
                <c:pt idx="555">
                  <c:v>0.20161290300000001</c:v>
                </c:pt>
                <c:pt idx="556">
                  <c:v>0.115264798</c:v>
                </c:pt>
                <c:pt idx="557">
                  <c:v>-0.18935174900000001</c:v>
                </c:pt>
                <c:pt idx="558">
                  <c:v>-2.5188917000000002E-2</c:v>
                </c:pt>
                <c:pt idx="559">
                  <c:v>-0.21555555600000001</c:v>
                </c:pt>
                <c:pt idx="560">
                  <c:v>-0.15302491100000001</c:v>
                </c:pt>
                <c:pt idx="561">
                  <c:v>-5.8823528999999999E-2</c:v>
                </c:pt>
                <c:pt idx="562">
                  <c:v>7.5452716000000003E-2</c:v>
                </c:pt>
                <c:pt idx="563">
                  <c:v>-7.8125E-2</c:v>
                </c:pt>
                <c:pt idx="564">
                  <c:v>-0.10253841</c:v>
                </c:pt>
                <c:pt idx="565">
                  <c:v>-1.1120616E-2</c:v>
                </c:pt>
                <c:pt idx="566">
                  <c:v>-2.6004728000000001E-2</c:v>
                </c:pt>
                <c:pt idx="567">
                  <c:v>0.106382979</c:v>
                </c:pt>
                <c:pt idx="568">
                  <c:v>0.94326631800000005</c:v>
                </c:pt>
                <c:pt idx="569">
                  <c:v>0.26873857400000001</c:v>
                </c:pt>
                <c:pt idx="570">
                  <c:v>0.134444014</c:v>
                </c:pt>
                <c:pt idx="571">
                  <c:v>0.16294555399999999</c:v>
                </c:pt>
                <c:pt idx="572">
                  <c:v>4.8732943000000001E-2</c:v>
                </c:pt>
                <c:pt idx="573">
                  <c:v>0.26079999999999998</c:v>
                </c:pt>
                <c:pt idx="574">
                  <c:v>0.13008130100000001</c:v>
                </c:pt>
                <c:pt idx="575">
                  <c:v>-5.1369863000000002E-2</c:v>
                </c:pt>
                <c:pt idx="576">
                  <c:v>-2.2769231000000001E-2</c:v>
                </c:pt>
                <c:pt idx="577">
                  <c:v>-1.6826923000000001E-2</c:v>
                </c:pt>
                <c:pt idx="578">
                  <c:v>0.22615384599999999</c:v>
                </c:pt>
                <c:pt idx="579">
                  <c:v>-1.3921114E-2</c:v>
                </c:pt>
                <c:pt idx="580">
                  <c:v>-2.368758E-2</c:v>
                </c:pt>
                <c:pt idx="581">
                  <c:v>0.14285714299999999</c:v>
                </c:pt>
                <c:pt idx="582">
                  <c:v>1.6518424E-2</c:v>
                </c:pt>
                <c:pt idx="583">
                  <c:v>9.3596058999999995E-2</c:v>
                </c:pt>
                <c:pt idx="584">
                  <c:v>-1.8838305E-2</c:v>
                </c:pt>
                <c:pt idx="585">
                  <c:v>7.6024844999999994E-2</c:v>
                </c:pt>
                <c:pt idx="586">
                  <c:v>-0.18307498999999999</c:v>
                </c:pt>
                <c:pt idx="587">
                  <c:v>8.0714285999999996E-2</c:v>
                </c:pt>
                <c:pt idx="588">
                  <c:v>2.8404344000000002E-2</c:v>
                </c:pt>
                <c:pt idx="589">
                  <c:v>2.739726E-2</c:v>
                </c:pt>
                <c:pt idx="590">
                  <c:v>4.5454544999999999E-2</c:v>
                </c:pt>
                <c:pt idx="591">
                  <c:v>0.142355009</c:v>
                </c:pt>
                <c:pt idx="592">
                  <c:v>-7.0555033000000003E-2</c:v>
                </c:pt>
                <c:pt idx="593">
                  <c:v>8.3333332999999996E-2</c:v>
                </c:pt>
                <c:pt idx="594">
                  <c:v>-2.5307797999999999E-2</c:v>
                </c:pt>
                <c:pt idx="595">
                  <c:v>0.21377260300000001</c:v>
                </c:pt>
                <c:pt idx="596">
                  <c:v>0.19909090900000001</c:v>
                </c:pt>
                <c:pt idx="597">
                  <c:v>0.83414634099999996</c:v>
                </c:pt>
                <c:pt idx="598">
                  <c:v>0.25076923099999998</c:v>
                </c:pt>
                <c:pt idx="599">
                  <c:v>0</c:v>
                </c:pt>
                <c:pt idx="600">
                  <c:v>-0.08</c:v>
                </c:pt>
                <c:pt idx="601">
                  <c:v>8.4832033000000001E-2</c:v>
                </c:pt>
                <c:pt idx="602">
                  <c:v>-9.0909090999999997E-2</c:v>
                </c:pt>
                <c:pt idx="603">
                  <c:v>-6.2650600000000002E-3</c:v>
                </c:pt>
                <c:pt idx="604">
                  <c:v>-9.4567403999999994E-2</c:v>
                </c:pt>
                <c:pt idx="605">
                  <c:v>-0.158290598</c:v>
                </c:pt>
                <c:pt idx="606">
                  <c:v>6.0428849999999999E-2</c:v>
                </c:pt>
                <c:pt idx="607">
                  <c:v>0.28634361200000003</c:v>
                </c:pt>
                <c:pt idx="608">
                  <c:v>8.72093E-3</c:v>
                </c:pt>
                <c:pt idx="609">
                  <c:v>2.9139684999999999E-2</c:v>
                </c:pt>
                <c:pt idx="610">
                  <c:v>0.115407496</c:v>
                </c:pt>
                <c:pt idx="611">
                  <c:v>2.5430681E-2</c:v>
                </c:pt>
                <c:pt idx="612">
                  <c:v>-3.4482759000000002E-2</c:v>
                </c:pt>
                <c:pt idx="613">
                  <c:v>0.14950939599999999</c:v>
                </c:pt>
                <c:pt idx="614">
                  <c:v>0.106857461</c:v>
                </c:pt>
                <c:pt idx="615">
                  <c:v>0.144859813</c:v>
                </c:pt>
                <c:pt idx="616">
                  <c:v>-2.9932804E-2</c:v>
                </c:pt>
                <c:pt idx="617">
                  <c:v>-5.1966291999999997E-2</c:v>
                </c:pt>
                <c:pt idx="618">
                  <c:v>-0.106470588</c:v>
                </c:pt>
                <c:pt idx="619">
                  <c:v>3.0612245E-2</c:v>
                </c:pt>
                <c:pt idx="620">
                  <c:v>0.34264232</c:v>
                </c:pt>
                <c:pt idx="621">
                  <c:v>0.10221962599999999</c:v>
                </c:pt>
                <c:pt idx="622">
                  <c:v>-2.2962962999999999E-2</c:v>
                </c:pt>
                <c:pt idx="623">
                  <c:v>-1.9351463999999999E-2</c:v>
                </c:pt>
                <c:pt idx="624">
                  <c:v>0.154458599</c:v>
                </c:pt>
                <c:pt idx="625">
                  <c:v>0.31260115599999999</c:v>
                </c:pt>
                <c:pt idx="626">
                  <c:v>5.2631578999999998E-2</c:v>
                </c:pt>
                <c:pt idx="627">
                  <c:v>0.107594937</c:v>
                </c:pt>
                <c:pt idx="628">
                  <c:v>3.298516E-3</c:v>
                </c:pt>
                <c:pt idx="629">
                  <c:v>-4.2490119E-2</c:v>
                </c:pt>
                <c:pt idx="630">
                  <c:v>-5.4117646999999998E-2</c:v>
                </c:pt>
                <c:pt idx="631">
                  <c:v>-6.0191517999999999E-2</c:v>
                </c:pt>
                <c:pt idx="632">
                  <c:v>-8.1702130000000008E-3</c:v>
                </c:pt>
                <c:pt idx="633">
                  <c:v>0.15</c:v>
                </c:pt>
                <c:pt idx="634">
                  <c:v>-0.34921348299999999</c:v>
                </c:pt>
                <c:pt idx="635">
                  <c:v>-0.42680667100000003</c:v>
                </c:pt>
                <c:pt idx="636">
                  <c:v>-4.7567567999999998E-2</c:v>
                </c:pt>
                <c:pt idx="637">
                  <c:v>-0.13793103400000001</c:v>
                </c:pt>
                <c:pt idx="638">
                  <c:v>-0.2</c:v>
                </c:pt>
                <c:pt idx="639">
                  <c:v>0.50509803900000005</c:v>
                </c:pt>
                <c:pt idx="640">
                  <c:v>-0.19047618999999999</c:v>
                </c:pt>
                <c:pt idx="641">
                  <c:v>6.0358890999999998E-2</c:v>
                </c:pt>
                <c:pt idx="642">
                  <c:v>0.165298945</c:v>
                </c:pt>
                <c:pt idx="643">
                  <c:v>0.213523132</c:v>
                </c:pt>
                <c:pt idx="644">
                  <c:v>-1.0989011E-2</c:v>
                </c:pt>
                <c:pt idx="645">
                  <c:v>0</c:v>
                </c:pt>
                <c:pt idx="646">
                  <c:v>-7.6354679999999994E-2</c:v>
                </c:pt>
                <c:pt idx="647">
                  <c:v>0.146341463</c:v>
                </c:pt>
                <c:pt idx="648">
                  <c:v>0.43666666700000001</c:v>
                </c:pt>
                <c:pt idx="649">
                  <c:v>4.6080507999999999E-2</c:v>
                </c:pt>
                <c:pt idx="650">
                  <c:v>9.6774193999999994E-2</c:v>
                </c:pt>
                <c:pt idx="651">
                  <c:v>9.5665172000000007E-2</c:v>
                </c:pt>
                <c:pt idx="652">
                  <c:v>-0.115</c:v>
                </c:pt>
                <c:pt idx="653">
                  <c:v>8.2266909999999995E-3</c:v>
                </c:pt>
                <c:pt idx="654">
                  <c:v>0.61535537799999995</c:v>
                </c:pt>
                <c:pt idx="655">
                  <c:v>1.5945636999999999E-2</c:v>
                </c:pt>
                <c:pt idx="656">
                  <c:v>3.0769230000000001E-3</c:v>
                </c:pt>
                <c:pt idx="657">
                  <c:v>4.2222221999999997E-2</c:v>
                </c:pt>
                <c:pt idx="658">
                  <c:v>0.222222222</c:v>
                </c:pt>
                <c:pt idx="659">
                  <c:v>-5.4784513999999999E-2</c:v>
                </c:pt>
                <c:pt idx="660">
                  <c:v>0.26953125</c:v>
                </c:pt>
                <c:pt idx="661">
                  <c:v>0.10589651</c:v>
                </c:pt>
                <c:pt idx="662">
                  <c:v>3.6363635999999998E-2</c:v>
                </c:pt>
                <c:pt idx="663">
                  <c:v>2.7422302999999999E-2</c:v>
                </c:pt>
                <c:pt idx="664">
                  <c:v>-2.2944162000000001E-2</c:v>
                </c:pt>
                <c:pt idx="665">
                  <c:v>-1.3333332999999999E-2</c:v>
                </c:pt>
                <c:pt idx="666">
                  <c:v>4.2258064999999997E-2</c:v>
                </c:pt>
                <c:pt idx="667">
                  <c:v>4.8492792E-2</c:v>
                </c:pt>
                <c:pt idx="668">
                  <c:v>-2.7673896999999999E-2</c:v>
                </c:pt>
                <c:pt idx="669">
                  <c:v>0.56045977000000002</c:v>
                </c:pt>
                <c:pt idx="670">
                  <c:v>-1.7170330000000001E-2</c:v>
                </c:pt>
                <c:pt idx="671">
                  <c:v>0</c:v>
                </c:pt>
                <c:pt idx="672">
                  <c:v>0.24281497599999999</c:v>
                </c:pt>
                <c:pt idx="673">
                  <c:v>0.15005476500000001</c:v>
                </c:pt>
                <c:pt idx="674">
                  <c:v>0.15657142900000001</c:v>
                </c:pt>
                <c:pt idx="675">
                  <c:v>-2.5263158000000001E-2</c:v>
                </c:pt>
                <c:pt idx="676">
                  <c:v>-0.13793103400000001</c:v>
                </c:pt>
                <c:pt idx="677">
                  <c:v>0.248201439</c:v>
                </c:pt>
                <c:pt idx="678">
                  <c:v>0.22305555599999999</c:v>
                </c:pt>
                <c:pt idx="679">
                  <c:v>6.0568217000000001E-2</c:v>
                </c:pt>
                <c:pt idx="680">
                  <c:v>-1.8181817999999999E-2</c:v>
                </c:pt>
                <c:pt idx="681">
                  <c:v>0.87966489000000003</c:v>
                </c:pt>
                <c:pt idx="682">
                  <c:v>-0.32564198</c:v>
                </c:pt>
                <c:pt idx="683">
                  <c:v>0.258175559</c:v>
                </c:pt>
                <c:pt idx="684">
                  <c:v>6.7678684000000003E-2</c:v>
                </c:pt>
                <c:pt idx="685">
                  <c:v>4.6954315000000003E-2</c:v>
                </c:pt>
                <c:pt idx="686">
                  <c:v>7.1005917000000002E-2</c:v>
                </c:pt>
                <c:pt idx="687">
                  <c:v>-5.2927927999999999E-2</c:v>
                </c:pt>
                <c:pt idx="688">
                  <c:v>5.8325493999999999E-2</c:v>
                </c:pt>
                <c:pt idx="689">
                  <c:v>0.12585034</c:v>
                </c:pt>
                <c:pt idx="690">
                  <c:v>0.20530533300000001</c:v>
                </c:pt>
                <c:pt idx="691">
                  <c:v>3.5673188000000002E-2</c:v>
                </c:pt>
                <c:pt idx="692">
                  <c:v>-0.13305024800000001</c:v>
                </c:pt>
                <c:pt idx="693">
                  <c:v>0.67815007100000002</c:v>
                </c:pt>
                <c:pt idx="694">
                  <c:v>9.3047035E-2</c:v>
                </c:pt>
                <c:pt idx="695">
                  <c:v>0</c:v>
                </c:pt>
                <c:pt idx="696">
                  <c:v>5.4583332999999998E-2</c:v>
                </c:pt>
                <c:pt idx="697">
                  <c:v>0</c:v>
                </c:pt>
                <c:pt idx="698">
                  <c:v>0.89416122799999997</c:v>
                </c:pt>
                <c:pt idx="699">
                  <c:v>0</c:v>
                </c:pt>
                <c:pt idx="700">
                  <c:v>-0.109263658</c:v>
                </c:pt>
                <c:pt idx="701">
                  <c:v>0.282438943</c:v>
                </c:pt>
                <c:pt idx="702">
                  <c:v>-6.2753035999999998E-2</c:v>
                </c:pt>
                <c:pt idx="703">
                  <c:v>4.1579314999999999E-2</c:v>
                </c:pt>
                <c:pt idx="704">
                  <c:v>-5.7142856999999998E-2</c:v>
                </c:pt>
                <c:pt idx="705">
                  <c:v>0.34397350999999998</c:v>
                </c:pt>
                <c:pt idx="706">
                  <c:v>0.12571428600000001</c:v>
                </c:pt>
                <c:pt idx="707">
                  <c:v>0.33837837799999998</c:v>
                </c:pt>
                <c:pt idx="708">
                  <c:v>0</c:v>
                </c:pt>
                <c:pt idx="709">
                  <c:v>0.84333333300000002</c:v>
                </c:pt>
                <c:pt idx="710">
                  <c:v>0.05</c:v>
                </c:pt>
                <c:pt idx="711">
                  <c:v>9.9881094000000004E-2</c:v>
                </c:pt>
                <c:pt idx="712">
                  <c:v>-5.1954023000000002E-2</c:v>
                </c:pt>
                <c:pt idx="713">
                  <c:v>1.0768633540000001</c:v>
                </c:pt>
                <c:pt idx="714">
                  <c:v>0</c:v>
                </c:pt>
                <c:pt idx="715">
                  <c:v>-0.135876043</c:v>
                </c:pt>
                <c:pt idx="716">
                  <c:v>0.12855740900000001</c:v>
                </c:pt>
                <c:pt idx="717">
                  <c:v>-2.0833332999999999E-2</c:v>
                </c:pt>
                <c:pt idx="718">
                  <c:v>6.7991630000000004E-3</c:v>
                </c:pt>
                <c:pt idx="719">
                  <c:v>0.28766825899999998</c:v>
                </c:pt>
                <c:pt idx="720">
                  <c:v>0.75</c:v>
                </c:pt>
                <c:pt idx="721">
                  <c:v>0.194716533</c:v>
                </c:pt>
                <c:pt idx="722">
                  <c:v>6.1830173000000002E-2</c:v>
                </c:pt>
                <c:pt idx="723">
                  <c:v>-5.5891239000000002E-2</c:v>
                </c:pt>
                <c:pt idx="724">
                  <c:v>-1.8850852000000001E-2</c:v>
                </c:pt>
                <c:pt idx="725">
                  <c:v>0.21630094</c:v>
                </c:pt>
                <c:pt idx="726">
                  <c:v>0.52114285699999996</c:v>
                </c:pt>
                <c:pt idx="727">
                  <c:v>-0.111420613</c:v>
                </c:pt>
                <c:pt idx="728">
                  <c:v>-0.45906383000000001</c:v>
                </c:pt>
                <c:pt idx="729">
                  <c:v>0.38427464</c:v>
                </c:pt>
                <c:pt idx="730">
                  <c:v>0.14124293800000001</c:v>
                </c:pt>
                <c:pt idx="731">
                  <c:v>-8.9947089999999993E-2</c:v>
                </c:pt>
                <c:pt idx="732">
                  <c:v>7.076756E-3</c:v>
                </c:pt>
                <c:pt idx="733">
                  <c:v>-2.8028932999999999E-2</c:v>
                </c:pt>
                <c:pt idx="734">
                  <c:v>-3.0303030000000002E-2</c:v>
                </c:pt>
                <c:pt idx="735">
                  <c:v>-0.12839324999999999</c:v>
                </c:pt>
                <c:pt idx="736">
                  <c:v>0.19780219800000001</c:v>
                </c:pt>
                <c:pt idx="737">
                  <c:v>0.21794871800000001</c:v>
                </c:pt>
                <c:pt idx="738">
                  <c:v>-8.9947089999999993E-2</c:v>
                </c:pt>
                <c:pt idx="739">
                  <c:v>0.41853035100000002</c:v>
                </c:pt>
                <c:pt idx="740">
                  <c:v>7.7102803999999997E-2</c:v>
                </c:pt>
                <c:pt idx="741">
                  <c:v>5.4054053999999997E-2</c:v>
                </c:pt>
                <c:pt idx="742">
                  <c:v>-3.3513514000000001E-2</c:v>
                </c:pt>
                <c:pt idx="743">
                  <c:v>8.7628866E-2</c:v>
                </c:pt>
                <c:pt idx="744">
                  <c:v>-2.3030302999999998E-2</c:v>
                </c:pt>
                <c:pt idx="745">
                  <c:v>-3.3636364000000002E-2</c:v>
                </c:pt>
                <c:pt idx="746">
                  <c:v>0.77618364399999995</c:v>
                </c:pt>
                <c:pt idx="747">
                  <c:v>2.6315788999999999E-2</c:v>
                </c:pt>
                <c:pt idx="748">
                  <c:v>0.38081395299999998</c:v>
                </c:pt>
                <c:pt idx="749">
                  <c:v>9.1165414E-2</c:v>
                </c:pt>
                <c:pt idx="750">
                  <c:v>0.13686773099999999</c:v>
                </c:pt>
                <c:pt idx="751">
                  <c:v>3.7369208000000001E-2</c:v>
                </c:pt>
                <c:pt idx="752">
                  <c:v>1.0201342E-2</c:v>
                </c:pt>
                <c:pt idx="753">
                  <c:v>-1.9888992000000001E-2</c:v>
                </c:pt>
                <c:pt idx="754">
                  <c:v>1.531634446</c:v>
                </c:pt>
                <c:pt idx="755">
                  <c:v>0.328333333</c:v>
                </c:pt>
                <c:pt idx="756">
                  <c:v>0.16666666699999999</c:v>
                </c:pt>
                <c:pt idx="757">
                  <c:v>0.32594021200000001</c:v>
                </c:pt>
                <c:pt idx="758">
                  <c:v>0.102564103</c:v>
                </c:pt>
                <c:pt idx="759">
                  <c:v>-6.1523899999999998E-3</c:v>
                </c:pt>
                <c:pt idx="760">
                  <c:v>0</c:v>
                </c:pt>
                <c:pt idx="761">
                  <c:v>-4.5871559999999999E-2</c:v>
                </c:pt>
                <c:pt idx="762">
                  <c:v>0.25944584399999998</c:v>
                </c:pt>
                <c:pt idx="763">
                  <c:v>7.2727269999999997E-3</c:v>
                </c:pt>
                <c:pt idx="764">
                  <c:v>-4.9868766000000002E-2</c:v>
                </c:pt>
                <c:pt idx="765">
                  <c:v>2.4679171E-2</c:v>
                </c:pt>
                <c:pt idx="766">
                  <c:v>0.97933333300000003</c:v>
                </c:pt>
                <c:pt idx="767">
                  <c:v>-0.161463415</c:v>
                </c:pt>
                <c:pt idx="768">
                  <c:v>0.193520887</c:v>
                </c:pt>
                <c:pt idx="769">
                  <c:v>6.7991630000000004E-3</c:v>
                </c:pt>
                <c:pt idx="770">
                  <c:v>-0.130146711</c:v>
                </c:pt>
                <c:pt idx="771">
                  <c:v>-3.7707391E-2</c:v>
                </c:pt>
                <c:pt idx="772">
                  <c:v>-2.4707412000000002E-2</c:v>
                </c:pt>
                <c:pt idx="773">
                  <c:v>-5.2292263999999998E-2</c:v>
                </c:pt>
                <c:pt idx="774">
                  <c:v>8.6455330000000004E-3</c:v>
                </c:pt>
                <c:pt idx="775">
                  <c:v>0.40290425800000002</c:v>
                </c:pt>
                <c:pt idx="776">
                  <c:v>-1.8092529999999999E-2</c:v>
                </c:pt>
                <c:pt idx="777">
                  <c:v>0.42056074799999998</c:v>
                </c:pt>
                <c:pt idx="778">
                  <c:v>-1.1750879999999999E-3</c:v>
                </c:pt>
                <c:pt idx="779">
                  <c:v>0.28528301900000003</c:v>
                </c:pt>
                <c:pt idx="780">
                  <c:v>0.48939051900000002</c:v>
                </c:pt>
                <c:pt idx="781">
                  <c:v>4.7220106999999997E-2</c:v>
                </c:pt>
                <c:pt idx="782">
                  <c:v>-0.10428662800000001</c:v>
                </c:pt>
                <c:pt idx="783">
                  <c:v>-0.207606973</c:v>
                </c:pt>
                <c:pt idx="784">
                  <c:v>-9.1999999999999998E-2</c:v>
                </c:pt>
                <c:pt idx="785">
                  <c:v>0.207186974</c:v>
                </c:pt>
                <c:pt idx="786">
                  <c:v>-0.179487179</c:v>
                </c:pt>
                <c:pt idx="787">
                  <c:v>-0.11876075699999999</c:v>
                </c:pt>
                <c:pt idx="788">
                  <c:v>0.134228188</c:v>
                </c:pt>
                <c:pt idx="789">
                  <c:v>-0.14021164</c:v>
                </c:pt>
                <c:pt idx="790">
                  <c:v>-3.4090909000000003E-2</c:v>
                </c:pt>
                <c:pt idx="791">
                  <c:v>-1.5413069999999999E-2</c:v>
                </c:pt>
                <c:pt idx="792">
                  <c:v>3.2013478999999997E-2</c:v>
                </c:pt>
                <c:pt idx="793">
                  <c:v>-2.6143791E-2</c:v>
                </c:pt>
                <c:pt idx="794">
                  <c:v>0.34054562599999999</c:v>
                </c:pt>
                <c:pt idx="795">
                  <c:v>-5.7217165E-2</c:v>
                </c:pt>
                <c:pt idx="796">
                  <c:v>0.117647059</c:v>
                </c:pt>
                <c:pt idx="797">
                  <c:v>0.32267168400000001</c:v>
                </c:pt>
                <c:pt idx="798">
                  <c:v>1.4117647000000001E-2</c:v>
                </c:pt>
                <c:pt idx="799">
                  <c:v>7.8947368000000004E-2</c:v>
                </c:pt>
                <c:pt idx="800">
                  <c:v>0.106941176</c:v>
                </c:pt>
                <c:pt idx="801">
                  <c:v>-0.104516129</c:v>
                </c:pt>
                <c:pt idx="802">
                  <c:v>0.32200000000000001</c:v>
                </c:pt>
                <c:pt idx="803">
                  <c:v>0.33035083599999998</c:v>
                </c:pt>
                <c:pt idx="804">
                  <c:v>0.73858399699999999</c:v>
                </c:pt>
                <c:pt idx="805">
                  <c:v>1.3333332999999999E-2</c:v>
                </c:pt>
                <c:pt idx="806">
                  <c:v>0.11056249999999999</c:v>
                </c:pt>
                <c:pt idx="807">
                  <c:v>9.2631579000000006E-2</c:v>
                </c:pt>
                <c:pt idx="808">
                  <c:v>0.153110048</c:v>
                </c:pt>
                <c:pt idx="809">
                  <c:v>-1.4696058999999999E-2</c:v>
                </c:pt>
                <c:pt idx="810">
                  <c:v>-1.0791367E-2</c:v>
                </c:pt>
                <c:pt idx="811">
                  <c:v>5.3310403999999999E-2</c:v>
                </c:pt>
                <c:pt idx="812">
                  <c:v>-5.2631578999999998E-2</c:v>
                </c:pt>
                <c:pt idx="813">
                  <c:v>-2.2861356999999999E-2</c:v>
                </c:pt>
                <c:pt idx="814">
                  <c:v>0.19176470600000001</c:v>
                </c:pt>
                <c:pt idx="815">
                  <c:v>5.2631578999999998E-2</c:v>
                </c:pt>
                <c:pt idx="816">
                  <c:v>-0.29850746299999997</c:v>
                </c:pt>
                <c:pt idx="817">
                  <c:v>-6.9767441999999999E-2</c:v>
                </c:pt>
                <c:pt idx="818">
                  <c:v>-2.5402200000000002E-3</c:v>
                </c:pt>
                <c:pt idx="819">
                  <c:v>0.18613138700000001</c:v>
                </c:pt>
                <c:pt idx="820">
                  <c:v>0.27272727299999999</c:v>
                </c:pt>
                <c:pt idx="821">
                  <c:v>2.4350648999999999E-2</c:v>
                </c:pt>
                <c:pt idx="822">
                  <c:v>0.13904761900000001</c:v>
                </c:pt>
                <c:pt idx="823">
                  <c:v>0.69546218500000001</c:v>
                </c:pt>
                <c:pt idx="824">
                  <c:v>-4.5859001000000003E-2</c:v>
                </c:pt>
                <c:pt idx="825">
                  <c:v>7.4666667000000006E-2</c:v>
                </c:pt>
                <c:pt idx="826">
                  <c:v>-0.18693918200000001</c:v>
                </c:pt>
                <c:pt idx="827">
                  <c:v>6.935123E-2</c:v>
                </c:pt>
                <c:pt idx="828">
                  <c:v>0.66340508799999998</c:v>
                </c:pt>
                <c:pt idx="829">
                  <c:v>4.4529961999999999E-2</c:v>
                </c:pt>
                <c:pt idx="830">
                  <c:v>-0.203791469</c:v>
                </c:pt>
                <c:pt idx="831">
                  <c:v>-0.10038610000000001</c:v>
                </c:pt>
                <c:pt idx="832">
                  <c:v>0.1875</c:v>
                </c:pt>
                <c:pt idx="833">
                  <c:v>-0.16584887100000001</c:v>
                </c:pt>
                <c:pt idx="834">
                  <c:v>0.28726287299999997</c:v>
                </c:pt>
                <c:pt idx="835">
                  <c:v>0</c:v>
                </c:pt>
                <c:pt idx="836">
                  <c:v>6.3559319999999999E-3</c:v>
                </c:pt>
                <c:pt idx="837">
                  <c:v>5.4782609000000003E-2</c:v>
                </c:pt>
                <c:pt idx="838">
                  <c:v>6.1538460000000001E-3</c:v>
                </c:pt>
                <c:pt idx="839">
                  <c:v>-4.1666666999999998E-2</c:v>
                </c:pt>
                <c:pt idx="840">
                  <c:v>0.110671937</c:v>
                </c:pt>
                <c:pt idx="841">
                  <c:v>0.18</c:v>
                </c:pt>
                <c:pt idx="842">
                  <c:v>9.0090090000000001E-3</c:v>
                </c:pt>
                <c:pt idx="843">
                  <c:v>0.13037037000000001</c:v>
                </c:pt>
                <c:pt idx="844">
                  <c:v>-2.7391822E-2</c:v>
                </c:pt>
                <c:pt idx="845">
                  <c:v>-3.3505155000000002E-2</c:v>
                </c:pt>
                <c:pt idx="846">
                  <c:v>-0.15789473700000001</c:v>
                </c:pt>
                <c:pt idx="847">
                  <c:v>7.4666667000000006E-2</c:v>
                </c:pt>
                <c:pt idx="848">
                  <c:v>-0.17192429000000001</c:v>
                </c:pt>
                <c:pt idx="849">
                  <c:v>0.13725490200000001</c:v>
                </c:pt>
                <c:pt idx="850">
                  <c:v>0.31123461699999999</c:v>
                </c:pt>
                <c:pt idx="851">
                  <c:v>0.56593072700000002</c:v>
                </c:pt>
                <c:pt idx="852">
                  <c:v>9.6842352000000007E-2</c:v>
                </c:pt>
                <c:pt idx="853">
                  <c:v>0.33832769499999998</c:v>
                </c:pt>
                <c:pt idx="854">
                  <c:v>5.1893408000000002E-2</c:v>
                </c:pt>
                <c:pt idx="855">
                  <c:v>5.7082451999999999E-2</c:v>
                </c:pt>
                <c:pt idx="856">
                  <c:v>0.5</c:v>
                </c:pt>
                <c:pt idx="857">
                  <c:v>-2.5974026000000001E-2</c:v>
                </c:pt>
                <c:pt idx="858">
                  <c:v>3.7037037000000002E-2</c:v>
                </c:pt>
                <c:pt idx="859">
                  <c:v>0.54769230800000002</c:v>
                </c:pt>
                <c:pt idx="860">
                  <c:v>-0.18367346900000001</c:v>
                </c:pt>
                <c:pt idx="861">
                  <c:v>-7.3367599999999995E-4</c:v>
                </c:pt>
                <c:pt idx="862">
                  <c:v>8.0645161000000007E-2</c:v>
                </c:pt>
                <c:pt idx="863">
                  <c:v>0.111111111</c:v>
                </c:pt>
                <c:pt idx="864">
                  <c:v>0</c:v>
                </c:pt>
                <c:pt idx="865">
                  <c:v>4.8655570000000002E-2</c:v>
                </c:pt>
                <c:pt idx="866">
                  <c:v>-2.2364216999999999E-2</c:v>
                </c:pt>
                <c:pt idx="867">
                  <c:v>0.514285714</c:v>
                </c:pt>
                <c:pt idx="868">
                  <c:v>0.445783133</c:v>
                </c:pt>
                <c:pt idx="869">
                  <c:v>0.25515789500000002</c:v>
                </c:pt>
                <c:pt idx="870">
                  <c:v>0.85977859800000001</c:v>
                </c:pt>
                <c:pt idx="871">
                  <c:v>0.29725363500000002</c:v>
                </c:pt>
                <c:pt idx="872">
                  <c:v>1.9337017000000001E-2</c:v>
                </c:pt>
                <c:pt idx="873">
                  <c:v>-9.1794159E-2</c:v>
                </c:pt>
                <c:pt idx="874">
                  <c:v>-1.6E-2</c:v>
                </c:pt>
                <c:pt idx="875">
                  <c:v>0</c:v>
                </c:pt>
                <c:pt idx="876">
                  <c:v>6.8571429999999996E-3</c:v>
                </c:pt>
                <c:pt idx="877">
                  <c:v>0.35637149000000001</c:v>
                </c:pt>
                <c:pt idx="878">
                  <c:v>7.421875E-2</c:v>
                </c:pt>
                <c:pt idx="879">
                  <c:v>-2.9126214000000001E-2</c:v>
                </c:pt>
                <c:pt idx="880">
                  <c:v>-2.9430181999999999E-2</c:v>
                </c:pt>
                <c:pt idx="881">
                  <c:v>0.231292517</c:v>
                </c:pt>
                <c:pt idx="882">
                  <c:v>9.826087E-2</c:v>
                </c:pt>
                <c:pt idx="883">
                  <c:v>0.183076923</c:v>
                </c:pt>
                <c:pt idx="884">
                  <c:v>-0.44021739100000001</c:v>
                </c:pt>
                <c:pt idx="885">
                  <c:v>-0.05</c:v>
                </c:pt>
                <c:pt idx="886">
                  <c:v>-1.2345679E-2</c:v>
                </c:pt>
                <c:pt idx="887">
                  <c:v>0.317352788</c:v>
                </c:pt>
                <c:pt idx="888">
                  <c:v>0</c:v>
                </c:pt>
                <c:pt idx="889">
                  <c:v>-0.118387909</c:v>
                </c:pt>
                <c:pt idx="890">
                  <c:v>-2.7842227000000001E-2</c:v>
                </c:pt>
                <c:pt idx="891">
                  <c:v>7.2674419000000004E-2</c:v>
                </c:pt>
                <c:pt idx="892">
                  <c:v>-0.171442448</c:v>
                </c:pt>
                <c:pt idx="893">
                  <c:v>-9.8194131000000004E-2</c:v>
                </c:pt>
                <c:pt idx="894">
                  <c:v>2.0408163E-2</c:v>
                </c:pt>
                <c:pt idx="895">
                  <c:v>-8.3671811999999998E-2</c:v>
                </c:pt>
                <c:pt idx="896">
                  <c:v>-0.29765013099999998</c:v>
                </c:pt>
                <c:pt idx="897">
                  <c:v>3.1353134999999997E-2</c:v>
                </c:pt>
                <c:pt idx="898">
                  <c:v>0.45512820500000001</c:v>
                </c:pt>
                <c:pt idx="899">
                  <c:v>0.66666666699999999</c:v>
                </c:pt>
                <c:pt idx="900">
                  <c:v>2.0869565E-2</c:v>
                </c:pt>
                <c:pt idx="901">
                  <c:v>1.6009852000000001E-2</c:v>
                </c:pt>
                <c:pt idx="902">
                  <c:v>-0.198847262</c:v>
                </c:pt>
                <c:pt idx="903">
                  <c:v>-9.9099098999999996E-2</c:v>
                </c:pt>
                <c:pt idx="904">
                  <c:v>-0.11235408600000001</c:v>
                </c:pt>
                <c:pt idx="905">
                  <c:v>0.152737752</c:v>
                </c:pt>
                <c:pt idx="906">
                  <c:v>-4.0825902999999997E-2</c:v>
                </c:pt>
                <c:pt idx="907">
                  <c:v>0</c:v>
                </c:pt>
                <c:pt idx="908">
                  <c:v>4.7500000000000001E-2</c:v>
                </c:pt>
                <c:pt idx="909">
                  <c:v>3.3690657999999998E-2</c:v>
                </c:pt>
                <c:pt idx="910">
                  <c:v>-1.7272727000000002E-2</c:v>
                </c:pt>
                <c:pt idx="911">
                  <c:v>-8.3333332999999996E-2</c:v>
                </c:pt>
                <c:pt idx="912">
                  <c:v>0.118956929</c:v>
                </c:pt>
                <c:pt idx="913">
                  <c:v>-3.5187286999999998E-2</c:v>
                </c:pt>
                <c:pt idx="914">
                  <c:v>0.15060240999999999</c:v>
                </c:pt>
                <c:pt idx="915">
                  <c:v>9.5172413999999997E-2</c:v>
                </c:pt>
                <c:pt idx="916">
                  <c:v>0.146386658</c:v>
                </c:pt>
                <c:pt idx="917">
                  <c:v>0.15965517200000001</c:v>
                </c:pt>
                <c:pt idx="918">
                  <c:v>-0.14704225400000001</c:v>
                </c:pt>
                <c:pt idx="919">
                  <c:v>0.25246794500000003</c:v>
                </c:pt>
                <c:pt idx="920">
                  <c:v>0.42001460899999998</c:v>
                </c:pt>
                <c:pt idx="921">
                  <c:v>-0.13793103400000001</c:v>
                </c:pt>
                <c:pt idx="922">
                  <c:v>0.110769231</c:v>
                </c:pt>
                <c:pt idx="923">
                  <c:v>-0.71791964900000005</c:v>
                </c:pt>
                <c:pt idx="924">
                  <c:v>-1.0434783E-2</c:v>
                </c:pt>
                <c:pt idx="925">
                  <c:v>6.8345323999999999E-2</c:v>
                </c:pt>
                <c:pt idx="926">
                  <c:v>0.101333333</c:v>
                </c:pt>
                <c:pt idx="927">
                  <c:v>0.16207792200000001</c:v>
                </c:pt>
                <c:pt idx="928">
                  <c:v>0.17647058800000001</c:v>
                </c:pt>
                <c:pt idx="929">
                  <c:v>8.1206500000000001E-3</c:v>
                </c:pt>
                <c:pt idx="930">
                  <c:v>0.43137254899999999</c:v>
                </c:pt>
                <c:pt idx="931">
                  <c:v>-2.5084746000000002E-2</c:v>
                </c:pt>
                <c:pt idx="932">
                  <c:v>2.1168500999999999E-2</c:v>
                </c:pt>
                <c:pt idx="933">
                  <c:v>-4.3999999999999997E-2</c:v>
                </c:pt>
                <c:pt idx="934">
                  <c:v>-0.60835820900000004</c:v>
                </c:pt>
                <c:pt idx="935">
                  <c:v>0.18231540600000001</c:v>
                </c:pt>
                <c:pt idx="936">
                  <c:v>-0.12764688299999999</c:v>
                </c:pt>
                <c:pt idx="937">
                  <c:v>-5.1490515000000001E-2</c:v>
                </c:pt>
                <c:pt idx="938">
                  <c:v>2.3706897000000001E-2</c:v>
                </c:pt>
                <c:pt idx="939">
                  <c:v>0.19382022500000001</c:v>
                </c:pt>
                <c:pt idx="940">
                  <c:v>1.6251319959999999</c:v>
                </c:pt>
                <c:pt idx="941">
                  <c:v>0.29899420900000001</c:v>
                </c:pt>
                <c:pt idx="942">
                  <c:v>0.141226819</c:v>
                </c:pt>
                <c:pt idx="943">
                  <c:v>-2.4736841999999998E-2</c:v>
                </c:pt>
                <c:pt idx="944">
                  <c:v>4.5842216999999998E-2</c:v>
                </c:pt>
                <c:pt idx="945">
                  <c:v>-1.0093168E-2</c:v>
                </c:pt>
                <c:pt idx="946">
                  <c:v>0.14285714299999999</c:v>
                </c:pt>
                <c:pt idx="947">
                  <c:v>-6.6176471000000001E-2</c:v>
                </c:pt>
                <c:pt idx="948">
                  <c:v>0.44440678</c:v>
                </c:pt>
                <c:pt idx="949">
                  <c:v>0.34338138899999998</c:v>
                </c:pt>
                <c:pt idx="950">
                  <c:v>0.183076923</c:v>
                </c:pt>
                <c:pt idx="951">
                  <c:v>-4.3859650000000003E-3</c:v>
                </c:pt>
                <c:pt idx="952">
                  <c:v>0.36352290999999998</c:v>
                </c:pt>
                <c:pt idx="953">
                  <c:v>0.19875346299999999</c:v>
                </c:pt>
                <c:pt idx="954">
                  <c:v>6.7615657999999995E-2</c:v>
                </c:pt>
                <c:pt idx="955">
                  <c:v>0</c:v>
                </c:pt>
                <c:pt idx="956">
                  <c:v>-0.15848527300000001</c:v>
                </c:pt>
                <c:pt idx="957">
                  <c:v>-1.3064516E-2</c:v>
                </c:pt>
                <c:pt idx="958">
                  <c:v>-6.8888888999999995E-2</c:v>
                </c:pt>
                <c:pt idx="959">
                  <c:v>-0.27150084299999999</c:v>
                </c:pt>
                <c:pt idx="960">
                  <c:v>-5.0285714000000002E-2</c:v>
                </c:pt>
                <c:pt idx="961">
                  <c:v>0.39777777800000003</c:v>
                </c:pt>
                <c:pt idx="962">
                  <c:v>6.3721941000000004E-2</c:v>
                </c:pt>
                <c:pt idx="963">
                  <c:v>-0.31441176500000001</c:v>
                </c:pt>
                <c:pt idx="964">
                  <c:v>0.44992450899999997</c:v>
                </c:pt>
                <c:pt idx="965">
                  <c:v>3.8071066000000001E-2</c:v>
                </c:pt>
                <c:pt idx="966">
                  <c:v>-6.8888888999999995E-2</c:v>
                </c:pt>
                <c:pt idx="967">
                  <c:v>0.34550839100000003</c:v>
                </c:pt>
                <c:pt idx="968">
                  <c:v>0.32</c:v>
                </c:pt>
                <c:pt idx="969">
                  <c:v>4.2711864000000002E-2</c:v>
                </c:pt>
                <c:pt idx="970">
                  <c:v>6.6954643999999994E-2</c:v>
                </c:pt>
                <c:pt idx="971">
                  <c:v>-0.121992166</c:v>
                </c:pt>
                <c:pt idx="972">
                  <c:v>0.16391852600000001</c:v>
                </c:pt>
                <c:pt idx="973">
                  <c:v>9.7509498E-2</c:v>
                </c:pt>
                <c:pt idx="974">
                  <c:v>-4.8353909E-2</c:v>
                </c:pt>
                <c:pt idx="975">
                  <c:v>-4.4776119000000003E-2</c:v>
                </c:pt>
                <c:pt idx="976">
                  <c:v>0.137722237</c:v>
                </c:pt>
                <c:pt idx="977">
                  <c:v>9.8522166999999994E-2</c:v>
                </c:pt>
                <c:pt idx="978">
                  <c:v>1.3888889E-2</c:v>
                </c:pt>
                <c:pt idx="979">
                  <c:v>-9.7857142999999994E-2</c:v>
                </c:pt>
                <c:pt idx="980">
                  <c:v>-0.11749999999999999</c:v>
                </c:pt>
                <c:pt idx="981">
                  <c:v>-0.138461538</c:v>
                </c:pt>
                <c:pt idx="982">
                  <c:v>5.6000000000000001E-2</c:v>
                </c:pt>
                <c:pt idx="983">
                  <c:v>-5.2301254999999998E-2</c:v>
                </c:pt>
                <c:pt idx="984">
                  <c:v>-3.8461538000000003E-2</c:v>
                </c:pt>
                <c:pt idx="985">
                  <c:v>-0.26900000000000002</c:v>
                </c:pt>
                <c:pt idx="986">
                  <c:v>6.1473487E-2</c:v>
                </c:pt>
                <c:pt idx="987">
                  <c:v>-3.2648126E-2</c:v>
                </c:pt>
                <c:pt idx="988">
                  <c:v>-2.9680365E-2</c:v>
                </c:pt>
                <c:pt idx="989">
                  <c:v>-6.8233945000000004E-2</c:v>
                </c:pt>
                <c:pt idx="990">
                  <c:v>0.27272727299999999</c:v>
                </c:pt>
                <c:pt idx="991">
                  <c:v>-2.3551401999999999E-2</c:v>
                </c:pt>
                <c:pt idx="992">
                  <c:v>0.52246955100000003</c:v>
                </c:pt>
                <c:pt idx="993">
                  <c:v>0.35860655699999999</c:v>
                </c:pt>
                <c:pt idx="994">
                  <c:v>0.72918100500000005</c:v>
                </c:pt>
                <c:pt idx="995">
                  <c:v>-1.2578616000000001E-2</c:v>
                </c:pt>
                <c:pt idx="996">
                  <c:v>5.0884956000000002E-2</c:v>
                </c:pt>
                <c:pt idx="997">
                  <c:v>0.267050913</c:v>
                </c:pt>
                <c:pt idx="998">
                  <c:v>-9.1546392000000004E-2</c:v>
                </c:pt>
                <c:pt idx="999">
                  <c:v>-4.5941810000000001E-3</c:v>
                </c:pt>
                <c:pt idx="1000">
                  <c:v>-5.1954023000000002E-2</c:v>
                </c:pt>
                <c:pt idx="1001">
                  <c:v>-0.34386143699999999</c:v>
                </c:pt>
                <c:pt idx="1002">
                  <c:v>-0.19033323299999999</c:v>
                </c:pt>
                <c:pt idx="1003">
                  <c:v>0.66886979499999999</c:v>
                </c:pt>
                <c:pt idx="1004">
                  <c:v>0.14534883700000001</c:v>
                </c:pt>
                <c:pt idx="1005">
                  <c:v>-3.5278154999999999E-2</c:v>
                </c:pt>
                <c:pt idx="1006">
                  <c:v>6.4625849999999999E-2</c:v>
                </c:pt>
                <c:pt idx="1007">
                  <c:v>-0.14893617000000001</c:v>
                </c:pt>
                <c:pt idx="1008">
                  <c:v>8.7999999999999995E-2</c:v>
                </c:pt>
                <c:pt idx="1009">
                  <c:v>0.33495145599999998</c:v>
                </c:pt>
                <c:pt idx="1010">
                  <c:v>0.33495145599999998</c:v>
                </c:pt>
                <c:pt idx="1011">
                  <c:v>8.8090204000000005E-2</c:v>
                </c:pt>
                <c:pt idx="1012">
                  <c:v>7.2164948000000007E-2</c:v>
                </c:pt>
                <c:pt idx="1013">
                  <c:v>0.14534883700000001</c:v>
                </c:pt>
                <c:pt idx="1014">
                  <c:v>3.125E-2</c:v>
                </c:pt>
                <c:pt idx="1015">
                  <c:v>-4.7619047999999997E-2</c:v>
                </c:pt>
                <c:pt idx="1016">
                  <c:v>9.5617530000000006E-2</c:v>
                </c:pt>
                <c:pt idx="1017">
                  <c:v>0.61702127699999998</c:v>
                </c:pt>
                <c:pt idx="1018">
                  <c:v>0.106583072</c:v>
                </c:pt>
                <c:pt idx="1019">
                  <c:v>0.137039937</c:v>
                </c:pt>
                <c:pt idx="1020">
                  <c:v>0.625</c:v>
                </c:pt>
                <c:pt idx="1021">
                  <c:v>-0.14887452600000001</c:v>
                </c:pt>
                <c:pt idx="1022">
                  <c:v>-7.5999999999999998E-2</c:v>
                </c:pt>
                <c:pt idx="1023">
                  <c:v>0.45786516900000002</c:v>
                </c:pt>
                <c:pt idx="1024">
                  <c:v>0.6</c:v>
                </c:pt>
                <c:pt idx="1025">
                  <c:v>1.0834239999999999E-3</c:v>
                </c:pt>
                <c:pt idx="1026">
                  <c:v>-3.5679846000000001E-2</c:v>
                </c:pt>
                <c:pt idx="1027">
                  <c:v>-7.5757575999999993E-2</c:v>
                </c:pt>
                <c:pt idx="1028">
                  <c:v>0.29520000000000002</c:v>
                </c:pt>
                <c:pt idx="1029">
                  <c:v>0.26715176699999998</c:v>
                </c:pt>
                <c:pt idx="1030">
                  <c:v>9.6296300000000001E-3</c:v>
                </c:pt>
                <c:pt idx="1031">
                  <c:v>0.75786885199999998</c:v>
                </c:pt>
                <c:pt idx="1032">
                  <c:v>0.05</c:v>
                </c:pt>
                <c:pt idx="1033">
                  <c:v>0.33333333300000001</c:v>
                </c:pt>
                <c:pt idx="1034">
                  <c:v>-0.111111111</c:v>
                </c:pt>
                <c:pt idx="1035">
                  <c:v>0.77484786999999999</c:v>
                </c:pt>
                <c:pt idx="1036">
                  <c:v>0.45765275300000002</c:v>
                </c:pt>
                <c:pt idx="1037">
                  <c:v>4.6803303999999997E-2</c:v>
                </c:pt>
                <c:pt idx="1038">
                  <c:v>0.95745309499999998</c:v>
                </c:pt>
                <c:pt idx="1039">
                  <c:v>-9.0436589999999997E-2</c:v>
                </c:pt>
                <c:pt idx="1040">
                  <c:v>-4.9670329999999999E-2</c:v>
                </c:pt>
                <c:pt idx="1041">
                  <c:v>-2.7342956000000002E-2</c:v>
                </c:pt>
                <c:pt idx="1042">
                  <c:v>0.03</c:v>
                </c:pt>
                <c:pt idx="1043">
                  <c:v>-2.4163568999999999E-2</c:v>
                </c:pt>
                <c:pt idx="1044">
                  <c:v>9.0909090999999997E-2</c:v>
                </c:pt>
                <c:pt idx="1045">
                  <c:v>9.0726257000000005E-2</c:v>
                </c:pt>
                <c:pt idx="1046">
                  <c:v>-0.114271204</c:v>
                </c:pt>
                <c:pt idx="1047">
                  <c:v>0.10619468999999999</c:v>
                </c:pt>
                <c:pt idx="1048">
                  <c:v>4.6901172999999997E-2</c:v>
                </c:pt>
                <c:pt idx="1049">
                  <c:v>-8.3333332999999996E-2</c:v>
                </c:pt>
                <c:pt idx="1050">
                  <c:v>0.145127119</c:v>
                </c:pt>
                <c:pt idx="1051">
                  <c:v>9.5238094999999995E-2</c:v>
                </c:pt>
                <c:pt idx="1052">
                  <c:v>-2.8268550999999999E-2</c:v>
                </c:pt>
                <c:pt idx="1053">
                  <c:v>8.4674004999999997E-2</c:v>
                </c:pt>
                <c:pt idx="1054">
                  <c:v>-5.8787879000000001E-2</c:v>
                </c:pt>
                <c:pt idx="1055">
                  <c:v>5.2747250000000001E-3</c:v>
                </c:pt>
                <c:pt idx="1056">
                  <c:v>0.21564694100000001</c:v>
                </c:pt>
                <c:pt idx="1057">
                  <c:v>9.6401028E-2</c:v>
                </c:pt>
                <c:pt idx="1058">
                  <c:v>-0.23076923099999999</c:v>
                </c:pt>
                <c:pt idx="1059">
                  <c:v>0</c:v>
                </c:pt>
                <c:pt idx="1060">
                  <c:v>-0.114166667</c:v>
                </c:pt>
                <c:pt idx="1061">
                  <c:v>-4.2631579000000003E-2</c:v>
                </c:pt>
                <c:pt idx="1062">
                  <c:v>0.119416591</c:v>
                </c:pt>
                <c:pt idx="1063">
                  <c:v>-0.10456383599999999</c:v>
                </c:pt>
                <c:pt idx="1064">
                  <c:v>4.7220106999999997E-2</c:v>
                </c:pt>
                <c:pt idx="1065">
                  <c:v>8.7058824000000007E-2</c:v>
                </c:pt>
                <c:pt idx="1066">
                  <c:v>0.13895216399999999</c:v>
                </c:pt>
                <c:pt idx="1067">
                  <c:v>0.48809523799999999</c:v>
                </c:pt>
                <c:pt idx="1068">
                  <c:v>0.15423514499999999</c:v>
                </c:pt>
                <c:pt idx="1069">
                  <c:v>-6.6040421000000002E-2</c:v>
                </c:pt>
                <c:pt idx="1070">
                  <c:v>-5.5489965000000002E-2</c:v>
                </c:pt>
                <c:pt idx="1071">
                  <c:v>-4.0783034000000003E-2</c:v>
                </c:pt>
                <c:pt idx="1072">
                  <c:v>-9.4799209999999995E-2</c:v>
                </c:pt>
                <c:pt idx="1073">
                  <c:v>-9.9767981000000006E-2</c:v>
                </c:pt>
                <c:pt idx="1074">
                  <c:v>-6.9693770000000002E-2</c:v>
                </c:pt>
                <c:pt idx="1075">
                  <c:v>-7.8369906000000003E-2</c:v>
                </c:pt>
                <c:pt idx="1076">
                  <c:v>-2.7616279000000001E-2</c:v>
                </c:pt>
                <c:pt idx="1077">
                  <c:v>0.1</c:v>
                </c:pt>
                <c:pt idx="1078">
                  <c:v>-9.0909090999999997E-2</c:v>
                </c:pt>
                <c:pt idx="1079">
                  <c:v>-3.5714285999999998E-2</c:v>
                </c:pt>
                <c:pt idx="1080">
                  <c:v>-0.29977116700000001</c:v>
                </c:pt>
                <c:pt idx="1081">
                  <c:v>0.162162162</c:v>
                </c:pt>
                <c:pt idx="1082">
                  <c:v>5.9024539999999997E-3</c:v>
                </c:pt>
                <c:pt idx="1083">
                  <c:v>6.7431851000000001E-2</c:v>
                </c:pt>
                <c:pt idx="1084">
                  <c:v>0.68684824899999997</c:v>
                </c:pt>
                <c:pt idx="1085">
                  <c:v>3.0617284000000002E-2</c:v>
                </c:pt>
                <c:pt idx="1086">
                  <c:v>-0.15625</c:v>
                </c:pt>
                <c:pt idx="1087">
                  <c:v>0.16666666699999999</c:v>
                </c:pt>
                <c:pt idx="1088">
                  <c:v>0.29223872200000001</c:v>
                </c:pt>
                <c:pt idx="1089">
                  <c:v>3.0927835000000001E-2</c:v>
                </c:pt>
                <c:pt idx="1090">
                  <c:v>-1.8518519000000001E-2</c:v>
                </c:pt>
                <c:pt idx="1091">
                  <c:v>0.61414720099999998</c:v>
                </c:pt>
                <c:pt idx="1092">
                  <c:v>-1.2820513E-2</c:v>
                </c:pt>
                <c:pt idx="1093">
                  <c:v>0.301308411</c:v>
                </c:pt>
                <c:pt idx="1094">
                  <c:v>-0.19354838699999999</c:v>
                </c:pt>
                <c:pt idx="1095">
                  <c:v>0.40476190499999998</c:v>
                </c:pt>
                <c:pt idx="1096">
                  <c:v>-0.100895522</c:v>
                </c:pt>
                <c:pt idx="1097">
                  <c:v>0.201538462</c:v>
                </c:pt>
                <c:pt idx="1098">
                  <c:v>5.9322034000000003E-2</c:v>
                </c:pt>
                <c:pt idx="1099">
                  <c:v>-8.9285714000000002E-2</c:v>
                </c:pt>
                <c:pt idx="1100">
                  <c:v>-0.119940978</c:v>
                </c:pt>
                <c:pt idx="1101">
                  <c:v>0.13128205100000001</c:v>
                </c:pt>
                <c:pt idx="1102">
                  <c:v>0.26868890200000001</c:v>
                </c:pt>
                <c:pt idx="1103">
                  <c:v>0.41449664400000003</c:v>
                </c:pt>
                <c:pt idx="1104">
                  <c:v>0.409090909</c:v>
                </c:pt>
                <c:pt idx="1105">
                  <c:v>0.285246573</c:v>
                </c:pt>
                <c:pt idx="1106">
                  <c:v>4.8589342000000001E-2</c:v>
                </c:pt>
                <c:pt idx="1107">
                  <c:v>0</c:v>
                </c:pt>
                <c:pt idx="1108">
                  <c:v>1.6528925999999999E-2</c:v>
                </c:pt>
                <c:pt idx="1109">
                  <c:v>0.20069204199999999</c:v>
                </c:pt>
                <c:pt idx="1110">
                  <c:v>-8.3508771999999995E-2</c:v>
                </c:pt>
                <c:pt idx="1111">
                  <c:v>0.25</c:v>
                </c:pt>
                <c:pt idx="1112">
                  <c:v>3.5714285999999998E-2</c:v>
                </c:pt>
                <c:pt idx="1113">
                  <c:v>-1.6666667E-2</c:v>
                </c:pt>
                <c:pt idx="1114">
                  <c:v>-7.6190479999999998E-3</c:v>
                </c:pt>
                <c:pt idx="1115">
                  <c:v>1.5294118000000001E-2</c:v>
                </c:pt>
                <c:pt idx="1116">
                  <c:v>-8.0882353000000004E-2</c:v>
                </c:pt>
                <c:pt idx="1117">
                  <c:v>8.8667365999999997E-2</c:v>
                </c:pt>
                <c:pt idx="1118">
                  <c:v>0.28441295500000002</c:v>
                </c:pt>
                <c:pt idx="1119">
                  <c:v>-0.101787102</c:v>
                </c:pt>
                <c:pt idx="1120">
                  <c:v>4.0816326999999999E-2</c:v>
                </c:pt>
                <c:pt idx="1121">
                  <c:v>0.186727952</c:v>
                </c:pt>
                <c:pt idx="1122">
                  <c:v>-8.4754262999999996E-2</c:v>
                </c:pt>
                <c:pt idx="1123">
                  <c:v>0.158346972</c:v>
                </c:pt>
                <c:pt idx="1124">
                  <c:v>3.0750308000000001E-2</c:v>
                </c:pt>
                <c:pt idx="1125">
                  <c:v>-0.172707889</c:v>
                </c:pt>
                <c:pt idx="1126">
                  <c:v>-0.122349103</c:v>
                </c:pt>
                <c:pt idx="1127">
                  <c:v>-0.20685279200000001</c:v>
                </c:pt>
                <c:pt idx="1128">
                  <c:v>-0.16483516500000001</c:v>
                </c:pt>
                <c:pt idx="1129">
                  <c:v>0.15269841300000001</c:v>
                </c:pt>
                <c:pt idx="1130">
                  <c:v>-1.6853933000000001E-2</c:v>
                </c:pt>
                <c:pt idx="1131">
                  <c:v>0.38089758299999998</c:v>
                </c:pt>
                <c:pt idx="1132">
                  <c:v>-3.6923076999999999E-2</c:v>
                </c:pt>
                <c:pt idx="1133">
                  <c:v>3.1914893999999999E-2</c:v>
                </c:pt>
                <c:pt idx="1134">
                  <c:v>-0.13</c:v>
                </c:pt>
                <c:pt idx="1135">
                  <c:v>-8.1218273999999993E-2</c:v>
                </c:pt>
                <c:pt idx="1136">
                  <c:v>0.10674157300000001</c:v>
                </c:pt>
                <c:pt idx="1137">
                  <c:v>1.6458196000000001E-2</c:v>
                </c:pt>
                <c:pt idx="1138">
                  <c:v>-0.11194805200000001</c:v>
                </c:pt>
                <c:pt idx="1139">
                  <c:v>0</c:v>
                </c:pt>
                <c:pt idx="1140">
                  <c:v>0.16666666699999999</c:v>
                </c:pt>
                <c:pt idx="1141">
                  <c:v>-8.3333332999999996E-2</c:v>
                </c:pt>
                <c:pt idx="1142">
                  <c:v>0.138823529</c:v>
                </c:pt>
                <c:pt idx="1143">
                  <c:v>6.5290322999999997E-2</c:v>
                </c:pt>
                <c:pt idx="1144">
                  <c:v>-9.9614400000000002E-3</c:v>
                </c:pt>
                <c:pt idx="1145">
                  <c:v>-0.120540019</c:v>
                </c:pt>
                <c:pt idx="1146">
                  <c:v>-1.0909090999999999E-2</c:v>
                </c:pt>
                <c:pt idx="1147">
                  <c:v>5.9241705999999998E-2</c:v>
                </c:pt>
                <c:pt idx="1148">
                  <c:v>6.6098632000000004E-2</c:v>
                </c:pt>
                <c:pt idx="1149">
                  <c:v>8.0645160000000007E-3</c:v>
                </c:pt>
                <c:pt idx="1150">
                  <c:v>-7.8027466000000004E-2</c:v>
                </c:pt>
                <c:pt idx="1151">
                  <c:v>-0.17647058800000001</c:v>
                </c:pt>
                <c:pt idx="1152">
                  <c:v>1.6803423850000001</c:v>
                </c:pt>
                <c:pt idx="1153">
                  <c:v>-1.4390033999999999E-2</c:v>
                </c:pt>
                <c:pt idx="1154">
                  <c:v>-1.2693935E-2</c:v>
                </c:pt>
                <c:pt idx="1155">
                  <c:v>0.27627627599999999</c:v>
                </c:pt>
                <c:pt idx="1156">
                  <c:v>0.61815950900000005</c:v>
                </c:pt>
                <c:pt idx="1157">
                  <c:v>2.739726E-2</c:v>
                </c:pt>
                <c:pt idx="1158">
                  <c:v>0.15333333299999999</c:v>
                </c:pt>
                <c:pt idx="1159">
                  <c:v>0.15499254800000001</c:v>
                </c:pt>
                <c:pt idx="1160">
                  <c:v>-0.12166666700000001</c:v>
                </c:pt>
                <c:pt idx="1161">
                  <c:v>-2.8745645E-2</c:v>
                </c:pt>
                <c:pt idx="1162">
                  <c:v>8.2667919000000006E-2</c:v>
                </c:pt>
                <c:pt idx="1163">
                  <c:v>-5.0724638000000002E-2</c:v>
                </c:pt>
                <c:pt idx="1164">
                  <c:v>1.7543860000000001E-2</c:v>
                </c:pt>
                <c:pt idx="1165">
                  <c:v>0.20240480999999999</c:v>
                </c:pt>
                <c:pt idx="1166">
                  <c:v>4.3749999999999997E-2</c:v>
                </c:pt>
                <c:pt idx="1167">
                  <c:v>-5.9701493000000001E-2</c:v>
                </c:pt>
                <c:pt idx="1168">
                  <c:v>-0.14335664300000001</c:v>
                </c:pt>
                <c:pt idx="1169">
                  <c:v>0.254401408</c:v>
                </c:pt>
                <c:pt idx="1170">
                  <c:v>0.197560976</c:v>
                </c:pt>
                <c:pt idx="1171">
                  <c:v>-0.22863877399999999</c:v>
                </c:pt>
                <c:pt idx="1172">
                  <c:v>0.16915422899999999</c:v>
                </c:pt>
                <c:pt idx="1173">
                  <c:v>-0.15492957700000001</c:v>
                </c:pt>
                <c:pt idx="1174">
                  <c:v>-8.1330869E-2</c:v>
                </c:pt>
                <c:pt idx="1175">
                  <c:v>-0.32800000000000001</c:v>
                </c:pt>
                <c:pt idx="1176">
                  <c:v>0.12443438900000001</c:v>
                </c:pt>
                <c:pt idx="1177">
                  <c:v>0.207119741</c:v>
                </c:pt>
                <c:pt idx="1178">
                  <c:v>-0.19132149900000001</c:v>
                </c:pt>
                <c:pt idx="1179">
                  <c:v>-2.4427714999999999E-2</c:v>
                </c:pt>
                <c:pt idx="1180">
                  <c:v>0.25440729499999998</c:v>
                </c:pt>
                <c:pt idx="1181">
                  <c:v>-0.40354430400000002</c:v>
                </c:pt>
                <c:pt idx="1182">
                  <c:v>3.8781163E-2</c:v>
                </c:pt>
                <c:pt idx="1183">
                  <c:v>-0.43606138100000003</c:v>
                </c:pt>
                <c:pt idx="1184">
                  <c:v>0.132743363</c:v>
                </c:pt>
                <c:pt idx="1185">
                  <c:v>3.3846154000000003E-2</c:v>
                </c:pt>
                <c:pt idx="1186">
                  <c:v>0.16436637400000001</c:v>
                </c:pt>
                <c:pt idx="1187">
                  <c:v>6.1994608999999999E-2</c:v>
                </c:pt>
                <c:pt idx="1188">
                  <c:v>0.114285714</c:v>
                </c:pt>
                <c:pt idx="1189">
                  <c:v>0.15531531500000001</c:v>
                </c:pt>
                <c:pt idx="1190">
                  <c:v>0.158415842</c:v>
                </c:pt>
                <c:pt idx="1191">
                  <c:v>-6.0606059999999996E-3</c:v>
                </c:pt>
                <c:pt idx="1192">
                  <c:v>1.8372703000000001E-2</c:v>
                </c:pt>
                <c:pt idx="1193">
                  <c:v>-1.4922145E-2</c:v>
                </c:pt>
                <c:pt idx="1194">
                  <c:v>-3.3707864999999997E-2</c:v>
                </c:pt>
                <c:pt idx="1195">
                  <c:v>0.202521008</c:v>
                </c:pt>
                <c:pt idx="1196">
                  <c:v>0.47580645199999999</c:v>
                </c:pt>
                <c:pt idx="1197">
                  <c:v>0.181744091</c:v>
                </c:pt>
                <c:pt idx="1198">
                  <c:v>-8.045977E-2</c:v>
                </c:pt>
                <c:pt idx="1199">
                  <c:v>0.41860465099999999</c:v>
                </c:pt>
                <c:pt idx="1200">
                  <c:v>0.118421053</c:v>
                </c:pt>
                <c:pt idx="1201">
                  <c:v>-4.3816942999999997E-2</c:v>
                </c:pt>
                <c:pt idx="1202">
                  <c:v>-0.105564223</c:v>
                </c:pt>
                <c:pt idx="1203">
                  <c:v>0.75</c:v>
                </c:pt>
                <c:pt idx="1204">
                  <c:v>-0.4</c:v>
                </c:pt>
                <c:pt idx="1205">
                  <c:v>-8.9845508000000004E-2</c:v>
                </c:pt>
                <c:pt idx="1206">
                  <c:v>0.16666666699999999</c:v>
                </c:pt>
                <c:pt idx="1207">
                  <c:v>0.12755101999999999</c:v>
                </c:pt>
                <c:pt idx="1208">
                  <c:v>-6.1837460000000004E-3</c:v>
                </c:pt>
                <c:pt idx="1209">
                  <c:v>-8.0000000000000002E-3</c:v>
                </c:pt>
                <c:pt idx="1210">
                  <c:v>3.5911602000000001E-2</c:v>
                </c:pt>
                <c:pt idx="1211">
                  <c:v>6.25E-2</c:v>
                </c:pt>
                <c:pt idx="1212">
                  <c:v>4.0625000000000001E-2</c:v>
                </c:pt>
                <c:pt idx="1213">
                  <c:v>0.107517483</c:v>
                </c:pt>
                <c:pt idx="1214">
                  <c:v>-3.8610039999999999E-3</c:v>
                </c:pt>
                <c:pt idx="1215">
                  <c:v>0.30578877599999998</c:v>
                </c:pt>
                <c:pt idx="1216">
                  <c:v>-3.4090909000000003E-2</c:v>
                </c:pt>
                <c:pt idx="1217">
                  <c:v>-6.3529411999999993E-2</c:v>
                </c:pt>
                <c:pt idx="1218">
                  <c:v>0.16142684400000001</c:v>
                </c:pt>
                <c:pt idx="1219">
                  <c:v>-0.17828106899999999</c:v>
                </c:pt>
                <c:pt idx="1220">
                  <c:v>0.177675371</c:v>
                </c:pt>
                <c:pt idx="1221">
                  <c:v>2.6503708000000001E-2</c:v>
                </c:pt>
                <c:pt idx="1222">
                  <c:v>2.9940120000000001E-2</c:v>
                </c:pt>
                <c:pt idx="1223">
                  <c:v>0.194029851</c:v>
                </c:pt>
                <c:pt idx="1224">
                  <c:v>4.1739129999999999E-2</c:v>
                </c:pt>
                <c:pt idx="1225">
                  <c:v>0.20696324999999999</c:v>
                </c:pt>
                <c:pt idx="1226">
                  <c:v>-0.156756757</c:v>
                </c:pt>
                <c:pt idx="1227">
                  <c:v>-0.21084519800000001</c:v>
                </c:pt>
                <c:pt idx="1228">
                  <c:v>3.04E-2</c:v>
                </c:pt>
                <c:pt idx="1229">
                  <c:v>0.183886256</c:v>
                </c:pt>
                <c:pt idx="1230">
                  <c:v>0.24340949000000001</c:v>
                </c:pt>
                <c:pt idx="1231">
                  <c:v>0.223021583</c:v>
                </c:pt>
                <c:pt idx="1232">
                  <c:v>-8.0267559000000002E-2</c:v>
                </c:pt>
                <c:pt idx="1233">
                  <c:v>3.6717063000000001E-2</c:v>
                </c:pt>
                <c:pt idx="1234">
                  <c:v>0.180124224</c:v>
                </c:pt>
                <c:pt idx="1235">
                  <c:v>-4.1719342999999999E-2</c:v>
                </c:pt>
                <c:pt idx="1236">
                  <c:v>-0.19811320800000001</c:v>
                </c:pt>
                <c:pt idx="1237">
                  <c:v>1.6096579E-2</c:v>
                </c:pt>
                <c:pt idx="1238">
                  <c:v>0.28469750900000002</c:v>
                </c:pt>
                <c:pt idx="1239">
                  <c:v>6.0735671999999997E-2</c:v>
                </c:pt>
                <c:pt idx="1240">
                  <c:v>0.18272274999999999</c:v>
                </c:pt>
                <c:pt idx="1241">
                  <c:v>0.105284719</c:v>
                </c:pt>
                <c:pt idx="1242">
                  <c:v>-4.2553189999999996E-3</c:v>
                </c:pt>
                <c:pt idx="1243">
                  <c:v>3.8972286000000002E-2</c:v>
                </c:pt>
                <c:pt idx="1244">
                  <c:v>-7.4074099999999995E-4</c:v>
                </c:pt>
                <c:pt idx="1245">
                  <c:v>0.26582278500000001</c:v>
                </c:pt>
                <c:pt idx="1246">
                  <c:v>8.1967210000000006E-3</c:v>
                </c:pt>
                <c:pt idx="1247">
                  <c:v>-6.1111111000000003E-2</c:v>
                </c:pt>
                <c:pt idx="1248">
                  <c:v>-0.16279069800000001</c:v>
                </c:pt>
                <c:pt idx="1249">
                  <c:v>2.8112450000000001E-2</c:v>
                </c:pt>
                <c:pt idx="1250">
                  <c:v>-0.116206589</c:v>
                </c:pt>
                <c:pt idx="1251">
                  <c:v>-5.8001693E-2</c:v>
                </c:pt>
                <c:pt idx="1252">
                  <c:v>0</c:v>
                </c:pt>
                <c:pt idx="1253">
                  <c:v>-3.3613444999999999E-2</c:v>
                </c:pt>
                <c:pt idx="1254">
                  <c:v>-8.1730768999999995E-2</c:v>
                </c:pt>
                <c:pt idx="1255">
                  <c:v>0.1484375</c:v>
                </c:pt>
                <c:pt idx="1256">
                  <c:v>3.0534351000000001E-2</c:v>
                </c:pt>
                <c:pt idx="1257">
                  <c:v>0.13636363600000001</c:v>
                </c:pt>
                <c:pt idx="1258">
                  <c:v>7.5471700000000002E-4</c:v>
                </c:pt>
                <c:pt idx="1259">
                  <c:v>0.123814279</c:v>
                </c:pt>
                <c:pt idx="1260">
                  <c:v>-3.7294564000000002E-2</c:v>
                </c:pt>
                <c:pt idx="1261">
                  <c:v>0.15102639300000001</c:v>
                </c:pt>
                <c:pt idx="1262">
                  <c:v>-8.2758621000000004E-2</c:v>
                </c:pt>
                <c:pt idx="1263">
                  <c:v>-3.0701754000000001E-2</c:v>
                </c:pt>
                <c:pt idx="1264">
                  <c:v>3.0344203E-2</c:v>
                </c:pt>
                <c:pt idx="1265">
                  <c:v>0.10485573500000001</c:v>
                </c:pt>
                <c:pt idx="1266">
                  <c:v>-1.1098779999999999E-3</c:v>
                </c:pt>
                <c:pt idx="1267">
                  <c:v>5.7692307999999998E-2</c:v>
                </c:pt>
                <c:pt idx="1268">
                  <c:v>3.8709676999999998E-2</c:v>
                </c:pt>
                <c:pt idx="1269">
                  <c:v>8.9648341000000006E-2</c:v>
                </c:pt>
                <c:pt idx="1270">
                  <c:v>3.7083594999999997E-2</c:v>
                </c:pt>
                <c:pt idx="1271">
                  <c:v>4.3478260999999997E-2</c:v>
                </c:pt>
                <c:pt idx="1272">
                  <c:v>0.15204378299999999</c:v>
                </c:pt>
                <c:pt idx="1273">
                  <c:v>4.7222222000000001E-2</c:v>
                </c:pt>
                <c:pt idx="1274">
                  <c:v>-1.9607843E-2</c:v>
                </c:pt>
                <c:pt idx="1275">
                  <c:v>-2.9810297999999999E-2</c:v>
                </c:pt>
                <c:pt idx="1276">
                  <c:v>-2.6315788999999999E-2</c:v>
                </c:pt>
                <c:pt idx="1277">
                  <c:v>2.4657533999999998E-2</c:v>
                </c:pt>
                <c:pt idx="1278">
                  <c:v>-0.197556866</c:v>
                </c:pt>
                <c:pt idx="1279">
                  <c:v>8.4821429000000004E-2</c:v>
                </c:pt>
                <c:pt idx="1280">
                  <c:v>0.14261168399999999</c:v>
                </c:pt>
                <c:pt idx="1281">
                  <c:v>-0.141176471</c:v>
                </c:pt>
                <c:pt idx="1282">
                  <c:v>0.14762649999999999</c:v>
                </c:pt>
                <c:pt idx="1283">
                  <c:v>8.5471456000000001E-2</c:v>
                </c:pt>
                <c:pt idx="1284">
                  <c:v>8.0985915000000006E-2</c:v>
                </c:pt>
                <c:pt idx="1285">
                  <c:v>0.202380952</c:v>
                </c:pt>
                <c:pt idx="1286">
                  <c:v>3.6866359000000001E-2</c:v>
                </c:pt>
                <c:pt idx="1287">
                  <c:v>-5.1966291999999997E-2</c:v>
                </c:pt>
                <c:pt idx="1288">
                  <c:v>1.7073171000000002E-2</c:v>
                </c:pt>
                <c:pt idx="1289">
                  <c:v>0.40495867800000002</c:v>
                </c:pt>
                <c:pt idx="1290">
                  <c:v>-5.2941176E-2</c:v>
                </c:pt>
                <c:pt idx="1291">
                  <c:v>8.3333332999999996E-2</c:v>
                </c:pt>
                <c:pt idx="1292">
                  <c:v>0.124255319</c:v>
                </c:pt>
                <c:pt idx="1293">
                  <c:v>3.1613977000000001E-2</c:v>
                </c:pt>
                <c:pt idx="1294">
                  <c:v>-0.117521368</c:v>
                </c:pt>
                <c:pt idx="1295">
                  <c:v>0.14583333300000001</c:v>
                </c:pt>
                <c:pt idx="1296">
                  <c:v>0.21004566199999999</c:v>
                </c:pt>
                <c:pt idx="1297">
                  <c:v>3.9260969999999999E-2</c:v>
                </c:pt>
                <c:pt idx="1298">
                  <c:v>7.2463767999999998E-2</c:v>
                </c:pt>
                <c:pt idx="1299">
                  <c:v>5.6974459999999998E-2</c:v>
                </c:pt>
                <c:pt idx="1300">
                  <c:v>-6.3636364000000001E-2</c:v>
                </c:pt>
                <c:pt idx="1301">
                  <c:v>-0.14237288100000001</c:v>
                </c:pt>
                <c:pt idx="1302">
                  <c:v>5.6603774000000003E-2</c:v>
                </c:pt>
                <c:pt idx="1303">
                  <c:v>-0.131111111</c:v>
                </c:pt>
                <c:pt idx="1304">
                  <c:v>5.1052966999999998E-2</c:v>
                </c:pt>
                <c:pt idx="1305">
                  <c:v>7.3188583000000001E-2</c:v>
                </c:pt>
                <c:pt idx="1306">
                  <c:v>0.230503597</c:v>
                </c:pt>
                <c:pt idx="1307">
                  <c:v>2.5000000000000001E-2</c:v>
                </c:pt>
                <c:pt idx="1308">
                  <c:v>1.5184382E-2</c:v>
                </c:pt>
                <c:pt idx="1309">
                  <c:v>-6.3008129999999996E-2</c:v>
                </c:pt>
                <c:pt idx="1310">
                  <c:v>0.43173431699999998</c:v>
                </c:pt>
                <c:pt idx="1311">
                  <c:v>-0.286191537</c:v>
                </c:pt>
                <c:pt idx="1312">
                  <c:v>-5.9259259000000002E-2</c:v>
                </c:pt>
                <c:pt idx="1313">
                  <c:v>2.7272727E-2</c:v>
                </c:pt>
                <c:pt idx="1314">
                  <c:v>0</c:v>
                </c:pt>
                <c:pt idx="1315">
                  <c:v>6.4580229000000003E-2</c:v>
                </c:pt>
                <c:pt idx="1316">
                  <c:v>-3.3594110000000003E-2</c:v>
                </c:pt>
                <c:pt idx="1317">
                  <c:v>0.19170984499999999</c:v>
                </c:pt>
                <c:pt idx="1318">
                  <c:v>0.258741259</c:v>
                </c:pt>
                <c:pt idx="1319">
                  <c:v>-5.8823528999999999E-2</c:v>
                </c:pt>
                <c:pt idx="1320">
                  <c:v>9.2198582000000001E-2</c:v>
                </c:pt>
                <c:pt idx="1321">
                  <c:v>6.6666666999999999E-2</c:v>
                </c:pt>
                <c:pt idx="1322">
                  <c:v>0.21443298999999999</c:v>
                </c:pt>
                <c:pt idx="1323">
                  <c:v>-0.18678160899999999</c:v>
                </c:pt>
                <c:pt idx="1324">
                  <c:v>-7.1146244999999997E-2</c:v>
                </c:pt>
                <c:pt idx="1325">
                  <c:v>9.1331269000000007E-2</c:v>
                </c:pt>
                <c:pt idx="1326">
                  <c:v>-1.7977528E-2</c:v>
                </c:pt>
                <c:pt idx="1327">
                  <c:v>5.2631578999999998E-2</c:v>
                </c:pt>
                <c:pt idx="1328">
                  <c:v>3.2258065000000002E-2</c:v>
                </c:pt>
                <c:pt idx="1329">
                  <c:v>4.0816330000000003E-3</c:v>
                </c:pt>
                <c:pt idx="1330">
                  <c:v>-3.6496349999999997E-2</c:v>
                </c:pt>
                <c:pt idx="1331">
                  <c:v>0.21155638399999999</c:v>
                </c:pt>
                <c:pt idx="1332">
                  <c:v>4.6698564999999997E-2</c:v>
                </c:pt>
                <c:pt idx="1333">
                  <c:v>0</c:v>
                </c:pt>
                <c:pt idx="1334">
                  <c:v>7.1428569999999999E-3</c:v>
                </c:pt>
                <c:pt idx="1335">
                  <c:v>6.3636364000000001E-2</c:v>
                </c:pt>
                <c:pt idx="1336">
                  <c:v>-1.766784E-3</c:v>
                </c:pt>
                <c:pt idx="1337">
                  <c:v>3.3323999E-2</c:v>
                </c:pt>
                <c:pt idx="1338">
                  <c:v>0.369369369</c:v>
                </c:pt>
                <c:pt idx="1339">
                  <c:v>4.3859649000000001E-2</c:v>
                </c:pt>
                <c:pt idx="1340">
                  <c:v>9.8013244999999999E-2</c:v>
                </c:pt>
                <c:pt idx="1341">
                  <c:v>-1.6666667E-2</c:v>
                </c:pt>
                <c:pt idx="1342">
                  <c:v>-7.4999999999999997E-2</c:v>
                </c:pt>
                <c:pt idx="1343">
                  <c:v>-9.7959184000000005E-2</c:v>
                </c:pt>
                <c:pt idx="1344">
                  <c:v>-0.129439252</c:v>
                </c:pt>
                <c:pt idx="1345">
                  <c:v>-6.9767441999999999E-2</c:v>
                </c:pt>
                <c:pt idx="1346">
                  <c:v>0.18613861400000001</c:v>
                </c:pt>
                <c:pt idx="1347">
                  <c:v>-8.3673469E-2</c:v>
                </c:pt>
                <c:pt idx="1348">
                  <c:v>-3.1879194999999999E-2</c:v>
                </c:pt>
                <c:pt idx="1349">
                  <c:v>0.18794834999999999</c:v>
                </c:pt>
                <c:pt idx="1350">
                  <c:v>-0.18784810099999999</c:v>
                </c:pt>
                <c:pt idx="1351">
                  <c:v>0.16837918499999999</c:v>
                </c:pt>
                <c:pt idx="1352">
                  <c:v>-2.38039E-4</c:v>
                </c:pt>
                <c:pt idx="1353">
                  <c:v>1.6666667E-2</c:v>
                </c:pt>
                <c:pt idx="1354">
                  <c:v>-5.0251260000000004E-3</c:v>
                </c:pt>
                <c:pt idx="1355">
                  <c:v>-1.3333332999999999E-2</c:v>
                </c:pt>
                <c:pt idx="1356">
                  <c:v>8.1096196999999995E-2</c:v>
                </c:pt>
                <c:pt idx="1357">
                  <c:v>-0.26923076899999998</c:v>
                </c:pt>
                <c:pt idx="1358">
                  <c:v>2.1346469999999999E-2</c:v>
                </c:pt>
                <c:pt idx="1359">
                  <c:v>0.15728155299999999</c:v>
                </c:pt>
                <c:pt idx="1360">
                  <c:v>0.115321252</c:v>
                </c:pt>
                <c:pt idx="1361">
                  <c:v>0.34639175300000002</c:v>
                </c:pt>
                <c:pt idx="1362">
                  <c:v>-9.0998362999999999E-2</c:v>
                </c:pt>
                <c:pt idx="1363">
                  <c:v>0.36612021900000002</c:v>
                </c:pt>
                <c:pt idx="1364">
                  <c:v>0.19675456399999999</c:v>
                </c:pt>
                <c:pt idx="1365">
                  <c:v>0.21666666700000001</c:v>
                </c:pt>
                <c:pt idx="1366">
                  <c:v>-7.5333699000000004E-2</c:v>
                </c:pt>
                <c:pt idx="1367">
                  <c:v>-0.107246377</c:v>
                </c:pt>
                <c:pt idx="1368">
                  <c:v>0.180392157</c:v>
                </c:pt>
                <c:pt idx="1369">
                  <c:v>-7.0333332999999998E-2</c:v>
                </c:pt>
                <c:pt idx="1370">
                  <c:v>-2.5693731000000001E-2</c:v>
                </c:pt>
                <c:pt idx="1371">
                  <c:v>8.3844581000000001E-2</c:v>
                </c:pt>
                <c:pt idx="1372">
                  <c:v>0.10176236499999999</c:v>
                </c:pt>
                <c:pt idx="1373">
                  <c:v>-0.312963298</c:v>
                </c:pt>
                <c:pt idx="1374">
                  <c:v>-6.0195099000000002E-2</c:v>
                </c:pt>
                <c:pt idx="1375">
                  <c:v>3.2089552E-2</c:v>
                </c:pt>
                <c:pt idx="1376">
                  <c:v>-1.4084507E-2</c:v>
                </c:pt>
                <c:pt idx="1377">
                  <c:v>-2.9075805E-2</c:v>
                </c:pt>
                <c:pt idx="1378">
                  <c:v>0.10666666700000001</c:v>
                </c:pt>
                <c:pt idx="1379">
                  <c:v>0.41331658300000002</c:v>
                </c:pt>
                <c:pt idx="1380">
                  <c:v>5.1407588999999997E-2</c:v>
                </c:pt>
                <c:pt idx="1381">
                  <c:v>5.5961071000000001E-2</c:v>
                </c:pt>
                <c:pt idx="1382">
                  <c:v>0</c:v>
                </c:pt>
                <c:pt idx="1383">
                  <c:v>3.6111111000000001E-2</c:v>
                </c:pt>
                <c:pt idx="1384">
                  <c:v>0.28405797100000002</c:v>
                </c:pt>
                <c:pt idx="1385">
                  <c:v>1.3039116999999999E-2</c:v>
                </c:pt>
                <c:pt idx="1386">
                  <c:v>0.184090909</c:v>
                </c:pt>
                <c:pt idx="1387">
                  <c:v>0.14609571800000001</c:v>
                </c:pt>
                <c:pt idx="1388">
                  <c:v>7.3921971000000003E-2</c:v>
                </c:pt>
                <c:pt idx="1389">
                  <c:v>1.8586314E-2</c:v>
                </c:pt>
                <c:pt idx="1390">
                  <c:v>6.8883609999999998E-2</c:v>
                </c:pt>
                <c:pt idx="1391">
                  <c:v>-3.0788177E-2</c:v>
                </c:pt>
                <c:pt idx="1392">
                  <c:v>-8.8571428999999993E-2</c:v>
                </c:pt>
                <c:pt idx="1393">
                  <c:v>-0.28183098600000001</c:v>
                </c:pt>
                <c:pt idx="1394">
                  <c:v>-0.16520210900000001</c:v>
                </c:pt>
                <c:pt idx="1395">
                  <c:v>4.7691915000000001E-2</c:v>
                </c:pt>
                <c:pt idx="1396">
                  <c:v>5.2631578999999998E-2</c:v>
                </c:pt>
                <c:pt idx="1397">
                  <c:v>0.18469015799999999</c:v>
                </c:pt>
                <c:pt idx="1398">
                  <c:v>5.2631578999999998E-2</c:v>
                </c:pt>
                <c:pt idx="1399">
                  <c:v>0.26835902099999998</c:v>
                </c:pt>
                <c:pt idx="1400">
                  <c:v>-8.3005780000000001E-2</c:v>
                </c:pt>
                <c:pt idx="1401">
                  <c:v>0.25899280600000002</c:v>
                </c:pt>
                <c:pt idx="1402">
                  <c:v>-0.105960265</c:v>
                </c:pt>
                <c:pt idx="1403">
                  <c:v>-0.116022099</c:v>
                </c:pt>
                <c:pt idx="1404">
                  <c:v>-8.6333450000000006E-2</c:v>
                </c:pt>
                <c:pt idx="1405">
                  <c:v>0.17845117799999999</c:v>
                </c:pt>
                <c:pt idx="1406">
                  <c:v>-2.5974026000000001E-2</c:v>
                </c:pt>
                <c:pt idx="1407">
                  <c:v>1.8276761999999998E-2</c:v>
                </c:pt>
                <c:pt idx="1408">
                  <c:v>3.8461538000000003E-2</c:v>
                </c:pt>
                <c:pt idx="1409">
                  <c:v>0.16020151099999999</c:v>
                </c:pt>
                <c:pt idx="1410">
                  <c:v>-1.340483E-3</c:v>
                </c:pt>
                <c:pt idx="1411">
                  <c:v>-0.18768768799999999</c:v>
                </c:pt>
                <c:pt idx="1412">
                  <c:v>1.3114753999999999E-2</c:v>
                </c:pt>
                <c:pt idx="1413">
                  <c:v>-7.0954568999999995E-2</c:v>
                </c:pt>
                <c:pt idx="1414">
                  <c:v>4.7391477000000001E-2</c:v>
                </c:pt>
                <c:pt idx="1415">
                  <c:v>-3.8142620000000002E-2</c:v>
                </c:pt>
                <c:pt idx="1416">
                  <c:v>-5.2631580000000004E-3</c:v>
                </c:pt>
                <c:pt idx="1417">
                  <c:v>0.23611111100000001</c:v>
                </c:pt>
                <c:pt idx="1418">
                  <c:v>2.0883533999999999E-2</c:v>
                </c:pt>
                <c:pt idx="1419">
                  <c:v>-9.6359740000000003E-3</c:v>
                </c:pt>
                <c:pt idx="1420">
                  <c:v>2.960103E-2</c:v>
                </c:pt>
                <c:pt idx="1421">
                  <c:v>0.18161925600000001</c:v>
                </c:pt>
                <c:pt idx="1422">
                  <c:v>-0.19512195099999999</c:v>
                </c:pt>
                <c:pt idx="1423">
                  <c:v>-0.36695652200000001</c:v>
                </c:pt>
                <c:pt idx="1424">
                  <c:v>3.6630036999999997E-2</c:v>
                </c:pt>
                <c:pt idx="1425">
                  <c:v>-8.6657860000000003E-2</c:v>
                </c:pt>
                <c:pt idx="1426">
                  <c:v>0.44453642399999999</c:v>
                </c:pt>
                <c:pt idx="1427">
                  <c:v>0</c:v>
                </c:pt>
                <c:pt idx="1428">
                  <c:v>0.119533528</c:v>
                </c:pt>
                <c:pt idx="1429">
                  <c:v>-2.7205276E-2</c:v>
                </c:pt>
                <c:pt idx="1430">
                  <c:v>4.3835616000000001E-2</c:v>
                </c:pt>
                <c:pt idx="1431">
                  <c:v>-0.28159261400000002</c:v>
                </c:pt>
                <c:pt idx="1432">
                  <c:v>8.1967210000000006E-3</c:v>
                </c:pt>
                <c:pt idx="1433">
                  <c:v>8.2352940999999999E-2</c:v>
                </c:pt>
                <c:pt idx="1434">
                  <c:v>-5.4644810000000002E-3</c:v>
                </c:pt>
                <c:pt idx="1435">
                  <c:v>-0.120394395</c:v>
                </c:pt>
                <c:pt idx="1436">
                  <c:v>0.115879828</c:v>
                </c:pt>
                <c:pt idx="1437">
                  <c:v>0.127659574</c:v>
                </c:pt>
                <c:pt idx="1438">
                  <c:v>2.5210084000000001E-2</c:v>
                </c:pt>
                <c:pt idx="1439">
                  <c:v>0.13881401600000001</c:v>
                </c:pt>
                <c:pt idx="1440">
                  <c:v>-0.127931034</c:v>
                </c:pt>
                <c:pt idx="1441">
                  <c:v>3.1325301E-2</c:v>
                </c:pt>
                <c:pt idx="1442">
                  <c:v>-0.48146900300000001</c:v>
                </c:pt>
                <c:pt idx="1443">
                  <c:v>-0.10943481200000001</c:v>
                </c:pt>
                <c:pt idx="1444">
                  <c:v>0.195302843</c:v>
                </c:pt>
                <c:pt idx="1445">
                  <c:v>-3.8535645E-2</c:v>
                </c:pt>
                <c:pt idx="1446">
                  <c:v>-9.9366587000000006E-2</c:v>
                </c:pt>
                <c:pt idx="1447">
                  <c:v>0.17492206399999999</c:v>
                </c:pt>
                <c:pt idx="1448">
                  <c:v>-1.7500000000000002E-2</c:v>
                </c:pt>
                <c:pt idx="1449">
                  <c:v>5.8276002E-2</c:v>
                </c:pt>
                <c:pt idx="1450">
                  <c:v>0.27710843400000001</c:v>
                </c:pt>
                <c:pt idx="1451">
                  <c:v>-2.5641029999999999E-3</c:v>
                </c:pt>
                <c:pt idx="1452">
                  <c:v>0.220159151</c:v>
                </c:pt>
                <c:pt idx="1453">
                  <c:v>-3.3053774000000001E-2</c:v>
                </c:pt>
                <c:pt idx="1454">
                  <c:v>-5.6557376999999999E-2</c:v>
                </c:pt>
                <c:pt idx="1455">
                  <c:v>-2.3463687E-2</c:v>
                </c:pt>
                <c:pt idx="1456">
                  <c:v>2.6755853E-2</c:v>
                </c:pt>
                <c:pt idx="1457">
                  <c:v>-6.6666666999999999E-2</c:v>
                </c:pt>
                <c:pt idx="1458">
                  <c:v>-7.4626866E-2</c:v>
                </c:pt>
                <c:pt idx="1459">
                  <c:v>4.7495961000000003E-2</c:v>
                </c:pt>
                <c:pt idx="1460">
                  <c:v>-8.1355932000000006E-2</c:v>
                </c:pt>
                <c:pt idx="1461">
                  <c:v>7.9906905E-2</c:v>
                </c:pt>
                <c:pt idx="1462">
                  <c:v>3.5143769999999998E-2</c:v>
                </c:pt>
                <c:pt idx="1463">
                  <c:v>9.7359736000000002E-2</c:v>
                </c:pt>
                <c:pt idx="1464">
                  <c:v>-1.4925373E-2</c:v>
                </c:pt>
                <c:pt idx="1465">
                  <c:v>-0.12621359200000001</c:v>
                </c:pt>
                <c:pt idx="1466">
                  <c:v>2.4E-2</c:v>
                </c:pt>
                <c:pt idx="1467">
                  <c:v>-0.15572232599999999</c:v>
                </c:pt>
                <c:pt idx="1468">
                  <c:v>0.19166666700000001</c:v>
                </c:pt>
                <c:pt idx="1469">
                  <c:v>3.7037037000000002E-2</c:v>
                </c:pt>
                <c:pt idx="1470">
                  <c:v>-2.9646522000000002E-2</c:v>
                </c:pt>
                <c:pt idx="1471">
                  <c:v>-9.7802976999999999E-2</c:v>
                </c:pt>
                <c:pt idx="1472">
                  <c:v>0.104166667</c:v>
                </c:pt>
                <c:pt idx="1473">
                  <c:v>-0.13452914799999999</c:v>
                </c:pt>
                <c:pt idx="1474">
                  <c:v>0.10580793600000001</c:v>
                </c:pt>
                <c:pt idx="1475">
                  <c:v>0.11911764699999999</c:v>
                </c:pt>
                <c:pt idx="1476">
                  <c:v>-1.9607843E-2</c:v>
                </c:pt>
                <c:pt idx="1477">
                  <c:v>9.3892433999999997E-2</c:v>
                </c:pt>
                <c:pt idx="1478">
                  <c:v>-4.8000000000000001E-2</c:v>
                </c:pt>
                <c:pt idx="1479">
                  <c:v>-0.34579439299999998</c:v>
                </c:pt>
                <c:pt idx="1480">
                  <c:v>5.4545455E-2</c:v>
                </c:pt>
                <c:pt idx="1481">
                  <c:v>0.34534534500000003</c:v>
                </c:pt>
                <c:pt idx="1482">
                  <c:v>-4.7884187000000002E-2</c:v>
                </c:pt>
                <c:pt idx="1483">
                  <c:v>0.21900826400000001</c:v>
                </c:pt>
                <c:pt idx="1484">
                  <c:v>-0.27868852500000002</c:v>
                </c:pt>
                <c:pt idx="1485">
                  <c:v>-0.168949772</c:v>
                </c:pt>
                <c:pt idx="1486">
                  <c:v>-2.5559104999999999E-2</c:v>
                </c:pt>
                <c:pt idx="1487">
                  <c:v>6.3348416000000005E-2</c:v>
                </c:pt>
                <c:pt idx="1488">
                  <c:v>0.438055166</c:v>
                </c:pt>
                <c:pt idx="1489">
                  <c:v>8.6580089999999995E-3</c:v>
                </c:pt>
                <c:pt idx="1490">
                  <c:v>-0.10034602099999999</c:v>
                </c:pt>
                <c:pt idx="1491">
                  <c:v>-7.3170732000000002E-2</c:v>
                </c:pt>
                <c:pt idx="1492">
                  <c:v>0.24065040700000001</c:v>
                </c:pt>
                <c:pt idx="1493">
                  <c:v>-0.1</c:v>
                </c:pt>
                <c:pt idx="1494">
                  <c:v>-0.115323855</c:v>
                </c:pt>
                <c:pt idx="1495">
                  <c:v>-0.10752534599999999</c:v>
                </c:pt>
                <c:pt idx="1496">
                  <c:v>-0.24050632899999999</c:v>
                </c:pt>
                <c:pt idx="1497">
                  <c:v>-0.216768293</c:v>
                </c:pt>
                <c:pt idx="1498">
                  <c:v>-0.17038482999999999</c:v>
                </c:pt>
                <c:pt idx="1499">
                  <c:v>-1.8810370999999999E-2</c:v>
                </c:pt>
                <c:pt idx="1500">
                  <c:v>-4.5283019000000001E-2</c:v>
                </c:pt>
                <c:pt idx="1501">
                  <c:v>8.3333330000000001E-3</c:v>
                </c:pt>
                <c:pt idx="1502">
                  <c:v>0.13432835800000001</c:v>
                </c:pt>
                <c:pt idx="1503">
                  <c:v>2.9729729999999999E-2</c:v>
                </c:pt>
                <c:pt idx="1504">
                  <c:v>4.2904289999999998E-2</c:v>
                </c:pt>
                <c:pt idx="1505">
                  <c:v>-0.42974093299999999</c:v>
                </c:pt>
                <c:pt idx="1506">
                  <c:v>-6.5420561000000002E-2</c:v>
                </c:pt>
                <c:pt idx="1507">
                  <c:v>0.12829084800000001</c:v>
                </c:pt>
                <c:pt idx="1508">
                  <c:v>-0.29479034300000001</c:v>
                </c:pt>
                <c:pt idx="1509">
                  <c:v>-0.15374732299999999</c:v>
                </c:pt>
                <c:pt idx="1510">
                  <c:v>0.246290801</c:v>
                </c:pt>
                <c:pt idx="1511">
                  <c:v>-6.9767441999999999E-2</c:v>
                </c:pt>
                <c:pt idx="1512">
                  <c:v>-8.7214225000000006E-2</c:v>
                </c:pt>
                <c:pt idx="1513">
                  <c:v>-4.8387096999999997E-2</c:v>
                </c:pt>
                <c:pt idx="1514">
                  <c:v>-6.6734075000000004E-2</c:v>
                </c:pt>
                <c:pt idx="1515">
                  <c:v>4.0178571000000003E-2</c:v>
                </c:pt>
                <c:pt idx="1516">
                  <c:v>3.7037039999999999E-3</c:v>
                </c:pt>
                <c:pt idx="1517">
                  <c:v>-7.6166343999999997E-2</c:v>
                </c:pt>
                <c:pt idx="1518">
                  <c:v>2.8392483999999999E-2</c:v>
                </c:pt>
                <c:pt idx="1519">
                  <c:v>0</c:v>
                </c:pt>
                <c:pt idx="1520">
                  <c:v>0.101558302</c:v>
                </c:pt>
                <c:pt idx="1521">
                  <c:v>3.7107517E-2</c:v>
                </c:pt>
                <c:pt idx="1522">
                  <c:v>0.20889748499999999</c:v>
                </c:pt>
                <c:pt idx="1523">
                  <c:v>6.0606061000000003E-2</c:v>
                </c:pt>
                <c:pt idx="1524">
                  <c:v>-0.70397435900000005</c:v>
                </c:pt>
                <c:pt idx="1525">
                  <c:v>-7.7340569999999997E-2</c:v>
                </c:pt>
                <c:pt idx="1526">
                  <c:v>0.16042780700000001</c:v>
                </c:pt>
                <c:pt idx="1527">
                  <c:v>6.2337662000000002E-2</c:v>
                </c:pt>
                <c:pt idx="1528">
                  <c:v>-8.8050314000000005E-2</c:v>
                </c:pt>
                <c:pt idx="1529">
                  <c:v>0.15460433700000001</c:v>
                </c:pt>
                <c:pt idx="1530">
                  <c:v>0.15625</c:v>
                </c:pt>
                <c:pt idx="1531">
                  <c:v>3.5753275000000001E-2</c:v>
                </c:pt>
                <c:pt idx="1532">
                  <c:v>0.14247491600000001</c:v>
                </c:pt>
                <c:pt idx="1533">
                  <c:v>2.7160494E-2</c:v>
                </c:pt>
                <c:pt idx="1534">
                  <c:v>0.17107943</c:v>
                </c:pt>
                <c:pt idx="1535">
                  <c:v>-2.8985507000000001E-2</c:v>
                </c:pt>
                <c:pt idx="1536">
                  <c:v>0.41361256499999999</c:v>
                </c:pt>
                <c:pt idx="1537">
                  <c:v>1.0101010000000001E-2</c:v>
                </c:pt>
                <c:pt idx="1538">
                  <c:v>-2.5316456000000001E-2</c:v>
                </c:pt>
                <c:pt idx="1539">
                  <c:v>1.3994911000000001E-2</c:v>
                </c:pt>
                <c:pt idx="1540">
                  <c:v>-0.15646258499999999</c:v>
                </c:pt>
                <c:pt idx="1541">
                  <c:v>0.58288288300000002</c:v>
                </c:pt>
                <c:pt idx="1542">
                  <c:v>0.28888888899999998</c:v>
                </c:pt>
                <c:pt idx="1543">
                  <c:v>-9.2409241000000003E-2</c:v>
                </c:pt>
                <c:pt idx="1544">
                  <c:v>0.24775224800000001</c:v>
                </c:pt>
                <c:pt idx="1545">
                  <c:v>-6.8219634000000001E-2</c:v>
                </c:pt>
                <c:pt idx="1546">
                  <c:v>0.158218682</c:v>
                </c:pt>
                <c:pt idx="1547">
                  <c:v>2.0217465E-2</c:v>
                </c:pt>
                <c:pt idx="1548">
                  <c:v>-7.4999999999999997E-2</c:v>
                </c:pt>
                <c:pt idx="1549">
                  <c:v>2.0938628000000001E-2</c:v>
                </c:pt>
                <c:pt idx="1550">
                  <c:v>-2.7522936000000001E-2</c:v>
                </c:pt>
                <c:pt idx="1551">
                  <c:v>-1.4716981000000001E-2</c:v>
                </c:pt>
                <c:pt idx="1552">
                  <c:v>3.7641150000000002E-3</c:v>
                </c:pt>
                <c:pt idx="1553">
                  <c:v>0.56437499999999996</c:v>
                </c:pt>
                <c:pt idx="1554">
                  <c:v>-0.131832797</c:v>
                </c:pt>
                <c:pt idx="1555">
                  <c:v>2.8326179999999999E-2</c:v>
                </c:pt>
                <c:pt idx="1556">
                  <c:v>8.5885251999999995E-2</c:v>
                </c:pt>
                <c:pt idx="1557">
                  <c:v>5.1373954999999999E-2</c:v>
                </c:pt>
                <c:pt idx="1558">
                  <c:v>0.11542192</c:v>
                </c:pt>
                <c:pt idx="1559">
                  <c:v>0.13547376699999999</c:v>
                </c:pt>
                <c:pt idx="1560">
                  <c:v>-0.26048565099999998</c:v>
                </c:pt>
                <c:pt idx="1561">
                  <c:v>9.3661971999999996E-2</c:v>
                </c:pt>
                <c:pt idx="1562">
                  <c:v>0.107784431</c:v>
                </c:pt>
                <c:pt idx="1563">
                  <c:v>-4.5627375999999997E-2</c:v>
                </c:pt>
                <c:pt idx="1564">
                  <c:v>-0.13750000000000001</c:v>
                </c:pt>
                <c:pt idx="1565">
                  <c:v>-6.3205417999999999E-2</c:v>
                </c:pt>
                <c:pt idx="1566">
                  <c:v>-7.1171818999999997E-2</c:v>
                </c:pt>
                <c:pt idx="1567">
                  <c:v>0.187272727</c:v>
                </c:pt>
                <c:pt idx="1568">
                  <c:v>-8.0843584999999996E-2</c:v>
                </c:pt>
                <c:pt idx="1569">
                  <c:v>-0.135615979</c:v>
                </c:pt>
                <c:pt idx="1570">
                  <c:v>6.1197339000000003E-2</c:v>
                </c:pt>
                <c:pt idx="1571">
                  <c:v>8.2474226999999997E-2</c:v>
                </c:pt>
                <c:pt idx="1572">
                  <c:v>4.0384614999999999E-2</c:v>
                </c:pt>
                <c:pt idx="1573">
                  <c:v>0.15882352899999999</c:v>
                </c:pt>
                <c:pt idx="1574">
                  <c:v>0.10675808000000001</c:v>
                </c:pt>
                <c:pt idx="1575">
                  <c:v>0.141176471</c:v>
                </c:pt>
                <c:pt idx="1576">
                  <c:v>0.13120000000000001</c:v>
                </c:pt>
                <c:pt idx="1577">
                  <c:v>6.6666666999999999E-2</c:v>
                </c:pt>
                <c:pt idx="1578">
                  <c:v>1.8924303E-2</c:v>
                </c:pt>
                <c:pt idx="1579">
                  <c:v>1.5801354E-2</c:v>
                </c:pt>
                <c:pt idx="1580">
                  <c:v>0.05</c:v>
                </c:pt>
                <c:pt idx="1581">
                  <c:v>-1.2203166E-2</c:v>
                </c:pt>
                <c:pt idx="1582">
                  <c:v>-4.2763158000000003E-2</c:v>
                </c:pt>
                <c:pt idx="1583">
                  <c:v>3.5294117999999999E-2</c:v>
                </c:pt>
                <c:pt idx="1584">
                  <c:v>5.7731958999999999E-2</c:v>
                </c:pt>
                <c:pt idx="1585">
                  <c:v>0.32093023300000001</c:v>
                </c:pt>
                <c:pt idx="1586">
                  <c:v>1.0638297999999999E-2</c:v>
                </c:pt>
                <c:pt idx="1587">
                  <c:v>-0.10214168</c:v>
                </c:pt>
                <c:pt idx="1588">
                  <c:v>-8.4583902000000002E-2</c:v>
                </c:pt>
                <c:pt idx="1589">
                  <c:v>-0.431235431</c:v>
                </c:pt>
                <c:pt idx="1590">
                  <c:v>-5.6603774000000003E-2</c:v>
                </c:pt>
                <c:pt idx="1591">
                  <c:v>6.3829786999999999E-2</c:v>
                </c:pt>
                <c:pt idx="1592">
                  <c:v>1.3333332999999999E-2</c:v>
                </c:pt>
                <c:pt idx="1593">
                  <c:v>-0.127272727</c:v>
                </c:pt>
                <c:pt idx="1594">
                  <c:v>0.148888889</c:v>
                </c:pt>
                <c:pt idx="1595">
                  <c:v>0.11368421099999999</c:v>
                </c:pt>
                <c:pt idx="1596">
                  <c:v>4.4660194E-2</c:v>
                </c:pt>
                <c:pt idx="1597">
                  <c:v>-0.22062499999999999</c:v>
                </c:pt>
                <c:pt idx="1598">
                  <c:v>-0.35910478099999998</c:v>
                </c:pt>
                <c:pt idx="1599">
                  <c:v>-2.5641026000000001E-2</c:v>
                </c:pt>
                <c:pt idx="1600">
                  <c:v>-5.6520366000000002E-2</c:v>
                </c:pt>
                <c:pt idx="1601">
                  <c:v>0.222222222</c:v>
                </c:pt>
                <c:pt idx="1602">
                  <c:v>-0.10644437299999999</c:v>
                </c:pt>
                <c:pt idx="1603">
                  <c:v>-0.16666666699999999</c:v>
                </c:pt>
                <c:pt idx="1604">
                  <c:v>-2.9680365E-2</c:v>
                </c:pt>
                <c:pt idx="1605">
                  <c:v>1.0384615E-2</c:v>
                </c:pt>
                <c:pt idx="1606">
                  <c:v>0.30505709600000003</c:v>
                </c:pt>
                <c:pt idx="1607">
                  <c:v>1.0033445E-2</c:v>
                </c:pt>
                <c:pt idx="1608">
                  <c:v>-1.9933554999999999E-2</c:v>
                </c:pt>
                <c:pt idx="1609">
                  <c:v>0.231884058</c:v>
                </c:pt>
                <c:pt idx="1610">
                  <c:v>-0.165745856</c:v>
                </c:pt>
                <c:pt idx="1611">
                  <c:v>-0.12871287100000001</c:v>
                </c:pt>
                <c:pt idx="1612">
                  <c:v>0.103896104</c:v>
                </c:pt>
                <c:pt idx="1613">
                  <c:v>0</c:v>
                </c:pt>
                <c:pt idx="1614">
                  <c:v>-9.3645485000000001E-2</c:v>
                </c:pt>
                <c:pt idx="1615">
                  <c:v>9.1455274000000003E-2</c:v>
                </c:pt>
                <c:pt idx="1616">
                  <c:v>0.153020134</c:v>
                </c:pt>
                <c:pt idx="1617">
                  <c:v>5.1936218999999999E-2</c:v>
                </c:pt>
                <c:pt idx="1618">
                  <c:v>0.46480938399999999</c:v>
                </c:pt>
                <c:pt idx="1619">
                  <c:v>-1.4064699999999999E-3</c:v>
                </c:pt>
                <c:pt idx="1620">
                  <c:v>-1.8970190000000001E-2</c:v>
                </c:pt>
                <c:pt idx="1621">
                  <c:v>-1.3392856999999999E-2</c:v>
                </c:pt>
                <c:pt idx="1622">
                  <c:v>-8.9887639999999998E-3</c:v>
                </c:pt>
                <c:pt idx="1623">
                  <c:v>-6.4882400000000002E-3</c:v>
                </c:pt>
                <c:pt idx="1624">
                  <c:v>0.122778675</c:v>
                </c:pt>
                <c:pt idx="1625">
                  <c:v>2.1113244E-2</c:v>
                </c:pt>
                <c:pt idx="1626">
                  <c:v>0.16620932999999999</c:v>
                </c:pt>
                <c:pt idx="1627">
                  <c:v>-6.8844220999999997E-2</c:v>
                </c:pt>
                <c:pt idx="1628">
                  <c:v>5.7985257999999998E-2</c:v>
                </c:pt>
                <c:pt idx="1629">
                  <c:v>0.29844961199999998</c:v>
                </c:pt>
                <c:pt idx="1630">
                  <c:v>0.117318436</c:v>
                </c:pt>
                <c:pt idx="1631">
                  <c:v>0.14611260100000001</c:v>
                </c:pt>
                <c:pt idx="1632">
                  <c:v>0.18286445000000001</c:v>
                </c:pt>
                <c:pt idx="1633">
                  <c:v>0.22965642</c:v>
                </c:pt>
                <c:pt idx="1634">
                  <c:v>7.0199586999999994E-2</c:v>
                </c:pt>
                <c:pt idx="1635">
                  <c:v>-1.6666667E-2</c:v>
                </c:pt>
                <c:pt idx="1636">
                  <c:v>1.4588858999999999E-2</c:v>
                </c:pt>
                <c:pt idx="1637">
                  <c:v>-0.368829556</c:v>
                </c:pt>
                <c:pt idx="1638">
                  <c:v>-1.0600706999999999E-2</c:v>
                </c:pt>
                <c:pt idx="1639">
                  <c:v>0.25328947400000001</c:v>
                </c:pt>
                <c:pt idx="1640">
                  <c:v>0.158580739</c:v>
                </c:pt>
                <c:pt idx="1641">
                  <c:v>0</c:v>
                </c:pt>
                <c:pt idx="1642">
                  <c:v>4.6511627999999999E-2</c:v>
                </c:pt>
                <c:pt idx="1643">
                  <c:v>-6.9767441999999999E-2</c:v>
                </c:pt>
                <c:pt idx="1644">
                  <c:v>-2.6217227999999999E-2</c:v>
                </c:pt>
                <c:pt idx="1645">
                  <c:v>-0.15727003000000001</c:v>
                </c:pt>
                <c:pt idx="1646">
                  <c:v>0</c:v>
                </c:pt>
                <c:pt idx="1647">
                  <c:v>0.46742857100000001</c:v>
                </c:pt>
                <c:pt idx="1648">
                  <c:v>-2.8571428999999999E-2</c:v>
                </c:pt>
                <c:pt idx="1649">
                  <c:v>1.1560694E-2</c:v>
                </c:pt>
                <c:pt idx="1650">
                  <c:v>7.8582435000000006E-2</c:v>
                </c:pt>
                <c:pt idx="1651">
                  <c:v>0.14067439400000001</c:v>
                </c:pt>
                <c:pt idx="1652">
                  <c:v>5.3156146000000001E-2</c:v>
                </c:pt>
                <c:pt idx="1653">
                  <c:v>5.5357142999999998E-2</c:v>
                </c:pt>
                <c:pt idx="1654">
                  <c:v>5.1314143E-2</c:v>
                </c:pt>
                <c:pt idx="1655">
                  <c:v>1.9607843E-2</c:v>
                </c:pt>
                <c:pt idx="1656">
                  <c:v>0.12574626899999999</c:v>
                </c:pt>
                <c:pt idx="1657">
                  <c:v>-1.8214936000000001E-2</c:v>
                </c:pt>
                <c:pt idx="1658">
                  <c:v>0.112668464</c:v>
                </c:pt>
                <c:pt idx="1659">
                  <c:v>-6.5585330999999997E-2</c:v>
                </c:pt>
                <c:pt idx="1660">
                  <c:v>0.13636363600000001</c:v>
                </c:pt>
                <c:pt idx="1661">
                  <c:v>-6.0556464999999997E-2</c:v>
                </c:pt>
                <c:pt idx="1662">
                  <c:v>-8.5425685000000001E-2</c:v>
                </c:pt>
                <c:pt idx="1663">
                  <c:v>5.0773368999999999E-2</c:v>
                </c:pt>
                <c:pt idx="1664">
                  <c:v>0</c:v>
                </c:pt>
                <c:pt idx="1665">
                  <c:v>0.16279069800000001</c:v>
                </c:pt>
                <c:pt idx="1666">
                  <c:v>0.8</c:v>
                </c:pt>
                <c:pt idx="1667">
                  <c:v>-0.205555556</c:v>
                </c:pt>
                <c:pt idx="1668">
                  <c:v>0.26760563399999998</c:v>
                </c:pt>
                <c:pt idx="1669">
                  <c:v>0.13710201399999999</c:v>
                </c:pt>
                <c:pt idx="1670">
                  <c:v>-7.7777778000000006E-2</c:v>
                </c:pt>
                <c:pt idx="1671">
                  <c:v>0.27795527199999998</c:v>
                </c:pt>
                <c:pt idx="1672">
                  <c:v>0.171428571</c:v>
                </c:pt>
                <c:pt idx="1673">
                  <c:v>0.62790697699999998</c:v>
                </c:pt>
                <c:pt idx="1674">
                  <c:v>0.25438596499999999</c:v>
                </c:pt>
                <c:pt idx="1675">
                  <c:v>0.14312354299999999</c:v>
                </c:pt>
                <c:pt idx="1676">
                  <c:v>0.23375000000000001</c:v>
                </c:pt>
                <c:pt idx="1677">
                  <c:v>-8.4870848999999998E-2</c:v>
                </c:pt>
                <c:pt idx="1678">
                  <c:v>-3.6894354999999997E-2</c:v>
                </c:pt>
                <c:pt idx="1679">
                  <c:v>-0.18578830499999999</c:v>
                </c:pt>
                <c:pt idx="1680">
                  <c:v>0.188118812</c:v>
                </c:pt>
                <c:pt idx="1681">
                  <c:v>-0.25899280600000002</c:v>
                </c:pt>
                <c:pt idx="1682">
                  <c:v>-1.367989E-3</c:v>
                </c:pt>
                <c:pt idx="1683">
                  <c:v>7.3000733999999998E-2</c:v>
                </c:pt>
                <c:pt idx="1684">
                  <c:v>-1.7223911000000001E-2</c:v>
                </c:pt>
                <c:pt idx="1685">
                  <c:v>0.22631094800000001</c:v>
                </c:pt>
                <c:pt idx="1686">
                  <c:v>6.0142712000000001E-2</c:v>
                </c:pt>
                <c:pt idx="1687">
                  <c:v>-0.104189636</c:v>
                </c:pt>
                <c:pt idx="1688">
                  <c:v>7.0846906000000001E-2</c:v>
                </c:pt>
                <c:pt idx="1689">
                  <c:v>-2.4390243999999998E-2</c:v>
                </c:pt>
                <c:pt idx="1690">
                  <c:v>-3.4926471000000001E-2</c:v>
                </c:pt>
                <c:pt idx="1691">
                  <c:v>1.6406891E-2</c:v>
                </c:pt>
                <c:pt idx="1692">
                  <c:v>0.13389626099999999</c:v>
                </c:pt>
                <c:pt idx="1693">
                  <c:v>7.0294784999999999E-2</c:v>
                </c:pt>
                <c:pt idx="1694">
                  <c:v>2.1307862E-2</c:v>
                </c:pt>
                <c:pt idx="1695">
                  <c:v>4.9130435E-2</c:v>
                </c:pt>
                <c:pt idx="1696">
                  <c:v>3.2016349E-2</c:v>
                </c:pt>
                <c:pt idx="1697">
                  <c:v>0.69677996399999997</c:v>
                </c:pt>
                <c:pt idx="1698">
                  <c:v>0.33037694000000001</c:v>
                </c:pt>
                <c:pt idx="1699">
                  <c:v>-0.185185185</c:v>
                </c:pt>
                <c:pt idx="1700">
                  <c:v>0.190839695</c:v>
                </c:pt>
                <c:pt idx="1701">
                  <c:v>1.7543860000000001E-2</c:v>
                </c:pt>
                <c:pt idx="1702">
                  <c:v>0.191082803</c:v>
                </c:pt>
                <c:pt idx="1703">
                  <c:v>-5.8118634000000002E-2</c:v>
                </c:pt>
                <c:pt idx="1704">
                  <c:v>-6.25E-2</c:v>
                </c:pt>
                <c:pt idx="1705">
                  <c:v>-5.1282050000000003E-3</c:v>
                </c:pt>
                <c:pt idx="1706">
                  <c:v>-3.0612245E-2</c:v>
                </c:pt>
                <c:pt idx="1707">
                  <c:v>9.6153850000000006E-3</c:v>
                </c:pt>
                <c:pt idx="1708">
                  <c:v>-0.18595041300000001</c:v>
                </c:pt>
                <c:pt idx="1709">
                  <c:v>-2.9754203999999999E-2</c:v>
                </c:pt>
                <c:pt idx="1710">
                  <c:v>-8.0645160000000007E-3</c:v>
                </c:pt>
                <c:pt idx="1711">
                  <c:v>9.2044707000000003E-2</c:v>
                </c:pt>
                <c:pt idx="1712">
                  <c:v>-0.27409988400000002</c:v>
                </c:pt>
                <c:pt idx="1713">
                  <c:v>-5.3823151999999999E-2</c:v>
                </c:pt>
                <c:pt idx="1714">
                  <c:v>5.8743168999999998E-2</c:v>
                </c:pt>
                <c:pt idx="1715">
                  <c:v>-0.30812013300000002</c:v>
                </c:pt>
                <c:pt idx="1716">
                  <c:v>-0.18985270000000001</c:v>
                </c:pt>
                <c:pt idx="1717">
                  <c:v>-9.1644205000000006E-2</c:v>
                </c:pt>
                <c:pt idx="1718">
                  <c:v>-0.23636363599999999</c:v>
                </c:pt>
                <c:pt idx="1719">
                  <c:v>0.12359550599999999</c:v>
                </c:pt>
                <c:pt idx="1720">
                  <c:v>3.8123166999999999E-2</c:v>
                </c:pt>
                <c:pt idx="1721">
                  <c:v>0.10880110899999999</c:v>
                </c:pt>
                <c:pt idx="1722">
                  <c:v>6.0726598E-2</c:v>
                </c:pt>
                <c:pt idx="1723">
                  <c:v>3.6767849999999998E-2</c:v>
                </c:pt>
                <c:pt idx="1724">
                  <c:v>6.6666666999999999E-2</c:v>
                </c:pt>
                <c:pt idx="1725">
                  <c:v>-4.8951049000000003E-2</c:v>
                </c:pt>
                <c:pt idx="1726">
                  <c:v>7.3529412000000002E-2</c:v>
                </c:pt>
                <c:pt idx="1727">
                  <c:v>1.0886470000000001E-2</c:v>
                </c:pt>
                <c:pt idx="1728">
                  <c:v>0.10216776599999999</c:v>
                </c:pt>
                <c:pt idx="1729">
                  <c:v>0.15245131000000001</c:v>
                </c:pt>
                <c:pt idx="1730">
                  <c:v>-8.6294415999999999E-2</c:v>
                </c:pt>
                <c:pt idx="1731">
                  <c:v>6.0878771999999998E-2</c:v>
                </c:pt>
                <c:pt idx="1732">
                  <c:v>0.26339622600000001</c:v>
                </c:pt>
                <c:pt idx="1733">
                  <c:v>0.193706981</c:v>
                </c:pt>
                <c:pt idx="1734">
                  <c:v>-0.112468049</c:v>
                </c:pt>
                <c:pt idx="1735">
                  <c:v>0.124161074</c:v>
                </c:pt>
                <c:pt idx="1736">
                  <c:v>1.244813E-3</c:v>
                </c:pt>
                <c:pt idx="1737">
                  <c:v>-0.163793103</c:v>
                </c:pt>
                <c:pt idx="1738">
                  <c:v>-0.15575465199999999</c:v>
                </c:pt>
                <c:pt idx="1739">
                  <c:v>-9.2105263000000007E-2</c:v>
                </c:pt>
                <c:pt idx="1740">
                  <c:v>0.334821429</c:v>
                </c:pt>
                <c:pt idx="1741">
                  <c:v>-0.21775898499999999</c:v>
                </c:pt>
                <c:pt idx="1742">
                  <c:v>0.42016806699999998</c:v>
                </c:pt>
                <c:pt idx="1743">
                  <c:v>5.5408971000000001E-2</c:v>
                </c:pt>
                <c:pt idx="1744">
                  <c:v>2.1052632000000002E-2</c:v>
                </c:pt>
                <c:pt idx="1745">
                  <c:v>2.8011204000000001E-2</c:v>
                </c:pt>
                <c:pt idx="1746">
                  <c:v>6.8952937000000006E-2</c:v>
                </c:pt>
                <c:pt idx="1747">
                  <c:v>0</c:v>
                </c:pt>
                <c:pt idx="1748">
                  <c:v>0.49586776900000001</c:v>
                </c:pt>
                <c:pt idx="1749">
                  <c:v>-0.18631436300000001</c:v>
                </c:pt>
                <c:pt idx="1750">
                  <c:v>0.486865149</c:v>
                </c:pt>
                <c:pt idx="1751">
                  <c:v>-9.6296300000000001E-3</c:v>
                </c:pt>
                <c:pt idx="1752">
                  <c:v>5.9410053999999997E-2</c:v>
                </c:pt>
                <c:pt idx="1753">
                  <c:v>-4.4919786000000003E-2</c:v>
                </c:pt>
                <c:pt idx="1754">
                  <c:v>-0.13010007700000001</c:v>
                </c:pt>
                <c:pt idx="1755">
                  <c:v>4.195804E-3</c:v>
                </c:pt>
                <c:pt idx="1756">
                  <c:v>5.8823528999999999E-2</c:v>
                </c:pt>
                <c:pt idx="1757">
                  <c:v>0.16057233700000001</c:v>
                </c:pt>
                <c:pt idx="1758">
                  <c:v>0.12049963299999999</c:v>
                </c:pt>
                <c:pt idx="1759">
                  <c:v>-8.4472050000000007E-2</c:v>
                </c:pt>
                <c:pt idx="1760">
                  <c:v>-0.20200000000000001</c:v>
                </c:pt>
                <c:pt idx="1761">
                  <c:v>-2.4390243999999998E-2</c:v>
                </c:pt>
                <c:pt idx="1762">
                  <c:v>0.166810717</c:v>
                </c:pt>
                <c:pt idx="1763">
                  <c:v>-0.48744662700000002</c:v>
                </c:pt>
                <c:pt idx="1764">
                  <c:v>-2.0100502999999999E-2</c:v>
                </c:pt>
                <c:pt idx="1765">
                  <c:v>6.3759497999999998E-2</c:v>
                </c:pt>
                <c:pt idx="1766">
                  <c:v>1.751313E-3</c:v>
                </c:pt>
                <c:pt idx="1767">
                  <c:v>0.32773613200000001</c:v>
                </c:pt>
                <c:pt idx="1768">
                  <c:v>5.7795219000000002E-2</c:v>
                </c:pt>
                <c:pt idx="1769">
                  <c:v>-4.3165467999999999E-2</c:v>
                </c:pt>
                <c:pt idx="1770">
                  <c:v>0.100421941</c:v>
                </c:pt>
                <c:pt idx="1771">
                  <c:v>0.110100091</c:v>
                </c:pt>
                <c:pt idx="1772">
                  <c:v>2.439759E-2</c:v>
                </c:pt>
                <c:pt idx="1773">
                  <c:v>-3.2040472E-2</c:v>
                </c:pt>
                <c:pt idx="1774">
                  <c:v>-6.6621576000000002E-2</c:v>
                </c:pt>
                <c:pt idx="1775">
                  <c:v>4.7142857000000003E-2</c:v>
                </c:pt>
                <c:pt idx="1776">
                  <c:v>-0.124953236</c:v>
                </c:pt>
                <c:pt idx="1777">
                  <c:v>0.178438662</c:v>
                </c:pt>
                <c:pt idx="1778">
                  <c:v>0.20381586900000001</c:v>
                </c:pt>
                <c:pt idx="1779">
                  <c:v>-0.18840579700000001</c:v>
                </c:pt>
                <c:pt idx="1780">
                  <c:v>6.2921348000000002E-2</c:v>
                </c:pt>
                <c:pt idx="1781">
                  <c:v>0.28262826299999999</c:v>
                </c:pt>
                <c:pt idx="1782">
                  <c:v>0.25600000000000001</c:v>
                </c:pt>
                <c:pt idx="1783">
                  <c:v>0.29183793299999999</c:v>
                </c:pt>
                <c:pt idx="1784">
                  <c:v>-2.5641026000000001E-2</c:v>
                </c:pt>
                <c:pt idx="1785">
                  <c:v>0.17275597700000001</c:v>
                </c:pt>
                <c:pt idx="1786">
                  <c:v>-1.8726592E-2</c:v>
                </c:pt>
                <c:pt idx="1787">
                  <c:v>0</c:v>
                </c:pt>
                <c:pt idx="1788">
                  <c:v>5.95238E-4</c:v>
                </c:pt>
                <c:pt idx="1789">
                  <c:v>4.4624746E-2</c:v>
                </c:pt>
                <c:pt idx="1790">
                  <c:v>0.43784946200000002</c:v>
                </c:pt>
                <c:pt idx="1791">
                  <c:v>1.8181817999999999E-2</c:v>
                </c:pt>
                <c:pt idx="1792">
                  <c:v>6.4516129000000005E-2</c:v>
                </c:pt>
                <c:pt idx="1793">
                  <c:v>9.1743120000000004E-3</c:v>
                </c:pt>
                <c:pt idx="1794">
                  <c:v>4.9717513999999997E-2</c:v>
                </c:pt>
                <c:pt idx="1795">
                  <c:v>0.17847025499999999</c:v>
                </c:pt>
                <c:pt idx="1796">
                  <c:v>0.85567010300000002</c:v>
                </c:pt>
                <c:pt idx="1797">
                  <c:v>-0.33293508599999999</c:v>
                </c:pt>
                <c:pt idx="1798">
                  <c:v>0.166208251</c:v>
                </c:pt>
                <c:pt idx="1799">
                  <c:v>-0.109792285</c:v>
                </c:pt>
                <c:pt idx="1800">
                  <c:v>-0.33333333300000001</c:v>
                </c:pt>
                <c:pt idx="1801">
                  <c:v>-0.32864450099999998</c:v>
                </c:pt>
                <c:pt idx="1802">
                  <c:v>-3.1826293999999998E-2</c:v>
                </c:pt>
                <c:pt idx="1803">
                  <c:v>7.3913042999999998E-2</c:v>
                </c:pt>
                <c:pt idx="1804">
                  <c:v>4.3771044000000002E-2</c:v>
                </c:pt>
                <c:pt idx="1805">
                  <c:v>6.9013099999999997E-4</c:v>
                </c:pt>
                <c:pt idx="1806">
                  <c:v>0.167192429</c:v>
                </c:pt>
                <c:pt idx="1807">
                  <c:v>0.12733171099999999</c:v>
                </c:pt>
                <c:pt idx="1808">
                  <c:v>-0.115750916</c:v>
                </c:pt>
                <c:pt idx="1809">
                  <c:v>0</c:v>
                </c:pt>
                <c:pt idx="1810">
                  <c:v>-3.5460993000000003E-2</c:v>
                </c:pt>
                <c:pt idx="1811">
                  <c:v>0.15922671399999999</c:v>
                </c:pt>
                <c:pt idx="1812">
                  <c:v>-3.0812325000000002E-2</c:v>
                </c:pt>
                <c:pt idx="1813">
                  <c:v>0.10878661100000001</c:v>
                </c:pt>
                <c:pt idx="1814">
                  <c:v>8.2299887000000002E-2</c:v>
                </c:pt>
                <c:pt idx="1815">
                  <c:v>-3.1746032E-2</c:v>
                </c:pt>
                <c:pt idx="1816">
                  <c:v>-4.9504949999999999E-2</c:v>
                </c:pt>
                <c:pt idx="1817">
                  <c:v>-0.102373887</c:v>
                </c:pt>
                <c:pt idx="1818">
                  <c:v>0.165803109</c:v>
                </c:pt>
                <c:pt idx="1819">
                  <c:v>-4.3898810000000003E-2</c:v>
                </c:pt>
                <c:pt idx="1820">
                  <c:v>-6.7340070000000002E-3</c:v>
                </c:pt>
                <c:pt idx="1821">
                  <c:v>5.4131053999999998E-2</c:v>
                </c:pt>
                <c:pt idx="1822">
                  <c:v>4.1037333000000002E-2</c:v>
                </c:pt>
                <c:pt idx="1823">
                  <c:v>6.6666666999999999E-2</c:v>
                </c:pt>
                <c:pt idx="1824">
                  <c:v>3.7518339999999997E-2</c:v>
                </c:pt>
                <c:pt idx="1825">
                  <c:v>8.2015809999999995E-2</c:v>
                </c:pt>
                <c:pt idx="1826">
                  <c:v>0.14285714299999999</c:v>
                </c:pt>
                <c:pt idx="1827">
                  <c:v>0.24626996700000001</c:v>
                </c:pt>
                <c:pt idx="1828">
                  <c:v>-5.5277778E-2</c:v>
                </c:pt>
                <c:pt idx="1829">
                  <c:v>1.2269939000000001E-2</c:v>
                </c:pt>
                <c:pt idx="1830">
                  <c:v>4.8850575E-2</c:v>
                </c:pt>
                <c:pt idx="1831">
                  <c:v>-0.12949640300000001</c:v>
                </c:pt>
                <c:pt idx="1832">
                  <c:v>0.49390243900000003</c:v>
                </c:pt>
                <c:pt idx="1833">
                  <c:v>-0.04</c:v>
                </c:pt>
                <c:pt idx="1834">
                  <c:v>0.13872832399999999</c:v>
                </c:pt>
                <c:pt idx="1835">
                  <c:v>9.6368714999999994E-2</c:v>
                </c:pt>
                <c:pt idx="1836">
                  <c:v>9.6000000000000002E-2</c:v>
                </c:pt>
                <c:pt idx="1837">
                  <c:v>-0.14055210000000001</c:v>
                </c:pt>
                <c:pt idx="1838">
                  <c:v>7.9903147999999993E-2</c:v>
                </c:pt>
                <c:pt idx="1839">
                  <c:v>4.1237110000000004E-3</c:v>
                </c:pt>
                <c:pt idx="1840">
                  <c:v>-0.119286162</c:v>
                </c:pt>
                <c:pt idx="1841">
                  <c:v>0.28687196100000001</c:v>
                </c:pt>
                <c:pt idx="1842">
                  <c:v>-2.1237303999999999E-2</c:v>
                </c:pt>
                <c:pt idx="1843">
                  <c:v>2.5195482000000002E-2</c:v>
                </c:pt>
                <c:pt idx="1844">
                  <c:v>-0.16666666699999999</c:v>
                </c:pt>
                <c:pt idx="1845">
                  <c:v>-3.3232628E-2</c:v>
                </c:pt>
                <c:pt idx="1846">
                  <c:v>-0.13491525400000001</c:v>
                </c:pt>
                <c:pt idx="1847">
                  <c:v>6.4417178000000005E-2</c:v>
                </c:pt>
                <c:pt idx="1848">
                  <c:v>-0.101108033</c:v>
                </c:pt>
                <c:pt idx="1849">
                  <c:v>0.11176470600000001</c:v>
                </c:pt>
                <c:pt idx="1850">
                  <c:v>3.9245282999999999E-2</c:v>
                </c:pt>
                <c:pt idx="1851">
                  <c:v>9.7721658000000003E-2</c:v>
                </c:pt>
                <c:pt idx="1852">
                  <c:v>0.230867347</c:v>
                </c:pt>
                <c:pt idx="1853">
                  <c:v>-3.8961039000000003E-2</c:v>
                </c:pt>
                <c:pt idx="1854">
                  <c:v>4.1257367000000003E-2</c:v>
                </c:pt>
                <c:pt idx="1855">
                  <c:v>-1.8939393999999998E-2</c:v>
                </c:pt>
                <c:pt idx="1856">
                  <c:v>-0.21597633099999999</c:v>
                </c:pt>
                <c:pt idx="1857">
                  <c:v>-0.102777778</c:v>
                </c:pt>
                <c:pt idx="1858">
                  <c:v>4.2722665E-2</c:v>
                </c:pt>
                <c:pt idx="1859">
                  <c:v>-0.106029106</c:v>
                </c:pt>
                <c:pt idx="1860">
                  <c:v>-3.5714285999999998E-2</c:v>
                </c:pt>
                <c:pt idx="1861">
                  <c:v>-0.25401256100000003</c:v>
                </c:pt>
                <c:pt idx="1862">
                  <c:v>3.1706089999999999E-2</c:v>
                </c:pt>
                <c:pt idx="1863">
                  <c:v>-0.184397163</c:v>
                </c:pt>
                <c:pt idx="1864">
                  <c:v>-0.131880734</c:v>
                </c:pt>
                <c:pt idx="1865">
                  <c:v>0.29285714299999999</c:v>
                </c:pt>
                <c:pt idx="1866">
                  <c:v>0.16842105299999999</c:v>
                </c:pt>
                <c:pt idx="1867">
                  <c:v>-4.1763341000000002E-2</c:v>
                </c:pt>
                <c:pt idx="1868">
                  <c:v>3.6764706000000001E-2</c:v>
                </c:pt>
                <c:pt idx="1869">
                  <c:v>0.24780701799999999</c:v>
                </c:pt>
                <c:pt idx="1870">
                  <c:v>6.9651740000000002E-3</c:v>
                </c:pt>
                <c:pt idx="1871">
                  <c:v>0.26375353699999998</c:v>
                </c:pt>
                <c:pt idx="1872">
                  <c:v>0.26190476200000001</c:v>
                </c:pt>
                <c:pt idx="1873">
                  <c:v>5.7794677000000003E-2</c:v>
                </c:pt>
                <c:pt idx="1874">
                  <c:v>4.5283019000000001E-2</c:v>
                </c:pt>
                <c:pt idx="1875">
                  <c:v>-7.7042801999999994E-2</c:v>
                </c:pt>
                <c:pt idx="1876">
                  <c:v>1.463415E-3</c:v>
                </c:pt>
                <c:pt idx="1877">
                  <c:v>6.0606061000000003E-2</c:v>
                </c:pt>
                <c:pt idx="1878">
                  <c:v>5.5020629999999997E-3</c:v>
                </c:pt>
                <c:pt idx="1879">
                  <c:v>-0.2845953</c:v>
                </c:pt>
                <c:pt idx="1880">
                  <c:v>-0.27777777799999998</c:v>
                </c:pt>
                <c:pt idx="1881">
                  <c:v>0.02</c:v>
                </c:pt>
                <c:pt idx="1882">
                  <c:v>-5.3890403000000003E-2</c:v>
                </c:pt>
                <c:pt idx="1883">
                  <c:v>-8.2568806999999994E-2</c:v>
                </c:pt>
                <c:pt idx="1884">
                  <c:v>-0.13636363600000001</c:v>
                </c:pt>
                <c:pt idx="1885">
                  <c:v>8.3333332999999996E-2</c:v>
                </c:pt>
                <c:pt idx="1886">
                  <c:v>7.5986078999999998E-2</c:v>
                </c:pt>
                <c:pt idx="1887">
                  <c:v>-4.2016807000000003E-2</c:v>
                </c:pt>
                <c:pt idx="1888">
                  <c:v>0.1312749</c:v>
                </c:pt>
                <c:pt idx="1889">
                  <c:v>6.7114089999999998E-3</c:v>
                </c:pt>
                <c:pt idx="1890">
                  <c:v>9.4339620000000006E-3</c:v>
                </c:pt>
                <c:pt idx="1891">
                  <c:v>-0.146666667</c:v>
                </c:pt>
                <c:pt idx="1892">
                  <c:v>0.16754151</c:v>
                </c:pt>
                <c:pt idx="1893">
                  <c:v>5.9293803999999999E-2</c:v>
                </c:pt>
                <c:pt idx="1894">
                  <c:v>4.6478872999999997E-2</c:v>
                </c:pt>
                <c:pt idx="1895">
                  <c:v>5.3658536999999999E-2</c:v>
                </c:pt>
                <c:pt idx="1896">
                  <c:v>6.7114089999999998E-3</c:v>
                </c:pt>
                <c:pt idx="1897">
                  <c:v>0.23394495400000001</c:v>
                </c:pt>
                <c:pt idx="1898">
                  <c:v>0.1014862</c:v>
                </c:pt>
                <c:pt idx="1899">
                  <c:v>-0.10138248800000001</c:v>
                </c:pt>
                <c:pt idx="1900">
                  <c:v>3.1129899999999999E-2</c:v>
                </c:pt>
                <c:pt idx="1901">
                  <c:v>4.3076923000000003E-2</c:v>
                </c:pt>
                <c:pt idx="1902">
                  <c:v>3.4819533E-2</c:v>
                </c:pt>
                <c:pt idx="1903">
                  <c:v>1.8666667000000001E-2</c:v>
                </c:pt>
                <c:pt idx="1904">
                  <c:v>7.9090909000000001E-2</c:v>
                </c:pt>
                <c:pt idx="1905">
                  <c:v>4.1474654E-2</c:v>
                </c:pt>
                <c:pt idx="1906">
                  <c:v>-0.05</c:v>
                </c:pt>
                <c:pt idx="1907">
                  <c:v>-3.0303030000000002E-2</c:v>
                </c:pt>
                <c:pt idx="1908">
                  <c:v>0.22580645199999999</c:v>
                </c:pt>
                <c:pt idx="1909">
                  <c:v>0.13843712799999999</c:v>
                </c:pt>
                <c:pt idx="1910">
                  <c:v>2.5000000000000001E-3</c:v>
                </c:pt>
                <c:pt idx="1911">
                  <c:v>2.2256569E-2</c:v>
                </c:pt>
                <c:pt idx="1912">
                  <c:v>0.15785997399999999</c:v>
                </c:pt>
                <c:pt idx="1913">
                  <c:v>-2.8720626999999999E-2</c:v>
                </c:pt>
                <c:pt idx="1914">
                  <c:v>0</c:v>
                </c:pt>
                <c:pt idx="1915">
                  <c:v>0.107174491</c:v>
                </c:pt>
                <c:pt idx="1916">
                  <c:v>-4.5546969999999999E-2</c:v>
                </c:pt>
                <c:pt idx="1917">
                  <c:v>0.12804878</c:v>
                </c:pt>
                <c:pt idx="1918">
                  <c:v>-9.6774193999999994E-2</c:v>
                </c:pt>
                <c:pt idx="1919">
                  <c:v>0</c:v>
                </c:pt>
                <c:pt idx="1920">
                  <c:v>-3.9026436999999997E-2</c:v>
                </c:pt>
                <c:pt idx="1921">
                  <c:v>6.6666666999999999E-2</c:v>
                </c:pt>
                <c:pt idx="1922">
                  <c:v>0.168831169</c:v>
                </c:pt>
                <c:pt idx="1923">
                  <c:v>9.2592590000000006E-3</c:v>
                </c:pt>
                <c:pt idx="1924">
                  <c:v>-2.6918671000000002E-2</c:v>
                </c:pt>
                <c:pt idx="1925">
                  <c:v>-0.12921348299999999</c:v>
                </c:pt>
                <c:pt idx="1926">
                  <c:v>3.1193607000000002E-2</c:v>
                </c:pt>
                <c:pt idx="1927">
                  <c:v>-6.1475410000000003E-3</c:v>
                </c:pt>
                <c:pt idx="1928">
                  <c:v>4.29185E-4</c:v>
                </c:pt>
                <c:pt idx="1929">
                  <c:v>0.15584415600000001</c:v>
                </c:pt>
                <c:pt idx="1930">
                  <c:v>-7.2209025999999996E-2</c:v>
                </c:pt>
                <c:pt idx="1931">
                  <c:v>7.0580886999999995E-2</c:v>
                </c:pt>
                <c:pt idx="1932">
                  <c:v>4.3956044E-2</c:v>
                </c:pt>
                <c:pt idx="1933">
                  <c:v>3.1592520999999998E-2</c:v>
                </c:pt>
                <c:pt idx="1934">
                  <c:v>0.63949275400000005</c:v>
                </c:pt>
                <c:pt idx="1935">
                  <c:v>-7.9000000000000001E-2</c:v>
                </c:pt>
                <c:pt idx="1936">
                  <c:v>-3.2825321999999997E-2</c:v>
                </c:pt>
                <c:pt idx="1937">
                  <c:v>-1.5200171E-2</c:v>
                </c:pt>
                <c:pt idx="1938">
                  <c:v>0.14007884400000001</c:v>
                </c:pt>
                <c:pt idx="1939">
                  <c:v>7.7181208000000001E-2</c:v>
                </c:pt>
                <c:pt idx="1940">
                  <c:v>6.8169900000000002E-3</c:v>
                </c:pt>
                <c:pt idx="1941">
                  <c:v>0.121710526</c:v>
                </c:pt>
                <c:pt idx="1942">
                  <c:v>0.24448799600000001</c:v>
                </c:pt>
                <c:pt idx="1943">
                  <c:v>-8.6614173000000003E-2</c:v>
                </c:pt>
                <c:pt idx="1944">
                  <c:v>-5.2443385000000002E-2</c:v>
                </c:pt>
                <c:pt idx="1945">
                  <c:v>-0.218091698</c:v>
                </c:pt>
                <c:pt idx="1946">
                  <c:v>0.31529850700000001</c:v>
                </c:pt>
                <c:pt idx="1947">
                  <c:v>1.4492754E-2</c:v>
                </c:pt>
                <c:pt idx="1948">
                  <c:v>-3.1578947000000003E-2</c:v>
                </c:pt>
                <c:pt idx="1949">
                  <c:v>-1.8897230000000001E-2</c:v>
                </c:pt>
                <c:pt idx="1950">
                  <c:v>2.4571428999999999E-2</c:v>
                </c:pt>
                <c:pt idx="1951">
                  <c:v>2.2666667000000001E-2</c:v>
                </c:pt>
                <c:pt idx="1952">
                  <c:v>-9.3023255999999999E-2</c:v>
                </c:pt>
                <c:pt idx="1953">
                  <c:v>8.478803E-2</c:v>
                </c:pt>
                <c:pt idx="1954">
                  <c:v>-0.13636363600000001</c:v>
                </c:pt>
                <c:pt idx="1955">
                  <c:v>0.108415466</c:v>
                </c:pt>
                <c:pt idx="1956">
                  <c:v>-2.0408163E-2</c:v>
                </c:pt>
                <c:pt idx="1957">
                  <c:v>-8.3760684000000002E-2</c:v>
                </c:pt>
                <c:pt idx="1958">
                  <c:v>-6.9326884000000005E-2</c:v>
                </c:pt>
                <c:pt idx="1959">
                  <c:v>0.25490196100000001</c:v>
                </c:pt>
                <c:pt idx="1960">
                  <c:v>0.11534391500000001</c:v>
                </c:pt>
                <c:pt idx="1961">
                  <c:v>8.6956521999999994E-2</c:v>
                </c:pt>
                <c:pt idx="1962">
                  <c:v>0.26905829599999997</c:v>
                </c:pt>
                <c:pt idx="1963">
                  <c:v>5.5555555999999999E-2</c:v>
                </c:pt>
                <c:pt idx="1964">
                  <c:v>-3.8973090000000002E-2</c:v>
                </c:pt>
                <c:pt idx="1965">
                  <c:v>0</c:v>
                </c:pt>
                <c:pt idx="1966">
                  <c:v>0.23183391</c:v>
                </c:pt>
                <c:pt idx="1967">
                  <c:v>-1.5748030999999999E-2</c:v>
                </c:pt>
                <c:pt idx="1968">
                  <c:v>0.17563025199999999</c:v>
                </c:pt>
                <c:pt idx="1969">
                  <c:v>0.13540290599999999</c:v>
                </c:pt>
                <c:pt idx="1970">
                  <c:v>9.7560975999999994E-2</c:v>
                </c:pt>
                <c:pt idx="1971">
                  <c:v>4.3333333000000002E-2</c:v>
                </c:pt>
                <c:pt idx="1972">
                  <c:v>-0.14721772</c:v>
                </c:pt>
                <c:pt idx="1973">
                  <c:v>-5.3846154E-2</c:v>
                </c:pt>
                <c:pt idx="1974">
                  <c:v>-2.317497E-3</c:v>
                </c:pt>
                <c:pt idx="1975">
                  <c:v>-3.9919151E-2</c:v>
                </c:pt>
                <c:pt idx="1976">
                  <c:v>0.26315789499999998</c:v>
                </c:pt>
                <c:pt idx="1977">
                  <c:v>-7.9365080000000001E-3</c:v>
                </c:pt>
                <c:pt idx="1978">
                  <c:v>-5.3366429E-2</c:v>
                </c:pt>
                <c:pt idx="1979">
                  <c:v>0.19470293499999999</c:v>
                </c:pt>
                <c:pt idx="1980">
                  <c:v>6.1766499999999999E-4</c:v>
                </c:pt>
                <c:pt idx="1981">
                  <c:v>-3.8095239999999999E-3</c:v>
                </c:pt>
                <c:pt idx="1982">
                  <c:v>3.8392857000000002E-2</c:v>
                </c:pt>
                <c:pt idx="1983">
                  <c:v>4.2701524999999997E-2</c:v>
                </c:pt>
                <c:pt idx="1984">
                  <c:v>-6.3962559000000002E-2</c:v>
                </c:pt>
                <c:pt idx="1985">
                  <c:v>0.41406816499999999</c:v>
                </c:pt>
                <c:pt idx="1986">
                  <c:v>9.0152566000000003E-2</c:v>
                </c:pt>
                <c:pt idx="1987">
                  <c:v>2.5943396000000001E-2</c:v>
                </c:pt>
                <c:pt idx="1988">
                  <c:v>0.236538462</c:v>
                </c:pt>
                <c:pt idx="1989">
                  <c:v>0.103552532</c:v>
                </c:pt>
                <c:pt idx="1990">
                  <c:v>-0.40254095600000001</c:v>
                </c:pt>
                <c:pt idx="1991">
                  <c:v>5.2631578999999998E-2</c:v>
                </c:pt>
                <c:pt idx="1992">
                  <c:v>0.20707070699999999</c:v>
                </c:pt>
                <c:pt idx="1993">
                  <c:v>0</c:v>
                </c:pt>
                <c:pt idx="1994">
                  <c:v>-4.8008172000000002E-2</c:v>
                </c:pt>
                <c:pt idx="1995">
                  <c:v>7.2796934999999993E-2</c:v>
                </c:pt>
                <c:pt idx="1996">
                  <c:v>2.3255814E-2</c:v>
                </c:pt>
                <c:pt idx="1997">
                  <c:v>2.0876829999999999E-3</c:v>
                </c:pt>
                <c:pt idx="1998">
                  <c:v>-5.8064515999999997E-2</c:v>
                </c:pt>
                <c:pt idx="1999">
                  <c:v>0.134265734</c:v>
                </c:pt>
                <c:pt idx="2000">
                  <c:v>0.05</c:v>
                </c:pt>
                <c:pt idx="2001">
                  <c:v>-0.16500000000000001</c:v>
                </c:pt>
                <c:pt idx="2002">
                  <c:v>-1.744186E-2</c:v>
                </c:pt>
                <c:pt idx="2003">
                  <c:v>0</c:v>
                </c:pt>
                <c:pt idx="2004">
                  <c:v>-4.5224489999999999E-2</c:v>
                </c:pt>
                <c:pt idx="2005">
                  <c:v>3.2934131999999998E-2</c:v>
                </c:pt>
                <c:pt idx="2006">
                  <c:v>0.110843373</c:v>
                </c:pt>
                <c:pt idx="2007">
                  <c:v>-0.109090909</c:v>
                </c:pt>
                <c:pt idx="2008">
                  <c:v>0.224121557</c:v>
                </c:pt>
                <c:pt idx="2009">
                  <c:v>-8.0751173999999995E-2</c:v>
                </c:pt>
                <c:pt idx="2010">
                  <c:v>3.5133949999999999E-3</c:v>
                </c:pt>
                <c:pt idx="2011">
                  <c:v>0.21656461499999999</c:v>
                </c:pt>
                <c:pt idx="2012">
                  <c:v>-9.0909090999999997E-2</c:v>
                </c:pt>
                <c:pt idx="2013">
                  <c:v>0.140518962</c:v>
                </c:pt>
                <c:pt idx="2014">
                  <c:v>0.13922261499999999</c:v>
                </c:pt>
                <c:pt idx="2015">
                  <c:v>-4.3478260999999997E-2</c:v>
                </c:pt>
                <c:pt idx="2016">
                  <c:v>7.5600000000000001E-2</c:v>
                </c:pt>
                <c:pt idx="2017">
                  <c:v>0.31445905000000002</c:v>
                </c:pt>
                <c:pt idx="2018">
                  <c:v>0</c:v>
                </c:pt>
                <c:pt idx="2019">
                  <c:v>6.51341E-2</c:v>
                </c:pt>
                <c:pt idx="2020">
                  <c:v>-5.1428569999999998E-3</c:v>
                </c:pt>
                <c:pt idx="2021">
                  <c:v>0.183352081</c:v>
                </c:pt>
                <c:pt idx="2022">
                  <c:v>-4.3572979999999999E-3</c:v>
                </c:pt>
                <c:pt idx="2023">
                  <c:v>1.4546966E-2</c:v>
                </c:pt>
                <c:pt idx="2024">
                  <c:v>-0.1</c:v>
                </c:pt>
                <c:pt idx="2025">
                  <c:v>3.1428571000000002E-2</c:v>
                </c:pt>
                <c:pt idx="2026">
                  <c:v>-3.2258065000000002E-2</c:v>
                </c:pt>
                <c:pt idx="2027">
                  <c:v>9.8604945999999999E-2</c:v>
                </c:pt>
                <c:pt idx="2028">
                  <c:v>0.17272727299999999</c:v>
                </c:pt>
                <c:pt idx="2029">
                  <c:v>0.124497992</c:v>
                </c:pt>
                <c:pt idx="2030">
                  <c:v>1.4084507E-2</c:v>
                </c:pt>
                <c:pt idx="2031">
                  <c:v>-4.7272727E-2</c:v>
                </c:pt>
                <c:pt idx="2032">
                  <c:v>-0.147368421</c:v>
                </c:pt>
                <c:pt idx="2033">
                  <c:v>-0.22921914400000001</c:v>
                </c:pt>
                <c:pt idx="2034">
                  <c:v>1.0101010000000001E-2</c:v>
                </c:pt>
                <c:pt idx="2035">
                  <c:v>-0.21311475399999999</c:v>
                </c:pt>
                <c:pt idx="2036">
                  <c:v>1.9933554999999999E-2</c:v>
                </c:pt>
                <c:pt idx="2037">
                  <c:v>-1.3333332999999999E-2</c:v>
                </c:pt>
                <c:pt idx="2038">
                  <c:v>-9.2391303999999994E-2</c:v>
                </c:pt>
                <c:pt idx="2039">
                  <c:v>-5.9766764E-2</c:v>
                </c:pt>
                <c:pt idx="2040">
                  <c:v>3.9534883999999999E-2</c:v>
                </c:pt>
                <c:pt idx="2041">
                  <c:v>0.31028231000000001</c:v>
                </c:pt>
                <c:pt idx="2042">
                  <c:v>9.9107142999999995E-2</c:v>
                </c:pt>
                <c:pt idx="2043">
                  <c:v>0.284530387</c:v>
                </c:pt>
                <c:pt idx="2044">
                  <c:v>0.138275862</c:v>
                </c:pt>
                <c:pt idx="2045">
                  <c:v>5.5705300999999999E-2</c:v>
                </c:pt>
                <c:pt idx="2046">
                  <c:v>-0.135042735</c:v>
                </c:pt>
                <c:pt idx="2047">
                  <c:v>4.5333333000000003E-2</c:v>
                </c:pt>
                <c:pt idx="2048">
                  <c:v>-3.9682540000000002E-2</c:v>
                </c:pt>
                <c:pt idx="2049">
                  <c:v>3.2028470000000003E-2</c:v>
                </c:pt>
                <c:pt idx="2050">
                  <c:v>2.0920499999999998E-3</c:v>
                </c:pt>
                <c:pt idx="2051">
                  <c:v>0.322393822</c:v>
                </c:pt>
                <c:pt idx="2052">
                  <c:v>-0.393404005</c:v>
                </c:pt>
                <c:pt idx="2053">
                  <c:v>-1.980198E-2</c:v>
                </c:pt>
                <c:pt idx="2054">
                  <c:v>0.62278978399999996</c:v>
                </c:pt>
                <c:pt idx="2055">
                  <c:v>0.163793103</c:v>
                </c:pt>
                <c:pt idx="2056">
                  <c:v>-7.7140549000000003E-2</c:v>
                </c:pt>
                <c:pt idx="2057">
                  <c:v>5.5231253000000001E-2</c:v>
                </c:pt>
                <c:pt idx="2058">
                  <c:v>4.4210526E-2</c:v>
                </c:pt>
                <c:pt idx="2059">
                  <c:v>0.18932038800000001</c:v>
                </c:pt>
                <c:pt idx="2060">
                  <c:v>0.15294117600000001</c:v>
                </c:pt>
                <c:pt idx="2061">
                  <c:v>5.0403226000000002E-2</c:v>
                </c:pt>
                <c:pt idx="2062">
                  <c:v>-3.7962963000000002E-2</c:v>
                </c:pt>
                <c:pt idx="2063">
                  <c:v>-6.1481480999999998E-2</c:v>
                </c:pt>
                <c:pt idx="2064">
                  <c:v>3.8374718000000002E-2</c:v>
                </c:pt>
                <c:pt idx="2065">
                  <c:v>-2.2332505999999998E-2</c:v>
                </c:pt>
                <c:pt idx="2066">
                  <c:v>2.9126214000000001E-2</c:v>
                </c:pt>
                <c:pt idx="2067">
                  <c:v>4.7533631999999999E-2</c:v>
                </c:pt>
                <c:pt idx="2068">
                  <c:v>0.103567319</c:v>
                </c:pt>
                <c:pt idx="2069">
                  <c:v>4.9246231000000001E-2</c:v>
                </c:pt>
                <c:pt idx="2070">
                  <c:v>0.15</c:v>
                </c:pt>
                <c:pt idx="2071">
                  <c:v>4.7887324000000002E-2</c:v>
                </c:pt>
                <c:pt idx="2072">
                  <c:v>5.0661342999999998E-2</c:v>
                </c:pt>
                <c:pt idx="2073">
                  <c:v>3.5211270000000002E-3</c:v>
                </c:pt>
                <c:pt idx="2074">
                  <c:v>0.123424598</c:v>
                </c:pt>
                <c:pt idx="2075">
                  <c:v>-0.16</c:v>
                </c:pt>
                <c:pt idx="2076">
                  <c:v>6.0142712000000001E-2</c:v>
                </c:pt>
                <c:pt idx="2077">
                  <c:v>-0.105566219</c:v>
                </c:pt>
                <c:pt idx="2078">
                  <c:v>-5.1789641999999997E-2</c:v>
                </c:pt>
                <c:pt idx="2079">
                  <c:v>1.9541205999999998E-2</c:v>
                </c:pt>
                <c:pt idx="2080">
                  <c:v>-5.7008367999999997E-2</c:v>
                </c:pt>
                <c:pt idx="2081">
                  <c:v>0.17443012899999999</c:v>
                </c:pt>
                <c:pt idx="2082">
                  <c:v>4.7220106999999997E-2</c:v>
                </c:pt>
                <c:pt idx="2083">
                  <c:v>-3.5164834999999998E-2</c:v>
                </c:pt>
                <c:pt idx="2084">
                  <c:v>-2.5000000000000001E-2</c:v>
                </c:pt>
                <c:pt idx="2085">
                  <c:v>-2.5955089000000001E-2</c:v>
                </c:pt>
                <c:pt idx="2086">
                  <c:v>4.2654027999999997E-2</c:v>
                </c:pt>
                <c:pt idx="2087">
                  <c:v>5.9016393E-2</c:v>
                </c:pt>
                <c:pt idx="2088">
                  <c:v>0.399049881</c:v>
                </c:pt>
                <c:pt idx="2089">
                  <c:v>-0.35384615400000002</c:v>
                </c:pt>
                <c:pt idx="2090">
                  <c:v>6.1320754999999998E-2</c:v>
                </c:pt>
                <c:pt idx="2091">
                  <c:v>-4.9904031000000001E-2</c:v>
                </c:pt>
                <c:pt idx="2092">
                  <c:v>0.12638717599999999</c:v>
                </c:pt>
                <c:pt idx="2093">
                  <c:v>0.110444178</c:v>
                </c:pt>
                <c:pt idx="2094">
                  <c:v>-0.18899621999999999</c:v>
                </c:pt>
                <c:pt idx="2095">
                  <c:v>-0.107279693</c:v>
                </c:pt>
                <c:pt idx="2096">
                  <c:v>6.6773290999999999E-2</c:v>
                </c:pt>
                <c:pt idx="2097">
                  <c:v>-0.14728682200000001</c:v>
                </c:pt>
                <c:pt idx="2098">
                  <c:v>-5.9642150000000001E-3</c:v>
                </c:pt>
                <c:pt idx="2099">
                  <c:v>-0.205202312</c:v>
                </c:pt>
                <c:pt idx="2100">
                  <c:v>0.25150976899999999</c:v>
                </c:pt>
                <c:pt idx="2101">
                  <c:v>-1.6508605999999999E-2</c:v>
                </c:pt>
                <c:pt idx="2102">
                  <c:v>-0.19780721800000001</c:v>
                </c:pt>
                <c:pt idx="2103">
                  <c:v>0</c:v>
                </c:pt>
                <c:pt idx="2104">
                  <c:v>-1.6393443000000001E-2</c:v>
                </c:pt>
                <c:pt idx="2105">
                  <c:v>7.6923077000000006E-2</c:v>
                </c:pt>
                <c:pt idx="2106">
                  <c:v>-0.120363636</c:v>
                </c:pt>
                <c:pt idx="2107">
                  <c:v>-2.0833332999999999E-2</c:v>
                </c:pt>
                <c:pt idx="2108">
                  <c:v>0.484245439</c:v>
                </c:pt>
                <c:pt idx="2109">
                  <c:v>-1.2676056E-2</c:v>
                </c:pt>
                <c:pt idx="2110">
                  <c:v>8.0302485000000007E-2</c:v>
                </c:pt>
                <c:pt idx="2111">
                  <c:v>4.1012215999999997E-2</c:v>
                </c:pt>
                <c:pt idx="2112">
                  <c:v>-9.7112860999999995E-2</c:v>
                </c:pt>
                <c:pt idx="2113">
                  <c:v>6.3333333000000006E-2</c:v>
                </c:pt>
                <c:pt idx="2114">
                  <c:v>4.4776119000000003E-2</c:v>
                </c:pt>
                <c:pt idx="2115">
                  <c:v>0.18680851100000001</c:v>
                </c:pt>
                <c:pt idx="2116">
                  <c:v>1.2903226E-2</c:v>
                </c:pt>
                <c:pt idx="2117">
                  <c:v>-0.15000878300000001</c:v>
                </c:pt>
                <c:pt idx="2118">
                  <c:v>3.2608696E-2</c:v>
                </c:pt>
                <c:pt idx="2119">
                  <c:v>0.55425400700000005</c:v>
                </c:pt>
                <c:pt idx="2120">
                  <c:v>0.26464726999999999</c:v>
                </c:pt>
                <c:pt idx="2121">
                  <c:v>0.26126126100000002</c:v>
                </c:pt>
                <c:pt idx="2122">
                  <c:v>0.20496894399999999</c:v>
                </c:pt>
                <c:pt idx="2123">
                  <c:v>0.111111111</c:v>
                </c:pt>
                <c:pt idx="2124">
                  <c:v>9.4182824999999998E-2</c:v>
                </c:pt>
                <c:pt idx="2125">
                  <c:v>-0.32272727299999998</c:v>
                </c:pt>
                <c:pt idx="2126">
                  <c:v>-0.184911243</c:v>
                </c:pt>
                <c:pt idx="2127">
                  <c:v>9.9724897000000007E-2</c:v>
                </c:pt>
                <c:pt idx="2128">
                  <c:v>-9.2526689999999995E-2</c:v>
                </c:pt>
                <c:pt idx="2129">
                  <c:v>0.435161456</c:v>
                </c:pt>
                <c:pt idx="2130">
                  <c:v>0.107311321</c:v>
                </c:pt>
                <c:pt idx="2131">
                  <c:v>8.6273785000000006E-2</c:v>
                </c:pt>
                <c:pt idx="2132">
                  <c:v>-6.2761509999999998E-3</c:v>
                </c:pt>
                <c:pt idx="2133">
                  <c:v>0.10714285699999999</c:v>
                </c:pt>
                <c:pt idx="2134">
                  <c:v>1.4014014E-2</c:v>
                </c:pt>
                <c:pt idx="2135">
                  <c:v>-0.13714285700000001</c:v>
                </c:pt>
                <c:pt idx="2136">
                  <c:v>0.16250000000000001</c:v>
                </c:pt>
                <c:pt idx="2137">
                  <c:v>4.1916167999999997E-2</c:v>
                </c:pt>
                <c:pt idx="2138">
                  <c:v>-4.5751633999999999E-2</c:v>
                </c:pt>
                <c:pt idx="2139">
                  <c:v>-0.104761905</c:v>
                </c:pt>
                <c:pt idx="2140">
                  <c:v>8.9036544999999995E-2</c:v>
                </c:pt>
                <c:pt idx="2141">
                  <c:v>-9.6167750999999996E-2</c:v>
                </c:pt>
                <c:pt idx="2142">
                  <c:v>-0.19461077800000001</c:v>
                </c:pt>
                <c:pt idx="2143">
                  <c:v>0.25</c:v>
                </c:pt>
                <c:pt idx="2144">
                  <c:v>0.26984127000000002</c:v>
                </c:pt>
                <c:pt idx="2145">
                  <c:v>9.6737907999999997E-2</c:v>
                </c:pt>
                <c:pt idx="2146">
                  <c:v>-7.9497908000000006E-2</c:v>
                </c:pt>
                <c:pt idx="2147">
                  <c:v>2.1176470999999999E-2</c:v>
                </c:pt>
                <c:pt idx="2148">
                  <c:v>-8.3076922999999997E-2</c:v>
                </c:pt>
                <c:pt idx="2149">
                  <c:v>-8.6983091999999998E-2</c:v>
                </c:pt>
                <c:pt idx="2150">
                  <c:v>0.11590909100000001</c:v>
                </c:pt>
                <c:pt idx="2151">
                  <c:v>0.17</c:v>
                </c:pt>
                <c:pt idx="2152">
                  <c:v>-1.7515923999999999E-2</c:v>
                </c:pt>
                <c:pt idx="2153">
                  <c:v>1.2738854000000001E-2</c:v>
                </c:pt>
                <c:pt idx="2154">
                  <c:v>0.21856287399999999</c:v>
                </c:pt>
                <c:pt idx="2155">
                  <c:v>0.100840336</c:v>
                </c:pt>
                <c:pt idx="2156">
                  <c:v>0.31333333299999999</c:v>
                </c:pt>
                <c:pt idx="2157">
                  <c:v>0.118370484</c:v>
                </c:pt>
                <c:pt idx="2158">
                  <c:v>1.8573995999999999E-2</c:v>
                </c:pt>
                <c:pt idx="2159">
                  <c:v>0.426718547</c:v>
                </c:pt>
                <c:pt idx="2160">
                  <c:v>-0.38256076900000002</c:v>
                </c:pt>
                <c:pt idx="2161">
                  <c:v>-2.7242525E-2</c:v>
                </c:pt>
                <c:pt idx="2162">
                  <c:v>-0.17226277400000001</c:v>
                </c:pt>
                <c:pt idx="2163">
                  <c:v>-6.7567567999999995E-2</c:v>
                </c:pt>
                <c:pt idx="2164">
                  <c:v>-5.7142856999999998E-2</c:v>
                </c:pt>
                <c:pt idx="2165">
                  <c:v>-0.14158305500000001</c:v>
                </c:pt>
                <c:pt idx="2166">
                  <c:v>3.4482759000000002E-2</c:v>
                </c:pt>
                <c:pt idx="2167">
                  <c:v>-0.02</c:v>
                </c:pt>
                <c:pt idx="2168">
                  <c:v>-0.02</c:v>
                </c:pt>
                <c:pt idx="2169">
                  <c:v>-8.3184257999999997E-2</c:v>
                </c:pt>
                <c:pt idx="2170">
                  <c:v>3.3232628E-2</c:v>
                </c:pt>
                <c:pt idx="2171">
                  <c:v>-2.7586207000000001E-2</c:v>
                </c:pt>
                <c:pt idx="2172">
                  <c:v>1.2048193E-2</c:v>
                </c:pt>
                <c:pt idx="2173">
                  <c:v>-3.6363635999999998E-2</c:v>
                </c:pt>
                <c:pt idx="2174">
                  <c:v>-3.3613444999999999E-2</c:v>
                </c:pt>
                <c:pt idx="2175">
                  <c:v>1.0701545999999999E-2</c:v>
                </c:pt>
                <c:pt idx="2176">
                  <c:v>-5.3571428999999997E-2</c:v>
                </c:pt>
                <c:pt idx="2177">
                  <c:v>0.112</c:v>
                </c:pt>
                <c:pt idx="2178">
                  <c:v>-1.2158054999999999E-2</c:v>
                </c:pt>
                <c:pt idx="2179">
                  <c:v>-4.9356635000000003E-2</c:v>
                </c:pt>
                <c:pt idx="2180">
                  <c:v>-7.1428570999999996E-2</c:v>
                </c:pt>
                <c:pt idx="2181">
                  <c:v>-0.22360248399999999</c:v>
                </c:pt>
                <c:pt idx="2182">
                  <c:v>8.3140878000000001E-2</c:v>
                </c:pt>
                <c:pt idx="2183">
                  <c:v>7.2289157000000007E-2</c:v>
                </c:pt>
                <c:pt idx="2184">
                  <c:v>-1.0989011E-2</c:v>
                </c:pt>
                <c:pt idx="2185">
                  <c:v>0.266842105</c:v>
                </c:pt>
                <c:pt idx="2186">
                  <c:v>0.41879561999999998</c:v>
                </c:pt>
                <c:pt idx="2187">
                  <c:v>0.231261615</c:v>
                </c:pt>
                <c:pt idx="2188">
                  <c:v>2.8645832999999999E-2</c:v>
                </c:pt>
                <c:pt idx="2189">
                  <c:v>-9.7526502000000001E-2</c:v>
                </c:pt>
                <c:pt idx="2190">
                  <c:v>-1.0460249999999999E-3</c:v>
                </c:pt>
                <c:pt idx="2191">
                  <c:v>-4.4827586000000003E-2</c:v>
                </c:pt>
                <c:pt idx="2192">
                  <c:v>9.6345515000000007E-2</c:v>
                </c:pt>
                <c:pt idx="2193">
                  <c:v>-0.369988545</c:v>
                </c:pt>
                <c:pt idx="2194">
                  <c:v>-0.18667466999999999</c:v>
                </c:pt>
                <c:pt idx="2195">
                  <c:v>-0.43891140699999998</c:v>
                </c:pt>
                <c:pt idx="2196">
                  <c:v>-0.121725732</c:v>
                </c:pt>
                <c:pt idx="2197">
                  <c:v>4.4198895000000002E-2</c:v>
                </c:pt>
                <c:pt idx="2198">
                  <c:v>6.3414633999999998E-2</c:v>
                </c:pt>
                <c:pt idx="2199">
                  <c:v>0.22482308100000001</c:v>
                </c:pt>
                <c:pt idx="2200">
                  <c:v>0.22580645199999999</c:v>
                </c:pt>
                <c:pt idx="2201">
                  <c:v>-7.3333333000000001E-2</c:v>
                </c:pt>
                <c:pt idx="2202">
                  <c:v>-0.15240083500000001</c:v>
                </c:pt>
                <c:pt idx="2203">
                  <c:v>1.1941848E-2</c:v>
                </c:pt>
                <c:pt idx="2204">
                  <c:v>-7.2146118999999995E-2</c:v>
                </c:pt>
                <c:pt idx="2205">
                  <c:v>1.8801089999999999E-2</c:v>
                </c:pt>
                <c:pt idx="2206">
                  <c:v>0.12658227799999999</c:v>
                </c:pt>
                <c:pt idx="2207">
                  <c:v>9.375E-2</c:v>
                </c:pt>
                <c:pt idx="2208">
                  <c:v>-2.9032257999999998E-2</c:v>
                </c:pt>
                <c:pt idx="2209">
                  <c:v>3.2278889999999998E-2</c:v>
                </c:pt>
                <c:pt idx="2210">
                  <c:v>3.7105750999999999E-2</c:v>
                </c:pt>
                <c:pt idx="2211">
                  <c:v>5.8929645000000003E-2</c:v>
                </c:pt>
                <c:pt idx="2212">
                  <c:v>-2.4945769999999999E-2</c:v>
                </c:pt>
                <c:pt idx="2213">
                  <c:v>-6.9767441999999999E-2</c:v>
                </c:pt>
                <c:pt idx="2214">
                  <c:v>-0.116666667</c:v>
                </c:pt>
                <c:pt idx="2215">
                  <c:v>-5.6547619E-2</c:v>
                </c:pt>
                <c:pt idx="2216">
                  <c:v>0.218181818</c:v>
                </c:pt>
                <c:pt idx="2217">
                  <c:v>-1.4705882E-2</c:v>
                </c:pt>
                <c:pt idx="2218">
                  <c:v>-2.1943574E-2</c:v>
                </c:pt>
                <c:pt idx="2219">
                  <c:v>0.11993313799999999</c:v>
                </c:pt>
                <c:pt idx="2220">
                  <c:v>-0.12195122</c:v>
                </c:pt>
                <c:pt idx="2221">
                  <c:v>-0.125149701</c:v>
                </c:pt>
                <c:pt idx="2222">
                  <c:v>0.139817629</c:v>
                </c:pt>
                <c:pt idx="2223">
                  <c:v>-3.047619E-2</c:v>
                </c:pt>
                <c:pt idx="2224">
                  <c:v>0.23545706399999999</c:v>
                </c:pt>
                <c:pt idx="2225">
                  <c:v>8.3333332999999996E-2</c:v>
                </c:pt>
                <c:pt idx="2226">
                  <c:v>0.01</c:v>
                </c:pt>
                <c:pt idx="2227">
                  <c:v>0.154362416</c:v>
                </c:pt>
                <c:pt idx="2228">
                  <c:v>7.1966527000000002E-2</c:v>
                </c:pt>
                <c:pt idx="2229">
                  <c:v>9.9656357000000001E-2</c:v>
                </c:pt>
                <c:pt idx="2230">
                  <c:v>0.184954751</c:v>
                </c:pt>
                <c:pt idx="2231">
                  <c:v>-4.7619047999999997E-2</c:v>
                </c:pt>
                <c:pt idx="2232">
                  <c:v>-0.32622333799999997</c:v>
                </c:pt>
                <c:pt idx="2233">
                  <c:v>5.1851851999999997E-2</c:v>
                </c:pt>
                <c:pt idx="2234">
                  <c:v>-7.8156313000000005E-2</c:v>
                </c:pt>
                <c:pt idx="2235">
                  <c:v>4.5999999999999999E-2</c:v>
                </c:pt>
                <c:pt idx="2236">
                  <c:v>-0.208064516</c:v>
                </c:pt>
                <c:pt idx="2237">
                  <c:v>1.4373716999999999E-2</c:v>
                </c:pt>
                <c:pt idx="2238">
                  <c:v>-2.8571428999999999E-2</c:v>
                </c:pt>
                <c:pt idx="2239">
                  <c:v>-0.361710631</c:v>
                </c:pt>
                <c:pt idx="2240">
                  <c:v>0.115194346</c:v>
                </c:pt>
                <c:pt idx="2241">
                  <c:v>0.370924639</c:v>
                </c:pt>
                <c:pt idx="2242">
                  <c:v>1.1363636E-2</c:v>
                </c:pt>
                <c:pt idx="2243">
                  <c:v>0.26459144000000001</c:v>
                </c:pt>
                <c:pt idx="2244">
                  <c:v>5.7859210000000003E-3</c:v>
                </c:pt>
                <c:pt idx="2245">
                  <c:v>7.6372319999999999E-3</c:v>
                </c:pt>
                <c:pt idx="2246">
                  <c:v>-6.8895935000000005E-2</c:v>
                </c:pt>
                <c:pt idx="2247">
                  <c:v>-2.4338624E-2</c:v>
                </c:pt>
                <c:pt idx="2248">
                  <c:v>7.0234114E-2</c:v>
                </c:pt>
                <c:pt idx="2249">
                  <c:v>-0.14882227000000001</c:v>
                </c:pt>
                <c:pt idx="2250">
                  <c:v>-8.5106379999999992E-3</c:v>
                </c:pt>
                <c:pt idx="2251">
                  <c:v>-0.21822542</c:v>
                </c:pt>
                <c:pt idx="2252">
                  <c:v>-1.886792E-3</c:v>
                </c:pt>
                <c:pt idx="2253">
                  <c:v>3.5175879E-2</c:v>
                </c:pt>
                <c:pt idx="2254">
                  <c:v>-6.4516129000000005E-2</c:v>
                </c:pt>
                <c:pt idx="2255">
                  <c:v>-2.8037382999999999E-2</c:v>
                </c:pt>
                <c:pt idx="2256">
                  <c:v>-0.20697858799999999</c:v>
                </c:pt>
                <c:pt idx="2257">
                  <c:v>6.25E-2</c:v>
                </c:pt>
                <c:pt idx="2258">
                  <c:v>-0.115901899</c:v>
                </c:pt>
                <c:pt idx="2259">
                  <c:v>0.16230366500000001</c:v>
                </c:pt>
                <c:pt idx="2260">
                  <c:v>4.5470383000000003E-2</c:v>
                </c:pt>
                <c:pt idx="2261">
                  <c:v>0.125</c:v>
                </c:pt>
                <c:pt idx="2262">
                  <c:v>0.37083811700000002</c:v>
                </c:pt>
                <c:pt idx="2263">
                  <c:v>0.05</c:v>
                </c:pt>
                <c:pt idx="2264">
                  <c:v>6.4615384999999997E-2</c:v>
                </c:pt>
                <c:pt idx="2265">
                  <c:v>-0.133858268</c:v>
                </c:pt>
                <c:pt idx="2266">
                  <c:v>-7.1428570999999996E-2</c:v>
                </c:pt>
                <c:pt idx="2267">
                  <c:v>-0.30022573400000002</c:v>
                </c:pt>
                <c:pt idx="2268">
                  <c:v>3.2079937000000003E-2</c:v>
                </c:pt>
                <c:pt idx="2269">
                  <c:v>3.9603960000000001E-2</c:v>
                </c:pt>
                <c:pt idx="2270">
                  <c:v>1.125E-2</c:v>
                </c:pt>
                <c:pt idx="2271">
                  <c:v>6.4014629999999996E-3</c:v>
                </c:pt>
                <c:pt idx="2272">
                  <c:v>-1.2363636000000001E-2</c:v>
                </c:pt>
                <c:pt idx="2273">
                  <c:v>1.1363636E-2</c:v>
                </c:pt>
                <c:pt idx="2274">
                  <c:v>-2.4634334000000001E-2</c:v>
                </c:pt>
                <c:pt idx="2275">
                  <c:v>0.14606741600000001</c:v>
                </c:pt>
                <c:pt idx="2276">
                  <c:v>0.304216867</c:v>
                </c:pt>
                <c:pt idx="2277">
                  <c:v>0.23096446700000001</c:v>
                </c:pt>
                <c:pt idx="2278">
                  <c:v>-4.2826549999999998E-3</c:v>
                </c:pt>
                <c:pt idx="2279">
                  <c:v>-0.52672022399999996</c:v>
                </c:pt>
                <c:pt idx="2280">
                  <c:v>-4.2187500000000003E-2</c:v>
                </c:pt>
                <c:pt idx="2281">
                  <c:v>5.7812891999999998E-2</c:v>
                </c:pt>
                <c:pt idx="2282">
                  <c:v>1.2345679E-2</c:v>
                </c:pt>
                <c:pt idx="2283">
                  <c:v>0.13902847600000001</c:v>
                </c:pt>
                <c:pt idx="2284">
                  <c:v>0.104186047</c:v>
                </c:pt>
                <c:pt idx="2285">
                  <c:v>-7.8268110000000002E-2</c:v>
                </c:pt>
                <c:pt idx="2286">
                  <c:v>0.209677419</c:v>
                </c:pt>
                <c:pt idx="2287">
                  <c:v>-8.1856386000000003E-2</c:v>
                </c:pt>
                <c:pt idx="2288">
                  <c:v>-3.7617554999999997E-2</c:v>
                </c:pt>
                <c:pt idx="2289">
                  <c:v>-9.3525179999999999E-2</c:v>
                </c:pt>
                <c:pt idx="2290">
                  <c:v>0.25647668400000001</c:v>
                </c:pt>
                <c:pt idx="2291">
                  <c:v>7.6824033999999999E-2</c:v>
                </c:pt>
                <c:pt idx="2292">
                  <c:v>0.102564103</c:v>
                </c:pt>
                <c:pt idx="2293">
                  <c:v>-1.9607843E-2</c:v>
                </c:pt>
                <c:pt idx="2294">
                  <c:v>0.218181818</c:v>
                </c:pt>
                <c:pt idx="2295">
                  <c:v>-3.6821705000000003E-2</c:v>
                </c:pt>
                <c:pt idx="2296">
                  <c:v>0.119331742</c:v>
                </c:pt>
                <c:pt idx="2297">
                  <c:v>7.6923077000000006E-2</c:v>
                </c:pt>
                <c:pt idx="2298">
                  <c:v>-0.13247863200000001</c:v>
                </c:pt>
                <c:pt idx="2299">
                  <c:v>3.2313341000000002E-2</c:v>
                </c:pt>
                <c:pt idx="2300">
                  <c:v>-0.14786967400000001</c:v>
                </c:pt>
                <c:pt idx="2301">
                  <c:v>-1.5046573000000001E-2</c:v>
                </c:pt>
                <c:pt idx="2302">
                  <c:v>1.9774660999999999E-2</c:v>
                </c:pt>
                <c:pt idx="2303">
                  <c:v>-4.4324323999999998E-2</c:v>
                </c:pt>
                <c:pt idx="2304">
                  <c:v>-5.7377050000000001E-3</c:v>
                </c:pt>
                <c:pt idx="2305">
                  <c:v>8.4745763000000002E-2</c:v>
                </c:pt>
                <c:pt idx="2306">
                  <c:v>7.5309306000000006E-2</c:v>
                </c:pt>
                <c:pt idx="2307">
                  <c:v>3.5983264000000001E-2</c:v>
                </c:pt>
                <c:pt idx="2308">
                  <c:v>8.1938326000000006E-2</c:v>
                </c:pt>
                <c:pt idx="2309">
                  <c:v>-1.7412935000000001E-2</c:v>
                </c:pt>
                <c:pt idx="2310">
                  <c:v>-0.23592033000000001</c:v>
                </c:pt>
                <c:pt idx="2311">
                  <c:v>8.9767269999999996E-2</c:v>
                </c:pt>
                <c:pt idx="2312">
                  <c:v>0.14089775600000001</c:v>
                </c:pt>
                <c:pt idx="2313">
                  <c:v>-0.21554770300000001</c:v>
                </c:pt>
                <c:pt idx="2314">
                  <c:v>0.55846879900000002</c:v>
                </c:pt>
                <c:pt idx="2315">
                  <c:v>-5.8928570999999999E-2</c:v>
                </c:pt>
                <c:pt idx="2316">
                  <c:v>-0.35653068199999999</c:v>
                </c:pt>
                <c:pt idx="2317">
                  <c:v>-0.242411287</c:v>
                </c:pt>
                <c:pt idx="2318">
                  <c:v>-0.11919191899999999</c:v>
                </c:pt>
                <c:pt idx="2319">
                  <c:v>1.9863013999999998E-2</c:v>
                </c:pt>
                <c:pt idx="2320">
                  <c:v>4.6406571000000001E-2</c:v>
                </c:pt>
                <c:pt idx="2321">
                  <c:v>0.15238095199999999</c:v>
                </c:pt>
                <c:pt idx="2322">
                  <c:v>-0.12882205499999999</c:v>
                </c:pt>
                <c:pt idx="2323">
                  <c:v>-0.23471222999999999</c:v>
                </c:pt>
                <c:pt idx="2324">
                  <c:v>-3.0909091E-2</c:v>
                </c:pt>
                <c:pt idx="2325">
                  <c:v>-5.3463349E-2</c:v>
                </c:pt>
                <c:pt idx="2326">
                  <c:v>-0.21319796999999999</c:v>
                </c:pt>
                <c:pt idx="2327">
                  <c:v>6.4253394000000005E-2</c:v>
                </c:pt>
                <c:pt idx="2328">
                  <c:v>-0.14726166299999999</c:v>
                </c:pt>
                <c:pt idx="2329">
                  <c:v>-2.1812081000000001E-2</c:v>
                </c:pt>
                <c:pt idx="2330">
                  <c:v>-0.20855318</c:v>
                </c:pt>
                <c:pt idx="2331">
                  <c:v>-0.31641791000000002</c:v>
                </c:pt>
                <c:pt idx="2332">
                  <c:v>-0.16104796800000001</c:v>
                </c:pt>
                <c:pt idx="2333">
                  <c:v>-1.7758046999999999E-2</c:v>
                </c:pt>
                <c:pt idx="2334">
                  <c:v>-0.39214175699999998</c:v>
                </c:pt>
                <c:pt idx="2335">
                  <c:v>-1.4869888E-2</c:v>
                </c:pt>
                <c:pt idx="2336">
                  <c:v>-0.191570881</c:v>
                </c:pt>
                <c:pt idx="2337">
                  <c:v>-0.33159948</c:v>
                </c:pt>
                <c:pt idx="2338">
                  <c:v>-0.26677686</c:v>
                </c:pt>
                <c:pt idx="2339">
                  <c:v>2.2760012E-2</c:v>
                </c:pt>
                <c:pt idx="2340">
                  <c:v>0.11623439000000001</c:v>
                </c:pt>
                <c:pt idx="2341">
                  <c:v>-4.1666700000000001E-4</c:v>
                </c:pt>
                <c:pt idx="2342">
                  <c:v>-8.2155477000000005E-2</c:v>
                </c:pt>
                <c:pt idx="2343">
                  <c:v>-9.7916666999999999E-2</c:v>
                </c:pt>
                <c:pt idx="2344">
                  <c:v>3.4279918999999999E-2</c:v>
                </c:pt>
                <c:pt idx="2345">
                  <c:v>-0.231686542</c:v>
                </c:pt>
                <c:pt idx="2346">
                  <c:v>-6.4327485000000004E-2</c:v>
                </c:pt>
                <c:pt idx="2347">
                  <c:v>4.1459956999999999E-2</c:v>
                </c:pt>
                <c:pt idx="2348">
                  <c:v>-0.17644032900000001</c:v>
                </c:pt>
                <c:pt idx="2349">
                  <c:v>-1.4444444000000001E-2</c:v>
                </c:pt>
                <c:pt idx="2350">
                  <c:v>5.9171600000000003E-3</c:v>
                </c:pt>
                <c:pt idx="2351">
                  <c:v>0.124142661</c:v>
                </c:pt>
                <c:pt idx="2352">
                  <c:v>-0.14516129</c:v>
                </c:pt>
                <c:pt idx="2353">
                  <c:v>8.6531226000000003E-2</c:v>
                </c:pt>
                <c:pt idx="2354">
                  <c:v>-0.288288288</c:v>
                </c:pt>
                <c:pt idx="2355">
                  <c:v>-0.23120407000000001</c:v>
                </c:pt>
                <c:pt idx="2356">
                  <c:v>-2.2580645E-2</c:v>
                </c:pt>
                <c:pt idx="2357">
                  <c:v>-4.9180328000000002E-2</c:v>
                </c:pt>
                <c:pt idx="2358">
                  <c:v>-2.3376622999999999E-2</c:v>
                </c:pt>
                <c:pt idx="2359">
                  <c:v>-0.14324324299999999</c:v>
                </c:pt>
                <c:pt idx="2360">
                  <c:v>-0.22964169400000001</c:v>
                </c:pt>
                <c:pt idx="2361">
                  <c:v>-4.6511627999999999E-2</c:v>
                </c:pt>
                <c:pt idx="2362">
                  <c:v>0.145555556</c:v>
                </c:pt>
                <c:pt idx="2363">
                  <c:v>-0.117758584</c:v>
                </c:pt>
                <c:pt idx="2364">
                  <c:v>-2.1276595999999998E-2</c:v>
                </c:pt>
                <c:pt idx="2365">
                  <c:v>-0.58170813700000001</c:v>
                </c:pt>
                <c:pt idx="2366">
                  <c:v>0.19693654299999999</c:v>
                </c:pt>
                <c:pt idx="2367">
                  <c:v>0.19086956499999999</c:v>
                </c:pt>
                <c:pt idx="2368">
                  <c:v>-7.4074074000000004E-2</c:v>
                </c:pt>
                <c:pt idx="2369">
                  <c:v>6.7839196000000004E-2</c:v>
                </c:pt>
                <c:pt idx="2370">
                  <c:v>-3.2663316999999997E-2</c:v>
                </c:pt>
                <c:pt idx="2371">
                  <c:v>1.4395392999999999E-2</c:v>
                </c:pt>
                <c:pt idx="2372">
                  <c:v>-0.25102880700000002</c:v>
                </c:pt>
                <c:pt idx="2373">
                  <c:v>-0.17265280399999999</c:v>
                </c:pt>
                <c:pt idx="2374">
                  <c:v>-0.127659574</c:v>
                </c:pt>
                <c:pt idx="2375">
                  <c:v>-0.124282983</c:v>
                </c:pt>
                <c:pt idx="2376">
                  <c:v>-0.133127413</c:v>
                </c:pt>
                <c:pt idx="2377">
                  <c:v>-0.112506827</c:v>
                </c:pt>
                <c:pt idx="2378">
                  <c:v>-0.23491179200000001</c:v>
                </c:pt>
                <c:pt idx="2379">
                  <c:v>-3.507014E-2</c:v>
                </c:pt>
                <c:pt idx="2380">
                  <c:v>8.2802548000000004E-2</c:v>
                </c:pt>
                <c:pt idx="2381">
                  <c:v>-0.32762645899999998</c:v>
                </c:pt>
                <c:pt idx="2382">
                  <c:v>-1.9130435000000001E-2</c:v>
                </c:pt>
                <c:pt idx="2383">
                  <c:v>-0.25</c:v>
                </c:pt>
                <c:pt idx="2384">
                  <c:v>-6.4705882000000006E-2</c:v>
                </c:pt>
                <c:pt idx="2385">
                  <c:v>0</c:v>
                </c:pt>
                <c:pt idx="2386">
                  <c:v>-0.11627907</c:v>
                </c:pt>
                <c:pt idx="2387">
                  <c:v>3.3093524999999999E-2</c:v>
                </c:pt>
                <c:pt idx="2388">
                  <c:v>0.14994165700000001</c:v>
                </c:pt>
                <c:pt idx="2389">
                  <c:v>2.7049872999999999E-2</c:v>
                </c:pt>
                <c:pt idx="2390">
                  <c:v>5.9800664000000003E-2</c:v>
                </c:pt>
                <c:pt idx="2391">
                  <c:v>7.6412556000000006E-2</c:v>
                </c:pt>
                <c:pt idx="2392">
                  <c:v>0.166904422</c:v>
                </c:pt>
                <c:pt idx="2393">
                  <c:v>-4.1946309999999999E-3</c:v>
                </c:pt>
                <c:pt idx="2394">
                  <c:v>-0.2</c:v>
                </c:pt>
                <c:pt idx="2395">
                  <c:v>0.147922999</c:v>
                </c:pt>
                <c:pt idx="2396">
                  <c:v>-0.24071991000000001</c:v>
                </c:pt>
                <c:pt idx="2397">
                  <c:v>-0.31076923099999998</c:v>
                </c:pt>
                <c:pt idx="2398">
                  <c:v>0.16802906400000001</c:v>
                </c:pt>
                <c:pt idx="2399">
                  <c:v>-7.9415501999999999E-2</c:v>
                </c:pt>
                <c:pt idx="2400">
                  <c:v>-0.107692308</c:v>
                </c:pt>
                <c:pt idx="2401">
                  <c:v>-6.8475109999999997E-3</c:v>
                </c:pt>
                <c:pt idx="2402">
                  <c:v>2.7586210000000002E-3</c:v>
                </c:pt>
                <c:pt idx="2403">
                  <c:v>6.8870499999999996E-4</c:v>
                </c:pt>
                <c:pt idx="2404">
                  <c:v>-0.13424657500000001</c:v>
                </c:pt>
                <c:pt idx="2405">
                  <c:v>7.5471700000000002E-4</c:v>
                </c:pt>
                <c:pt idx="2406">
                  <c:v>-0.16900093399999999</c:v>
                </c:pt>
                <c:pt idx="2407">
                  <c:v>-6.8867924999999997E-2</c:v>
                </c:pt>
                <c:pt idx="2408">
                  <c:v>-0.11623143900000001</c:v>
                </c:pt>
                <c:pt idx="2409">
                  <c:v>-0.191011236</c:v>
                </c:pt>
                <c:pt idx="2410">
                  <c:v>-9.1269841000000004E-2</c:v>
                </c:pt>
                <c:pt idx="2411">
                  <c:v>-5.4641598E-2</c:v>
                </c:pt>
                <c:pt idx="2412">
                  <c:v>-0.1472</c:v>
                </c:pt>
                <c:pt idx="2413">
                  <c:v>-0.179837676</c:v>
                </c:pt>
                <c:pt idx="2414">
                  <c:v>1.3003901E-2</c:v>
                </c:pt>
                <c:pt idx="2415">
                  <c:v>-0.166542474</c:v>
                </c:pt>
                <c:pt idx="2416">
                  <c:v>3.7542661999999997E-2</c:v>
                </c:pt>
                <c:pt idx="2417">
                  <c:v>-0.12243610000000001</c:v>
                </c:pt>
                <c:pt idx="2418">
                  <c:v>-0.13513513499999999</c:v>
                </c:pt>
                <c:pt idx="2419">
                  <c:v>-0.112129545</c:v>
                </c:pt>
                <c:pt idx="2420">
                  <c:v>0</c:v>
                </c:pt>
                <c:pt idx="2421">
                  <c:v>3.4602080000000002E-3</c:v>
                </c:pt>
                <c:pt idx="2422">
                  <c:v>-0.30021977999999999</c:v>
                </c:pt>
                <c:pt idx="2423">
                  <c:v>1.6465423E-2</c:v>
                </c:pt>
                <c:pt idx="2424">
                  <c:v>2.1505376E-2</c:v>
                </c:pt>
                <c:pt idx="2425">
                  <c:v>-7.8282827999999999E-2</c:v>
                </c:pt>
                <c:pt idx="2426">
                  <c:v>6.5212400000000004E-2</c:v>
                </c:pt>
                <c:pt idx="2427">
                  <c:v>0.116373478</c:v>
                </c:pt>
                <c:pt idx="2428">
                  <c:v>-2.5806452000000001E-2</c:v>
                </c:pt>
                <c:pt idx="2429">
                  <c:v>9.1382301999999999E-2</c:v>
                </c:pt>
                <c:pt idx="2430">
                  <c:v>-0.196488459</c:v>
                </c:pt>
                <c:pt idx="2431">
                  <c:v>4.1666666999999998E-2</c:v>
                </c:pt>
                <c:pt idx="2432">
                  <c:v>-4.4247790000000002E-3</c:v>
                </c:pt>
                <c:pt idx="2433">
                  <c:v>1.0869564999999999E-2</c:v>
                </c:pt>
                <c:pt idx="2434">
                  <c:v>2.8436019E-2</c:v>
                </c:pt>
                <c:pt idx="2435">
                  <c:v>4.0404040000000002E-2</c:v>
                </c:pt>
                <c:pt idx="2436">
                  <c:v>-7.5814999999999997E-4</c:v>
                </c:pt>
                <c:pt idx="2437">
                  <c:v>9.5572353999999998E-2</c:v>
                </c:pt>
                <c:pt idx="2438">
                  <c:v>2.9299848E-2</c:v>
                </c:pt>
                <c:pt idx="2439">
                  <c:v>-0.181117534</c:v>
                </c:pt>
                <c:pt idx="2440">
                  <c:v>-3.7918871E-2</c:v>
                </c:pt>
                <c:pt idx="2441">
                  <c:v>-0.172695449</c:v>
                </c:pt>
                <c:pt idx="2442">
                  <c:v>-0.21052631599999999</c:v>
                </c:pt>
                <c:pt idx="2443">
                  <c:v>0.23362175499999999</c:v>
                </c:pt>
                <c:pt idx="2444">
                  <c:v>2.2727272999999999E-2</c:v>
                </c:pt>
                <c:pt idx="2445">
                  <c:v>-7.4838710000000003E-2</c:v>
                </c:pt>
                <c:pt idx="2446">
                  <c:v>4.7619047999999997E-2</c:v>
                </c:pt>
                <c:pt idx="2447">
                  <c:v>0.20358974399999999</c:v>
                </c:pt>
                <c:pt idx="2448">
                  <c:v>-1.8332347999999998E-2</c:v>
                </c:pt>
                <c:pt idx="2449">
                  <c:v>0.02</c:v>
                </c:pt>
                <c:pt idx="2450">
                  <c:v>-0.11844331600000001</c:v>
                </c:pt>
                <c:pt idx="2451">
                  <c:v>2.0253165E-2</c:v>
                </c:pt>
                <c:pt idx="2452">
                  <c:v>-6.6250000000000003E-2</c:v>
                </c:pt>
                <c:pt idx="2453">
                  <c:v>-9.8879687999999993E-2</c:v>
                </c:pt>
                <c:pt idx="2454">
                  <c:v>-8.0975610000000003E-2</c:v>
                </c:pt>
                <c:pt idx="2455">
                  <c:v>2.0421393999999999E-2</c:v>
                </c:pt>
                <c:pt idx="2456">
                  <c:v>1.9047618999999998E-2</c:v>
                </c:pt>
                <c:pt idx="2457">
                  <c:v>-2.9863728999999999E-2</c:v>
                </c:pt>
                <c:pt idx="2458">
                  <c:v>-0.1</c:v>
                </c:pt>
                <c:pt idx="2459">
                  <c:v>-0.113712375</c:v>
                </c:pt>
                <c:pt idx="2460">
                  <c:v>-6.9575027999999997E-2</c:v>
                </c:pt>
                <c:pt idx="2461">
                  <c:v>2.5396825000000001E-2</c:v>
                </c:pt>
                <c:pt idx="2462">
                  <c:v>5.5799372999999999E-2</c:v>
                </c:pt>
                <c:pt idx="2463">
                  <c:v>-0.10542477</c:v>
                </c:pt>
                <c:pt idx="2464">
                  <c:v>-0.20633484199999999</c:v>
                </c:pt>
                <c:pt idx="2465">
                  <c:v>-0.124092409</c:v>
                </c:pt>
                <c:pt idx="2466">
                  <c:v>1.6064256999999998E-2</c:v>
                </c:pt>
                <c:pt idx="2467">
                  <c:v>-0.13648648599999999</c:v>
                </c:pt>
                <c:pt idx="2468">
                  <c:v>-0.17764298100000001</c:v>
                </c:pt>
                <c:pt idx="2469">
                  <c:v>-0.336206897</c:v>
                </c:pt>
                <c:pt idx="2470">
                  <c:v>-0.120704846</c:v>
                </c:pt>
                <c:pt idx="2471">
                  <c:v>1.2500000000000001E-2</c:v>
                </c:pt>
                <c:pt idx="2472">
                  <c:v>-0.16268980499999999</c:v>
                </c:pt>
                <c:pt idx="2473">
                  <c:v>6.4485537999999995E-2</c:v>
                </c:pt>
                <c:pt idx="2474">
                  <c:v>-1.1260286E-2</c:v>
                </c:pt>
                <c:pt idx="2475">
                  <c:v>3.4482760000000001E-3</c:v>
                </c:pt>
                <c:pt idx="2476">
                  <c:v>-7.9374275999999994E-2</c:v>
                </c:pt>
                <c:pt idx="2477">
                  <c:v>0.100790514</c:v>
                </c:pt>
                <c:pt idx="2478">
                  <c:v>-5.6306306E-2</c:v>
                </c:pt>
                <c:pt idx="2479">
                  <c:v>-0.20823665899999999</c:v>
                </c:pt>
                <c:pt idx="2480">
                  <c:v>0.16564417200000001</c:v>
                </c:pt>
                <c:pt idx="2481">
                  <c:v>-7.2418301000000004E-2</c:v>
                </c:pt>
                <c:pt idx="2482">
                  <c:v>2.2222222E-2</c:v>
                </c:pt>
                <c:pt idx="2483">
                  <c:v>-7.4681238999999996E-2</c:v>
                </c:pt>
                <c:pt idx="2484">
                  <c:v>1.1570248E-2</c:v>
                </c:pt>
                <c:pt idx="2485">
                  <c:v>-1.2437811E-2</c:v>
                </c:pt>
                <c:pt idx="2486">
                  <c:v>-0.117842324</c:v>
                </c:pt>
                <c:pt idx="2487">
                  <c:v>1.1594203000000001E-2</c:v>
                </c:pt>
                <c:pt idx="2488">
                  <c:v>-4.0000000000000001E-3</c:v>
                </c:pt>
                <c:pt idx="2489">
                  <c:v>8.3752089999999998E-3</c:v>
                </c:pt>
                <c:pt idx="2490">
                  <c:v>-5.9501844999999998E-2</c:v>
                </c:pt>
                <c:pt idx="2491">
                  <c:v>7.2780200000000005E-4</c:v>
                </c:pt>
                <c:pt idx="2492">
                  <c:v>-1.4639640000000001E-2</c:v>
                </c:pt>
                <c:pt idx="2493">
                  <c:v>0</c:v>
                </c:pt>
                <c:pt idx="2494">
                  <c:v>-7.7878788000000004E-2</c:v>
                </c:pt>
                <c:pt idx="2495">
                  <c:v>-2.7264732E-2</c:v>
                </c:pt>
                <c:pt idx="2496">
                  <c:v>-0.35148173700000002</c:v>
                </c:pt>
                <c:pt idx="2497">
                  <c:v>2.3809523999999999E-2</c:v>
                </c:pt>
                <c:pt idx="2498">
                  <c:v>0.28412049099999998</c:v>
                </c:pt>
                <c:pt idx="2499">
                  <c:v>3.5107913999999997E-2</c:v>
                </c:pt>
                <c:pt idx="2500">
                  <c:v>-3.8091574000000003E-2</c:v>
                </c:pt>
                <c:pt idx="2501">
                  <c:v>-3.3994334000000001E-2</c:v>
                </c:pt>
                <c:pt idx="2502">
                  <c:v>-0.15380577400000001</c:v>
                </c:pt>
                <c:pt idx="2503">
                  <c:v>-0.25</c:v>
                </c:pt>
                <c:pt idx="2504">
                  <c:v>2.5056947999999999E-2</c:v>
                </c:pt>
                <c:pt idx="2505">
                  <c:v>8.6697550999999998E-2</c:v>
                </c:pt>
                <c:pt idx="2506">
                  <c:v>-0.15047195999999999</c:v>
                </c:pt>
                <c:pt idx="2507">
                  <c:v>0.202331962</c:v>
                </c:pt>
                <c:pt idx="2508">
                  <c:v>-7.7447336000000006E-2</c:v>
                </c:pt>
                <c:pt idx="2509">
                  <c:v>-0.15640164200000001</c:v>
                </c:pt>
                <c:pt idx="2510">
                  <c:v>-0.11834101399999999</c:v>
                </c:pt>
                <c:pt idx="2511">
                  <c:v>4.8076923000000001E-2</c:v>
                </c:pt>
                <c:pt idx="2512">
                  <c:v>1.0212766E-2</c:v>
                </c:pt>
                <c:pt idx="2513">
                  <c:v>-9.6170213000000004E-2</c:v>
                </c:pt>
                <c:pt idx="2514">
                  <c:v>-3.6215816999999997E-2</c:v>
                </c:pt>
                <c:pt idx="2515">
                  <c:v>0</c:v>
                </c:pt>
                <c:pt idx="2516">
                  <c:v>0.101369863</c:v>
                </c:pt>
                <c:pt idx="2517">
                  <c:v>3.2608696E-2</c:v>
                </c:pt>
                <c:pt idx="2518">
                  <c:v>-0.124454148</c:v>
                </c:pt>
                <c:pt idx="2519">
                  <c:v>0.258602151</c:v>
                </c:pt>
                <c:pt idx="2520">
                  <c:v>0.16560693600000001</c:v>
                </c:pt>
                <c:pt idx="2521">
                  <c:v>-9.7457627000000005E-2</c:v>
                </c:pt>
                <c:pt idx="2522">
                  <c:v>0.15593220299999999</c:v>
                </c:pt>
                <c:pt idx="2523">
                  <c:v>-7.0277529000000005E-2</c:v>
                </c:pt>
                <c:pt idx="2524">
                  <c:v>-0.15514018700000001</c:v>
                </c:pt>
                <c:pt idx="2525">
                  <c:v>-4.1095890000000003E-2</c:v>
                </c:pt>
                <c:pt idx="2526">
                  <c:v>-0.2</c:v>
                </c:pt>
                <c:pt idx="2527">
                  <c:v>-1.2371134000000001E-2</c:v>
                </c:pt>
                <c:pt idx="2528">
                  <c:v>-3.2442748E-2</c:v>
                </c:pt>
                <c:pt idx="2529">
                  <c:v>7.9876585999999999E-2</c:v>
                </c:pt>
                <c:pt idx="2530">
                  <c:v>0.1</c:v>
                </c:pt>
                <c:pt idx="2531">
                  <c:v>-0.26362038700000001</c:v>
                </c:pt>
                <c:pt idx="2532">
                  <c:v>2.5341559999999999E-2</c:v>
                </c:pt>
                <c:pt idx="2533">
                  <c:v>0.101139601</c:v>
                </c:pt>
                <c:pt idx="2534">
                  <c:v>5.6105611E-2</c:v>
                </c:pt>
                <c:pt idx="2535">
                  <c:v>5.8823528999999999E-2</c:v>
                </c:pt>
                <c:pt idx="2536">
                  <c:v>-0.35055865899999999</c:v>
                </c:pt>
                <c:pt idx="2537">
                  <c:v>-0.118367347</c:v>
                </c:pt>
                <c:pt idx="2538">
                  <c:v>-0.17910447800000001</c:v>
                </c:pt>
                <c:pt idx="2539">
                  <c:v>-0.14887540199999999</c:v>
                </c:pt>
                <c:pt idx="2540">
                  <c:v>-0.28125</c:v>
                </c:pt>
                <c:pt idx="2541">
                  <c:v>-6.6350710000000002E-3</c:v>
                </c:pt>
                <c:pt idx="2542">
                  <c:v>5.5684455000000001E-2</c:v>
                </c:pt>
                <c:pt idx="2543">
                  <c:v>7.5442043E-2</c:v>
                </c:pt>
                <c:pt idx="2544">
                  <c:v>-5.8600337000000002E-2</c:v>
                </c:pt>
                <c:pt idx="2545">
                  <c:v>7.0939638999999999E-2</c:v>
                </c:pt>
                <c:pt idx="2546">
                  <c:v>0.23191566699999999</c:v>
                </c:pt>
                <c:pt idx="2547">
                  <c:v>-2.0080319999999999E-3</c:v>
                </c:pt>
                <c:pt idx="2548">
                  <c:v>-0.29440588000000001</c:v>
                </c:pt>
                <c:pt idx="2549">
                  <c:v>-0.139827966</c:v>
                </c:pt>
                <c:pt idx="2550">
                  <c:v>0.145519077</c:v>
                </c:pt>
                <c:pt idx="2551">
                  <c:v>-0.111388889</c:v>
                </c:pt>
                <c:pt idx="2552">
                  <c:v>-0.20863309399999999</c:v>
                </c:pt>
                <c:pt idx="2553">
                  <c:v>-1.7052685000000001E-2</c:v>
                </c:pt>
                <c:pt idx="2554">
                  <c:v>5.4545455E-2</c:v>
                </c:pt>
                <c:pt idx="2555">
                  <c:v>-9.7620499999999995E-3</c:v>
                </c:pt>
                <c:pt idx="2556">
                  <c:v>-0.12705135000000001</c:v>
                </c:pt>
                <c:pt idx="2557">
                  <c:v>-0.16849315100000001</c:v>
                </c:pt>
                <c:pt idx="2558">
                  <c:v>-0.17241379300000001</c:v>
                </c:pt>
                <c:pt idx="2559">
                  <c:v>0.35864406799999998</c:v>
                </c:pt>
                <c:pt idx="2560">
                  <c:v>-3.3548386999999999E-2</c:v>
                </c:pt>
                <c:pt idx="2561">
                  <c:v>-0.15789473700000001</c:v>
                </c:pt>
                <c:pt idx="2562">
                  <c:v>0.14051724099999999</c:v>
                </c:pt>
                <c:pt idx="2563">
                  <c:v>-9.1666666999999993E-2</c:v>
                </c:pt>
                <c:pt idx="2564">
                  <c:v>-5.2305575E-2</c:v>
                </c:pt>
                <c:pt idx="2565">
                  <c:v>9.6525097000000004E-2</c:v>
                </c:pt>
                <c:pt idx="2566">
                  <c:v>-8.6628571000000001E-2</c:v>
                </c:pt>
                <c:pt idx="2567">
                  <c:v>-0.28598665400000001</c:v>
                </c:pt>
                <c:pt idx="2568">
                  <c:v>-2.2760432000000001E-2</c:v>
                </c:pt>
                <c:pt idx="2569">
                  <c:v>-8.5836910000000002E-2</c:v>
                </c:pt>
                <c:pt idx="2570">
                  <c:v>-8.4668192000000003E-2</c:v>
                </c:pt>
                <c:pt idx="2571">
                  <c:v>-0.117647059</c:v>
                </c:pt>
                <c:pt idx="2572">
                  <c:v>-4.3782020999999997E-2</c:v>
                </c:pt>
                <c:pt idx="2573">
                  <c:v>-0.27773584899999998</c:v>
                </c:pt>
                <c:pt idx="2574">
                  <c:v>-0.105714286</c:v>
                </c:pt>
                <c:pt idx="2575">
                  <c:v>-0.142406173</c:v>
                </c:pt>
                <c:pt idx="2576">
                  <c:v>-0.128093345</c:v>
                </c:pt>
                <c:pt idx="2577">
                  <c:v>-5.7758292000000003E-2</c:v>
                </c:pt>
                <c:pt idx="2578">
                  <c:v>0.1244</c:v>
                </c:pt>
                <c:pt idx="2579">
                  <c:v>9.5890410999999995E-2</c:v>
                </c:pt>
                <c:pt idx="2580">
                  <c:v>-9.6774193999999994E-2</c:v>
                </c:pt>
                <c:pt idx="2581">
                  <c:v>9.7130243000000005E-2</c:v>
                </c:pt>
                <c:pt idx="2582">
                  <c:v>0.116767089</c:v>
                </c:pt>
                <c:pt idx="2583">
                  <c:v>0.175019275</c:v>
                </c:pt>
                <c:pt idx="2584">
                  <c:v>-0.44074074099999999</c:v>
                </c:pt>
                <c:pt idx="2585">
                  <c:v>-0.14285714299999999</c:v>
                </c:pt>
                <c:pt idx="2586">
                  <c:v>1.3839285999999999E-2</c:v>
                </c:pt>
                <c:pt idx="2587">
                  <c:v>-1.3530927999999999E-2</c:v>
                </c:pt>
                <c:pt idx="2588">
                  <c:v>1.2706479999999999E-2</c:v>
                </c:pt>
                <c:pt idx="2589">
                  <c:v>0.32895559699999999</c:v>
                </c:pt>
                <c:pt idx="2590">
                  <c:v>-3.7267081000000001E-2</c:v>
                </c:pt>
                <c:pt idx="2591">
                  <c:v>-7.3982739999999998E-3</c:v>
                </c:pt>
                <c:pt idx="2592">
                  <c:v>8.4925690000000002E-3</c:v>
                </c:pt>
                <c:pt idx="2593">
                  <c:v>-5.3833605E-2</c:v>
                </c:pt>
                <c:pt idx="2594">
                  <c:v>0.25128205100000001</c:v>
                </c:pt>
                <c:pt idx="2595">
                  <c:v>-0.23718592999999999</c:v>
                </c:pt>
                <c:pt idx="2596">
                  <c:v>-0.147555556</c:v>
                </c:pt>
                <c:pt idx="2597">
                  <c:v>-0.149253731</c:v>
                </c:pt>
                <c:pt idx="2598">
                  <c:v>-0.195776911</c:v>
                </c:pt>
                <c:pt idx="2599">
                  <c:v>1.7094020000000001E-3</c:v>
                </c:pt>
                <c:pt idx="2600">
                  <c:v>8.1318681000000004E-2</c:v>
                </c:pt>
                <c:pt idx="2601">
                  <c:v>0.110421836</c:v>
                </c:pt>
                <c:pt idx="2602">
                  <c:v>1.4211886E-2</c:v>
                </c:pt>
                <c:pt idx="2603">
                  <c:v>-0.114470842</c:v>
                </c:pt>
                <c:pt idx="2604">
                  <c:v>-3.8533249999999998E-2</c:v>
                </c:pt>
                <c:pt idx="2605">
                  <c:v>-6.7023025999999999E-2</c:v>
                </c:pt>
                <c:pt idx="2606">
                  <c:v>-4.1304347999999998E-2</c:v>
                </c:pt>
                <c:pt idx="2607">
                  <c:v>-2.2803738E-2</c:v>
                </c:pt>
                <c:pt idx="2608">
                  <c:v>-0.264285714</c:v>
                </c:pt>
                <c:pt idx="2609">
                  <c:v>0.12833764</c:v>
                </c:pt>
                <c:pt idx="2610">
                  <c:v>-6.5486725999999995E-2</c:v>
                </c:pt>
                <c:pt idx="2611">
                  <c:v>-1.3181818E-2</c:v>
                </c:pt>
                <c:pt idx="2612">
                  <c:v>-4.4692737000000003E-2</c:v>
                </c:pt>
                <c:pt idx="2613">
                  <c:v>-0.28260869599999999</c:v>
                </c:pt>
                <c:pt idx="2614">
                  <c:v>-4.8056537000000003E-2</c:v>
                </c:pt>
                <c:pt idx="2615">
                  <c:v>0.133004926</c:v>
                </c:pt>
                <c:pt idx="2616">
                  <c:v>2.4009604E-2</c:v>
                </c:pt>
                <c:pt idx="2617">
                  <c:v>-0.26378421299999999</c:v>
                </c:pt>
                <c:pt idx="2618">
                  <c:v>-3.7037037000000002E-2</c:v>
                </c:pt>
                <c:pt idx="2619">
                  <c:v>-1.1041405000000001E-2</c:v>
                </c:pt>
                <c:pt idx="2620">
                  <c:v>4.5454544999999999E-2</c:v>
                </c:pt>
                <c:pt idx="2621">
                  <c:v>4.6484375000000001E-2</c:v>
                </c:pt>
                <c:pt idx="2622">
                  <c:v>-0.103626943</c:v>
                </c:pt>
                <c:pt idx="2623">
                  <c:v>-0.35787671199999999</c:v>
                </c:pt>
                <c:pt idx="2624">
                  <c:v>7.4189248999999999E-2</c:v>
                </c:pt>
                <c:pt idx="2625">
                  <c:v>0.42260061900000001</c:v>
                </c:pt>
                <c:pt idx="2626">
                  <c:v>-7.0921990000000004E-3</c:v>
                </c:pt>
                <c:pt idx="2627">
                  <c:v>2.8965517E-2</c:v>
                </c:pt>
                <c:pt idx="2628">
                  <c:v>-0.38475836400000002</c:v>
                </c:pt>
                <c:pt idx="2629">
                  <c:v>-0.24968632399999999</c:v>
                </c:pt>
                <c:pt idx="2630">
                  <c:v>-2.2346369000000001E-2</c:v>
                </c:pt>
                <c:pt idx="2631">
                  <c:v>-3.5202086E-2</c:v>
                </c:pt>
                <c:pt idx="2632">
                  <c:v>8.4680522999999994E-2</c:v>
                </c:pt>
                <c:pt idx="2633">
                  <c:v>0.111271416</c:v>
                </c:pt>
                <c:pt idx="2634">
                  <c:v>3.7499999999999999E-2</c:v>
                </c:pt>
                <c:pt idx="2635">
                  <c:v>-0.55832771400000003</c:v>
                </c:pt>
                <c:pt idx="2636">
                  <c:v>0.22972972999999999</c:v>
                </c:pt>
                <c:pt idx="2637">
                  <c:v>3.2828283E-2</c:v>
                </c:pt>
                <c:pt idx="2638">
                  <c:v>6.0150375999999998E-2</c:v>
                </c:pt>
                <c:pt idx="2639">
                  <c:v>0.13484741</c:v>
                </c:pt>
                <c:pt idx="2640">
                  <c:v>-4.5045044999999999E-2</c:v>
                </c:pt>
                <c:pt idx="2641">
                  <c:v>-2.9878049E-2</c:v>
                </c:pt>
                <c:pt idx="2642">
                  <c:v>-6.1290323000000001E-2</c:v>
                </c:pt>
                <c:pt idx="2643">
                  <c:v>-0.60427807499999997</c:v>
                </c:pt>
                <c:pt idx="2644">
                  <c:v>-9.6506549999999997E-2</c:v>
                </c:pt>
                <c:pt idx="2645">
                  <c:v>1.6871166E-2</c:v>
                </c:pt>
                <c:pt idx="2646">
                  <c:v>-7.7579500000000002E-4</c:v>
                </c:pt>
                <c:pt idx="2647">
                  <c:v>4.170008E-2</c:v>
                </c:pt>
                <c:pt idx="2648">
                  <c:v>-0.104803493</c:v>
                </c:pt>
                <c:pt idx="2649">
                  <c:v>4.5238094999999999E-2</c:v>
                </c:pt>
                <c:pt idx="2650">
                  <c:v>-0.26405867999999999</c:v>
                </c:pt>
                <c:pt idx="2651">
                  <c:v>0.11574952600000001</c:v>
                </c:pt>
                <c:pt idx="2652">
                  <c:v>-0.22056631900000001</c:v>
                </c:pt>
                <c:pt idx="2653">
                  <c:v>-0.111739745</c:v>
                </c:pt>
                <c:pt idx="2654">
                  <c:v>-0.234735414</c:v>
                </c:pt>
                <c:pt idx="2655">
                  <c:v>6.7084639000000001E-2</c:v>
                </c:pt>
                <c:pt idx="2656">
                  <c:v>-4.0729339000000003E-2</c:v>
                </c:pt>
                <c:pt idx="2657">
                  <c:v>3.3646321999999999E-2</c:v>
                </c:pt>
                <c:pt idx="2658">
                  <c:v>-5.1777433999999997E-2</c:v>
                </c:pt>
                <c:pt idx="2659">
                  <c:v>-0.152255002</c:v>
                </c:pt>
                <c:pt idx="2660">
                  <c:v>4.7008546999999998E-2</c:v>
                </c:pt>
                <c:pt idx="2661">
                  <c:v>-7.7448746999999998E-2</c:v>
                </c:pt>
                <c:pt idx="2662">
                  <c:v>6.4951767999999993E-2</c:v>
                </c:pt>
                <c:pt idx="2663">
                  <c:v>-5.2741020999999999E-2</c:v>
                </c:pt>
                <c:pt idx="2664">
                  <c:v>3.0945559000000001E-2</c:v>
                </c:pt>
                <c:pt idx="2665">
                  <c:v>2.1301774999999998E-2</c:v>
                </c:pt>
                <c:pt idx="2666">
                  <c:v>-0.151800554</c:v>
                </c:pt>
                <c:pt idx="2667">
                  <c:v>-8.7459509000000005E-2</c:v>
                </c:pt>
                <c:pt idx="2668">
                  <c:v>-2.2824535999999999E-2</c:v>
                </c:pt>
                <c:pt idx="2669">
                  <c:v>-0.438441998</c:v>
                </c:pt>
                <c:pt idx="2670">
                  <c:v>8.5937500000000007E-3</c:v>
                </c:pt>
                <c:pt idx="2671">
                  <c:v>-0.11491228100000001</c:v>
                </c:pt>
                <c:pt idx="2672">
                  <c:v>-0.36697247700000002</c:v>
                </c:pt>
                <c:pt idx="2673">
                  <c:v>6.0730994000000003E-2</c:v>
                </c:pt>
                <c:pt idx="2674">
                  <c:v>-0.28251121099999998</c:v>
                </c:pt>
                <c:pt idx="2675">
                  <c:v>-3.0951183E-2</c:v>
                </c:pt>
                <c:pt idx="2676">
                  <c:v>0.19764910799999999</c:v>
                </c:pt>
                <c:pt idx="2677">
                  <c:v>1.9455252999999999E-2</c:v>
                </c:pt>
                <c:pt idx="2678">
                  <c:v>-7.0769231000000002E-2</c:v>
                </c:pt>
                <c:pt idx="2679">
                  <c:v>3.125E-2</c:v>
                </c:pt>
                <c:pt idx="2680">
                  <c:v>0.2</c:v>
                </c:pt>
                <c:pt idx="2681">
                  <c:v>-5.3627759999999997E-2</c:v>
                </c:pt>
                <c:pt idx="2682">
                  <c:v>-0.156557377</c:v>
                </c:pt>
                <c:pt idx="2683">
                  <c:v>-0.13175355499999999</c:v>
                </c:pt>
                <c:pt idx="2684">
                  <c:v>-2.2624834E-2</c:v>
                </c:pt>
                <c:pt idx="2685">
                  <c:v>2.8278887999999999E-2</c:v>
                </c:pt>
                <c:pt idx="2686">
                  <c:v>-1.1341222999999999E-2</c:v>
                </c:pt>
                <c:pt idx="2687">
                  <c:v>-8.2022471999999999E-2</c:v>
                </c:pt>
                <c:pt idx="2688">
                  <c:v>-0.18918918900000001</c:v>
                </c:pt>
                <c:pt idx="2689">
                  <c:v>-1.7327766000000001E-2</c:v>
                </c:pt>
                <c:pt idx="2690">
                  <c:v>6.2432138999999998E-2</c:v>
                </c:pt>
                <c:pt idx="2691">
                  <c:v>1.4285714E-2</c:v>
                </c:pt>
                <c:pt idx="2692">
                  <c:v>0.120465435</c:v>
                </c:pt>
                <c:pt idx="2693">
                  <c:v>-3.5714285999999998E-2</c:v>
                </c:pt>
                <c:pt idx="2694">
                  <c:v>-0.15789473700000001</c:v>
                </c:pt>
                <c:pt idx="2695">
                  <c:v>2.4700327000000001E-2</c:v>
                </c:pt>
                <c:pt idx="2696">
                  <c:v>0.14012184499999999</c:v>
                </c:pt>
                <c:pt idx="2697">
                  <c:v>9.2217484000000002E-2</c:v>
                </c:pt>
                <c:pt idx="2698">
                  <c:v>0.171708683</c:v>
                </c:pt>
                <c:pt idx="2699">
                  <c:v>-0.16051502100000001</c:v>
                </c:pt>
                <c:pt idx="2700">
                  <c:v>5.2238805999999999E-2</c:v>
                </c:pt>
                <c:pt idx="2701">
                  <c:v>-1.1087420000000001E-2</c:v>
                </c:pt>
                <c:pt idx="2702">
                  <c:v>0.14871794899999999</c:v>
                </c:pt>
                <c:pt idx="2703">
                  <c:v>0.14727272699999999</c:v>
                </c:pt>
                <c:pt idx="2704">
                  <c:v>-0.13725029399999999</c:v>
                </c:pt>
                <c:pt idx="2705">
                  <c:v>2.2709836000000001E-2</c:v>
                </c:pt>
                <c:pt idx="2706">
                  <c:v>4.0892193E-2</c:v>
                </c:pt>
                <c:pt idx="2707">
                  <c:v>0.123039807</c:v>
                </c:pt>
                <c:pt idx="2708">
                  <c:v>7.5675675999999997E-2</c:v>
                </c:pt>
                <c:pt idx="2709">
                  <c:v>-0.45943896899999997</c:v>
                </c:pt>
                <c:pt idx="2710">
                  <c:v>0.101123596</c:v>
                </c:pt>
                <c:pt idx="2711">
                  <c:v>-5.0881954E-2</c:v>
                </c:pt>
                <c:pt idx="2712">
                  <c:v>-0.183252427</c:v>
                </c:pt>
                <c:pt idx="2713">
                  <c:v>-6.9522035999999995E-2</c:v>
                </c:pt>
                <c:pt idx="2714">
                  <c:v>-2.3893182999999998E-2</c:v>
                </c:pt>
                <c:pt idx="2715">
                  <c:v>-5.4093040000000002E-3</c:v>
                </c:pt>
                <c:pt idx="2716">
                  <c:v>-3.9840639999999998E-3</c:v>
                </c:pt>
                <c:pt idx="2717">
                  <c:v>2.2807017999999998E-2</c:v>
                </c:pt>
                <c:pt idx="2718">
                  <c:v>2.0408163E-2</c:v>
                </c:pt>
                <c:pt idx="2719">
                  <c:v>9.4637224000000006E-2</c:v>
                </c:pt>
                <c:pt idx="2720">
                  <c:v>-5.8333333000000001E-2</c:v>
                </c:pt>
                <c:pt idx="2721">
                  <c:v>-3.0015007999999999E-2</c:v>
                </c:pt>
                <c:pt idx="2722">
                  <c:v>-0.105263158</c:v>
                </c:pt>
                <c:pt idx="2723">
                  <c:v>-0.323684211</c:v>
                </c:pt>
                <c:pt idx="2724">
                  <c:v>0.15020219500000001</c:v>
                </c:pt>
                <c:pt idx="2725">
                  <c:v>-2.9032257999999998E-2</c:v>
                </c:pt>
                <c:pt idx="2726">
                  <c:v>-2.3076922999999999E-2</c:v>
                </c:pt>
                <c:pt idx="2727">
                  <c:v>0.117933131</c:v>
                </c:pt>
                <c:pt idx="2728">
                  <c:v>6.5364120999999997E-2</c:v>
                </c:pt>
                <c:pt idx="2729">
                  <c:v>-3.9487727E-2</c:v>
                </c:pt>
                <c:pt idx="2730">
                  <c:v>8.2735961999999996E-2</c:v>
                </c:pt>
                <c:pt idx="2731">
                  <c:v>0.24936170199999999</c:v>
                </c:pt>
                <c:pt idx="2732">
                  <c:v>-5.6385362000000001E-2</c:v>
                </c:pt>
                <c:pt idx="2733">
                  <c:v>-0.10657193600000001</c:v>
                </c:pt>
                <c:pt idx="2734">
                  <c:v>-6.6951567000000003E-2</c:v>
                </c:pt>
                <c:pt idx="2735">
                  <c:v>4.7619047999999997E-2</c:v>
                </c:pt>
                <c:pt idx="2736">
                  <c:v>-3.1218013999999999E-2</c:v>
                </c:pt>
                <c:pt idx="2737">
                  <c:v>-1.6438356000000001E-2</c:v>
                </c:pt>
                <c:pt idx="2738">
                  <c:v>-4.5961003E-2</c:v>
                </c:pt>
                <c:pt idx="2739">
                  <c:v>3.3743298999999997E-2</c:v>
                </c:pt>
                <c:pt idx="2740">
                  <c:v>0.10204081600000001</c:v>
                </c:pt>
                <c:pt idx="2741">
                  <c:v>0.12667478700000001</c:v>
                </c:pt>
                <c:pt idx="2742">
                  <c:v>1.4492754E-2</c:v>
                </c:pt>
                <c:pt idx="2743">
                  <c:v>-2.0735785999999999E-2</c:v>
                </c:pt>
                <c:pt idx="2744">
                  <c:v>7.4090311000000006E-2</c:v>
                </c:pt>
                <c:pt idx="2745">
                  <c:v>2.9378530999999999E-2</c:v>
                </c:pt>
                <c:pt idx="2746">
                  <c:v>-0.15670103099999999</c:v>
                </c:pt>
                <c:pt idx="2747">
                  <c:v>-0.39950062400000003</c:v>
                </c:pt>
                <c:pt idx="2748">
                  <c:v>0.13636363600000001</c:v>
                </c:pt>
                <c:pt idx="2749">
                  <c:v>-0.25649350599999998</c:v>
                </c:pt>
                <c:pt idx="2750">
                  <c:v>-9.2923520000000003E-3</c:v>
                </c:pt>
                <c:pt idx="2751">
                  <c:v>0.19869281</c:v>
                </c:pt>
                <c:pt idx="2752">
                  <c:v>-4.3749999999999997E-2</c:v>
                </c:pt>
                <c:pt idx="2753">
                  <c:v>-8.2845188E-2</c:v>
                </c:pt>
                <c:pt idx="2754">
                  <c:v>-6.9565216999999999E-2</c:v>
                </c:pt>
                <c:pt idx="2755">
                  <c:v>-4.8979592000000002E-2</c:v>
                </c:pt>
                <c:pt idx="2756">
                  <c:v>-6.2656641999999999E-2</c:v>
                </c:pt>
                <c:pt idx="2757">
                  <c:v>-0.14031180400000001</c:v>
                </c:pt>
                <c:pt idx="2758">
                  <c:v>-0.11845386500000001</c:v>
                </c:pt>
                <c:pt idx="2759">
                  <c:v>-0.25971143200000002</c:v>
                </c:pt>
                <c:pt idx="2760">
                  <c:v>-0.112439418</c:v>
                </c:pt>
                <c:pt idx="2761">
                  <c:v>-9.6774193999999994E-2</c:v>
                </c:pt>
                <c:pt idx="2762">
                  <c:v>-0.17404129800000001</c:v>
                </c:pt>
                <c:pt idx="2763">
                  <c:v>0.193403298</c:v>
                </c:pt>
                <c:pt idx="2764">
                  <c:v>-0.456051873</c:v>
                </c:pt>
                <c:pt idx="2765">
                  <c:v>-9.3509349999999995E-3</c:v>
                </c:pt>
                <c:pt idx="2766">
                  <c:v>-9.2485549E-2</c:v>
                </c:pt>
                <c:pt idx="2767">
                  <c:v>-6.2034739999999996E-3</c:v>
                </c:pt>
                <c:pt idx="2768">
                  <c:v>0.109933775</c:v>
                </c:pt>
                <c:pt idx="2769">
                  <c:v>7.6833526999999999E-2</c:v>
                </c:pt>
                <c:pt idx="2770">
                  <c:v>2.1634614999999999E-2</c:v>
                </c:pt>
                <c:pt idx="2771">
                  <c:v>-2.6004728000000001E-2</c:v>
                </c:pt>
                <c:pt idx="2772">
                  <c:v>-4.9803408E-2</c:v>
                </c:pt>
                <c:pt idx="2773">
                  <c:v>-2.4610748000000002E-2</c:v>
                </c:pt>
                <c:pt idx="2774">
                  <c:v>0.123</c:v>
                </c:pt>
                <c:pt idx="2775">
                  <c:v>-0.498730964</c:v>
                </c:pt>
                <c:pt idx="2776">
                  <c:v>-0.27115384599999998</c:v>
                </c:pt>
                <c:pt idx="2777">
                  <c:v>0.109913793</c:v>
                </c:pt>
                <c:pt idx="2778">
                  <c:v>-0.145886344</c:v>
                </c:pt>
                <c:pt idx="2779">
                  <c:v>-8.9913994999999997E-2</c:v>
                </c:pt>
                <c:pt idx="2780">
                  <c:v>-9.6153850000000006E-3</c:v>
                </c:pt>
                <c:pt idx="2781">
                  <c:v>1.6246954000000001E-2</c:v>
                </c:pt>
                <c:pt idx="2782">
                  <c:v>-4.6564885E-2</c:v>
                </c:pt>
                <c:pt idx="2783">
                  <c:v>1.0107391E-2</c:v>
                </c:pt>
                <c:pt idx="2784">
                  <c:v>1.0204082E-2</c:v>
                </c:pt>
                <c:pt idx="2785">
                  <c:v>-5.7863500999999998E-2</c:v>
                </c:pt>
                <c:pt idx="2786">
                  <c:v>-2.8952505E-2</c:v>
                </c:pt>
                <c:pt idx="2787">
                  <c:v>-2.5365854E-2</c:v>
                </c:pt>
                <c:pt idx="2788">
                  <c:v>-0.38344594599999998</c:v>
                </c:pt>
                <c:pt idx="2789">
                  <c:v>-4.6523262000000003E-2</c:v>
                </c:pt>
                <c:pt idx="2790">
                  <c:v>6.9279492999999998E-2</c:v>
                </c:pt>
                <c:pt idx="2791">
                  <c:v>-0.12831325299999999</c:v>
                </c:pt>
                <c:pt idx="2792">
                  <c:v>4.3359374999999999E-2</c:v>
                </c:pt>
                <c:pt idx="2793">
                  <c:v>4.0215792E-2</c:v>
                </c:pt>
                <c:pt idx="2794">
                  <c:v>-0.1031842</c:v>
                </c:pt>
                <c:pt idx="2795">
                  <c:v>-7.8024007000000006E-2</c:v>
                </c:pt>
                <c:pt idx="2796">
                  <c:v>-1.4373716999999999E-2</c:v>
                </c:pt>
                <c:pt idx="2797">
                  <c:v>-8.2435000000000008E-3</c:v>
                </c:pt>
                <c:pt idx="2798">
                  <c:v>0.15384615400000001</c:v>
                </c:pt>
                <c:pt idx="2799">
                  <c:v>0.17881773400000001</c:v>
                </c:pt>
                <c:pt idx="2800">
                  <c:v>3.4482759000000002E-2</c:v>
                </c:pt>
                <c:pt idx="2801">
                  <c:v>0.26008645499999999</c:v>
                </c:pt>
                <c:pt idx="2802">
                  <c:v>-0.11398467399999999</c:v>
                </c:pt>
                <c:pt idx="2803">
                  <c:v>-0.17537313400000001</c:v>
                </c:pt>
                <c:pt idx="2804">
                  <c:v>1.0204082E-2</c:v>
                </c:pt>
                <c:pt idx="2805">
                  <c:v>-0.299212598</c:v>
                </c:pt>
                <c:pt idx="2806">
                  <c:v>0</c:v>
                </c:pt>
                <c:pt idx="2807">
                  <c:v>-4.2051282000000002E-2</c:v>
                </c:pt>
                <c:pt idx="2808">
                  <c:v>-0.123036649</c:v>
                </c:pt>
                <c:pt idx="2809">
                  <c:v>0.12987013</c:v>
                </c:pt>
                <c:pt idx="2810">
                  <c:v>1.3011152E-2</c:v>
                </c:pt>
                <c:pt idx="2811">
                  <c:v>7.7045695999999997E-2</c:v>
                </c:pt>
                <c:pt idx="2812">
                  <c:v>-9.3173036000000001E-2</c:v>
                </c:pt>
                <c:pt idx="2813">
                  <c:v>-6.5517241000000004E-2</c:v>
                </c:pt>
                <c:pt idx="2814">
                  <c:v>6.3036180999999997E-2</c:v>
                </c:pt>
                <c:pt idx="2815">
                  <c:v>-5.8549222999999997E-2</c:v>
                </c:pt>
                <c:pt idx="2816">
                  <c:v>-0.105125977</c:v>
                </c:pt>
                <c:pt idx="2817">
                  <c:v>-0.221840069</c:v>
                </c:pt>
                <c:pt idx="2818">
                  <c:v>6.9767441999999999E-2</c:v>
                </c:pt>
                <c:pt idx="2819">
                  <c:v>-3.4739454000000003E-2</c:v>
                </c:pt>
                <c:pt idx="2820">
                  <c:v>-0.28441814599999998</c:v>
                </c:pt>
                <c:pt idx="2821">
                  <c:v>-0.18178933999999999</c:v>
                </c:pt>
                <c:pt idx="2822">
                  <c:v>5.4054053999999997E-2</c:v>
                </c:pt>
                <c:pt idx="2823">
                  <c:v>-0.13548387100000001</c:v>
                </c:pt>
                <c:pt idx="2824">
                  <c:v>-1.9108279999999998E-2</c:v>
                </c:pt>
                <c:pt idx="2825">
                  <c:v>-0.40183486200000001</c:v>
                </c:pt>
                <c:pt idx="2826">
                  <c:v>-2.1739129999999999E-2</c:v>
                </c:pt>
                <c:pt idx="2827">
                  <c:v>5.1994301999999999E-2</c:v>
                </c:pt>
                <c:pt idx="2828">
                  <c:v>-4.6875E-2</c:v>
                </c:pt>
                <c:pt idx="2829">
                  <c:v>-0.37875288699999998</c:v>
                </c:pt>
                <c:pt idx="2830">
                  <c:v>7.4576271E-2</c:v>
                </c:pt>
                <c:pt idx="2831">
                  <c:v>-0.5</c:v>
                </c:pt>
                <c:pt idx="2832">
                  <c:v>-2.1186441E-2</c:v>
                </c:pt>
                <c:pt idx="2833">
                  <c:v>-4.1095890000000003E-3</c:v>
                </c:pt>
                <c:pt idx="2834">
                  <c:v>0.05</c:v>
                </c:pt>
                <c:pt idx="2835">
                  <c:v>-0.209587514</c:v>
                </c:pt>
                <c:pt idx="2836">
                  <c:v>-0.10128137600000001</c:v>
                </c:pt>
                <c:pt idx="2837">
                  <c:v>3.6923076999999999E-2</c:v>
                </c:pt>
                <c:pt idx="2838">
                  <c:v>9.8191213999999999E-2</c:v>
                </c:pt>
                <c:pt idx="2839">
                  <c:v>-0.17647058800000001</c:v>
                </c:pt>
                <c:pt idx="2840">
                  <c:v>-0.16118811899999999</c:v>
                </c:pt>
                <c:pt idx="2841">
                  <c:v>-0.33394094099999999</c:v>
                </c:pt>
                <c:pt idx="2842">
                  <c:v>-0.11485714299999999</c:v>
                </c:pt>
                <c:pt idx="2843">
                  <c:v>0.14272581000000001</c:v>
                </c:pt>
                <c:pt idx="2844">
                  <c:v>0.22527472500000001</c:v>
                </c:pt>
                <c:pt idx="2845">
                  <c:v>0.17361111100000001</c:v>
                </c:pt>
                <c:pt idx="2846">
                  <c:v>-0.18235294099999999</c:v>
                </c:pt>
                <c:pt idx="2847">
                  <c:v>7.2434607999999998E-2</c:v>
                </c:pt>
                <c:pt idx="2848">
                  <c:v>-1.7156863000000001E-2</c:v>
                </c:pt>
                <c:pt idx="2849">
                  <c:v>-4.1884820000000003E-3</c:v>
                </c:pt>
                <c:pt idx="2850">
                  <c:v>1.5037594E-2</c:v>
                </c:pt>
                <c:pt idx="2851">
                  <c:v>-6.6666666999999999E-2</c:v>
                </c:pt>
                <c:pt idx="2852">
                  <c:v>-0.247257384</c:v>
                </c:pt>
                <c:pt idx="2853">
                  <c:v>-5.9077188000000003E-2</c:v>
                </c:pt>
                <c:pt idx="2854">
                  <c:v>-3.1452820999999999E-2</c:v>
                </c:pt>
                <c:pt idx="2855">
                  <c:v>-9.5829023999999999E-2</c:v>
                </c:pt>
                <c:pt idx="2856">
                  <c:v>-0.18358209</c:v>
                </c:pt>
                <c:pt idx="2857">
                  <c:v>-0.36708860799999998</c:v>
                </c:pt>
                <c:pt idx="2858">
                  <c:v>-0.33987730100000002</c:v>
                </c:pt>
                <c:pt idx="2859">
                  <c:v>-1.5479876E-2</c:v>
                </c:pt>
                <c:pt idx="2860">
                  <c:v>-1.6657412999999999E-2</c:v>
                </c:pt>
                <c:pt idx="2861">
                  <c:v>-0.268613139</c:v>
                </c:pt>
                <c:pt idx="2862">
                  <c:v>-1.6129032000000001E-2</c:v>
                </c:pt>
                <c:pt idx="2863">
                  <c:v>4.5454550000000003E-3</c:v>
                </c:pt>
                <c:pt idx="2864">
                  <c:v>9.3333333000000004E-2</c:v>
                </c:pt>
                <c:pt idx="2865">
                  <c:v>2.86944E-3</c:v>
                </c:pt>
                <c:pt idx="2866">
                  <c:v>-0.127272727</c:v>
                </c:pt>
                <c:pt idx="2867">
                  <c:v>-0.247894103</c:v>
                </c:pt>
                <c:pt idx="2868">
                  <c:v>5.8823528999999999E-2</c:v>
                </c:pt>
                <c:pt idx="2869">
                  <c:v>8.4420568000000001E-2</c:v>
                </c:pt>
                <c:pt idx="2870">
                  <c:v>-0.22608695700000001</c:v>
                </c:pt>
                <c:pt idx="2871">
                  <c:v>0.24198895000000001</c:v>
                </c:pt>
                <c:pt idx="2872">
                  <c:v>-0.15664476999999999</c:v>
                </c:pt>
                <c:pt idx="2873">
                  <c:v>-0.39377682400000003</c:v>
                </c:pt>
                <c:pt idx="2874">
                  <c:v>-0.109945027</c:v>
                </c:pt>
                <c:pt idx="2875">
                  <c:v>-0.118848168</c:v>
                </c:pt>
                <c:pt idx="2876">
                  <c:v>-4.4705882000000002E-2</c:v>
                </c:pt>
                <c:pt idx="2877">
                  <c:v>-1.4683152999999999E-2</c:v>
                </c:pt>
                <c:pt idx="2878">
                  <c:v>9.6385540000000006E-3</c:v>
                </c:pt>
                <c:pt idx="2879">
                  <c:v>-4.8573160000000004E-3</c:v>
                </c:pt>
                <c:pt idx="2880">
                  <c:v>4.5135135E-2</c:v>
                </c:pt>
                <c:pt idx="2881">
                  <c:v>3.6056770000000002E-2</c:v>
                </c:pt>
                <c:pt idx="2882">
                  <c:v>1.9178081999999999E-2</c:v>
                </c:pt>
                <c:pt idx="2883">
                  <c:v>1.7374516999999999E-2</c:v>
                </c:pt>
                <c:pt idx="2884">
                  <c:v>-8.1555833999999994E-2</c:v>
                </c:pt>
                <c:pt idx="2885">
                  <c:v>7.2072072000000001E-2</c:v>
                </c:pt>
                <c:pt idx="2886">
                  <c:v>-0.15630993500000001</c:v>
                </c:pt>
                <c:pt idx="2887">
                  <c:v>-0.15253078</c:v>
                </c:pt>
                <c:pt idx="2888">
                  <c:v>3.0864199999999999E-3</c:v>
                </c:pt>
                <c:pt idx="2889">
                  <c:v>0.12956810599999999</c:v>
                </c:pt>
                <c:pt idx="2890">
                  <c:v>-0.10989011</c:v>
                </c:pt>
                <c:pt idx="2891">
                  <c:v>-0.15384615400000001</c:v>
                </c:pt>
                <c:pt idx="2892">
                  <c:v>-4.2857143E-2</c:v>
                </c:pt>
                <c:pt idx="2893">
                  <c:v>5.1129608E-2</c:v>
                </c:pt>
                <c:pt idx="2894">
                  <c:v>-0.43570808</c:v>
                </c:pt>
                <c:pt idx="2895">
                  <c:v>0.13095238100000001</c:v>
                </c:pt>
                <c:pt idx="2896">
                  <c:v>5.3278688999999997E-2</c:v>
                </c:pt>
                <c:pt idx="2897">
                  <c:v>1.2096773999999999E-2</c:v>
                </c:pt>
                <c:pt idx="2898">
                  <c:v>-0.118304885</c:v>
                </c:pt>
                <c:pt idx="2899">
                  <c:v>-0.10463576199999999</c:v>
                </c:pt>
                <c:pt idx="2900">
                  <c:v>0.103896104</c:v>
                </c:pt>
                <c:pt idx="2901">
                  <c:v>-0.13745943399999999</c:v>
                </c:pt>
                <c:pt idx="2902">
                  <c:v>-7.9979359999999999E-2</c:v>
                </c:pt>
                <c:pt idx="2903">
                  <c:v>5.7496680000000003E-3</c:v>
                </c:pt>
                <c:pt idx="2904">
                  <c:v>-1.2500000000000001E-2</c:v>
                </c:pt>
                <c:pt idx="2905">
                  <c:v>-5.6122448999999998E-2</c:v>
                </c:pt>
                <c:pt idx="2906">
                  <c:v>0.27126436799999998</c:v>
                </c:pt>
                <c:pt idx="2907">
                  <c:v>7.7306733000000002E-2</c:v>
                </c:pt>
                <c:pt idx="2908">
                  <c:v>-0.16197183100000001</c:v>
                </c:pt>
                <c:pt idx="2909">
                  <c:v>0.164122137</c:v>
                </c:pt>
                <c:pt idx="2910">
                  <c:v>-5.6140350999999998E-2</c:v>
                </c:pt>
                <c:pt idx="2911">
                  <c:v>-4.8539696E-2</c:v>
                </c:pt>
                <c:pt idx="2912">
                  <c:v>-0.19265033400000001</c:v>
                </c:pt>
                <c:pt idx="2913">
                  <c:v>-9.1657208000000004E-2</c:v>
                </c:pt>
                <c:pt idx="2914">
                  <c:v>-0.13771428599999999</c:v>
                </c:pt>
                <c:pt idx="2915">
                  <c:v>-5.6603774000000003E-2</c:v>
                </c:pt>
                <c:pt idx="2916">
                  <c:v>2.8163992999999998E-2</c:v>
                </c:pt>
                <c:pt idx="2917">
                  <c:v>-0.157372654</c:v>
                </c:pt>
                <c:pt idx="2918">
                  <c:v>-0.190839695</c:v>
                </c:pt>
                <c:pt idx="2919">
                  <c:v>9.4205918999999999E-2</c:v>
                </c:pt>
                <c:pt idx="2920">
                  <c:v>-4.7681253999999999E-2</c:v>
                </c:pt>
                <c:pt idx="2921">
                  <c:v>8.6444669000000002E-2</c:v>
                </c:pt>
                <c:pt idx="2922">
                  <c:v>-0.13302752300000001</c:v>
                </c:pt>
                <c:pt idx="2923">
                  <c:v>-1.0515247E-2</c:v>
                </c:pt>
                <c:pt idx="2924">
                  <c:v>-0.33206106899999999</c:v>
                </c:pt>
                <c:pt idx="2925">
                  <c:v>-6.7060637000000006E-2</c:v>
                </c:pt>
                <c:pt idx="2926">
                  <c:v>-0.212439772</c:v>
                </c:pt>
                <c:pt idx="2927">
                  <c:v>-1.3333332999999999E-2</c:v>
                </c:pt>
                <c:pt idx="2928">
                  <c:v>-3.6231879999999998E-3</c:v>
                </c:pt>
                <c:pt idx="2929">
                  <c:v>-0.18860877700000001</c:v>
                </c:pt>
                <c:pt idx="2930">
                  <c:v>2.4841742E-2</c:v>
                </c:pt>
                <c:pt idx="2931">
                  <c:v>-0.13967517400000001</c:v>
                </c:pt>
                <c:pt idx="2932">
                  <c:v>7.8849028000000002E-2</c:v>
                </c:pt>
                <c:pt idx="2933">
                  <c:v>-0.17456021699999999</c:v>
                </c:pt>
                <c:pt idx="2934">
                  <c:v>4.6723647E-2</c:v>
                </c:pt>
                <c:pt idx="2935">
                  <c:v>7.6555023999999999E-2</c:v>
                </c:pt>
                <c:pt idx="2936">
                  <c:v>0.16101082999999999</c:v>
                </c:pt>
                <c:pt idx="2937">
                  <c:v>-0.137102473</c:v>
                </c:pt>
                <c:pt idx="2938">
                  <c:v>1.9011410000000001E-3</c:v>
                </c:pt>
                <c:pt idx="2939">
                  <c:v>-0.14086242299999999</c:v>
                </c:pt>
                <c:pt idx="2940">
                  <c:v>-6.4128256999999994E-2</c:v>
                </c:pt>
                <c:pt idx="2941">
                  <c:v>0.21890547299999999</c:v>
                </c:pt>
                <c:pt idx="2942">
                  <c:v>5.2631578999999998E-2</c:v>
                </c:pt>
                <c:pt idx="2943">
                  <c:v>0.105787781</c:v>
                </c:pt>
                <c:pt idx="2944">
                  <c:v>-8.498584E-3</c:v>
                </c:pt>
                <c:pt idx="2945">
                  <c:v>-0.105960265</c:v>
                </c:pt>
                <c:pt idx="2946">
                  <c:v>3.0820294000000002E-2</c:v>
                </c:pt>
                <c:pt idx="2947">
                  <c:v>-2.5720966000000001E-2</c:v>
                </c:pt>
                <c:pt idx="2948">
                  <c:v>-8.3834334999999996E-2</c:v>
                </c:pt>
                <c:pt idx="2949">
                  <c:v>-3.3246415000000001E-2</c:v>
                </c:pt>
                <c:pt idx="2950">
                  <c:v>-0.31229077</c:v>
                </c:pt>
                <c:pt idx="2951">
                  <c:v>-2.1193923999999999E-2</c:v>
                </c:pt>
                <c:pt idx="2952">
                  <c:v>-0.18551236700000001</c:v>
                </c:pt>
                <c:pt idx="2953">
                  <c:v>0</c:v>
                </c:pt>
                <c:pt idx="2954">
                  <c:v>-0.15</c:v>
                </c:pt>
                <c:pt idx="2955">
                  <c:v>-0.56834532400000004</c:v>
                </c:pt>
                <c:pt idx="2956">
                  <c:v>-3.7585832999999999E-2</c:v>
                </c:pt>
                <c:pt idx="2957">
                  <c:v>-8.8235294000000006E-2</c:v>
                </c:pt>
                <c:pt idx="2958">
                  <c:v>-0.123844732</c:v>
                </c:pt>
                <c:pt idx="2959">
                  <c:v>-5.6000000000000001E-2</c:v>
                </c:pt>
                <c:pt idx="2960">
                  <c:v>-9.0588235000000003E-2</c:v>
                </c:pt>
                <c:pt idx="2961">
                  <c:v>3.7630662000000002E-2</c:v>
                </c:pt>
                <c:pt idx="2962">
                  <c:v>-0.27852348999999998</c:v>
                </c:pt>
                <c:pt idx="2963">
                  <c:v>-2.6530611999999999E-2</c:v>
                </c:pt>
                <c:pt idx="2964">
                  <c:v>-0.25461380700000003</c:v>
                </c:pt>
                <c:pt idx="2965">
                  <c:v>2.3897058999999998E-2</c:v>
                </c:pt>
                <c:pt idx="2966">
                  <c:v>-3.8932147E-2</c:v>
                </c:pt>
                <c:pt idx="2967">
                  <c:v>0.21794871800000001</c:v>
                </c:pt>
                <c:pt idx="2968">
                  <c:v>-2.9649596E-2</c:v>
                </c:pt>
                <c:pt idx="2969">
                  <c:v>-0.10283315799999999</c:v>
                </c:pt>
                <c:pt idx="2970">
                  <c:v>-0.13464235599999999</c:v>
                </c:pt>
                <c:pt idx="2971">
                  <c:v>-2.7767548E-2</c:v>
                </c:pt>
                <c:pt idx="2972">
                  <c:v>-0.35734870299999999</c:v>
                </c:pt>
                <c:pt idx="2973">
                  <c:v>-2.0771512999999998E-2</c:v>
                </c:pt>
                <c:pt idx="2974">
                  <c:v>-1.7886178999999999E-2</c:v>
                </c:pt>
                <c:pt idx="2975">
                  <c:v>-0.13469735699999999</c:v>
                </c:pt>
                <c:pt idx="2976">
                  <c:v>0.20572764499999999</c:v>
                </c:pt>
                <c:pt idx="2977">
                  <c:v>3.6918869999999999E-2</c:v>
                </c:pt>
                <c:pt idx="2978">
                  <c:v>1.4084507E-2</c:v>
                </c:pt>
                <c:pt idx="2979">
                  <c:v>-0.113924051</c:v>
                </c:pt>
                <c:pt idx="2980">
                  <c:v>-0.112962963</c:v>
                </c:pt>
                <c:pt idx="2981">
                  <c:v>-1.6393443000000001E-2</c:v>
                </c:pt>
                <c:pt idx="2982">
                  <c:v>-0.247272727</c:v>
                </c:pt>
                <c:pt idx="2983">
                  <c:v>-0.110878661</c:v>
                </c:pt>
                <c:pt idx="2984">
                  <c:v>0.17647058800000001</c:v>
                </c:pt>
                <c:pt idx="2985">
                  <c:v>-0.543568465</c:v>
                </c:pt>
                <c:pt idx="2986">
                  <c:v>9.7326650000000001E-2</c:v>
                </c:pt>
                <c:pt idx="2987">
                  <c:v>8.3368069999999999E-3</c:v>
                </c:pt>
                <c:pt idx="2988">
                  <c:v>7.2759365000000006E-2</c:v>
                </c:pt>
                <c:pt idx="2989">
                  <c:v>-4.8979590000000003E-3</c:v>
                </c:pt>
                <c:pt idx="2990">
                  <c:v>-0.11880341899999999</c:v>
                </c:pt>
                <c:pt idx="2991">
                  <c:v>-0.107853403</c:v>
                </c:pt>
                <c:pt idx="2992">
                  <c:v>0.277669903</c:v>
                </c:pt>
                <c:pt idx="2993">
                  <c:v>9.1803279000000002E-2</c:v>
                </c:pt>
                <c:pt idx="2994">
                  <c:v>-0.13957446800000001</c:v>
                </c:pt>
                <c:pt idx="2995">
                  <c:v>-0.166920235</c:v>
                </c:pt>
                <c:pt idx="2996">
                  <c:v>-0.288163265</c:v>
                </c:pt>
                <c:pt idx="2997">
                  <c:v>-7.5454544999999998E-2</c:v>
                </c:pt>
                <c:pt idx="2998">
                  <c:v>2.1505376E-2</c:v>
                </c:pt>
                <c:pt idx="2999">
                  <c:v>-0.20236087699999999</c:v>
                </c:pt>
                <c:pt idx="3000">
                  <c:v>-6.3978285999999995E-2</c:v>
                </c:pt>
                <c:pt idx="3001">
                  <c:v>5.6528926E-2</c:v>
                </c:pt>
                <c:pt idx="3002">
                  <c:v>5.2631578999999998E-2</c:v>
                </c:pt>
                <c:pt idx="3003">
                  <c:v>-2.0851063999999999E-2</c:v>
                </c:pt>
                <c:pt idx="3004">
                  <c:v>-0.101674153</c:v>
                </c:pt>
                <c:pt idx="3005">
                  <c:v>-4.3583535E-2</c:v>
                </c:pt>
                <c:pt idx="3006">
                  <c:v>-7.8925035000000004E-2</c:v>
                </c:pt>
                <c:pt idx="3007">
                  <c:v>1.0566038E-2</c:v>
                </c:pt>
                <c:pt idx="3008">
                  <c:v>0.14181614300000001</c:v>
                </c:pt>
                <c:pt idx="3009">
                  <c:v>-0.123853211</c:v>
                </c:pt>
                <c:pt idx="3010">
                  <c:v>6.2316284999999999E-2</c:v>
                </c:pt>
                <c:pt idx="3011">
                  <c:v>-2.6190476000000001E-2</c:v>
                </c:pt>
                <c:pt idx="3012">
                  <c:v>-0.12831389200000001</c:v>
                </c:pt>
                <c:pt idx="3013">
                  <c:v>-0.11573472</c:v>
                </c:pt>
                <c:pt idx="3014">
                  <c:v>-0.115753811</c:v>
                </c:pt>
                <c:pt idx="3015">
                  <c:v>-0.36923076900000001</c:v>
                </c:pt>
                <c:pt idx="3016">
                  <c:v>-2.4064170999999999E-2</c:v>
                </c:pt>
                <c:pt idx="3017">
                  <c:v>-7.4766355000000007E-2</c:v>
                </c:pt>
                <c:pt idx="3018">
                  <c:v>-2.4621212E-2</c:v>
                </c:pt>
                <c:pt idx="3019">
                  <c:v>-0.104273504</c:v>
                </c:pt>
                <c:pt idx="3020">
                  <c:v>7.0000000000000007E-2</c:v>
                </c:pt>
                <c:pt idx="3021">
                  <c:v>0.29115646299999998</c:v>
                </c:pt>
                <c:pt idx="3022">
                  <c:v>-3.0150753999999998E-2</c:v>
                </c:pt>
                <c:pt idx="3023">
                  <c:v>5.1703878000000002E-2</c:v>
                </c:pt>
                <c:pt idx="3024">
                  <c:v>4.1763341000000002E-2</c:v>
                </c:pt>
                <c:pt idx="3025">
                  <c:v>-2.8938907E-2</c:v>
                </c:pt>
                <c:pt idx="3026">
                  <c:v>-3.5502959000000001E-2</c:v>
                </c:pt>
                <c:pt idx="3027">
                  <c:v>-7.2254335000000003E-2</c:v>
                </c:pt>
                <c:pt idx="3028">
                  <c:v>-8.3270250000000001E-3</c:v>
                </c:pt>
                <c:pt idx="3029">
                  <c:v>-0.198325484</c:v>
                </c:pt>
                <c:pt idx="3030">
                  <c:v>-0.101265823</c:v>
                </c:pt>
                <c:pt idx="3031">
                  <c:v>-8.7261145999999998E-2</c:v>
                </c:pt>
                <c:pt idx="3032">
                  <c:v>-4.8879837000000002E-2</c:v>
                </c:pt>
                <c:pt idx="3033">
                  <c:v>2.2073578999999999E-2</c:v>
                </c:pt>
                <c:pt idx="3034">
                  <c:v>-4.5801527000000002E-2</c:v>
                </c:pt>
                <c:pt idx="3035">
                  <c:v>-4.2205323000000003E-2</c:v>
                </c:pt>
                <c:pt idx="3036">
                  <c:v>-0.19680851099999999</c:v>
                </c:pt>
                <c:pt idx="3037">
                  <c:v>-4.6743294999999997E-2</c:v>
                </c:pt>
                <c:pt idx="3038">
                  <c:v>-0.178313253</c:v>
                </c:pt>
                <c:pt idx="3039">
                  <c:v>-5.7071959999999998E-2</c:v>
                </c:pt>
                <c:pt idx="3040">
                  <c:v>-0.14974913200000001</c:v>
                </c:pt>
                <c:pt idx="3041">
                  <c:v>3.3175354999999997E-2</c:v>
                </c:pt>
                <c:pt idx="3042">
                  <c:v>-6.4334085999999999E-2</c:v>
                </c:pt>
                <c:pt idx="3043">
                  <c:v>5.9171600000000003E-3</c:v>
                </c:pt>
                <c:pt idx="3044">
                  <c:v>-0.47381317000000001</c:v>
                </c:pt>
                <c:pt idx="3045">
                  <c:v>-0.198717949</c:v>
                </c:pt>
                <c:pt idx="3046">
                  <c:v>-0.199057715</c:v>
                </c:pt>
                <c:pt idx="3047">
                  <c:v>-9.4585331999999994E-2</c:v>
                </c:pt>
                <c:pt idx="3048">
                  <c:v>7.7111810000000001E-3</c:v>
                </c:pt>
                <c:pt idx="3049">
                  <c:v>-0.22939068100000001</c:v>
                </c:pt>
                <c:pt idx="3050">
                  <c:v>5.2077613000000002E-2</c:v>
                </c:pt>
                <c:pt idx="3051">
                  <c:v>0.14195121999999999</c:v>
                </c:pt>
                <c:pt idx="3052">
                  <c:v>-0.218739353</c:v>
                </c:pt>
                <c:pt idx="3053">
                  <c:v>-0.208416834</c:v>
                </c:pt>
                <c:pt idx="3054">
                  <c:v>-9.4585331999999994E-2</c:v>
                </c:pt>
                <c:pt idx="3055">
                  <c:v>0.15802469099999999</c:v>
                </c:pt>
                <c:pt idx="3056">
                  <c:v>0.13600000000000001</c:v>
                </c:pt>
                <c:pt idx="3057">
                  <c:v>7.8080229000000001E-2</c:v>
                </c:pt>
                <c:pt idx="3058">
                  <c:v>4.2099022E-2</c:v>
                </c:pt>
                <c:pt idx="3059">
                  <c:v>1.8329939E-2</c:v>
                </c:pt>
                <c:pt idx="3060">
                  <c:v>8.9200000000000002E-2</c:v>
                </c:pt>
                <c:pt idx="3061">
                  <c:v>-2.6954180000000002E-3</c:v>
                </c:pt>
                <c:pt idx="3062">
                  <c:v>-0.203038674</c:v>
                </c:pt>
                <c:pt idx="3063">
                  <c:v>2.3659306000000001E-2</c:v>
                </c:pt>
                <c:pt idx="3064">
                  <c:v>-0.184397163</c:v>
                </c:pt>
                <c:pt idx="3065">
                  <c:v>-0.16819347700000001</c:v>
                </c:pt>
                <c:pt idx="3066">
                  <c:v>0.214102564</c:v>
                </c:pt>
                <c:pt idx="3067">
                  <c:v>-0.143034826</c:v>
                </c:pt>
                <c:pt idx="3068">
                  <c:v>2.5581395E-2</c:v>
                </c:pt>
                <c:pt idx="3069">
                  <c:v>-0.16556893</c:v>
                </c:pt>
                <c:pt idx="3070">
                  <c:v>-0.189126084</c:v>
                </c:pt>
                <c:pt idx="3071">
                  <c:v>-3.7378640999999997E-2</c:v>
                </c:pt>
                <c:pt idx="3072">
                  <c:v>-0.107487923</c:v>
                </c:pt>
                <c:pt idx="3073">
                  <c:v>-2.9850746000000001E-2</c:v>
                </c:pt>
                <c:pt idx="3074">
                  <c:v>-8.3644860000000001E-2</c:v>
                </c:pt>
                <c:pt idx="3075">
                  <c:v>5.0666666999999999E-2</c:v>
                </c:pt>
                <c:pt idx="3076">
                  <c:v>0</c:v>
                </c:pt>
                <c:pt idx="3077">
                  <c:v>1.2658228000000001E-2</c:v>
                </c:pt>
                <c:pt idx="3078">
                  <c:v>-0.17272727299999999</c:v>
                </c:pt>
                <c:pt idx="3079">
                  <c:v>-0.497977528</c:v>
                </c:pt>
                <c:pt idx="3080">
                  <c:v>-0.13840830400000001</c:v>
                </c:pt>
                <c:pt idx="3081">
                  <c:v>-8.6206897000000005E-2</c:v>
                </c:pt>
                <c:pt idx="3082">
                  <c:v>-0.20877025699999999</c:v>
                </c:pt>
                <c:pt idx="3083">
                  <c:v>-5.2631578999999998E-2</c:v>
                </c:pt>
                <c:pt idx="3084">
                  <c:v>-9.6969696999999994E-2</c:v>
                </c:pt>
                <c:pt idx="3085">
                  <c:v>-5.8412697999999999E-2</c:v>
                </c:pt>
                <c:pt idx="3086">
                  <c:v>-3.8305709E-2</c:v>
                </c:pt>
                <c:pt idx="3087">
                  <c:v>-8.0829757000000002E-2</c:v>
                </c:pt>
                <c:pt idx="3088">
                  <c:v>-1.6140351000000001E-2</c:v>
                </c:pt>
                <c:pt idx="3089">
                  <c:v>9.3224190000000002E-3</c:v>
                </c:pt>
                <c:pt idx="3090">
                  <c:v>3.8401254000000003E-2</c:v>
                </c:pt>
                <c:pt idx="3091">
                  <c:v>-0.57948717900000002</c:v>
                </c:pt>
                <c:pt idx="3092">
                  <c:v>-0.31617647100000001</c:v>
                </c:pt>
                <c:pt idx="3093">
                  <c:v>-8.0272108999999994E-2</c:v>
                </c:pt>
                <c:pt idx="3094">
                  <c:v>-6.1216430000000004E-3</c:v>
                </c:pt>
                <c:pt idx="3095">
                  <c:v>-0.20726714399999999</c:v>
                </c:pt>
                <c:pt idx="3096">
                  <c:v>-6.1365600999999999E-2</c:v>
                </c:pt>
                <c:pt idx="3097">
                  <c:v>-1.4705882E-2</c:v>
                </c:pt>
                <c:pt idx="3098">
                  <c:v>9.6274437000000004E-2</c:v>
                </c:pt>
                <c:pt idx="3099">
                  <c:v>-0.20964912299999999</c:v>
                </c:pt>
                <c:pt idx="3100">
                  <c:v>-0.50260345299999998</c:v>
                </c:pt>
                <c:pt idx="3101">
                  <c:v>-5.9740260000000003E-2</c:v>
                </c:pt>
                <c:pt idx="3102">
                  <c:v>-9.6793349000000001E-2</c:v>
                </c:pt>
                <c:pt idx="3103">
                  <c:v>-6.7716534999999994E-2</c:v>
                </c:pt>
                <c:pt idx="3104">
                  <c:v>-2.2671568999999999E-2</c:v>
                </c:pt>
                <c:pt idx="3105">
                  <c:v>-6.1470911000000003E-2</c:v>
                </c:pt>
                <c:pt idx="3106">
                  <c:v>3.0701754000000001E-2</c:v>
                </c:pt>
                <c:pt idx="3107">
                  <c:v>-4.0610686999999999E-2</c:v>
                </c:pt>
                <c:pt idx="3108">
                  <c:v>-9.5465399999999998E-4</c:v>
                </c:pt>
                <c:pt idx="3109">
                  <c:v>1.8302829E-2</c:v>
                </c:pt>
                <c:pt idx="3110">
                  <c:v>-6.1115355000000003E-2</c:v>
                </c:pt>
                <c:pt idx="3111">
                  <c:v>-0.12206988100000001</c:v>
                </c:pt>
                <c:pt idx="3112">
                  <c:v>0.190459238</c:v>
                </c:pt>
                <c:pt idx="3113">
                  <c:v>0.110589812</c:v>
                </c:pt>
                <c:pt idx="3114">
                  <c:v>-0.21602787500000001</c:v>
                </c:pt>
                <c:pt idx="3115">
                  <c:v>-5.3571428999999997E-2</c:v>
                </c:pt>
                <c:pt idx="3116">
                  <c:v>-0.36189462500000003</c:v>
                </c:pt>
                <c:pt idx="3117">
                  <c:v>-7.8636364E-2</c:v>
                </c:pt>
                <c:pt idx="3118">
                  <c:v>-0.23153252499999999</c:v>
                </c:pt>
                <c:pt idx="3119">
                  <c:v>-0.20439560400000001</c:v>
                </c:pt>
                <c:pt idx="3120">
                  <c:v>-0.401408451</c:v>
                </c:pt>
                <c:pt idx="3121">
                  <c:v>9.9272348999999996E-2</c:v>
                </c:pt>
                <c:pt idx="3122">
                  <c:v>-0.34810126600000002</c:v>
                </c:pt>
                <c:pt idx="3123">
                  <c:v>-1.9672130999999999E-2</c:v>
                </c:pt>
                <c:pt idx="3124">
                  <c:v>-0.133163265</c:v>
                </c:pt>
                <c:pt idx="3125">
                  <c:v>-2.4749164000000001E-2</c:v>
                </c:pt>
                <c:pt idx="3126">
                  <c:v>-1.4367816E-2</c:v>
                </c:pt>
                <c:pt idx="3127">
                  <c:v>-4.9062049000000003E-2</c:v>
                </c:pt>
                <c:pt idx="3128">
                  <c:v>1.0895884E-2</c:v>
                </c:pt>
                <c:pt idx="3129">
                  <c:v>1.733102E-3</c:v>
                </c:pt>
                <c:pt idx="3130">
                  <c:v>-0.44741904500000002</c:v>
                </c:pt>
                <c:pt idx="3131">
                  <c:v>-4.1916167999999997E-2</c:v>
                </c:pt>
                <c:pt idx="3132">
                  <c:v>-5.5782313E-2</c:v>
                </c:pt>
                <c:pt idx="3133">
                  <c:v>-3.5493826999999999E-2</c:v>
                </c:pt>
                <c:pt idx="3134">
                  <c:v>-0.20630749000000001</c:v>
                </c:pt>
                <c:pt idx="3135">
                  <c:v>0.138497653</c:v>
                </c:pt>
                <c:pt idx="3136">
                  <c:v>2.8906250000000001E-2</c:v>
                </c:pt>
                <c:pt idx="3137">
                  <c:v>-7.1428570999999996E-2</c:v>
                </c:pt>
                <c:pt idx="3138">
                  <c:v>9.5067905999999994E-2</c:v>
                </c:pt>
                <c:pt idx="3139">
                  <c:v>-0.147555556</c:v>
                </c:pt>
                <c:pt idx="3140">
                  <c:v>3.9603960000000001E-2</c:v>
                </c:pt>
                <c:pt idx="3141">
                  <c:v>8.8235294000000006E-2</c:v>
                </c:pt>
                <c:pt idx="3142">
                  <c:v>-0.38461538499999998</c:v>
                </c:pt>
                <c:pt idx="3143">
                  <c:v>2.5811209000000002E-2</c:v>
                </c:pt>
                <c:pt idx="3144">
                  <c:v>-0.157090909</c:v>
                </c:pt>
                <c:pt idx="3145">
                  <c:v>-1.8084564000000001E-2</c:v>
                </c:pt>
                <c:pt idx="3146">
                  <c:v>-3.2258065000000002E-2</c:v>
                </c:pt>
                <c:pt idx="3147">
                  <c:v>-0.22178988299999999</c:v>
                </c:pt>
                <c:pt idx="3148">
                  <c:v>-6.2437727999999998E-2</c:v>
                </c:pt>
                <c:pt idx="3149">
                  <c:v>-0.21445497599999999</c:v>
                </c:pt>
                <c:pt idx="3150">
                  <c:v>-0.113924051</c:v>
                </c:pt>
                <c:pt idx="3151">
                  <c:v>-0.15960099799999999</c:v>
                </c:pt>
                <c:pt idx="3152">
                  <c:v>-3.8815526000000003E-2</c:v>
                </c:pt>
                <c:pt idx="3153">
                  <c:v>-2.4635495E-2</c:v>
                </c:pt>
                <c:pt idx="3154">
                  <c:v>-8.3333300000000001E-4</c:v>
                </c:pt>
                <c:pt idx="3155">
                  <c:v>-3.479471E-3</c:v>
                </c:pt>
                <c:pt idx="3156">
                  <c:v>1.5544041E-2</c:v>
                </c:pt>
                <c:pt idx="3157">
                  <c:v>-3.9808916999999999E-2</c:v>
                </c:pt>
                <c:pt idx="3158">
                  <c:v>-2.8611111000000002E-2</c:v>
                </c:pt>
                <c:pt idx="3159">
                  <c:v>-0.08</c:v>
                </c:pt>
                <c:pt idx="3160">
                  <c:v>-1.7941176E-2</c:v>
                </c:pt>
                <c:pt idx="3161">
                  <c:v>-3.3898304999999997E-2</c:v>
                </c:pt>
                <c:pt idx="3162">
                  <c:v>-0.153111522</c:v>
                </c:pt>
                <c:pt idx="3163">
                  <c:v>2.0689655000000001E-2</c:v>
                </c:pt>
                <c:pt idx="3164">
                  <c:v>4.2360060999999997E-2</c:v>
                </c:pt>
                <c:pt idx="3165">
                  <c:v>-0.25224647</c:v>
                </c:pt>
                <c:pt idx="3166">
                  <c:v>-0.163556531</c:v>
                </c:pt>
                <c:pt idx="3167">
                  <c:v>4.9528302000000003E-2</c:v>
                </c:pt>
                <c:pt idx="3168">
                  <c:v>-0.13</c:v>
                </c:pt>
                <c:pt idx="3169">
                  <c:v>4.1577060999999998E-2</c:v>
                </c:pt>
                <c:pt idx="3170">
                  <c:v>8.9820360000000005E-3</c:v>
                </c:pt>
                <c:pt idx="3171">
                  <c:v>-3.0320366000000001E-2</c:v>
                </c:pt>
                <c:pt idx="3172">
                  <c:v>4.6260600000000004E-3</c:v>
                </c:pt>
                <c:pt idx="3173">
                  <c:v>2.5423728999999999E-2</c:v>
                </c:pt>
                <c:pt idx="3174">
                  <c:v>1.1235955000000001E-2</c:v>
                </c:pt>
                <c:pt idx="3175">
                  <c:v>1.6992349999999999E-3</c:v>
                </c:pt>
                <c:pt idx="3176">
                  <c:v>-4.9019607999999999E-2</c:v>
                </c:pt>
                <c:pt idx="3177">
                  <c:v>-3.1226766E-2</c:v>
                </c:pt>
                <c:pt idx="3178">
                  <c:v>4.5410156E-2</c:v>
                </c:pt>
                <c:pt idx="3179">
                  <c:v>2.6725664E-2</c:v>
                </c:pt>
                <c:pt idx="3180">
                  <c:v>-2.7950310999999999E-2</c:v>
                </c:pt>
                <c:pt idx="3181">
                  <c:v>0.32877752500000001</c:v>
                </c:pt>
                <c:pt idx="3182">
                  <c:v>5.8823528999999999E-2</c:v>
                </c:pt>
                <c:pt idx="3183">
                  <c:v>-9.1858038000000003E-2</c:v>
                </c:pt>
                <c:pt idx="3184">
                  <c:v>6.1428571000000001E-2</c:v>
                </c:pt>
                <c:pt idx="3185">
                  <c:v>-0.13630952399999999</c:v>
                </c:pt>
                <c:pt idx="3186">
                  <c:v>-6.9662921000000003E-2</c:v>
                </c:pt>
                <c:pt idx="3187">
                  <c:v>-3.071364E-2</c:v>
                </c:pt>
                <c:pt idx="3188">
                  <c:v>-0.12413793100000001</c:v>
                </c:pt>
                <c:pt idx="3189">
                  <c:v>-5.4708519999999997E-2</c:v>
                </c:pt>
                <c:pt idx="3190">
                  <c:v>-4.6857142999999997E-2</c:v>
                </c:pt>
                <c:pt idx="3191">
                  <c:v>-8.3333332999999996E-2</c:v>
                </c:pt>
                <c:pt idx="3192">
                  <c:v>-5.9948319999999999E-2</c:v>
                </c:pt>
                <c:pt idx="3193">
                  <c:v>-0.239057239</c:v>
                </c:pt>
                <c:pt idx="3194">
                  <c:v>-8.8725816999999998E-2</c:v>
                </c:pt>
                <c:pt idx="3195">
                  <c:v>-2.8268550999999999E-2</c:v>
                </c:pt>
                <c:pt idx="3196">
                  <c:v>-5.3956835000000002E-2</c:v>
                </c:pt>
                <c:pt idx="3197">
                  <c:v>-0.25377049200000001</c:v>
                </c:pt>
                <c:pt idx="3198">
                  <c:v>1.259542E-2</c:v>
                </c:pt>
                <c:pt idx="3199">
                  <c:v>-0.41289198599999999</c:v>
                </c:pt>
                <c:pt idx="3200">
                  <c:v>-0.38588588600000001</c:v>
                </c:pt>
                <c:pt idx="3201">
                  <c:v>-8.3478260999999998E-2</c:v>
                </c:pt>
                <c:pt idx="3202">
                  <c:v>0.10810810799999999</c:v>
                </c:pt>
                <c:pt idx="3203">
                  <c:v>-0.52173913000000005</c:v>
                </c:pt>
                <c:pt idx="3204">
                  <c:v>1.7216643E-2</c:v>
                </c:pt>
                <c:pt idx="3205">
                  <c:v>-6.5684211000000006E-2</c:v>
                </c:pt>
                <c:pt idx="3206">
                  <c:v>0</c:v>
                </c:pt>
                <c:pt idx="3207">
                  <c:v>-1.9138756E-2</c:v>
                </c:pt>
                <c:pt idx="3208">
                  <c:v>-2.8605483000000001E-2</c:v>
                </c:pt>
                <c:pt idx="3209">
                  <c:v>-0.197183099</c:v>
                </c:pt>
                <c:pt idx="3210">
                  <c:v>-4.6623794000000003E-2</c:v>
                </c:pt>
                <c:pt idx="3211">
                  <c:v>-4.0069686E-2</c:v>
                </c:pt>
                <c:pt idx="3212">
                  <c:v>-0.184729064</c:v>
                </c:pt>
                <c:pt idx="3213">
                  <c:v>-0.11219512199999999</c:v>
                </c:pt>
                <c:pt idx="3214">
                  <c:v>-0.10607225200000001</c:v>
                </c:pt>
                <c:pt idx="3215">
                  <c:v>7.4568966E-2</c:v>
                </c:pt>
                <c:pt idx="3216">
                  <c:v>-0.115755627</c:v>
                </c:pt>
                <c:pt idx="3217">
                  <c:v>9.7051597000000003E-2</c:v>
                </c:pt>
                <c:pt idx="3218">
                  <c:v>4.7619050000000003E-3</c:v>
                </c:pt>
                <c:pt idx="3219">
                  <c:v>-1.4084507E-2</c:v>
                </c:pt>
                <c:pt idx="3220">
                  <c:v>0.12520167800000001</c:v>
                </c:pt>
                <c:pt idx="3221">
                  <c:v>-2.9114906999999999E-2</c:v>
                </c:pt>
                <c:pt idx="3222">
                  <c:v>-8.3523374999999997E-2</c:v>
                </c:pt>
                <c:pt idx="3223">
                  <c:v>0.1</c:v>
                </c:pt>
                <c:pt idx="3224">
                  <c:v>-2.3255814E-2</c:v>
                </c:pt>
                <c:pt idx="3225">
                  <c:v>0.12424537500000001</c:v>
                </c:pt>
                <c:pt idx="3226">
                  <c:v>2.5694444E-2</c:v>
                </c:pt>
                <c:pt idx="3227">
                  <c:v>-1.4796547E-2</c:v>
                </c:pt>
                <c:pt idx="3228">
                  <c:v>2.2633745E-2</c:v>
                </c:pt>
                <c:pt idx="3229">
                  <c:v>5.4101221999999997E-2</c:v>
                </c:pt>
                <c:pt idx="3230">
                  <c:v>-0.198222974</c:v>
                </c:pt>
                <c:pt idx="3231">
                  <c:v>0.11600000000000001</c:v>
                </c:pt>
                <c:pt idx="3232">
                  <c:v>2.1538462000000001E-2</c:v>
                </c:pt>
                <c:pt idx="3233">
                  <c:v>-7.5907590999999996E-2</c:v>
                </c:pt>
                <c:pt idx="3234">
                  <c:v>0.22527472500000001</c:v>
                </c:pt>
                <c:pt idx="3235">
                  <c:v>5.7534246999999997E-2</c:v>
                </c:pt>
                <c:pt idx="3236">
                  <c:v>-7.0390553999999994E-2</c:v>
                </c:pt>
                <c:pt idx="3237">
                  <c:v>0.123749342</c:v>
                </c:pt>
                <c:pt idx="3238">
                  <c:v>7.7300613000000004E-2</c:v>
                </c:pt>
                <c:pt idx="3239">
                  <c:v>-0.14945652200000001</c:v>
                </c:pt>
                <c:pt idx="3240">
                  <c:v>-3.9160839000000003E-2</c:v>
                </c:pt>
                <c:pt idx="3241">
                  <c:v>-1.3333332999999999E-2</c:v>
                </c:pt>
                <c:pt idx="3242">
                  <c:v>-3.8461538000000003E-2</c:v>
                </c:pt>
                <c:pt idx="3243">
                  <c:v>0.23270622299999999</c:v>
                </c:pt>
                <c:pt idx="3244">
                  <c:v>-4.1666666999999998E-2</c:v>
                </c:pt>
                <c:pt idx="3245">
                  <c:v>-9.4736842000000002E-2</c:v>
                </c:pt>
                <c:pt idx="3246">
                  <c:v>-6.3679244999999995E-2</c:v>
                </c:pt>
                <c:pt idx="3247">
                  <c:v>6.4927535999999994E-2</c:v>
                </c:pt>
                <c:pt idx="3248">
                  <c:v>9.1047813000000005E-2</c:v>
                </c:pt>
                <c:pt idx="3249">
                  <c:v>3.8297871999999997E-2</c:v>
                </c:pt>
                <c:pt idx="3250">
                  <c:v>0.16794343</c:v>
                </c:pt>
                <c:pt idx="3251">
                  <c:v>-5.7685287000000002E-2</c:v>
                </c:pt>
                <c:pt idx="3252">
                  <c:v>5.3350136999999999E-2</c:v>
                </c:pt>
                <c:pt idx="3253">
                  <c:v>-0.10025062699999999</c:v>
                </c:pt>
                <c:pt idx="3254">
                  <c:v>4.9259259E-2</c:v>
                </c:pt>
                <c:pt idx="3255">
                  <c:v>-0.16181229799999999</c:v>
                </c:pt>
                <c:pt idx="3256">
                  <c:v>-0.288372093</c:v>
                </c:pt>
                <c:pt idx="3257">
                  <c:v>-0.15295629799999999</c:v>
                </c:pt>
                <c:pt idx="3258">
                  <c:v>-0.38181818200000001</c:v>
                </c:pt>
                <c:pt idx="3259">
                  <c:v>4.2936880000000004E-3</c:v>
                </c:pt>
                <c:pt idx="3260">
                  <c:v>8.2730923999999997E-2</c:v>
                </c:pt>
                <c:pt idx="3261">
                  <c:v>1.3157894999999999E-2</c:v>
                </c:pt>
                <c:pt idx="3262">
                  <c:v>9.0604027000000004E-2</c:v>
                </c:pt>
                <c:pt idx="3263">
                  <c:v>5.0724638000000002E-2</c:v>
                </c:pt>
                <c:pt idx="3264">
                  <c:v>-0.147058824</c:v>
                </c:pt>
                <c:pt idx="3265">
                  <c:v>4.8586572000000001E-2</c:v>
                </c:pt>
                <c:pt idx="3266">
                  <c:v>4.4690265E-2</c:v>
                </c:pt>
                <c:pt idx="3267">
                  <c:v>0</c:v>
                </c:pt>
                <c:pt idx="3268">
                  <c:v>-0.18770915699999999</c:v>
                </c:pt>
                <c:pt idx="3269">
                  <c:v>-0.37993921000000003</c:v>
                </c:pt>
                <c:pt idx="3270">
                  <c:v>-0.10130719000000001</c:v>
                </c:pt>
                <c:pt idx="3271">
                  <c:v>-1.0067114E-2</c:v>
                </c:pt>
                <c:pt idx="3272">
                  <c:v>-4.6671242000000002E-2</c:v>
                </c:pt>
                <c:pt idx="3273">
                  <c:v>-0.123674912</c:v>
                </c:pt>
                <c:pt idx="3274">
                  <c:v>1.2422360000000001E-3</c:v>
                </c:pt>
                <c:pt idx="3275">
                  <c:v>8.3201580999999997E-2</c:v>
                </c:pt>
                <c:pt idx="3276">
                  <c:v>-2.5000000000000001E-2</c:v>
                </c:pt>
                <c:pt idx="3277">
                  <c:v>-0.19422150899999999</c:v>
                </c:pt>
                <c:pt idx="3278">
                  <c:v>8.9490113999999996E-2</c:v>
                </c:pt>
                <c:pt idx="3279">
                  <c:v>-1.351351E-3</c:v>
                </c:pt>
                <c:pt idx="3280">
                  <c:v>-9.4161959000000003E-2</c:v>
                </c:pt>
                <c:pt idx="3281">
                  <c:v>0.106944444</c:v>
                </c:pt>
                <c:pt idx="3282">
                  <c:v>0.15622641500000001</c:v>
                </c:pt>
                <c:pt idx="3283">
                  <c:v>-9.9702381000000007E-2</c:v>
                </c:pt>
                <c:pt idx="3284">
                  <c:v>-0.215584416</c:v>
                </c:pt>
                <c:pt idx="3285">
                  <c:v>-6.1904762000000002E-2</c:v>
                </c:pt>
                <c:pt idx="3286">
                  <c:v>-0.175510204</c:v>
                </c:pt>
                <c:pt idx="3287">
                  <c:v>7.4782609E-2</c:v>
                </c:pt>
                <c:pt idx="3288">
                  <c:v>1.2003430000000001E-2</c:v>
                </c:pt>
                <c:pt idx="3289">
                  <c:v>-0.25721634799999998</c:v>
                </c:pt>
                <c:pt idx="3290">
                  <c:v>1.6326530999999998E-2</c:v>
                </c:pt>
                <c:pt idx="3291">
                  <c:v>-7.0175439000000006E-2</c:v>
                </c:pt>
                <c:pt idx="3292">
                  <c:v>-0.27844588300000001</c:v>
                </c:pt>
                <c:pt idx="3293">
                  <c:v>0.18740157499999999</c:v>
                </c:pt>
                <c:pt idx="3294">
                  <c:v>7.5697211E-2</c:v>
                </c:pt>
                <c:pt idx="3295">
                  <c:v>-8.59375E-2</c:v>
                </c:pt>
                <c:pt idx="3296">
                  <c:v>6.1666667000000001E-2</c:v>
                </c:pt>
                <c:pt idx="3297">
                  <c:v>0.105517241</c:v>
                </c:pt>
                <c:pt idx="3298">
                  <c:v>1.5479876E-2</c:v>
                </c:pt>
                <c:pt idx="3299">
                  <c:v>-8.5000000000000006E-2</c:v>
                </c:pt>
                <c:pt idx="3300">
                  <c:v>-0.16249217299999999</c:v>
                </c:pt>
                <c:pt idx="3301">
                  <c:v>-3.9045552999999997E-2</c:v>
                </c:pt>
                <c:pt idx="3302">
                  <c:v>-0.19309961</c:v>
                </c:pt>
                <c:pt idx="3303">
                  <c:v>7.0707070999999996E-2</c:v>
                </c:pt>
                <c:pt idx="3304">
                  <c:v>4.6718575999999998E-2</c:v>
                </c:pt>
                <c:pt idx="3305">
                  <c:v>6.3641607000000003E-2</c:v>
                </c:pt>
                <c:pt idx="3306">
                  <c:v>7.1428569999999999E-3</c:v>
                </c:pt>
                <c:pt idx="3307">
                  <c:v>0.15506329099999999</c:v>
                </c:pt>
                <c:pt idx="3308">
                  <c:v>0.22428330499999999</c:v>
                </c:pt>
                <c:pt idx="3309">
                  <c:v>2.5882353E-2</c:v>
                </c:pt>
                <c:pt idx="3310">
                  <c:v>1.2062033E-2</c:v>
                </c:pt>
                <c:pt idx="3311">
                  <c:v>0.13866266599999999</c:v>
                </c:pt>
                <c:pt idx="3312">
                  <c:v>-5.2170283999999997E-2</c:v>
                </c:pt>
                <c:pt idx="3313">
                  <c:v>0.17153996099999999</c:v>
                </c:pt>
                <c:pt idx="3314">
                  <c:v>-0.45800781299999999</c:v>
                </c:pt>
                <c:pt idx="3315">
                  <c:v>1.6648764999999999E-2</c:v>
                </c:pt>
                <c:pt idx="3316">
                  <c:v>2.8894472000000001E-2</c:v>
                </c:pt>
                <c:pt idx="3317">
                  <c:v>-0.14528101800000001</c:v>
                </c:pt>
                <c:pt idx="3318">
                  <c:v>-5.0578035E-2</c:v>
                </c:pt>
                <c:pt idx="3319">
                  <c:v>-0.26706827300000002</c:v>
                </c:pt>
                <c:pt idx="3320">
                  <c:v>0.13798977900000001</c:v>
                </c:pt>
                <c:pt idx="3321">
                  <c:v>-0.33846153800000001</c:v>
                </c:pt>
                <c:pt idx="3322">
                  <c:v>-0.14399999999999999</c:v>
                </c:pt>
                <c:pt idx="3323">
                  <c:v>-0.17324414699999999</c:v>
                </c:pt>
                <c:pt idx="3324">
                  <c:v>-0.18394648799999999</c:v>
                </c:pt>
                <c:pt idx="3325">
                  <c:v>-0.13454545500000001</c:v>
                </c:pt>
                <c:pt idx="3326">
                  <c:v>-0.13454545500000001</c:v>
                </c:pt>
                <c:pt idx="3327">
                  <c:v>0.17073170700000001</c:v>
                </c:pt>
                <c:pt idx="3328">
                  <c:v>-0.15032679700000001</c:v>
                </c:pt>
                <c:pt idx="3329">
                  <c:v>-6.2751407999999995E-2</c:v>
                </c:pt>
                <c:pt idx="3330">
                  <c:v>-7.5471700000000002E-4</c:v>
                </c:pt>
                <c:pt idx="3331">
                  <c:v>-0.40396825400000003</c:v>
                </c:pt>
                <c:pt idx="3332">
                  <c:v>-5.0840673000000003E-2</c:v>
                </c:pt>
                <c:pt idx="3333">
                  <c:v>8.0602303E-2</c:v>
                </c:pt>
                <c:pt idx="3334">
                  <c:v>-2.4390243999999998E-2</c:v>
                </c:pt>
                <c:pt idx="3335">
                  <c:v>-6.0327706000000002E-2</c:v>
                </c:pt>
                <c:pt idx="3336">
                  <c:v>-0.10127388499999999</c:v>
                </c:pt>
                <c:pt idx="3337">
                  <c:v>0.14150537599999999</c:v>
                </c:pt>
                <c:pt idx="3338">
                  <c:v>-0.17647058800000001</c:v>
                </c:pt>
                <c:pt idx="3339">
                  <c:v>7.8260869999999996E-2</c:v>
                </c:pt>
                <c:pt idx="3340">
                  <c:v>-0.274074074</c:v>
                </c:pt>
                <c:pt idx="3341">
                  <c:v>-7.726597E-3</c:v>
                </c:pt>
                <c:pt idx="3342">
                  <c:v>0.08</c:v>
                </c:pt>
                <c:pt idx="3343">
                  <c:v>0.105806452</c:v>
                </c:pt>
                <c:pt idx="3344">
                  <c:v>-6.8393782E-2</c:v>
                </c:pt>
                <c:pt idx="3345">
                  <c:v>-6.0787401999999997E-2</c:v>
                </c:pt>
                <c:pt idx="3346">
                  <c:v>-2.4472574E-2</c:v>
                </c:pt>
                <c:pt idx="3347">
                  <c:v>-5.6027164999999997E-2</c:v>
                </c:pt>
                <c:pt idx="3348">
                  <c:v>8.3941606000000002E-2</c:v>
                </c:pt>
                <c:pt idx="3349">
                  <c:v>-0.28535980100000002</c:v>
                </c:pt>
                <c:pt idx="3350">
                  <c:v>-1.0928962E-2</c:v>
                </c:pt>
                <c:pt idx="3351">
                  <c:v>-0.168161435</c:v>
                </c:pt>
                <c:pt idx="3352">
                  <c:v>-0.248127341</c:v>
                </c:pt>
                <c:pt idx="3353">
                  <c:v>-0.35483871</c:v>
                </c:pt>
                <c:pt idx="3354">
                  <c:v>-0.24107604799999999</c:v>
                </c:pt>
                <c:pt idx="3355">
                  <c:v>-5.2023120999999999E-2</c:v>
                </c:pt>
                <c:pt idx="3356">
                  <c:v>1.980198E-2</c:v>
                </c:pt>
                <c:pt idx="3357">
                  <c:v>-0.27977528099999999</c:v>
                </c:pt>
                <c:pt idx="3358">
                  <c:v>-4.1666666999999998E-2</c:v>
                </c:pt>
                <c:pt idx="3359">
                  <c:v>-4.0094339999999999E-2</c:v>
                </c:pt>
                <c:pt idx="3360">
                  <c:v>-0.145604396</c:v>
                </c:pt>
                <c:pt idx="3361">
                  <c:v>-0.13745130799999999</c:v>
                </c:pt>
                <c:pt idx="3362">
                  <c:v>-6.9957250000000004E-3</c:v>
                </c:pt>
                <c:pt idx="3363">
                  <c:v>-9.6206707000000002E-2</c:v>
                </c:pt>
                <c:pt idx="3364">
                  <c:v>3.0516432E-2</c:v>
                </c:pt>
                <c:pt idx="3365">
                  <c:v>2.3648649000000001E-2</c:v>
                </c:pt>
                <c:pt idx="3366">
                  <c:v>-7.2463767999999998E-2</c:v>
                </c:pt>
                <c:pt idx="3367">
                  <c:v>0.28605072500000001</c:v>
                </c:pt>
                <c:pt idx="3368">
                  <c:v>-6.1946902999999998E-2</c:v>
                </c:pt>
                <c:pt idx="3369">
                  <c:v>-0.15360501600000001</c:v>
                </c:pt>
                <c:pt idx="3370">
                  <c:v>-0.191525424</c:v>
                </c:pt>
                <c:pt idx="3371">
                  <c:v>2.5819958E-2</c:v>
                </c:pt>
                <c:pt idx="3372">
                  <c:v>-0.19633099100000001</c:v>
                </c:pt>
                <c:pt idx="3373">
                  <c:v>1.3004791E-2</c:v>
                </c:pt>
                <c:pt idx="3374">
                  <c:v>6.4615384999999997E-2</c:v>
                </c:pt>
                <c:pt idx="3375">
                  <c:v>4.4117647000000003E-2</c:v>
                </c:pt>
                <c:pt idx="3376">
                  <c:v>1.6538462E-2</c:v>
                </c:pt>
                <c:pt idx="3377">
                  <c:v>-1.8376211E-2</c:v>
                </c:pt>
                <c:pt idx="3378">
                  <c:v>-0.10633213900000001</c:v>
                </c:pt>
                <c:pt idx="3379">
                  <c:v>0.11019688499999999</c:v>
                </c:pt>
                <c:pt idx="3380">
                  <c:v>-4.6028513E-2</c:v>
                </c:pt>
                <c:pt idx="3381">
                  <c:v>-0.103333333</c:v>
                </c:pt>
                <c:pt idx="3382">
                  <c:v>-7.7930175000000004E-2</c:v>
                </c:pt>
                <c:pt idx="3383">
                  <c:v>0.22456140399999999</c:v>
                </c:pt>
                <c:pt idx="3384">
                  <c:v>3.1347962E-2</c:v>
                </c:pt>
                <c:pt idx="3385">
                  <c:v>-1.2223393000000001E-2</c:v>
                </c:pt>
                <c:pt idx="3386">
                  <c:v>9.6735904999999997E-2</c:v>
                </c:pt>
                <c:pt idx="3387">
                  <c:v>-8.8333333E-2</c:v>
                </c:pt>
                <c:pt idx="3388">
                  <c:v>-0.134065934</c:v>
                </c:pt>
                <c:pt idx="3389">
                  <c:v>-8.7621696999999998E-2</c:v>
                </c:pt>
                <c:pt idx="3390">
                  <c:v>0.15926544200000001</c:v>
                </c:pt>
                <c:pt idx="3391">
                  <c:v>-7.9263411000000006E-2</c:v>
                </c:pt>
                <c:pt idx="3392">
                  <c:v>-0.244858612</c:v>
                </c:pt>
                <c:pt idx="3393">
                  <c:v>-2.8268550999999999E-2</c:v>
                </c:pt>
                <c:pt idx="3394">
                  <c:v>-0.19687499999999999</c:v>
                </c:pt>
                <c:pt idx="3395">
                  <c:v>-4.3196544000000003E-2</c:v>
                </c:pt>
                <c:pt idx="3396">
                  <c:v>0.14490160999999999</c:v>
                </c:pt>
                <c:pt idx="3397">
                  <c:v>0.121479845</c:v>
                </c:pt>
                <c:pt idx="3398">
                  <c:v>-0.19810076500000001</c:v>
                </c:pt>
                <c:pt idx="3399">
                  <c:v>6.8407959999999997E-3</c:v>
                </c:pt>
                <c:pt idx="3400">
                  <c:v>-0.202580645</c:v>
                </c:pt>
                <c:pt idx="3401">
                  <c:v>1.7881706000000001E-2</c:v>
                </c:pt>
                <c:pt idx="3402">
                  <c:v>-0.100401606</c:v>
                </c:pt>
                <c:pt idx="3403">
                  <c:v>-7.5730336999999995E-2</c:v>
                </c:pt>
                <c:pt idx="3404">
                  <c:v>-4.8323769999999997E-3</c:v>
                </c:pt>
                <c:pt idx="3405">
                  <c:v>-1.1299435E-2</c:v>
                </c:pt>
                <c:pt idx="3406">
                  <c:v>2.6796117000000001E-2</c:v>
                </c:pt>
                <c:pt idx="3407">
                  <c:v>-0.20638736299999999</c:v>
                </c:pt>
                <c:pt idx="3408">
                  <c:v>-0.28455284600000003</c:v>
                </c:pt>
                <c:pt idx="3409">
                  <c:v>-0.30516898599999998</c:v>
                </c:pt>
                <c:pt idx="3410">
                  <c:v>-0.12719891699999999</c:v>
                </c:pt>
                <c:pt idx="3411">
                  <c:v>-0.124331551</c:v>
                </c:pt>
                <c:pt idx="3412">
                  <c:v>-2.3511756000000002E-2</c:v>
                </c:pt>
                <c:pt idx="3413">
                  <c:v>-4.1666666999999998E-2</c:v>
                </c:pt>
                <c:pt idx="3414">
                  <c:v>-9.3887839000000001E-2</c:v>
                </c:pt>
                <c:pt idx="3415">
                  <c:v>-0.123063432</c:v>
                </c:pt>
                <c:pt idx="3416">
                  <c:v>-8.3892617000000003E-2</c:v>
                </c:pt>
                <c:pt idx="3417">
                  <c:v>2.8460543000000001E-2</c:v>
                </c:pt>
                <c:pt idx="3418">
                  <c:v>-0.25026068800000001</c:v>
                </c:pt>
                <c:pt idx="3419">
                  <c:v>-0.174442191</c:v>
                </c:pt>
                <c:pt idx="3420">
                  <c:v>-9.7430406999999997E-2</c:v>
                </c:pt>
                <c:pt idx="3421">
                  <c:v>-0.140359767</c:v>
                </c:pt>
                <c:pt idx="3422">
                  <c:v>-3.1578947000000003E-2</c:v>
                </c:pt>
                <c:pt idx="3423">
                  <c:v>-0.18952618500000001</c:v>
                </c:pt>
                <c:pt idx="3424">
                  <c:v>5.6842104999999997E-2</c:v>
                </c:pt>
                <c:pt idx="3425">
                  <c:v>-0.117340287</c:v>
                </c:pt>
                <c:pt idx="3426">
                  <c:v>-0.11657271700000001</c:v>
                </c:pt>
                <c:pt idx="3427">
                  <c:v>2.2146507999999999E-2</c:v>
                </c:pt>
                <c:pt idx="3428">
                  <c:v>3.9955604999999998E-2</c:v>
                </c:pt>
                <c:pt idx="3429">
                  <c:v>0.17860696500000001</c:v>
                </c:pt>
                <c:pt idx="3430">
                  <c:v>-4.6511627999999999E-2</c:v>
                </c:pt>
                <c:pt idx="3431">
                  <c:v>-1.3731343E-2</c:v>
                </c:pt>
                <c:pt idx="3432">
                  <c:v>0.14333333300000001</c:v>
                </c:pt>
                <c:pt idx="3433">
                  <c:v>-8.9253839999999997E-3</c:v>
                </c:pt>
                <c:pt idx="3434">
                  <c:v>8.9855071999999994E-2</c:v>
                </c:pt>
                <c:pt idx="3435">
                  <c:v>0.153762859</c:v>
                </c:pt>
                <c:pt idx="3436">
                  <c:v>0.17588235299999999</c:v>
                </c:pt>
                <c:pt idx="3437">
                  <c:v>-5.2652259E-2</c:v>
                </c:pt>
                <c:pt idx="3438">
                  <c:v>-7.4725274999999994E-2</c:v>
                </c:pt>
                <c:pt idx="3439">
                  <c:v>-2.0381110000000001E-2</c:v>
                </c:pt>
                <c:pt idx="3440">
                  <c:v>0.16589473699999999</c:v>
                </c:pt>
                <c:pt idx="3441">
                  <c:v>1.5004412999999999E-2</c:v>
                </c:pt>
                <c:pt idx="3442">
                  <c:v>4.2490842000000001E-2</c:v>
                </c:pt>
                <c:pt idx="3443">
                  <c:v>8.5393258E-2</c:v>
                </c:pt>
                <c:pt idx="3444">
                  <c:v>-0.27127355800000003</c:v>
                </c:pt>
                <c:pt idx="3445">
                  <c:v>-0.14007022999999999</c:v>
                </c:pt>
                <c:pt idx="3446">
                  <c:v>3.7037037000000002E-2</c:v>
                </c:pt>
                <c:pt idx="3447">
                  <c:v>-0.44385964900000002</c:v>
                </c:pt>
                <c:pt idx="3448">
                  <c:v>-5.5555555999999999E-2</c:v>
                </c:pt>
                <c:pt idx="3449">
                  <c:v>1.3247863E-2</c:v>
                </c:pt>
                <c:pt idx="3450">
                  <c:v>7.2109407E-2</c:v>
                </c:pt>
                <c:pt idx="3451">
                  <c:v>-3.7401574999999999E-2</c:v>
                </c:pt>
                <c:pt idx="3452">
                  <c:v>-4.1666666999999998E-2</c:v>
                </c:pt>
                <c:pt idx="3453">
                  <c:v>0.198266898</c:v>
                </c:pt>
                <c:pt idx="3454">
                  <c:v>-0.14611111099999999</c:v>
                </c:pt>
                <c:pt idx="3455">
                  <c:v>-8.7719300000000007E-3</c:v>
                </c:pt>
                <c:pt idx="3456">
                  <c:v>-0.146341463</c:v>
                </c:pt>
                <c:pt idx="3457">
                  <c:v>-4.8551292000000003E-2</c:v>
                </c:pt>
                <c:pt idx="3458">
                  <c:v>-2.9787233999999999E-2</c:v>
                </c:pt>
                <c:pt idx="3459">
                  <c:v>-0.35135916699999997</c:v>
                </c:pt>
                <c:pt idx="3460">
                  <c:v>-7.6557418000000002E-2</c:v>
                </c:pt>
                <c:pt idx="3461">
                  <c:v>0.15</c:v>
                </c:pt>
                <c:pt idx="3462">
                  <c:v>-8.6580089999999995E-3</c:v>
                </c:pt>
                <c:pt idx="3463">
                  <c:v>-9.1593475999999993E-2</c:v>
                </c:pt>
                <c:pt idx="3464">
                  <c:v>-8.4367246000000007E-2</c:v>
                </c:pt>
                <c:pt idx="3465">
                  <c:v>-9.5890410999999995E-2</c:v>
                </c:pt>
                <c:pt idx="3466">
                  <c:v>-0.16862068999999999</c:v>
                </c:pt>
                <c:pt idx="3467">
                  <c:v>9.0909090999999997E-2</c:v>
                </c:pt>
                <c:pt idx="3468">
                  <c:v>-0.42417739599999998</c:v>
                </c:pt>
                <c:pt idx="3469">
                  <c:v>-5.6330375000000002E-2</c:v>
                </c:pt>
                <c:pt idx="3470">
                  <c:v>-8.2369534999999994E-2</c:v>
                </c:pt>
                <c:pt idx="3471">
                  <c:v>-0.25277777800000001</c:v>
                </c:pt>
                <c:pt idx="3472">
                  <c:v>-4.0217847000000001E-2</c:v>
                </c:pt>
                <c:pt idx="3473">
                  <c:v>-0.43673469399999998</c:v>
                </c:pt>
                <c:pt idx="3474">
                  <c:v>0.23714094899999999</c:v>
                </c:pt>
                <c:pt idx="3475">
                  <c:v>5.3038674000000001E-2</c:v>
                </c:pt>
                <c:pt idx="3476">
                  <c:v>0.19188191900000001</c:v>
                </c:pt>
                <c:pt idx="3477">
                  <c:v>-3.8644067999999997E-2</c:v>
                </c:pt>
                <c:pt idx="3478">
                  <c:v>-0.115730337</c:v>
                </c:pt>
                <c:pt idx="3479">
                  <c:v>5.6000000000000001E-2</c:v>
                </c:pt>
                <c:pt idx="3480">
                  <c:v>-1.0520779999999999E-3</c:v>
                </c:pt>
                <c:pt idx="3481">
                  <c:v>-0.19512195099999999</c:v>
                </c:pt>
                <c:pt idx="3482">
                  <c:v>5.3908360000000004E-3</c:v>
                </c:pt>
                <c:pt idx="3483">
                  <c:v>-6.2702702999999999E-2</c:v>
                </c:pt>
                <c:pt idx="3484">
                  <c:v>-0.226804124</c:v>
                </c:pt>
                <c:pt idx="3485">
                  <c:v>-1.0928962E-2</c:v>
                </c:pt>
                <c:pt idx="3486">
                  <c:v>-7.9194631000000001E-2</c:v>
                </c:pt>
                <c:pt idx="3487">
                  <c:v>1.5312915999999999E-2</c:v>
                </c:pt>
                <c:pt idx="3488">
                  <c:v>-0.10092514700000001</c:v>
                </c:pt>
                <c:pt idx="3489">
                  <c:v>-0.16363636400000001</c:v>
                </c:pt>
                <c:pt idx="3490">
                  <c:v>-3.2571428999999999E-2</c:v>
                </c:pt>
                <c:pt idx="3491">
                  <c:v>-1.4364640999999999E-2</c:v>
                </c:pt>
                <c:pt idx="3492">
                  <c:v>-2.4539877000000002E-2</c:v>
                </c:pt>
                <c:pt idx="3493">
                  <c:v>7.8E-2</c:v>
                </c:pt>
                <c:pt idx="3494">
                  <c:v>6.5208419000000004E-2</c:v>
                </c:pt>
                <c:pt idx="3495">
                  <c:v>0.12262295099999999</c:v>
                </c:pt>
                <c:pt idx="3496">
                  <c:v>3.6231883999999999E-2</c:v>
                </c:pt>
                <c:pt idx="3497">
                  <c:v>-1.2413792999999999E-2</c:v>
                </c:pt>
                <c:pt idx="3498">
                  <c:v>0.268412439</c:v>
                </c:pt>
                <c:pt idx="3499">
                  <c:v>-0.14042738799999999</c:v>
                </c:pt>
                <c:pt idx="3500">
                  <c:v>-6.1111111000000003E-2</c:v>
                </c:pt>
                <c:pt idx="3501">
                  <c:v>-4.5454544999999999E-2</c:v>
                </c:pt>
                <c:pt idx="3502">
                  <c:v>-4.9737623000000002E-2</c:v>
                </c:pt>
                <c:pt idx="3503">
                  <c:v>-3.4869240000000003E-2</c:v>
                </c:pt>
                <c:pt idx="3504">
                  <c:v>0.467065868</c:v>
                </c:pt>
                <c:pt idx="3505">
                  <c:v>5.0638297999999998E-2</c:v>
                </c:pt>
                <c:pt idx="3506">
                  <c:v>-0.22763636400000001</c:v>
                </c:pt>
                <c:pt idx="3507">
                  <c:v>-0.189575152</c:v>
                </c:pt>
                <c:pt idx="3508">
                  <c:v>-9.6385542000000005E-2</c:v>
                </c:pt>
                <c:pt idx="3509">
                  <c:v>-4.2745098000000002E-2</c:v>
                </c:pt>
                <c:pt idx="3510">
                  <c:v>0.30188679200000001</c:v>
                </c:pt>
                <c:pt idx="3511">
                  <c:v>-7.4605452000000003E-2</c:v>
                </c:pt>
                <c:pt idx="3512">
                  <c:v>0.136075949</c:v>
                </c:pt>
                <c:pt idx="3513">
                  <c:v>-0.17020202000000001</c:v>
                </c:pt>
                <c:pt idx="3514">
                  <c:v>0.208244492</c:v>
                </c:pt>
                <c:pt idx="3515">
                  <c:v>2.7027026999999999E-2</c:v>
                </c:pt>
                <c:pt idx="3516">
                  <c:v>1.185501066</c:v>
                </c:pt>
                <c:pt idx="3517">
                  <c:v>-3.1466329999999998E-3</c:v>
                </c:pt>
                <c:pt idx="3518">
                  <c:v>0.15267175599999999</c:v>
                </c:pt>
                <c:pt idx="3519">
                  <c:v>1.3020833000000001E-2</c:v>
                </c:pt>
                <c:pt idx="3520">
                  <c:v>-2.4179619999999999E-2</c:v>
                </c:pt>
                <c:pt idx="3521">
                  <c:v>1.3837637999999999E-2</c:v>
                </c:pt>
                <c:pt idx="3522">
                  <c:v>0.18555555600000001</c:v>
                </c:pt>
                <c:pt idx="3523">
                  <c:v>0.15438596500000001</c:v>
                </c:pt>
                <c:pt idx="3524">
                  <c:v>9.6163427999999995E-2</c:v>
                </c:pt>
                <c:pt idx="3525">
                  <c:v>5.1863856999999999E-2</c:v>
                </c:pt>
                <c:pt idx="3526">
                  <c:v>-0.122807018</c:v>
                </c:pt>
                <c:pt idx="3527">
                  <c:v>2.3255814E-2</c:v>
                </c:pt>
                <c:pt idx="3528">
                  <c:v>1.0204082E-2</c:v>
                </c:pt>
                <c:pt idx="3529">
                  <c:v>9.5272727000000001E-2</c:v>
                </c:pt>
                <c:pt idx="3530">
                  <c:v>0.39318181800000002</c:v>
                </c:pt>
                <c:pt idx="3531">
                  <c:v>9.0357143000000001E-2</c:v>
                </c:pt>
                <c:pt idx="3532">
                  <c:v>-0.145631068</c:v>
                </c:pt>
                <c:pt idx="3533">
                  <c:v>-7.4999999999999997E-2</c:v>
                </c:pt>
                <c:pt idx="3534">
                  <c:v>-2.336449E-3</c:v>
                </c:pt>
                <c:pt idx="3535">
                  <c:v>-4.9315069999999999E-3</c:v>
                </c:pt>
                <c:pt idx="3536">
                  <c:v>3.5830619000000001E-2</c:v>
                </c:pt>
                <c:pt idx="3537">
                  <c:v>1.4351253E-2</c:v>
                </c:pt>
                <c:pt idx="3538">
                  <c:v>-5.4054053999999997E-2</c:v>
                </c:pt>
                <c:pt idx="3539">
                  <c:v>-6.7580802999999995E-2</c:v>
                </c:pt>
                <c:pt idx="3540">
                  <c:v>4.3165467999999999E-2</c:v>
                </c:pt>
                <c:pt idx="3541">
                  <c:v>9.0751043000000003E-2</c:v>
                </c:pt>
                <c:pt idx="3542">
                  <c:v>0.25789473699999999</c:v>
                </c:pt>
                <c:pt idx="3543">
                  <c:v>-0.1108</c:v>
                </c:pt>
                <c:pt idx="3544">
                  <c:v>-5.4224464E-2</c:v>
                </c:pt>
                <c:pt idx="3545">
                  <c:v>-0.15654649000000001</c:v>
                </c:pt>
                <c:pt idx="3546">
                  <c:v>5.1914894000000003E-2</c:v>
                </c:pt>
                <c:pt idx="3547">
                  <c:v>1.7730495999999998E-2</c:v>
                </c:pt>
                <c:pt idx="3548">
                  <c:v>-0.20634920600000001</c:v>
                </c:pt>
                <c:pt idx="3549">
                  <c:v>1.7592272999999999E-2</c:v>
                </c:pt>
                <c:pt idx="3550">
                  <c:v>7.2423398E-2</c:v>
                </c:pt>
                <c:pt idx="3551">
                  <c:v>4.7673972000000002E-2</c:v>
                </c:pt>
                <c:pt idx="3552">
                  <c:v>-0.171149144</c:v>
                </c:pt>
                <c:pt idx="3553">
                  <c:v>3.0257199999999998E-4</c:v>
                </c:pt>
                <c:pt idx="3554">
                  <c:v>-4.1860464999999999E-2</c:v>
                </c:pt>
                <c:pt idx="3555">
                  <c:v>-5.1625239000000003E-2</c:v>
                </c:pt>
                <c:pt idx="3556">
                  <c:v>1.8785222000000001E-2</c:v>
                </c:pt>
                <c:pt idx="3557">
                  <c:v>2.4182077E-2</c:v>
                </c:pt>
                <c:pt idx="3558">
                  <c:v>1.5625E-2</c:v>
                </c:pt>
                <c:pt idx="3559">
                  <c:v>-2.1384657000000001E-2</c:v>
                </c:pt>
                <c:pt idx="3560">
                  <c:v>-2.7720028000000001E-2</c:v>
                </c:pt>
                <c:pt idx="3561">
                  <c:v>0.29726443800000002</c:v>
                </c:pt>
                <c:pt idx="3562">
                  <c:v>5.8823528999999999E-2</c:v>
                </c:pt>
                <c:pt idx="3563">
                  <c:v>0.167883212</c:v>
                </c:pt>
                <c:pt idx="3564">
                  <c:v>0.15428571399999999</c:v>
                </c:pt>
                <c:pt idx="3565">
                  <c:v>0.13291139199999999</c:v>
                </c:pt>
                <c:pt idx="3566">
                  <c:v>-3.9405685000000003E-2</c:v>
                </c:pt>
                <c:pt idx="3567">
                  <c:v>-6.9970845000000004E-2</c:v>
                </c:pt>
                <c:pt idx="3568">
                  <c:v>0.15853658500000001</c:v>
                </c:pt>
                <c:pt idx="3569">
                  <c:v>0.101010101</c:v>
                </c:pt>
                <c:pt idx="3570">
                  <c:v>-5.6497179999999998E-3</c:v>
                </c:pt>
                <c:pt idx="3571">
                  <c:v>0.06</c:v>
                </c:pt>
                <c:pt idx="3572">
                  <c:v>2.7972029999999998E-3</c:v>
                </c:pt>
                <c:pt idx="3573">
                  <c:v>-1.5001974E-2</c:v>
                </c:pt>
                <c:pt idx="3574">
                  <c:v>0.126895854</c:v>
                </c:pt>
                <c:pt idx="3575">
                  <c:v>2.1771217999999998E-2</c:v>
                </c:pt>
                <c:pt idx="3576">
                  <c:v>-3.0769230000000001E-3</c:v>
                </c:pt>
                <c:pt idx="3577">
                  <c:v>-0.24294117600000001</c:v>
                </c:pt>
                <c:pt idx="3578">
                  <c:v>2.0618556999999999E-2</c:v>
                </c:pt>
                <c:pt idx="3579">
                  <c:v>5.2054795000000001E-2</c:v>
                </c:pt>
                <c:pt idx="3580">
                  <c:v>7.4148970000000002E-3</c:v>
                </c:pt>
                <c:pt idx="3581">
                  <c:v>3.8812114000000002E-2</c:v>
                </c:pt>
                <c:pt idx="3582">
                  <c:v>7.3059361000000003E-2</c:v>
                </c:pt>
                <c:pt idx="3583">
                  <c:v>0.16877637100000001</c:v>
                </c:pt>
                <c:pt idx="3584">
                  <c:v>-4.3518518999999999E-2</c:v>
                </c:pt>
                <c:pt idx="3585">
                  <c:v>-2.7514231E-2</c:v>
                </c:pt>
                <c:pt idx="3586">
                  <c:v>-0.11643002</c:v>
                </c:pt>
                <c:pt idx="3587">
                  <c:v>-7.8785002000000007E-2</c:v>
                </c:pt>
                <c:pt idx="3588">
                  <c:v>-3.0595812999999999E-2</c:v>
                </c:pt>
                <c:pt idx="3589">
                  <c:v>2.2435897E-2</c:v>
                </c:pt>
                <c:pt idx="3590">
                  <c:v>1.9230769000000002E-2</c:v>
                </c:pt>
                <c:pt idx="3591">
                  <c:v>3.1578947000000003E-2</c:v>
                </c:pt>
                <c:pt idx="3592">
                  <c:v>-7.7669902999999998E-2</c:v>
                </c:pt>
                <c:pt idx="3593">
                  <c:v>0</c:v>
                </c:pt>
                <c:pt idx="3594">
                  <c:v>0.22529644300000001</c:v>
                </c:pt>
                <c:pt idx="3595">
                  <c:v>2.9633620999999999E-2</c:v>
                </c:pt>
                <c:pt idx="3596">
                  <c:v>0.192631579</c:v>
                </c:pt>
                <c:pt idx="3597">
                  <c:v>-5.4716980999999998E-2</c:v>
                </c:pt>
                <c:pt idx="3598">
                  <c:v>0.28729641700000003</c:v>
                </c:pt>
                <c:pt idx="3599">
                  <c:v>-0.15836431200000001</c:v>
                </c:pt>
                <c:pt idx="3600">
                  <c:v>-3.7974684000000002E-2</c:v>
                </c:pt>
                <c:pt idx="3601">
                  <c:v>0.20481927699999999</c:v>
                </c:pt>
                <c:pt idx="3602">
                  <c:v>4.1666666999999998E-2</c:v>
                </c:pt>
                <c:pt idx="3603">
                  <c:v>0.112612613</c:v>
                </c:pt>
                <c:pt idx="3604">
                  <c:v>-4.8387100000000004E-3</c:v>
                </c:pt>
                <c:pt idx="3605">
                  <c:v>2.9716981E-2</c:v>
                </c:pt>
                <c:pt idx="3606">
                  <c:v>-4.2790151999999998E-2</c:v>
                </c:pt>
                <c:pt idx="3607">
                  <c:v>-3.125E-2</c:v>
                </c:pt>
                <c:pt idx="3608">
                  <c:v>-0.169361702</c:v>
                </c:pt>
                <c:pt idx="3609">
                  <c:v>1.3250405999999999E-2</c:v>
                </c:pt>
                <c:pt idx="3610">
                  <c:v>-9.5162570000000002E-3</c:v>
                </c:pt>
                <c:pt idx="3611">
                  <c:v>5.6845475999999999E-2</c:v>
                </c:pt>
                <c:pt idx="3612">
                  <c:v>7.3170732000000002E-2</c:v>
                </c:pt>
                <c:pt idx="3613">
                  <c:v>7.6538462000000002E-2</c:v>
                </c:pt>
                <c:pt idx="3614">
                  <c:v>4.4456347E-2</c:v>
                </c:pt>
                <c:pt idx="3615">
                  <c:v>6.6022099000000001E-2</c:v>
                </c:pt>
                <c:pt idx="3616">
                  <c:v>8.7719300000000007E-3</c:v>
                </c:pt>
                <c:pt idx="3617">
                  <c:v>5.6603774000000003E-2</c:v>
                </c:pt>
                <c:pt idx="3618">
                  <c:v>0.121019108</c:v>
                </c:pt>
                <c:pt idx="3619">
                  <c:v>0.26016260200000002</c:v>
                </c:pt>
                <c:pt idx="3620">
                  <c:v>-2.9463611000000001E-2</c:v>
                </c:pt>
                <c:pt idx="3621">
                  <c:v>-7.2213500999999999E-2</c:v>
                </c:pt>
                <c:pt idx="3622">
                  <c:v>1.608363E-3</c:v>
                </c:pt>
                <c:pt idx="3623">
                  <c:v>-8.7378641000000007E-2</c:v>
                </c:pt>
                <c:pt idx="3624">
                  <c:v>-2.3709902000000001E-2</c:v>
                </c:pt>
                <c:pt idx="3625">
                  <c:v>-5.5E-2</c:v>
                </c:pt>
                <c:pt idx="3626">
                  <c:v>0.23722627700000001</c:v>
                </c:pt>
                <c:pt idx="3627">
                  <c:v>7.3345258999999996E-2</c:v>
                </c:pt>
                <c:pt idx="3628">
                  <c:v>-7.4967405000000001E-2</c:v>
                </c:pt>
                <c:pt idx="3629">
                  <c:v>4.1343669E-2</c:v>
                </c:pt>
                <c:pt idx="3630">
                  <c:v>-0.114285714</c:v>
                </c:pt>
                <c:pt idx="3631">
                  <c:v>4.9937580000000001E-3</c:v>
                </c:pt>
                <c:pt idx="3632">
                  <c:v>3.9565217E-2</c:v>
                </c:pt>
                <c:pt idx="3633">
                  <c:v>3.6866359000000001E-2</c:v>
                </c:pt>
                <c:pt idx="3634">
                  <c:v>2.3426734000000001E-2</c:v>
                </c:pt>
                <c:pt idx="3635">
                  <c:v>0.102204409</c:v>
                </c:pt>
                <c:pt idx="3636">
                  <c:v>5.0251260000000004E-3</c:v>
                </c:pt>
                <c:pt idx="3637">
                  <c:v>0.47389162600000001</c:v>
                </c:pt>
                <c:pt idx="3638">
                  <c:v>4.9792531000000001E-2</c:v>
                </c:pt>
                <c:pt idx="3639">
                  <c:v>5.6915364000000003E-2</c:v>
                </c:pt>
                <c:pt idx="3640">
                  <c:v>4.8543689000000001E-2</c:v>
                </c:pt>
                <c:pt idx="3641">
                  <c:v>-0.24825174799999999</c:v>
                </c:pt>
                <c:pt idx="3642">
                  <c:v>6.1290323000000001E-2</c:v>
                </c:pt>
                <c:pt idx="3643">
                  <c:v>-4.3859649000000001E-2</c:v>
                </c:pt>
                <c:pt idx="3644">
                  <c:v>4.8442907E-2</c:v>
                </c:pt>
                <c:pt idx="3645">
                  <c:v>4.3431049999999999E-3</c:v>
                </c:pt>
                <c:pt idx="3646">
                  <c:v>-1.6949153000000002E-2</c:v>
                </c:pt>
                <c:pt idx="3647">
                  <c:v>8.5714290000000002E-3</c:v>
                </c:pt>
                <c:pt idx="3648">
                  <c:v>9.9950642000000006E-2</c:v>
                </c:pt>
                <c:pt idx="3649">
                  <c:v>3.4661148000000003E-2</c:v>
                </c:pt>
                <c:pt idx="3650">
                  <c:v>6.25E-2</c:v>
                </c:pt>
                <c:pt idx="3651">
                  <c:v>-3.2404407000000003E-2</c:v>
                </c:pt>
                <c:pt idx="3652">
                  <c:v>8.4589615000000007E-2</c:v>
                </c:pt>
                <c:pt idx="3653">
                  <c:v>-4.2558426000000003E-2</c:v>
                </c:pt>
                <c:pt idx="3654">
                  <c:v>-3.6900370000000002E-3</c:v>
                </c:pt>
                <c:pt idx="3655">
                  <c:v>3.7549407E-2</c:v>
                </c:pt>
                <c:pt idx="3656">
                  <c:v>-0.13269230800000001</c:v>
                </c:pt>
                <c:pt idx="3657">
                  <c:v>-3.0370576999999999E-2</c:v>
                </c:pt>
                <c:pt idx="3658">
                  <c:v>2.9657090000000001E-2</c:v>
                </c:pt>
                <c:pt idx="3659">
                  <c:v>5.9336824000000003E-2</c:v>
                </c:pt>
                <c:pt idx="3660">
                  <c:v>-0.13548387100000001</c:v>
                </c:pt>
                <c:pt idx="3661">
                  <c:v>-8.6294415999999999E-2</c:v>
                </c:pt>
                <c:pt idx="3662">
                  <c:v>0.105714748</c:v>
                </c:pt>
                <c:pt idx="3663">
                  <c:v>-3.8095237999999997E-2</c:v>
                </c:pt>
                <c:pt idx="3664">
                  <c:v>-4.7409733000000003E-2</c:v>
                </c:pt>
                <c:pt idx="3665">
                  <c:v>-3.8399999999999997E-2</c:v>
                </c:pt>
                <c:pt idx="3666">
                  <c:v>-7.0921990000000004E-3</c:v>
                </c:pt>
                <c:pt idx="3667">
                  <c:v>-0.100569676</c:v>
                </c:pt>
                <c:pt idx="3668">
                  <c:v>7.7504725999999996E-2</c:v>
                </c:pt>
                <c:pt idx="3669">
                  <c:v>-1.5885624000000001E-2</c:v>
                </c:pt>
                <c:pt idx="3670">
                  <c:v>3.3333333E-2</c:v>
                </c:pt>
                <c:pt idx="3671">
                  <c:v>1.2564103E-2</c:v>
                </c:pt>
                <c:pt idx="3672">
                  <c:v>-5.9333333000000002E-2</c:v>
                </c:pt>
                <c:pt idx="3673">
                  <c:v>3.7209302E-2</c:v>
                </c:pt>
                <c:pt idx="3674">
                  <c:v>6.9898533999999998E-2</c:v>
                </c:pt>
                <c:pt idx="3675">
                  <c:v>6.2992125999999996E-2</c:v>
                </c:pt>
                <c:pt idx="3676">
                  <c:v>-2.9973936E-2</c:v>
                </c:pt>
                <c:pt idx="3677">
                  <c:v>3.2827390999999997E-2</c:v>
                </c:pt>
                <c:pt idx="3678">
                  <c:v>2.9451138000000002E-2</c:v>
                </c:pt>
                <c:pt idx="3679">
                  <c:v>0.97101449299999998</c:v>
                </c:pt>
                <c:pt idx="3680">
                  <c:v>-6.0114503999999999E-2</c:v>
                </c:pt>
                <c:pt idx="3681">
                  <c:v>0.124719101</c:v>
                </c:pt>
                <c:pt idx="3682">
                  <c:v>3.6131774999999998E-2</c:v>
                </c:pt>
                <c:pt idx="3683">
                  <c:v>2.7118644000000001E-2</c:v>
                </c:pt>
                <c:pt idx="3684">
                  <c:v>1.4594594590000001</c:v>
                </c:pt>
                <c:pt idx="3685">
                  <c:v>-4.9101154000000001E-2</c:v>
                </c:pt>
                <c:pt idx="3686">
                  <c:v>0.23809523799999999</c:v>
                </c:pt>
                <c:pt idx="3687">
                  <c:v>0.284541724</c:v>
                </c:pt>
                <c:pt idx="3688">
                  <c:v>0.123044838</c:v>
                </c:pt>
                <c:pt idx="3689">
                  <c:v>-0.12962963</c:v>
                </c:pt>
                <c:pt idx="3690">
                  <c:v>-6.9705089999999997E-3</c:v>
                </c:pt>
                <c:pt idx="3691">
                  <c:v>6.0070670999999999E-2</c:v>
                </c:pt>
                <c:pt idx="3692">
                  <c:v>3.0769231000000001E-2</c:v>
                </c:pt>
                <c:pt idx="3693">
                  <c:v>-1.1794872E-2</c:v>
                </c:pt>
                <c:pt idx="3694">
                  <c:v>0.28723404299999999</c:v>
                </c:pt>
                <c:pt idx="3695">
                  <c:v>9.5454545000000002E-2</c:v>
                </c:pt>
                <c:pt idx="3696">
                  <c:v>-2.3140499999999998E-3</c:v>
                </c:pt>
                <c:pt idx="3697">
                  <c:v>3.114187E-3</c:v>
                </c:pt>
                <c:pt idx="3698">
                  <c:v>0.33034450199999998</c:v>
                </c:pt>
                <c:pt idx="3699">
                  <c:v>-7.6140350999999995E-2</c:v>
                </c:pt>
                <c:pt idx="3700">
                  <c:v>-0.51526965599999996</c:v>
                </c:pt>
                <c:pt idx="3701">
                  <c:v>6.0541311E-2</c:v>
                </c:pt>
                <c:pt idx="3702">
                  <c:v>-7.4484147000000001E-2</c:v>
                </c:pt>
                <c:pt idx="3703">
                  <c:v>2.9239769999999999E-3</c:v>
                </c:pt>
                <c:pt idx="3704">
                  <c:v>2.1353066E-2</c:v>
                </c:pt>
                <c:pt idx="3705">
                  <c:v>1.125E-2</c:v>
                </c:pt>
                <c:pt idx="3706">
                  <c:v>-0.165329053</c:v>
                </c:pt>
                <c:pt idx="3707">
                  <c:v>9.1999999999999998E-2</c:v>
                </c:pt>
                <c:pt idx="3708">
                  <c:v>-2.9189189000000001E-2</c:v>
                </c:pt>
                <c:pt idx="3709">
                  <c:v>2.2478615E-2</c:v>
                </c:pt>
                <c:pt idx="3710">
                  <c:v>-6.0362172999999998E-2</c:v>
                </c:pt>
                <c:pt idx="3711">
                  <c:v>-1.7976925000000001E-2</c:v>
                </c:pt>
                <c:pt idx="3712">
                  <c:v>1.6455695999999999E-2</c:v>
                </c:pt>
                <c:pt idx="3713">
                  <c:v>7.5196409000000006E-2</c:v>
                </c:pt>
                <c:pt idx="3714">
                  <c:v>-1.8894332E-2</c:v>
                </c:pt>
                <c:pt idx="3715">
                  <c:v>-6.9918699000000001E-2</c:v>
                </c:pt>
                <c:pt idx="3716">
                  <c:v>-0.14356846500000001</c:v>
                </c:pt>
                <c:pt idx="3717">
                  <c:v>0.29382151000000001</c:v>
                </c:pt>
                <c:pt idx="3718">
                  <c:v>0.152416357</c:v>
                </c:pt>
                <c:pt idx="3719">
                  <c:v>-8.4370678000000005E-2</c:v>
                </c:pt>
                <c:pt idx="3720">
                  <c:v>-0.34973989599999999</c:v>
                </c:pt>
                <c:pt idx="3721">
                  <c:v>1.5819209000000001E-2</c:v>
                </c:pt>
                <c:pt idx="3722">
                  <c:v>-2.2580645E-2</c:v>
                </c:pt>
                <c:pt idx="3723">
                  <c:v>7.8680203000000004E-2</c:v>
                </c:pt>
                <c:pt idx="3724">
                  <c:v>5.3169734000000003E-2</c:v>
                </c:pt>
                <c:pt idx="3725">
                  <c:v>0.13031161499999999</c:v>
                </c:pt>
                <c:pt idx="3726">
                  <c:v>8.3358410999999993E-2</c:v>
                </c:pt>
                <c:pt idx="3727">
                  <c:v>-6.1538462000000002E-2</c:v>
                </c:pt>
                <c:pt idx="3728">
                  <c:v>-2.7900147E-2</c:v>
                </c:pt>
                <c:pt idx="3729">
                  <c:v>-1.177163E-2</c:v>
                </c:pt>
                <c:pt idx="3730">
                  <c:v>4.1403508999999998E-2</c:v>
                </c:pt>
                <c:pt idx="3731">
                  <c:v>6.8524096000000007E-2</c:v>
                </c:pt>
                <c:pt idx="3732">
                  <c:v>0.238461538</c:v>
                </c:pt>
                <c:pt idx="3733">
                  <c:v>-0.109176471</c:v>
                </c:pt>
                <c:pt idx="3734">
                  <c:v>-1.0526316000000001E-2</c:v>
                </c:pt>
                <c:pt idx="3735">
                  <c:v>-4.3208209999999997E-2</c:v>
                </c:pt>
                <c:pt idx="3736">
                  <c:v>-0.114421124</c:v>
                </c:pt>
                <c:pt idx="3737">
                  <c:v>6.1176471000000003E-2</c:v>
                </c:pt>
                <c:pt idx="3738">
                  <c:v>2.259887E-2</c:v>
                </c:pt>
                <c:pt idx="3739">
                  <c:v>0.16393442599999999</c:v>
                </c:pt>
                <c:pt idx="3740">
                  <c:v>0.169223394</c:v>
                </c:pt>
                <c:pt idx="3741">
                  <c:v>-6.6147860000000001E-3</c:v>
                </c:pt>
                <c:pt idx="3742">
                  <c:v>-8.9852480999999998E-2</c:v>
                </c:pt>
                <c:pt idx="3743">
                  <c:v>5.7750759999999998E-2</c:v>
                </c:pt>
                <c:pt idx="3744">
                  <c:v>-0.1</c:v>
                </c:pt>
                <c:pt idx="3745">
                  <c:v>3.8257172999999998E-2</c:v>
                </c:pt>
                <c:pt idx="3746">
                  <c:v>-2.6658399999999999E-2</c:v>
                </c:pt>
                <c:pt idx="3747">
                  <c:v>-8.48E-2</c:v>
                </c:pt>
                <c:pt idx="3748">
                  <c:v>3.8655462000000002E-2</c:v>
                </c:pt>
                <c:pt idx="3749">
                  <c:v>5.9068797999999999E-2</c:v>
                </c:pt>
                <c:pt idx="3750">
                  <c:v>5.5441478000000002E-2</c:v>
                </c:pt>
                <c:pt idx="3751">
                  <c:v>0.115407855</c:v>
                </c:pt>
                <c:pt idx="3752">
                  <c:v>-1.1272142000000001E-2</c:v>
                </c:pt>
                <c:pt idx="3753">
                  <c:v>3.4482759000000002E-2</c:v>
                </c:pt>
                <c:pt idx="3754">
                  <c:v>1.8348624000000001E-2</c:v>
                </c:pt>
                <c:pt idx="3755">
                  <c:v>0.137730871</c:v>
                </c:pt>
                <c:pt idx="3756">
                  <c:v>-3.4617700000000001E-2</c:v>
                </c:pt>
                <c:pt idx="3757">
                  <c:v>3.2399999999999998E-2</c:v>
                </c:pt>
                <c:pt idx="3758">
                  <c:v>3.2380951999999998E-2</c:v>
                </c:pt>
                <c:pt idx="3759">
                  <c:v>-2.6627219000000001E-2</c:v>
                </c:pt>
                <c:pt idx="3760">
                  <c:v>0</c:v>
                </c:pt>
                <c:pt idx="3761">
                  <c:v>0.12571428600000001</c:v>
                </c:pt>
                <c:pt idx="3762">
                  <c:v>-0.10122038799999999</c:v>
                </c:pt>
                <c:pt idx="3763">
                  <c:v>9.9167000000000005E-3</c:v>
                </c:pt>
                <c:pt idx="3764">
                  <c:v>4.5088567000000003E-2</c:v>
                </c:pt>
                <c:pt idx="3765">
                  <c:v>1.8228333999999999E-2</c:v>
                </c:pt>
                <c:pt idx="3766">
                  <c:v>0.25326370799999998</c:v>
                </c:pt>
                <c:pt idx="3767">
                  <c:v>0.13384159300000001</c:v>
                </c:pt>
                <c:pt idx="3768">
                  <c:v>0.164556962</c:v>
                </c:pt>
                <c:pt idx="3769">
                  <c:v>-1.053075E-2</c:v>
                </c:pt>
                <c:pt idx="3770">
                  <c:v>8.4775086999999999E-2</c:v>
                </c:pt>
                <c:pt idx="3771">
                  <c:v>2.3423422999999999E-2</c:v>
                </c:pt>
                <c:pt idx="3772">
                  <c:v>6.3345196000000006E-2</c:v>
                </c:pt>
                <c:pt idx="3773">
                  <c:v>0.35502958600000001</c:v>
                </c:pt>
                <c:pt idx="3774">
                  <c:v>6.5000000000000002E-2</c:v>
                </c:pt>
                <c:pt idx="3775">
                  <c:v>5.2279634999999998E-2</c:v>
                </c:pt>
                <c:pt idx="3776">
                  <c:v>-2.7888446000000001E-2</c:v>
                </c:pt>
                <c:pt idx="3777">
                  <c:v>9.363167E-2</c:v>
                </c:pt>
                <c:pt idx="3778">
                  <c:v>8.4745759999999993E-3</c:v>
                </c:pt>
                <c:pt idx="3779">
                  <c:v>6.1148198000000001E-2</c:v>
                </c:pt>
                <c:pt idx="3780">
                  <c:v>4.9261083999999997E-2</c:v>
                </c:pt>
                <c:pt idx="3781">
                  <c:v>-0.102941176</c:v>
                </c:pt>
                <c:pt idx="3782">
                  <c:v>0.12371134</c:v>
                </c:pt>
                <c:pt idx="3783">
                  <c:v>-4.2500000000000003E-2</c:v>
                </c:pt>
                <c:pt idx="3784">
                  <c:v>-6.2473071999999998E-2</c:v>
                </c:pt>
                <c:pt idx="3785">
                  <c:v>0.13988764000000001</c:v>
                </c:pt>
                <c:pt idx="3786">
                  <c:v>9.8591549000000001E-2</c:v>
                </c:pt>
                <c:pt idx="3787">
                  <c:v>0.30526315799999998</c:v>
                </c:pt>
                <c:pt idx="3788">
                  <c:v>4.6287367000000003E-2</c:v>
                </c:pt>
                <c:pt idx="3789">
                  <c:v>8.7248322000000003E-2</c:v>
                </c:pt>
                <c:pt idx="3790">
                  <c:v>0.35623003199999997</c:v>
                </c:pt>
                <c:pt idx="3791">
                  <c:v>2.0207965000000001E-2</c:v>
                </c:pt>
                <c:pt idx="3792">
                  <c:v>-2.7198550000000002E-3</c:v>
                </c:pt>
                <c:pt idx="3793">
                  <c:v>-7.0671378000000007E-2</c:v>
                </c:pt>
                <c:pt idx="3794">
                  <c:v>-1.7857142999999999E-2</c:v>
                </c:pt>
                <c:pt idx="3795">
                  <c:v>5.4945055E-2</c:v>
                </c:pt>
                <c:pt idx="3796">
                  <c:v>8.8321879999999995E-3</c:v>
                </c:pt>
                <c:pt idx="3797">
                  <c:v>-0.104166667</c:v>
                </c:pt>
                <c:pt idx="3798">
                  <c:v>-0.10386965400000001</c:v>
                </c:pt>
                <c:pt idx="3799">
                  <c:v>1.4056225E-2</c:v>
                </c:pt>
                <c:pt idx="3800">
                  <c:v>7.0663812000000006E-2</c:v>
                </c:pt>
                <c:pt idx="3801">
                  <c:v>0.29333333299999997</c:v>
                </c:pt>
                <c:pt idx="3802">
                  <c:v>8.3534136999999994E-2</c:v>
                </c:pt>
                <c:pt idx="3803">
                  <c:v>0.15652173899999999</c:v>
                </c:pt>
                <c:pt idx="3804">
                  <c:v>2.4264706E-2</c:v>
                </c:pt>
                <c:pt idx="3805">
                  <c:v>7.4222668000000006E-2</c:v>
                </c:pt>
                <c:pt idx="3806">
                  <c:v>0.17955112200000001</c:v>
                </c:pt>
                <c:pt idx="3807">
                  <c:v>0.13090909100000001</c:v>
                </c:pt>
                <c:pt idx="3808">
                  <c:v>4.7694749999999996E-3</c:v>
                </c:pt>
                <c:pt idx="3809">
                  <c:v>-8.0314961000000004E-2</c:v>
                </c:pt>
                <c:pt idx="3810">
                  <c:v>-0.124767225</c:v>
                </c:pt>
                <c:pt idx="3811">
                  <c:v>-0.17107001299999999</c:v>
                </c:pt>
                <c:pt idx="3812">
                  <c:v>0.13617021300000001</c:v>
                </c:pt>
                <c:pt idx="3813">
                  <c:v>-1.8285714000000002E-2</c:v>
                </c:pt>
                <c:pt idx="3814">
                  <c:v>2.7141433999999999E-2</c:v>
                </c:pt>
                <c:pt idx="3815">
                  <c:v>7.4127907000000007E-2</c:v>
                </c:pt>
                <c:pt idx="3816">
                  <c:v>-6.3917526000000002E-2</c:v>
                </c:pt>
                <c:pt idx="3817">
                  <c:v>-0.14950354599999999</c:v>
                </c:pt>
                <c:pt idx="3818">
                  <c:v>-1.2699202999999999E-2</c:v>
                </c:pt>
                <c:pt idx="3819">
                  <c:v>3.3090670000000002E-3</c:v>
                </c:pt>
                <c:pt idx="3820">
                  <c:v>3.4666666999999998E-2</c:v>
                </c:pt>
                <c:pt idx="3821">
                  <c:v>3.6515152000000002E-2</c:v>
                </c:pt>
                <c:pt idx="3822">
                  <c:v>-0.1</c:v>
                </c:pt>
                <c:pt idx="3823">
                  <c:v>-1.6870748000000001E-2</c:v>
                </c:pt>
                <c:pt idx="3824">
                  <c:v>8.5185184999999997E-2</c:v>
                </c:pt>
                <c:pt idx="3825">
                  <c:v>-4.9360146000000001E-2</c:v>
                </c:pt>
                <c:pt idx="3826">
                  <c:v>-4.5700824000000001E-2</c:v>
                </c:pt>
                <c:pt idx="3827">
                  <c:v>-1.5147185000000001E-2</c:v>
                </c:pt>
                <c:pt idx="3828">
                  <c:v>0</c:v>
                </c:pt>
                <c:pt idx="3829">
                  <c:v>-0.14192495899999999</c:v>
                </c:pt>
                <c:pt idx="3830">
                  <c:v>-3.9270686999999999E-2</c:v>
                </c:pt>
                <c:pt idx="3831">
                  <c:v>6.0281250000000001E-2</c:v>
                </c:pt>
                <c:pt idx="3832">
                  <c:v>2.9069767E-2</c:v>
                </c:pt>
                <c:pt idx="3833">
                  <c:v>1.3134328000000001E-2</c:v>
                </c:pt>
                <c:pt idx="3834">
                  <c:v>3.8610000000000001E-4</c:v>
                </c:pt>
                <c:pt idx="3835">
                  <c:v>7.4999999999999997E-2</c:v>
                </c:pt>
                <c:pt idx="3836">
                  <c:v>2.3529412E-2</c:v>
                </c:pt>
                <c:pt idx="3837">
                  <c:v>1.9417475999999999E-2</c:v>
                </c:pt>
                <c:pt idx="3838">
                  <c:v>-2.4722221999999999E-2</c:v>
                </c:pt>
                <c:pt idx="3839">
                  <c:v>2.7027026999999999E-2</c:v>
                </c:pt>
                <c:pt idx="3840">
                  <c:v>-0.142408377</c:v>
                </c:pt>
                <c:pt idx="3841">
                  <c:v>0.1376</c:v>
                </c:pt>
                <c:pt idx="3842">
                  <c:v>4.683141E-3</c:v>
                </c:pt>
                <c:pt idx="3843">
                  <c:v>-9.3608102999999998E-2</c:v>
                </c:pt>
                <c:pt idx="3844">
                  <c:v>-2.0120720000000002E-3</c:v>
                </c:pt>
                <c:pt idx="3845">
                  <c:v>-8.0352768000000005E-2</c:v>
                </c:pt>
                <c:pt idx="3846">
                  <c:v>-1.0869564999999999E-2</c:v>
                </c:pt>
                <c:pt idx="3847">
                  <c:v>-2.0729978999999999E-2</c:v>
                </c:pt>
                <c:pt idx="3848">
                  <c:v>-3.4756097999999999E-2</c:v>
                </c:pt>
                <c:pt idx="3849">
                  <c:v>8.8447034999999993E-2</c:v>
                </c:pt>
                <c:pt idx="3850">
                  <c:v>-6.7710105000000007E-2</c:v>
                </c:pt>
                <c:pt idx="3851">
                  <c:v>0</c:v>
                </c:pt>
                <c:pt idx="3852">
                  <c:v>0.26907630500000002</c:v>
                </c:pt>
                <c:pt idx="3853">
                  <c:v>-1.9347387000000001E-2</c:v>
                </c:pt>
                <c:pt idx="3854">
                  <c:v>-8.5987260999999995E-2</c:v>
                </c:pt>
                <c:pt idx="3855">
                  <c:v>6.8499758999999993E-2</c:v>
                </c:pt>
                <c:pt idx="3856">
                  <c:v>-0.16537789999999999</c:v>
                </c:pt>
                <c:pt idx="3857">
                  <c:v>-4.7564469999999998E-2</c:v>
                </c:pt>
                <c:pt idx="3858">
                  <c:v>-2.9769137000000001E-2</c:v>
                </c:pt>
                <c:pt idx="3859">
                  <c:v>-6.5073424000000005E-2</c:v>
                </c:pt>
                <c:pt idx="3860">
                  <c:v>0.1065</c:v>
                </c:pt>
                <c:pt idx="3861">
                  <c:v>-1.4675051999999999E-2</c:v>
                </c:pt>
                <c:pt idx="3862">
                  <c:v>6.9906991000000002E-2</c:v>
                </c:pt>
                <c:pt idx="3863">
                  <c:v>-6.9180209999999999E-3</c:v>
                </c:pt>
                <c:pt idx="3864">
                  <c:v>-3.4051425000000003E-2</c:v>
                </c:pt>
                <c:pt idx="3865">
                  <c:v>-5.0126368999999997E-2</c:v>
                </c:pt>
                <c:pt idx="3866">
                  <c:v>5.0583657999999997E-2</c:v>
                </c:pt>
                <c:pt idx="3867">
                  <c:v>-3.4259259E-2</c:v>
                </c:pt>
                <c:pt idx="3868">
                  <c:v>0.11432545199999999</c:v>
                </c:pt>
                <c:pt idx="3869">
                  <c:v>4.2229145000000003E-2</c:v>
                </c:pt>
                <c:pt idx="3870">
                  <c:v>7.1428569999999999E-3</c:v>
                </c:pt>
                <c:pt idx="3871">
                  <c:v>6.3185041999999997E-2</c:v>
                </c:pt>
                <c:pt idx="3872">
                  <c:v>-1.3356164E-2</c:v>
                </c:pt>
                <c:pt idx="3873">
                  <c:v>8.7796300000000005E-4</c:v>
                </c:pt>
                <c:pt idx="3874">
                  <c:v>-5.8975833999999998E-2</c:v>
                </c:pt>
                <c:pt idx="3875">
                  <c:v>1.632653E-3</c:v>
                </c:pt>
                <c:pt idx="3876">
                  <c:v>-3.1021897999999999E-2</c:v>
                </c:pt>
                <c:pt idx="3877">
                  <c:v>1.6058394E-2</c:v>
                </c:pt>
                <c:pt idx="3878">
                  <c:v>4.48E-2</c:v>
                </c:pt>
                <c:pt idx="3879">
                  <c:v>5.0032488999999999E-2</c:v>
                </c:pt>
                <c:pt idx="3880">
                  <c:v>0.25991189399999998</c:v>
                </c:pt>
                <c:pt idx="3881">
                  <c:v>4.9755663999999998E-2</c:v>
                </c:pt>
                <c:pt idx="3882">
                  <c:v>2.7598356000000001E-2</c:v>
                </c:pt>
                <c:pt idx="3883">
                  <c:v>0.22477876099999999</c:v>
                </c:pt>
                <c:pt idx="3884">
                  <c:v>-5.8194773999999998E-2</c:v>
                </c:pt>
                <c:pt idx="3885">
                  <c:v>1.7396031999999999E-2</c:v>
                </c:pt>
                <c:pt idx="3886">
                  <c:v>-4.1963579000000001E-2</c:v>
                </c:pt>
                <c:pt idx="3887">
                  <c:v>-3.3203125E-2</c:v>
                </c:pt>
                <c:pt idx="3888">
                  <c:v>5.0943396000000002E-2</c:v>
                </c:pt>
                <c:pt idx="3889">
                  <c:v>4.3191489E-2</c:v>
                </c:pt>
                <c:pt idx="3890">
                  <c:v>-3.7267081000000001E-2</c:v>
                </c:pt>
                <c:pt idx="3891">
                  <c:v>0.132743363</c:v>
                </c:pt>
                <c:pt idx="3892">
                  <c:v>0.70833333300000001</c:v>
                </c:pt>
                <c:pt idx="3893">
                  <c:v>0.30232558100000001</c:v>
                </c:pt>
                <c:pt idx="3894">
                  <c:v>-3.5852713000000001E-2</c:v>
                </c:pt>
                <c:pt idx="3895">
                  <c:v>-7.8947368000000004E-2</c:v>
                </c:pt>
                <c:pt idx="3896">
                  <c:v>1.9578313E-2</c:v>
                </c:pt>
                <c:pt idx="3897">
                  <c:v>-1.0196078000000001E-2</c:v>
                </c:pt>
                <c:pt idx="3898">
                  <c:v>4.3333333000000002E-2</c:v>
                </c:pt>
                <c:pt idx="3899">
                  <c:v>-8.2722512999999998E-2</c:v>
                </c:pt>
                <c:pt idx="3900">
                  <c:v>-3.256705E-2</c:v>
                </c:pt>
                <c:pt idx="3901">
                  <c:v>-5.0420170000000002E-3</c:v>
                </c:pt>
                <c:pt idx="3902">
                  <c:v>-2.3015872999999999E-2</c:v>
                </c:pt>
                <c:pt idx="3903">
                  <c:v>-0.104166667</c:v>
                </c:pt>
                <c:pt idx="3904">
                  <c:v>4.1666666999999998E-2</c:v>
                </c:pt>
                <c:pt idx="3905">
                  <c:v>-0.12536565</c:v>
                </c:pt>
                <c:pt idx="3906">
                  <c:v>0.17272727299999999</c:v>
                </c:pt>
                <c:pt idx="3907">
                  <c:v>0.389312977</c:v>
                </c:pt>
                <c:pt idx="3908">
                  <c:v>5.6426330000000002E-3</c:v>
                </c:pt>
                <c:pt idx="3909">
                  <c:v>-1.1091652E-2</c:v>
                </c:pt>
                <c:pt idx="3910">
                  <c:v>7.3065903000000001E-2</c:v>
                </c:pt>
                <c:pt idx="3911">
                  <c:v>4.3780534000000003E-2</c:v>
                </c:pt>
                <c:pt idx="3912">
                  <c:v>-2.0338980000000001E-3</c:v>
                </c:pt>
                <c:pt idx="3913">
                  <c:v>-0.15438596500000001</c:v>
                </c:pt>
                <c:pt idx="3914">
                  <c:v>1.8301267E-2</c:v>
                </c:pt>
                <c:pt idx="3915">
                  <c:v>8.7962963000000005E-2</c:v>
                </c:pt>
                <c:pt idx="3916">
                  <c:v>0.114369501</c:v>
                </c:pt>
                <c:pt idx="3917">
                  <c:v>0.54867256600000003</c:v>
                </c:pt>
                <c:pt idx="3918">
                  <c:v>-1.9199999999999998E-2</c:v>
                </c:pt>
                <c:pt idx="3919">
                  <c:v>-1.5384615000000001E-2</c:v>
                </c:pt>
                <c:pt idx="3920">
                  <c:v>1.6911764999999999E-2</c:v>
                </c:pt>
                <c:pt idx="3921">
                  <c:v>3.4630872E-2</c:v>
                </c:pt>
                <c:pt idx="3922">
                  <c:v>0.155440415</c:v>
                </c:pt>
                <c:pt idx="3923">
                  <c:v>-2.4197791E-2</c:v>
                </c:pt>
                <c:pt idx="3924">
                  <c:v>8.6956521999999994E-2</c:v>
                </c:pt>
                <c:pt idx="3925">
                  <c:v>-1.9298246000000002E-2</c:v>
                </c:pt>
                <c:pt idx="3926">
                  <c:v>0.101592532</c:v>
                </c:pt>
                <c:pt idx="3927">
                  <c:v>-8.1656123999999997E-2</c:v>
                </c:pt>
                <c:pt idx="3928">
                  <c:v>1.1627907E-2</c:v>
                </c:pt>
                <c:pt idx="3929">
                  <c:v>9.4899170000000005E-3</c:v>
                </c:pt>
                <c:pt idx="3930">
                  <c:v>0.11783439499999999</c:v>
                </c:pt>
                <c:pt idx="3931">
                  <c:v>-4.6432063000000003E-2</c:v>
                </c:pt>
                <c:pt idx="3932">
                  <c:v>-1.5789474000000001E-2</c:v>
                </c:pt>
                <c:pt idx="3933">
                  <c:v>3.9370079999999997E-3</c:v>
                </c:pt>
                <c:pt idx="3934">
                  <c:v>-6.8181818000000005E-2</c:v>
                </c:pt>
                <c:pt idx="3935">
                  <c:v>-1.9285713999999999E-2</c:v>
                </c:pt>
                <c:pt idx="3936">
                  <c:v>9.3117408999999998E-2</c:v>
                </c:pt>
                <c:pt idx="3937">
                  <c:v>-5.9016390000000002E-3</c:v>
                </c:pt>
                <c:pt idx="3938">
                  <c:v>-2.8340081E-2</c:v>
                </c:pt>
                <c:pt idx="3939">
                  <c:v>-2.3794996999999998E-2</c:v>
                </c:pt>
                <c:pt idx="3940">
                  <c:v>-7.7922078000000006E-2</c:v>
                </c:pt>
                <c:pt idx="3941">
                  <c:v>-3.9647577000000003E-2</c:v>
                </c:pt>
                <c:pt idx="3942">
                  <c:v>-6.4908722000000002E-2</c:v>
                </c:pt>
                <c:pt idx="3943">
                  <c:v>0.130017153</c:v>
                </c:pt>
                <c:pt idx="3944">
                  <c:v>5.740528E-3</c:v>
                </c:pt>
                <c:pt idx="3945">
                  <c:v>0.17360114800000001</c:v>
                </c:pt>
                <c:pt idx="3946">
                  <c:v>-0.15560166</c:v>
                </c:pt>
                <c:pt idx="3947">
                  <c:v>2.2667369999999999E-2</c:v>
                </c:pt>
                <c:pt idx="3948">
                  <c:v>-5.4736842000000001E-2</c:v>
                </c:pt>
                <c:pt idx="3949">
                  <c:v>3.1520883E-2</c:v>
                </c:pt>
                <c:pt idx="3950">
                  <c:v>-2.2205770000000001E-3</c:v>
                </c:pt>
                <c:pt idx="3951">
                  <c:v>6.8152866000000006E-2</c:v>
                </c:pt>
                <c:pt idx="3952">
                  <c:v>6.7493392999999999E-2</c:v>
                </c:pt>
                <c:pt idx="3953">
                  <c:v>-0.11994421199999999</c:v>
                </c:pt>
                <c:pt idx="3954">
                  <c:v>2.5531914999999999E-2</c:v>
                </c:pt>
                <c:pt idx="3955">
                  <c:v>9.6026490000000006E-2</c:v>
                </c:pt>
                <c:pt idx="3956">
                  <c:v>0.13691683599999999</c:v>
                </c:pt>
                <c:pt idx="3957">
                  <c:v>-4.4744618E-2</c:v>
                </c:pt>
                <c:pt idx="3958">
                  <c:v>5.7851239999999998E-2</c:v>
                </c:pt>
                <c:pt idx="3959">
                  <c:v>-4.4585987000000001E-2</c:v>
                </c:pt>
                <c:pt idx="3960">
                  <c:v>1.3904982999999999E-2</c:v>
                </c:pt>
                <c:pt idx="3961">
                  <c:v>-0.16071428600000001</c:v>
                </c:pt>
                <c:pt idx="3962">
                  <c:v>8.2608695999999995E-2</c:v>
                </c:pt>
                <c:pt idx="3963">
                  <c:v>0.39883495099999999</c:v>
                </c:pt>
                <c:pt idx="3964">
                  <c:v>8.4689922000000001E-2</c:v>
                </c:pt>
                <c:pt idx="3965">
                  <c:v>-7.9760720000000007E-3</c:v>
                </c:pt>
                <c:pt idx="3966">
                  <c:v>1.9968880000000001E-2</c:v>
                </c:pt>
                <c:pt idx="3967">
                  <c:v>-7.5762889999999999E-2</c:v>
                </c:pt>
                <c:pt idx="3968">
                  <c:v>6.0869565E-2</c:v>
                </c:pt>
                <c:pt idx="3969">
                  <c:v>6.1601640000000001E-3</c:v>
                </c:pt>
                <c:pt idx="3970">
                  <c:v>-0.222222222</c:v>
                </c:pt>
                <c:pt idx="3971">
                  <c:v>-9.6428571000000005E-2</c:v>
                </c:pt>
                <c:pt idx="3972">
                  <c:v>0.157090909</c:v>
                </c:pt>
                <c:pt idx="3973">
                  <c:v>-0.13693998299999999</c:v>
                </c:pt>
                <c:pt idx="3974">
                  <c:v>-1.926164E-3</c:v>
                </c:pt>
                <c:pt idx="3975">
                  <c:v>-9.3410853000000002E-2</c:v>
                </c:pt>
                <c:pt idx="3976">
                  <c:v>6.3829786999999999E-2</c:v>
                </c:pt>
                <c:pt idx="3977">
                  <c:v>0.14285714299999999</c:v>
                </c:pt>
                <c:pt idx="3978">
                  <c:v>-9.7381341999999996E-2</c:v>
                </c:pt>
                <c:pt idx="3979">
                  <c:v>-7.1329060999999999E-2</c:v>
                </c:pt>
                <c:pt idx="3980">
                  <c:v>0.128205128</c:v>
                </c:pt>
                <c:pt idx="3981">
                  <c:v>0.26301369899999999</c:v>
                </c:pt>
                <c:pt idx="3982">
                  <c:v>2.3668639000000002E-2</c:v>
                </c:pt>
                <c:pt idx="3983">
                  <c:v>1.549707602</c:v>
                </c:pt>
                <c:pt idx="3984">
                  <c:v>0</c:v>
                </c:pt>
                <c:pt idx="3985">
                  <c:v>7.9259610999999994E-2</c:v>
                </c:pt>
                <c:pt idx="3986">
                  <c:v>-1.3257576E-2</c:v>
                </c:pt>
                <c:pt idx="3987">
                  <c:v>7.0754720000000002E-3</c:v>
                </c:pt>
                <c:pt idx="3988">
                  <c:v>4.1237112999999999E-2</c:v>
                </c:pt>
                <c:pt idx="3989">
                  <c:v>0.14457831300000001</c:v>
                </c:pt>
                <c:pt idx="3990">
                  <c:v>-5.7453416E-2</c:v>
                </c:pt>
                <c:pt idx="3991">
                  <c:v>-1.0183299E-2</c:v>
                </c:pt>
                <c:pt idx="3992">
                  <c:v>2.7790433E-2</c:v>
                </c:pt>
                <c:pt idx="3993">
                  <c:v>-2.3977432999999999E-2</c:v>
                </c:pt>
                <c:pt idx="3994">
                  <c:v>0.19487750600000001</c:v>
                </c:pt>
                <c:pt idx="3995">
                  <c:v>0.108823529</c:v>
                </c:pt>
                <c:pt idx="3996">
                  <c:v>5.2264808000000003E-2</c:v>
                </c:pt>
                <c:pt idx="3997">
                  <c:v>0.31560891899999999</c:v>
                </c:pt>
                <c:pt idx="3998">
                  <c:v>9.5031056000000003E-2</c:v>
                </c:pt>
                <c:pt idx="3999">
                  <c:v>-9.0476189999999998E-3</c:v>
                </c:pt>
                <c:pt idx="4000">
                  <c:v>9.9307159000000006E-2</c:v>
                </c:pt>
                <c:pt idx="4001">
                  <c:v>-3.5675676000000003E-2</c:v>
                </c:pt>
                <c:pt idx="4002">
                  <c:v>0.18181818199999999</c:v>
                </c:pt>
                <c:pt idx="4003">
                  <c:v>2.2058824000000001E-2</c:v>
                </c:pt>
                <c:pt idx="4004">
                  <c:v>2.0689655000000001E-2</c:v>
                </c:pt>
                <c:pt idx="4005">
                  <c:v>7.1644803000000007E-2</c:v>
                </c:pt>
                <c:pt idx="4006">
                  <c:v>5.5006675999999997E-2</c:v>
                </c:pt>
                <c:pt idx="4007">
                  <c:v>-0.196992481</c:v>
                </c:pt>
                <c:pt idx="4008">
                  <c:v>0.24736048299999999</c:v>
                </c:pt>
                <c:pt idx="4009">
                  <c:v>0.33333333300000001</c:v>
                </c:pt>
                <c:pt idx="4010">
                  <c:v>0.30206379</c:v>
                </c:pt>
                <c:pt idx="4011">
                  <c:v>1.5987622E-2</c:v>
                </c:pt>
                <c:pt idx="4012">
                  <c:v>-4.5484950000000003E-2</c:v>
                </c:pt>
                <c:pt idx="4013">
                  <c:v>-1.0584445E-2</c:v>
                </c:pt>
                <c:pt idx="4014">
                  <c:v>0.43872113699999998</c:v>
                </c:pt>
                <c:pt idx="4015">
                  <c:v>0.2</c:v>
                </c:pt>
                <c:pt idx="4016">
                  <c:v>7.2483221E-2</c:v>
                </c:pt>
                <c:pt idx="4017">
                  <c:v>5.9382422999999997E-2</c:v>
                </c:pt>
                <c:pt idx="4018">
                  <c:v>-6.4174893999999996E-2</c:v>
                </c:pt>
                <c:pt idx="4019">
                  <c:v>5.4421769000000002E-2</c:v>
                </c:pt>
                <c:pt idx="4020">
                  <c:v>0.25382262999999999</c:v>
                </c:pt>
                <c:pt idx="4021">
                  <c:v>0</c:v>
                </c:pt>
                <c:pt idx="4022">
                  <c:v>1.9807280999999999E-2</c:v>
                </c:pt>
                <c:pt idx="4023">
                  <c:v>7.4349439999999998E-3</c:v>
                </c:pt>
                <c:pt idx="4024">
                  <c:v>0.25238095199999999</c:v>
                </c:pt>
                <c:pt idx="4025">
                  <c:v>3.2894737E-2</c:v>
                </c:pt>
                <c:pt idx="4026">
                  <c:v>-9.3457939999999993E-3</c:v>
                </c:pt>
                <c:pt idx="4027">
                  <c:v>-0.11350919299999999</c:v>
                </c:pt>
                <c:pt idx="4028">
                  <c:v>-0.109414758</c:v>
                </c:pt>
                <c:pt idx="4029">
                  <c:v>9.6463020000000007E-3</c:v>
                </c:pt>
                <c:pt idx="4030">
                  <c:v>0.154445165</c:v>
                </c:pt>
                <c:pt idx="4031">
                  <c:v>-0.132823366</c:v>
                </c:pt>
                <c:pt idx="4032">
                  <c:v>0.28752399200000001</c:v>
                </c:pt>
                <c:pt idx="4033">
                  <c:v>0.1</c:v>
                </c:pt>
                <c:pt idx="4034">
                  <c:v>8.6956521999999994E-2</c:v>
                </c:pt>
                <c:pt idx="4035">
                  <c:v>6.3492063000000001E-2</c:v>
                </c:pt>
                <c:pt idx="4036">
                  <c:v>0.14199999999999999</c:v>
                </c:pt>
                <c:pt idx="4037">
                  <c:v>-9.5480589999999994E-3</c:v>
                </c:pt>
                <c:pt idx="4038">
                  <c:v>6.3027294999999997E-2</c:v>
                </c:pt>
                <c:pt idx="4039">
                  <c:v>-3.6901864999999999E-2</c:v>
                </c:pt>
                <c:pt idx="4040">
                  <c:v>-4.8257372999999999E-2</c:v>
                </c:pt>
                <c:pt idx="4041">
                  <c:v>0.13788968800000001</c:v>
                </c:pt>
                <c:pt idx="4042">
                  <c:v>7.7551019999999998E-2</c:v>
                </c:pt>
                <c:pt idx="4043">
                  <c:v>0.265625</c:v>
                </c:pt>
                <c:pt idx="4044">
                  <c:v>-9.5928369999999999E-3</c:v>
                </c:pt>
                <c:pt idx="4045">
                  <c:v>2.5682183000000001E-2</c:v>
                </c:pt>
                <c:pt idx="4046">
                  <c:v>-7.0000000000000007E-2</c:v>
                </c:pt>
                <c:pt idx="4047">
                  <c:v>0.233067729</c:v>
                </c:pt>
                <c:pt idx="4048">
                  <c:v>0.2</c:v>
                </c:pt>
                <c:pt idx="4049">
                  <c:v>0.137037037</c:v>
                </c:pt>
                <c:pt idx="4050">
                  <c:v>0.15869017599999999</c:v>
                </c:pt>
                <c:pt idx="4051">
                  <c:v>-6.7961165000000004E-2</c:v>
                </c:pt>
                <c:pt idx="4052">
                  <c:v>3.4893860000000001E-3</c:v>
                </c:pt>
                <c:pt idx="4053">
                  <c:v>0.16202783300000001</c:v>
                </c:pt>
                <c:pt idx="4054">
                  <c:v>-1.9960080000000002E-2</c:v>
                </c:pt>
                <c:pt idx="4055">
                  <c:v>9.5768374000000003E-2</c:v>
                </c:pt>
                <c:pt idx="4056">
                  <c:v>5.2955083E-2</c:v>
                </c:pt>
                <c:pt idx="4057">
                  <c:v>6.3914780000000004E-2</c:v>
                </c:pt>
                <c:pt idx="4058">
                  <c:v>7.9748163999999996E-2</c:v>
                </c:pt>
                <c:pt idx="4059">
                  <c:v>-8.4435700000000001E-4</c:v>
                </c:pt>
                <c:pt idx="4060">
                  <c:v>-7.9487180000000004E-3</c:v>
                </c:pt>
                <c:pt idx="4061">
                  <c:v>5.4799845E-2</c:v>
                </c:pt>
                <c:pt idx="4062">
                  <c:v>7.6168041000000006E-2</c:v>
                </c:pt>
                <c:pt idx="4063">
                  <c:v>2.6717556999999999E-2</c:v>
                </c:pt>
                <c:pt idx="4064">
                  <c:v>-4.98132E-3</c:v>
                </c:pt>
                <c:pt idx="4065">
                  <c:v>-0.19170168100000001</c:v>
                </c:pt>
                <c:pt idx="4066">
                  <c:v>0.121779859</c:v>
                </c:pt>
                <c:pt idx="4067">
                  <c:v>0.199640288</c:v>
                </c:pt>
                <c:pt idx="4068">
                  <c:v>-2.7619048E-2</c:v>
                </c:pt>
                <c:pt idx="4069">
                  <c:v>1.6658954E-2</c:v>
                </c:pt>
                <c:pt idx="4070">
                  <c:v>4.1379310000000002E-2</c:v>
                </c:pt>
                <c:pt idx="4071">
                  <c:v>-3.0547840999999999E-2</c:v>
                </c:pt>
                <c:pt idx="4072">
                  <c:v>0</c:v>
                </c:pt>
                <c:pt idx="4073">
                  <c:v>7.8504672999999997E-2</c:v>
                </c:pt>
                <c:pt idx="4074">
                  <c:v>7.7284218000000002E-2</c:v>
                </c:pt>
                <c:pt idx="4075">
                  <c:v>-0.11043956000000001</c:v>
                </c:pt>
                <c:pt idx="4076">
                  <c:v>0.184971098</c:v>
                </c:pt>
                <c:pt idx="4077">
                  <c:v>-3.9101124000000001E-2</c:v>
                </c:pt>
                <c:pt idx="4078">
                  <c:v>-3.7934667999999998E-2</c:v>
                </c:pt>
                <c:pt idx="4079">
                  <c:v>3.2669061999999999E-2</c:v>
                </c:pt>
                <c:pt idx="4080">
                  <c:v>7.3529412000000002E-2</c:v>
                </c:pt>
                <c:pt idx="4081">
                  <c:v>-0.111189802</c:v>
                </c:pt>
                <c:pt idx="4082">
                  <c:v>1.6427105000000001E-2</c:v>
                </c:pt>
                <c:pt idx="4083">
                  <c:v>-1.5391791E-2</c:v>
                </c:pt>
                <c:pt idx="4084">
                  <c:v>1.2229016000000001E-2</c:v>
                </c:pt>
                <c:pt idx="4085">
                  <c:v>9.5697981000000001E-2</c:v>
                </c:pt>
                <c:pt idx="4086">
                  <c:v>0.20909757900000001</c:v>
                </c:pt>
                <c:pt idx="4087">
                  <c:v>-9.3989070999999993E-2</c:v>
                </c:pt>
                <c:pt idx="4088">
                  <c:v>-2.0357031000000001E-2</c:v>
                </c:pt>
                <c:pt idx="4089">
                  <c:v>1.2787720000000001E-3</c:v>
                </c:pt>
                <c:pt idx="4090">
                  <c:v>1.7047817E-2</c:v>
                </c:pt>
                <c:pt idx="4091">
                  <c:v>2.0408163E-2</c:v>
                </c:pt>
                <c:pt idx="4092">
                  <c:v>-8.5667216000000004E-2</c:v>
                </c:pt>
                <c:pt idx="4093">
                  <c:v>-1.6313213999999999E-2</c:v>
                </c:pt>
                <c:pt idx="4094">
                  <c:v>-3.7407406999999997E-2</c:v>
                </c:pt>
                <c:pt idx="4095">
                  <c:v>-0.11563169199999999</c:v>
                </c:pt>
                <c:pt idx="4096">
                  <c:v>-0.12407407400000001</c:v>
                </c:pt>
                <c:pt idx="4097">
                  <c:v>0.12973684199999999</c:v>
                </c:pt>
                <c:pt idx="4098">
                  <c:v>2.7385891999999998E-2</c:v>
                </c:pt>
                <c:pt idx="4099">
                  <c:v>-3.1858406999999998E-2</c:v>
                </c:pt>
                <c:pt idx="4100">
                  <c:v>4.0816326999999999E-2</c:v>
                </c:pt>
                <c:pt idx="4101">
                  <c:v>1.6455695999999999E-2</c:v>
                </c:pt>
                <c:pt idx="4102">
                  <c:v>-4.1643835999999997E-2</c:v>
                </c:pt>
                <c:pt idx="4103">
                  <c:v>9.2925430000000003E-2</c:v>
                </c:pt>
                <c:pt idx="4104">
                  <c:v>1.6455695999999999E-2</c:v>
                </c:pt>
                <c:pt idx="4105">
                  <c:v>-0.13261648700000001</c:v>
                </c:pt>
                <c:pt idx="4106">
                  <c:v>5.2743512999999999E-2</c:v>
                </c:pt>
                <c:pt idx="4107">
                  <c:v>6.9364161999999993E-2</c:v>
                </c:pt>
                <c:pt idx="4108">
                  <c:v>-0.15721231799999999</c:v>
                </c:pt>
                <c:pt idx="4109">
                  <c:v>9.9267154999999996E-2</c:v>
                </c:pt>
                <c:pt idx="4110">
                  <c:v>0.203125</c:v>
                </c:pt>
                <c:pt idx="4111">
                  <c:v>0.19264705900000001</c:v>
                </c:pt>
                <c:pt idx="4112">
                  <c:v>-4.1450777000000001E-2</c:v>
                </c:pt>
                <c:pt idx="4113">
                  <c:v>0.17977528100000001</c:v>
                </c:pt>
                <c:pt idx="4114">
                  <c:v>-1.2689117E-2</c:v>
                </c:pt>
                <c:pt idx="4115">
                  <c:v>-7.2477063999999994E-2</c:v>
                </c:pt>
                <c:pt idx="4116">
                  <c:v>0.109160305</c:v>
                </c:pt>
                <c:pt idx="4117">
                  <c:v>2.7911452999999999E-2</c:v>
                </c:pt>
                <c:pt idx="4118">
                  <c:v>-5.1519800000000002E-4</c:v>
                </c:pt>
                <c:pt idx="4119">
                  <c:v>6.7796609999999993E-2</c:v>
                </c:pt>
                <c:pt idx="4120">
                  <c:v>0.14077669900000001</c:v>
                </c:pt>
                <c:pt idx="4121">
                  <c:v>-5.1282050000000003E-3</c:v>
                </c:pt>
                <c:pt idx="4122">
                  <c:v>3.5466774999999999E-2</c:v>
                </c:pt>
                <c:pt idx="4123">
                  <c:v>1.7515407E-2</c:v>
                </c:pt>
                <c:pt idx="4124">
                  <c:v>3.2444959000000002E-2</c:v>
                </c:pt>
                <c:pt idx="4125">
                  <c:v>0.20171673800000001</c:v>
                </c:pt>
                <c:pt idx="4126">
                  <c:v>-0.1</c:v>
                </c:pt>
                <c:pt idx="4127">
                  <c:v>-0.111655773</c:v>
                </c:pt>
                <c:pt idx="4128">
                  <c:v>-0.150501672</c:v>
                </c:pt>
                <c:pt idx="4129">
                  <c:v>3.6842105E-2</c:v>
                </c:pt>
                <c:pt idx="4130">
                  <c:v>-6.7519181999999997E-2</c:v>
                </c:pt>
                <c:pt idx="4131">
                  <c:v>-5.0377829999999997E-3</c:v>
                </c:pt>
                <c:pt idx="4132">
                  <c:v>4.2979940000000003E-3</c:v>
                </c:pt>
                <c:pt idx="4133">
                  <c:v>3.4020619000000002E-2</c:v>
                </c:pt>
                <c:pt idx="4134">
                  <c:v>6.4395955000000005E-2</c:v>
                </c:pt>
                <c:pt idx="4135">
                  <c:v>0.11920792099999999</c:v>
                </c:pt>
                <c:pt idx="4136">
                  <c:v>-0.133333333</c:v>
                </c:pt>
                <c:pt idx="4137">
                  <c:v>-5.4758801000000003E-2</c:v>
                </c:pt>
                <c:pt idx="4138">
                  <c:v>-3.5395066000000003E-2</c:v>
                </c:pt>
                <c:pt idx="4139">
                  <c:v>-1.1363636E-2</c:v>
                </c:pt>
                <c:pt idx="4140">
                  <c:v>-0.17454545499999999</c:v>
                </c:pt>
                <c:pt idx="4141">
                  <c:v>1.5004412999999999E-2</c:v>
                </c:pt>
                <c:pt idx="4142">
                  <c:v>0.212134831</c:v>
                </c:pt>
                <c:pt idx="4143">
                  <c:v>0.200603318</c:v>
                </c:pt>
                <c:pt idx="4144">
                  <c:v>4.6808510999999997E-2</c:v>
                </c:pt>
                <c:pt idx="4145">
                  <c:v>2.2278268E-2</c:v>
                </c:pt>
                <c:pt idx="4146">
                  <c:v>2.6421137000000001E-2</c:v>
                </c:pt>
                <c:pt idx="4147">
                  <c:v>3.3636364000000002E-2</c:v>
                </c:pt>
                <c:pt idx="4148">
                  <c:v>8.8888888999999999E-2</c:v>
                </c:pt>
                <c:pt idx="4149">
                  <c:v>0.13576158899999999</c:v>
                </c:pt>
                <c:pt idx="4150">
                  <c:v>2.9329609E-2</c:v>
                </c:pt>
                <c:pt idx="4151">
                  <c:v>-3.6337209000000002E-2</c:v>
                </c:pt>
                <c:pt idx="4152">
                  <c:v>1.2058569999999999E-2</c:v>
                </c:pt>
                <c:pt idx="4153">
                  <c:v>-0.13627153</c:v>
                </c:pt>
                <c:pt idx="4154">
                  <c:v>-9.8591549000000001E-2</c:v>
                </c:pt>
                <c:pt idx="4155">
                  <c:v>-0.13218390799999999</c:v>
                </c:pt>
                <c:pt idx="4156">
                  <c:v>0.158613795</c:v>
                </c:pt>
                <c:pt idx="4157">
                  <c:v>0</c:v>
                </c:pt>
                <c:pt idx="4158">
                  <c:v>1.6907011E-2</c:v>
                </c:pt>
                <c:pt idx="4159">
                  <c:v>0.225735294</c:v>
                </c:pt>
                <c:pt idx="4160">
                  <c:v>0.18705036</c:v>
                </c:pt>
                <c:pt idx="4161">
                  <c:v>0.10111699</c:v>
                </c:pt>
                <c:pt idx="4162">
                  <c:v>0.14263199400000001</c:v>
                </c:pt>
                <c:pt idx="4163">
                  <c:v>2.8818440000000002E-3</c:v>
                </c:pt>
                <c:pt idx="4164">
                  <c:v>5.0373650999999998E-2</c:v>
                </c:pt>
                <c:pt idx="4165">
                  <c:v>0.177260166</c:v>
                </c:pt>
                <c:pt idx="4166">
                  <c:v>5.8823499999999999E-4</c:v>
                </c:pt>
                <c:pt idx="4167">
                  <c:v>-2.0204001999999999E-2</c:v>
                </c:pt>
                <c:pt idx="4168">
                  <c:v>4.9322493000000002E-2</c:v>
                </c:pt>
                <c:pt idx="4169">
                  <c:v>1.9313304999999999E-2</c:v>
                </c:pt>
                <c:pt idx="4170">
                  <c:v>3.1157895000000001E-2</c:v>
                </c:pt>
                <c:pt idx="4171">
                  <c:v>1.4934289E-2</c:v>
                </c:pt>
                <c:pt idx="4172">
                  <c:v>-7.6635514000000002E-2</c:v>
                </c:pt>
                <c:pt idx="4173">
                  <c:v>-7.6704544999999999E-2</c:v>
                </c:pt>
                <c:pt idx="4174">
                  <c:v>0.12403453</c:v>
                </c:pt>
                <c:pt idx="4175">
                  <c:v>1.9661016999999999E-2</c:v>
                </c:pt>
                <c:pt idx="4176">
                  <c:v>2.6262626000000001E-2</c:v>
                </c:pt>
                <c:pt idx="4177">
                  <c:v>-1.5625E-2</c:v>
                </c:pt>
                <c:pt idx="4178">
                  <c:v>-2.2249690999999999E-2</c:v>
                </c:pt>
                <c:pt idx="4179">
                  <c:v>-0.16560509600000001</c:v>
                </c:pt>
                <c:pt idx="4180">
                  <c:v>-9.6059113000000002E-2</c:v>
                </c:pt>
                <c:pt idx="4181">
                  <c:v>-6.8852459000000005E-2</c:v>
                </c:pt>
                <c:pt idx="4182">
                  <c:v>8.7389381000000002E-2</c:v>
                </c:pt>
                <c:pt idx="4183">
                  <c:v>0.105504587</c:v>
                </c:pt>
                <c:pt idx="4184">
                  <c:v>-5.4820415999999997E-2</c:v>
                </c:pt>
                <c:pt idx="4185">
                  <c:v>-0.101156069</c:v>
                </c:pt>
                <c:pt idx="4186">
                  <c:v>-6.3354451000000006E-2</c:v>
                </c:pt>
                <c:pt idx="4187">
                  <c:v>0.108883827</c:v>
                </c:pt>
                <c:pt idx="4188">
                  <c:v>-7.7049179999999995E-2</c:v>
                </c:pt>
                <c:pt idx="4189">
                  <c:v>0.131710362</c:v>
                </c:pt>
                <c:pt idx="4190">
                  <c:v>0.177389132</c:v>
                </c:pt>
                <c:pt idx="4191">
                  <c:v>3.7805782000000003E-2</c:v>
                </c:pt>
                <c:pt idx="4192">
                  <c:v>-8.9727329999999994E-2</c:v>
                </c:pt>
                <c:pt idx="4193">
                  <c:v>0.13636363600000001</c:v>
                </c:pt>
                <c:pt idx="4194">
                  <c:v>0.14285714299999999</c:v>
                </c:pt>
                <c:pt idx="4195">
                  <c:v>-8.1667618999999997E-2</c:v>
                </c:pt>
                <c:pt idx="4196">
                  <c:v>0.35949367100000001</c:v>
                </c:pt>
                <c:pt idx="4197">
                  <c:v>6.2846579999999999E-2</c:v>
                </c:pt>
                <c:pt idx="4198">
                  <c:v>8.7866108999999998E-2</c:v>
                </c:pt>
                <c:pt idx="4199">
                  <c:v>0.178082192</c:v>
                </c:pt>
                <c:pt idx="4200">
                  <c:v>-8.0123266999999998E-2</c:v>
                </c:pt>
                <c:pt idx="4201">
                  <c:v>0.205156951</c:v>
                </c:pt>
                <c:pt idx="4202">
                  <c:v>-0.14674115500000001</c:v>
                </c:pt>
                <c:pt idx="4203">
                  <c:v>0.238162544</c:v>
                </c:pt>
                <c:pt idx="4204">
                  <c:v>4.7142857000000003E-2</c:v>
                </c:pt>
                <c:pt idx="4205">
                  <c:v>3.1289109999999998E-3</c:v>
                </c:pt>
                <c:pt idx="4206">
                  <c:v>-0.35812672200000001</c:v>
                </c:pt>
                <c:pt idx="4207">
                  <c:v>-6.3403782000000006E-2</c:v>
                </c:pt>
                <c:pt idx="4208">
                  <c:v>3.909091E-3</c:v>
                </c:pt>
                <c:pt idx="4209">
                  <c:v>0.13770491800000001</c:v>
                </c:pt>
                <c:pt idx="4210">
                  <c:v>-2.3548387E-2</c:v>
                </c:pt>
                <c:pt idx="4211">
                  <c:v>-2.1484375E-2</c:v>
                </c:pt>
                <c:pt idx="4212">
                  <c:v>3.1289109999999998E-3</c:v>
                </c:pt>
                <c:pt idx="4213">
                  <c:v>0.11724137900000001</c:v>
                </c:pt>
                <c:pt idx="4214">
                  <c:v>5.9071730000000003E-2</c:v>
                </c:pt>
                <c:pt idx="4215">
                  <c:v>-0.46171284600000001</c:v>
                </c:pt>
                <c:pt idx="4216">
                  <c:v>6.4555790000000004E-3</c:v>
                </c:pt>
                <c:pt idx="4217">
                  <c:v>0.13174946000000001</c:v>
                </c:pt>
                <c:pt idx="4218">
                  <c:v>6.6926070000000004E-2</c:v>
                </c:pt>
                <c:pt idx="4219">
                  <c:v>-9.1197462000000007E-2</c:v>
                </c:pt>
                <c:pt idx="4220">
                  <c:v>0.17526776999999999</c:v>
                </c:pt>
                <c:pt idx="4221">
                  <c:v>-0.111818182</c:v>
                </c:pt>
                <c:pt idx="4222">
                  <c:v>-5.7709648000000002E-2</c:v>
                </c:pt>
                <c:pt idx="4223">
                  <c:v>4.9211355999999998E-2</c:v>
                </c:pt>
                <c:pt idx="4224">
                  <c:v>-9.0840272999999999E-2</c:v>
                </c:pt>
                <c:pt idx="4225">
                  <c:v>9.5222512999999995E-2</c:v>
                </c:pt>
                <c:pt idx="4226">
                  <c:v>0.12621359200000001</c:v>
                </c:pt>
                <c:pt idx="4227">
                  <c:v>-1.147541E-2</c:v>
                </c:pt>
                <c:pt idx="4228">
                  <c:v>3.7037037000000002E-2</c:v>
                </c:pt>
                <c:pt idx="4229">
                  <c:v>1.3557134E-2</c:v>
                </c:pt>
                <c:pt idx="4230">
                  <c:v>-2.9285714000000001E-2</c:v>
                </c:pt>
                <c:pt idx="4231">
                  <c:v>3.2432431999999997E-2</c:v>
                </c:pt>
                <c:pt idx="4232">
                  <c:v>-9.6000000000000002E-2</c:v>
                </c:pt>
                <c:pt idx="4233">
                  <c:v>-4.3617020999999999E-2</c:v>
                </c:pt>
                <c:pt idx="4234">
                  <c:v>2.6315788999999999E-2</c:v>
                </c:pt>
                <c:pt idx="4235">
                  <c:v>1.9955654E-2</c:v>
                </c:pt>
                <c:pt idx="4236">
                  <c:v>0.403061224</c:v>
                </c:pt>
                <c:pt idx="4237">
                  <c:v>7.6793721999999995E-2</c:v>
                </c:pt>
                <c:pt idx="4238">
                  <c:v>8.2949308999999999E-2</c:v>
                </c:pt>
                <c:pt idx="4239">
                  <c:v>-8.3969470000000001E-3</c:v>
                </c:pt>
                <c:pt idx="4240">
                  <c:v>-0.12893700799999999</c:v>
                </c:pt>
                <c:pt idx="4241">
                  <c:v>6.2618595999999999E-2</c:v>
                </c:pt>
                <c:pt idx="4242">
                  <c:v>-4.2359075000000003E-2</c:v>
                </c:pt>
                <c:pt idx="4243">
                  <c:v>-4.2081949E-2</c:v>
                </c:pt>
                <c:pt idx="4244">
                  <c:v>2.7285613E-2</c:v>
                </c:pt>
                <c:pt idx="4245">
                  <c:v>-7.2444144000000002E-2</c:v>
                </c:pt>
                <c:pt idx="4246">
                  <c:v>0</c:v>
                </c:pt>
                <c:pt idx="4247">
                  <c:v>2.1408111000000001E-2</c:v>
                </c:pt>
                <c:pt idx="4248">
                  <c:v>0</c:v>
                </c:pt>
                <c:pt idx="4249">
                  <c:v>-9.8167538999999998E-2</c:v>
                </c:pt>
                <c:pt idx="4250">
                  <c:v>4.3397129190000001</c:v>
                </c:pt>
                <c:pt idx="4251">
                  <c:v>-0.117647059</c:v>
                </c:pt>
                <c:pt idx="4252">
                  <c:v>4.2479907999999997E-2</c:v>
                </c:pt>
                <c:pt idx="4253">
                  <c:v>-0.140336134</c:v>
                </c:pt>
                <c:pt idx="4254">
                  <c:v>-8.5640695000000003E-2</c:v>
                </c:pt>
                <c:pt idx="4255">
                  <c:v>-2.6704545E-2</c:v>
                </c:pt>
                <c:pt idx="4256">
                  <c:v>7.86164E-4</c:v>
                </c:pt>
                <c:pt idx="4257">
                  <c:v>4.519774E-2</c:v>
                </c:pt>
                <c:pt idx="4258">
                  <c:v>0.20848056500000001</c:v>
                </c:pt>
                <c:pt idx="4259">
                  <c:v>-6.9166667000000001E-2</c:v>
                </c:pt>
                <c:pt idx="4260">
                  <c:v>3.2309322000000001E-2</c:v>
                </c:pt>
                <c:pt idx="4261">
                  <c:v>9.9667769999999996E-3</c:v>
                </c:pt>
                <c:pt idx="4262">
                  <c:v>-3.2426173000000003E-2</c:v>
                </c:pt>
                <c:pt idx="4263">
                  <c:v>-0.102512563</c:v>
                </c:pt>
                <c:pt idx="4264">
                  <c:v>6.8965520000000002E-3</c:v>
                </c:pt>
                <c:pt idx="4265">
                  <c:v>9.8437499999999997E-2</c:v>
                </c:pt>
                <c:pt idx="4266">
                  <c:v>-0.120683517</c:v>
                </c:pt>
                <c:pt idx="4267">
                  <c:v>9.1367359999999995E-3</c:v>
                </c:pt>
                <c:pt idx="4268">
                  <c:v>7.5714286000000006E-2</c:v>
                </c:pt>
                <c:pt idx="4269">
                  <c:v>-3.7037039999999999E-3</c:v>
                </c:pt>
                <c:pt idx="4270">
                  <c:v>0.21346153800000001</c:v>
                </c:pt>
                <c:pt idx="4271">
                  <c:v>-6.4748201000000005E-2</c:v>
                </c:pt>
                <c:pt idx="4272">
                  <c:v>8.8105726999999995E-2</c:v>
                </c:pt>
                <c:pt idx="4273">
                  <c:v>0.31934426199999999</c:v>
                </c:pt>
                <c:pt idx="4274">
                  <c:v>9.0479936999999996E-2</c:v>
                </c:pt>
                <c:pt idx="4275">
                  <c:v>0.26547085199999998</c:v>
                </c:pt>
                <c:pt idx="4276">
                  <c:v>0.13071200899999999</c:v>
                </c:pt>
                <c:pt idx="4277">
                  <c:v>-4.3297252000000001E-2</c:v>
                </c:pt>
                <c:pt idx="4278">
                  <c:v>-1.4778325E-2</c:v>
                </c:pt>
                <c:pt idx="4279">
                  <c:v>0.35027026999999999</c:v>
                </c:pt>
                <c:pt idx="4280">
                  <c:v>5.2017937E-2</c:v>
                </c:pt>
                <c:pt idx="4281">
                  <c:v>-6.3218390999999999E-2</c:v>
                </c:pt>
                <c:pt idx="4282">
                  <c:v>0.20108695700000001</c:v>
                </c:pt>
                <c:pt idx="4283">
                  <c:v>5.9386973000000003E-2</c:v>
                </c:pt>
                <c:pt idx="4284">
                  <c:v>-7.9268293000000004E-2</c:v>
                </c:pt>
                <c:pt idx="4285">
                  <c:v>8.0000000000000002E-3</c:v>
                </c:pt>
                <c:pt idx="4286">
                  <c:v>2.1428571E-2</c:v>
                </c:pt>
                <c:pt idx="4287">
                  <c:v>1.7298187999999999E-2</c:v>
                </c:pt>
                <c:pt idx="4288">
                  <c:v>0.14187838999999999</c:v>
                </c:pt>
                <c:pt idx="4289">
                  <c:v>-1.9587628999999999E-2</c:v>
                </c:pt>
                <c:pt idx="4290">
                  <c:v>6.6687344999999995E-2</c:v>
                </c:pt>
                <c:pt idx="4291">
                  <c:v>8.2727273000000004E-2</c:v>
                </c:pt>
                <c:pt idx="4292">
                  <c:v>-8.9853986999999996E-2</c:v>
                </c:pt>
                <c:pt idx="4293">
                  <c:v>-0.100737101</c:v>
                </c:pt>
                <c:pt idx="4294">
                  <c:v>2.1708185000000001E-2</c:v>
                </c:pt>
                <c:pt idx="4295">
                  <c:v>6.7576791999999997E-2</c:v>
                </c:pt>
                <c:pt idx="4296">
                  <c:v>1.1208577000000001E-2</c:v>
                </c:pt>
                <c:pt idx="4297">
                  <c:v>-6.4655171999999997E-2</c:v>
                </c:pt>
                <c:pt idx="4298">
                  <c:v>-6.2619807999999999E-2</c:v>
                </c:pt>
                <c:pt idx="4299">
                  <c:v>3.8939967999999998E-2</c:v>
                </c:pt>
                <c:pt idx="4300">
                  <c:v>-5.9180576999999998E-2</c:v>
                </c:pt>
                <c:pt idx="4301">
                  <c:v>0</c:v>
                </c:pt>
                <c:pt idx="4302">
                  <c:v>2.2388060000000001E-2</c:v>
                </c:pt>
                <c:pt idx="4303">
                  <c:v>-0.15475409800000001</c:v>
                </c:pt>
                <c:pt idx="4304">
                  <c:v>3.5026269999999999E-3</c:v>
                </c:pt>
                <c:pt idx="4305">
                  <c:v>0.14257028099999999</c:v>
                </c:pt>
                <c:pt idx="4306">
                  <c:v>-0.11702127700000001</c:v>
                </c:pt>
                <c:pt idx="4307">
                  <c:v>0.116207951</c:v>
                </c:pt>
                <c:pt idx="4308">
                  <c:v>9.6196868000000005E-2</c:v>
                </c:pt>
                <c:pt idx="4309">
                  <c:v>-0.122358176</c:v>
                </c:pt>
                <c:pt idx="4310">
                  <c:v>6.2396694000000003E-2</c:v>
                </c:pt>
                <c:pt idx="4311">
                  <c:v>0.154073449</c:v>
                </c:pt>
                <c:pt idx="4312">
                  <c:v>1.43472E-3</c:v>
                </c:pt>
                <c:pt idx="4313">
                  <c:v>2.5619487999999999E-2</c:v>
                </c:pt>
                <c:pt idx="4314">
                  <c:v>3.8834950999999999E-2</c:v>
                </c:pt>
                <c:pt idx="4315">
                  <c:v>7.0110700000000003E-3</c:v>
                </c:pt>
                <c:pt idx="4316">
                  <c:v>-3.8584475E-2</c:v>
                </c:pt>
                <c:pt idx="4317">
                  <c:v>2.4817518E-2</c:v>
                </c:pt>
                <c:pt idx="4318">
                  <c:v>0.133118193</c:v>
                </c:pt>
                <c:pt idx="4319">
                  <c:v>2.6206897E-2</c:v>
                </c:pt>
                <c:pt idx="4320">
                  <c:v>6.048982E-2</c:v>
                </c:pt>
                <c:pt idx="4321">
                  <c:v>5.2631578999999998E-2</c:v>
                </c:pt>
                <c:pt idx="4322">
                  <c:v>-4.7999999999999996E-3</c:v>
                </c:pt>
                <c:pt idx="4323">
                  <c:v>-0.16717948699999999</c:v>
                </c:pt>
                <c:pt idx="4324">
                  <c:v>-3.6356371999999998E-2</c:v>
                </c:pt>
                <c:pt idx="4325">
                  <c:v>-5.5762081999999998E-2</c:v>
                </c:pt>
                <c:pt idx="4326">
                  <c:v>-4.3218090000000002E-3</c:v>
                </c:pt>
                <c:pt idx="4327">
                  <c:v>4.3133802999999998E-2</c:v>
                </c:pt>
                <c:pt idx="4328">
                  <c:v>-0.12795905299999999</c:v>
                </c:pt>
                <c:pt idx="4329">
                  <c:v>0.10204081600000001</c:v>
                </c:pt>
                <c:pt idx="4330">
                  <c:v>-3.1161472999999999E-2</c:v>
                </c:pt>
                <c:pt idx="4331">
                  <c:v>5.8333333000000001E-2</c:v>
                </c:pt>
                <c:pt idx="4332">
                  <c:v>1.9299137000000001E-2</c:v>
                </c:pt>
                <c:pt idx="4333">
                  <c:v>1.0533707999999999E-2</c:v>
                </c:pt>
                <c:pt idx="4334">
                  <c:v>0.25471698100000001</c:v>
                </c:pt>
                <c:pt idx="4335">
                  <c:v>0.1</c:v>
                </c:pt>
                <c:pt idx="4336">
                  <c:v>5.161896E-3</c:v>
                </c:pt>
                <c:pt idx="4337">
                  <c:v>0.1410295</c:v>
                </c:pt>
                <c:pt idx="4338">
                  <c:v>1.1111109999999999E-3</c:v>
                </c:pt>
                <c:pt idx="4339">
                  <c:v>3.2915360999999997E-2</c:v>
                </c:pt>
                <c:pt idx="4340">
                  <c:v>7.2595280000000003E-3</c:v>
                </c:pt>
                <c:pt idx="4341">
                  <c:v>0.24040550299999999</c:v>
                </c:pt>
                <c:pt idx="4342">
                  <c:v>0.22631578899999999</c:v>
                </c:pt>
                <c:pt idx="4343">
                  <c:v>5.3475936000000002E-2</c:v>
                </c:pt>
                <c:pt idx="4344">
                  <c:v>-5.1646219999999998E-3</c:v>
                </c:pt>
                <c:pt idx="4345">
                  <c:v>-0.10344827600000001</c:v>
                </c:pt>
                <c:pt idx="4346">
                  <c:v>0.187826087</c:v>
                </c:pt>
                <c:pt idx="4347">
                  <c:v>0.109207709</c:v>
                </c:pt>
                <c:pt idx="4348">
                  <c:v>-2.9687499999999999E-2</c:v>
                </c:pt>
                <c:pt idx="4349">
                  <c:v>2.8481012999999999E-2</c:v>
                </c:pt>
                <c:pt idx="4350">
                  <c:v>6.4683049999999997E-3</c:v>
                </c:pt>
                <c:pt idx="4351">
                  <c:v>-0.213292117</c:v>
                </c:pt>
                <c:pt idx="4352">
                  <c:v>7.9093199000000003E-2</c:v>
                </c:pt>
                <c:pt idx="4353">
                  <c:v>-7.9136690999999995E-2</c:v>
                </c:pt>
                <c:pt idx="4354">
                  <c:v>0.168391345</c:v>
                </c:pt>
                <c:pt idx="4355">
                  <c:v>0.13134484599999999</c:v>
                </c:pt>
                <c:pt idx="4356">
                  <c:v>0.14212765999999999</c:v>
                </c:pt>
                <c:pt idx="4357">
                  <c:v>-3.9397964000000001E-2</c:v>
                </c:pt>
                <c:pt idx="4358">
                  <c:v>-9.4298246000000002E-2</c:v>
                </c:pt>
                <c:pt idx="4359">
                  <c:v>5.2631578999999998E-2</c:v>
                </c:pt>
                <c:pt idx="4360">
                  <c:v>2.719239E-3</c:v>
                </c:pt>
                <c:pt idx="4361">
                  <c:v>-0.132220796</c:v>
                </c:pt>
                <c:pt idx="4362">
                  <c:v>-7.7041599999999998E-3</c:v>
                </c:pt>
                <c:pt idx="4363">
                  <c:v>3.4205231000000003E-2</c:v>
                </c:pt>
                <c:pt idx="4364">
                  <c:v>-0.14553191500000001</c:v>
                </c:pt>
                <c:pt idx="4365">
                  <c:v>-0.291472868</c:v>
                </c:pt>
                <c:pt idx="4366">
                  <c:v>1.9217082E-2</c:v>
                </c:pt>
                <c:pt idx="4367">
                  <c:v>3.5862786000000001E-2</c:v>
                </c:pt>
                <c:pt idx="4368">
                  <c:v>0.19968798800000001</c:v>
                </c:pt>
                <c:pt idx="4369">
                  <c:v>4.3512974000000003E-2</c:v>
                </c:pt>
                <c:pt idx="4370">
                  <c:v>2.2624433999999999E-2</c:v>
                </c:pt>
                <c:pt idx="4371">
                  <c:v>-0.117977528</c:v>
                </c:pt>
                <c:pt idx="4372">
                  <c:v>0.27014218000000001</c:v>
                </c:pt>
                <c:pt idx="4373">
                  <c:v>8.6453370000000002E-2</c:v>
                </c:pt>
                <c:pt idx="4374">
                  <c:v>6.9444440000000001E-3</c:v>
                </c:pt>
                <c:pt idx="4375">
                  <c:v>3.9682540000000001E-3</c:v>
                </c:pt>
                <c:pt idx="4376">
                  <c:v>4.3290043E-2</c:v>
                </c:pt>
                <c:pt idx="4377">
                  <c:v>4.7510017000000002E-2</c:v>
                </c:pt>
                <c:pt idx="4378">
                  <c:v>5.7189927000000002E-2</c:v>
                </c:pt>
                <c:pt idx="4379">
                  <c:v>0.173277662</c:v>
                </c:pt>
                <c:pt idx="4380">
                  <c:v>1.258257E-3</c:v>
                </c:pt>
                <c:pt idx="4381">
                  <c:v>0.110134197</c:v>
                </c:pt>
                <c:pt idx="4382">
                  <c:v>9.8130840999999996E-2</c:v>
                </c:pt>
                <c:pt idx="4383">
                  <c:v>-4.2777778000000002E-2</c:v>
                </c:pt>
                <c:pt idx="4384">
                  <c:v>8.7029288999999996E-2</c:v>
                </c:pt>
                <c:pt idx="4385">
                  <c:v>1.6571428999999999E-2</c:v>
                </c:pt>
                <c:pt idx="4386">
                  <c:v>-4.0716599999999998E-4</c:v>
                </c:pt>
                <c:pt idx="4387">
                  <c:v>-4.7876448000000002E-2</c:v>
                </c:pt>
                <c:pt idx="4388">
                  <c:v>-4.1519149999999998E-2</c:v>
                </c:pt>
                <c:pt idx="4389">
                  <c:v>0.257142857</c:v>
                </c:pt>
                <c:pt idx="4390">
                  <c:v>0.32503522800000001</c:v>
                </c:pt>
                <c:pt idx="4391">
                  <c:v>3.6998971999999998E-2</c:v>
                </c:pt>
                <c:pt idx="4392">
                  <c:v>0.18181818199999999</c:v>
                </c:pt>
                <c:pt idx="4393">
                  <c:v>-0.13963964000000001</c:v>
                </c:pt>
                <c:pt idx="4394">
                  <c:v>6.9572171000000002E-2</c:v>
                </c:pt>
                <c:pt idx="4395">
                  <c:v>-5.6265984999999998E-2</c:v>
                </c:pt>
                <c:pt idx="4396">
                  <c:v>-0.159471366</c:v>
                </c:pt>
                <c:pt idx="4397">
                  <c:v>0.10082587699999999</c:v>
                </c:pt>
                <c:pt idx="4398">
                  <c:v>5.7971014000000001E-2</c:v>
                </c:pt>
                <c:pt idx="4399">
                  <c:v>4.7477745000000002E-2</c:v>
                </c:pt>
                <c:pt idx="4400">
                  <c:v>-3.7037037000000002E-2</c:v>
                </c:pt>
                <c:pt idx="4401">
                  <c:v>-1.5663239999999998E-2</c:v>
                </c:pt>
                <c:pt idx="4402">
                  <c:v>1.2121211999999999E-2</c:v>
                </c:pt>
                <c:pt idx="4403">
                  <c:v>3.5938900000000002E-3</c:v>
                </c:pt>
                <c:pt idx="4404">
                  <c:v>0.22703412100000001</c:v>
                </c:pt>
                <c:pt idx="4405">
                  <c:v>9.1214953000000001E-2</c:v>
                </c:pt>
                <c:pt idx="4406">
                  <c:v>-5.6891496E-2</c:v>
                </c:pt>
                <c:pt idx="4407">
                  <c:v>-7.4498567000000002E-2</c:v>
                </c:pt>
                <c:pt idx="4408">
                  <c:v>7.9500000000000001E-2</c:v>
                </c:pt>
                <c:pt idx="4409">
                  <c:v>-3.9024389999999999E-2</c:v>
                </c:pt>
                <c:pt idx="4410">
                  <c:v>3.8424775000000001E-2</c:v>
                </c:pt>
                <c:pt idx="4411">
                  <c:v>0.156626506</c:v>
                </c:pt>
                <c:pt idx="4412">
                  <c:v>-2.7184466000000001E-2</c:v>
                </c:pt>
                <c:pt idx="4413">
                  <c:v>3.4123223000000001E-2</c:v>
                </c:pt>
                <c:pt idx="4414">
                  <c:v>-3.8461538000000003E-2</c:v>
                </c:pt>
                <c:pt idx="4415">
                  <c:v>-5.5908010000000001E-2</c:v>
                </c:pt>
                <c:pt idx="4416">
                  <c:v>0.19385342799999999</c:v>
                </c:pt>
                <c:pt idx="4417">
                  <c:v>0.23896103899999999</c:v>
                </c:pt>
                <c:pt idx="4418">
                  <c:v>0.223130841</c:v>
                </c:pt>
                <c:pt idx="4419">
                  <c:v>-5.8708409999999999E-3</c:v>
                </c:pt>
                <c:pt idx="4420">
                  <c:v>-6.7708332999999996E-2</c:v>
                </c:pt>
                <c:pt idx="4421">
                  <c:v>1.3153217E-2</c:v>
                </c:pt>
                <c:pt idx="4422">
                  <c:v>-0.03</c:v>
                </c:pt>
                <c:pt idx="4423">
                  <c:v>-6.7796610000000002E-3</c:v>
                </c:pt>
                <c:pt idx="4424">
                  <c:v>2.8668941999999999E-2</c:v>
                </c:pt>
                <c:pt idx="4425">
                  <c:v>-3.3898304999999997E-2</c:v>
                </c:pt>
                <c:pt idx="4426">
                  <c:v>-0.12037037</c:v>
                </c:pt>
                <c:pt idx="4427">
                  <c:v>-0.15826087</c:v>
                </c:pt>
                <c:pt idx="4428">
                  <c:v>-1.7191977000000001E-2</c:v>
                </c:pt>
                <c:pt idx="4429">
                  <c:v>0.28481012700000002</c:v>
                </c:pt>
                <c:pt idx="4430">
                  <c:v>6.8316298999999997E-2</c:v>
                </c:pt>
                <c:pt idx="4431">
                  <c:v>0.12071823199999999</c:v>
                </c:pt>
                <c:pt idx="4432">
                  <c:v>-0.12195122</c:v>
                </c:pt>
                <c:pt idx="4433">
                  <c:v>7.3194530000000001E-3</c:v>
                </c:pt>
                <c:pt idx="4434">
                  <c:v>-2.1153846E-2</c:v>
                </c:pt>
                <c:pt idx="4435">
                  <c:v>-6.9097888999999996E-2</c:v>
                </c:pt>
                <c:pt idx="4436">
                  <c:v>-1.6660208999999999E-2</c:v>
                </c:pt>
                <c:pt idx="4437">
                  <c:v>-3.1476997999999999E-2</c:v>
                </c:pt>
                <c:pt idx="4438">
                  <c:v>-7.3475046000000002E-2</c:v>
                </c:pt>
                <c:pt idx="4439">
                  <c:v>-2.3702032000000001E-2</c:v>
                </c:pt>
                <c:pt idx="4440">
                  <c:v>-5.1724138000000003E-2</c:v>
                </c:pt>
                <c:pt idx="4441">
                  <c:v>5.8380413999999999E-2</c:v>
                </c:pt>
                <c:pt idx="4442">
                  <c:v>-6.7741935000000003E-2</c:v>
                </c:pt>
                <c:pt idx="4443">
                  <c:v>-5.5097836999999997E-2</c:v>
                </c:pt>
                <c:pt idx="4444">
                  <c:v>3.2894740000000001E-3</c:v>
                </c:pt>
                <c:pt idx="4445">
                  <c:v>7.9651162999999997E-2</c:v>
                </c:pt>
                <c:pt idx="4446">
                  <c:v>-3.1313131000000001E-2</c:v>
                </c:pt>
                <c:pt idx="4447">
                  <c:v>-0.22103113799999999</c:v>
                </c:pt>
                <c:pt idx="4448">
                  <c:v>0.36363636399999999</c:v>
                </c:pt>
                <c:pt idx="4449">
                  <c:v>4.9040512000000001E-2</c:v>
                </c:pt>
                <c:pt idx="4450">
                  <c:v>-0.14081632699999999</c:v>
                </c:pt>
                <c:pt idx="4451">
                  <c:v>0.31984732799999999</c:v>
                </c:pt>
                <c:pt idx="4452">
                  <c:v>-2.5568181999999998E-2</c:v>
                </c:pt>
                <c:pt idx="4453">
                  <c:v>-2.1010504999999999E-2</c:v>
                </c:pt>
                <c:pt idx="4454">
                  <c:v>-2.3201860000000001E-3</c:v>
                </c:pt>
                <c:pt idx="4455">
                  <c:v>-0.106805601</c:v>
                </c:pt>
                <c:pt idx="4456">
                  <c:v>-2.3902651E-2</c:v>
                </c:pt>
                <c:pt idx="4457">
                  <c:v>2.8337062E-2</c:v>
                </c:pt>
                <c:pt idx="4458">
                  <c:v>3.4782608999999999E-2</c:v>
                </c:pt>
                <c:pt idx="4459">
                  <c:v>-4.1916167999999997E-2</c:v>
                </c:pt>
                <c:pt idx="4460">
                  <c:v>-6.0489059999999997E-2</c:v>
                </c:pt>
                <c:pt idx="4461">
                  <c:v>0.18997756199999999</c:v>
                </c:pt>
                <c:pt idx="4462">
                  <c:v>9.5613048000000006E-2</c:v>
                </c:pt>
                <c:pt idx="4463">
                  <c:v>-7.5131500000000001E-4</c:v>
                </c:pt>
                <c:pt idx="4464">
                  <c:v>9.3023255999999999E-2</c:v>
                </c:pt>
                <c:pt idx="4465">
                  <c:v>-1.8614586999999998E-2</c:v>
                </c:pt>
                <c:pt idx="4466">
                  <c:v>0.112734864</c:v>
                </c:pt>
                <c:pt idx="4467">
                  <c:v>-4.5454550000000003E-3</c:v>
                </c:pt>
                <c:pt idx="4468">
                  <c:v>6.8181818000000005E-2</c:v>
                </c:pt>
                <c:pt idx="4469">
                  <c:v>-5.1874999999999998E-2</c:v>
                </c:pt>
                <c:pt idx="4470">
                  <c:v>1.2581345000000001E-2</c:v>
                </c:pt>
                <c:pt idx="4471">
                  <c:v>-3.1120332000000001E-2</c:v>
                </c:pt>
                <c:pt idx="4472">
                  <c:v>-9.7333332999999994E-2</c:v>
                </c:pt>
                <c:pt idx="4473">
                  <c:v>3.2472325000000003E-2</c:v>
                </c:pt>
                <c:pt idx="4474">
                  <c:v>-9.3076923000000006E-2</c:v>
                </c:pt>
                <c:pt idx="4475">
                  <c:v>-3.2000000000000001E-2</c:v>
                </c:pt>
                <c:pt idx="4476">
                  <c:v>-3.9378692E-2</c:v>
                </c:pt>
                <c:pt idx="4477">
                  <c:v>-5.3763441000000002E-2</c:v>
                </c:pt>
                <c:pt idx="4478">
                  <c:v>-0.120383037</c:v>
                </c:pt>
                <c:pt idx="4479">
                  <c:v>4.4230769000000003E-2</c:v>
                </c:pt>
                <c:pt idx="4480">
                  <c:v>9.5844874999999996E-2</c:v>
                </c:pt>
                <c:pt idx="4481">
                  <c:v>3.1475410000000002E-2</c:v>
                </c:pt>
                <c:pt idx="4482">
                  <c:v>-7.0498084000000003E-2</c:v>
                </c:pt>
                <c:pt idx="4483">
                  <c:v>-6.1068702000000002E-2</c:v>
                </c:pt>
                <c:pt idx="4484">
                  <c:v>-6.1068702000000002E-2</c:v>
                </c:pt>
                <c:pt idx="4485">
                  <c:v>1.7518248E-2</c:v>
                </c:pt>
                <c:pt idx="4486">
                  <c:v>1.2E-2</c:v>
                </c:pt>
                <c:pt idx="4487">
                  <c:v>0.10599078300000001</c:v>
                </c:pt>
                <c:pt idx="4488">
                  <c:v>1.7571884999999999E-2</c:v>
                </c:pt>
                <c:pt idx="4489">
                  <c:v>0.32509960199999999</c:v>
                </c:pt>
                <c:pt idx="4490">
                  <c:v>6.5798988000000003E-2</c:v>
                </c:pt>
                <c:pt idx="4491">
                  <c:v>0.103225806</c:v>
                </c:pt>
                <c:pt idx="4492">
                  <c:v>-3.9097743999999997E-2</c:v>
                </c:pt>
                <c:pt idx="4493">
                  <c:v>7.3004412000000005E-2</c:v>
                </c:pt>
                <c:pt idx="4494">
                  <c:v>4.2955326000000002E-2</c:v>
                </c:pt>
                <c:pt idx="4495">
                  <c:v>-1.0422090000000001E-3</c:v>
                </c:pt>
                <c:pt idx="4496">
                  <c:v>1.2254902E-2</c:v>
                </c:pt>
                <c:pt idx="4497">
                  <c:v>-3.0303030000000002E-2</c:v>
                </c:pt>
                <c:pt idx="4498">
                  <c:v>-5.8663028999999998E-2</c:v>
                </c:pt>
                <c:pt idx="4499">
                  <c:v>0.102713178</c:v>
                </c:pt>
                <c:pt idx="4500">
                  <c:v>-7.0100143000000004E-2</c:v>
                </c:pt>
                <c:pt idx="4501">
                  <c:v>-3.9055404000000002E-2</c:v>
                </c:pt>
                <c:pt idx="4502">
                  <c:v>6.8413392000000003E-2</c:v>
                </c:pt>
                <c:pt idx="4503">
                  <c:v>0.26013986</c:v>
                </c:pt>
                <c:pt idx="4504">
                  <c:v>4.5362903000000003E-2</c:v>
                </c:pt>
                <c:pt idx="4505">
                  <c:v>5.1334702000000003E-2</c:v>
                </c:pt>
                <c:pt idx="4506">
                  <c:v>-0.12725225200000001</c:v>
                </c:pt>
                <c:pt idx="4507">
                  <c:v>0.17796610199999999</c:v>
                </c:pt>
                <c:pt idx="4508">
                  <c:v>1.5228426E-2</c:v>
                </c:pt>
                <c:pt idx="4509">
                  <c:v>0.309859155</c:v>
                </c:pt>
                <c:pt idx="4510">
                  <c:v>-0.213137666</c:v>
                </c:pt>
                <c:pt idx="4511">
                  <c:v>-0.18407960200000001</c:v>
                </c:pt>
                <c:pt idx="4512">
                  <c:v>8.6486489999999996E-3</c:v>
                </c:pt>
                <c:pt idx="4513">
                  <c:v>0.15384615400000001</c:v>
                </c:pt>
                <c:pt idx="4514">
                  <c:v>2.5352112999999999E-2</c:v>
                </c:pt>
                <c:pt idx="4515">
                  <c:v>-5.3117783000000002E-2</c:v>
                </c:pt>
                <c:pt idx="4516">
                  <c:v>0.23870967700000001</c:v>
                </c:pt>
                <c:pt idx="4517">
                  <c:v>1.3468012999999999E-2</c:v>
                </c:pt>
                <c:pt idx="4518">
                  <c:v>0.61621621599999998</c:v>
                </c:pt>
                <c:pt idx="4519">
                  <c:v>-0.144819903</c:v>
                </c:pt>
                <c:pt idx="4520">
                  <c:v>-2.6748185000000001E-2</c:v>
                </c:pt>
                <c:pt idx="4521">
                  <c:v>3.1967213000000001E-2</c:v>
                </c:pt>
                <c:pt idx="4522">
                  <c:v>-3.6585366000000001E-2</c:v>
                </c:pt>
                <c:pt idx="4523">
                  <c:v>0.12676056299999999</c:v>
                </c:pt>
                <c:pt idx="4524">
                  <c:v>7.1056370999999993E-2</c:v>
                </c:pt>
                <c:pt idx="4525">
                  <c:v>4.2253521000000002E-2</c:v>
                </c:pt>
                <c:pt idx="4526">
                  <c:v>0.38153846200000002</c:v>
                </c:pt>
                <c:pt idx="4527">
                  <c:v>0.141304348</c:v>
                </c:pt>
                <c:pt idx="4528">
                  <c:v>-0.172043011</c:v>
                </c:pt>
                <c:pt idx="4529">
                  <c:v>2.2326675000000001E-2</c:v>
                </c:pt>
                <c:pt idx="4530">
                  <c:v>0.11102393100000001</c:v>
                </c:pt>
                <c:pt idx="4531">
                  <c:v>6.8731117999999994E-2</c:v>
                </c:pt>
                <c:pt idx="4532">
                  <c:v>1.8382353000000001E-2</c:v>
                </c:pt>
                <c:pt idx="4533">
                  <c:v>-0.121970921</c:v>
                </c:pt>
                <c:pt idx="4534">
                  <c:v>1.2221423E-2</c:v>
                </c:pt>
                <c:pt idx="4535">
                  <c:v>-6.0695538E-2</c:v>
                </c:pt>
                <c:pt idx="4536">
                  <c:v>0.100436681</c:v>
                </c:pt>
                <c:pt idx="4537">
                  <c:v>-1.0160099000000001E-2</c:v>
                </c:pt>
                <c:pt idx="4538">
                  <c:v>7.8269825000000001E-2</c:v>
                </c:pt>
                <c:pt idx="4539">
                  <c:v>8.7636933E-2</c:v>
                </c:pt>
                <c:pt idx="4540">
                  <c:v>0.39473684199999998</c:v>
                </c:pt>
                <c:pt idx="4541">
                  <c:v>7.2961372999999996E-2</c:v>
                </c:pt>
                <c:pt idx="4542">
                  <c:v>0.156818182</c:v>
                </c:pt>
                <c:pt idx="4543">
                  <c:v>1.1193141E-2</c:v>
                </c:pt>
                <c:pt idx="4544">
                  <c:v>-4.2268040999999999E-2</c:v>
                </c:pt>
                <c:pt idx="4545">
                  <c:v>-2.0356234000000001E-2</c:v>
                </c:pt>
                <c:pt idx="4546">
                  <c:v>2.3457235999999999E-2</c:v>
                </c:pt>
                <c:pt idx="4547">
                  <c:v>0.139664804</c:v>
                </c:pt>
                <c:pt idx="4548">
                  <c:v>7.9579579999999997E-2</c:v>
                </c:pt>
                <c:pt idx="4549">
                  <c:v>-1.0989011E-2</c:v>
                </c:pt>
                <c:pt idx="4550">
                  <c:v>0.24184261000000001</c:v>
                </c:pt>
                <c:pt idx="4551">
                  <c:v>9.7821249999999992E-3</c:v>
                </c:pt>
                <c:pt idx="4552">
                  <c:v>0.10482180300000001</c:v>
                </c:pt>
                <c:pt idx="4553">
                  <c:v>-1.4492754E-2</c:v>
                </c:pt>
                <c:pt idx="4554">
                  <c:v>0.149843913</c:v>
                </c:pt>
                <c:pt idx="4555">
                  <c:v>-3.8970588E-2</c:v>
                </c:pt>
                <c:pt idx="4556">
                  <c:v>0.17629678300000001</c:v>
                </c:pt>
                <c:pt idx="4557">
                  <c:v>4.4582392999999998E-2</c:v>
                </c:pt>
                <c:pt idx="4558">
                  <c:v>8.2000000000000003E-2</c:v>
                </c:pt>
                <c:pt idx="4559">
                  <c:v>-6.0060060000000004E-3</c:v>
                </c:pt>
                <c:pt idx="4560">
                  <c:v>8.2452431000000007E-2</c:v>
                </c:pt>
                <c:pt idx="4561">
                  <c:v>8.1699300000000002E-4</c:v>
                </c:pt>
                <c:pt idx="4562">
                  <c:v>7.6802508000000005E-2</c:v>
                </c:pt>
                <c:pt idx="4563">
                  <c:v>2.6763990000000001E-2</c:v>
                </c:pt>
                <c:pt idx="4564">
                  <c:v>-0.100699301</c:v>
                </c:pt>
                <c:pt idx="4565">
                  <c:v>-0.12577002100000001</c:v>
                </c:pt>
                <c:pt idx="4566">
                  <c:v>-5.2410901000000003E-2</c:v>
                </c:pt>
                <c:pt idx="4567">
                  <c:v>8.1382386000000001E-2</c:v>
                </c:pt>
                <c:pt idx="4568">
                  <c:v>9.1883610000000008E-3</c:v>
                </c:pt>
                <c:pt idx="4569">
                  <c:v>-0.27645051199999998</c:v>
                </c:pt>
                <c:pt idx="4570">
                  <c:v>0</c:v>
                </c:pt>
                <c:pt idx="4571">
                  <c:v>8.6021510000000006E-3</c:v>
                </c:pt>
                <c:pt idx="4572">
                  <c:v>-0.28387585199999998</c:v>
                </c:pt>
                <c:pt idx="4573">
                  <c:v>2.5306122E-2</c:v>
                </c:pt>
                <c:pt idx="4574">
                  <c:v>-0.11045721999999999</c:v>
                </c:pt>
                <c:pt idx="4575">
                  <c:v>0.13948717899999999</c:v>
                </c:pt>
                <c:pt idx="4576">
                  <c:v>-9.3359631999999998E-2</c:v>
                </c:pt>
                <c:pt idx="4577">
                  <c:v>-1.7461383E-2</c:v>
                </c:pt>
                <c:pt idx="4578">
                  <c:v>0.17622950800000001</c:v>
                </c:pt>
                <c:pt idx="4579">
                  <c:v>5.7173294999999999E-2</c:v>
                </c:pt>
                <c:pt idx="4580">
                  <c:v>0.16246498600000001</c:v>
                </c:pt>
                <c:pt idx="4581">
                  <c:v>0.22384106000000001</c:v>
                </c:pt>
                <c:pt idx="4582">
                  <c:v>0.109350238</c:v>
                </c:pt>
                <c:pt idx="4583">
                  <c:v>-9.8039219999999996E-3</c:v>
                </c:pt>
                <c:pt idx="4584">
                  <c:v>-3.1474820000000001E-2</c:v>
                </c:pt>
                <c:pt idx="4585">
                  <c:v>5.9210525999999999E-2</c:v>
                </c:pt>
                <c:pt idx="4586">
                  <c:v>6.8783069000000002E-2</c:v>
                </c:pt>
                <c:pt idx="4587">
                  <c:v>2.1767520000000001E-3</c:v>
                </c:pt>
                <c:pt idx="4588">
                  <c:v>-1.1627907E-2</c:v>
                </c:pt>
                <c:pt idx="4589">
                  <c:v>3.3898304999999997E-2</c:v>
                </c:pt>
                <c:pt idx="4590">
                  <c:v>0.10363636399999999</c:v>
                </c:pt>
                <c:pt idx="4591">
                  <c:v>0.114766941</c:v>
                </c:pt>
                <c:pt idx="4592">
                  <c:v>0.122340426</c:v>
                </c:pt>
                <c:pt idx="4593">
                  <c:v>-7.7090591999999999E-2</c:v>
                </c:pt>
                <c:pt idx="4594">
                  <c:v>-8.7284268999999998E-2</c:v>
                </c:pt>
                <c:pt idx="4595">
                  <c:v>-0.13363719199999999</c:v>
                </c:pt>
                <c:pt idx="4596">
                  <c:v>-1.7811705000000001E-2</c:v>
                </c:pt>
                <c:pt idx="4597">
                  <c:v>0.112807245</c:v>
                </c:pt>
                <c:pt idx="4598">
                  <c:v>2.7406416999999999E-2</c:v>
                </c:pt>
                <c:pt idx="4599">
                  <c:v>5.6603774000000003E-2</c:v>
                </c:pt>
                <c:pt idx="4600">
                  <c:v>-9.1176470999999995E-2</c:v>
                </c:pt>
                <c:pt idx="4601">
                  <c:v>-5.5102040999999997E-2</c:v>
                </c:pt>
                <c:pt idx="4602">
                  <c:v>1.2209302E-2</c:v>
                </c:pt>
                <c:pt idx="4603">
                  <c:v>-3.9088729000000003E-2</c:v>
                </c:pt>
                <c:pt idx="4604">
                  <c:v>0.133053221</c:v>
                </c:pt>
                <c:pt idx="4605">
                  <c:v>2.7659573999999999E-2</c:v>
                </c:pt>
                <c:pt idx="4606">
                  <c:v>0.27557160000000003</c:v>
                </c:pt>
                <c:pt idx="4607">
                  <c:v>-5.7647059E-2</c:v>
                </c:pt>
                <c:pt idx="4608">
                  <c:v>3.0122117E-2</c:v>
                </c:pt>
                <c:pt idx="4609">
                  <c:v>-2.6829268E-2</c:v>
                </c:pt>
                <c:pt idx="4610">
                  <c:v>0.20408163300000001</c:v>
                </c:pt>
                <c:pt idx="4611">
                  <c:v>-1.3576159000000001E-2</c:v>
                </c:pt>
                <c:pt idx="4612">
                  <c:v>-5.8546631000000002E-2</c:v>
                </c:pt>
                <c:pt idx="4613">
                  <c:v>-2.7027026999999999E-2</c:v>
                </c:pt>
                <c:pt idx="4614">
                  <c:v>-6.7567567999999995E-2</c:v>
                </c:pt>
                <c:pt idx="4615">
                  <c:v>8.4121977000000001E-2</c:v>
                </c:pt>
                <c:pt idx="4616">
                  <c:v>-9.3567251000000004E-2</c:v>
                </c:pt>
                <c:pt idx="4617">
                  <c:v>-0.173202614</c:v>
                </c:pt>
                <c:pt idx="4618">
                  <c:v>9.8123323999999998E-2</c:v>
                </c:pt>
                <c:pt idx="4619">
                  <c:v>1.0010010000000001E-3</c:v>
                </c:pt>
                <c:pt idx="4620">
                  <c:v>-5.5229142000000002E-2</c:v>
                </c:pt>
                <c:pt idx="4621">
                  <c:v>0.17195876299999999</c:v>
                </c:pt>
                <c:pt idx="4622">
                  <c:v>7.8851863999999994E-2</c:v>
                </c:pt>
                <c:pt idx="4623">
                  <c:v>-1.6353725E-2</c:v>
                </c:pt>
                <c:pt idx="4624">
                  <c:v>3.3653846000000001E-2</c:v>
                </c:pt>
                <c:pt idx="4625">
                  <c:v>9.9462365999999997E-2</c:v>
                </c:pt>
                <c:pt idx="4626">
                  <c:v>9.7959184000000005E-2</c:v>
                </c:pt>
                <c:pt idx="4627">
                  <c:v>-8.4264160000000008E-3</c:v>
                </c:pt>
                <c:pt idx="4628">
                  <c:v>-6.575015E-3</c:v>
                </c:pt>
                <c:pt idx="4629">
                  <c:v>-2.7303754E-2</c:v>
                </c:pt>
                <c:pt idx="4630">
                  <c:v>-8.0938697000000004E-2</c:v>
                </c:pt>
                <c:pt idx="4631">
                  <c:v>0.219114219</c:v>
                </c:pt>
                <c:pt idx="4632">
                  <c:v>6.039916E-2</c:v>
                </c:pt>
                <c:pt idx="4633">
                  <c:v>0.17092479299999999</c:v>
                </c:pt>
                <c:pt idx="4634">
                  <c:v>3.7158469999999999E-2</c:v>
                </c:pt>
                <c:pt idx="4635">
                  <c:v>3.3011681000000001E-2</c:v>
                </c:pt>
                <c:pt idx="4636">
                  <c:v>0.106554622</c:v>
                </c:pt>
                <c:pt idx="4637">
                  <c:v>-1.5873020000000001E-3</c:v>
                </c:pt>
                <c:pt idx="4638">
                  <c:v>0.18612666999999999</c:v>
                </c:pt>
                <c:pt idx="4639">
                  <c:v>-1.9880716E-2</c:v>
                </c:pt>
                <c:pt idx="4640">
                  <c:v>6.6666666999999999E-2</c:v>
                </c:pt>
                <c:pt idx="4641">
                  <c:v>3.1023785000000002E-2</c:v>
                </c:pt>
                <c:pt idx="4642">
                  <c:v>0.21235521199999999</c:v>
                </c:pt>
                <c:pt idx="4643">
                  <c:v>0.14704315400000001</c:v>
                </c:pt>
                <c:pt idx="4644">
                  <c:v>-7.6846307000000003E-2</c:v>
                </c:pt>
                <c:pt idx="4645">
                  <c:v>3.5878181000000002E-2</c:v>
                </c:pt>
                <c:pt idx="4646">
                  <c:v>5.5858311000000001E-2</c:v>
                </c:pt>
                <c:pt idx="4647">
                  <c:v>0.12252964399999999</c:v>
                </c:pt>
                <c:pt idx="4648">
                  <c:v>-5.7393653000000003E-2</c:v>
                </c:pt>
                <c:pt idx="4649">
                  <c:v>4.0092968999999999E-2</c:v>
                </c:pt>
                <c:pt idx="4650">
                  <c:v>5.3549191000000003E-2</c:v>
                </c:pt>
                <c:pt idx="4651">
                  <c:v>0.20252808999999999</c:v>
                </c:pt>
                <c:pt idx="4652">
                  <c:v>0.17499999999999999</c:v>
                </c:pt>
                <c:pt idx="4653">
                  <c:v>-4.2902542000000002E-2</c:v>
                </c:pt>
                <c:pt idx="4654">
                  <c:v>3.4210525999999998E-2</c:v>
                </c:pt>
                <c:pt idx="4655">
                  <c:v>4.7169810999999999E-2</c:v>
                </c:pt>
                <c:pt idx="4656">
                  <c:v>5.6250000000000001E-2</c:v>
                </c:pt>
                <c:pt idx="4657">
                  <c:v>0.112886773</c:v>
                </c:pt>
                <c:pt idx="4658">
                  <c:v>0.126633987</c:v>
                </c:pt>
                <c:pt idx="4659">
                  <c:v>-3.0188679E-2</c:v>
                </c:pt>
                <c:pt idx="4660">
                  <c:v>4.3835616000000001E-2</c:v>
                </c:pt>
                <c:pt idx="4661">
                  <c:v>9.2055485000000006E-2</c:v>
                </c:pt>
                <c:pt idx="4662">
                  <c:v>1.4705882349999999</c:v>
                </c:pt>
                <c:pt idx="4663">
                  <c:v>0.14714285699999999</c:v>
                </c:pt>
                <c:pt idx="4664">
                  <c:v>-5.4242002999999997E-2</c:v>
                </c:pt>
                <c:pt idx="4665">
                  <c:v>-6.2046205E-2</c:v>
                </c:pt>
                <c:pt idx="4666">
                  <c:v>-2.8275861999999999E-2</c:v>
                </c:pt>
                <c:pt idx="4667">
                  <c:v>-7.8610206000000002E-2</c:v>
                </c:pt>
                <c:pt idx="4668">
                  <c:v>-6.1054578999999998E-2</c:v>
                </c:pt>
                <c:pt idx="4669">
                  <c:v>0.21541502000000001</c:v>
                </c:pt>
                <c:pt idx="4670">
                  <c:v>-2.7113238000000001E-2</c:v>
                </c:pt>
                <c:pt idx="4671">
                  <c:v>-2.5934065999999999E-2</c:v>
                </c:pt>
                <c:pt idx="4672">
                  <c:v>-9.1353199999999996E-2</c:v>
                </c:pt>
                <c:pt idx="4673">
                  <c:v>5.7971014000000001E-2</c:v>
                </c:pt>
                <c:pt idx="4674">
                  <c:v>0.54073319799999997</c:v>
                </c:pt>
                <c:pt idx="4675">
                  <c:v>-7.08502E-3</c:v>
                </c:pt>
                <c:pt idx="4676">
                  <c:v>-7.462687E-3</c:v>
                </c:pt>
                <c:pt idx="4677">
                  <c:v>1.7647059E-2</c:v>
                </c:pt>
                <c:pt idx="4678">
                  <c:v>0.3216</c:v>
                </c:pt>
                <c:pt idx="4679">
                  <c:v>2.3879499999999998E-3</c:v>
                </c:pt>
                <c:pt idx="4680">
                  <c:v>7.8964401000000004E-2</c:v>
                </c:pt>
                <c:pt idx="4681">
                  <c:v>-0.20428015599999999</c:v>
                </c:pt>
                <c:pt idx="4682">
                  <c:v>2.0590867999999998E-2</c:v>
                </c:pt>
                <c:pt idx="4683">
                  <c:v>-3.4146340999999997E-2</c:v>
                </c:pt>
                <c:pt idx="4684">
                  <c:v>-6.9230768999999998E-2</c:v>
                </c:pt>
                <c:pt idx="4685">
                  <c:v>-2.2426096E-2</c:v>
                </c:pt>
                <c:pt idx="4686">
                  <c:v>-5.6872038E-2</c:v>
                </c:pt>
                <c:pt idx="4687">
                  <c:v>0</c:v>
                </c:pt>
                <c:pt idx="4688">
                  <c:v>5.8252427000000002E-2</c:v>
                </c:pt>
                <c:pt idx="4689">
                  <c:v>9.8819413999999994E-2</c:v>
                </c:pt>
                <c:pt idx="4690">
                  <c:v>-2.5600000000000001E-2</c:v>
                </c:pt>
                <c:pt idx="4691">
                  <c:v>-1.9014692999999999E-2</c:v>
                </c:pt>
                <c:pt idx="4692">
                  <c:v>4.1956825000000003E-2</c:v>
                </c:pt>
                <c:pt idx="4693">
                  <c:v>0.136411113</c:v>
                </c:pt>
                <c:pt idx="4694">
                  <c:v>4.8979592000000002E-2</c:v>
                </c:pt>
                <c:pt idx="4695">
                  <c:v>-1.5356724E-2</c:v>
                </c:pt>
                <c:pt idx="4696">
                  <c:v>-1.5697673999999998E-2</c:v>
                </c:pt>
                <c:pt idx="4697">
                  <c:v>2.2528159999999998E-2</c:v>
                </c:pt>
                <c:pt idx="4698">
                  <c:v>1.8614271000000002E-2</c:v>
                </c:pt>
                <c:pt idx="4699">
                  <c:v>9.8901099000000006E-2</c:v>
                </c:pt>
                <c:pt idx="4700">
                  <c:v>-0.17429837500000001</c:v>
                </c:pt>
                <c:pt idx="4701">
                  <c:v>-4.6357615999999997E-2</c:v>
                </c:pt>
                <c:pt idx="4702">
                  <c:v>6.4383562000000005E-2</c:v>
                </c:pt>
                <c:pt idx="4703">
                  <c:v>4.9445005E-2</c:v>
                </c:pt>
                <c:pt idx="4704">
                  <c:v>-5.3799163999999997E-2</c:v>
                </c:pt>
                <c:pt idx="4705">
                  <c:v>0.10917721499999999</c:v>
                </c:pt>
                <c:pt idx="4706">
                  <c:v>-6.1320754999999998E-2</c:v>
                </c:pt>
                <c:pt idx="4707">
                  <c:v>0.13065453599999999</c:v>
                </c:pt>
                <c:pt idx="4708">
                  <c:v>6.5610859999999993E-2</c:v>
                </c:pt>
                <c:pt idx="4709">
                  <c:v>0.154664687</c:v>
                </c:pt>
                <c:pt idx="4710">
                  <c:v>4.0688575999999997E-2</c:v>
                </c:pt>
                <c:pt idx="4711">
                  <c:v>7.6108540000000002E-3</c:v>
                </c:pt>
                <c:pt idx="4712">
                  <c:v>-0.117252931</c:v>
                </c:pt>
                <c:pt idx="4713">
                  <c:v>-4.9599999999999998E-2</c:v>
                </c:pt>
                <c:pt idx="4714">
                  <c:v>0.180487805</c:v>
                </c:pt>
                <c:pt idx="4715">
                  <c:v>-3.0069674000000001E-2</c:v>
                </c:pt>
                <c:pt idx="4716">
                  <c:v>2.9411764999999999E-2</c:v>
                </c:pt>
                <c:pt idx="4717">
                  <c:v>8.8525710000000001E-3</c:v>
                </c:pt>
                <c:pt idx="4718">
                  <c:v>-0.1</c:v>
                </c:pt>
                <c:pt idx="4719">
                  <c:v>4.4154229000000003E-2</c:v>
                </c:pt>
                <c:pt idx="4720">
                  <c:v>0.16351501700000001</c:v>
                </c:pt>
                <c:pt idx="4721">
                  <c:v>6.4220183E-2</c:v>
                </c:pt>
                <c:pt idx="4722">
                  <c:v>3.5087719000000003E-2</c:v>
                </c:pt>
                <c:pt idx="4723">
                  <c:v>-2.1677927999999999E-2</c:v>
                </c:pt>
                <c:pt idx="4724">
                  <c:v>-3.6795529E-2</c:v>
                </c:pt>
                <c:pt idx="4725">
                  <c:v>-5.8105750000000001E-3</c:v>
                </c:pt>
                <c:pt idx="4726">
                  <c:v>-2.8021015999999999E-2</c:v>
                </c:pt>
                <c:pt idx="4727">
                  <c:v>0.12889688199999999</c:v>
                </c:pt>
                <c:pt idx="4728">
                  <c:v>9.8434004000000005E-2</c:v>
                </c:pt>
                <c:pt idx="4729">
                  <c:v>0.139502762</c:v>
                </c:pt>
                <c:pt idx="4730">
                  <c:v>1.4970059999999999E-3</c:v>
                </c:pt>
                <c:pt idx="4731">
                  <c:v>7.4350904999999995E-2</c:v>
                </c:pt>
                <c:pt idx="4732">
                  <c:v>2.7199999999999998E-2</c:v>
                </c:pt>
                <c:pt idx="4733">
                  <c:v>7.6300580000000003E-3</c:v>
                </c:pt>
                <c:pt idx="4734">
                  <c:v>7.7393075000000006E-2</c:v>
                </c:pt>
                <c:pt idx="4735">
                  <c:v>2.5220680000000001E-3</c:v>
                </c:pt>
                <c:pt idx="4736">
                  <c:v>-0.16021126799999999</c:v>
                </c:pt>
                <c:pt idx="4737">
                  <c:v>-4.3720929999999998E-2</c:v>
                </c:pt>
                <c:pt idx="4738">
                  <c:v>7.2700730000000005E-2</c:v>
                </c:pt>
                <c:pt idx="4739">
                  <c:v>5.5512573000000003E-2</c:v>
                </c:pt>
                <c:pt idx="4740">
                  <c:v>0.26198083100000003</c:v>
                </c:pt>
                <c:pt idx="4741">
                  <c:v>-1.4999999999999999E-2</c:v>
                </c:pt>
                <c:pt idx="4742">
                  <c:v>6.0149042E-2</c:v>
                </c:pt>
                <c:pt idx="4743">
                  <c:v>-7.4779060000000003E-3</c:v>
                </c:pt>
                <c:pt idx="4744">
                  <c:v>3.4880283999999998E-2</c:v>
                </c:pt>
                <c:pt idx="4745">
                  <c:v>4.2005420000000002E-2</c:v>
                </c:pt>
                <c:pt idx="4746">
                  <c:v>4.8125969999999997E-2</c:v>
                </c:pt>
                <c:pt idx="4747">
                  <c:v>0.10902255600000001</c:v>
                </c:pt>
                <c:pt idx="4748">
                  <c:v>0</c:v>
                </c:pt>
                <c:pt idx="4749">
                  <c:v>5.7692307999999998E-2</c:v>
                </c:pt>
                <c:pt idx="4750">
                  <c:v>-0.147315855</c:v>
                </c:pt>
                <c:pt idx="4751">
                  <c:v>0.12345679</c:v>
                </c:pt>
                <c:pt idx="4752">
                  <c:v>0.20317460300000001</c:v>
                </c:pt>
                <c:pt idx="4753">
                  <c:v>2.0040079999999998E-3</c:v>
                </c:pt>
                <c:pt idx="4754">
                  <c:v>0.15865518200000001</c:v>
                </c:pt>
                <c:pt idx="4755">
                  <c:v>8.2352940999999999E-2</c:v>
                </c:pt>
                <c:pt idx="4756">
                  <c:v>-6.1170213000000001E-2</c:v>
                </c:pt>
                <c:pt idx="4757">
                  <c:v>2.4457402E-2</c:v>
                </c:pt>
                <c:pt idx="4758">
                  <c:v>-0.18614718599999999</c:v>
                </c:pt>
                <c:pt idx="4759">
                  <c:v>0.120854827</c:v>
                </c:pt>
                <c:pt idx="4760">
                  <c:v>4.0462428000000002E-2</c:v>
                </c:pt>
                <c:pt idx="4761">
                  <c:v>3.1321620000000001E-2</c:v>
                </c:pt>
                <c:pt idx="4762">
                  <c:v>-8.4745759999999993E-3</c:v>
                </c:pt>
                <c:pt idx="4763">
                  <c:v>3.4647170999999997E-2</c:v>
                </c:pt>
                <c:pt idx="4764">
                  <c:v>5.4131053999999998E-2</c:v>
                </c:pt>
                <c:pt idx="4765">
                  <c:v>-1.4375000000000001E-2</c:v>
                </c:pt>
                <c:pt idx="4766">
                  <c:v>-6.1032863999999999E-2</c:v>
                </c:pt>
                <c:pt idx="4767">
                  <c:v>6.9811320999999996E-2</c:v>
                </c:pt>
                <c:pt idx="4768">
                  <c:v>9.4375000000000001E-2</c:v>
                </c:pt>
                <c:pt idx="4769">
                  <c:v>1.6891891999999999E-2</c:v>
                </c:pt>
                <c:pt idx="4770">
                  <c:v>1.1533243E-2</c:v>
                </c:pt>
                <c:pt idx="4771">
                  <c:v>7.1624266000000006E-2</c:v>
                </c:pt>
                <c:pt idx="4772">
                  <c:v>-7.7519379999999999E-3</c:v>
                </c:pt>
                <c:pt idx="4773">
                  <c:v>2.8818443999999999E-2</c:v>
                </c:pt>
                <c:pt idx="4774">
                  <c:v>-4.2553190999999997E-2</c:v>
                </c:pt>
                <c:pt idx="4775">
                  <c:v>8.1300813E-2</c:v>
                </c:pt>
                <c:pt idx="4776">
                  <c:v>2.4778761E-2</c:v>
                </c:pt>
                <c:pt idx="4777">
                  <c:v>1.5444015E-2</c:v>
                </c:pt>
                <c:pt idx="4778">
                  <c:v>-1.1098266000000001E-2</c:v>
                </c:pt>
                <c:pt idx="4779">
                  <c:v>1.8739353E-2</c:v>
                </c:pt>
                <c:pt idx="4780">
                  <c:v>0.112171838</c:v>
                </c:pt>
                <c:pt idx="4781">
                  <c:v>0.12</c:v>
                </c:pt>
                <c:pt idx="4782">
                  <c:v>1.3821699999999999E-2</c:v>
                </c:pt>
                <c:pt idx="4783">
                  <c:v>-5.4294180000000001E-3</c:v>
                </c:pt>
                <c:pt idx="4784">
                  <c:v>-0.13559321999999999</c:v>
                </c:pt>
                <c:pt idx="4785">
                  <c:v>4.5751633999999999E-2</c:v>
                </c:pt>
                <c:pt idx="4786">
                  <c:v>4.3449637999999999E-2</c:v>
                </c:pt>
                <c:pt idx="4787">
                  <c:v>-1.0728402E-2</c:v>
                </c:pt>
                <c:pt idx="4788">
                  <c:v>2.5896414E-2</c:v>
                </c:pt>
                <c:pt idx="4789">
                  <c:v>7.0149798999999999E-2</c:v>
                </c:pt>
                <c:pt idx="4790">
                  <c:v>0.11185031199999999</c:v>
                </c:pt>
                <c:pt idx="4791">
                  <c:v>-0.103053435</c:v>
                </c:pt>
                <c:pt idx="4792">
                  <c:v>4.0801187000000003E-2</c:v>
                </c:pt>
                <c:pt idx="4793">
                  <c:v>7.7198696999999997E-2</c:v>
                </c:pt>
                <c:pt idx="4794">
                  <c:v>3.3288950000000001E-3</c:v>
                </c:pt>
                <c:pt idx="4795">
                  <c:v>-0.47716718299999999</c:v>
                </c:pt>
                <c:pt idx="4796">
                  <c:v>0.123179359</c:v>
                </c:pt>
                <c:pt idx="4797">
                  <c:v>2.8165374999999999E-2</c:v>
                </c:pt>
                <c:pt idx="4798">
                  <c:v>1.4306150000000001E-3</c:v>
                </c:pt>
                <c:pt idx="4799">
                  <c:v>-0.13955223899999999</c:v>
                </c:pt>
                <c:pt idx="4800">
                  <c:v>-4.3062201000000001E-2</c:v>
                </c:pt>
                <c:pt idx="4801">
                  <c:v>-4.3600563000000002E-2</c:v>
                </c:pt>
                <c:pt idx="4802">
                  <c:v>7.0948012000000005E-2</c:v>
                </c:pt>
                <c:pt idx="4803">
                  <c:v>4.9107142999999999E-2</c:v>
                </c:pt>
                <c:pt idx="4804">
                  <c:v>-5.0000000000000001E-3</c:v>
                </c:pt>
                <c:pt idx="4805">
                  <c:v>0.14733542299999999</c:v>
                </c:pt>
                <c:pt idx="4806">
                  <c:v>4.6274509999999998E-2</c:v>
                </c:pt>
                <c:pt idx="4807">
                  <c:v>4.2823528999999999E-2</c:v>
                </c:pt>
                <c:pt idx="4808">
                  <c:v>-2.5847458E-2</c:v>
                </c:pt>
                <c:pt idx="4809">
                  <c:v>-5.4744529999999998E-3</c:v>
                </c:pt>
                <c:pt idx="4810">
                  <c:v>-4.1330019000000003E-2</c:v>
                </c:pt>
                <c:pt idx="4811">
                  <c:v>-1.3736853E-2</c:v>
                </c:pt>
                <c:pt idx="4812">
                  <c:v>0.125760649</c:v>
                </c:pt>
                <c:pt idx="4813">
                  <c:v>-3.8314180000000001E-3</c:v>
                </c:pt>
                <c:pt idx="4814">
                  <c:v>1.2273076000000001E-2</c:v>
                </c:pt>
                <c:pt idx="4815">
                  <c:v>2.3456790000000002E-2</c:v>
                </c:pt>
                <c:pt idx="4816">
                  <c:v>-0.118831169</c:v>
                </c:pt>
                <c:pt idx="4817">
                  <c:v>-9.1638029999999999E-3</c:v>
                </c:pt>
                <c:pt idx="4818">
                  <c:v>5.8610708999999997E-2</c:v>
                </c:pt>
                <c:pt idx="4819">
                  <c:v>0.13291139199999999</c:v>
                </c:pt>
                <c:pt idx="4820">
                  <c:v>-0.32503703699999997</c:v>
                </c:pt>
                <c:pt idx="4821">
                  <c:v>0.23380952399999999</c:v>
                </c:pt>
                <c:pt idx="4822">
                  <c:v>7.2119610000000002E-3</c:v>
                </c:pt>
                <c:pt idx="4823">
                  <c:v>-4.0504291999999997E-2</c:v>
                </c:pt>
                <c:pt idx="4824">
                  <c:v>7.1768265999999997E-2</c:v>
                </c:pt>
                <c:pt idx="4825">
                  <c:v>9.3457939999999993E-3</c:v>
                </c:pt>
                <c:pt idx="4826">
                  <c:v>4.9435027999999999E-2</c:v>
                </c:pt>
                <c:pt idx="4827">
                  <c:v>0.14175058099999999</c:v>
                </c:pt>
                <c:pt idx="4828">
                  <c:v>3.8481271999999997E-2</c:v>
                </c:pt>
                <c:pt idx="4829">
                  <c:v>-0.107679914</c:v>
                </c:pt>
                <c:pt idx="4830">
                  <c:v>-4.5947671000000002E-2</c:v>
                </c:pt>
                <c:pt idx="4831">
                  <c:v>7.1428570999999996E-2</c:v>
                </c:pt>
                <c:pt idx="4832">
                  <c:v>2.5835865999999999E-2</c:v>
                </c:pt>
                <c:pt idx="4833">
                  <c:v>-1.4130435E-2</c:v>
                </c:pt>
                <c:pt idx="4834">
                  <c:v>0.17928286900000001</c:v>
                </c:pt>
                <c:pt idx="4835">
                  <c:v>5.6894243999999997E-2</c:v>
                </c:pt>
                <c:pt idx="4836">
                  <c:v>7.6335877999999996E-2</c:v>
                </c:pt>
                <c:pt idx="4837">
                  <c:v>5.9668508000000002E-2</c:v>
                </c:pt>
                <c:pt idx="4838">
                  <c:v>3.6818437000000002E-2</c:v>
                </c:pt>
                <c:pt idx="4839">
                  <c:v>8.9921807000000006E-2</c:v>
                </c:pt>
                <c:pt idx="4840">
                  <c:v>0.14122621599999999</c:v>
                </c:pt>
                <c:pt idx="4841">
                  <c:v>-8.7640448999999995E-2</c:v>
                </c:pt>
                <c:pt idx="4842">
                  <c:v>-6.1788617999999997E-2</c:v>
                </c:pt>
                <c:pt idx="4843">
                  <c:v>0.11019617299999999</c:v>
                </c:pt>
                <c:pt idx="4844">
                  <c:v>9.5899471E-2</c:v>
                </c:pt>
                <c:pt idx="4845">
                  <c:v>8.6155003999999993E-2</c:v>
                </c:pt>
                <c:pt idx="4846">
                  <c:v>-4.7645429000000003E-2</c:v>
                </c:pt>
                <c:pt idx="4847">
                  <c:v>4.519774E-2</c:v>
                </c:pt>
                <c:pt idx="4848">
                  <c:v>1.7060061000000001E-2</c:v>
                </c:pt>
                <c:pt idx="4849">
                  <c:v>-2.2861356999999999E-2</c:v>
                </c:pt>
                <c:pt idx="4850">
                  <c:v>-1.1764706E-2</c:v>
                </c:pt>
                <c:pt idx="4851">
                  <c:v>5.5555555999999999E-2</c:v>
                </c:pt>
                <c:pt idx="4852">
                  <c:v>0.53826087</c:v>
                </c:pt>
                <c:pt idx="4853">
                  <c:v>0.38899803500000002</c:v>
                </c:pt>
                <c:pt idx="4854">
                  <c:v>-2.9360967000000002E-2</c:v>
                </c:pt>
                <c:pt idx="4855">
                  <c:v>-3.0888031E-2</c:v>
                </c:pt>
                <c:pt idx="4856">
                  <c:v>0.27241962800000002</c:v>
                </c:pt>
                <c:pt idx="4857">
                  <c:v>-8.7877599000000001E-2</c:v>
                </c:pt>
                <c:pt idx="4858">
                  <c:v>-2.7826086999999999E-2</c:v>
                </c:pt>
                <c:pt idx="4859">
                  <c:v>6.1162079999999997E-3</c:v>
                </c:pt>
                <c:pt idx="4860">
                  <c:v>8.5148514999999994E-2</c:v>
                </c:pt>
                <c:pt idx="4861">
                  <c:v>1.1730205E-2</c:v>
                </c:pt>
                <c:pt idx="4862">
                  <c:v>-0.12579505299999999</c:v>
                </c:pt>
                <c:pt idx="4863">
                  <c:v>0.114221725</c:v>
                </c:pt>
                <c:pt idx="4864">
                  <c:v>3.161222E-3</c:v>
                </c:pt>
                <c:pt idx="4865">
                  <c:v>3.9963996000000002E-2</c:v>
                </c:pt>
                <c:pt idx="4866">
                  <c:v>2.5854109E-2</c:v>
                </c:pt>
                <c:pt idx="4867">
                  <c:v>1.2418906E-2</c:v>
                </c:pt>
                <c:pt idx="4868">
                  <c:v>-1.4195584000000001E-2</c:v>
                </c:pt>
                <c:pt idx="4869">
                  <c:v>9.1728526000000005E-2</c:v>
                </c:pt>
                <c:pt idx="4870">
                  <c:v>-2.3255814E-2</c:v>
                </c:pt>
                <c:pt idx="4871">
                  <c:v>7.5312121999999995E-2</c:v>
                </c:pt>
                <c:pt idx="4872">
                  <c:v>9.0029042000000004E-2</c:v>
                </c:pt>
                <c:pt idx="4873">
                  <c:v>-0.16349809900000001</c:v>
                </c:pt>
                <c:pt idx="4874">
                  <c:v>1.8584071000000001E-2</c:v>
                </c:pt>
                <c:pt idx="4875">
                  <c:v>-9.2109123000000001E-2</c:v>
                </c:pt>
                <c:pt idx="4876">
                  <c:v>6.1739388999999999E-2</c:v>
                </c:pt>
                <c:pt idx="4877">
                  <c:v>0.1</c:v>
                </c:pt>
                <c:pt idx="4878">
                  <c:v>9.5944180000000004E-3</c:v>
                </c:pt>
                <c:pt idx="4879">
                  <c:v>0.168831169</c:v>
                </c:pt>
                <c:pt idx="4880">
                  <c:v>1.8656716E-2</c:v>
                </c:pt>
                <c:pt idx="4881">
                  <c:v>-9.8704499999999994E-3</c:v>
                </c:pt>
                <c:pt idx="4882">
                  <c:v>7.8892372000000002E-2</c:v>
                </c:pt>
                <c:pt idx="4883">
                  <c:v>-0.18783783800000001</c:v>
                </c:pt>
                <c:pt idx="4884">
                  <c:v>0.22030981099999999</c:v>
                </c:pt>
                <c:pt idx="4885">
                  <c:v>0.20828402400000001</c:v>
                </c:pt>
                <c:pt idx="4886">
                  <c:v>1.3846153999999999E-2</c:v>
                </c:pt>
                <c:pt idx="4887">
                  <c:v>7.2398190000000001E-2</c:v>
                </c:pt>
                <c:pt idx="4888">
                  <c:v>0.11318468299999999</c:v>
                </c:pt>
                <c:pt idx="4889">
                  <c:v>8.4337349000000006E-2</c:v>
                </c:pt>
                <c:pt idx="4890">
                  <c:v>1.9283747E-2</c:v>
                </c:pt>
                <c:pt idx="4891">
                  <c:v>0.27362318800000002</c:v>
                </c:pt>
                <c:pt idx="4892">
                  <c:v>1.6903226E-2</c:v>
                </c:pt>
                <c:pt idx="4893">
                  <c:v>5.9804357000000002E-2</c:v>
                </c:pt>
                <c:pt idx="4894">
                  <c:v>-2.1808852E-2</c:v>
                </c:pt>
                <c:pt idx="4895">
                  <c:v>6.6016979999999996E-3</c:v>
                </c:pt>
                <c:pt idx="4896">
                  <c:v>-0.12832929800000001</c:v>
                </c:pt>
                <c:pt idx="4897">
                  <c:v>-9.1954022999999996E-2</c:v>
                </c:pt>
                <c:pt idx="4898">
                  <c:v>-0.44190643499999999</c:v>
                </c:pt>
                <c:pt idx="4899">
                  <c:v>2.6232114000000001E-2</c:v>
                </c:pt>
                <c:pt idx="4900">
                  <c:v>4.9358340000000001E-3</c:v>
                </c:pt>
                <c:pt idx="4901">
                  <c:v>-4.08998E-3</c:v>
                </c:pt>
                <c:pt idx="4902">
                  <c:v>5.2249637000000002E-2</c:v>
                </c:pt>
                <c:pt idx="4903">
                  <c:v>-5.0946139999999999E-3</c:v>
                </c:pt>
                <c:pt idx="4904">
                  <c:v>-2.010582E-2</c:v>
                </c:pt>
                <c:pt idx="4905">
                  <c:v>9.2012780000000002E-2</c:v>
                </c:pt>
                <c:pt idx="4906">
                  <c:v>4.0914561000000002E-2</c:v>
                </c:pt>
                <c:pt idx="4907">
                  <c:v>-1.4705882E-2</c:v>
                </c:pt>
                <c:pt idx="4908">
                  <c:v>8.4166667000000001E-2</c:v>
                </c:pt>
                <c:pt idx="4909">
                  <c:v>5.2863436E-2</c:v>
                </c:pt>
                <c:pt idx="4910">
                  <c:v>7.5614400000000004E-4</c:v>
                </c:pt>
                <c:pt idx="4911">
                  <c:v>-0.132640587</c:v>
                </c:pt>
                <c:pt idx="4912">
                  <c:v>0.226628895</c:v>
                </c:pt>
                <c:pt idx="4913">
                  <c:v>0.79935275100000003</c:v>
                </c:pt>
                <c:pt idx="4914">
                  <c:v>1.8775509999999999E-2</c:v>
                </c:pt>
                <c:pt idx="4915">
                  <c:v>8.0000000000000002E-3</c:v>
                </c:pt>
                <c:pt idx="4916">
                  <c:v>5.5861193000000003E-2</c:v>
                </c:pt>
                <c:pt idx="4917">
                  <c:v>3.8785461E-2</c:v>
                </c:pt>
                <c:pt idx="4918">
                  <c:v>2.6075619999999999E-3</c:v>
                </c:pt>
                <c:pt idx="4919">
                  <c:v>-9.9472990999999997E-2</c:v>
                </c:pt>
                <c:pt idx="4920">
                  <c:v>-2.6719726999999999E-2</c:v>
                </c:pt>
                <c:pt idx="4921">
                  <c:v>1.7462165000000002E-2</c:v>
                </c:pt>
                <c:pt idx="4922">
                  <c:v>0.19103392599999999</c:v>
                </c:pt>
                <c:pt idx="4923">
                  <c:v>2.0222159E-2</c:v>
                </c:pt>
                <c:pt idx="4924">
                  <c:v>-0.35844155799999999</c:v>
                </c:pt>
                <c:pt idx="4925">
                  <c:v>-3.5580524000000002E-2</c:v>
                </c:pt>
                <c:pt idx="4926">
                  <c:v>-0.24537037</c:v>
                </c:pt>
                <c:pt idx="4927">
                  <c:v>5.9050063999999999E-2</c:v>
                </c:pt>
                <c:pt idx="4928">
                  <c:v>-8.5987260999999995E-2</c:v>
                </c:pt>
                <c:pt idx="4929">
                  <c:v>5.5118109999999998E-2</c:v>
                </c:pt>
                <c:pt idx="4930">
                  <c:v>2.8000000000000001E-2</c:v>
                </c:pt>
                <c:pt idx="4931">
                  <c:v>-8.1632652999999999E-2</c:v>
                </c:pt>
                <c:pt idx="4932">
                  <c:v>9.6251735000000005E-2</c:v>
                </c:pt>
                <c:pt idx="4933">
                  <c:v>-3.6654134999999997E-2</c:v>
                </c:pt>
                <c:pt idx="4934">
                  <c:v>1.5151515000000001E-2</c:v>
                </c:pt>
                <c:pt idx="4935">
                  <c:v>-1.1887607999999999E-2</c:v>
                </c:pt>
                <c:pt idx="4936">
                  <c:v>0.02</c:v>
                </c:pt>
                <c:pt idx="4937">
                  <c:v>0.10340000000000001</c:v>
                </c:pt>
                <c:pt idx="4938">
                  <c:v>4.48E-2</c:v>
                </c:pt>
                <c:pt idx="4939">
                  <c:v>0.15</c:v>
                </c:pt>
                <c:pt idx="4940">
                  <c:v>8.6404834E-2</c:v>
                </c:pt>
                <c:pt idx="4941">
                  <c:v>4.3825976000000003E-2</c:v>
                </c:pt>
                <c:pt idx="4942">
                  <c:v>3.2600455E-2</c:v>
                </c:pt>
                <c:pt idx="4943">
                  <c:v>9.0045248999999994E-2</c:v>
                </c:pt>
                <c:pt idx="4944">
                  <c:v>6.7524115999999995E-2</c:v>
                </c:pt>
                <c:pt idx="4945">
                  <c:v>-9.2901879000000007E-2</c:v>
                </c:pt>
                <c:pt idx="4946">
                  <c:v>-1.8128655E-2</c:v>
                </c:pt>
                <c:pt idx="4947">
                  <c:v>0.45230153400000001</c:v>
                </c:pt>
                <c:pt idx="4948">
                  <c:v>-0.157142857</c:v>
                </c:pt>
                <c:pt idx="4949">
                  <c:v>4.7624473E-2</c:v>
                </c:pt>
                <c:pt idx="4950">
                  <c:v>1.8181817999999999E-2</c:v>
                </c:pt>
                <c:pt idx="4951">
                  <c:v>0.104196816</c:v>
                </c:pt>
                <c:pt idx="4952">
                  <c:v>0.35367231599999999</c:v>
                </c:pt>
                <c:pt idx="4953">
                  <c:v>-8.0128209999999998E-3</c:v>
                </c:pt>
                <c:pt idx="4954">
                  <c:v>2.5000000000000001E-2</c:v>
                </c:pt>
                <c:pt idx="4955">
                  <c:v>1.1811024E-2</c:v>
                </c:pt>
                <c:pt idx="4956">
                  <c:v>-3.5532994999999998E-2</c:v>
                </c:pt>
                <c:pt idx="4957">
                  <c:v>2.7636364E-2</c:v>
                </c:pt>
                <c:pt idx="4958">
                  <c:v>-5.0579556999999997E-2</c:v>
                </c:pt>
                <c:pt idx="4959">
                  <c:v>0.288288288</c:v>
                </c:pt>
                <c:pt idx="4960">
                  <c:v>-0.100879223</c:v>
                </c:pt>
                <c:pt idx="4961">
                  <c:v>3.5000000000000003E-2</c:v>
                </c:pt>
                <c:pt idx="4962">
                  <c:v>2.0054695000000001E-2</c:v>
                </c:pt>
                <c:pt idx="4963">
                  <c:v>-4.7315742000000001E-2</c:v>
                </c:pt>
                <c:pt idx="4964">
                  <c:v>5.634861E-2</c:v>
                </c:pt>
                <c:pt idx="4965">
                  <c:v>2.2222222E-2</c:v>
                </c:pt>
                <c:pt idx="4966">
                  <c:v>0.10158434299999999</c:v>
                </c:pt>
                <c:pt idx="4967">
                  <c:v>8.2677164999999997E-2</c:v>
                </c:pt>
                <c:pt idx="4968">
                  <c:v>-8.4552846000000001E-2</c:v>
                </c:pt>
                <c:pt idx="4969">
                  <c:v>-0.107692308</c:v>
                </c:pt>
                <c:pt idx="4970">
                  <c:v>0.115789474</c:v>
                </c:pt>
                <c:pt idx="4971">
                  <c:v>-2.751032E-3</c:v>
                </c:pt>
                <c:pt idx="4972">
                  <c:v>2.8357881000000001E-2</c:v>
                </c:pt>
                <c:pt idx="4973">
                  <c:v>7.4876846999999996E-2</c:v>
                </c:pt>
                <c:pt idx="4974">
                  <c:v>-4.2780749E-2</c:v>
                </c:pt>
                <c:pt idx="4975">
                  <c:v>-7.2727272999999995E-2</c:v>
                </c:pt>
                <c:pt idx="4976">
                  <c:v>0.14856512099999999</c:v>
                </c:pt>
                <c:pt idx="4977">
                  <c:v>0.251547303</c:v>
                </c:pt>
                <c:pt idx="4978">
                  <c:v>5.5055584999999997E-2</c:v>
                </c:pt>
                <c:pt idx="4979">
                  <c:v>1.3560189E-2</c:v>
                </c:pt>
                <c:pt idx="4980">
                  <c:v>-3.4431874000000001E-2</c:v>
                </c:pt>
                <c:pt idx="4981">
                  <c:v>-0.49398384699999998</c:v>
                </c:pt>
                <c:pt idx="4982">
                  <c:v>8.0139373E-2</c:v>
                </c:pt>
                <c:pt idx="4983">
                  <c:v>-7.0386809999999994E-2</c:v>
                </c:pt>
                <c:pt idx="4984">
                  <c:v>6.1340680000000002E-2</c:v>
                </c:pt>
                <c:pt idx="4985">
                  <c:v>8.7367957999999996E-2</c:v>
                </c:pt>
                <c:pt idx="4986">
                  <c:v>8.6534573000000004E-2</c:v>
                </c:pt>
                <c:pt idx="4987">
                  <c:v>4.3478260999999997E-2</c:v>
                </c:pt>
                <c:pt idx="4988">
                  <c:v>-7.6005960999999997E-2</c:v>
                </c:pt>
                <c:pt idx="4989">
                  <c:v>-6.9049270999999995E-2</c:v>
                </c:pt>
                <c:pt idx="4990">
                  <c:v>-2.3211567999999998E-2</c:v>
                </c:pt>
                <c:pt idx="4991">
                  <c:v>9.6892491999999997E-2</c:v>
                </c:pt>
                <c:pt idx="4992">
                  <c:v>8.7508133000000002E-2</c:v>
                </c:pt>
                <c:pt idx="4993">
                  <c:v>-1.5748030999999999E-2</c:v>
                </c:pt>
                <c:pt idx="4994">
                  <c:v>-5.0900900999999998E-2</c:v>
                </c:pt>
                <c:pt idx="4995">
                  <c:v>-7.1782178000000002E-2</c:v>
                </c:pt>
                <c:pt idx="4996">
                  <c:v>0.22620790599999999</c:v>
                </c:pt>
                <c:pt idx="4997">
                  <c:v>9.8214285999999998E-2</c:v>
                </c:pt>
                <c:pt idx="4998">
                  <c:v>-0.258412698</c:v>
                </c:pt>
                <c:pt idx="4999">
                  <c:v>4.3648846999999998E-2</c:v>
                </c:pt>
                <c:pt idx="5000">
                  <c:v>5.6642993000000003E-2</c:v>
                </c:pt>
                <c:pt idx="5001">
                  <c:v>-0.10247503299999999</c:v>
                </c:pt>
                <c:pt idx="5002">
                  <c:v>-0.13705583800000001</c:v>
                </c:pt>
                <c:pt idx="5003">
                  <c:v>-3.5887097E-2</c:v>
                </c:pt>
                <c:pt idx="5004">
                  <c:v>9.2790860000000006E-3</c:v>
                </c:pt>
                <c:pt idx="5005">
                  <c:v>-0.40880699599999998</c:v>
                </c:pt>
                <c:pt idx="5006">
                  <c:v>4.2352940999999998E-2</c:v>
                </c:pt>
                <c:pt idx="5007">
                  <c:v>-3.7493832999999997E-2</c:v>
                </c:pt>
                <c:pt idx="5008">
                  <c:v>-8.9439280000000003E-3</c:v>
                </c:pt>
                <c:pt idx="5009">
                  <c:v>3.1687545999999997E-2</c:v>
                </c:pt>
                <c:pt idx="5010">
                  <c:v>1.037037E-2</c:v>
                </c:pt>
                <c:pt idx="5011">
                  <c:v>1.8918918999999999E-2</c:v>
                </c:pt>
                <c:pt idx="5012">
                  <c:v>2.6486486E-2</c:v>
                </c:pt>
                <c:pt idx="5013">
                  <c:v>-4.512126E-3</c:v>
                </c:pt>
                <c:pt idx="5014">
                  <c:v>1.4762826999999999E-2</c:v>
                </c:pt>
                <c:pt idx="5015">
                  <c:v>-0.108417508</c:v>
                </c:pt>
                <c:pt idx="5016">
                  <c:v>0.10067734</c:v>
                </c:pt>
                <c:pt idx="5017">
                  <c:v>6.0869565E-2</c:v>
                </c:pt>
                <c:pt idx="5018">
                  <c:v>-9.0991262000000003E-2</c:v>
                </c:pt>
                <c:pt idx="5019">
                  <c:v>0.105454545</c:v>
                </c:pt>
                <c:pt idx="5020">
                  <c:v>2.9380625E-2</c:v>
                </c:pt>
                <c:pt idx="5021">
                  <c:v>-4.8112509999999999E-3</c:v>
                </c:pt>
                <c:pt idx="5022">
                  <c:v>4.6364594000000002E-2</c:v>
                </c:pt>
                <c:pt idx="5023">
                  <c:v>-0.12962963</c:v>
                </c:pt>
                <c:pt idx="5024">
                  <c:v>0.14542936300000001</c:v>
                </c:pt>
                <c:pt idx="5025">
                  <c:v>-8.9091947000000005E-2</c:v>
                </c:pt>
                <c:pt idx="5026">
                  <c:v>6.7005545E-2</c:v>
                </c:pt>
                <c:pt idx="5027">
                  <c:v>0.11381619</c:v>
                </c:pt>
                <c:pt idx="5028">
                  <c:v>0.286738351</c:v>
                </c:pt>
                <c:pt idx="5029">
                  <c:v>8.3448594000000001E-2</c:v>
                </c:pt>
                <c:pt idx="5030">
                  <c:v>3.9563035000000003E-2</c:v>
                </c:pt>
                <c:pt idx="5031">
                  <c:v>6.0740145000000002E-2</c:v>
                </c:pt>
                <c:pt idx="5032">
                  <c:v>-5.7791225000000002E-2</c:v>
                </c:pt>
                <c:pt idx="5033">
                  <c:v>1.0362694E-2</c:v>
                </c:pt>
                <c:pt idx="5034">
                  <c:v>0.113286713</c:v>
                </c:pt>
                <c:pt idx="5035">
                  <c:v>-4.6104928000000003E-2</c:v>
                </c:pt>
                <c:pt idx="5036">
                  <c:v>-0.66373512700000004</c:v>
                </c:pt>
                <c:pt idx="5037">
                  <c:v>3.2275419999999999E-3</c:v>
                </c:pt>
                <c:pt idx="5038">
                  <c:v>2.0942407999999999E-2</c:v>
                </c:pt>
                <c:pt idx="5039">
                  <c:v>0.13969050599999999</c:v>
                </c:pt>
                <c:pt idx="5040">
                  <c:v>0.103264095</c:v>
                </c:pt>
                <c:pt idx="5041">
                  <c:v>-4.5612679000000003E-2</c:v>
                </c:pt>
                <c:pt idx="5042">
                  <c:v>9.1062395000000004E-2</c:v>
                </c:pt>
                <c:pt idx="5043">
                  <c:v>5.9472421999999997E-2</c:v>
                </c:pt>
                <c:pt idx="5044">
                  <c:v>7.0544553999999995E-2</c:v>
                </c:pt>
                <c:pt idx="5045">
                  <c:v>-2.295082E-2</c:v>
                </c:pt>
                <c:pt idx="5046">
                  <c:v>-0.10199999999999999</c:v>
                </c:pt>
                <c:pt idx="5047">
                  <c:v>-9.0569009999999991E-3</c:v>
                </c:pt>
                <c:pt idx="5048">
                  <c:v>7.5268817000000002E-2</c:v>
                </c:pt>
                <c:pt idx="5049">
                  <c:v>3.7613489E-2</c:v>
                </c:pt>
                <c:pt idx="5050">
                  <c:v>0.106086957</c:v>
                </c:pt>
                <c:pt idx="5051">
                  <c:v>0.16173120699999999</c:v>
                </c:pt>
                <c:pt idx="5052">
                  <c:v>-2.0418084999999999E-2</c:v>
                </c:pt>
                <c:pt idx="5053">
                  <c:v>-6.5802112999999995E-2</c:v>
                </c:pt>
                <c:pt idx="5054">
                  <c:v>-4.2857143E-2</c:v>
                </c:pt>
                <c:pt idx="5055">
                  <c:v>0.20645161300000001</c:v>
                </c:pt>
                <c:pt idx="5056">
                  <c:v>6.0714285999999999E-2</c:v>
                </c:pt>
                <c:pt idx="5057">
                  <c:v>2.7522936000000001E-2</c:v>
                </c:pt>
                <c:pt idx="5058">
                  <c:v>0.120283019</c:v>
                </c:pt>
                <c:pt idx="5059">
                  <c:v>3.6697248000000002E-2</c:v>
                </c:pt>
                <c:pt idx="5060">
                  <c:v>5.9022555999999997E-2</c:v>
                </c:pt>
                <c:pt idx="5061">
                  <c:v>5.4754098000000001E-2</c:v>
                </c:pt>
                <c:pt idx="5062">
                  <c:v>-0.11932773100000001</c:v>
                </c:pt>
                <c:pt idx="5063">
                  <c:v>9.5348298999999997E-2</c:v>
                </c:pt>
                <c:pt idx="5064">
                  <c:v>7.8947368000000004E-2</c:v>
                </c:pt>
                <c:pt idx="5065">
                  <c:v>6.9057104999999994E-2</c:v>
                </c:pt>
                <c:pt idx="5066">
                  <c:v>-3.0927839999999999E-3</c:v>
                </c:pt>
                <c:pt idx="5067">
                  <c:v>0.123636364</c:v>
                </c:pt>
                <c:pt idx="5068">
                  <c:v>-0.116173121</c:v>
                </c:pt>
                <c:pt idx="5069">
                  <c:v>2.8711806999999999E-2</c:v>
                </c:pt>
                <c:pt idx="5070">
                  <c:v>2.0828042000000001E-2</c:v>
                </c:pt>
                <c:pt idx="5071">
                  <c:v>5.9259259000000002E-2</c:v>
                </c:pt>
                <c:pt idx="5072">
                  <c:v>5.0022740000000001E-3</c:v>
                </c:pt>
                <c:pt idx="5073">
                  <c:v>-2.0833332999999999E-2</c:v>
                </c:pt>
                <c:pt idx="5074">
                  <c:v>-0.106782107</c:v>
                </c:pt>
                <c:pt idx="5075">
                  <c:v>-7.4999999999999997E-3</c:v>
                </c:pt>
                <c:pt idx="5076">
                  <c:v>5.1125827999999998E-2</c:v>
                </c:pt>
                <c:pt idx="5077">
                  <c:v>-0.08</c:v>
                </c:pt>
                <c:pt idx="5078">
                  <c:v>0</c:v>
                </c:pt>
                <c:pt idx="5079">
                  <c:v>-0.47834716700000002</c:v>
                </c:pt>
                <c:pt idx="5080">
                  <c:v>0.180147059</c:v>
                </c:pt>
                <c:pt idx="5081">
                  <c:v>4.9867373999999999E-2</c:v>
                </c:pt>
                <c:pt idx="5082">
                  <c:v>-8.6580089999999995E-3</c:v>
                </c:pt>
                <c:pt idx="5083">
                  <c:v>5.0615594999999999E-2</c:v>
                </c:pt>
                <c:pt idx="5084">
                  <c:v>4.5454544999999999E-2</c:v>
                </c:pt>
                <c:pt idx="5085">
                  <c:v>3.3105022999999997E-2</c:v>
                </c:pt>
                <c:pt idx="5086">
                  <c:v>-4.4511505E-2</c:v>
                </c:pt>
                <c:pt idx="5087">
                  <c:v>-4.5026178E-2</c:v>
                </c:pt>
                <c:pt idx="5088">
                  <c:v>0.123471883</c:v>
                </c:pt>
                <c:pt idx="5089">
                  <c:v>1.010989E-2</c:v>
                </c:pt>
                <c:pt idx="5090">
                  <c:v>6.5249267E-2</c:v>
                </c:pt>
                <c:pt idx="5091">
                  <c:v>-6.6443327999999996E-2</c:v>
                </c:pt>
                <c:pt idx="5092">
                  <c:v>-8.3199999999999996E-2</c:v>
                </c:pt>
                <c:pt idx="5093">
                  <c:v>-3.9548023000000002E-2</c:v>
                </c:pt>
                <c:pt idx="5094">
                  <c:v>-8.3681999999999995E-4</c:v>
                </c:pt>
                <c:pt idx="5095">
                  <c:v>0.100597015</c:v>
                </c:pt>
                <c:pt idx="5096">
                  <c:v>1.4705882E-2</c:v>
                </c:pt>
                <c:pt idx="5097">
                  <c:v>-6.5743944999999998E-2</c:v>
                </c:pt>
                <c:pt idx="5098">
                  <c:v>6.1549101000000002E-2</c:v>
                </c:pt>
                <c:pt idx="5099">
                  <c:v>-1.1664898999999999E-2</c:v>
                </c:pt>
                <c:pt idx="5100">
                  <c:v>0</c:v>
                </c:pt>
                <c:pt idx="5101">
                  <c:v>5.1518647000000001E-2</c:v>
                </c:pt>
                <c:pt idx="5102">
                  <c:v>-2.43902E-4</c:v>
                </c:pt>
                <c:pt idx="5103">
                  <c:v>-0.13727560699999999</c:v>
                </c:pt>
                <c:pt idx="5104">
                  <c:v>0.32968750000000002</c:v>
                </c:pt>
                <c:pt idx="5105">
                  <c:v>3.7050759999999999E-3</c:v>
                </c:pt>
                <c:pt idx="5106">
                  <c:v>1.8702745999999999E-2</c:v>
                </c:pt>
                <c:pt idx="5107">
                  <c:v>0.13525390600000001</c:v>
                </c:pt>
                <c:pt idx="5108">
                  <c:v>-4.3863741999999997E-2</c:v>
                </c:pt>
                <c:pt idx="5109">
                  <c:v>-4.4031310999999997E-2</c:v>
                </c:pt>
                <c:pt idx="5110">
                  <c:v>-6.7906701999999999E-2</c:v>
                </c:pt>
                <c:pt idx="5111">
                  <c:v>6.6091953999999994E-2</c:v>
                </c:pt>
                <c:pt idx="5112">
                  <c:v>4.0685224999999998E-2</c:v>
                </c:pt>
                <c:pt idx="5113">
                  <c:v>-7.4171687E-2</c:v>
                </c:pt>
                <c:pt idx="5114">
                  <c:v>-9.6975089E-2</c:v>
                </c:pt>
                <c:pt idx="5115">
                  <c:v>0.12731767599999999</c:v>
                </c:pt>
                <c:pt idx="5116">
                  <c:v>2.3995536000000001E-2</c:v>
                </c:pt>
                <c:pt idx="5117">
                  <c:v>0.159651669</c:v>
                </c:pt>
                <c:pt idx="5118">
                  <c:v>4.8585485999999997E-2</c:v>
                </c:pt>
                <c:pt idx="5119">
                  <c:v>-0.12279411799999999</c:v>
                </c:pt>
                <c:pt idx="5120">
                  <c:v>-1.4925373E-2</c:v>
                </c:pt>
                <c:pt idx="5121">
                  <c:v>0.323719543</c:v>
                </c:pt>
                <c:pt idx="5122">
                  <c:v>-3.3112583000000001E-2</c:v>
                </c:pt>
                <c:pt idx="5123">
                  <c:v>-1.6666669999999999E-3</c:v>
                </c:pt>
                <c:pt idx="5124">
                  <c:v>-2.7428203000000002E-2</c:v>
                </c:pt>
                <c:pt idx="5125">
                  <c:v>0.107726131</c:v>
                </c:pt>
                <c:pt idx="5126">
                  <c:v>-6.4327489999999998E-3</c:v>
                </c:pt>
                <c:pt idx="5127">
                  <c:v>2.5859077000000001E-2</c:v>
                </c:pt>
                <c:pt idx="5128">
                  <c:v>-4.0463796000000003E-2</c:v>
                </c:pt>
                <c:pt idx="5129">
                  <c:v>0.25326370799999998</c:v>
                </c:pt>
                <c:pt idx="5130">
                  <c:v>0.13505894399999999</c:v>
                </c:pt>
                <c:pt idx="5131">
                  <c:v>-0.181411975</c:v>
                </c:pt>
                <c:pt idx="5132">
                  <c:v>9.0279869999999995E-3</c:v>
                </c:pt>
                <c:pt idx="5133">
                  <c:v>0.11632047500000001</c:v>
                </c:pt>
                <c:pt idx="5134">
                  <c:v>2.2450889000000002E-2</c:v>
                </c:pt>
                <c:pt idx="5135">
                  <c:v>0.181034483</c:v>
                </c:pt>
                <c:pt idx="5136">
                  <c:v>-3.9555864000000003E-2</c:v>
                </c:pt>
                <c:pt idx="5137">
                  <c:v>-4.1717417999999999E-2</c:v>
                </c:pt>
                <c:pt idx="5138">
                  <c:v>-9.7560979999999995E-3</c:v>
                </c:pt>
                <c:pt idx="5139">
                  <c:v>0.28445747799999999</c:v>
                </c:pt>
                <c:pt idx="5140">
                  <c:v>-4.5563549000000002E-2</c:v>
                </c:pt>
                <c:pt idx="5141">
                  <c:v>9.2957745999999994E-2</c:v>
                </c:pt>
                <c:pt idx="5142">
                  <c:v>-3.3222590000000001E-3</c:v>
                </c:pt>
                <c:pt idx="5143">
                  <c:v>0.179684494</c:v>
                </c:pt>
                <c:pt idx="5144">
                  <c:v>8.6497889999999994E-2</c:v>
                </c:pt>
                <c:pt idx="5145">
                  <c:v>-0.24596273299999999</c:v>
                </c:pt>
                <c:pt idx="5146">
                  <c:v>5.3773584999999999E-2</c:v>
                </c:pt>
                <c:pt idx="5147">
                  <c:v>9.7505669000000003E-2</c:v>
                </c:pt>
                <c:pt idx="5148">
                  <c:v>-6.4299065000000002E-2</c:v>
                </c:pt>
                <c:pt idx="5149">
                  <c:v>8.0622347999999996E-2</c:v>
                </c:pt>
                <c:pt idx="5150">
                  <c:v>0.105805959</c:v>
                </c:pt>
                <c:pt idx="5151">
                  <c:v>-3.9164489999999998E-3</c:v>
                </c:pt>
                <c:pt idx="5152">
                  <c:v>0.12699564599999999</c:v>
                </c:pt>
                <c:pt idx="5153">
                  <c:v>3.5778175000000002E-2</c:v>
                </c:pt>
                <c:pt idx="5154">
                  <c:v>-0.106355383</c:v>
                </c:pt>
                <c:pt idx="5155">
                  <c:v>7.3221756999999998E-2</c:v>
                </c:pt>
                <c:pt idx="5156">
                  <c:v>7.6770351000000001E-2</c:v>
                </c:pt>
                <c:pt idx="5157">
                  <c:v>-2.7141346E-2</c:v>
                </c:pt>
                <c:pt idx="5158">
                  <c:v>-9.6848578000000005E-2</c:v>
                </c:pt>
                <c:pt idx="5159">
                  <c:v>-1.2035851E-2</c:v>
                </c:pt>
                <c:pt idx="5160">
                  <c:v>3.3386328E-2</c:v>
                </c:pt>
                <c:pt idx="5161">
                  <c:v>0.212246777</c:v>
                </c:pt>
                <c:pt idx="5162">
                  <c:v>-0.17783911699999999</c:v>
                </c:pt>
                <c:pt idx="5163">
                  <c:v>6.3524590000000006E-2</c:v>
                </c:pt>
                <c:pt idx="5164">
                  <c:v>3.9094210999999997E-2</c:v>
                </c:pt>
                <c:pt idx="5165">
                  <c:v>-0.10452418099999999</c:v>
                </c:pt>
                <c:pt idx="5166">
                  <c:v>-9.8191213999999999E-2</c:v>
                </c:pt>
                <c:pt idx="5167">
                  <c:v>9.4339620000000006E-3</c:v>
                </c:pt>
                <c:pt idx="5168">
                  <c:v>-0.22476190500000001</c:v>
                </c:pt>
                <c:pt idx="5169">
                  <c:v>-7.8510028999999995E-2</c:v>
                </c:pt>
                <c:pt idx="5170">
                  <c:v>0.166234728</c:v>
                </c:pt>
                <c:pt idx="5171">
                  <c:v>0.10714285699999999</c:v>
                </c:pt>
                <c:pt idx="5172">
                  <c:v>0.13677130000000001</c:v>
                </c:pt>
                <c:pt idx="5173">
                  <c:v>-1.4444444000000001E-2</c:v>
                </c:pt>
                <c:pt idx="5174">
                  <c:v>-0.13973799100000001</c:v>
                </c:pt>
                <c:pt idx="5175">
                  <c:v>6.1851983999999999E-2</c:v>
                </c:pt>
                <c:pt idx="5176">
                  <c:v>0.17524024899999999</c:v>
                </c:pt>
                <c:pt idx="5177">
                  <c:v>3.0952381000000001E-2</c:v>
                </c:pt>
                <c:pt idx="5178">
                  <c:v>0.10359116</c:v>
                </c:pt>
                <c:pt idx="5179">
                  <c:v>3.4764825999999999E-2</c:v>
                </c:pt>
                <c:pt idx="5180">
                  <c:v>0.17122040099999999</c:v>
                </c:pt>
                <c:pt idx="5181">
                  <c:v>5.1554506E-2</c:v>
                </c:pt>
                <c:pt idx="5182">
                  <c:v>1.0135135E-2</c:v>
                </c:pt>
                <c:pt idx="5183">
                  <c:v>1.25E-3</c:v>
                </c:pt>
                <c:pt idx="5184">
                  <c:v>-3.0737705000000001E-2</c:v>
                </c:pt>
                <c:pt idx="5185">
                  <c:v>3.2941176000000003E-2</c:v>
                </c:pt>
                <c:pt idx="5186">
                  <c:v>0.141566265</c:v>
                </c:pt>
                <c:pt idx="5187">
                  <c:v>3.3409263000000002E-2</c:v>
                </c:pt>
                <c:pt idx="5188">
                  <c:v>3.6082474000000003E-2</c:v>
                </c:pt>
                <c:pt idx="5189">
                  <c:v>0.184096386</c:v>
                </c:pt>
                <c:pt idx="5190">
                  <c:v>-3.0873726000000001E-2</c:v>
                </c:pt>
                <c:pt idx="5191">
                  <c:v>1.0389610000000001E-2</c:v>
                </c:pt>
                <c:pt idx="5192">
                  <c:v>8.1694401999999999E-2</c:v>
                </c:pt>
                <c:pt idx="5193">
                  <c:v>2.3391813000000001E-2</c:v>
                </c:pt>
                <c:pt idx="5194">
                  <c:v>0.19777397299999999</c:v>
                </c:pt>
                <c:pt idx="5195">
                  <c:v>3.4361850999999999E-2</c:v>
                </c:pt>
                <c:pt idx="5196">
                  <c:v>9.2112090999999993E-2</c:v>
                </c:pt>
                <c:pt idx="5197">
                  <c:v>8.6401749999999999E-2</c:v>
                </c:pt>
                <c:pt idx="5198">
                  <c:v>4.0909091000000002E-2</c:v>
                </c:pt>
                <c:pt idx="5199">
                  <c:v>-1.2252592E-2</c:v>
                </c:pt>
                <c:pt idx="5200">
                  <c:v>5.3639846999999997E-2</c:v>
                </c:pt>
                <c:pt idx="5201">
                  <c:v>2.6086957000000001E-2</c:v>
                </c:pt>
                <c:pt idx="5202">
                  <c:v>3.2622334000000003E-2</c:v>
                </c:pt>
                <c:pt idx="5203">
                  <c:v>-2.5777778000000001E-2</c:v>
                </c:pt>
                <c:pt idx="5204">
                  <c:v>-9.3567251000000004E-2</c:v>
                </c:pt>
                <c:pt idx="5205">
                  <c:v>1.4666667E-2</c:v>
                </c:pt>
                <c:pt idx="5206">
                  <c:v>8.5588419999999998E-2</c:v>
                </c:pt>
                <c:pt idx="5207">
                  <c:v>-6.5813527999999996E-2</c:v>
                </c:pt>
                <c:pt idx="5208">
                  <c:v>7.1564890000000003E-3</c:v>
                </c:pt>
                <c:pt idx="5209">
                  <c:v>0.112828439</c:v>
                </c:pt>
                <c:pt idx="5210">
                  <c:v>2.122284E-2</c:v>
                </c:pt>
                <c:pt idx="5211">
                  <c:v>0.170135747</c:v>
                </c:pt>
                <c:pt idx="5212">
                  <c:v>3.0927835000000001E-2</c:v>
                </c:pt>
                <c:pt idx="5213">
                  <c:v>-4.8925129999999997E-2</c:v>
                </c:pt>
                <c:pt idx="5214">
                  <c:v>-0.121098627</c:v>
                </c:pt>
                <c:pt idx="5215">
                  <c:v>-6.1638281000000003E-2</c:v>
                </c:pt>
                <c:pt idx="5216">
                  <c:v>0.10620689699999999</c:v>
                </c:pt>
                <c:pt idx="5217">
                  <c:v>6.3021089000000002E-2</c:v>
                </c:pt>
                <c:pt idx="5218">
                  <c:v>4.8866499000000001E-2</c:v>
                </c:pt>
                <c:pt idx="5219">
                  <c:v>5.4135844000000002E-2</c:v>
                </c:pt>
                <c:pt idx="5220">
                  <c:v>8.6894586999999995E-2</c:v>
                </c:pt>
                <c:pt idx="5221">
                  <c:v>-1.6636958E-2</c:v>
                </c:pt>
                <c:pt idx="5222">
                  <c:v>1.4511041000000001E-2</c:v>
                </c:pt>
                <c:pt idx="5223">
                  <c:v>-0.210775607</c:v>
                </c:pt>
                <c:pt idx="5224">
                  <c:v>-4.7089947E-2</c:v>
                </c:pt>
                <c:pt idx="5225">
                  <c:v>-1.0262258E-2</c:v>
                </c:pt>
                <c:pt idx="5226">
                  <c:v>0.10287932700000001</c:v>
                </c:pt>
                <c:pt idx="5227">
                  <c:v>7.0959596E-2</c:v>
                </c:pt>
                <c:pt idx="5228">
                  <c:v>-0.14929025900000001</c:v>
                </c:pt>
                <c:pt idx="5229">
                  <c:v>5.2023965999999998E-2</c:v>
                </c:pt>
                <c:pt idx="5230">
                  <c:v>-4.9435030000000001E-3</c:v>
                </c:pt>
                <c:pt idx="5231">
                  <c:v>1.4814815E-2</c:v>
                </c:pt>
                <c:pt idx="5232">
                  <c:v>1.5151515000000001E-2</c:v>
                </c:pt>
                <c:pt idx="5233">
                  <c:v>5.6050960000000004E-3</c:v>
                </c:pt>
                <c:pt idx="5234">
                  <c:v>7.7519379999999999E-3</c:v>
                </c:pt>
                <c:pt idx="5235">
                  <c:v>-3.7987172999999999E-2</c:v>
                </c:pt>
                <c:pt idx="5236">
                  <c:v>2.5982677999999999E-2</c:v>
                </c:pt>
                <c:pt idx="5237">
                  <c:v>-2.4636391000000001E-2</c:v>
                </c:pt>
                <c:pt idx="5238">
                  <c:v>-2.7027026999999999E-2</c:v>
                </c:pt>
                <c:pt idx="5239">
                  <c:v>-5.8759520000000003E-3</c:v>
                </c:pt>
                <c:pt idx="5240">
                  <c:v>0.11125158</c:v>
                </c:pt>
                <c:pt idx="5241">
                  <c:v>-7.4666669999999997E-3</c:v>
                </c:pt>
                <c:pt idx="5242">
                  <c:v>7.9774375999999994E-2</c:v>
                </c:pt>
                <c:pt idx="5243">
                  <c:v>-9.0421139999999997E-2</c:v>
                </c:pt>
                <c:pt idx="5244">
                  <c:v>-8.6741019999999995E-3</c:v>
                </c:pt>
                <c:pt idx="5245">
                  <c:v>-0.101282051</c:v>
                </c:pt>
                <c:pt idx="5246">
                  <c:v>8.4512821000000002E-2</c:v>
                </c:pt>
                <c:pt idx="5247">
                  <c:v>-6.8870499999999996E-4</c:v>
                </c:pt>
                <c:pt idx="5248">
                  <c:v>4.1693810999999997E-2</c:v>
                </c:pt>
                <c:pt idx="5249">
                  <c:v>0.21474359000000001</c:v>
                </c:pt>
                <c:pt idx="5250">
                  <c:v>-3.2800673000000002E-2</c:v>
                </c:pt>
                <c:pt idx="5251">
                  <c:v>-0.157776782</c:v>
                </c:pt>
                <c:pt idx="5252">
                  <c:v>8.1232493000000003E-2</c:v>
                </c:pt>
                <c:pt idx="5253">
                  <c:v>1.6666669999999999E-3</c:v>
                </c:pt>
                <c:pt idx="5254">
                  <c:v>4.2857143E-2</c:v>
                </c:pt>
                <c:pt idx="5255">
                  <c:v>-0.118901961</c:v>
                </c:pt>
                <c:pt idx="5256">
                  <c:v>6.9480519000000004E-2</c:v>
                </c:pt>
                <c:pt idx="5257">
                  <c:v>5.3838484999999998E-2</c:v>
                </c:pt>
                <c:pt idx="5258">
                  <c:v>0</c:v>
                </c:pt>
                <c:pt idx="5259">
                  <c:v>9.0989923E-2</c:v>
                </c:pt>
                <c:pt idx="5260">
                  <c:v>3.6363635999999998E-2</c:v>
                </c:pt>
                <c:pt idx="5261">
                  <c:v>0.104545455</c:v>
                </c:pt>
                <c:pt idx="5262">
                  <c:v>8.7851207000000001E-2</c:v>
                </c:pt>
                <c:pt idx="5263">
                  <c:v>1.3140599999999999E-3</c:v>
                </c:pt>
                <c:pt idx="5264">
                  <c:v>7.0242660000000004E-3</c:v>
                </c:pt>
                <c:pt idx="5265">
                  <c:v>7.8627590000000004E-3</c:v>
                </c:pt>
                <c:pt idx="5266">
                  <c:v>-0.17403127099999999</c:v>
                </c:pt>
                <c:pt idx="5267">
                  <c:v>0.112218873</c:v>
                </c:pt>
                <c:pt idx="5268">
                  <c:v>9.2592590000000006E-3</c:v>
                </c:pt>
                <c:pt idx="5269">
                  <c:v>3.0812325000000002E-2</c:v>
                </c:pt>
                <c:pt idx="5270">
                  <c:v>-3.8036809999999997E-2</c:v>
                </c:pt>
                <c:pt idx="5271">
                  <c:v>8.6519114999999994E-2</c:v>
                </c:pt>
                <c:pt idx="5272">
                  <c:v>-8.2532050999999995E-2</c:v>
                </c:pt>
                <c:pt idx="5273">
                  <c:v>-7.5867052000000004E-2</c:v>
                </c:pt>
                <c:pt idx="5274">
                  <c:v>-3.0094044E-2</c:v>
                </c:pt>
                <c:pt idx="5275">
                  <c:v>0.10962343099999999</c:v>
                </c:pt>
                <c:pt idx="5276">
                  <c:v>-2.8000000000000001E-2</c:v>
                </c:pt>
                <c:pt idx="5277">
                  <c:v>0.17254902</c:v>
                </c:pt>
                <c:pt idx="5278">
                  <c:v>0.15463917499999999</c:v>
                </c:pt>
                <c:pt idx="5279">
                  <c:v>-3.9520425999999997E-2</c:v>
                </c:pt>
                <c:pt idx="5280">
                  <c:v>0.19678714899999999</c:v>
                </c:pt>
                <c:pt idx="5281">
                  <c:v>8.0821463999999996E-2</c:v>
                </c:pt>
                <c:pt idx="5282">
                  <c:v>0.156132666</c:v>
                </c:pt>
                <c:pt idx="5283">
                  <c:v>-0.119174327</c:v>
                </c:pt>
                <c:pt idx="5284">
                  <c:v>0.22673030999999999</c:v>
                </c:pt>
                <c:pt idx="5285">
                  <c:v>0.34644549800000002</c:v>
                </c:pt>
                <c:pt idx="5286">
                  <c:v>-0.11432706199999999</c:v>
                </c:pt>
                <c:pt idx="5287">
                  <c:v>-1.3007385999999999E-2</c:v>
                </c:pt>
                <c:pt idx="5288">
                  <c:v>-1.6803102E-2</c:v>
                </c:pt>
                <c:pt idx="5289">
                  <c:v>7.6491227999999994E-2</c:v>
                </c:pt>
                <c:pt idx="5290">
                  <c:v>9.2118730000000006E-3</c:v>
                </c:pt>
                <c:pt idx="5291">
                  <c:v>0.21037222899999999</c:v>
                </c:pt>
                <c:pt idx="5292">
                  <c:v>0.109331476</c:v>
                </c:pt>
                <c:pt idx="5293">
                  <c:v>-4.5137459999999999E-3</c:v>
                </c:pt>
                <c:pt idx="5294">
                  <c:v>5.9863946000000001E-2</c:v>
                </c:pt>
                <c:pt idx="5295">
                  <c:v>7.5949367000000004E-2</c:v>
                </c:pt>
                <c:pt idx="5296">
                  <c:v>0.10468319600000001</c:v>
                </c:pt>
                <c:pt idx="5297">
                  <c:v>1.8248174999999998E-2</c:v>
                </c:pt>
                <c:pt idx="5298">
                  <c:v>0.10813226099999999</c:v>
                </c:pt>
                <c:pt idx="5299">
                  <c:v>0.13459879199999999</c:v>
                </c:pt>
                <c:pt idx="5300">
                  <c:v>7.3690271000000002E-2</c:v>
                </c:pt>
                <c:pt idx="5301">
                  <c:v>0.18416666700000001</c:v>
                </c:pt>
                <c:pt idx="5302">
                  <c:v>-2.7067668999999999E-2</c:v>
                </c:pt>
                <c:pt idx="5303">
                  <c:v>5.1813471999999999E-2</c:v>
                </c:pt>
                <c:pt idx="5304">
                  <c:v>9.2996555999999994E-2</c:v>
                </c:pt>
                <c:pt idx="5305">
                  <c:v>-1.6488049999999999E-3</c:v>
                </c:pt>
                <c:pt idx="5306">
                  <c:v>2.9673590000000001E-3</c:v>
                </c:pt>
                <c:pt idx="5307">
                  <c:v>-0.152777778</c:v>
                </c:pt>
                <c:pt idx="5308">
                  <c:v>6.1085973000000002E-2</c:v>
                </c:pt>
                <c:pt idx="5309">
                  <c:v>0.19042056099999999</c:v>
                </c:pt>
                <c:pt idx="5310">
                  <c:v>2.6827632000000001E-2</c:v>
                </c:pt>
                <c:pt idx="5311">
                  <c:v>3.4129020000000003E-2</c:v>
                </c:pt>
                <c:pt idx="5312">
                  <c:v>-0.18354430399999999</c:v>
                </c:pt>
                <c:pt idx="5313">
                  <c:v>-8.4100675E-2</c:v>
                </c:pt>
                <c:pt idx="5314">
                  <c:v>-8.9887640000000005E-2</c:v>
                </c:pt>
                <c:pt idx="5315">
                  <c:v>-0.162050678</c:v>
                </c:pt>
                <c:pt idx="5316">
                  <c:v>-2.2097624999999999E-2</c:v>
                </c:pt>
                <c:pt idx="5317">
                  <c:v>0.33422174799999999</c:v>
                </c:pt>
                <c:pt idx="5318">
                  <c:v>-0.20930232600000001</c:v>
                </c:pt>
                <c:pt idx="5319">
                  <c:v>-0.44183773199999998</c:v>
                </c:pt>
                <c:pt idx="5320">
                  <c:v>0.10700236</c:v>
                </c:pt>
                <c:pt idx="5321">
                  <c:v>5.3511705999999999E-2</c:v>
                </c:pt>
                <c:pt idx="5322">
                  <c:v>-4.4576060000000001E-2</c:v>
                </c:pt>
                <c:pt idx="5323">
                  <c:v>3.8220989999999998E-3</c:v>
                </c:pt>
                <c:pt idx="5324">
                  <c:v>5.4177546E-2</c:v>
                </c:pt>
                <c:pt idx="5325">
                  <c:v>-7.9858029999999997E-2</c:v>
                </c:pt>
                <c:pt idx="5326">
                  <c:v>3.6658932999999998E-2</c:v>
                </c:pt>
                <c:pt idx="5327">
                  <c:v>0</c:v>
                </c:pt>
                <c:pt idx="5328">
                  <c:v>0.15776828600000001</c:v>
                </c:pt>
                <c:pt idx="5329">
                  <c:v>3.6122818000000001E-2</c:v>
                </c:pt>
                <c:pt idx="5330">
                  <c:v>0.117484451</c:v>
                </c:pt>
                <c:pt idx="5331">
                  <c:v>-0.17484008500000001</c:v>
                </c:pt>
                <c:pt idx="5332">
                  <c:v>0.112084063</c:v>
                </c:pt>
                <c:pt idx="5333">
                  <c:v>7.1332435999999999E-2</c:v>
                </c:pt>
                <c:pt idx="5334">
                  <c:v>6.2953994999999999E-2</c:v>
                </c:pt>
                <c:pt idx="5335">
                  <c:v>-0.119507909</c:v>
                </c:pt>
                <c:pt idx="5336">
                  <c:v>1.965602E-2</c:v>
                </c:pt>
                <c:pt idx="5337">
                  <c:v>-6.9463868999999998E-2</c:v>
                </c:pt>
                <c:pt idx="5338">
                  <c:v>0.119354839</c:v>
                </c:pt>
                <c:pt idx="5339">
                  <c:v>-2.173913E-3</c:v>
                </c:pt>
                <c:pt idx="5340">
                  <c:v>4.784689E-3</c:v>
                </c:pt>
                <c:pt idx="5341">
                  <c:v>0.25173852600000002</c:v>
                </c:pt>
                <c:pt idx="5342">
                  <c:v>6.3613230000000003E-3</c:v>
                </c:pt>
                <c:pt idx="5343">
                  <c:v>-6.9844789000000004E-2</c:v>
                </c:pt>
                <c:pt idx="5344">
                  <c:v>4.3142756999999997E-2</c:v>
                </c:pt>
                <c:pt idx="5345">
                  <c:v>-3.9341263000000001E-2</c:v>
                </c:pt>
                <c:pt idx="5346">
                  <c:v>1.1904761999999999E-2</c:v>
                </c:pt>
                <c:pt idx="5347">
                  <c:v>4.9677100000000002E-3</c:v>
                </c:pt>
                <c:pt idx="5348">
                  <c:v>0.11077993</c:v>
                </c:pt>
                <c:pt idx="5349">
                  <c:v>9.5127610000000001E-2</c:v>
                </c:pt>
                <c:pt idx="5350">
                  <c:v>1.043997E-2</c:v>
                </c:pt>
                <c:pt idx="5351">
                  <c:v>-2.6849314999999999E-2</c:v>
                </c:pt>
                <c:pt idx="5352">
                  <c:v>0.123229462</c:v>
                </c:pt>
                <c:pt idx="5353">
                  <c:v>0.115544041</c:v>
                </c:pt>
                <c:pt idx="5354">
                  <c:v>-2.3703703999999999E-2</c:v>
                </c:pt>
                <c:pt idx="5355">
                  <c:v>-8.3507310000000001E-3</c:v>
                </c:pt>
                <c:pt idx="5356">
                  <c:v>-1.6744186000000001E-2</c:v>
                </c:pt>
                <c:pt idx="5357">
                  <c:v>-8.3507310000000001E-3</c:v>
                </c:pt>
                <c:pt idx="5358">
                  <c:v>6.7615657999999995E-2</c:v>
                </c:pt>
                <c:pt idx="5359">
                  <c:v>-0.139685103</c:v>
                </c:pt>
                <c:pt idx="5360">
                  <c:v>-0.111930586</c:v>
                </c:pt>
                <c:pt idx="5361">
                  <c:v>3.0538590000000001E-2</c:v>
                </c:pt>
                <c:pt idx="5362">
                  <c:v>-4.7272727E-2</c:v>
                </c:pt>
                <c:pt idx="5363">
                  <c:v>2.2778026E-2</c:v>
                </c:pt>
                <c:pt idx="5364">
                  <c:v>-5.7526366000000002E-2</c:v>
                </c:pt>
                <c:pt idx="5365">
                  <c:v>0.101214575</c:v>
                </c:pt>
                <c:pt idx="5366">
                  <c:v>4.4557823000000003E-2</c:v>
                </c:pt>
                <c:pt idx="5367">
                  <c:v>0.21675900300000001</c:v>
                </c:pt>
                <c:pt idx="5368">
                  <c:v>-3.7761478000000001E-2</c:v>
                </c:pt>
                <c:pt idx="5369">
                  <c:v>-4.0560257000000002E-2</c:v>
                </c:pt>
                <c:pt idx="5370">
                  <c:v>2.2778026E-2</c:v>
                </c:pt>
                <c:pt idx="5371">
                  <c:v>0.220779221</c:v>
                </c:pt>
                <c:pt idx="5372">
                  <c:v>6.7766383999999999E-2</c:v>
                </c:pt>
                <c:pt idx="5373">
                  <c:v>8.5020242999999995E-2</c:v>
                </c:pt>
                <c:pt idx="5374">
                  <c:v>-2.7954545000000001E-2</c:v>
                </c:pt>
                <c:pt idx="5375">
                  <c:v>2.5056947999999999E-2</c:v>
                </c:pt>
                <c:pt idx="5376">
                  <c:v>8.9552239000000006E-2</c:v>
                </c:pt>
                <c:pt idx="5377">
                  <c:v>-0.122657581</c:v>
                </c:pt>
                <c:pt idx="5378">
                  <c:v>-0.101400085</c:v>
                </c:pt>
                <c:pt idx="5379">
                  <c:v>8.8016250000000004E-3</c:v>
                </c:pt>
                <c:pt idx="5380">
                  <c:v>-0.109090909</c:v>
                </c:pt>
                <c:pt idx="5381">
                  <c:v>4.1453429E-2</c:v>
                </c:pt>
                <c:pt idx="5382">
                  <c:v>6.1387900000000002E-2</c:v>
                </c:pt>
                <c:pt idx="5383">
                  <c:v>4.667704E-3</c:v>
                </c:pt>
                <c:pt idx="5384">
                  <c:v>-9.0243900000000002E-3</c:v>
                </c:pt>
                <c:pt idx="5385">
                  <c:v>8.8976052999999999E-2</c:v>
                </c:pt>
                <c:pt idx="5386">
                  <c:v>-0.14108035599999999</c:v>
                </c:pt>
                <c:pt idx="5387">
                  <c:v>-0.107878245</c:v>
                </c:pt>
                <c:pt idx="5388">
                  <c:v>2.2047244000000001E-2</c:v>
                </c:pt>
                <c:pt idx="5389">
                  <c:v>0.34206896599999997</c:v>
                </c:pt>
                <c:pt idx="5390">
                  <c:v>0.12880396299999999</c:v>
                </c:pt>
                <c:pt idx="5391">
                  <c:v>6.7992047999999999E-2</c:v>
                </c:pt>
                <c:pt idx="5392">
                  <c:v>-0.121019108</c:v>
                </c:pt>
                <c:pt idx="5393">
                  <c:v>-2.5110783000000001E-2</c:v>
                </c:pt>
                <c:pt idx="5394">
                  <c:v>8.4057970999999995E-2</c:v>
                </c:pt>
                <c:pt idx="5395">
                  <c:v>-3.8350515000000002E-2</c:v>
                </c:pt>
                <c:pt idx="5396">
                  <c:v>-4.1545190000000003E-2</c:v>
                </c:pt>
                <c:pt idx="5397">
                  <c:v>2.8813558999999999E-2</c:v>
                </c:pt>
                <c:pt idx="5398">
                  <c:v>-0.107679466</c:v>
                </c:pt>
                <c:pt idx="5399">
                  <c:v>-6.2760343999999996E-2</c:v>
                </c:pt>
                <c:pt idx="5400">
                  <c:v>-9.3390420000000002E-2</c:v>
                </c:pt>
                <c:pt idx="5401">
                  <c:v>-5.4671562999999999E-2</c:v>
                </c:pt>
                <c:pt idx="5402">
                  <c:v>-2.5649046000000002E-2</c:v>
                </c:pt>
                <c:pt idx="5403">
                  <c:v>-2.1019108000000002E-2</c:v>
                </c:pt>
                <c:pt idx="5404">
                  <c:v>0.10038610000000001</c:v>
                </c:pt>
                <c:pt idx="5405">
                  <c:v>4.4300378000000001E-2</c:v>
                </c:pt>
                <c:pt idx="5406">
                  <c:v>-7.0906021E-2</c:v>
                </c:pt>
                <c:pt idx="5407">
                  <c:v>-0.13965744399999999</c:v>
                </c:pt>
                <c:pt idx="5408">
                  <c:v>2.7862595E-2</c:v>
                </c:pt>
                <c:pt idx="5409">
                  <c:v>6.1151078999999997E-2</c:v>
                </c:pt>
                <c:pt idx="5410">
                  <c:v>5.1248359999999998E-3</c:v>
                </c:pt>
                <c:pt idx="5411">
                  <c:v>6.6339066000000002E-2</c:v>
                </c:pt>
                <c:pt idx="5412">
                  <c:v>-1.4933059E-2</c:v>
                </c:pt>
                <c:pt idx="5413">
                  <c:v>6.6074403000000004E-2</c:v>
                </c:pt>
                <c:pt idx="5414">
                  <c:v>4.7008546999999998E-2</c:v>
                </c:pt>
                <c:pt idx="5415">
                  <c:v>2.1176470999999999E-2</c:v>
                </c:pt>
                <c:pt idx="5416">
                  <c:v>0.114842176</c:v>
                </c:pt>
                <c:pt idx="5417">
                  <c:v>1.6213086000000002E-2</c:v>
                </c:pt>
                <c:pt idx="5418">
                  <c:v>6.3131312999999994E-2</c:v>
                </c:pt>
                <c:pt idx="5419">
                  <c:v>0.12101389999999999</c:v>
                </c:pt>
                <c:pt idx="5420">
                  <c:v>6.2888962000000007E-2</c:v>
                </c:pt>
                <c:pt idx="5421">
                  <c:v>6.3169164999999999E-2</c:v>
                </c:pt>
                <c:pt idx="5422">
                  <c:v>2.0991254000000001E-2</c:v>
                </c:pt>
                <c:pt idx="5423">
                  <c:v>-9.3612335000000005E-2</c:v>
                </c:pt>
                <c:pt idx="5424">
                  <c:v>1.6139444999999999E-2</c:v>
                </c:pt>
                <c:pt idx="5425">
                  <c:v>5.6578946999999997E-2</c:v>
                </c:pt>
                <c:pt idx="5426">
                  <c:v>-3.9886039999999998E-2</c:v>
                </c:pt>
                <c:pt idx="5427">
                  <c:v>-8.1822889999999995E-2</c:v>
                </c:pt>
                <c:pt idx="5428">
                  <c:v>3.9416846999999998E-2</c:v>
                </c:pt>
                <c:pt idx="5429">
                  <c:v>2.8368793999999999E-2</c:v>
                </c:pt>
                <c:pt idx="5430">
                  <c:v>-4.0650407E-2</c:v>
                </c:pt>
                <c:pt idx="5431">
                  <c:v>-2.8901733999999998E-2</c:v>
                </c:pt>
                <c:pt idx="5432">
                  <c:v>9.8529411999999997E-2</c:v>
                </c:pt>
                <c:pt idx="5433">
                  <c:v>8.0983802999999993E-2</c:v>
                </c:pt>
                <c:pt idx="5434">
                  <c:v>-8.0103358999999999E-2</c:v>
                </c:pt>
                <c:pt idx="5435">
                  <c:v>-7.5342465999999997E-2</c:v>
                </c:pt>
                <c:pt idx="5436">
                  <c:v>0.14153439200000001</c:v>
                </c:pt>
                <c:pt idx="5437">
                  <c:v>0.28571428599999998</c:v>
                </c:pt>
                <c:pt idx="5438">
                  <c:v>3.0890805E-2</c:v>
                </c:pt>
                <c:pt idx="5439">
                  <c:v>-2.3255814E-2</c:v>
                </c:pt>
                <c:pt idx="5440">
                  <c:v>0.102325581</c:v>
                </c:pt>
                <c:pt idx="5441">
                  <c:v>-5.9335443000000002E-2</c:v>
                </c:pt>
                <c:pt idx="5442">
                  <c:v>3.0927835000000001E-2</c:v>
                </c:pt>
                <c:pt idx="5443">
                  <c:v>-2.751032E-3</c:v>
                </c:pt>
                <c:pt idx="5444">
                  <c:v>-3.9041095999999997E-2</c:v>
                </c:pt>
                <c:pt idx="5445">
                  <c:v>-2.9499627E-2</c:v>
                </c:pt>
                <c:pt idx="5446">
                  <c:v>3.7593985000000003E-2</c:v>
                </c:pt>
                <c:pt idx="5447">
                  <c:v>1.2763596E-2</c:v>
                </c:pt>
                <c:pt idx="5448">
                  <c:v>0.115518096</c:v>
                </c:pt>
                <c:pt idx="5449">
                  <c:v>4.6842105000000002E-2</c:v>
                </c:pt>
                <c:pt idx="5450">
                  <c:v>-9.2565597999999999E-2</c:v>
                </c:pt>
                <c:pt idx="5451">
                  <c:v>1.7867778000000001E-2</c:v>
                </c:pt>
                <c:pt idx="5452">
                  <c:v>5.5481728000000001E-2</c:v>
                </c:pt>
                <c:pt idx="5453">
                  <c:v>-6.8728522E-2</c:v>
                </c:pt>
                <c:pt idx="5454">
                  <c:v>0.14656084699999999</c:v>
                </c:pt>
                <c:pt idx="5455">
                  <c:v>3.4482759000000002E-2</c:v>
                </c:pt>
                <c:pt idx="5456">
                  <c:v>-2.0703934E-2</c:v>
                </c:pt>
                <c:pt idx="5457">
                  <c:v>4.5064378000000002E-2</c:v>
                </c:pt>
                <c:pt idx="5458">
                  <c:v>2.9382958000000001E-2</c:v>
                </c:pt>
                <c:pt idx="5459">
                  <c:v>5.0530599999999996E-4</c:v>
                </c:pt>
                <c:pt idx="5460">
                  <c:v>9.4250710000000001E-3</c:v>
                </c:pt>
                <c:pt idx="5461">
                  <c:v>0.13843351500000001</c:v>
                </c:pt>
                <c:pt idx="5462">
                  <c:v>0.185185185</c:v>
                </c:pt>
                <c:pt idx="5463">
                  <c:v>0.106012658</c:v>
                </c:pt>
                <c:pt idx="5464">
                  <c:v>7.2896595999999994E-2</c:v>
                </c:pt>
                <c:pt idx="5465">
                  <c:v>-0.132718894</c:v>
                </c:pt>
                <c:pt idx="5466">
                  <c:v>9.0556270000000001E-3</c:v>
                </c:pt>
                <c:pt idx="5467">
                  <c:v>0.20110192800000001</c:v>
                </c:pt>
                <c:pt idx="5468">
                  <c:v>2.2447888999999999E-2</c:v>
                </c:pt>
                <c:pt idx="5469">
                  <c:v>8.2480433000000006E-2</c:v>
                </c:pt>
                <c:pt idx="5470">
                  <c:v>0.18188458699999999</c:v>
                </c:pt>
                <c:pt idx="5471">
                  <c:v>-2.4462564999999999E-2</c:v>
                </c:pt>
                <c:pt idx="5472">
                  <c:v>8.0906150000000007E-3</c:v>
                </c:pt>
                <c:pt idx="5473">
                  <c:v>0</c:v>
                </c:pt>
                <c:pt idx="5474">
                  <c:v>1.8768597000000001E-2</c:v>
                </c:pt>
                <c:pt idx="5475">
                  <c:v>2.9411764999999999E-2</c:v>
                </c:pt>
                <c:pt idx="5476">
                  <c:v>2.4271845E-2</c:v>
                </c:pt>
                <c:pt idx="5477">
                  <c:v>-3.7558689999999998E-3</c:v>
                </c:pt>
                <c:pt idx="5478">
                  <c:v>9.7773766999999998E-2</c:v>
                </c:pt>
                <c:pt idx="5479">
                  <c:v>1.6111111000000001E-2</c:v>
                </c:pt>
                <c:pt idx="5480">
                  <c:v>7.0909090999999994E-2</c:v>
                </c:pt>
                <c:pt idx="5481">
                  <c:v>0.10593607300000001</c:v>
                </c:pt>
                <c:pt idx="5482">
                  <c:v>-0.126191259</c:v>
                </c:pt>
                <c:pt idx="5483">
                  <c:v>-0.12945265</c:v>
                </c:pt>
                <c:pt idx="5484">
                  <c:v>4.0529362999999999E-2</c:v>
                </c:pt>
                <c:pt idx="5485">
                  <c:v>-1.9756839000000002E-2</c:v>
                </c:pt>
                <c:pt idx="5486">
                  <c:v>6.5321181000000006E-2</c:v>
                </c:pt>
                <c:pt idx="5487">
                  <c:v>-3.4665383000000001E-2</c:v>
                </c:pt>
                <c:pt idx="5488">
                  <c:v>1.0775862000000001E-2</c:v>
                </c:pt>
                <c:pt idx="5489">
                  <c:v>0.18320610700000001</c:v>
                </c:pt>
                <c:pt idx="5490">
                  <c:v>0.112746633</c:v>
                </c:pt>
                <c:pt idx="5491">
                  <c:v>4.4490428999999998E-2</c:v>
                </c:pt>
                <c:pt idx="5492">
                  <c:v>4.6296296000000001E-2</c:v>
                </c:pt>
                <c:pt idx="5493">
                  <c:v>-3.3070865999999997E-2</c:v>
                </c:pt>
                <c:pt idx="5494">
                  <c:v>8.5814361000000006E-2</c:v>
                </c:pt>
                <c:pt idx="5495">
                  <c:v>7.7441080000000004E-3</c:v>
                </c:pt>
                <c:pt idx="5496">
                  <c:v>0.13520038600000001</c:v>
                </c:pt>
                <c:pt idx="5497">
                  <c:v>-4.7101448999999997E-2</c:v>
                </c:pt>
                <c:pt idx="5498">
                  <c:v>3.5714285999999998E-2</c:v>
                </c:pt>
                <c:pt idx="5499">
                  <c:v>1.1275963999999999E-2</c:v>
                </c:pt>
                <c:pt idx="5500">
                  <c:v>-0.20112359599999999</c:v>
                </c:pt>
                <c:pt idx="5501">
                  <c:v>-6.4000000000000001E-2</c:v>
                </c:pt>
                <c:pt idx="5502">
                  <c:v>-9.5541399999999992E-3</c:v>
                </c:pt>
                <c:pt idx="5503">
                  <c:v>-9.0171299999999995E-4</c:v>
                </c:pt>
                <c:pt idx="5504">
                  <c:v>4.8888888999999998E-2</c:v>
                </c:pt>
                <c:pt idx="5505">
                  <c:v>8.6556169000000002E-2</c:v>
                </c:pt>
                <c:pt idx="5506">
                  <c:v>1.1230469E-2</c:v>
                </c:pt>
                <c:pt idx="5507">
                  <c:v>0.232926829</c:v>
                </c:pt>
                <c:pt idx="5508">
                  <c:v>-5.0000000000000001E-3</c:v>
                </c:pt>
                <c:pt idx="5509">
                  <c:v>8.1967210000000006E-3</c:v>
                </c:pt>
                <c:pt idx="5510">
                  <c:v>1.1420414E-2</c:v>
                </c:pt>
                <c:pt idx="5511">
                  <c:v>3.584229E-3</c:v>
                </c:pt>
                <c:pt idx="5512">
                  <c:v>6.6051135999999996E-2</c:v>
                </c:pt>
                <c:pt idx="5513">
                  <c:v>-0.42695688599999998</c:v>
                </c:pt>
                <c:pt idx="5514">
                  <c:v>-0.08</c:v>
                </c:pt>
                <c:pt idx="5515">
                  <c:v>7.8403078000000001E-2</c:v>
                </c:pt>
                <c:pt idx="5516">
                  <c:v>-8.1822889999999995E-2</c:v>
                </c:pt>
                <c:pt idx="5517">
                  <c:v>0.32947368399999999</c:v>
                </c:pt>
                <c:pt idx="5518">
                  <c:v>7.1627907000000005E-2</c:v>
                </c:pt>
                <c:pt idx="5519">
                  <c:v>0.149579832</c:v>
                </c:pt>
                <c:pt idx="5520">
                  <c:v>-2.2167487999999999E-2</c:v>
                </c:pt>
                <c:pt idx="5521">
                  <c:v>0.132505176</c:v>
                </c:pt>
                <c:pt idx="5522">
                  <c:v>-1.6686532E-2</c:v>
                </c:pt>
                <c:pt idx="5523">
                  <c:v>-3.4568670000000003E-2</c:v>
                </c:pt>
                <c:pt idx="5524">
                  <c:v>2.9230769E-2</c:v>
                </c:pt>
                <c:pt idx="5525">
                  <c:v>7.7486008999999995E-2</c:v>
                </c:pt>
                <c:pt idx="5526">
                  <c:v>1.7301038000000001E-2</c:v>
                </c:pt>
                <c:pt idx="5527">
                  <c:v>9.3377482999999997E-2</c:v>
                </c:pt>
                <c:pt idx="5528">
                  <c:v>-4.7261814999999999E-2</c:v>
                </c:pt>
                <c:pt idx="5529">
                  <c:v>-2.9063097999999999E-2</c:v>
                </c:pt>
                <c:pt idx="5530">
                  <c:v>0.114645858</c:v>
                </c:pt>
                <c:pt idx="5531">
                  <c:v>-8.1788439999999994E-3</c:v>
                </c:pt>
                <c:pt idx="5532">
                  <c:v>2.4740230000000001E-3</c:v>
                </c:pt>
                <c:pt idx="5533">
                  <c:v>0.22307692300000001</c:v>
                </c:pt>
                <c:pt idx="5534">
                  <c:v>0.12597741100000001</c:v>
                </c:pt>
                <c:pt idx="5535">
                  <c:v>2.0679467999999999E-2</c:v>
                </c:pt>
                <c:pt idx="5536">
                  <c:v>7.3698001999999999E-2</c:v>
                </c:pt>
                <c:pt idx="5537">
                  <c:v>0.15138501200000001</c:v>
                </c:pt>
                <c:pt idx="5538">
                  <c:v>-1.5580737000000001E-2</c:v>
                </c:pt>
                <c:pt idx="5539">
                  <c:v>0</c:v>
                </c:pt>
                <c:pt idx="5540">
                  <c:v>-2.9411764999999999E-2</c:v>
                </c:pt>
                <c:pt idx="5541">
                  <c:v>4.1293532000000001E-2</c:v>
                </c:pt>
                <c:pt idx="5542">
                  <c:v>8.3206107000000001E-2</c:v>
                </c:pt>
                <c:pt idx="5543">
                  <c:v>0.16150442500000001</c:v>
                </c:pt>
                <c:pt idx="5544">
                  <c:v>6.8550369E-2</c:v>
                </c:pt>
                <c:pt idx="5545">
                  <c:v>5.0000000000000001E-3</c:v>
                </c:pt>
                <c:pt idx="5546">
                  <c:v>6.9260978000000001E-2</c:v>
                </c:pt>
                <c:pt idx="5547">
                  <c:v>0.227765727</c:v>
                </c:pt>
                <c:pt idx="5548">
                  <c:v>3.5948645000000001E-2</c:v>
                </c:pt>
                <c:pt idx="5549">
                  <c:v>-8.2559339999999995E-3</c:v>
                </c:pt>
                <c:pt idx="5550">
                  <c:v>3.3386328E-2</c:v>
                </c:pt>
                <c:pt idx="5551">
                  <c:v>-7.0422540000000004E-3</c:v>
                </c:pt>
                <c:pt idx="5552">
                  <c:v>0.111069559</c:v>
                </c:pt>
                <c:pt idx="5553">
                  <c:v>7.9856115000000005E-2</c:v>
                </c:pt>
                <c:pt idx="5554">
                  <c:v>0.14208389699999999</c:v>
                </c:pt>
                <c:pt idx="5555">
                  <c:v>-1.6260163000000001E-2</c:v>
                </c:pt>
                <c:pt idx="5556">
                  <c:v>4.2122538000000001E-2</c:v>
                </c:pt>
                <c:pt idx="5557">
                  <c:v>-3.8967877999999997E-2</c:v>
                </c:pt>
                <c:pt idx="5558">
                  <c:v>-3.4090909000000003E-2</c:v>
                </c:pt>
                <c:pt idx="5559">
                  <c:v>8.0980066000000003E-2</c:v>
                </c:pt>
                <c:pt idx="5560">
                  <c:v>-3.8461538000000003E-2</c:v>
                </c:pt>
                <c:pt idx="5561">
                  <c:v>-3.6969697000000003E-2</c:v>
                </c:pt>
                <c:pt idx="5562">
                  <c:v>4.6473483000000003E-2</c:v>
                </c:pt>
                <c:pt idx="5563">
                  <c:v>7.6170716999999999E-2</c:v>
                </c:pt>
                <c:pt idx="5564">
                  <c:v>7.9899497E-2</c:v>
                </c:pt>
                <c:pt idx="5565">
                  <c:v>0.33910665499999998</c:v>
                </c:pt>
                <c:pt idx="5566">
                  <c:v>4.0104167000000003E-2</c:v>
                </c:pt>
                <c:pt idx="5567">
                  <c:v>-2.1603807999999999E-2</c:v>
                </c:pt>
                <c:pt idx="5568">
                  <c:v>4.3592436999999998E-2</c:v>
                </c:pt>
                <c:pt idx="5569">
                  <c:v>-0.105011933</c:v>
                </c:pt>
                <c:pt idx="5570">
                  <c:v>0.10318118900000001</c:v>
                </c:pt>
                <c:pt idx="5571">
                  <c:v>0.19640179899999999</c:v>
                </c:pt>
                <c:pt idx="5572">
                  <c:v>0.12243150699999999</c:v>
                </c:pt>
                <c:pt idx="5573">
                  <c:v>5.7051453000000002E-2</c:v>
                </c:pt>
                <c:pt idx="5574">
                  <c:v>-0.250493097</c:v>
                </c:pt>
                <c:pt idx="5575">
                  <c:v>1.6939251999999998E-2</c:v>
                </c:pt>
                <c:pt idx="5576">
                  <c:v>-2.7033550999999999E-2</c:v>
                </c:pt>
                <c:pt idx="5577">
                  <c:v>-2.7160494E-2</c:v>
                </c:pt>
                <c:pt idx="5578">
                  <c:v>0.109931766</c:v>
                </c:pt>
                <c:pt idx="5579">
                  <c:v>5.1948052000000002E-2</c:v>
                </c:pt>
                <c:pt idx="5580">
                  <c:v>-1.0258514999999999E-2</c:v>
                </c:pt>
                <c:pt idx="5581">
                  <c:v>0.12525951599999999</c:v>
                </c:pt>
                <c:pt idx="5582">
                  <c:v>-4.8939640999999999E-2</c:v>
                </c:pt>
                <c:pt idx="5583">
                  <c:v>0.17064748199999999</c:v>
                </c:pt>
                <c:pt idx="5584">
                  <c:v>-6.2898089000000004E-2</c:v>
                </c:pt>
                <c:pt idx="5585">
                  <c:v>-1.3937282E-2</c:v>
                </c:pt>
                <c:pt idx="5586">
                  <c:v>-7.9865772000000002E-2</c:v>
                </c:pt>
                <c:pt idx="5587">
                  <c:v>-0.18770226500000001</c:v>
                </c:pt>
                <c:pt idx="5588">
                  <c:v>-4.4494381999999999E-2</c:v>
                </c:pt>
                <c:pt idx="5589">
                  <c:v>-0.10556701</c:v>
                </c:pt>
                <c:pt idx="5590">
                  <c:v>0.381960784</c:v>
                </c:pt>
                <c:pt idx="5591">
                  <c:v>-2.8034188000000002E-2</c:v>
                </c:pt>
                <c:pt idx="5592">
                  <c:v>0.10185185200000001</c:v>
                </c:pt>
                <c:pt idx="5593">
                  <c:v>9.4147583000000007E-2</c:v>
                </c:pt>
                <c:pt idx="5594">
                  <c:v>3.5974499E-2</c:v>
                </c:pt>
                <c:pt idx="5595">
                  <c:v>6.8817204000000007E-2</c:v>
                </c:pt>
                <c:pt idx="5596">
                  <c:v>0.11893656700000001</c:v>
                </c:pt>
                <c:pt idx="5597">
                  <c:v>0.143474503</c:v>
                </c:pt>
                <c:pt idx="5598">
                  <c:v>6.5217391E-2</c:v>
                </c:pt>
                <c:pt idx="5599">
                  <c:v>-5.4567022999999999E-2</c:v>
                </c:pt>
                <c:pt idx="5600">
                  <c:v>0.14799999999999999</c:v>
                </c:pt>
                <c:pt idx="5601">
                  <c:v>7.2966070999999993E-2</c:v>
                </c:pt>
                <c:pt idx="5602">
                  <c:v>-6.6666666999999999E-2</c:v>
                </c:pt>
                <c:pt idx="5603">
                  <c:v>9.8099866999999993E-2</c:v>
                </c:pt>
                <c:pt idx="5604">
                  <c:v>0.11846087299999999</c:v>
                </c:pt>
                <c:pt idx="5605">
                  <c:v>0.10841205600000001</c:v>
                </c:pt>
                <c:pt idx="5606">
                  <c:v>0.21729490000000001</c:v>
                </c:pt>
                <c:pt idx="5607">
                  <c:v>1.2295082000000001E-2</c:v>
                </c:pt>
                <c:pt idx="5608">
                  <c:v>-0.199066874</c:v>
                </c:pt>
                <c:pt idx="5609">
                  <c:v>-3.3567525000000001E-2</c:v>
                </c:pt>
                <c:pt idx="5610">
                  <c:v>7.2434607999999998E-2</c:v>
                </c:pt>
                <c:pt idx="5611">
                  <c:v>2.2175732E-2</c:v>
                </c:pt>
                <c:pt idx="5612">
                  <c:v>0.104477612</c:v>
                </c:pt>
                <c:pt idx="5613">
                  <c:v>9.1168996000000002E-2</c:v>
                </c:pt>
                <c:pt idx="5614">
                  <c:v>1.6209063999999999E-2</c:v>
                </c:pt>
                <c:pt idx="5615">
                  <c:v>0.118359375</c:v>
                </c:pt>
                <c:pt idx="5616">
                  <c:v>2.5073028000000001E-2</c:v>
                </c:pt>
                <c:pt idx="5617">
                  <c:v>-0.22213740500000001</c:v>
                </c:pt>
                <c:pt idx="5618">
                  <c:v>0.10280842499999999</c:v>
                </c:pt>
                <c:pt idx="5619">
                  <c:v>-4.4450153999999999E-2</c:v>
                </c:pt>
                <c:pt idx="5620">
                  <c:v>4.0996785000000001E-2</c:v>
                </c:pt>
                <c:pt idx="5621">
                  <c:v>0.16974359</c:v>
                </c:pt>
                <c:pt idx="5622">
                  <c:v>-0.120863309</c:v>
                </c:pt>
                <c:pt idx="5623">
                  <c:v>1.7219787E-2</c:v>
                </c:pt>
                <c:pt idx="5624">
                  <c:v>-0.14114514</c:v>
                </c:pt>
                <c:pt idx="5625">
                  <c:v>-1.4992504E-2</c:v>
                </c:pt>
                <c:pt idx="5626">
                  <c:v>5.0128535000000002E-2</c:v>
                </c:pt>
                <c:pt idx="5627">
                  <c:v>-1.4348097000000001E-2</c:v>
                </c:pt>
                <c:pt idx="5628">
                  <c:v>3.7098104E-2</c:v>
                </c:pt>
                <c:pt idx="5629">
                  <c:v>4.6413502000000002E-2</c:v>
                </c:pt>
                <c:pt idx="5630">
                  <c:v>-2.3489933000000001E-2</c:v>
                </c:pt>
                <c:pt idx="5631">
                  <c:v>4.3333333000000002E-2</c:v>
                </c:pt>
                <c:pt idx="5632">
                  <c:v>0.15604938300000001</c:v>
                </c:pt>
                <c:pt idx="5633">
                  <c:v>0.22815534000000001</c:v>
                </c:pt>
                <c:pt idx="5634">
                  <c:v>-2.5812194E-2</c:v>
                </c:pt>
                <c:pt idx="5635">
                  <c:v>0.13087674699999999</c:v>
                </c:pt>
                <c:pt idx="5636">
                  <c:v>0.130647131</c:v>
                </c:pt>
                <c:pt idx="5637">
                  <c:v>9.795479E-2</c:v>
                </c:pt>
                <c:pt idx="5638">
                  <c:v>0.20111731799999999</c:v>
                </c:pt>
                <c:pt idx="5639">
                  <c:v>-0.12480169200000001</c:v>
                </c:pt>
                <c:pt idx="5640">
                  <c:v>-2.4375193E-2</c:v>
                </c:pt>
                <c:pt idx="5641">
                  <c:v>2.6927784999999999E-2</c:v>
                </c:pt>
                <c:pt idx="5642">
                  <c:v>2.6927784999999999E-2</c:v>
                </c:pt>
                <c:pt idx="5643">
                  <c:v>4.4678055000000001E-2</c:v>
                </c:pt>
                <c:pt idx="5644">
                  <c:v>8.8495580000000004E-3</c:v>
                </c:pt>
                <c:pt idx="5645">
                  <c:v>5.7251907999999997E-2</c:v>
                </c:pt>
                <c:pt idx="5646">
                  <c:v>2.4779736E-2</c:v>
                </c:pt>
                <c:pt idx="5647">
                  <c:v>0.18801652899999999</c:v>
                </c:pt>
                <c:pt idx="5648">
                  <c:v>-1.9524099999999999E-2</c:v>
                </c:pt>
                <c:pt idx="5649">
                  <c:v>-5.8333333000000001E-2</c:v>
                </c:pt>
                <c:pt idx="5650">
                  <c:v>0.17639429300000001</c:v>
                </c:pt>
                <c:pt idx="5651">
                  <c:v>-1.8067753999999998E-2</c:v>
                </c:pt>
                <c:pt idx="5652">
                  <c:v>0.12535612500000001</c:v>
                </c:pt>
                <c:pt idx="5653">
                  <c:v>0.105178428</c:v>
                </c:pt>
                <c:pt idx="5654">
                  <c:v>-0.148760331</c:v>
                </c:pt>
                <c:pt idx="5655">
                  <c:v>0.15834522100000001</c:v>
                </c:pt>
                <c:pt idx="5656">
                  <c:v>-3.6565096999999998E-2</c:v>
                </c:pt>
                <c:pt idx="5657">
                  <c:v>2.5648855000000002E-2</c:v>
                </c:pt>
                <c:pt idx="5658">
                  <c:v>-3.9812646E-2</c:v>
                </c:pt>
                <c:pt idx="5659">
                  <c:v>9.7636177000000005E-2</c:v>
                </c:pt>
                <c:pt idx="5660">
                  <c:v>-0.26286890899999998</c:v>
                </c:pt>
                <c:pt idx="5661">
                  <c:v>9.0995712000000006E-2</c:v>
                </c:pt>
                <c:pt idx="5662">
                  <c:v>1.6260163000000001E-2</c:v>
                </c:pt>
                <c:pt idx="5663">
                  <c:v>3.3007334999999999E-2</c:v>
                </c:pt>
                <c:pt idx="5664">
                  <c:v>-0.10064635299999999</c:v>
                </c:pt>
                <c:pt idx="5665">
                  <c:v>-0.191545575</c:v>
                </c:pt>
                <c:pt idx="5666">
                  <c:v>1.5047022E-2</c:v>
                </c:pt>
                <c:pt idx="5667">
                  <c:v>-8.9858793000000006E-2</c:v>
                </c:pt>
                <c:pt idx="5668">
                  <c:v>0.10388821400000001</c:v>
                </c:pt>
                <c:pt idx="5669">
                  <c:v>8.7064676999999993E-2</c:v>
                </c:pt>
                <c:pt idx="5670">
                  <c:v>-4.1516245E-2</c:v>
                </c:pt>
                <c:pt idx="5671">
                  <c:v>1.5463918E-2</c:v>
                </c:pt>
                <c:pt idx="5672">
                  <c:v>2.3573200999999998E-2</c:v>
                </c:pt>
                <c:pt idx="5673">
                  <c:v>2.0560748E-2</c:v>
                </c:pt>
                <c:pt idx="5674">
                  <c:v>0.17860554000000001</c:v>
                </c:pt>
                <c:pt idx="5675">
                  <c:v>0.31956911999999998</c:v>
                </c:pt>
                <c:pt idx="5676">
                  <c:v>-0.26407766999999999</c:v>
                </c:pt>
                <c:pt idx="5677">
                  <c:v>3.5009311000000001E-2</c:v>
                </c:pt>
                <c:pt idx="5678">
                  <c:v>4.4797688000000002E-2</c:v>
                </c:pt>
                <c:pt idx="5679">
                  <c:v>4.2399172999999998E-2</c:v>
                </c:pt>
                <c:pt idx="5680">
                  <c:v>4.6012270000000003E-3</c:v>
                </c:pt>
                <c:pt idx="5681">
                  <c:v>-6.2620423999999994E-2</c:v>
                </c:pt>
                <c:pt idx="5682">
                  <c:v>2.2421519999999999E-3</c:v>
                </c:pt>
                <c:pt idx="5683">
                  <c:v>8.0620154999999999E-2</c:v>
                </c:pt>
                <c:pt idx="5684">
                  <c:v>2.8963414999999999E-2</c:v>
                </c:pt>
                <c:pt idx="5685">
                  <c:v>-1.0582009999999999E-3</c:v>
                </c:pt>
                <c:pt idx="5686">
                  <c:v>0.169333333</c:v>
                </c:pt>
                <c:pt idx="5687">
                  <c:v>-4.6171828999999998E-2</c:v>
                </c:pt>
                <c:pt idx="5688">
                  <c:v>2.6121901999999999E-2</c:v>
                </c:pt>
                <c:pt idx="5689">
                  <c:v>0.11670480499999999</c:v>
                </c:pt>
                <c:pt idx="5690">
                  <c:v>-2.6206897E-2</c:v>
                </c:pt>
                <c:pt idx="5691">
                  <c:v>-4.4687642E-2</c:v>
                </c:pt>
                <c:pt idx="5692">
                  <c:v>5.3333332999999997E-2</c:v>
                </c:pt>
                <c:pt idx="5693">
                  <c:v>4.6698873000000002E-2</c:v>
                </c:pt>
                <c:pt idx="5694">
                  <c:v>0.189925119</c:v>
                </c:pt>
                <c:pt idx="5695">
                  <c:v>3.9603960000000001E-2</c:v>
                </c:pt>
                <c:pt idx="5696">
                  <c:v>0.103887169</c:v>
                </c:pt>
                <c:pt idx="5697">
                  <c:v>7.4249604999999996E-2</c:v>
                </c:pt>
                <c:pt idx="5698">
                  <c:v>-4.4426493999999997E-2</c:v>
                </c:pt>
                <c:pt idx="5699">
                  <c:v>-3.2000000000000001E-2</c:v>
                </c:pt>
                <c:pt idx="5700">
                  <c:v>-0.21621621599999999</c:v>
                </c:pt>
                <c:pt idx="5701">
                  <c:v>3.5298837E-2</c:v>
                </c:pt>
                <c:pt idx="5702">
                  <c:v>0.104736842</c:v>
                </c:pt>
                <c:pt idx="5703">
                  <c:v>3.4482759000000002E-2</c:v>
                </c:pt>
                <c:pt idx="5704">
                  <c:v>0.111923077</c:v>
                </c:pt>
                <c:pt idx="5705">
                  <c:v>5.1805337999999999E-2</c:v>
                </c:pt>
                <c:pt idx="5706">
                  <c:v>0.112308254</c:v>
                </c:pt>
                <c:pt idx="5707">
                  <c:v>1.0869564999999999E-2</c:v>
                </c:pt>
                <c:pt idx="5708">
                  <c:v>5.0691244000000003E-2</c:v>
                </c:pt>
                <c:pt idx="5709">
                  <c:v>-3.0000000000000001E-3</c:v>
                </c:pt>
                <c:pt idx="5710">
                  <c:v>7.3913042999999998E-2</c:v>
                </c:pt>
                <c:pt idx="5711">
                  <c:v>0.27777777799999998</c:v>
                </c:pt>
                <c:pt idx="5712">
                  <c:v>0.10056657200000001</c:v>
                </c:pt>
                <c:pt idx="5713">
                  <c:v>0.11463414600000001</c:v>
                </c:pt>
                <c:pt idx="5714">
                  <c:v>4.2519685000000002E-2</c:v>
                </c:pt>
                <c:pt idx="5715">
                  <c:v>6.8942876E-2</c:v>
                </c:pt>
                <c:pt idx="5716">
                  <c:v>7.6826195999999999E-2</c:v>
                </c:pt>
                <c:pt idx="5717">
                  <c:v>2.8433152E-2</c:v>
                </c:pt>
                <c:pt idx="5718">
                  <c:v>2.5210084000000001E-2</c:v>
                </c:pt>
                <c:pt idx="5719">
                  <c:v>-7.5675675999999997E-2</c:v>
                </c:pt>
                <c:pt idx="5720">
                  <c:v>-4.6595793000000003E-2</c:v>
                </c:pt>
                <c:pt idx="5721">
                  <c:v>-3.5019454999999998E-2</c:v>
                </c:pt>
                <c:pt idx="5722">
                  <c:v>1.2692966999999999E-2</c:v>
                </c:pt>
                <c:pt idx="5723">
                  <c:v>2.7195029999999999E-3</c:v>
                </c:pt>
                <c:pt idx="5724">
                  <c:v>1.9366197000000002E-2</c:v>
                </c:pt>
                <c:pt idx="5725">
                  <c:v>0.3125</c:v>
                </c:pt>
                <c:pt idx="5726">
                  <c:v>0.45917808199999999</c:v>
                </c:pt>
                <c:pt idx="5727">
                  <c:v>1.0218978E-2</c:v>
                </c:pt>
                <c:pt idx="5728">
                  <c:v>-2.6819922999999999E-2</c:v>
                </c:pt>
                <c:pt idx="5729">
                  <c:v>7.7821011999999995E-2</c:v>
                </c:pt>
                <c:pt idx="5730">
                  <c:v>0.33672055400000001</c:v>
                </c:pt>
                <c:pt idx="5731">
                  <c:v>-1.6452287999999999E-2</c:v>
                </c:pt>
                <c:pt idx="5732">
                  <c:v>-6.0374150000000001E-2</c:v>
                </c:pt>
                <c:pt idx="5733">
                  <c:v>0.206576126</c:v>
                </c:pt>
                <c:pt idx="5734">
                  <c:v>0.108635097</c:v>
                </c:pt>
                <c:pt idx="5735">
                  <c:v>0.17189189199999999</c:v>
                </c:pt>
                <c:pt idx="5736">
                  <c:v>8.3840138999999994E-2</c:v>
                </c:pt>
                <c:pt idx="5737">
                  <c:v>5.6727870999999999E-2</c:v>
                </c:pt>
                <c:pt idx="5738">
                  <c:v>0.18511904800000001</c:v>
                </c:pt>
                <c:pt idx="5739">
                  <c:v>0.28794178799999998</c:v>
                </c:pt>
                <c:pt idx="5740">
                  <c:v>4.1139241E-2</c:v>
                </c:pt>
                <c:pt idx="5741">
                  <c:v>-0.17272727299999999</c:v>
                </c:pt>
                <c:pt idx="5742">
                  <c:v>5.7886244000000003E-2</c:v>
                </c:pt>
                <c:pt idx="5743">
                  <c:v>-5.5668999999999998E-4</c:v>
                </c:pt>
                <c:pt idx="5744">
                  <c:v>-6.7546584000000007E-2</c:v>
                </c:pt>
                <c:pt idx="5745">
                  <c:v>1.927525E-3</c:v>
                </c:pt>
                <c:pt idx="5746">
                  <c:v>3.1434185000000003E-2</c:v>
                </c:pt>
                <c:pt idx="5747">
                  <c:v>-6.9138906E-2</c:v>
                </c:pt>
                <c:pt idx="5748">
                  <c:v>-2.7223230000000001E-2</c:v>
                </c:pt>
                <c:pt idx="5749">
                  <c:v>-7.6234670000000001E-3</c:v>
                </c:pt>
                <c:pt idx="5750">
                  <c:v>-0.19260400599999999</c:v>
                </c:pt>
                <c:pt idx="5751">
                  <c:v>9.7243889999999999E-2</c:v>
                </c:pt>
                <c:pt idx="5752">
                  <c:v>5.0385300000000003E-3</c:v>
                </c:pt>
                <c:pt idx="5753">
                  <c:v>0.116374269</c:v>
                </c:pt>
                <c:pt idx="5754">
                  <c:v>6.2893080000000004E-3</c:v>
                </c:pt>
                <c:pt idx="5755">
                  <c:v>9.6563259999999998E-2</c:v>
                </c:pt>
                <c:pt idx="5756">
                  <c:v>-0.123972847</c:v>
                </c:pt>
                <c:pt idx="5757" formatCode="0.00E+00">
                  <c:v>-4.0000000000000002E-4</c:v>
                </c:pt>
                <c:pt idx="5758">
                  <c:v>-0.10214703999999999</c:v>
                </c:pt>
                <c:pt idx="5759">
                  <c:v>-2.8235294000000001E-2</c:v>
                </c:pt>
                <c:pt idx="5760">
                  <c:v>2.6768641999999999E-2</c:v>
                </c:pt>
                <c:pt idx="5761">
                  <c:v>3.1614982E-2</c:v>
                </c:pt>
                <c:pt idx="5762">
                  <c:v>1.4950166000000001E-2</c:v>
                </c:pt>
                <c:pt idx="5763">
                  <c:v>-0.35225225199999999</c:v>
                </c:pt>
                <c:pt idx="5764">
                  <c:v>-9.8039219999999996E-3</c:v>
                </c:pt>
                <c:pt idx="5765">
                  <c:v>6.0043668000000001E-2</c:v>
                </c:pt>
                <c:pt idx="5766">
                  <c:v>1.9953790999999999E-2</c:v>
                </c:pt>
                <c:pt idx="5767">
                  <c:v>1.8072288999999998E-2</c:v>
                </c:pt>
                <c:pt idx="5768">
                  <c:v>0.21536351200000001</c:v>
                </c:pt>
                <c:pt idx="5769">
                  <c:v>6.2250263E-2</c:v>
                </c:pt>
                <c:pt idx="5770">
                  <c:v>2.7132673999999999E-2</c:v>
                </c:pt>
                <c:pt idx="5771">
                  <c:v>-2.9752066000000001E-2</c:v>
                </c:pt>
                <c:pt idx="5772">
                  <c:v>3.3755274000000002E-2</c:v>
                </c:pt>
                <c:pt idx="5773">
                  <c:v>1.1423132000000001E-2</c:v>
                </c:pt>
                <c:pt idx="5774">
                  <c:v>-6.1538462000000002E-2</c:v>
                </c:pt>
                <c:pt idx="5775">
                  <c:v>-8.2621867000000002E-2</c:v>
                </c:pt>
                <c:pt idx="5776">
                  <c:v>5.9804718999999999E-2</c:v>
                </c:pt>
                <c:pt idx="5777">
                  <c:v>7.5443786999999998E-2</c:v>
                </c:pt>
                <c:pt idx="5778">
                  <c:v>-7.0545455000000007E-2</c:v>
                </c:pt>
                <c:pt idx="5779">
                  <c:v>-6.7205288000000002E-2</c:v>
                </c:pt>
                <c:pt idx="5780">
                  <c:v>0.19383404400000001</c:v>
                </c:pt>
                <c:pt idx="5781">
                  <c:v>-5.9183672999999999E-2</c:v>
                </c:pt>
                <c:pt idx="5782">
                  <c:v>7.5667656E-2</c:v>
                </c:pt>
                <c:pt idx="5783">
                  <c:v>0.398630137</c:v>
                </c:pt>
                <c:pt idx="5784">
                  <c:v>5.1691728999999999E-2</c:v>
                </c:pt>
                <c:pt idx="5785">
                  <c:v>5.0703299999999996E-3</c:v>
                </c:pt>
                <c:pt idx="5786">
                  <c:v>0.136746598</c:v>
                </c:pt>
                <c:pt idx="5787">
                  <c:v>-2.7210884000000001E-2</c:v>
                </c:pt>
                <c:pt idx="5788">
                  <c:v>3.4385568999999998E-2</c:v>
                </c:pt>
                <c:pt idx="5789">
                  <c:v>-0.151764706</c:v>
                </c:pt>
                <c:pt idx="5790">
                  <c:v>-2.5781678999999998E-2</c:v>
                </c:pt>
                <c:pt idx="5791">
                  <c:v>-7.7212333999999994E-2</c:v>
                </c:pt>
                <c:pt idx="5792">
                  <c:v>4.4145873000000002E-2</c:v>
                </c:pt>
                <c:pt idx="5793">
                  <c:v>2.2046354000000001E-2</c:v>
                </c:pt>
                <c:pt idx="5794">
                  <c:v>-3.1953743E-2</c:v>
                </c:pt>
                <c:pt idx="5795">
                  <c:v>-9.6194503000000001E-2</c:v>
                </c:pt>
                <c:pt idx="5796">
                  <c:v>-6.5118396999999995E-2</c:v>
                </c:pt>
                <c:pt idx="5797">
                  <c:v>-6.9548871999999998E-2</c:v>
                </c:pt>
                <c:pt idx="5798">
                  <c:v>1.9073568999999999E-2</c:v>
                </c:pt>
                <c:pt idx="5799">
                  <c:v>6.0294770000000001E-3</c:v>
                </c:pt>
                <c:pt idx="5800">
                  <c:v>0.14664980999999999</c:v>
                </c:pt>
                <c:pt idx="5801">
                  <c:v>7.5545851999999997E-2</c:v>
                </c:pt>
                <c:pt idx="5802">
                  <c:v>-5.2488070999999997E-2</c:v>
                </c:pt>
                <c:pt idx="5803">
                  <c:v>0.12621359200000001</c:v>
                </c:pt>
                <c:pt idx="5804">
                  <c:v>-0.13381774099999999</c:v>
                </c:pt>
                <c:pt idx="5805">
                  <c:v>0.19615384599999999</c:v>
                </c:pt>
                <c:pt idx="5806">
                  <c:v>-4.3963554000000002E-2</c:v>
                </c:pt>
                <c:pt idx="5807">
                  <c:v>1.5813566000000001E-2</c:v>
                </c:pt>
                <c:pt idx="5808">
                  <c:v>-2.2670025E-2</c:v>
                </c:pt>
                <c:pt idx="5809">
                  <c:v>-0.12687515899999999</c:v>
                </c:pt>
                <c:pt idx="5810">
                  <c:v>0.12154195</c:v>
                </c:pt>
                <c:pt idx="5811">
                  <c:v>3.1043257000000001E-2</c:v>
                </c:pt>
                <c:pt idx="5812">
                  <c:v>-0.19301847999999999</c:v>
                </c:pt>
                <c:pt idx="5813">
                  <c:v>7.3880162999999999E-2</c:v>
                </c:pt>
                <c:pt idx="5814">
                  <c:v>0.15404040399999999</c:v>
                </c:pt>
                <c:pt idx="5815">
                  <c:v>4.3949661000000001E-2</c:v>
                </c:pt>
                <c:pt idx="5816">
                  <c:v>2.3468057000000001E-2</c:v>
                </c:pt>
                <c:pt idx="5817">
                  <c:v>-4.6601942E-2</c:v>
                </c:pt>
                <c:pt idx="5818">
                  <c:v>-8.5689429999999997E-2</c:v>
                </c:pt>
                <c:pt idx="5819">
                  <c:v>0.15484804599999999</c:v>
                </c:pt>
                <c:pt idx="5820">
                  <c:v>-0.23762886599999999</c:v>
                </c:pt>
                <c:pt idx="5821">
                  <c:v>-1.6822786999999999E-2</c:v>
                </c:pt>
                <c:pt idx="5822">
                  <c:v>0.14458874499999999</c:v>
                </c:pt>
                <c:pt idx="5823">
                  <c:v>-1.1299435E-2</c:v>
                </c:pt>
                <c:pt idx="5824">
                  <c:v>3.2727273000000001E-2</c:v>
                </c:pt>
                <c:pt idx="5825">
                  <c:v>0.185394582</c:v>
                </c:pt>
                <c:pt idx="5826">
                  <c:v>0.17816092</c:v>
                </c:pt>
                <c:pt idx="5827">
                  <c:v>-9.6339110000000002E-3</c:v>
                </c:pt>
                <c:pt idx="5828">
                  <c:v>4.3157895000000002E-2</c:v>
                </c:pt>
                <c:pt idx="5829">
                  <c:v>-0.102854554</c:v>
                </c:pt>
                <c:pt idx="5830">
                  <c:v>1.5873016E-2</c:v>
                </c:pt>
                <c:pt idx="5831">
                  <c:v>-4.6153845999999998E-2</c:v>
                </c:pt>
                <c:pt idx="5832">
                  <c:v>0.23314917099999999</c:v>
                </c:pt>
                <c:pt idx="5833">
                  <c:v>-1.4616321999999999E-2</c:v>
                </c:pt>
                <c:pt idx="5834">
                  <c:v>-0.104895105</c:v>
                </c:pt>
                <c:pt idx="5835">
                  <c:v>4.8611110999999999E-2</c:v>
                </c:pt>
                <c:pt idx="5836">
                  <c:v>0.22192691000000001</c:v>
                </c:pt>
                <c:pt idx="5837">
                  <c:v>-3.9555202999999997E-2</c:v>
                </c:pt>
                <c:pt idx="5838">
                  <c:v>7.6923080000000001E-3</c:v>
                </c:pt>
                <c:pt idx="5839">
                  <c:v>0.29059829100000001</c:v>
                </c:pt>
                <c:pt idx="5840">
                  <c:v>0.29677819100000002</c:v>
                </c:pt>
                <c:pt idx="5841">
                  <c:v>-4.4957472999999998E-2</c:v>
                </c:pt>
                <c:pt idx="5842">
                  <c:v>-8.8659794E-2</c:v>
                </c:pt>
                <c:pt idx="5843">
                  <c:v>1.2500000000000001E-2</c:v>
                </c:pt>
                <c:pt idx="5844">
                  <c:v>-2.8024911E-2</c:v>
                </c:pt>
                <c:pt idx="5845">
                  <c:v>0.16666666699999999</c:v>
                </c:pt>
                <c:pt idx="5846">
                  <c:v>3.3898304999999997E-2</c:v>
                </c:pt>
                <c:pt idx="5847">
                  <c:v>2.0641356E-2</c:v>
                </c:pt>
                <c:pt idx="5848">
                  <c:v>0.12015503900000001</c:v>
                </c:pt>
                <c:pt idx="5849">
                  <c:v>0.24899328900000001</c:v>
                </c:pt>
                <c:pt idx="5850">
                  <c:v>-0.107110979</c:v>
                </c:pt>
                <c:pt idx="5851">
                  <c:v>-6.9721675999999996E-2</c:v>
                </c:pt>
                <c:pt idx="5852">
                  <c:v>0.19018404899999999</c:v>
                </c:pt>
                <c:pt idx="5853">
                  <c:v>-7.6661730000000001E-3</c:v>
                </c:pt>
                <c:pt idx="5854">
                  <c:v>0.118014362</c:v>
                </c:pt>
                <c:pt idx="5855">
                  <c:v>0.11064189200000001</c:v>
                </c:pt>
                <c:pt idx="5856">
                  <c:v>-3.9054471E-2</c:v>
                </c:pt>
                <c:pt idx="5857">
                  <c:v>7.0591768999999999E-2</c:v>
                </c:pt>
                <c:pt idx="5858">
                  <c:v>-0.219636364</c:v>
                </c:pt>
                <c:pt idx="5859">
                  <c:v>-2.1052632000000002E-2</c:v>
                </c:pt>
                <c:pt idx="5860">
                  <c:v>-2.2004889999999999E-2</c:v>
                </c:pt>
                <c:pt idx="5861">
                  <c:v>0.112156295</c:v>
                </c:pt>
                <c:pt idx="5862">
                  <c:v>-1.659221E-3</c:v>
                </c:pt>
                <c:pt idx="5863">
                  <c:v>7.8142694999999998E-2</c:v>
                </c:pt>
                <c:pt idx="5864">
                  <c:v>-5.8727569E-2</c:v>
                </c:pt>
                <c:pt idx="5865">
                  <c:v>-2.1234567999999999E-2</c:v>
                </c:pt>
                <c:pt idx="5866">
                  <c:v>3.6324785999999998E-2</c:v>
                </c:pt>
                <c:pt idx="5867">
                  <c:v>3.1646451999999999E-2</c:v>
                </c:pt>
                <c:pt idx="5868">
                  <c:v>4.0677966000000003E-2</c:v>
                </c:pt>
                <c:pt idx="5869">
                  <c:v>3.1111111E-2</c:v>
                </c:pt>
                <c:pt idx="5870">
                  <c:v>-1.0687023E-2</c:v>
                </c:pt>
                <c:pt idx="5871">
                  <c:v>1.0440835000000001E-2</c:v>
                </c:pt>
                <c:pt idx="5872">
                  <c:v>8.1398947999999999E-2</c:v>
                </c:pt>
                <c:pt idx="5873">
                  <c:v>-7.9004666000000001E-2</c:v>
                </c:pt>
                <c:pt idx="5874">
                  <c:v>0.218944099</c:v>
                </c:pt>
                <c:pt idx="5875">
                  <c:v>2.38806E-3</c:v>
                </c:pt>
                <c:pt idx="5876">
                  <c:v>-5.4729729999999997E-2</c:v>
                </c:pt>
                <c:pt idx="5877">
                  <c:v>-0.49584541100000001</c:v>
                </c:pt>
                <c:pt idx="5878">
                  <c:v>0.10706264</c:v>
                </c:pt>
                <c:pt idx="5879">
                  <c:v>2.2075055E-2</c:v>
                </c:pt>
                <c:pt idx="5880">
                  <c:v>-6.0377357999999999E-2</c:v>
                </c:pt>
                <c:pt idx="5881">
                  <c:v>-0.190913731</c:v>
                </c:pt>
                <c:pt idx="5882">
                  <c:v>6.8502351000000003E-2</c:v>
                </c:pt>
                <c:pt idx="5883">
                  <c:v>-2.1250000000000002E-2</c:v>
                </c:pt>
                <c:pt idx="5884">
                  <c:v>-3.7243950000000001E-3</c:v>
                </c:pt>
                <c:pt idx="5885">
                  <c:v>5.7937955999999999E-2</c:v>
                </c:pt>
                <c:pt idx="5886">
                  <c:v>-0.15737704899999999</c:v>
                </c:pt>
                <c:pt idx="5887">
                  <c:v>0.12669683300000001</c:v>
                </c:pt>
                <c:pt idx="5888">
                  <c:v>1.7808219E-2</c:v>
                </c:pt>
                <c:pt idx="5889">
                  <c:v>3.6071429000000002E-2</c:v>
                </c:pt>
                <c:pt idx="5890">
                  <c:v>-2.8340081E-2</c:v>
                </c:pt>
                <c:pt idx="5891">
                  <c:v>0.12920327200000001</c:v>
                </c:pt>
                <c:pt idx="5892">
                  <c:v>0.14556962000000001</c:v>
                </c:pt>
                <c:pt idx="5893">
                  <c:v>5.2899936000000002E-2</c:v>
                </c:pt>
                <c:pt idx="5894">
                  <c:v>-0.161417323</c:v>
                </c:pt>
                <c:pt idx="5895">
                  <c:v>-3.8636363999999999E-2</c:v>
                </c:pt>
                <c:pt idx="5896">
                  <c:v>-6.6761871E-2</c:v>
                </c:pt>
                <c:pt idx="5897">
                  <c:v>-0.100911239</c:v>
                </c:pt>
                <c:pt idx="5898">
                  <c:v>-1.8264840000000001E-2</c:v>
                </c:pt>
                <c:pt idx="5899">
                  <c:v>0.18235294099999999</c:v>
                </c:pt>
                <c:pt idx="5900">
                  <c:v>0.10211579899999999</c:v>
                </c:pt>
                <c:pt idx="5901">
                  <c:v>5.4196462000000001E-2</c:v>
                </c:pt>
                <c:pt idx="5902">
                  <c:v>-3.0720338999999999E-2</c:v>
                </c:pt>
                <c:pt idx="5903">
                  <c:v>2.301665E-2</c:v>
                </c:pt>
                <c:pt idx="5904">
                  <c:v>2.8770706E-2</c:v>
                </c:pt>
                <c:pt idx="5905">
                  <c:v>3.5812671999999997E-2</c:v>
                </c:pt>
                <c:pt idx="5906">
                  <c:v>-3.1430404000000002E-2</c:v>
                </c:pt>
                <c:pt idx="5907">
                  <c:v>8.4837545E-2</c:v>
                </c:pt>
                <c:pt idx="5908">
                  <c:v>-0.10055096400000001</c:v>
                </c:pt>
                <c:pt idx="5909">
                  <c:v>-9.0277778000000003E-2</c:v>
                </c:pt>
                <c:pt idx="5910">
                  <c:v>7.8674947999999995E-2</c:v>
                </c:pt>
                <c:pt idx="5911">
                  <c:v>-0.31121519600000003</c:v>
                </c:pt>
                <c:pt idx="5912">
                  <c:v>1.5282392000000001E-2</c:v>
                </c:pt>
                <c:pt idx="5913">
                  <c:v>7.9196216999999999E-2</c:v>
                </c:pt>
                <c:pt idx="5914">
                  <c:v>4.2105262999999997E-2</c:v>
                </c:pt>
                <c:pt idx="5915">
                  <c:v>-0.12585638199999999</c:v>
                </c:pt>
                <c:pt idx="5916">
                  <c:v>0.36101083</c:v>
                </c:pt>
                <c:pt idx="5917">
                  <c:v>9.5315023999999998E-2</c:v>
                </c:pt>
                <c:pt idx="5918">
                  <c:v>1.8711018999999999E-2</c:v>
                </c:pt>
                <c:pt idx="5919">
                  <c:v>-2.5503356000000001E-2</c:v>
                </c:pt>
                <c:pt idx="5920">
                  <c:v>5.8027080000000002E-3</c:v>
                </c:pt>
                <c:pt idx="5921">
                  <c:v>-0.14273023400000001</c:v>
                </c:pt>
                <c:pt idx="5922">
                  <c:v>5.5261611000000002E-2</c:v>
                </c:pt>
                <c:pt idx="5923">
                  <c:v>9.6874999999999999E-3</c:v>
                </c:pt>
                <c:pt idx="5924">
                  <c:v>7.1633238000000002E-2</c:v>
                </c:pt>
                <c:pt idx="5925">
                  <c:v>-1.6469377E-2</c:v>
                </c:pt>
                <c:pt idx="5926">
                  <c:v>-6.8493149999999999E-3</c:v>
                </c:pt>
                <c:pt idx="5927">
                  <c:v>-1.3605442000000001E-2</c:v>
                </c:pt>
                <c:pt idx="5928">
                  <c:v>-2.5152957E-2</c:v>
                </c:pt>
                <c:pt idx="5929">
                  <c:v>2.5773200000000001E-3</c:v>
                </c:pt>
                <c:pt idx="5930">
                  <c:v>4.3478260999999997E-2</c:v>
                </c:pt>
                <c:pt idx="5931">
                  <c:v>2.2616408000000001E-2</c:v>
                </c:pt>
                <c:pt idx="5932">
                  <c:v>0.113043478</c:v>
                </c:pt>
                <c:pt idx="5933">
                  <c:v>5.9296481999999998E-2</c:v>
                </c:pt>
                <c:pt idx="5934">
                  <c:v>3.3210332000000002E-2</c:v>
                </c:pt>
                <c:pt idx="5935">
                  <c:v>9.2731830000000001E-2</c:v>
                </c:pt>
                <c:pt idx="5936">
                  <c:v>6.4216308E-2</c:v>
                </c:pt>
                <c:pt idx="5937">
                  <c:v>1.305483E-2</c:v>
                </c:pt>
                <c:pt idx="5938">
                  <c:v>-2.8137300000000002E-4</c:v>
                </c:pt>
                <c:pt idx="5939">
                  <c:v>-5.3749999999999999E-2</c:v>
                </c:pt>
                <c:pt idx="5940">
                  <c:v>5.9973923999999998E-2</c:v>
                </c:pt>
                <c:pt idx="5941">
                  <c:v>-1.9154556999999999E-2</c:v>
                </c:pt>
                <c:pt idx="5942">
                  <c:v>-5.0615594999999999E-2</c:v>
                </c:pt>
                <c:pt idx="5943">
                  <c:v>-4.8421052999999999E-2</c:v>
                </c:pt>
                <c:pt idx="5944">
                  <c:v>0</c:v>
                </c:pt>
                <c:pt idx="5945">
                  <c:v>-5.6008150000000003E-3</c:v>
                </c:pt>
                <c:pt idx="5946">
                  <c:v>-1.8421053E-2</c:v>
                </c:pt>
                <c:pt idx="5947">
                  <c:v>1.8997361000000001E-2</c:v>
                </c:pt>
                <c:pt idx="5948">
                  <c:v>-6.0428849999999999E-2</c:v>
                </c:pt>
                <c:pt idx="5949">
                  <c:v>-5.1348998999999999E-2</c:v>
                </c:pt>
                <c:pt idx="5950">
                  <c:v>1.1037528E-2</c:v>
                </c:pt>
                <c:pt idx="5951">
                  <c:v>-5.0724638000000002E-2</c:v>
                </c:pt>
                <c:pt idx="5952">
                  <c:v>4.8591548999999998E-2</c:v>
                </c:pt>
                <c:pt idx="5953">
                  <c:v>0.27453987699999999</c:v>
                </c:pt>
                <c:pt idx="5954">
                  <c:v>3.7953092000000001E-2</c:v>
                </c:pt>
                <c:pt idx="5955">
                  <c:v>-1.3912549999999999E-2</c:v>
                </c:pt>
                <c:pt idx="5956">
                  <c:v>-5.0235479E-2</c:v>
                </c:pt>
                <c:pt idx="5957">
                  <c:v>0.19578947399999999</c:v>
                </c:pt>
                <c:pt idx="5958">
                  <c:v>-2.5714285999999999E-2</c:v>
                </c:pt>
                <c:pt idx="5959">
                  <c:v>0</c:v>
                </c:pt>
                <c:pt idx="5960">
                  <c:v>2.3479831E-2</c:v>
                </c:pt>
                <c:pt idx="5961">
                  <c:v>-5.5266887000000001E-2</c:v>
                </c:pt>
                <c:pt idx="5962">
                  <c:v>7.4999999999999997E-2</c:v>
                </c:pt>
                <c:pt idx="5963">
                  <c:v>9.8669622999999998E-2</c:v>
                </c:pt>
                <c:pt idx="5964">
                  <c:v>-1.1192931E-2</c:v>
                </c:pt>
                <c:pt idx="5965">
                  <c:v>-7.5692308E-2</c:v>
                </c:pt>
                <c:pt idx="5966">
                  <c:v>6.4039409000000005E-2</c:v>
                </c:pt>
                <c:pt idx="5967">
                  <c:v>-3.1612902999999998E-2</c:v>
                </c:pt>
                <c:pt idx="5968">
                  <c:v>-4.8714809999999997E-2</c:v>
                </c:pt>
                <c:pt idx="5969">
                  <c:v>3.1512175000000003E-2</c:v>
                </c:pt>
                <c:pt idx="5970">
                  <c:v>0.31568431600000002</c:v>
                </c:pt>
                <c:pt idx="5971">
                  <c:v>-6.1381074000000001E-2</c:v>
                </c:pt>
                <c:pt idx="5972">
                  <c:v>6.2266500000000002E-3</c:v>
                </c:pt>
                <c:pt idx="5973">
                  <c:v>-2.4390243999999998E-2</c:v>
                </c:pt>
                <c:pt idx="5974">
                  <c:v>-9.3333329999999992E-3</c:v>
                </c:pt>
                <c:pt idx="5975">
                  <c:v>7.7648538000000003E-2</c:v>
                </c:pt>
                <c:pt idx="5976">
                  <c:v>-1.8678160999999999E-2</c:v>
                </c:pt>
                <c:pt idx="5977">
                  <c:v>0.45673076899999998</c:v>
                </c:pt>
                <c:pt idx="5978">
                  <c:v>5.9317130000000003E-2</c:v>
                </c:pt>
                <c:pt idx="5979">
                  <c:v>0.11101190499999999</c:v>
                </c:pt>
                <c:pt idx="5980">
                  <c:v>-4.4600938999999999E-2</c:v>
                </c:pt>
                <c:pt idx="5981">
                  <c:v>0.11206701400000001</c:v>
                </c:pt>
                <c:pt idx="5982">
                  <c:v>-8.7248322000000003E-2</c:v>
                </c:pt>
                <c:pt idx="5983">
                  <c:v>-5.8879168000000003E-2</c:v>
                </c:pt>
                <c:pt idx="5984">
                  <c:v>3.0941908000000001E-2</c:v>
                </c:pt>
                <c:pt idx="5985">
                  <c:v>2.3589743999999999E-2</c:v>
                </c:pt>
                <c:pt idx="5986">
                  <c:v>3.8551951000000001E-2</c:v>
                </c:pt>
                <c:pt idx="5987">
                  <c:v>-6.4019851000000003E-2</c:v>
                </c:pt>
                <c:pt idx="5988">
                  <c:v>3.3573141000000001E-2</c:v>
                </c:pt>
                <c:pt idx="5989">
                  <c:v>0.26678445200000001</c:v>
                </c:pt>
                <c:pt idx="5990">
                  <c:v>-2.6724138000000001E-2</c:v>
                </c:pt>
                <c:pt idx="5991">
                  <c:v>2.0652173999999999E-2</c:v>
                </c:pt>
                <c:pt idx="5992">
                  <c:v>1.1196911E-2</c:v>
                </c:pt>
                <c:pt idx="5993">
                  <c:v>6.8461088000000003E-2</c:v>
                </c:pt>
                <c:pt idx="5994">
                  <c:v>-3.2999544999999998E-2</c:v>
                </c:pt>
                <c:pt idx="5995">
                  <c:v>-0.12941176500000001</c:v>
                </c:pt>
                <c:pt idx="5996">
                  <c:v>4.7122074999999999E-2</c:v>
                </c:pt>
                <c:pt idx="5997">
                  <c:v>-1.0008579E-2</c:v>
                </c:pt>
                <c:pt idx="5998">
                  <c:v>-0.12911726000000001</c:v>
                </c:pt>
                <c:pt idx="5999">
                  <c:v>4.4334974999999999E-2</c:v>
                </c:pt>
                <c:pt idx="6000">
                  <c:v>-0.17307692299999999</c:v>
                </c:pt>
                <c:pt idx="6001">
                  <c:v>1.8016442000000001E-2</c:v>
                </c:pt>
                <c:pt idx="6002">
                  <c:v>0.17162872200000001</c:v>
                </c:pt>
                <c:pt idx="6003">
                  <c:v>-2.1045164000000002E-2</c:v>
                </c:pt>
                <c:pt idx="6004">
                  <c:v>-4.9003770000000002E-2</c:v>
                </c:pt>
                <c:pt idx="6005">
                  <c:v>-7.1111111000000005E-2</c:v>
                </c:pt>
                <c:pt idx="6006">
                  <c:v>6.3597050000000002E-3</c:v>
                </c:pt>
                <c:pt idx="6007">
                  <c:v>9.1047039999999999E-3</c:v>
                </c:pt>
                <c:pt idx="6008">
                  <c:v>6.7129629999999996E-2</c:v>
                </c:pt>
                <c:pt idx="6009">
                  <c:v>6.0869565E-2</c:v>
                </c:pt>
                <c:pt idx="6010">
                  <c:v>7.9320109999999992E-3</c:v>
                </c:pt>
                <c:pt idx="6011">
                  <c:v>0.14285714299999999</c:v>
                </c:pt>
                <c:pt idx="6012">
                  <c:v>-4.1562500000000002E-2</c:v>
                </c:pt>
                <c:pt idx="6013">
                  <c:v>-4.6785487000000001E-2</c:v>
                </c:pt>
                <c:pt idx="6014">
                  <c:v>-0.10871346599999999</c:v>
                </c:pt>
                <c:pt idx="6015">
                  <c:v>-7.5557579E-2</c:v>
                </c:pt>
                <c:pt idx="6016">
                  <c:v>-2.1551724000000001E-2</c:v>
                </c:pt>
                <c:pt idx="6017">
                  <c:v>0.140871525</c:v>
                </c:pt>
                <c:pt idx="6018">
                  <c:v>-1.6932907000000001E-2</c:v>
                </c:pt>
                <c:pt idx="6019">
                  <c:v>8.9037279999999996E-3</c:v>
                </c:pt>
                <c:pt idx="6020">
                  <c:v>-0.17399741299999999</c:v>
                </c:pt>
                <c:pt idx="6021">
                  <c:v>0.102234466</c:v>
                </c:pt>
                <c:pt idx="6022">
                  <c:v>4.9188905999999998E-2</c:v>
                </c:pt>
                <c:pt idx="6023">
                  <c:v>4.3568035999999997E-2</c:v>
                </c:pt>
                <c:pt idx="6024">
                  <c:v>-1.2434817000000001E-2</c:v>
                </c:pt>
                <c:pt idx="6025">
                  <c:v>9.7175894999999998E-2</c:v>
                </c:pt>
                <c:pt idx="6026">
                  <c:v>-2.4193547999999999E-2</c:v>
                </c:pt>
                <c:pt idx="6027">
                  <c:v>-1.3453903999999999E-2</c:v>
                </c:pt>
                <c:pt idx="6028">
                  <c:v>-1.1160714E-2</c:v>
                </c:pt>
                <c:pt idx="6029">
                  <c:v>-4.5290581000000003E-2</c:v>
                </c:pt>
                <c:pt idx="6030">
                  <c:v>4.8237477000000001E-2</c:v>
                </c:pt>
                <c:pt idx="6031">
                  <c:v>5.5800294E-2</c:v>
                </c:pt>
                <c:pt idx="6032">
                  <c:v>0.108080808</c:v>
                </c:pt>
                <c:pt idx="6033">
                  <c:v>-6.4616988E-2</c:v>
                </c:pt>
                <c:pt idx="6034">
                  <c:v>4.5158489000000003E-2</c:v>
                </c:pt>
                <c:pt idx="6035">
                  <c:v>0.124352332</c:v>
                </c:pt>
                <c:pt idx="6036">
                  <c:v>-0.15522388100000001</c:v>
                </c:pt>
                <c:pt idx="6037">
                  <c:v>-3.8765822999999998E-2</c:v>
                </c:pt>
                <c:pt idx="6038">
                  <c:v>3.9722863999999997E-2</c:v>
                </c:pt>
                <c:pt idx="6039">
                  <c:v>1.0101010000000001E-2</c:v>
                </c:pt>
                <c:pt idx="6040">
                  <c:v>9.7428571000000005E-2</c:v>
                </c:pt>
                <c:pt idx="6041">
                  <c:v>2.7079303999999998E-2</c:v>
                </c:pt>
                <c:pt idx="6042">
                  <c:v>-6.2686566999999999E-2</c:v>
                </c:pt>
                <c:pt idx="6043">
                  <c:v>0.13506320699999999</c:v>
                </c:pt>
                <c:pt idx="6044">
                  <c:v>2.5040388E-2</c:v>
                </c:pt>
                <c:pt idx="6045">
                  <c:v>-1.6494845000000001E-2</c:v>
                </c:pt>
                <c:pt idx="6046">
                  <c:v>8.9455272000000002E-2</c:v>
                </c:pt>
                <c:pt idx="6047">
                  <c:v>0</c:v>
                </c:pt>
                <c:pt idx="6048">
                  <c:v>-0.144490644</c:v>
                </c:pt>
                <c:pt idx="6049">
                  <c:v>0.19273301700000001</c:v>
                </c:pt>
                <c:pt idx="6050">
                  <c:v>0.109090909</c:v>
                </c:pt>
                <c:pt idx="6051">
                  <c:v>-3.5241189999999999E-2</c:v>
                </c:pt>
                <c:pt idx="6052">
                  <c:v>0.10540540499999999</c:v>
                </c:pt>
                <c:pt idx="6053">
                  <c:v>-7.3600000000000002E-3</c:v>
                </c:pt>
                <c:pt idx="6054">
                  <c:v>0.09</c:v>
                </c:pt>
                <c:pt idx="6055">
                  <c:v>1.6901408E-2</c:v>
                </c:pt>
                <c:pt idx="6056">
                  <c:v>-1.9962569999999999E-2</c:v>
                </c:pt>
                <c:pt idx="6057">
                  <c:v>-1.6141731999999999E-2</c:v>
                </c:pt>
                <c:pt idx="6058">
                  <c:v>-0.13498402600000001</c:v>
                </c:pt>
                <c:pt idx="6059">
                  <c:v>9.6153850000000006E-3</c:v>
                </c:pt>
                <c:pt idx="6060">
                  <c:v>5.8633673999999997E-2</c:v>
                </c:pt>
                <c:pt idx="6061">
                  <c:v>-1.5601782999999999E-2</c:v>
                </c:pt>
                <c:pt idx="6062">
                  <c:v>-6.6808059000000003E-2</c:v>
                </c:pt>
                <c:pt idx="6063">
                  <c:v>-5.6468905999999999E-2</c:v>
                </c:pt>
                <c:pt idx="6064">
                  <c:v>4.1152259999999996E-3</c:v>
                </c:pt>
                <c:pt idx="6065">
                  <c:v>4.8192800000000001E-4</c:v>
                </c:pt>
                <c:pt idx="6066">
                  <c:v>6.2465752999999999E-2</c:v>
                </c:pt>
                <c:pt idx="6067">
                  <c:v>0.104527052</c:v>
                </c:pt>
                <c:pt idx="6068">
                  <c:v>9.8808998999999995E-2</c:v>
                </c:pt>
                <c:pt idx="6069">
                  <c:v>-2.6295437000000001E-2</c:v>
                </c:pt>
                <c:pt idx="6070">
                  <c:v>4.3338684000000002E-2</c:v>
                </c:pt>
                <c:pt idx="6071">
                  <c:v>0.17875577300000001</c:v>
                </c:pt>
                <c:pt idx="6072">
                  <c:v>-7.7057792999999999E-2</c:v>
                </c:pt>
                <c:pt idx="6073">
                  <c:v>1.7589576999999999E-2</c:v>
                </c:pt>
                <c:pt idx="6074">
                  <c:v>-7.7455047999999999E-2</c:v>
                </c:pt>
                <c:pt idx="6075">
                  <c:v>3.4025250999999999E-2</c:v>
                </c:pt>
                <c:pt idx="6076">
                  <c:v>-9.4495413E-2</c:v>
                </c:pt>
                <c:pt idx="6077">
                  <c:v>-1.0888251999999999E-2</c:v>
                </c:pt>
                <c:pt idx="6078">
                  <c:v>0.178645833</c:v>
                </c:pt>
                <c:pt idx="6079">
                  <c:v>3.9630120000000001E-3</c:v>
                </c:pt>
                <c:pt idx="6080">
                  <c:v>4.9019609999999998E-3</c:v>
                </c:pt>
                <c:pt idx="6081">
                  <c:v>-8.7917610000000004E-3</c:v>
                </c:pt>
                <c:pt idx="6082">
                  <c:v>-3.5320087999999999E-2</c:v>
                </c:pt>
                <c:pt idx="6083">
                  <c:v>-2.6022304999999999E-2</c:v>
                </c:pt>
                <c:pt idx="6084">
                  <c:v>8.9887640000000005E-2</c:v>
                </c:pt>
                <c:pt idx="6085">
                  <c:v>5.0524680000000001E-3</c:v>
                </c:pt>
                <c:pt idx="6086">
                  <c:v>0.110625</c:v>
                </c:pt>
                <c:pt idx="6087">
                  <c:v>1.689189E-3</c:v>
                </c:pt>
                <c:pt idx="6088">
                  <c:v>3.6821705000000003E-2</c:v>
                </c:pt>
                <c:pt idx="6089">
                  <c:v>3.646833E-2</c:v>
                </c:pt>
                <c:pt idx="6090">
                  <c:v>-5.9391015999999998E-2</c:v>
                </c:pt>
                <c:pt idx="6091">
                  <c:v>3.4648369999999998E-2</c:v>
                </c:pt>
                <c:pt idx="6092">
                  <c:v>1.1395290000000001E-2</c:v>
                </c:pt>
                <c:pt idx="6093">
                  <c:v>-3.4205231000000003E-2</c:v>
                </c:pt>
                <c:pt idx="6094">
                  <c:v>-2.5547444999999998E-2</c:v>
                </c:pt>
                <c:pt idx="6095">
                  <c:v>-2.3297491E-2</c:v>
                </c:pt>
                <c:pt idx="6096">
                  <c:v>3.6162362000000003E-2</c:v>
                </c:pt>
                <c:pt idx="6097">
                  <c:v>-7.6190475999999993E-2</c:v>
                </c:pt>
                <c:pt idx="6098">
                  <c:v>-3.4602080000000002E-3</c:v>
                </c:pt>
                <c:pt idx="6099">
                  <c:v>0.139217797</c:v>
                </c:pt>
                <c:pt idx="6100">
                  <c:v>1.0156581E-2</c:v>
                </c:pt>
                <c:pt idx="6101">
                  <c:v>-2.6249999999999999E-2</c:v>
                </c:pt>
                <c:pt idx="6102">
                  <c:v>0.28749999999999998</c:v>
                </c:pt>
                <c:pt idx="6103">
                  <c:v>-0.14003044100000001</c:v>
                </c:pt>
                <c:pt idx="6104">
                  <c:v>9.5918367000000004E-2</c:v>
                </c:pt>
                <c:pt idx="6105">
                  <c:v>9.0175610000000003E-3</c:v>
                </c:pt>
                <c:pt idx="6106">
                  <c:v>1.3461538E-2</c:v>
                </c:pt>
                <c:pt idx="6107">
                  <c:v>-0.13834508000000001</c:v>
                </c:pt>
                <c:pt idx="6108">
                  <c:v>1.7391304E-2</c:v>
                </c:pt>
                <c:pt idx="6109">
                  <c:v>5.2356021000000003E-2</c:v>
                </c:pt>
                <c:pt idx="6110">
                  <c:v>0.39083139099999997</c:v>
                </c:pt>
                <c:pt idx="6111">
                  <c:v>0</c:v>
                </c:pt>
                <c:pt idx="6112">
                  <c:v>-1.4409221999999999E-2</c:v>
                </c:pt>
                <c:pt idx="6113">
                  <c:v>3.7473233000000002E-2</c:v>
                </c:pt>
                <c:pt idx="6114">
                  <c:v>3.0769231000000001E-2</c:v>
                </c:pt>
                <c:pt idx="6115">
                  <c:v>0.113227513</c:v>
                </c:pt>
                <c:pt idx="6116">
                  <c:v>-9.1162791000000007E-2</c:v>
                </c:pt>
                <c:pt idx="6117">
                  <c:v>4.2889390999999999E-2</c:v>
                </c:pt>
                <c:pt idx="6118">
                  <c:v>0.10576923100000001</c:v>
                </c:pt>
                <c:pt idx="6119">
                  <c:v>-0.13916501000000001</c:v>
                </c:pt>
                <c:pt idx="6120">
                  <c:v>5.8479530000000004E-3</c:v>
                </c:pt>
                <c:pt idx="6121">
                  <c:v>0.24486301399999999</c:v>
                </c:pt>
                <c:pt idx="6122">
                  <c:v>-0.113475177</c:v>
                </c:pt>
                <c:pt idx="6123">
                  <c:v>0.17411764699999999</c:v>
                </c:pt>
                <c:pt idx="6124">
                  <c:v>1.4021311999999999E-2</c:v>
                </c:pt>
                <c:pt idx="6125">
                  <c:v>-0.16717948699999999</c:v>
                </c:pt>
                <c:pt idx="6126">
                  <c:v>0.16078838200000001</c:v>
                </c:pt>
                <c:pt idx="6127">
                  <c:v>6.0556464999999997E-2</c:v>
                </c:pt>
                <c:pt idx="6128">
                  <c:v>0.108888889</c:v>
                </c:pt>
                <c:pt idx="6129">
                  <c:v>-7.2815529999999996E-3</c:v>
                </c:pt>
                <c:pt idx="6130">
                  <c:v>4.0268456000000001E-2</c:v>
                </c:pt>
                <c:pt idx="6131">
                  <c:v>7.6031172999999994E-2</c:v>
                </c:pt>
                <c:pt idx="6132">
                  <c:v>-7.5471699999999997E-3</c:v>
                </c:pt>
                <c:pt idx="6133">
                  <c:v>-0.23222060999999999</c:v>
                </c:pt>
                <c:pt idx="6134">
                  <c:v>9.4857712999999996E-2</c:v>
                </c:pt>
                <c:pt idx="6135">
                  <c:v>-4.4543430000000004E-3</c:v>
                </c:pt>
                <c:pt idx="6136">
                  <c:v>-8.2500000000000004E-2</c:v>
                </c:pt>
                <c:pt idx="6137">
                  <c:v>-0.458211382</c:v>
                </c:pt>
                <c:pt idx="6138">
                  <c:v>-9.5555556E-2</c:v>
                </c:pt>
                <c:pt idx="6139">
                  <c:v>2.9779600000000002E-4</c:v>
                </c:pt>
                <c:pt idx="6140">
                  <c:v>-2.3065476000000001E-2</c:v>
                </c:pt>
                <c:pt idx="6141">
                  <c:v>3.8354253999999997E-2</c:v>
                </c:pt>
                <c:pt idx="6142">
                  <c:v>0.118680377</c:v>
                </c:pt>
                <c:pt idx="6143">
                  <c:v>-1.9681165E-2</c:v>
                </c:pt>
                <c:pt idx="6144">
                  <c:v>0.14228617099999999</c:v>
                </c:pt>
                <c:pt idx="6145">
                  <c:v>-0.117136659</c:v>
                </c:pt>
                <c:pt idx="6146">
                  <c:v>-7.9572447000000004E-2</c:v>
                </c:pt>
                <c:pt idx="6147">
                  <c:v>-8.6206897000000005E-2</c:v>
                </c:pt>
                <c:pt idx="6148">
                  <c:v>-2.6428571000000001E-2</c:v>
                </c:pt>
                <c:pt idx="6149">
                  <c:v>6.0422438000000002E-2</c:v>
                </c:pt>
                <c:pt idx="6150">
                  <c:v>5.8851674999999999E-2</c:v>
                </c:pt>
                <c:pt idx="6151">
                  <c:v>-5.8044806999999997E-2</c:v>
                </c:pt>
                <c:pt idx="6152">
                  <c:v>3.7661828000000001E-2</c:v>
                </c:pt>
                <c:pt idx="6153">
                  <c:v>-2.1212121E-2</c:v>
                </c:pt>
                <c:pt idx="6154">
                  <c:v>7.6872100999999998E-2</c:v>
                </c:pt>
                <c:pt idx="6155">
                  <c:v>-7.8380705999999994E-2</c:v>
                </c:pt>
                <c:pt idx="6156">
                  <c:v>0.23309178699999999</c:v>
                </c:pt>
                <c:pt idx="6157">
                  <c:v>0.22957422299999999</c:v>
                </c:pt>
                <c:pt idx="6158">
                  <c:v>7.2886513999999999E-2</c:v>
                </c:pt>
                <c:pt idx="6159">
                  <c:v>5.1219512000000002E-2</c:v>
                </c:pt>
                <c:pt idx="6160">
                  <c:v>7.4990600000000005E-4</c:v>
                </c:pt>
                <c:pt idx="6161">
                  <c:v>0.104065828</c:v>
                </c:pt>
                <c:pt idx="6162">
                  <c:v>0.111111111</c:v>
                </c:pt>
                <c:pt idx="6163">
                  <c:v>3.8961040000000001E-3</c:v>
                </c:pt>
                <c:pt idx="6164">
                  <c:v>4.4776119000000003E-2</c:v>
                </c:pt>
                <c:pt idx="6165">
                  <c:v>-0.134541249</c:v>
                </c:pt>
                <c:pt idx="6166">
                  <c:v>4.4708348000000002E-2</c:v>
                </c:pt>
                <c:pt idx="6167">
                  <c:v>-1.5072464000000001E-2</c:v>
                </c:pt>
                <c:pt idx="6168">
                  <c:v>6.8932956000000004E-2</c:v>
                </c:pt>
                <c:pt idx="6169">
                  <c:v>-1.5487868E-2</c:v>
                </c:pt>
                <c:pt idx="6170">
                  <c:v>4.4025160000000004E-3</c:v>
                </c:pt>
                <c:pt idx="6171">
                  <c:v>9.8507463000000003E-2</c:v>
                </c:pt>
                <c:pt idx="6172">
                  <c:v>-0.189461078</c:v>
                </c:pt>
                <c:pt idx="6173">
                  <c:v>-7.3137254999999998E-2</c:v>
                </c:pt>
                <c:pt idx="6174">
                  <c:v>5.4490107000000003E-2</c:v>
                </c:pt>
                <c:pt idx="6175">
                  <c:v>5.8846153999999998E-2</c:v>
                </c:pt>
                <c:pt idx="6176">
                  <c:v>-4.4926805E-2</c:v>
                </c:pt>
                <c:pt idx="6177">
                  <c:v>-8.2553660000000001E-3</c:v>
                </c:pt>
                <c:pt idx="6178">
                  <c:v>-1.6294230000000001E-3</c:v>
                </c:pt>
                <c:pt idx="6179">
                  <c:v>-3.4248182000000002E-2</c:v>
                </c:pt>
                <c:pt idx="6180">
                  <c:v>-1.3597033E-2</c:v>
                </c:pt>
                <c:pt idx="6181">
                  <c:v>-6.9324089999999996E-3</c:v>
                </c:pt>
                <c:pt idx="6182">
                  <c:v>-8.7221094999999998E-2</c:v>
                </c:pt>
                <c:pt idx="6183">
                  <c:v>3.9339103E-2</c:v>
                </c:pt>
                <c:pt idx="6184">
                  <c:v>4.7798741999999998E-2</c:v>
                </c:pt>
                <c:pt idx="6185">
                  <c:v>0.111359404</c:v>
                </c:pt>
                <c:pt idx="6186">
                  <c:v>2.24E-2</c:v>
                </c:pt>
                <c:pt idx="6187">
                  <c:v>-3.4843209999999999E-3</c:v>
                </c:pt>
                <c:pt idx="6188">
                  <c:v>1.2409811999999999E-2</c:v>
                </c:pt>
                <c:pt idx="6189">
                  <c:v>2.4323264000000001E-2</c:v>
                </c:pt>
                <c:pt idx="6190">
                  <c:v>4.1058393999999998E-2</c:v>
                </c:pt>
                <c:pt idx="6191">
                  <c:v>7.5675675999999997E-2</c:v>
                </c:pt>
                <c:pt idx="6192">
                  <c:v>-1.9762849999999999E-3</c:v>
                </c:pt>
                <c:pt idx="6193">
                  <c:v>0.102874433</c:v>
                </c:pt>
                <c:pt idx="6194">
                  <c:v>5.3283767000000003E-2</c:v>
                </c:pt>
                <c:pt idx="6195">
                  <c:v>8.8522588999999999E-2</c:v>
                </c:pt>
                <c:pt idx="6196">
                  <c:v>-0.16620689699999999</c:v>
                </c:pt>
                <c:pt idx="6197">
                  <c:v>6.8235294000000002E-2</c:v>
                </c:pt>
                <c:pt idx="6198">
                  <c:v>4.4999999999999997E-3</c:v>
                </c:pt>
                <c:pt idx="6199">
                  <c:v>-6.7727730000000002E-3</c:v>
                </c:pt>
                <c:pt idx="6200">
                  <c:v>7.4850299999999997E-4</c:v>
                </c:pt>
                <c:pt idx="6201">
                  <c:v>0.14344827600000001</c:v>
                </c:pt>
                <c:pt idx="6202">
                  <c:v>0</c:v>
                </c:pt>
                <c:pt idx="6203">
                  <c:v>-2.7317073000000001E-2</c:v>
                </c:pt>
                <c:pt idx="6204">
                  <c:v>-6.8529411999999998E-2</c:v>
                </c:pt>
                <c:pt idx="6205">
                  <c:v>-7.0740813999999999E-2</c:v>
                </c:pt>
                <c:pt idx="6206">
                  <c:v>6.5066666999999995E-2</c:v>
                </c:pt>
                <c:pt idx="6207">
                  <c:v>5.4054050000000003E-3</c:v>
                </c:pt>
                <c:pt idx="6208">
                  <c:v>0.44444444399999999</c:v>
                </c:pt>
                <c:pt idx="6209">
                  <c:v>-2.4193547999999999E-2</c:v>
                </c:pt>
                <c:pt idx="6210">
                  <c:v>-0.16743755799999999</c:v>
                </c:pt>
                <c:pt idx="6211">
                  <c:v>8.5599189999999992E-3</c:v>
                </c:pt>
                <c:pt idx="6212">
                  <c:v>-1.9495413E-2</c:v>
                </c:pt>
                <c:pt idx="6213">
                  <c:v>5.6032872999999997E-2</c:v>
                </c:pt>
                <c:pt idx="6214">
                  <c:v>0.18094218400000001</c:v>
                </c:pt>
                <c:pt idx="6215">
                  <c:v>5.0304877999999997E-2</c:v>
                </c:pt>
                <c:pt idx="6216">
                  <c:v>-9.7247706000000003E-2</c:v>
                </c:pt>
                <c:pt idx="6217">
                  <c:v>0.18166383699999999</c:v>
                </c:pt>
                <c:pt idx="6218">
                  <c:v>0.110025489</c:v>
                </c:pt>
                <c:pt idx="6219">
                  <c:v>-3.7297297E-2</c:v>
                </c:pt>
                <c:pt idx="6220">
                  <c:v>9.2727272999999999E-2</c:v>
                </c:pt>
                <c:pt idx="6221">
                  <c:v>-3.0806452000000002E-2</c:v>
                </c:pt>
                <c:pt idx="6222">
                  <c:v>0.13893805300000001</c:v>
                </c:pt>
                <c:pt idx="6223">
                  <c:v>-2.8858218000000001E-2</c:v>
                </c:pt>
                <c:pt idx="6224">
                  <c:v>3.9130429999999997E-3</c:v>
                </c:pt>
                <c:pt idx="6225">
                  <c:v>-2.5087809999999999E-3</c:v>
                </c:pt>
                <c:pt idx="6226">
                  <c:v>0.31994459800000002</c:v>
                </c:pt>
                <c:pt idx="6227">
                  <c:v>7.3188583000000001E-2</c:v>
                </c:pt>
                <c:pt idx="6228">
                  <c:v>-3.3059969000000002E-2</c:v>
                </c:pt>
                <c:pt idx="6229">
                  <c:v>-1.0477299000000001E-2</c:v>
                </c:pt>
                <c:pt idx="6230">
                  <c:v>4.7618999999999998E-4</c:v>
                </c:pt>
                <c:pt idx="6231">
                  <c:v>0.125348189</c:v>
                </c:pt>
                <c:pt idx="6232">
                  <c:v>3.3810539000000001E-2</c:v>
                </c:pt>
                <c:pt idx="6233">
                  <c:v>0.19781553399999999</c:v>
                </c:pt>
                <c:pt idx="6234">
                  <c:v>2.1324355E-2</c:v>
                </c:pt>
                <c:pt idx="6235">
                  <c:v>0.32692307700000001</c:v>
                </c:pt>
                <c:pt idx="6236">
                  <c:v>-4.3866460000000003E-2</c:v>
                </c:pt>
                <c:pt idx="6237">
                  <c:v>-3.19489E-4</c:v>
                </c:pt>
                <c:pt idx="6238">
                  <c:v>0.12870619899999999</c:v>
                </c:pt>
                <c:pt idx="6239">
                  <c:v>-4.4444439999999997E-3</c:v>
                </c:pt>
                <c:pt idx="6240">
                  <c:v>-1.8094089000000001E-2</c:v>
                </c:pt>
                <c:pt idx="6241">
                  <c:v>4.1158537000000002E-2</c:v>
                </c:pt>
                <c:pt idx="6242">
                  <c:v>-5.2284610000000002E-3</c:v>
                </c:pt>
                <c:pt idx="6243">
                  <c:v>7.4972437000000003E-2</c:v>
                </c:pt>
                <c:pt idx="6244">
                  <c:v>0.13322632400000001</c:v>
                </c:pt>
                <c:pt idx="6245">
                  <c:v>-8.4033609999999998E-3</c:v>
                </c:pt>
                <c:pt idx="6246">
                  <c:v>5.0847460000000002E-3</c:v>
                </c:pt>
                <c:pt idx="6247">
                  <c:v>3.7387193999999999E-2</c:v>
                </c:pt>
                <c:pt idx="6248">
                  <c:v>5.3598775000000001E-2</c:v>
                </c:pt>
                <c:pt idx="6249">
                  <c:v>-0.66724992699999996</c:v>
                </c:pt>
                <c:pt idx="6250">
                  <c:v>-0.1125</c:v>
                </c:pt>
                <c:pt idx="6251">
                  <c:v>6.8653539E-2</c:v>
                </c:pt>
                <c:pt idx="6252">
                  <c:v>-0.110759494</c:v>
                </c:pt>
                <c:pt idx="6253">
                  <c:v>0.111790393</c:v>
                </c:pt>
                <c:pt idx="6254">
                  <c:v>-3.1095088E-2</c:v>
                </c:pt>
                <c:pt idx="6255">
                  <c:v>-1.8738289000000002E-2</c:v>
                </c:pt>
                <c:pt idx="6256">
                  <c:v>-4.0404040000000002E-2</c:v>
                </c:pt>
                <c:pt idx="6257">
                  <c:v>-1.818182E-3</c:v>
                </c:pt>
                <c:pt idx="6258">
                  <c:v>3.1604937999999999E-2</c:v>
                </c:pt>
                <c:pt idx="6259">
                  <c:v>6.9833192000000002E-2</c:v>
                </c:pt>
                <c:pt idx="6260">
                  <c:v>1.8094089000000001E-2</c:v>
                </c:pt>
                <c:pt idx="6261">
                  <c:v>5.7067021000000002E-2</c:v>
                </c:pt>
                <c:pt idx="6262">
                  <c:v>-0.22347266900000001</c:v>
                </c:pt>
                <c:pt idx="6263">
                  <c:v>3.4505422000000001E-2</c:v>
                </c:pt>
                <c:pt idx="6264">
                  <c:v>3.0316150000000001E-3</c:v>
                </c:pt>
                <c:pt idx="6265">
                  <c:v>7.4324323999999997E-2</c:v>
                </c:pt>
                <c:pt idx="6266">
                  <c:v>-0.106074766</c:v>
                </c:pt>
                <c:pt idx="6267">
                  <c:v>4.2881647000000002E-2</c:v>
                </c:pt>
                <c:pt idx="6268">
                  <c:v>3.1809144999999997E-2</c:v>
                </c:pt>
                <c:pt idx="6269">
                  <c:v>4.9496982000000002E-2</c:v>
                </c:pt>
                <c:pt idx="6270">
                  <c:v>-1.8706574E-2</c:v>
                </c:pt>
                <c:pt idx="6271">
                  <c:v>-6.5744784000000001E-2</c:v>
                </c:pt>
                <c:pt idx="6272">
                  <c:v>-0.117067834</c:v>
                </c:pt>
                <c:pt idx="6273">
                  <c:v>-2.3618090000000001E-2</c:v>
                </c:pt>
                <c:pt idx="6274">
                  <c:v>-1.2639029E-2</c:v>
                </c:pt>
                <c:pt idx="6275">
                  <c:v>3.3412888000000002E-2</c:v>
                </c:pt>
                <c:pt idx="6276">
                  <c:v>-8.8427948000000006E-2</c:v>
                </c:pt>
                <c:pt idx="6277">
                  <c:v>-0.10135135100000001</c:v>
                </c:pt>
                <c:pt idx="6278">
                  <c:v>7.2727272999999995E-2</c:v>
                </c:pt>
                <c:pt idx="6279">
                  <c:v>7.4752098000000003E-2</c:v>
                </c:pt>
                <c:pt idx="6280">
                  <c:v>-3.7192981999999999E-2</c:v>
                </c:pt>
                <c:pt idx="6281">
                  <c:v>1.1656952999999999E-2</c:v>
                </c:pt>
                <c:pt idx="6282">
                  <c:v>-2.1189894000000001E-2</c:v>
                </c:pt>
                <c:pt idx="6283">
                  <c:v>-0.12809793999999999</c:v>
                </c:pt>
                <c:pt idx="6284">
                  <c:v>1.0549695E-2</c:v>
                </c:pt>
                <c:pt idx="6285">
                  <c:v>3.1993300000000002E-2</c:v>
                </c:pt>
                <c:pt idx="6286">
                  <c:v>-8.0645160000000007E-3</c:v>
                </c:pt>
                <c:pt idx="6287">
                  <c:v>9.1787439999999998E-2</c:v>
                </c:pt>
                <c:pt idx="6288">
                  <c:v>0.143564356</c:v>
                </c:pt>
                <c:pt idx="6289">
                  <c:v>0.130434783</c:v>
                </c:pt>
                <c:pt idx="6290">
                  <c:v>-3.1024096000000001E-2</c:v>
                </c:pt>
                <c:pt idx="6291">
                  <c:v>-6.2165059000000002E-2</c:v>
                </c:pt>
                <c:pt idx="6292">
                  <c:v>0.31188118799999998</c:v>
                </c:pt>
                <c:pt idx="6293">
                  <c:v>5.3999999999999999E-2</c:v>
                </c:pt>
                <c:pt idx="6294">
                  <c:v>-0.12601625999999999</c:v>
                </c:pt>
                <c:pt idx="6295">
                  <c:v>7.5211316E-2</c:v>
                </c:pt>
                <c:pt idx="6296">
                  <c:v>0.173469388</c:v>
                </c:pt>
                <c:pt idx="6297">
                  <c:v>5.9210525999999999E-2</c:v>
                </c:pt>
                <c:pt idx="6298">
                  <c:v>-9.5959595999999994E-2</c:v>
                </c:pt>
                <c:pt idx="6299">
                  <c:v>-2.5641026000000001E-2</c:v>
                </c:pt>
                <c:pt idx="6300">
                  <c:v>0.13513513499999999</c:v>
                </c:pt>
                <c:pt idx="6301">
                  <c:v>9.4642856999999997E-2</c:v>
                </c:pt>
                <c:pt idx="6302">
                  <c:v>0.15257731999999999</c:v>
                </c:pt>
                <c:pt idx="6303">
                  <c:v>-3.1772574999999997E-2</c:v>
                </c:pt>
                <c:pt idx="6304">
                  <c:v>8.0847723999999996E-2</c:v>
                </c:pt>
                <c:pt idx="6305">
                  <c:v>-9.0443685999999995E-2</c:v>
                </c:pt>
                <c:pt idx="6306">
                  <c:v>-2.0491799999999998E-3</c:v>
                </c:pt>
                <c:pt idx="6307">
                  <c:v>-6.1679789999999998E-2</c:v>
                </c:pt>
                <c:pt idx="6308">
                  <c:v>5.3456880000000003E-3</c:v>
                </c:pt>
                <c:pt idx="6309">
                  <c:v>-1.871345E-2</c:v>
                </c:pt>
                <c:pt idx="6310">
                  <c:v>7.4792243999999994E-2</c:v>
                </c:pt>
                <c:pt idx="6311">
                  <c:v>5.1975052000000001E-2</c:v>
                </c:pt>
                <c:pt idx="6312">
                  <c:v>-0.29247910900000001</c:v>
                </c:pt>
                <c:pt idx="6313">
                  <c:v>-9.4202899000000007E-2</c:v>
                </c:pt>
                <c:pt idx="6314">
                  <c:v>7.7807847999999999E-2</c:v>
                </c:pt>
                <c:pt idx="6315">
                  <c:v>-2.9104478E-2</c:v>
                </c:pt>
                <c:pt idx="6316">
                  <c:v>-3.4852546999999998E-2</c:v>
                </c:pt>
                <c:pt idx="6317">
                  <c:v>4.1801386000000003E-2</c:v>
                </c:pt>
                <c:pt idx="6318">
                  <c:v>-4.4827586000000003E-2</c:v>
                </c:pt>
                <c:pt idx="6319">
                  <c:v>-7.1704359999999997E-3</c:v>
                </c:pt>
                <c:pt idx="6320">
                  <c:v>6.5970313000000003E-2</c:v>
                </c:pt>
                <c:pt idx="6321">
                  <c:v>2.5477706999999999E-2</c:v>
                </c:pt>
                <c:pt idx="6322">
                  <c:v>2.2917425000000002E-2</c:v>
                </c:pt>
                <c:pt idx="6323">
                  <c:v>4.2666666999999998E-2</c:v>
                </c:pt>
                <c:pt idx="6324">
                  <c:v>5.0942638999999998E-2</c:v>
                </c:pt>
                <c:pt idx="6325">
                  <c:v>0.18421052600000001</c:v>
                </c:pt>
                <c:pt idx="6326">
                  <c:v>0.13824884800000001</c:v>
                </c:pt>
                <c:pt idx="6327">
                  <c:v>4.1896869000000003E-2</c:v>
                </c:pt>
                <c:pt idx="6328">
                  <c:v>1.1235955000000001E-2</c:v>
                </c:pt>
                <c:pt idx="6329">
                  <c:v>7.9487798999999998E-2</c:v>
                </c:pt>
                <c:pt idx="6330">
                  <c:v>-4.0196883000000003E-2</c:v>
                </c:pt>
                <c:pt idx="6331">
                  <c:v>1.0617761E-2</c:v>
                </c:pt>
                <c:pt idx="6332">
                  <c:v>1.7946877E-2</c:v>
                </c:pt>
                <c:pt idx="6333">
                  <c:v>-8.4721217000000001E-2</c:v>
                </c:pt>
                <c:pt idx="6334">
                  <c:v>-6.4296151999999995E-2</c:v>
                </c:pt>
                <c:pt idx="6335">
                  <c:v>-2.3560208999999999E-2</c:v>
                </c:pt>
                <c:pt idx="6336">
                  <c:v>0.207598372</c:v>
                </c:pt>
                <c:pt idx="6337">
                  <c:v>-2.6306680999999998E-2</c:v>
                </c:pt>
                <c:pt idx="6338">
                  <c:v>-3.85E-2</c:v>
                </c:pt>
                <c:pt idx="6339">
                  <c:v>7.7066790999999996E-2</c:v>
                </c:pt>
                <c:pt idx="6340">
                  <c:v>4.0322581000000003E-2</c:v>
                </c:pt>
                <c:pt idx="6341">
                  <c:v>2.0874751E-2</c:v>
                </c:pt>
                <c:pt idx="6342">
                  <c:v>0.26015037600000002</c:v>
                </c:pt>
                <c:pt idx="6343">
                  <c:v>-0.108848865</c:v>
                </c:pt>
                <c:pt idx="6344">
                  <c:v>-3.7974684000000002E-2</c:v>
                </c:pt>
                <c:pt idx="6345">
                  <c:v>6.0360543000000003E-2</c:v>
                </c:pt>
                <c:pt idx="6346">
                  <c:v>3.1549295999999998E-2</c:v>
                </c:pt>
                <c:pt idx="6347">
                  <c:v>-9.4413850000000001E-3</c:v>
                </c:pt>
                <c:pt idx="6348">
                  <c:v>9.5370604999999997E-2</c:v>
                </c:pt>
                <c:pt idx="6349">
                  <c:v>1.1428569999999999E-3</c:v>
                </c:pt>
                <c:pt idx="6350">
                  <c:v>4.4827586000000003E-2</c:v>
                </c:pt>
                <c:pt idx="6351">
                  <c:v>-0.115540541</c:v>
                </c:pt>
                <c:pt idx="6352">
                  <c:v>0.15566944299999999</c:v>
                </c:pt>
                <c:pt idx="6353">
                  <c:v>6.3658339999999994E-2</c:v>
                </c:pt>
                <c:pt idx="6354">
                  <c:v>2.0386494000000002E-2</c:v>
                </c:pt>
                <c:pt idx="6355">
                  <c:v>3.5430224000000003E-2</c:v>
                </c:pt>
                <c:pt idx="6356">
                  <c:v>0.20869565200000001</c:v>
                </c:pt>
                <c:pt idx="6357">
                  <c:v>1.9736842000000001E-2</c:v>
                </c:pt>
                <c:pt idx="6358">
                  <c:v>1.6550523000000001E-2</c:v>
                </c:pt>
                <c:pt idx="6359">
                  <c:v>4.4444444E-2</c:v>
                </c:pt>
                <c:pt idx="6360">
                  <c:v>-3.6824697000000003E-2</c:v>
                </c:pt>
                <c:pt idx="6361">
                  <c:v>0.37804877999999997</c:v>
                </c:pt>
                <c:pt idx="6362">
                  <c:v>2.4600249999999998E-3</c:v>
                </c:pt>
                <c:pt idx="6363">
                  <c:v>0.321989529</c:v>
                </c:pt>
                <c:pt idx="6364">
                  <c:v>0.11875693700000001</c:v>
                </c:pt>
                <c:pt idx="6365">
                  <c:v>0.52238806000000004</c:v>
                </c:pt>
                <c:pt idx="6366">
                  <c:v>-5.217391E-3</c:v>
                </c:pt>
                <c:pt idx="6367">
                  <c:v>4.5364891999999997E-2</c:v>
                </c:pt>
                <c:pt idx="6368">
                  <c:v>7.476636E-3</c:v>
                </c:pt>
                <c:pt idx="6369">
                  <c:v>-2.7272727E-2</c:v>
                </c:pt>
                <c:pt idx="6370">
                  <c:v>1.9130435000000001E-2</c:v>
                </c:pt>
                <c:pt idx="6371">
                  <c:v>4.3431049999999999E-3</c:v>
                </c:pt>
                <c:pt idx="6372">
                  <c:v>-1.4004542E-2</c:v>
                </c:pt>
                <c:pt idx="6373">
                  <c:v>0.22807017500000001</c:v>
                </c:pt>
                <c:pt idx="6374">
                  <c:v>7.1205008E-2</c:v>
                </c:pt>
                <c:pt idx="6375">
                  <c:v>3.2842309E-2</c:v>
                </c:pt>
                <c:pt idx="6376">
                  <c:v>-1.8065400999999998E-2</c:v>
                </c:pt>
                <c:pt idx="6377">
                  <c:v>-6.1682242999999998E-2</c:v>
                </c:pt>
                <c:pt idx="6378">
                  <c:v>-0.10491122899999999</c:v>
                </c:pt>
                <c:pt idx="6379">
                  <c:v>8.8767123000000003E-2</c:v>
                </c:pt>
                <c:pt idx="6380">
                  <c:v>1.8929504E-2</c:v>
                </c:pt>
                <c:pt idx="6381">
                  <c:v>-1.6750418999999999E-2</c:v>
                </c:pt>
                <c:pt idx="6382">
                  <c:v>-0.16666666699999999</c:v>
                </c:pt>
                <c:pt idx="6383">
                  <c:v>-9.3466425000000006E-2</c:v>
                </c:pt>
                <c:pt idx="6384">
                  <c:v>0.02</c:v>
                </c:pt>
                <c:pt idx="6385">
                  <c:v>-7.1666667000000003E-2</c:v>
                </c:pt>
                <c:pt idx="6386">
                  <c:v>0.19210977700000001</c:v>
                </c:pt>
                <c:pt idx="6387">
                  <c:v>5.4303797000000001E-2</c:v>
                </c:pt>
                <c:pt idx="6388">
                  <c:v>0.124848485</c:v>
                </c:pt>
                <c:pt idx="6389">
                  <c:v>-3.7383178000000003E-2</c:v>
                </c:pt>
                <c:pt idx="6390">
                  <c:v>9.9756690999999995E-2</c:v>
                </c:pt>
                <c:pt idx="6391">
                  <c:v>-1.8196414000000001E-2</c:v>
                </c:pt>
                <c:pt idx="6392">
                  <c:v>9.6069869000000002E-2</c:v>
                </c:pt>
                <c:pt idx="6393">
                  <c:v>2.9850746000000001E-2</c:v>
                </c:pt>
                <c:pt idx="6394">
                  <c:v>-3.4772854999999998E-2</c:v>
                </c:pt>
                <c:pt idx="6395">
                  <c:v>-7.3192838999999996E-2</c:v>
                </c:pt>
                <c:pt idx="6396">
                  <c:v>7.8073089999999998E-2</c:v>
                </c:pt>
                <c:pt idx="6397">
                  <c:v>7.0134228000000007E-2</c:v>
                </c:pt>
                <c:pt idx="6398">
                  <c:v>0.19863481199999999</c:v>
                </c:pt>
                <c:pt idx="6399">
                  <c:v>0.12433274</c:v>
                </c:pt>
                <c:pt idx="6400">
                  <c:v>-4.7070440999999998E-2</c:v>
                </c:pt>
                <c:pt idx="6401">
                  <c:v>5.7545732000000002E-2</c:v>
                </c:pt>
                <c:pt idx="6402">
                  <c:v>9.3457939999999993E-3</c:v>
                </c:pt>
                <c:pt idx="6403">
                  <c:v>4.2253521000000002E-2</c:v>
                </c:pt>
                <c:pt idx="6404">
                  <c:v>-9.9104477999999996E-2</c:v>
                </c:pt>
                <c:pt idx="6405">
                  <c:v>-9.5057033999999999E-2</c:v>
                </c:pt>
                <c:pt idx="6406">
                  <c:v>0.22882513700000001</c:v>
                </c:pt>
                <c:pt idx="6407">
                  <c:v>9.6930530000000001E-3</c:v>
                </c:pt>
                <c:pt idx="6408">
                  <c:v>4.8120300999999997E-2</c:v>
                </c:pt>
                <c:pt idx="6409">
                  <c:v>-0.18910585799999999</c:v>
                </c:pt>
                <c:pt idx="6410">
                  <c:v>-9.5574387999999996E-2</c:v>
                </c:pt>
                <c:pt idx="6411">
                  <c:v>-2.5924513999999999E-2</c:v>
                </c:pt>
                <c:pt idx="6412">
                  <c:v>4.390779E-3</c:v>
                </c:pt>
                <c:pt idx="6413">
                  <c:v>9.5744679999999992E-3</c:v>
                </c:pt>
                <c:pt idx="6414">
                  <c:v>5.3257636999999997E-2</c:v>
                </c:pt>
                <c:pt idx="6415">
                  <c:v>-0.11369509</c:v>
                </c:pt>
                <c:pt idx="6416">
                  <c:v>0</c:v>
                </c:pt>
                <c:pt idx="6417">
                  <c:v>3.5352223000000002E-2</c:v>
                </c:pt>
                <c:pt idx="6418">
                  <c:v>3.649635E-3</c:v>
                </c:pt>
                <c:pt idx="6419">
                  <c:v>7.6376989000000006E-2</c:v>
                </c:pt>
                <c:pt idx="6420">
                  <c:v>2.0294118E-2</c:v>
                </c:pt>
                <c:pt idx="6421">
                  <c:v>0.05</c:v>
                </c:pt>
                <c:pt idx="6422">
                  <c:v>-6.0402679999999997E-3</c:v>
                </c:pt>
                <c:pt idx="6423">
                  <c:v>8.7321164000000007E-2</c:v>
                </c:pt>
                <c:pt idx="6424">
                  <c:v>-4.321521E-3</c:v>
                </c:pt>
                <c:pt idx="6425">
                  <c:v>-1.0393631E-2</c:v>
                </c:pt>
                <c:pt idx="6426">
                  <c:v>-6.2084256999999997E-2</c:v>
                </c:pt>
                <c:pt idx="6427">
                  <c:v>-8.3333330000000001E-3</c:v>
                </c:pt>
                <c:pt idx="6428">
                  <c:v>1.2804878E-2</c:v>
                </c:pt>
                <c:pt idx="6429">
                  <c:v>0.195775374</c:v>
                </c:pt>
                <c:pt idx="6430">
                  <c:v>2.4653313E-2</c:v>
                </c:pt>
                <c:pt idx="6431">
                  <c:v>-0.14871794899999999</c:v>
                </c:pt>
                <c:pt idx="6432">
                  <c:v>-3.9024390000000002E-3</c:v>
                </c:pt>
                <c:pt idx="6433">
                  <c:v>-0.116416309</c:v>
                </c:pt>
                <c:pt idx="6434">
                  <c:v>2.34375E-2</c:v>
                </c:pt>
                <c:pt idx="6435">
                  <c:v>3.9272727E-2</c:v>
                </c:pt>
                <c:pt idx="6436">
                  <c:v>-0.11818181799999999</c:v>
                </c:pt>
                <c:pt idx="6437">
                  <c:v>1.1363636E-2</c:v>
                </c:pt>
                <c:pt idx="6438">
                  <c:v>3.1865042000000003E-2</c:v>
                </c:pt>
                <c:pt idx="6439">
                  <c:v>4.140215E-3</c:v>
                </c:pt>
                <c:pt idx="6440">
                  <c:v>3.1780583000000001E-2</c:v>
                </c:pt>
                <c:pt idx="6441">
                  <c:v>-3.5577448999999997E-2</c:v>
                </c:pt>
                <c:pt idx="6442">
                  <c:v>0.22142857099999999</c:v>
                </c:pt>
                <c:pt idx="6443">
                  <c:v>-7.0619946000000003E-2</c:v>
                </c:pt>
                <c:pt idx="6444">
                  <c:v>-0.16376306600000001</c:v>
                </c:pt>
                <c:pt idx="6445">
                  <c:v>4.9175824E-2</c:v>
                </c:pt>
                <c:pt idx="6446">
                  <c:v>1.6245486999999999E-2</c:v>
                </c:pt>
                <c:pt idx="6447">
                  <c:v>-1.0638297999999999E-2</c:v>
                </c:pt>
                <c:pt idx="6448">
                  <c:v>0.13252032499999999</c:v>
                </c:pt>
                <c:pt idx="6449">
                  <c:v>5.0408718999999998E-2</c:v>
                </c:pt>
                <c:pt idx="6450">
                  <c:v>4.6164291000000003E-2</c:v>
                </c:pt>
                <c:pt idx="6451">
                  <c:v>9.7433989999999998E-2</c:v>
                </c:pt>
                <c:pt idx="6452">
                  <c:v>5.2963429999999999E-2</c:v>
                </c:pt>
                <c:pt idx="6453">
                  <c:v>-4.4715446999999998E-2</c:v>
                </c:pt>
                <c:pt idx="6454">
                  <c:v>-1.4755959000000001E-2</c:v>
                </c:pt>
                <c:pt idx="6455">
                  <c:v>1.1952190999999999E-2</c:v>
                </c:pt>
                <c:pt idx="6456">
                  <c:v>-5.4808687000000002E-2</c:v>
                </c:pt>
                <c:pt idx="6457">
                  <c:v>3.7037037000000002E-2</c:v>
                </c:pt>
                <c:pt idx="6458">
                  <c:v>7.0372259000000006E-2</c:v>
                </c:pt>
                <c:pt idx="6459">
                  <c:v>-9.1787439999999998E-2</c:v>
                </c:pt>
                <c:pt idx="6460">
                  <c:v>-5.1466800000000003E-4</c:v>
                </c:pt>
                <c:pt idx="6461">
                  <c:v>-1.4168937E-2</c:v>
                </c:pt>
                <c:pt idx="6462">
                  <c:v>-3.4589973000000003E-2</c:v>
                </c:pt>
                <c:pt idx="6463">
                  <c:v>7.6519915999999993E-2</c:v>
                </c:pt>
                <c:pt idx="6464">
                  <c:v>0.26229508200000001</c:v>
                </c:pt>
                <c:pt idx="6465">
                  <c:v>0.108958838</c:v>
                </c:pt>
                <c:pt idx="6466">
                  <c:v>6.4342313999999998E-2</c:v>
                </c:pt>
                <c:pt idx="6467">
                  <c:v>3.7735849000000002E-2</c:v>
                </c:pt>
                <c:pt idx="6468">
                  <c:v>-7.0973612000000005E-2</c:v>
                </c:pt>
                <c:pt idx="6469">
                  <c:v>-2.8963414999999999E-2</c:v>
                </c:pt>
                <c:pt idx="6470">
                  <c:v>0.19159335299999999</c:v>
                </c:pt>
                <c:pt idx="6471">
                  <c:v>-4.8632218999999997E-2</c:v>
                </c:pt>
                <c:pt idx="6472">
                  <c:v>0.17174177800000001</c:v>
                </c:pt>
                <c:pt idx="6473">
                  <c:v>0.238211382</c:v>
                </c:pt>
                <c:pt idx="6474">
                  <c:v>-2.0266666999999999E-2</c:v>
                </c:pt>
                <c:pt idx="6475">
                  <c:v>3.4055728E-2</c:v>
                </c:pt>
                <c:pt idx="6476">
                  <c:v>9.3209054999999999E-2</c:v>
                </c:pt>
                <c:pt idx="6477">
                  <c:v>5.9927797999999997E-2</c:v>
                </c:pt>
                <c:pt idx="6478">
                  <c:v>0.119193466</c:v>
                </c:pt>
                <c:pt idx="6479">
                  <c:v>0.18633540400000001</c:v>
                </c:pt>
                <c:pt idx="6480">
                  <c:v>-8.3441418000000003E-2</c:v>
                </c:pt>
                <c:pt idx="6481">
                  <c:v>4.7575758000000003E-2</c:v>
                </c:pt>
                <c:pt idx="6482">
                  <c:v>3.0407343999999999E-2</c:v>
                </c:pt>
                <c:pt idx="6483">
                  <c:v>0.107716618</c:v>
                </c:pt>
                <c:pt idx="6484">
                  <c:v>-1.267427E-3</c:v>
                </c:pt>
                <c:pt idx="6485">
                  <c:v>8.6956519999999999E-3</c:v>
                </c:pt>
                <c:pt idx="6486">
                  <c:v>9.2763787E-2</c:v>
                </c:pt>
                <c:pt idx="6487">
                  <c:v>-3.3130494000000003E-2</c:v>
                </c:pt>
                <c:pt idx="6488">
                  <c:v>-7.8740159999999993E-3</c:v>
                </c:pt>
                <c:pt idx="6489">
                  <c:v>-5.3012047999999999E-2</c:v>
                </c:pt>
                <c:pt idx="6490">
                  <c:v>-6.4894932000000002E-2</c:v>
                </c:pt>
                <c:pt idx="6491">
                  <c:v>7.6944065000000006E-2</c:v>
                </c:pt>
                <c:pt idx="6492">
                  <c:v>-0.39675675700000002</c:v>
                </c:pt>
                <c:pt idx="6493">
                  <c:v>6.6050199999999996E-3</c:v>
                </c:pt>
                <c:pt idx="6494">
                  <c:v>-7.2605883999999996E-2</c:v>
                </c:pt>
                <c:pt idx="6495">
                  <c:v>-8.6319218000000003E-2</c:v>
                </c:pt>
                <c:pt idx="6496">
                  <c:v>-1.3636364E-2</c:v>
                </c:pt>
                <c:pt idx="6497">
                  <c:v>6.029106E-2</c:v>
                </c:pt>
                <c:pt idx="6498">
                  <c:v>5.8252427000000002E-2</c:v>
                </c:pt>
                <c:pt idx="6499">
                  <c:v>-5.2439024000000001E-2</c:v>
                </c:pt>
                <c:pt idx="6500">
                  <c:v>2.2605592000000001E-2</c:v>
                </c:pt>
                <c:pt idx="6501">
                  <c:v>6.1643836E-2</c:v>
                </c:pt>
                <c:pt idx="6502">
                  <c:v>6.0721867999999998E-2</c:v>
                </c:pt>
                <c:pt idx="6503">
                  <c:v>-1.3900956000000001E-2</c:v>
                </c:pt>
                <c:pt idx="6504">
                  <c:v>0.15357142900000001</c:v>
                </c:pt>
                <c:pt idx="6505">
                  <c:v>1.6890428999999998E-2</c:v>
                </c:pt>
                <c:pt idx="6506">
                  <c:v>9.1370559999999993E-3</c:v>
                </c:pt>
                <c:pt idx="6507">
                  <c:v>-1.1230907E-2</c:v>
                </c:pt>
                <c:pt idx="6508">
                  <c:v>-7.0205479000000001E-2</c:v>
                </c:pt>
                <c:pt idx="6509">
                  <c:v>3.4871794999999997E-2</c:v>
                </c:pt>
                <c:pt idx="6510">
                  <c:v>0.16851851900000001</c:v>
                </c:pt>
                <c:pt idx="6511">
                  <c:v>-1.7720639E-2</c:v>
                </c:pt>
                <c:pt idx="6512">
                  <c:v>7.3289902000000004E-2</c:v>
                </c:pt>
                <c:pt idx="6513">
                  <c:v>0.25672877799999999</c:v>
                </c:pt>
                <c:pt idx="6514">
                  <c:v>-6.9701590000000001E-3</c:v>
                </c:pt>
                <c:pt idx="6515">
                  <c:v>6.7415729999999993E-2</c:v>
                </c:pt>
                <c:pt idx="6516">
                  <c:v>9.9656357000000001E-2</c:v>
                </c:pt>
                <c:pt idx="6517">
                  <c:v>1.0598032E-2</c:v>
                </c:pt>
                <c:pt idx="6518">
                  <c:v>-7.4294210000000003E-3</c:v>
                </c:pt>
                <c:pt idx="6519">
                  <c:v>-0.13540669899999999</c:v>
                </c:pt>
                <c:pt idx="6520">
                  <c:v>-7.7296489999999995E-2</c:v>
                </c:pt>
                <c:pt idx="6521">
                  <c:v>6.8341709E-2</c:v>
                </c:pt>
                <c:pt idx="6522">
                  <c:v>-4.4117647000000003E-2</c:v>
                </c:pt>
                <c:pt idx="6523">
                  <c:v>-8.0213904000000003E-2</c:v>
                </c:pt>
                <c:pt idx="6524">
                  <c:v>5.3749999999999999E-2</c:v>
                </c:pt>
                <c:pt idx="6525">
                  <c:v>5.6818182000000002E-2</c:v>
                </c:pt>
                <c:pt idx="6526">
                  <c:v>1.0791367E-2</c:v>
                </c:pt>
                <c:pt idx="6527">
                  <c:v>4.9689440000000003E-3</c:v>
                </c:pt>
                <c:pt idx="6528">
                  <c:v>6.8341709E-2</c:v>
                </c:pt>
                <c:pt idx="6529">
                  <c:v>-3.9215686E-2</c:v>
                </c:pt>
                <c:pt idx="6530">
                  <c:v>4.8928238999999998E-2</c:v>
                </c:pt>
                <c:pt idx="6531">
                  <c:v>-0.12917883799999999</c:v>
                </c:pt>
                <c:pt idx="6532">
                  <c:v>-4.1638833E-2</c:v>
                </c:pt>
                <c:pt idx="6533">
                  <c:v>6.5502183000000005E-2</c:v>
                </c:pt>
                <c:pt idx="6534">
                  <c:v>0.125274725</c:v>
                </c:pt>
                <c:pt idx="6535">
                  <c:v>1.4925373E-2</c:v>
                </c:pt>
                <c:pt idx="6536">
                  <c:v>-4.7199999999999999E-2</c:v>
                </c:pt>
                <c:pt idx="6537">
                  <c:v>-2.2864400999999999E-2</c:v>
                </c:pt>
                <c:pt idx="6538">
                  <c:v>-5.9907834E-2</c:v>
                </c:pt>
                <c:pt idx="6539">
                  <c:v>3.8164251000000003E-2</c:v>
                </c:pt>
                <c:pt idx="6540">
                  <c:v>3.2056293999999999E-2</c:v>
                </c:pt>
                <c:pt idx="6541">
                  <c:v>-0.46512461900000002</c:v>
                </c:pt>
                <c:pt idx="6542">
                  <c:v>-4.3528063999999998E-2</c:v>
                </c:pt>
                <c:pt idx="6543">
                  <c:v>2.9370133999999999E-2</c:v>
                </c:pt>
                <c:pt idx="6544">
                  <c:v>9.1904889000000003E-2</c:v>
                </c:pt>
                <c:pt idx="6545">
                  <c:v>6.6891891999999994E-2</c:v>
                </c:pt>
                <c:pt idx="6546">
                  <c:v>0.243243243</c:v>
                </c:pt>
                <c:pt idx="6547">
                  <c:v>0.215590743</c:v>
                </c:pt>
                <c:pt idx="6548">
                  <c:v>-0.116104869</c:v>
                </c:pt>
                <c:pt idx="6549">
                  <c:v>8.1519588000000004E-2</c:v>
                </c:pt>
                <c:pt idx="6550">
                  <c:v>-8.2666666999999999E-2</c:v>
                </c:pt>
                <c:pt idx="6551">
                  <c:v>-1.9458222000000001E-2</c:v>
                </c:pt>
                <c:pt idx="6552">
                  <c:v>0.25901038500000001</c:v>
                </c:pt>
                <c:pt idx="6553">
                  <c:v>4.1547731999999997E-2</c:v>
                </c:pt>
                <c:pt idx="6554">
                  <c:v>2.4948024999999999E-2</c:v>
                </c:pt>
                <c:pt idx="6555">
                  <c:v>3.3444816000000002E-2</c:v>
                </c:pt>
                <c:pt idx="6556">
                  <c:v>7.9831932999999994E-2</c:v>
                </c:pt>
                <c:pt idx="6557">
                  <c:v>-2.2934040999999999E-2</c:v>
                </c:pt>
                <c:pt idx="6558">
                  <c:v>0.126428819</c:v>
                </c:pt>
                <c:pt idx="6559">
                  <c:v>-5.3167919999999999E-3</c:v>
                </c:pt>
                <c:pt idx="6560">
                  <c:v>6.1425061000000003E-2</c:v>
                </c:pt>
                <c:pt idx="6561">
                  <c:v>-8.0645161000000007E-2</c:v>
                </c:pt>
                <c:pt idx="6562">
                  <c:v>4.2168675000000003E-2</c:v>
                </c:pt>
                <c:pt idx="6563">
                  <c:v>-3.7508845999999998E-2</c:v>
                </c:pt>
                <c:pt idx="6564">
                  <c:v>1.4492754E-2</c:v>
                </c:pt>
                <c:pt idx="6565">
                  <c:v>0.203488372</c:v>
                </c:pt>
                <c:pt idx="6566">
                  <c:v>-2.1802934999999999E-2</c:v>
                </c:pt>
                <c:pt idx="6567">
                  <c:v>7.7028886000000005E-2</c:v>
                </c:pt>
                <c:pt idx="6568">
                  <c:v>-9.2327980000000004E-3</c:v>
                </c:pt>
                <c:pt idx="6569">
                  <c:v>1.2315270999999999E-2</c:v>
                </c:pt>
                <c:pt idx="6570">
                  <c:v>6.3684211000000004E-2</c:v>
                </c:pt>
                <c:pt idx="6571">
                  <c:v>6.5714285999999997E-2</c:v>
                </c:pt>
                <c:pt idx="6572">
                  <c:v>-5.5437853000000002E-2</c:v>
                </c:pt>
                <c:pt idx="6573">
                  <c:v>-8.4033609999999998E-3</c:v>
                </c:pt>
                <c:pt idx="6574">
                  <c:v>0.115525672</c:v>
                </c:pt>
                <c:pt idx="6575">
                  <c:v>4.5751633999999999E-2</c:v>
                </c:pt>
                <c:pt idx="6576">
                  <c:v>0.15506172800000001</c:v>
                </c:pt>
                <c:pt idx="6577">
                  <c:v>0.21611301999999999</c:v>
                </c:pt>
                <c:pt idx="6578">
                  <c:v>-4.8291000000000001E-2</c:v>
                </c:pt>
                <c:pt idx="6579">
                  <c:v>0.20370370400000001</c:v>
                </c:pt>
                <c:pt idx="6580">
                  <c:v>2.0635806E-2</c:v>
                </c:pt>
                <c:pt idx="6581">
                  <c:v>-8.4702699999999998E-4</c:v>
                </c:pt>
                <c:pt idx="6582">
                  <c:v>1.6666667E-2</c:v>
                </c:pt>
                <c:pt idx="6583">
                  <c:v>3.3582090000000002E-2</c:v>
                </c:pt>
                <c:pt idx="6584">
                  <c:v>4.0399002000000003E-2</c:v>
                </c:pt>
                <c:pt idx="6585">
                  <c:v>1.7287951999999999E-2</c:v>
                </c:pt>
                <c:pt idx="6586">
                  <c:v>-0.17182130600000001</c:v>
                </c:pt>
                <c:pt idx="6587">
                  <c:v>0.14947856300000001</c:v>
                </c:pt>
                <c:pt idx="6588">
                  <c:v>0.111184646</c:v>
                </c:pt>
                <c:pt idx="6589">
                  <c:v>-1.71123E-3</c:v>
                </c:pt>
                <c:pt idx="6590">
                  <c:v>-0.122941176</c:v>
                </c:pt>
                <c:pt idx="6591">
                  <c:v>0.11976439799999999</c:v>
                </c:pt>
                <c:pt idx="6592">
                  <c:v>-7.7786688000000007E-2</c:v>
                </c:pt>
                <c:pt idx="6593">
                  <c:v>4.6323529000000002E-2</c:v>
                </c:pt>
                <c:pt idx="6594">
                  <c:v>0.336842105</c:v>
                </c:pt>
                <c:pt idx="6595">
                  <c:v>0.18523489900000001</c:v>
                </c:pt>
                <c:pt idx="6596">
                  <c:v>6.8728522E-2</c:v>
                </c:pt>
                <c:pt idx="6597">
                  <c:v>-9.5833333000000007E-2</c:v>
                </c:pt>
                <c:pt idx="6598">
                  <c:v>4.6931408000000001E-2</c:v>
                </c:pt>
                <c:pt idx="6599">
                  <c:v>-0.23199393500000001</c:v>
                </c:pt>
                <c:pt idx="6600">
                  <c:v>4.9342104999999997E-2</c:v>
                </c:pt>
                <c:pt idx="6601">
                  <c:v>2.8515241E-2</c:v>
                </c:pt>
                <c:pt idx="6602">
                  <c:v>2.7199999999999998E-2</c:v>
                </c:pt>
                <c:pt idx="6603">
                  <c:v>-0.31198568900000001</c:v>
                </c:pt>
                <c:pt idx="6604">
                  <c:v>-2.6191969999999998E-2</c:v>
                </c:pt>
                <c:pt idx="6605">
                  <c:v>0.49390243900000003</c:v>
                </c:pt>
                <c:pt idx="6606">
                  <c:v>-2.9053679999999998E-2</c:v>
                </c:pt>
                <c:pt idx="6607">
                  <c:v>4.3867244E-2</c:v>
                </c:pt>
                <c:pt idx="6608">
                  <c:v>-8.8334741999999994E-2</c:v>
                </c:pt>
                <c:pt idx="6609">
                  <c:v>5.4189943999999997E-2</c:v>
                </c:pt>
                <c:pt idx="6610">
                  <c:v>-2.6791276999999999E-2</c:v>
                </c:pt>
                <c:pt idx="6611">
                  <c:v>-0.101225016</c:v>
                </c:pt>
                <c:pt idx="6612">
                  <c:v>3.0769231000000001E-2</c:v>
                </c:pt>
                <c:pt idx="6613">
                  <c:v>0.383928571</c:v>
                </c:pt>
                <c:pt idx="6614">
                  <c:v>2.8163862000000001E-2</c:v>
                </c:pt>
                <c:pt idx="6615">
                  <c:v>5.8126619999999997E-2</c:v>
                </c:pt>
                <c:pt idx="6616">
                  <c:v>0.32552693199999999</c:v>
                </c:pt>
                <c:pt idx="6617">
                  <c:v>8.7815587000000001E-2</c:v>
                </c:pt>
                <c:pt idx="6618">
                  <c:v>2.2613065000000002E-2</c:v>
                </c:pt>
                <c:pt idx="6619">
                  <c:v>0.299079755</c:v>
                </c:pt>
                <c:pt idx="6620">
                  <c:v>5.7774001999999998E-2</c:v>
                </c:pt>
                <c:pt idx="6621">
                  <c:v>-3.3540372999999998E-2</c:v>
                </c:pt>
                <c:pt idx="6622">
                  <c:v>5.1776266000000001E-2</c:v>
                </c:pt>
                <c:pt idx="6623">
                  <c:v>-0.178306092</c:v>
                </c:pt>
                <c:pt idx="6624">
                  <c:v>-0.133171913</c:v>
                </c:pt>
                <c:pt idx="6625">
                  <c:v>-7.6863950000000004E-3</c:v>
                </c:pt>
                <c:pt idx="6626">
                  <c:v>2.7506111999999999E-2</c:v>
                </c:pt>
                <c:pt idx="6627">
                  <c:v>0.14222222200000001</c:v>
                </c:pt>
                <c:pt idx="6628">
                  <c:v>-3.4285714000000002E-2</c:v>
                </c:pt>
                <c:pt idx="6629">
                  <c:v>-2.2873481000000001E-2</c:v>
                </c:pt>
                <c:pt idx="6630">
                  <c:v>-5.7777778000000002E-2</c:v>
                </c:pt>
                <c:pt idx="6631">
                  <c:v>4.0588235E-2</c:v>
                </c:pt>
                <c:pt idx="6632">
                  <c:v>-6.4897959000000005E-2</c:v>
                </c:pt>
                <c:pt idx="6633">
                  <c:v>6.7516879000000002E-2</c:v>
                </c:pt>
                <c:pt idx="6634">
                  <c:v>2.4871794999999999E-2</c:v>
                </c:pt>
                <c:pt idx="6635">
                  <c:v>0.10951008600000001</c:v>
                </c:pt>
                <c:pt idx="6636">
                  <c:v>-0.10807889800000001</c:v>
                </c:pt>
                <c:pt idx="6637">
                  <c:v>2.189781E-2</c:v>
                </c:pt>
                <c:pt idx="6638">
                  <c:v>0.188073394</c:v>
                </c:pt>
                <c:pt idx="6639">
                  <c:v>-3.8333332999999997E-2</c:v>
                </c:pt>
                <c:pt idx="6640">
                  <c:v>-4.0111939999999999E-2</c:v>
                </c:pt>
                <c:pt idx="6641">
                  <c:v>-2.8708129999999998E-3</c:v>
                </c:pt>
                <c:pt idx="6642">
                  <c:v>-3.2868788000000003E-2</c:v>
                </c:pt>
                <c:pt idx="6643">
                  <c:v>4.0458015E-2</c:v>
                </c:pt>
                <c:pt idx="6644">
                  <c:v>-0.216988927</c:v>
                </c:pt>
                <c:pt idx="6645">
                  <c:v>5.6410260000000004E-3</c:v>
                </c:pt>
                <c:pt idx="6646">
                  <c:v>6.8416119999999997E-2</c:v>
                </c:pt>
                <c:pt idx="6647">
                  <c:v>0.14529914499999999</c:v>
                </c:pt>
                <c:pt idx="6648">
                  <c:v>-8.8715953E-2</c:v>
                </c:pt>
                <c:pt idx="6649">
                  <c:v>-3.9805396E-2</c:v>
                </c:pt>
                <c:pt idx="6650">
                  <c:v>0.16780045399999999</c:v>
                </c:pt>
                <c:pt idx="6651">
                  <c:v>-3.3707864999999997E-2</c:v>
                </c:pt>
                <c:pt idx="6652">
                  <c:v>6.7825350000000001E-3</c:v>
                </c:pt>
                <c:pt idx="6653">
                  <c:v>-1.3971211000000001E-2</c:v>
                </c:pt>
                <c:pt idx="6654">
                  <c:v>7.2777205999999997E-2</c:v>
                </c:pt>
                <c:pt idx="6655">
                  <c:v>0.10643330199999999</c:v>
                </c:pt>
                <c:pt idx="6656">
                  <c:v>0.102874433</c:v>
                </c:pt>
                <c:pt idx="6657">
                  <c:v>-0.185585586</c:v>
                </c:pt>
                <c:pt idx="6658">
                  <c:v>-0.284424379</c:v>
                </c:pt>
                <c:pt idx="6659">
                  <c:v>0.35980551100000002</c:v>
                </c:pt>
                <c:pt idx="6660">
                  <c:v>1.3142857000000001E-2</c:v>
                </c:pt>
                <c:pt idx="6661">
                  <c:v>-0.14619883</c:v>
                </c:pt>
                <c:pt idx="6662">
                  <c:v>-0.13106796100000001</c:v>
                </c:pt>
                <c:pt idx="6663">
                  <c:v>0.12991202299999999</c:v>
                </c:pt>
                <c:pt idx="6664">
                  <c:v>-1.6367712999999999E-2</c:v>
                </c:pt>
                <c:pt idx="6665">
                  <c:v>-0.134775374</c:v>
                </c:pt>
                <c:pt idx="6666">
                  <c:v>-2.5612472000000001E-2</c:v>
                </c:pt>
                <c:pt idx="6667">
                  <c:v>-5.2401746999999999E-2</c:v>
                </c:pt>
                <c:pt idx="6668">
                  <c:v>0.15831894099999999</c:v>
                </c:pt>
                <c:pt idx="6669">
                  <c:v>1.8382353000000001E-2</c:v>
                </c:pt>
                <c:pt idx="6670">
                  <c:v>-9.4117599999999995E-4</c:v>
                </c:pt>
                <c:pt idx="6671">
                  <c:v>-0.11256764900000001</c:v>
                </c:pt>
                <c:pt idx="6672">
                  <c:v>6.2003968E-2</c:v>
                </c:pt>
                <c:pt idx="6673">
                  <c:v>2.9934044E-2</c:v>
                </c:pt>
                <c:pt idx="6674">
                  <c:v>-0.125490196</c:v>
                </c:pt>
                <c:pt idx="6675">
                  <c:v>-6.3829786999999999E-2</c:v>
                </c:pt>
                <c:pt idx="6676">
                  <c:v>1.0512484000000001E-2</c:v>
                </c:pt>
                <c:pt idx="6677">
                  <c:v>-3.6893203999999999E-2</c:v>
                </c:pt>
                <c:pt idx="6678">
                  <c:v>2.1416804000000001E-2</c:v>
                </c:pt>
                <c:pt idx="6679">
                  <c:v>-4.1038960999999999E-2</c:v>
                </c:pt>
                <c:pt idx="6680">
                  <c:v>-7.6923077000000006E-2</c:v>
                </c:pt>
                <c:pt idx="6681">
                  <c:v>4.3704475E-2</c:v>
                </c:pt>
                <c:pt idx="6682">
                  <c:v>2.5177305000000001E-2</c:v>
                </c:pt>
                <c:pt idx="6683">
                  <c:v>7.3844688000000006E-2</c:v>
                </c:pt>
                <c:pt idx="6684">
                  <c:v>0.58165137600000005</c:v>
                </c:pt>
                <c:pt idx="6685">
                  <c:v>3.3233533000000003E-2</c:v>
                </c:pt>
                <c:pt idx="6686">
                  <c:v>1.1940299E-2</c:v>
                </c:pt>
                <c:pt idx="6687">
                  <c:v>6.4436939999999998E-3</c:v>
                </c:pt>
                <c:pt idx="6688">
                  <c:v>4.9782200000000002E-3</c:v>
                </c:pt>
                <c:pt idx="6689">
                  <c:v>-1.5120275000000001E-2</c:v>
                </c:pt>
                <c:pt idx="6690">
                  <c:v>-0.11885245899999999</c:v>
                </c:pt>
                <c:pt idx="6691">
                  <c:v>0.147091109</c:v>
                </c:pt>
                <c:pt idx="6692">
                  <c:v>-5.5633803000000003E-2</c:v>
                </c:pt>
                <c:pt idx="6693">
                  <c:v>1.1848341E-2</c:v>
                </c:pt>
                <c:pt idx="6694">
                  <c:v>-9.0607729999999994E-3</c:v>
                </c:pt>
                <c:pt idx="6695">
                  <c:v>0.18704284199999999</c:v>
                </c:pt>
                <c:pt idx="6696">
                  <c:v>6.0230024E-2</c:v>
                </c:pt>
                <c:pt idx="6697">
                  <c:v>3.1666667000000003E-2</c:v>
                </c:pt>
                <c:pt idx="6698">
                  <c:v>4.5985401000000002E-2</c:v>
                </c:pt>
                <c:pt idx="6699">
                  <c:v>-3.6692758999999998E-2</c:v>
                </c:pt>
                <c:pt idx="6700">
                  <c:v>0.150887574</c:v>
                </c:pt>
                <c:pt idx="6701">
                  <c:v>3.4830893000000002E-2</c:v>
                </c:pt>
                <c:pt idx="6702">
                  <c:v>-5.9359068000000001E-2</c:v>
                </c:pt>
                <c:pt idx="6703">
                  <c:v>6.3865545999999995E-2</c:v>
                </c:pt>
                <c:pt idx="6704">
                  <c:v>1.8494054999999999E-2</c:v>
                </c:pt>
                <c:pt idx="6705">
                  <c:v>2.3758099000000001E-2</c:v>
                </c:pt>
                <c:pt idx="6706">
                  <c:v>-1.9607843E-2</c:v>
                </c:pt>
                <c:pt idx="6707">
                  <c:v>-6.1674010000000003E-3</c:v>
                </c:pt>
                <c:pt idx="6708">
                  <c:v>-4.4827586000000003E-2</c:v>
                </c:pt>
                <c:pt idx="6709">
                  <c:v>2.3738872000000001E-2</c:v>
                </c:pt>
                <c:pt idx="6710">
                  <c:v>-0.12170178</c:v>
                </c:pt>
                <c:pt idx="6711">
                  <c:v>0.19102353599999999</c:v>
                </c:pt>
                <c:pt idx="6712">
                  <c:v>-0.10459183699999999</c:v>
                </c:pt>
                <c:pt idx="6713">
                  <c:v>6.7447841999999994E-2</c:v>
                </c:pt>
                <c:pt idx="6714">
                  <c:v>0</c:v>
                </c:pt>
                <c:pt idx="6715">
                  <c:v>-1.5151515000000001E-2</c:v>
                </c:pt>
                <c:pt idx="6716">
                  <c:v>-6.5420561000000002E-2</c:v>
                </c:pt>
                <c:pt idx="6717">
                  <c:v>0.106530612</c:v>
                </c:pt>
                <c:pt idx="6718">
                  <c:v>-1.443696E-3</c:v>
                </c:pt>
                <c:pt idx="6719">
                  <c:v>-1.2168933E-2</c:v>
                </c:pt>
                <c:pt idx="6720">
                  <c:v>0.132940682</c:v>
                </c:pt>
                <c:pt idx="6721">
                  <c:v>1.5947807000000001E-2</c:v>
                </c:pt>
                <c:pt idx="6722">
                  <c:v>9.0188908999999998E-2</c:v>
                </c:pt>
                <c:pt idx="6723">
                  <c:v>7.8345070000000003E-2</c:v>
                </c:pt>
                <c:pt idx="6724">
                  <c:v>9.0909089999999994E-3</c:v>
                </c:pt>
                <c:pt idx="6725">
                  <c:v>4.4253422000000001E-2</c:v>
                </c:pt>
                <c:pt idx="6726">
                  <c:v>-6.1306533000000003E-2</c:v>
                </c:pt>
                <c:pt idx="6727">
                  <c:v>7.1428570999999996E-2</c:v>
                </c:pt>
                <c:pt idx="6728">
                  <c:v>2.8648535999999999E-2</c:v>
                </c:pt>
                <c:pt idx="6729">
                  <c:v>-3.3078879999999998E-2</c:v>
                </c:pt>
                <c:pt idx="6730">
                  <c:v>-0.12680851100000001</c:v>
                </c:pt>
                <c:pt idx="6731">
                  <c:v>9.4836669999999994E-3</c:v>
                </c:pt>
                <c:pt idx="6732">
                  <c:v>-8.2446808999999996E-2</c:v>
                </c:pt>
                <c:pt idx="6733">
                  <c:v>-1.6474459999999999E-3</c:v>
                </c:pt>
                <c:pt idx="6734">
                  <c:v>-1.5061296E-2</c:v>
                </c:pt>
                <c:pt idx="6735">
                  <c:v>9.7493040000000003E-3</c:v>
                </c:pt>
                <c:pt idx="6736">
                  <c:v>4.2424242000000001E-2</c:v>
                </c:pt>
                <c:pt idx="6737">
                  <c:v>6.7254326000000003E-2</c:v>
                </c:pt>
                <c:pt idx="6738">
                  <c:v>9.7685366999999995E-2</c:v>
                </c:pt>
                <c:pt idx="6739">
                  <c:v>-7.9531185000000004E-2</c:v>
                </c:pt>
                <c:pt idx="6740">
                  <c:v>0.42822235800000003</c:v>
                </c:pt>
                <c:pt idx="6741">
                  <c:v>-0.114754098</c:v>
                </c:pt>
                <c:pt idx="6742">
                  <c:v>-7.0870535999999998E-2</c:v>
                </c:pt>
                <c:pt idx="6743">
                  <c:v>8.4090909000000005E-2</c:v>
                </c:pt>
                <c:pt idx="6744">
                  <c:v>0.23461538500000001</c:v>
                </c:pt>
                <c:pt idx="6745">
                  <c:v>0.37962963</c:v>
                </c:pt>
                <c:pt idx="6746">
                  <c:v>3.3980579999999998E-3</c:v>
                </c:pt>
                <c:pt idx="6747">
                  <c:v>-8.6956521999999994E-2</c:v>
                </c:pt>
                <c:pt idx="6748">
                  <c:v>-3.9588282000000002E-2</c:v>
                </c:pt>
                <c:pt idx="6749">
                  <c:v>-7.696567E-2</c:v>
                </c:pt>
                <c:pt idx="6750">
                  <c:v>-6.1032863999999999E-2</c:v>
                </c:pt>
                <c:pt idx="6751">
                  <c:v>-0.117839607</c:v>
                </c:pt>
                <c:pt idx="6752">
                  <c:v>-0.107831677</c:v>
                </c:pt>
                <c:pt idx="6753">
                  <c:v>4.6666667000000002E-2</c:v>
                </c:pt>
                <c:pt idx="6754">
                  <c:v>1.8372703000000001E-2</c:v>
                </c:pt>
                <c:pt idx="6755">
                  <c:v>2.4390243999999998E-2</c:v>
                </c:pt>
                <c:pt idx="6756">
                  <c:v>2.0833332999999999E-2</c:v>
                </c:pt>
                <c:pt idx="6757">
                  <c:v>-3.5816619000000001E-2</c:v>
                </c:pt>
                <c:pt idx="6758">
                  <c:v>0.44545454499999998</c:v>
                </c:pt>
                <c:pt idx="6759">
                  <c:v>-2.810304E-3</c:v>
                </c:pt>
                <c:pt idx="6760">
                  <c:v>0.162348877</c:v>
                </c:pt>
                <c:pt idx="6761">
                  <c:v>3.8009050000000003E-2</c:v>
                </c:pt>
                <c:pt idx="6762">
                  <c:v>1.5744853E-2</c:v>
                </c:pt>
                <c:pt idx="6763">
                  <c:v>0.100202943</c:v>
                </c:pt>
                <c:pt idx="6764">
                  <c:v>4.9913941000000003E-2</c:v>
                </c:pt>
                <c:pt idx="6765">
                  <c:v>-5.1905921000000001E-2</c:v>
                </c:pt>
                <c:pt idx="6766">
                  <c:v>0.16521739099999999</c:v>
                </c:pt>
                <c:pt idx="6767">
                  <c:v>1.839362E-3</c:v>
                </c:pt>
                <c:pt idx="6768">
                  <c:v>2.9957204000000001E-2</c:v>
                </c:pt>
                <c:pt idx="6769">
                  <c:v>8.0213899999999998E-3</c:v>
                </c:pt>
                <c:pt idx="6770">
                  <c:v>8.6956521999999994E-2</c:v>
                </c:pt>
                <c:pt idx="6771">
                  <c:v>7.6050291000000006E-2</c:v>
                </c:pt>
                <c:pt idx="6772">
                  <c:v>0.144964958</c:v>
                </c:pt>
                <c:pt idx="6773">
                  <c:v>-1.8324607E-2</c:v>
                </c:pt>
                <c:pt idx="6774">
                  <c:v>-0.41159559200000001</c:v>
                </c:pt>
                <c:pt idx="6775">
                  <c:v>-0.16888297899999999</c:v>
                </c:pt>
                <c:pt idx="6776">
                  <c:v>9.6421176999999997E-2</c:v>
                </c:pt>
                <c:pt idx="6777">
                  <c:v>-1.6980057E-2</c:v>
                </c:pt>
                <c:pt idx="6778">
                  <c:v>4.5214327999999998E-2</c:v>
                </c:pt>
                <c:pt idx="6779">
                  <c:v>6.7843136999999998E-2</c:v>
                </c:pt>
                <c:pt idx="6780">
                  <c:v>0.11510791400000001</c:v>
                </c:pt>
                <c:pt idx="6781">
                  <c:v>1.5728216E-2</c:v>
                </c:pt>
                <c:pt idx="6782">
                  <c:v>-1.0020039999999999E-2</c:v>
                </c:pt>
                <c:pt idx="6783">
                  <c:v>2.3210832000000001E-2</c:v>
                </c:pt>
                <c:pt idx="6784">
                  <c:v>2.5551684000000002E-2</c:v>
                </c:pt>
                <c:pt idx="6785">
                  <c:v>8.5484554000000004E-2</c:v>
                </c:pt>
                <c:pt idx="6786">
                  <c:v>7.0993030999999998E-2</c:v>
                </c:pt>
                <c:pt idx="6787">
                  <c:v>0.3125</c:v>
                </c:pt>
                <c:pt idx="6788">
                  <c:v>0.16984126999999999</c:v>
                </c:pt>
                <c:pt idx="6789">
                  <c:v>0.101489758</c:v>
                </c:pt>
                <c:pt idx="6790">
                  <c:v>2.4663676999999998E-2</c:v>
                </c:pt>
                <c:pt idx="6791">
                  <c:v>0.13095238100000001</c:v>
                </c:pt>
                <c:pt idx="6792">
                  <c:v>-3.8903624999999997E-2</c:v>
                </c:pt>
                <c:pt idx="6793">
                  <c:v>-3.6312849000000001E-2</c:v>
                </c:pt>
                <c:pt idx="6794">
                  <c:v>0.12567049799999999</c:v>
                </c:pt>
                <c:pt idx="6795">
                  <c:v>-0.110429448</c:v>
                </c:pt>
                <c:pt idx="6796">
                  <c:v>4.3137254999999999E-2</c:v>
                </c:pt>
                <c:pt idx="6797">
                  <c:v>2.2321429E-2</c:v>
                </c:pt>
                <c:pt idx="6798">
                  <c:v>-0.13394682999999999</c:v>
                </c:pt>
                <c:pt idx="6799">
                  <c:v>-9.0909090999999997E-2</c:v>
                </c:pt>
                <c:pt idx="6800">
                  <c:v>-9.0909090999999997E-2</c:v>
                </c:pt>
                <c:pt idx="6801">
                  <c:v>5.3191489999999996E-3</c:v>
                </c:pt>
                <c:pt idx="6802">
                  <c:v>4.5138889000000001E-2</c:v>
                </c:pt>
                <c:pt idx="6803">
                  <c:v>-0.20995670999999999</c:v>
                </c:pt>
                <c:pt idx="6804">
                  <c:v>9.8328417000000001E-2</c:v>
                </c:pt>
                <c:pt idx="6805">
                  <c:v>-1.0744436E-2</c:v>
                </c:pt>
                <c:pt idx="6806">
                  <c:v>-2.0679467999999999E-2</c:v>
                </c:pt>
                <c:pt idx="6807">
                  <c:v>0.148997135</c:v>
                </c:pt>
                <c:pt idx="6808">
                  <c:v>-7.5053610000000007E-2</c:v>
                </c:pt>
                <c:pt idx="6809">
                  <c:v>2.1775544000000001E-2</c:v>
                </c:pt>
                <c:pt idx="6810">
                  <c:v>-9.4929880000000008E-3</c:v>
                </c:pt>
                <c:pt idx="6811">
                  <c:v>9.937431E-3</c:v>
                </c:pt>
                <c:pt idx="6812">
                  <c:v>0.347297297</c:v>
                </c:pt>
                <c:pt idx="6813">
                  <c:v>5.1428570999999999E-2</c:v>
                </c:pt>
                <c:pt idx="6814">
                  <c:v>4.9606299E-2</c:v>
                </c:pt>
                <c:pt idx="6815">
                  <c:v>-6.7664670999999996E-2</c:v>
                </c:pt>
                <c:pt idx="6816">
                  <c:v>0</c:v>
                </c:pt>
                <c:pt idx="6817">
                  <c:v>5.3925164999999997E-2</c:v>
                </c:pt>
                <c:pt idx="6818">
                  <c:v>2.2666667000000001E-2</c:v>
                </c:pt>
                <c:pt idx="6819">
                  <c:v>4.5357143000000003E-2</c:v>
                </c:pt>
                <c:pt idx="6820">
                  <c:v>-3.2469774999999999E-2</c:v>
                </c:pt>
                <c:pt idx="6821">
                  <c:v>-1.526718E-3</c:v>
                </c:pt>
                <c:pt idx="6822">
                  <c:v>-6.3333333000000006E-2</c:v>
                </c:pt>
                <c:pt idx="6823">
                  <c:v>-6.5149136999999996E-2</c:v>
                </c:pt>
                <c:pt idx="6824">
                  <c:v>0.12565445</c:v>
                </c:pt>
                <c:pt idx="6825">
                  <c:v>3.0030030000000002E-3</c:v>
                </c:pt>
                <c:pt idx="6826">
                  <c:v>0.22448979599999999</c:v>
                </c:pt>
                <c:pt idx="6827">
                  <c:v>6.097561E-2</c:v>
                </c:pt>
                <c:pt idx="6828">
                  <c:v>-1.3157894999999999E-2</c:v>
                </c:pt>
                <c:pt idx="6829">
                  <c:v>-3.361345E-3</c:v>
                </c:pt>
                <c:pt idx="6830">
                  <c:v>-1.2096773999999999E-2</c:v>
                </c:pt>
                <c:pt idx="6831">
                  <c:v>0</c:v>
                </c:pt>
                <c:pt idx="6832">
                  <c:v>-1.2269939000000001E-2</c:v>
                </c:pt>
                <c:pt idx="6833">
                  <c:v>0.133457769</c:v>
                </c:pt>
                <c:pt idx="6834">
                  <c:v>7.0283019000000002E-2</c:v>
                </c:pt>
                <c:pt idx="6835">
                  <c:v>-2.0608193E-2</c:v>
                </c:pt>
                <c:pt idx="6836">
                  <c:v>3.0655391000000001E-2</c:v>
                </c:pt>
                <c:pt idx="6837">
                  <c:v>4.9103401999999997E-2</c:v>
                </c:pt>
                <c:pt idx="6838">
                  <c:v>5.2377115000000002E-2</c:v>
                </c:pt>
                <c:pt idx="6839">
                  <c:v>6.7961165000000004E-2</c:v>
                </c:pt>
                <c:pt idx="6840">
                  <c:v>-3.5607036000000002E-2</c:v>
                </c:pt>
                <c:pt idx="6841">
                  <c:v>0.10960452</c:v>
                </c:pt>
                <c:pt idx="6842">
                  <c:v>0</c:v>
                </c:pt>
                <c:pt idx="6843">
                  <c:v>1.4943959999999999E-2</c:v>
                </c:pt>
                <c:pt idx="6844">
                  <c:v>-2.4479800000000002E-3</c:v>
                </c:pt>
                <c:pt idx="6845">
                  <c:v>0.121890547</c:v>
                </c:pt>
                <c:pt idx="6846">
                  <c:v>-1.3948082000000001E-2</c:v>
                </c:pt>
                <c:pt idx="6847">
                  <c:v>-2.2779039999999999E-3</c:v>
                </c:pt>
                <c:pt idx="6848">
                  <c:v>-2.2979985000000001E-2</c:v>
                </c:pt>
                <c:pt idx="6849">
                  <c:v>9.8039219999999996E-3</c:v>
                </c:pt>
                <c:pt idx="6850">
                  <c:v>5.1742918999999998E-2</c:v>
                </c:pt>
                <c:pt idx="6851">
                  <c:v>5.5423829000000001E-2</c:v>
                </c:pt>
                <c:pt idx="6852">
                  <c:v>-1.2500000000000001E-2</c:v>
                </c:pt>
                <c:pt idx="6853">
                  <c:v>0.112446782</c:v>
                </c:pt>
                <c:pt idx="6854">
                  <c:v>3.3665834999999998E-2</c:v>
                </c:pt>
                <c:pt idx="6855">
                  <c:v>4.5454544999999999E-2</c:v>
                </c:pt>
                <c:pt idx="6856">
                  <c:v>8.8545589999999997E-3</c:v>
                </c:pt>
                <c:pt idx="6857">
                  <c:v>-9.2024540000000005E-3</c:v>
                </c:pt>
                <c:pt idx="6858">
                  <c:v>2.6925484999999999E-2</c:v>
                </c:pt>
                <c:pt idx="6859">
                  <c:v>1.8574745E-2</c:v>
                </c:pt>
                <c:pt idx="6860">
                  <c:v>1.1602922E-2</c:v>
                </c:pt>
                <c:pt idx="6861">
                  <c:v>3.8768529000000003E-2</c:v>
                </c:pt>
                <c:pt idx="6862">
                  <c:v>-6.8690585999999998E-2</c:v>
                </c:pt>
                <c:pt idx="6863">
                  <c:v>-2.3673468999999999E-2</c:v>
                </c:pt>
                <c:pt idx="6864">
                  <c:v>6.3402739E-2</c:v>
                </c:pt>
                <c:pt idx="6865">
                  <c:v>0.19277108400000001</c:v>
                </c:pt>
                <c:pt idx="6866">
                  <c:v>-3.2565528000000003E-2</c:v>
                </c:pt>
                <c:pt idx="6867">
                  <c:v>-1.0932476E-2</c:v>
                </c:pt>
                <c:pt idx="6868">
                  <c:v>-0.11604938300000001</c:v>
                </c:pt>
                <c:pt idx="6869">
                  <c:v>6.6666666999999999E-2</c:v>
                </c:pt>
                <c:pt idx="6870">
                  <c:v>-3.9073149000000001E-2</c:v>
                </c:pt>
                <c:pt idx="6871">
                  <c:v>0.195015576</c:v>
                </c:pt>
                <c:pt idx="6872">
                  <c:v>-6.676108E-3</c:v>
                </c:pt>
                <c:pt idx="6873">
                  <c:v>3.6240091000000002E-2</c:v>
                </c:pt>
                <c:pt idx="6874">
                  <c:v>-3.9457950999999998E-2</c:v>
                </c:pt>
                <c:pt idx="6875">
                  <c:v>9.0644339000000004E-2</c:v>
                </c:pt>
                <c:pt idx="6876">
                  <c:v>-2.7237353999999998E-2</c:v>
                </c:pt>
                <c:pt idx="6877">
                  <c:v>6.9773779999999994E-2</c:v>
                </c:pt>
                <c:pt idx="6878">
                  <c:v>1.5860215E-2</c:v>
                </c:pt>
                <c:pt idx="6879">
                  <c:v>1.9199999999999998E-2</c:v>
                </c:pt>
                <c:pt idx="6880">
                  <c:v>9.1722595000000004E-2</c:v>
                </c:pt>
                <c:pt idx="6881">
                  <c:v>7.7432163999999998E-2</c:v>
                </c:pt>
                <c:pt idx="6882">
                  <c:v>0.31891891900000002</c:v>
                </c:pt>
                <c:pt idx="6883">
                  <c:v>2.4868123999999998E-2</c:v>
                </c:pt>
                <c:pt idx="6884">
                  <c:v>-8.3969470000000001E-3</c:v>
                </c:pt>
                <c:pt idx="6885">
                  <c:v>-6.8493151000000002E-2</c:v>
                </c:pt>
                <c:pt idx="6886">
                  <c:v>-6.4386317999999998E-2</c:v>
                </c:pt>
                <c:pt idx="6887">
                  <c:v>3.8356163999999998E-2</c:v>
                </c:pt>
                <c:pt idx="6888">
                  <c:v>-4.5031447000000002E-2</c:v>
                </c:pt>
                <c:pt idx="6889">
                  <c:v>0.20763187399999999</c:v>
                </c:pt>
                <c:pt idx="6890">
                  <c:v>-2.1327967999999999E-2</c:v>
                </c:pt>
                <c:pt idx="6891">
                  <c:v>6.8965517000000004E-2</c:v>
                </c:pt>
                <c:pt idx="6892">
                  <c:v>-0.114259316</c:v>
                </c:pt>
                <c:pt idx="6893">
                  <c:v>0.28625954199999998</c:v>
                </c:pt>
                <c:pt idx="6894">
                  <c:v>5.9317839999999998E-3</c:v>
                </c:pt>
                <c:pt idx="6895">
                  <c:v>-9.5133283999999999E-2</c:v>
                </c:pt>
                <c:pt idx="6896">
                  <c:v>-0.13570663799999999</c:v>
                </c:pt>
                <c:pt idx="6897">
                  <c:v>1.674107E-3</c:v>
                </c:pt>
                <c:pt idx="6898">
                  <c:v>5.1230871999999997E-2</c:v>
                </c:pt>
                <c:pt idx="6899">
                  <c:v>0.51229508199999996</c:v>
                </c:pt>
                <c:pt idx="6900">
                  <c:v>8.2092399999999996E-3</c:v>
                </c:pt>
                <c:pt idx="6901">
                  <c:v>-4.421974E-2</c:v>
                </c:pt>
                <c:pt idx="6902">
                  <c:v>-1.2400354000000001E-2</c:v>
                </c:pt>
                <c:pt idx="6903">
                  <c:v>-2.7074543E-2</c:v>
                </c:pt>
                <c:pt idx="6904">
                  <c:v>4.3887149999999996E-3</c:v>
                </c:pt>
                <c:pt idx="6905">
                  <c:v>5.9440558999999997E-2</c:v>
                </c:pt>
                <c:pt idx="6906">
                  <c:v>0.13218923899999999</c:v>
                </c:pt>
                <c:pt idx="6907">
                  <c:v>-3.9876245999999997E-2</c:v>
                </c:pt>
                <c:pt idx="6908">
                  <c:v>0.11</c:v>
                </c:pt>
                <c:pt idx="6909">
                  <c:v>4.3617020999999999E-2</c:v>
                </c:pt>
                <c:pt idx="6910">
                  <c:v>2.6562499999999999E-2</c:v>
                </c:pt>
                <c:pt idx="6911">
                  <c:v>-6.3046400000000002E-3</c:v>
                </c:pt>
                <c:pt idx="6912">
                  <c:v>3.3846154000000003E-2</c:v>
                </c:pt>
                <c:pt idx="6913">
                  <c:v>7.7307691999999997E-2</c:v>
                </c:pt>
                <c:pt idx="6914">
                  <c:v>6.5427508999999995E-2</c:v>
                </c:pt>
                <c:pt idx="6915">
                  <c:v>-6.0930233E-2</c:v>
                </c:pt>
                <c:pt idx="6916">
                  <c:v>5.1724138000000003E-2</c:v>
                </c:pt>
                <c:pt idx="6917">
                  <c:v>-1.8404908000000001E-2</c:v>
                </c:pt>
                <c:pt idx="6918">
                  <c:v>8.4684684999999996E-2</c:v>
                </c:pt>
                <c:pt idx="6919">
                  <c:v>-3.4789185E-2</c:v>
                </c:pt>
                <c:pt idx="6920">
                  <c:v>0.15576923100000001</c:v>
                </c:pt>
                <c:pt idx="6921">
                  <c:v>-0.20424403199999999</c:v>
                </c:pt>
                <c:pt idx="6922">
                  <c:v>5.7142856999999998E-2</c:v>
                </c:pt>
                <c:pt idx="6923">
                  <c:v>1.8663046999999999E-2</c:v>
                </c:pt>
                <c:pt idx="6924">
                  <c:v>-4.5487629999999999E-3</c:v>
                </c:pt>
                <c:pt idx="6925">
                  <c:v>2.6109660000000002E-3</c:v>
                </c:pt>
                <c:pt idx="6926">
                  <c:v>5.0000000000000001E-3</c:v>
                </c:pt>
                <c:pt idx="6927">
                  <c:v>4.8887998000000002E-2</c:v>
                </c:pt>
                <c:pt idx="6928">
                  <c:v>2.6100629E-2</c:v>
                </c:pt>
                <c:pt idx="6929">
                  <c:v>-2.5730994E-2</c:v>
                </c:pt>
                <c:pt idx="6930">
                  <c:v>-1.4925373E-2</c:v>
                </c:pt>
                <c:pt idx="6931">
                  <c:v>-1.4521984999999999E-2</c:v>
                </c:pt>
                <c:pt idx="6932">
                  <c:v>3.5128805999999999E-2</c:v>
                </c:pt>
                <c:pt idx="6933">
                  <c:v>-8.3722601999999993E-2</c:v>
                </c:pt>
                <c:pt idx="6934">
                  <c:v>-5.0131926E-2</c:v>
                </c:pt>
                <c:pt idx="6935">
                  <c:v>3.1362006999999997E-2</c:v>
                </c:pt>
                <c:pt idx="6936">
                  <c:v>4.3165467999999999E-2</c:v>
                </c:pt>
                <c:pt idx="6937">
                  <c:v>5.1157779999999996E-3</c:v>
                </c:pt>
                <c:pt idx="6938">
                  <c:v>-7.1294558999999993E-2</c:v>
                </c:pt>
                <c:pt idx="6939">
                  <c:v>-1.2149533000000001E-2</c:v>
                </c:pt>
                <c:pt idx="6940">
                  <c:v>2.5526931999999999E-2</c:v>
                </c:pt>
                <c:pt idx="6941">
                  <c:v>-0.15545685300000001</c:v>
                </c:pt>
                <c:pt idx="6942">
                  <c:v>7.1942450000000002E-3</c:v>
                </c:pt>
                <c:pt idx="6943">
                  <c:v>3.8999576000000001E-2</c:v>
                </c:pt>
                <c:pt idx="6944">
                  <c:v>6.7533556999999994E-2</c:v>
                </c:pt>
                <c:pt idx="6945">
                  <c:v>0.123</c:v>
                </c:pt>
                <c:pt idx="6946">
                  <c:v>6.7469879999999996E-2</c:v>
                </c:pt>
                <c:pt idx="6947">
                  <c:v>-3.4398034000000001E-2</c:v>
                </c:pt>
                <c:pt idx="6948">
                  <c:v>0.109381755</c:v>
                </c:pt>
                <c:pt idx="6949">
                  <c:v>-4.3107768999999997E-2</c:v>
                </c:pt>
                <c:pt idx="6950">
                  <c:v>0.31510875999999999</c:v>
                </c:pt>
                <c:pt idx="6951">
                  <c:v>7.6779897999999999E-2</c:v>
                </c:pt>
                <c:pt idx="6952">
                  <c:v>0.215444202</c:v>
                </c:pt>
                <c:pt idx="6953">
                  <c:v>-2.1870286999999999E-2</c:v>
                </c:pt>
                <c:pt idx="6954">
                  <c:v>6.3794983999999999E-2</c:v>
                </c:pt>
                <c:pt idx="6955">
                  <c:v>-9.7222220000000008E-3</c:v>
                </c:pt>
                <c:pt idx="6956">
                  <c:v>-9.3053734999999999E-2</c:v>
                </c:pt>
                <c:pt idx="6957">
                  <c:v>3.1038667999999998E-2</c:v>
                </c:pt>
                <c:pt idx="6958">
                  <c:v>4.5961919999999998E-3</c:v>
                </c:pt>
                <c:pt idx="6959">
                  <c:v>6.2165604999999999E-2</c:v>
                </c:pt>
                <c:pt idx="6960">
                  <c:v>3.7599422E-2</c:v>
                </c:pt>
                <c:pt idx="6961">
                  <c:v>5.4852321000000002E-2</c:v>
                </c:pt>
                <c:pt idx="6962">
                  <c:v>5.8577405999999999E-2</c:v>
                </c:pt>
                <c:pt idx="6963">
                  <c:v>-6.5927977999999998E-2</c:v>
                </c:pt>
                <c:pt idx="6964">
                  <c:v>-5.4824560000000001E-3</c:v>
                </c:pt>
                <c:pt idx="6965">
                  <c:v>9.7841727000000003E-2</c:v>
                </c:pt>
                <c:pt idx="6966">
                  <c:v>-2.9082773999999999E-2</c:v>
                </c:pt>
                <c:pt idx="6967">
                  <c:v>-5.7955167000000002E-2</c:v>
                </c:pt>
                <c:pt idx="6968">
                  <c:v>-0.117276663</c:v>
                </c:pt>
                <c:pt idx="6969">
                  <c:v>0.10474732</c:v>
                </c:pt>
                <c:pt idx="6970">
                  <c:v>-5.8321479000000002E-2</c:v>
                </c:pt>
                <c:pt idx="6971">
                  <c:v>1.2727273000000001E-2</c:v>
                </c:pt>
                <c:pt idx="6972">
                  <c:v>-3.5742971999999998E-2</c:v>
                </c:pt>
                <c:pt idx="6973">
                  <c:v>-6.8413392000000003E-2</c:v>
                </c:pt>
                <c:pt idx="6974">
                  <c:v>8.5645356000000006E-2</c:v>
                </c:pt>
                <c:pt idx="6975">
                  <c:v>-4.9180328000000002E-2</c:v>
                </c:pt>
                <c:pt idx="6976">
                  <c:v>0.17260274</c:v>
                </c:pt>
                <c:pt idx="6977">
                  <c:v>0.16614699299999999</c:v>
                </c:pt>
                <c:pt idx="6978">
                  <c:v>-3.6490008999999997E-2</c:v>
                </c:pt>
                <c:pt idx="6979">
                  <c:v>-1.630435E-3</c:v>
                </c:pt>
                <c:pt idx="6980">
                  <c:v>-4.8289737999999999E-2</c:v>
                </c:pt>
                <c:pt idx="6981">
                  <c:v>4.0816326999999999E-2</c:v>
                </c:pt>
                <c:pt idx="6982">
                  <c:v>7.4538488E-2</c:v>
                </c:pt>
                <c:pt idx="6983">
                  <c:v>-0.18414143199999999</c:v>
                </c:pt>
                <c:pt idx="6984">
                  <c:v>1.3570822999999999E-2</c:v>
                </c:pt>
                <c:pt idx="6985">
                  <c:v>-0.12364243900000001</c:v>
                </c:pt>
                <c:pt idx="6986">
                  <c:v>1.3621795000000001E-2</c:v>
                </c:pt>
                <c:pt idx="6987">
                  <c:v>-0.10732451699999999</c:v>
                </c:pt>
                <c:pt idx="6988">
                  <c:v>0.11138461500000001</c:v>
                </c:pt>
                <c:pt idx="6989">
                  <c:v>-3.6050156999999999E-2</c:v>
                </c:pt>
                <c:pt idx="6990">
                  <c:v>0.157854406</c:v>
                </c:pt>
                <c:pt idx="6991">
                  <c:v>-3.7825059000000001E-2</c:v>
                </c:pt>
                <c:pt idx="6992">
                  <c:v>-6.5068493000000005E-2</c:v>
                </c:pt>
                <c:pt idx="6993">
                  <c:v>-9.7765362999999994E-2</c:v>
                </c:pt>
                <c:pt idx="6994">
                  <c:v>5.7772815999999998E-2</c:v>
                </c:pt>
                <c:pt idx="6995">
                  <c:v>-3.4487863000000001E-2</c:v>
                </c:pt>
                <c:pt idx="6996">
                  <c:v>0.124428179</c:v>
                </c:pt>
                <c:pt idx="6997">
                  <c:v>-1.0460251E-2</c:v>
                </c:pt>
                <c:pt idx="6998">
                  <c:v>8.7444934000000002E-2</c:v>
                </c:pt>
                <c:pt idx="6999">
                  <c:v>2.5720620999999999E-2</c:v>
                </c:pt>
                <c:pt idx="7000">
                  <c:v>3.6964981000000001E-2</c:v>
                </c:pt>
                <c:pt idx="7001">
                  <c:v>-4.6679815999999999E-2</c:v>
                </c:pt>
                <c:pt idx="7002">
                  <c:v>-2.1739129999999999E-2</c:v>
                </c:pt>
                <c:pt idx="7003">
                  <c:v>3.3881897000000001E-2</c:v>
                </c:pt>
                <c:pt idx="7004">
                  <c:v>-5.9637913000000001E-2</c:v>
                </c:pt>
                <c:pt idx="7005">
                  <c:v>-6.3014826999999995E-2</c:v>
                </c:pt>
                <c:pt idx="7006">
                  <c:v>-2.9673590000000001E-3</c:v>
                </c:pt>
                <c:pt idx="7007">
                  <c:v>-0.126253687</c:v>
                </c:pt>
                <c:pt idx="7008">
                  <c:v>-2.85307E-4</c:v>
                </c:pt>
                <c:pt idx="7009">
                  <c:v>0.116950621</c:v>
                </c:pt>
                <c:pt idx="7010">
                  <c:v>-0.214953271</c:v>
                </c:pt>
                <c:pt idx="7011">
                  <c:v>0.10966638200000001</c:v>
                </c:pt>
                <c:pt idx="7012">
                  <c:v>-0.59978840099999997</c:v>
                </c:pt>
                <c:pt idx="7013">
                  <c:v>3.3282905000000002E-2</c:v>
                </c:pt>
                <c:pt idx="7014">
                  <c:v>-1.8701869999999999E-2</c:v>
                </c:pt>
                <c:pt idx="7015">
                  <c:v>-6.0141509000000003E-2</c:v>
                </c:pt>
                <c:pt idx="7016">
                  <c:v>-6.0063223999999998E-2</c:v>
                </c:pt>
                <c:pt idx="7017">
                  <c:v>5.9006211000000003E-2</c:v>
                </c:pt>
                <c:pt idx="7018">
                  <c:v>-8.2352940999999999E-2</c:v>
                </c:pt>
                <c:pt idx="7019">
                  <c:v>-2.2606383000000001E-2</c:v>
                </c:pt>
                <c:pt idx="7020">
                  <c:v>-1.147886E-2</c:v>
                </c:pt>
                <c:pt idx="7021">
                  <c:v>-2.6841805E-2</c:v>
                </c:pt>
                <c:pt idx="7022">
                  <c:v>-2.4881516999999999E-2</c:v>
                </c:pt>
                <c:pt idx="7023">
                  <c:v>0.17274611400000001</c:v>
                </c:pt>
                <c:pt idx="7024">
                  <c:v>-5.5946399000000001E-2</c:v>
                </c:pt>
                <c:pt idx="7025">
                  <c:v>-3.9756161999999998E-2</c:v>
                </c:pt>
                <c:pt idx="7026">
                  <c:v>-2.9457364E-2</c:v>
                </c:pt>
                <c:pt idx="7027">
                  <c:v>0.10604838699999999</c:v>
                </c:pt>
                <c:pt idx="7028">
                  <c:v>4.8327137999999999E-2</c:v>
                </c:pt>
                <c:pt idx="7029">
                  <c:v>9.7907949999999994E-2</c:v>
                </c:pt>
                <c:pt idx="7030">
                  <c:v>-1.059821E-2</c:v>
                </c:pt>
                <c:pt idx="7031">
                  <c:v>-2.3395722000000001E-2</c:v>
                </c:pt>
                <c:pt idx="7032">
                  <c:v>-9.1164095000000001E-2</c:v>
                </c:pt>
                <c:pt idx="7033">
                  <c:v>-4.6856106000000002E-2</c:v>
                </c:pt>
                <c:pt idx="7034">
                  <c:v>3.2575758000000003E-2</c:v>
                </c:pt>
                <c:pt idx="7035">
                  <c:v>-6.1746260999999997E-2</c:v>
                </c:pt>
                <c:pt idx="7036">
                  <c:v>1.1173183999999999E-2</c:v>
                </c:pt>
                <c:pt idx="7037">
                  <c:v>2.2422751000000001E-2</c:v>
                </c:pt>
                <c:pt idx="7038">
                  <c:v>-0.22184589299999999</c:v>
                </c:pt>
                <c:pt idx="7039">
                  <c:v>0.124637681</c:v>
                </c:pt>
                <c:pt idx="7040">
                  <c:v>-7.6196102000000002E-2</c:v>
                </c:pt>
                <c:pt idx="7041">
                  <c:v>9.9009899999999993E-4</c:v>
                </c:pt>
                <c:pt idx="7042">
                  <c:v>-6.0728739999999998E-3</c:v>
                </c:pt>
                <c:pt idx="7043">
                  <c:v>-1.6147636E-2</c:v>
                </c:pt>
                <c:pt idx="7044">
                  <c:v>-1.9746120999999998E-2</c:v>
                </c:pt>
                <c:pt idx="7045">
                  <c:v>1.8025399000000001E-2</c:v>
                </c:pt>
                <c:pt idx="7046">
                  <c:v>-9.3333329999999992E-3</c:v>
                </c:pt>
                <c:pt idx="7047">
                  <c:v>-6.4589666000000004E-2</c:v>
                </c:pt>
                <c:pt idx="7048">
                  <c:v>-0.17242749299999999</c:v>
                </c:pt>
                <c:pt idx="7049">
                  <c:v>-1.5416667E-2</c:v>
                </c:pt>
                <c:pt idx="7050">
                  <c:v>-4.7008546999999998E-2</c:v>
                </c:pt>
                <c:pt idx="7051">
                  <c:v>-0.12663085199999999</c:v>
                </c:pt>
                <c:pt idx="7052">
                  <c:v>0.161925602</c:v>
                </c:pt>
                <c:pt idx="7053">
                  <c:v>-2.5167789999999998E-3</c:v>
                </c:pt>
                <c:pt idx="7054">
                  <c:v>0.148796499</c:v>
                </c:pt>
                <c:pt idx="7055">
                  <c:v>-0.15833333299999999</c:v>
                </c:pt>
                <c:pt idx="7056">
                  <c:v>-1.3888889E-2</c:v>
                </c:pt>
                <c:pt idx="7057">
                  <c:v>0.110519308</c:v>
                </c:pt>
                <c:pt idx="7058">
                  <c:v>-7.1000669999999998E-3</c:v>
                </c:pt>
                <c:pt idx="7059">
                  <c:v>3.6578805999999998E-2</c:v>
                </c:pt>
                <c:pt idx="7060">
                  <c:v>6.3149479999999994E-2</c:v>
                </c:pt>
                <c:pt idx="7061">
                  <c:v>-5.9540686000000002E-2</c:v>
                </c:pt>
                <c:pt idx="7062">
                  <c:v>-0.26189100700000001</c:v>
                </c:pt>
                <c:pt idx="7063">
                  <c:v>-0.24702503100000001</c:v>
                </c:pt>
                <c:pt idx="7064">
                  <c:v>-3.5671819999999999E-3</c:v>
                </c:pt>
                <c:pt idx="7065">
                  <c:v>7.6555023999999999E-2</c:v>
                </c:pt>
                <c:pt idx="7066">
                  <c:v>-8.6989410000000003E-2</c:v>
                </c:pt>
                <c:pt idx="7067">
                  <c:v>-1.1627907E-2</c:v>
                </c:pt>
                <c:pt idx="7068">
                  <c:v>3.4389139999999999E-2</c:v>
                </c:pt>
                <c:pt idx="7069">
                  <c:v>-1.9417480000000001E-3</c:v>
                </c:pt>
                <c:pt idx="7070">
                  <c:v>4.9919999999999999E-2</c:v>
                </c:pt>
                <c:pt idx="7071">
                  <c:v>-8.7719300000000007E-3</c:v>
                </c:pt>
                <c:pt idx="7072">
                  <c:v>7.0694087000000003E-2</c:v>
                </c:pt>
                <c:pt idx="7073">
                  <c:v>-1.2577276E-2</c:v>
                </c:pt>
                <c:pt idx="7074">
                  <c:v>-0.26447574299999999</c:v>
                </c:pt>
                <c:pt idx="7075">
                  <c:v>-0.16392215600000001</c:v>
                </c:pt>
                <c:pt idx="7076">
                  <c:v>-1.122449E-2</c:v>
                </c:pt>
                <c:pt idx="7077">
                  <c:v>-5.3374233E-2</c:v>
                </c:pt>
                <c:pt idx="7078">
                  <c:v>7.6923077000000006E-2</c:v>
                </c:pt>
                <c:pt idx="7079">
                  <c:v>5.7755776000000002E-2</c:v>
                </c:pt>
                <c:pt idx="7080">
                  <c:v>0.18905472600000001</c:v>
                </c:pt>
                <c:pt idx="7081">
                  <c:v>6.0882799999999997E-3</c:v>
                </c:pt>
                <c:pt idx="7082">
                  <c:v>0.101149425</c:v>
                </c:pt>
                <c:pt idx="7083">
                  <c:v>2.7149320000000002E-3</c:v>
                </c:pt>
                <c:pt idx="7084">
                  <c:v>0</c:v>
                </c:pt>
                <c:pt idx="7085">
                  <c:v>0.15872340400000001</c:v>
                </c:pt>
                <c:pt idx="7086">
                  <c:v>0.18154114099999999</c:v>
                </c:pt>
                <c:pt idx="7087">
                  <c:v>7.2168631999999996E-2</c:v>
                </c:pt>
                <c:pt idx="7088">
                  <c:v>1.4563107E-2</c:v>
                </c:pt>
                <c:pt idx="7089">
                  <c:v>1.2433754999999999E-2</c:v>
                </c:pt>
                <c:pt idx="7090">
                  <c:v>5.877193E-2</c:v>
                </c:pt>
                <c:pt idx="7091">
                  <c:v>-2.195122E-2</c:v>
                </c:pt>
                <c:pt idx="7092">
                  <c:v>-7.4012612000000005E-2</c:v>
                </c:pt>
                <c:pt idx="7093">
                  <c:v>-1.9047618999999998E-2</c:v>
                </c:pt>
                <c:pt idx="7094">
                  <c:v>-2.5974029999999999E-3</c:v>
                </c:pt>
                <c:pt idx="7095">
                  <c:v>3.0201341999999999E-2</c:v>
                </c:pt>
                <c:pt idx="7096">
                  <c:v>-0.106627393</c:v>
                </c:pt>
                <c:pt idx="7097">
                  <c:v>4.1666666999999998E-2</c:v>
                </c:pt>
                <c:pt idx="7098">
                  <c:v>-3.8407821000000002E-2</c:v>
                </c:pt>
                <c:pt idx="7099">
                  <c:v>-2.3986766E-2</c:v>
                </c:pt>
                <c:pt idx="7100">
                  <c:v>0.15315315299999999</c:v>
                </c:pt>
                <c:pt idx="7101">
                  <c:v>0.11013986000000001</c:v>
                </c:pt>
                <c:pt idx="7102">
                  <c:v>-3.799392E-3</c:v>
                </c:pt>
                <c:pt idx="7103">
                  <c:v>7.3159579000000002E-2</c:v>
                </c:pt>
                <c:pt idx="7104">
                  <c:v>-0.121682848</c:v>
                </c:pt>
                <c:pt idx="7105">
                  <c:v>-4.8828100000000002E-4</c:v>
                </c:pt>
                <c:pt idx="7106">
                  <c:v>8.5106382999999994E-2</c:v>
                </c:pt>
                <c:pt idx="7107">
                  <c:v>2.2094140000000002E-2</c:v>
                </c:pt>
                <c:pt idx="7108">
                  <c:v>-5.9496568E-2</c:v>
                </c:pt>
                <c:pt idx="7109">
                  <c:v>2.5706941000000001E-2</c:v>
                </c:pt>
                <c:pt idx="7110">
                  <c:v>3.3271720000000002E-3</c:v>
                </c:pt>
                <c:pt idx="7111">
                  <c:v>-1.5891032999999999E-2</c:v>
                </c:pt>
                <c:pt idx="7112">
                  <c:v>0.104115022</c:v>
                </c:pt>
                <c:pt idx="7113">
                  <c:v>-8.4889643000000001E-2</c:v>
                </c:pt>
                <c:pt idx="7114">
                  <c:v>-2.2759602E-2</c:v>
                </c:pt>
                <c:pt idx="7115">
                  <c:v>-0.324324324</c:v>
                </c:pt>
                <c:pt idx="7116">
                  <c:v>3.5928144000000002E-2</c:v>
                </c:pt>
                <c:pt idx="7117">
                  <c:v>-7.9475983E-2</c:v>
                </c:pt>
                <c:pt idx="7118">
                  <c:v>-3.3125000000000002E-2</c:v>
                </c:pt>
                <c:pt idx="7119">
                  <c:v>-3.9555555999999999E-2</c:v>
                </c:pt>
                <c:pt idx="7120">
                  <c:v>-1.9137792000000001E-2</c:v>
                </c:pt>
                <c:pt idx="7121">
                  <c:v>0.111555556</c:v>
                </c:pt>
                <c:pt idx="7122">
                  <c:v>1.1398388000000001E-2</c:v>
                </c:pt>
                <c:pt idx="7123">
                  <c:v>0.23153252499999999</c:v>
                </c:pt>
                <c:pt idx="7124">
                  <c:v>-7.1274298E-2</c:v>
                </c:pt>
                <c:pt idx="7125">
                  <c:v>-1.6343825999999999E-2</c:v>
                </c:pt>
                <c:pt idx="7126">
                  <c:v>-9.5948827E-2</c:v>
                </c:pt>
                <c:pt idx="7127">
                  <c:v>-2.8532609E-2</c:v>
                </c:pt>
                <c:pt idx="7128">
                  <c:v>8.1150708000000002E-2</c:v>
                </c:pt>
                <c:pt idx="7129">
                  <c:v>-8.5763300000000001E-4</c:v>
                </c:pt>
                <c:pt idx="7130">
                  <c:v>-7.6452598999999996E-2</c:v>
                </c:pt>
                <c:pt idx="7131">
                  <c:v>5.1551429000000003E-2</c:v>
                </c:pt>
                <c:pt idx="7132">
                  <c:v>-9.2724680000000007E-3</c:v>
                </c:pt>
                <c:pt idx="7133">
                  <c:v>2.085506E-3</c:v>
                </c:pt>
                <c:pt idx="7134">
                  <c:v>-4.5707915000000002E-2</c:v>
                </c:pt>
                <c:pt idx="7135">
                  <c:v>-5.2132700999999997E-2</c:v>
                </c:pt>
                <c:pt idx="7136">
                  <c:v>-3.0804149999999999E-2</c:v>
                </c:pt>
                <c:pt idx="7137">
                  <c:v>-0.21375</c:v>
                </c:pt>
                <c:pt idx="7138">
                  <c:v>0.13795585399999999</c:v>
                </c:pt>
                <c:pt idx="7139">
                  <c:v>2.3294509000000001E-2</c:v>
                </c:pt>
                <c:pt idx="7140">
                  <c:v>-0.133106631</c:v>
                </c:pt>
                <c:pt idx="7141">
                  <c:v>5.1848140000000003E-3</c:v>
                </c:pt>
                <c:pt idx="7142">
                  <c:v>-2.5984251999999999E-2</c:v>
                </c:pt>
                <c:pt idx="7143">
                  <c:v>6.2005276999999998E-2</c:v>
                </c:pt>
                <c:pt idx="7144">
                  <c:v>2.0497165000000001E-2</c:v>
                </c:pt>
                <c:pt idx="7145">
                  <c:v>-1.5151515000000001E-2</c:v>
                </c:pt>
                <c:pt idx="7146">
                  <c:v>5.5401661999999997E-2</c:v>
                </c:pt>
                <c:pt idx="7147">
                  <c:v>-0.175767918</c:v>
                </c:pt>
                <c:pt idx="7148">
                  <c:v>-1.8367346999999999E-2</c:v>
                </c:pt>
                <c:pt idx="7149">
                  <c:v>-5.0653595000000003E-2</c:v>
                </c:pt>
                <c:pt idx="7150">
                  <c:v>3.1299525000000002E-2</c:v>
                </c:pt>
                <c:pt idx="7151">
                  <c:v>-5.5035769999999999E-3</c:v>
                </c:pt>
                <c:pt idx="7152">
                  <c:v>-9.2121211999999994E-2</c:v>
                </c:pt>
                <c:pt idx="7153">
                  <c:v>-9.1848449999999998E-2</c:v>
                </c:pt>
                <c:pt idx="7154">
                  <c:v>4.2234331999999999E-2</c:v>
                </c:pt>
                <c:pt idx="7155">
                  <c:v>8.9855071999999994E-2</c:v>
                </c:pt>
                <c:pt idx="7156">
                  <c:v>-8.3810515000000002E-2</c:v>
                </c:pt>
                <c:pt idx="7157">
                  <c:v>-6.1867266999999997E-2</c:v>
                </c:pt>
                <c:pt idx="7158">
                  <c:v>0.131284916</c:v>
                </c:pt>
                <c:pt idx="7159">
                  <c:v>0.20724801800000001</c:v>
                </c:pt>
                <c:pt idx="7160">
                  <c:v>1.0702341000000001E-2</c:v>
                </c:pt>
                <c:pt idx="7161">
                  <c:v>-0.135742743</c:v>
                </c:pt>
                <c:pt idx="7162">
                  <c:v>1.7354877000000001E-2</c:v>
                </c:pt>
                <c:pt idx="7163">
                  <c:v>6.8888888999999995E-2</c:v>
                </c:pt>
                <c:pt idx="7164">
                  <c:v>2.4183006999999999E-2</c:v>
                </c:pt>
                <c:pt idx="7165">
                  <c:v>1.349528E-3</c:v>
                </c:pt>
                <c:pt idx="7166">
                  <c:v>-1.7278617999999999E-2</c:v>
                </c:pt>
                <c:pt idx="7167">
                  <c:v>-8.5239085000000006E-2</c:v>
                </c:pt>
                <c:pt idx="7168">
                  <c:v>-0.12109589</c:v>
                </c:pt>
                <c:pt idx="7169">
                  <c:v>-0.19152101199999999</c:v>
                </c:pt>
                <c:pt idx="7170">
                  <c:v>1.4879107000000001E-2</c:v>
                </c:pt>
                <c:pt idx="7171">
                  <c:v>2.4375000000000001E-2</c:v>
                </c:pt>
                <c:pt idx="7172">
                  <c:v>-3.367448E-2</c:v>
                </c:pt>
                <c:pt idx="7173">
                  <c:v>-3.6499999999999998E-2</c:v>
                </c:pt>
                <c:pt idx="7174">
                  <c:v>8.8721805000000001E-2</c:v>
                </c:pt>
                <c:pt idx="7175">
                  <c:v>-8.4454409999999994E-2</c:v>
                </c:pt>
                <c:pt idx="7176">
                  <c:v>6.0994362000000003E-2</c:v>
                </c:pt>
                <c:pt idx="7177">
                  <c:v>8.5824494000000001E-2</c:v>
                </c:pt>
                <c:pt idx="7178">
                  <c:v>3.9073806000000003E-2</c:v>
                </c:pt>
                <c:pt idx="7179">
                  <c:v>2.0568663000000001E-2</c:v>
                </c:pt>
                <c:pt idx="7180">
                  <c:v>6.3073390000000003E-3</c:v>
                </c:pt>
                <c:pt idx="7181">
                  <c:v>3.6333945999999999E-2</c:v>
                </c:pt>
                <c:pt idx="7182">
                  <c:v>0.106899615</c:v>
                </c:pt>
                <c:pt idx="7183">
                  <c:v>-4.3735474000000003E-2</c:v>
                </c:pt>
                <c:pt idx="7184">
                  <c:v>0.132743363</c:v>
                </c:pt>
                <c:pt idx="7185">
                  <c:v>7.5894538999999997E-2</c:v>
                </c:pt>
                <c:pt idx="7186">
                  <c:v>1.4946287000000001E-2</c:v>
                </c:pt>
                <c:pt idx="7187">
                  <c:v>-6.2237494999999997E-2</c:v>
                </c:pt>
                <c:pt idx="7188">
                  <c:v>2.2488755999999999E-2</c:v>
                </c:pt>
                <c:pt idx="7189">
                  <c:v>-9.3369417999999996E-2</c:v>
                </c:pt>
                <c:pt idx="7190">
                  <c:v>0.14804964500000001</c:v>
                </c:pt>
                <c:pt idx="7191">
                  <c:v>1.7124831E-2</c:v>
                </c:pt>
                <c:pt idx="7192">
                  <c:v>0.139010357</c:v>
                </c:pt>
                <c:pt idx="7193">
                  <c:v>-8.8457900000000006E-2</c:v>
                </c:pt>
                <c:pt idx="7194">
                  <c:v>-3.2179225999999998E-2</c:v>
                </c:pt>
                <c:pt idx="7195">
                  <c:v>7.4019199999999998E-4</c:v>
                </c:pt>
                <c:pt idx="7196">
                  <c:v>2.3689516000000001E-2</c:v>
                </c:pt>
                <c:pt idx="7197">
                  <c:v>-3.5326086999999999E-2</c:v>
                </c:pt>
                <c:pt idx="7198">
                  <c:v>3.8940809999999999E-2</c:v>
                </c:pt>
                <c:pt idx="7199">
                  <c:v>-9.7323600000000007E-3</c:v>
                </c:pt>
                <c:pt idx="7200">
                  <c:v>8.5069443999999994E-2</c:v>
                </c:pt>
                <c:pt idx="7201">
                  <c:v>0.118214286</c:v>
                </c:pt>
                <c:pt idx="7202">
                  <c:v>1.2759171E-2</c:v>
                </c:pt>
                <c:pt idx="7203">
                  <c:v>-7.6219510000000001E-3</c:v>
                </c:pt>
                <c:pt idx="7204">
                  <c:v>0.11748225599999999</c:v>
                </c:pt>
                <c:pt idx="7205">
                  <c:v>6.2714776999999999E-2</c:v>
                </c:pt>
                <c:pt idx="7206">
                  <c:v>-5.6258790000000003E-3</c:v>
                </c:pt>
                <c:pt idx="7207">
                  <c:v>1.3547841E-2</c:v>
                </c:pt>
                <c:pt idx="7208">
                  <c:v>4.4604459999999999E-2</c:v>
                </c:pt>
                <c:pt idx="7209">
                  <c:v>-6.0269440000000001E-2</c:v>
                </c:pt>
                <c:pt idx="7210">
                  <c:v>1.8367346999999999E-2</c:v>
                </c:pt>
                <c:pt idx="7211">
                  <c:v>1.1050921E-2</c:v>
                </c:pt>
                <c:pt idx="7212">
                  <c:v>0.15</c:v>
                </c:pt>
                <c:pt idx="7213">
                  <c:v>5.2631578999999998E-2</c:v>
                </c:pt>
                <c:pt idx="7214">
                  <c:v>0.141864407</c:v>
                </c:pt>
                <c:pt idx="7215">
                  <c:v>7.3118280000000003E-3</c:v>
                </c:pt>
                <c:pt idx="7216">
                  <c:v>7.4490890000000004E-2</c:v>
                </c:pt>
                <c:pt idx="7217">
                  <c:v>2.1592442999999999E-2</c:v>
                </c:pt>
                <c:pt idx="7218">
                  <c:v>-3.5714285999999998E-2</c:v>
                </c:pt>
                <c:pt idx="7219">
                  <c:v>-2.7777777999999999E-2</c:v>
                </c:pt>
                <c:pt idx="7220">
                  <c:v>2.8116710999999999E-2</c:v>
                </c:pt>
                <c:pt idx="7221">
                  <c:v>0.16006097599999999</c:v>
                </c:pt>
                <c:pt idx="7222">
                  <c:v>9.6774189999999996E-3</c:v>
                </c:pt>
                <c:pt idx="7223">
                  <c:v>-0.112286689</c:v>
                </c:pt>
                <c:pt idx="7224">
                  <c:v>-0.16700541999999999</c:v>
                </c:pt>
                <c:pt idx="7225">
                  <c:v>-0.141650099</c:v>
                </c:pt>
                <c:pt idx="7226">
                  <c:v>4.0840139999999997E-2</c:v>
                </c:pt>
                <c:pt idx="7227">
                  <c:v>-4.2160738000000003E-2</c:v>
                </c:pt>
                <c:pt idx="7228">
                  <c:v>-5.4093567000000002E-2</c:v>
                </c:pt>
                <c:pt idx="7229">
                  <c:v>-0.13614262599999999</c:v>
                </c:pt>
                <c:pt idx="7230">
                  <c:v>6.4613400000000003E-4</c:v>
                </c:pt>
                <c:pt idx="7231">
                  <c:v>0.122623574</c:v>
                </c:pt>
                <c:pt idx="7232">
                  <c:v>-0.39539267</c:v>
                </c:pt>
                <c:pt idx="7233">
                  <c:v>2.3941773999999999E-2</c:v>
                </c:pt>
                <c:pt idx="7234">
                  <c:v>-0.11036789299999999</c:v>
                </c:pt>
                <c:pt idx="7235">
                  <c:v>-2.3529412E-2</c:v>
                </c:pt>
                <c:pt idx="7236">
                  <c:v>2.3724789999999998E-3</c:v>
                </c:pt>
                <c:pt idx="7237">
                  <c:v>-5.1712089000000003E-2</c:v>
                </c:pt>
                <c:pt idx="7238">
                  <c:v>8.4364454000000005E-2</c:v>
                </c:pt>
                <c:pt idx="7239">
                  <c:v>-3.3965244999999998E-2</c:v>
                </c:pt>
                <c:pt idx="7240">
                  <c:v>2.6223776000000001E-2</c:v>
                </c:pt>
                <c:pt idx="7241">
                  <c:v>0.25582228600000001</c:v>
                </c:pt>
                <c:pt idx="7242">
                  <c:v>2.2727272999999999E-2</c:v>
                </c:pt>
                <c:pt idx="7243">
                  <c:v>4.0816300000000002E-4</c:v>
                </c:pt>
                <c:pt idx="7244">
                  <c:v>5.2818991000000003E-2</c:v>
                </c:pt>
                <c:pt idx="7245">
                  <c:v>4.8535565000000003E-2</c:v>
                </c:pt>
                <c:pt idx="7246">
                  <c:v>-5.0561800000000004E-3</c:v>
                </c:pt>
                <c:pt idx="7247">
                  <c:v>-3.3136094999999997E-2</c:v>
                </c:pt>
                <c:pt idx="7248">
                  <c:v>0.134720701</c:v>
                </c:pt>
                <c:pt idx="7249">
                  <c:v>2.9401937999999999E-2</c:v>
                </c:pt>
                <c:pt idx="7250">
                  <c:v>-3.2700949E-2</c:v>
                </c:pt>
                <c:pt idx="7251">
                  <c:v>0</c:v>
                </c:pt>
                <c:pt idx="7252">
                  <c:v>-2.3752970000000002E-3</c:v>
                </c:pt>
                <c:pt idx="7253">
                  <c:v>9.7912429999999998E-3</c:v>
                </c:pt>
                <c:pt idx="7254">
                  <c:v>0.15264187900000001</c:v>
                </c:pt>
                <c:pt idx="7255">
                  <c:v>-0.11047619</c:v>
                </c:pt>
                <c:pt idx="7256">
                  <c:v>-5.6944443999999997E-2</c:v>
                </c:pt>
                <c:pt idx="7257">
                  <c:v>-7.7010968999999999E-2</c:v>
                </c:pt>
                <c:pt idx="7258">
                  <c:v>-5.6209647000000001E-2</c:v>
                </c:pt>
                <c:pt idx="7259">
                  <c:v>-6.7403315000000005E-2</c:v>
                </c:pt>
                <c:pt idx="7260">
                  <c:v>-0.17823343799999999</c:v>
                </c:pt>
                <c:pt idx="7261">
                  <c:v>-0.17413972899999999</c:v>
                </c:pt>
                <c:pt idx="7262">
                  <c:v>-2.1519400000000001E-2</c:v>
                </c:pt>
                <c:pt idx="7263">
                  <c:v>-0.10811594200000001</c:v>
                </c:pt>
                <c:pt idx="7264">
                  <c:v>-0.235294118</c:v>
                </c:pt>
                <c:pt idx="7265">
                  <c:v>-0.107556368</c:v>
                </c:pt>
                <c:pt idx="7266">
                  <c:v>3.2362460000000003E-2</c:v>
                </c:pt>
                <c:pt idx="7267">
                  <c:v>-6.5362841000000005E-2</c:v>
                </c:pt>
                <c:pt idx="7268">
                  <c:v>3.9215686E-2</c:v>
                </c:pt>
                <c:pt idx="7269">
                  <c:v>8.72093E-3</c:v>
                </c:pt>
                <c:pt idx="7270">
                  <c:v>4.5189503999999998E-2</c:v>
                </c:pt>
                <c:pt idx="7271">
                  <c:v>9.8482680000000003E-2</c:v>
                </c:pt>
                <c:pt idx="7272">
                  <c:v>-6.8965520000000002E-3</c:v>
                </c:pt>
                <c:pt idx="7273">
                  <c:v>-0.105398458</c:v>
                </c:pt>
                <c:pt idx="7274">
                  <c:v>3.2860041E-2</c:v>
                </c:pt>
                <c:pt idx="7275">
                  <c:v>0.119195046</c:v>
                </c:pt>
                <c:pt idx="7276">
                  <c:v>-9.6984925E-2</c:v>
                </c:pt>
                <c:pt idx="7277">
                  <c:v>3.5885167000000003E-2</c:v>
                </c:pt>
                <c:pt idx="7278">
                  <c:v>-0.110451306</c:v>
                </c:pt>
                <c:pt idx="7279">
                  <c:v>-2.6139817999999999E-2</c:v>
                </c:pt>
                <c:pt idx="7280">
                  <c:v>-0.106161137</c:v>
                </c:pt>
                <c:pt idx="7281">
                  <c:v>-0.23183391</c:v>
                </c:pt>
                <c:pt idx="7282">
                  <c:v>-0.108769755</c:v>
                </c:pt>
                <c:pt idx="7283">
                  <c:v>-0.119868637</c:v>
                </c:pt>
                <c:pt idx="7284">
                  <c:v>-8.9022255999999994E-2</c:v>
                </c:pt>
                <c:pt idx="7285">
                  <c:v>1.4804845000000001E-2</c:v>
                </c:pt>
                <c:pt idx="7286">
                  <c:v>-0.17860746699999999</c:v>
                </c:pt>
                <c:pt idx="7287">
                  <c:v>3.4825871000000001E-2</c:v>
                </c:pt>
                <c:pt idx="7288">
                  <c:v>3.0110934999999998E-2</c:v>
                </c:pt>
                <c:pt idx="7289">
                  <c:v>2.3543400999999999E-2</c:v>
                </c:pt>
                <c:pt idx="7290">
                  <c:v>-3.7468776000000002E-2</c:v>
                </c:pt>
                <c:pt idx="7291">
                  <c:v>-5.3571428999999997E-2</c:v>
                </c:pt>
                <c:pt idx="7292">
                  <c:v>0.11032157099999999</c:v>
                </c:pt>
                <c:pt idx="7293">
                  <c:v>-9.8245613999999995E-2</c:v>
                </c:pt>
                <c:pt idx="7294">
                  <c:v>2.5601834E-2</c:v>
                </c:pt>
                <c:pt idx="7295">
                  <c:v>-1.9677508E-2</c:v>
                </c:pt>
                <c:pt idx="7296">
                  <c:v>3.1774849999999999E-3</c:v>
                </c:pt>
                <c:pt idx="7297">
                  <c:v>-5.1063829999999998E-2</c:v>
                </c:pt>
                <c:pt idx="7298">
                  <c:v>3.3834586E-2</c:v>
                </c:pt>
                <c:pt idx="7299">
                  <c:v>-2.2556389999999998E-3</c:v>
                </c:pt>
                <c:pt idx="7300">
                  <c:v>-1.7647059E-2</c:v>
                </c:pt>
                <c:pt idx="7301">
                  <c:v>-0.43240778299999999</c:v>
                </c:pt>
                <c:pt idx="7302">
                  <c:v>-0.44150694000000001</c:v>
                </c:pt>
                <c:pt idx="7303">
                  <c:v>-6.3063063000000003E-2</c:v>
                </c:pt>
                <c:pt idx="7304">
                  <c:v>2.3569024000000001E-2</c:v>
                </c:pt>
                <c:pt idx="7305">
                  <c:v>6.6929134000000001E-2</c:v>
                </c:pt>
                <c:pt idx="7306">
                  <c:v>9.5333333000000006E-2</c:v>
                </c:pt>
                <c:pt idx="7307">
                  <c:v>-5.4225351999999997E-2</c:v>
                </c:pt>
                <c:pt idx="7308">
                  <c:v>1.908397E-3</c:v>
                </c:pt>
                <c:pt idx="7309">
                  <c:v>-6.5671640000000003E-3</c:v>
                </c:pt>
                <c:pt idx="7310">
                  <c:v>-4.2680494999999999E-2</c:v>
                </c:pt>
                <c:pt idx="7311">
                  <c:v>-5.4024900000000002E-4</c:v>
                </c:pt>
                <c:pt idx="7312">
                  <c:v>3.09375E-2</c:v>
                </c:pt>
                <c:pt idx="7313">
                  <c:v>1.627907E-2</c:v>
                </c:pt>
                <c:pt idx="7314">
                  <c:v>-8.1495685999999998E-2</c:v>
                </c:pt>
                <c:pt idx="7315">
                  <c:v>-8.1395349000000006E-2</c:v>
                </c:pt>
                <c:pt idx="7316">
                  <c:v>5.8438472999999998E-2</c:v>
                </c:pt>
                <c:pt idx="7317">
                  <c:v>1.1358025000000001E-2</c:v>
                </c:pt>
                <c:pt idx="7318">
                  <c:v>-2.6957163999999999E-2</c:v>
                </c:pt>
                <c:pt idx="7319">
                  <c:v>-3.4893617000000002E-2</c:v>
                </c:pt>
                <c:pt idx="7320">
                  <c:v>4.340836E-2</c:v>
                </c:pt>
                <c:pt idx="7321">
                  <c:v>-8.0676140000000007E-3</c:v>
                </c:pt>
                <c:pt idx="7322">
                  <c:v>-8.3025829999999995E-2</c:v>
                </c:pt>
                <c:pt idx="7323">
                  <c:v>-4.2735043E-2</c:v>
                </c:pt>
                <c:pt idx="7324">
                  <c:v>2.2364216999999999E-2</c:v>
                </c:pt>
                <c:pt idx="7325">
                  <c:v>-8.1081080999999999E-2</c:v>
                </c:pt>
                <c:pt idx="7326">
                  <c:v>8.8932806000000003E-2</c:v>
                </c:pt>
                <c:pt idx="7327">
                  <c:v>-5.1085569999999997E-3</c:v>
                </c:pt>
                <c:pt idx="7328">
                  <c:v>0</c:v>
                </c:pt>
                <c:pt idx="7329">
                  <c:v>8.1927711E-2</c:v>
                </c:pt>
                <c:pt idx="7330">
                  <c:v>4.9698363000000002E-2</c:v>
                </c:pt>
                <c:pt idx="7331">
                  <c:v>0.10816411099999999</c:v>
                </c:pt>
                <c:pt idx="7332">
                  <c:v>9.6417811000000006E-2</c:v>
                </c:pt>
                <c:pt idx="7333">
                  <c:v>2.8667791000000001E-2</c:v>
                </c:pt>
                <c:pt idx="7334">
                  <c:v>-7.9377431999999998E-2</c:v>
                </c:pt>
                <c:pt idx="7335">
                  <c:v>0.102536998</c:v>
                </c:pt>
                <c:pt idx="7336">
                  <c:v>4.6366782000000002E-2</c:v>
                </c:pt>
                <c:pt idx="7337">
                  <c:v>-2.9929114999999999E-2</c:v>
                </c:pt>
                <c:pt idx="7338">
                  <c:v>0.102997694</c:v>
                </c:pt>
                <c:pt idx="7339">
                  <c:v>-5.0935551000000003E-2</c:v>
                </c:pt>
                <c:pt idx="7340">
                  <c:v>-1.0848126E-2</c:v>
                </c:pt>
                <c:pt idx="7341">
                  <c:v>-4.9239033000000001E-2</c:v>
                </c:pt>
                <c:pt idx="7342">
                  <c:v>-1.6528925999999999E-2</c:v>
                </c:pt>
                <c:pt idx="7343">
                  <c:v>-0.10581804</c:v>
                </c:pt>
                <c:pt idx="7344">
                  <c:v>0.05</c:v>
                </c:pt>
                <c:pt idx="7345">
                  <c:v>-2.9850746000000001E-2</c:v>
                </c:pt>
                <c:pt idx="7346">
                  <c:v>5.3109912000000002E-2</c:v>
                </c:pt>
                <c:pt idx="7347">
                  <c:v>-9.3506493999999996E-2</c:v>
                </c:pt>
                <c:pt idx="7348">
                  <c:v>5.0632900000000002E-4</c:v>
                </c:pt>
                <c:pt idx="7349">
                  <c:v>-4.3763680000000003E-3</c:v>
                </c:pt>
                <c:pt idx="7350">
                  <c:v>-6.2141491E-2</c:v>
                </c:pt>
                <c:pt idx="7351">
                  <c:v>-8.4865630000000008E-3</c:v>
                </c:pt>
                <c:pt idx="7352">
                  <c:v>1.2635379E-2</c:v>
                </c:pt>
                <c:pt idx="7353">
                  <c:v>9.0838207000000004E-2</c:v>
                </c:pt>
                <c:pt idx="7354">
                  <c:v>-5.3356281999999998E-2</c:v>
                </c:pt>
                <c:pt idx="7355">
                  <c:v>-1.4770241E-2</c:v>
                </c:pt>
                <c:pt idx="7356">
                  <c:v>2.1776999999999999E-3</c:v>
                </c:pt>
                <c:pt idx="7357">
                  <c:v>3.1133582E-2</c:v>
                </c:pt>
                <c:pt idx="7358">
                  <c:v>7.3800740000000004E-3</c:v>
                </c:pt>
                <c:pt idx="7359">
                  <c:v>-7.7401520000000001E-2</c:v>
                </c:pt>
                <c:pt idx="7360">
                  <c:v>2.0570949000000002E-2</c:v>
                </c:pt>
                <c:pt idx="7361">
                  <c:v>3.0414263E-2</c:v>
                </c:pt>
                <c:pt idx="7362">
                  <c:v>0.157983762</c:v>
                </c:pt>
                <c:pt idx="7363">
                  <c:v>-4.0755920000000001E-2</c:v>
                </c:pt>
                <c:pt idx="7364">
                  <c:v>6.3473054000000001E-2</c:v>
                </c:pt>
                <c:pt idx="7365">
                  <c:v>2.3187184E-2</c:v>
                </c:pt>
                <c:pt idx="7366">
                  <c:v>1.8779339999999999E-3</c:v>
                </c:pt>
                <c:pt idx="7367">
                  <c:v>-0.199205824</c:v>
                </c:pt>
                <c:pt idx="7368">
                  <c:v>1.3367281999999999E-2</c:v>
                </c:pt>
                <c:pt idx="7369">
                  <c:v>-3.0061062E-2</c:v>
                </c:pt>
                <c:pt idx="7370">
                  <c:v>-6.9620252999999993E-2</c:v>
                </c:pt>
                <c:pt idx="7371">
                  <c:v>7.9512323999999995E-2</c:v>
                </c:pt>
                <c:pt idx="7372">
                  <c:v>-5.7142856999999998E-2</c:v>
                </c:pt>
                <c:pt idx="7373">
                  <c:v>-1.4448669000000001E-2</c:v>
                </c:pt>
                <c:pt idx="7374">
                  <c:v>-4.3988270000000003E-2</c:v>
                </c:pt>
                <c:pt idx="7375">
                  <c:v>-0.18011695899999999</c:v>
                </c:pt>
                <c:pt idx="7376">
                  <c:v>4.806042E-3</c:v>
                </c:pt>
                <c:pt idx="7377">
                  <c:v>-2.6315788999999999E-2</c:v>
                </c:pt>
                <c:pt idx="7378">
                  <c:v>0.120300752</c:v>
                </c:pt>
                <c:pt idx="7379">
                  <c:v>2.7777777999999999E-2</c:v>
                </c:pt>
                <c:pt idx="7380">
                  <c:v>-7.5365579000000002E-2</c:v>
                </c:pt>
                <c:pt idx="7381">
                  <c:v>-1.4285714E-2</c:v>
                </c:pt>
                <c:pt idx="7382">
                  <c:v>-2.9411764999999999E-2</c:v>
                </c:pt>
                <c:pt idx="7383">
                  <c:v>-0.12335958</c:v>
                </c:pt>
                <c:pt idx="7384">
                  <c:v>7.7777778000000006E-2</c:v>
                </c:pt>
                <c:pt idx="7385">
                  <c:v>1.7718906E-2</c:v>
                </c:pt>
                <c:pt idx="7386">
                  <c:v>-0.116207163</c:v>
                </c:pt>
                <c:pt idx="7387">
                  <c:v>-0.13828689399999999</c:v>
                </c:pt>
                <c:pt idx="7388">
                  <c:v>0</c:v>
                </c:pt>
                <c:pt idx="7389">
                  <c:v>8.4805653999999994E-2</c:v>
                </c:pt>
                <c:pt idx="7390">
                  <c:v>1.6704632000000001E-2</c:v>
                </c:pt>
                <c:pt idx="7391">
                  <c:v>-6.4540623000000005E-2</c:v>
                </c:pt>
                <c:pt idx="7392">
                  <c:v>-3.7800686999999999E-2</c:v>
                </c:pt>
                <c:pt idx="7393">
                  <c:v>-0.16679245300000001</c:v>
                </c:pt>
                <c:pt idx="7394">
                  <c:v>2.7432216999999998E-2</c:v>
                </c:pt>
                <c:pt idx="7395">
                  <c:v>0.14688204399999999</c:v>
                </c:pt>
                <c:pt idx="7396">
                  <c:v>-0.14475347699999999</c:v>
                </c:pt>
                <c:pt idx="7397">
                  <c:v>-2.770083E-3</c:v>
                </c:pt>
                <c:pt idx="7398">
                  <c:v>2.8708134E-2</c:v>
                </c:pt>
                <c:pt idx="7399">
                  <c:v>-3.4444443999999998E-2</c:v>
                </c:pt>
                <c:pt idx="7400">
                  <c:v>-2.2727272999999999E-2</c:v>
                </c:pt>
                <c:pt idx="7401">
                  <c:v>-1.1632420000000001E-3</c:v>
                </c:pt>
                <c:pt idx="7402">
                  <c:v>2.4375806999999999E-2</c:v>
                </c:pt>
                <c:pt idx="7403">
                  <c:v>-1.1600930000000001E-3</c:v>
                </c:pt>
                <c:pt idx="7404">
                  <c:v>-5.1020409999999999E-3</c:v>
                </c:pt>
                <c:pt idx="7405">
                  <c:v>-4.2390800000000002E-4</c:v>
                </c:pt>
                <c:pt idx="7406">
                  <c:v>3.3400996000000002E-2</c:v>
                </c:pt>
                <c:pt idx="7407">
                  <c:v>-2.7007298999999999E-2</c:v>
                </c:pt>
                <c:pt idx="7408">
                  <c:v>-0.13888888899999999</c:v>
                </c:pt>
                <c:pt idx="7409">
                  <c:v>3.0496802999999999E-2</c:v>
                </c:pt>
                <c:pt idx="7410">
                  <c:v>8.8028169000000003E-2</c:v>
                </c:pt>
                <c:pt idx="7411">
                  <c:v>-3.7153323000000002E-2</c:v>
                </c:pt>
                <c:pt idx="7412">
                  <c:v>-2.1352313000000001E-2</c:v>
                </c:pt>
                <c:pt idx="7413">
                  <c:v>-7.2727269999999997E-3</c:v>
                </c:pt>
                <c:pt idx="7414">
                  <c:v>-2.0057307E-2</c:v>
                </c:pt>
                <c:pt idx="7415">
                  <c:v>1.3076923000000001E-2</c:v>
                </c:pt>
                <c:pt idx="7416">
                  <c:v>0.14512635400000001</c:v>
                </c:pt>
                <c:pt idx="7417">
                  <c:v>-7.8287698000000003E-2</c:v>
                </c:pt>
                <c:pt idx="7418">
                  <c:v>-1.6688741999999999E-2</c:v>
                </c:pt>
                <c:pt idx="7419">
                  <c:v>-0.16565961700000001</c:v>
                </c:pt>
                <c:pt idx="7420">
                  <c:v>0</c:v>
                </c:pt>
                <c:pt idx="7421">
                  <c:v>2.5641026000000001E-2</c:v>
                </c:pt>
                <c:pt idx="7422">
                  <c:v>5.7328016000000002E-2</c:v>
                </c:pt>
                <c:pt idx="7423">
                  <c:v>0.24646464600000001</c:v>
                </c:pt>
                <c:pt idx="7424">
                  <c:v>-0.16412490900000001</c:v>
                </c:pt>
                <c:pt idx="7425">
                  <c:v>-0.40968930999999997</c:v>
                </c:pt>
                <c:pt idx="7426">
                  <c:v>1.1252976E-2</c:v>
                </c:pt>
                <c:pt idx="7427">
                  <c:v>-4.3527416999999999E-2</c:v>
                </c:pt>
                <c:pt idx="7428">
                  <c:v>2.1846661E-2</c:v>
                </c:pt>
                <c:pt idx="7429">
                  <c:v>-7.2469983000000002E-2</c:v>
                </c:pt>
                <c:pt idx="7430">
                  <c:v>-9.6774193999999994E-2</c:v>
                </c:pt>
                <c:pt idx="7431">
                  <c:v>5.7294743000000002E-2</c:v>
                </c:pt>
                <c:pt idx="7432">
                  <c:v>6.6000000000000003E-2</c:v>
                </c:pt>
                <c:pt idx="7433">
                  <c:v>3.0997304999999999E-2</c:v>
                </c:pt>
                <c:pt idx="7434">
                  <c:v>-0.48357894699999998</c:v>
                </c:pt>
                <c:pt idx="7435">
                  <c:v>-9.3827160000000007E-2</c:v>
                </c:pt>
                <c:pt idx="7436">
                  <c:v>-3.3500840000000001E-3</c:v>
                </c:pt>
                <c:pt idx="7437">
                  <c:v>-1.6809861999999998E-2</c:v>
                </c:pt>
                <c:pt idx="7438">
                  <c:v>2.6717556999999999E-2</c:v>
                </c:pt>
                <c:pt idx="7439">
                  <c:v>2.0393299E-2</c:v>
                </c:pt>
                <c:pt idx="7440">
                  <c:v>7.6074549999999999E-3</c:v>
                </c:pt>
                <c:pt idx="7441">
                  <c:v>1.0150963000000001E-2</c:v>
                </c:pt>
                <c:pt idx="7442">
                  <c:v>6.7114089999999998E-3</c:v>
                </c:pt>
                <c:pt idx="7443">
                  <c:v>-5.4551429999999998E-2</c:v>
                </c:pt>
                <c:pt idx="7444">
                  <c:v>-3.2394366000000001E-2</c:v>
                </c:pt>
                <c:pt idx="7445">
                  <c:v>-8.7912087999999999E-2</c:v>
                </c:pt>
                <c:pt idx="7446">
                  <c:v>4.9933549000000001E-2</c:v>
                </c:pt>
                <c:pt idx="7447">
                  <c:v>-9.0133531000000003E-2</c:v>
                </c:pt>
                <c:pt idx="7448">
                  <c:v>1.7341039999999999E-2</c:v>
                </c:pt>
                <c:pt idx="7449">
                  <c:v>0.23970170499999999</c:v>
                </c:pt>
                <c:pt idx="7450">
                  <c:v>-0.16545718400000001</c:v>
                </c:pt>
                <c:pt idx="7451">
                  <c:v>-0.13512195099999999</c:v>
                </c:pt>
                <c:pt idx="7452">
                  <c:v>-1.0467551E-2</c:v>
                </c:pt>
                <c:pt idx="7453">
                  <c:v>-1.5205138E-2</c:v>
                </c:pt>
                <c:pt idx="7454">
                  <c:v>-0.16466235000000001</c:v>
                </c:pt>
                <c:pt idx="7455">
                  <c:v>-5.2128579999999999E-3</c:v>
                </c:pt>
                <c:pt idx="7456">
                  <c:v>5.4455445999999998E-2</c:v>
                </c:pt>
                <c:pt idx="7457">
                  <c:v>5.8278146000000003E-2</c:v>
                </c:pt>
                <c:pt idx="7458">
                  <c:v>-0.22187499999999999</c:v>
                </c:pt>
                <c:pt idx="7459">
                  <c:v>-3.9370079000000002E-2</c:v>
                </c:pt>
                <c:pt idx="7460">
                  <c:v>2.7397260000000001E-3</c:v>
                </c:pt>
                <c:pt idx="7461">
                  <c:v>-0.15176151800000001</c:v>
                </c:pt>
                <c:pt idx="7462">
                  <c:v>-1.7908723000000001E-2</c:v>
                </c:pt>
                <c:pt idx="7463">
                  <c:v>4.2704626000000002E-2</c:v>
                </c:pt>
                <c:pt idx="7464">
                  <c:v>1.4492754E-2</c:v>
                </c:pt>
                <c:pt idx="7465">
                  <c:v>0.108433735</c:v>
                </c:pt>
                <c:pt idx="7466">
                  <c:v>2.0106816999999999E-2</c:v>
                </c:pt>
                <c:pt idx="7467">
                  <c:v>-7.9720280000000004E-2</c:v>
                </c:pt>
                <c:pt idx="7468">
                  <c:v>9.0792290999999997E-2</c:v>
                </c:pt>
                <c:pt idx="7469">
                  <c:v>0.40417080399999999</c:v>
                </c:pt>
                <c:pt idx="7470">
                  <c:v>-0.18709150299999999</c:v>
                </c:pt>
                <c:pt idx="7471">
                  <c:v>-2.6936027000000001E-2</c:v>
                </c:pt>
                <c:pt idx="7472">
                  <c:v>-0.110722611</c:v>
                </c:pt>
                <c:pt idx="7473">
                  <c:v>5.2631578999999998E-2</c:v>
                </c:pt>
                <c:pt idx="7474">
                  <c:v>-1.3108613999999999E-2</c:v>
                </c:pt>
                <c:pt idx="7475">
                  <c:v>9.5151953999999997E-2</c:v>
                </c:pt>
                <c:pt idx="7476">
                  <c:v>6.6006600000000004E-3</c:v>
                </c:pt>
                <c:pt idx="7477">
                  <c:v>5.9166666999999999E-2</c:v>
                </c:pt>
                <c:pt idx="7478">
                  <c:v>-4.1202673000000002E-2</c:v>
                </c:pt>
                <c:pt idx="7479">
                  <c:v>-1.7410228999999999E-2</c:v>
                </c:pt>
                <c:pt idx="7480">
                  <c:v>-4.2930857000000003E-2</c:v>
                </c:pt>
                <c:pt idx="7481">
                  <c:v>-0.24374999999999999</c:v>
                </c:pt>
                <c:pt idx="7482">
                  <c:v>-9.6194503000000001E-2</c:v>
                </c:pt>
                <c:pt idx="7483">
                  <c:v>-1.232286E-3</c:v>
                </c:pt>
                <c:pt idx="7484">
                  <c:v>-2.1314387000000001E-2</c:v>
                </c:pt>
                <c:pt idx="7485">
                  <c:v>-6.7107093000000007E-2</c:v>
                </c:pt>
                <c:pt idx="7486">
                  <c:v>-2.5126736E-2</c:v>
                </c:pt>
                <c:pt idx="7487">
                  <c:v>-1.5614618E-2</c:v>
                </c:pt>
                <c:pt idx="7488">
                  <c:v>-1.2452107E-2</c:v>
                </c:pt>
                <c:pt idx="7489">
                  <c:v>5.5658629999999999E-3</c:v>
                </c:pt>
                <c:pt idx="7490">
                  <c:v>-3.0303030000000002E-2</c:v>
                </c:pt>
                <c:pt idx="7491">
                  <c:v>-6.0852899000000002E-2</c:v>
                </c:pt>
                <c:pt idx="7492">
                  <c:v>2.7096115E-2</c:v>
                </c:pt>
                <c:pt idx="7493">
                  <c:v>-7.5723831000000005E-2</c:v>
                </c:pt>
                <c:pt idx="7494">
                  <c:v>2.5240385000000001E-2</c:v>
                </c:pt>
                <c:pt idx="7495">
                  <c:v>-0.04</c:v>
                </c:pt>
                <c:pt idx="7496">
                  <c:v>2.5524906999999999E-2</c:v>
                </c:pt>
                <c:pt idx="7497">
                  <c:v>-3.9855071999999998E-2</c:v>
                </c:pt>
                <c:pt idx="7498">
                  <c:v>-0.13120567399999999</c:v>
                </c:pt>
                <c:pt idx="7499">
                  <c:v>-6.7333939999999995E-2</c:v>
                </c:pt>
                <c:pt idx="7500">
                  <c:v>-1.9641332000000001E-2</c:v>
                </c:pt>
                <c:pt idx="7501">
                  <c:v>4.294918E-3</c:v>
                </c:pt>
                <c:pt idx="7502">
                  <c:v>-0.19169329099999999</c:v>
                </c:pt>
                <c:pt idx="7503">
                  <c:v>1.4728444E-2</c:v>
                </c:pt>
                <c:pt idx="7504">
                  <c:v>4.2417814999999998E-2</c:v>
                </c:pt>
                <c:pt idx="7505">
                  <c:v>-2.495321E-3</c:v>
                </c:pt>
                <c:pt idx="7506">
                  <c:v>-0.35522066699999999</c:v>
                </c:pt>
                <c:pt idx="7507">
                  <c:v>-2.259887E-2</c:v>
                </c:pt>
                <c:pt idx="7508">
                  <c:v>1.9480519000000002E-2</c:v>
                </c:pt>
                <c:pt idx="7509">
                  <c:v>-3.6363635999999998E-2</c:v>
                </c:pt>
                <c:pt idx="7510">
                  <c:v>-2.8296849999999998E-2</c:v>
                </c:pt>
                <c:pt idx="7511">
                  <c:v>0.314</c:v>
                </c:pt>
                <c:pt idx="7512">
                  <c:v>-8.4455058999999999E-2</c:v>
                </c:pt>
                <c:pt idx="7513">
                  <c:v>-4.3972150000000003E-3</c:v>
                </c:pt>
                <c:pt idx="7514">
                  <c:v>4.3668120000000003E-3</c:v>
                </c:pt>
                <c:pt idx="7515">
                  <c:v>-1.3348165E-2</c:v>
                </c:pt>
                <c:pt idx="7516">
                  <c:v>-2.1821632000000001E-2</c:v>
                </c:pt>
                <c:pt idx="7517">
                  <c:v>5.8441559999999997E-3</c:v>
                </c:pt>
                <c:pt idx="7518">
                  <c:v>1.6878668999999999E-2</c:v>
                </c:pt>
                <c:pt idx="7519">
                  <c:v>-8.7438424000000001E-2</c:v>
                </c:pt>
                <c:pt idx="7520">
                  <c:v>-0.1335578</c:v>
                </c:pt>
                <c:pt idx="7521">
                  <c:v>0.13294262800000001</c:v>
                </c:pt>
                <c:pt idx="7522">
                  <c:v>7.1696820000000001E-3</c:v>
                </c:pt>
                <c:pt idx="7523">
                  <c:v>-0.19058296</c:v>
                </c:pt>
                <c:pt idx="7524">
                  <c:v>-6.4025610000000002E-3</c:v>
                </c:pt>
                <c:pt idx="7525">
                  <c:v>-1.6911764999999999E-2</c:v>
                </c:pt>
                <c:pt idx="7526">
                  <c:v>1.2130402E-2</c:v>
                </c:pt>
                <c:pt idx="7527">
                  <c:v>8.0321290000000007E-3</c:v>
                </c:pt>
                <c:pt idx="7528">
                  <c:v>7.0304301999999999E-2</c:v>
                </c:pt>
                <c:pt idx="7529">
                  <c:v>2.7312775000000001E-2</c:v>
                </c:pt>
                <c:pt idx="7530">
                  <c:v>1.9367992000000001E-2</c:v>
                </c:pt>
                <c:pt idx="7531">
                  <c:v>0.25025853199999998</c:v>
                </c:pt>
                <c:pt idx="7532">
                  <c:v>-0.12965116300000001</c:v>
                </c:pt>
                <c:pt idx="7533">
                  <c:v>-1.2648945999999999E-2</c:v>
                </c:pt>
                <c:pt idx="7534">
                  <c:v>1.0496672E-2</c:v>
                </c:pt>
                <c:pt idx="7535">
                  <c:v>1.4625229E-2</c:v>
                </c:pt>
                <c:pt idx="7536">
                  <c:v>7.1486816999999994E-2</c:v>
                </c:pt>
                <c:pt idx="7537">
                  <c:v>4.6125461E-2</c:v>
                </c:pt>
                <c:pt idx="7538">
                  <c:v>0.119285714</c:v>
                </c:pt>
                <c:pt idx="7539">
                  <c:v>-0.20182926800000001</c:v>
                </c:pt>
                <c:pt idx="7540">
                  <c:v>4.3636363999999997E-2</c:v>
                </c:pt>
                <c:pt idx="7541">
                  <c:v>-6.0431294000000003E-2</c:v>
                </c:pt>
                <c:pt idx="7542">
                  <c:v>0.13991994199999999</c:v>
                </c:pt>
                <c:pt idx="7543">
                  <c:v>-2.2184300000000001E-2</c:v>
                </c:pt>
                <c:pt idx="7544">
                  <c:v>-0.22760511899999999</c:v>
                </c:pt>
                <c:pt idx="7545">
                  <c:v>3.5742279000000002E-2</c:v>
                </c:pt>
                <c:pt idx="7546">
                  <c:v>3.3953487999999997E-2</c:v>
                </c:pt>
                <c:pt idx="7547">
                  <c:v>1.4840183E-2</c:v>
                </c:pt>
                <c:pt idx="7548">
                  <c:v>5.8849171999999998E-2</c:v>
                </c:pt>
                <c:pt idx="7549">
                  <c:v>-1.1511215999999999E-2</c:v>
                </c:pt>
                <c:pt idx="7550">
                  <c:v>-4.9608355E-2</c:v>
                </c:pt>
                <c:pt idx="7551">
                  <c:v>-2.1540119999999999E-3</c:v>
                </c:pt>
                <c:pt idx="7552">
                  <c:v>-3.8830898000000003E-2</c:v>
                </c:pt>
                <c:pt idx="7553">
                  <c:v>1.4477212E-2</c:v>
                </c:pt>
                <c:pt idx="7554">
                  <c:v>7.3085846999999995E-2</c:v>
                </c:pt>
                <c:pt idx="7555">
                  <c:v>-3.2410870000000001E-2</c:v>
                </c:pt>
                <c:pt idx="7556">
                  <c:v>6.1339336000000001E-2</c:v>
                </c:pt>
                <c:pt idx="7557">
                  <c:v>-9.4419391000000005E-2</c:v>
                </c:pt>
                <c:pt idx="7558">
                  <c:v>4.2857143E-2</c:v>
                </c:pt>
                <c:pt idx="7559">
                  <c:v>-3.1498914000000003E-2</c:v>
                </c:pt>
                <c:pt idx="7560">
                  <c:v>3.5629453999999998E-2</c:v>
                </c:pt>
                <c:pt idx="7561">
                  <c:v>2.6578073000000001E-2</c:v>
                </c:pt>
                <c:pt idx="7562">
                  <c:v>6.2542182000000002E-2</c:v>
                </c:pt>
                <c:pt idx="7563">
                  <c:v>-2.8792913E-2</c:v>
                </c:pt>
                <c:pt idx="7564">
                  <c:v>-1.0818908E-2</c:v>
                </c:pt>
                <c:pt idx="7565">
                  <c:v>0.2</c:v>
                </c:pt>
                <c:pt idx="7566">
                  <c:v>0.14565070799999999</c:v>
                </c:pt>
                <c:pt idx="7567">
                  <c:v>-7.7594568000000003E-2</c:v>
                </c:pt>
                <c:pt idx="7568">
                  <c:v>5.9494300000000003E-3</c:v>
                </c:pt>
                <c:pt idx="7569">
                  <c:v>-6.9565216999999999E-2</c:v>
                </c:pt>
                <c:pt idx="7570">
                  <c:v>-2.1919431E-2</c:v>
                </c:pt>
                <c:pt idx="7571">
                  <c:v>0.133072407</c:v>
                </c:pt>
                <c:pt idx="7572">
                  <c:v>-6.6282420000000003E-3</c:v>
                </c:pt>
                <c:pt idx="7573">
                  <c:v>-4.2253521000000002E-2</c:v>
                </c:pt>
                <c:pt idx="7574">
                  <c:v>-2.4390243999999998E-2</c:v>
                </c:pt>
                <c:pt idx="7575">
                  <c:v>-2.2664455999999999E-2</c:v>
                </c:pt>
                <c:pt idx="7576">
                  <c:v>-2.3794996999999998E-2</c:v>
                </c:pt>
                <c:pt idx="7577">
                  <c:v>-5.242137E-3</c:v>
                </c:pt>
                <c:pt idx="7578">
                  <c:v>-0.26906249999999998</c:v>
                </c:pt>
                <c:pt idx="7579">
                  <c:v>-7.4576269999999997E-3</c:v>
                </c:pt>
                <c:pt idx="7580">
                  <c:v>-2.1865888999999999E-2</c:v>
                </c:pt>
                <c:pt idx="7581">
                  <c:v>2.0689655000000001E-2</c:v>
                </c:pt>
                <c:pt idx="7582">
                  <c:v>-0.117283951</c:v>
                </c:pt>
                <c:pt idx="7583">
                  <c:v>5.8909090999999997E-2</c:v>
                </c:pt>
                <c:pt idx="7584">
                  <c:v>-0.10197368399999999</c:v>
                </c:pt>
                <c:pt idx="7585">
                  <c:v>-3.9982615999999999E-2</c:v>
                </c:pt>
                <c:pt idx="7586">
                  <c:v>2.2844089999999998E-3</c:v>
                </c:pt>
                <c:pt idx="7587">
                  <c:v>-0.19077034900000001</c:v>
                </c:pt>
                <c:pt idx="7588">
                  <c:v>-7.9136690999999995E-2</c:v>
                </c:pt>
                <c:pt idx="7589">
                  <c:v>4.0992449E-2</c:v>
                </c:pt>
                <c:pt idx="7590">
                  <c:v>2.9341791999999998E-2</c:v>
                </c:pt>
                <c:pt idx="7591">
                  <c:v>-9.7955707000000003E-2</c:v>
                </c:pt>
                <c:pt idx="7592">
                  <c:v>0.15690527800000001</c:v>
                </c:pt>
                <c:pt idx="7593">
                  <c:v>-0.111538462</c:v>
                </c:pt>
                <c:pt idx="7594">
                  <c:v>-9.6061480000000001E-3</c:v>
                </c:pt>
                <c:pt idx="7595">
                  <c:v>-2.0771512999999998E-2</c:v>
                </c:pt>
                <c:pt idx="7596">
                  <c:v>-9.6342550999999998E-2</c:v>
                </c:pt>
                <c:pt idx="7597">
                  <c:v>-6.4164300000000001E-4</c:v>
                </c:pt>
                <c:pt idx="7598">
                  <c:v>4.5095828999999997E-2</c:v>
                </c:pt>
                <c:pt idx="7599">
                  <c:v>-3.4575060999999997E-2</c:v>
                </c:pt>
                <c:pt idx="7600">
                  <c:v>-0.14006734000000001</c:v>
                </c:pt>
                <c:pt idx="7601">
                  <c:v>-7.1405903000000007E-2</c:v>
                </c:pt>
                <c:pt idx="7602">
                  <c:v>5.5652173999999999E-2</c:v>
                </c:pt>
                <c:pt idx="7603">
                  <c:v>-6.6877860000000003E-3</c:v>
                </c:pt>
                <c:pt idx="7604">
                  <c:v>-7.7064220000000003E-2</c:v>
                </c:pt>
                <c:pt idx="7605">
                  <c:v>-1.7013232999999999E-2</c:v>
                </c:pt>
                <c:pt idx="7606">
                  <c:v>4.2367182000000003E-2</c:v>
                </c:pt>
                <c:pt idx="7607">
                  <c:v>-0.121377429</c:v>
                </c:pt>
                <c:pt idx="7608">
                  <c:v>0.20490367800000001</c:v>
                </c:pt>
                <c:pt idx="7609">
                  <c:v>-9.8809853000000003E-2</c:v>
                </c:pt>
                <c:pt idx="7610">
                  <c:v>8.7609509999999995E-3</c:v>
                </c:pt>
                <c:pt idx="7611">
                  <c:v>5.5617353000000001E-2</c:v>
                </c:pt>
                <c:pt idx="7612">
                  <c:v>-5.0353607000000002E-2</c:v>
                </c:pt>
                <c:pt idx="7613">
                  <c:v>-2.5896414E-2</c:v>
                </c:pt>
                <c:pt idx="7614">
                  <c:v>-5.8139534999999999E-2</c:v>
                </c:pt>
                <c:pt idx="7615">
                  <c:v>5.3846154E-2</c:v>
                </c:pt>
                <c:pt idx="7616">
                  <c:v>0.10805300700000001</c:v>
                </c:pt>
                <c:pt idx="7617">
                  <c:v>1.4565127000000001E-2</c:v>
                </c:pt>
                <c:pt idx="7618">
                  <c:v>3.4445051999999997E-2</c:v>
                </c:pt>
                <c:pt idx="7619">
                  <c:v>1.6919487E-2</c:v>
                </c:pt>
                <c:pt idx="7620">
                  <c:v>2.4626209E-2</c:v>
                </c:pt>
                <c:pt idx="7621">
                  <c:v>2.5925925999999998E-2</c:v>
                </c:pt>
                <c:pt idx="7622">
                  <c:v>-9.4E-2</c:v>
                </c:pt>
                <c:pt idx="7623">
                  <c:v>-1.8025751E-2</c:v>
                </c:pt>
                <c:pt idx="7624">
                  <c:v>-4.6803378E-2</c:v>
                </c:pt>
                <c:pt idx="7625">
                  <c:v>5.2062204000000001E-2</c:v>
                </c:pt>
                <c:pt idx="7626">
                  <c:v>-8.1147041000000003E-2</c:v>
                </c:pt>
                <c:pt idx="7627">
                  <c:v>5.0719895000000001E-2</c:v>
                </c:pt>
                <c:pt idx="7628">
                  <c:v>-2.7736502999999999E-2</c:v>
                </c:pt>
                <c:pt idx="7629">
                  <c:v>-2.8098537E-2</c:v>
                </c:pt>
                <c:pt idx="7630">
                  <c:v>-4.5346061999999999E-2</c:v>
                </c:pt>
                <c:pt idx="7631">
                  <c:v>-2.3809523999999999E-2</c:v>
                </c:pt>
                <c:pt idx="7632">
                  <c:v>7.9069766999999999E-2</c:v>
                </c:pt>
                <c:pt idx="7633">
                  <c:v>-8.7832047999999996E-2</c:v>
                </c:pt>
                <c:pt idx="7634">
                  <c:v>5.0980391999999999E-2</c:v>
                </c:pt>
                <c:pt idx="7635">
                  <c:v>-3.250774E-2</c:v>
                </c:pt>
                <c:pt idx="7636">
                  <c:v>-6.7647059999999997E-3</c:v>
                </c:pt>
                <c:pt idx="7637">
                  <c:v>-1.1713031E-2</c:v>
                </c:pt>
                <c:pt idx="7638">
                  <c:v>-2.0378977E-2</c:v>
                </c:pt>
                <c:pt idx="7639">
                  <c:v>6.2818336000000002E-2</c:v>
                </c:pt>
                <c:pt idx="7640">
                  <c:v>-4.2659280000000001E-2</c:v>
                </c:pt>
                <c:pt idx="7641">
                  <c:v>-0.46680080499999999</c:v>
                </c:pt>
                <c:pt idx="7642">
                  <c:v>4.7812358999999999E-2</c:v>
                </c:pt>
                <c:pt idx="7643">
                  <c:v>-2.6699028999999999E-2</c:v>
                </c:pt>
                <c:pt idx="7644">
                  <c:v>5.5138382E-2</c:v>
                </c:pt>
                <c:pt idx="7645">
                  <c:v>-5.9055117999999997E-2</c:v>
                </c:pt>
                <c:pt idx="7646">
                  <c:v>-1.6473458999999999E-2</c:v>
                </c:pt>
                <c:pt idx="7647">
                  <c:v>5.7017544000000003E-2</c:v>
                </c:pt>
                <c:pt idx="7648">
                  <c:v>-1.8023616999999999E-2</c:v>
                </c:pt>
                <c:pt idx="7649">
                  <c:v>3.4558824000000002E-2</c:v>
                </c:pt>
                <c:pt idx="7650">
                  <c:v>8.2513247999999997E-2</c:v>
                </c:pt>
                <c:pt idx="7651">
                  <c:v>-1.6149871E-2</c:v>
                </c:pt>
                <c:pt idx="7652">
                  <c:v>-5.8848256000000002E-2</c:v>
                </c:pt>
                <c:pt idx="7653">
                  <c:v>-8.3458271000000001E-2</c:v>
                </c:pt>
                <c:pt idx="7654">
                  <c:v>1.0945274E-2</c:v>
                </c:pt>
                <c:pt idx="7655">
                  <c:v>1.4184397E-2</c:v>
                </c:pt>
                <c:pt idx="7656">
                  <c:v>-2.1261261E-2</c:v>
                </c:pt>
                <c:pt idx="7657">
                  <c:v>0.16445427700000001</c:v>
                </c:pt>
                <c:pt idx="7658">
                  <c:v>1.9941349000000001E-2</c:v>
                </c:pt>
                <c:pt idx="7659">
                  <c:v>-5.6899004000000003E-2</c:v>
                </c:pt>
                <c:pt idx="7660">
                  <c:v>3.7617554999999997E-2</c:v>
                </c:pt>
                <c:pt idx="7661">
                  <c:v>-0.12857142899999999</c:v>
                </c:pt>
                <c:pt idx="7662">
                  <c:v>6.8474265000000006E-2</c:v>
                </c:pt>
                <c:pt idx="7663">
                  <c:v>3.5999999999999999E-3</c:v>
                </c:pt>
                <c:pt idx="7664">
                  <c:v>-9.0231787999999993E-2</c:v>
                </c:pt>
                <c:pt idx="7665">
                  <c:v>-6.2097247000000001E-2</c:v>
                </c:pt>
                <c:pt idx="7666">
                  <c:v>-5.0695825E-2</c:v>
                </c:pt>
                <c:pt idx="7667">
                  <c:v>5.2486188000000003E-2</c:v>
                </c:pt>
                <c:pt idx="7668">
                  <c:v>-8.8607594999999997E-2</c:v>
                </c:pt>
                <c:pt idx="7669">
                  <c:v>0.106583072</c:v>
                </c:pt>
                <c:pt idx="7670">
                  <c:v>0.10945273599999999</c:v>
                </c:pt>
                <c:pt idx="7671">
                  <c:v>0.194029851</c:v>
                </c:pt>
                <c:pt idx="7672">
                  <c:v>-1.1087268000000001E-2</c:v>
                </c:pt>
                <c:pt idx="7673">
                  <c:v>-0.180124224</c:v>
                </c:pt>
                <c:pt idx="7674">
                  <c:v>0.165458937</c:v>
                </c:pt>
                <c:pt idx="7675">
                  <c:v>-4.0075141000000002E-2</c:v>
                </c:pt>
                <c:pt idx="7676">
                  <c:v>-8.3907056999999993E-2</c:v>
                </c:pt>
                <c:pt idx="7677">
                  <c:v>-9.6267191000000002E-2</c:v>
                </c:pt>
                <c:pt idx="7678">
                  <c:v>7.1583514000000001E-2</c:v>
                </c:pt>
                <c:pt idx="7679">
                  <c:v>5.2840682999999999E-2</c:v>
                </c:pt>
                <c:pt idx="7680">
                  <c:v>-1.3793102999999999E-2</c:v>
                </c:pt>
                <c:pt idx="7681">
                  <c:v>8.2758621000000004E-2</c:v>
                </c:pt>
                <c:pt idx="7682">
                  <c:v>4.8062625999999997E-2</c:v>
                </c:pt>
                <c:pt idx="7683">
                  <c:v>-4.0212443E-2</c:v>
                </c:pt>
                <c:pt idx="7684">
                  <c:v>1.1528821999999999E-2</c:v>
                </c:pt>
                <c:pt idx="7685">
                  <c:v>8.9426620000000005E-3</c:v>
                </c:pt>
                <c:pt idx="7686">
                  <c:v>5.2840682999999999E-2</c:v>
                </c:pt>
                <c:pt idx="7687">
                  <c:v>-3.5211270000000002E-3</c:v>
                </c:pt>
                <c:pt idx="7688">
                  <c:v>1.1379152999999999E-2</c:v>
                </c:pt>
                <c:pt idx="7689">
                  <c:v>0.214932127</c:v>
                </c:pt>
                <c:pt idx="7690">
                  <c:v>2.8947370000000001E-3</c:v>
                </c:pt>
                <c:pt idx="7691">
                  <c:v>9.6774189999999996E-3</c:v>
                </c:pt>
                <c:pt idx="7692">
                  <c:v>6.1615321000000001E-2</c:v>
                </c:pt>
                <c:pt idx="7693">
                  <c:v>-5.4298640000000004E-3</c:v>
                </c:pt>
                <c:pt idx="7694">
                  <c:v>-0.14914054600000001</c:v>
                </c:pt>
                <c:pt idx="7695">
                  <c:v>1.5560166E-2</c:v>
                </c:pt>
                <c:pt idx="7696">
                  <c:v>-0.19212121200000001</c:v>
                </c:pt>
                <c:pt idx="7697">
                  <c:v>-7.8376206000000004E-2</c:v>
                </c:pt>
                <c:pt idx="7698">
                  <c:v>2.4752474999999999E-2</c:v>
                </c:pt>
                <c:pt idx="7699">
                  <c:v>-1.2349588E-2</c:v>
                </c:pt>
                <c:pt idx="7700">
                  <c:v>1.5089162999999999E-2</c:v>
                </c:pt>
                <c:pt idx="7701">
                  <c:v>2.4116287E-2</c:v>
                </c:pt>
                <c:pt idx="7702">
                  <c:v>0.13851468</c:v>
                </c:pt>
                <c:pt idx="7703">
                  <c:v>-0.108826479</c:v>
                </c:pt>
                <c:pt idx="7704">
                  <c:v>-9.0090089999999998E-2</c:v>
                </c:pt>
                <c:pt idx="7705">
                  <c:v>8.7999999999999995E-2</c:v>
                </c:pt>
                <c:pt idx="7706">
                  <c:v>2.5568181999999998E-2</c:v>
                </c:pt>
                <c:pt idx="7707">
                  <c:v>4.1539633999999999E-2</c:v>
                </c:pt>
                <c:pt idx="7708">
                  <c:v>-0.14710743800000001</c:v>
                </c:pt>
                <c:pt idx="7709">
                  <c:v>0</c:v>
                </c:pt>
                <c:pt idx="7710">
                  <c:v>-8.33478E-3</c:v>
                </c:pt>
                <c:pt idx="7711">
                  <c:v>2.7460660000000001E-2</c:v>
                </c:pt>
                <c:pt idx="7712">
                  <c:v>-3.0188679E-2</c:v>
                </c:pt>
                <c:pt idx="7713">
                  <c:v>-4.8353909E-2</c:v>
                </c:pt>
                <c:pt idx="7714">
                  <c:v>-9.0225563999999994E-2</c:v>
                </c:pt>
                <c:pt idx="7715">
                  <c:v>-1.3078585E-2</c:v>
                </c:pt>
                <c:pt idx="7716">
                  <c:v>5.7228098999999998E-2</c:v>
                </c:pt>
                <c:pt idx="7717">
                  <c:v>-7.003502E-3</c:v>
                </c:pt>
                <c:pt idx="7718">
                  <c:v>-3.0432099999999998E-4</c:v>
                </c:pt>
                <c:pt idx="7719">
                  <c:v>1.4166667000000001E-2</c:v>
                </c:pt>
                <c:pt idx="7720">
                  <c:v>2.7195027E-2</c:v>
                </c:pt>
                <c:pt idx="7721">
                  <c:v>7.5456918999999997E-2</c:v>
                </c:pt>
                <c:pt idx="7722">
                  <c:v>1.6618911E-2</c:v>
                </c:pt>
                <c:pt idx="7723">
                  <c:v>-1.8456376E-2</c:v>
                </c:pt>
                <c:pt idx="7724">
                  <c:v>-3.5529716000000003E-2</c:v>
                </c:pt>
                <c:pt idx="7725">
                  <c:v>-0.12678936599999999</c:v>
                </c:pt>
                <c:pt idx="7726">
                  <c:v>2.3140012000000001E-2</c:v>
                </c:pt>
                <c:pt idx="7727">
                  <c:v>5.0364963999999998E-2</c:v>
                </c:pt>
                <c:pt idx="7728">
                  <c:v>-9.3549974999999994E-2</c:v>
                </c:pt>
                <c:pt idx="7729">
                  <c:v>-0.102794067</c:v>
                </c:pt>
                <c:pt idx="7730">
                  <c:v>4.7017544000000001E-2</c:v>
                </c:pt>
                <c:pt idx="7731">
                  <c:v>-8.5470085000000001E-2</c:v>
                </c:pt>
                <c:pt idx="7732">
                  <c:v>6.7497399999999997E-3</c:v>
                </c:pt>
                <c:pt idx="7733">
                  <c:v>0.21233859399999999</c:v>
                </c:pt>
                <c:pt idx="7734">
                  <c:v>4.3711340000000001E-2</c:v>
                </c:pt>
                <c:pt idx="7735">
                  <c:v>2.8368793999999999E-2</c:v>
                </c:pt>
                <c:pt idx="7736">
                  <c:v>-4.4062733E-2</c:v>
                </c:pt>
                <c:pt idx="7737">
                  <c:v>-4.5336788000000003E-2</c:v>
                </c:pt>
                <c:pt idx="7738">
                  <c:v>3.9566651000000001E-2</c:v>
                </c:pt>
                <c:pt idx="7739">
                  <c:v>-7.7408396000000004E-2</c:v>
                </c:pt>
                <c:pt idx="7740">
                  <c:v>-4.1804511000000003E-2</c:v>
                </c:pt>
                <c:pt idx="7741">
                  <c:v>6.3681183000000002E-2</c:v>
                </c:pt>
                <c:pt idx="7742">
                  <c:v>0.13812677400000001</c:v>
                </c:pt>
                <c:pt idx="7743">
                  <c:v>-9.6094552999999999E-2</c:v>
                </c:pt>
                <c:pt idx="7744">
                  <c:v>-6.0542169E-2</c:v>
                </c:pt>
                <c:pt idx="7745">
                  <c:v>-5.6189639999999999E-2</c:v>
                </c:pt>
                <c:pt idx="7746">
                  <c:v>-3.462204E-3</c:v>
                </c:pt>
                <c:pt idx="7747">
                  <c:v>4.5165609999999997E-3</c:v>
                </c:pt>
                <c:pt idx="7748">
                  <c:v>1.2471131999999999E-2</c:v>
                </c:pt>
                <c:pt idx="7749">
                  <c:v>-2.2275258999999999E-2</c:v>
                </c:pt>
                <c:pt idx="7750">
                  <c:v>-0.14555052800000001</c:v>
                </c:pt>
                <c:pt idx="7751">
                  <c:v>-0.13741805300000001</c:v>
                </c:pt>
                <c:pt idx="7752">
                  <c:v>3.2967033E-2</c:v>
                </c:pt>
                <c:pt idx="7753">
                  <c:v>-4.830918E-3</c:v>
                </c:pt>
                <c:pt idx="7754">
                  <c:v>-2.9927761000000001E-2</c:v>
                </c:pt>
                <c:pt idx="7755">
                  <c:v>3.4767236E-2</c:v>
                </c:pt>
                <c:pt idx="7756">
                  <c:v>8.8636363999999995E-2</c:v>
                </c:pt>
                <c:pt idx="7757">
                  <c:v>-1.7735333999999998E-2</c:v>
                </c:pt>
                <c:pt idx="7758">
                  <c:v>-5.2906109999999999E-2</c:v>
                </c:pt>
                <c:pt idx="7759">
                  <c:v>-3.6020076999999998E-2</c:v>
                </c:pt>
                <c:pt idx="7760">
                  <c:v>-2.1922428000000001E-2</c:v>
                </c:pt>
                <c:pt idx="7761">
                  <c:v>-1.9664269000000002E-2</c:v>
                </c:pt>
                <c:pt idx="7762">
                  <c:v>3.4461538E-2</c:v>
                </c:pt>
                <c:pt idx="7763">
                  <c:v>9.5061904000000003E-2</c:v>
                </c:pt>
                <c:pt idx="7764">
                  <c:v>1.4651163E-2</c:v>
                </c:pt>
                <c:pt idx="7765">
                  <c:v>-5.6060605999999999E-2</c:v>
                </c:pt>
                <c:pt idx="7766">
                  <c:v>-1.2429379000000001E-2</c:v>
                </c:pt>
                <c:pt idx="7767">
                  <c:v>3.9079462000000002E-2</c:v>
                </c:pt>
                <c:pt idx="7768">
                  <c:v>-3.3305807999999999E-2</c:v>
                </c:pt>
                <c:pt idx="7769">
                  <c:v>-4.1095890000000003E-2</c:v>
                </c:pt>
                <c:pt idx="7770">
                  <c:v>6.0163300000000003E-3</c:v>
                </c:pt>
                <c:pt idx="7771">
                  <c:v>-0.110459433</c:v>
                </c:pt>
                <c:pt idx="7772">
                  <c:v>6.6856330000000005E-2</c:v>
                </c:pt>
                <c:pt idx="7773">
                  <c:v>1.2E-2</c:v>
                </c:pt>
                <c:pt idx="7774">
                  <c:v>-5.1934827000000003E-2</c:v>
                </c:pt>
                <c:pt idx="7775">
                  <c:v>7.684247E-3</c:v>
                </c:pt>
                <c:pt idx="7776">
                  <c:v>-5.0343249E-2</c:v>
                </c:pt>
                <c:pt idx="7777">
                  <c:v>-0.19904076700000001</c:v>
                </c:pt>
                <c:pt idx="7778">
                  <c:v>-7.8695899999999992E-3</c:v>
                </c:pt>
                <c:pt idx="7779">
                  <c:v>-0.15614035100000001</c:v>
                </c:pt>
                <c:pt idx="7780">
                  <c:v>-4.7122180999999999E-2</c:v>
                </c:pt>
                <c:pt idx="7781">
                  <c:v>-4.5643153999999998E-2</c:v>
                </c:pt>
                <c:pt idx="7782">
                  <c:v>-3.8641686000000001E-2</c:v>
                </c:pt>
                <c:pt idx="7783">
                  <c:v>-7.931034E-3</c:v>
                </c:pt>
                <c:pt idx="7784">
                  <c:v>7.3179791999999994E-2</c:v>
                </c:pt>
                <c:pt idx="7785">
                  <c:v>-5.3731339999999999E-3</c:v>
                </c:pt>
                <c:pt idx="7786">
                  <c:v>2.9850749999999998E-3</c:v>
                </c:pt>
                <c:pt idx="7787">
                  <c:v>4.8093440000000001E-3</c:v>
                </c:pt>
                <c:pt idx="7788">
                  <c:v>-2.189781E-2</c:v>
                </c:pt>
                <c:pt idx="7789">
                  <c:v>-6.7552352999999996E-2</c:v>
                </c:pt>
                <c:pt idx="7790">
                  <c:v>1.0405830000000001E-3</c:v>
                </c:pt>
                <c:pt idx="7791">
                  <c:v>0.192982456</c:v>
                </c:pt>
                <c:pt idx="7792">
                  <c:v>5.6651814000000002E-2</c:v>
                </c:pt>
                <c:pt idx="7793">
                  <c:v>9.7733711000000001E-2</c:v>
                </c:pt>
                <c:pt idx="7794">
                  <c:v>-0.113495575</c:v>
                </c:pt>
                <c:pt idx="7795">
                  <c:v>-5.4824561000000001E-2</c:v>
                </c:pt>
                <c:pt idx="7796">
                  <c:v>2.1505376E-2</c:v>
                </c:pt>
                <c:pt idx="7797">
                  <c:v>-2.8328612E-2</c:v>
                </c:pt>
                <c:pt idx="7798">
                  <c:v>-4.2222221999999997E-2</c:v>
                </c:pt>
                <c:pt idx="7799">
                  <c:v>-2.4793388E-2</c:v>
                </c:pt>
                <c:pt idx="7800">
                  <c:v>-4.1099409999999998E-3</c:v>
                </c:pt>
                <c:pt idx="7801">
                  <c:v>1.8181817999999999E-2</c:v>
                </c:pt>
                <c:pt idx="7802">
                  <c:v>0.108368453</c:v>
                </c:pt>
                <c:pt idx="7803">
                  <c:v>-7.8260869999999996E-2</c:v>
                </c:pt>
                <c:pt idx="7804">
                  <c:v>-2.1296295999999999E-2</c:v>
                </c:pt>
                <c:pt idx="7805">
                  <c:v>6.5693430999999997E-2</c:v>
                </c:pt>
                <c:pt idx="7806">
                  <c:v>-4.1100219999999996E-3</c:v>
                </c:pt>
                <c:pt idx="7807">
                  <c:v>4.8780489999999998E-3</c:v>
                </c:pt>
                <c:pt idx="7808">
                  <c:v>2.6743075000000002E-2</c:v>
                </c:pt>
                <c:pt idx="7809">
                  <c:v>-6.3829786999999999E-2</c:v>
                </c:pt>
                <c:pt idx="7810">
                  <c:v>6.2117235E-2</c:v>
                </c:pt>
                <c:pt idx="7811">
                  <c:v>4.1474654E-2</c:v>
                </c:pt>
                <c:pt idx="7812">
                  <c:v>-9.5744680999999998E-2</c:v>
                </c:pt>
                <c:pt idx="7813">
                  <c:v>-0.12609970700000001</c:v>
                </c:pt>
                <c:pt idx="7814">
                  <c:v>0</c:v>
                </c:pt>
                <c:pt idx="7815">
                  <c:v>-8.1545064E-2</c:v>
                </c:pt>
                <c:pt idx="7816">
                  <c:v>-3.8961039000000003E-2</c:v>
                </c:pt>
                <c:pt idx="7817">
                  <c:v>-8.5073470000000002E-3</c:v>
                </c:pt>
                <c:pt idx="7818">
                  <c:v>-4.5883940999999998E-2</c:v>
                </c:pt>
                <c:pt idx="7819">
                  <c:v>6.8313952999999997E-2</c:v>
                </c:pt>
                <c:pt idx="7820">
                  <c:v>-9.0405903999999995E-2</c:v>
                </c:pt>
                <c:pt idx="7821">
                  <c:v>2.4744486E-2</c:v>
                </c:pt>
                <c:pt idx="7822">
                  <c:v>9.9887767000000002E-2</c:v>
                </c:pt>
                <c:pt idx="7823">
                  <c:v>-4.0322581000000003E-2</c:v>
                </c:pt>
                <c:pt idx="7824">
                  <c:v>-3.9556959999999999E-3</c:v>
                </c:pt>
                <c:pt idx="7825">
                  <c:v>-3.9473684000000002E-2</c:v>
                </c:pt>
                <c:pt idx="7826">
                  <c:v>1.3479053E-2</c:v>
                </c:pt>
                <c:pt idx="7827">
                  <c:v>-8.8888888999999999E-2</c:v>
                </c:pt>
                <c:pt idx="7828">
                  <c:v>-4.1764429999999998E-2</c:v>
                </c:pt>
                <c:pt idx="7829">
                  <c:v>7.4045567000000007E-2</c:v>
                </c:pt>
                <c:pt idx="7830">
                  <c:v>-4.3157895000000002E-2</c:v>
                </c:pt>
                <c:pt idx="7831">
                  <c:v>-7.1281700000000003E-2</c:v>
                </c:pt>
                <c:pt idx="7832">
                  <c:v>-0.108636186</c:v>
                </c:pt>
                <c:pt idx="7833">
                  <c:v>-4.6955245999999999E-2</c:v>
                </c:pt>
                <c:pt idx="7834">
                  <c:v>7.4853489999999995E-2</c:v>
                </c:pt>
                <c:pt idx="7835">
                  <c:v>0.12159329100000001</c:v>
                </c:pt>
                <c:pt idx="7836">
                  <c:v>1.0416666999999999E-2</c:v>
                </c:pt>
                <c:pt idx="7837">
                  <c:v>3.7195994000000003E-2</c:v>
                </c:pt>
                <c:pt idx="7838">
                  <c:v>1.8493150999999999E-2</c:v>
                </c:pt>
                <c:pt idx="7839">
                  <c:v>-7.7519399999999999E-4</c:v>
                </c:pt>
                <c:pt idx="7840">
                  <c:v>-1.7793590000000001E-3</c:v>
                </c:pt>
                <c:pt idx="7841">
                  <c:v>-4.3555556000000002E-2</c:v>
                </c:pt>
                <c:pt idx="7842">
                  <c:v>-0.10204081600000001</c:v>
                </c:pt>
                <c:pt idx="7843">
                  <c:v>-7.147296E-3</c:v>
                </c:pt>
                <c:pt idx="7844">
                  <c:v>7.5566749999999997E-3</c:v>
                </c:pt>
                <c:pt idx="7845">
                  <c:v>5.3915275999999998E-2</c:v>
                </c:pt>
                <c:pt idx="7846">
                  <c:v>4.9211657999999998E-2</c:v>
                </c:pt>
                <c:pt idx="7847">
                  <c:v>-0.13173652699999999</c:v>
                </c:pt>
                <c:pt idx="7848">
                  <c:v>-2.3204903999999998E-2</c:v>
                </c:pt>
                <c:pt idx="7849">
                  <c:v>-3.7372593000000003E-2</c:v>
                </c:pt>
                <c:pt idx="7850">
                  <c:v>5.0467289999999998E-2</c:v>
                </c:pt>
                <c:pt idx="7851">
                  <c:v>7.3770491999999993E-2</c:v>
                </c:pt>
                <c:pt idx="7852">
                  <c:v>7.5918367E-2</c:v>
                </c:pt>
                <c:pt idx="7853">
                  <c:v>-8.5891573999999998E-2</c:v>
                </c:pt>
                <c:pt idx="7854">
                  <c:v>2.5889046999999998E-2</c:v>
                </c:pt>
                <c:pt idx="7855">
                  <c:v>1.9956850000000002E-2</c:v>
                </c:pt>
                <c:pt idx="7856">
                  <c:v>-3.4013609999999999E-3</c:v>
                </c:pt>
                <c:pt idx="7857">
                  <c:v>-5.9010601000000003E-2</c:v>
                </c:pt>
                <c:pt idx="7858">
                  <c:v>9.7775176000000005E-2</c:v>
                </c:pt>
                <c:pt idx="7859">
                  <c:v>0.13127217399999999</c:v>
                </c:pt>
                <c:pt idx="7860">
                  <c:v>6.3961678999999994E-2</c:v>
                </c:pt>
                <c:pt idx="7861">
                  <c:v>6.5132955000000006E-2</c:v>
                </c:pt>
                <c:pt idx="7862">
                  <c:v>-1.9259819000000001E-2</c:v>
                </c:pt>
                <c:pt idx="7863">
                  <c:v>-5.3266049999999999E-3</c:v>
                </c:pt>
                <c:pt idx="7864">
                  <c:v>-0.114047288</c:v>
                </c:pt>
                <c:pt idx="7865">
                  <c:v>-4.3686414999999999E-2</c:v>
                </c:pt>
                <c:pt idx="7866">
                  <c:v>6.6006600000000004E-3</c:v>
                </c:pt>
                <c:pt idx="7867">
                  <c:v>-6.0185185000000002E-2</c:v>
                </c:pt>
                <c:pt idx="7868">
                  <c:v>-0.50548153100000004</c:v>
                </c:pt>
                <c:pt idx="7869">
                  <c:v>2.5354534000000001E-2</c:v>
                </c:pt>
                <c:pt idx="7870">
                  <c:v>0.104761905</c:v>
                </c:pt>
                <c:pt idx="7871">
                  <c:v>7.5467546999999996E-2</c:v>
                </c:pt>
                <c:pt idx="7872">
                  <c:v>-1.755137E-2</c:v>
                </c:pt>
                <c:pt idx="7873">
                  <c:v>-6.6773933999999993E-2</c:v>
                </c:pt>
                <c:pt idx="7874">
                  <c:v>-1.9138756E-2</c:v>
                </c:pt>
                <c:pt idx="7875">
                  <c:v>9.0601503999999999E-2</c:v>
                </c:pt>
                <c:pt idx="7876">
                  <c:v>4.5647058999999997E-2</c:v>
                </c:pt>
                <c:pt idx="7877">
                  <c:v>1.7871017999999999E-2</c:v>
                </c:pt>
                <c:pt idx="7878">
                  <c:v>-6.2631579000000007E-2</c:v>
                </c:pt>
                <c:pt idx="7879">
                  <c:v>-0.104371585</c:v>
                </c:pt>
                <c:pt idx="7880">
                  <c:v>-5.4913295000000001E-2</c:v>
                </c:pt>
                <c:pt idx="7881">
                  <c:v>-0.23693556599999999</c:v>
                </c:pt>
                <c:pt idx="7882">
                  <c:v>-7.3796123000000005E-2</c:v>
                </c:pt>
                <c:pt idx="7883">
                  <c:v>1.5847496999999999E-2</c:v>
                </c:pt>
                <c:pt idx="7884">
                  <c:v>4.3228493E-2</c:v>
                </c:pt>
                <c:pt idx="7885">
                  <c:v>-0.10370370399999999</c:v>
                </c:pt>
                <c:pt idx="7886">
                  <c:v>2.3260072999999999E-2</c:v>
                </c:pt>
                <c:pt idx="7887">
                  <c:v>-0.33591549300000001</c:v>
                </c:pt>
                <c:pt idx="7888">
                  <c:v>0.124087591</c:v>
                </c:pt>
                <c:pt idx="7889">
                  <c:v>-5.7628524E-2</c:v>
                </c:pt>
                <c:pt idx="7890">
                  <c:v>5.5172414000000003E-2</c:v>
                </c:pt>
                <c:pt idx="7891">
                  <c:v>6.0735671999999997E-2</c:v>
                </c:pt>
                <c:pt idx="7892">
                  <c:v>-1.7259692E-2</c:v>
                </c:pt>
                <c:pt idx="7893">
                  <c:v>-9.4076654999999995E-2</c:v>
                </c:pt>
                <c:pt idx="7894">
                  <c:v>-2.4531956000000001E-2</c:v>
                </c:pt>
                <c:pt idx="7895">
                  <c:v>0.17180616700000001</c:v>
                </c:pt>
                <c:pt idx="7896">
                  <c:v>-9.9888185000000004E-2</c:v>
                </c:pt>
                <c:pt idx="7897">
                  <c:v>-4.7619047999999997E-2</c:v>
                </c:pt>
                <c:pt idx="7898">
                  <c:v>-4.6308431999999997E-2</c:v>
                </c:pt>
                <c:pt idx="7899">
                  <c:v>-7.7862595000000007E-2</c:v>
                </c:pt>
                <c:pt idx="7900">
                  <c:v>-0.13473053900000001</c:v>
                </c:pt>
                <c:pt idx="7901">
                  <c:v>-1.3129103E-2</c:v>
                </c:pt>
                <c:pt idx="7902">
                  <c:v>0.21116043100000001</c:v>
                </c:pt>
                <c:pt idx="7903">
                  <c:v>6.2730626999999997E-2</c:v>
                </c:pt>
                <c:pt idx="7904">
                  <c:v>-4.1887906000000003E-2</c:v>
                </c:pt>
                <c:pt idx="7905">
                  <c:v>-9.2236467000000003E-2</c:v>
                </c:pt>
                <c:pt idx="7906">
                  <c:v>5.1619432999999999E-2</c:v>
                </c:pt>
                <c:pt idx="7907">
                  <c:v>-8.3943386999999994E-2</c:v>
                </c:pt>
                <c:pt idx="7908">
                  <c:v>-0.226046512</c:v>
                </c:pt>
                <c:pt idx="7909">
                  <c:v>6.1393151999999999E-2</c:v>
                </c:pt>
                <c:pt idx="7910">
                  <c:v>-4.4577206000000001E-2</c:v>
                </c:pt>
                <c:pt idx="7911">
                  <c:v>-0.12568306000000001</c:v>
                </c:pt>
                <c:pt idx="7912">
                  <c:v>6.0869565E-2</c:v>
                </c:pt>
                <c:pt idx="7913">
                  <c:v>-2.2222222E-2</c:v>
                </c:pt>
                <c:pt idx="7914">
                  <c:v>8.6925795E-2</c:v>
                </c:pt>
                <c:pt idx="7915">
                  <c:v>0.15625</c:v>
                </c:pt>
                <c:pt idx="7916">
                  <c:v>-7.7205882000000003E-2</c:v>
                </c:pt>
                <c:pt idx="7917">
                  <c:v>3.7052810999999998E-2</c:v>
                </c:pt>
                <c:pt idx="7918">
                  <c:v>-0.17538461499999999</c:v>
                </c:pt>
                <c:pt idx="7919">
                  <c:v>0.19540636</c:v>
                </c:pt>
                <c:pt idx="7920">
                  <c:v>-2.7922951000000001E-2</c:v>
                </c:pt>
                <c:pt idx="7921">
                  <c:v>-6.2321475000000001E-2</c:v>
                </c:pt>
                <c:pt idx="7922">
                  <c:v>-0.14700854699999999</c:v>
                </c:pt>
                <c:pt idx="7923">
                  <c:v>0.108033241</c:v>
                </c:pt>
                <c:pt idx="7924">
                  <c:v>6.6666666999999999E-2</c:v>
                </c:pt>
                <c:pt idx="7925">
                  <c:v>-3.1239724E-2</c:v>
                </c:pt>
                <c:pt idx="7926">
                  <c:v>-3.2605531E-2</c:v>
                </c:pt>
                <c:pt idx="7927">
                  <c:v>6.2153845999999999E-2</c:v>
                </c:pt>
                <c:pt idx="7928">
                  <c:v>5.2447550000000003E-3</c:v>
                </c:pt>
                <c:pt idx="7929">
                  <c:v>6.8860758999999994E-2</c:v>
                </c:pt>
                <c:pt idx="7930">
                  <c:v>-4.2839660000000002E-3</c:v>
                </c:pt>
                <c:pt idx="7931">
                  <c:v>0.13678021800000001</c:v>
                </c:pt>
                <c:pt idx="7932">
                  <c:v>-6.4037485000000005E-2</c:v>
                </c:pt>
                <c:pt idx="7933">
                  <c:v>-0.116825397</c:v>
                </c:pt>
                <c:pt idx="7934">
                  <c:v>-5.6563245999999998E-2</c:v>
                </c:pt>
                <c:pt idx="7935">
                  <c:v>-2.8508552999999999E-2</c:v>
                </c:pt>
                <c:pt idx="7936">
                  <c:v>7.1999999999999995E-2</c:v>
                </c:pt>
                <c:pt idx="7937">
                  <c:v>0.17199999999999999</c:v>
                </c:pt>
                <c:pt idx="7938">
                  <c:v>5.7065217000000001E-2</c:v>
                </c:pt>
                <c:pt idx="7939">
                  <c:v>7.4475066000000006E-2</c:v>
                </c:pt>
                <c:pt idx="7940">
                  <c:v>-0.14184397200000001</c:v>
                </c:pt>
                <c:pt idx="7941">
                  <c:v>-4.6793761000000003E-2</c:v>
                </c:pt>
                <c:pt idx="7942">
                  <c:v>-1.0651473999999999E-2</c:v>
                </c:pt>
                <c:pt idx="7943">
                  <c:v>-9.7385960000000004E-3</c:v>
                </c:pt>
                <c:pt idx="7944">
                  <c:v>4.5951859999999997E-2</c:v>
                </c:pt>
                <c:pt idx="7945">
                  <c:v>-9.1695501999999998E-2</c:v>
                </c:pt>
                <c:pt idx="7946">
                  <c:v>-2.3049645000000001E-2</c:v>
                </c:pt>
                <c:pt idx="7947">
                  <c:v>-7.5675675999999997E-2</c:v>
                </c:pt>
                <c:pt idx="7948">
                  <c:v>6.8429238000000003E-2</c:v>
                </c:pt>
                <c:pt idx="7949">
                  <c:v>-6.3188406000000003E-2</c:v>
                </c:pt>
                <c:pt idx="7950">
                  <c:v>-3.8461540000000001E-3</c:v>
                </c:pt>
                <c:pt idx="7951">
                  <c:v>-2.4827585999999999E-2</c:v>
                </c:pt>
                <c:pt idx="7952">
                  <c:v>2.2222222E-2</c:v>
                </c:pt>
                <c:pt idx="7953">
                  <c:v>1.5576324000000001E-2</c:v>
                </c:pt>
                <c:pt idx="7954">
                  <c:v>1.7598343999999998E-2</c:v>
                </c:pt>
                <c:pt idx="7955">
                  <c:v>-0.11043478299999999</c:v>
                </c:pt>
                <c:pt idx="7956">
                  <c:v>-0.22961854900000001</c:v>
                </c:pt>
                <c:pt idx="7957">
                  <c:v>0.13732833999999999</c:v>
                </c:pt>
                <c:pt idx="7958">
                  <c:v>0.13732833999999999</c:v>
                </c:pt>
                <c:pt idx="7959">
                  <c:v>-3.8431979999999999E-3</c:v>
                </c:pt>
                <c:pt idx="7960">
                  <c:v>-2.8145694999999998E-2</c:v>
                </c:pt>
                <c:pt idx="7961">
                  <c:v>-2.0793951000000001E-2</c:v>
                </c:pt>
                <c:pt idx="7962">
                  <c:v>1.4074074000000001E-2</c:v>
                </c:pt>
                <c:pt idx="7963">
                  <c:v>-0.156129032</c:v>
                </c:pt>
                <c:pt idx="7964">
                  <c:v>1.0101010000000001E-2</c:v>
                </c:pt>
                <c:pt idx="7965">
                  <c:v>1.2090679999999999E-2</c:v>
                </c:pt>
                <c:pt idx="7966">
                  <c:v>-8.9552239000000006E-2</c:v>
                </c:pt>
                <c:pt idx="7967">
                  <c:v>5.5081245000000001E-2</c:v>
                </c:pt>
                <c:pt idx="7968">
                  <c:v>-7.0633326999999996E-2</c:v>
                </c:pt>
                <c:pt idx="7969">
                  <c:v>-0.118861863</c:v>
                </c:pt>
                <c:pt idx="7970">
                  <c:v>-0.342163355</c:v>
                </c:pt>
                <c:pt idx="7971">
                  <c:v>2.8798410999999999E-2</c:v>
                </c:pt>
                <c:pt idx="7972">
                  <c:v>2.0865140000000001E-2</c:v>
                </c:pt>
                <c:pt idx="7973">
                  <c:v>-0.13190436899999999</c:v>
                </c:pt>
                <c:pt idx="7974">
                  <c:v>1.294964E-2</c:v>
                </c:pt>
                <c:pt idx="7975">
                  <c:v>-2.4699382999999998E-2</c:v>
                </c:pt>
                <c:pt idx="7976">
                  <c:v>-2.8711484999999998E-2</c:v>
                </c:pt>
                <c:pt idx="7977">
                  <c:v>-7.2961372999999996E-2</c:v>
                </c:pt>
                <c:pt idx="7978">
                  <c:v>3.827418E-3</c:v>
                </c:pt>
                <c:pt idx="7979">
                  <c:v>-7.7225131000000002E-2</c:v>
                </c:pt>
                <c:pt idx="7980">
                  <c:v>-5.9701493000000001E-2</c:v>
                </c:pt>
                <c:pt idx="7981">
                  <c:v>-1.8083179999999999E-3</c:v>
                </c:pt>
                <c:pt idx="7982">
                  <c:v>-0.20476190499999999</c:v>
                </c:pt>
                <c:pt idx="7983">
                  <c:v>0.133122029</c:v>
                </c:pt>
                <c:pt idx="7984">
                  <c:v>-0.14532871999999999</c:v>
                </c:pt>
                <c:pt idx="7985">
                  <c:v>-7.5694444E-2</c:v>
                </c:pt>
                <c:pt idx="7986">
                  <c:v>1.0416666999999999E-2</c:v>
                </c:pt>
                <c:pt idx="7987">
                  <c:v>7.2268908000000007E-2</c:v>
                </c:pt>
                <c:pt idx="7988">
                  <c:v>-1.0526316000000001E-2</c:v>
                </c:pt>
                <c:pt idx="7989">
                  <c:v>-0.12890625</c:v>
                </c:pt>
                <c:pt idx="7990">
                  <c:v>-0.100706714</c:v>
                </c:pt>
                <c:pt idx="7991">
                  <c:v>-1.0552234000000001E-2</c:v>
                </c:pt>
                <c:pt idx="7992">
                  <c:v>-0.13961921999999999</c:v>
                </c:pt>
                <c:pt idx="7993">
                  <c:v>-2.3835557E-2</c:v>
                </c:pt>
                <c:pt idx="7994">
                  <c:v>3.6826246999999999E-2</c:v>
                </c:pt>
                <c:pt idx="7995">
                  <c:v>-0.52199747200000002</c:v>
                </c:pt>
                <c:pt idx="7996">
                  <c:v>1.818182E-3</c:v>
                </c:pt>
                <c:pt idx="7997">
                  <c:v>3.996004E-3</c:v>
                </c:pt>
                <c:pt idx="7998">
                  <c:v>2.7649770000000001E-2</c:v>
                </c:pt>
                <c:pt idx="7999">
                  <c:v>-1.1977118E-2</c:v>
                </c:pt>
                <c:pt idx="8000">
                  <c:v>-0.13400000000000001</c:v>
                </c:pt>
                <c:pt idx="8001">
                  <c:v>2.6200873E-2</c:v>
                </c:pt>
                <c:pt idx="8002">
                  <c:v>4.6280992E-2</c:v>
                </c:pt>
                <c:pt idx="8003">
                  <c:v>1.128668E-3</c:v>
                </c:pt>
                <c:pt idx="8004">
                  <c:v>-0.33943833899999998</c:v>
                </c:pt>
                <c:pt idx="8005">
                  <c:v>-6.7336989999999999E-2</c:v>
                </c:pt>
                <c:pt idx="8006">
                  <c:v>-4.7619047999999997E-2</c:v>
                </c:pt>
                <c:pt idx="8007">
                  <c:v>-4.8064084999999999E-2</c:v>
                </c:pt>
                <c:pt idx="8008">
                  <c:v>8.3375188000000003E-2</c:v>
                </c:pt>
                <c:pt idx="8009">
                  <c:v>3.5623410000000001E-2</c:v>
                </c:pt>
                <c:pt idx="8010">
                  <c:v>-1.2269939000000001E-2</c:v>
                </c:pt>
                <c:pt idx="8011">
                  <c:v>-3.6764706000000001E-2</c:v>
                </c:pt>
                <c:pt idx="8012">
                  <c:v>-4.8247610000000003E-2</c:v>
                </c:pt>
                <c:pt idx="8013">
                  <c:v>-6.6666666999999999E-2</c:v>
                </c:pt>
                <c:pt idx="8014">
                  <c:v>0.14399363600000001</c:v>
                </c:pt>
                <c:pt idx="8015">
                  <c:v>-1.0742187E-2</c:v>
                </c:pt>
                <c:pt idx="8016">
                  <c:v>-0.159649123</c:v>
                </c:pt>
                <c:pt idx="8017">
                  <c:v>2.7426809999999999E-2</c:v>
                </c:pt>
                <c:pt idx="8018">
                  <c:v>-3.5714285999999998E-2</c:v>
                </c:pt>
                <c:pt idx="8019">
                  <c:v>-0.102521008</c:v>
                </c:pt>
                <c:pt idx="8020">
                  <c:v>-1.813785E-3</c:v>
                </c:pt>
                <c:pt idx="8021">
                  <c:v>-0.161342718</c:v>
                </c:pt>
                <c:pt idx="8022">
                  <c:v>-6.1191625999999999E-2</c:v>
                </c:pt>
                <c:pt idx="8023">
                  <c:v>-9.6348883999999996E-2</c:v>
                </c:pt>
                <c:pt idx="8024">
                  <c:v>9.7076462000000002E-2</c:v>
                </c:pt>
                <c:pt idx="8025">
                  <c:v>2.3529412E-2</c:v>
                </c:pt>
                <c:pt idx="8026">
                  <c:v>-6.0085837000000003E-2</c:v>
                </c:pt>
                <c:pt idx="8027">
                  <c:v>-2.4903647000000001E-2</c:v>
                </c:pt>
                <c:pt idx="8028">
                  <c:v>2.9108229999999999E-3</c:v>
                </c:pt>
                <c:pt idx="8029">
                  <c:v>-2.2696929000000001E-2</c:v>
                </c:pt>
                <c:pt idx="8030">
                  <c:v>5.8823528999999999E-2</c:v>
                </c:pt>
                <c:pt idx="8031">
                  <c:v>-0.123608018</c:v>
                </c:pt>
                <c:pt idx="8032">
                  <c:v>0.194829369</c:v>
                </c:pt>
                <c:pt idx="8033">
                  <c:v>5.1389417999999999E-2</c:v>
                </c:pt>
                <c:pt idx="8034">
                  <c:v>1.254868E-2</c:v>
                </c:pt>
                <c:pt idx="8035">
                  <c:v>1.4251781E-2</c:v>
                </c:pt>
                <c:pt idx="8036">
                  <c:v>-6.0647205000000003E-2</c:v>
                </c:pt>
                <c:pt idx="8037">
                  <c:v>-1.1538461999999999E-2</c:v>
                </c:pt>
                <c:pt idx="8038">
                  <c:v>-7.6149981000000005E-2</c:v>
                </c:pt>
                <c:pt idx="8039">
                  <c:v>-1.4876033E-2</c:v>
                </c:pt>
                <c:pt idx="8040">
                  <c:v>-0.147465438</c:v>
                </c:pt>
                <c:pt idx="8041">
                  <c:v>-7.3784237000000003E-2</c:v>
                </c:pt>
                <c:pt idx="8042">
                  <c:v>-7.0276498000000007E-2</c:v>
                </c:pt>
                <c:pt idx="8043">
                  <c:v>9.4091904000000004E-2</c:v>
                </c:pt>
                <c:pt idx="8044">
                  <c:v>1.9955654E-2</c:v>
                </c:pt>
                <c:pt idx="8045">
                  <c:v>4.8759983E-2</c:v>
                </c:pt>
                <c:pt idx="8046">
                  <c:v>0.16799292699999999</c:v>
                </c:pt>
                <c:pt idx="8047">
                  <c:v>-4.2197802E-2</c:v>
                </c:pt>
                <c:pt idx="8048">
                  <c:v>-7.7123049999999999E-2</c:v>
                </c:pt>
                <c:pt idx="8049">
                  <c:v>0.114192496</c:v>
                </c:pt>
                <c:pt idx="8050">
                  <c:v>3.2071268999999999E-2</c:v>
                </c:pt>
                <c:pt idx="8051">
                  <c:v>6.4057971000000005E-2</c:v>
                </c:pt>
                <c:pt idx="8052">
                  <c:v>2.7333069999999999E-3</c:v>
                </c:pt>
                <c:pt idx="8053">
                  <c:v>4.8216007999999998E-2</c:v>
                </c:pt>
                <c:pt idx="8054">
                  <c:v>-0.116355001</c:v>
                </c:pt>
                <c:pt idx="8055">
                  <c:v>5.7815845999999997E-2</c:v>
                </c:pt>
                <c:pt idx="8056">
                  <c:v>8.3987079000000006E-2</c:v>
                </c:pt>
                <c:pt idx="8057">
                  <c:v>-0.10465116300000001</c:v>
                </c:pt>
                <c:pt idx="8058">
                  <c:v>5.9572719999999996E-3</c:v>
                </c:pt>
                <c:pt idx="8059">
                  <c:v>-9.4339622999999997E-2</c:v>
                </c:pt>
                <c:pt idx="8060">
                  <c:v>-1.8018018E-2</c:v>
                </c:pt>
                <c:pt idx="8061">
                  <c:v>6.6153846000000002E-2</c:v>
                </c:pt>
                <c:pt idx="8062">
                  <c:v>-6.6181340000000003E-3</c:v>
                </c:pt>
                <c:pt idx="8063">
                  <c:v>0.157232704</c:v>
                </c:pt>
                <c:pt idx="8064">
                  <c:v>8.2262211000000002E-2</c:v>
                </c:pt>
                <c:pt idx="8065">
                  <c:v>2.9123237E-2</c:v>
                </c:pt>
                <c:pt idx="8066">
                  <c:v>0</c:v>
                </c:pt>
                <c:pt idx="8067">
                  <c:v>4.4845361E-2</c:v>
                </c:pt>
                <c:pt idx="8068">
                  <c:v>0.13767760900000001</c:v>
                </c:pt>
                <c:pt idx="8069">
                  <c:v>6.1919500000000001E-4</c:v>
                </c:pt>
                <c:pt idx="8070">
                  <c:v>1.4879649999999999E-2</c:v>
                </c:pt>
                <c:pt idx="8071">
                  <c:v>-4.2372881000000001E-2</c:v>
                </c:pt>
                <c:pt idx="8072">
                  <c:v>2.3282226E-2</c:v>
                </c:pt>
                <c:pt idx="8073">
                  <c:v>3.8065028000000001E-2</c:v>
                </c:pt>
                <c:pt idx="8074">
                  <c:v>-5.7929227E-2</c:v>
                </c:pt>
                <c:pt idx="8075">
                  <c:v>8.2758621000000004E-2</c:v>
                </c:pt>
                <c:pt idx="8076">
                  <c:v>-6.3888889000000004E-2</c:v>
                </c:pt>
                <c:pt idx="8077">
                  <c:v>-1.5030224E-2</c:v>
                </c:pt>
                <c:pt idx="8078">
                  <c:v>0.100371747</c:v>
                </c:pt>
                <c:pt idx="8079">
                  <c:v>-0.144680851</c:v>
                </c:pt>
                <c:pt idx="8080">
                  <c:v>-2.3228799999999998E-3</c:v>
                </c:pt>
                <c:pt idx="8081">
                  <c:v>2.4801587E-2</c:v>
                </c:pt>
                <c:pt idx="8082">
                  <c:v>-1.624695E-3</c:v>
                </c:pt>
                <c:pt idx="8083">
                  <c:v>2.057823129</c:v>
                </c:pt>
                <c:pt idx="8084">
                  <c:v>-1.6185785000000001E-2</c:v>
                </c:pt>
                <c:pt idx="8085">
                  <c:v>-1.2621359E-2</c:v>
                </c:pt>
                <c:pt idx="8086">
                  <c:v>-1.8045530000000001E-2</c:v>
                </c:pt>
                <c:pt idx="8087">
                  <c:v>-1.8507462999999998E-2</c:v>
                </c:pt>
                <c:pt idx="8088">
                  <c:v>0.30208333300000001</c:v>
                </c:pt>
                <c:pt idx="8089">
                  <c:v>-9.6804076000000003E-2</c:v>
                </c:pt>
                <c:pt idx="8090">
                  <c:v>-1.1538461999999999E-2</c:v>
                </c:pt>
                <c:pt idx="8091">
                  <c:v>-0.123452012</c:v>
                </c:pt>
                <c:pt idx="8092">
                  <c:v>1.5245435E-2</c:v>
                </c:pt>
                <c:pt idx="8093">
                  <c:v>-6.2286688999999999E-2</c:v>
                </c:pt>
                <c:pt idx="8094">
                  <c:v>2.0908435E-2</c:v>
                </c:pt>
                <c:pt idx="8095">
                  <c:v>8.0343452999999995E-2</c:v>
                </c:pt>
                <c:pt idx="8096">
                  <c:v>3.6757775999999999E-2</c:v>
                </c:pt>
                <c:pt idx="8097">
                  <c:v>-0.133164006</c:v>
                </c:pt>
                <c:pt idx="8098">
                  <c:v>-3.7204058999999998E-2</c:v>
                </c:pt>
                <c:pt idx="8099">
                  <c:v>5.7048983999999997E-2</c:v>
                </c:pt>
                <c:pt idx="8100">
                  <c:v>9.1211717999999997E-2</c:v>
                </c:pt>
                <c:pt idx="8101">
                  <c:v>-3.8134024000000002E-2</c:v>
                </c:pt>
                <c:pt idx="8102">
                  <c:v>0.11694510700000001</c:v>
                </c:pt>
                <c:pt idx="8103">
                  <c:v>5.4320988000000001E-2</c:v>
                </c:pt>
                <c:pt idx="8104">
                  <c:v>-2.170418E-2</c:v>
                </c:pt>
                <c:pt idx="8105">
                  <c:v>4.6153845999999998E-2</c:v>
                </c:pt>
                <c:pt idx="8106">
                  <c:v>6.9150721999999998E-2</c:v>
                </c:pt>
                <c:pt idx="8107">
                  <c:v>7.7621799999999996E-3</c:v>
                </c:pt>
                <c:pt idx="8108">
                  <c:v>-9.3831450999999996E-2</c:v>
                </c:pt>
                <c:pt idx="8109">
                  <c:v>-3.6862408999999999E-2</c:v>
                </c:pt>
                <c:pt idx="8110">
                  <c:v>-6.0057886999999997E-2</c:v>
                </c:pt>
                <c:pt idx="8111">
                  <c:v>-7.8632479000000005E-2</c:v>
                </c:pt>
                <c:pt idx="8112">
                  <c:v>3.0176899E-2</c:v>
                </c:pt>
                <c:pt idx="8113">
                  <c:v>0</c:v>
                </c:pt>
                <c:pt idx="8114">
                  <c:v>5.5936073000000003E-2</c:v>
                </c:pt>
                <c:pt idx="8115">
                  <c:v>9.0415909999999999E-3</c:v>
                </c:pt>
                <c:pt idx="8116">
                  <c:v>-1.777778E-3</c:v>
                </c:pt>
                <c:pt idx="8117">
                  <c:v>-1.7226277000000002E-2</c:v>
                </c:pt>
                <c:pt idx="8118">
                  <c:v>-8.5530999999999992E-3</c:v>
                </c:pt>
                <c:pt idx="8119">
                  <c:v>-4.8561150999999997E-2</c:v>
                </c:pt>
                <c:pt idx="8120">
                  <c:v>-9.0600227000000005E-2</c:v>
                </c:pt>
                <c:pt idx="8121">
                  <c:v>9.1071428999999995E-2</c:v>
                </c:pt>
                <c:pt idx="8122">
                  <c:v>-2.4748491000000001E-2</c:v>
                </c:pt>
                <c:pt idx="8123">
                  <c:v>1.0899183E-2</c:v>
                </c:pt>
                <c:pt idx="8124">
                  <c:v>-7.0731707000000005E-2</c:v>
                </c:pt>
                <c:pt idx="8125">
                  <c:v>3.8605779999999999E-2</c:v>
                </c:pt>
                <c:pt idx="8126">
                  <c:v>-4.2757095000000002E-2</c:v>
                </c:pt>
                <c:pt idx="8127">
                  <c:v>-9.4071805999999994E-2</c:v>
                </c:pt>
                <c:pt idx="8128">
                  <c:v>-8.7394281000000004E-2</c:v>
                </c:pt>
                <c:pt idx="8129">
                  <c:v>4.239179E-3</c:v>
                </c:pt>
                <c:pt idx="8130">
                  <c:v>-0.17594178099999999</c:v>
                </c:pt>
                <c:pt idx="8131">
                  <c:v>-4.2692307999999998E-2</c:v>
                </c:pt>
                <c:pt idx="8132">
                  <c:v>2.9748284E-2</c:v>
                </c:pt>
                <c:pt idx="8133">
                  <c:v>3.7499999999999999E-2</c:v>
                </c:pt>
                <c:pt idx="8134">
                  <c:v>-9.4339622999999997E-2</c:v>
                </c:pt>
                <c:pt idx="8135">
                  <c:v>3.1214848E-2</c:v>
                </c:pt>
                <c:pt idx="8136">
                  <c:v>0.14399999999999999</c:v>
                </c:pt>
                <c:pt idx="8137">
                  <c:v>1.077229E-2</c:v>
                </c:pt>
                <c:pt idx="8138">
                  <c:v>-9.1474797999999996E-2</c:v>
                </c:pt>
                <c:pt idx="8139">
                  <c:v>-2.5906736E-2</c:v>
                </c:pt>
                <c:pt idx="8140">
                  <c:v>-5.9285714000000003E-2</c:v>
                </c:pt>
                <c:pt idx="8141">
                  <c:v>0.112271145</c:v>
                </c:pt>
                <c:pt idx="8142">
                  <c:v>-0.13466550799999999</c:v>
                </c:pt>
                <c:pt idx="8143">
                  <c:v>-0.130434783</c:v>
                </c:pt>
                <c:pt idx="8144">
                  <c:v>-2.518892E-3</c:v>
                </c:pt>
                <c:pt idx="8145">
                  <c:v>-2.9811486000000002E-2</c:v>
                </c:pt>
                <c:pt idx="8146">
                  <c:v>-7.2839505999999998E-2</c:v>
                </c:pt>
                <c:pt idx="8147">
                  <c:v>-2.6796589999999999E-2</c:v>
                </c:pt>
                <c:pt idx="8148">
                  <c:v>-8.0183457E-2</c:v>
                </c:pt>
                <c:pt idx="8149">
                  <c:v>3.3818938999999999E-2</c:v>
                </c:pt>
                <c:pt idx="8150">
                  <c:v>-0.11971830999999999</c:v>
                </c:pt>
                <c:pt idx="8151">
                  <c:v>0.116719243</c:v>
                </c:pt>
                <c:pt idx="8152">
                  <c:v>-2.9388191000000001E-2</c:v>
                </c:pt>
                <c:pt idx="8153">
                  <c:v>-2.1762208000000002E-2</c:v>
                </c:pt>
                <c:pt idx="8154">
                  <c:v>2.6046512000000001E-2</c:v>
                </c:pt>
                <c:pt idx="8155">
                  <c:v>9.9092812000000002E-2</c:v>
                </c:pt>
                <c:pt idx="8156">
                  <c:v>-0.108318891</c:v>
                </c:pt>
                <c:pt idx="8157">
                  <c:v>-2.1313615000000001E-2</c:v>
                </c:pt>
                <c:pt idx="8158">
                  <c:v>0.19601328900000001</c:v>
                </c:pt>
                <c:pt idx="8159">
                  <c:v>0.123662307</c:v>
                </c:pt>
                <c:pt idx="8160">
                  <c:v>-1.2642230000000001E-3</c:v>
                </c:pt>
                <c:pt idx="8161">
                  <c:v>3.6287509000000003E-2</c:v>
                </c:pt>
                <c:pt idx="8162">
                  <c:v>0.109770115</c:v>
                </c:pt>
                <c:pt idx="8163">
                  <c:v>-2.4252223E-2</c:v>
                </c:pt>
                <c:pt idx="8164">
                  <c:v>5.5441478000000002E-2</c:v>
                </c:pt>
                <c:pt idx="8165">
                  <c:v>-2.8654687000000002E-2</c:v>
                </c:pt>
                <c:pt idx="8166">
                  <c:v>-6.7385445000000002E-2</c:v>
                </c:pt>
                <c:pt idx="8167">
                  <c:v>-7.1117560000000003E-3</c:v>
                </c:pt>
                <c:pt idx="8168">
                  <c:v>0.1032</c:v>
                </c:pt>
                <c:pt idx="8169">
                  <c:v>6.0163956999999997E-2</c:v>
                </c:pt>
                <c:pt idx="8170">
                  <c:v>0.15844620500000001</c:v>
                </c:pt>
                <c:pt idx="8171">
                  <c:v>0</c:v>
                </c:pt>
                <c:pt idx="8172">
                  <c:v>2.1528525E-2</c:v>
                </c:pt>
                <c:pt idx="8173">
                  <c:v>-0.53055801599999997</c:v>
                </c:pt>
                <c:pt idx="8174">
                  <c:v>-7.5555555999999996E-2</c:v>
                </c:pt>
                <c:pt idx="8175">
                  <c:v>-6.6923076999999997E-2</c:v>
                </c:pt>
                <c:pt idx="8176">
                  <c:v>-8.4431138000000003E-2</c:v>
                </c:pt>
                <c:pt idx="8177">
                  <c:v>0.119967794</c:v>
                </c:pt>
                <c:pt idx="8178">
                  <c:v>0.212240664</c:v>
                </c:pt>
                <c:pt idx="8179">
                  <c:v>-4.1743400999999999E-2</c:v>
                </c:pt>
                <c:pt idx="8180">
                  <c:v>6.1027837000000001E-2</c:v>
                </c:pt>
                <c:pt idx="8181">
                  <c:v>2.8037382999999999E-2</c:v>
                </c:pt>
                <c:pt idx="8182">
                  <c:v>5.8369099000000001E-2</c:v>
                </c:pt>
                <c:pt idx="8183">
                  <c:v>-4.6363636E-2</c:v>
                </c:pt>
                <c:pt idx="8184">
                  <c:v>4.0428062000000001E-2</c:v>
                </c:pt>
                <c:pt idx="8185">
                  <c:v>-1.4330496999999999E-2</c:v>
                </c:pt>
                <c:pt idx="8186">
                  <c:v>-0.23701298700000001</c:v>
                </c:pt>
                <c:pt idx="8187">
                  <c:v>6.6060605999999994E-2</c:v>
                </c:pt>
                <c:pt idx="8188">
                  <c:v>-6.1113629999999999E-3</c:v>
                </c:pt>
                <c:pt idx="8189">
                  <c:v>-6.640625E-2</c:v>
                </c:pt>
                <c:pt idx="8190">
                  <c:v>7.8918919000000004E-2</c:v>
                </c:pt>
                <c:pt idx="8191">
                  <c:v>-9.9909170000000002E-3</c:v>
                </c:pt>
                <c:pt idx="8192">
                  <c:v>-3.9622642E-2</c:v>
                </c:pt>
                <c:pt idx="8193">
                  <c:v>0.16616314200000001</c:v>
                </c:pt>
                <c:pt idx="8194">
                  <c:v>4.5036764999999999E-2</c:v>
                </c:pt>
                <c:pt idx="8195">
                  <c:v>-9.0629436999999993E-2</c:v>
                </c:pt>
                <c:pt idx="8196">
                  <c:v>-2.4567789E-2</c:v>
                </c:pt>
                <c:pt idx="8197">
                  <c:v>-8.3919869999999994E-2</c:v>
                </c:pt>
                <c:pt idx="8198">
                  <c:v>9.4553710000000006E-3</c:v>
                </c:pt>
                <c:pt idx="8199">
                  <c:v>4.3329531999999997E-2</c:v>
                </c:pt>
                <c:pt idx="8200">
                  <c:v>2.0881671000000001E-2</c:v>
                </c:pt>
                <c:pt idx="8201">
                  <c:v>-2.8084715E-2</c:v>
                </c:pt>
                <c:pt idx="8202">
                  <c:v>8.0246914000000003E-2</c:v>
                </c:pt>
                <c:pt idx="8203">
                  <c:v>-1.2641384E-2</c:v>
                </c:pt>
                <c:pt idx="8204">
                  <c:v>-2.4330899999999999E-2</c:v>
                </c:pt>
                <c:pt idx="8205">
                  <c:v>-1.9607843E-2</c:v>
                </c:pt>
                <c:pt idx="8206">
                  <c:v>-4.172462E-3</c:v>
                </c:pt>
                <c:pt idx="8207">
                  <c:v>8.4650855999999997E-2</c:v>
                </c:pt>
                <c:pt idx="8208">
                  <c:v>0.13528990699999999</c:v>
                </c:pt>
                <c:pt idx="8209">
                  <c:v>-6.1337355000000003E-2</c:v>
                </c:pt>
                <c:pt idx="8210">
                  <c:v>0.11747850999999999</c:v>
                </c:pt>
                <c:pt idx="8211">
                  <c:v>-2.6637069999999999E-2</c:v>
                </c:pt>
                <c:pt idx="8212">
                  <c:v>3.2384342000000003E-2</c:v>
                </c:pt>
                <c:pt idx="8213">
                  <c:v>3.8789303999999997E-2</c:v>
                </c:pt>
                <c:pt idx="8214">
                  <c:v>2.8571428999999999E-2</c:v>
                </c:pt>
                <c:pt idx="8215">
                  <c:v>2.9161604000000001E-2</c:v>
                </c:pt>
                <c:pt idx="8216">
                  <c:v>-8.7962960000000003E-3</c:v>
                </c:pt>
                <c:pt idx="8217">
                  <c:v>-5.8075221000000003E-2</c:v>
                </c:pt>
                <c:pt idx="8218">
                  <c:v>3.6851800000000001E-3</c:v>
                </c:pt>
                <c:pt idx="8219">
                  <c:v>-0.11572481599999999</c:v>
                </c:pt>
                <c:pt idx="8220">
                  <c:v>0.134631204</c:v>
                </c:pt>
                <c:pt idx="8221">
                  <c:v>2.5814138E-2</c:v>
                </c:pt>
                <c:pt idx="8222">
                  <c:v>-2.5833333E-2</c:v>
                </c:pt>
                <c:pt idx="8223">
                  <c:v>2.3661972E-2</c:v>
                </c:pt>
                <c:pt idx="8224">
                  <c:v>-0.20237212800000001</c:v>
                </c:pt>
                <c:pt idx="8225">
                  <c:v>-1.2295082000000001E-2</c:v>
                </c:pt>
                <c:pt idx="8226">
                  <c:v>7.1613908000000004E-2</c:v>
                </c:pt>
                <c:pt idx="8227">
                  <c:v>-0.112035496</c:v>
                </c:pt>
                <c:pt idx="8228">
                  <c:v>-6.3566317999999997E-2</c:v>
                </c:pt>
                <c:pt idx="8229">
                  <c:v>-6.9730585999999997E-2</c:v>
                </c:pt>
                <c:pt idx="8230">
                  <c:v>-5.5737704999999999E-2</c:v>
                </c:pt>
                <c:pt idx="8231">
                  <c:v>1.924176E-2</c:v>
                </c:pt>
                <c:pt idx="8232">
                  <c:v>-0.175417661</c:v>
                </c:pt>
                <c:pt idx="8233">
                  <c:v>-2.9498525000000001E-2</c:v>
                </c:pt>
                <c:pt idx="8234">
                  <c:v>-5.7355283999999999E-2</c:v>
                </c:pt>
                <c:pt idx="8235">
                  <c:v>-2.2699387000000001E-2</c:v>
                </c:pt>
                <c:pt idx="8236">
                  <c:v>-3.0888030000000002E-3</c:v>
                </c:pt>
                <c:pt idx="8237">
                  <c:v>-3.9491758000000002E-2</c:v>
                </c:pt>
                <c:pt idx="8238">
                  <c:v>-6.2789977999999996E-2</c:v>
                </c:pt>
                <c:pt idx="8239">
                  <c:v>-3.4594913999999997E-2</c:v>
                </c:pt>
                <c:pt idx="8240">
                  <c:v>0</c:v>
                </c:pt>
                <c:pt idx="8241">
                  <c:v>-8.6281280000000005E-3</c:v>
                </c:pt>
                <c:pt idx="8242">
                  <c:v>3.2822760000000002E-3</c:v>
                </c:pt>
                <c:pt idx="8243">
                  <c:v>-0.37836166900000001</c:v>
                </c:pt>
                <c:pt idx="8244">
                  <c:v>-0.383857055</c:v>
                </c:pt>
                <c:pt idx="8245">
                  <c:v>-4.7311272000000001E-2</c:v>
                </c:pt>
                <c:pt idx="8246">
                  <c:v>-1.6363636000000001E-2</c:v>
                </c:pt>
                <c:pt idx="8247">
                  <c:v>-1.8195184999999999E-2</c:v>
                </c:pt>
                <c:pt idx="8248">
                  <c:v>-1.4544641000000001E-2</c:v>
                </c:pt>
                <c:pt idx="8249">
                  <c:v>5.9411764999999998E-2</c:v>
                </c:pt>
                <c:pt idx="8250">
                  <c:v>-5.1535474999999997E-2</c:v>
                </c:pt>
                <c:pt idx="8251">
                  <c:v>0.22830578500000001</c:v>
                </c:pt>
                <c:pt idx="8252">
                  <c:v>-6.7865429000000005E-2</c:v>
                </c:pt>
                <c:pt idx="8253">
                  <c:v>-0.13399778500000001</c:v>
                </c:pt>
                <c:pt idx="8254">
                  <c:v>-4.3805165E-2</c:v>
                </c:pt>
                <c:pt idx="8255">
                  <c:v>1.0899183E-2</c:v>
                </c:pt>
                <c:pt idx="8256">
                  <c:v>-3.7625418000000001E-2</c:v>
                </c:pt>
                <c:pt idx="8257">
                  <c:v>1.7947279999999999E-2</c:v>
                </c:pt>
                <c:pt idx="8258">
                  <c:v>4.3494849000000002E-2</c:v>
                </c:pt>
                <c:pt idx="8259">
                  <c:v>-8.0624187E-2</c:v>
                </c:pt>
                <c:pt idx="8260">
                  <c:v>3.915984E-3</c:v>
                </c:pt>
                <c:pt idx="8261">
                  <c:v>5.2631578999999998E-2</c:v>
                </c:pt>
                <c:pt idx="8262">
                  <c:v>7.3987539000000005E-2</c:v>
                </c:pt>
                <c:pt idx="8263">
                  <c:v>-4.4820720000000001E-3</c:v>
                </c:pt>
                <c:pt idx="8264">
                  <c:v>-1.1534029999999999E-3</c:v>
                </c:pt>
                <c:pt idx="8265">
                  <c:v>9.09091E-4</c:v>
                </c:pt>
                <c:pt idx="8266">
                  <c:v>-2.7850960000000001E-2</c:v>
                </c:pt>
                <c:pt idx="8267">
                  <c:v>1.9270833000000001E-2</c:v>
                </c:pt>
                <c:pt idx="8268">
                  <c:v>4.116766E-3</c:v>
                </c:pt>
                <c:pt idx="8269">
                  <c:v>-0.210588935</c:v>
                </c:pt>
                <c:pt idx="8270">
                  <c:v>-1.466869E-2</c:v>
                </c:pt>
                <c:pt idx="8271">
                  <c:v>-0.13356890499999999</c:v>
                </c:pt>
                <c:pt idx="8272">
                  <c:v>0.22513089</c:v>
                </c:pt>
                <c:pt idx="8273">
                  <c:v>-0.170081967</c:v>
                </c:pt>
                <c:pt idx="8274">
                  <c:v>-2.6829268E-2</c:v>
                </c:pt>
                <c:pt idx="8275">
                  <c:v>-5.9171597999999999E-2</c:v>
                </c:pt>
                <c:pt idx="8276">
                  <c:v>-2.4044389999999999E-2</c:v>
                </c:pt>
                <c:pt idx="8277">
                  <c:v>-2.6455000000000001E-4</c:v>
                </c:pt>
                <c:pt idx="8278">
                  <c:v>8.4979053999999998E-2</c:v>
                </c:pt>
                <c:pt idx="8279">
                  <c:v>2.574476E-3</c:v>
                </c:pt>
                <c:pt idx="8280">
                  <c:v>-1.3529411999999999E-2</c:v>
                </c:pt>
                <c:pt idx="8281">
                  <c:v>-8.3294118E-2</c:v>
                </c:pt>
                <c:pt idx="8282">
                  <c:v>2.347418E-3</c:v>
                </c:pt>
                <c:pt idx="8283">
                  <c:v>-3.0582804000000002E-2</c:v>
                </c:pt>
                <c:pt idx="8284">
                  <c:v>-5.8301929000000002E-2</c:v>
                </c:pt>
                <c:pt idx="8285">
                  <c:v>-3.9236478999999998E-2</c:v>
                </c:pt>
                <c:pt idx="8286">
                  <c:v>-0.13930131000000001</c:v>
                </c:pt>
                <c:pt idx="8287">
                  <c:v>-5.5E-2</c:v>
                </c:pt>
                <c:pt idx="8288">
                  <c:v>4.4666667E-2</c:v>
                </c:pt>
                <c:pt idx="8289">
                  <c:v>1.6335815E-2</c:v>
                </c:pt>
                <c:pt idx="8290">
                  <c:v>-8.4210529999999995E-3</c:v>
                </c:pt>
                <c:pt idx="8291">
                  <c:v>-5.3001621999999998E-2</c:v>
                </c:pt>
                <c:pt idx="8292">
                  <c:v>-3.8528896999999999E-2</c:v>
                </c:pt>
                <c:pt idx="8293">
                  <c:v>-7.0445343999999993E-2</c:v>
                </c:pt>
                <c:pt idx="8294">
                  <c:v>-3.898691E-2</c:v>
                </c:pt>
                <c:pt idx="8295">
                  <c:v>-3.4542309999999999E-3</c:v>
                </c:pt>
                <c:pt idx="8296">
                  <c:v>-6.4916001000000001E-2</c:v>
                </c:pt>
                <c:pt idx="8297">
                  <c:v>-0.151557093</c:v>
                </c:pt>
                <c:pt idx="8298">
                  <c:v>-3.5316970000000003E-2</c:v>
                </c:pt>
                <c:pt idx="8299">
                  <c:v>-3.620669E-2</c:v>
                </c:pt>
                <c:pt idx="8300">
                  <c:v>-2.7012805000000001E-2</c:v>
                </c:pt>
                <c:pt idx="8301">
                  <c:v>4.4776119000000003E-2</c:v>
                </c:pt>
                <c:pt idx="8302">
                  <c:v>-3.1355932000000003E-2</c:v>
                </c:pt>
                <c:pt idx="8303">
                  <c:v>-3.7350247000000003E-2</c:v>
                </c:pt>
                <c:pt idx="8304">
                  <c:v>-4.2282750000000001E-2</c:v>
                </c:pt>
                <c:pt idx="8305">
                  <c:v>-4.7933884000000003E-2</c:v>
                </c:pt>
                <c:pt idx="8306">
                  <c:v>-5.5051812999999998E-2</c:v>
                </c:pt>
                <c:pt idx="8307">
                  <c:v>5.0968400000000001E-3</c:v>
                </c:pt>
                <c:pt idx="8308">
                  <c:v>-4.7397375999999998E-2</c:v>
                </c:pt>
                <c:pt idx="8309">
                  <c:v>2.0915030000000002E-3</c:v>
                </c:pt>
                <c:pt idx="8310">
                  <c:v>1.7877963E-2</c:v>
                </c:pt>
                <c:pt idx="8311">
                  <c:v>1.096391E-2</c:v>
                </c:pt>
                <c:pt idx="8312">
                  <c:v>-4.4682421999999999E-2</c:v>
                </c:pt>
                <c:pt idx="8313">
                  <c:v>-0.22813688200000001</c:v>
                </c:pt>
                <c:pt idx="8314">
                  <c:v>-2.7292111000000001E-2</c:v>
                </c:pt>
                <c:pt idx="8315">
                  <c:v>-1.7735333999999998E-2</c:v>
                </c:pt>
                <c:pt idx="8316">
                  <c:v>1.5193369999999999E-2</c:v>
                </c:pt>
                <c:pt idx="8317">
                  <c:v>-3.0280649999999999E-2</c:v>
                </c:pt>
                <c:pt idx="8318">
                  <c:v>-3.3649133999999997E-2</c:v>
                </c:pt>
                <c:pt idx="8319">
                  <c:v>-1.3080036999999999E-2</c:v>
                </c:pt>
                <c:pt idx="8320">
                  <c:v>-0.115013169</c:v>
                </c:pt>
                <c:pt idx="8321">
                  <c:v>5.7050906999999998E-2</c:v>
                </c:pt>
                <c:pt idx="8322">
                  <c:v>-4.8454285999999999E-2</c:v>
                </c:pt>
                <c:pt idx="8323">
                  <c:v>-1.4227642E-2</c:v>
                </c:pt>
                <c:pt idx="8324">
                  <c:v>-7.2727269999999997E-3</c:v>
                </c:pt>
                <c:pt idx="8325">
                  <c:v>-1.7305315000000002E-2</c:v>
                </c:pt>
                <c:pt idx="8326">
                  <c:v>-5.6199822000000003E-2</c:v>
                </c:pt>
                <c:pt idx="8327">
                  <c:v>6.8702289999999999E-2</c:v>
                </c:pt>
                <c:pt idx="8328">
                  <c:v>2.3289665000000001E-2</c:v>
                </c:pt>
                <c:pt idx="8329">
                  <c:v>2.4551118E-2</c:v>
                </c:pt>
                <c:pt idx="8330">
                  <c:v>3.1555555999999998E-2</c:v>
                </c:pt>
                <c:pt idx="8331">
                  <c:v>-3.7948717999999999E-2</c:v>
                </c:pt>
                <c:pt idx="8332">
                  <c:v>-5.3239255999999999E-2</c:v>
                </c:pt>
                <c:pt idx="8333">
                  <c:v>-3.4512143000000002E-2</c:v>
                </c:pt>
                <c:pt idx="8334">
                  <c:v>-6.9885641999999998E-2</c:v>
                </c:pt>
                <c:pt idx="8335">
                  <c:v>-2.2653722000000001E-2</c:v>
                </c:pt>
                <c:pt idx="8336">
                  <c:v>0.111945392</c:v>
                </c:pt>
                <c:pt idx="8337">
                  <c:v>-1.8339767999999999E-2</c:v>
                </c:pt>
                <c:pt idx="8338">
                  <c:v>8.1672337999999997E-2</c:v>
                </c:pt>
                <c:pt idx="8339">
                  <c:v>-9.9212034000000004E-2</c:v>
                </c:pt>
                <c:pt idx="8340">
                  <c:v>-4.2239685999999999E-2</c:v>
                </c:pt>
                <c:pt idx="8341">
                  <c:v>-1.7031629999999999E-2</c:v>
                </c:pt>
                <c:pt idx="8342">
                  <c:v>-0.121276596</c:v>
                </c:pt>
                <c:pt idx="8343">
                  <c:v>3.5019454999999998E-2</c:v>
                </c:pt>
                <c:pt idx="8344">
                  <c:v>-5.0000000000000001E-3</c:v>
                </c:pt>
                <c:pt idx="8345">
                  <c:v>-2.0493115999999999E-2</c:v>
                </c:pt>
                <c:pt idx="8346">
                  <c:v>3.5275253999999999E-2</c:v>
                </c:pt>
                <c:pt idx="8347">
                  <c:v>4.6778463999999999E-2</c:v>
                </c:pt>
                <c:pt idx="8348">
                  <c:v>-7.6005960999999997E-2</c:v>
                </c:pt>
                <c:pt idx="8349">
                  <c:v>9.7449909000000001E-2</c:v>
                </c:pt>
                <c:pt idx="8350">
                  <c:v>8.7327257000000005E-2</c:v>
                </c:pt>
                <c:pt idx="8351">
                  <c:v>-6.8771929999999995E-2</c:v>
                </c:pt>
                <c:pt idx="8352">
                  <c:v>8.6591004999999999E-2</c:v>
                </c:pt>
                <c:pt idx="8353">
                  <c:v>-5.4376658000000001E-2</c:v>
                </c:pt>
                <c:pt idx="8354">
                  <c:v>-1.1636364E-2</c:v>
                </c:pt>
                <c:pt idx="8355">
                  <c:v>-1.5882352999999998E-2</c:v>
                </c:pt>
                <c:pt idx="8356">
                  <c:v>0</c:v>
                </c:pt>
                <c:pt idx="8357">
                  <c:v>6.4102564000000001E-2</c:v>
                </c:pt>
                <c:pt idx="8358">
                  <c:v>-4.9454545000000003E-2</c:v>
                </c:pt>
                <c:pt idx="8359">
                  <c:v>1.3193257E-2</c:v>
                </c:pt>
                <c:pt idx="8360">
                  <c:v>-1.0937499999999999E-2</c:v>
                </c:pt>
                <c:pt idx="8361">
                  <c:v>3.3395175999999999E-2</c:v>
                </c:pt>
                <c:pt idx="8362">
                  <c:v>-2.7941176000000002E-2</c:v>
                </c:pt>
                <c:pt idx="8363">
                  <c:v>-5.0841389000000001E-2</c:v>
                </c:pt>
                <c:pt idx="8364">
                  <c:v>4.4493880000000003E-3</c:v>
                </c:pt>
                <c:pt idx="8365">
                  <c:v>-4.4275770000000002E-3</c:v>
                </c:pt>
                <c:pt idx="8366">
                  <c:v>-9.8958935999999997E-2</c:v>
                </c:pt>
                <c:pt idx="8367">
                  <c:v>5.1186349999999999E-2</c:v>
                </c:pt>
                <c:pt idx="8368">
                  <c:v>-5.4172766999999997E-2</c:v>
                </c:pt>
                <c:pt idx="8369">
                  <c:v>-4.224924E-2</c:v>
                </c:pt>
                <c:pt idx="8370">
                  <c:v>-8.2051282000000003E-2</c:v>
                </c:pt>
                <c:pt idx="8371">
                  <c:v>-4.3196544000000003E-2</c:v>
                </c:pt>
                <c:pt idx="8372">
                  <c:v>-5.2432091E-2</c:v>
                </c:pt>
                <c:pt idx="8373">
                  <c:v>1.585315E-2</c:v>
                </c:pt>
                <c:pt idx="8374">
                  <c:v>-5.3175779999999999E-3</c:v>
                </c:pt>
                <c:pt idx="8375">
                  <c:v>0.111201962</c:v>
                </c:pt>
                <c:pt idx="8376">
                  <c:v>-3.3043478000000001E-2</c:v>
                </c:pt>
                <c:pt idx="8377">
                  <c:v>-9.0646888999999994E-2</c:v>
                </c:pt>
                <c:pt idx="8378">
                  <c:v>-3.7832311E-2</c:v>
                </c:pt>
                <c:pt idx="8379">
                  <c:v>1.8766755999999999E-2</c:v>
                </c:pt>
                <c:pt idx="8380">
                  <c:v>-0.22580645199999999</c:v>
                </c:pt>
                <c:pt idx="8381">
                  <c:v>2.8229665000000001E-2</c:v>
                </c:pt>
                <c:pt idx="8382">
                  <c:v>0.114872575</c:v>
                </c:pt>
                <c:pt idx="8383">
                  <c:v>2.2007722E-2</c:v>
                </c:pt>
                <c:pt idx="8384">
                  <c:v>-6.5191147000000005E-2</c:v>
                </c:pt>
                <c:pt idx="8385">
                  <c:v>8.0742459000000003E-2</c:v>
                </c:pt>
                <c:pt idx="8386">
                  <c:v>-3.4458004E-2</c:v>
                </c:pt>
                <c:pt idx="8387">
                  <c:v>-0.10101549999999999</c:v>
                </c:pt>
                <c:pt idx="8388">
                  <c:v>-1.986097E-3</c:v>
                </c:pt>
                <c:pt idx="8389">
                  <c:v>-6.8127679999999996E-2</c:v>
                </c:pt>
                <c:pt idx="8390">
                  <c:v>-0.103505843</c:v>
                </c:pt>
                <c:pt idx="8391">
                  <c:v>3.3601049000000001E-2</c:v>
                </c:pt>
                <c:pt idx="8392">
                  <c:v>3.2961931E-2</c:v>
                </c:pt>
                <c:pt idx="8393">
                  <c:v>-8.5421995000000001E-2</c:v>
                </c:pt>
                <c:pt idx="8394">
                  <c:v>-0.113606911</c:v>
                </c:pt>
                <c:pt idx="8395">
                  <c:v>-2.9433407000000002E-2</c:v>
                </c:pt>
                <c:pt idx="8396">
                  <c:v>0.14256596099999999</c:v>
                </c:pt>
                <c:pt idx="8397">
                  <c:v>2.0371693999999999E-2</c:v>
                </c:pt>
                <c:pt idx="8398">
                  <c:v>9.6551724000000005E-2</c:v>
                </c:pt>
                <c:pt idx="8399">
                  <c:v>-0.171655629</c:v>
                </c:pt>
                <c:pt idx="8400">
                  <c:v>8.5164834999999994E-2</c:v>
                </c:pt>
                <c:pt idx="8401">
                  <c:v>1.40625E-2</c:v>
                </c:pt>
                <c:pt idx="8402">
                  <c:v>-5.3664165999999999E-2</c:v>
                </c:pt>
                <c:pt idx="8403">
                  <c:v>4.5390070999999997E-2</c:v>
                </c:pt>
                <c:pt idx="8404">
                  <c:v>-1.7534812E-2</c:v>
                </c:pt>
                <c:pt idx="8405">
                  <c:v>2.5188917000000002E-2</c:v>
                </c:pt>
                <c:pt idx="8406">
                  <c:v>0.12587601100000001</c:v>
                </c:pt>
                <c:pt idx="8407">
                  <c:v>-6.3282936999999997E-2</c:v>
                </c:pt>
                <c:pt idx="8408">
                  <c:v>9.1994030000000001E-3</c:v>
                </c:pt>
                <c:pt idx="8409">
                  <c:v>2.3742360000000001E-2</c:v>
                </c:pt>
                <c:pt idx="8410">
                  <c:v>0</c:v>
                </c:pt>
                <c:pt idx="8411">
                  <c:v>-5.3243659999999996E-3</c:v>
                </c:pt>
                <c:pt idx="8412">
                  <c:v>-3.6262203999999999E-2</c:v>
                </c:pt>
                <c:pt idx="8413">
                  <c:v>-6.0810810999999999E-2</c:v>
                </c:pt>
                <c:pt idx="8414">
                  <c:v>3.079292E-3</c:v>
                </c:pt>
                <c:pt idx="8415">
                  <c:v>-0.120505345</c:v>
                </c:pt>
                <c:pt idx="8416">
                  <c:v>-6.6575466999999999E-2</c:v>
                </c:pt>
                <c:pt idx="8417">
                  <c:v>-0.101234568</c:v>
                </c:pt>
                <c:pt idx="8418">
                  <c:v>3.3846154000000003E-2</c:v>
                </c:pt>
                <c:pt idx="8419">
                  <c:v>9.1743120000000004E-3</c:v>
                </c:pt>
                <c:pt idx="8420">
                  <c:v>-5.1054101999999997E-2</c:v>
                </c:pt>
                <c:pt idx="8421">
                  <c:v>0.142697674</c:v>
                </c:pt>
                <c:pt idx="8422">
                  <c:v>0.64161849699999995</c:v>
                </c:pt>
                <c:pt idx="8423">
                  <c:v>-1.5299877999999999E-2</c:v>
                </c:pt>
                <c:pt idx="8424">
                  <c:v>-5.8672650999999999E-2</c:v>
                </c:pt>
                <c:pt idx="8425">
                  <c:v>-2.7027026999999999E-2</c:v>
                </c:pt>
                <c:pt idx="8426">
                  <c:v>-1.6980266000000001E-2</c:v>
                </c:pt>
                <c:pt idx="8427">
                  <c:v>-5.5155875E-2</c:v>
                </c:pt>
                <c:pt idx="8428">
                  <c:v>-3.1707316999999999E-2</c:v>
                </c:pt>
                <c:pt idx="8429">
                  <c:v>7.7605322000000004E-2</c:v>
                </c:pt>
                <c:pt idx="8430">
                  <c:v>-1.0015408E-2</c:v>
                </c:pt>
                <c:pt idx="8431">
                  <c:v>-8.0843589999999993E-3</c:v>
                </c:pt>
                <c:pt idx="8432">
                  <c:v>-4.2194090000000004E-3</c:v>
                </c:pt>
                <c:pt idx="8433">
                  <c:v>0.20848056500000001</c:v>
                </c:pt>
                <c:pt idx="8434">
                  <c:v>7.8728606000000007E-2</c:v>
                </c:pt>
                <c:pt idx="8435">
                  <c:v>-0.104316547</c:v>
                </c:pt>
                <c:pt idx="8436">
                  <c:v>-0.106857143</c:v>
                </c:pt>
                <c:pt idx="8437">
                  <c:v>9.7222220000000008E-3</c:v>
                </c:pt>
                <c:pt idx="8438">
                  <c:v>-7.1974521999999999E-2</c:v>
                </c:pt>
                <c:pt idx="8439">
                  <c:v>0.104504505</c:v>
                </c:pt>
                <c:pt idx="8440">
                  <c:v>-3.2735776000000001E-2</c:v>
                </c:pt>
                <c:pt idx="8441">
                  <c:v>3.0589294E-2</c:v>
                </c:pt>
                <c:pt idx="8442">
                  <c:v>-0.101719615</c:v>
                </c:pt>
                <c:pt idx="8443">
                  <c:v>-7.5382802999999998E-2</c:v>
                </c:pt>
                <c:pt idx="8444">
                  <c:v>-2.9088050000000001E-2</c:v>
                </c:pt>
                <c:pt idx="8445">
                  <c:v>-0.38880484100000001</c:v>
                </c:pt>
                <c:pt idx="8446">
                  <c:v>-2.7007561999999999E-2</c:v>
                </c:pt>
                <c:pt idx="8447">
                  <c:v>-3.1320368000000001E-2</c:v>
                </c:pt>
                <c:pt idx="8448">
                  <c:v>-1.809955E-3</c:v>
                </c:pt>
                <c:pt idx="8449">
                  <c:v>-0.166606171</c:v>
                </c:pt>
                <c:pt idx="8450">
                  <c:v>2.1062425999999999E-2</c:v>
                </c:pt>
                <c:pt idx="8451">
                  <c:v>4.3457269999999997E-3</c:v>
                </c:pt>
                <c:pt idx="8452">
                  <c:v>-2.0623281E-2</c:v>
                </c:pt>
                <c:pt idx="8453">
                  <c:v>-0.51018609199999998</c:v>
                </c:pt>
                <c:pt idx="8454">
                  <c:v>-1.7857142999999999E-2</c:v>
                </c:pt>
                <c:pt idx="8455">
                  <c:v>-4.1656395999999998E-2</c:v>
                </c:pt>
                <c:pt idx="8456">
                  <c:v>-6.2150400000000005E-4</c:v>
                </c:pt>
                <c:pt idx="8457">
                  <c:v>-1.8315017999999999E-2</c:v>
                </c:pt>
                <c:pt idx="8458">
                  <c:v>-2.9020193999999999E-2</c:v>
                </c:pt>
                <c:pt idx="8459">
                  <c:v>-5.8152794000000001E-2</c:v>
                </c:pt>
                <c:pt idx="8460">
                  <c:v>-3.2020769999999997E-2</c:v>
                </c:pt>
                <c:pt idx="8461">
                  <c:v>0.08</c:v>
                </c:pt>
                <c:pt idx="8462">
                  <c:v>-7.7855775000000002E-2</c:v>
                </c:pt>
                <c:pt idx="8463">
                  <c:v>-5.2747250000000001E-3</c:v>
                </c:pt>
                <c:pt idx="8464">
                  <c:v>-4.4964029000000003E-2</c:v>
                </c:pt>
                <c:pt idx="8465">
                  <c:v>-2.9670839000000001E-2</c:v>
                </c:pt>
                <c:pt idx="8466">
                  <c:v>-4.1943734000000003E-2</c:v>
                </c:pt>
                <c:pt idx="8467">
                  <c:v>-1.7857142999999999E-2</c:v>
                </c:pt>
                <c:pt idx="8468">
                  <c:v>-9.0180361000000001E-2</c:v>
                </c:pt>
                <c:pt idx="8469">
                  <c:v>0</c:v>
                </c:pt>
                <c:pt idx="8470">
                  <c:v>-9.8412699999999992E-3</c:v>
                </c:pt>
                <c:pt idx="8471">
                  <c:v>-1.2345679E-2</c:v>
                </c:pt>
                <c:pt idx="8472">
                  <c:v>0.146164978</c:v>
                </c:pt>
                <c:pt idx="8473">
                  <c:v>-6.1273528000000001E-2</c:v>
                </c:pt>
                <c:pt idx="8474">
                  <c:v>-5.1413900000000005E-4</c:v>
                </c:pt>
                <c:pt idx="8475">
                  <c:v>-7.2959183999999996E-2</c:v>
                </c:pt>
                <c:pt idx="8476">
                  <c:v>7.9261672000000005E-2</c:v>
                </c:pt>
                <c:pt idx="8477">
                  <c:v>-0.12929184499999999</c:v>
                </c:pt>
                <c:pt idx="8478">
                  <c:v>1.05465E-2</c:v>
                </c:pt>
                <c:pt idx="8479">
                  <c:v>-8.6152550000000005E-3</c:v>
                </c:pt>
                <c:pt idx="8480">
                  <c:v>1.1470985E-2</c:v>
                </c:pt>
                <c:pt idx="8481">
                  <c:v>-6.6722270000000002E-3</c:v>
                </c:pt>
                <c:pt idx="8482">
                  <c:v>-1.5944645E-2</c:v>
                </c:pt>
                <c:pt idx="8483">
                  <c:v>-2.0897356999999998E-2</c:v>
                </c:pt>
                <c:pt idx="8484">
                  <c:v>-2.7804410000000002E-2</c:v>
                </c:pt>
                <c:pt idx="8485">
                  <c:v>3.7406480000000001E-3</c:v>
                </c:pt>
                <c:pt idx="8486">
                  <c:v>-0.15208207600000001</c:v>
                </c:pt>
                <c:pt idx="8487">
                  <c:v>-3.0193237000000001E-2</c:v>
                </c:pt>
                <c:pt idx="8488">
                  <c:v>-4.9007596E-2</c:v>
                </c:pt>
                <c:pt idx="8489">
                  <c:v>-9.3411999999999992E-3</c:v>
                </c:pt>
                <c:pt idx="8490">
                  <c:v>-1.1953551999999999E-2</c:v>
                </c:pt>
                <c:pt idx="8491">
                  <c:v>1.4627184999999999E-2</c:v>
                </c:pt>
                <c:pt idx="8492">
                  <c:v>-0.28994544</c:v>
                </c:pt>
                <c:pt idx="8493">
                  <c:v>-2.9629629999999999E-3</c:v>
                </c:pt>
                <c:pt idx="8494">
                  <c:v>-3.9404702E-2</c:v>
                </c:pt>
                <c:pt idx="8495">
                  <c:v>-6.5115186000000005E-2</c:v>
                </c:pt>
                <c:pt idx="8496">
                  <c:v>-0.192280702</c:v>
                </c:pt>
                <c:pt idx="8497">
                  <c:v>-1.2409514E-2</c:v>
                </c:pt>
                <c:pt idx="8498">
                  <c:v>7.2727272999999995E-2</c:v>
                </c:pt>
                <c:pt idx="8499">
                  <c:v>-6.3313095999999999E-2</c:v>
                </c:pt>
                <c:pt idx="8500">
                  <c:v>-3.2093022999999998E-2</c:v>
                </c:pt>
                <c:pt idx="8501">
                  <c:v>0.110444178</c:v>
                </c:pt>
                <c:pt idx="8502">
                  <c:v>-2.1739129999999999E-2</c:v>
                </c:pt>
                <c:pt idx="8503">
                  <c:v>3.2028470000000003E-2</c:v>
                </c:pt>
                <c:pt idx="8504">
                  <c:v>-4.0010813999999999E-2</c:v>
                </c:pt>
                <c:pt idx="8505">
                  <c:v>-3.1018519000000001E-2</c:v>
                </c:pt>
                <c:pt idx="8506">
                  <c:v>-7.4587109999999998E-3</c:v>
                </c:pt>
                <c:pt idx="8507">
                  <c:v>-1.2962962999999999E-2</c:v>
                </c:pt>
                <c:pt idx="8508">
                  <c:v>-6.2055591E-2</c:v>
                </c:pt>
                <c:pt idx="8509">
                  <c:v>-5.0036258E-2</c:v>
                </c:pt>
                <c:pt idx="8510">
                  <c:v>6.3829786999999999E-2</c:v>
                </c:pt>
                <c:pt idx="8511">
                  <c:v>2.5145773E-2</c:v>
                </c:pt>
                <c:pt idx="8512">
                  <c:v>3.4965030000000002E-3</c:v>
                </c:pt>
                <c:pt idx="8513">
                  <c:v>-5.7827476000000003E-2</c:v>
                </c:pt>
                <c:pt idx="8514">
                  <c:v>5.7142859999999998E-3</c:v>
                </c:pt>
                <c:pt idx="8515">
                  <c:v>-0.12322580599999999</c:v>
                </c:pt>
                <c:pt idx="8516">
                  <c:v>-3.5175879E-2</c:v>
                </c:pt>
                <c:pt idx="8517">
                  <c:v>-7.5328265000000005E-2</c:v>
                </c:pt>
                <c:pt idx="8518">
                  <c:v>-1.9583843E-2</c:v>
                </c:pt>
                <c:pt idx="8519">
                  <c:v>-2.8248588000000002E-2</c:v>
                </c:pt>
                <c:pt idx="8520">
                  <c:v>-2.8880866000000002E-2</c:v>
                </c:pt>
                <c:pt idx="8521">
                  <c:v>8.9392129999999997E-3</c:v>
                </c:pt>
                <c:pt idx="8522">
                  <c:v>3.9538240000000002E-2</c:v>
                </c:pt>
                <c:pt idx="8523">
                  <c:v>6.8156425000000007E-2</c:v>
                </c:pt>
                <c:pt idx="8524">
                  <c:v>5.4578530000000004E-3</c:v>
                </c:pt>
                <c:pt idx="8525">
                  <c:v>0.27181581900000001</c:v>
                </c:pt>
                <c:pt idx="8526">
                  <c:v>-5.4426229999999999E-2</c:v>
                </c:pt>
                <c:pt idx="8527">
                  <c:v>-7.0692883999999998E-2</c:v>
                </c:pt>
                <c:pt idx="8528">
                  <c:v>-3.3304868000000001E-2</c:v>
                </c:pt>
                <c:pt idx="8529">
                  <c:v>-2.0491799999999998E-3</c:v>
                </c:pt>
                <c:pt idx="8530">
                  <c:v>-7.7620967999999999E-2</c:v>
                </c:pt>
                <c:pt idx="8531">
                  <c:v>-2.1352313000000001E-2</c:v>
                </c:pt>
                <c:pt idx="8532">
                  <c:v>-3.3846154000000003E-2</c:v>
                </c:pt>
                <c:pt idx="8533">
                  <c:v>0.123228589</c:v>
                </c:pt>
                <c:pt idx="8534">
                  <c:v>-5.3488371999999999E-2</c:v>
                </c:pt>
                <c:pt idx="8535">
                  <c:v>-7.4829932000000002E-2</c:v>
                </c:pt>
                <c:pt idx="8536">
                  <c:v>6.7153284999999993E-2</c:v>
                </c:pt>
                <c:pt idx="8537">
                  <c:v>-2.941632E-3</c:v>
                </c:pt>
                <c:pt idx="8538">
                  <c:v>-2.4725275000000001E-2</c:v>
                </c:pt>
                <c:pt idx="8539">
                  <c:v>-0.24137931000000001</c:v>
                </c:pt>
                <c:pt idx="8540">
                  <c:v>3.3134499999999998E-4</c:v>
                </c:pt>
                <c:pt idx="8541">
                  <c:v>4.5180722999999999E-2</c:v>
                </c:pt>
                <c:pt idx="8542">
                  <c:v>-0.24304889700000001</c:v>
                </c:pt>
                <c:pt idx="8543">
                  <c:v>-0.531231122</c:v>
                </c:pt>
                <c:pt idx="8544">
                  <c:v>3.3751962000000003E-2</c:v>
                </c:pt>
                <c:pt idx="8545">
                  <c:v>0.12452830199999999</c:v>
                </c:pt>
                <c:pt idx="8546">
                  <c:v>3.1304348000000003E-2</c:v>
                </c:pt>
                <c:pt idx="8547">
                  <c:v>0</c:v>
                </c:pt>
                <c:pt idx="8548">
                  <c:v>0.159646539</c:v>
                </c:pt>
                <c:pt idx="8549">
                  <c:v>-3.1746032E-2</c:v>
                </c:pt>
                <c:pt idx="8550">
                  <c:v>0.102463606</c:v>
                </c:pt>
                <c:pt idx="8551">
                  <c:v>3.7383178000000003E-2</c:v>
                </c:pt>
                <c:pt idx="8552">
                  <c:v>-2.5813391000000002E-2</c:v>
                </c:pt>
                <c:pt idx="8553">
                  <c:v>-2.4170273999999999E-2</c:v>
                </c:pt>
                <c:pt idx="8554">
                  <c:v>-4.4014100000000001E-4</c:v>
                </c:pt>
                <c:pt idx="8555">
                  <c:v>2.0157325E-2</c:v>
                </c:pt>
                <c:pt idx="8556">
                  <c:v>-9.9693249999999994E-3</c:v>
                </c:pt>
                <c:pt idx="8557">
                  <c:v>-0.119919607</c:v>
                </c:pt>
                <c:pt idx="8558">
                  <c:v>-0.06</c:v>
                </c:pt>
                <c:pt idx="8559">
                  <c:v>-5.2705060999999997E-2</c:v>
                </c:pt>
                <c:pt idx="8560">
                  <c:v>7.2355289000000003E-2</c:v>
                </c:pt>
                <c:pt idx="8561">
                  <c:v>-1.7586416000000001E-2</c:v>
                </c:pt>
                <c:pt idx="8562">
                  <c:v>-2.0604396000000001E-2</c:v>
                </c:pt>
                <c:pt idx="8563">
                  <c:v>1.2016021E-2</c:v>
                </c:pt>
                <c:pt idx="8564">
                  <c:v>-4.2336139000000002E-2</c:v>
                </c:pt>
                <c:pt idx="8565">
                  <c:v>-7.5642965000000006E-2</c:v>
                </c:pt>
                <c:pt idx="8566">
                  <c:v>2.259887E-2</c:v>
                </c:pt>
                <c:pt idx="8567">
                  <c:v>5.2068473999999997E-2</c:v>
                </c:pt>
                <c:pt idx="8568">
                  <c:v>8.9308578999999999E-2</c:v>
                </c:pt>
                <c:pt idx="8569">
                  <c:v>-1.459854E-2</c:v>
                </c:pt>
                <c:pt idx="8570">
                  <c:v>6.1315500000000004E-3</c:v>
                </c:pt>
                <c:pt idx="8571">
                  <c:v>1.1320755E-2</c:v>
                </c:pt>
                <c:pt idx="8572">
                  <c:v>-1.7094020000000001E-3</c:v>
                </c:pt>
                <c:pt idx="8573">
                  <c:v>3.6956521999999999E-2</c:v>
                </c:pt>
                <c:pt idx="8574">
                  <c:v>9.5206829000000007E-2</c:v>
                </c:pt>
                <c:pt idx="8575">
                  <c:v>-2.0042949000000001E-2</c:v>
                </c:pt>
                <c:pt idx="8576">
                  <c:v>-3.9341263000000001E-2</c:v>
                </c:pt>
                <c:pt idx="8577">
                  <c:v>1.1864407E-2</c:v>
                </c:pt>
                <c:pt idx="8578">
                  <c:v>-3.0601092999999999E-2</c:v>
                </c:pt>
                <c:pt idx="8579">
                  <c:v>3.4127684999999998E-2</c:v>
                </c:pt>
                <c:pt idx="8580">
                  <c:v>-5.5521279999999999E-3</c:v>
                </c:pt>
                <c:pt idx="8581">
                  <c:v>1.9915176E-2</c:v>
                </c:pt>
                <c:pt idx="8582">
                  <c:v>-2.8596962E-2</c:v>
                </c:pt>
                <c:pt idx="8583">
                  <c:v>3.4112444999999998E-2</c:v>
                </c:pt>
                <c:pt idx="8584">
                  <c:v>-4.1006519999999998E-3</c:v>
                </c:pt>
                <c:pt idx="8585">
                  <c:v>4.7424366000000003E-2</c:v>
                </c:pt>
                <c:pt idx="8586">
                  <c:v>-2.9508197E-2</c:v>
                </c:pt>
                <c:pt idx="8587">
                  <c:v>2.4509804E-2</c:v>
                </c:pt>
                <c:pt idx="8588">
                  <c:v>0.112469438</c:v>
                </c:pt>
                <c:pt idx="8589">
                  <c:v>-3.5502959000000001E-2</c:v>
                </c:pt>
                <c:pt idx="8590">
                  <c:v>0</c:v>
                </c:pt>
                <c:pt idx="8591">
                  <c:v>-0.101239669</c:v>
                </c:pt>
                <c:pt idx="8592">
                  <c:v>-5.2291104999999997E-2</c:v>
                </c:pt>
                <c:pt idx="8593">
                  <c:v>4.1250000000000002E-2</c:v>
                </c:pt>
                <c:pt idx="8594">
                  <c:v>1.8518519000000001E-2</c:v>
                </c:pt>
                <c:pt idx="8595">
                  <c:v>1.1963256E-2</c:v>
                </c:pt>
                <c:pt idx="8596">
                  <c:v>1.8808776999999999E-2</c:v>
                </c:pt>
                <c:pt idx="8597">
                  <c:v>5.1020408000000003E-2</c:v>
                </c:pt>
                <c:pt idx="8598">
                  <c:v>8.6755299999999997E-4</c:v>
                </c:pt>
                <c:pt idx="8599">
                  <c:v>-3.7585199999999999E-2</c:v>
                </c:pt>
                <c:pt idx="8600">
                  <c:v>0.12685073999999999</c:v>
                </c:pt>
                <c:pt idx="8601">
                  <c:v>-3.9246163000000001E-2</c:v>
                </c:pt>
                <c:pt idx="8602">
                  <c:v>-5.4612545999999998E-2</c:v>
                </c:pt>
                <c:pt idx="8603">
                  <c:v>1.6977928999999999E-2</c:v>
                </c:pt>
                <c:pt idx="8604">
                  <c:v>-5.7733735000000001E-2</c:v>
                </c:pt>
                <c:pt idx="8605">
                  <c:v>-1.1099365999999999E-2</c:v>
                </c:pt>
                <c:pt idx="8606">
                  <c:v>6.8159204000000001E-2</c:v>
                </c:pt>
                <c:pt idx="8607">
                  <c:v>-1.1674347E-2</c:v>
                </c:pt>
                <c:pt idx="8608">
                  <c:v>-0.13888888899999999</c:v>
                </c:pt>
                <c:pt idx="8609">
                  <c:v>-5.1584377000000001E-2</c:v>
                </c:pt>
                <c:pt idx="8610">
                  <c:v>1.1928429000000001E-2</c:v>
                </c:pt>
                <c:pt idx="8611">
                  <c:v>7.1930222000000002E-2</c:v>
                </c:pt>
                <c:pt idx="8612">
                  <c:v>-1.6536965000000001E-2</c:v>
                </c:pt>
                <c:pt idx="8613">
                  <c:v>0.11006474400000001</c:v>
                </c:pt>
                <c:pt idx="8614">
                  <c:v>0.10620689699999999</c:v>
                </c:pt>
                <c:pt idx="8615">
                  <c:v>-5.9550562000000001E-2</c:v>
                </c:pt>
                <c:pt idx="8616">
                  <c:v>-7.246377E-3</c:v>
                </c:pt>
                <c:pt idx="8617">
                  <c:v>-1.0560816000000001E-2</c:v>
                </c:pt>
                <c:pt idx="8618">
                  <c:v>2.7777777999999999E-2</c:v>
                </c:pt>
                <c:pt idx="8619">
                  <c:v>-2.8021015999999999E-2</c:v>
                </c:pt>
                <c:pt idx="8620">
                  <c:v>-4.1191205000000002E-2</c:v>
                </c:pt>
                <c:pt idx="8621">
                  <c:v>0.22285714300000001</c:v>
                </c:pt>
                <c:pt idx="8622">
                  <c:v>4.5614039999999998E-3</c:v>
                </c:pt>
                <c:pt idx="8623">
                  <c:v>-0.157303371</c:v>
                </c:pt>
                <c:pt idx="8624">
                  <c:v>-4.7169810000000003E-3</c:v>
                </c:pt>
                <c:pt idx="8625">
                  <c:v>-3.4640522999999999E-2</c:v>
                </c:pt>
                <c:pt idx="8626">
                  <c:v>1.3478173E-2</c:v>
                </c:pt>
                <c:pt idx="8627">
                  <c:v>3.7783375000000001E-2</c:v>
                </c:pt>
                <c:pt idx="8628">
                  <c:v>-4.1095890000000003E-2</c:v>
                </c:pt>
                <c:pt idx="8629">
                  <c:v>0.189819724</c:v>
                </c:pt>
                <c:pt idx="8630">
                  <c:v>2.1545667000000001E-2</c:v>
                </c:pt>
                <c:pt idx="8631">
                  <c:v>6.2667860000000006E-2</c:v>
                </c:pt>
                <c:pt idx="8632">
                  <c:v>-8.7999999999999995E-2</c:v>
                </c:pt>
                <c:pt idx="8633">
                  <c:v>-1.3447031999999999E-2</c:v>
                </c:pt>
                <c:pt idx="8634">
                  <c:v>-0.23469387799999999</c:v>
                </c:pt>
                <c:pt idx="8635">
                  <c:v>-1.6935082000000001E-2</c:v>
                </c:pt>
                <c:pt idx="8636">
                  <c:v>-3.369525E-3</c:v>
                </c:pt>
                <c:pt idx="8637">
                  <c:v>-4.2632067000000003E-2</c:v>
                </c:pt>
                <c:pt idx="8638">
                  <c:v>4.5740420000000004E-3</c:v>
                </c:pt>
                <c:pt idx="8639">
                  <c:v>-3.9682540000000002E-2</c:v>
                </c:pt>
                <c:pt idx="8640">
                  <c:v>-3.5814889000000003E-2</c:v>
                </c:pt>
                <c:pt idx="8641">
                  <c:v>-0.11834805800000001</c:v>
                </c:pt>
                <c:pt idx="8642">
                  <c:v>0.103327496</c:v>
                </c:pt>
                <c:pt idx="8643">
                  <c:v>-5.0019539000000002E-2</c:v>
                </c:pt>
                <c:pt idx="8644">
                  <c:v>3.2244898000000001E-2</c:v>
                </c:pt>
                <c:pt idx="8645">
                  <c:v>0.14214536899999999</c:v>
                </c:pt>
                <c:pt idx="8646">
                  <c:v>-4.9302326E-2</c:v>
                </c:pt>
                <c:pt idx="8647">
                  <c:v>0.10786868199999999</c:v>
                </c:pt>
                <c:pt idx="8648">
                  <c:v>-0.116402116</c:v>
                </c:pt>
                <c:pt idx="8649">
                  <c:v>-8.0015561999999998E-2</c:v>
                </c:pt>
                <c:pt idx="8650">
                  <c:v>6.9555301999999999E-2</c:v>
                </c:pt>
                <c:pt idx="8651">
                  <c:v>2.734375E-2</c:v>
                </c:pt>
                <c:pt idx="8652">
                  <c:v>7.1692535000000002E-2</c:v>
                </c:pt>
                <c:pt idx="8653">
                  <c:v>-9.6289186999999998E-2</c:v>
                </c:pt>
                <c:pt idx="8654">
                  <c:v>1.7702187000000001E-2</c:v>
                </c:pt>
                <c:pt idx="8655">
                  <c:v>-1.8148820000000001E-3</c:v>
                </c:pt>
                <c:pt idx="8656">
                  <c:v>-5.747126E-3</c:v>
                </c:pt>
                <c:pt idx="8657">
                  <c:v>0.130213632</c:v>
                </c:pt>
                <c:pt idx="8658">
                  <c:v>1.0843373E-2</c:v>
                </c:pt>
                <c:pt idx="8659">
                  <c:v>7.9164375999999995E-2</c:v>
                </c:pt>
                <c:pt idx="8660">
                  <c:v>2.9118774E-2</c:v>
                </c:pt>
                <c:pt idx="8661">
                  <c:v>-4.6488124999999998E-2</c:v>
                </c:pt>
                <c:pt idx="8662">
                  <c:v>-2.8301887000000001E-2</c:v>
                </c:pt>
                <c:pt idx="8663">
                  <c:v>2.7346939000000001E-2</c:v>
                </c:pt>
                <c:pt idx="8664">
                  <c:v>-2.3546032000000001E-2</c:v>
                </c:pt>
                <c:pt idx="8665">
                  <c:v>6.0956385000000002E-2</c:v>
                </c:pt>
                <c:pt idx="8666">
                  <c:v>1.5873016E-2</c:v>
                </c:pt>
                <c:pt idx="8667">
                  <c:v>-0.1056</c:v>
                </c:pt>
                <c:pt idx="8668">
                  <c:v>6.0163154000000003E-2</c:v>
                </c:pt>
                <c:pt idx="8669">
                  <c:v>1.8909090999999999E-2</c:v>
                </c:pt>
                <c:pt idx="8670">
                  <c:v>1.6830601000000001E-2</c:v>
                </c:pt>
                <c:pt idx="8671">
                  <c:v>-4.9826990000000002E-2</c:v>
                </c:pt>
                <c:pt idx="8672">
                  <c:v>-5.5045872000000003E-2</c:v>
                </c:pt>
                <c:pt idx="8673">
                  <c:v>0.152888889</c:v>
                </c:pt>
                <c:pt idx="8674">
                  <c:v>2.8213166000000001E-2</c:v>
                </c:pt>
                <c:pt idx="8675">
                  <c:v>-1.2360939E-2</c:v>
                </c:pt>
                <c:pt idx="8676">
                  <c:v>-1.9978209999999999E-3</c:v>
                </c:pt>
                <c:pt idx="8677">
                  <c:v>9.7484276999999994E-2</c:v>
                </c:pt>
                <c:pt idx="8678">
                  <c:v>0.88113878999999995</c:v>
                </c:pt>
                <c:pt idx="8679">
                  <c:v>6.0265283000000003E-2</c:v>
                </c:pt>
                <c:pt idx="8680">
                  <c:v>0.15262252800000001</c:v>
                </c:pt>
                <c:pt idx="8681">
                  <c:v>8.9385475000000006E-2</c:v>
                </c:pt>
                <c:pt idx="8682">
                  <c:v>-1.8808776999999999E-2</c:v>
                </c:pt>
                <c:pt idx="8683">
                  <c:v>-7.0101857000000004E-2</c:v>
                </c:pt>
                <c:pt idx="8684">
                  <c:v>-2.5790922000000001E-2</c:v>
                </c:pt>
                <c:pt idx="8685">
                  <c:v>0.11615154499999999</c:v>
                </c:pt>
                <c:pt idx="8686">
                  <c:v>6.4372683999999999E-2</c:v>
                </c:pt>
                <c:pt idx="8687">
                  <c:v>-5.6989247E-2</c:v>
                </c:pt>
                <c:pt idx="8688">
                  <c:v>-2.6980198E-2</c:v>
                </c:pt>
                <c:pt idx="8689">
                  <c:v>3.0541011999999999E-2</c:v>
                </c:pt>
                <c:pt idx="8690">
                  <c:v>1.7621145000000001E-2</c:v>
                </c:pt>
                <c:pt idx="8691">
                  <c:v>-4.3000915000000001E-2</c:v>
                </c:pt>
                <c:pt idx="8692">
                  <c:v>-4.8819254999999999E-2</c:v>
                </c:pt>
                <c:pt idx="8693">
                  <c:v>1.396348E-2</c:v>
                </c:pt>
                <c:pt idx="8694">
                  <c:v>3.8926174000000001E-2</c:v>
                </c:pt>
                <c:pt idx="8695">
                  <c:v>-0.10197368399999999</c:v>
                </c:pt>
                <c:pt idx="8696">
                  <c:v>-0.05</c:v>
                </c:pt>
                <c:pt idx="8697">
                  <c:v>-9.2269326999999998E-2</c:v>
                </c:pt>
                <c:pt idx="8698">
                  <c:v>6.2295082000000002E-2</c:v>
                </c:pt>
                <c:pt idx="8699">
                  <c:v>-3.5225487999999999E-2</c:v>
                </c:pt>
                <c:pt idx="8700">
                  <c:v>5.4695268999999998E-2</c:v>
                </c:pt>
                <c:pt idx="8701">
                  <c:v>-0.160785288</c:v>
                </c:pt>
                <c:pt idx="8702">
                  <c:v>3.9274924000000003E-2</c:v>
                </c:pt>
                <c:pt idx="8703">
                  <c:v>1.7381707999999999E-2</c:v>
                </c:pt>
                <c:pt idx="8704">
                  <c:v>-0.04</c:v>
                </c:pt>
                <c:pt idx="8705">
                  <c:v>-5.1752922E-2</c:v>
                </c:pt>
                <c:pt idx="8706">
                  <c:v>-3.972912E-2</c:v>
                </c:pt>
                <c:pt idx="8707">
                  <c:v>5.0000000000000001E-3</c:v>
                </c:pt>
                <c:pt idx="8708">
                  <c:v>0.16323599799999999</c:v>
                </c:pt>
                <c:pt idx="8709">
                  <c:v>-3.0264005E-2</c:v>
                </c:pt>
                <c:pt idx="8710">
                  <c:v>-1.3400334999999999E-2</c:v>
                </c:pt>
                <c:pt idx="8711">
                  <c:v>-7.9661439999999997E-3</c:v>
                </c:pt>
                <c:pt idx="8712">
                  <c:v>-2.2611233000000001E-2</c:v>
                </c:pt>
                <c:pt idx="8713">
                  <c:v>-1.8959107999999999E-2</c:v>
                </c:pt>
                <c:pt idx="8714">
                  <c:v>1.4565316E-2</c:v>
                </c:pt>
                <c:pt idx="8715">
                  <c:v>-4.5174031000000003E-2</c:v>
                </c:pt>
                <c:pt idx="8716">
                  <c:v>-4.4964696999999998E-2</c:v>
                </c:pt>
                <c:pt idx="8717">
                  <c:v>-8.7232360000000005E-3</c:v>
                </c:pt>
                <c:pt idx="8718">
                  <c:v>-2.7230590999999998E-2</c:v>
                </c:pt>
                <c:pt idx="8719">
                  <c:v>7.9245283E-2</c:v>
                </c:pt>
                <c:pt idx="8720">
                  <c:v>-1.3695830000000001E-2</c:v>
                </c:pt>
                <c:pt idx="8721">
                  <c:v>-5.2783802999999997E-2</c:v>
                </c:pt>
                <c:pt idx="8722">
                  <c:v>7.9637730000000004E-3</c:v>
                </c:pt>
                <c:pt idx="8723">
                  <c:v>0.13126252499999999</c:v>
                </c:pt>
                <c:pt idx="8724">
                  <c:v>0.166123779</c:v>
                </c:pt>
                <c:pt idx="8725">
                  <c:v>-2.5986525999999999E-2</c:v>
                </c:pt>
                <c:pt idx="8726">
                  <c:v>-4.4178082E-2</c:v>
                </c:pt>
                <c:pt idx="8727">
                  <c:v>2.6692707999999999E-2</c:v>
                </c:pt>
                <c:pt idx="8728">
                  <c:v>-0.103509394</c:v>
                </c:pt>
                <c:pt idx="8729">
                  <c:v>0.237255836</c:v>
                </c:pt>
                <c:pt idx="8730">
                  <c:v>-1.8676867999999999E-2</c:v>
                </c:pt>
                <c:pt idx="8731">
                  <c:v>-0.15649606299999999</c:v>
                </c:pt>
                <c:pt idx="8732">
                  <c:v>-1.6253208000000002E-2</c:v>
                </c:pt>
                <c:pt idx="8733">
                  <c:v>-2.2784809999999999E-2</c:v>
                </c:pt>
                <c:pt idx="8734">
                  <c:v>2.2512708999999999E-2</c:v>
                </c:pt>
                <c:pt idx="8735">
                  <c:v>-2.0599928E-2</c:v>
                </c:pt>
                <c:pt idx="8736">
                  <c:v>1.6613419000000001E-2</c:v>
                </c:pt>
                <c:pt idx="8737">
                  <c:v>7.0688030000000002E-3</c:v>
                </c:pt>
                <c:pt idx="8738">
                  <c:v>-8.9478858999999994E-2</c:v>
                </c:pt>
                <c:pt idx="8739">
                  <c:v>-2.3281192999999999E-2</c:v>
                </c:pt>
                <c:pt idx="8740">
                  <c:v>1.6786571E-2</c:v>
                </c:pt>
                <c:pt idx="8741">
                  <c:v>-2.7355622999999999E-2</c:v>
                </c:pt>
                <c:pt idx="8742">
                  <c:v>6.0606061000000003E-2</c:v>
                </c:pt>
                <c:pt idx="8743">
                  <c:v>-0.10193933400000001</c:v>
                </c:pt>
                <c:pt idx="8744">
                  <c:v>3.0744337E-2</c:v>
                </c:pt>
                <c:pt idx="8745">
                  <c:v>0.183408296</c:v>
                </c:pt>
                <c:pt idx="8746">
                  <c:v>7.8106509000000005E-2</c:v>
                </c:pt>
                <c:pt idx="8747">
                  <c:v>2.8571428999999999E-2</c:v>
                </c:pt>
                <c:pt idx="8748">
                  <c:v>-7.7731092000000002E-2</c:v>
                </c:pt>
                <c:pt idx="8749">
                  <c:v>-3.7887485999999998E-2</c:v>
                </c:pt>
                <c:pt idx="8750">
                  <c:v>5.0482553999999999E-2</c:v>
                </c:pt>
                <c:pt idx="8751">
                  <c:v>0.19428007899999999</c:v>
                </c:pt>
                <c:pt idx="8752">
                  <c:v>0.16673614</c:v>
                </c:pt>
                <c:pt idx="8753">
                  <c:v>-1.0869569999999999E-3</c:v>
                </c:pt>
                <c:pt idx="8754">
                  <c:v>-3.9032009999999998E-3</c:v>
                </c:pt>
                <c:pt idx="8755">
                  <c:v>-4.1935484000000002E-2</c:v>
                </c:pt>
                <c:pt idx="8756">
                  <c:v>7.6701822000000003E-2</c:v>
                </c:pt>
                <c:pt idx="8757">
                  <c:v>-0.51959524599999996</c:v>
                </c:pt>
                <c:pt idx="8758">
                  <c:v>0.142771446</c:v>
                </c:pt>
                <c:pt idx="8759">
                  <c:v>-3.9473684000000002E-2</c:v>
                </c:pt>
                <c:pt idx="8760">
                  <c:v>-1.4573991E-2</c:v>
                </c:pt>
                <c:pt idx="8761">
                  <c:v>-1.2087046000000001E-2</c:v>
                </c:pt>
                <c:pt idx="8762">
                  <c:v>1.3538236E-2</c:v>
                </c:pt>
                <c:pt idx="8763">
                  <c:v>7.9564692000000006E-2</c:v>
                </c:pt>
                <c:pt idx="8764">
                  <c:v>-3.2392026999999997E-2</c:v>
                </c:pt>
                <c:pt idx="8765">
                  <c:v>-0.12827586199999999</c:v>
                </c:pt>
                <c:pt idx="8766">
                  <c:v>0.04</c:v>
                </c:pt>
                <c:pt idx="8767">
                  <c:v>-3.1047865000000001E-2</c:v>
                </c:pt>
                <c:pt idx="8768">
                  <c:v>8.1206500000000001E-3</c:v>
                </c:pt>
                <c:pt idx="8769">
                  <c:v>-1.8884120000000001E-2</c:v>
                </c:pt>
                <c:pt idx="8770">
                  <c:v>6.0341939999999997E-3</c:v>
                </c:pt>
                <c:pt idx="8771">
                  <c:v>0.10187110200000001</c:v>
                </c:pt>
                <c:pt idx="8772">
                  <c:v>-6.51341E-2</c:v>
                </c:pt>
                <c:pt idx="8773">
                  <c:v>0</c:v>
                </c:pt>
                <c:pt idx="8774">
                  <c:v>-6.4415583999999998E-2</c:v>
                </c:pt>
                <c:pt idx="8775">
                  <c:v>3.9045552999999997E-2</c:v>
                </c:pt>
                <c:pt idx="8776">
                  <c:v>-7.235142E-3</c:v>
                </c:pt>
                <c:pt idx="8777">
                  <c:v>-2.5536854000000001E-2</c:v>
                </c:pt>
                <c:pt idx="8778">
                  <c:v>-4.2871062000000001E-2</c:v>
                </c:pt>
                <c:pt idx="8779">
                  <c:v>-1.8309859000000001E-2</c:v>
                </c:pt>
                <c:pt idx="8780">
                  <c:v>0.18240516500000001</c:v>
                </c:pt>
                <c:pt idx="8781">
                  <c:v>-2.8917545999999999E-2</c:v>
                </c:pt>
                <c:pt idx="8782">
                  <c:v>2.0795246999999999E-2</c:v>
                </c:pt>
                <c:pt idx="8783">
                  <c:v>5.0175615E-2</c:v>
                </c:pt>
                <c:pt idx="8784">
                  <c:v>1.8699186999999999E-2</c:v>
                </c:pt>
                <c:pt idx="8785">
                  <c:v>8.4388186000000004E-2</c:v>
                </c:pt>
                <c:pt idx="8786">
                  <c:v>1.5714286000000001E-2</c:v>
                </c:pt>
                <c:pt idx="8787">
                  <c:v>-2.3628249E-2</c:v>
                </c:pt>
                <c:pt idx="8788">
                  <c:v>-7.9919068999999995E-2</c:v>
                </c:pt>
                <c:pt idx="8789">
                  <c:v>-0.106796117</c:v>
                </c:pt>
                <c:pt idx="8790">
                  <c:v>4.6848857000000001E-2</c:v>
                </c:pt>
                <c:pt idx="8791">
                  <c:v>4.6511627999999999E-2</c:v>
                </c:pt>
                <c:pt idx="8792">
                  <c:v>-3.8666667000000002E-2</c:v>
                </c:pt>
                <c:pt idx="8793">
                  <c:v>-1.4842301E-2</c:v>
                </c:pt>
                <c:pt idx="8794">
                  <c:v>-7.7070762000000001E-2</c:v>
                </c:pt>
                <c:pt idx="8795">
                  <c:v>0.13350785300000001</c:v>
                </c:pt>
                <c:pt idx="8796">
                  <c:v>2.8418061000000001E-2</c:v>
                </c:pt>
                <c:pt idx="8797">
                  <c:v>8.8009689000000002E-2</c:v>
                </c:pt>
                <c:pt idx="8798">
                  <c:v>-1.0869564999999999E-2</c:v>
                </c:pt>
                <c:pt idx="8799">
                  <c:v>-4.0170940000000002E-2</c:v>
                </c:pt>
                <c:pt idx="8800">
                  <c:v>-5.7293960000000003E-3</c:v>
                </c:pt>
                <c:pt idx="8801">
                  <c:v>-1.7461067E-2</c:v>
                </c:pt>
                <c:pt idx="8802">
                  <c:v>-3.6311239000000002E-2</c:v>
                </c:pt>
                <c:pt idx="8803">
                  <c:v>4.3920145000000001E-2</c:v>
                </c:pt>
                <c:pt idx="8804">
                  <c:v>3.2688459000000003E-2</c:v>
                </c:pt>
                <c:pt idx="8805">
                  <c:v>0.330275229</c:v>
                </c:pt>
                <c:pt idx="8806">
                  <c:v>-4.0927689999999996E-3</c:v>
                </c:pt>
                <c:pt idx="8807">
                  <c:v>-8.4584980000000004E-2</c:v>
                </c:pt>
                <c:pt idx="8808">
                  <c:v>-6.4403828999999996E-2</c:v>
                </c:pt>
                <c:pt idx="8809">
                  <c:v>-4.5977010999999998E-2</c:v>
                </c:pt>
                <c:pt idx="8810">
                  <c:v>-9.3971631E-2</c:v>
                </c:pt>
                <c:pt idx="8811">
                  <c:v>-0.17117903900000001</c:v>
                </c:pt>
                <c:pt idx="8812">
                  <c:v>-8.5319950000000006E-2</c:v>
                </c:pt>
                <c:pt idx="8813">
                  <c:v>9.2822967000000006E-2</c:v>
                </c:pt>
                <c:pt idx="8814">
                  <c:v>2.3832219999999999E-3</c:v>
                </c:pt>
                <c:pt idx="8815">
                  <c:v>0.10494571799999999</c:v>
                </c:pt>
                <c:pt idx="8816">
                  <c:v>-3.2297133999999998E-2</c:v>
                </c:pt>
                <c:pt idx="8817">
                  <c:v>5.1612899999999998E-3</c:v>
                </c:pt>
                <c:pt idx="8818">
                  <c:v>-9.1503267999999999E-2</c:v>
                </c:pt>
                <c:pt idx="8819">
                  <c:v>-2.8169013999999999E-2</c:v>
                </c:pt>
                <c:pt idx="8820">
                  <c:v>-4.5454544999999999E-2</c:v>
                </c:pt>
                <c:pt idx="8821">
                  <c:v>2.2846442000000002E-2</c:v>
                </c:pt>
                <c:pt idx="8822">
                  <c:v>-2.0109689E-2</c:v>
                </c:pt>
                <c:pt idx="8823">
                  <c:v>2.5917927E-2</c:v>
                </c:pt>
                <c:pt idx="8824">
                  <c:v>0</c:v>
                </c:pt>
                <c:pt idx="8825">
                  <c:v>1.5751575E-2</c:v>
                </c:pt>
                <c:pt idx="8826">
                  <c:v>-7.4812967999999994E-2</c:v>
                </c:pt>
                <c:pt idx="8827">
                  <c:v>-0.10018495700000001</c:v>
                </c:pt>
                <c:pt idx="8828">
                  <c:v>7.0370370000000002E-2</c:v>
                </c:pt>
                <c:pt idx="8829">
                  <c:v>0.114942529</c:v>
                </c:pt>
                <c:pt idx="8830">
                  <c:v>-1.3210444999999999E-2</c:v>
                </c:pt>
                <c:pt idx="8831">
                  <c:v>2.891933E-2</c:v>
                </c:pt>
                <c:pt idx="8832">
                  <c:v>8.2994304000000005E-2</c:v>
                </c:pt>
                <c:pt idx="8833">
                  <c:v>1.3455656999999999E-2</c:v>
                </c:pt>
                <c:pt idx="8834">
                  <c:v>0.17927490700000001</c:v>
                </c:pt>
                <c:pt idx="8835">
                  <c:v>-0.10604453899999999</c:v>
                </c:pt>
                <c:pt idx="8836">
                  <c:v>-7.5293350999999994E-2</c:v>
                </c:pt>
                <c:pt idx="8837">
                  <c:v>-7.8604159000000007E-2</c:v>
                </c:pt>
                <c:pt idx="8838">
                  <c:v>-1.7991004000000001E-2</c:v>
                </c:pt>
                <c:pt idx="8839">
                  <c:v>-8.7081339999999993E-2</c:v>
                </c:pt>
                <c:pt idx="8840">
                  <c:v>3.4516960000000002E-3</c:v>
                </c:pt>
                <c:pt idx="8841">
                  <c:v>-2.3070585000000001E-2</c:v>
                </c:pt>
                <c:pt idx="8842">
                  <c:v>-3.1658928000000003E-2</c:v>
                </c:pt>
                <c:pt idx="8843">
                  <c:v>-3.9837030000000002E-2</c:v>
                </c:pt>
                <c:pt idx="8844">
                  <c:v>-7.8604159000000007E-2</c:v>
                </c:pt>
                <c:pt idx="8845">
                  <c:v>-0.11447811400000001</c:v>
                </c:pt>
                <c:pt idx="8846">
                  <c:v>-2.3307436000000001E-2</c:v>
                </c:pt>
                <c:pt idx="8847">
                  <c:v>-3.8584184000000001E-2</c:v>
                </c:pt>
                <c:pt idx="8848">
                  <c:v>-4.4614404000000003E-2</c:v>
                </c:pt>
                <c:pt idx="8849">
                  <c:v>0.103225806</c:v>
                </c:pt>
                <c:pt idx="8850">
                  <c:v>-2.5931928999999999E-2</c:v>
                </c:pt>
                <c:pt idx="8851">
                  <c:v>-1.3675214E-2</c:v>
                </c:pt>
                <c:pt idx="8852">
                  <c:v>-0.103333333</c:v>
                </c:pt>
                <c:pt idx="8853">
                  <c:v>-3.6603773999999999E-2</c:v>
                </c:pt>
                <c:pt idx="8854">
                  <c:v>0.12942989199999999</c:v>
                </c:pt>
                <c:pt idx="8855">
                  <c:v>-5.3475939999999998E-3</c:v>
                </c:pt>
                <c:pt idx="8856">
                  <c:v>1.7027864E-2</c:v>
                </c:pt>
                <c:pt idx="8857">
                  <c:v>-4.0934138000000002E-2</c:v>
                </c:pt>
                <c:pt idx="8858">
                  <c:v>-1.2650602E-2</c:v>
                </c:pt>
                <c:pt idx="8859">
                  <c:v>-5.4570260000000002E-3</c:v>
                </c:pt>
                <c:pt idx="8860">
                  <c:v>-3.8502389999999997E-2</c:v>
                </c:pt>
                <c:pt idx="8861">
                  <c:v>1.3713862E-2</c:v>
                </c:pt>
                <c:pt idx="8862">
                  <c:v>-1.369863E-2</c:v>
                </c:pt>
                <c:pt idx="8863">
                  <c:v>6.2337662000000002E-2</c:v>
                </c:pt>
                <c:pt idx="8864">
                  <c:v>-5.6783701999999998E-2</c:v>
                </c:pt>
                <c:pt idx="8865">
                  <c:v>-2.6707132000000001E-2</c:v>
                </c:pt>
                <c:pt idx="8866">
                  <c:v>0.12812812800000001</c:v>
                </c:pt>
                <c:pt idx="8867">
                  <c:v>-5.9405940000000004E-3</c:v>
                </c:pt>
                <c:pt idx="8868">
                  <c:v>-2.1369213000000001E-2</c:v>
                </c:pt>
                <c:pt idx="8869">
                  <c:v>-3.5973711999999998E-2</c:v>
                </c:pt>
                <c:pt idx="8870">
                  <c:v>-8.1297975999999994E-2</c:v>
                </c:pt>
                <c:pt idx="8871">
                  <c:v>-4.6184739000000002E-2</c:v>
                </c:pt>
                <c:pt idx="8872">
                  <c:v>0</c:v>
                </c:pt>
                <c:pt idx="8873">
                  <c:v>-3.3767971000000001E-2</c:v>
                </c:pt>
                <c:pt idx="8874">
                  <c:v>-3.7164656999999997E-2</c:v>
                </c:pt>
                <c:pt idx="8875">
                  <c:v>-5.4353053999999998E-2</c:v>
                </c:pt>
                <c:pt idx="8876">
                  <c:v>-0.12184249599999999</c:v>
                </c:pt>
                <c:pt idx="8877">
                  <c:v>-3.0081301000000001E-2</c:v>
                </c:pt>
                <c:pt idx="8878">
                  <c:v>-2.1014492999999999E-2</c:v>
                </c:pt>
                <c:pt idx="8879">
                  <c:v>-7.4124760000000003E-3</c:v>
                </c:pt>
                <c:pt idx="8880">
                  <c:v>-2.3809523999999999E-2</c:v>
                </c:pt>
                <c:pt idx="8881">
                  <c:v>0.13843508199999999</c:v>
                </c:pt>
                <c:pt idx="8882">
                  <c:v>0.104789457</c:v>
                </c:pt>
                <c:pt idx="8883">
                  <c:v>-0.106230848</c:v>
                </c:pt>
                <c:pt idx="8884">
                  <c:v>-1.0355815000000001E-2</c:v>
                </c:pt>
                <c:pt idx="8885">
                  <c:v>-3.4807150000000002E-2</c:v>
                </c:pt>
                <c:pt idx="8886">
                  <c:v>-0.1564084</c:v>
                </c:pt>
                <c:pt idx="8887">
                  <c:v>-0.33220910599999998</c:v>
                </c:pt>
                <c:pt idx="8888">
                  <c:v>-2.4504504999999999E-2</c:v>
                </c:pt>
                <c:pt idx="8889">
                  <c:v>1.7690874999999998E-2</c:v>
                </c:pt>
                <c:pt idx="8890">
                  <c:v>0.124438623</c:v>
                </c:pt>
                <c:pt idx="8891">
                  <c:v>0.43254593200000002</c:v>
                </c:pt>
                <c:pt idx="8892">
                  <c:v>1.8682711000000001E-2</c:v>
                </c:pt>
                <c:pt idx="8893">
                  <c:v>-6.9749216000000003E-2</c:v>
                </c:pt>
                <c:pt idx="8894">
                  <c:v>-5.5312954999999997E-2</c:v>
                </c:pt>
                <c:pt idx="8895">
                  <c:v>4.9063912000000001E-2</c:v>
                </c:pt>
                <c:pt idx="8896">
                  <c:v>2.1225470999999999E-2</c:v>
                </c:pt>
                <c:pt idx="8897">
                  <c:v>-0.100434449</c:v>
                </c:pt>
                <c:pt idx="8898">
                  <c:v>-8.4170112000000005E-2</c:v>
                </c:pt>
                <c:pt idx="8899">
                  <c:v>-4.8506150999999997E-2</c:v>
                </c:pt>
                <c:pt idx="8900">
                  <c:v>-4.6339200000000002E-4</c:v>
                </c:pt>
                <c:pt idx="8901">
                  <c:v>-0.11507191999999999</c:v>
                </c:pt>
                <c:pt idx="8902">
                  <c:v>8.8865472000000001E-2</c:v>
                </c:pt>
                <c:pt idx="8903">
                  <c:v>-9.0029448999999998E-2</c:v>
                </c:pt>
                <c:pt idx="8904">
                  <c:v>0.159728122</c:v>
                </c:pt>
                <c:pt idx="8905">
                  <c:v>-9.1325004000000001E-2</c:v>
                </c:pt>
                <c:pt idx="8906">
                  <c:v>5.6603774000000003E-2</c:v>
                </c:pt>
                <c:pt idx="8907">
                  <c:v>7.2558647000000004E-2</c:v>
                </c:pt>
                <c:pt idx="8908">
                  <c:v>-1.4184397E-2</c:v>
                </c:pt>
                <c:pt idx="8909">
                  <c:v>3.7454873999999999E-2</c:v>
                </c:pt>
                <c:pt idx="8910">
                  <c:v>2.1978022E-2</c:v>
                </c:pt>
                <c:pt idx="8911">
                  <c:v>-2.798507E-3</c:v>
                </c:pt>
                <c:pt idx="8912">
                  <c:v>2.5940339999999998E-3</c:v>
                </c:pt>
                <c:pt idx="8913">
                  <c:v>6.6249348E-2</c:v>
                </c:pt>
                <c:pt idx="8914">
                  <c:v>-0.48299999999999998</c:v>
                </c:pt>
                <c:pt idx="8915">
                  <c:v>-7.1065989999999999E-3</c:v>
                </c:pt>
                <c:pt idx="8916">
                  <c:v>0.15253333299999999</c:v>
                </c:pt>
                <c:pt idx="8917">
                  <c:v>-3.3613444999999999E-2</c:v>
                </c:pt>
                <c:pt idx="8918">
                  <c:v>-6.7781289999999999E-3</c:v>
                </c:pt>
                <c:pt idx="8919">
                  <c:v>-2.0178502000000001E-2</c:v>
                </c:pt>
                <c:pt idx="8920">
                  <c:v>-0.18477876100000001</c:v>
                </c:pt>
                <c:pt idx="8921">
                  <c:v>2.6385219999999999E-3</c:v>
                </c:pt>
                <c:pt idx="8922">
                  <c:v>-5.0595962000000001E-2</c:v>
                </c:pt>
                <c:pt idx="8923">
                  <c:v>0.107167235</c:v>
                </c:pt>
                <c:pt idx="8924">
                  <c:v>-8.0701754000000001E-2</c:v>
                </c:pt>
                <c:pt idx="8925">
                  <c:v>0.11438596500000001</c:v>
                </c:pt>
                <c:pt idx="8926">
                  <c:v>4.5628414999999999E-2</c:v>
                </c:pt>
                <c:pt idx="8927">
                  <c:v>-1.020408E-3</c:v>
                </c:pt>
                <c:pt idx="8928">
                  <c:v>-3.4032209000000001E-2</c:v>
                </c:pt>
                <c:pt idx="8929">
                  <c:v>0.12948960300000001</c:v>
                </c:pt>
                <c:pt idx="8930">
                  <c:v>0</c:v>
                </c:pt>
                <c:pt idx="8931">
                  <c:v>-5.3452759000000002E-2</c:v>
                </c:pt>
                <c:pt idx="8932">
                  <c:v>0.16642335799999999</c:v>
                </c:pt>
                <c:pt idx="8933">
                  <c:v>4.1862769000000001E-2</c:v>
                </c:pt>
                <c:pt idx="8934">
                  <c:v>1.4545455000000001E-2</c:v>
                </c:pt>
                <c:pt idx="8935">
                  <c:v>0.20869990199999999</c:v>
                </c:pt>
                <c:pt idx="8936">
                  <c:v>-3.0851064000000001E-2</c:v>
                </c:pt>
                <c:pt idx="8937">
                  <c:v>3.0562347E-2</c:v>
                </c:pt>
                <c:pt idx="8938">
                  <c:v>-1.0196375000000001E-2</c:v>
                </c:pt>
                <c:pt idx="8939">
                  <c:v>-0.12109375</c:v>
                </c:pt>
                <c:pt idx="8940">
                  <c:v>-3.9285713999999999E-2</c:v>
                </c:pt>
                <c:pt idx="8941">
                  <c:v>5.2992233999999999E-2</c:v>
                </c:pt>
                <c:pt idx="8942">
                  <c:v>-6.5217390000000004E-3</c:v>
                </c:pt>
                <c:pt idx="8943">
                  <c:v>-3.9823008999999999E-2</c:v>
                </c:pt>
                <c:pt idx="8944">
                  <c:v>3.6349575000000002E-2</c:v>
                </c:pt>
                <c:pt idx="8945">
                  <c:v>-4.0227960000000004E-3</c:v>
                </c:pt>
                <c:pt idx="8946">
                  <c:v>5.2631578999999998E-2</c:v>
                </c:pt>
                <c:pt idx="8947">
                  <c:v>-0.14311216900000001</c:v>
                </c:pt>
                <c:pt idx="8948">
                  <c:v>-6.6724690000000003E-3</c:v>
                </c:pt>
                <c:pt idx="8949">
                  <c:v>-8.7134799999999991E-3</c:v>
                </c:pt>
                <c:pt idx="8950">
                  <c:v>-7.3453608000000004E-2</c:v>
                </c:pt>
                <c:pt idx="8951">
                  <c:v>-3.6014409999999999E-3</c:v>
                </c:pt>
                <c:pt idx="8952">
                  <c:v>-3.2161730000000001E-3</c:v>
                </c:pt>
                <c:pt idx="8953">
                  <c:v>-9.5265260000000004E-2</c:v>
                </c:pt>
                <c:pt idx="8954">
                  <c:v>0.19455782299999999</c:v>
                </c:pt>
                <c:pt idx="8955">
                  <c:v>3.0110016999999999E-2</c:v>
                </c:pt>
                <c:pt idx="8956">
                  <c:v>-1.2455516E-2</c:v>
                </c:pt>
                <c:pt idx="8957">
                  <c:v>-2.2457067000000001E-2</c:v>
                </c:pt>
                <c:pt idx="8958">
                  <c:v>4.2034499999999997E-4</c:v>
                </c:pt>
                <c:pt idx="8959">
                  <c:v>-6.3620590000000005E-2</c:v>
                </c:pt>
                <c:pt idx="8960">
                  <c:v>-8.1296879000000002E-2</c:v>
                </c:pt>
                <c:pt idx="8961">
                  <c:v>1.070664E-3</c:v>
                </c:pt>
                <c:pt idx="8962">
                  <c:v>-1.7074980999999999E-2</c:v>
                </c:pt>
                <c:pt idx="8963">
                  <c:v>-4.3956044E-2</c:v>
                </c:pt>
                <c:pt idx="8964">
                  <c:v>1.402131E-3</c:v>
                </c:pt>
                <c:pt idx="8965">
                  <c:v>-0.14484536100000001</c:v>
                </c:pt>
                <c:pt idx="8966">
                  <c:v>8.6129754000000003E-2</c:v>
                </c:pt>
                <c:pt idx="8967">
                  <c:v>4.9959049999999998E-2</c:v>
                </c:pt>
                <c:pt idx="8968">
                  <c:v>-6.7644276000000003E-2</c:v>
                </c:pt>
                <c:pt idx="8969">
                  <c:v>-3.7077827000000001E-2</c:v>
                </c:pt>
                <c:pt idx="8970">
                  <c:v>0.175126904</c:v>
                </c:pt>
                <c:pt idx="8971">
                  <c:v>3.1901318999999997E-2</c:v>
                </c:pt>
                <c:pt idx="8972">
                  <c:v>2.7777777999999999E-2</c:v>
                </c:pt>
                <c:pt idx="8973">
                  <c:v>9.6458176000000007E-2</c:v>
                </c:pt>
                <c:pt idx="8974">
                  <c:v>0.32363977500000002</c:v>
                </c:pt>
                <c:pt idx="8975">
                  <c:v>-0.20178173699999999</c:v>
                </c:pt>
                <c:pt idx="8976">
                  <c:v>-0.17454545499999999</c:v>
                </c:pt>
                <c:pt idx="8977">
                  <c:v>-2.9350105000000001E-2</c:v>
                </c:pt>
                <c:pt idx="8978">
                  <c:v>-6.7967274999999994E-2</c:v>
                </c:pt>
                <c:pt idx="8979">
                  <c:v>-0.13330529899999999</c:v>
                </c:pt>
                <c:pt idx="8980">
                  <c:v>-6.4764407999999996E-2</c:v>
                </c:pt>
                <c:pt idx="8981">
                  <c:v>-2.9462737999999999E-2</c:v>
                </c:pt>
                <c:pt idx="8982">
                  <c:v>2.6568266E-2</c:v>
                </c:pt>
                <c:pt idx="8983">
                  <c:v>5.1546389999999999E-3</c:v>
                </c:pt>
                <c:pt idx="8984">
                  <c:v>-0.12190616899999999</c:v>
                </c:pt>
                <c:pt idx="8985">
                  <c:v>6.7738231999999995E-2</c:v>
                </c:pt>
                <c:pt idx="8986">
                  <c:v>0.133070301</c:v>
                </c:pt>
                <c:pt idx="8987">
                  <c:v>0.19876521</c:v>
                </c:pt>
                <c:pt idx="8988">
                  <c:v>4.9562681999999997E-2</c:v>
                </c:pt>
                <c:pt idx="8989">
                  <c:v>0.119148936</c:v>
                </c:pt>
                <c:pt idx="8990">
                  <c:v>-4.5140733000000002E-2</c:v>
                </c:pt>
                <c:pt idx="8991">
                  <c:v>-1.257862E-3</c:v>
                </c:pt>
                <c:pt idx="8992">
                  <c:v>-7.5985371999999995E-2</c:v>
                </c:pt>
                <c:pt idx="8993">
                  <c:v>-3.4278959999999997E-2</c:v>
                </c:pt>
                <c:pt idx="8994">
                  <c:v>4.040404E-3</c:v>
                </c:pt>
                <c:pt idx="8995">
                  <c:v>2.4514339E-2</c:v>
                </c:pt>
                <c:pt idx="8996">
                  <c:v>-3.0967741999999999E-2</c:v>
                </c:pt>
                <c:pt idx="8997">
                  <c:v>-1.6025641E-2</c:v>
                </c:pt>
                <c:pt idx="8998">
                  <c:v>-7.0889893999999995E-2</c:v>
                </c:pt>
                <c:pt idx="8999">
                  <c:v>7.7033321000000002E-2</c:v>
                </c:pt>
                <c:pt idx="9000">
                  <c:v>9.7142856999999999E-2</c:v>
                </c:pt>
                <c:pt idx="9001">
                  <c:v>1.6113965000000001E-2</c:v>
                </c:pt>
                <c:pt idx="9002">
                  <c:v>1.5369837000000001E-2</c:v>
                </c:pt>
                <c:pt idx="9003">
                  <c:v>2.0408163E-2</c:v>
                </c:pt>
                <c:pt idx="9004">
                  <c:v>-8.8905216999999995E-2</c:v>
                </c:pt>
                <c:pt idx="9005">
                  <c:v>3.1677019000000001E-2</c:v>
                </c:pt>
                <c:pt idx="9006">
                  <c:v>-5.5129433999999998E-2</c:v>
                </c:pt>
                <c:pt idx="9007">
                  <c:v>-0.15732217600000001</c:v>
                </c:pt>
                <c:pt idx="9008">
                  <c:v>-0.11905763599999999</c:v>
                </c:pt>
                <c:pt idx="9009">
                  <c:v>-2.7698864E-2</c:v>
                </c:pt>
                <c:pt idx="9010">
                  <c:v>-9.2548077000000006E-2</c:v>
                </c:pt>
                <c:pt idx="9011">
                  <c:v>3.9003000000000003E-2</c:v>
                </c:pt>
                <c:pt idx="9012">
                  <c:v>-2.7829314000000001E-2</c:v>
                </c:pt>
                <c:pt idx="9013">
                  <c:v>-4.3633480000000004E-3</c:v>
                </c:pt>
                <c:pt idx="9014">
                  <c:v>-7.4193547999999998E-2</c:v>
                </c:pt>
                <c:pt idx="9015">
                  <c:v>-6.6122798999999996E-2</c:v>
                </c:pt>
                <c:pt idx="9016">
                  <c:v>-1.8229167000000001E-2</c:v>
                </c:pt>
                <c:pt idx="9017">
                  <c:v>-1.3793099999999999E-3</c:v>
                </c:pt>
                <c:pt idx="9018">
                  <c:v>-8.8888888999999999E-2</c:v>
                </c:pt>
                <c:pt idx="9019">
                  <c:v>1.375516E-3</c:v>
                </c:pt>
                <c:pt idx="9020">
                  <c:v>0.12806026400000001</c:v>
                </c:pt>
                <c:pt idx="9021">
                  <c:v>-0.124863089</c:v>
                </c:pt>
                <c:pt idx="9022">
                  <c:v>1.3729977000000001E-2</c:v>
                </c:pt>
                <c:pt idx="9023">
                  <c:v>-8.7999999999999995E-2</c:v>
                </c:pt>
                <c:pt idx="9024">
                  <c:v>-0.23469387799999999</c:v>
                </c:pt>
                <c:pt idx="9025">
                  <c:v>8.6486486000000001E-2</c:v>
                </c:pt>
                <c:pt idx="9026">
                  <c:v>9.9312714999999996E-2</c:v>
                </c:pt>
                <c:pt idx="9027">
                  <c:v>-6.5919130000000006E-2</c:v>
                </c:pt>
                <c:pt idx="9028">
                  <c:v>-0.14725274699999999</c:v>
                </c:pt>
                <c:pt idx="9029">
                  <c:v>-0.531234867</c:v>
                </c:pt>
                <c:pt idx="9030">
                  <c:v>-6.9219957999999998E-2</c:v>
                </c:pt>
                <c:pt idx="9031">
                  <c:v>-9.3046357999999996E-2</c:v>
                </c:pt>
                <c:pt idx="9032">
                  <c:v>0.19025522</c:v>
                </c:pt>
                <c:pt idx="9033">
                  <c:v>-2.8521127E-2</c:v>
                </c:pt>
                <c:pt idx="9034">
                  <c:v>-1.8777082E-2</c:v>
                </c:pt>
                <c:pt idx="9035">
                  <c:v>1.6355140000000001E-2</c:v>
                </c:pt>
                <c:pt idx="9036">
                  <c:v>-6.5258090000000005E-2</c:v>
                </c:pt>
                <c:pt idx="9037">
                  <c:v>-0.142561983</c:v>
                </c:pt>
                <c:pt idx="9038">
                  <c:v>-8.2135499999999996E-4</c:v>
                </c:pt>
                <c:pt idx="9039">
                  <c:v>0.24539877299999999</c:v>
                </c:pt>
                <c:pt idx="9040">
                  <c:v>3.0618490000000002E-3</c:v>
                </c:pt>
                <c:pt idx="9041">
                  <c:v>5.6886227999999997E-2</c:v>
                </c:pt>
                <c:pt idx="9042">
                  <c:v>-2.0656415000000001E-2</c:v>
                </c:pt>
                <c:pt idx="9043">
                  <c:v>0.13513513499999999</c:v>
                </c:pt>
                <c:pt idx="9044">
                  <c:v>-2.2189886999999998E-2</c:v>
                </c:pt>
                <c:pt idx="9045">
                  <c:v>-7.8417520000000004E-2</c:v>
                </c:pt>
                <c:pt idx="9046">
                  <c:v>2.0214031E-2</c:v>
                </c:pt>
                <c:pt idx="9047">
                  <c:v>1.8864369999999999E-3</c:v>
                </c:pt>
                <c:pt idx="9048">
                  <c:v>2.5386313000000001E-2</c:v>
                </c:pt>
                <c:pt idx="9049">
                  <c:v>-0.13345454500000001</c:v>
                </c:pt>
                <c:pt idx="9050">
                  <c:v>-4.558011E-2</c:v>
                </c:pt>
                <c:pt idx="9051">
                  <c:v>3.3557050000000001E-3</c:v>
                </c:pt>
                <c:pt idx="9052">
                  <c:v>-0.152838428</c:v>
                </c:pt>
                <c:pt idx="9053">
                  <c:v>-3.7342385999999998E-2</c:v>
                </c:pt>
                <c:pt idx="9054">
                  <c:v>8.9962121000000006E-2</c:v>
                </c:pt>
                <c:pt idx="9055">
                  <c:v>-3.0063290999999999E-2</c:v>
                </c:pt>
                <c:pt idx="9056">
                  <c:v>0.102053915</c:v>
                </c:pt>
                <c:pt idx="9057">
                  <c:v>7.5423728999999995E-2</c:v>
                </c:pt>
                <c:pt idx="9058">
                  <c:v>4.0840841000000003E-2</c:v>
                </c:pt>
                <c:pt idx="9059">
                  <c:v>-4.3781094999999999E-2</c:v>
                </c:pt>
                <c:pt idx="9060">
                  <c:v>5.4644800000000005E-4</c:v>
                </c:pt>
                <c:pt idx="9061">
                  <c:v>5.6856187000000002E-2</c:v>
                </c:pt>
                <c:pt idx="9062">
                  <c:v>-5.8068118000000002E-2</c:v>
                </c:pt>
                <c:pt idx="9063">
                  <c:v>0.117351598</c:v>
                </c:pt>
                <c:pt idx="9064">
                  <c:v>0.13218390799999999</c:v>
                </c:pt>
                <c:pt idx="9065">
                  <c:v>-3.3936650000000001E-3</c:v>
                </c:pt>
                <c:pt idx="9066">
                  <c:v>0.326874473</c:v>
                </c:pt>
                <c:pt idx="9067">
                  <c:v>3.7439614000000003E-2</c:v>
                </c:pt>
                <c:pt idx="9068">
                  <c:v>-9.6774193999999994E-2</c:v>
                </c:pt>
                <c:pt idx="9069">
                  <c:v>-3.3857315999999998E-2</c:v>
                </c:pt>
                <c:pt idx="9070">
                  <c:v>0.10087565699999999</c:v>
                </c:pt>
                <c:pt idx="9071">
                  <c:v>0.111842105</c:v>
                </c:pt>
                <c:pt idx="9072">
                  <c:v>-0.51852899600000002</c:v>
                </c:pt>
                <c:pt idx="9073">
                  <c:v>0.159340659</c:v>
                </c:pt>
                <c:pt idx="9074">
                  <c:v>-5.1844466999999998E-2</c:v>
                </c:pt>
                <c:pt idx="9075">
                  <c:v>-5.2694611000000002E-2</c:v>
                </c:pt>
                <c:pt idx="9076">
                  <c:v>0.19502074699999999</c:v>
                </c:pt>
                <c:pt idx="9077">
                  <c:v>-5.1389417999999999E-2</c:v>
                </c:pt>
                <c:pt idx="9078">
                  <c:v>-1.9408910000000001E-2</c:v>
                </c:pt>
                <c:pt idx="9079">
                  <c:v>0.33084908200000002</c:v>
                </c:pt>
                <c:pt idx="9080">
                  <c:v>-0.35</c:v>
                </c:pt>
                <c:pt idx="9081">
                  <c:v>-0.10026177999999999</c:v>
                </c:pt>
                <c:pt idx="9082">
                  <c:v>-5.8080807999999998E-2</c:v>
                </c:pt>
                <c:pt idx="9083">
                  <c:v>-2.1250000000000002E-2</c:v>
                </c:pt>
                <c:pt idx="9084">
                  <c:v>-2.1231420000000002E-3</c:v>
                </c:pt>
                <c:pt idx="9085">
                  <c:v>-8.3562396999999997E-2</c:v>
                </c:pt>
                <c:pt idx="9086">
                  <c:v>2.5740030000000001E-3</c:v>
                </c:pt>
                <c:pt idx="9087">
                  <c:v>5.8903489999999996E-3</c:v>
                </c:pt>
                <c:pt idx="9088">
                  <c:v>-6.8049249999999999E-3</c:v>
                </c:pt>
                <c:pt idx="9089">
                  <c:v>-0.110946118</c:v>
                </c:pt>
                <c:pt idx="9090">
                  <c:v>-0.10811984400000001</c:v>
                </c:pt>
                <c:pt idx="9091">
                  <c:v>6.5741419999999998E-3</c:v>
                </c:pt>
                <c:pt idx="9092">
                  <c:v>-1.6222712E-2</c:v>
                </c:pt>
                <c:pt idx="9093">
                  <c:v>5.0067766999999999E-2</c:v>
                </c:pt>
                <c:pt idx="9094">
                  <c:v>-4.9062845000000001E-2</c:v>
                </c:pt>
                <c:pt idx="9095">
                  <c:v>-1.0115911E-2</c:v>
                </c:pt>
                <c:pt idx="9096">
                  <c:v>3.7851037999999997E-2</c:v>
                </c:pt>
                <c:pt idx="9097">
                  <c:v>3.4013605000000002E-2</c:v>
                </c:pt>
                <c:pt idx="9098">
                  <c:v>-0.14461538500000001</c:v>
                </c:pt>
                <c:pt idx="9099">
                  <c:v>-2.9239769999999999E-3</c:v>
                </c:pt>
                <c:pt idx="9100">
                  <c:v>-6.6984220999999997E-2</c:v>
                </c:pt>
                <c:pt idx="9101">
                  <c:v>5.4587689000000002E-2</c:v>
                </c:pt>
                <c:pt idx="9102">
                  <c:v>3.1826568E-2</c:v>
                </c:pt>
                <c:pt idx="9103">
                  <c:v>-0.12903225800000001</c:v>
                </c:pt>
                <c:pt idx="9104">
                  <c:v>3.5211267999999997E-2</c:v>
                </c:pt>
                <c:pt idx="9105">
                  <c:v>-2.4446142000000001E-2</c:v>
                </c:pt>
                <c:pt idx="9106">
                  <c:v>-5.4892600999999999E-2</c:v>
                </c:pt>
                <c:pt idx="9107">
                  <c:v>-3.0627871000000001E-2</c:v>
                </c:pt>
                <c:pt idx="9108">
                  <c:v>1.1517276E-2</c:v>
                </c:pt>
                <c:pt idx="9109">
                  <c:v>3.7037037000000002E-2</c:v>
                </c:pt>
                <c:pt idx="9110">
                  <c:v>-4.5938104E-2</c:v>
                </c:pt>
                <c:pt idx="9111">
                  <c:v>-8.3267665000000005E-2</c:v>
                </c:pt>
                <c:pt idx="9112">
                  <c:v>2.8571428999999999E-2</c:v>
                </c:pt>
                <c:pt idx="9113">
                  <c:v>-0.12672413799999999</c:v>
                </c:pt>
                <c:pt idx="9114">
                  <c:v>-5.9842520000000003E-2</c:v>
                </c:pt>
                <c:pt idx="9115">
                  <c:v>3.3550324999999999E-2</c:v>
                </c:pt>
                <c:pt idx="9116">
                  <c:v>3.3550324999999999E-2</c:v>
                </c:pt>
                <c:pt idx="9117">
                  <c:v>3.1386224999999997E-2</c:v>
                </c:pt>
                <c:pt idx="9118">
                  <c:v>-2.0547945000000001E-2</c:v>
                </c:pt>
                <c:pt idx="9119">
                  <c:v>5.1324503E-2</c:v>
                </c:pt>
                <c:pt idx="9120">
                  <c:v>-1.7142857000000001E-2</c:v>
                </c:pt>
                <c:pt idx="9121">
                  <c:v>-6.0367454000000001E-2</c:v>
                </c:pt>
                <c:pt idx="9122">
                  <c:v>-3.3047736000000001E-2</c:v>
                </c:pt>
                <c:pt idx="9123">
                  <c:v>0.22211302199999999</c:v>
                </c:pt>
                <c:pt idx="9124">
                  <c:v>-8.6363635999999994E-2</c:v>
                </c:pt>
                <c:pt idx="9125">
                  <c:v>3.9459459000000002E-2</c:v>
                </c:pt>
                <c:pt idx="9126">
                  <c:v>-4.2670683000000001E-2</c:v>
                </c:pt>
                <c:pt idx="9127">
                  <c:v>-1.6896120000000001E-2</c:v>
                </c:pt>
                <c:pt idx="9128">
                  <c:v>7.1725572000000001E-2</c:v>
                </c:pt>
                <c:pt idx="9129">
                  <c:v>1.9721953E-2</c:v>
                </c:pt>
                <c:pt idx="9130">
                  <c:v>-0.21056910600000001</c:v>
                </c:pt>
                <c:pt idx="9131">
                  <c:v>4.8551092999999997E-2</c:v>
                </c:pt>
                <c:pt idx="9132">
                  <c:v>2.3720350000000001E-2</c:v>
                </c:pt>
                <c:pt idx="9133">
                  <c:v>1.9444444000000002E-2</c:v>
                </c:pt>
                <c:pt idx="9134">
                  <c:v>-7.6343545999999998E-2</c:v>
                </c:pt>
                <c:pt idx="9135">
                  <c:v>-0.105509965</c:v>
                </c:pt>
                <c:pt idx="9136">
                  <c:v>3.3167499999999998E-3</c:v>
                </c:pt>
                <c:pt idx="9137">
                  <c:v>0</c:v>
                </c:pt>
                <c:pt idx="9138">
                  <c:v>5.9459458999999999E-2</c:v>
                </c:pt>
                <c:pt idx="9139">
                  <c:v>-4.5996593000000002E-2</c:v>
                </c:pt>
                <c:pt idx="9140">
                  <c:v>0.153076923</c:v>
                </c:pt>
                <c:pt idx="9141">
                  <c:v>-7.5079872000000006E-2</c:v>
                </c:pt>
                <c:pt idx="9142">
                  <c:v>-4.1223403999999998E-2</c:v>
                </c:pt>
                <c:pt idx="9143">
                  <c:v>-1.8248174999999998E-2</c:v>
                </c:pt>
                <c:pt idx="9144">
                  <c:v>-4.5248868999999997E-2</c:v>
                </c:pt>
                <c:pt idx="9145">
                  <c:v>2.6058632000000002E-2</c:v>
                </c:pt>
                <c:pt idx="9146">
                  <c:v>1.039261E-2</c:v>
                </c:pt>
                <c:pt idx="9147">
                  <c:v>-4.5283019000000001E-2</c:v>
                </c:pt>
                <c:pt idx="9148">
                  <c:v>-0.26014760100000001</c:v>
                </c:pt>
                <c:pt idx="9149">
                  <c:v>-4.4585987000000001E-2</c:v>
                </c:pt>
                <c:pt idx="9150">
                  <c:v>-0.105750487</c:v>
                </c:pt>
                <c:pt idx="9151">
                  <c:v>0.102739726</c:v>
                </c:pt>
                <c:pt idx="9152">
                  <c:v>-4.0445268999999999E-2</c:v>
                </c:pt>
                <c:pt idx="9153">
                  <c:v>9.5330740000000008E-3</c:v>
                </c:pt>
                <c:pt idx="9154">
                  <c:v>1.3333332999999999E-2</c:v>
                </c:pt>
                <c:pt idx="9155">
                  <c:v>4.9188905999999998E-2</c:v>
                </c:pt>
                <c:pt idx="9156">
                  <c:v>-0.55270655300000004</c:v>
                </c:pt>
                <c:pt idx="9157">
                  <c:v>-2.0143072000000001E-2</c:v>
                </c:pt>
                <c:pt idx="9158">
                  <c:v>1.0335917E-2</c:v>
                </c:pt>
                <c:pt idx="9159">
                  <c:v>0.20530565200000001</c:v>
                </c:pt>
                <c:pt idx="9160">
                  <c:v>-9.0730887999999996E-2</c:v>
                </c:pt>
                <c:pt idx="9161">
                  <c:v>-2.6648600000000001E-2</c:v>
                </c:pt>
                <c:pt idx="9162">
                  <c:v>-3.6196910999999998E-2</c:v>
                </c:pt>
                <c:pt idx="9163">
                  <c:v>3.1707316999999999E-2</c:v>
                </c:pt>
                <c:pt idx="9164">
                  <c:v>4.7619050000000003E-3</c:v>
                </c:pt>
                <c:pt idx="9165">
                  <c:v>-9.4222221999999994E-2</c:v>
                </c:pt>
                <c:pt idx="9166">
                  <c:v>-1.9856358000000001E-2</c:v>
                </c:pt>
                <c:pt idx="9167">
                  <c:v>-6.3052444999999999E-2</c:v>
                </c:pt>
                <c:pt idx="9168">
                  <c:v>8.4179104000000005E-2</c:v>
                </c:pt>
                <c:pt idx="9169">
                  <c:v>-9.9974561000000003E-2</c:v>
                </c:pt>
                <c:pt idx="9170">
                  <c:v>-0.12685950400000001</c:v>
                </c:pt>
                <c:pt idx="9171">
                  <c:v>-7.6923077000000006E-2</c:v>
                </c:pt>
                <c:pt idx="9172">
                  <c:v>6.3380281999999996E-2</c:v>
                </c:pt>
                <c:pt idx="9173">
                  <c:v>9.1286306999999997E-2</c:v>
                </c:pt>
                <c:pt idx="9174">
                  <c:v>1.5800562000000001E-2</c:v>
                </c:pt>
                <c:pt idx="9175">
                  <c:v>-4.9006964E-2</c:v>
                </c:pt>
                <c:pt idx="9176">
                  <c:v>-6.3719633999999997E-2</c:v>
                </c:pt>
                <c:pt idx="9177">
                  <c:v>0.13242784399999999</c:v>
                </c:pt>
                <c:pt idx="9178">
                  <c:v>-4.7311828E-2</c:v>
                </c:pt>
                <c:pt idx="9179">
                  <c:v>-5.6836903000000001E-2</c:v>
                </c:pt>
                <c:pt idx="9180">
                  <c:v>-0.103023516</c:v>
                </c:pt>
                <c:pt idx="9181">
                  <c:v>-1.0727056E-2</c:v>
                </c:pt>
                <c:pt idx="9182">
                  <c:v>-0.171253823</c:v>
                </c:pt>
                <c:pt idx="9183">
                  <c:v>-6.7403315000000005E-2</c:v>
                </c:pt>
                <c:pt idx="9184">
                  <c:v>-9.2748734999999999E-2</c:v>
                </c:pt>
                <c:pt idx="9185">
                  <c:v>6.9364161999999993E-2</c:v>
                </c:pt>
                <c:pt idx="9186">
                  <c:v>0.13987261100000001</c:v>
                </c:pt>
                <c:pt idx="9187">
                  <c:v>-2.8138527999999999E-2</c:v>
                </c:pt>
                <c:pt idx="9188">
                  <c:v>-1.0101010000000001E-2</c:v>
                </c:pt>
                <c:pt idx="9189">
                  <c:v>-3.7369209999999998E-3</c:v>
                </c:pt>
                <c:pt idx="9190">
                  <c:v>-3.2620240000000002E-2</c:v>
                </c:pt>
                <c:pt idx="9191">
                  <c:v>-4.8182586999999999E-2</c:v>
                </c:pt>
                <c:pt idx="9192">
                  <c:v>-3.9447730000000004E-3</c:v>
                </c:pt>
                <c:pt idx="9193">
                  <c:v>-1.6356710999999999E-2</c:v>
                </c:pt>
                <c:pt idx="9194">
                  <c:v>-6.9731930999999997E-2</c:v>
                </c:pt>
                <c:pt idx="9195">
                  <c:v>4.119403E-2</c:v>
                </c:pt>
                <c:pt idx="9196">
                  <c:v>-8.0478520999999997E-2</c:v>
                </c:pt>
                <c:pt idx="9197">
                  <c:v>0.14018691599999999</c:v>
                </c:pt>
                <c:pt idx="9198">
                  <c:v>4.6370967999999999E-2</c:v>
                </c:pt>
                <c:pt idx="9199">
                  <c:v>0.107112971</c:v>
                </c:pt>
                <c:pt idx="9200">
                  <c:v>-6.2972289999999997E-3</c:v>
                </c:pt>
                <c:pt idx="9201">
                  <c:v>6.9918699000000001E-2</c:v>
                </c:pt>
                <c:pt idx="9202">
                  <c:v>-6.4349459999999997E-2</c:v>
                </c:pt>
                <c:pt idx="9203">
                  <c:v>2.1216407E-2</c:v>
                </c:pt>
                <c:pt idx="9204">
                  <c:v>-5.2484471999999997E-2</c:v>
                </c:pt>
                <c:pt idx="9205">
                  <c:v>7.2694638000000006E-2</c:v>
                </c:pt>
                <c:pt idx="9206">
                  <c:v>5.2582160000000003E-2</c:v>
                </c:pt>
                <c:pt idx="9207">
                  <c:v>-4.2804427999999999E-2</c:v>
                </c:pt>
                <c:pt idx="9208">
                  <c:v>6.1204013000000002E-2</c:v>
                </c:pt>
                <c:pt idx="9209">
                  <c:v>-4.5773471000000003E-2</c:v>
                </c:pt>
                <c:pt idx="9210">
                  <c:v>-9.2592590000000006E-3</c:v>
                </c:pt>
                <c:pt idx="9211">
                  <c:v>-6.1606934000000002E-2</c:v>
                </c:pt>
                <c:pt idx="9212">
                  <c:v>-0.459026041</c:v>
                </c:pt>
                <c:pt idx="9213">
                  <c:v>-2.1613832999999999E-2</c:v>
                </c:pt>
                <c:pt idx="9214">
                  <c:v>5.5912914000000001E-2</c:v>
                </c:pt>
                <c:pt idx="9215">
                  <c:v>-4.0366972000000001E-2</c:v>
                </c:pt>
                <c:pt idx="9216">
                  <c:v>-4.5729077E-2</c:v>
                </c:pt>
                <c:pt idx="9217">
                  <c:v>-2.2585296000000001E-2</c:v>
                </c:pt>
                <c:pt idx="9218">
                  <c:v>-9.1254749999999992E-3</c:v>
                </c:pt>
                <c:pt idx="9219">
                  <c:v>2.8559772000000001E-2</c:v>
                </c:pt>
                <c:pt idx="9220">
                  <c:v>2.5830257999999998E-2</c:v>
                </c:pt>
                <c:pt idx="9221">
                  <c:v>-2.2580645E-2</c:v>
                </c:pt>
                <c:pt idx="9222">
                  <c:v>-2.1886064E-2</c:v>
                </c:pt>
                <c:pt idx="9223">
                  <c:v>-2.2889416999999999E-2</c:v>
                </c:pt>
                <c:pt idx="9224">
                  <c:v>0</c:v>
                </c:pt>
                <c:pt idx="9225">
                  <c:v>3.5457348E-2</c:v>
                </c:pt>
                <c:pt idx="9226">
                  <c:v>3.5769230999999999E-2</c:v>
                </c:pt>
                <c:pt idx="9227">
                  <c:v>-6.5853658999999995E-2</c:v>
                </c:pt>
                <c:pt idx="9228">
                  <c:v>-3.1474104000000003E-2</c:v>
                </c:pt>
                <c:pt idx="9229">
                  <c:v>-3.4712229999999997E-2</c:v>
                </c:pt>
                <c:pt idx="9230">
                  <c:v>-4.6202036000000002E-2</c:v>
                </c:pt>
                <c:pt idx="9231">
                  <c:v>4.9591281000000001E-2</c:v>
                </c:pt>
                <c:pt idx="9232">
                  <c:v>1.0295126999999999E-2</c:v>
                </c:pt>
                <c:pt idx="9233">
                  <c:v>3.3807828999999998E-2</c:v>
                </c:pt>
                <c:pt idx="9234">
                  <c:v>-7.8365707000000007E-2</c:v>
                </c:pt>
                <c:pt idx="9235">
                  <c:v>3.6251339999999999E-3</c:v>
                </c:pt>
                <c:pt idx="9236">
                  <c:v>7.02576E-4</c:v>
                </c:pt>
                <c:pt idx="9237">
                  <c:v>0.150246305</c:v>
                </c:pt>
                <c:pt idx="9238">
                  <c:v>-2.9411764999999999E-2</c:v>
                </c:pt>
                <c:pt idx="9239">
                  <c:v>-6.3492063000000001E-2</c:v>
                </c:pt>
                <c:pt idx="9240">
                  <c:v>-1.2079118E-2</c:v>
                </c:pt>
                <c:pt idx="9241">
                  <c:v>0.185365854</c:v>
                </c:pt>
                <c:pt idx="9242">
                  <c:v>1.24533E-3</c:v>
                </c:pt>
                <c:pt idx="9243">
                  <c:v>-4.5494122999999997E-2</c:v>
                </c:pt>
                <c:pt idx="9244">
                  <c:v>-3.1531532000000001E-2</c:v>
                </c:pt>
                <c:pt idx="9245">
                  <c:v>-6.0938500000000005E-4</c:v>
                </c:pt>
                <c:pt idx="9246">
                  <c:v>1.3062409000000001E-2</c:v>
                </c:pt>
                <c:pt idx="9247">
                  <c:v>-5.1094891000000003E-2</c:v>
                </c:pt>
                <c:pt idx="9248">
                  <c:v>-9.0909090999999997E-2</c:v>
                </c:pt>
                <c:pt idx="9249">
                  <c:v>-6.2018219999999999E-2</c:v>
                </c:pt>
                <c:pt idx="9250">
                  <c:v>5.7198120999999998E-2</c:v>
                </c:pt>
                <c:pt idx="9251">
                  <c:v>-1.3522650000000001E-3</c:v>
                </c:pt>
                <c:pt idx="9252">
                  <c:v>-3.3684210999999999E-2</c:v>
                </c:pt>
                <c:pt idx="9253">
                  <c:v>0.158698272</c:v>
                </c:pt>
                <c:pt idx="9254">
                  <c:v>-6.1245674999999999E-2</c:v>
                </c:pt>
                <c:pt idx="9255">
                  <c:v>-3.0054645000000001E-2</c:v>
                </c:pt>
                <c:pt idx="9256">
                  <c:v>-3.7276341999999997E-2</c:v>
                </c:pt>
                <c:pt idx="9257">
                  <c:v>-0.15081481499999999</c:v>
                </c:pt>
                <c:pt idx="9258">
                  <c:v>-6.1103811000000001E-2</c:v>
                </c:pt>
                <c:pt idx="9259">
                  <c:v>-4.4952192000000002E-2</c:v>
                </c:pt>
                <c:pt idx="9260">
                  <c:v>3.59874E-3</c:v>
                </c:pt>
                <c:pt idx="9261">
                  <c:v>9.2894737000000005E-2</c:v>
                </c:pt>
                <c:pt idx="9262">
                  <c:v>-9.391992E-3</c:v>
                </c:pt>
                <c:pt idx="9263">
                  <c:v>0.17449664400000001</c:v>
                </c:pt>
                <c:pt idx="9264">
                  <c:v>-8.4600759999999997E-2</c:v>
                </c:pt>
                <c:pt idx="9265">
                  <c:v>-0.11219512199999999</c:v>
                </c:pt>
                <c:pt idx="9266">
                  <c:v>-0.175042735</c:v>
                </c:pt>
                <c:pt idx="9267">
                  <c:v>-0.37184115499999998</c:v>
                </c:pt>
                <c:pt idx="9268">
                  <c:v>-7.0460699999999998E-3</c:v>
                </c:pt>
                <c:pt idx="9269">
                  <c:v>0.148867314</c:v>
                </c:pt>
                <c:pt idx="9270">
                  <c:v>-2.5412960000000002E-3</c:v>
                </c:pt>
                <c:pt idx="9271">
                  <c:v>-0.25806451600000002</c:v>
                </c:pt>
                <c:pt idx="9272">
                  <c:v>-2.1766964999999999E-2</c:v>
                </c:pt>
                <c:pt idx="9273">
                  <c:v>-6.1022228999999997E-2</c:v>
                </c:pt>
                <c:pt idx="9274">
                  <c:v>-0.125687353</c:v>
                </c:pt>
                <c:pt idx="9275">
                  <c:v>6.4769976000000007E-2</c:v>
                </c:pt>
                <c:pt idx="9276">
                  <c:v>-1.5195792E-2</c:v>
                </c:pt>
                <c:pt idx="9277">
                  <c:v>-0.21462747800000001</c:v>
                </c:pt>
                <c:pt idx="9278">
                  <c:v>-0.104161929</c:v>
                </c:pt>
                <c:pt idx="9279">
                  <c:v>-6.6961465999999997E-2</c:v>
                </c:pt>
                <c:pt idx="9280">
                  <c:v>-2.3310022999999999E-2</c:v>
                </c:pt>
                <c:pt idx="9281">
                  <c:v>-7.5250839999999996E-3</c:v>
                </c:pt>
                <c:pt idx="9282">
                  <c:v>6.2893080000000004E-3</c:v>
                </c:pt>
                <c:pt idx="9283">
                  <c:v>-0.173349633</c:v>
                </c:pt>
                <c:pt idx="9284">
                  <c:v>-4.1800642999999998E-2</c:v>
                </c:pt>
                <c:pt idx="9285">
                  <c:v>-0.149858624</c:v>
                </c:pt>
                <c:pt idx="9286">
                  <c:v>-0.13071066000000001</c:v>
                </c:pt>
                <c:pt idx="9287">
                  <c:v>-0.33192307700000001</c:v>
                </c:pt>
                <c:pt idx="9288">
                  <c:v>7.5616660000000002E-2</c:v>
                </c:pt>
                <c:pt idx="9289">
                  <c:v>-0.146058091</c:v>
                </c:pt>
                <c:pt idx="9290">
                  <c:v>0.22993492400000001</c:v>
                </c:pt>
                <c:pt idx="9291">
                  <c:v>-7.0422540000000004E-3</c:v>
                </c:pt>
                <c:pt idx="9292">
                  <c:v>0.24615384600000001</c:v>
                </c:pt>
                <c:pt idx="9293">
                  <c:v>-0.350649351</c:v>
                </c:pt>
                <c:pt idx="9294">
                  <c:v>9.2491839000000006E-2</c:v>
                </c:pt>
                <c:pt idx="9295">
                  <c:v>-0.116942675</c:v>
                </c:pt>
                <c:pt idx="9296">
                  <c:v>-2.2151898999999999E-2</c:v>
                </c:pt>
                <c:pt idx="9297">
                  <c:v>-5.4679285000000001E-2</c:v>
                </c:pt>
                <c:pt idx="9298">
                  <c:v>-0.170086819</c:v>
                </c:pt>
                <c:pt idx="9299">
                  <c:v>-5.7812967E-2</c:v>
                </c:pt>
                <c:pt idx="9300">
                  <c:v>-3.8883349999999997E-2</c:v>
                </c:pt>
                <c:pt idx="9301">
                  <c:v>-0.144378698</c:v>
                </c:pt>
                <c:pt idx="9302">
                  <c:v>-7.6566124999999999E-2</c:v>
                </c:pt>
                <c:pt idx="9303">
                  <c:v>-0.109677419</c:v>
                </c:pt>
                <c:pt idx="9304">
                  <c:v>2.1126761000000001E-2</c:v>
                </c:pt>
                <c:pt idx="9305">
                  <c:v>-6.7851373000000006E-2</c:v>
                </c:pt>
                <c:pt idx="9306">
                  <c:v>-0.157400544</c:v>
                </c:pt>
                <c:pt idx="9307">
                  <c:v>-3.5371399999999997E-2</c:v>
                </c:pt>
                <c:pt idx="9308">
                  <c:v>-0.12653061199999999</c:v>
                </c:pt>
                <c:pt idx="9309">
                  <c:v>2.5270758000000001E-2</c:v>
                </c:pt>
                <c:pt idx="9310">
                  <c:v>-1.584158E-3</c:v>
                </c:pt>
                <c:pt idx="9311">
                  <c:v>7.3770491999999993E-2</c:v>
                </c:pt>
                <c:pt idx="9312">
                  <c:v>-4.2232277999999998E-2</c:v>
                </c:pt>
                <c:pt idx="9313">
                  <c:v>0</c:v>
                </c:pt>
                <c:pt idx="9314">
                  <c:v>-0.203326012</c:v>
                </c:pt>
                <c:pt idx="9315">
                  <c:v>0</c:v>
                </c:pt>
                <c:pt idx="9316">
                  <c:v>8.4269662999999995E-2</c:v>
                </c:pt>
                <c:pt idx="9317">
                  <c:v>4.54752E-4</c:v>
                </c:pt>
                <c:pt idx="9318">
                  <c:v>-0.29571428599999999</c:v>
                </c:pt>
                <c:pt idx="9319">
                  <c:v>-4.6010065000000003E-2</c:v>
                </c:pt>
                <c:pt idx="9320">
                  <c:v>1.5293118E-2</c:v>
                </c:pt>
                <c:pt idx="9321">
                  <c:v>-0.11033978799999999</c:v>
                </c:pt>
                <c:pt idx="9322">
                  <c:v>-0.140243902</c:v>
                </c:pt>
                <c:pt idx="9323">
                  <c:v>5.0000000000000001E-3</c:v>
                </c:pt>
                <c:pt idx="9324">
                  <c:v>-5.3315412E-2</c:v>
                </c:pt>
                <c:pt idx="9325">
                  <c:v>-9.6364756999999995E-2</c:v>
                </c:pt>
                <c:pt idx="9326">
                  <c:v>-0.19918699200000001</c:v>
                </c:pt>
                <c:pt idx="9327">
                  <c:v>-0.114623792</c:v>
                </c:pt>
                <c:pt idx="9328">
                  <c:v>-2.5143677999999999E-2</c:v>
                </c:pt>
                <c:pt idx="9329">
                  <c:v>-0.18441357999999999</c:v>
                </c:pt>
                <c:pt idx="9330">
                  <c:v>-0.25324675299999999</c:v>
                </c:pt>
                <c:pt idx="9331">
                  <c:v>-1.1122770000000001E-2</c:v>
                </c:pt>
                <c:pt idx="9332">
                  <c:v>-0.18506493500000001</c:v>
                </c:pt>
                <c:pt idx="9333">
                  <c:v>0.155688623</c:v>
                </c:pt>
                <c:pt idx="9334">
                  <c:v>1.4117647000000001E-2</c:v>
                </c:pt>
                <c:pt idx="9335">
                  <c:v>-0.321008403</c:v>
                </c:pt>
                <c:pt idx="9336">
                  <c:v>-7.3089004999999999E-2</c:v>
                </c:pt>
                <c:pt idx="9337">
                  <c:v>-0.107189542</c:v>
                </c:pt>
                <c:pt idx="9338">
                  <c:v>4.095563E-3</c:v>
                </c:pt>
                <c:pt idx="9339">
                  <c:v>8.4638425000000003E-2</c:v>
                </c:pt>
                <c:pt idx="9340">
                  <c:v>-2.2264150999999999E-2</c:v>
                </c:pt>
                <c:pt idx="9341">
                  <c:v>0.203631647</c:v>
                </c:pt>
                <c:pt idx="9342">
                  <c:v>-0.161449753</c:v>
                </c:pt>
                <c:pt idx="9343">
                  <c:v>-0.19743249199999999</c:v>
                </c:pt>
                <c:pt idx="9344">
                  <c:v>-0.24065420600000001</c:v>
                </c:pt>
                <c:pt idx="9345">
                  <c:v>-9.2373791999999996E-2</c:v>
                </c:pt>
                <c:pt idx="9346">
                  <c:v>-7.3763049999999997E-2</c:v>
                </c:pt>
                <c:pt idx="9347">
                  <c:v>-5.9459459999999997E-3</c:v>
                </c:pt>
                <c:pt idx="9348">
                  <c:v>-1.5438247E-2</c:v>
                </c:pt>
                <c:pt idx="9349">
                  <c:v>-0.28897898999999999</c:v>
                </c:pt>
                <c:pt idx="9350">
                  <c:v>5.3333332999999997E-2</c:v>
                </c:pt>
                <c:pt idx="9351">
                  <c:v>-0.218767665</c:v>
                </c:pt>
                <c:pt idx="9352">
                  <c:v>1.2974248000000001E-2</c:v>
                </c:pt>
                <c:pt idx="9353">
                  <c:v>8.7635054000000004E-2</c:v>
                </c:pt>
                <c:pt idx="9354">
                  <c:v>-3.3734939999999998E-2</c:v>
                </c:pt>
                <c:pt idx="9355">
                  <c:v>8.8202869999999996E-3</c:v>
                </c:pt>
                <c:pt idx="9356">
                  <c:v>0.171875</c:v>
                </c:pt>
                <c:pt idx="9357">
                  <c:v>-0.16466963400000001</c:v>
                </c:pt>
                <c:pt idx="9358">
                  <c:v>1.0169492E-2</c:v>
                </c:pt>
                <c:pt idx="9359">
                  <c:v>-0.17143593700000001</c:v>
                </c:pt>
                <c:pt idx="9360">
                  <c:v>8.8145897000000001E-2</c:v>
                </c:pt>
                <c:pt idx="9361">
                  <c:v>4.2543663000000002E-2</c:v>
                </c:pt>
                <c:pt idx="9362">
                  <c:v>-5.5474453E-2</c:v>
                </c:pt>
                <c:pt idx="9363">
                  <c:v>-6.6220736000000002E-2</c:v>
                </c:pt>
                <c:pt idx="9364">
                  <c:v>-7.7155317000000001E-2</c:v>
                </c:pt>
                <c:pt idx="9365">
                  <c:v>-0.103060938</c:v>
                </c:pt>
                <c:pt idx="9366">
                  <c:v>-0.21189801699999999</c:v>
                </c:pt>
                <c:pt idx="9367">
                  <c:v>1.218063E-2</c:v>
                </c:pt>
                <c:pt idx="9368">
                  <c:v>1.2019229999999999E-3</c:v>
                </c:pt>
                <c:pt idx="9369">
                  <c:v>-8.5240019999999993E-3</c:v>
                </c:pt>
                <c:pt idx="9370">
                  <c:v>-5.6795131999999998E-2</c:v>
                </c:pt>
                <c:pt idx="9371">
                  <c:v>-0.20681606</c:v>
                </c:pt>
                <c:pt idx="9372">
                  <c:v>-0.15642458100000001</c:v>
                </c:pt>
                <c:pt idx="9373">
                  <c:v>2.5435073999999998E-2</c:v>
                </c:pt>
                <c:pt idx="9374">
                  <c:v>-1.0175763000000001E-2</c:v>
                </c:pt>
                <c:pt idx="9375">
                  <c:v>-0.51211453699999998</c:v>
                </c:pt>
                <c:pt idx="9376">
                  <c:v>-0.14075188</c:v>
                </c:pt>
                <c:pt idx="9377">
                  <c:v>-0.12077597</c:v>
                </c:pt>
                <c:pt idx="9378">
                  <c:v>-5.1621904000000003E-2</c:v>
                </c:pt>
                <c:pt idx="9379">
                  <c:v>-0.10784313700000001</c:v>
                </c:pt>
                <c:pt idx="9380">
                  <c:v>-2.1304927000000001E-2</c:v>
                </c:pt>
                <c:pt idx="9381">
                  <c:v>-6.2043795999999998E-2</c:v>
                </c:pt>
                <c:pt idx="9382">
                  <c:v>-6.9565216999999999E-2</c:v>
                </c:pt>
                <c:pt idx="9383">
                  <c:v>4.2857143E-2</c:v>
                </c:pt>
                <c:pt idx="9384">
                  <c:v>-0.326684013</c:v>
                </c:pt>
                <c:pt idx="9385">
                  <c:v>-0.15849387000000001</c:v>
                </c:pt>
                <c:pt idx="9386">
                  <c:v>-3.2119076000000003E-2</c:v>
                </c:pt>
                <c:pt idx="9387">
                  <c:v>6.2416106999999998E-2</c:v>
                </c:pt>
                <c:pt idx="9388">
                  <c:v>-0.15548098399999999</c:v>
                </c:pt>
                <c:pt idx="9389">
                  <c:v>-0.110739857</c:v>
                </c:pt>
                <c:pt idx="9390">
                  <c:v>5.4750403000000003E-2</c:v>
                </c:pt>
                <c:pt idx="9391">
                  <c:v>-0.23686274500000001</c:v>
                </c:pt>
                <c:pt idx="9392">
                  <c:v>-0.16882276800000001</c:v>
                </c:pt>
                <c:pt idx="9393">
                  <c:v>-4.4444444E-2</c:v>
                </c:pt>
                <c:pt idx="9394">
                  <c:v>-2.4390243999999998E-2</c:v>
                </c:pt>
                <c:pt idx="9395">
                  <c:v>-3.0348445000000002E-2</c:v>
                </c:pt>
                <c:pt idx="9396">
                  <c:v>-9.6838936E-2</c:v>
                </c:pt>
                <c:pt idx="9397">
                  <c:v>-0.154246101</c:v>
                </c:pt>
                <c:pt idx="9398">
                  <c:v>-0.23996852900000001</c:v>
                </c:pt>
                <c:pt idx="9399">
                  <c:v>-0.150485437</c:v>
                </c:pt>
                <c:pt idx="9400">
                  <c:v>-0.17351598200000001</c:v>
                </c:pt>
                <c:pt idx="9401">
                  <c:v>-0.296875</c:v>
                </c:pt>
                <c:pt idx="9402">
                  <c:v>-0.29003359499999998</c:v>
                </c:pt>
                <c:pt idx="9403">
                  <c:v>-1.8194301E-2</c:v>
                </c:pt>
                <c:pt idx="9404">
                  <c:v>-1.1363636E-2</c:v>
                </c:pt>
                <c:pt idx="9405">
                  <c:v>-7.9559152999999994E-2</c:v>
                </c:pt>
                <c:pt idx="9406">
                  <c:v>0.12624750500000001</c:v>
                </c:pt>
                <c:pt idx="9407">
                  <c:v>6.2454611E-2</c:v>
                </c:pt>
                <c:pt idx="9408">
                  <c:v>-0.28318584099999999</c:v>
                </c:pt>
                <c:pt idx="9409">
                  <c:v>-0.571162791</c:v>
                </c:pt>
                <c:pt idx="9410">
                  <c:v>-0.39150507800000001</c:v>
                </c:pt>
                <c:pt idx="9411">
                  <c:v>4.7013976999999998E-2</c:v>
                </c:pt>
                <c:pt idx="9412">
                  <c:v>-5.2430556000000003E-2</c:v>
                </c:pt>
                <c:pt idx="9413">
                  <c:v>-7.4355083000000002E-2</c:v>
                </c:pt>
                <c:pt idx="9414">
                  <c:v>-4.6906188000000001E-2</c:v>
                </c:pt>
                <c:pt idx="9415">
                  <c:v>-0.18441814600000001</c:v>
                </c:pt>
                <c:pt idx="9416">
                  <c:v>-0.101490133</c:v>
                </c:pt>
                <c:pt idx="9417">
                  <c:v>-1.4285714E-2</c:v>
                </c:pt>
                <c:pt idx="9418">
                  <c:v>-0.24588665400000001</c:v>
                </c:pt>
                <c:pt idx="9419">
                  <c:v>-0.34427860700000001</c:v>
                </c:pt>
                <c:pt idx="9420">
                  <c:v>1.1120616E-2</c:v>
                </c:pt>
                <c:pt idx="9421">
                  <c:v>-0.27242707799999999</c:v>
                </c:pt>
                <c:pt idx="9422">
                  <c:v>-0.183940243</c:v>
                </c:pt>
                <c:pt idx="9423">
                  <c:v>0.12827586199999999</c:v>
                </c:pt>
                <c:pt idx="9424">
                  <c:v>-0.123386484</c:v>
                </c:pt>
                <c:pt idx="9425">
                  <c:v>-0.23697148500000001</c:v>
                </c:pt>
                <c:pt idx="9426">
                  <c:v>-1.1218568999999999E-2</c:v>
                </c:pt>
                <c:pt idx="9427">
                  <c:v>-0.15281076800000001</c:v>
                </c:pt>
                <c:pt idx="9428">
                  <c:v>-0.22972972999999999</c:v>
                </c:pt>
                <c:pt idx="9429">
                  <c:v>-0.20210631900000001</c:v>
                </c:pt>
                <c:pt idx="9430">
                  <c:v>3.9710054000000002E-2</c:v>
                </c:pt>
                <c:pt idx="9431">
                  <c:v>-0.13850415499999999</c:v>
                </c:pt>
                <c:pt idx="9432">
                  <c:v>-2.6696329000000001E-2</c:v>
                </c:pt>
                <c:pt idx="9433">
                  <c:v>-1.3333332999999999E-2</c:v>
                </c:pt>
                <c:pt idx="9434">
                  <c:v>-0.27666666699999998</c:v>
                </c:pt>
                <c:pt idx="9435">
                  <c:v>-8.1585080000000001E-3</c:v>
                </c:pt>
                <c:pt idx="9436">
                  <c:v>8.1838210000000008E-3</c:v>
                </c:pt>
                <c:pt idx="9437">
                  <c:v>5.9442158000000002E-2</c:v>
                </c:pt>
                <c:pt idx="9438">
                  <c:v>-0.294155844</c:v>
                </c:pt>
                <c:pt idx="9439">
                  <c:v>2.4368231000000001E-2</c:v>
                </c:pt>
                <c:pt idx="9440">
                  <c:v>-0.14156285399999999</c:v>
                </c:pt>
                <c:pt idx="9441">
                  <c:v>-0.17537313400000001</c:v>
                </c:pt>
                <c:pt idx="9442">
                  <c:v>-0.17419137500000001</c:v>
                </c:pt>
                <c:pt idx="9443">
                  <c:v>-9.6994536000000006E-2</c:v>
                </c:pt>
                <c:pt idx="9444">
                  <c:v>-5.7519789000000002E-2</c:v>
                </c:pt>
                <c:pt idx="9445">
                  <c:v>-0.15869565199999999</c:v>
                </c:pt>
                <c:pt idx="9446">
                  <c:v>-0.182569497</c:v>
                </c:pt>
                <c:pt idx="9447">
                  <c:v>0</c:v>
                </c:pt>
                <c:pt idx="9448">
                  <c:v>-7.06714E-4</c:v>
                </c:pt>
                <c:pt idx="9449">
                  <c:v>-0.34853420200000002</c:v>
                </c:pt>
                <c:pt idx="9450">
                  <c:v>-0.125541126</c:v>
                </c:pt>
                <c:pt idx="9451">
                  <c:v>-9.5238094999999995E-2</c:v>
                </c:pt>
                <c:pt idx="9452">
                  <c:v>-0.19857377900000001</c:v>
                </c:pt>
                <c:pt idx="9453">
                  <c:v>3.9097534000000003E-2</c:v>
                </c:pt>
                <c:pt idx="9454">
                  <c:v>5.5877004000000001E-2</c:v>
                </c:pt>
                <c:pt idx="9455">
                  <c:v>-0.42982456099999999</c:v>
                </c:pt>
                <c:pt idx="9456">
                  <c:v>-8.8178826000000002E-2</c:v>
                </c:pt>
                <c:pt idx="9457">
                  <c:v>-1.4336388E-2</c:v>
                </c:pt>
                <c:pt idx="9458">
                  <c:v>-4.8458149999999998E-3</c:v>
                </c:pt>
                <c:pt idx="9459">
                  <c:v>-0.20425531899999999</c:v>
                </c:pt>
                <c:pt idx="9460">
                  <c:v>-9.6623980999999998E-2</c:v>
                </c:pt>
                <c:pt idx="9461">
                  <c:v>-0.202772964</c:v>
                </c:pt>
                <c:pt idx="9462">
                  <c:v>-8.0440098000000002E-2</c:v>
                </c:pt>
                <c:pt idx="9463">
                  <c:v>-4.0040040000000002E-3</c:v>
                </c:pt>
                <c:pt idx="9464">
                  <c:v>1.0526316000000001E-2</c:v>
                </c:pt>
                <c:pt idx="9465">
                  <c:v>-0.26954492400000002</c:v>
                </c:pt>
                <c:pt idx="9466">
                  <c:v>-0.16847041800000001</c:v>
                </c:pt>
                <c:pt idx="9467">
                  <c:v>-4.9650350000000003E-2</c:v>
                </c:pt>
                <c:pt idx="9468">
                  <c:v>-0.18183951200000001</c:v>
                </c:pt>
                <c:pt idx="9469">
                  <c:v>-0.38490565999999998</c:v>
                </c:pt>
                <c:pt idx="9470">
                  <c:v>-0.161873459</c:v>
                </c:pt>
                <c:pt idx="9471">
                  <c:v>-0.26055045900000001</c:v>
                </c:pt>
                <c:pt idx="9472">
                  <c:v>-4.8250904999999997E-2</c:v>
                </c:pt>
                <c:pt idx="9473">
                  <c:v>-6.3265305999999993E-2</c:v>
                </c:pt>
                <c:pt idx="9474">
                  <c:v>-0.22044444399999999</c:v>
                </c:pt>
                <c:pt idx="9475">
                  <c:v>-0.14989923999999999</c:v>
                </c:pt>
                <c:pt idx="9476">
                  <c:v>-3.1802120000000003E-2</c:v>
                </c:pt>
                <c:pt idx="9477">
                  <c:v>4.8517086000000001E-2</c:v>
                </c:pt>
                <c:pt idx="9478">
                  <c:v>-9.2057762000000001E-2</c:v>
                </c:pt>
                <c:pt idx="9479">
                  <c:v>-0.24379895600000001</c:v>
                </c:pt>
                <c:pt idx="9480">
                  <c:v>-0.270114943</c:v>
                </c:pt>
                <c:pt idx="9481">
                  <c:v>-0.17667597800000001</c:v>
                </c:pt>
                <c:pt idx="9482">
                  <c:v>-3.8518519000000001E-2</c:v>
                </c:pt>
                <c:pt idx="9483">
                  <c:v>1.1349306E-2</c:v>
                </c:pt>
                <c:pt idx="9484">
                  <c:v>-0.25560771999999998</c:v>
                </c:pt>
                <c:pt idx="9485">
                  <c:v>-0.15390021100000001</c:v>
                </c:pt>
                <c:pt idx="9486">
                  <c:v>-0.15501113599999999</c:v>
                </c:pt>
                <c:pt idx="9487">
                  <c:v>-0.15228196999999999</c:v>
                </c:pt>
                <c:pt idx="9488">
                  <c:v>5.489774E-2</c:v>
                </c:pt>
                <c:pt idx="9489">
                  <c:v>-1.3245033E-2</c:v>
                </c:pt>
                <c:pt idx="9490">
                  <c:v>-8.9490113999999996E-2</c:v>
                </c:pt>
                <c:pt idx="9491">
                  <c:v>-6.5789474000000001E-2</c:v>
                </c:pt>
                <c:pt idx="9492">
                  <c:v>-8.5884989999999994E-3</c:v>
                </c:pt>
                <c:pt idx="9493">
                  <c:v>-0.37511870800000002</c:v>
                </c:pt>
                <c:pt idx="9494">
                  <c:v>-9.2259577999999995E-2</c:v>
                </c:pt>
                <c:pt idx="9495">
                  <c:v>-1.1900826E-2</c:v>
                </c:pt>
                <c:pt idx="9496">
                  <c:v>-0.137485311</c:v>
                </c:pt>
                <c:pt idx="9497">
                  <c:v>-0.28138359899999998</c:v>
                </c:pt>
                <c:pt idx="9498">
                  <c:v>-0.27494373599999999</c:v>
                </c:pt>
                <c:pt idx="9499">
                  <c:v>-0.16210670299999999</c:v>
                </c:pt>
                <c:pt idx="9500">
                  <c:v>-0.171875</c:v>
                </c:pt>
                <c:pt idx="9501">
                  <c:v>-1.83345E-2</c:v>
                </c:pt>
                <c:pt idx="9502">
                  <c:v>4.0528634000000001E-2</c:v>
                </c:pt>
                <c:pt idx="9503">
                  <c:v>-4.8444444000000003E-2</c:v>
                </c:pt>
                <c:pt idx="9504">
                  <c:v>-2.3243528999999999E-2</c:v>
                </c:pt>
                <c:pt idx="9505">
                  <c:v>-5.5445544999999999E-2</c:v>
                </c:pt>
                <c:pt idx="9506">
                  <c:v>-0.113884555</c:v>
                </c:pt>
                <c:pt idx="9507">
                  <c:v>3.9689387E-2</c:v>
                </c:pt>
                <c:pt idx="9508">
                  <c:v>-0.205466759</c:v>
                </c:pt>
                <c:pt idx="9509">
                  <c:v>-0.15554194700000001</c:v>
                </c:pt>
                <c:pt idx="9510">
                  <c:v>-0.101968504</c:v>
                </c:pt>
                <c:pt idx="9511">
                  <c:v>0</c:v>
                </c:pt>
                <c:pt idx="9512">
                  <c:v>8.9361702000000001E-2</c:v>
                </c:pt>
                <c:pt idx="9513">
                  <c:v>-0.16011436700000001</c:v>
                </c:pt>
                <c:pt idx="9514">
                  <c:v>-0.144075021</c:v>
                </c:pt>
                <c:pt idx="9515">
                  <c:v>-0.148545176</c:v>
                </c:pt>
                <c:pt idx="9516">
                  <c:v>-5.8381984999999997E-2</c:v>
                </c:pt>
                <c:pt idx="9517">
                  <c:v>2.7153416999999999E-2</c:v>
                </c:pt>
                <c:pt idx="9518">
                  <c:v>-0.17396061299999999</c:v>
                </c:pt>
                <c:pt idx="9519">
                  <c:v>-0.12949101800000001</c:v>
                </c:pt>
                <c:pt idx="9520">
                  <c:v>-5.5862361999999999E-2</c:v>
                </c:pt>
                <c:pt idx="9521">
                  <c:v>-0.169555388</c:v>
                </c:pt>
                <c:pt idx="9522">
                  <c:v>1.8835615999999999E-2</c:v>
                </c:pt>
                <c:pt idx="9523">
                  <c:v>-0.13784923599999999</c:v>
                </c:pt>
                <c:pt idx="9524">
                  <c:v>-0.134302326</c:v>
                </c:pt>
                <c:pt idx="9525">
                  <c:v>-0.101660454</c:v>
                </c:pt>
                <c:pt idx="9526">
                  <c:v>-0.14070680599999999</c:v>
                </c:pt>
                <c:pt idx="9527">
                  <c:v>-0.40319222799999999</c:v>
                </c:pt>
                <c:pt idx="9528">
                  <c:v>-5.6250000000000001E-2</c:v>
                </c:pt>
                <c:pt idx="9529">
                  <c:v>2.1956087999999999E-2</c:v>
                </c:pt>
                <c:pt idx="9530">
                  <c:v>-7.9818850999999996E-2</c:v>
                </c:pt>
                <c:pt idx="9531">
                  <c:v>-8.6460033000000006E-2</c:v>
                </c:pt>
                <c:pt idx="9532">
                  <c:v>-0.13627019100000001</c:v>
                </c:pt>
                <c:pt idx="9533">
                  <c:v>-9.7417840000000006E-2</c:v>
                </c:pt>
                <c:pt idx="9534">
                  <c:v>-0.10521327</c:v>
                </c:pt>
                <c:pt idx="9535">
                  <c:v>-4.1863207999999999E-2</c:v>
                </c:pt>
                <c:pt idx="9536">
                  <c:v>-0.136334813</c:v>
                </c:pt>
                <c:pt idx="9537">
                  <c:v>-0.27956989199999999</c:v>
                </c:pt>
                <c:pt idx="9538">
                  <c:v>-0.25514874100000001</c:v>
                </c:pt>
                <c:pt idx="9539">
                  <c:v>-0.12965517200000001</c:v>
                </c:pt>
                <c:pt idx="9540">
                  <c:v>2.5316459999999998E-3</c:v>
                </c:pt>
                <c:pt idx="9541">
                  <c:v>0.19458930899999999</c:v>
                </c:pt>
                <c:pt idx="9542">
                  <c:v>-0.19389313</c:v>
                </c:pt>
                <c:pt idx="9543">
                  <c:v>-0.111310592</c:v>
                </c:pt>
                <c:pt idx="9544">
                  <c:v>9.0100110999999997E-2</c:v>
                </c:pt>
                <c:pt idx="9545">
                  <c:v>0.221159257</c:v>
                </c:pt>
                <c:pt idx="9546">
                  <c:v>-0.12698928200000001</c:v>
                </c:pt>
                <c:pt idx="9547">
                  <c:v>-0.150769231</c:v>
                </c:pt>
                <c:pt idx="9548">
                  <c:v>7.9960020000000003E-3</c:v>
                </c:pt>
                <c:pt idx="9549">
                  <c:v>-6.4307692E-2</c:v>
                </c:pt>
                <c:pt idx="9550">
                  <c:v>-0.15384615400000001</c:v>
                </c:pt>
                <c:pt idx="9551">
                  <c:v>-7.9292928999999998E-2</c:v>
                </c:pt>
                <c:pt idx="9552">
                  <c:v>-0.13677419399999999</c:v>
                </c:pt>
                <c:pt idx="9553">
                  <c:v>-9.1859185999999995E-2</c:v>
                </c:pt>
                <c:pt idx="9554">
                  <c:v>2.0378244E-2</c:v>
                </c:pt>
                <c:pt idx="9555">
                  <c:v>-4.8281862000000002E-2</c:v>
                </c:pt>
                <c:pt idx="9556">
                  <c:v>-0.17692307700000001</c:v>
                </c:pt>
                <c:pt idx="9557">
                  <c:v>-0.175266175</c:v>
                </c:pt>
                <c:pt idx="9558">
                  <c:v>8.4917617000000001E-2</c:v>
                </c:pt>
                <c:pt idx="9559">
                  <c:v>-0.124958124</c:v>
                </c:pt>
                <c:pt idx="9560">
                  <c:v>5.0991500000000002E-3</c:v>
                </c:pt>
                <c:pt idx="9561">
                  <c:v>-0.128745838</c:v>
                </c:pt>
                <c:pt idx="9562">
                  <c:v>-0.173443983</c:v>
                </c:pt>
                <c:pt idx="9563">
                  <c:v>-0.15432098799999999</c:v>
                </c:pt>
                <c:pt idx="9564">
                  <c:v>-1.8465908999999999E-2</c:v>
                </c:pt>
                <c:pt idx="9565">
                  <c:v>-0.167472278</c:v>
                </c:pt>
                <c:pt idx="9566">
                  <c:v>1.8127638000000001E-2</c:v>
                </c:pt>
                <c:pt idx="9567">
                  <c:v>-0.11409214099999999</c:v>
                </c:pt>
                <c:pt idx="9568">
                  <c:v>-2.4390243999999998E-2</c:v>
                </c:pt>
                <c:pt idx="9569">
                  <c:v>-9.0572760000000002E-2</c:v>
                </c:pt>
                <c:pt idx="9570">
                  <c:v>-0.13888888899999999</c:v>
                </c:pt>
                <c:pt idx="9571">
                  <c:v>-0.2</c:v>
                </c:pt>
                <c:pt idx="9572">
                  <c:v>-9.4339620000000006E-3</c:v>
                </c:pt>
                <c:pt idx="9573">
                  <c:v>-3.6463535999999998E-2</c:v>
                </c:pt>
                <c:pt idx="9574">
                  <c:v>-0.156626506</c:v>
                </c:pt>
                <c:pt idx="9575">
                  <c:v>-0.236167341</c:v>
                </c:pt>
                <c:pt idx="9576">
                  <c:v>-1.7021277000000001E-2</c:v>
                </c:pt>
                <c:pt idx="9577">
                  <c:v>-7.6190479999999998E-3</c:v>
                </c:pt>
                <c:pt idx="9578">
                  <c:v>-0.293394777</c:v>
                </c:pt>
                <c:pt idx="9579">
                  <c:v>-0.12751283899999999</c:v>
                </c:pt>
                <c:pt idx="9580">
                  <c:v>2.2580645E-2</c:v>
                </c:pt>
                <c:pt idx="9581">
                  <c:v>-8.8696232E-2</c:v>
                </c:pt>
                <c:pt idx="9582">
                  <c:v>2.0816326999999999E-2</c:v>
                </c:pt>
                <c:pt idx="9583">
                  <c:v>-9.6901131000000001E-2</c:v>
                </c:pt>
                <c:pt idx="9584">
                  <c:v>2.5703369E-2</c:v>
                </c:pt>
                <c:pt idx="9585">
                  <c:v>-4.5009784999999997E-2</c:v>
                </c:pt>
                <c:pt idx="9586">
                  <c:v>-0.12929623600000001</c:v>
                </c:pt>
                <c:pt idx="9587">
                  <c:v>-0.143870314</c:v>
                </c:pt>
                <c:pt idx="9588">
                  <c:v>2.2222222E-2</c:v>
                </c:pt>
                <c:pt idx="9589">
                  <c:v>-0.117291415</c:v>
                </c:pt>
                <c:pt idx="9590">
                  <c:v>-0.180690877</c:v>
                </c:pt>
                <c:pt idx="9591">
                  <c:v>-0.16196319000000001</c:v>
                </c:pt>
                <c:pt idx="9592">
                  <c:v>-0.200585652</c:v>
                </c:pt>
                <c:pt idx="9593">
                  <c:v>-9.8958332999999996E-2</c:v>
                </c:pt>
                <c:pt idx="9594">
                  <c:v>-0.26943699700000001</c:v>
                </c:pt>
                <c:pt idx="9595">
                  <c:v>-0.119382022</c:v>
                </c:pt>
                <c:pt idx="9596">
                  <c:v>-9.0090089999999998E-2</c:v>
                </c:pt>
                <c:pt idx="9597">
                  <c:v>-0.09</c:v>
                </c:pt>
                <c:pt idx="9598">
                  <c:v>-0.14092044200000001</c:v>
                </c:pt>
                <c:pt idx="9599">
                  <c:v>-0.19617224899999999</c:v>
                </c:pt>
                <c:pt idx="9600">
                  <c:v>0.182971888</c:v>
                </c:pt>
                <c:pt idx="9601">
                  <c:v>-0.189988623</c:v>
                </c:pt>
                <c:pt idx="9602">
                  <c:v>-1.7171717E-2</c:v>
                </c:pt>
                <c:pt idx="9603">
                  <c:v>-0.135200974</c:v>
                </c:pt>
                <c:pt idx="9604">
                  <c:v>-9.1177628999999996E-2</c:v>
                </c:pt>
                <c:pt idx="9605">
                  <c:v>-0.1114</c:v>
                </c:pt>
                <c:pt idx="9606">
                  <c:v>-8.2075471999999997E-2</c:v>
                </c:pt>
                <c:pt idx="9607">
                  <c:v>-5.6034483000000003E-2</c:v>
                </c:pt>
                <c:pt idx="9608">
                  <c:v>-0.17600527399999999</c:v>
                </c:pt>
                <c:pt idx="9609">
                  <c:v>-9.8600509000000003E-2</c:v>
                </c:pt>
                <c:pt idx="9610">
                  <c:v>-4.0650407E-2</c:v>
                </c:pt>
                <c:pt idx="9611">
                  <c:v>-0.14199726400000001</c:v>
                </c:pt>
                <c:pt idx="9612">
                  <c:v>-4.9881235000000003E-2</c:v>
                </c:pt>
                <c:pt idx="9613">
                  <c:v>-0.468773514</c:v>
                </c:pt>
                <c:pt idx="9614">
                  <c:v>-3.4909910000000002E-2</c:v>
                </c:pt>
                <c:pt idx="9615">
                  <c:v>-3.3333333E-2</c:v>
                </c:pt>
                <c:pt idx="9616">
                  <c:v>-6.4724198999999996E-2</c:v>
                </c:pt>
                <c:pt idx="9617">
                  <c:v>-8.3936941000000001E-2</c:v>
                </c:pt>
                <c:pt idx="9618">
                  <c:v>-3.7093806999999999E-2</c:v>
                </c:pt>
                <c:pt idx="9619">
                  <c:v>-0.152238806</c:v>
                </c:pt>
                <c:pt idx="9620">
                  <c:v>-0.15085158200000001</c:v>
                </c:pt>
                <c:pt idx="9621">
                  <c:v>-0.110970996</c:v>
                </c:pt>
                <c:pt idx="9622">
                  <c:v>-0.11746143100000001</c:v>
                </c:pt>
                <c:pt idx="9623">
                  <c:v>-0.126138895</c:v>
                </c:pt>
                <c:pt idx="9624">
                  <c:v>-0.25471698100000001</c:v>
                </c:pt>
                <c:pt idx="9625">
                  <c:v>-5.5900620999999998E-2</c:v>
                </c:pt>
                <c:pt idx="9626">
                  <c:v>-0.13020558800000001</c:v>
                </c:pt>
                <c:pt idx="9627">
                  <c:v>1.3793102999999999E-2</c:v>
                </c:pt>
                <c:pt idx="9628">
                  <c:v>-0.16295636699999999</c:v>
                </c:pt>
                <c:pt idx="9629">
                  <c:v>-3.4810127000000003E-2</c:v>
                </c:pt>
                <c:pt idx="9630">
                  <c:v>-0.30255402799999997</c:v>
                </c:pt>
                <c:pt idx="9631">
                  <c:v>-1.7693316000000001E-2</c:v>
                </c:pt>
                <c:pt idx="9632">
                  <c:v>-9.7444192999999998E-2</c:v>
                </c:pt>
                <c:pt idx="9633">
                  <c:v>-7.9877112E-2</c:v>
                </c:pt>
                <c:pt idx="9634">
                  <c:v>-0.16527633</c:v>
                </c:pt>
                <c:pt idx="9635">
                  <c:v>-1.7256255000000002E-2</c:v>
                </c:pt>
                <c:pt idx="9636">
                  <c:v>-1.9402985000000001E-2</c:v>
                </c:pt>
                <c:pt idx="9637">
                  <c:v>-2.9772329E-2</c:v>
                </c:pt>
                <c:pt idx="9638">
                  <c:v>-0.190140845</c:v>
                </c:pt>
                <c:pt idx="9639">
                  <c:v>-0.302419355</c:v>
                </c:pt>
                <c:pt idx="9640">
                  <c:v>-0.31142284599999998</c:v>
                </c:pt>
                <c:pt idx="9641">
                  <c:v>-5.4988220000000004E-3</c:v>
                </c:pt>
                <c:pt idx="9642">
                  <c:v>-0.139030612</c:v>
                </c:pt>
                <c:pt idx="9643">
                  <c:v>-0.15531437100000001</c:v>
                </c:pt>
                <c:pt idx="9644">
                  <c:v>-7.9794080000000003E-2</c:v>
                </c:pt>
                <c:pt idx="9645">
                  <c:v>-3.1681145000000001E-2</c:v>
                </c:pt>
                <c:pt idx="9646">
                  <c:v>2.8458839999999999E-3</c:v>
                </c:pt>
                <c:pt idx="9647">
                  <c:v>-5.2666667E-2</c:v>
                </c:pt>
                <c:pt idx="9648">
                  <c:v>-0.28808080800000002</c:v>
                </c:pt>
                <c:pt idx="9649">
                  <c:v>-0.12536162000000001</c:v>
                </c:pt>
                <c:pt idx="9650">
                  <c:v>0.10828025500000001</c:v>
                </c:pt>
                <c:pt idx="9651">
                  <c:v>-0.16091954</c:v>
                </c:pt>
                <c:pt idx="9652">
                  <c:v>-0.13515059099999999</c:v>
                </c:pt>
                <c:pt idx="9653">
                  <c:v>-0.451508621</c:v>
                </c:pt>
                <c:pt idx="9654">
                  <c:v>-4.2160738000000003E-2</c:v>
                </c:pt>
                <c:pt idx="9655">
                  <c:v>-5.9745347999999997E-2</c:v>
                </c:pt>
                <c:pt idx="9656">
                  <c:v>-0.150280899</c:v>
                </c:pt>
                <c:pt idx="9657">
                  <c:v>-0.123951538</c:v>
                </c:pt>
                <c:pt idx="9658">
                  <c:v>-2.4691358E-2</c:v>
                </c:pt>
                <c:pt idx="9659">
                  <c:v>2.8390367999999999E-2</c:v>
                </c:pt>
                <c:pt idx="9660">
                  <c:v>-0.230009872</c:v>
                </c:pt>
                <c:pt idx="9661">
                  <c:v>-2.1739129999999999E-2</c:v>
                </c:pt>
                <c:pt idx="9662">
                  <c:v>-0.28186368899999997</c:v>
                </c:pt>
                <c:pt idx="9663">
                  <c:v>-0.187749004</c:v>
                </c:pt>
                <c:pt idx="9664">
                  <c:v>-0.119915849</c:v>
                </c:pt>
                <c:pt idx="9665">
                  <c:v>-0.23686818600000001</c:v>
                </c:pt>
                <c:pt idx="9666">
                  <c:v>0.142970612</c:v>
                </c:pt>
                <c:pt idx="9667">
                  <c:v>-8.9879688999999999E-2</c:v>
                </c:pt>
                <c:pt idx="9668">
                  <c:v>-0.22310757000000001</c:v>
                </c:pt>
                <c:pt idx="9669">
                  <c:v>2.4892134E-2</c:v>
                </c:pt>
                <c:pt idx="9670">
                  <c:v>-0.146666667</c:v>
                </c:pt>
                <c:pt idx="9671">
                  <c:v>-7.8605387999999998E-2</c:v>
                </c:pt>
                <c:pt idx="9672">
                  <c:v>-0.25925925900000002</c:v>
                </c:pt>
                <c:pt idx="9673">
                  <c:v>1.104484E-3</c:v>
                </c:pt>
                <c:pt idx="9674">
                  <c:v>0.51882845200000005</c:v>
                </c:pt>
                <c:pt idx="9675">
                  <c:v>-8.7662338000000006E-2</c:v>
                </c:pt>
                <c:pt idx="9676">
                  <c:v>-0.26488456900000001</c:v>
                </c:pt>
                <c:pt idx="9677">
                  <c:v>-0.21338383799999999</c:v>
                </c:pt>
                <c:pt idx="9678">
                  <c:v>-0.322818086</c:v>
                </c:pt>
                <c:pt idx="9679">
                  <c:v>-1.9362186999999999E-2</c:v>
                </c:pt>
                <c:pt idx="9680">
                  <c:v>-0.15229030299999999</c:v>
                </c:pt>
                <c:pt idx="9681">
                  <c:v>-4.0462428000000002E-2</c:v>
                </c:pt>
                <c:pt idx="9682">
                  <c:v>0.36864557399999998</c:v>
                </c:pt>
                <c:pt idx="9683">
                  <c:v>-0.30766208299999998</c:v>
                </c:pt>
                <c:pt idx="9684">
                  <c:v>-0.20553359700000001</c:v>
                </c:pt>
                <c:pt idx="9685">
                  <c:v>-2.8342246000000001E-2</c:v>
                </c:pt>
                <c:pt idx="9686">
                  <c:v>-8.8751289999999997E-2</c:v>
                </c:pt>
                <c:pt idx="9687">
                  <c:v>-6.3852813999999994E-2</c:v>
                </c:pt>
                <c:pt idx="9688">
                  <c:v>1.3461538E-2</c:v>
                </c:pt>
                <c:pt idx="9689">
                  <c:v>-8.5826771999999996E-2</c:v>
                </c:pt>
                <c:pt idx="9690">
                  <c:v>-8.2687338999999999E-2</c:v>
                </c:pt>
                <c:pt idx="9691">
                  <c:v>-0.12669683300000001</c:v>
                </c:pt>
                <c:pt idx="9692">
                  <c:v>-0.224915172</c:v>
                </c:pt>
                <c:pt idx="9693">
                  <c:v>2.6315788999999999E-2</c:v>
                </c:pt>
                <c:pt idx="9694">
                  <c:v>-0.14845360799999999</c:v>
                </c:pt>
                <c:pt idx="9695">
                  <c:v>5.8303886999999999E-2</c:v>
                </c:pt>
                <c:pt idx="9696">
                  <c:v>-0.27480315</c:v>
                </c:pt>
                <c:pt idx="9697">
                  <c:v>-0.19203747099999999</c:v>
                </c:pt>
                <c:pt idx="9698">
                  <c:v>-0.119565217</c:v>
                </c:pt>
                <c:pt idx="9699">
                  <c:v>0.149365899</c:v>
                </c:pt>
                <c:pt idx="9700">
                  <c:v>-0.252574197</c:v>
                </c:pt>
                <c:pt idx="9701">
                  <c:v>-3.2876712000000002E-2</c:v>
                </c:pt>
                <c:pt idx="9702">
                  <c:v>-0.12722063</c:v>
                </c:pt>
                <c:pt idx="9703">
                  <c:v>4.0626813999999997E-2</c:v>
                </c:pt>
                <c:pt idx="9704">
                  <c:v>-0.114491593</c:v>
                </c:pt>
                <c:pt idx="9705">
                  <c:v>-0.16806722700000001</c:v>
                </c:pt>
                <c:pt idx="9706">
                  <c:v>-0.111820331</c:v>
                </c:pt>
                <c:pt idx="9707">
                  <c:v>-6.1475410000000001E-2</c:v>
                </c:pt>
                <c:pt idx="9708">
                  <c:v>-0.17767653799999999</c:v>
                </c:pt>
                <c:pt idx="9709">
                  <c:v>8.4265963999999999E-2</c:v>
                </c:pt>
                <c:pt idx="9710">
                  <c:v>-0.131050099</c:v>
                </c:pt>
                <c:pt idx="9711">
                  <c:v>-0.29696969699999998</c:v>
                </c:pt>
                <c:pt idx="9712">
                  <c:v>-4.8184357999999997E-2</c:v>
                </c:pt>
                <c:pt idx="9713">
                  <c:v>-0.15657142900000001</c:v>
                </c:pt>
                <c:pt idx="9714">
                  <c:v>-2.4484536000000001E-2</c:v>
                </c:pt>
                <c:pt idx="9715">
                  <c:v>-0.13380890600000001</c:v>
                </c:pt>
                <c:pt idx="9716">
                  <c:v>-3.5525951E-2</c:v>
                </c:pt>
                <c:pt idx="9717">
                  <c:v>-0.183020181</c:v>
                </c:pt>
                <c:pt idx="9718">
                  <c:v>-8.2165605000000003E-2</c:v>
                </c:pt>
                <c:pt idx="9719">
                  <c:v>-8.8461538000000006E-2</c:v>
                </c:pt>
                <c:pt idx="9720">
                  <c:v>-4.0718562999999999E-2</c:v>
                </c:pt>
                <c:pt idx="9721">
                  <c:v>-0.35168539300000001</c:v>
                </c:pt>
                <c:pt idx="9722">
                  <c:v>-0.114491774</c:v>
                </c:pt>
                <c:pt idx="9723">
                  <c:v>-6.2394603999999999E-2</c:v>
                </c:pt>
                <c:pt idx="9724">
                  <c:v>9.9616858000000003E-2</c:v>
                </c:pt>
                <c:pt idx="9725">
                  <c:v>-0.133257403</c:v>
                </c:pt>
                <c:pt idx="9726">
                  <c:v>-6.1297219999999999E-2</c:v>
                </c:pt>
                <c:pt idx="9727">
                  <c:v>-9.6918768000000002E-2</c:v>
                </c:pt>
                <c:pt idx="9728">
                  <c:v>-8.9089088999999996E-2</c:v>
                </c:pt>
                <c:pt idx="9729">
                  <c:v>-2.2711143E-2</c:v>
                </c:pt>
                <c:pt idx="9730">
                  <c:v>-1.5105739999999999E-2</c:v>
                </c:pt>
                <c:pt idx="9731">
                  <c:v>-6.0462359E-2</c:v>
                </c:pt>
                <c:pt idx="9732">
                  <c:v>-0.13189633100000001</c:v>
                </c:pt>
                <c:pt idx="9733">
                  <c:v>1.0043042E-2</c:v>
                </c:pt>
                <c:pt idx="9734">
                  <c:v>1.7739129999999999E-2</c:v>
                </c:pt>
                <c:pt idx="9735">
                  <c:v>8.2251082000000003E-2</c:v>
                </c:pt>
                <c:pt idx="9736">
                  <c:v>-6.269592E-3</c:v>
                </c:pt>
                <c:pt idx="9737">
                  <c:v>-9.0375586999999993E-2</c:v>
                </c:pt>
                <c:pt idx="9738">
                  <c:v>-0.175166297</c:v>
                </c:pt>
                <c:pt idx="9739">
                  <c:v>-9.3178037000000005E-2</c:v>
                </c:pt>
                <c:pt idx="9740">
                  <c:v>3.2442748E-2</c:v>
                </c:pt>
                <c:pt idx="9741">
                  <c:v>-0.17617865999999999</c:v>
                </c:pt>
                <c:pt idx="9742">
                  <c:v>-7.2148254999999994E-2</c:v>
                </c:pt>
                <c:pt idx="9743">
                  <c:v>-3.5589672000000003E-2</c:v>
                </c:pt>
                <c:pt idx="9744">
                  <c:v>-0.36741214100000003</c:v>
                </c:pt>
                <c:pt idx="9745">
                  <c:v>-4.9504949999999999E-2</c:v>
                </c:pt>
                <c:pt idx="9746">
                  <c:v>-3.8372093000000003E-2</c:v>
                </c:pt>
                <c:pt idx="9747">
                  <c:v>-2.9296875E-2</c:v>
                </c:pt>
                <c:pt idx="9748">
                  <c:v>-0.22430703599999999</c:v>
                </c:pt>
                <c:pt idx="9749">
                  <c:v>-0.14173228299999999</c:v>
                </c:pt>
                <c:pt idx="9750">
                  <c:v>-5.2996670000000003E-2</c:v>
                </c:pt>
                <c:pt idx="9751">
                  <c:v>-0.15369863</c:v>
                </c:pt>
                <c:pt idx="9752">
                  <c:v>-3.90625E-2</c:v>
                </c:pt>
                <c:pt idx="9753">
                  <c:v>-7.8455790999999997E-2</c:v>
                </c:pt>
                <c:pt idx="9754">
                  <c:v>-2.8076923E-2</c:v>
                </c:pt>
                <c:pt idx="9755">
                  <c:v>-1.2541254E-2</c:v>
                </c:pt>
                <c:pt idx="9756">
                  <c:v>-0.14652501100000001</c:v>
                </c:pt>
                <c:pt idx="9757">
                  <c:v>6.51341E-2</c:v>
                </c:pt>
                <c:pt idx="9758">
                  <c:v>-0.43487858699999998</c:v>
                </c:pt>
                <c:pt idx="9759">
                  <c:v>-0.15872115000000001</c:v>
                </c:pt>
                <c:pt idx="9760">
                  <c:v>-0.15466772200000001</c:v>
                </c:pt>
                <c:pt idx="9761">
                  <c:v>5.1515152000000002E-2</c:v>
                </c:pt>
                <c:pt idx="9762">
                  <c:v>7.8241005000000002E-2</c:v>
                </c:pt>
                <c:pt idx="9763">
                  <c:v>-0.22568460800000001</c:v>
                </c:pt>
                <c:pt idx="9764">
                  <c:v>-9.9567100000000006E-2</c:v>
                </c:pt>
                <c:pt idx="9765">
                  <c:v>-2.1721641E-2</c:v>
                </c:pt>
                <c:pt idx="9766">
                  <c:v>0.27746591799999998</c:v>
                </c:pt>
                <c:pt idx="9767">
                  <c:v>-0.12021857900000001</c:v>
                </c:pt>
                <c:pt idx="9768">
                  <c:v>-0.11644444399999999</c:v>
                </c:pt>
                <c:pt idx="9769">
                  <c:v>-2.6173826000000001E-2</c:v>
                </c:pt>
                <c:pt idx="9770">
                  <c:v>-0.21571428600000001</c:v>
                </c:pt>
                <c:pt idx="9771">
                  <c:v>-0.11071681999999999</c:v>
                </c:pt>
                <c:pt idx="9772">
                  <c:v>-4.5774648000000001E-2</c:v>
                </c:pt>
                <c:pt idx="9773">
                  <c:v>2.9213482999999998E-2</c:v>
                </c:pt>
                <c:pt idx="9774">
                  <c:v>0.105263158</c:v>
                </c:pt>
                <c:pt idx="9775">
                  <c:v>-0.115949367</c:v>
                </c:pt>
                <c:pt idx="9776">
                  <c:v>-0.12592592599999999</c:v>
                </c:pt>
                <c:pt idx="9777">
                  <c:v>-0.32599118900000001</c:v>
                </c:pt>
                <c:pt idx="9778">
                  <c:v>-3.9917695000000003E-2</c:v>
                </c:pt>
                <c:pt idx="9779">
                  <c:v>-0.20164126600000001</c:v>
                </c:pt>
                <c:pt idx="9780">
                  <c:v>-0.24128440400000001</c:v>
                </c:pt>
                <c:pt idx="9781">
                  <c:v>-0.217078189</c:v>
                </c:pt>
                <c:pt idx="9782">
                  <c:v>-0.18718036099999999</c:v>
                </c:pt>
                <c:pt idx="9783">
                  <c:v>-0.16024567300000001</c:v>
                </c:pt>
                <c:pt idx="9784">
                  <c:v>-8.7549864000000005E-2</c:v>
                </c:pt>
                <c:pt idx="9785">
                  <c:v>-0.103235747</c:v>
                </c:pt>
                <c:pt idx="9786">
                  <c:v>-0.13942307700000001</c:v>
                </c:pt>
                <c:pt idx="9787">
                  <c:v>-7.6502732000000004E-2</c:v>
                </c:pt>
                <c:pt idx="9788">
                  <c:v>-0.17183251799999999</c:v>
                </c:pt>
                <c:pt idx="9789">
                  <c:v>-6.8112798000000002E-2</c:v>
                </c:pt>
                <c:pt idx="9790">
                  <c:v>-0.13249037899999999</c:v>
                </c:pt>
                <c:pt idx="9791">
                  <c:v>-4.1043478000000001E-2</c:v>
                </c:pt>
                <c:pt idx="9792">
                  <c:v>1.6949153000000002E-2</c:v>
                </c:pt>
                <c:pt idx="9793">
                  <c:v>-0.23464823100000001</c:v>
                </c:pt>
                <c:pt idx="9794">
                  <c:v>-0.110320285</c:v>
                </c:pt>
                <c:pt idx="9795">
                  <c:v>-8.7954111000000001E-2</c:v>
                </c:pt>
                <c:pt idx="9796">
                  <c:v>-0.119954904</c:v>
                </c:pt>
                <c:pt idx="9797">
                  <c:v>-4.0140845000000001E-2</c:v>
                </c:pt>
                <c:pt idx="9798">
                  <c:v>-0.29970760200000002</c:v>
                </c:pt>
                <c:pt idx="9799">
                  <c:v>6.1873638000000002E-2</c:v>
                </c:pt>
                <c:pt idx="9800">
                  <c:v>-8.4019768999999994E-2</c:v>
                </c:pt>
                <c:pt idx="9801">
                  <c:v>-2.0005064999999999E-2</c:v>
                </c:pt>
                <c:pt idx="9802">
                  <c:v>-1.0607915000000001E-2</c:v>
                </c:pt>
                <c:pt idx="9803">
                  <c:v>1.3081994E-2</c:v>
                </c:pt>
                <c:pt idx="9804">
                  <c:v>-0.213261649</c:v>
                </c:pt>
                <c:pt idx="9805">
                  <c:v>-1.5706806E-2</c:v>
                </c:pt>
                <c:pt idx="9806">
                  <c:v>3.2871971999999999E-2</c:v>
                </c:pt>
                <c:pt idx="9807">
                  <c:v>-8.9024389999999995E-2</c:v>
                </c:pt>
                <c:pt idx="9808">
                  <c:v>-7.4152542000000002E-2</c:v>
                </c:pt>
                <c:pt idx="9809">
                  <c:v>-0.15724244800000001</c:v>
                </c:pt>
                <c:pt idx="9810">
                  <c:v>-1.6853933000000001E-2</c:v>
                </c:pt>
                <c:pt idx="9811">
                  <c:v>-0.276285844</c:v>
                </c:pt>
                <c:pt idx="9812">
                  <c:v>-3.5641842999999999E-2</c:v>
                </c:pt>
                <c:pt idx="9813">
                  <c:v>-4.7878127999999999E-2</c:v>
                </c:pt>
                <c:pt idx="9814">
                  <c:v>-1.8918918999999999E-2</c:v>
                </c:pt>
                <c:pt idx="9815">
                  <c:v>-2.4E-2</c:v>
                </c:pt>
                <c:pt idx="9816">
                  <c:v>5.8333333000000001E-2</c:v>
                </c:pt>
                <c:pt idx="9817">
                  <c:v>-0.105731225</c:v>
                </c:pt>
                <c:pt idx="9818">
                  <c:v>-7.9416531999999998E-2</c:v>
                </c:pt>
                <c:pt idx="9819">
                  <c:v>-5.4175292999999999E-2</c:v>
                </c:pt>
                <c:pt idx="9820">
                  <c:v>-7.7971878999999994E-2</c:v>
                </c:pt>
                <c:pt idx="9821">
                  <c:v>-0.19169096199999999</c:v>
                </c:pt>
                <c:pt idx="9822">
                  <c:v>-1.6544118E-2</c:v>
                </c:pt>
                <c:pt idx="9823">
                  <c:v>-4.9939099000000001E-2</c:v>
                </c:pt>
                <c:pt idx="9824">
                  <c:v>-0.10761347</c:v>
                </c:pt>
                <c:pt idx="9825">
                  <c:v>-2.4038462E-2</c:v>
                </c:pt>
                <c:pt idx="9826">
                  <c:v>-0.123266564</c:v>
                </c:pt>
                <c:pt idx="9827">
                  <c:v>-0.212927757</c:v>
                </c:pt>
                <c:pt idx="9828">
                  <c:v>-0.18853255599999999</c:v>
                </c:pt>
                <c:pt idx="9829">
                  <c:v>-7.6003823999999998E-2</c:v>
                </c:pt>
                <c:pt idx="9830">
                  <c:v>-6.8571429000000003E-2</c:v>
                </c:pt>
                <c:pt idx="9831">
                  <c:v>-0.381142857</c:v>
                </c:pt>
                <c:pt idx="9832">
                  <c:v>-3.1578947000000003E-2</c:v>
                </c:pt>
                <c:pt idx="9833">
                  <c:v>-8.2162161999999997E-2</c:v>
                </c:pt>
                <c:pt idx="9834">
                  <c:v>-0.119593426</c:v>
                </c:pt>
                <c:pt idx="9835">
                  <c:v>3.9942938999999997E-2</c:v>
                </c:pt>
                <c:pt idx="9836">
                  <c:v>-4.2632067000000003E-2</c:v>
                </c:pt>
                <c:pt idx="9837">
                  <c:v>-3.3776595999999999E-2</c:v>
                </c:pt>
                <c:pt idx="9838">
                  <c:v>9.7226977000000006E-2</c:v>
                </c:pt>
                <c:pt idx="9839">
                  <c:v>-4.3333333000000002E-2</c:v>
                </c:pt>
                <c:pt idx="9840">
                  <c:v>-1.125E-2</c:v>
                </c:pt>
                <c:pt idx="9841">
                  <c:v>-7.8947368000000004E-2</c:v>
                </c:pt>
                <c:pt idx="9842">
                  <c:v>-8.0100124999999994E-2</c:v>
                </c:pt>
                <c:pt idx="9843">
                  <c:v>-0.14143049899999999</c:v>
                </c:pt>
                <c:pt idx="9844">
                  <c:v>-5.7043073E-2</c:v>
                </c:pt>
                <c:pt idx="9845">
                  <c:v>-5.0171038000000001E-2</c:v>
                </c:pt>
                <c:pt idx="9846">
                  <c:v>-6.0429721999999998E-2</c:v>
                </c:pt>
                <c:pt idx="9847">
                  <c:v>0.187725632</c:v>
                </c:pt>
                <c:pt idx="9848">
                  <c:v>-1.5748030000000001E-3</c:v>
                </c:pt>
                <c:pt idx="9849">
                  <c:v>-0.13968481399999999</c:v>
                </c:pt>
                <c:pt idx="9850">
                  <c:v>-7.3722851000000006E-2</c:v>
                </c:pt>
                <c:pt idx="9851">
                  <c:v>-0.108216433</c:v>
                </c:pt>
                <c:pt idx="9852">
                  <c:v>-4.6556368000000001E-2</c:v>
                </c:pt>
                <c:pt idx="9853">
                  <c:v>-0.14271730599999999</c:v>
                </c:pt>
                <c:pt idx="9854">
                  <c:v>-0.169734151</c:v>
                </c:pt>
                <c:pt idx="9855">
                  <c:v>-0.34206896599999997</c:v>
                </c:pt>
                <c:pt idx="9856">
                  <c:v>5.5621301999999997E-2</c:v>
                </c:pt>
                <c:pt idx="9857">
                  <c:v>-0.36372064300000001</c:v>
                </c:pt>
                <c:pt idx="9858">
                  <c:v>-4.5250515999999998E-2</c:v>
                </c:pt>
                <c:pt idx="9859">
                  <c:v>-0.16312997300000001</c:v>
                </c:pt>
                <c:pt idx="9860">
                  <c:v>-0.25925925900000002</c:v>
                </c:pt>
                <c:pt idx="9861">
                  <c:v>-0.141857923</c:v>
                </c:pt>
                <c:pt idx="9862">
                  <c:v>0.11497890299999999</c:v>
                </c:pt>
                <c:pt idx="9863">
                  <c:v>-0.31378299100000001</c:v>
                </c:pt>
                <c:pt idx="9864">
                  <c:v>-0.20167363999999999</c:v>
                </c:pt>
                <c:pt idx="9865">
                  <c:v>-0.11710490599999999</c:v>
                </c:pt>
                <c:pt idx="9866">
                  <c:v>-0.15569437799999999</c:v>
                </c:pt>
                <c:pt idx="9867">
                  <c:v>-0.13412563699999999</c:v>
                </c:pt>
                <c:pt idx="9868">
                  <c:v>-0.10019175499999999</c:v>
                </c:pt>
                <c:pt idx="9869">
                  <c:v>9.6101890999999995E-2</c:v>
                </c:pt>
                <c:pt idx="9870">
                  <c:v>-0.193266833</c:v>
                </c:pt>
                <c:pt idx="9871">
                  <c:v>-0.18242831000000001</c:v>
                </c:pt>
                <c:pt idx="9872">
                  <c:v>-0.132897603</c:v>
                </c:pt>
                <c:pt idx="9873">
                  <c:v>-0.11590128099999999</c:v>
                </c:pt>
                <c:pt idx="9874">
                  <c:v>-0.109386548</c:v>
                </c:pt>
                <c:pt idx="9875">
                  <c:v>-9.9444444000000007E-2</c:v>
                </c:pt>
                <c:pt idx="9876">
                  <c:v>-4.6307885E-2</c:v>
                </c:pt>
                <c:pt idx="9877">
                  <c:v>-0.11581920900000001</c:v>
                </c:pt>
                <c:pt idx="9878">
                  <c:v>-1.085384E-3</c:v>
                </c:pt>
                <c:pt idx="9879">
                  <c:v>-3.7162161999999999E-2</c:v>
                </c:pt>
                <c:pt idx="9880">
                  <c:v>4.4656296999999998E-2</c:v>
                </c:pt>
                <c:pt idx="9881">
                  <c:v>-7.8294574000000006E-2</c:v>
                </c:pt>
                <c:pt idx="9882">
                  <c:v>-0.23251417799999999</c:v>
                </c:pt>
                <c:pt idx="9883">
                  <c:v>0.32087227400000001</c:v>
                </c:pt>
                <c:pt idx="9884">
                  <c:v>-5.9080094999999999E-2</c:v>
                </c:pt>
                <c:pt idx="9885">
                  <c:v>-4.1547278E-2</c:v>
                </c:pt>
                <c:pt idx="9886">
                  <c:v>-0.150793651</c:v>
                </c:pt>
                <c:pt idx="9887">
                  <c:v>-0.111725955</c:v>
                </c:pt>
                <c:pt idx="9888">
                  <c:v>-4.4946191000000003E-2</c:v>
                </c:pt>
                <c:pt idx="9889">
                  <c:v>-0.42150170599999998</c:v>
                </c:pt>
                <c:pt idx="9890">
                  <c:v>-0.11904761899999999</c:v>
                </c:pt>
                <c:pt idx="9891">
                  <c:v>-0.209915612</c:v>
                </c:pt>
                <c:pt idx="9892">
                  <c:v>-0.31293302499999998</c:v>
                </c:pt>
                <c:pt idx="9893">
                  <c:v>-9.7989950000000006E-2</c:v>
                </c:pt>
                <c:pt idx="9894">
                  <c:v>-0.109131403</c:v>
                </c:pt>
                <c:pt idx="9895">
                  <c:v>-5.5861526000000002E-2</c:v>
                </c:pt>
                <c:pt idx="9896">
                  <c:v>-0.16852708999999999</c:v>
                </c:pt>
                <c:pt idx="9897">
                  <c:v>-0.14368650199999999</c:v>
                </c:pt>
                <c:pt idx="9898">
                  <c:v>-4.3887147000000001E-2</c:v>
                </c:pt>
                <c:pt idx="9899">
                  <c:v>-7.4096568000000002E-2</c:v>
                </c:pt>
                <c:pt idx="9900">
                  <c:v>-8.1841432000000006E-2</c:v>
                </c:pt>
                <c:pt idx="9901">
                  <c:v>-0.21794871800000001</c:v>
                </c:pt>
                <c:pt idx="9902">
                  <c:v>4.8583000000000003E-3</c:v>
                </c:pt>
                <c:pt idx="9903">
                  <c:v>-0.103465851</c:v>
                </c:pt>
                <c:pt idx="9904">
                  <c:v>-0.12777777800000001</c:v>
                </c:pt>
                <c:pt idx="9905">
                  <c:v>-2.8239203000000001E-2</c:v>
                </c:pt>
                <c:pt idx="9906">
                  <c:v>0.35506003400000002</c:v>
                </c:pt>
                <c:pt idx="9907">
                  <c:v>-9.8939930000000002E-3</c:v>
                </c:pt>
                <c:pt idx="9908">
                  <c:v>-7.8896973999999995E-2</c:v>
                </c:pt>
                <c:pt idx="9909">
                  <c:v>-0.103255814</c:v>
                </c:pt>
                <c:pt idx="9910">
                  <c:v>1.9935690999999998E-2</c:v>
                </c:pt>
                <c:pt idx="9911">
                  <c:v>-3.8235294000000003E-2</c:v>
                </c:pt>
                <c:pt idx="9912">
                  <c:v>-0.182994455</c:v>
                </c:pt>
                <c:pt idx="9913">
                  <c:v>-4.9256776000000002E-2</c:v>
                </c:pt>
                <c:pt idx="9914">
                  <c:v>-0.107441016</c:v>
                </c:pt>
                <c:pt idx="9915">
                  <c:v>-0.23153657699999999</c:v>
                </c:pt>
                <c:pt idx="9916">
                  <c:v>-0.21435142600000001</c:v>
                </c:pt>
                <c:pt idx="9917">
                  <c:v>-0.16247906200000001</c:v>
                </c:pt>
                <c:pt idx="9918">
                  <c:v>-1.3157894999999999E-2</c:v>
                </c:pt>
                <c:pt idx="9919">
                  <c:v>-0.102767603</c:v>
                </c:pt>
                <c:pt idx="9920">
                  <c:v>-6.6496163999999996E-2</c:v>
                </c:pt>
                <c:pt idx="9921">
                  <c:v>-2.2201003E-2</c:v>
                </c:pt>
                <c:pt idx="9922">
                  <c:v>0.19106699799999999</c:v>
                </c:pt>
                <c:pt idx="9923">
                  <c:v>4.0338850000000001E-3</c:v>
                </c:pt>
                <c:pt idx="9924">
                  <c:v>-7.4307305000000004E-2</c:v>
                </c:pt>
                <c:pt idx="9925">
                  <c:v>-0.162614803</c:v>
                </c:pt>
                <c:pt idx="9926">
                  <c:v>-9.2198582000000001E-2</c:v>
                </c:pt>
                <c:pt idx="9927">
                  <c:v>-1.8034265000000001E-2</c:v>
                </c:pt>
                <c:pt idx="9928">
                  <c:v>-0.12446198</c:v>
                </c:pt>
                <c:pt idx="9929">
                  <c:v>-3.4482759000000002E-2</c:v>
                </c:pt>
                <c:pt idx="9930">
                  <c:v>-0.14625850300000001</c:v>
                </c:pt>
                <c:pt idx="9931">
                  <c:v>2.2304833E-2</c:v>
                </c:pt>
                <c:pt idx="9932">
                  <c:v>-0.104820628</c:v>
                </c:pt>
                <c:pt idx="9933">
                  <c:v>-7.9341864999999998E-2</c:v>
                </c:pt>
                <c:pt idx="9934">
                  <c:v>-9.9837222000000003E-2</c:v>
                </c:pt>
                <c:pt idx="9935">
                  <c:v>-7.4074074000000004E-2</c:v>
                </c:pt>
                <c:pt idx="9936">
                  <c:v>-2.5849858E-2</c:v>
                </c:pt>
                <c:pt idx="9937">
                  <c:v>-6.083976E-2</c:v>
                </c:pt>
                <c:pt idx="9938">
                  <c:v>-4.8109965999999997E-2</c:v>
                </c:pt>
                <c:pt idx="9939">
                  <c:v>-4.1164240999999997E-2</c:v>
                </c:pt>
                <c:pt idx="9940">
                  <c:v>-4.7011952000000003E-2</c:v>
                </c:pt>
                <c:pt idx="9941">
                  <c:v>7.8644890000000005E-3</c:v>
                </c:pt>
                <c:pt idx="9942">
                  <c:v>-0.25925925900000002</c:v>
                </c:pt>
                <c:pt idx="9943">
                  <c:v>-4.4715446999999998E-2</c:v>
                </c:pt>
                <c:pt idx="9944">
                  <c:v>-0.22763636400000001</c:v>
                </c:pt>
                <c:pt idx="9945">
                  <c:v>-5.5013494000000003E-2</c:v>
                </c:pt>
                <c:pt idx="9946">
                  <c:v>-0.105925926</c:v>
                </c:pt>
                <c:pt idx="9947">
                  <c:v>-4.8309179000000001E-2</c:v>
                </c:pt>
                <c:pt idx="9948">
                  <c:v>0.10645724299999999</c:v>
                </c:pt>
                <c:pt idx="9949">
                  <c:v>-0.10193920300000001</c:v>
                </c:pt>
                <c:pt idx="9950">
                  <c:v>-6.2189050000000003E-3</c:v>
                </c:pt>
                <c:pt idx="9951">
                  <c:v>-0.15710919100000001</c:v>
                </c:pt>
                <c:pt idx="9952">
                  <c:v>-0.26650164999999998</c:v>
                </c:pt>
                <c:pt idx="9953">
                  <c:v>8.5714286000000001E-2</c:v>
                </c:pt>
                <c:pt idx="9954">
                  <c:v>-0.104482323</c:v>
                </c:pt>
                <c:pt idx="9955">
                  <c:v>7.6050169000000001E-2</c:v>
                </c:pt>
                <c:pt idx="9956">
                  <c:v>-0.240088106</c:v>
                </c:pt>
                <c:pt idx="9957">
                  <c:v>-0.151821862</c:v>
                </c:pt>
                <c:pt idx="9958">
                  <c:v>-0.15739983599999999</c:v>
                </c:pt>
                <c:pt idx="9959">
                  <c:v>-0.207368421</c:v>
                </c:pt>
                <c:pt idx="9960">
                  <c:v>1.4474600000000001E-2</c:v>
                </c:pt>
                <c:pt idx="9961">
                  <c:v>-8.9136489999999999E-2</c:v>
                </c:pt>
                <c:pt idx="9962">
                  <c:v>-0.149365198</c:v>
                </c:pt>
                <c:pt idx="9963">
                  <c:v>-7.9601989999999997E-2</c:v>
                </c:pt>
                <c:pt idx="9964">
                  <c:v>-5.9090908999999997E-2</c:v>
                </c:pt>
                <c:pt idx="9965">
                  <c:v>-0.13436768099999999</c:v>
                </c:pt>
                <c:pt idx="9966">
                  <c:v>-0.26657060500000002</c:v>
                </c:pt>
                <c:pt idx="9967">
                  <c:v>1.6393443000000001E-2</c:v>
                </c:pt>
                <c:pt idx="9968">
                  <c:v>-7.1743930000000003E-3</c:v>
                </c:pt>
                <c:pt idx="9969">
                  <c:v>-0.27173913</c:v>
                </c:pt>
                <c:pt idx="9970">
                  <c:v>2.8824834000000001E-2</c:v>
                </c:pt>
                <c:pt idx="9971">
                  <c:v>1.4025245E-2</c:v>
                </c:pt>
                <c:pt idx="9972">
                  <c:v>-6.1764706000000003E-2</c:v>
                </c:pt>
                <c:pt idx="9973">
                  <c:v>8.7179487E-2</c:v>
                </c:pt>
                <c:pt idx="9974">
                  <c:v>-0.29545454500000001</c:v>
                </c:pt>
                <c:pt idx="9975">
                  <c:v>-0.15857142900000001</c:v>
                </c:pt>
                <c:pt idx="9976">
                  <c:v>-0.22248243600000001</c:v>
                </c:pt>
                <c:pt idx="9977">
                  <c:v>-1.1111111E-2</c:v>
                </c:pt>
                <c:pt idx="9978">
                  <c:v>-0.143642834</c:v>
                </c:pt>
                <c:pt idx="9979">
                  <c:v>-3.6093418000000002E-2</c:v>
                </c:pt>
                <c:pt idx="9980">
                  <c:v>-7.4803149999999999E-2</c:v>
                </c:pt>
                <c:pt idx="9981">
                  <c:v>-0.113977205</c:v>
                </c:pt>
                <c:pt idx="9982">
                  <c:v>5.7012499999999999E-4</c:v>
                </c:pt>
                <c:pt idx="9983">
                  <c:v>-0.14752907000000001</c:v>
                </c:pt>
                <c:pt idx="9984">
                  <c:v>0.145476773</c:v>
                </c:pt>
                <c:pt idx="9985">
                  <c:v>-0.106066859</c:v>
                </c:pt>
                <c:pt idx="9986">
                  <c:v>-0.15639810400000001</c:v>
                </c:pt>
                <c:pt idx="9987">
                  <c:v>0.10423246999999999</c:v>
                </c:pt>
                <c:pt idx="9988">
                  <c:v>-9.7288046000000003E-2</c:v>
                </c:pt>
                <c:pt idx="9989">
                  <c:v>-1.818182E-3</c:v>
                </c:pt>
                <c:pt idx="9990">
                  <c:v>-0.124324324</c:v>
                </c:pt>
                <c:pt idx="9991">
                  <c:v>-7.8927203000000001E-2</c:v>
                </c:pt>
                <c:pt idx="9992">
                  <c:v>-0.24210526299999999</c:v>
                </c:pt>
                <c:pt idx="9993">
                  <c:v>-0.23056300299999999</c:v>
                </c:pt>
                <c:pt idx="9994">
                  <c:v>-0.116715298</c:v>
                </c:pt>
                <c:pt idx="9995">
                  <c:v>-0.108295872</c:v>
                </c:pt>
                <c:pt idx="9996">
                  <c:v>-3.8142620000000002E-2</c:v>
                </c:pt>
                <c:pt idx="9997">
                  <c:v>-0.266528926</c:v>
                </c:pt>
                <c:pt idx="9998">
                  <c:v>-8.4394904000000007E-2</c:v>
                </c:pt>
                <c:pt idx="9999">
                  <c:v>0.18672905100000001</c:v>
                </c:pt>
                <c:pt idx="10000">
                  <c:v>-0.17161360000000001</c:v>
                </c:pt>
                <c:pt idx="10001">
                  <c:v>-0.16118237599999999</c:v>
                </c:pt>
                <c:pt idx="10002">
                  <c:v>-0.108295872</c:v>
                </c:pt>
                <c:pt idx="10003">
                  <c:v>1.1363636E-2</c:v>
                </c:pt>
                <c:pt idx="10004">
                  <c:v>-0.119082479</c:v>
                </c:pt>
                <c:pt idx="10005">
                  <c:v>-3.9814200000000003E-3</c:v>
                </c:pt>
                <c:pt idx="10006">
                  <c:v>-0.105653383</c:v>
                </c:pt>
                <c:pt idx="10007">
                  <c:v>-2.9535865000000001E-2</c:v>
                </c:pt>
                <c:pt idx="10008">
                  <c:v>-0.32033096900000002</c:v>
                </c:pt>
                <c:pt idx="10009">
                  <c:v>-7.4074074000000004E-2</c:v>
                </c:pt>
                <c:pt idx="10010">
                  <c:v>1.2514221000000001E-2</c:v>
                </c:pt>
                <c:pt idx="10011">
                  <c:v>2.8169010000000001E-3</c:v>
                </c:pt>
                <c:pt idx="10012">
                  <c:v>3.4117647000000001E-2</c:v>
                </c:pt>
                <c:pt idx="10013">
                  <c:v>-0.22014051500000001</c:v>
                </c:pt>
                <c:pt idx="10014">
                  <c:v>-7.7733860000000002E-2</c:v>
                </c:pt>
                <c:pt idx="10015">
                  <c:v>-0.14498852300000001</c:v>
                </c:pt>
                <c:pt idx="10016">
                  <c:v>-3.2258065000000002E-2</c:v>
                </c:pt>
                <c:pt idx="10017">
                  <c:v>-0.387130802</c:v>
                </c:pt>
                <c:pt idx="10018">
                  <c:v>0.171533881</c:v>
                </c:pt>
                <c:pt idx="10019">
                  <c:v>-0.14831013900000001</c:v>
                </c:pt>
                <c:pt idx="10020">
                  <c:v>-6.5681445000000005E-2</c:v>
                </c:pt>
                <c:pt idx="10021">
                  <c:v>-0.308687616</c:v>
                </c:pt>
                <c:pt idx="10022">
                  <c:v>-0.100840336</c:v>
                </c:pt>
                <c:pt idx="10023">
                  <c:v>3.5190616000000001E-2</c:v>
                </c:pt>
                <c:pt idx="10024">
                  <c:v>-0.105128205</c:v>
                </c:pt>
                <c:pt idx="10025">
                  <c:v>-3.9840639999999998E-3</c:v>
                </c:pt>
                <c:pt idx="10026">
                  <c:v>5.0062355000000003E-2</c:v>
                </c:pt>
                <c:pt idx="10027">
                  <c:v>-0.38872891799999998</c:v>
                </c:pt>
                <c:pt idx="10028">
                  <c:v>5.1063829999999998E-2</c:v>
                </c:pt>
                <c:pt idx="10029">
                  <c:v>-0.22656960900000001</c:v>
                </c:pt>
                <c:pt idx="10030">
                  <c:v>-0.18787079800000001</c:v>
                </c:pt>
                <c:pt idx="10031">
                  <c:v>-0.111111111</c:v>
                </c:pt>
                <c:pt idx="10032">
                  <c:v>-8.8046647000000006E-2</c:v>
                </c:pt>
                <c:pt idx="10033">
                  <c:v>4.8780487999999997E-2</c:v>
                </c:pt>
                <c:pt idx="10034">
                  <c:v>-5.9674502999999997E-2</c:v>
                </c:pt>
                <c:pt idx="10035">
                  <c:v>-0.22712933799999999</c:v>
                </c:pt>
                <c:pt idx="10036">
                  <c:v>-0.14791987700000001</c:v>
                </c:pt>
                <c:pt idx="10037">
                  <c:v>-0.21769216399999999</c:v>
                </c:pt>
                <c:pt idx="10038">
                  <c:v>-0.29142441899999999</c:v>
                </c:pt>
                <c:pt idx="10039">
                  <c:v>-0.13955637700000001</c:v>
                </c:pt>
                <c:pt idx="10040">
                  <c:v>-0.14021892899999999</c:v>
                </c:pt>
                <c:pt idx="10041">
                  <c:v>-2.6395939E-2</c:v>
                </c:pt>
                <c:pt idx="10042">
                  <c:v>-0.13201417600000001</c:v>
                </c:pt>
                <c:pt idx="10043">
                  <c:v>5.5757576000000003E-2</c:v>
                </c:pt>
                <c:pt idx="10044">
                  <c:v>3.7109375E-2</c:v>
                </c:pt>
                <c:pt idx="10045">
                  <c:v>-0.213718412</c:v>
                </c:pt>
                <c:pt idx="10046">
                  <c:v>-0.19473907500000001</c:v>
                </c:pt>
                <c:pt idx="10047">
                  <c:v>8.8996764000000006E-2</c:v>
                </c:pt>
                <c:pt idx="10048">
                  <c:v>-0.31185787700000001</c:v>
                </c:pt>
                <c:pt idx="10049">
                  <c:v>-0.31805682899999999</c:v>
                </c:pt>
                <c:pt idx="10050">
                  <c:v>-0.22013965499999999</c:v>
                </c:pt>
                <c:pt idx="10051">
                  <c:v>-2.5644783000000001E-2</c:v>
                </c:pt>
                <c:pt idx="10052">
                  <c:v>-0.14451114900000001</c:v>
                </c:pt>
                <c:pt idx="10053">
                  <c:v>-7.4041811999999999E-2</c:v>
                </c:pt>
                <c:pt idx="10054">
                  <c:v>-7.9892279999999996E-2</c:v>
                </c:pt>
                <c:pt idx="10055">
                  <c:v>-0.15378787899999999</c:v>
                </c:pt>
                <c:pt idx="10056">
                  <c:v>-6.8170672000000002E-2</c:v>
                </c:pt>
                <c:pt idx="10057">
                  <c:v>-0.20542495499999999</c:v>
                </c:pt>
                <c:pt idx="10058">
                  <c:v>-3.1135531000000001E-2</c:v>
                </c:pt>
                <c:pt idx="10059">
                  <c:v>-0.26657824899999999</c:v>
                </c:pt>
                <c:pt idx="10060">
                  <c:v>7.0287539999999996E-2</c:v>
                </c:pt>
                <c:pt idx="10061">
                  <c:v>4.9263463E-2</c:v>
                </c:pt>
                <c:pt idx="10062">
                  <c:v>-1.6E-2</c:v>
                </c:pt>
                <c:pt idx="10063">
                  <c:v>5.4322429999999998E-2</c:v>
                </c:pt>
                <c:pt idx="10064">
                  <c:v>-2.1686746999999999E-2</c:v>
                </c:pt>
                <c:pt idx="10065">
                  <c:v>-0.122866894</c:v>
                </c:pt>
                <c:pt idx="10066">
                  <c:v>0.160377358</c:v>
                </c:pt>
                <c:pt idx="10067">
                  <c:v>-2.0523708000000002E-2</c:v>
                </c:pt>
                <c:pt idx="10068">
                  <c:v>-8.5131894E-2</c:v>
                </c:pt>
                <c:pt idx="10069">
                  <c:v>-7.5301204999999996E-2</c:v>
                </c:pt>
                <c:pt idx="10070">
                  <c:v>-7.5060532999999999E-2</c:v>
                </c:pt>
                <c:pt idx="10071">
                  <c:v>9.6989966999999996E-2</c:v>
                </c:pt>
                <c:pt idx="10072">
                  <c:v>5.7939910000000001E-3</c:v>
                </c:pt>
                <c:pt idx="10073">
                  <c:v>-0.213675214</c:v>
                </c:pt>
                <c:pt idx="10074">
                  <c:v>-0.11045891100000001</c:v>
                </c:pt>
                <c:pt idx="10075">
                  <c:v>-2.3655914E-2</c:v>
                </c:pt>
                <c:pt idx="10076">
                  <c:v>-1.6129032000000001E-2</c:v>
                </c:pt>
                <c:pt idx="10077">
                  <c:v>-2.2381756999999999E-2</c:v>
                </c:pt>
                <c:pt idx="10078">
                  <c:v>-0.105222437</c:v>
                </c:pt>
                <c:pt idx="10079">
                  <c:v>-0.11922527400000001</c:v>
                </c:pt>
                <c:pt idx="10080">
                  <c:v>-0.13408093600000001</c:v>
                </c:pt>
                <c:pt idx="10081">
                  <c:v>-1.552039E-2</c:v>
                </c:pt>
                <c:pt idx="10082">
                  <c:v>-3.3628859999999997E-2</c:v>
                </c:pt>
                <c:pt idx="10083">
                  <c:v>-5.7757008999999998E-2</c:v>
                </c:pt>
                <c:pt idx="10084">
                  <c:v>-2.6548672999999998E-2</c:v>
                </c:pt>
                <c:pt idx="10085">
                  <c:v>-0.12695795500000001</c:v>
                </c:pt>
                <c:pt idx="10086">
                  <c:v>-0.176754668</c:v>
                </c:pt>
                <c:pt idx="10087">
                  <c:v>-0.107014388</c:v>
                </c:pt>
                <c:pt idx="10088">
                  <c:v>-0.24600638999999999</c:v>
                </c:pt>
                <c:pt idx="10089">
                  <c:v>-0.16390366000000001</c:v>
                </c:pt>
                <c:pt idx="10090">
                  <c:v>-0.21394611699999999</c:v>
                </c:pt>
                <c:pt idx="10091">
                  <c:v>7.6954564000000003E-2</c:v>
                </c:pt>
                <c:pt idx="10092">
                  <c:v>-0.21273209500000001</c:v>
                </c:pt>
                <c:pt idx="10093">
                  <c:v>-0.15722198600000001</c:v>
                </c:pt>
                <c:pt idx="10094">
                  <c:v>-0.104395604</c:v>
                </c:pt>
                <c:pt idx="10095">
                  <c:v>3.8715769999999997E-2</c:v>
                </c:pt>
                <c:pt idx="10096">
                  <c:v>0.15431309900000001</c:v>
                </c:pt>
                <c:pt idx="10097">
                  <c:v>-8.3333332999999996E-2</c:v>
                </c:pt>
                <c:pt idx="10098">
                  <c:v>-2.5462011999999999E-2</c:v>
                </c:pt>
                <c:pt idx="10099">
                  <c:v>-0.14651721400000001</c:v>
                </c:pt>
                <c:pt idx="10100">
                  <c:v>-0.280405405</c:v>
                </c:pt>
                <c:pt idx="10101">
                  <c:v>-0.17030567699999999</c:v>
                </c:pt>
                <c:pt idx="10102">
                  <c:v>-0.28849902500000002</c:v>
                </c:pt>
                <c:pt idx="10103">
                  <c:v>-9.2272202999999997E-2</c:v>
                </c:pt>
                <c:pt idx="10104">
                  <c:v>-5.9210525999999999E-2</c:v>
                </c:pt>
                <c:pt idx="10105">
                  <c:v>-0.19029850700000001</c:v>
                </c:pt>
                <c:pt idx="10106">
                  <c:v>2.2578534000000001E-2</c:v>
                </c:pt>
                <c:pt idx="10107">
                  <c:v>1.2500000000000001E-2</c:v>
                </c:pt>
                <c:pt idx="10108">
                  <c:v>-9.5578231E-2</c:v>
                </c:pt>
                <c:pt idx="10109">
                  <c:v>-0.11271297500000001</c:v>
                </c:pt>
                <c:pt idx="10110">
                  <c:v>-8.7224851000000006E-2</c:v>
                </c:pt>
                <c:pt idx="10111">
                  <c:v>-0.16600000000000001</c:v>
                </c:pt>
                <c:pt idx="10112">
                  <c:v>-2.8772754000000001E-2</c:v>
                </c:pt>
                <c:pt idx="10113">
                  <c:v>1.3595166000000001E-2</c:v>
                </c:pt>
                <c:pt idx="10114">
                  <c:v>-7.1292171000000001E-2</c:v>
                </c:pt>
                <c:pt idx="10115">
                  <c:v>-0.122762148</c:v>
                </c:pt>
                <c:pt idx="10116">
                  <c:v>-9.5152243999999997E-2</c:v>
                </c:pt>
                <c:pt idx="10117">
                  <c:v>-9.9696048999999995E-2</c:v>
                </c:pt>
                <c:pt idx="10118">
                  <c:v>-0.112727273</c:v>
                </c:pt>
                <c:pt idx="10119">
                  <c:v>-0.20039100700000001</c:v>
                </c:pt>
                <c:pt idx="10120">
                  <c:v>-0.205773501</c:v>
                </c:pt>
                <c:pt idx="10121">
                  <c:v>-0.181360202</c:v>
                </c:pt>
                <c:pt idx="10122">
                  <c:v>-0.112374763</c:v>
                </c:pt>
                <c:pt idx="10123">
                  <c:v>-1.2048193E-2</c:v>
                </c:pt>
                <c:pt idx="10124">
                  <c:v>-5.0831793E-2</c:v>
                </c:pt>
                <c:pt idx="10125">
                  <c:v>-9.5916428999999997E-2</c:v>
                </c:pt>
                <c:pt idx="10126">
                  <c:v>-1.0515247E-2</c:v>
                </c:pt>
                <c:pt idx="10127">
                  <c:v>-2.280285E-2</c:v>
                </c:pt>
                <c:pt idx="10128">
                  <c:v>-0.18305084699999999</c:v>
                </c:pt>
                <c:pt idx="10129">
                  <c:v>1.1325783000000001E-2</c:v>
                </c:pt>
                <c:pt idx="10130">
                  <c:v>-0.17553191500000001</c:v>
                </c:pt>
                <c:pt idx="10131">
                  <c:v>-0.103763988</c:v>
                </c:pt>
                <c:pt idx="10132">
                  <c:v>7.8632479000000005E-2</c:v>
                </c:pt>
                <c:pt idx="10133">
                  <c:v>-0.27364185099999999</c:v>
                </c:pt>
                <c:pt idx="10134">
                  <c:v>-1.0810811E-2</c:v>
                </c:pt>
                <c:pt idx="10135">
                  <c:v>5.1418440000000003E-2</c:v>
                </c:pt>
                <c:pt idx="10136">
                  <c:v>7.8740159999999993E-3</c:v>
                </c:pt>
                <c:pt idx="10137">
                  <c:v>-7.4478648999999994E-2</c:v>
                </c:pt>
                <c:pt idx="10138">
                  <c:v>-0.10113662700000001</c:v>
                </c:pt>
                <c:pt idx="10139">
                  <c:v>0.18541996799999999</c:v>
                </c:pt>
                <c:pt idx="10140">
                  <c:v>1.1029412000000001E-2</c:v>
                </c:pt>
                <c:pt idx="10141">
                  <c:v>-0.176265271</c:v>
                </c:pt>
                <c:pt idx="10142">
                  <c:v>2.9546947E-2</c:v>
                </c:pt>
                <c:pt idx="10143">
                  <c:v>-0.22758620700000001</c:v>
                </c:pt>
                <c:pt idx="10144">
                  <c:v>-0.29522184299999998</c:v>
                </c:pt>
                <c:pt idx="10145">
                  <c:v>-0.154736081</c:v>
                </c:pt>
                <c:pt idx="10146">
                  <c:v>-7.4645280999999994E-2</c:v>
                </c:pt>
                <c:pt idx="10147">
                  <c:v>-0.24916276000000001</c:v>
                </c:pt>
                <c:pt idx="10148">
                  <c:v>-7.7852998000000007E-2</c:v>
                </c:pt>
                <c:pt idx="10149">
                  <c:v>-0.16695501700000001</c:v>
                </c:pt>
                <c:pt idx="10150">
                  <c:v>-0.36123157</c:v>
                </c:pt>
                <c:pt idx="10151">
                  <c:v>-9.8360656000000005E-2</c:v>
                </c:pt>
                <c:pt idx="10152">
                  <c:v>-0.10483871</c:v>
                </c:pt>
                <c:pt idx="10153">
                  <c:v>-8.6902549999999992E-3</c:v>
                </c:pt>
                <c:pt idx="10154">
                  <c:v>-0.172359015</c:v>
                </c:pt>
                <c:pt idx="10155">
                  <c:v>-4.2918455000000001E-2</c:v>
                </c:pt>
                <c:pt idx="10156">
                  <c:v>-2.5514403000000001E-2</c:v>
                </c:pt>
                <c:pt idx="10157">
                  <c:v>0.105691057</c:v>
                </c:pt>
                <c:pt idx="10158">
                  <c:v>1.1455479449999999</c:v>
                </c:pt>
                <c:pt idx="10159">
                  <c:v>-9.0101133999999999E-2</c:v>
                </c:pt>
                <c:pt idx="10160">
                  <c:v>-6.6666666999999999E-2</c:v>
                </c:pt>
                <c:pt idx="10161">
                  <c:v>-0.14058053500000001</c:v>
                </c:pt>
                <c:pt idx="10162">
                  <c:v>-9.4E-2</c:v>
                </c:pt>
                <c:pt idx="10163">
                  <c:v>-0.227683049</c:v>
                </c:pt>
                <c:pt idx="10164">
                  <c:v>-0.10540725500000001</c:v>
                </c:pt>
                <c:pt idx="10165">
                  <c:v>-3.0947776E-2</c:v>
                </c:pt>
                <c:pt idx="10166">
                  <c:v>-0.24844290699999999</c:v>
                </c:pt>
                <c:pt idx="10167">
                  <c:v>-0.140208575</c:v>
                </c:pt>
                <c:pt idx="10168">
                  <c:v>0.129184718</c:v>
                </c:pt>
                <c:pt idx="10169">
                  <c:v>-0.30417254599999999</c:v>
                </c:pt>
                <c:pt idx="10170">
                  <c:v>-0.37053910400000001</c:v>
                </c:pt>
                <c:pt idx="10171">
                  <c:v>-0.20731707299999999</c:v>
                </c:pt>
                <c:pt idx="10172">
                  <c:v>-0.20821114399999999</c:v>
                </c:pt>
                <c:pt idx="10173">
                  <c:v>-0.27611940299999999</c:v>
                </c:pt>
                <c:pt idx="10174">
                  <c:v>-0.10619468999999999</c:v>
                </c:pt>
                <c:pt idx="10175">
                  <c:v>-0.15335169900000001</c:v>
                </c:pt>
                <c:pt idx="10176">
                  <c:v>-0.133736929</c:v>
                </c:pt>
                <c:pt idx="10177">
                  <c:v>-0.14234234200000001</c:v>
                </c:pt>
                <c:pt idx="10178">
                  <c:v>-7.9048842999999994E-2</c:v>
                </c:pt>
                <c:pt idx="10179">
                  <c:v>0.13532791799999999</c:v>
                </c:pt>
                <c:pt idx="10180">
                  <c:v>-5.1674641E-2</c:v>
                </c:pt>
                <c:pt idx="10181">
                  <c:v>-7.3940486999999999E-2</c:v>
                </c:pt>
                <c:pt idx="10182">
                  <c:v>1.6949153000000002E-2</c:v>
                </c:pt>
                <c:pt idx="10183">
                  <c:v>-4.4510385999999999E-2</c:v>
                </c:pt>
                <c:pt idx="10184">
                  <c:v>-0.10351758799999999</c:v>
                </c:pt>
                <c:pt idx="10185">
                  <c:v>-0.19024725300000001</c:v>
                </c:pt>
                <c:pt idx="10186">
                  <c:v>-8.5568327E-2</c:v>
                </c:pt>
                <c:pt idx="10187">
                  <c:v>-2.0408163E-2</c:v>
                </c:pt>
                <c:pt idx="10188">
                  <c:v>1.1154219E-2</c:v>
                </c:pt>
                <c:pt idx="10189">
                  <c:v>2.3467432999999999E-2</c:v>
                </c:pt>
                <c:pt idx="10190">
                  <c:v>-7.5630251999999995E-2</c:v>
                </c:pt>
                <c:pt idx="10191">
                  <c:v>-7.5982821000000006E-2</c:v>
                </c:pt>
                <c:pt idx="10192">
                  <c:v>-0.116833205</c:v>
                </c:pt>
                <c:pt idx="10193">
                  <c:v>-3.7569061000000001E-2</c:v>
                </c:pt>
                <c:pt idx="10194">
                  <c:v>-8.3255958000000005E-2</c:v>
                </c:pt>
                <c:pt idx="10195">
                  <c:v>-0.20706260000000001</c:v>
                </c:pt>
                <c:pt idx="10196">
                  <c:v>1.6777041999999999E-2</c:v>
                </c:pt>
                <c:pt idx="10197">
                  <c:v>-2.5641026000000001E-2</c:v>
                </c:pt>
                <c:pt idx="10198">
                  <c:v>-9.6805897000000002E-2</c:v>
                </c:pt>
                <c:pt idx="10199">
                  <c:v>-1.5430862E-2</c:v>
                </c:pt>
                <c:pt idx="10200">
                  <c:v>-8.4791844000000005E-2</c:v>
                </c:pt>
                <c:pt idx="10201">
                  <c:v>-0.10344827600000001</c:v>
                </c:pt>
                <c:pt idx="10202">
                  <c:v>-0.13107920300000001</c:v>
                </c:pt>
                <c:pt idx="10203">
                  <c:v>-0.24918918900000001</c:v>
                </c:pt>
                <c:pt idx="10204">
                  <c:v>3.5714285999999998E-2</c:v>
                </c:pt>
                <c:pt idx="10205">
                  <c:v>-5.9800664000000003E-2</c:v>
                </c:pt>
                <c:pt idx="10206">
                  <c:v>-6.9958848000000004E-2</c:v>
                </c:pt>
                <c:pt idx="10207">
                  <c:v>-0.17963683499999999</c:v>
                </c:pt>
                <c:pt idx="10208">
                  <c:v>-0.109668363</c:v>
                </c:pt>
                <c:pt idx="10209">
                  <c:v>8.7017544000000002E-2</c:v>
                </c:pt>
                <c:pt idx="10210">
                  <c:v>-7.7551019999999998E-2</c:v>
                </c:pt>
                <c:pt idx="10211">
                  <c:v>-5.7315234E-2</c:v>
                </c:pt>
                <c:pt idx="10212">
                  <c:v>-8.7581698999999999E-2</c:v>
                </c:pt>
                <c:pt idx="10213">
                  <c:v>-0.21837088399999999</c:v>
                </c:pt>
                <c:pt idx="10214">
                  <c:v>-0.165129151</c:v>
                </c:pt>
                <c:pt idx="10215">
                  <c:v>-0.201866405</c:v>
                </c:pt>
                <c:pt idx="10216">
                  <c:v>-0.193696275</c:v>
                </c:pt>
                <c:pt idx="10217">
                  <c:v>-0.101674641</c:v>
                </c:pt>
                <c:pt idx="10218">
                  <c:v>0.23831775699999999</c:v>
                </c:pt>
                <c:pt idx="10219">
                  <c:v>-0.113402062</c:v>
                </c:pt>
                <c:pt idx="10220">
                  <c:v>-7.1363220000000005E-2</c:v>
                </c:pt>
                <c:pt idx="10221">
                  <c:v>-0.33499288799999999</c:v>
                </c:pt>
                <c:pt idx="10222">
                  <c:v>-0.19405594400000001</c:v>
                </c:pt>
                <c:pt idx="10223">
                  <c:v>-8.8829584000000003E-2</c:v>
                </c:pt>
                <c:pt idx="10224">
                  <c:v>-5.9259259000000002E-2</c:v>
                </c:pt>
                <c:pt idx="10225">
                  <c:v>-0.189698492</c:v>
                </c:pt>
                <c:pt idx="10226">
                  <c:v>-0.22472498699999999</c:v>
                </c:pt>
                <c:pt idx="10227">
                  <c:v>0.162826421</c:v>
                </c:pt>
                <c:pt idx="10228">
                  <c:v>-8.4341288E-2</c:v>
                </c:pt>
                <c:pt idx="10229">
                  <c:v>-7.7868852000000002E-2</c:v>
                </c:pt>
                <c:pt idx="10230">
                  <c:v>-0.17</c:v>
                </c:pt>
                <c:pt idx="10231">
                  <c:v>-0.100877193</c:v>
                </c:pt>
                <c:pt idx="10232">
                  <c:v>-0.14167812900000001</c:v>
                </c:pt>
                <c:pt idx="10233">
                  <c:v>1.6260163000000001E-2</c:v>
                </c:pt>
                <c:pt idx="10234">
                  <c:v>-9.7895700000000002E-2</c:v>
                </c:pt>
                <c:pt idx="10235">
                  <c:v>-0.26282051299999998</c:v>
                </c:pt>
                <c:pt idx="10236">
                  <c:v>-0.124174149</c:v>
                </c:pt>
                <c:pt idx="10237">
                  <c:v>8.7739029999999996E-3</c:v>
                </c:pt>
                <c:pt idx="10238">
                  <c:v>-7.5931232000000001E-2</c:v>
                </c:pt>
                <c:pt idx="10239">
                  <c:v>-4.5636243E-2</c:v>
                </c:pt>
                <c:pt idx="10240">
                  <c:v>-0.145061728</c:v>
                </c:pt>
                <c:pt idx="10241">
                  <c:v>-0.14930875599999999</c:v>
                </c:pt>
                <c:pt idx="10242">
                  <c:v>-0.103916127</c:v>
                </c:pt>
                <c:pt idx="10243">
                  <c:v>-0.113475177</c:v>
                </c:pt>
                <c:pt idx="10244">
                  <c:v>4.4992743000000002E-2</c:v>
                </c:pt>
                <c:pt idx="10245">
                  <c:v>-0.14967967400000001</c:v>
                </c:pt>
                <c:pt idx="10246">
                  <c:v>-0.13045058100000001</c:v>
                </c:pt>
                <c:pt idx="10247">
                  <c:v>8.3171611000000006E-2</c:v>
                </c:pt>
                <c:pt idx="10248">
                  <c:v>-8.6294415999999999E-2</c:v>
                </c:pt>
                <c:pt idx="10249">
                  <c:v>-0.14167812900000001</c:v>
                </c:pt>
                <c:pt idx="10250">
                  <c:v>-0.264400623</c:v>
                </c:pt>
                <c:pt idx="10251">
                  <c:v>5.1078377000000001E-2</c:v>
                </c:pt>
                <c:pt idx="10252">
                  <c:v>-0.33903458800000003</c:v>
                </c:pt>
                <c:pt idx="10253">
                  <c:v>-8.3049515000000004E-2</c:v>
                </c:pt>
                <c:pt idx="10254">
                  <c:v>-8.9820359000000002E-2</c:v>
                </c:pt>
                <c:pt idx="10255">
                  <c:v>-0.12611540700000001</c:v>
                </c:pt>
                <c:pt idx="10256">
                  <c:v>-0.18</c:v>
                </c:pt>
                <c:pt idx="10257">
                  <c:v>-0.42284160399999998</c:v>
                </c:pt>
                <c:pt idx="10258">
                  <c:v>-7.6375148000000004E-2</c:v>
                </c:pt>
                <c:pt idx="10259">
                  <c:v>-0.13092783499999999</c:v>
                </c:pt>
                <c:pt idx="10260">
                  <c:v>-0.28697916699999998</c:v>
                </c:pt>
                <c:pt idx="10261">
                  <c:v>-4.4200982E-2</c:v>
                </c:pt>
                <c:pt idx="10262">
                  <c:v>-3.8011695999999998E-2</c:v>
                </c:pt>
                <c:pt idx="10263">
                  <c:v>-2.4342745999999998E-2</c:v>
                </c:pt>
                <c:pt idx="10264">
                  <c:v>-0.13975030199999999</c:v>
                </c:pt>
                <c:pt idx="10265">
                  <c:v>-9.1522158000000006E-2</c:v>
                </c:pt>
                <c:pt idx="10266">
                  <c:v>-9.1549296000000002E-2</c:v>
                </c:pt>
                <c:pt idx="10267">
                  <c:v>-8.3532220000000004E-2</c:v>
                </c:pt>
                <c:pt idx="10268">
                  <c:v>-0.15</c:v>
                </c:pt>
                <c:pt idx="10269">
                  <c:v>-0.108155003</c:v>
                </c:pt>
                <c:pt idx="10270">
                  <c:v>-3.4853921000000003E-2</c:v>
                </c:pt>
                <c:pt idx="10271">
                  <c:v>2.8989930000000001E-2</c:v>
                </c:pt>
                <c:pt idx="10272">
                  <c:v>-4.1666666999999998E-2</c:v>
                </c:pt>
                <c:pt idx="10273">
                  <c:v>-0.293661061</c:v>
                </c:pt>
                <c:pt idx="10274">
                  <c:v>-0.293661061</c:v>
                </c:pt>
                <c:pt idx="10275">
                  <c:v>-2.2821576999999999E-2</c:v>
                </c:pt>
                <c:pt idx="10276">
                  <c:v>-2.4427481000000001E-2</c:v>
                </c:pt>
                <c:pt idx="10277">
                  <c:v>0.20043573000000001</c:v>
                </c:pt>
                <c:pt idx="10278">
                  <c:v>-0.333941606</c:v>
                </c:pt>
                <c:pt idx="10279">
                  <c:v>-0.20602526700000001</c:v>
                </c:pt>
                <c:pt idx="10280">
                  <c:v>-2.2468793000000001E-2</c:v>
                </c:pt>
                <c:pt idx="10281">
                  <c:v>3.8251366000000002E-2</c:v>
                </c:pt>
                <c:pt idx="10282">
                  <c:v>8.6294415999999999E-2</c:v>
                </c:pt>
                <c:pt idx="10283">
                  <c:v>-7.1506848999999997E-2</c:v>
                </c:pt>
                <c:pt idx="10284">
                  <c:v>-9.5981569999999995E-3</c:v>
                </c:pt>
                <c:pt idx="10285">
                  <c:v>-6.1014036000000001E-2</c:v>
                </c:pt>
                <c:pt idx="10286">
                  <c:v>-8.8767497000000001E-2</c:v>
                </c:pt>
                <c:pt idx="10287">
                  <c:v>-2.9170465E-2</c:v>
                </c:pt>
                <c:pt idx="10288">
                  <c:v>8.0568719999999996E-2</c:v>
                </c:pt>
                <c:pt idx="10289">
                  <c:v>5.2677790000000002E-3</c:v>
                </c:pt>
                <c:pt idx="10290">
                  <c:v>-3.7878787999999997E-2</c:v>
                </c:pt>
                <c:pt idx="10291">
                  <c:v>-6.0466543999999997E-2</c:v>
                </c:pt>
                <c:pt idx="10292">
                  <c:v>5.5218446999999997E-2</c:v>
                </c:pt>
                <c:pt idx="10293">
                  <c:v>-5.1498126999999998E-2</c:v>
                </c:pt>
                <c:pt idx="10294">
                  <c:v>-8.5070182999999994E-2</c:v>
                </c:pt>
                <c:pt idx="10295">
                  <c:v>-5.20156E-3</c:v>
                </c:pt>
                <c:pt idx="10296">
                  <c:v>-3.7259615000000003E-2</c:v>
                </c:pt>
                <c:pt idx="10297">
                  <c:v>-0.247176913</c:v>
                </c:pt>
                <c:pt idx="10298">
                  <c:v>7.3842302999999998E-2</c:v>
                </c:pt>
                <c:pt idx="10299">
                  <c:v>-0.261077844</c:v>
                </c:pt>
                <c:pt idx="10300">
                  <c:v>-0.11916167699999999</c:v>
                </c:pt>
                <c:pt idx="10301">
                  <c:v>-0.148351648</c:v>
                </c:pt>
                <c:pt idx="10302">
                  <c:v>-0.157598499</c:v>
                </c:pt>
                <c:pt idx="10303">
                  <c:v>-2.6490066E-2</c:v>
                </c:pt>
                <c:pt idx="10304">
                  <c:v>-4.3814433E-2</c:v>
                </c:pt>
                <c:pt idx="10305">
                  <c:v>-8.7349397999999995E-2</c:v>
                </c:pt>
                <c:pt idx="10306">
                  <c:v>-0.13666666699999999</c:v>
                </c:pt>
                <c:pt idx="10307">
                  <c:v>-7.4837310000000004E-2</c:v>
                </c:pt>
                <c:pt idx="10308">
                  <c:v>-0.22008547000000001</c:v>
                </c:pt>
                <c:pt idx="10309">
                  <c:v>-0.1075</c:v>
                </c:pt>
                <c:pt idx="10310">
                  <c:v>-0.117941029</c:v>
                </c:pt>
                <c:pt idx="10311">
                  <c:v>-2.6211416000000001E-2</c:v>
                </c:pt>
                <c:pt idx="10312">
                  <c:v>-0.149082569</c:v>
                </c:pt>
                <c:pt idx="10313">
                  <c:v>-0.38461538499999998</c:v>
                </c:pt>
                <c:pt idx="10314">
                  <c:v>-0.260511883</c:v>
                </c:pt>
                <c:pt idx="10315">
                  <c:v>-0.181741336</c:v>
                </c:pt>
                <c:pt idx="10316">
                  <c:v>7.2829132000000005E-2</c:v>
                </c:pt>
                <c:pt idx="10317">
                  <c:v>-6.7567567999999995E-2</c:v>
                </c:pt>
                <c:pt idx="10318">
                  <c:v>-0.2257564</c:v>
                </c:pt>
                <c:pt idx="10319">
                  <c:v>-0.13762866900000001</c:v>
                </c:pt>
                <c:pt idx="10320">
                  <c:v>-6.2339566999999999E-2</c:v>
                </c:pt>
                <c:pt idx="10321">
                  <c:v>0.104485488</c:v>
                </c:pt>
                <c:pt idx="10322">
                  <c:v>9.3264249999999993E-3</c:v>
                </c:pt>
                <c:pt idx="10323">
                  <c:v>-2.7424748999999998E-2</c:v>
                </c:pt>
                <c:pt idx="10324">
                  <c:v>-0.25363408500000001</c:v>
                </c:pt>
                <c:pt idx="10325">
                  <c:v>-0.18414504100000001</c:v>
                </c:pt>
                <c:pt idx="10326">
                  <c:v>-0.17586750800000001</c:v>
                </c:pt>
                <c:pt idx="10327">
                  <c:v>-0.25132054500000001</c:v>
                </c:pt>
                <c:pt idx="10328">
                  <c:v>-0.111769938</c:v>
                </c:pt>
                <c:pt idx="10329">
                  <c:v>1.8356642999999999E-2</c:v>
                </c:pt>
                <c:pt idx="10330">
                  <c:v>-0.19500253300000001</c:v>
                </c:pt>
                <c:pt idx="10331">
                  <c:v>-0.15158730200000001</c:v>
                </c:pt>
                <c:pt idx="10332">
                  <c:v>-5.9149723000000001E-2</c:v>
                </c:pt>
                <c:pt idx="10333">
                  <c:v>-1.4606958E-2</c:v>
                </c:pt>
                <c:pt idx="10334">
                  <c:v>-0.12859195400000001</c:v>
                </c:pt>
                <c:pt idx="10335">
                  <c:v>-4.5005488000000003E-2</c:v>
                </c:pt>
                <c:pt idx="10336">
                  <c:v>-8.3294118E-2</c:v>
                </c:pt>
                <c:pt idx="10337">
                  <c:v>-7.3333333000000001E-2</c:v>
                </c:pt>
                <c:pt idx="10338">
                  <c:v>-3.0161692E-2</c:v>
                </c:pt>
                <c:pt idx="10339">
                  <c:v>-6.1622465000000001E-2</c:v>
                </c:pt>
                <c:pt idx="10340">
                  <c:v>-6.0375444E-2</c:v>
                </c:pt>
                <c:pt idx="10341">
                  <c:v>-0.125</c:v>
                </c:pt>
                <c:pt idx="10342">
                  <c:v>0.17557251900000001</c:v>
                </c:pt>
                <c:pt idx="10343">
                  <c:v>4.1315788999999999E-2</c:v>
                </c:pt>
                <c:pt idx="10344">
                  <c:v>7.1798962999999993E-2</c:v>
                </c:pt>
                <c:pt idx="10345">
                  <c:v>-4.1471963000000001E-2</c:v>
                </c:pt>
                <c:pt idx="10346">
                  <c:v>-0.119189511</c:v>
                </c:pt>
                <c:pt idx="10347">
                  <c:v>-3.9009288000000003E-2</c:v>
                </c:pt>
                <c:pt idx="10348">
                  <c:v>2.3453042E-2</c:v>
                </c:pt>
                <c:pt idx="10349">
                  <c:v>-0.18938775499999999</c:v>
                </c:pt>
                <c:pt idx="10350">
                  <c:v>-0.265926359</c:v>
                </c:pt>
                <c:pt idx="10351">
                  <c:v>-0.158227848</c:v>
                </c:pt>
                <c:pt idx="10352">
                  <c:v>-8.1654675999999995E-2</c:v>
                </c:pt>
                <c:pt idx="10353">
                  <c:v>-0.05</c:v>
                </c:pt>
                <c:pt idx="10354">
                  <c:v>-0.13787375399999999</c:v>
                </c:pt>
                <c:pt idx="10355">
                  <c:v>-0.15943544200000001</c:v>
                </c:pt>
                <c:pt idx="10356">
                  <c:v>5.6426332000000003E-2</c:v>
                </c:pt>
                <c:pt idx="10357">
                  <c:v>-0.113676732</c:v>
                </c:pt>
                <c:pt idx="10358">
                  <c:v>-3.9473679999999997E-3</c:v>
                </c:pt>
                <c:pt idx="10359">
                  <c:v>-2E-3</c:v>
                </c:pt>
                <c:pt idx="10360">
                  <c:v>-0.15297619000000001</c:v>
                </c:pt>
                <c:pt idx="10361">
                  <c:v>-7.7450307999999995E-2</c:v>
                </c:pt>
                <c:pt idx="10362">
                  <c:v>-4.165427E-2</c:v>
                </c:pt>
                <c:pt idx="10363">
                  <c:v>-0.17493584300000001</c:v>
                </c:pt>
                <c:pt idx="10364">
                  <c:v>-7.0075758000000002E-2</c:v>
                </c:pt>
                <c:pt idx="10365">
                  <c:v>-7.6199435999999995E-2</c:v>
                </c:pt>
                <c:pt idx="10366">
                  <c:v>-4.9295775E-2</c:v>
                </c:pt>
                <c:pt idx="10367">
                  <c:v>0.17810630099999999</c:v>
                </c:pt>
                <c:pt idx="10368">
                  <c:v>-5.9562587E-2</c:v>
                </c:pt>
                <c:pt idx="10369">
                  <c:v>-7.7860169000000007E-2</c:v>
                </c:pt>
                <c:pt idx="10370">
                  <c:v>-0.18879056</c:v>
                </c:pt>
                <c:pt idx="10371">
                  <c:v>-0.19273199199999999</c:v>
                </c:pt>
                <c:pt idx="10372">
                  <c:v>6.2367116E-2</c:v>
                </c:pt>
                <c:pt idx="10373">
                  <c:v>-2.4817518E-2</c:v>
                </c:pt>
                <c:pt idx="10374">
                  <c:v>-4.9864499E-2</c:v>
                </c:pt>
                <c:pt idx="10375">
                  <c:v>-7.1672354999999993E-2</c:v>
                </c:pt>
                <c:pt idx="10376">
                  <c:v>-0.13615455400000001</c:v>
                </c:pt>
                <c:pt idx="10377">
                  <c:v>-0.158838599</c:v>
                </c:pt>
                <c:pt idx="10378">
                  <c:v>-3.4736841999999997E-2</c:v>
                </c:pt>
                <c:pt idx="10379">
                  <c:v>-0.39137134099999998</c:v>
                </c:pt>
                <c:pt idx="10380">
                  <c:v>-0.248700173</c:v>
                </c:pt>
                <c:pt idx="10381">
                  <c:v>-0.157788655</c:v>
                </c:pt>
                <c:pt idx="10382">
                  <c:v>-4.1753653000000002E-2</c:v>
                </c:pt>
                <c:pt idx="10383">
                  <c:v>-2.1590311000000001E-2</c:v>
                </c:pt>
                <c:pt idx="10384">
                  <c:v>-8.0415945000000003E-2</c:v>
                </c:pt>
                <c:pt idx="10385">
                  <c:v>-0.17885615299999999</c:v>
                </c:pt>
                <c:pt idx="10386">
                  <c:v>-0.18943125799999999</c:v>
                </c:pt>
                <c:pt idx="10387">
                  <c:v>-0.111830635</c:v>
                </c:pt>
                <c:pt idx="10388">
                  <c:v>-3.4909910000000002E-2</c:v>
                </c:pt>
                <c:pt idx="10389">
                  <c:v>6.8965517000000004E-2</c:v>
                </c:pt>
                <c:pt idx="10390">
                  <c:v>-6.1143110000000001E-2</c:v>
                </c:pt>
                <c:pt idx="10391">
                  <c:v>-4.1292638999999999E-2</c:v>
                </c:pt>
                <c:pt idx="10392">
                  <c:v>-8.2774049000000002E-2</c:v>
                </c:pt>
                <c:pt idx="10393">
                  <c:v>-0.19413548999999999</c:v>
                </c:pt>
                <c:pt idx="10394">
                  <c:v>-0.23633477</c:v>
                </c:pt>
                <c:pt idx="10395">
                  <c:v>8.8319088000000004E-2</c:v>
                </c:pt>
                <c:pt idx="10396">
                  <c:v>-0.100854701</c:v>
                </c:pt>
                <c:pt idx="10397">
                  <c:v>-0.217966256</c:v>
                </c:pt>
                <c:pt idx="10398">
                  <c:v>-0.121528462</c:v>
                </c:pt>
                <c:pt idx="10399">
                  <c:v>-0.124378109</c:v>
                </c:pt>
                <c:pt idx="10400">
                  <c:v>-0.14348302299999999</c:v>
                </c:pt>
                <c:pt idx="10401">
                  <c:v>-0.23311897100000001</c:v>
                </c:pt>
                <c:pt idx="10402">
                  <c:v>-0.19026548700000001</c:v>
                </c:pt>
                <c:pt idx="10403">
                  <c:v>-2.1538462000000001E-2</c:v>
                </c:pt>
                <c:pt idx="10404">
                  <c:v>-0.20769230799999999</c:v>
                </c:pt>
                <c:pt idx="10405">
                  <c:v>-0.119266055</c:v>
                </c:pt>
                <c:pt idx="10406">
                  <c:v>0.19873816999999999</c:v>
                </c:pt>
                <c:pt idx="10407">
                  <c:v>-6.9981583999999999E-2</c:v>
                </c:pt>
                <c:pt idx="10408">
                  <c:v>-9.3819256000000004E-2</c:v>
                </c:pt>
                <c:pt idx="10409">
                  <c:v>0.36898395699999997</c:v>
                </c:pt>
                <c:pt idx="10410">
                  <c:v>-0.21174142500000001</c:v>
                </c:pt>
                <c:pt idx="10411">
                  <c:v>-1.3270142E-2</c:v>
                </c:pt>
                <c:pt idx="10412">
                  <c:v>-0.229104478</c:v>
                </c:pt>
                <c:pt idx="10413">
                  <c:v>-1.9515477999999999E-2</c:v>
                </c:pt>
                <c:pt idx="10414">
                  <c:v>-0.13145290000000001</c:v>
                </c:pt>
                <c:pt idx="10415">
                  <c:v>0.17924821399999999</c:v>
                </c:pt>
                <c:pt idx="10416">
                  <c:v>-0.176716918</c:v>
                </c:pt>
                <c:pt idx="10417">
                  <c:v>-0.26954302899999999</c:v>
                </c:pt>
                <c:pt idx="10418">
                  <c:v>-7.1940462999999996E-2</c:v>
                </c:pt>
                <c:pt idx="10419">
                  <c:v>-0.20647905799999999</c:v>
                </c:pt>
                <c:pt idx="10420">
                  <c:v>-0.196428571</c:v>
                </c:pt>
                <c:pt idx="10421">
                  <c:v>-8.9795918000000002E-2</c:v>
                </c:pt>
                <c:pt idx="10422">
                  <c:v>-4.5062320230105403E-2</c:v>
                </c:pt>
                <c:pt idx="10423">
                  <c:v>4.3672602037077797E-2</c:v>
                </c:pt>
                <c:pt idx="10424">
                  <c:v>0.16110797060486101</c:v>
                </c:pt>
                <c:pt idx="10425">
                  <c:v>-2.0155038759689901E-2</c:v>
                </c:pt>
                <c:pt idx="10426">
                  <c:v>-7.5114075114075002E-2</c:v>
                </c:pt>
                <c:pt idx="10427">
                  <c:v>0.46755407653910203</c:v>
                </c:pt>
                <c:pt idx="10428">
                  <c:v>0</c:v>
                </c:pt>
                <c:pt idx="10429">
                  <c:v>0.26012793176972299</c:v>
                </c:pt>
                <c:pt idx="10430">
                  <c:v>7.5806451612903197E-2</c:v>
                </c:pt>
                <c:pt idx="10431">
                  <c:v>5.0762331838565003E-2</c:v>
                </c:pt>
                <c:pt idx="10432">
                  <c:v>-7.4317968015051805E-2</c:v>
                </c:pt>
                <c:pt idx="10433">
                  <c:v>-7.9155672823218906E-2</c:v>
                </c:pt>
                <c:pt idx="10434">
                  <c:v>-6.2882096069868901E-2</c:v>
                </c:pt>
                <c:pt idx="10435">
                  <c:v>-0.17476635514018701</c:v>
                </c:pt>
                <c:pt idx="10436">
                  <c:v>0</c:v>
                </c:pt>
                <c:pt idx="10437">
                  <c:v>0.11484593837535</c:v>
                </c:pt>
                <c:pt idx="10438">
                  <c:v>-6.9327731092437006E-2</c:v>
                </c:pt>
                <c:pt idx="10439">
                  <c:v>8.2338902147971293E-2</c:v>
                </c:pt>
                <c:pt idx="10440">
                  <c:v>-4.6762589928057499E-2</c:v>
                </c:pt>
                <c:pt idx="10441">
                  <c:v>-0.115563839701771</c:v>
                </c:pt>
                <c:pt idx="10442">
                  <c:v>1.8500948766603399E-2</c:v>
                </c:pt>
                <c:pt idx="10443">
                  <c:v>8.5402184707050605E-2</c:v>
                </c:pt>
                <c:pt idx="10444">
                  <c:v>-6.0606060606060601E-2</c:v>
                </c:pt>
                <c:pt idx="10445">
                  <c:v>5.26525727961707E-2</c:v>
                </c:pt>
                <c:pt idx="10446">
                  <c:v>-6.0377358490566104E-3</c:v>
                </c:pt>
                <c:pt idx="10447">
                  <c:v>0.20773930753564099</c:v>
                </c:pt>
                <c:pt idx="10448">
                  <c:v>-0.29624060150375903</c:v>
                </c:pt>
                <c:pt idx="10449">
                  <c:v>0.146666666666667</c:v>
                </c:pt>
                <c:pt idx="10450">
                  <c:v>4.1071428571428502E-2</c:v>
                </c:pt>
                <c:pt idx="10451">
                  <c:v>2.2039596563317099E-2</c:v>
                </c:pt>
                <c:pt idx="10452">
                  <c:v>-0.105664488017429</c:v>
                </c:pt>
                <c:pt idx="10453">
                  <c:v>0.16356589147286801</c:v>
                </c:pt>
                <c:pt idx="10454">
                  <c:v>0.31151515151515202</c:v>
                </c:pt>
                <c:pt idx="10455">
                  <c:v>3.5294117647058101E-3</c:v>
                </c:pt>
                <c:pt idx="10456">
                  <c:v>0.13439999999999999</c:v>
                </c:pt>
                <c:pt idx="10457">
                  <c:v>-5.4097917230175904E-4</c:v>
                </c:pt>
                <c:pt idx="10458">
                  <c:v>-0.110169491525424</c:v>
                </c:pt>
                <c:pt idx="10459">
                  <c:v>1.1472275334608E-2</c:v>
                </c:pt>
                <c:pt idx="10460">
                  <c:v>8.1240768094534802E-2</c:v>
                </c:pt>
                <c:pt idx="10461">
                  <c:v>-5.5104408352668201E-2</c:v>
                </c:pt>
                <c:pt idx="10462">
                  <c:v>0.11803100353549099</c:v>
                </c:pt>
                <c:pt idx="10463">
                  <c:v>-1.74520069808029E-2</c:v>
                </c:pt>
                <c:pt idx="10464">
                  <c:v>2.6281208935610999E-2</c:v>
                </c:pt>
                <c:pt idx="10465">
                  <c:v>-3.7587412587412598E-2</c:v>
                </c:pt>
                <c:pt idx="10466">
                  <c:v>1.6250000000000101E-2</c:v>
                </c:pt>
                <c:pt idx="10467">
                  <c:v>4.5112781954887098E-2</c:v>
                </c:pt>
                <c:pt idx="10468">
                  <c:v>7.4520013016596207E-2</c:v>
                </c:pt>
                <c:pt idx="10469">
                  <c:v>4.93557978196233E-2</c:v>
                </c:pt>
                <c:pt idx="10470">
                  <c:v>8.1395348837209405E-2</c:v>
                </c:pt>
                <c:pt idx="10471">
                  <c:v>2.6086956521739198E-2</c:v>
                </c:pt>
                <c:pt idx="10472">
                  <c:v>0.20751341681574201</c:v>
                </c:pt>
                <c:pt idx="10473">
                  <c:v>4.6195652173913103E-2</c:v>
                </c:pt>
                <c:pt idx="10474">
                  <c:v>4.1884816753926697E-2</c:v>
                </c:pt>
                <c:pt idx="10475">
                  <c:v>7.5865339023233794E-2</c:v>
                </c:pt>
                <c:pt idx="10476">
                  <c:v>-0.11509591326105099</c:v>
                </c:pt>
                <c:pt idx="10477">
                  <c:v>-5.3047404063205301E-2</c:v>
                </c:pt>
                <c:pt idx="10478">
                  <c:v>-7.5378654455794294E-2</c:v>
                </c:pt>
                <c:pt idx="10479">
                  <c:v>0.12486883525708301</c:v>
                </c:pt>
                <c:pt idx="10480">
                  <c:v>0.129411764705882</c:v>
                </c:pt>
                <c:pt idx="10481">
                  <c:v>2.03488372093024E-2</c:v>
                </c:pt>
                <c:pt idx="10482">
                  <c:v>0.30375612411540498</c:v>
                </c:pt>
                <c:pt idx="10483">
                  <c:v>6.9684183608234307E-2</c:v>
                </c:pt>
                <c:pt idx="10484">
                  <c:v>5.0125313283208101E-2</c:v>
                </c:pt>
                <c:pt idx="10485">
                  <c:v>-5.4540905679259399E-2</c:v>
                </c:pt>
                <c:pt idx="10486">
                  <c:v>0.17227877838684399</c:v>
                </c:pt>
                <c:pt idx="10487">
                  <c:v>9.3382807668521806E-2</c:v>
                </c:pt>
                <c:pt idx="10488">
                  <c:v>2.70270270270269E-2</c:v>
                </c:pt>
                <c:pt idx="10489">
                  <c:v>3.7629037629037597E-2</c:v>
                </c:pt>
                <c:pt idx="10490">
                  <c:v>-3.2786885245901502E-2</c:v>
                </c:pt>
                <c:pt idx="10491">
                  <c:v>0.18557336621455001</c:v>
                </c:pt>
                <c:pt idx="10492">
                  <c:v>1.4331210191082799E-2</c:v>
                </c:pt>
                <c:pt idx="10493">
                  <c:v>-3.1545741324921203E-2</c:v>
                </c:pt>
                <c:pt idx="10494">
                  <c:v>0.195495041183392</c:v>
                </c:pt>
                <c:pt idx="10495">
                  <c:v>0.21476190476190499</c:v>
                </c:pt>
                <c:pt idx="10496">
                  <c:v>4.1269841269841297E-2</c:v>
                </c:pt>
                <c:pt idx="10497">
                  <c:v>-1.9944156362185902E-3</c:v>
                </c:pt>
                <c:pt idx="10498">
                  <c:v>-4.1411042944785197E-2</c:v>
                </c:pt>
                <c:pt idx="10499">
                  <c:v>-0.164094650205761</c:v>
                </c:pt>
                <c:pt idx="10500">
                  <c:v>0.124293785310734</c:v>
                </c:pt>
                <c:pt idx="10501">
                  <c:v>6.1738104600865103E-2</c:v>
                </c:pt>
                <c:pt idx="10502">
                  <c:v>0.22800000000000001</c:v>
                </c:pt>
                <c:pt idx="10503">
                  <c:v>-1.0569105691057E-2</c:v>
                </c:pt>
                <c:pt idx="10504">
                  <c:v>0.13684210526315799</c:v>
                </c:pt>
                <c:pt idx="10505">
                  <c:v>3.2404406999351897E-2</c:v>
                </c:pt>
                <c:pt idx="10506">
                  <c:v>-0.14590747330960899</c:v>
                </c:pt>
                <c:pt idx="10507">
                  <c:v>-0.15081521739130399</c:v>
                </c:pt>
                <c:pt idx="10508">
                  <c:v>-3.6363636363636397E-2</c:v>
                </c:pt>
                <c:pt idx="10509">
                  <c:v>-6.7156862745097898E-2</c:v>
                </c:pt>
                <c:pt idx="10510">
                  <c:v>9.7142857142857197E-2</c:v>
                </c:pt>
                <c:pt idx="10511">
                  <c:v>0.174291938997821</c:v>
                </c:pt>
                <c:pt idx="10512">
                  <c:v>7.4175824175824204E-2</c:v>
                </c:pt>
                <c:pt idx="10513">
                  <c:v>5.63204005006257E-3</c:v>
                </c:pt>
                <c:pt idx="10514">
                  <c:v>2.72346368715084E-2</c:v>
                </c:pt>
                <c:pt idx="10515">
                  <c:v>2.89923954372623E-2</c:v>
                </c:pt>
                <c:pt idx="10516">
                  <c:v>0.12121212121212099</c:v>
                </c:pt>
                <c:pt idx="10517">
                  <c:v>-4.4415835210814297E-2</c:v>
                </c:pt>
                <c:pt idx="10518">
                  <c:v>5.6644880174291902E-2</c:v>
                </c:pt>
                <c:pt idx="10519">
                  <c:v>-1.9607843137254801E-2</c:v>
                </c:pt>
                <c:pt idx="10520">
                  <c:v>5.9405940594059403E-2</c:v>
                </c:pt>
                <c:pt idx="10521">
                  <c:v>-5.7645631067961202E-2</c:v>
                </c:pt>
                <c:pt idx="10522">
                  <c:v>0.684819897084048</c:v>
                </c:pt>
                <c:pt idx="10523">
                  <c:v>0.22748077627242799</c:v>
                </c:pt>
                <c:pt idx="10524">
                  <c:v>0.101802757158006</c:v>
                </c:pt>
                <c:pt idx="10525">
                  <c:v>2.18446601941749E-2</c:v>
                </c:pt>
                <c:pt idx="10526">
                  <c:v>-2.4937655860348602E-3</c:v>
                </c:pt>
                <c:pt idx="10527">
                  <c:v>0.1875</c:v>
                </c:pt>
                <c:pt idx="10528">
                  <c:v>-2.1037868162692801E-2</c:v>
                </c:pt>
                <c:pt idx="10529">
                  <c:v>-7.1329639889196605E-2</c:v>
                </c:pt>
                <c:pt idx="10530">
                  <c:v>7.0038910505836605E-2</c:v>
                </c:pt>
                <c:pt idx="10531">
                  <c:v>1.7167381974248899E-2</c:v>
                </c:pt>
                <c:pt idx="10532">
                  <c:v>-0.10228452751817201</c:v>
                </c:pt>
                <c:pt idx="10533">
                  <c:v>-0.38486312399355899</c:v>
                </c:pt>
                <c:pt idx="10534">
                  <c:v>-5.7388809182209399E-2</c:v>
                </c:pt>
                <c:pt idx="10535">
                  <c:v>7.85689231848474E-2</c:v>
                </c:pt>
                <c:pt idx="10536">
                  <c:v>-1.4916467780430899E-3</c:v>
                </c:pt>
                <c:pt idx="10537">
                  <c:v>2.7397260273972501E-2</c:v>
                </c:pt>
                <c:pt idx="10538">
                  <c:v>-2.9126213592233101E-2</c:v>
                </c:pt>
                <c:pt idx="10539">
                  <c:v>2.0433183489988E-3</c:v>
                </c:pt>
                <c:pt idx="10540">
                  <c:v>1.2500000000000001E-2</c:v>
                </c:pt>
                <c:pt idx="10541">
                  <c:v>7.8019801980198006E-2</c:v>
                </c:pt>
                <c:pt idx="10542">
                  <c:v>-4.26666666666667E-2</c:v>
                </c:pt>
                <c:pt idx="10543">
                  <c:v>-0.157894736842105</c:v>
                </c:pt>
                <c:pt idx="10544">
                  <c:v>0.15979754157628301</c:v>
                </c:pt>
                <c:pt idx="10545">
                  <c:v>-7.6517150395778402E-2</c:v>
                </c:pt>
                <c:pt idx="10546">
                  <c:v>9.8550724637681095E-2</c:v>
                </c:pt>
                <c:pt idx="10547">
                  <c:v>-0.135885167464115</c:v>
                </c:pt>
                <c:pt idx="10548">
                  <c:v>7.6604554865424404E-2</c:v>
                </c:pt>
                <c:pt idx="10549">
                  <c:v>0.14450474898236099</c:v>
                </c:pt>
                <c:pt idx="10550">
                  <c:v>7.2727272727272793E-2</c:v>
                </c:pt>
                <c:pt idx="10551">
                  <c:v>-0.16326530612244899</c:v>
                </c:pt>
                <c:pt idx="10552">
                  <c:v>0.204301075268817</c:v>
                </c:pt>
                <c:pt idx="10553">
                  <c:v>-0.11225806451612901</c:v>
                </c:pt>
                <c:pt idx="10554">
                  <c:v>-1.19883040935674E-2</c:v>
                </c:pt>
                <c:pt idx="10555">
                  <c:v>-5.1679586563307704E-3</c:v>
                </c:pt>
                <c:pt idx="10556">
                  <c:v>0.117394416607015</c:v>
                </c:pt>
                <c:pt idx="10557">
                  <c:v>2.2764227642276501E-2</c:v>
                </c:pt>
                <c:pt idx="10558">
                  <c:v>-4.5393858477970603E-2</c:v>
                </c:pt>
                <c:pt idx="10559">
                  <c:v>2.1739130434782501E-2</c:v>
                </c:pt>
                <c:pt idx="10560">
                  <c:v>1.4446227929374E-2</c:v>
                </c:pt>
                <c:pt idx="10561">
                  <c:v>0.107941403238242</c:v>
                </c:pt>
                <c:pt idx="10562">
                  <c:v>-8.6956521739130106E-3</c:v>
                </c:pt>
                <c:pt idx="10563">
                  <c:v>-8.2562104237700898E-2</c:v>
                </c:pt>
                <c:pt idx="10564">
                  <c:v>-3.1869078380706198E-2</c:v>
                </c:pt>
                <c:pt idx="10565">
                  <c:v>-3.1088082901554501E-2</c:v>
                </c:pt>
                <c:pt idx="10566">
                  <c:v>-0.125</c:v>
                </c:pt>
                <c:pt idx="10567">
                  <c:v>5.6034482758620802E-2</c:v>
                </c:pt>
                <c:pt idx="10568">
                  <c:v>-0.22535211267605601</c:v>
                </c:pt>
                <c:pt idx="10569">
                  <c:v>9.1922005571030696E-2</c:v>
                </c:pt>
                <c:pt idx="10570">
                  <c:v>-4.2487446890691401E-2</c:v>
                </c:pt>
                <c:pt idx="10571">
                  <c:v>0.29439252336448601</c:v>
                </c:pt>
                <c:pt idx="10572">
                  <c:v>-5.8585858585858602E-2</c:v>
                </c:pt>
                <c:pt idx="10573">
                  <c:v>0.12562814070351799</c:v>
                </c:pt>
                <c:pt idx="10574">
                  <c:v>0.15702781844802299</c:v>
                </c:pt>
                <c:pt idx="10575">
                  <c:v>0.29189189189189202</c:v>
                </c:pt>
                <c:pt idx="10576">
                  <c:v>-0.11243851018974001</c:v>
                </c:pt>
                <c:pt idx="10577">
                  <c:v>-0.31336405529953898</c:v>
                </c:pt>
                <c:pt idx="10578">
                  <c:v>0.19634703196347</c:v>
                </c:pt>
                <c:pt idx="10579">
                  <c:v>-6.9620253164557097E-2</c:v>
                </c:pt>
                <c:pt idx="10580">
                  <c:v>6.1287027579162903E-3</c:v>
                </c:pt>
                <c:pt idx="10581">
                  <c:v>-0.20382165605095501</c:v>
                </c:pt>
                <c:pt idx="10582">
                  <c:v>-4.00000000000002E-3</c:v>
                </c:pt>
                <c:pt idx="10583">
                  <c:v>4.1309669522643901E-2</c:v>
                </c:pt>
                <c:pt idx="10584">
                  <c:v>1.11059694585841E-2</c:v>
                </c:pt>
                <c:pt idx="10585">
                  <c:v>-6.7307692307692402E-2</c:v>
                </c:pt>
                <c:pt idx="10586">
                  <c:v>-0.25666666666666699</c:v>
                </c:pt>
                <c:pt idx="10587">
                  <c:v>1.28805620608901E-2</c:v>
                </c:pt>
                <c:pt idx="10588">
                  <c:v>1.2033694344164101E-3</c:v>
                </c:pt>
                <c:pt idx="10589">
                  <c:v>4.2372881355932202E-2</c:v>
                </c:pt>
                <c:pt idx="10590">
                  <c:v>-7.5614366729678702E-3</c:v>
                </c:pt>
                <c:pt idx="10591">
                  <c:v>0</c:v>
                </c:pt>
                <c:pt idx="10592">
                  <c:v>-0.32288401253918497</c:v>
                </c:pt>
                <c:pt idx="10593">
                  <c:v>0.38838709677419397</c:v>
                </c:pt>
                <c:pt idx="10594">
                  <c:v>3.64039252928142E-2</c:v>
                </c:pt>
                <c:pt idx="10595">
                  <c:v>7.7911959485779398E-4</c:v>
                </c:pt>
                <c:pt idx="10596">
                  <c:v>-9.4285714285714306E-2</c:v>
                </c:pt>
                <c:pt idx="10597">
                  <c:v>-2.86885245901639E-2</c:v>
                </c:pt>
                <c:pt idx="10598">
                  <c:v>-1.5727391874180902E-2</c:v>
                </c:pt>
                <c:pt idx="10599">
                  <c:v>-0.12844036697247699</c:v>
                </c:pt>
                <c:pt idx="10600">
                  <c:v>-0.12236552374960701</c:v>
                </c:pt>
                <c:pt idx="10601">
                  <c:v>1.2726694241170801E-2</c:v>
                </c:pt>
                <c:pt idx="10602">
                  <c:v>5.6484149855907599E-2</c:v>
                </c:pt>
                <c:pt idx="10603">
                  <c:v>-0.25</c:v>
                </c:pt>
                <c:pt idx="10604">
                  <c:v>0.16447823082239099</c:v>
                </c:pt>
                <c:pt idx="10605">
                  <c:v>9.4990418833835202E-2</c:v>
                </c:pt>
                <c:pt idx="10606">
                  <c:v>5.4315476190476199E-2</c:v>
                </c:pt>
                <c:pt idx="10607">
                  <c:v>-0.230769230769231</c:v>
                </c:pt>
                <c:pt idx="10608">
                  <c:v>2.78745644599303E-2</c:v>
                </c:pt>
                <c:pt idx="10609">
                  <c:v>0.21712538226299699</c:v>
                </c:pt>
                <c:pt idx="10610">
                  <c:v>0.22913580246913601</c:v>
                </c:pt>
                <c:pt idx="10611">
                  <c:v>2.3103581055063601E-2</c:v>
                </c:pt>
                <c:pt idx="10612">
                  <c:v>0.12803584060363099</c:v>
                </c:pt>
                <c:pt idx="10613">
                  <c:v>6.4220183486238796E-3</c:v>
                </c:pt>
                <c:pt idx="10614">
                  <c:v>-3.1897926634768098E-3</c:v>
                </c:pt>
                <c:pt idx="10615">
                  <c:v>-3.5252043596730301E-2</c:v>
                </c:pt>
                <c:pt idx="10616">
                  <c:v>6.0435818862785103E-2</c:v>
                </c:pt>
                <c:pt idx="10617">
                  <c:v>2.4561403508771899E-2</c:v>
                </c:pt>
                <c:pt idx="10618">
                  <c:v>-0.102040816326531</c:v>
                </c:pt>
                <c:pt idx="10619">
                  <c:v>1.5384615384615399E-2</c:v>
                </c:pt>
                <c:pt idx="10620">
                  <c:v>-9.0412909349786505E-2</c:v>
                </c:pt>
                <c:pt idx="10621">
                  <c:v>-7.2566371681415998E-2</c:v>
                </c:pt>
                <c:pt idx="10622">
                  <c:v>-8.6538461538461495E-2</c:v>
                </c:pt>
                <c:pt idx="10623">
                  <c:v>-5.3204353083433999E-2</c:v>
                </c:pt>
                <c:pt idx="10624">
                  <c:v>7.1266110689916701E-2</c:v>
                </c:pt>
                <c:pt idx="10625">
                  <c:v>-6.5270935960591095E-2</c:v>
                </c:pt>
                <c:pt idx="10626">
                  <c:v>-0.14784810126582301</c:v>
                </c:pt>
                <c:pt idx="10627">
                  <c:v>0.53094059405940597</c:v>
                </c:pt>
                <c:pt idx="10628">
                  <c:v>3.3212247016087201E-2</c:v>
                </c:pt>
                <c:pt idx="10629">
                  <c:v>-4.1586073500967102E-2</c:v>
                </c:pt>
                <c:pt idx="10630">
                  <c:v>3.8494439692044399E-3</c:v>
                </c:pt>
                <c:pt idx="10631">
                  <c:v>-1.7751479289940801E-2</c:v>
                </c:pt>
                <c:pt idx="10632">
                  <c:v>0.20643431635388701</c:v>
                </c:pt>
                <c:pt idx="10633">
                  <c:v>9.6805421103581795E-3</c:v>
                </c:pt>
                <c:pt idx="10634">
                  <c:v>0.175860443187176</c:v>
                </c:pt>
                <c:pt idx="10635">
                  <c:v>0.13594662218515399</c:v>
                </c:pt>
                <c:pt idx="10636">
                  <c:v>0.106459330143541</c:v>
                </c:pt>
                <c:pt idx="10637">
                  <c:v>-8.64960282436011E-2</c:v>
                </c:pt>
                <c:pt idx="10638">
                  <c:v>-2.52943741822939E-2</c:v>
                </c:pt>
                <c:pt idx="10639">
                  <c:v>5.75000000000001E-2</c:v>
                </c:pt>
                <c:pt idx="10640">
                  <c:v>0.2</c:v>
                </c:pt>
                <c:pt idx="10641">
                  <c:v>-6.7796610169491595E-2</c:v>
                </c:pt>
                <c:pt idx="10642">
                  <c:v>-0.119808306709265</c:v>
                </c:pt>
                <c:pt idx="10643">
                  <c:v>-8.9272858171346295E-2</c:v>
                </c:pt>
                <c:pt idx="10644">
                  <c:v>3.8047379755922602E-2</c:v>
                </c:pt>
                <c:pt idx="10645">
                  <c:v>6.9802731411229099E-2</c:v>
                </c:pt>
                <c:pt idx="10646">
                  <c:v>8.6571233810497597E-2</c:v>
                </c:pt>
                <c:pt idx="10647">
                  <c:v>-3.2722513089005201E-2</c:v>
                </c:pt>
                <c:pt idx="10648">
                  <c:v>6.1728395061729302E-3</c:v>
                </c:pt>
                <c:pt idx="10649">
                  <c:v>0.10353081986834201</c:v>
                </c:pt>
                <c:pt idx="10650">
                  <c:v>-2.8785982478097698E-2</c:v>
                </c:pt>
                <c:pt idx="10651">
                  <c:v>-2.8787878787878699E-2</c:v>
                </c:pt>
                <c:pt idx="10652">
                  <c:v>7.2197593413552905E-2</c:v>
                </c:pt>
                <c:pt idx="10653">
                  <c:v>6.5979381443298998E-2</c:v>
                </c:pt>
                <c:pt idx="10654">
                  <c:v>-4.6709129511677203E-2</c:v>
                </c:pt>
                <c:pt idx="10655">
                  <c:v>9.4066282992657305E-2</c:v>
                </c:pt>
                <c:pt idx="10656">
                  <c:v>-5.8877644894204099E-2</c:v>
                </c:pt>
                <c:pt idx="10657">
                  <c:v>-3.5257410296411697E-2</c:v>
                </c:pt>
                <c:pt idx="10658">
                  <c:v>8.4862385321100894E-2</c:v>
                </c:pt>
                <c:pt idx="10659">
                  <c:v>-6.9512195121951295E-2</c:v>
                </c:pt>
                <c:pt idx="10660">
                  <c:v>-0.10294117647058799</c:v>
                </c:pt>
                <c:pt idx="10661">
                  <c:v>0.114432658309225</c:v>
                </c:pt>
                <c:pt idx="10662">
                  <c:v>6.0225846925972298E-2</c:v>
                </c:pt>
                <c:pt idx="10663">
                  <c:v>-0.13054499366286401</c:v>
                </c:pt>
                <c:pt idx="10664">
                  <c:v>-7.8124999999999497E-3</c:v>
                </c:pt>
                <c:pt idx="10665">
                  <c:v>4.3216835776024101E-2</c:v>
                </c:pt>
                <c:pt idx="10666">
                  <c:v>-0.22747156605424301</c:v>
                </c:pt>
                <c:pt idx="10667">
                  <c:v>0.17362637362637401</c:v>
                </c:pt>
                <c:pt idx="10668">
                  <c:v>-5.16129032258065E-2</c:v>
                </c:pt>
                <c:pt idx="10669">
                  <c:v>-3.7755102040816398E-2</c:v>
                </c:pt>
                <c:pt idx="10670">
                  <c:v>0.22315035799522701</c:v>
                </c:pt>
                <c:pt idx="10671">
                  <c:v>-0.20343839541547301</c:v>
                </c:pt>
                <c:pt idx="10672">
                  <c:v>-4.2659974905897097E-2</c:v>
                </c:pt>
                <c:pt idx="10673">
                  <c:v>0.18421052631578999</c:v>
                </c:pt>
                <c:pt idx="10674">
                  <c:v>4.6896551724137897E-2</c:v>
                </c:pt>
                <c:pt idx="10675">
                  <c:v>-0.21004145555043799</c:v>
                </c:pt>
                <c:pt idx="10676">
                  <c:v>3.00000000000001E-2</c:v>
                </c:pt>
                <c:pt idx="10677">
                  <c:v>-2.61096605744125E-2</c:v>
                </c:pt>
                <c:pt idx="10678">
                  <c:v>0.101685548494059</c:v>
                </c:pt>
                <c:pt idx="10679">
                  <c:v>-5.4285714285714298E-2</c:v>
                </c:pt>
                <c:pt idx="10680">
                  <c:v>9.9071207430340494E-2</c:v>
                </c:pt>
                <c:pt idx="10681">
                  <c:v>-0.108216432865732</c:v>
                </c:pt>
                <c:pt idx="10682">
                  <c:v>-4.9511759042772602E-3</c:v>
                </c:pt>
                <c:pt idx="10683">
                  <c:v>-1.4667817083692801E-2</c:v>
                </c:pt>
                <c:pt idx="10684">
                  <c:v>-3.6036036036036001E-2</c:v>
                </c:pt>
                <c:pt idx="10685">
                  <c:v>-0.21854304635761601</c:v>
                </c:pt>
                <c:pt idx="10686">
                  <c:v>-8.48214285714287E-2</c:v>
                </c:pt>
                <c:pt idx="10687">
                  <c:v>0.29723991507431002</c:v>
                </c:pt>
                <c:pt idx="10688">
                  <c:v>3.8910505836575897E-2</c:v>
                </c:pt>
                <c:pt idx="10689">
                  <c:v>2.31132075471699E-2</c:v>
                </c:pt>
                <c:pt idx="10690">
                  <c:v>7.9013906447534792E-3</c:v>
                </c:pt>
                <c:pt idx="10691">
                  <c:v>-6.3271604938271594E-2</c:v>
                </c:pt>
                <c:pt idx="10692">
                  <c:v>-7.0093457943925297E-2</c:v>
                </c:pt>
                <c:pt idx="10693">
                  <c:v>6.25E-2</c:v>
                </c:pt>
                <c:pt idx="10694">
                  <c:v>-6.6666666666666693E-2</c:v>
                </c:pt>
                <c:pt idx="10695">
                  <c:v>0.83333333333333304</c:v>
                </c:pt>
                <c:pt idx="10696">
                  <c:v>-0.17647058823529399</c:v>
                </c:pt>
                <c:pt idx="10697">
                  <c:v>3.9215686274510697E-3</c:v>
                </c:pt>
                <c:pt idx="10698">
                  <c:v>1.27795527156549E-2</c:v>
                </c:pt>
                <c:pt idx="10699">
                  <c:v>-0.23448275862069001</c:v>
                </c:pt>
                <c:pt idx="10700">
                  <c:v>0.55612244897959195</c:v>
                </c:pt>
                <c:pt idx="10701">
                  <c:v>6.3583815028901605E-2</c:v>
                </c:pt>
                <c:pt idx="10702">
                  <c:v>8.5714285714285701E-2</c:v>
                </c:pt>
                <c:pt idx="10703">
                  <c:v>0.15246015246015199</c:v>
                </c:pt>
                <c:pt idx="10704">
                  <c:v>5.5003548616039802E-2</c:v>
                </c:pt>
                <c:pt idx="10705">
                  <c:v>-4.8379293662313199E-3</c:v>
                </c:pt>
                <c:pt idx="10706">
                  <c:v>-0.13483146067415699</c:v>
                </c:pt>
                <c:pt idx="10707">
                  <c:v>-1.2013348164627499E-2</c:v>
                </c:pt>
                <c:pt idx="10708">
                  <c:v>-4.8622366288493101E-3</c:v>
                </c:pt>
                <c:pt idx="10709">
                  <c:v>-2.0040080160320202E-3</c:v>
                </c:pt>
                <c:pt idx="10710">
                  <c:v>-0.12</c:v>
                </c:pt>
                <c:pt idx="10711">
                  <c:v>1.22222222222222E-2</c:v>
                </c:pt>
                <c:pt idx="10712">
                  <c:v>0.20821870701513101</c:v>
                </c:pt>
                <c:pt idx="10713">
                  <c:v>0.173504273504274</c:v>
                </c:pt>
                <c:pt idx="10714">
                  <c:v>0.490825688073394</c:v>
                </c:pt>
                <c:pt idx="10715">
                  <c:v>0.23372781065088799</c:v>
                </c:pt>
                <c:pt idx="10716">
                  <c:v>7.43801652892562E-2</c:v>
                </c:pt>
                <c:pt idx="10717">
                  <c:v>-1.61642638706859E-2</c:v>
                </c:pt>
                <c:pt idx="10718">
                  <c:v>-0.121155053358443</c:v>
                </c:pt>
                <c:pt idx="10719">
                  <c:v>0.12068965517241401</c:v>
                </c:pt>
                <c:pt idx="10720">
                  <c:v>-1.8779342723004699E-2</c:v>
                </c:pt>
                <c:pt idx="10721">
                  <c:v>-7.5609756097560904E-2</c:v>
                </c:pt>
                <c:pt idx="10722">
                  <c:v>2.56410256410262E-3</c:v>
                </c:pt>
                <c:pt idx="10723">
                  <c:v>-6.1652281134389701E-4</c:v>
                </c:pt>
                <c:pt idx="10724">
                  <c:v>5.9016393442623001E-2</c:v>
                </c:pt>
                <c:pt idx="10725">
                  <c:v>-6.00580486715784E-2</c:v>
                </c:pt>
                <c:pt idx="10726">
                  <c:v>-0.134174311926606</c:v>
                </c:pt>
                <c:pt idx="10727">
                  <c:v>7.3526824978012301E-2</c:v>
                </c:pt>
                <c:pt idx="10728">
                  <c:v>-2.6056338028169E-2</c:v>
                </c:pt>
                <c:pt idx="10729">
                  <c:v>3.5211267605633798E-2</c:v>
                </c:pt>
                <c:pt idx="10730">
                  <c:v>6.9444444444444503E-2</c:v>
                </c:pt>
                <c:pt idx="10731">
                  <c:v>-5.5642225689027602E-2</c:v>
                </c:pt>
                <c:pt idx="10732">
                  <c:v>-5.7182705718270603E-2</c:v>
                </c:pt>
                <c:pt idx="10733">
                  <c:v>0.22992700729926999</c:v>
                </c:pt>
                <c:pt idx="10734">
                  <c:v>4.67980295566503E-2</c:v>
                </c:pt>
                <c:pt idx="10735">
                  <c:v>9.0909090909090898E-2</c:v>
                </c:pt>
                <c:pt idx="10736">
                  <c:v>1.7021276595744799E-2</c:v>
                </c:pt>
                <c:pt idx="10737">
                  <c:v>9.7426470588235406E-2</c:v>
                </c:pt>
                <c:pt idx="10738">
                  <c:v>-0.14402173913043501</c:v>
                </c:pt>
                <c:pt idx="10739">
                  <c:v>-4.1410184667039801E-2</c:v>
                </c:pt>
                <c:pt idx="10740">
                  <c:v>4.6137339055794001E-2</c:v>
                </c:pt>
                <c:pt idx="10741">
                  <c:v>0.20297699594046001</c:v>
                </c:pt>
                <c:pt idx="10742">
                  <c:v>-6.2271062271062202E-2</c:v>
                </c:pt>
                <c:pt idx="10743">
                  <c:v>-5.8394160583941701E-2</c:v>
                </c:pt>
                <c:pt idx="10744">
                  <c:v>-1.16279069767443E-2</c:v>
                </c:pt>
                <c:pt idx="10745">
                  <c:v>0.20136307311028501</c:v>
                </c:pt>
                <c:pt idx="10746">
                  <c:v>8.51063829787241E-3</c:v>
                </c:pt>
                <c:pt idx="10747">
                  <c:v>3.2945736434108502E-2</c:v>
                </c:pt>
                <c:pt idx="10748">
                  <c:v>0.110126582278481</c:v>
                </c:pt>
                <c:pt idx="10749">
                  <c:v>4.1538461538461503E-2</c:v>
                </c:pt>
                <c:pt idx="10750">
                  <c:v>5.6622851365014999E-2</c:v>
                </c:pt>
                <c:pt idx="10751">
                  <c:v>-0.05</c:v>
                </c:pt>
                <c:pt idx="10752">
                  <c:v>0.141318977119785</c:v>
                </c:pt>
                <c:pt idx="10753">
                  <c:v>-3.1632653061224501E-2</c:v>
                </c:pt>
                <c:pt idx="10754">
                  <c:v>2.40963855421687E-2</c:v>
                </c:pt>
                <c:pt idx="10755">
                  <c:v>-5.62248995983936E-2</c:v>
                </c:pt>
                <c:pt idx="10756">
                  <c:v>-6.2612612612612598E-2</c:v>
                </c:pt>
                <c:pt idx="10757">
                  <c:v>-0.111818181818182</c:v>
                </c:pt>
                <c:pt idx="10758">
                  <c:v>-0.191428571428571</c:v>
                </c:pt>
                <c:pt idx="10759">
                  <c:v>6.3613231552162603E-3</c:v>
                </c:pt>
                <c:pt idx="10760">
                  <c:v>-7.9673135852911095E-2</c:v>
                </c:pt>
                <c:pt idx="10761">
                  <c:v>9.8489822718319294E-3</c:v>
                </c:pt>
                <c:pt idx="10762">
                  <c:v>2.49355116079105E-2</c:v>
                </c:pt>
                <c:pt idx="10763">
                  <c:v>-8.2770270270270299E-2</c:v>
                </c:pt>
                <c:pt idx="10764">
                  <c:v>-4.5818181818181897E-2</c:v>
                </c:pt>
                <c:pt idx="10765">
                  <c:v>7.6288659793814398E-2</c:v>
                </c:pt>
                <c:pt idx="10766">
                  <c:v>4.7898860398860502E-2</c:v>
                </c:pt>
                <c:pt idx="10767">
                  <c:v>0.239779005524862</c:v>
                </c:pt>
                <c:pt idx="10768">
                  <c:v>5.8546105057732901E-3</c:v>
                </c:pt>
                <c:pt idx="10769">
                  <c:v>6.5065840433772296E-2</c:v>
                </c:pt>
                <c:pt idx="10770">
                  <c:v>7.1960297766749406E-2</c:v>
                </c:pt>
                <c:pt idx="10771">
                  <c:v>-0.21618357487922699</c:v>
                </c:pt>
                <c:pt idx="10772">
                  <c:v>-0.10272277227722799</c:v>
                </c:pt>
                <c:pt idx="10773">
                  <c:v>0.101071975497703</c:v>
                </c:pt>
                <c:pt idx="10774">
                  <c:v>0.18155947638019401</c:v>
                </c:pt>
                <c:pt idx="10775">
                  <c:v>-5.9952038369292604E-4</c:v>
                </c:pt>
                <c:pt idx="10776">
                  <c:v>-7.9954954954954902E-2</c:v>
                </c:pt>
                <c:pt idx="10777">
                  <c:v>0.162790697674419</c:v>
                </c:pt>
                <c:pt idx="10778">
                  <c:v>0.25517241379310301</c:v>
                </c:pt>
                <c:pt idx="10779">
                  <c:v>1.6888888888888801E-2</c:v>
                </c:pt>
                <c:pt idx="10780">
                  <c:v>-7.6677316293930304E-3</c:v>
                </c:pt>
                <c:pt idx="10781">
                  <c:v>-2.6416201937188102E-2</c:v>
                </c:pt>
                <c:pt idx="10782">
                  <c:v>0.14956011730205299</c:v>
                </c:pt>
                <c:pt idx="10783">
                  <c:v>0.30555555555555602</c:v>
                </c:pt>
                <c:pt idx="10784">
                  <c:v>0.164915117219079</c:v>
                </c:pt>
                <c:pt idx="10785">
                  <c:v>2.0588235294117699E-2</c:v>
                </c:pt>
                <c:pt idx="10786">
                  <c:v>-0.213235294117647</c:v>
                </c:pt>
                <c:pt idx="10787">
                  <c:v>-3.5680751173709002E-2</c:v>
                </c:pt>
                <c:pt idx="10788">
                  <c:v>0.22941176470588201</c:v>
                </c:pt>
                <c:pt idx="10789">
                  <c:v>0.15036112934996701</c:v>
                </c:pt>
                <c:pt idx="10790">
                  <c:v>7.9185520361991796E-3</c:v>
                </c:pt>
                <c:pt idx="10791">
                  <c:v>-0.17462932454695199</c:v>
                </c:pt>
                <c:pt idx="10792">
                  <c:v>-7.6704545454545497E-2</c:v>
                </c:pt>
                <c:pt idx="10793">
                  <c:v>5.7736720554272501E-2</c:v>
                </c:pt>
                <c:pt idx="10794">
                  <c:v>-0.121779859484777</c:v>
                </c:pt>
                <c:pt idx="10795">
                  <c:v>7.10743801652894E-2</c:v>
                </c:pt>
                <c:pt idx="10796">
                  <c:v>-0.13844393592677301</c:v>
                </c:pt>
                <c:pt idx="10797">
                  <c:v>-0.12666666666666701</c:v>
                </c:pt>
                <c:pt idx="10798">
                  <c:v>2.8446389496717701E-2</c:v>
                </c:pt>
                <c:pt idx="10799">
                  <c:v>0.28000000000000003</c:v>
                </c:pt>
                <c:pt idx="10800">
                  <c:v>-0.20698254364089799</c:v>
                </c:pt>
                <c:pt idx="10801">
                  <c:v>-0.124767225325885</c:v>
                </c:pt>
                <c:pt idx="10802">
                  <c:v>0.36842105263157898</c:v>
                </c:pt>
                <c:pt idx="10803">
                  <c:v>-8.8693957115009797E-2</c:v>
                </c:pt>
                <c:pt idx="10804">
                  <c:v>2.7755102040816299E-2</c:v>
                </c:pt>
                <c:pt idx="10805">
                  <c:v>8.8022634391700702E-2</c:v>
                </c:pt>
                <c:pt idx="10806">
                  <c:v>0.13022002694207499</c:v>
                </c:pt>
                <c:pt idx="10807">
                  <c:v>0.189207650273224</c:v>
                </c:pt>
                <c:pt idx="10808">
                  <c:v>4.2134831460674101E-2</c:v>
                </c:pt>
                <c:pt idx="10809">
                  <c:v>0.16552901023890801</c:v>
                </c:pt>
                <c:pt idx="10810">
                  <c:v>7.8574799433695094E-2</c:v>
                </c:pt>
                <c:pt idx="10811">
                  <c:v>7.0921985815602601E-3</c:v>
                </c:pt>
                <c:pt idx="10812">
                  <c:v>-2.8130671506352001E-2</c:v>
                </c:pt>
                <c:pt idx="10813">
                  <c:v>0.14338689740420299</c:v>
                </c:pt>
                <c:pt idx="10814">
                  <c:v>0.110909090909091</c:v>
                </c:pt>
                <c:pt idx="10815">
                  <c:v>4.2713567839196102E-2</c:v>
                </c:pt>
                <c:pt idx="10816">
                  <c:v>-7.4399999999999994E-2</c:v>
                </c:pt>
                <c:pt idx="10817">
                  <c:v>-5.72939620978416E-3</c:v>
                </c:pt>
                <c:pt idx="10818">
                  <c:v>6.8181818181818094E-2</c:v>
                </c:pt>
                <c:pt idx="10819">
                  <c:v>7.4358974358974497E-2</c:v>
                </c:pt>
                <c:pt idx="10820">
                  <c:v>-0.17494356659142199</c:v>
                </c:pt>
                <c:pt idx="10821">
                  <c:v>-4.7085201793721998E-2</c:v>
                </c:pt>
                <c:pt idx="10822">
                  <c:v>-3.0952380952380901E-2</c:v>
                </c:pt>
                <c:pt idx="10823">
                  <c:v>0.117117117117117</c:v>
                </c:pt>
                <c:pt idx="10824">
                  <c:v>5.0988553590010401E-2</c:v>
                </c:pt>
                <c:pt idx="10825">
                  <c:v>-0.118146718146718</c:v>
                </c:pt>
                <c:pt idx="10826">
                  <c:v>0.14529411764705899</c:v>
                </c:pt>
                <c:pt idx="10827">
                  <c:v>4.7801963294921097E-2</c:v>
                </c:pt>
                <c:pt idx="10828">
                  <c:v>5.86666666666667E-2</c:v>
                </c:pt>
                <c:pt idx="10829">
                  <c:v>7.4999999999999997E-2</c:v>
                </c:pt>
                <c:pt idx="10830">
                  <c:v>-0.26303317535545001</c:v>
                </c:pt>
                <c:pt idx="10831">
                  <c:v>2.9589778076664498E-2</c:v>
                </c:pt>
                <c:pt idx="10832">
                  <c:v>-1.01522842639594E-2</c:v>
                </c:pt>
                <c:pt idx="10833">
                  <c:v>-3.5850495804729099E-2</c:v>
                </c:pt>
                <c:pt idx="10834">
                  <c:v>-0.205736894164194</c:v>
                </c:pt>
                <c:pt idx="10835">
                  <c:v>-9.3314763231197806E-2</c:v>
                </c:pt>
                <c:pt idx="10836">
                  <c:v>0.14398422090729801</c:v>
                </c:pt>
                <c:pt idx="10837">
                  <c:v>1.10671936758892E-2</c:v>
                </c:pt>
                <c:pt idx="10838">
                  <c:v>-0.11236802413273</c:v>
                </c:pt>
                <c:pt idx="10839">
                  <c:v>1.38233310856372E-2</c:v>
                </c:pt>
                <c:pt idx="10840">
                  <c:v>-6.0930232558139501E-2</c:v>
                </c:pt>
                <c:pt idx="10841">
                  <c:v>-2.5125628140703501E-2</c:v>
                </c:pt>
                <c:pt idx="10842">
                  <c:v>-0.120338983050847</c:v>
                </c:pt>
                <c:pt idx="10843">
                  <c:v>-8.8330632090761696E-2</c:v>
                </c:pt>
                <c:pt idx="10844">
                  <c:v>-1.1406844106463801E-2</c:v>
                </c:pt>
                <c:pt idx="10845">
                  <c:v>-1.3876040703052799E-2</c:v>
                </c:pt>
                <c:pt idx="10846">
                  <c:v>4.3715846994535401E-2</c:v>
                </c:pt>
                <c:pt idx="10847">
                  <c:v>4.8000000000000001E-2</c:v>
                </c:pt>
                <c:pt idx="10848">
                  <c:v>-1.6842105263157901E-2</c:v>
                </c:pt>
                <c:pt idx="10849">
                  <c:v>-5.4545454545455001E-3</c:v>
                </c:pt>
                <c:pt idx="10850">
                  <c:v>-0.12655233589591999</c:v>
                </c:pt>
                <c:pt idx="10851">
                  <c:v>-3.3333333333333298E-2</c:v>
                </c:pt>
                <c:pt idx="10852">
                  <c:v>8.9393939393939498E-2</c:v>
                </c:pt>
                <c:pt idx="10853">
                  <c:v>-5.3392280224451603E-2</c:v>
                </c:pt>
                <c:pt idx="10854">
                  <c:v>0.17647058823529399</c:v>
                </c:pt>
                <c:pt idx="10855">
                  <c:v>0.162121212121212</c:v>
                </c:pt>
                <c:pt idx="10856">
                  <c:v>0</c:v>
                </c:pt>
                <c:pt idx="10857">
                  <c:v>-2.58461538461538E-2</c:v>
                </c:pt>
                <c:pt idx="10858">
                  <c:v>0.69970414201183395</c:v>
                </c:pt>
                <c:pt idx="10859">
                  <c:v>8.5515643105446196E-2</c:v>
                </c:pt>
                <c:pt idx="10860">
                  <c:v>-2.8479559026182901E-2</c:v>
                </c:pt>
                <c:pt idx="10861">
                  <c:v>-0.221458046767538</c:v>
                </c:pt>
                <c:pt idx="10862">
                  <c:v>-0.13043478260869601</c:v>
                </c:pt>
                <c:pt idx="10863">
                  <c:v>-3.7656903765690503E-2</c:v>
                </c:pt>
                <c:pt idx="10864">
                  <c:v>-0.27012345679012401</c:v>
                </c:pt>
                <c:pt idx="10865">
                  <c:v>1.76211453744494E-2</c:v>
                </c:pt>
                <c:pt idx="10866">
                  <c:v>-2.92887029288703E-2</c:v>
                </c:pt>
                <c:pt idx="10867">
                  <c:v>8.5578446909667205E-2</c:v>
                </c:pt>
                <c:pt idx="10868">
                  <c:v>7.0866141732283505E-2</c:v>
                </c:pt>
                <c:pt idx="10869">
                  <c:v>-5.0808314087759703E-2</c:v>
                </c:pt>
                <c:pt idx="10870">
                  <c:v>9.6153846153846201E-2</c:v>
                </c:pt>
                <c:pt idx="10871">
                  <c:v>0.17266187050359699</c:v>
                </c:pt>
                <c:pt idx="10872">
                  <c:v>2.4809160305343501E-2</c:v>
                </c:pt>
                <c:pt idx="10873">
                  <c:v>-5.3361792956243298E-2</c:v>
                </c:pt>
                <c:pt idx="10874">
                  <c:v>0.20028571428571401</c:v>
                </c:pt>
                <c:pt idx="10875">
                  <c:v>-9.8729792147806097E-2</c:v>
                </c:pt>
                <c:pt idx="10876">
                  <c:v>-0.15798090040927701</c:v>
                </c:pt>
                <c:pt idx="10877">
                  <c:v>-5.6043214044564499E-2</c:v>
                </c:pt>
                <c:pt idx="10878">
                  <c:v>0.12562814070351799</c:v>
                </c:pt>
                <c:pt idx="10879">
                  <c:v>1.9512195121951199E-2</c:v>
                </c:pt>
                <c:pt idx="10880">
                  <c:v>-7.5149444918872793E-2</c:v>
                </c:pt>
                <c:pt idx="10881">
                  <c:v>3.10318076027928E-2</c:v>
                </c:pt>
                <c:pt idx="10882">
                  <c:v>-8.5106382978723492E-3</c:v>
                </c:pt>
                <c:pt idx="10883">
                  <c:v>3.3670033670033001E-3</c:v>
                </c:pt>
                <c:pt idx="10884">
                  <c:v>-0.114583333333333</c:v>
                </c:pt>
                <c:pt idx="10885">
                  <c:v>-0.146415861718353</c:v>
                </c:pt>
                <c:pt idx="10886">
                  <c:v>-1.4195583596214501E-2</c:v>
                </c:pt>
                <c:pt idx="10887">
                  <c:v>0.101136363636363</c:v>
                </c:pt>
                <c:pt idx="10888">
                  <c:v>-1.90871369294606E-2</c:v>
                </c:pt>
                <c:pt idx="10889">
                  <c:v>-3.6666666666666597E-2</c:v>
                </c:pt>
                <c:pt idx="10890">
                  <c:v>-5.2702249076871398E-2</c:v>
                </c:pt>
                <c:pt idx="10891">
                  <c:v>-6.6225165562914497E-3</c:v>
                </c:pt>
                <c:pt idx="10892">
                  <c:v>8.2882882882882897E-2</c:v>
                </c:pt>
                <c:pt idx="10893">
                  <c:v>0.18351063829787201</c:v>
                </c:pt>
                <c:pt idx="10894">
                  <c:v>6.8376068376068402E-3</c:v>
                </c:pt>
                <c:pt idx="10895">
                  <c:v>-0.333965844402277</c:v>
                </c:pt>
                <c:pt idx="10896">
                  <c:v>-0.266666666666667</c:v>
                </c:pt>
                <c:pt idx="10897">
                  <c:v>9.7842835130970696E-2</c:v>
                </c:pt>
                <c:pt idx="10898">
                  <c:v>-2.7285129604366202E-3</c:v>
                </c:pt>
                <c:pt idx="10899">
                  <c:v>2.04651162790698E-2</c:v>
                </c:pt>
                <c:pt idx="10900">
                  <c:v>4.9463777631866997E-2</c:v>
                </c:pt>
                <c:pt idx="10901">
                  <c:v>-1.35135135135135E-2</c:v>
                </c:pt>
                <c:pt idx="10902">
                  <c:v>-0.40128410914927798</c:v>
                </c:pt>
                <c:pt idx="10903">
                  <c:v>-7.5829383886255902E-2</c:v>
                </c:pt>
                <c:pt idx="10904">
                  <c:v>6.3711911357340695E-2</c:v>
                </c:pt>
                <c:pt idx="10905">
                  <c:v>-7.5376884422110504E-2</c:v>
                </c:pt>
                <c:pt idx="10906">
                  <c:v>-7.4530136098509406E-2</c:v>
                </c:pt>
                <c:pt idx="10907">
                  <c:v>0.25624999999999998</c:v>
                </c:pt>
                <c:pt idx="10908">
                  <c:v>1.7751479289940801E-2</c:v>
                </c:pt>
                <c:pt idx="10909">
                  <c:v>0.211627906976744</c:v>
                </c:pt>
                <c:pt idx="10910">
                  <c:v>-0.122340425531915</c:v>
                </c:pt>
                <c:pt idx="10911">
                  <c:v>0.111570247933884</c:v>
                </c:pt>
                <c:pt idx="10912">
                  <c:v>-9.9181073703366707E-2</c:v>
                </c:pt>
                <c:pt idx="10913">
                  <c:v>5.5140186915887797E-2</c:v>
                </c:pt>
                <c:pt idx="10914">
                  <c:v>-1.3521819299323799E-2</c:v>
                </c:pt>
                <c:pt idx="10915">
                  <c:v>1.9615384615384701E-2</c:v>
                </c:pt>
                <c:pt idx="10916">
                  <c:v>-0.26470588235294101</c:v>
                </c:pt>
                <c:pt idx="10917">
                  <c:v>-0.105943738656987</c:v>
                </c:pt>
                <c:pt idx="10918">
                  <c:v>-6.3578564940962701E-2</c:v>
                </c:pt>
                <c:pt idx="10919">
                  <c:v>0.34054054054054</c:v>
                </c:pt>
                <c:pt idx="10920">
                  <c:v>0.21645997745208601</c:v>
                </c:pt>
                <c:pt idx="10921">
                  <c:v>-2.78396436525612E-2</c:v>
                </c:pt>
                <c:pt idx="10922">
                  <c:v>0.13548565121412801</c:v>
                </c:pt>
                <c:pt idx="10923">
                  <c:v>-4.9766718506998403E-2</c:v>
                </c:pt>
                <c:pt idx="10924">
                  <c:v>0.306640625</c:v>
                </c:pt>
                <c:pt idx="10925">
                  <c:v>-6.21761658031088E-2</c:v>
                </c:pt>
                <c:pt idx="10926">
                  <c:v>7.4733096085409206E-2</c:v>
                </c:pt>
                <c:pt idx="10927">
                  <c:v>9.1166745394426096E-2</c:v>
                </c:pt>
                <c:pt idx="10928">
                  <c:v>0.12295081967213101</c:v>
                </c:pt>
                <c:pt idx="10929">
                  <c:v>-2.5078369905956101E-2</c:v>
                </c:pt>
                <c:pt idx="10930">
                  <c:v>0.216911764705882</c:v>
                </c:pt>
                <c:pt idx="10931">
                  <c:v>-6.3414634146341395E-2</c:v>
                </c:pt>
                <c:pt idx="10932">
                  <c:v>-0.17933130699088101</c:v>
                </c:pt>
                <c:pt idx="10933">
                  <c:v>-6.5573770491803199E-2</c:v>
                </c:pt>
                <c:pt idx="10934">
                  <c:v>-8.3333333333333301E-2</c:v>
                </c:pt>
                <c:pt idx="10935">
                  <c:v>2.6190476190476101E-2</c:v>
                </c:pt>
                <c:pt idx="10936">
                  <c:v>9.9403578528827301E-3</c:v>
                </c:pt>
                <c:pt idx="10937">
                  <c:v>9.5343680709534501E-2</c:v>
                </c:pt>
                <c:pt idx="10938">
                  <c:v>3.8461538461538498E-2</c:v>
                </c:pt>
                <c:pt idx="10939">
                  <c:v>-1.7910447761194E-2</c:v>
                </c:pt>
                <c:pt idx="10940">
                  <c:v>-4.8768710767745103E-2</c:v>
                </c:pt>
                <c:pt idx="10941">
                  <c:v>5.5248618784530502E-2</c:v>
                </c:pt>
                <c:pt idx="10942">
                  <c:v>3.8396386222473197E-2</c:v>
                </c:pt>
                <c:pt idx="10943">
                  <c:v>-7.8888054094665705E-2</c:v>
                </c:pt>
                <c:pt idx="10944">
                  <c:v>4.14937759336091E-3</c:v>
                </c:pt>
                <c:pt idx="10945">
                  <c:v>-5.3285968028419601E-3</c:v>
                </c:pt>
                <c:pt idx="10946">
                  <c:v>0.15050847457627101</c:v>
                </c:pt>
                <c:pt idx="10947">
                  <c:v>3.243917654398E-2</c:v>
                </c:pt>
                <c:pt idx="10948">
                  <c:v>0.18128078817734</c:v>
                </c:pt>
                <c:pt idx="10949">
                  <c:v>2.4718284260269001E-2</c:v>
                </c:pt>
                <c:pt idx="10950">
                  <c:v>0.105990783410138</c:v>
                </c:pt>
                <c:pt idx="10951">
                  <c:v>0.176148796498906</c:v>
                </c:pt>
                <c:pt idx="10952">
                  <c:v>-0.14551804423748499</c:v>
                </c:pt>
                <c:pt idx="10953">
                  <c:v>-2.2446689113355301E-3</c:v>
                </c:pt>
                <c:pt idx="10954">
                  <c:v>2.4799999999999999E-2</c:v>
                </c:pt>
                <c:pt idx="10955">
                  <c:v>0.17773019271948601</c:v>
                </c:pt>
                <c:pt idx="10956">
                  <c:v>0</c:v>
                </c:pt>
                <c:pt idx="10957">
                  <c:v>1.2198374661387801</c:v>
                </c:pt>
                <c:pt idx="10958">
                  <c:v>-4.3321299638989202E-2</c:v>
                </c:pt>
                <c:pt idx="10959">
                  <c:v>7.4935400516795897E-2</c:v>
                </c:pt>
                <c:pt idx="10960">
                  <c:v>-0.118360655737705</c:v>
                </c:pt>
                <c:pt idx="10961">
                  <c:v>-5.8954203691045801E-2</c:v>
                </c:pt>
                <c:pt idx="10962">
                  <c:v>3.5149384885763699E-3</c:v>
                </c:pt>
                <c:pt idx="10963">
                  <c:v>0.141546526867628</c:v>
                </c:pt>
                <c:pt idx="10964">
                  <c:v>3.90143737166323E-2</c:v>
                </c:pt>
                <c:pt idx="10965">
                  <c:v>-0.16851851851851901</c:v>
                </c:pt>
                <c:pt idx="10966">
                  <c:v>-1.4592933947772601E-2</c:v>
                </c:pt>
                <c:pt idx="10967">
                  <c:v>1.99115044247789E-2</c:v>
                </c:pt>
                <c:pt idx="10968">
                  <c:v>2.92682926829269E-2</c:v>
                </c:pt>
                <c:pt idx="10969">
                  <c:v>7.69230769230769E-2</c:v>
                </c:pt>
                <c:pt idx="10970">
                  <c:v>1.158940397351E-2</c:v>
                </c:pt>
                <c:pt idx="10971">
                  <c:v>-4.6666666666666599E-2</c:v>
                </c:pt>
                <c:pt idx="10972">
                  <c:v>-1.3574660633484101E-2</c:v>
                </c:pt>
                <c:pt idx="10973">
                  <c:v>-1.99999999999999E-2</c:v>
                </c:pt>
                <c:pt idx="10974">
                  <c:v>7.9166666666666594E-2</c:v>
                </c:pt>
                <c:pt idx="10975">
                  <c:v>-7.9575596816975607E-3</c:v>
                </c:pt>
                <c:pt idx="10976">
                  <c:v>5.1470588235293997E-2</c:v>
                </c:pt>
                <c:pt idx="10977">
                  <c:v>-2.68365410680402E-2</c:v>
                </c:pt>
                <c:pt idx="10978">
                  <c:v>0.11200428724544501</c:v>
                </c:pt>
                <c:pt idx="10979">
                  <c:v>-4.2984590429845801E-2</c:v>
                </c:pt>
                <c:pt idx="10980">
                  <c:v>-0.111855670103093</c:v>
                </c:pt>
                <c:pt idx="10981">
                  <c:v>-0.112721417069243</c:v>
                </c:pt>
                <c:pt idx="10982">
                  <c:v>-4.6666666666666599E-2</c:v>
                </c:pt>
                <c:pt idx="10983">
                  <c:v>0.12514619883040901</c:v>
                </c:pt>
                <c:pt idx="10984">
                  <c:v>2.6510480887792801E-2</c:v>
                </c:pt>
                <c:pt idx="10985">
                  <c:v>1.45867098865478E-2</c:v>
                </c:pt>
                <c:pt idx="10986">
                  <c:v>0.13114754098360701</c:v>
                </c:pt>
                <c:pt idx="10987">
                  <c:v>3.6663611365718701E-3</c:v>
                </c:pt>
                <c:pt idx="10988">
                  <c:v>-1.4084507042253501E-2</c:v>
                </c:pt>
                <c:pt idx="10989">
                  <c:v>0.18279569892473099</c:v>
                </c:pt>
                <c:pt idx="10990">
                  <c:v>3.8043478260869498E-2</c:v>
                </c:pt>
                <c:pt idx="10991">
                  <c:v>-0.124867724867725</c:v>
                </c:pt>
                <c:pt idx="10992">
                  <c:v>-8.1149927219796206E-2</c:v>
                </c:pt>
                <c:pt idx="10993">
                  <c:v>-0.27659574468085102</c:v>
                </c:pt>
                <c:pt idx="10994">
                  <c:v>1.8156424581005599E-2</c:v>
                </c:pt>
                <c:pt idx="10995">
                  <c:v>0.15689981096408301</c:v>
                </c:pt>
                <c:pt idx="10996">
                  <c:v>2.66353309831571E-2</c:v>
                </c:pt>
                <c:pt idx="10997">
                  <c:v>-5.6265984654731503E-2</c:v>
                </c:pt>
                <c:pt idx="10998">
                  <c:v>8.3333333333333301E-2</c:v>
                </c:pt>
                <c:pt idx="10999">
                  <c:v>-3.6781609195402097E-2</c:v>
                </c:pt>
                <c:pt idx="11000">
                  <c:v>-4.6015712682379403E-2</c:v>
                </c:pt>
                <c:pt idx="11001">
                  <c:v>-5.5396370582616997E-2</c:v>
                </c:pt>
                <c:pt idx="11002">
                  <c:v>-7.4823638256042505E-2</c:v>
                </c:pt>
                <c:pt idx="11003">
                  <c:v>-4.3417366946778703E-2</c:v>
                </c:pt>
                <c:pt idx="11004">
                  <c:v>-5.1083591331269398E-2</c:v>
                </c:pt>
                <c:pt idx="11005">
                  <c:v>-6.4308681672025594E-2</c:v>
                </c:pt>
                <c:pt idx="11006">
                  <c:v>3.8071065989847698E-2</c:v>
                </c:pt>
                <c:pt idx="11007">
                  <c:v>-0.14597315436241601</c:v>
                </c:pt>
                <c:pt idx="11008">
                  <c:v>-5.2258064516129001E-2</c:v>
                </c:pt>
                <c:pt idx="11009">
                  <c:v>6.0066006600659999E-2</c:v>
                </c:pt>
                <c:pt idx="11010">
                  <c:v>0.25088028169014098</c:v>
                </c:pt>
                <c:pt idx="11011">
                  <c:v>4.9256028732683498E-2</c:v>
                </c:pt>
                <c:pt idx="11012">
                  <c:v>-0.142175572519084</c:v>
                </c:pt>
                <c:pt idx="11013">
                  <c:v>-5.6980056980056898E-2</c:v>
                </c:pt>
                <c:pt idx="11014">
                  <c:v>-8.5365853658536495E-2</c:v>
                </c:pt>
                <c:pt idx="11015">
                  <c:v>8.0833333333333396E-2</c:v>
                </c:pt>
                <c:pt idx="11016">
                  <c:v>-0.13344553979321999</c:v>
                </c:pt>
                <c:pt idx="11017">
                  <c:v>0.12071869736103299</c:v>
                </c:pt>
                <c:pt idx="11018">
                  <c:v>-4.6666666666666697E-2</c:v>
                </c:pt>
                <c:pt idx="11019">
                  <c:v>7.2217938833204903E-2</c:v>
                </c:pt>
                <c:pt idx="11020">
                  <c:v>-0.115953012504737</c:v>
                </c:pt>
                <c:pt idx="11021">
                  <c:v>-1.02389078498294E-2</c:v>
                </c:pt>
                <c:pt idx="11022">
                  <c:v>3.6978341257263799E-3</c:v>
                </c:pt>
                <c:pt idx="11023">
                  <c:v>-1.2684989429175401E-2</c:v>
                </c:pt>
                <c:pt idx="11024">
                  <c:v>4.54545454545454E-2</c:v>
                </c:pt>
                <c:pt idx="11025">
                  <c:v>0.209523809523809</c:v>
                </c:pt>
                <c:pt idx="11026">
                  <c:v>7.5813953488371999E-2</c:v>
                </c:pt>
                <c:pt idx="11027">
                  <c:v>7.0063694267515894E-2</c:v>
                </c:pt>
                <c:pt idx="11028">
                  <c:v>-1.30813953488372E-2</c:v>
                </c:pt>
                <c:pt idx="11029">
                  <c:v>-1.4747191011236E-2</c:v>
                </c:pt>
                <c:pt idx="11030">
                  <c:v>0.26204819277108499</c:v>
                </c:pt>
                <c:pt idx="11031">
                  <c:v>-8.9174184594031897E-2</c:v>
                </c:pt>
                <c:pt idx="11032">
                  <c:v>-1.10308101939901E-2</c:v>
                </c:pt>
                <c:pt idx="11033">
                  <c:v>-1.67638483965015E-2</c:v>
                </c:pt>
                <c:pt idx="11034">
                  <c:v>2.0040080160320599E-2</c:v>
                </c:pt>
                <c:pt idx="11035">
                  <c:v>-6.4676616915422799E-2</c:v>
                </c:pt>
                <c:pt idx="11036">
                  <c:v>-6.3020833333333401E-2</c:v>
                </c:pt>
                <c:pt idx="11037">
                  <c:v>7.6280041797283205E-2</c:v>
                </c:pt>
                <c:pt idx="11038">
                  <c:v>-8.1677222100895397E-2</c:v>
                </c:pt>
                <c:pt idx="11039">
                  <c:v>0.13957597173144901</c:v>
                </c:pt>
                <c:pt idx="11040">
                  <c:v>9.6579476861167093E-2</c:v>
                </c:pt>
                <c:pt idx="11041">
                  <c:v>4.2889390519187401E-2</c:v>
                </c:pt>
                <c:pt idx="11042">
                  <c:v>2.13004484304932E-2</c:v>
                </c:pt>
                <c:pt idx="11043">
                  <c:v>0.12635609444799001</c:v>
                </c:pt>
                <c:pt idx="11044">
                  <c:v>1.9047619047619101E-2</c:v>
                </c:pt>
                <c:pt idx="11045">
                  <c:v>-1.1220196353436299E-2</c:v>
                </c:pt>
                <c:pt idx="11046">
                  <c:v>7.0887818306951206E-2</c:v>
                </c:pt>
                <c:pt idx="11047">
                  <c:v>-4.9504950495049597E-2</c:v>
                </c:pt>
                <c:pt idx="11048">
                  <c:v>0.33834586466165401</c:v>
                </c:pt>
                <c:pt idx="11049">
                  <c:v>-2.2072936660268799E-2</c:v>
                </c:pt>
                <c:pt idx="11050">
                  <c:v>-1.2875536480686799E-2</c:v>
                </c:pt>
                <c:pt idx="11051">
                  <c:v>-9.0909090909090898E-2</c:v>
                </c:pt>
                <c:pt idx="11052">
                  <c:v>-0.19428571428571401</c:v>
                </c:pt>
                <c:pt idx="11053">
                  <c:v>-0.13888888888888901</c:v>
                </c:pt>
                <c:pt idx="11054">
                  <c:v>3.5829122645843002E-2</c:v>
                </c:pt>
                <c:pt idx="11055">
                  <c:v>-0.115151515151515</c:v>
                </c:pt>
                <c:pt idx="11056">
                  <c:v>-4.0816326530611399E-3</c:v>
                </c:pt>
                <c:pt idx="11057">
                  <c:v>-4.4888721237269003E-2</c:v>
                </c:pt>
                <c:pt idx="11058">
                  <c:v>-1.25448028673836E-2</c:v>
                </c:pt>
                <c:pt idx="11059">
                  <c:v>0.102021174205967</c:v>
                </c:pt>
                <c:pt idx="11060">
                  <c:v>0.214395099540582</c:v>
                </c:pt>
                <c:pt idx="11061">
                  <c:v>0.247787610619469</c:v>
                </c:pt>
                <c:pt idx="11062">
                  <c:v>0.55897435897435899</c:v>
                </c:pt>
                <c:pt idx="11063">
                  <c:v>0.208251473477407</c:v>
                </c:pt>
                <c:pt idx="11064">
                  <c:v>-5.6896551724137899E-2</c:v>
                </c:pt>
                <c:pt idx="11065">
                  <c:v>-8.10372771474876E-3</c:v>
                </c:pt>
                <c:pt idx="11066">
                  <c:v>-1.23076923076922E-2</c:v>
                </c:pt>
                <c:pt idx="11067">
                  <c:v>-0.12666666666666701</c:v>
                </c:pt>
                <c:pt idx="11068">
                  <c:v>-1.12E-2</c:v>
                </c:pt>
                <c:pt idx="11069">
                  <c:v>-1.1148272017837001E-3</c:v>
                </c:pt>
                <c:pt idx="11070">
                  <c:v>0.45029239766081902</c:v>
                </c:pt>
                <c:pt idx="11071">
                  <c:v>7.5320512820512706E-2</c:v>
                </c:pt>
                <c:pt idx="11072">
                  <c:v>5.5370985603543699E-2</c:v>
                </c:pt>
                <c:pt idx="11073">
                  <c:v>-2.44335850733008E-2</c:v>
                </c:pt>
                <c:pt idx="11074">
                  <c:v>2.9761904761904798E-2</c:v>
                </c:pt>
                <c:pt idx="11075">
                  <c:v>0.15420928402832401</c:v>
                </c:pt>
                <c:pt idx="11076">
                  <c:v>-0.230769230769231</c:v>
                </c:pt>
                <c:pt idx="11077">
                  <c:v>-0.13132061492868999</c:v>
                </c:pt>
                <c:pt idx="11078">
                  <c:v>-3.1687546057479699E-2</c:v>
                </c:pt>
                <c:pt idx="11079">
                  <c:v>9.4784580498866206E-2</c:v>
                </c:pt>
                <c:pt idx="11080">
                  <c:v>-3.1604938271605001E-2</c:v>
                </c:pt>
                <c:pt idx="11081">
                  <c:v>5.7201929703652697E-2</c:v>
                </c:pt>
                <c:pt idx="11082">
                  <c:v>0.18373275236020301</c:v>
                </c:pt>
                <c:pt idx="11083">
                  <c:v>-4.7424972211930302E-2</c:v>
                </c:pt>
                <c:pt idx="11084">
                  <c:v>-4.5602605863192099E-2</c:v>
                </c:pt>
                <c:pt idx="11085">
                  <c:v>-6.0109289617486399E-2</c:v>
                </c:pt>
                <c:pt idx="11086">
                  <c:v>-2.01638311279142E-2</c:v>
                </c:pt>
                <c:pt idx="11087">
                  <c:v>-0.28181818181818202</c:v>
                </c:pt>
                <c:pt idx="11088">
                  <c:v>0.17237008871989901</c:v>
                </c:pt>
                <c:pt idx="11089">
                  <c:v>0.16139767054908499</c:v>
                </c:pt>
                <c:pt idx="11090">
                  <c:v>-3.9333641832484903E-2</c:v>
                </c:pt>
                <c:pt idx="11091">
                  <c:v>1.32158590308371E-2</c:v>
                </c:pt>
                <c:pt idx="11092">
                  <c:v>4.0316774658027299E-2</c:v>
                </c:pt>
                <c:pt idx="11093">
                  <c:v>-9.0686274509803905E-2</c:v>
                </c:pt>
                <c:pt idx="11094">
                  <c:v>0.131904761904762</c:v>
                </c:pt>
                <c:pt idx="11095">
                  <c:v>-2.4285714285714299E-2</c:v>
                </c:pt>
                <c:pt idx="11096">
                  <c:v>6.0742407199099999E-2</c:v>
                </c:pt>
                <c:pt idx="11097">
                  <c:v>-1.2048192771084199E-2</c:v>
                </c:pt>
                <c:pt idx="11098">
                  <c:v>-8.3037300177619899E-2</c:v>
                </c:pt>
                <c:pt idx="11099">
                  <c:v>-0.69734704926908497</c:v>
                </c:pt>
                <c:pt idx="11100">
                  <c:v>-3.2504780114722902E-2</c:v>
                </c:pt>
                <c:pt idx="11101">
                  <c:v>-2.5465838509316899E-2</c:v>
                </c:pt>
                <c:pt idx="11102">
                  <c:v>0.22389380530973399</c:v>
                </c:pt>
                <c:pt idx="11103">
                  <c:v>-2.83455982556555E-2</c:v>
                </c:pt>
                <c:pt idx="11104">
                  <c:v>-1.8796992481203E-2</c:v>
                </c:pt>
                <c:pt idx="11105">
                  <c:v>-0.15034965034965</c:v>
                </c:pt>
                <c:pt idx="11106">
                  <c:v>-0.149019607843137</c:v>
                </c:pt>
                <c:pt idx="11107">
                  <c:v>-5.4507337526205499E-2</c:v>
                </c:pt>
                <c:pt idx="11108">
                  <c:v>0.12751677852349</c:v>
                </c:pt>
                <c:pt idx="11109">
                  <c:v>0.151111111111111</c:v>
                </c:pt>
                <c:pt idx="11110">
                  <c:v>-1.3793103448275799E-2</c:v>
                </c:pt>
                <c:pt idx="11111">
                  <c:v>3.9843749999999997E-2</c:v>
                </c:pt>
                <c:pt idx="11112">
                  <c:v>5.66744730679156E-2</c:v>
                </c:pt>
                <c:pt idx="11113">
                  <c:v>-2.24567707163713E-3</c:v>
                </c:pt>
                <c:pt idx="11114">
                  <c:v>-0.115384615384615</c:v>
                </c:pt>
                <c:pt idx="11115">
                  <c:v>3.19488817891374E-2</c:v>
                </c:pt>
                <c:pt idx="11116">
                  <c:v>2.21280602636536E-2</c:v>
                </c:pt>
                <c:pt idx="11117">
                  <c:v>-8.3388925950633797E-2</c:v>
                </c:pt>
                <c:pt idx="11118">
                  <c:v>-9.1883614088820696E-3</c:v>
                </c:pt>
                <c:pt idx="11119">
                  <c:v>0.29432782492184001</c:v>
                </c:pt>
                <c:pt idx="11120">
                  <c:v>-2.5252525252525301E-2</c:v>
                </c:pt>
                <c:pt idx="11121">
                  <c:v>-8.8145896656534994E-2</c:v>
                </c:pt>
                <c:pt idx="11122">
                  <c:v>9.2213114754098203E-3</c:v>
                </c:pt>
                <c:pt idx="11123">
                  <c:v>-1.82978723404255E-2</c:v>
                </c:pt>
                <c:pt idx="11124">
                  <c:v>4.38247011952193E-2</c:v>
                </c:pt>
                <c:pt idx="11125">
                  <c:v>-2.5157232704402399E-2</c:v>
                </c:pt>
                <c:pt idx="11126">
                  <c:v>2.0850708924103701E-3</c:v>
                </c:pt>
                <c:pt idx="11127">
                  <c:v>-5.6768558951964997E-2</c:v>
                </c:pt>
                <c:pt idx="11128">
                  <c:v>-2.6315789473684102E-2</c:v>
                </c:pt>
                <c:pt idx="11129">
                  <c:v>0.154022988505747</c:v>
                </c:pt>
                <c:pt idx="11130">
                  <c:v>-0.17740336967294301</c:v>
                </c:pt>
                <c:pt idx="11131">
                  <c:v>1.3559322033898299E-2</c:v>
                </c:pt>
                <c:pt idx="11132">
                  <c:v>6.8817204301075102E-2</c:v>
                </c:pt>
                <c:pt idx="11133">
                  <c:v>7.3459715639810505E-2</c:v>
                </c:pt>
                <c:pt idx="11134">
                  <c:v>-0.21996615905245301</c:v>
                </c:pt>
                <c:pt idx="11135">
                  <c:v>0.45624999999999999</c:v>
                </c:pt>
                <c:pt idx="11136">
                  <c:v>-8.7509349289454003E-2</c:v>
                </c:pt>
                <c:pt idx="11137">
                  <c:v>-8.54139290407359E-2</c:v>
                </c:pt>
                <c:pt idx="11138">
                  <c:v>-4.9423393739703898E-3</c:v>
                </c:pt>
                <c:pt idx="11139">
                  <c:v>-0.11995515695067301</c:v>
                </c:pt>
                <c:pt idx="11140">
                  <c:v>-0.19607843137254899</c:v>
                </c:pt>
                <c:pt idx="11141">
                  <c:v>0.25617685305591698</c:v>
                </c:pt>
                <c:pt idx="11142">
                  <c:v>-0.13043478260869601</c:v>
                </c:pt>
                <c:pt idx="11143">
                  <c:v>-1.5476784822766E-2</c:v>
                </c:pt>
                <c:pt idx="11144">
                  <c:v>-1.0548523206751001E-2</c:v>
                </c:pt>
                <c:pt idx="11145">
                  <c:v>0.51631477927063396</c:v>
                </c:pt>
                <c:pt idx="11146">
                  <c:v>-7.0476190476190498E-2</c:v>
                </c:pt>
                <c:pt idx="11147">
                  <c:v>1.3245033112582801E-2</c:v>
                </c:pt>
                <c:pt idx="11148">
                  <c:v>-0.118733509234829</c:v>
                </c:pt>
                <c:pt idx="11149">
                  <c:v>3.6926147704590899E-2</c:v>
                </c:pt>
                <c:pt idx="11150">
                  <c:v>7.0142180094786594E-2</c:v>
                </c:pt>
                <c:pt idx="11151">
                  <c:v>-0.30312499999999998</c:v>
                </c:pt>
                <c:pt idx="11152">
                  <c:v>-7.7348066298342594E-2</c:v>
                </c:pt>
                <c:pt idx="11153">
                  <c:v>-5.2994170641237697E-4</c:v>
                </c:pt>
                <c:pt idx="11154">
                  <c:v>8.7755809920222E-2</c:v>
                </c:pt>
                <c:pt idx="11155">
                  <c:v>0.121052631578947</c:v>
                </c:pt>
                <c:pt idx="11156">
                  <c:v>-4.19333661578861E-2</c:v>
                </c:pt>
                <c:pt idx="11157">
                  <c:v>-0.122886701993439</c:v>
                </c:pt>
                <c:pt idx="11158">
                  <c:v>-8.4055459272096997E-2</c:v>
                </c:pt>
                <c:pt idx="11159">
                  <c:v>-9.7125867195242896E-2</c:v>
                </c:pt>
                <c:pt idx="11160">
                  <c:v>-5.2994170641237697E-4</c:v>
                </c:pt>
                <c:pt idx="11161">
                  <c:v>0.5625</c:v>
                </c:pt>
                <c:pt idx="11162">
                  <c:v>-6.4843750000000006E-2</c:v>
                </c:pt>
                <c:pt idx="11163">
                  <c:v>0.131827376938638</c:v>
                </c:pt>
                <c:pt idx="11164">
                  <c:v>-1.3801261829652901E-2</c:v>
                </c:pt>
                <c:pt idx="11165">
                  <c:v>-0.242296918767507</c:v>
                </c:pt>
                <c:pt idx="11166">
                  <c:v>3.3898305084745797E-2</c:v>
                </c:pt>
                <c:pt idx="11167">
                  <c:v>-0.119047619047619</c:v>
                </c:pt>
                <c:pt idx="11168">
                  <c:v>0.19492600422833001</c:v>
                </c:pt>
                <c:pt idx="11169">
                  <c:v>-6.3765182186234906E-2</c:v>
                </c:pt>
                <c:pt idx="11170">
                  <c:v>-5.1679586563307496E-3</c:v>
                </c:pt>
                <c:pt idx="11171">
                  <c:v>0.17687074829932001</c:v>
                </c:pt>
                <c:pt idx="11172">
                  <c:v>8.4556962025316498E-2</c:v>
                </c:pt>
                <c:pt idx="11173">
                  <c:v>4.27163198247534E-2</c:v>
                </c:pt>
                <c:pt idx="11174">
                  <c:v>0.213820078226858</c:v>
                </c:pt>
                <c:pt idx="11175">
                  <c:v>-0.100609756097561</c:v>
                </c:pt>
                <c:pt idx="11176">
                  <c:v>-0.119188767550702</c:v>
                </c:pt>
                <c:pt idx="11177">
                  <c:v>0.12398921832884099</c:v>
                </c:pt>
                <c:pt idx="11178">
                  <c:v>5.7692307692307702E-2</c:v>
                </c:pt>
                <c:pt idx="11179">
                  <c:v>-0.33602150537634401</c:v>
                </c:pt>
                <c:pt idx="11180">
                  <c:v>2.3896542029800402E-2</c:v>
                </c:pt>
                <c:pt idx="11181">
                  <c:v>0.12577319587628899</c:v>
                </c:pt>
                <c:pt idx="11182">
                  <c:v>-0.167842031029619</c:v>
                </c:pt>
                <c:pt idx="11183">
                  <c:v>0.27565217391304297</c:v>
                </c:pt>
                <c:pt idx="11184">
                  <c:v>0.59775840597758401</c:v>
                </c:pt>
                <c:pt idx="11185">
                  <c:v>-0.151764705882353</c:v>
                </c:pt>
                <c:pt idx="11186">
                  <c:v>-0.22788542544229201</c:v>
                </c:pt>
                <c:pt idx="11187">
                  <c:v>-0.274787535410765</c:v>
                </c:pt>
                <c:pt idx="11188">
                  <c:v>8.66666666666666E-2</c:v>
                </c:pt>
                <c:pt idx="11189">
                  <c:v>-0.148511383537653</c:v>
                </c:pt>
                <c:pt idx="11190">
                  <c:v>-0.105748757984386</c:v>
                </c:pt>
                <c:pt idx="11191">
                  <c:v>-9.0551181102362197E-2</c:v>
                </c:pt>
                <c:pt idx="11192">
                  <c:v>-4.6805819101834303E-2</c:v>
                </c:pt>
                <c:pt idx="11193">
                  <c:v>-0.25</c:v>
                </c:pt>
                <c:pt idx="11194">
                  <c:v>-3.9053254437869798E-2</c:v>
                </c:pt>
                <c:pt idx="11195">
                  <c:v>6.15384615384615E-2</c:v>
                </c:pt>
                <c:pt idx="11196">
                  <c:v>-0.12</c:v>
                </c:pt>
                <c:pt idx="11197">
                  <c:v>-4.0219378427787902E-2</c:v>
                </c:pt>
                <c:pt idx="11198">
                  <c:v>4.9549549549549304E-3</c:v>
                </c:pt>
                <c:pt idx="11199">
                  <c:v>-5.97539543057998E-2</c:v>
                </c:pt>
                <c:pt idx="11200">
                  <c:v>4.88158530691154E-2</c:v>
                </c:pt>
                <c:pt idx="11201">
                  <c:v>0.305732484076433</c:v>
                </c:pt>
                <c:pt idx="11202">
                  <c:v>0.13018597997138801</c:v>
                </c:pt>
                <c:pt idx="11203">
                  <c:v>-4.6511627906976702E-2</c:v>
                </c:pt>
                <c:pt idx="11204">
                  <c:v>-5.59246954595791E-2</c:v>
                </c:pt>
                <c:pt idx="11205">
                  <c:v>-2.2962962962963001E-2</c:v>
                </c:pt>
                <c:pt idx="11206">
                  <c:v>-0.13104477611940299</c:v>
                </c:pt>
                <c:pt idx="11207">
                  <c:v>-7.0626003210272903E-2</c:v>
                </c:pt>
                <c:pt idx="11208">
                  <c:v>-0.14754098360655701</c:v>
                </c:pt>
                <c:pt idx="11209">
                  <c:v>-0.14121510673234799</c:v>
                </c:pt>
                <c:pt idx="11210">
                  <c:v>5.1960784313725597E-2</c:v>
                </c:pt>
                <c:pt idx="11211">
                  <c:v>7.2881355932203296E-2</c:v>
                </c:pt>
                <c:pt idx="11212">
                  <c:v>9.0074584050487697E-2</c:v>
                </c:pt>
                <c:pt idx="11213">
                  <c:v>-9.8826436071649208E-3</c:v>
                </c:pt>
                <c:pt idx="11214">
                  <c:v>0.39346590909090901</c:v>
                </c:pt>
                <c:pt idx="11215">
                  <c:v>0.13005272407732901</c:v>
                </c:pt>
                <c:pt idx="11216">
                  <c:v>-2.8301886792452699E-2</c:v>
                </c:pt>
                <c:pt idx="11217">
                  <c:v>-9.6638655462184905E-2</c:v>
                </c:pt>
                <c:pt idx="11218">
                  <c:v>0.25</c:v>
                </c:pt>
                <c:pt idx="11219">
                  <c:v>1.3956734124214601E-3</c:v>
                </c:pt>
                <c:pt idx="11220">
                  <c:v>-1.15606936416185E-2</c:v>
                </c:pt>
                <c:pt idx="11221">
                  <c:v>-0.26908185840707999</c:v>
                </c:pt>
                <c:pt idx="11222">
                  <c:v>0.16695451928612501</c:v>
                </c:pt>
                <c:pt idx="11223">
                  <c:v>-0.14172335600906999</c:v>
                </c:pt>
                <c:pt idx="11224">
                  <c:v>2.82286520818631E-2</c:v>
                </c:pt>
                <c:pt idx="11225">
                  <c:v>0.106544077879935</c:v>
                </c:pt>
                <c:pt idx="11226">
                  <c:v>0.16</c:v>
                </c:pt>
                <c:pt idx="11227">
                  <c:v>-8.2661290322580697E-2</c:v>
                </c:pt>
                <c:pt idx="11228">
                  <c:v>4.4619422572178498E-2</c:v>
                </c:pt>
                <c:pt idx="11229">
                  <c:v>4.2424242424242503E-2</c:v>
                </c:pt>
                <c:pt idx="11230">
                  <c:v>0.46721311475409799</c:v>
                </c:pt>
                <c:pt idx="11231">
                  <c:v>0.20564516129032301</c:v>
                </c:pt>
                <c:pt idx="11232">
                  <c:v>5.6962025316455597E-2</c:v>
                </c:pt>
                <c:pt idx="11233">
                  <c:v>-2.3411371237458199E-2</c:v>
                </c:pt>
                <c:pt idx="11234">
                  <c:v>-0.10658307210031299</c:v>
                </c:pt>
                <c:pt idx="11235">
                  <c:v>5.2631578947368397E-2</c:v>
                </c:pt>
                <c:pt idx="11236">
                  <c:v>-7.4610244988864205E-2</c:v>
                </c:pt>
                <c:pt idx="11237">
                  <c:v>-8.8340122199592599E-2</c:v>
                </c:pt>
                <c:pt idx="11238">
                  <c:v>-5.8555997725980698E-2</c:v>
                </c:pt>
                <c:pt idx="11239">
                  <c:v>8.47457627118634E-3</c:v>
                </c:pt>
                <c:pt idx="11240">
                  <c:v>6.3477872150201106E-2</c:v>
                </c:pt>
                <c:pt idx="11241">
                  <c:v>-7.71720189195918E-2</c:v>
                </c:pt>
                <c:pt idx="11242">
                  <c:v>0.146666666666667</c:v>
                </c:pt>
                <c:pt idx="11243">
                  <c:v>1.4609203798393099E-2</c:v>
                </c:pt>
                <c:pt idx="11244">
                  <c:v>-7.7559912854030397E-2</c:v>
                </c:pt>
                <c:pt idx="11245">
                  <c:v>-8.9285714285714204E-2</c:v>
                </c:pt>
                <c:pt idx="11246">
                  <c:v>-0.11360000000000001</c:v>
                </c:pt>
                <c:pt idx="11247">
                  <c:v>5.2947405577126697E-2</c:v>
                </c:pt>
                <c:pt idx="11248">
                  <c:v>-0.223463687150838</c:v>
                </c:pt>
                <c:pt idx="11249">
                  <c:v>0.36952380952380998</c:v>
                </c:pt>
                <c:pt idx="11250">
                  <c:v>-0.102345415778252</c:v>
                </c:pt>
                <c:pt idx="11251">
                  <c:v>-2.0467836257309999E-2</c:v>
                </c:pt>
                <c:pt idx="11252">
                  <c:v>0.13697788697788699</c:v>
                </c:pt>
                <c:pt idx="11253">
                  <c:v>-1.4545454545454599E-2</c:v>
                </c:pt>
                <c:pt idx="11254">
                  <c:v>-0.13458950201884301</c:v>
                </c:pt>
                <c:pt idx="11255">
                  <c:v>4.6099290780142001E-2</c:v>
                </c:pt>
                <c:pt idx="11256">
                  <c:v>-1.6119746689694899E-2</c:v>
                </c:pt>
                <c:pt idx="11257">
                  <c:v>-0.17</c:v>
                </c:pt>
                <c:pt idx="11258">
                  <c:v>9.1816367265469101E-2</c:v>
                </c:pt>
                <c:pt idx="11259">
                  <c:v>3.1249999999999899E-2</c:v>
                </c:pt>
                <c:pt idx="11260">
                  <c:v>1.8957345971564E-2</c:v>
                </c:pt>
                <c:pt idx="11261">
                  <c:v>-0.16989843028624199</c:v>
                </c:pt>
                <c:pt idx="11262">
                  <c:v>3.2203389830508397E-2</c:v>
                </c:pt>
                <c:pt idx="11263">
                  <c:v>9.7729516288252494E-2</c:v>
                </c:pt>
                <c:pt idx="11264">
                  <c:v>-2.7369826435247002E-2</c:v>
                </c:pt>
                <c:pt idx="11265">
                  <c:v>-6.7108533554266797E-2</c:v>
                </c:pt>
                <c:pt idx="11266">
                  <c:v>-9.3601462522851994E-2</c:v>
                </c:pt>
                <c:pt idx="11267">
                  <c:v>3.8338658146964903E-2</c:v>
                </c:pt>
                <c:pt idx="11268">
                  <c:v>2.4943310657596401E-2</c:v>
                </c:pt>
                <c:pt idx="11269">
                  <c:v>-3.56798457087752E-2</c:v>
                </c:pt>
                <c:pt idx="11270">
                  <c:v>0.11060259344012199</c:v>
                </c:pt>
                <c:pt idx="11271">
                  <c:v>3.9709172259507902E-2</c:v>
                </c:pt>
                <c:pt idx="11272">
                  <c:v>-7.4452554744525501E-2</c:v>
                </c:pt>
                <c:pt idx="11273">
                  <c:v>-8.6206896551724005E-2</c:v>
                </c:pt>
                <c:pt idx="11274">
                  <c:v>1.7337807606264102E-2</c:v>
                </c:pt>
                <c:pt idx="11275">
                  <c:v>7.5617283950617203E-2</c:v>
                </c:pt>
                <c:pt idx="11276">
                  <c:v>0.16126401630988799</c:v>
                </c:pt>
                <c:pt idx="11277">
                  <c:v>-3.5211267605633101E-3</c:v>
                </c:pt>
                <c:pt idx="11278">
                  <c:v>7.7922077922078004E-2</c:v>
                </c:pt>
                <c:pt idx="11279">
                  <c:v>-2.5000000000000099E-2</c:v>
                </c:pt>
                <c:pt idx="11280">
                  <c:v>-7.1791153009426997E-2</c:v>
                </c:pt>
                <c:pt idx="11281">
                  <c:v>-7.4938574938575003E-2</c:v>
                </c:pt>
                <c:pt idx="11282">
                  <c:v>0.17832647462277099</c:v>
                </c:pt>
                <c:pt idx="11283">
                  <c:v>-1.27388535031847E-2</c:v>
                </c:pt>
                <c:pt idx="11284">
                  <c:v>-0.12616822429906499</c:v>
                </c:pt>
                <c:pt idx="11285">
                  <c:v>-8.6577868852459106E-2</c:v>
                </c:pt>
                <c:pt idx="11286">
                  <c:v>4.26666666666667E-2</c:v>
                </c:pt>
                <c:pt idx="11287">
                  <c:v>0.215877437325905</c:v>
                </c:pt>
                <c:pt idx="11288">
                  <c:v>7.8199052132701397E-2</c:v>
                </c:pt>
                <c:pt idx="11289">
                  <c:v>9.1743119266055398E-3</c:v>
                </c:pt>
                <c:pt idx="11290">
                  <c:v>0.16612377850162899</c:v>
                </c:pt>
                <c:pt idx="11291">
                  <c:v>0.17894736842105299</c:v>
                </c:pt>
                <c:pt idx="11292">
                  <c:v>-0.216432865731463</c:v>
                </c:pt>
                <c:pt idx="11293">
                  <c:v>-0.16153846153846199</c:v>
                </c:pt>
                <c:pt idx="11294">
                  <c:v>0.62834489593657095</c:v>
                </c:pt>
                <c:pt idx="11295">
                  <c:v>-7.3800738007380098E-3</c:v>
                </c:pt>
                <c:pt idx="11296">
                  <c:v>-0.111698113207547</c:v>
                </c:pt>
                <c:pt idx="11297">
                  <c:v>5.3333333333333399E-2</c:v>
                </c:pt>
                <c:pt idx="11298">
                  <c:v>0.04</c:v>
                </c:pt>
                <c:pt idx="11299">
                  <c:v>0.33495145631068002</c:v>
                </c:pt>
                <c:pt idx="11300">
                  <c:v>-0.10613207547169801</c:v>
                </c:pt>
                <c:pt idx="11301">
                  <c:v>-0.11849710982658999</c:v>
                </c:pt>
                <c:pt idx="11302">
                  <c:v>9.0610636900853497E-2</c:v>
                </c:pt>
                <c:pt idx="11303">
                  <c:v>-0.115686030600821</c:v>
                </c:pt>
                <c:pt idx="11304">
                  <c:v>-1.3599999999999999E-2</c:v>
                </c:pt>
                <c:pt idx="11305">
                  <c:v>-5.2469135802469098E-2</c:v>
                </c:pt>
                <c:pt idx="11306">
                  <c:v>0.164909638554217</c:v>
                </c:pt>
                <c:pt idx="11307">
                  <c:v>-4.2288557213930197E-2</c:v>
                </c:pt>
                <c:pt idx="11308">
                  <c:v>7.43919885550786E-2</c:v>
                </c:pt>
                <c:pt idx="11309">
                  <c:v>0.16342412451361901</c:v>
                </c:pt>
                <c:pt idx="11310">
                  <c:v>0.12921348314606701</c:v>
                </c:pt>
                <c:pt idx="11311">
                  <c:v>-9.9216710182767606E-2</c:v>
                </c:pt>
                <c:pt idx="11312">
                  <c:v>5.09803921568628E-2</c:v>
                </c:pt>
                <c:pt idx="11313">
                  <c:v>-0.10352187833511201</c:v>
                </c:pt>
                <c:pt idx="11314">
                  <c:v>-2.0553159096675801E-2</c:v>
                </c:pt>
                <c:pt idx="11315">
                  <c:v>-3.1097290093291999E-2</c:v>
                </c:pt>
                <c:pt idx="11316">
                  <c:v>4.1841004184099504E-3</c:v>
                </c:pt>
                <c:pt idx="11317">
                  <c:v>-0.15552325581395399</c:v>
                </c:pt>
                <c:pt idx="11318">
                  <c:v>-1.24309392265193E-2</c:v>
                </c:pt>
                <c:pt idx="11319">
                  <c:v>-0.12505465675557501</c:v>
                </c:pt>
                <c:pt idx="11320">
                  <c:v>1.3452914798206201E-2</c:v>
                </c:pt>
                <c:pt idx="11321">
                  <c:v>0.21854304635761601</c:v>
                </c:pt>
                <c:pt idx="11322">
                  <c:v>7.7777777777778096E-3</c:v>
                </c:pt>
                <c:pt idx="11323">
                  <c:v>-1.7350157728706499E-2</c:v>
                </c:pt>
                <c:pt idx="11324">
                  <c:v>-3.3170731707317103E-2</c:v>
                </c:pt>
                <c:pt idx="11325">
                  <c:v>6.6666666666666697E-3</c:v>
                </c:pt>
                <c:pt idx="11326">
                  <c:v>-4.1849476881538901E-2</c:v>
                </c:pt>
                <c:pt idx="11327">
                  <c:v>2.27272727272727E-2</c:v>
                </c:pt>
                <c:pt idx="11328">
                  <c:v>5.52763819095477E-2</c:v>
                </c:pt>
                <c:pt idx="11329">
                  <c:v>-7.4626865671641503E-3</c:v>
                </c:pt>
                <c:pt idx="11330">
                  <c:v>0.19047619047618999</c:v>
                </c:pt>
                <c:pt idx="11331">
                  <c:v>-8.30188679245282E-2</c:v>
                </c:pt>
                <c:pt idx="11332">
                  <c:v>-2.1638330757341499E-2</c:v>
                </c:pt>
                <c:pt idx="11333">
                  <c:v>-5.6521739130434403E-3</c:v>
                </c:pt>
                <c:pt idx="11334">
                  <c:v>-4.6671242278654698E-2</c:v>
                </c:pt>
                <c:pt idx="11335">
                  <c:v>2.6874729085392301E-2</c:v>
                </c:pt>
                <c:pt idx="11336">
                  <c:v>-3.02267002518903E-3</c:v>
                </c:pt>
                <c:pt idx="11337">
                  <c:v>-2.36424085703731E-2</c:v>
                </c:pt>
                <c:pt idx="11338">
                  <c:v>4.6607975142413403E-2</c:v>
                </c:pt>
                <c:pt idx="11339">
                  <c:v>-2.5013896609227301E-2</c:v>
                </c:pt>
                <c:pt idx="11340">
                  <c:v>0.105990783410138</c:v>
                </c:pt>
                <c:pt idx="11341">
                  <c:v>4.6822742474916301E-2</c:v>
                </c:pt>
                <c:pt idx="11342">
                  <c:v>-3.0446816923685199E-2</c:v>
                </c:pt>
                <c:pt idx="11343">
                  <c:v>0.121240601503759</c:v>
                </c:pt>
                <c:pt idx="11344">
                  <c:v>7.06666666666666E-2</c:v>
                </c:pt>
                <c:pt idx="11345">
                  <c:v>0.14977692797960501</c:v>
                </c:pt>
                <c:pt idx="11346">
                  <c:v>0.32147093712930003</c:v>
                </c:pt>
                <c:pt idx="11347">
                  <c:v>0.27429888590088403</c:v>
                </c:pt>
                <c:pt idx="11348">
                  <c:v>3.7383177570093497E-2</c:v>
                </c:pt>
                <c:pt idx="11349">
                  <c:v>-4.1263006817366402E-2</c:v>
                </c:pt>
                <c:pt idx="11350">
                  <c:v>1.30434782608695E-2</c:v>
                </c:pt>
                <c:pt idx="11351">
                  <c:v>-3.9735099337748297E-2</c:v>
                </c:pt>
                <c:pt idx="11352">
                  <c:v>-0.122005571030641</c:v>
                </c:pt>
                <c:pt idx="11353">
                  <c:v>0.47544642857142799</c:v>
                </c:pt>
                <c:pt idx="11354">
                  <c:v>-5.2666227781435204E-3</c:v>
                </c:pt>
                <c:pt idx="11355">
                  <c:v>0.54393305439330497</c:v>
                </c:pt>
                <c:pt idx="11356">
                  <c:v>-8.7927927927928001E-2</c:v>
                </c:pt>
                <c:pt idx="11357">
                  <c:v>-1.9385342789598099E-2</c:v>
                </c:pt>
                <c:pt idx="11358">
                  <c:v>3.5953177257525101E-2</c:v>
                </c:pt>
                <c:pt idx="11359">
                  <c:v>5.1612903225806403E-2</c:v>
                </c:pt>
                <c:pt idx="11360">
                  <c:v>-4.7014925373134397E-2</c:v>
                </c:pt>
                <c:pt idx="11361">
                  <c:v>1.7766497461928901E-2</c:v>
                </c:pt>
                <c:pt idx="11362">
                  <c:v>-3.7815126050420103E-2</c:v>
                </c:pt>
                <c:pt idx="11363">
                  <c:v>-1.2694958287994201E-2</c:v>
                </c:pt>
                <c:pt idx="11364">
                  <c:v>-9.6176129779837902E-2</c:v>
                </c:pt>
                <c:pt idx="11365">
                  <c:v>-2.7645376549094498E-2</c:v>
                </c:pt>
                <c:pt idx="11366">
                  <c:v>9.1495992876224397E-2</c:v>
                </c:pt>
                <c:pt idx="11367">
                  <c:v>0.105555555555555</c:v>
                </c:pt>
                <c:pt idx="11368">
                  <c:v>-1.2567324955116701E-2</c:v>
                </c:pt>
                <c:pt idx="11369">
                  <c:v>-7.3089700996677706E-2</c:v>
                </c:pt>
                <c:pt idx="11370">
                  <c:v>0.18421052631578899</c:v>
                </c:pt>
                <c:pt idx="11371">
                  <c:v>0.225449515905947</c:v>
                </c:pt>
                <c:pt idx="11372">
                  <c:v>0.109002169197397</c:v>
                </c:pt>
                <c:pt idx="11373">
                  <c:v>1.4274385408406001E-2</c:v>
                </c:pt>
                <c:pt idx="11374">
                  <c:v>-2.3926380368098198E-2</c:v>
                </c:pt>
                <c:pt idx="11375">
                  <c:v>-7.9681274900398294E-2</c:v>
                </c:pt>
                <c:pt idx="11376">
                  <c:v>-2.0178041543026701E-2</c:v>
                </c:pt>
                <c:pt idx="11377">
                  <c:v>0</c:v>
                </c:pt>
                <c:pt idx="11378">
                  <c:v>-0.241581259150805</c:v>
                </c:pt>
                <c:pt idx="11379">
                  <c:v>-7.8369905956112901E-2</c:v>
                </c:pt>
                <c:pt idx="11380">
                  <c:v>9.9937539038101302E-3</c:v>
                </c:pt>
                <c:pt idx="11381">
                  <c:v>2.5693730729702299E-3</c:v>
                </c:pt>
                <c:pt idx="11382">
                  <c:v>-5.6443024494142797E-2</c:v>
                </c:pt>
                <c:pt idx="11383">
                  <c:v>5.7915057915058098E-2</c:v>
                </c:pt>
                <c:pt idx="11384">
                  <c:v>4.5881126173096899E-2</c:v>
                </c:pt>
                <c:pt idx="11385">
                  <c:v>1.6152716593245301E-2</c:v>
                </c:pt>
                <c:pt idx="11386">
                  <c:v>7.6881720430107506E-2</c:v>
                </c:pt>
                <c:pt idx="11387">
                  <c:v>-2.7649769585252901E-3</c:v>
                </c:pt>
                <c:pt idx="11388">
                  <c:v>0.20021186440677999</c:v>
                </c:pt>
                <c:pt idx="11389">
                  <c:v>9.5890410958904299E-2</c:v>
                </c:pt>
                <c:pt idx="11390">
                  <c:v>-0.19708029197080301</c:v>
                </c:pt>
                <c:pt idx="11391">
                  <c:v>-1.9436345966958101E-2</c:v>
                </c:pt>
                <c:pt idx="11392">
                  <c:v>9.0707964601769997E-2</c:v>
                </c:pt>
                <c:pt idx="11393">
                  <c:v>-5.8342420937840797E-2</c:v>
                </c:pt>
                <c:pt idx="11394">
                  <c:v>2.5268603263032301E-2</c:v>
                </c:pt>
                <c:pt idx="11395">
                  <c:v>0.15695296523517399</c:v>
                </c:pt>
                <c:pt idx="11396">
                  <c:v>6.7415730337078594E-2</c:v>
                </c:pt>
                <c:pt idx="11397">
                  <c:v>-0.221022019110926</c:v>
                </c:pt>
                <c:pt idx="11398">
                  <c:v>5.3763440860215101E-3</c:v>
                </c:pt>
                <c:pt idx="11399">
                  <c:v>1.5828677839851001E-2</c:v>
                </c:pt>
                <c:pt idx="11400">
                  <c:v>-0.18933333333333299</c:v>
                </c:pt>
                <c:pt idx="11401">
                  <c:v>-3.2010243277848897E-2</c:v>
                </c:pt>
                <c:pt idx="11402">
                  <c:v>0.14761904761904801</c:v>
                </c:pt>
                <c:pt idx="11403">
                  <c:v>2.53365003958827E-2</c:v>
                </c:pt>
                <c:pt idx="11404">
                  <c:v>4.60251046025104E-2</c:v>
                </c:pt>
                <c:pt idx="11405">
                  <c:v>-6.2697910069664201E-2</c:v>
                </c:pt>
                <c:pt idx="11406">
                  <c:v>0.10666666666666701</c:v>
                </c:pt>
                <c:pt idx="11407">
                  <c:v>-5.7777777777777699E-2</c:v>
                </c:pt>
                <c:pt idx="11408">
                  <c:v>2.4152968802415398E-2</c:v>
                </c:pt>
                <c:pt idx="11409">
                  <c:v>0.162571291508981</c:v>
                </c:pt>
                <c:pt idx="11410">
                  <c:v>-0.14993306559571601</c:v>
                </c:pt>
                <c:pt idx="11411">
                  <c:v>4.9429657794676798E-2</c:v>
                </c:pt>
                <c:pt idx="11412">
                  <c:v>0.31929824561403503</c:v>
                </c:pt>
                <c:pt idx="11413">
                  <c:v>2.0294468762435399E-2</c:v>
                </c:pt>
                <c:pt idx="11414">
                  <c:v>2.02020202020202E-2</c:v>
                </c:pt>
                <c:pt idx="11415">
                  <c:v>-0.20668693009118499</c:v>
                </c:pt>
                <c:pt idx="11416">
                  <c:v>1.12766814337495E-2</c:v>
                </c:pt>
                <c:pt idx="11417">
                  <c:v>0.210648148148148</c:v>
                </c:pt>
                <c:pt idx="11418">
                  <c:v>-0.327372764786795</c:v>
                </c:pt>
                <c:pt idx="11419">
                  <c:v>1.1179173047473201</c:v>
                </c:pt>
                <c:pt idx="11420">
                  <c:v>1.03199174406604E-2</c:v>
                </c:pt>
                <c:pt idx="11421">
                  <c:v>5.15267175572518E-2</c:v>
                </c:pt>
                <c:pt idx="11422">
                  <c:v>-4.31512272367379E-2</c:v>
                </c:pt>
                <c:pt idx="11423">
                  <c:v>9.7028502122498597E-2</c:v>
                </c:pt>
                <c:pt idx="11424">
                  <c:v>-1.01651842439644E-2</c:v>
                </c:pt>
                <c:pt idx="11425">
                  <c:v>9.9047619047618995E-2</c:v>
                </c:pt>
                <c:pt idx="11426">
                  <c:v>8.3694083694083696E-2</c:v>
                </c:pt>
                <c:pt idx="11427">
                  <c:v>4.7979797979798101E-2</c:v>
                </c:pt>
                <c:pt idx="11428">
                  <c:v>6.4582265504869202E-2</c:v>
                </c:pt>
                <c:pt idx="11429">
                  <c:v>8.6761147597649593E-2</c:v>
                </c:pt>
                <c:pt idx="11430">
                  <c:v>-2.0040080160320202E-3</c:v>
                </c:pt>
                <c:pt idx="11431">
                  <c:v>3.8043478260869498E-2</c:v>
                </c:pt>
                <c:pt idx="11432">
                  <c:v>3.8043478260869498E-2</c:v>
                </c:pt>
                <c:pt idx="11433">
                  <c:v>0.02</c:v>
                </c:pt>
                <c:pt idx="11434">
                  <c:v>-1.9417475728155401E-2</c:v>
                </c:pt>
                <c:pt idx="11435">
                  <c:v>-8.6206896551724206E-3</c:v>
                </c:pt>
                <c:pt idx="11436">
                  <c:v>6.5292096219931206E-2</c:v>
                </c:pt>
                <c:pt idx="11437">
                  <c:v>-1.8292682926829101E-2</c:v>
                </c:pt>
                <c:pt idx="11438">
                  <c:v>2.3048112935752899E-3</c:v>
                </c:pt>
                <c:pt idx="11439">
                  <c:v>6.0294117647058797E-2</c:v>
                </c:pt>
                <c:pt idx="11440">
                  <c:v>0.10101010101010099</c:v>
                </c:pt>
                <c:pt idx="11441">
                  <c:v>3.0665440049065101E-3</c:v>
                </c:pt>
                <c:pt idx="11442">
                  <c:v>3.3527696793002902E-2</c:v>
                </c:pt>
                <c:pt idx="11443">
                  <c:v>0.17412333736396601</c:v>
                </c:pt>
                <c:pt idx="11444">
                  <c:v>-0.23818181818181799</c:v>
                </c:pt>
                <c:pt idx="11445">
                  <c:v>-0.11777777777777799</c:v>
                </c:pt>
                <c:pt idx="11446">
                  <c:v>2.7592768791627101E-2</c:v>
                </c:pt>
                <c:pt idx="11447">
                  <c:v>5.4048280281991101E-2</c:v>
                </c:pt>
                <c:pt idx="11448">
                  <c:v>-6.7988668555240703E-2</c:v>
                </c:pt>
                <c:pt idx="11449">
                  <c:v>-6.7336089781453098E-2</c:v>
                </c:pt>
                <c:pt idx="11450">
                  <c:v>6.1014263074485098E-2</c:v>
                </c:pt>
                <c:pt idx="11451">
                  <c:v>8.4848484848484895E-2</c:v>
                </c:pt>
                <c:pt idx="11452">
                  <c:v>-0.12972972972972999</c:v>
                </c:pt>
                <c:pt idx="11453">
                  <c:v>0.103076923076923</c:v>
                </c:pt>
                <c:pt idx="11454">
                  <c:v>0.184049079754601</c:v>
                </c:pt>
                <c:pt idx="11455">
                  <c:v>0.30133928571428598</c:v>
                </c:pt>
                <c:pt idx="11456">
                  <c:v>8.0689655172413804E-2</c:v>
                </c:pt>
                <c:pt idx="11457">
                  <c:v>0.48231966053748199</c:v>
                </c:pt>
                <c:pt idx="11458">
                  <c:v>2.9357798165137401E-2</c:v>
                </c:pt>
                <c:pt idx="11459">
                  <c:v>2.3214285714285899E-2</c:v>
                </c:pt>
                <c:pt idx="11460">
                  <c:v>-5.0724637681159299E-2</c:v>
                </c:pt>
                <c:pt idx="11461">
                  <c:v>9.1286307053941806E-2</c:v>
                </c:pt>
                <c:pt idx="11462">
                  <c:v>0.32641509433962301</c:v>
                </c:pt>
                <c:pt idx="11463">
                  <c:v>0.19058295964125599</c:v>
                </c:pt>
                <c:pt idx="11464">
                  <c:v>0.135135135135135</c:v>
                </c:pt>
                <c:pt idx="11465">
                  <c:v>0.68341708542713597</c:v>
                </c:pt>
                <c:pt idx="11466">
                  <c:v>2.3529411764705899E-2</c:v>
                </c:pt>
                <c:pt idx="11467">
                  <c:v>1.23775141825683E-2</c:v>
                </c:pt>
                <c:pt idx="11468">
                  <c:v>-1.9786910197869101E-2</c:v>
                </c:pt>
                <c:pt idx="11469">
                  <c:v>9.6922704143445303E-3</c:v>
                </c:pt>
                <c:pt idx="11470">
                  <c:v>7.4817518248174994E-2</c:v>
                </c:pt>
                <c:pt idx="11471">
                  <c:v>-0.114</c:v>
                </c:pt>
                <c:pt idx="11472">
                  <c:v>-0.15463917525773199</c:v>
                </c:pt>
                <c:pt idx="11473">
                  <c:v>7.0466321243523297E-2</c:v>
                </c:pt>
                <c:pt idx="11474">
                  <c:v>8.3333333333333301E-2</c:v>
                </c:pt>
                <c:pt idx="11475">
                  <c:v>0.12520325203252</c:v>
                </c:pt>
                <c:pt idx="11476">
                  <c:v>0.30942091616248901</c:v>
                </c:pt>
                <c:pt idx="11477">
                  <c:v>0.134653465346535</c:v>
                </c:pt>
                <c:pt idx="11478">
                  <c:v>8.8505747126436898E-2</c:v>
                </c:pt>
                <c:pt idx="11479">
                  <c:v>-8.3445491251682394E-2</c:v>
                </c:pt>
                <c:pt idx="11480">
                  <c:v>7.7762619372442096E-2</c:v>
                </c:pt>
                <c:pt idx="11481">
                  <c:v>-0.17647058823529399</c:v>
                </c:pt>
                <c:pt idx="11482">
                  <c:v>6.7249495628783698E-3</c:v>
                </c:pt>
                <c:pt idx="11483">
                  <c:v>-9.3271461716937398E-2</c:v>
                </c:pt>
                <c:pt idx="11484">
                  <c:v>5.98503740648384E-3</c:v>
                </c:pt>
                <c:pt idx="11485">
                  <c:v>-3.5975267003934802E-2</c:v>
                </c:pt>
                <c:pt idx="11486">
                  <c:v>6.9143780290791698E-2</c:v>
                </c:pt>
                <c:pt idx="11487">
                  <c:v>-2.2175290390707598E-2</c:v>
                </c:pt>
                <c:pt idx="11488">
                  <c:v>-5.6209850107066597E-3</c:v>
                </c:pt>
                <c:pt idx="11489">
                  <c:v>3.3141210374639699E-2</c:v>
                </c:pt>
                <c:pt idx="11490">
                  <c:v>0.18243902439024401</c:v>
                </c:pt>
                <c:pt idx="11491">
                  <c:v>-6.6781242327522694E-2</c:v>
                </c:pt>
                <c:pt idx="11492">
                  <c:v>-0.108045977011494</c:v>
                </c:pt>
                <c:pt idx="11493">
                  <c:v>2.27272727272727E-2</c:v>
                </c:pt>
                <c:pt idx="11494">
                  <c:v>0.13882863340564</c:v>
                </c:pt>
                <c:pt idx="11495">
                  <c:v>6.2874251497005998E-2</c:v>
                </c:pt>
                <c:pt idx="11496">
                  <c:v>9.5831336847147005E-4</c:v>
                </c:pt>
                <c:pt idx="11497">
                  <c:v>-5.9763724808895101E-2</c:v>
                </c:pt>
                <c:pt idx="11498">
                  <c:v>0.17813178855901499</c:v>
                </c:pt>
                <c:pt idx="11499">
                  <c:v>0.61623616236162304</c:v>
                </c:pt>
                <c:pt idx="11500">
                  <c:v>5.0251256281407097E-3</c:v>
                </c:pt>
                <c:pt idx="11501">
                  <c:v>6.0499999999999998E-2</c:v>
                </c:pt>
                <c:pt idx="11502">
                  <c:v>0.108087961237421</c:v>
                </c:pt>
                <c:pt idx="11503">
                  <c:v>6.88405797101449E-2</c:v>
                </c:pt>
                <c:pt idx="11504">
                  <c:v>-6.8127170718674801E-2</c:v>
                </c:pt>
                <c:pt idx="11505">
                  <c:v>-1.67731629392971E-2</c:v>
                </c:pt>
                <c:pt idx="11506">
                  <c:v>4.2276422764227599E-2</c:v>
                </c:pt>
                <c:pt idx="11507">
                  <c:v>-4.4226044226044203E-3</c:v>
                </c:pt>
                <c:pt idx="11508">
                  <c:v>-4.8338368580060499E-2</c:v>
                </c:pt>
                <c:pt idx="11509">
                  <c:v>0.11197564276048701</c:v>
                </c:pt>
                <c:pt idx="11510">
                  <c:v>0.131745120551091</c:v>
                </c:pt>
                <c:pt idx="11511">
                  <c:v>0.10328638497652599</c:v>
                </c:pt>
                <c:pt idx="11512">
                  <c:v>-0.20138888888888901</c:v>
                </c:pt>
                <c:pt idx="11513">
                  <c:v>7.5139146567718001E-2</c:v>
                </c:pt>
                <c:pt idx="11514">
                  <c:v>0.28571428571428598</c:v>
                </c:pt>
                <c:pt idx="11515">
                  <c:v>0.30090090090090099</c:v>
                </c:pt>
                <c:pt idx="11516">
                  <c:v>-6.9069069069069094E-2</c:v>
                </c:pt>
                <c:pt idx="11517">
                  <c:v>6.0606060606060698E-2</c:v>
                </c:pt>
                <c:pt idx="11518">
                  <c:v>-0.11748998664886499</c:v>
                </c:pt>
                <c:pt idx="11519">
                  <c:v>0.16391752577319599</c:v>
                </c:pt>
                <c:pt idx="11520">
                  <c:v>-0.104399212081418</c:v>
                </c:pt>
                <c:pt idx="11521">
                  <c:v>1.74418604651163E-2</c:v>
                </c:pt>
                <c:pt idx="11522">
                  <c:v>1.5633142261594402E-2</c:v>
                </c:pt>
                <c:pt idx="11523">
                  <c:v>-2.1702838063438999E-2</c:v>
                </c:pt>
                <c:pt idx="11524">
                  <c:v>-0.21258503401360501</c:v>
                </c:pt>
                <c:pt idx="11525">
                  <c:v>0.19900000000000001</c:v>
                </c:pt>
                <c:pt idx="11526">
                  <c:v>9.4488188976378697E-3</c:v>
                </c:pt>
                <c:pt idx="11527">
                  <c:v>1.6094875052943599E-2</c:v>
                </c:pt>
                <c:pt idx="11528">
                  <c:v>2.1077283372365301E-2</c:v>
                </c:pt>
                <c:pt idx="11529">
                  <c:v>-3.6502546689303902E-2</c:v>
                </c:pt>
                <c:pt idx="11530">
                  <c:v>0.23749999999999999</c:v>
                </c:pt>
                <c:pt idx="11531">
                  <c:v>0.17601547388781399</c:v>
                </c:pt>
                <c:pt idx="11532">
                  <c:v>-5.1796636085626901E-2</c:v>
                </c:pt>
                <c:pt idx="11533">
                  <c:v>5.0145583953413496E-3</c:v>
                </c:pt>
                <c:pt idx="11534">
                  <c:v>-1.8749999999999999E-2</c:v>
                </c:pt>
                <c:pt idx="11535">
                  <c:v>3.4822983168891299E-2</c:v>
                </c:pt>
                <c:pt idx="11536">
                  <c:v>6.8965517241379296E-2</c:v>
                </c:pt>
                <c:pt idx="11537">
                  <c:v>3.4028540065861701E-2</c:v>
                </c:pt>
                <c:pt idx="11538">
                  <c:v>-0.28169014084506999</c:v>
                </c:pt>
                <c:pt idx="11539">
                  <c:v>0.11452728670253701</c:v>
                </c:pt>
                <c:pt idx="11540">
                  <c:v>-5.6795131845841701E-2</c:v>
                </c:pt>
                <c:pt idx="11541">
                  <c:v>-7.6670317634173401E-3</c:v>
                </c:pt>
                <c:pt idx="11542">
                  <c:v>-0.111581377452866</c:v>
                </c:pt>
                <c:pt idx="11543">
                  <c:v>-6.2716049382715994E-2</c:v>
                </c:pt>
                <c:pt idx="11544">
                  <c:v>-2.9126213592233101E-2</c:v>
                </c:pt>
                <c:pt idx="11545">
                  <c:v>-6.0721062618595702E-2</c:v>
                </c:pt>
                <c:pt idx="11546">
                  <c:v>0.175869120654397</c:v>
                </c:pt>
                <c:pt idx="11547">
                  <c:v>0.34615384615384598</c:v>
                </c:pt>
                <c:pt idx="11548">
                  <c:v>4.6860356138714001E-4</c:v>
                </c:pt>
                <c:pt idx="11549">
                  <c:v>-8.3144368858655508E-3</c:v>
                </c:pt>
                <c:pt idx="11550">
                  <c:v>-2.4778761061946999E-2</c:v>
                </c:pt>
                <c:pt idx="11551">
                  <c:v>-0.14652296638439799</c:v>
                </c:pt>
                <c:pt idx="11552">
                  <c:v>-3.4432589718719701E-2</c:v>
                </c:pt>
                <c:pt idx="11553">
                  <c:v>2.8708133971291901E-2</c:v>
                </c:pt>
                <c:pt idx="11554">
                  <c:v>-0.130769230769231</c:v>
                </c:pt>
                <c:pt idx="11555">
                  <c:v>-0.130902570233114</c:v>
                </c:pt>
                <c:pt idx="11556">
                  <c:v>1.2231282431430599E-2</c:v>
                </c:pt>
                <c:pt idx="11557">
                  <c:v>-0.117546848381601</c:v>
                </c:pt>
                <c:pt idx="11558">
                  <c:v>1.28571428571428E-2</c:v>
                </c:pt>
                <c:pt idx="11559">
                  <c:v>-0.127509495387955</c:v>
                </c:pt>
                <c:pt idx="11560">
                  <c:v>-0.26719999999999999</c:v>
                </c:pt>
                <c:pt idx="11561">
                  <c:v>3.13479623824456E-3</c:v>
                </c:pt>
                <c:pt idx="11562">
                  <c:v>0</c:v>
                </c:pt>
                <c:pt idx="11563">
                  <c:v>-0.133383571966842</c:v>
                </c:pt>
                <c:pt idx="11564">
                  <c:v>0</c:v>
                </c:pt>
                <c:pt idx="11565">
                  <c:v>-1.7291066282420699E-2</c:v>
                </c:pt>
                <c:pt idx="11566">
                  <c:v>3.5920027109454397E-2</c:v>
                </c:pt>
                <c:pt idx="11567">
                  <c:v>-0.18032786885245899</c:v>
                </c:pt>
                <c:pt idx="11568">
                  <c:v>9.1627172195892601E-2</c:v>
                </c:pt>
                <c:pt idx="11569">
                  <c:v>0.21979865771812099</c:v>
                </c:pt>
                <c:pt idx="11570">
                  <c:v>-3.1539888682745897E-2</c:v>
                </c:pt>
                <c:pt idx="11571">
                  <c:v>8.7943262411347506E-2</c:v>
                </c:pt>
                <c:pt idx="11572">
                  <c:v>7.3502722323049094E-2</c:v>
                </c:pt>
                <c:pt idx="11573">
                  <c:v>0.31913746630727802</c:v>
                </c:pt>
                <c:pt idx="11574">
                  <c:v>-9.68992248062015E-2</c:v>
                </c:pt>
                <c:pt idx="11575">
                  <c:v>-0.20220841959972399</c:v>
                </c:pt>
                <c:pt idx="11576">
                  <c:v>0.134976525821596</c:v>
                </c:pt>
                <c:pt idx="11577">
                  <c:v>-2.99401197604789E-2</c:v>
                </c:pt>
                <c:pt idx="11578">
                  <c:v>-1.17860380779691E-2</c:v>
                </c:pt>
                <c:pt idx="11579">
                  <c:v>-0.267399267399267</c:v>
                </c:pt>
              </c:numCache>
            </c:numRef>
          </c:val>
          <c:extLst>
            <c:ext xmlns:c16="http://schemas.microsoft.com/office/drawing/2014/chart" uri="{C3380CC4-5D6E-409C-BE32-E72D297353CC}">
              <c16:uniqueId val="{00000001-7F76-48F8-8A45-F1FC20F76FD5}"/>
            </c:ext>
          </c:extLst>
        </c:ser>
        <c:ser>
          <c:idx val="2"/>
          <c:order val="2"/>
          <c:tx>
            <c:strRef>
              <c:f>StocksCluster!$G$1</c:f>
              <c:strCache>
                <c:ptCount val="1"/>
                <c:pt idx="0">
                  <c:v>ReturnJuly</c:v>
                </c:pt>
              </c:strCache>
            </c:strRef>
          </c:tx>
          <c:spPr>
            <a:solidFill>
              <a:schemeClr val="accent3"/>
            </a:solidFill>
            <a:ln w="19050">
              <a:noFill/>
            </a:ln>
            <a:effectLst/>
          </c:spPr>
          <c:invertIfNegative val="0"/>
          <c:cat>
            <c:numRef>
              <c:f>StocksCluster!$D$2:$D$11581</c:f>
              <c:numCache>
                <c:formatCode>General</c:formatCode>
                <c:ptCount val="11580"/>
                <c:pt idx="0">
                  <c:v>0.183098592</c:v>
                </c:pt>
                <c:pt idx="1">
                  <c:v>-8.4428043999999994E-2</c:v>
                </c:pt>
                <c:pt idx="2">
                  <c:v>-0.162352941</c:v>
                </c:pt>
                <c:pt idx="3">
                  <c:v>-2.4679171E-2</c:v>
                </c:pt>
                <c:pt idx="4">
                  <c:v>0.18933823499999999</c:v>
                </c:pt>
                <c:pt idx="5">
                  <c:v>-0.06</c:v>
                </c:pt>
                <c:pt idx="6">
                  <c:v>-1.2757605E-2</c:v>
                </c:pt>
                <c:pt idx="7">
                  <c:v>-0.156512821</c:v>
                </c:pt>
                <c:pt idx="8">
                  <c:v>0.18181818199999999</c:v>
                </c:pt>
                <c:pt idx="9">
                  <c:v>-6.7272727000000004E-2</c:v>
                </c:pt>
                <c:pt idx="10">
                  <c:v>-3.4926471000000001E-2</c:v>
                </c:pt>
                <c:pt idx="11">
                  <c:v>-0.43700379700000003</c:v>
                </c:pt>
                <c:pt idx="12">
                  <c:v>7.6630593999999996E-2</c:v>
                </c:pt>
                <c:pt idx="13">
                  <c:v>-0.19690660300000001</c:v>
                </c:pt>
                <c:pt idx="14">
                  <c:v>6.9413741000000001E-2</c:v>
                </c:pt>
                <c:pt idx="15">
                  <c:v>0.13678892200000001</c:v>
                </c:pt>
                <c:pt idx="16">
                  <c:v>8.1608040000000007E-2</c:v>
                </c:pt>
                <c:pt idx="17">
                  <c:v>9.9423630999999998E-2</c:v>
                </c:pt>
                <c:pt idx="18">
                  <c:v>-0.30376482700000002</c:v>
                </c:pt>
                <c:pt idx="19">
                  <c:v>-0.14711111099999999</c:v>
                </c:pt>
                <c:pt idx="20">
                  <c:v>0.14625042399999999</c:v>
                </c:pt>
                <c:pt idx="21">
                  <c:v>5.1261514000000001E-2</c:v>
                </c:pt>
                <c:pt idx="22">
                  <c:v>0.393939394</c:v>
                </c:pt>
                <c:pt idx="23">
                  <c:v>-0.319948187</c:v>
                </c:pt>
                <c:pt idx="24">
                  <c:v>0</c:v>
                </c:pt>
                <c:pt idx="25">
                  <c:v>-9.9599999999999994E-2</c:v>
                </c:pt>
                <c:pt idx="26">
                  <c:v>-2.7936507999999999E-2</c:v>
                </c:pt>
                <c:pt idx="27">
                  <c:v>-2.7950310999999999E-2</c:v>
                </c:pt>
                <c:pt idx="28">
                  <c:v>-2.4370429999999998E-3</c:v>
                </c:pt>
                <c:pt idx="29">
                  <c:v>-0.172707889</c:v>
                </c:pt>
                <c:pt idx="30">
                  <c:v>-8.8571428999999993E-2</c:v>
                </c:pt>
                <c:pt idx="31">
                  <c:v>2.3573200999999998E-2</c:v>
                </c:pt>
                <c:pt idx="32">
                  <c:v>-0.42432432399999997</c:v>
                </c:pt>
                <c:pt idx="33">
                  <c:v>-0.12121212100000001</c:v>
                </c:pt>
                <c:pt idx="34">
                  <c:v>-6.8948163000000007E-2</c:v>
                </c:pt>
                <c:pt idx="35">
                  <c:v>9.9729730000000003E-2</c:v>
                </c:pt>
                <c:pt idx="36">
                  <c:v>-0.14285714299999999</c:v>
                </c:pt>
                <c:pt idx="37">
                  <c:v>-0.34562760300000001</c:v>
                </c:pt>
                <c:pt idx="38">
                  <c:v>-0.04</c:v>
                </c:pt>
                <c:pt idx="39">
                  <c:v>0.17826688199999999</c:v>
                </c:pt>
                <c:pt idx="40">
                  <c:v>-0.34382352900000002</c:v>
                </c:pt>
                <c:pt idx="41">
                  <c:v>-5.1948052000000002E-2</c:v>
                </c:pt>
                <c:pt idx="42">
                  <c:v>-0.235428571</c:v>
                </c:pt>
                <c:pt idx="43">
                  <c:v>6.5403934999999996E-2</c:v>
                </c:pt>
                <c:pt idx="44">
                  <c:v>-0.111241379</c:v>
                </c:pt>
                <c:pt idx="45">
                  <c:v>-0.48183882</c:v>
                </c:pt>
                <c:pt idx="46">
                  <c:v>-0.112727273</c:v>
                </c:pt>
                <c:pt idx="47">
                  <c:v>-8.1967212999999997E-2</c:v>
                </c:pt>
                <c:pt idx="48">
                  <c:v>-0.49255750999999998</c:v>
                </c:pt>
                <c:pt idx="49">
                  <c:v>0.149107981</c:v>
                </c:pt>
                <c:pt idx="50">
                  <c:v>-0.24072727299999999</c:v>
                </c:pt>
                <c:pt idx="51">
                  <c:v>5.6842104999999997E-2</c:v>
                </c:pt>
                <c:pt idx="52">
                  <c:v>-0.38089758299999998</c:v>
                </c:pt>
                <c:pt idx="53">
                  <c:v>-6.2091502999999999E-2</c:v>
                </c:pt>
                <c:pt idx="54">
                  <c:v>1.6710642000000001E-2</c:v>
                </c:pt>
                <c:pt idx="55">
                  <c:v>-0.20218181800000001</c:v>
                </c:pt>
                <c:pt idx="56">
                  <c:v>-0.13694915299999999</c:v>
                </c:pt>
                <c:pt idx="57">
                  <c:v>-2.6666667000000002E-2</c:v>
                </c:pt>
                <c:pt idx="58">
                  <c:v>-0.46428571400000002</c:v>
                </c:pt>
                <c:pt idx="59">
                  <c:v>-0.229885057</c:v>
                </c:pt>
                <c:pt idx="60">
                  <c:v>-4.9149338000000001E-2</c:v>
                </c:pt>
                <c:pt idx="61">
                  <c:v>-0.15663202900000001</c:v>
                </c:pt>
                <c:pt idx="62">
                  <c:v>0.13911595500000001</c:v>
                </c:pt>
                <c:pt idx="63">
                  <c:v>-0.10226087</c:v>
                </c:pt>
                <c:pt idx="64">
                  <c:v>5.8073654000000002E-2</c:v>
                </c:pt>
                <c:pt idx="65">
                  <c:v>9.1863517000000006E-2</c:v>
                </c:pt>
                <c:pt idx="66">
                  <c:v>-8.6757991000000007E-2</c:v>
                </c:pt>
                <c:pt idx="67">
                  <c:v>5.5813950000000003E-3</c:v>
                </c:pt>
                <c:pt idx="68">
                  <c:v>-0.27184466000000002</c:v>
                </c:pt>
                <c:pt idx="69">
                  <c:v>-0.215384615</c:v>
                </c:pt>
                <c:pt idx="70">
                  <c:v>0</c:v>
                </c:pt>
                <c:pt idx="71">
                  <c:v>-0.120987654</c:v>
                </c:pt>
                <c:pt idx="72">
                  <c:v>2.4373012999999999E-2</c:v>
                </c:pt>
                <c:pt idx="73">
                  <c:v>-0.18181818199999999</c:v>
                </c:pt>
                <c:pt idx="74">
                  <c:v>-0.265445545</c:v>
                </c:pt>
                <c:pt idx="75">
                  <c:v>7.7562327E-2</c:v>
                </c:pt>
                <c:pt idx="76">
                  <c:v>0</c:v>
                </c:pt>
                <c:pt idx="77">
                  <c:v>2.4313725000000001E-2</c:v>
                </c:pt>
                <c:pt idx="78">
                  <c:v>-0.82650273200000002</c:v>
                </c:pt>
                <c:pt idx="79">
                  <c:v>-0.13989927299999999</c:v>
                </c:pt>
                <c:pt idx="80">
                  <c:v>-9.5712097999999995E-2</c:v>
                </c:pt>
                <c:pt idx="81">
                  <c:v>0.19603916299999999</c:v>
                </c:pt>
                <c:pt idx="82">
                  <c:v>0.111026284</c:v>
                </c:pt>
                <c:pt idx="83">
                  <c:v>2.0408163E-2</c:v>
                </c:pt>
                <c:pt idx="84">
                  <c:v>0</c:v>
                </c:pt>
                <c:pt idx="85">
                  <c:v>-0.135317997</c:v>
                </c:pt>
                <c:pt idx="86">
                  <c:v>0.31434830200000002</c:v>
                </c:pt>
                <c:pt idx="87">
                  <c:v>0</c:v>
                </c:pt>
                <c:pt idx="88">
                  <c:v>-0.185185185</c:v>
                </c:pt>
                <c:pt idx="89">
                  <c:v>3.3596837999999997E-2</c:v>
                </c:pt>
                <c:pt idx="90">
                  <c:v>-0.302423838</c:v>
                </c:pt>
                <c:pt idx="91">
                  <c:v>5.2155772000000003E-2</c:v>
                </c:pt>
                <c:pt idx="92">
                  <c:v>0.2</c:v>
                </c:pt>
                <c:pt idx="93">
                  <c:v>-0.63262307100000004</c:v>
                </c:pt>
                <c:pt idx="94">
                  <c:v>-0.179487179</c:v>
                </c:pt>
                <c:pt idx="95">
                  <c:v>-4.0855287999999997E-2</c:v>
                </c:pt>
                <c:pt idx="96">
                  <c:v>2.2332505999999998E-2</c:v>
                </c:pt>
                <c:pt idx="97">
                  <c:v>-6.1389338000000002E-2</c:v>
                </c:pt>
                <c:pt idx="98">
                  <c:v>-1.1560694E-2</c:v>
                </c:pt>
                <c:pt idx="99">
                  <c:v>-0.19791666699999999</c:v>
                </c:pt>
                <c:pt idx="100">
                  <c:v>-0.19554455400000001</c:v>
                </c:pt>
                <c:pt idx="101">
                  <c:v>7.1999999999999995E-2</c:v>
                </c:pt>
                <c:pt idx="102">
                  <c:v>-9.0909090999999997E-2</c:v>
                </c:pt>
                <c:pt idx="103">
                  <c:v>-0.48601973700000001</c:v>
                </c:pt>
                <c:pt idx="104">
                  <c:v>-5.4481546999999998E-2</c:v>
                </c:pt>
                <c:pt idx="105">
                  <c:v>0</c:v>
                </c:pt>
                <c:pt idx="106">
                  <c:v>-0.27219564099999999</c:v>
                </c:pt>
                <c:pt idx="107">
                  <c:v>-0.238648948</c:v>
                </c:pt>
                <c:pt idx="108">
                  <c:v>-6.2950505000000004E-2</c:v>
                </c:pt>
                <c:pt idx="109">
                  <c:v>-0.33003300299999999</c:v>
                </c:pt>
                <c:pt idx="110">
                  <c:v>4.6213591999999998E-2</c:v>
                </c:pt>
                <c:pt idx="111">
                  <c:v>-0.17264203</c:v>
                </c:pt>
                <c:pt idx="112">
                  <c:v>3.7948717999999999E-2</c:v>
                </c:pt>
                <c:pt idx="113">
                  <c:v>-6.5222929999999998E-2</c:v>
                </c:pt>
                <c:pt idx="114">
                  <c:v>0.12732600699999999</c:v>
                </c:pt>
                <c:pt idx="115">
                  <c:v>0.36988847600000002</c:v>
                </c:pt>
                <c:pt idx="116">
                  <c:v>0</c:v>
                </c:pt>
                <c:pt idx="117">
                  <c:v>2.7777777999999999E-2</c:v>
                </c:pt>
                <c:pt idx="118">
                  <c:v>0.115384615</c:v>
                </c:pt>
                <c:pt idx="119">
                  <c:v>3.2258065000000002E-2</c:v>
                </c:pt>
                <c:pt idx="120">
                  <c:v>0.1792</c:v>
                </c:pt>
                <c:pt idx="121">
                  <c:v>-0.28727556599999998</c:v>
                </c:pt>
                <c:pt idx="122">
                  <c:v>-0.12723658099999999</c:v>
                </c:pt>
                <c:pt idx="123">
                  <c:v>9.6491227999999998E-2</c:v>
                </c:pt>
                <c:pt idx="124">
                  <c:v>-0.1</c:v>
                </c:pt>
                <c:pt idx="125">
                  <c:v>-0.35600724500000003</c:v>
                </c:pt>
                <c:pt idx="126">
                  <c:v>-0.52480000000000004</c:v>
                </c:pt>
                <c:pt idx="127">
                  <c:v>4.0816326999999999E-2</c:v>
                </c:pt>
                <c:pt idx="128">
                  <c:v>0</c:v>
                </c:pt>
                <c:pt idx="129">
                  <c:v>-6.25E-2</c:v>
                </c:pt>
                <c:pt idx="130">
                  <c:v>-3.8461538000000003E-2</c:v>
                </c:pt>
                <c:pt idx="131">
                  <c:v>-0.04</c:v>
                </c:pt>
                <c:pt idx="132">
                  <c:v>-5.9095477E-2</c:v>
                </c:pt>
                <c:pt idx="133">
                  <c:v>-2.9356060999999999E-2</c:v>
                </c:pt>
                <c:pt idx="134">
                  <c:v>-0.40633333300000002</c:v>
                </c:pt>
                <c:pt idx="135">
                  <c:v>2.7662519999999999E-3</c:v>
                </c:pt>
                <c:pt idx="136">
                  <c:v>-2.9230769E-2</c:v>
                </c:pt>
                <c:pt idx="137">
                  <c:v>-1.7543860000000001E-2</c:v>
                </c:pt>
                <c:pt idx="138">
                  <c:v>0.19538334700000001</c:v>
                </c:pt>
                <c:pt idx="139">
                  <c:v>4.9839227999999999E-2</c:v>
                </c:pt>
                <c:pt idx="140">
                  <c:v>-5.2631578999999998E-2</c:v>
                </c:pt>
                <c:pt idx="141">
                  <c:v>-3.4705882E-2</c:v>
                </c:pt>
                <c:pt idx="142">
                  <c:v>-0.119241192</c:v>
                </c:pt>
                <c:pt idx="143">
                  <c:v>-5.8823528999999999E-2</c:v>
                </c:pt>
                <c:pt idx="144">
                  <c:v>-4.0511726999999997E-2</c:v>
                </c:pt>
                <c:pt idx="145">
                  <c:v>-0.26103216200000001</c:v>
                </c:pt>
                <c:pt idx="146">
                  <c:v>-0.105777778</c:v>
                </c:pt>
                <c:pt idx="147">
                  <c:v>-0.27058823500000001</c:v>
                </c:pt>
                <c:pt idx="148">
                  <c:v>-0.263333333</c:v>
                </c:pt>
                <c:pt idx="149">
                  <c:v>1.3143482999999999E-2</c:v>
                </c:pt>
                <c:pt idx="150">
                  <c:v>-1.0582009999999999E-3</c:v>
                </c:pt>
                <c:pt idx="151">
                  <c:v>0.45837398400000001</c:v>
                </c:pt>
                <c:pt idx="152">
                  <c:v>-0.25877192999999998</c:v>
                </c:pt>
                <c:pt idx="153">
                  <c:v>-0.125418683</c:v>
                </c:pt>
                <c:pt idx="154">
                  <c:v>1.7333332999999999E-2</c:v>
                </c:pt>
                <c:pt idx="155">
                  <c:v>1.1846002E-2</c:v>
                </c:pt>
                <c:pt idx="156">
                  <c:v>-0.16958042000000001</c:v>
                </c:pt>
                <c:pt idx="157">
                  <c:v>0</c:v>
                </c:pt>
                <c:pt idx="158">
                  <c:v>2.9380902E-2</c:v>
                </c:pt>
                <c:pt idx="159">
                  <c:v>-4.0312094E-2</c:v>
                </c:pt>
                <c:pt idx="160">
                  <c:v>-4.3858146000000001E-2</c:v>
                </c:pt>
                <c:pt idx="161">
                  <c:v>0.133553174</c:v>
                </c:pt>
                <c:pt idx="162">
                  <c:v>-3.4926471000000001E-2</c:v>
                </c:pt>
                <c:pt idx="163">
                  <c:v>-0.18371212100000001</c:v>
                </c:pt>
                <c:pt idx="164">
                  <c:v>0</c:v>
                </c:pt>
                <c:pt idx="165">
                  <c:v>-1.0633156E-2</c:v>
                </c:pt>
                <c:pt idx="166">
                  <c:v>7.0224719000000005E-2</c:v>
                </c:pt>
                <c:pt idx="167">
                  <c:v>-0.21845924799999999</c:v>
                </c:pt>
                <c:pt idx="168">
                  <c:v>8.5714286000000001E-2</c:v>
                </c:pt>
                <c:pt idx="169">
                  <c:v>0.208459215</c:v>
                </c:pt>
                <c:pt idx="170">
                  <c:v>5.8201058E-2</c:v>
                </c:pt>
                <c:pt idx="171">
                  <c:v>-8.6481112999999998E-2</c:v>
                </c:pt>
                <c:pt idx="172">
                  <c:v>6.3291138999999996E-2</c:v>
                </c:pt>
                <c:pt idx="173">
                  <c:v>0.14048780499999999</c:v>
                </c:pt>
                <c:pt idx="174">
                  <c:v>1.1111111E-2</c:v>
                </c:pt>
                <c:pt idx="175">
                  <c:v>-1.0666666999999999E-2</c:v>
                </c:pt>
                <c:pt idx="176">
                  <c:v>3.5714285999999998E-2</c:v>
                </c:pt>
                <c:pt idx="177">
                  <c:v>0.24578651700000001</c:v>
                </c:pt>
                <c:pt idx="178">
                  <c:v>0.38384845499999998</c:v>
                </c:pt>
                <c:pt idx="179">
                  <c:v>1.2131148E-2</c:v>
                </c:pt>
                <c:pt idx="180">
                  <c:v>-0.27820224700000001</c:v>
                </c:pt>
                <c:pt idx="181">
                  <c:v>-0.12</c:v>
                </c:pt>
                <c:pt idx="182">
                  <c:v>3.3834586E-2</c:v>
                </c:pt>
                <c:pt idx="183">
                  <c:v>-4.2857143E-2</c:v>
                </c:pt>
                <c:pt idx="184">
                  <c:v>1.2345679E-2</c:v>
                </c:pt>
                <c:pt idx="185">
                  <c:v>-9.3395965999999997E-2</c:v>
                </c:pt>
                <c:pt idx="186">
                  <c:v>-0.17232890200000001</c:v>
                </c:pt>
                <c:pt idx="187">
                  <c:v>4.8000000000000001E-2</c:v>
                </c:pt>
                <c:pt idx="188">
                  <c:v>6.8682872000000006E-2</c:v>
                </c:pt>
                <c:pt idx="189">
                  <c:v>-0.05</c:v>
                </c:pt>
                <c:pt idx="190">
                  <c:v>-0.56674645599999995</c:v>
                </c:pt>
                <c:pt idx="191">
                  <c:v>0.14628821</c:v>
                </c:pt>
                <c:pt idx="192">
                  <c:v>4.3997016999999999E-2</c:v>
                </c:pt>
                <c:pt idx="193">
                  <c:v>0.55172413799999998</c:v>
                </c:pt>
                <c:pt idx="194">
                  <c:v>-0.18114328099999999</c:v>
                </c:pt>
                <c:pt idx="195">
                  <c:v>0.17866004999999999</c:v>
                </c:pt>
                <c:pt idx="196">
                  <c:v>0</c:v>
                </c:pt>
                <c:pt idx="197">
                  <c:v>0.22</c:v>
                </c:pt>
                <c:pt idx="198">
                  <c:v>3.9445629000000003E-2</c:v>
                </c:pt>
                <c:pt idx="199">
                  <c:v>-0.16142857099999999</c:v>
                </c:pt>
                <c:pt idx="200">
                  <c:v>-0.14772727299999999</c:v>
                </c:pt>
                <c:pt idx="201">
                  <c:v>8.4444443999999994E-2</c:v>
                </c:pt>
                <c:pt idx="202">
                  <c:v>-2.1507226000000001E-2</c:v>
                </c:pt>
                <c:pt idx="203">
                  <c:v>0.133447391</c:v>
                </c:pt>
                <c:pt idx="204">
                  <c:v>-6.6187595000000002E-2</c:v>
                </c:pt>
                <c:pt idx="205">
                  <c:v>-0.31402438999999999</c:v>
                </c:pt>
                <c:pt idx="206">
                  <c:v>0.189446367</c:v>
                </c:pt>
                <c:pt idx="207">
                  <c:v>-8.1411130000000002E-3</c:v>
                </c:pt>
                <c:pt idx="208">
                  <c:v>1.7647059E-2</c:v>
                </c:pt>
                <c:pt idx="209">
                  <c:v>-0.132930514</c:v>
                </c:pt>
                <c:pt idx="210">
                  <c:v>-0.32896461300000002</c:v>
                </c:pt>
                <c:pt idx="211">
                  <c:v>0.31578947400000001</c:v>
                </c:pt>
                <c:pt idx="212">
                  <c:v>-5.5555555999999999E-2</c:v>
                </c:pt>
                <c:pt idx="213">
                  <c:v>-0.113351878</c:v>
                </c:pt>
                <c:pt idx="214">
                  <c:v>-9.3676809999999992E-3</c:v>
                </c:pt>
                <c:pt idx="215">
                  <c:v>1.6444664000000001E-2</c:v>
                </c:pt>
                <c:pt idx="216">
                  <c:v>7.5793969000000003E-2</c:v>
                </c:pt>
                <c:pt idx="217">
                  <c:v>6.8571429999999996E-3</c:v>
                </c:pt>
                <c:pt idx="218">
                  <c:v>-7.4626866E-2</c:v>
                </c:pt>
                <c:pt idx="219">
                  <c:v>0</c:v>
                </c:pt>
                <c:pt idx="220">
                  <c:v>-0.12790697700000001</c:v>
                </c:pt>
                <c:pt idx="221">
                  <c:v>4.9475261999999999E-2</c:v>
                </c:pt>
                <c:pt idx="222">
                  <c:v>-2.7916251E-2</c:v>
                </c:pt>
                <c:pt idx="223">
                  <c:v>-5.8740602000000003E-2</c:v>
                </c:pt>
                <c:pt idx="224">
                  <c:v>-0.38153846200000002</c:v>
                </c:pt>
                <c:pt idx="225">
                  <c:v>-6.5597670000000002E-3</c:v>
                </c:pt>
                <c:pt idx="226">
                  <c:v>-0.10420264799999999</c:v>
                </c:pt>
                <c:pt idx="227">
                  <c:v>0</c:v>
                </c:pt>
                <c:pt idx="228">
                  <c:v>5.5353535000000002E-2</c:v>
                </c:pt>
                <c:pt idx="229">
                  <c:v>-1.4136905E-2</c:v>
                </c:pt>
                <c:pt idx="230">
                  <c:v>0.33374689800000001</c:v>
                </c:pt>
                <c:pt idx="231">
                  <c:v>0.115807759</c:v>
                </c:pt>
                <c:pt idx="232">
                  <c:v>-9.3809524000000005E-2</c:v>
                </c:pt>
                <c:pt idx="233">
                  <c:v>-3.0970929000000001E-2</c:v>
                </c:pt>
                <c:pt idx="234">
                  <c:v>2.5833333E-2</c:v>
                </c:pt>
                <c:pt idx="235">
                  <c:v>0.17414141399999999</c:v>
                </c:pt>
                <c:pt idx="236">
                  <c:v>-0.29331660999999998</c:v>
                </c:pt>
                <c:pt idx="237">
                  <c:v>4.9708738000000002E-2</c:v>
                </c:pt>
                <c:pt idx="238">
                  <c:v>-0.11021505400000001</c:v>
                </c:pt>
                <c:pt idx="239">
                  <c:v>-2.8169013999999999E-2</c:v>
                </c:pt>
                <c:pt idx="240">
                  <c:v>-0.33</c:v>
                </c:pt>
                <c:pt idx="241">
                  <c:v>-0.41253508</c:v>
                </c:pt>
                <c:pt idx="242">
                  <c:v>-0.11021505400000001</c:v>
                </c:pt>
                <c:pt idx="243">
                  <c:v>6.8947367999999995E-2</c:v>
                </c:pt>
                <c:pt idx="244">
                  <c:v>-0.15592515600000001</c:v>
                </c:pt>
                <c:pt idx="245">
                  <c:v>-0.14000000000000001</c:v>
                </c:pt>
                <c:pt idx="246">
                  <c:v>0.25366189900000002</c:v>
                </c:pt>
                <c:pt idx="247">
                  <c:v>0.14617169399999999</c:v>
                </c:pt>
                <c:pt idx="248">
                  <c:v>-9.6385542000000005E-2</c:v>
                </c:pt>
                <c:pt idx="249">
                  <c:v>0</c:v>
                </c:pt>
                <c:pt idx="250">
                  <c:v>8.3787181000000002E-2</c:v>
                </c:pt>
                <c:pt idx="251">
                  <c:v>-0.112255965</c:v>
                </c:pt>
                <c:pt idx="252">
                  <c:v>7.4455445999999995E-2</c:v>
                </c:pt>
                <c:pt idx="253">
                  <c:v>-0.165333333</c:v>
                </c:pt>
                <c:pt idx="254">
                  <c:v>-2.7409372000000001E-2</c:v>
                </c:pt>
                <c:pt idx="255">
                  <c:v>-9.8087679999999997E-2</c:v>
                </c:pt>
                <c:pt idx="256">
                  <c:v>-0.36476821199999998</c:v>
                </c:pt>
                <c:pt idx="257">
                  <c:v>-6.4692760000000002E-2</c:v>
                </c:pt>
                <c:pt idx="258">
                  <c:v>-0.32800000000000001</c:v>
                </c:pt>
                <c:pt idx="259">
                  <c:v>-0.11820331000000001</c:v>
                </c:pt>
                <c:pt idx="260">
                  <c:v>5.6603774000000003E-2</c:v>
                </c:pt>
                <c:pt idx="261">
                  <c:v>3.2308494E-2</c:v>
                </c:pt>
                <c:pt idx="262">
                  <c:v>-7.2222220000000004E-3</c:v>
                </c:pt>
                <c:pt idx="263">
                  <c:v>-6.5309986E-2</c:v>
                </c:pt>
                <c:pt idx="264">
                  <c:v>-0.22171945700000001</c:v>
                </c:pt>
                <c:pt idx="265">
                  <c:v>-0.22727272700000001</c:v>
                </c:pt>
                <c:pt idx="266">
                  <c:v>-0.24897691899999999</c:v>
                </c:pt>
                <c:pt idx="267">
                  <c:v>-6.4217033000000007E-2</c:v>
                </c:pt>
                <c:pt idx="268">
                  <c:v>-0.10534798500000001</c:v>
                </c:pt>
                <c:pt idx="269">
                  <c:v>-5.5009822999999999E-2</c:v>
                </c:pt>
                <c:pt idx="270">
                  <c:v>0.121001391</c:v>
                </c:pt>
                <c:pt idx="271">
                  <c:v>1.3513514000000001E-2</c:v>
                </c:pt>
                <c:pt idx="272">
                  <c:v>-4.3715847000000002E-2</c:v>
                </c:pt>
                <c:pt idx="273">
                  <c:v>-0.16939546599999999</c:v>
                </c:pt>
                <c:pt idx="274">
                  <c:v>0.15163934400000001</c:v>
                </c:pt>
                <c:pt idx="275">
                  <c:v>4.1666666999999998E-2</c:v>
                </c:pt>
                <c:pt idx="276">
                  <c:v>-2.0376175999999999E-2</c:v>
                </c:pt>
                <c:pt idx="277">
                  <c:v>-7.8125E-2</c:v>
                </c:pt>
                <c:pt idx="278">
                  <c:v>0.45623188399999998</c:v>
                </c:pt>
                <c:pt idx="279">
                  <c:v>6.2448980000000001E-2</c:v>
                </c:pt>
                <c:pt idx="280">
                  <c:v>-8.3832334999999994E-2</c:v>
                </c:pt>
                <c:pt idx="281">
                  <c:v>8.6933333000000002E-2</c:v>
                </c:pt>
                <c:pt idx="282">
                  <c:v>-0.194639175</c:v>
                </c:pt>
                <c:pt idx="283">
                  <c:v>-7.0707070999999996E-2</c:v>
                </c:pt>
                <c:pt idx="284">
                  <c:v>-0.13218390799999999</c:v>
                </c:pt>
                <c:pt idx="285">
                  <c:v>-0.1</c:v>
                </c:pt>
                <c:pt idx="286">
                  <c:v>9.5419847000000002E-2</c:v>
                </c:pt>
                <c:pt idx="287">
                  <c:v>-0.16863905300000001</c:v>
                </c:pt>
                <c:pt idx="288">
                  <c:v>4.9759230000000002E-2</c:v>
                </c:pt>
                <c:pt idx="289">
                  <c:v>9.0050378E-2</c:v>
                </c:pt>
                <c:pt idx="290">
                  <c:v>-7.4441689999999996E-3</c:v>
                </c:pt>
                <c:pt idx="291">
                  <c:v>-6.7348836999999995E-2</c:v>
                </c:pt>
                <c:pt idx="292">
                  <c:v>-5.2631578999999998E-2</c:v>
                </c:pt>
                <c:pt idx="293">
                  <c:v>0</c:v>
                </c:pt>
                <c:pt idx="294">
                  <c:v>-0.112860892</c:v>
                </c:pt>
                <c:pt idx="295">
                  <c:v>1.7857142999999999E-2</c:v>
                </c:pt>
                <c:pt idx="296">
                  <c:v>0.24804992200000001</c:v>
                </c:pt>
                <c:pt idx="297">
                  <c:v>-0.41189189199999998</c:v>
                </c:pt>
                <c:pt idx="298">
                  <c:v>-2.7673896999999999E-2</c:v>
                </c:pt>
                <c:pt idx="299">
                  <c:v>-0.117894737</c:v>
                </c:pt>
                <c:pt idx="300">
                  <c:v>-6.5261553999999999E-2</c:v>
                </c:pt>
                <c:pt idx="301">
                  <c:v>-0.16810344799999999</c:v>
                </c:pt>
                <c:pt idx="302">
                  <c:v>-2.0666667E-2</c:v>
                </c:pt>
                <c:pt idx="303">
                  <c:v>9.7251185000000004E-2</c:v>
                </c:pt>
                <c:pt idx="304">
                  <c:v>-5.2631578999999998E-2</c:v>
                </c:pt>
                <c:pt idx="305">
                  <c:v>0.10443230100000001</c:v>
                </c:pt>
                <c:pt idx="306">
                  <c:v>0.02</c:v>
                </c:pt>
                <c:pt idx="307">
                  <c:v>-7.5100581E-2</c:v>
                </c:pt>
                <c:pt idx="308">
                  <c:v>6.6666666999999999E-2</c:v>
                </c:pt>
                <c:pt idx="309">
                  <c:v>-0.312242091</c:v>
                </c:pt>
                <c:pt idx="310">
                  <c:v>7.7575757999999995E-2</c:v>
                </c:pt>
                <c:pt idx="311">
                  <c:v>-5.0200803000000002E-2</c:v>
                </c:pt>
                <c:pt idx="312">
                  <c:v>-0.16348088499999999</c:v>
                </c:pt>
                <c:pt idx="313">
                  <c:v>0.25587301600000001</c:v>
                </c:pt>
                <c:pt idx="314">
                  <c:v>2.1327013999999998E-2</c:v>
                </c:pt>
                <c:pt idx="315">
                  <c:v>-3.7999999999999999E-2</c:v>
                </c:pt>
                <c:pt idx="316">
                  <c:v>-2.7027026999999999E-2</c:v>
                </c:pt>
                <c:pt idx="317">
                  <c:v>-0.111315804</c:v>
                </c:pt>
                <c:pt idx="318">
                  <c:v>1.1846002E-2</c:v>
                </c:pt>
                <c:pt idx="319">
                  <c:v>-0.58027282300000005</c:v>
                </c:pt>
                <c:pt idx="320">
                  <c:v>0.73239436599999996</c:v>
                </c:pt>
                <c:pt idx="321">
                  <c:v>-0.13227513199999999</c:v>
                </c:pt>
                <c:pt idx="322">
                  <c:v>-4.1533545999999998E-2</c:v>
                </c:pt>
                <c:pt idx="323">
                  <c:v>-0.22854387700000001</c:v>
                </c:pt>
                <c:pt idx="324">
                  <c:v>-0.119122257</c:v>
                </c:pt>
                <c:pt idx="325">
                  <c:v>-0.11440678</c:v>
                </c:pt>
                <c:pt idx="326">
                  <c:v>-0.25</c:v>
                </c:pt>
                <c:pt idx="327">
                  <c:v>-0.62911923300000006</c:v>
                </c:pt>
                <c:pt idx="328">
                  <c:v>-0.117530864</c:v>
                </c:pt>
                <c:pt idx="329">
                  <c:v>-4.6945987000000002E-2</c:v>
                </c:pt>
                <c:pt idx="330">
                  <c:v>-0.51583643099999998</c:v>
                </c:pt>
                <c:pt idx="331">
                  <c:v>-5.3356281999999998E-2</c:v>
                </c:pt>
                <c:pt idx="332">
                  <c:v>-5.4407914000000002E-2</c:v>
                </c:pt>
                <c:pt idx="333">
                  <c:v>-0.25701943799999999</c:v>
                </c:pt>
                <c:pt idx="334">
                  <c:v>-9.6774193999999994E-2</c:v>
                </c:pt>
                <c:pt idx="335">
                  <c:v>-7.8222221999999994E-2</c:v>
                </c:pt>
                <c:pt idx="336">
                  <c:v>-0.125</c:v>
                </c:pt>
                <c:pt idx="337">
                  <c:v>-2.9442418000000001E-2</c:v>
                </c:pt>
                <c:pt idx="338">
                  <c:v>0</c:v>
                </c:pt>
                <c:pt idx="339">
                  <c:v>-4.4444444E-2</c:v>
                </c:pt>
                <c:pt idx="340">
                  <c:v>-8.4615385000000001E-2</c:v>
                </c:pt>
                <c:pt idx="341">
                  <c:v>-0.159722222</c:v>
                </c:pt>
                <c:pt idx="342">
                  <c:v>1.1029412000000001E-2</c:v>
                </c:pt>
                <c:pt idx="343">
                  <c:v>-2.4691358E-2</c:v>
                </c:pt>
                <c:pt idx="344">
                  <c:v>-2.5307797999999999E-2</c:v>
                </c:pt>
                <c:pt idx="345">
                  <c:v>9.6695652000000007E-2</c:v>
                </c:pt>
                <c:pt idx="346">
                  <c:v>8.4925690000000002E-3</c:v>
                </c:pt>
                <c:pt idx="347">
                  <c:v>-0.13855421700000001</c:v>
                </c:pt>
                <c:pt idx="348">
                  <c:v>0.21899059000000001</c:v>
                </c:pt>
                <c:pt idx="349">
                  <c:v>0.130198915</c:v>
                </c:pt>
                <c:pt idx="350">
                  <c:v>-0.188311688</c:v>
                </c:pt>
                <c:pt idx="351">
                  <c:v>0.113472222</c:v>
                </c:pt>
                <c:pt idx="352">
                  <c:v>0.17499999999999999</c:v>
                </c:pt>
                <c:pt idx="353">
                  <c:v>6.7149275999999994E-2</c:v>
                </c:pt>
                <c:pt idx="354">
                  <c:v>-0.30741733700000001</c:v>
                </c:pt>
                <c:pt idx="355">
                  <c:v>-0.288641975</c:v>
                </c:pt>
                <c:pt idx="356">
                  <c:v>-0.47368421100000002</c:v>
                </c:pt>
                <c:pt idx="357">
                  <c:v>0.101190476</c:v>
                </c:pt>
                <c:pt idx="358">
                  <c:v>-0.17847768999999999</c:v>
                </c:pt>
                <c:pt idx="359">
                  <c:v>0.223874346</c:v>
                </c:pt>
                <c:pt idx="360">
                  <c:v>0.16846153799999999</c:v>
                </c:pt>
                <c:pt idx="361">
                  <c:v>-1.2E-2</c:v>
                </c:pt>
                <c:pt idx="362">
                  <c:v>0</c:v>
                </c:pt>
                <c:pt idx="363">
                  <c:v>3.4807150000000002E-2</c:v>
                </c:pt>
                <c:pt idx="364">
                  <c:v>-1.2987013E-2</c:v>
                </c:pt>
                <c:pt idx="365">
                  <c:v>-7.8596491000000004E-2</c:v>
                </c:pt>
                <c:pt idx="366">
                  <c:v>-0.46381578899999998</c:v>
                </c:pt>
                <c:pt idx="367">
                  <c:v>-0.27079934700000002</c:v>
                </c:pt>
                <c:pt idx="368">
                  <c:v>0.129742305</c:v>
                </c:pt>
                <c:pt idx="369">
                  <c:v>-0.08</c:v>
                </c:pt>
                <c:pt idx="370">
                  <c:v>-1.4639640000000001E-2</c:v>
                </c:pt>
                <c:pt idx="371">
                  <c:v>-0.23477672499999999</c:v>
                </c:pt>
                <c:pt idx="372">
                  <c:v>-9.4594595000000004E-2</c:v>
                </c:pt>
                <c:pt idx="373">
                  <c:v>8.0686826000000003E-2</c:v>
                </c:pt>
                <c:pt idx="374">
                  <c:v>-1.0555556000000001E-2</c:v>
                </c:pt>
                <c:pt idx="375">
                  <c:v>5.4545455E-2</c:v>
                </c:pt>
                <c:pt idx="376">
                  <c:v>-2.6428571000000001E-2</c:v>
                </c:pt>
                <c:pt idx="377">
                  <c:v>-2.7382256000000001E-2</c:v>
                </c:pt>
                <c:pt idx="378">
                  <c:v>-2.8985510000000001E-3</c:v>
                </c:pt>
                <c:pt idx="379">
                  <c:v>4.4617563999999998E-2</c:v>
                </c:pt>
                <c:pt idx="380">
                  <c:v>5.8823528999999999E-2</c:v>
                </c:pt>
                <c:pt idx="381">
                  <c:v>8.6455330000000004E-3</c:v>
                </c:pt>
                <c:pt idx="382">
                  <c:v>3.8461538000000003E-2</c:v>
                </c:pt>
                <c:pt idx="383">
                  <c:v>-0.30829629600000003</c:v>
                </c:pt>
                <c:pt idx="384">
                  <c:v>4.7619047999999997E-2</c:v>
                </c:pt>
                <c:pt idx="385">
                  <c:v>0.117777778</c:v>
                </c:pt>
                <c:pt idx="386">
                  <c:v>0.113924051</c:v>
                </c:pt>
                <c:pt idx="387">
                  <c:v>8.5106382999999994E-2</c:v>
                </c:pt>
                <c:pt idx="388">
                  <c:v>0.235278301</c:v>
                </c:pt>
                <c:pt idx="389">
                  <c:v>-3.9444620000000001E-3</c:v>
                </c:pt>
                <c:pt idx="390">
                  <c:v>2.2140221000000002E-2</c:v>
                </c:pt>
                <c:pt idx="391">
                  <c:v>7.4113856000000006E-2</c:v>
                </c:pt>
                <c:pt idx="392">
                  <c:v>-0.186390533</c:v>
                </c:pt>
                <c:pt idx="393">
                  <c:v>0</c:v>
                </c:pt>
                <c:pt idx="394">
                  <c:v>-3.8912909000000002E-2</c:v>
                </c:pt>
                <c:pt idx="395">
                  <c:v>-0.22421052599999999</c:v>
                </c:pt>
                <c:pt idx="396">
                  <c:v>-3.7639008000000002E-2</c:v>
                </c:pt>
                <c:pt idx="397">
                  <c:v>8.1632652999999999E-2</c:v>
                </c:pt>
                <c:pt idx="398">
                  <c:v>5.3344623000000001E-2</c:v>
                </c:pt>
                <c:pt idx="399">
                  <c:v>-9.0555555999999995E-2</c:v>
                </c:pt>
                <c:pt idx="400">
                  <c:v>-9.0909090999999997E-2</c:v>
                </c:pt>
                <c:pt idx="401">
                  <c:v>-3.9532794000000003E-2</c:v>
                </c:pt>
                <c:pt idx="402">
                  <c:v>-5.3203883E-2</c:v>
                </c:pt>
                <c:pt idx="403">
                  <c:v>1.9487179E-2</c:v>
                </c:pt>
                <c:pt idx="404">
                  <c:v>3.0219780000000002E-2</c:v>
                </c:pt>
                <c:pt idx="405">
                  <c:v>-0.12865384599999999</c:v>
                </c:pt>
                <c:pt idx="406">
                  <c:v>-3.6363635999999998E-2</c:v>
                </c:pt>
                <c:pt idx="407">
                  <c:v>-0.11702127700000001</c:v>
                </c:pt>
                <c:pt idx="408">
                  <c:v>-5.9642150000000001E-3</c:v>
                </c:pt>
                <c:pt idx="409">
                  <c:v>-0.18109339399999999</c:v>
                </c:pt>
                <c:pt idx="410">
                  <c:v>-5.2631578999999998E-2</c:v>
                </c:pt>
                <c:pt idx="411">
                  <c:v>4.5816732999999998E-2</c:v>
                </c:pt>
                <c:pt idx="412">
                  <c:v>3.1312127000000002E-2</c:v>
                </c:pt>
                <c:pt idx="413">
                  <c:v>-5.0888530000000001E-2</c:v>
                </c:pt>
                <c:pt idx="414">
                  <c:v>1.3513514000000001E-2</c:v>
                </c:pt>
                <c:pt idx="415">
                  <c:v>0.265625</c:v>
                </c:pt>
                <c:pt idx="416">
                  <c:v>-4.3936731E-2</c:v>
                </c:pt>
                <c:pt idx="417">
                  <c:v>0</c:v>
                </c:pt>
                <c:pt idx="418">
                  <c:v>-0.46710526299999999</c:v>
                </c:pt>
                <c:pt idx="419">
                  <c:v>-0.108225108</c:v>
                </c:pt>
                <c:pt idx="420">
                  <c:v>3.1093280000000001E-2</c:v>
                </c:pt>
                <c:pt idx="421">
                  <c:v>0</c:v>
                </c:pt>
                <c:pt idx="422">
                  <c:v>-7.4906367000000001E-2</c:v>
                </c:pt>
                <c:pt idx="423">
                  <c:v>0.44715789500000003</c:v>
                </c:pt>
                <c:pt idx="424">
                  <c:v>5.0251260000000004E-3</c:v>
                </c:pt>
                <c:pt idx="425">
                  <c:v>-1.6393443000000001E-2</c:v>
                </c:pt>
                <c:pt idx="426">
                  <c:v>-0.10956521700000001</c:v>
                </c:pt>
                <c:pt idx="427">
                  <c:v>9.8591549000000001E-2</c:v>
                </c:pt>
                <c:pt idx="428">
                  <c:v>1.7857142999999999E-2</c:v>
                </c:pt>
                <c:pt idx="429">
                  <c:v>7.2983355E-2</c:v>
                </c:pt>
                <c:pt idx="430">
                  <c:v>-0.29261895799999998</c:v>
                </c:pt>
                <c:pt idx="431">
                  <c:v>-2.8656715999999999E-2</c:v>
                </c:pt>
                <c:pt idx="432">
                  <c:v>-7.0921986000000006E-2</c:v>
                </c:pt>
                <c:pt idx="433">
                  <c:v>-9.7645429000000006E-2</c:v>
                </c:pt>
                <c:pt idx="434">
                  <c:v>0</c:v>
                </c:pt>
                <c:pt idx="435">
                  <c:v>4.3448276000000001E-2</c:v>
                </c:pt>
                <c:pt idx="436">
                  <c:v>-2.8077754E-2</c:v>
                </c:pt>
                <c:pt idx="437">
                  <c:v>-0.118861789</c:v>
                </c:pt>
                <c:pt idx="438">
                  <c:v>0.26680454999999997</c:v>
                </c:pt>
                <c:pt idx="439">
                  <c:v>9.2067989999999999E-3</c:v>
                </c:pt>
                <c:pt idx="440">
                  <c:v>0</c:v>
                </c:pt>
                <c:pt idx="441">
                  <c:v>-1.9607843E-2</c:v>
                </c:pt>
                <c:pt idx="442">
                  <c:v>0.37254902000000001</c:v>
                </c:pt>
                <c:pt idx="443">
                  <c:v>-1.1857708E-2</c:v>
                </c:pt>
                <c:pt idx="444">
                  <c:v>-0.12696264199999999</c:v>
                </c:pt>
                <c:pt idx="445">
                  <c:v>-0.128919861</c:v>
                </c:pt>
                <c:pt idx="446">
                  <c:v>6.5404475000000004E-2</c:v>
                </c:pt>
                <c:pt idx="447">
                  <c:v>-7.2222220000000004E-3</c:v>
                </c:pt>
                <c:pt idx="448">
                  <c:v>-0.56351426999999998</c:v>
                </c:pt>
                <c:pt idx="449">
                  <c:v>4.3936731E-2</c:v>
                </c:pt>
                <c:pt idx="450">
                  <c:v>-6.3953488000000003E-2</c:v>
                </c:pt>
                <c:pt idx="451">
                  <c:v>-6.7010309000000004E-2</c:v>
                </c:pt>
                <c:pt idx="452">
                  <c:v>-9.2380952000000002E-2</c:v>
                </c:pt>
                <c:pt idx="453">
                  <c:v>-5.9298245999999999E-2</c:v>
                </c:pt>
                <c:pt idx="454">
                  <c:v>2.2883295000000001E-2</c:v>
                </c:pt>
                <c:pt idx="455">
                  <c:v>9.2857140000000005E-3</c:v>
                </c:pt>
                <c:pt idx="456">
                  <c:v>-0.14534883700000001</c:v>
                </c:pt>
                <c:pt idx="457">
                  <c:v>-0.188888889</c:v>
                </c:pt>
                <c:pt idx="458">
                  <c:v>0.112789203</c:v>
                </c:pt>
                <c:pt idx="459">
                  <c:v>1.7088175000000001E-2</c:v>
                </c:pt>
                <c:pt idx="460">
                  <c:v>-0.19354838699999999</c:v>
                </c:pt>
                <c:pt idx="461">
                  <c:v>-0.13143872100000001</c:v>
                </c:pt>
                <c:pt idx="462">
                  <c:v>1.0781671E-2</c:v>
                </c:pt>
                <c:pt idx="463">
                  <c:v>-5.0215207999999997E-2</c:v>
                </c:pt>
                <c:pt idx="464">
                  <c:v>-1.7241379000000001E-2</c:v>
                </c:pt>
                <c:pt idx="465">
                  <c:v>-5.5755395999999999E-2</c:v>
                </c:pt>
                <c:pt idx="466">
                  <c:v>4.2873696000000003E-2</c:v>
                </c:pt>
                <c:pt idx="467">
                  <c:v>-4.6398045999999998E-2</c:v>
                </c:pt>
                <c:pt idx="468">
                  <c:v>9.7744361000000002E-2</c:v>
                </c:pt>
                <c:pt idx="469">
                  <c:v>0.185185185</c:v>
                </c:pt>
                <c:pt idx="470">
                  <c:v>0</c:v>
                </c:pt>
                <c:pt idx="471">
                  <c:v>-0.24</c:v>
                </c:pt>
                <c:pt idx="472">
                  <c:v>-0.112006737</c:v>
                </c:pt>
                <c:pt idx="473">
                  <c:v>8.3809523999999996E-2</c:v>
                </c:pt>
                <c:pt idx="474">
                  <c:v>0.125</c:v>
                </c:pt>
                <c:pt idx="475">
                  <c:v>-3.1017369999999999E-2</c:v>
                </c:pt>
                <c:pt idx="476">
                  <c:v>-7.8789693999999993E-2</c:v>
                </c:pt>
                <c:pt idx="477">
                  <c:v>-2.7747552000000002E-2</c:v>
                </c:pt>
                <c:pt idx="478">
                  <c:v>-0.12734082399999999</c:v>
                </c:pt>
                <c:pt idx="479">
                  <c:v>-0.1</c:v>
                </c:pt>
                <c:pt idx="480">
                  <c:v>-9.9297012000000004E-2</c:v>
                </c:pt>
                <c:pt idx="481">
                  <c:v>-0.27142857100000001</c:v>
                </c:pt>
                <c:pt idx="482">
                  <c:v>-6.2142857000000003E-2</c:v>
                </c:pt>
                <c:pt idx="483">
                  <c:v>0.205714286</c:v>
                </c:pt>
                <c:pt idx="484">
                  <c:v>-3.3707864999999997E-2</c:v>
                </c:pt>
                <c:pt idx="485">
                  <c:v>-0.15168229499999999</c:v>
                </c:pt>
                <c:pt idx="486">
                  <c:v>-0.25419515199999998</c:v>
                </c:pt>
                <c:pt idx="487">
                  <c:v>0.157142857</c:v>
                </c:pt>
                <c:pt idx="488">
                  <c:v>0</c:v>
                </c:pt>
                <c:pt idx="489">
                  <c:v>0</c:v>
                </c:pt>
                <c:pt idx="490">
                  <c:v>6.20493E-3</c:v>
                </c:pt>
                <c:pt idx="491">
                  <c:v>-2.166065E-2</c:v>
                </c:pt>
                <c:pt idx="492">
                  <c:v>1.8600531E-2</c:v>
                </c:pt>
                <c:pt idx="493">
                  <c:v>5.2093023000000002E-2</c:v>
                </c:pt>
                <c:pt idx="494">
                  <c:v>-4.1666666999999998E-2</c:v>
                </c:pt>
                <c:pt idx="495">
                  <c:v>3.7037037000000002E-2</c:v>
                </c:pt>
                <c:pt idx="496">
                  <c:v>2.2997033E-2</c:v>
                </c:pt>
                <c:pt idx="497">
                  <c:v>-0.27234927199999998</c:v>
                </c:pt>
                <c:pt idx="498">
                  <c:v>-8.498584E-3</c:v>
                </c:pt>
                <c:pt idx="499">
                  <c:v>-0.14050822099999999</c:v>
                </c:pt>
                <c:pt idx="500">
                  <c:v>0.25028571399999999</c:v>
                </c:pt>
                <c:pt idx="501">
                  <c:v>-0.13791666699999999</c:v>
                </c:pt>
                <c:pt idx="502">
                  <c:v>-0.33333333300000001</c:v>
                </c:pt>
                <c:pt idx="503">
                  <c:v>-0.29111111099999998</c:v>
                </c:pt>
                <c:pt idx="504">
                  <c:v>0.230414747</c:v>
                </c:pt>
                <c:pt idx="505">
                  <c:v>0.12275449099999999</c:v>
                </c:pt>
                <c:pt idx="506">
                  <c:v>-7.5652174000000003E-2</c:v>
                </c:pt>
                <c:pt idx="507">
                  <c:v>-0.121359223</c:v>
                </c:pt>
                <c:pt idx="508">
                  <c:v>-0.30329772399999999</c:v>
                </c:pt>
                <c:pt idx="509">
                  <c:v>-0.107806691</c:v>
                </c:pt>
                <c:pt idx="510">
                  <c:v>5.5077452999999998E-2</c:v>
                </c:pt>
                <c:pt idx="511">
                  <c:v>0.14084506999999999</c:v>
                </c:pt>
                <c:pt idx="512">
                  <c:v>-0.12</c:v>
                </c:pt>
                <c:pt idx="513">
                  <c:v>-0.198098257</c:v>
                </c:pt>
                <c:pt idx="514">
                  <c:v>-4.2145594000000001E-2</c:v>
                </c:pt>
                <c:pt idx="515">
                  <c:v>-0.38983050800000002</c:v>
                </c:pt>
                <c:pt idx="516">
                  <c:v>-3.9293849999999998E-2</c:v>
                </c:pt>
                <c:pt idx="517">
                  <c:v>-0.123805189</c:v>
                </c:pt>
                <c:pt idx="518">
                  <c:v>-0.13647851699999999</c:v>
                </c:pt>
                <c:pt idx="519">
                  <c:v>-0.47165532900000001</c:v>
                </c:pt>
                <c:pt idx="520">
                  <c:v>8.7771943000000005E-2</c:v>
                </c:pt>
                <c:pt idx="521">
                  <c:v>-0.426900585</c:v>
                </c:pt>
                <c:pt idx="522">
                  <c:v>0.215277778</c:v>
                </c:pt>
                <c:pt idx="523">
                  <c:v>-0.25108395700000002</c:v>
                </c:pt>
                <c:pt idx="524">
                  <c:v>7.392E-2</c:v>
                </c:pt>
                <c:pt idx="525">
                  <c:v>-3.4784594000000002E-2</c:v>
                </c:pt>
                <c:pt idx="526">
                  <c:v>-0.178571429</c:v>
                </c:pt>
                <c:pt idx="527">
                  <c:v>-0.32188679199999998</c:v>
                </c:pt>
                <c:pt idx="528">
                  <c:v>-0.18331957099999999</c:v>
                </c:pt>
                <c:pt idx="529">
                  <c:v>-4.5128204999999998E-2</c:v>
                </c:pt>
                <c:pt idx="530">
                  <c:v>-6.25E-2</c:v>
                </c:pt>
                <c:pt idx="531">
                  <c:v>-1.4999999999999999E-2</c:v>
                </c:pt>
                <c:pt idx="532">
                  <c:v>-4.5716821999999997E-2</c:v>
                </c:pt>
                <c:pt idx="533">
                  <c:v>-0.205714286</c:v>
                </c:pt>
                <c:pt idx="534">
                  <c:v>0.1104</c:v>
                </c:pt>
                <c:pt idx="535">
                  <c:v>5.2631578999999998E-2</c:v>
                </c:pt>
                <c:pt idx="536">
                  <c:v>6.7411806000000005E-2</c:v>
                </c:pt>
                <c:pt idx="537">
                  <c:v>-0.56666666700000001</c:v>
                </c:pt>
                <c:pt idx="538">
                  <c:v>-0.14000000000000001</c:v>
                </c:pt>
                <c:pt idx="539">
                  <c:v>-0.20027816400000001</c:v>
                </c:pt>
                <c:pt idx="540">
                  <c:v>-0.41899999999999998</c:v>
                </c:pt>
                <c:pt idx="541">
                  <c:v>-0.406047516</c:v>
                </c:pt>
                <c:pt idx="542">
                  <c:v>0.83333333300000001</c:v>
                </c:pt>
                <c:pt idx="543">
                  <c:v>0.139534884</c:v>
                </c:pt>
                <c:pt idx="544">
                  <c:v>-0.114216867</c:v>
                </c:pt>
                <c:pt idx="545">
                  <c:v>-2.0560348999999999E-2</c:v>
                </c:pt>
                <c:pt idx="546">
                  <c:v>-1.4563107E-2</c:v>
                </c:pt>
                <c:pt idx="547">
                  <c:v>-1.1857708E-2</c:v>
                </c:pt>
                <c:pt idx="548">
                  <c:v>0.211453744</c:v>
                </c:pt>
                <c:pt idx="549">
                  <c:v>-5.8823528999999999E-2</c:v>
                </c:pt>
                <c:pt idx="550">
                  <c:v>-0.383409536</c:v>
                </c:pt>
                <c:pt idx="551">
                  <c:v>-9.8475966999999998E-2</c:v>
                </c:pt>
                <c:pt idx="552">
                  <c:v>2.6666667000000002E-2</c:v>
                </c:pt>
                <c:pt idx="553">
                  <c:v>0.262372881</c:v>
                </c:pt>
                <c:pt idx="554">
                  <c:v>-0.14263271</c:v>
                </c:pt>
                <c:pt idx="555">
                  <c:v>-0.17750257999999999</c:v>
                </c:pt>
                <c:pt idx="556">
                  <c:v>7.8645548999999995E-2</c:v>
                </c:pt>
                <c:pt idx="557">
                  <c:v>-0.194356061</c:v>
                </c:pt>
                <c:pt idx="558">
                  <c:v>0.197969543</c:v>
                </c:pt>
                <c:pt idx="559">
                  <c:v>0</c:v>
                </c:pt>
                <c:pt idx="560">
                  <c:v>-0.128919861</c:v>
                </c:pt>
                <c:pt idx="561">
                  <c:v>0</c:v>
                </c:pt>
                <c:pt idx="562">
                  <c:v>9.0256409999999995E-2</c:v>
                </c:pt>
                <c:pt idx="563">
                  <c:v>0.25899280600000002</c:v>
                </c:pt>
                <c:pt idx="564">
                  <c:v>4.3076923000000003E-2</c:v>
                </c:pt>
                <c:pt idx="565">
                  <c:v>1.3333332999999999E-2</c:v>
                </c:pt>
                <c:pt idx="566">
                  <c:v>-2.7459954000000002E-2</c:v>
                </c:pt>
                <c:pt idx="567">
                  <c:v>0</c:v>
                </c:pt>
                <c:pt idx="568">
                  <c:v>-0.55241895299999999</c:v>
                </c:pt>
                <c:pt idx="569">
                  <c:v>7.1725572000000001E-2</c:v>
                </c:pt>
                <c:pt idx="570">
                  <c:v>-0.110067752</c:v>
                </c:pt>
                <c:pt idx="571">
                  <c:v>0.28377049199999999</c:v>
                </c:pt>
                <c:pt idx="572">
                  <c:v>-6.4625849999999999E-2</c:v>
                </c:pt>
                <c:pt idx="573">
                  <c:v>-0.174502712</c:v>
                </c:pt>
                <c:pt idx="574">
                  <c:v>-0.23258559600000001</c:v>
                </c:pt>
                <c:pt idx="575">
                  <c:v>9.0704224999999999E-2</c:v>
                </c:pt>
                <c:pt idx="576">
                  <c:v>2.8148148000000001E-2</c:v>
                </c:pt>
                <c:pt idx="577">
                  <c:v>5.8823528999999999E-2</c:v>
                </c:pt>
                <c:pt idx="578">
                  <c:v>-2.0215630000000001E-3</c:v>
                </c:pt>
                <c:pt idx="579">
                  <c:v>-0.162162162</c:v>
                </c:pt>
                <c:pt idx="580">
                  <c:v>-2.6267563000000001E-2</c:v>
                </c:pt>
                <c:pt idx="581">
                  <c:v>-0.319948187</c:v>
                </c:pt>
                <c:pt idx="582">
                  <c:v>-5.0666666999999999E-2</c:v>
                </c:pt>
                <c:pt idx="583">
                  <c:v>5.6774194E-2</c:v>
                </c:pt>
                <c:pt idx="584">
                  <c:v>-2.955665E-2</c:v>
                </c:pt>
                <c:pt idx="585">
                  <c:v>-3.1648351999999998E-2</c:v>
                </c:pt>
                <c:pt idx="586">
                  <c:v>-0.16160970899999999</c:v>
                </c:pt>
                <c:pt idx="587">
                  <c:v>4.7287900000000001E-2</c:v>
                </c:pt>
                <c:pt idx="588">
                  <c:v>5.7430951000000001E-2</c:v>
                </c:pt>
                <c:pt idx="589">
                  <c:v>-0.12909836099999999</c:v>
                </c:pt>
                <c:pt idx="590">
                  <c:v>-2.3255814E-2</c:v>
                </c:pt>
                <c:pt idx="591">
                  <c:v>-9.4691534999999993E-2</c:v>
                </c:pt>
                <c:pt idx="592">
                  <c:v>-0.16129032300000001</c:v>
                </c:pt>
                <c:pt idx="593">
                  <c:v>0.235109718</c:v>
                </c:pt>
                <c:pt idx="594">
                  <c:v>-0.15333333299999999</c:v>
                </c:pt>
                <c:pt idx="595">
                  <c:v>-2.0689655000000001E-2</c:v>
                </c:pt>
                <c:pt idx="596">
                  <c:v>-0.229556075</c:v>
                </c:pt>
                <c:pt idx="597">
                  <c:v>7.3296628000000003E-2</c:v>
                </c:pt>
                <c:pt idx="598">
                  <c:v>-0.256216216</c:v>
                </c:pt>
                <c:pt idx="599">
                  <c:v>0.13213703099999999</c:v>
                </c:pt>
                <c:pt idx="600">
                  <c:v>-9.4339622999999997E-2</c:v>
                </c:pt>
                <c:pt idx="601">
                  <c:v>8.1802688999999998E-2</c:v>
                </c:pt>
                <c:pt idx="602">
                  <c:v>3.2374101000000002E-2</c:v>
                </c:pt>
                <c:pt idx="603">
                  <c:v>0.24878758500000001</c:v>
                </c:pt>
                <c:pt idx="604">
                  <c:v>1.8199234000000002E-2</c:v>
                </c:pt>
                <c:pt idx="605">
                  <c:v>7.7357824000000006E-2</c:v>
                </c:pt>
                <c:pt idx="606">
                  <c:v>-9.1851851999999998E-2</c:v>
                </c:pt>
                <c:pt idx="607">
                  <c:v>1.7500000000000002E-2</c:v>
                </c:pt>
                <c:pt idx="608">
                  <c:v>-7.2258064999999996E-2</c:v>
                </c:pt>
                <c:pt idx="609">
                  <c:v>3.7575758000000001E-2</c:v>
                </c:pt>
                <c:pt idx="610">
                  <c:v>1.5268865E-2</c:v>
                </c:pt>
                <c:pt idx="611">
                  <c:v>8.7873461999999999E-2</c:v>
                </c:pt>
                <c:pt idx="612">
                  <c:v>-4.267425E-3</c:v>
                </c:pt>
                <c:pt idx="613">
                  <c:v>-1.0863183E-2</c:v>
                </c:pt>
                <c:pt idx="614">
                  <c:v>6.0185185000000002E-2</c:v>
                </c:pt>
                <c:pt idx="615">
                  <c:v>0.32248275900000001</c:v>
                </c:pt>
                <c:pt idx="616">
                  <c:v>3.4482759000000002E-2</c:v>
                </c:pt>
                <c:pt idx="617">
                  <c:v>-2.2328549E-2</c:v>
                </c:pt>
                <c:pt idx="618">
                  <c:v>-7.1688312000000004E-2</c:v>
                </c:pt>
                <c:pt idx="619">
                  <c:v>-1.8461538E-2</c:v>
                </c:pt>
                <c:pt idx="620">
                  <c:v>-0.295361127</c:v>
                </c:pt>
                <c:pt idx="621">
                  <c:v>1.6393443000000001E-2</c:v>
                </c:pt>
                <c:pt idx="622">
                  <c:v>0.131433824</c:v>
                </c:pt>
                <c:pt idx="623">
                  <c:v>8.5283019000000002E-2</c:v>
                </c:pt>
                <c:pt idx="624">
                  <c:v>1.0989011E-2</c:v>
                </c:pt>
                <c:pt idx="625">
                  <c:v>-0.39264962199999998</c:v>
                </c:pt>
                <c:pt idx="626">
                  <c:v>-5.5755395999999999E-2</c:v>
                </c:pt>
                <c:pt idx="627">
                  <c:v>8.6956521999999994E-2</c:v>
                </c:pt>
                <c:pt idx="628">
                  <c:v>0</c:v>
                </c:pt>
                <c:pt idx="629">
                  <c:v>-1.2093023E-2</c:v>
                </c:pt>
                <c:pt idx="630">
                  <c:v>-2.8400597999999999E-2</c:v>
                </c:pt>
                <c:pt idx="631">
                  <c:v>0.174743025</c:v>
                </c:pt>
                <c:pt idx="632">
                  <c:v>-4.8888888999999998E-2</c:v>
                </c:pt>
                <c:pt idx="633">
                  <c:v>0.28865979400000003</c:v>
                </c:pt>
                <c:pt idx="634">
                  <c:v>-6.9892472999999997E-2</c:v>
                </c:pt>
                <c:pt idx="635">
                  <c:v>-0.36050206499999998</c:v>
                </c:pt>
                <c:pt idx="636">
                  <c:v>-0.21428571399999999</c:v>
                </c:pt>
                <c:pt idx="637">
                  <c:v>-9.7938144000000005E-2</c:v>
                </c:pt>
                <c:pt idx="638">
                  <c:v>-0.46781115899999998</c:v>
                </c:pt>
                <c:pt idx="639">
                  <c:v>-8.6991220999999994E-2</c:v>
                </c:pt>
                <c:pt idx="640">
                  <c:v>0.26843235500000001</c:v>
                </c:pt>
                <c:pt idx="641">
                  <c:v>-3.7037037000000002E-2</c:v>
                </c:pt>
                <c:pt idx="642">
                  <c:v>-0.115902965</c:v>
                </c:pt>
                <c:pt idx="643">
                  <c:v>0.103773585</c:v>
                </c:pt>
                <c:pt idx="644">
                  <c:v>-1.6170212999999999E-2</c:v>
                </c:pt>
                <c:pt idx="645">
                  <c:v>1.1846002E-2</c:v>
                </c:pt>
                <c:pt idx="646">
                  <c:v>6.0679612000000001E-2</c:v>
                </c:pt>
                <c:pt idx="647">
                  <c:v>6.3063063000000003E-2</c:v>
                </c:pt>
                <c:pt idx="648">
                  <c:v>-0.14887640399999999</c:v>
                </c:pt>
                <c:pt idx="649">
                  <c:v>1.4549523999999999E-2</c:v>
                </c:pt>
                <c:pt idx="650">
                  <c:v>2.5591810999999999E-2</c:v>
                </c:pt>
                <c:pt idx="651">
                  <c:v>-7.7328647E-2</c:v>
                </c:pt>
                <c:pt idx="652">
                  <c:v>-0.196691176</c:v>
                </c:pt>
                <c:pt idx="653">
                  <c:v>8.2987552000000006E-2</c:v>
                </c:pt>
                <c:pt idx="654">
                  <c:v>-0.48317823900000001</c:v>
                </c:pt>
                <c:pt idx="655">
                  <c:v>-8.3850932000000003E-2</c:v>
                </c:pt>
                <c:pt idx="656">
                  <c:v>-5.2992141999999999E-2</c:v>
                </c:pt>
                <c:pt idx="657">
                  <c:v>-5.5555555999999999E-2</c:v>
                </c:pt>
                <c:pt idx="658">
                  <c:v>4.4083526999999997E-2</c:v>
                </c:pt>
                <c:pt idx="659">
                  <c:v>0</c:v>
                </c:pt>
                <c:pt idx="660">
                  <c:v>-0.47973713000000001</c:v>
                </c:pt>
                <c:pt idx="661">
                  <c:v>4.4848485E-2</c:v>
                </c:pt>
                <c:pt idx="662">
                  <c:v>2.4291498000000002E-2</c:v>
                </c:pt>
                <c:pt idx="663">
                  <c:v>-2.1352313000000001E-2</c:v>
                </c:pt>
                <c:pt idx="664">
                  <c:v>-6.2937063000000001E-2</c:v>
                </c:pt>
                <c:pt idx="665">
                  <c:v>0.11313394</c:v>
                </c:pt>
                <c:pt idx="666">
                  <c:v>-0.20840197699999999</c:v>
                </c:pt>
                <c:pt idx="667">
                  <c:v>-0.115384615</c:v>
                </c:pt>
                <c:pt idx="668">
                  <c:v>5.8073654000000002E-2</c:v>
                </c:pt>
                <c:pt idx="669">
                  <c:v>-0.15681752700000001</c:v>
                </c:pt>
                <c:pt idx="670">
                  <c:v>-2.0689660000000002E-3</c:v>
                </c:pt>
                <c:pt idx="671">
                  <c:v>0</c:v>
                </c:pt>
                <c:pt idx="672">
                  <c:v>-0.26143583199999998</c:v>
                </c:pt>
                <c:pt idx="673">
                  <c:v>-4.2285714000000002E-2</c:v>
                </c:pt>
                <c:pt idx="674">
                  <c:v>1.4999999999999999E-2</c:v>
                </c:pt>
                <c:pt idx="675">
                  <c:v>-5.3949904E-2</c:v>
                </c:pt>
                <c:pt idx="676">
                  <c:v>0</c:v>
                </c:pt>
                <c:pt idx="677">
                  <c:v>-0.370793651</c:v>
                </c:pt>
                <c:pt idx="678">
                  <c:v>0.107833002</c:v>
                </c:pt>
                <c:pt idx="679">
                  <c:v>-6.0724637999999997E-2</c:v>
                </c:pt>
                <c:pt idx="680">
                  <c:v>0.110051357</c:v>
                </c:pt>
                <c:pt idx="681">
                  <c:v>8.3109016999999993E-2</c:v>
                </c:pt>
                <c:pt idx="682">
                  <c:v>4.1100917000000001E-2</c:v>
                </c:pt>
                <c:pt idx="683">
                  <c:v>-0.30691642699999999</c:v>
                </c:pt>
                <c:pt idx="684">
                  <c:v>-2.5307797999999999E-2</c:v>
                </c:pt>
                <c:pt idx="685">
                  <c:v>-7.1788412999999995E-2</c:v>
                </c:pt>
                <c:pt idx="686">
                  <c:v>-0.212121212</c:v>
                </c:pt>
                <c:pt idx="687">
                  <c:v>0</c:v>
                </c:pt>
                <c:pt idx="688">
                  <c:v>0.128205128</c:v>
                </c:pt>
                <c:pt idx="689">
                  <c:v>-5.8011050000000002E-2</c:v>
                </c:pt>
                <c:pt idx="690">
                  <c:v>2.8915153999999998E-2</c:v>
                </c:pt>
                <c:pt idx="691">
                  <c:v>-4.3179587999999998E-2</c:v>
                </c:pt>
                <c:pt idx="692">
                  <c:v>4.3448276000000001E-2</c:v>
                </c:pt>
                <c:pt idx="693">
                  <c:v>-9.1103507E-2</c:v>
                </c:pt>
                <c:pt idx="694">
                  <c:v>-0.271724138</c:v>
                </c:pt>
                <c:pt idx="695">
                  <c:v>-0.11131899000000001</c:v>
                </c:pt>
                <c:pt idx="696">
                  <c:v>-2.4448810000000001E-2</c:v>
                </c:pt>
                <c:pt idx="697">
                  <c:v>-0.21259842500000001</c:v>
                </c:pt>
                <c:pt idx="698">
                  <c:v>-9.8066914000000005E-2</c:v>
                </c:pt>
                <c:pt idx="699">
                  <c:v>7.4999999999999997E-3</c:v>
                </c:pt>
                <c:pt idx="700">
                  <c:v>9.6170213000000004E-2</c:v>
                </c:pt>
                <c:pt idx="701">
                  <c:v>1.0656371E-2</c:v>
                </c:pt>
                <c:pt idx="702">
                  <c:v>0</c:v>
                </c:pt>
                <c:pt idx="703">
                  <c:v>-0.27866028700000001</c:v>
                </c:pt>
                <c:pt idx="704">
                  <c:v>-0.12</c:v>
                </c:pt>
                <c:pt idx="705">
                  <c:v>-0.18578947400000001</c:v>
                </c:pt>
                <c:pt idx="706">
                  <c:v>8.6455330000000004E-3</c:v>
                </c:pt>
                <c:pt idx="707">
                  <c:v>-0.198333333</c:v>
                </c:pt>
                <c:pt idx="708">
                  <c:v>-2.4761905000000001E-2</c:v>
                </c:pt>
                <c:pt idx="709">
                  <c:v>-0.41432396300000002</c:v>
                </c:pt>
                <c:pt idx="710">
                  <c:v>2.3589743999999999E-2</c:v>
                </c:pt>
                <c:pt idx="711">
                  <c:v>-0.30807190699999998</c:v>
                </c:pt>
                <c:pt idx="712">
                  <c:v>2.4850895000000001E-2</c:v>
                </c:pt>
                <c:pt idx="713">
                  <c:v>-0.136786189</c:v>
                </c:pt>
                <c:pt idx="714">
                  <c:v>0.161710037</c:v>
                </c:pt>
                <c:pt idx="715">
                  <c:v>-6.7878787999999995E-2</c:v>
                </c:pt>
                <c:pt idx="716">
                  <c:v>0.125</c:v>
                </c:pt>
                <c:pt idx="717">
                  <c:v>0</c:v>
                </c:pt>
                <c:pt idx="718">
                  <c:v>-1.9487179E-2</c:v>
                </c:pt>
                <c:pt idx="719">
                  <c:v>0.16042187099999999</c:v>
                </c:pt>
                <c:pt idx="720">
                  <c:v>0.28969359300000003</c:v>
                </c:pt>
                <c:pt idx="721">
                  <c:v>-5.3507423999999998E-2</c:v>
                </c:pt>
                <c:pt idx="722">
                  <c:v>-0.11137440799999999</c:v>
                </c:pt>
                <c:pt idx="723">
                  <c:v>-4.3115437999999999E-2</c:v>
                </c:pt>
                <c:pt idx="724">
                  <c:v>-5.1900043999999999E-2</c:v>
                </c:pt>
                <c:pt idx="725">
                  <c:v>-0.11815562</c:v>
                </c:pt>
                <c:pt idx="726">
                  <c:v>-0.23957446800000001</c:v>
                </c:pt>
                <c:pt idx="727">
                  <c:v>-0.10298103</c:v>
                </c:pt>
                <c:pt idx="728">
                  <c:v>6.4500716999999999E-2</c:v>
                </c:pt>
                <c:pt idx="729">
                  <c:v>-0.26923076899999998</c:v>
                </c:pt>
                <c:pt idx="730">
                  <c:v>0.20662203700000001</c:v>
                </c:pt>
                <c:pt idx="731">
                  <c:v>4.4668588000000002E-2</c:v>
                </c:pt>
                <c:pt idx="732">
                  <c:v>-2.5316456000000001E-2</c:v>
                </c:pt>
                <c:pt idx="733">
                  <c:v>-0.17499999999999999</c:v>
                </c:pt>
                <c:pt idx="734">
                  <c:v>-6.9500000000000006E-2</c:v>
                </c:pt>
                <c:pt idx="735">
                  <c:v>-1.9075569000000001E-2</c:v>
                </c:pt>
                <c:pt idx="736">
                  <c:v>-8.5511111000000001E-2</c:v>
                </c:pt>
                <c:pt idx="737">
                  <c:v>-8.8082902000000005E-2</c:v>
                </c:pt>
                <c:pt idx="738">
                  <c:v>4.4668588000000002E-2</c:v>
                </c:pt>
                <c:pt idx="739">
                  <c:v>-0.2421875</c:v>
                </c:pt>
                <c:pt idx="740">
                  <c:v>3.2258065000000002E-2</c:v>
                </c:pt>
                <c:pt idx="741">
                  <c:v>-7.8726967999999994E-2</c:v>
                </c:pt>
                <c:pt idx="742">
                  <c:v>7.2463767999999998E-2</c:v>
                </c:pt>
                <c:pt idx="743">
                  <c:v>3.4120734999999999E-2</c:v>
                </c:pt>
                <c:pt idx="744">
                  <c:v>-4.1666666999999998E-2</c:v>
                </c:pt>
                <c:pt idx="745">
                  <c:v>-1.1162791E-2</c:v>
                </c:pt>
                <c:pt idx="746">
                  <c:v>-0.40760869599999999</c:v>
                </c:pt>
                <c:pt idx="747">
                  <c:v>-2.4390243999999998E-2</c:v>
                </c:pt>
                <c:pt idx="748">
                  <c:v>-0.41025641000000002</c:v>
                </c:pt>
                <c:pt idx="749">
                  <c:v>8.87574E-3</c:v>
                </c:pt>
                <c:pt idx="750">
                  <c:v>1.6789621000000001E-2</c:v>
                </c:pt>
                <c:pt idx="751">
                  <c:v>-7.6607386999999999E-2</c:v>
                </c:pt>
                <c:pt idx="752">
                  <c:v>-4.3749999999999997E-2</c:v>
                </c:pt>
                <c:pt idx="753">
                  <c:v>8.7356320000000001E-3</c:v>
                </c:pt>
                <c:pt idx="754">
                  <c:v>-0.29323696399999999</c:v>
                </c:pt>
                <c:pt idx="755">
                  <c:v>-0.34666666699999998</c:v>
                </c:pt>
                <c:pt idx="756">
                  <c:v>-0.48703170000000001</c:v>
                </c:pt>
                <c:pt idx="757">
                  <c:v>-6.7164179000000004E-2</c:v>
                </c:pt>
                <c:pt idx="758">
                  <c:v>-0.16369747900000001</c:v>
                </c:pt>
                <c:pt idx="759">
                  <c:v>0.30391173500000002</c:v>
                </c:pt>
                <c:pt idx="760">
                  <c:v>-0.235294118</c:v>
                </c:pt>
                <c:pt idx="761">
                  <c:v>-4.4067799999999999E-3</c:v>
                </c:pt>
                <c:pt idx="762">
                  <c:v>8.5607939999999993E-2</c:v>
                </c:pt>
                <c:pt idx="763">
                  <c:v>0.198514517</c:v>
                </c:pt>
                <c:pt idx="764">
                  <c:v>0</c:v>
                </c:pt>
                <c:pt idx="765">
                  <c:v>0.236842105</c:v>
                </c:pt>
                <c:pt idx="766">
                  <c:v>-0.27061224499999997</c:v>
                </c:pt>
                <c:pt idx="767">
                  <c:v>-5.3176471000000003E-2</c:v>
                </c:pt>
                <c:pt idx="768">
                  <c:v>7.2727269999999997E-3</c:v>
                </c:pt>
                <c:pt idx="769">
                  <c:v>-2.5316456000000001E-2</c:v>
                </c:pt>
                <c:pt idx="770">
                  <c:v>-2.5346724000000001E-2</c:v>
                </c:pt>
                <c:pt idx="771">
                  <c:v>-0.17125000000000001</c:v>
                </c:pt>
                <c:pt idx="772">
                  <c:v>8.6666669999999994E-3</c:v>
                </c:pt>
                <c:pt idx="773">
                  <c:v>-4.6129162000000001E-2</c:v>
                </c:pt>
                <c:pt idx="774">
                  <c:v>1.6774193999999999E-2</c:v>
                </c:pt>
                <c:pt idx="775">
                  <c:v>0.63692307699999995</c:v>
                </c:pt>
                <c:pt idx="776">
                  <c:v>-0.184502321</c:v>
                </c:pt>
                <c:pt idx="777">
                  <c:v>-0.51798561200000004</c:v>
                </c:pt>
                <c:pt idx="778">
                  <c:v>0.27470198699999998</c:v>
                </c:pt>
                <c:pt idx="779">
                  <c:v>0.08</c:v>
                </c:pt>
                <c:pt idx="780">
                  <c:v>0.25308641999999998</c:v>
                </c:pt>
                <c:pt idx="781">
                  <c:v>0</c:v>
                </c:pt>
                <c:pt idx="782">
                  <c:v>7.2693952000000006E-2</c:v>
                </c:pt>
                <c:pt idx="783">
                  <c:v>-0.36642857099999998</c:v>
                </c:pt>
                <c:pt idx="784">
                  <c:v>0.133272892</c:v>
                </c:pt>
                <c:pt idx="785">
                  <c:v>-0.105988341</c:v>
                </c:pt>
                <c:pt idx="786">
                  <c:v>-2.4108003999999999E-2</c:v>
                </c:pt>
                <c:pt idx="787">
                  <c:v>3.4063259999999998E-2</c:v>
                </c:pt>
                <c:pt idx="788">
                  <c:v>7.2607261000000006E-2</c:v>
                </c:pt>
                <c:pt idx="789">
                  <c:v>-3.125E-2</c:v>
                </c:pt>
                <c:pt idx="790">
                  <c:v>-0.44545454499999998</c:v>
                </c:pt>
                <c:pt idx="791">
                  <c:v>6.0606061000000003E-2</c:v>
                </c:pt>
                <c:pt idx="792">
                  <c:v>-1.3782542E-2</c:v>
                </c:pt>
                <c:pt idx="793">
                  <c:v>-3.3965049999999997E-2</c:v>
                </c:pt>
                <c:pt idx="794">
                  <c:v>-0.349271467</c:v>
                </c:pt>
                <c:pt idx="795">
                  <c:v>9.0548579000000004E-2</c:v>
                </c:pt>
                <c:pt idx="796">
                  <c:v>-0.20033670000000001</c:v>
                </c:pt>
                <c:pt idx="797">
                  <c:v>-5.5755395999999999E-2</c:v>
                </c:pt>
                <c:pt idx="798">
                  <c:v>-0.13714285700000001</c:v>
                </c:pt>
                <c:pt idx="799">
                  <c:v>0.54085872599999996</c:v>
                </c:pt>
                <c:pt idx="800">
                  <c:v>-9.5142709999999995E-3</c:v>
                </c:pt>
                <c:pt idx="801">
                  <c:v>0.157818182</c:v>
                </c:pt>
                <c:pt idx="802">
                  <c:v>-0.29850746299999997</c:v>
                </c:pt>
                <c:pt idx="803">
                  <c:v>0.160909091</c:v>
                </c:pt>
                <c:pt idx="804">
                  <c:v>-0.108283703</c:v>
                </c:pt>
                <c:pt idx="805">
                  <c:v>6.9753809999999999E-2</c:v>
                </c:pt>
                <c:pt idx="806">
                  <c:v>-2.7865032000000001E-2</c:v>
                </c:pt>
                <c:pt idx="807">
                  <c:v>0.12704918000000001</c:v>
                </c:pt>
                <c:pt idx="808">
                  <c:v>-5.0181818000000003E-2</c:v>
                </c:pt>
                <c:pt idx="809">
                  <c:v>-0.105206074</c:v>
                </c:pt>
                <c:pt idx="810">
                  <c:v>-0.589537223</c:v>
                </c:pt>
                <c:pt idx="811">
                  <c:v>0.170020121</c:v>
                </c:pt>
                <c:pt idx="812">
                  <c:v>-5.9266227999999997E-2</c:v>
                </c:pt>
                <c:pt idx="813">
                  <c:v>-1.6170212999999999E-2</c:v>
                </c:pt>
                <c:pt idx="814">
                  <c:v>8.3333332999999996E-2</c:v>
                </c:pt>
                <c:pt idx="815">
                  <c:v>-5.5555555999999999E-2</c:v>
                </c:pt>
                <c:pt idx="816">
                  <c:v>0.21205136599999999</c:v>
                </c:pt>
                <c:pt idx="817">
                  <c:v>-0.13978494599999999</c:v>
                </c:pt>
                <c:pt idx="818">
                  <c:v>-0.103271581</c:v>
                </c:pt>
                <c:pt idx="819">
                  <c:v>-7.3804573999999998E-2</c:v>
                </c:pt>
                <c:pt idx="820">
                  <c:v>-3.2239493000000001E-2</c:v>
                </c:pt>
                <c:pt idx="821">
                  <c:v>-0.24133333300000001</c:v>
                </c:pt>
                <c:pt idx="822">
                  <c:v>-0.11621741100000001</c:v>
                </c:pt>
                <c:pt idx="823">
                  <c:v>-0.131559497</c:v>
                </c:pt>
                <c:pt idx="824">
                  <c:v>-4.2857140000000004E-3</c:v>
                </c:pt>
                <c:pt idx="825">
                  <c:v>-5.8744091999999998E-2</c:v>
                </c:pt>
                <c:pt idx="826">
                  <c:v>-0.108658744</c:v>
                </c:pt>
                <c:pt idx="827">
                  <c:v>-5.5613850999999999E-2</c:v>
                </c:pt>
                <c:pt idx="828">
                  <c:v>0.233576642</c:v>
                </c:pt>
                <c:pt idx="829">
                  <c:v>-9.2954990000000005E-3</c:v>
                </c:pt>
                <c:pt idx="830">
                  <c:v>0.227142857</c:v>
                </c:pt>
                <c:pt idx="831">
                  <c:v>-6.9227122000000002E-2</c:v>
                </c:pt>
                <c:pt idx="832">
                  <c:v>-8.8709677000000001E-2</c:v>
                </c:pt>
                <c:pt idx="833">
                  <c:v>-0.19917488</c:v>
                </c:pt>
                <c:pt idx="834">
                  <c:v>-0.35212121200000002</c:v>
                </c:pt>
                <c:pt idx="835">
                  <c:v>0.26146788999999998</c:v>
                </c:pt>
                <c:pt idx="836">
                  <c:v>6.1204344000000001E-2</c:v>
                </c:pt>
                <c:pt idx="837">
                  <c:v>7.9963234999999994E-2</c:v>
                </c:pt>
                <c:pt idx="838">
                  <c:v>3.1215162000000001E-2</c:v>
                </c:pt>
                <c:pt idx="839">
                  <c:v>1.6129032000000001E-2</c:v>
                </c:pt>
                <c:pt idx="840">
                  <c:v>-0.46047582500000001</c:v>
                </c:pt>
                <c:pt idx="841">
                  <c:v>0.18046511600000001</c:v>
                </c:pt>
                <c:pt idx="842">
                  <c:v>-1.2183075E-2</c:v>
                </c:pt>
                <c:pt idx="843">
                  <c:v>-6.6666666999999999E-2</c:v>
                </c:pt>
                <c:pt idx="844">
                  <c:v>-0.16590840200000001</c:v>
                </c:pt>
                <c:pt idx="845">
                  <c:v>-0.35596933200000003</c:v>
                </c:pt>
                <c:pt idx="846">
                  <c:v>-0.27069742400000002</c:v>
                </c:pt>
                <c:pt idx="847">
                  <c:v>3.4509803999999998E-2</c:v>
                </c:pt>
                <c:pt idx="848">
                  <c:v>0.14285714299999999</c:v>
                </c:pt>
                <c:pt idx="849">
                  <c:v>4.4930876000000002E-2</c:v>
                </c:pt>
                <c:pt idx="850">
                  <c:v>-0.237070277</c:v>
                </c:pt>
                <c:pt idx="851">
                  <c:v>6.7041130000000003E-3</c:v>
                </c:pt>
                <c:pt idx="852">
                  <c:v>-0.120812842</c:v>
                </c:pt>
                <c:pt idx="853">
                  <c:v>-0.34315092400000002</c:v>
                </c:pt>
                <c:pt idx="854">
                  <c:v>-0.31934426199999999</c:v>
                </c:pt>
                <c:pt idx="855">
                  <c:v>0.16870629400000001</c:v>
                </c:pt>
                <c:pt idx="856">
                  <c:v>-0.54585365900000005</c:v>
                </c:pt>
                <c:pt idx="857">
                  <c:v>-0.51546391800000002</c:v>
                </c:pt>
                <c:pt idx="858">
                  <c:v>0.18006992999999999</c:v>
                </c:pt>
                <c:pt idx="859">
                  <c:v>-1.7500000000000002E-2</c:v>
                </c:pt>
                <c:pt idx="860">
                  <c:v>0.23809523799999999</c:v>
                </c:pt>
                <c:pt idx="861">
                  <c:v>4.2264151E-2</c:v>
                </c:pt>
                <c:pt idx="862">
                  <c:v>0.132075472</c:v>
                </c:pt>
                <c:pt idx="863">
                  <c:v>0.36072144299999997</c:v>
                </c:pt>
                <c:pt idx="864">
                  <c:v>0.146484375</c:v>
                </c:pt>
                <c:pt idx="865">
                  <c:v>7.1065989999999996E-2</c:v>
                </c:pt>
                <c:pt idx="866">
                  <c:v>0.18181818199999999</c:v>
                </c:pt>
                <c:pt idx="867">
                  <c:v>-0.30322580599999999</c:v>
                </c:pt>
                <c:pt idx="868">
                  <c:v>-0.35833333299999998</c:v>
                </c:pt>
                <c:pt idx="869">
                  <c:v>-2.7910142999999998E-2</c:v>
                </c:pt>
                <c:pt idx="870">
                  <c:v>1.4857143E-2</c:v>
                </c:pt>
                <c:pt idx="871">
                  <c:v>0.16636029399999999</c:v>
                </c:pt>
                <c:pt idx="872">
                  <c:v>-0.33901192499999999</c:v>
                </c:pt>
                <c:pt idx="873">
                  <c:v>-5.8583106000000003E-2</c:v>
                </c:pt>
                <c:pt idx="874">
                  <c:v>-6.6666666999999999E-2</c:v>
                </c:pt>
                <c:pt idx="875">
                  <c:v>-8.2865169000000002E-2</c:v>
                </c:pt>
                <c:pt idx="876">
                  <c:v>-3.7974684000000002E-2</c:v>
                </c:pt>
                <c:pt idx="877">
                  <c:v>-0.368421053</c:v>
                </c:pt>
                <c:pt idx="878">
                  <c:v>-7.3964497000000004E-2</c:v>
                </c:pt>
                <c:pt idx="879">
                  <c:v>-0.36281179099999999</c:v>
                </c:pt>
                <c:pt idx="880">
                  <c:v>-0.35897435900000002</c:v>
                </c:pt>
                <c:pt idx="881">
                  <c:v>-0.59142472599999996</c:v>
                </c:pt>
                <c:pt idx="882">
                  <c:v>4.2145594000000001E-2</c:v>
                </c:pt>
                <c:pt idx="883">
                  <c:v>-0.123947052</c:v>
                </c:pt>
                <c:pt idx="884">
                  <c:v>-0.192982456</c:v>
                </c:pt>
                <c:pt idx="885">
                  <c:v>3.3088235000000001E-2</c:v>
                </c:pt>
                <c:pt idx="886">
                  <c:v>-2.0408163E-2</c:v>
                </c:pt>
                <c:pt idx="887">
                  <c:v>-0.17182608699999999</c:v>
                </c:pt>
                <c:pt idx="888">
                  <c:v>-6.0546875E-2</c:v>
                </c:pt>
                <c:pt idx="889">
                  <c:v>4.9270072999999998E-2</c:v>
                </c:pt>
                <c:pt idx="890">
                  <c:v>-0.16501650200000001</c:v>
                </c:pt>
                <c:pt idx="891">
                  <c:v>-1.8895348999999999E-2</c:v>
                </c:pt>
                <c:pt idx="892">
                  <c:v>-0.10982411</c:v>
                </c:pt>
                <c:pt idx="893">
                  <c:v>-0.43654178700000001</c:v>
                </c:pt>
                <c:pt idx="894">
                  <c:v>-0.235109718</c:v>
                </c:pt>
                <c:pt idx="895">
                  <c:v>1.1904761999999999E-2</c:v>
                </c:pt>
                <c:pt idx="896">
                  <c:v>0.18270270299999999</c:v>
                </c:pt>
                <c:pt idx="897">
                  <c:v>-5.7500000000000002E-2</c:v>
                </c:pt>
                <c:pt idx="898">
                  <c:v>-0.31182438099999998</c:v>
                </c:pt>
                <c:pt idx="899">
                  <c:v>-0.31638163800000002</c:v>
                </c:pt>
                <c:pt idx="900">
                  <c:v>-0.15476190500000001</c:v>
                </c:pt>
                <c:pt idx="901">
                  <c:v>9.9423630999999998E-2</c:v>
                </c:pt>
                <c:pt idx="902">
                  <c:v>0.22238372100000001</c:v>
                </c:pt>
                <c:pt idx="903">
                  <c:v>5.8530511E-2</c:v>
                </c:pt>
                <c:pt idx="904">
                  <c:v>-0.10928961700000001</c:v>
                </c:pt>
                <c:pt idx="905">
                  <c:v>-0.108241082</c:v>
                </c:pt>
                <c:pt idx="906">
                  <c:v>0.156843643</c:v>
                </c:pt>
                <c:pt idx="907">
                  <c:v>5.5187637999999997E-2</c:v>
                </c:pt>
                <c:pt idx="908">
                  <c:v>0</c:v>
                </c:pt>
                <c:pt idx="909">
                  <c:v>-9.6153850000000006E-3</c:v>
                </c:pt>
                <c:pt idx="910">
                  <c:v>0.1</c:v>
                </c:pt>
                <c:pt idx="911">
                  <c:v>2.084507E-2</c:v>
                </c:pt>
                <c:pt idx="912">
                  <c:v>-0.24782284199999999</c:v>
                </c:pt>
                <c:pt idx="913">
                  <c:v>-6.8493151000000002E-2</c:v>
                </c:pt>
                <c:pt idx="914">
                  <c:v>-0.13537036999999999</c:v>
                </c:pt>
                <c:pt idx="915">
                  <c:v>-0.100221484</c:v>
                </c:pt>
                <c:pt idx="916">
                  <c:v>-0.138760407</c:v>
                </c:pt>
                <c:pt idx="917">
                  <c:v>-0.248945148</c:v>
                </c:pt>
                <c:pt idx="918">
                  <c:v>-0.18331957099999999</c:v>
                </c:pt>
                <c:pt idx="919">
                  <c:v>-0.37013560099999998</c:v>
                </c:pt>
                <c:pt idx="920">
                  <c:v>-1.4285714E-2</c:v>
                </c:pt>
                <c:pt idx="921">
                  <c:v>6.0935799999999998E-2</c:v>
                </c:pt>
                <c:pt idx="922">
                  <c:v>-0.50819672100000002</c:v>
                </c:pt>
                <c:pt idx="923">
                  <c:v>5.7583273999999997E-2</c:v>
                </c:pt>
                <c:pt idx="924">
                  <c:v>-2.2222222E-2</c:v>
                </c:pt>
                <c:pt idx="925">
                  <c:v>-1.1555556E-2</c:v>
                </c:pt>
                <c:pt idx="926">
                  <c:v>-6.25E-2</c:v>
                </c:pt>
                <c:pt idx="927">
                  <c:v>-0.06</c:v>
                </c:pt>
                <c:pt idx="928">
                  <c:v>-6.6666666999999999E-2</c:v>
                </c:pt>
                <c:pt idx="929">
                  <c:v>-6.3765182000000004E-2</c:v>
                </c:pt>
                <c:pt idx="930">
                  <c:v>-0.20185614800000001</c:v>
                </c:pt>
                <c:pt idx="931">
                  <c:v>3.6850921000000002E-2</c:v>
                </c:pt>
                <c:pt idx="932">
                  <c:v>-9.2307689999999998E-3</c:v>
                </c:pt>
                <c:pt idx="933">
                  <c:v>3.7549407E-2</c:v>
                </c:pt>
                <c:pt idx="934">
                  <c:v>0.153110048</c:v>
                </c:pt>
                <c:pt idx="935">
                  <c:v>-0.21279092499999999</c:v>
                </c:pt>
                <c:pt idx="936">
                  <c:v>0.108301887</c:v>
                </c:pt>
                <c:pt idx="937">
                  <c:v>-0.29446935699999999</c:v>
                </c:pt>
                <c:pt idx="938">
                  <c:v>0.101803374</c:v>
                </c:pt>
                <c:pt idx="939">
                  <c:v>-0.484848485</c:v>
                </c:pt>
                <c:pt idx="940">
                  <c:v>-0.44370493599999999</c:v>
                </c:pt>
                <c:pt idx="941">
                  <c:v>-0.1193668</c:v>
                </c:pt>
                <c:pt idx="942">
                  <c:v>3.2432431999999997E-2</c:v>
                </c:pt>
                <c:pt idx="943">
                  <c:v>0.12167199099999999</c:v>
                </c:pt>
                <c:pt idx="944">
                  <c:v>3.04E-2</c:v>
                </c:pt>
                <c:pt idx="945">
                  <c:v>0.102941176</c:v>
                </c:pt>
                <c:pt idx="946">
                  <c:v>8.4010840000000003E-2</c:v>
                </c:pt>
                <c:pt idx="947">
                  <c:v>-2.3835616E-2</c:v>
                </c:pt>
                <c:pt idx="948">
                  <c:v>-0.20730833500000001</c:v>
                </c:pt>
                <c:pt idx="949">
                  <c:v>8.8484848000000005E-2</c:v>
                </c:pt>
                <c:pt idx="950">
                  <c:v>-7.9320112999999998E-2</c:v>
                </c:pt>
                <c:pt idx="951">
                  <c:v>-2.5423728999999999E-2</c:v>
                </c:pt>
                <c:pt idx="952">
                  <c:v>6.5468750000000006E-2</c:v>
                </c:pt>
                <c:pt idx="953">
                  <c:v>6.9333332999999997E-2</c:v>
                </c:pt>
                <c:pt idx="954">
                  <c:v>-0.47406082300000002</c:v>
                </c:pt>
                <c:pt idx="955">
                  <c:v>-7.9096045000000004E-2</c:v>
                </c:pt>
                <c:pt idx="956">
                  <c:v>-3.5714285999999998E-2</c:v>
                </c:pt>
                <c:pt idx="957">
                  <c:v>-0.27573122500000002</c:v>
                </c:pt>
                <c:pt idx="958">
                  <c:v>-0.12387387399999999</c:v>
                </c:pt>
                <c:pt idx="959">
                  <c:v>-0.141806293</c:v>
                </c:pt>
                <c:pt idx="960">
                  <c:v>1.375E-2</c:v>
                </c:pt>
                <c:pt idx="961">
                  <c:v>-0.14184397200000001</c:v>
                </c:pt>
                <c:pt idx="962">
                  <c:v>2.0550459E-2</c:v>
                </c:pt>
                <c:pt idx="963">
                  <c:v>-0.37213872799999997</c:v>
                </c:pt>
                <c:pt idx="964">
                  <c:v>-3.1176471000000001E-2</c:v>
                </c:pt>
                <c:pt idx="965">
                  <c:v>7.1428570999999996E-2</c:v>
                </c:pt>
                <c:pt idx="966">
                  <c:v>5.4590570999999997E-2</c:v>
                </c:pt>
                <c:pt idx="967">
                  <c:v>-8.5454545000000007E-2</c:v>
                </c:pt>
                <c:pt idx="968">
                  <c:v>-0.21523809499999999</c:v>
                </c:pt>
                <c:pt idx="969">
                  <c:v>-4.9850448999999998E-2</c:v>
                </c:pt>
                <c:pt idx="970">
                  <c:v>-0.172859451</c:v>
                </c:pt>
                <c:pt idx="971">
                  <c:v>5.4192229000000001E-2</c:v>
                </c:pt>
                <c:pt idx="972">
                  <c:v>-0.16</c:v>
                </c:pt>
                <c:pt idx="973">
                  <c:v>-8.1081080999999999E-2</c:v>
                </c:pt>
                <c:pt idx="974">
                  <c:v>-0.403537639</c:v>
                </c:pt>
                <c:pt idx="975">
                  <c:v>0.35199999999999998</c:v>
                </c:pt>
                <c:pt idx="976">
                  <c:v>0.318101933</c:v>
                </c:pt>
                <c:pt idx="977">
                  <c:v>7.802341E-3</c:v>
                </c:pt>
                <c:pt idx="978">
                  <c:v>2.5700935000000001E-2</c:v>
                </c:pt>
                <c:pt idx="979">
                  <c:v>-3.1710914E-2</c:v>
                </c:pt>
                <c:pt idx="980">
                  <c:v>-1.4344262E-2</c:v>
                </c:pt>
                <c:pt idx="981">
                  <c:v>0</c:v>
                </c:pt>
                <c:pt idx="982">
                  <c:v>0.2300123</c:v>
                </c:pt>
                <c:pt idx="983">
                  <c:v>-2.0654044999999999E-2</c:v>
                </c:pt>
                <c:pt idx="984">
                  <c:v>0.17641025599999999</c:v>
                </c:pt>
                <c:pt idx="985">
                  <c:v>-0.176954733</c:v>
                </c:pt>
                <c:pt idx="986">
                  <c:v>4.5194804999999998E-2</c:v>
                </c:pt>
                <c:pt idx="987">
                  <c:v>-0.21286370600000001</c:v>
                </c:pt>
                <c:pt idx="988">
                  <c:v>0.11</c:v>
                </c:pt>
                <c:pt idx="989">
                  <c:v>1.8394160999999999E-2</c:v>
                </c:pt>
                <c:pt idx="990">
                  <c:v>-9.5384615000000006E-2</c:v>
                </c:pt>
                <c:pt idx="991">
                  <c:v>-5.4054053999999997E-2</c:v>
                </c:pt>
                <c:pt idx="992">
                  <c:v>-0.31251296899999997</c:v>
                </c:pt>
                <c:pt idx="993">
                  <c:v>5.4481546999999998E-2</c:v>
                </c:pt>
                <c:pt idx="994">
                  <c:v>0</c:v>
                </c:pt>
                <c:pt idx="995">
                  <c:v>-5.7471264000000001E-2</c:v>
                </c:pt>
                <c:pt idx="996">
                  <c:v>6.2307691999999998E-2</c:v>
                </c:pt>
                <c:pt idx="997">
                  <c:v>-0.11460957200000001</c:v>
                </c:pt>
                <c:pt idx="998">
                  <c:v>-0.47405684199999998</c:v>
                </c:pt>
                <c:pt idx="999">
                  <c:v>9.0994371000000004E-2</c:v>
                </c:pt>
                <c:pt idx="1000">
                  <c:v>6.6666666999999999E-2</c:v>
                </c:pt>
                <c:pt idx="1001">
                  <c:v>5.2631578999999998E-2</c:v>
                </c:pt>
                <c:pt idx="1002">
                  <c:v>-0.17155366899999999</c:v>
                </c:pt>
                <c:pt idx="1003">
                  <c:v>0.12405302999999999</c:v>
                </c:pt>
                <c:pt idx="1004">
                  <c:v>0</c:v>
                </c:pt>
                <c:pt idx="1005">
                  <c:v>6.8965517000000004E-2</c:v>
                </c:pt>
                <c:pt idx="1006">
                  <c:v>-0.32543103400000001</c:v>
                </c:pt>
                <c:pt idx="1007">
                  <c:v>-0.23939808500000001</c:v>
                </c:pt>
                <c:pt idx="1008">
                  <c:v>7.6158939999999994E-2</c:v>
                </c:pt>
                <c:pt idx="1009">
                  <c:v>-9.1476090999999995E-2</c:v>
                </c:pt>
                <c:pt idx="1010">
                  <c:v>-9.1476090999999995E-2</c:v>
                </c:pt>
                <c:pt idx="1011">
                  <c:v>-1.1343284E-2</c:v>
                </c:pt>
                <c:pt idx="1012">
                  <c:v>0.33596837899999998</c:v>
                </c:pt>
                <c:pt idx="1013">
                  <c:v>-7.1999999999999995E-2</c:v>
                </c:pt>
                <c:pt idx="1014">
                  <c:v>3.5131743999999999E-2</c:v>
                </c:pt>
                <c:pt idx="1015">
                  <c:v>-6.8965517000000004E-2</c:v>
                </c:pt>
                <c:pt idx="1016">
                  <c:v>-1.5364917000000001E-2</c:v>
                </c:pt>
                <c:pt idx="1017">
                  <c:v>5.5286130000000003E-2</c:v>
                </c:pt>
                <c:pt idx="1018">
                  <c:v>-0.31856899500000002</c:v>
                </c:pt>
                <c:pt idx="1019">
                  <c:v>0.25644098300000001</c:v>
                </c:pt>
                <c:pt idx="1020">
                  <c:v>1.6871603999999998E-2</c:v>
                </c:pt>
                <c:pt idx="1021">
                  <c:v>3.7765363000000003E-2</c:v>
                </c:pt>
                <c:pt idx="1022">
                  <c:v>-0.126</c:v>
                </c:pt>
                <c:pt idx="1023">
                  <c:v>-0.20396600600000001</c:v>
                </c:pt>
                <c:pt idx="1024">
                  <c:v>1.2048193E-2</c:v>
                </c:pt>
                <c:pt idx="1025">
                  <c:v>0.16927982999999999</c:v>
                </c:pt>
                <c:pt idx="1026">
                  <c:v>0.105263158</c:v>
                </c:pt>
                <c:pt idx="1027">
                  <c:v>-4.1510522000000001E-2</c:v>
                </c:pt>
                <c:pt idx="1028">
                  <c:v>-0.240714286</c:v>
                </c:pt>
                <c:pt idx="1029">
                  <c:v>-0.13262451</c:v>
                </c:pt>
                <c:pt idx="1030">
                  <c:v>-9.4326726E-2</c:v>
                </c:pt>
                <c:pt idx="1031">
                  <c:v>0.12734177199999999</c:v>
                </c:pt>
                <c:pt idx="1032">
                  <c:v>-1.2578616000000001E-2</c:v>
                </c:pt>
                <c:pt idx="1033">
                  <c:v>-0.25862068999999999</c:v>
                </c:pt>
                <c:pt idx="1034">
                  <c:v>-0.152</c:v>
                </c:pt>
                <c:pt idx="1035">
                  <c:v>-0.48942857099999998</c:v>
                </c:pt>
                <c:pt idx="1036">
                  <c:v>-6.8157614000000005E-2</c:v>
                </c:pt>
                <c:pt idx="1037">
                  <c:v>-0.12736825299999999</c:v>
                </c:pt>
                <c:pt idx="1038">
                  <c:v>0.18110236199999999</c:v>
                </c:pt>
                <c:pt idx="1039">
                  <c:v>7.5098814E-2</c:v>
                </c:pt>
                <c:pt idx="1040">
                  <c:v>2.2222222E-2</c:v>
                </c:pt>
                <c:pt idx="1041">
                  <c:v>0.46871428599999998</c:v>
                </c:pt>
                <c:pt idx="1042">
                  <c:v>-0.15966386599999999</c:v>
                </c:pt>
                <c:pt idx="1043">
                  <c:v>0</c:v>
                </c:pt>
                <c:pt idx="1044">
                  <c:v>-0.109268293</c:v>
                </c:pt>
                <c:pt idx="1045">
                  <c:v>6.2307691999999998E-2</c:v>
                </c:pt>
                <c:pt idx="1046">
                  <c:v>-7.2690560000000001E-2</c:v>
                </c:pt>
                <c:pt idx="1047">
                  <c:v>-3.3468560000000001E-2</c:v>
                </c:pt>
                <c:pt idx="1048">
                  <c:v>-1.5663644000000001E-2</c:v>
                </c:pt>
                <c:pt idx="1049">
                  <c:v>0.17519999999999999</c:v>
                </c:pt>
                <c:pt idx="1050">
                  <c:v>-1.9230769000000002E-2</c:v>
                </c:pt>
                <c:pt idx="1051">
                  <c:v>-0.20481927699999999</c:v>
                </c:pt>
                <c:pt idx="1052">
                  <c:v>-0.04</c:v>
                </c:pt>
                <c:pt idx="1053">
                  <c:v>3.5984848E-2</c:v>
                </c:pt>
                <c:pt idx="1054">
                  <c:v>-7.9571106000000003E-2</c:v>
                </c:pt>
                <c:pt idx="1055">
                  <c:v>-1.8333333E-2</c:v>
                </c:pt>
                <c:pt idx="1056">
                  <c:v>-0.26676829299999999</c:v>
                </c:pt>
                <c:pt idx="1057">
                  <c:v>0</c:v>
                </c:pt>
                <c:pt idx="1058">
                  <c:v>-5.3571428999999997E-2</c:v>
                </c:pt>
                <c:pt idx="1059">
                  <c:v>-6.5323899999999999E-3</c:v>
                </c:pt>
                <c:pt idx="1060">
                  <c:v>-8.5106382999999994E-2</c:v>
                </c:pt>
                <c:pt idx="1061">
                  <c:v>2.7586210000000002E-3</c:v>
                </c:pt>
                <c:pt idx="1062">
                  <c:v>-0.14583333300000001</c:v>
                </c:pt>
                <c:pt idx="1063">
                  <c:v>-8.4728032999999994E-2</c:v>
                </c:pt>
                <c:pt idx="1064">
                  <c:v>4.3276662E-2</c:v>
                </c:pt>
                <c:pt idx="1065">
                  <c:v>-0.14139344300000001</c:v>
                </c:pt>
                <c:pt idx="1066">
                  <c:v>-8.8187262000000002E-2</c:v>
                </c:pt>
                <c:pt idx="1067">
                  <c:v>-0.33645589399999998</c:v>
                </c:pt>
                <c:pt idx="1068">
                  <c:v>-5.9322034000000003E-2</c:v>
                </c:pt>
                <c:pt idx="1069">
                  <c:v>-1.3605442000000001E-2</c:v>
                </c:pt>
                <c:pt idx="1070">
                  <c:v>0.241481481</c:v>
                </c:pt>
                <c:pt idx="1071">
                  <c:v>0.26315789499999998</c:v>
                </c:pt>
                <c:pt idx="1072">
                  <c:v>1.2048193E-2</c:v>
                </c:pt>
                <c:pt idx="1073">
                  <c:v>-0.14499999999999999</c:v>
                </c:pt>
                <c:pt idx="1074">
                  <c:v>-0.26820966600000001</c:v>
                </c:pt>
                <c:pt idx="1075">
                  <c:v>-2.2068965999999999E-2</c:v>
                </c:pt>
                <c:pt idx="1076">
                  <c:v>-0.174666667</c:v>
                </c:pt>
                <c:pt idx="1077">
                  <c:v>-0.39147058800000001</c:v>
                </c:pt>
                <c:pt idx="1078">
                  <c:v>-0.21230769199999999</c:v>
                </c:pt>
                <c:pt idx="1079">
                  <c:v>-3.1725888000000001E-2</c:v>
                </c:pt>
                <c:pt idx="1080">
                  <c:v>8.0898875999999995E-2</c:v>
                </c:pt>
                <c:pt idx="1081">
                  <c:v>0</c:v>
                </c:pt>
                <c:pt idx="1082">
                  <c:v>-5.1435067000000001E-2</c:v>
                </c:pt>
                <c:pt idx="1083">
                  <c:v>6.2588905E-2</c:v>
                </c:pt>
                <c:pt idx="1084">
                  <c:v>-0.26413128400000002</c:v>
                </c:pt>
                <c:pt idx="1085">
                  <c:v>0.125</c:v>
                </c:pt>
                <c:pt idx="1086">
                  <c:v>-7.7490774999999998E-2</c:v>
                </c:pt>
                <c:pt idx="1087">
                  <c:v>-5.4054053999999997E-2</c:v>
                </c:pt>
                <c:pt idx="1088">
                  <c:v>-5.5064935000000002E-2</c:v>
                </c:pt>
                <c:pt idx="1089">
                  <c:v>-0.16239316200000001</c:v>
                </c:pt>
                <c:pt idx="1090">
                  <c:v>8.2023240000000004E-3</c:v>
                </c:pt>
                <c:pt idx="1091">
                  <c:v>-0.154829932</c:v>
                </c:pt>
                <c:pt idx="1092">
                  <c:v>-0.43538268499999999</c:v>
                </c:pt>
                <c:pt idx="1093">
                  <c:v>0.43964562600000001</c:v>
                </c:pt>
                <c:pt idx="1094">
                  <c:v>0.139259259</c:v>
                </c:pt>
                <c:pt idx="1095">
                  <c:v>0</c:v>
                </c:pt>
                <c:pt idx="1096">
                  <c:v>8.6985391999999995E-2</c:v>
                </c:pt>
                <c:pt idx="1097">
                  <c:v>-0.183529412</c:v>
                </c:pt>
                <c:pt idx="1098">
                  <c:v>6.4000000000000001E-2</c:v>
                </c:pt>
                <c:pt idx="1099">
                  <c:v>0</c:v>
                </c:pt>
                <c:pt idx="1100">
                  <c:v>-0.14545454499999999</c:v>
                </c:pt>
                <c:pt idx="1101">
                  <c:v>-0.24126492699999999</c:v>
                </c:pt>
                <c:pt idx="1102">
                  <c:v>-5.6717428E-2</c:v>
                </c:pt>
                <c:pt idx="1103">
                  <c:v>8.9904047000000001E-2</c:v>
                </c:pt>
                <c:pt idx="1104">
                  <c:v>-0.321299116</c:v>
                </c:pt>
                <c:pt idx="1105">
                  <c:v>5.2755165999999999E-2</c:v>
                </c:pt>
                <c:pt idx="1106">
                  <c:v>-0.13793103400000001</c:v>
                </c:pt>
                <c:pt idx="1107">
                  <c:v>-0.21555555600000001</c:v>
                </c:pt>
                <c:pt idx="1108">
                  <c:v>-9.7938144000000005E-2</c:v>
                </c:pt>
                <c:pt idx="1109">
                  <c:v>-0.40334128899999999</c:v>
                </c:pt>
                <c:pt idx="1110">
                  <c:v>-9.6936937000000001E-2</c:v>
                </c:pt>
                <c:pt idx="1111">
                  <c:v>4.4782609000000001E-2</c:v>
                </c:pt>
                <c:pt idx="1112">
                  <c:v>0</c:v>
                </c:pt>
                <c:pt idx="1113">
                  <c:v>-2.3870967999999999E-2</c:v>
                </c:pt>
                <c:pt idx="1114">
                  <c:v>-7.7419350000000001E-3</c:v>
                </c:pt>
                <c:pt idx="1115">
                  <c:v>-8.7591241E-2</c:v>
                </c:pt>
                <c:pt idx="1116">
                  <c:v>7.7881619999999999E-2</c:v>
                </c:pt>
                <c:pt idx="1117">
                  <c:v>-6.6916238000000003E-2</c:v>
                </c:pt>
                <c:pt idx="1118">
                  <c:v>-9.2881355999999998E-2</c:v>
                </c:pt>
                <c:pt idx="1119">
                  <c:v>0.11144042699999999</c:v>
                </c:pt>
                <c:pt idx="1120">
                  <c:v>4.9484539999999997E-3</c:v>
                </c:pt>
                <c:pt idx="1121">
                  <c:v>1.6236866999999999E-2</c:v>
                </c:pt>
                <c:pt idx="1122">
                  <c:v>-6.0344828000000003E-2</c:v>
                </c:pt>
                <c:pt idx="1123">
                  <c:v>-2.4756851999999999E-2</c:v>
                </c:pt>
                <c:pt idx="1124">
                  <c:v>-8.9498807E-2</c:v>
                </c:pt>
                <c:pt idx="1125">
                  <c:v>-0.196473552</c:v>
                </c:pt>
                <c:pt idx="1126">
                  <c:v>-0.10518934100000001</c:v>
                </c:pt>
                <c:pt idx="1127">
                  <c:v>0.1792</c:v>
                </c:pt>
                <c:pt idx="1128">
                  <c:v>-0.21491658499999999</c:v>
                </c:pt>
                <c:pt idx="1129">
                  <c:v>-4.4814815000000001E-2</c:v>
                </c:pt>
                <c:pt idx="1130">
                  <c:v>9.1476090999999995E-2</c:v>
                </c:pt>
                <c:pt idx="1131">
                  <c:v>-0.40400000000000003</c:v>
                </c:pt>
                <c:pt idx="1132">
                  <c:v>-3.8461538000000003E-2</c:v>
                </c:pt>
                <c:pt idx="1133">
                  <c:v>0.13071570599999999</c:v>
                </c:pt>
                <c:pt idx="1134">
                  <c:v>-0.02</c:v>
                </c:pt>
                <c:pt idx="1135">
                  <c:v>0.03</c:v>
                </c:pt>
                <c:pt idx="1136">
                  <c:v>-0.34181818200000003</c:v>
                </c:pt>
                <c:pt idx="1137">
                  <c:v>6.8965517000000004E-2</c:v>
                </c:pt>
                <c:pt idx="1138">
                  <c:v>6.1149984999999997E-2</c:v>
                </c:pt>
                <c:pt idx="1139">
                  <c:v>3.8062284000000002E-2</c:v>
                </c:pt>
                <c:pt idx="1140">
                  <c:v>-6.6298342999999996E-2</c:v>
                </c:pt>
                <c:pt idx="1141">
                  <c:v>-1.8987342000000001E-2</c:v>
                </c:pt>
                <c:pt idx="1142">
                  <c:v>-8.8967972000000006E-2</c:v>
                </c:pt>
                <c:pt idx="1143">
                  <c:v>-0.10605320999999999</c:v>
                </c:pt>
                <c:pt idx="1144">
                  <c:v>3.3795802E-2</c:v>
                </c:pt>
                <c:pt idx="1145">
                  <c:v>0.130434783</c:v>
                </c:pt>
                <c:pt idx="1146">
                  <c:v>6.1892129999999998E-3</c:v>
                </c:pt>
                <c:pt idx="1147">
                  <c:v>0.10983050799999999</c:v>
                </c:pt>
                <c:pt idx="1148">
                  <c:v>-0.228148148</c:v>
                </c:pt>
                <c:pt idx="1149">
                  <c:v>6.2680114999999995E-2</c:v>
                </c:pt>
                <c:pt idx="1150">
                  <c:v>0.14572864299999999</c:v>
                </c:pt>
                <c:pt idx="1151">
                  <c:v>0.26666666700000002</c:v>
                </c:pt>
                <c:pt idx="1152">
                  <c:v>-0.46315789499999999</c:v>
                </c:pt>
                <c:pt idx="1153">
                  <c:v>-5.9170255999999997E-2</c:v>
                </c:pt>
                <c:pt idx="1154">
                  <c:v>-0.14194174800000001</c:v>
                </c:pt>
                <c:pt idx="1155">
                  <c:v>-0.123620309</c:v>
                </c:pt>
                <c:pt idx="1156">
                  <c:v>-0.10821428600000001</c:v>
                </c:pt>
                <c:pt idx="1157">
                  <c:v>-0.33333333300000001</c:v>
                </c:pt>
                <c:pt idx="1158">
                  <c:v>-1.9101704000000001E-2</c:v>
                </c:pt>
                <c:pt idx="1159">
                  <c:v>0.15391579899999999</c:v>
                </c:pt>
                <c:pt idx="1160">
                  <c:v>-4.8289737999999999E-2</c:v>
                </c:pt>
                <c:pt idx="1161">
                  <c:v>-4.4444439999999997E-3</c:v>
                </c:pt>
                <c:pt idx="1162">
                  <c:v>0.24761904800000001</c:v>
                </c:pt>
                <c:pt idx="1163">
                  <c:v>0.22137404599999999</c:v>
                </c:pt>
                <c:pt idx="1164">
                  <c:v>-3.9647577000000003E-2</c:v>
                </c:pt>
                <c:pt idx="1165">
                  <c:v>9.0604027000000004E-2</c:v>
                </c:pt>
                <c:pt idx="1166">
                  <c:v>-2.8571428999999999E-2</c:v>
                </c:pt>
                <c:pt idx="1167">
                  <c:v>-1.6749380000000001E-2</c:v>
                </c:pt>
                <c:pt idx="1168">
                  <c:v>-3.0470914000000002E-2</c:v>
                </c:pt>
                <c:pt idx="1169">
                  <c:v>0.205714286</c:v>
                </c:pt>
                <c:pt idx="1170">
                  <c:v>0.15945674000000001</c:v>
                </c:pt>
                <c:pt idx="1171">
                  <c:v>8.8235294000000006E-2</c:v>
                </c:pt>
                <c:pt idx="1172">
                  <c:v>0.278758542</c:v>
                </c:pt>
                <c:pt idx="1173">
                  <c:v>-0.110189573</c:v>
                </c:pt>
                <c:pt idx="1174">
                  <c:v>-3.6798529999999999E-3</c:v>
                </c:pt>
                <c:pt idx="1175">
                  <c:v>-3.0857143E-2</c:v>
                </c:pt>
                <c:pt idx="1176">
                  <c:v>0.30092592600000001</c:v>
                </c:pt>
                <c:pt idx="1177">
                  <c:v>0.164658635</c:v>
                </c:pt>
                <c:pt idx="1178">
                  <c:v>0.154495568</c:v>
                </c:pt>
                <c:pt idx="1179">
                  <c:v>0.283356259</c:v>
                </c:pt>
                <c:pt idx="1180">
                  <c:v>0.34796116500000002</c:v>
                </c:pt>
                <c:pt idx="1181">
                  <c:v>0.17222222200000001</c:v>
                </c:pt>
                <c:pt idx="1182">
                  <c:v>5.3333332999999997E-2</c:v>
                </c:pt>
                <c:pt idx="1183">
                  <c:v>0.17240156100000001</c:v>
                </c:pt>
                <c:pt idx="1184">
                  <c:v>-2.5000000000000001E-3</c:v>
                </c:pt>
                <c:pt idx="1185">
                  <c:v>1.5384615000000001E-2</c:v>
                </c:pt>
                <c:pt idx="1186">
                  <c:v>0.112847765</c:v>
                </c:pt>
                <c:pt idx="1187">
                  <c:v>3.0769231000000001E-2</c:v>
                </c:pt>
                <c:pt idx="1188">
                  <c:v>-0.134703196</c:v>
                </c:pt>
                <c:pt idx="1189">
                  <c:v>3.6969697000000003E-2</c:v>
                </c:pt>
                <c:pt idx="1190">
                  <c:v>0.35815602800000002</c:v>
                </c:pt>
                <c:pt idx="1191">
                  <c:v>-1.2797075E-2</c:v>
                </c:pt>
                <c:pt idx="1192">
                  <c:v>5.7531379999999997E-3</c:v>
                </c:pt>
                <c:pt idx="1193">
                  <c:v>8.2711863999999996E-2</c:v>
                </c:pt>
                <c:pt idx="1194">
                  <c:v>6.25E-2</c:v>
                </c:pt>
                <c:pt idx="1195">
                  <c:v>0.12387387399999999</c:v>
                </c:pt>
                <c:pt idx="1196">
                  <c:v>2.1699818999999999E-2</c:v>
                </c:pt>
                <c:pt idx="1197">
                  <c:v>0.136629213</c:v>
                </c:pt>
                <c:pt idx="1198">
                  <c:v>8.5800099999999995E-4</c:v>
                </c:pt>
                <c:pt idx="1199">
                  <c:v>0.37681159400000003</c:v>
                </c:pt>
                <c:pt idx="1200">
                  <c:v>1.6393443000000001E-2</c:v>
                </c:pt>
                <c:pt idx="1201">
                  <c:v>0.25864453700000001</c:v>
                </c:pt>
                <c:pt idx="1202">
                  <c:v>0.58852258899999998</c:v>
                </c:pt>
                <c:pt idx="1203">
                  <c:v>-0.09</c:v>
                </c:pt>
                <c:pt idx="1204">
                  <c:v>0.14599686000000001</c:v>
                </c:pt>
                <c:pt idx="1205">
                  <c:v>2.9639609000000001E-2</c:v>
                </c:pt>
                <c:pt idx="1206">
                  <c:v>2.1276595999999998E-2</c:v>
                </c:pt>
                <c:pt idx="1207">
                  <c:v>0.33353770700000002</c:v>
                </c:pt>
                <c:pt idx="1208">
                  <c:v>0.102249489</c:v>
                </c:pt>
                <c:pt idx="1209">
                  <c:v>-4.2500000000000003E-2</c:v>
                </c:pt>
                <c:pt idx="1210">
                  <c:v>0.201030928</c:v>
                </c:pt>
                <c:pt idx="1211">
                  <c:v>6.5573770000000003E-2</c:v>
                </c:pt>
                <c:pt idx="1212">
                  <c:v>-4.516129E-2</c:v>
                </c:pt>
                <c:pt idx="1213">
                  <c:v>-9.6043578000000004E-2</c:v>
                </c:pt>
                <c:pt idx="1214">
                  <c:v>0.13454545500000001</c:v>
                </c:pt>
                <c:pt idx="1215">
                  <c:v>-1.5789474000000001E-2</c:v>
                </c:pt>
                <c:pt idx="1216">
                  <c:v>0.17599999999999999</c:v>
                </c:pt>
                <c:pt idx="1217">
                  <c:v>0.29904761899999999</c:v>
                </c:pt>
                <c:pt idx="1218">
                  <c:v>0.25377229099999998</c:v>
                </c:pt>
                <c:pt idx="1219">
                  <c:v>0.52758954499999999</c:v>
                </c:pt>
                <c:pt idx="1220">
                  <c:v>0.36538461500000002</c:v>
                </c:pt>
                <c:pt idx="1221">
                  <c:v>5.4296029000000003E-2</c:v>
                </c:pt>
                <c:pt idx="1222">
                  <c:v>-9.8475966999999998E-2</c:v>
                </c:pt>
                <c:pt idx="1223">
                  <c:v>0.36</c:v>
                </c:pt>
                <c:pt idx="1224">
                  <c:v>-2.8571428999999999E-2</c:v>
                </c:pt>
                <c:pt idx="1225">
                  <c:v>3.8431372999999998E-2</c:v>
                </c:pt>
                <c:pt idx="1226">
                  <c:v>-4.0697674000000003E-2</c:v>
                </c:pt>
                <c:pt idx="1227">
                  <c:v>-9.8039215999999998E-2</c:v>
                </c:pt>
                <c:pt idx="1228">
                  <c:v>6.8000000000000005E-2</c:v>
                </c:pt>
                <c:pt idx="1229">
                  <c:v>9.5483870999999998E-2</c:v>
                </c:pt>
                <c:pt idx="1230">
                  <c:v>-3.2057267E-2</c:v>
                </c:pt>
                <c:pt idx="1231">
                  <c:v>-0.14285714299999999</c:v>
                </c:pt>
                <c:pt idx="1232">
                  <c:v>-2.5806449999999999E-3</c:v>
                </c:pt>
                <c:pt idx="1233">
                  <c:v>1.2269939000000001E-2</c:v>
                </c:pt>
                <c:pt idx="1234">
                  <c:v>0.21189024400000001</c:v>
                </c:pt>
                <c:pt idx="1235">
                  <c:v>2.5944470000000001E-2</c:v>
                </c:pt>
                <c:pt idx="1236">
                  <c:v>0.111898017</c:v>
                </c:pt>
                <c:pt idx="1237">
                  <c:v>6.3703704E-2</c:v>
                </c:pt>
                <c:pt idx="1238">
                  <c:v>0.18064024400000001</c:v>
                </c:pt>
                <c:pt idx="1239">
                  <c:v>0.12722298200000001</c:v>
                </c:pt>
                <c:pt idx="1240">
                  <c:v>0.35988414200000002</c:v>
                </c:pt>
                <c:pt idx="1241">
                  <c:v>-6.9803922000000004E-2</c:v>
                </c:pt>
                <c:pt idx="1242">
                  <c:v>-0.27272727299999999</c:v>
                </c:pt>
                <c:pt idx="1243">
                  <c:v>4.8634044000000001E-2</c:v>
                </c:pt>
                <c:pt idx="1244">
                  <c:v>2.1699818999999999E-2</c:v>
                </c:pt>
                <c:pt idx="1245">
                  <c:v>0.27055306400000001</c:v>
                </c:pt>
                <c:pt idx="1246">
                  <c:v>-7.7046549000000006E-2</c:v>
                </c:pt>
                <c:pt idx="1247">
                  <c:v>0.33828996300000003</c:v>
                </c:pt>
                <c:pt idx="1248">
                  <c:v>-0.15880039300000001</c:v>
                </c:pt>
                <c:pt idx="1249">
                  <c:v>3.4413765999999998E-2</c:v>
                </c:pt>
                <c:pt idx="1250">
                  <c:v>0.48170011800000001</c:v>
                </c:pt>
                <c:pt idx="1251">
                  <c:v>0.30081691500000002</c:v>
                </c:pt>
                <c:pt idx="1252">
                  <c:v>0.14155251099999999</c:v>
                </c:pt>
                <c:pt idx="1253">
                  <c:v>0.43290371500000002</c:v>
                </c:pt>
                <c:pt idx="1254">
                  <c:v>0.33828996300000003</c:v>
                </c:pt>
                <c:pt idx="1255">
                  <c:v>6.8230277000000006E-2</c:v>
                </c:pt>
                <c:pt idx="1256">
                  <c:v>-3.184713E-3</c:v>
                </c:pt>
                <c:pt idx="1257">
                  <c:v>0.432535365</c:v>
                </c:pt>
                <c:pt idx="1258">
                  <c:v>-0.15384615400000001</c:v>
                </c:pt>
                <c:pt idx="1259">
                  <c:v>0.48333333299999998</c:v>
                </c:pt>
                <c:pt idx="1260">
                  <c:v>6.7155755999999997E-2</c:v>
                </c:pt>
                <c:pt idx="1261">
                  <c:v>0.114017164</c:v>
                </c:pt>
                <c:pt idx="1262">
                  <c:v>-9.4979650000000006E-3</c:v>
                </c:pt>
                <c:pt idx="1263">
                  <c:v>-1.1680144E-2</c:v>
                </c:pt>
                <c:pt idx="1264">
                  <c:v>0.134457612</c:v>
                </c:pt>
                <c:pt idx="1265">
                  <c:v>0.29671151000000001</c:v>
                </c:pt>
                <c:pt idx="1266">
                  <c:v>-0.15578947400000001</c:v>
                </c:pt>
                <c:pt idx="1267">
                  <c:v>0.117073171</c:v>
                </c:pt>
                <c:pt idx="1268">
                  <c:v>3.047232E-3</c:v>
                </c:pt>
                <c:pt idx="1269">
                  <c:v>7.0624999999999993E-2</c:v>
                </c:pt>
                <c:pt idx="1270">
                  <c:v>8.2539680000000004E-3</c:v>
                </c:pt>
                <c:pt idx="1271">
                  <c:v>0.15875613699999999</c:v>
                </c:pt>
                <c:pt idx="1272">
                  <c:v>0.30764044899999998</c:v>
                </c:pt>
                <c:pt idx="1273">
                  <c:v>2.2038566999999998E-2</c:v>
                </c:pt>
                <c:pt idx="1274">
                  <c:v>-9.5377840000000005E-3</c:v>
                </c:pt>
                <c:pt idx="1275">
                  <c:v>-0.111464968</c:v>
                </c:pt>
                <c:pt idx="1276">
                  <c:v>7.0588234999999999E-2</c:v>
                </c:pt>
                <c:pt idx="1277">
                  <c:v>0</c:v>
                </c:pt>
                <c:pt idx="1278">
                  <c:v>0.163419913</c:v>
                </c:pt>
                <c:pt idx="1279">
                  <c:v>0.101123596</c:v>
                </c:pt>
                <c:pt idx="1280">
                  <c:v>6.3157895000000006E-2</c:v>
                </c:pt>
                <c:pt idx="1281">
                  <c:v>-6.7164179000000004E-2</c:v>
                </c:pt>
                <c:pt idx="1282">
                  <c:v>0.31436978900000001</c:v>
                </c:pt>
                <c:pt idx="1283">
                  <c:v>0.25350318500000002</c:v>
                </c:pt>
                <c:pt idx="1284">
                  <c:v>-5.5248620000000002E-3</c:v>
                </c:pt>
                <c:pt idx="1285">
                  <c:v>-3.3457249000000001E-2</c:v>
                </c:pt>
                <c:pt idx="1286">
                  <c:v>-0.12814814799999999</c:v>
                </c:pt>
                <c:pt idx="1287">
                  <c:v>3.7735849000000002E-2</c:v>
                </c:pt>
                <c:pt idx="1288">
                  <c:v>2.4390243999999998E-2</c:v>
                </c:pt>
                <c:pt idx="1289">
                  <c:v>-0.33430232599999998</c:v>
                </c:pt>
                <c:pt idx="1290">
                  <c:v>0.123809524</c:v>
                </c:pt>
                <c:pt idx="1291">
                  <c:v>-8.6363635999999994E-2</c:v>
                </c:pt>
                <c:pt idx="1292">
                  <c:v>0.4</c:v>
                </c:pt>
                <c:pt idx="1293">
                  <c:v>0.14747474699999999</c:v>
                </c:pt>
                <c:pt idx="1294">
                  <c:v>2.8455285E-2</c:v>
                </c:pt>
                <c:pt idx="1295">
                  <c:v>-3.1986531999999998E-2</c:v>
                </c:pt>
                <c:pt idx="1296">
                  <c:v>-0.115826702</c:v>
                </c:pt>
                <c:pt idx="1297">
                  <c:v>6.7155755999999997E-2</c:v>
                </c:pt>
                <c:pt idx="1298">
                  <c:v>1.6129032000000001E-2</c:v>
                </c:pt>
                <c:pt idx="1299">
                  <c:v>-5.5262089E-2</c:v>
                </c:pt>
                <c:pt idx="1300">
                  <c:v>-1.0526316000000001E-2</c:v>
                </c:pt>
                <c:pt idx="1301">
                  <c:v>-7.4733095999999999E-2</c:v>
                </c:pt>
                <c:pt idx="1302">
                  <c:v>0.11237230400000001</c:v>
                </c:pt>
                <c:pt idx="1303">
                  <c:v>-6.7796609999999993E-2</c:v>
                </c:pt>
                <c:pt idx="1304">
                  <c:v>3.2948369999999998E-2</c:v>
                </c:pt>
                <c:pt idx="1305">
                  <c:v>0.83970944300000006</c:v>
                </c:pt>
                <c:pt idx="1306">
                  <c:v>0.45111731799999999</c:v>
                </c:pt>
                <c:pt idx="1307">
                  <c:v>1.56128E-3</c:v>
                </c:pt>
                <c:pt idx="1308">
                  <c:v>-2.4114544000000002E-2</c:v>
                </c:pt>
                <c:pt idx="1309">
                  <c:v>0.62118073500000004</c:v>
                </c:pt>
                <c:pt idx="1310">
                  <c:v>-0.14285714299999999</c:v>
                </c:pt>
                <c:pt idx="1311">
                  <c:v>0.273174733</c:v>
                </c:pt>
                <c:pt idx="1312">
                  <c:v>-0.05</c:v>
                </c:pt>
                <c:pt idx="1313">
                  <c:v>-0.21517241400000001</c:v>
                </c:pt>
                <c:pt idx="1314">
                  <c:v>0.138671875</c:v>
                </c:pt>
                <c:pt idx="1315">
                  <c:v>5.6288032000000002E-2</c:v>
                </c:pt>
                <c:pt idx="1316">
                  <c:v>0.20511627900000001</c:v>
                </c:pt>
                <c:pt idx="1317">
                  <c:v>-0.10810810799999999</c:v>
                </c:pt>
                <c:pt idx="1318">
                  <c:v>0.19074074099999999</c:v>
                </c:pt>
                <c:pt idx="1319">
                  <c:v>0.13454545500000001</c:v>
                </c:pt>
                <c:pt idx="1320">
                  <c:v>0.32567049799999997</c:v>
                </c:pt>
                <c:pt idx="1321">
                  <c:v>-2.5000000000000001E-2</c:v>
                </c:pt>
                <c:pt idx="1322">
                  <c:v>-1.7777778000000001E-2</c:v>
                </c:pt>
                <c:pt idx="1323">
                  <c:v>-0.310785113</c:v>
                </c:pt>
                <c:pt idx="1324">
                  <c:v>0.12061403499999999</c:v>
                </c:pt>
                <c:pt idx="1325">
                  <c:v>-0.177469136</c:v>
                </c:pt>
                <c:pt idx="1326">
                  <c:v>-5.6497179999999998E-3</c:v>
                </c:pt>
                <c:pt idx="1327">
                  <c:v>-7.4829932000000002E-2</c:v>
                </c:pt>
                <c:pt idx="1328">
                  <c:v>-3.8709676999999998E-2</c:v>
                </c:pt>
                <c:pt idx="1329">
                  <c:v>0</c:v>
                </c:pt>
                <c:pt idx="1330">
                  <c:v>8.8888888999999999E-2</c:v>
                </c:pt>
                <c:pt idx="1331">
                  <c:v>2.4638911999999999E-2</c:v>
                </c:pt>
                <c:pt idx="1332">
                  <c:v>0.20471777599999999</c:v>
                </c:pt>
                <c:pt idx="1333">
                  <c:v>0.108695652</c:v>
                </c:pt>
                <c:pt idx="1334">
                  <c:v>-8.9753179999999995E-3</c:v>
                </c:pt>
                <c:pt idx="1335">
                  <c:v>2.4390243999999998E-2</c:v>
                </c:pt>
                <c:pt idx="1336">
                  <c:v>8.9955850000000004E-2</c:v>
                </c:pt>
                <c:pt idx="1337">
                  <c:v>-9.4551282E-2</c:v>
                </c:pt>
                <c:pt idx="1338">
                  <c:v>0.320882852</c:v>
                </c:pt>
                <c:pt idx="1339">
                  <c:v>5.0505050000000003E-3</c:v>
                </c:pt>
                <c:pt idx="1340">
                  <c:v>-0.192790603</c:v>
                </c:pt>
                <c:pt idx="1341">
                  <c:v>0.111111111</c:v>
                </c:pt>
                <c:pt idx="1342">
                  <c:v>6.1538462000000002E-2</c:v>
                </c:pt>
                <c:pt idx="1343">
                  <c:v>0.46442952999999998</c:v>
                </c:pt>
                <c:pt idx="1344">
                  <c:v>0.115902965</c:v>
                </c:pt>
                <c:pt idx="1345">
                  <c:v>0.14285714299999999</c:v>
                </c:pt>
                <c:pt idx="1346">
                  <c:v>1.9900500000000002E-3</c:v>
                </c:pt>
                <c:pt idx="1347">
                  <c:v>0.57993730399999999</c:v>
                </c:pt>
                <c:pt idx="1348">
                  <c:v>-0.286060606</c:v>
                </c:pt>
                <c:pt idx="1349">
                  <c:v>0.142004773</c:v>
                </c:pt>
                <c:pt idx="1350">
                  <c:v>0.38687500000000002</c:v>
                </c:pt>
                <c:pt idx="1351">
                  <c:v>0.33767324700000001</c:v>
                </c:pt>
                <c:pt idx="1352">
                  <c:v>0.307491289</c:v>
                </c:pt>
                <c:pt idx="1353">
                  <c:v>9.6491227999999998E-2</c:v>
                </c:pt>
                <c:pt idx="1354">
                  <c:v>0</c:v>
                </c:pt>
                <c:pt idx="1355">
                  <c:v>1.2307692E-2</c:v>
                </c:pt>
                <c:pt idx="1356">
                  <c:v>-2.1874999999999999E-2</c:v>
                </c:pt>
                <c:pt idx="1357">
                  <c:v>0.104347826</c:v>
                </c:pt>
                <c:pt idx="1358">
                  <c:v>0.29599999999999999</c:v>
                </c:pt>
                <c:pt idx="1359">
                  <c:v>0.2</c:v>
                </c:pt>
                <c:pt idx="1360">
                  <c:v>0.178985218</c:v>
                </c:pt>
                <c:pt idx="1361">
                  <c:v>-4.9217002000000003E-2</c:v>
                </c:pt>
                <c:pt idx="1362">
                  <c:v>3.3333333E-2</c:v>
                </c:pt>
                <c:pt idx="1363">
                  <c:v>-0.139534884</c:v>
                </c:pt>
                <c:pt idx="1364">
                  <c:v>0.111818182</c:v>
                </c:pt>
                <c:pt idx="1365">
                  <c:v>-5.5555555999999999E-2</c:v>
                </c:pt>
                <c:pt idx="1366">
                  <c:v>0.34009826999999998</c:v>
                </c:pt>
                <c:pt idx="1367">
                  <c:v>-0.11904761899999999</c:v>
                </c:pt>
                <c:pt idx="1368">
                  <c:v>-8.3333332999999996E-2</c:v>
                </c:pt>
                <c:pt idx="1369">
                  <c:v>-2.0275162999999999E-2</c:v>
                </c:pt>
                <c:pt idx="1370">
                  <c:v>0.358131488</c:v>
                </c:pt>
                <c:pt idx="1371">
                  <c:v>0.170285714</c:v>
                </c:pt>
                <c:pt idx="1372">
                  <c:v>-6.0562708999999999E-2</c:v>
                </c:pt>
                <c:pt idx="1373">
                  <c:v>0.33478787900000001</c:v>
                </c:pt>
                <c:pt idx="1374">
                  <c:v>8.185899E-3</c:v>
                </c:pt>
                <c:pt idx="1375">
                  <c:v>2.1818181999999998E-2</c:v>
                </c:pt>
                <c:pt idx="1376">
                  <c:v>-9.2024540000000005E-3</c:v>
                </c:pt>
                <c:pt idx="1377">
                  <c:v>4.1666666999999998E-2</c:v>
                </c:pt>
                <c:pt idx="1378">
                  <c:v>-4.3887147000000001E-2</c:v>
                </c:pt>
                <c:pt idx="1379">
                  <c:v>-7.3107050000000007E-2</c:v>
                </c:pt>
                <c:pt idx="1380">
                  <c:v>4.6060605999999997E-2</c:v>
                </c:pt>
                <c:pt idx="1381">
                  <c:v>4.547619E-2</c:v>
                </c:pt>
                <c:pt idx="1382">
                  <c:v>5.4390050000000002E-3</c:v>
                </c:pt>
                <c:pt idx="1383">
                  <c:v>6.4516129000000005E-2</c:v>
                </c:pt>
                <c:pt idx="1384">
                  <c:v>-0.178571429</c:v>
                </c:pt>
                <c:pt idx="1385">
                  <c:v>5.4083884999999998E-2</c:v>
                </c:pt>
                <c:pt idx="1386">
                  <c:v>0.12506513799999999</c:v>
                </c:pt>
                <c:pt idx="1387">
                  <c:v>-1.4041514E-2</c:v>
                </c:pt>
                <c:pt idx="1388">
                  <c:v>4.8804300000000002E-4</c:v>
                </c:pt>
                <c:pt idx="1389">
                  <c:v>0.11455981899999999</c:v>
                </c:pt>
                <c:pt idx="1390">
                  <c:v>0.158029431</c:v>
                </c:pt>
                <c:pt idx="1391">
                  <c:v>1.3610683E-2</c:v>
                </c:pt>
                <c:pt idx="1392">
                  <c:v>-3.6379768999999999E-2</c:v>
                </c:pt>
                <c:pt idx="1393">
                  <c:v>-1.540154E-3</c:v>
                </c:pt>
                <c:pt idx="1394">
                  <c:v>0.13391304300000001</c:v>
                </c:pt>
                <c:pt idx="1395">
                  <c:v>-9.9974232999999996E-2</c:v>
                </c:pt>
                <c:pt idx="1396">
                  <c:v>5.8823528999999999E-2</c:v>
                </c:pt>
                <c:pt idx="1397">
                  <c:v>0.120841487</c:v>
                </c:pt>
                <c:pt idx="1398">
                  <c:v>0.10497237600000001</c:v>
                </c:pt>
                <c:pt idx="1399">
                  <c:v>5.1124744E-2</c:v>
                </c:pt>
                <c:pt idx="1400">
                  <c:v>0.33495145599999998</c:v>
                </c:pt>
                <c:pt idx="1401">
                  <c:v>-3.868472E-3</c:v>
                </c:pt>
                <c:pt idx="1402">
                  <c:v>-0.15140415099999999</c:v>
                </c:pt>
                <c:pt idx="1403">
                  <c:v>3.6585366000000001E-2</c:v>
                </c:pt>
                <c:pt idx="1404">
                  <c:v>0.43151595700000001</c:v>
                </c:pt>
                <c:pt idx="1405">
                  <c:v>1.8181817999999999E-2</c:v>
                </c:pt>
                <c:pt idx="1406">
                  <c:v>4.7745358000000002E-2</c:v>
                </c:pt>
                <c:pt idx="1407">
                  <c:v>1.6377649000000001E-2</c:v>
                </c:pt>
                <c:pt idx="1408">
                  <c:v>0.26455906800000001</c:v>
                </c:pt>
                <c:pt idx="1409">
                  <c:v>0.112175103</c:v>
                </c:pt>
                <c:pt idx="1410">
                  <c:v>3.3758864999999999E-2</c:v>
                </c:pt>
                <c:pt idx="1411">
                  <c:v>7.6687116999999999E-2</c:v>
                </c:pt>
                <c:pt idx="1412">
                  <c:v>4.2553190999999997E-2</c:v>
                </c:pt>
                <c:pt idx="1413">
                  <c:v>6.5244668000000006E-2</c:v>
                </c:pt>
                <c:pt idx="1414">
                  <c:v>0.19353182799999999</c:v>
                </c:pt>
                <c:pt idx="1415">
                  <c:v>0.41768144200000001</c:v>
                </c:pt>
                <c:pt idx="1416">
                  <c:v>5.6000000000000001E-2</c:v>
                </c:pt>
                <c:pt idx="1417">
                  <c:v>0.115151515</c:v>
                </c:pt>
                <c:pt idx="1418">
                  <c:v>-6.0700389E-2</c:v>
                </c:pt>
                <c:pt idx="1419">
                  <c:v>0.10995692899999999</c:v>
                </c:pt>
                <c:pt idx="1420">
                  <c:v>0.13350125900000001</c:v>
                </c:pt>
                <c:pt idx="1421">
                  <c:v>4.6556740999999999E-2</c:v>
                </c:pt>
                <c:pt idx="1422">
                  <c:v>-0.144927536</c:v>
                </c:pt>
                <c:pt idx="1423">
                  <c:v>8.8362069000000001E-2</c:v>
                </c:pt>
                <c:pt idx="1424">
                  <c:v>0.40652029299999998</c:v>
                </c:pt>
                <c:pt idx="1425">
                  <c:v>-4.1941280000000001E-3</c:v>
                </c:pt>
                <c:pt idx="1426">
                  <c:v>0.38943248499999999</c:v>
                </c:pt>
                <c:pt idx="1427">
                  <c:v>3.2745591999999997E-2</c:v>
                </c:pt>
                <c:pt idx="1428">
                  <c:v>-1.5673981E-2</c:v>
                </c:pt>
                <c:pt idx="1429">
                  <c:v>4.8780487999999997E-2</c:v>
                </c:pt>
                <c:pt idx="1430">
                  <c:v>-6.5756824000000005E-2</c:v>
                </c:pt>
                <c:pt idx="1431">
                  <c:v>0.14904552099999999</c:v>
                </c:pt>
                <c:pt idx="1432">
                  <c:v>0.19529411799999999</c:v>
                </c:pt>
                <c:pt idx="1433">
                  <c:v>-0.133333333</c:v>
                </c:pt>
                <c:pt idx="1434">
                  <c:v>-1.9459458999999998E-2</c:v>
                </c:pt>
                <c:pt idx="1435">
                  <c:v>1.8947367999999999E-2</c:v>
                </c:pt>
                <c:pt idx="1436">
                  <c:v>-0.14254385999999999</c:v>
                </c:pt>
                <c:pt idx="1437">
                  <c:v>0.25555555600000002</c:v>
                </c:pt>
                <c:pt idx="1438">
                  <c:v>-4.5714286E-2</c:v>
                </c:pt>
                <c:pt idx="1439">
                  <c:v>-0.29280397000000002</c:v>
                </c:pt>
                <c:pt idx="1440">
                  <c:v>0.53146853100000002</c:v>
                </c:pt>
                <c:pt idx="1441">
                  <c:v>1.8428710000000001E-2</c:v>
                </c:pt>
                <c:pt idx="1442">
                  <c:v>-0.41213389099999997</c:v>
                </c:pt>
                <c:pt idx="1443">
                  <c:v>9.7164109999999998E-2</c:v>
                </c:pt>
                <c:pt idx="1444">
                  <c:v>0.24371859300000001</c:v>
                </c:pt>
                <c:pt idx="1445">
                  <c:v>6.6666666999999999E-2</c:v>
                </c:pt>
                <c:pt idx="1446">
                  <c:v>2.9787233999999999E-2</c:v>
                </c:pt>
                <c:pt idx="1447">
                  <c:v>8.4070796000000003E-2</c:v>
                </c:pt>
                <c:pt idx="1448">
                  <c:v>2.8571429999999999E-3</c:v>
                </c:pt>
                <c:pt idx="1449">
                  <c:v>1.6660208999999999E-2</c:v>
                </c:pt>
                <c:pt idx="1450">
                  <c:v>0.33333333300000001</c:v>
                </c:pt>
                <c:pt idx="1451">
                  <c:v>4.9868766000000002E-2</c:v>
                </c:pt>
                <c:pt idx="1452">
                  <c:v>0.244897959</c:v>
                </c:pt>
                <c:pt idx="1453">
                  <c:v>3.2432431999999997E-2</c:v>
                </c:pt>
                <c:pt idx="1454">
                  <c:v>-2.6508226999999999E-2</c:v>
                </c:pt>
                <c:pt idx="1455">
                  <c:v>2.0304569000000001E-2</c:v>
                </c:pt>
                <c:pt idx="1456">
                  <c:v>5.8737151000000001E-2</c:v>
                </c:pt>
                <c:pt idx="1457">
                  <c:v>0.20689655200000001</c:v>
                </c:pt>
                <c:pt idx="1458">
                  <c:v>0.13440197300000001</c:v>
                </c:pt>
                <c:pt idx="1459">
                  <c:v>8.4721217000000001E-2</c:v>
                </c:pt>
                <c:pt idx="1460">
                  <c:v>2.4590164000000001E-2</c:v>
                </c:pt>
                <c:pt idx="1461">
                  <c:v>8.6753247000000006E-2</c:v>
                </c:pt>
                <c:pt idx="1462">
                  <c:v>2.5084746000000002E-2</c:v>
                </c:pt>
                <c:pt idx="1463">
                  <c:v>-4.6755724999999998E-2</c:v>
                </c:pt>
                <c:pt idx="1464">
                  <c:v>0.22</c:v>
                </c:pt>
                <c:pt idx="1465">
                  <c:v>-1.0660981E-2</c:v>
                </c:pt>
                <c:pt idx="1466">
                  <c:v>-2.2172950000000002E-3</c:v>
                </c:pt>
                <c:pt idx="1467">
                  <c:v>8.4710744000000004E-2</c:v>
                </c:pt>
                <c:pt idx="1468">
                  <c:v>0.42163934400000003</c:v>
                </c:pt>
                <c:pt idx="1469">
                  <c:v>-6.0350876999999997E-2</c:v>
                </c:pt>
                <c:pt idx="1470">
                  <c:v>0.26813471500000002</c:v>
                </c:pt>
                <c:pt idx="1471">
                  <c:v>1.088963964</c:v>
                </c:pt>
                <c:pt idx="1472">
                  <c:v>4.0372670999999999E-2</c:v>
                </c:pt>
                <c:pt idx="1473">
                  <c:v>0.17117117100000001</c:v>
                </c:pt>
                <c:pt idx="1474">
                  <c:v>2.3536896000000002E-2</c:v>
                </c:pt>
                <c:pt idx="1475">
                  <c:v>0.39255172399999999</c:v>
                </c:pt>
                <c:pt idx="1476">
                  <c:v>-0.04</c:v>
                </c:pt>
                <c:pt idx="1477">
                  <c:v>4.1795666000000002E-2</c:v>
                </c:pt>
                <c:pt idx="1478">
                  <c:v>3.7344398000000001E-2</c:v>
                </c:pt>
                <c:pt idx="1479">
                  <c:v>0.108374384</c:v>
                </c:pt>
                <c:pt idx="1480">
                  <c:v>-1.2944984E-2</c:v>
                </c:pt>
                <c:pt idx="1481">
                  <c:v>-8.4507042000000004E-2</c:v>
                </c:pt>
                <c:pt idx="1482">
                  <c:v>9.4964029000000005E-2</c:v>
                </c:pt>
                <c:pt idx="1483">
                  <c:v>0.13469387799999999</c:v>
                </c:pt>
                <c:pt idx="1484">
                  <c:v>0.41176470599999998</c:v>
                </c:pt>
                <c:pt idx="1485">
                  <c:v>-0.11333333299999999</c:v>
                </c:pt>
                <c:pt idx="1486">
                  <c:v>-4.8524589999999999E-2</c:v>
                </c:pt>
                <c:pt idx="1487">
                  <c:v>-0.102543068</c:v>
                </c:pt>
                <c:pt idx="1488">
                  <c:v>0.23118644099999999</c:v>
                </c:pt>
                <c:pt idx="1489">
                  <c:v>0.13467261899999999</c:v>
                </c:pt>
                <c:pt idx="1490">
                  <c:v>0.29166666699999999</c:v>
                </c:pt>
                <c:pt idx="1491">
                  <c:v>0.36</c:v>
                </c:pt>
                <c:pt idx="1492">
                  <c:v>2.212766E-2</c:v>
                </c:pt>
                <c:pt idx="1493">
                  <c:v>0.16</c:v>
                </c:pt>
                <c:pt idx="1494">
                  <c:v>8.1210191000000001E-2</c:v>
                </c:pt>
                <c:pt idx="1495">
                  <c:v>0.22927835099999999</c:v>
                </c:pt>
                <c:pt idx="1496">
                  <c:v>-0.51494565199999998</c:v>
                </c:pt>
                <c:pt idx="1497">
                  <c:v>0.114103149</c:v>
                </c:pt>
                <c:pt idx="1498">
                  <c:v>5.8571429000000001E-2</c:v>
                </c:pt>
                <c:pt idx="1499">
                  <c:v>4.8518519000000003E-2</c:v>
                </c:pt>
                <c:pt idx="1500">
                  <c:v>-2.8400597999999999E-2</c:v>
                </c:pt>
                <c:pt idx="1501">
                  <c:v>-2.8349336999999999E-2</c:v>
                </c:pt>
                <c:pt idx="1502">
                  <c:v>1.861042E-3</c:v>
                </c:pt>
                <c:pt idx="1503">
                  <c:v>0.27418207700000002</c:v>
                </c:pt>
                <c:pt idx="1504">
                  <c:v>6.9884725999999994E-2</c:v>
                </c:pt>
                <c:pt idx="1505">
                  <c:v>-0.50685408899999995</c:v>
                </c:pt>
                <c:pt idx="1506">
                  <c:v>6.9225930000000003E-3</c:v>
                </c:pt>
                <c:pt idx="1507">
                  <c:v>8.6477987000000006E-2</c:v>
                </c:pt>
                <c:pt idx="1508">
                  <c:v>-4.0636041999999997E-2</c:v>
                </c:pt>
                <c:pt idx="1509">
                  <c:v>0.49230769200000002</c:v>
                </c:pt>
                <c:pt idx="1510">
                  <c:v>9.9569963999999997E-2</c:v>
                </c:pt>
                <c:pt idx="1511">
                  <c:v>-1.8278302E-2</c:v>
                </c:pt>
                <c:pt idx="1512">
                  <c:v>-0.181415929</c:v>
                </c:pt>
                <c:pt idx="1513">
                  <c:v>1.2259810550000001</c:v>
                </c:pt>
                <c:pt idx="1514">
                  <c:v>0.36683417099999999</c:v>
                </c:pt>
                <c:pt idx="1515">
                  <c:v>-0.100150665</c:v>
                </c:pt>
                <c:pt idx="1516">
                  <c:v>0.14035087700000001</c:v>
                </c:pt>
                <c:pt idx="1517">
                  <c:v>0.184474886</c:v>
                </c:pt>
                <c:pt idx="1518">
                  <c:v>7.3619632000000004E-2</c:v>
                </c:pt>
                <c:pt idx="1519">
                  <c:v>5.9171600000000003E-3</c:v>
                </c:pt>
                <c:pt idx="1520">
                  <c:v>5.9701493000000001E-2</c:v>
                </c:pt>
                <c:pt idx="1521">
                  <c:v>-8.3333332999999996E-2</c:v>
                </c:pt>
                <c:pt idx="1522">
                  <c:v>0.119459459</c:v>
                </c:pt>
                <c:pt idx="1523">
                  <c:v>1.9047618999999998E-2</c:v>
                </c:pt>
                <c:pt idx="1524">
                  <c:v>-0.31673938899999998</c:v>
                </c:pt>
                <c:pt idx="1525">
                  <c:v>0.324701195</c:v>
                </c:pt>
                <c:pt idx="1526">
                  <c:v>-4.4482724000000001E-2</c:v>
                </c:pt>
                <c:pt idx="1527">
                  <c:v>-8.3333332999999996E-2</c:v>
                </c:pt>
                <c:pt idx="1528">
                  <c:v>5.36193E-3</c:v>
                </c:pt>
                <c:pt idx="1529">
                  <c:v>0.21230342299999999</c:v>
                </c:pt>
                <c:pt idx="1530">
                  <c:v>0.128205128</c:v>
                </c:pt>
                <c:pt idx="1531">
                  <c:v>9.5613050000000008E-3</c:v>
                </c:pt>
                <c:pt idx="1532">
                  <c:v>3.9190070000000004E-3</c:v>
                </c:pt>
                <c:pt idx="1533">
                  <c:v>-1.2860082E-2</c:v>
                </c:pt>
                <c:pt idx="1534" formatCode="0.00E+00">
                  <c:v>-5.0000000000000001E-4</c:v>
                </c:pt>
                <c:pt idx="1535">
                  <c:v>0.147058824</c:v>
                </c:pt>
                <c:pt idx="1536">
                  <c:v>-4.8780489999999998E-3</c:v>
                </c:pt>
                <c:pt idx="1537">
                  <c:v>2.5000000000000001E-3</c:v>
                </c:pt>
                <c:pt idx="1538">
                  <c:v>0.114285714</c:v>
                </c:pt>
                <c:pt idx="1539">
                  <c:v>0.10270270300000001</c:v>
                </c:pt>
                <c:pt idx="1540">
                  <c:v>0.18232558099999999</c:v>
                </c:pt>
                <c:pt idx="1541">
                  <c:v>0.31634446399999999</c:v>
                </c:pt>
                <c:pt idx="1542">
                  <c:v>-7.1999999999999995E-2</c:v>
                </c:pt>
                <c:pt idx="1543">
                  <c:v>-4.1639127999999997E-2</c:v>
                </c:pt>
                <c:pt idx="1544">
                  <c:v>0.22307692300000001</c:v>
                </c:pt>
                <c:pt idx="1545">
                  <c:v>6.4935065E-2</c:v>
                </c:pt>
                <c:pt idx="1546">
                  <c:v>0.197058187</c:v>
                </c:pt>
                <c:pt idx="1547">
                  <c:v>8.8478919999999996E-3</c:v>
                </c:pt>
                <c:pt idx="1548">
                  <c:v>0.12716763</c:v>
                </c:pt>
                <c:pt idx="1549">
                  <c:v>-5.6304519999999997E-2</c:v>
                </c:pt>
                <c:pt idx="1550">
                  <c:v>-0.127853881</c:v>
                </c:pt>
                <c:pt idx="1551">
                  <c:v>0.72151088299999999</c:v>
                </c:pt>
                <c:pt idx="1552">
                  <c:v>6.4516130000000001E-3</c:v>
                </c:pt>
                <c:pt idx="1553">
                  <c:v>0.70347394500000004</c:v>
                </c:pt>
                <c:pt idx="1554">
                  <c:v>-7.9096045000000004E-2</c:v>
                </c:pt>
                <c:pt idx="1555">
                  <c:v>-1.7391304E-2</c:v>
                </c:pt>
                <c:pt idx="1556">
                  <c:v>-3.546099E-3</c:v>
                </c:pt>
                <c:pt idx="1557">
                  <c:v>-5.7054741999999999E-2</c:v>
                </c:pt>
                <c:pt idx="1558">
                  <c:v>-1.4999999999999999E-2</c:v>
                </c:pt>
                <c:pt idx="1559">
                  <c:v>-0.114509246</c:v>
                </c:pt>
                <c:pt idx="1560">
                  <c:v>0.53010279000000005</c:v>
                </c:pt>
                <c:pt idx="1561">
                  <c:v>9.0259160000000005E-2</c:v>
                </c:pt>
                <c:pt idx="1562">
                  <c:v>4.0332907000000001E-2</c:v>
                </c:pt>
                <c:pt idx="1563">
                  <c:v>-1.910017E-2</c:v>
                </c:pt>
                <c:pt idx="1564">
                  <c:v>0.26097561000000002</c:v>
                </c:pt>
                <c:pt idx="1565">
                  <c:v>8.7536232000000005E-2</c:v>
                </c:pt>
                <c:pt idx="1566">
                  <c:v>-4.1876049999999996E-3</c:v>
                </c:pt>
                <c:pt idx="1567">
                  <c:v>7.0686071000000003E-2</c:v>
                </c:pt>
                <c:pt idx="1568">
                  <c:v>0.14723926400000001</c:v>
                </c:pt>
                <c:pt idx="1569">
                  <c:v>0.106252733</c:v>
                </c:pt>
                <c:pt idx="1570">
                  <c:v>0</c:v>
                </c:pt>
                <c:pt idx="1571">
                  <c:v>0</c:v>
                </c:pt>
                <c:pt idx="1572">
                  <c:v>3.3211826999999999E-2</c:v>
                </c:pt>
                <c:pt idx="1573">
                  <c:v>0.115748792</c:v>
                </c:pt>
                <c:pt idx="1574">
                  <c:v>0.14285714299999999</c:v>
                </c:pt>
                <c:pt idx="1575">
                  <c:v>1.4367816E-2</c:v>
                </c:pt>
                <c:pt idx="1576">
                  <c:v>0.37514384299999998</c:v>
                </c:pt>
                <c:pt idx="1577">
                  <c:v>-0.117647059</c:v>
                </c:pt>
                <c:pt idx="1578">
                  <c:v>-1.6248154000000001E-2</c:v>
                </c:pt>
                <c:pt idx="1579">
                  <c:v>-6.6666666999999999E-2</c:v>
                </c:pt>
                <c:pt idx="1580">
                  <c:v>7.3446328000000005E-2</c:v>
                </c:pt>
                <c:pt idx="1581">
                  <c:v>6.1486693000000002E-2</c:v>
                </c:pt>
                <c:pt idx="1582">
                  <c:v>0.12676056299999999</c:v>
                </c:pt>
                <c:pt idx="1583">
                  <c:v>3.6923076999999999E-2</c:v>
                </c:pt>
                <c:pt idx="1584">
                  <c:v>4.2283299999999998E-3</c:v>
                </c:pt>
                <c:pt idx="1585">
                  <c:v>-1.7463235000000001E-2</c:v>
                </c:pt>
                <c:pt idx="1586">
                  <c:v>7.0796460000000005E-2</c:v>
                </c:pt>
                <c:pt idx="1587">
                  <c:v>-6.3765182000000004E-2</c:v>
                </c:pt>
                <c:pt idx="1588">
                  <c:v>-0.37142857099999999</c:v>
                </c:pt>
                <c:pt idx="1589">
                  <c:v>-0.39509325000000001</c:v>
                </c:pt>
                <c:pt idx="1590">
                  <c:v>9.3922651999999995E-2</c:v>
                </c:pt>
                <c:pt idx="1591">
                  <c:v>0.31060606099999999</c:v>
                </c:pt>
                <c:pt idx="1592">
                  <c:v>-2.1276595999999998E-2</c:v>
                </c:pt>
                <c:pt idx="1593">
                  <c:v>-0.17946003199999999</c:v>
                </c:pt>
                <c:pt idx="1594">
                  <c:v>0.121693122</c:v>
                </c:pt>
                <c:pt idx="1595">
                  <c:v>0.50568705800000002</c:v>
                </c:pt>
                <c:pt idx="1596">
                  <c:v>-4.2999999999999997E-2</c:v>
                </c:pt>
                <c:pt idx="1597">
                  <c:v>6.5333332999999993E-2</c:v>
                </c:pt>
                <c:pt idx="1598">
                  <c:v>0.3</c:v>
                </c:pt>
                <c:pt idx="1599">
                  <c:v>2.4213080000000001E-3</c:v>
                </c:pt>
                <c:pt idx="1600">
                  <c:v>0.48774795799999998</c:v>
                </c:pt>
                <c:pt idx="1601">
                  <c:v>5.1111111000000001E-2</c:v>
                </c:pt>
                <c:pt idx="1602">
                  <c:v>0.17085863000000001</c:v>
                </c:pt>
                <c:pt idx="1603">
                  <c:v>0.45882352900000001</c:v>
                </c:pt>
                <c:pt idx="1604">
                  <c:v>-8.8790229999999998E-3</c:v>
                </c:pt>
                <c:pt idx="1605">
                  <c:v>4.8492792E-2</c:v>
                </c:pt>
                <c:pt idx="1606">
                  <c:v>0.38943894400000001</c:v>
                </c:pt>
                <c:pt idx="1607">
                  <c:v>4.2378673999999998E-2</c:v>
                </c:pt>
                <c:pt idx="1608">
                  <c:v>1.9332162E-2</c:v>
                </c:pt>
                <c:pt idx="1609">
                  <c:v>-0.29689067200000002</c:v>
                </c:pt>
                <c:pt idx="1610">
                  <c:v>6.5671642000000002E-2</c:v>
                </c:pt>
                <c:pt idx="1611">
                  <c:v>-0.137241379</c:v>
                </c:pt>
                <c:pt idx="1612">
                  <c:v>-2.3952095999999999E-2</c:v>
                </c:pt>
                <c:pt idx="1613">
                  <c:v>0</c:v>
                </c:pt>
                <c:pt idx="1614">
                  <c:v>-2.6217227999999999E-2</c:v>
                </c:pt>
                <c:pt idx="1615">
                  <c:v>4.3508772000000001E-2</c:v>
                </c:pt>
                <c:pt idx="1616">
                  <c:v>-7.7844310999999999E-2</c:v>
                </c:pt>
                <c:pt idx="1617">
                  <c:v>7.0336390999999998E-2</c:v>
                </c:pt>
                <c:pt idx="1618">
                  <c:v>9.1503267999999999E-2</c:v>
                </c:pt>
                <c:pt idx="1619">
                  <c:v>-7.1428570999999996E-2</c:v>
                </c:pt>
                <c:pt idx="1620">
                  <c:v>2.3290759000000001E-2</c:v>
                </c:pt>
                <c:pt idx="1621">
                  <c:v>9.6085408999999997E-2</c:v>
                </c:pt>
                <c:pt idx="1622">
                  <c:v>2.9480579999999999E-2</c:v>
                </c:pt>
                <c:pt idx="1623">
                  <c:v>7.8222221999999994E-2</c:v>
                </c:pt>
                <c:pt idx="1624">
                  <c:v>-8.8888890000000005E-3</c:v>
                </c:pt>
                <c:pt idx="1625">
                  <c:v>-1.8627451E-2</c:v>
                </c:pt>
                <c:pt idx="1626">
                  <c:v>0.22590909100000001</c:v>
                </c:pt>
                <c:pt idx="1627">
                  <c:v>0.20714285700000001</c:v>
                </c:pt>
                <c:pt idx="1628">
                  <c:v>3.6682616000000001E-2</c:v>
                </c:pt>
                <c:pt idx="1629">
                  <c:v>7.5757575999999993E-2</c:v>
                </c:pt>
                <c:pt idx="1630">
                  <c:v>-0.161958569</c:v>
                </c:pt>
                <c:pt idx="1631">
                  <c:v>-3.0453258E-2</c:v>
                </c:pt>
                <c:pt idx="1632">
                  <c:v>1.5147489E-2</c:v>
                </c:pt>
                <c:pt idx="1633">
                  <c:v>0.36749999999999999</c:v>
                </c:pt>
                <c:pt idx="1634">
                  <c:v>0.19357142899999999</c:v>
                </c:pt>
                <c:pt idx="1635">
                  <c:v>8.1379309999999996E-2</c:v>
                </c:pt>
                <c:pt idx="1636">
                  <c:v>4.3738115000000001E-2</c:v>
                </c:pt>
                <c:pt idx="1637">
                  <c:v>-0.131108052</c:v>
                </c:pt>
                <c:pt idx="1638">
                  <c:v>-9.3816630999999998E-2</c:v>
                </c:pt>
                <c:pt idx="1639">
                  <c:v>3.6813921999999999E-2</c:v>
                </c:pt>
                <c:pt idx="1640">
                  <c:v>6.5517241000000004E-2</c:v>
                </c:pt>
                <c:pt idx="1641">
                  <c:v>-0.111919192</c:v>
                </c:pt>
                <c:pt idx="1642">
                  <c:v>-8.4454409999999994E-2</c:v>
                </c:pt>
                <c:pt idx="1643">
                  <c:v>0.29059829100000001</c:v>
                </c:pt>
                <c:pt idx="1644">
                  <c:v>-4.6580772999999999E-2</c:v>
                </c:pt>
                <c:pt idx="1645">
                  <c:v>0</c:v>
                </c:pt>
                <c:pt idx="1646">
                  <c:v>4.7619047999999997E-2</c:v>
                </c:pt>
                <c:pt idx="1647">
                  <c:v>0.13126079399999999</c:v>
                </c:pt>
                <c:pt idx="1648">
                  <c:v>6.5217390000000004E-3</c:v>
                </c:pt>
                <c:pt idx="1649">
                  <c:v>-0.138110073</c:v>
                </c:pt>
                <c:pt idx="1650">
                  <c:v>6.3242783999999996E-2</c:v>
                </c:pt>
                <c:pt idx="1651">
                  <c:v>0.17916970099999999</c:v>
                </c:pt>
                <c:pt idx="1652">
                  <c:v>2.5179856E-2</c:v>
                </c:pt>
                <c:pt idx="1653">
                  <c:v>7.3287077000000006E-2</c:v>
                </c:pt>
                <c:pt idx="1654">
                  <c:v>-0.199790521</c:v>
                </c:pt>
                <c:pt idx="1655">
                  <c:v>5.2631578999999998E-2</c:v>
                </c:pt>
                <c:pt idx="1656">
                  <c:v>-7.7419350000000001E-3</c:v>
                </c:pt>
                <c:pt idx="1657">
                  <c:v>0.365853659</c:v>
                </c:pt>
                <c:pt idx="1658">
                  <c:v>0.100457928</c:v>
                </c:pt>
                <c:pt idx="1659">
                  <c:v>0.434117647</c:v>
                </c:pt>
                <c:pt idx="1660">
                  <c:v>0.27500000000000002</c:v>
                </c:pt>
                <c:pt idx="1661">
                  <c:v>0.25</c:v>
                </c:pt>
                <c:pt idx="1662">
                  <c:v>0.32375802599999998</c:v>
                </c:pt>
                <c:pt idx="1663">
                  <c:v>0.24643678199999999</c:v>
                </c:pt>
                <c:pt idx="1664">
                  <c:v>8.0000000000000002E-3</c:v>
                </c:pt>
                <c:pt idx="1665">
                  <c:v>0.10518732</c:v>
                </c:pt>
                <c:pt idx="1666">
                  <c:v>0.27528089900000002</c:v>
                </c:pt>
                <c:pt idx="1667">
                  <c:v>-1.6E-2</c:v>
                </c:pt>
                <c:pt idx="1668">
                  <c:v>-3.8961039000000003E-2</c:v>
                </c:pt>
                <c:pt idx="1669">
                  <c:v>0.33083333300000001</c:v>
                </c:pt>
                <c:pt idx="1670">
                  <c:v>6.0606061000000003E-2</c:v>
                </c:pt>
                <c:pt idx="1671">
                  <c:v>0.45553935899999998</c:v>
                </c:pt>
                <c:pt idx="1672">
                  <c:v>5.7872340000000001E-2</c:v>
                </c:pt>
                <c:pt idx="1673">
                  <c:v>6.6086957000000002E-2</c:v>
                </c:pt>
                <c:pt idx="1674">
                  <c:v>-1.9495413E-2</c:v>
                </c:pt>
                <c:pt idx="1675">
                  <c:v>1.863354E-3</c:v>
                </c:pt>
                <c:pt idx="1676">
                  <c:v>7.4555404000000006E-2</c:v>
                </c:pt>
                <c:pt idx="1677">
                  <c:v>0.89706987199999999</c:v>
                </c:pt>
                <c:pt idx="1678">
                  <c:v>0.106056041</c:v>
                </c:pt>
                <c:pt idx="1679">
                  <c:v>5.8620690000000003E-2</c:v>
                </c:pt>
                <c:pt idx="1680">
                  <c:v>-7.2916667000000004E-2</c:v>
                </c:pt>
                <c:pt idx="1681">
                  <c:v>3.4482759000000002E-2</c:v>
                </c:pt>
                <c:pt idx="1682">
                  <c:v>6.7471371000000002E-2</c:v>
                </c:pt>
                <c:pt idx="1683">
                  <c:v>0.18610897900000001</c:v>
                </c:pt>
                <c:pt idx="1684">
                  <c:v>-8.8683350999999994E-2</c:v>
                </c:pt>
                <c:pt idx="1685">
                  <c:v>0.15210356</c:v>
                </c:pt>
                <c:pt idx="1686">
                  <c:v>-0.27751519200000002</c:v>
                </c:pt>
                <c:pt idx="1687">
                  <c:v>3.4188033999999999E-2</c:v>
                </c:pt>
                <c:pt idx="1688">
                  <c:v>0.269990593</c:v>
                </c:pt>
                <c:pt idx="1689">
                  <c:v>5.1558752999999999E-2</c:v>
                </c:pt>
                <c:pt idx="1690">
                  <c:v>0.19973333300000001</c:v>
                </c:pt>
                <c:pt idx="1691">
                  <c:v>0.206140351</c:v>
                </c:pt>
                <c:pt idx="1692">
                  <c:v>-0.113482056</c:v>
                </c:pt>
                <c:pt idx="1693">
                  <c:v>-9.0909090999999997E-2</c:v>
                </c:pt>
                <c:pt idx="1694">
                  <c:v>0.16939890699999999</c:v>
                </c:pt>
                <c:pt idx="1695">
                  <c:v>1.5384615000000001E-2</c:v>
                </c:pt>
                <c:pt idx="1696">
                  <c:v>0</c:v>
                </c:pt>
                <c:pt idx="1697">
                  <c:v>0.26603935000000001</c:v>
                </c:pt>
                <c:pt idx="1698">
                  <c:v>2.3041474999999999E-2</c:v>
                </c:pt>
                <c:pt idx="1699">
                  <c:v>6.7681900000000003E-3</c:v>
                </c:pt>
                <c:pt idx="1700">
                  <c:v>0.103492063</c:v>
                </c:pt>
                <c:pt idx="1701">
                  <c:v>-0.12059800699999999</c:v>
                </c:pt>
                <c:pt idx="1702">
                  <c:v>0.34934086600000003</c:v>
                </c:pt>
                <c:pt idx="1703">
                  <c:v>0.120418848</c:v>
                </c:pt>
                <c:pt idx="1704">
                  <c:v>-6.9767441999999999E-2</c:v>
                </c:pt>
                <c:pt idx="1705">
                  <c:v>0</c:v>
                </c:pt>
                <c:pt idx="1706">
                  <c:v>0.15755627</c:v>
                </c:pt>
                <c:pt idx="1707">
                  <c:v>-7.7777778000000006E-2</c:v>
                </c:pt>
                <c:pt idx="1708">
                  <c:v>0.16071428600000001</c:v>
                </c:pt>
                <c:pt idx="1709">
                  <c:v>-4.2222221999999997E-2</c:v>
                </c:pt>
                <c:pt idx="1710">
                  <c:v>1.3628619999999999E-2</c:v>
                </c:pt>
                <c:pt idx="1711">
                  <c:v>0.31546572899999997</c:v>
                </c:pt>
                <c:pt idx="1712">
                  <c:v>0.17205479500000001</c:v>
                </c:pt>
                <c:pt idx="1713">
                  <c:v>0.234272019</c:v>
                </c:pt>
                <c:pt idx="1714">
                  <c:v>0.176274018</c:v>
                </c:pt>
                <c:pt idx="1715">
                  <c:v>0.63472722199999998</c:v>
                </c:pt>
                <c:pt idx="1716">
                  <c:v>9.5652174000000006E-2</c:v>
                </c:pt>
                <c:pt idx="1717">
                  <c:v>-1.9607843E-2</c:v>
                </c:pt>
                <c:pt idx="1718">
                  <c:v>0.30597014900000002</c:v>
                </c:pt>
                <c:pt idx="1719">
                  <c:v>5.2631578999999998E-2</c:v>
                </c:pt>
                <c:pt idx="1720">
                  <c:v>1.4101778000000001E-2</c:v>
                </c:pt>
                <c:pt idx="1721">
                  <c:v>7.9646017999999999E-2</c:v>
                </c:pt>
                <c:pt idx="1722">
                  <c:v>0.05</c:v>
                </c:pt>
                <c:pt idx="1723">
                  <c:v>4.7311829999999999E-3</c:v>
                </c:pt>
                <c:pt idx="1724">
                  <c:v>0.04</c:v>
                </c:pt>
                <c:pt idx="1725">
                  <c:v>-3.2438478999999999E-2</c:v>
                </c:pt>
                <c:pt idx="1726">
                  <c:v>4.0214476999999998E-2</c:v>
                </c:pt>
                <c:pt idx="1727">
                  <c:v>1.7578125E-2</c:v>
                </c:pt>
                <c:pt idx="1728">
                  <c:v>0.40923076899999999</c:v>
                </c:pt>
                <c:pt idx="1729">
                  <c:v>0.26415094300000003</c:v>
                </c:pt>
                <c:pt idx="1730">
                  <c:v>0.169230769</c:v>
                </c:pt>
                <c:pt idx="1731">
                  <c:v>-3.5999999999999997E-2</c:v>
                </c:pt>
                <c:pt idx="1732">
                  <c:v>0.123565755</c:v>
                </c:pt>
                <c:pt idx="1733">
                  <c:v>0.209982788</c:v>
                </c:pt>
                <c:pt idx="1734">
                  <c:v>0.25250500999999997</c:v>
                </c:pt>
                <c:pt idx="1735">
                  <c:v>-7.3741006999999997E-2</c:v>
                </c:pt>
                <c:pt idx="1736">
                  <c:v>-7.7281553000000003E-2</c:v>
                </c:pt>
                <c:pt idx="1737">
                  <c:v>-0.217696629</c:v>
                </c:pt>
                <c:pt idx="1738">
                  <c:v>-1.7857142999999999E-2</c:v>
                </c:pt>
                <c:pt idx="1739">
                  <c:v>-6.8527919000000007E-2</c:v>
                </c:pt>
                <c:pt idx="1740">
                  <c:v>3.2196969999999998E-2</c:v>
                </c:pt>
                <c:pt idx="1741">
                  <c:v>-7.2765069999999998E-3</c:v>
                </c:pt>
                <c:pt idx="1742">
                  <c:v>-8.8888888999999999E-2</c:v>
                </c:pt>
                <c:pt idx="1743">
                  <c:v>6.4445056000000001E-2</c:v>
                </c:pt>
                <c:pt idx="1744">
                  <c:v>3.9127424000000001E-2</c:v>
                </c:pt>
                <c:pt idx="1745">
                  <c:v>1.744186E-2</c:v>
                </c:pt>
                <c:pt idx="1746">
                  <c:v>0.13877550999999999</c:v>
                </c:pt>
                <c:pt idx="1747">
                  <c:v>0.18686868700000001</c:v>
                </c:pt>
                <c:pt idx="1748">
                  <c:v>8.4210525999999994E-2</c:v>
                </c:pt>
                <c:pt idx="1749">
                  <c:v>-9.6484055999999999E-2</c:v>
                </c:pt>
                <c:pt idx="1750">
                  <c:v>0.125439625</c:v>
                </c:pt>
                <c:pt idx="1751">
                  <c:v>-4.5092838000000003E-2</c:v>
                </c:pt>
                <c:pt idx="1752">
                  <c:v>-4.5647058999999997E-2</c:v>
                </c:pt>
                <c:pt idx="1753">
                  <c:v>6.1386138999999999E-2</c:v>
                </c:pt>
                <c:pt idx="1754">
                  <c:v>0.192820513</c:v>
                </c:pt>
                <c:pt idx="1755">
                  <c:v>0.24796460200000001</c:v>
                </c:pt>
                <c:pt idx="1756">
                  <c:v>0.31818181800000001</c:v>
                </c:pt>
                <c:pt idx="1757">
                  <c:v>0.200716846</c:v>
                </c:pt>
                <c:pt idx="1758">
                  <c:v>-7.1837254000000003E-2</c:v>
                </c:pt>
                <c:pt idx="1759">
                  <c:v>0.16630250099999999</c:v>
                </c:pt>
                <c:pt idx="1760">
                  <c:v>0.36470588199999998</c:v>
                </c:pt>
                <c:pt idx="1761">
                  <c:v>-8.1456640000000004E-3</c:v>
                </c:pt>
                <c:pt idx="1762">
                  <c:v>4.0214476999999998E-2</c:v>
                </c:pt>
                <c:pt idx="1763">
                  <c:v>-0.53995202099999995</c:v>
                </c:pt>
                <c:pt idx="1764">
                  <c:v>1.9283747E-2</c:v>
                </c:pt>
                <c:pt idx="1765">
                  <c:v>0.38181818200000001</c:v>
                </c:pt>
                <c:pt idx="1766">
                  <c:v>-8.6956519999999999E-3</c:v>
                </c:pt>
                <c:pt idx="1767">
                  <c:v>-2.8811189000000001E-2</c:v>
                </c:pt>
                <c:pt idx="1768">
                  <c:v>0.26603935000000001</c:v>
                </c:pt>
                <c:pt idx="1769">
                  <c:v>-4.6153845999999998E-2</c:v>
                </c:pt>
                <c:pt idx="1770">
                  <c:v>3.5971219999999999E-3</c:v>
                </c:pt>
                <c:pt idx="1771">
                  <c:v>0.35181119599999999</c:v>
                </c:pt>
                <c:pt idx="1772">
                  <c:v>-3.9705881999999998E-2</c:v>
                </c:pt>
                <c:pt idx="1773">
                  <c:v>3.2778864999999997E-2</c:v>
                </c:pt>
                <c:pt idx="1774">
                  <c:v>0.25314544500000002</c:v>
                </c:pt>
                <c:pt idx="1775">
                  <c:v>-4.4943820000000002E-2</c:v>
                </c:pt>
                <c:pt idx="1776">
                  <c:v>5.6540488999999999E-2</c:v>
                </c:pt>
                <c:pt idx="1777">
                  <c:v>0.178997613</c:v>
                </c:pt>
                <c:pt idx="1778">
                  <c:v>1.119184194</c:v>
                </c:pt>
                <c:pt idx="1779">
                  <c:v>0.26086956500000003</c:v>
                </c:pt>
                <c:pt idx="1780">
                  <c:v>-8.2386364000000004E-2</c:v>
                </c:pt>
                <c:pt idx="1781">
                  <c:v>-1.2903226E-2</c:v>
                </c:pt>
                <c:pt idx="1782">
                  <c:v>2.6155718000000001E-2</c:v>
                </c:pt>
                <c:pt idx="1783">
                  <c:v>0.222222222</c:v>
                </c:pt>
                <c:pt idx="1784">
                  <c:v>-5.7539683000000001E-2</c:v>
                </c:pt>
                <c:pt idx="1785">
                  <c:v>0.127536232</c:v>
                </c:pt>
                <c:pt idx="1786">
                  <c:v>5.7844690999999997E-2</c:v>
                </c:pt>
                <c:pt idx="1787">
                  <c:v>0.13531353099999999</c:v>
                </c:pt>
                <c:pt idx="1788">
                  <c:v>0.20928571400000001</c:v>
                </c:pt>
                <c:pt idx="1789">
                  <c:v>-9.5978062000000003E-2</c:v>
                </c:pt>
                <c:pt idx="1790">
                  <c:v>0.16606207200000001</c:v>
                </c:pt>
                <c:pt idx="1791">
                  <c:v>0.105263158</c:v>
                </c:pt>
                <c:pt idx="1792">
                  <c:v>0.215461704</c:v>
                </c:pt>
                <c:pt idx="1793">
                  <c:v>6.4612325999999998E-2</c:v>
                </c:pt>
                <c:pt idx="1794">
                  <c:v>0.14814814800000001</c:v>
                </c:pt>
                <c:pt idx="1795">
                  <c:v>0.26635513999999999</c:v>
                </c:pt>
                <c:pt idx="1796">
                  <c:v>-6.5606362000000001E-2</c:v>
                </c:pt>
                <c:pt idx="1797">
                  <c:v>0.150131234</c:v>
                </c:pt>
                <c:pt idx="1798">
                  <c:v>0.24515235499999999</c:v>
                </c:pt>
                <c:pt idx="1799">
                  <c:v>4.1666666999999998E-2</c:v>
                </c:pt>
                <c:pt idx="1800">
                  <c:v>0.26005747099999998</c:v>
                </c:pt>
                <c:pt idx="1801">
                  <c:v>6.7500000000000004E-2</c:v>
                </c:pt>
                <c:pt idx="1802">
                  <c:v>-7.4324323999999997E-2</c:v>
                </c:pt>
                <c:pt idx="1803">
                  <c:v>4.6666667000000002E-2</c:v>
                </c:pt>
                <c:pt idx="1804">
                  <c:v>-0.06</c:v>
                </c:pt>
                <c:pt idx="1805">
                  <c:v>1.5850144E-2</c:v>
                </c:pt>
                <c:pt idx="1806">
                  <c:v>0.48568019099999998</c:v>
                </c:pt>
                <c:pt idx="1807">
                  <c:v>-2.3166023000000001E-2</c:v>
                </c:pt>
                <c:pt idx="1808">
                  <c:v>0.134624251</c:v>
                </c:pt>
                <c:pt idx="1809">
                  <c:v>-0.20844327200000001</c:v>
                </c:pt>
                <c:pt idx="1810">
                  <c:v>0.18181818199999999</c:v>
                </c:pt>
                <c:pt idx="1811">
                  <c:v>7.1687183000000002E-2</c:v>
                </c:pt>
                <c:pt idx="1812">
                  <c:v>-0.20999187699999999</c:v>
                </c:pt>
                <c:pt idx="1813">
                  <c:v>9.1871338999999996E-2</c:v>
                </c:pt>
                <c:pt idx="1814">
                  <c:v>0.376091703</c:v>
                </c:pt>
                <c:pt idx="1815">
                  <c:v>-6.3391439999999997E-3</c:v>
                </c:pt>
                <c:pt idx="1816">
                  <c:v>0</c:v>
                </c:pt>
                <c:pt idx="1817">
                  <c:v>0.147058824</c:v>
                </c:pt>
                <c:pt idx="1818">
                  <c:v>0.12</c:v>
                </c:pt>
                <c:pt idx="1819">
                  <c:v>1.1959522E-2</c:v>
                </c:pt>
                <c:pt idx="1820">
                  <c:v>3.6906854000000003E-2</c:v>
                </c:pt>
                <c:pt idx="1821">
                  <c:v>0.121163166</c:v>
                </c:pt>
                <c:pt idx="1822">
                  <c:v>0.14691673799999999</c:v>
                </c:pt>
                <c:pt idx="1823">
                  <c:v>2.969697E-2</c:v>
                </c:pt>
                <c:pt idx="1824">
                  <c:v>0.318961039</c:v>
                </c:pt>
                <c:pt idx="1825">
                  <c:v>4.4386423000000001E-2</c:v>
                </c:pt>
                <c:pt idx="1826">
                  <c:v>-0.11724137900000001</c:v>
                </c:pt>
                <c:pt idx="1827">
                  <c:v>0.35787610600000003</c:v>
                </c:pt>
                <c:pt idx="1828">
                  <c:v>2.1311475E-2</c:v>
                </c:pt>
                <c:pt idx="1829">
                  <c:v>-1.8937079999999998E-2</c:v>
                </c:pt>
                <c:pt idx="1830">
                  <c:v>0.236088305</c:v>
                </c:pt>
                <c:pt idx="1831">
                  <c:v>2.3809523999999999E-2</c:v>
                </c:pt>
                <c:pt idx="1832">
                  <c:v>0</c:v>
                </c:pt>
                <c:pt idx="1833">
                  <c:v>0.15</c:v>
                </c:pt>
                <c:pt idx="1834">
                  <c:v>-1.430143E-2</c:v>
                </c:pt>
                <c:pt idx="1835">
                  <c:v>5.2927927999999999E-2</c:v>
                </c:pt>
                <c:pt idx="1836">
                  <c:v>0.10682926800000001</c:v>
                </c:pt>
                <c:pt idx="1837">
                  <c:v>0.208987161</c:v>
                </c:pt>
                <c:pt idx="1838">
                  <c:v>-0.15682062299999999</c:v>
                </c:pt>
                <c:pt idx="1839">
                  <c:v>0.29963190200000001</c:v>
                </c:pt>
                <c:pt idx="1840">
                  <c:v>3.8446602000000003E-2</c:v>
                </c:pt>
                <c:pt idx="1841">
                  <c:v>6.5989848000000004E-2</c:v>
                </c:pt>
                <c:pt idx="1842">
                  <c:v>-2.5454544999999999E-2</c:v>
                </c:pt>
                <c:pt idx="1843">
                  <c:v>0.13646789000000001</c:v>
                </c:pt>
                <c:pt idx="1844">
                  <c:v>8.1730768999999995E-2</c:v>
                </c:pt>
                <c:pt idx="1845">
                  <c:v>-0.14516129</c:v>
                </c:pt>
                <c:pt idx="1846">
                  <c:v>0.14285714299999999</c:v>
                </c:pt>
                <c:pt idx="1847">
                  <c:v>-4.2296072999999997E-2</c:v>
                </c:pt>
                <c:pt idx="1848">
                  <c:v>8.1248069000000006E-2</c:v>
                </c:pt>
                <c:pt idx="1849">
                  <c:v>1.0909090999999999E-2</c:v>
                </c:pt>
                <c:pt idx="1850">
                  <c:v>3.0502885E-2</c:v>
                </c:pt>
                <c:pt idx="1851">
                  <c:v>0.23297665400000001</c:v>
                </c:pt>
                <c:pt idx="1852">
                  <c:v>-4.1198501999999998E-2</c:v>
                </c:pt>
                <c:pt idx="1853">
                  <c:v>5.6338027999999998E-2</c:v>
                </c:pt>
                <c:pt idx="1854">
                  <c:v>8.7327375999999998E-2</c:v>
                </c:pt>
                <c:pt idx="1855">
                  <c:v>0.28695652199999999</c:v>
                </c:pt>
                <c:pt idx="1856">
                  <c:v>0.299036476</c:v>
                </c:pt>
                <c:pt idx="1857">
                  <c:v>6.1046511999999997E-2</c:v>
                </c:pt>
                <c:pt idx="1858">
                  <c:v>0.1</c:v>
                </c:pt>
                <c:pt idx="1859">
                  <c:v>0.16197183100000001</c:v>
                </c:pt>
                <c:pt idx="1860">
                  <c:v>7.7075098999999994E-2</c:v>
                </c:pt>
                <c:pt idx="1861">
                  <c:v>0.27060439600000002</c:v>
                </c:pt>
                <c:pt idx="1862">
                  <c:v>-7.4074074000000004E-2</c:v>
                </c:pt>
                <c:pt idx="1863">
                  <c:v>0.531034483</c:v>
                </c:pt>
                <c:pt idx="1864">
                  <c:v>-8.7221094999999998E-2</c:v>
                </c:pt>
                <c:pt idx="1865">
                  <c:v>0.16800000000000001</c:v>
                </c:pt>
                <c:pt idx="1866">
                  <c:v>-2.2222222E-2</c:v>
                </c:pt>
                <c:pt idx="1867">
                  <c:v>-3.9443155000000001E-2</c:v>
                </c:pt>
                <c:pt idx="1868">
                  <c:v>-1.2075472E-2</c:v>
                </c:pt>
                <c:pt idx="1869">
                  <c:v>-5.5335967999999999E-2</c:v>
                </c:pt>
                <c:pt idx="1870">
                  <c:v>-6.5263158000000002E-2</c:v>
                </c:pt>
                <c:pt idx="1871">
                  <c:v>0.43399810100000002</c:v>
                </c:pt>
                <c:pt idx="1872">
                  <c:v>0</c:v>
                </c:pt>
                <c:pt idx="1873">
                  <c:v>-2.1739129999999999E-2</c:v>
                </c:pt>
                <c:pt idx="1874">
                  <c:v>8.3074534000000005E-2</c:v>
                </c:pt>
                <c:pt idx="1875">
                  <c:v>0.173147469</c:v>
                </c:pt>
                <c:pt idx="1876">
                  <c:v>8.3333332999999996E-2</c:v>
                </c:pt>
                <c:pt idx="1877">
                  <c:v>0.26780626800000001</c:v>
                </c:pt>
                <c:pt idx="1878">
                  <c:v>6.8965517000000004E-2</c:v>
                </c:pt>
                <c:pt idx="1879">
                  <c:v>0.39484978500000001</c:v>
                </c:pt>
                <c:pt idx="1880">
                  <c:v>0.571428571</c:v>
                </c:pt>
                <c:pt idx="1881">
                  <c:v>0.178947368</c:v>
                </c:pt>
                <c:pt idx="1882">
                  <c:v>4.6451613000000003E-2</c:v>
                </c:pt>
                <c:pt idx="1883">
                  <c:v>-9.9099098999999996E-2</c:v>
                </c:pt>
                <c:pt idx="1884">
                  <c:v>6.4027939000000006E-2</c:v>
                </c:pt>
                <c:pt idx="1885">
                  <c:v>0.115555556</c:v>
                </c:pt>
                <c:pt idx="1886">
                  <c:v>0.28648648599999998</c:v>
                </c:pt>
                <c:pt idx="1887">
                  <c:v>1.6260163000000001E-2</c:v>
                </c:pt>
                <c:pt idx="1888">
                  <c:v>0.35870904199999998</c:v>
                </c:pt>
                <c:pt idx="1889">
                  <c:v>-4.7817048000000001E-2</c:v>
                </c:pt>
                <c:pt idx="1890">
                  <c:v>6.3291138999999996E-2</c:v>
                </c:pt>
                <c:pt idx="1891">
                  <c:v>-3.6781609E-2</c:v>
                </c:pt>
                <c:pt idx="1892">
                  <c:v>0.20887968700000001</c:v>
                </c:pt>
                <c:pt idx="1893">
                  <c:v>-8.1412103999999999E-2</c:v>
                </c:pt>
                <c:pt idx="1894">
                  <c:v>0.25081433199999997</c:v>
                </c:pt>
                <c:pt idx="1895">
                  <c:v>0.24559386999999999</c:v>
                </c:pt>
                <c:pt idx="1896">
                  <c:v>-4.7817048000000001E-2</c:v>
                </c:pt>
                <c:pt idx="1897">
                  <c:v>-2.4271845E-2</c:v>
                </c:pt>
                <c:pt idx="1898">
                  <c:v>-4.2690815E-2</c:v>
                </c:pt>
                <c:pt idx="1899">
                  <c:v>-0.02</c:v>
                </c:pt>
                <c:pt idx="1900">
                  <c:v>0.102857143</c:v>
                </c:pt>
                <c:pt idx="1901">
                  <c:v>0.128472222</c:v>
                </c:pt>
                <c:pt idx="1902">
                  <c:v>-3.2967033E-2</c:v>
                </c:pt>
                <c:pt idx="1903">
                  <c:v>-3.8461538000000003E-2</c:v>
                </c:pt>
                <c:pt idx="1904">
                  <c:v>9.8878695000000003E-2</c:v>
                </c:pt>
                <c:pt idx="1905">
                  <c:v>-9.7826087000000006E-2</c:v>
                </c:pt>
                <c:pt idx="1906">
                  <c:v>0.17307692299999999</c:v>
                </c:pt>
                <c:pt idx="1907">
                  <c:v>0.10208</c:v>
                </c:pt>
                <c:pt idx="1908">
                  <c:v>6.6666666999999999E-2</c:v>
                </c:pt>
                <c:pt idx="1909">
                  <c:v>0.21282051299999999</c:v>
                </c:pt>
                <c:pt idx="1910">
                  <c:v>0</c:v>
                </c:pt>
                <c:pt idx="1911">
                  <c:v>-2.0618556999999999E-2</c:v>
                </c:pt>
                <c:pt idx="1912">
                  <c:v>0.316410256</c:v>
                </c:pt>
                <c:pt idx="1913">
                  <c:v>0.30769230800000003</c:v>
                </c:pt>
                <c:pt idx="1914">
                  <c:v>7.421875E-2</c:v>
                </c:pt>
                <c:pt idx="1915">
                  <c:v>0.05</c:v>
                </c:pt>
                <c:pt idx="1916">
                  <c:v>0.257244535</c:v>
                </c:pt>
                <c:pt idx="1917">
                  <c:v>-5.3451327E-2</c:v>
                </c:pt>
                <c:pt idx="1918">
                  <c:v>-2.808989E-3</c:v>
                </c:pt>
                <c:pt idx="1919">
                  <c:v>3.216727E-3</c:v>
                </c:pt>
                <c:pt idx="1920">
                  <c:v>7.6190475999999993E-2</c:v>
                </c:pt>
                <c:pt idx="1921">
                  <c:v>0.16301886800000001</c:v>
                </c:pt>
                <c:pt idx="1922">
                  <c:v>6.5637065999999994E-2</c:v>
                </c:pt>
                <c:pt idx="1923">
                  <c:v>-0.125506073</c:v>
                </c:pt>
                <c:pt idx="1924">
                  <c:v>0.61853658499999997</c:v>
                </c:pt>
                <c:pt idx="1925">
                  <c:v>-4.2145594000000001E-2</c:v>
                </c:pt>
                <c:pt idx="1926">
                  <c:v>-7.8399999999999997E-2</c:v>
                </c:pt>
                <c:pt idx="1927">
                  <c:v>-4.2144026000000001E-2</c:v>
                </c:pt>
                <c:pt idx="1928">
                  <c:v>-0.124660194</c:v>
                </c:pt>
                <c:pt idx="1929">
                  <c:v>0.28000000000000003</c:v>
                </c:pt>
                <c:pt idx="1930">
                  <c:v>3.3997655000000002E-2</c:v>
                </c:pt>
                <c:pt idx="1931">
                  <c:v>8.4245810000000004E-2</c:v>
                </c:pt>
                <c:pt idx="1932">
                  <c:v>6.6666670000000003E-3</c:v>
                </c:pt>
                <c:pt idx="1933">
                  <c:v>0.40167364</c:v>
                </c:pt>
                <c:pt idx="1934">
                  <c:v>0.76363636400000001</c:v>
                </c:pt>
                <c:pt idx="1935">
                  <c:v>0.33707865199999998</c:v>
                </c:pt>
                <c:pt idx="1936">
                  <c:v>-6.8248290000000001E-3</c:v>
                </c:pt>
                <c:pt idx="1937">
                  <c:v>0.21051761199999999</c:v>
                </c:pt>
                <c:pt idx="1938">
                  <c:v>0.44772420000000002</c:v>
                </c:pt>
                <c:pt idx="1939">
                  <c:v>1.3793102999999999E-2</c:v>
                </c:pt>
                <c:pt idx="1940">
                  <c:v>-1.7660044E-2</c:v>
                </c:pt>
                <c:pt idx="1941">
                  <c:v>-0.14285714299999999</c:v>
                </c:pt>
                <c:pt idx="1942">
                  <c:v>0.32412672599999998</c:v>
                </c:pt>
                <c:pt idx="1943">
                  <c:v>0.29244249700000002</c:v>
                </c:pt>
                <c:pt idx="1944">
                  <c:v>-2.1865888999999999E-2</c:v>
                </c:pt>
                <c:pt idx="1945">
                  <c:v>0</c:v>
                </c:pt>
                <c:pt idx="1946">
                  <c:v>0.25</c:v>
                </c:pt>
                <c:pt idx="1947">
                  <c:v>-5.6195965E-2</c:v>
                </c:pt>
                <c:pt idx="1948">
                  <c:v>-0.116997792</c:v>
                </c:pt>
                <c:pt idx="1949">
                  <c:v>0.11104751</c:v>
                </c:pt>
                <c:pt idx="1950">
                  <c:v>1.9354838999999999E-2</c:v>
                </c:pt>
                <c:pt idx="1951">
                  <c:v>-1.7521901999999999E-2</c:v>
                </c:pt>
                <c:pt idx="1952">
                  <c:v>0.15343915299999999</c:v>
                </c:pt>
                <c:pt idx="1953">
                  <c:v>0.180327869</c:v>
                </c:pt>
                <c:pt idx="1954">
                  <c:v>0.29032258100000002</c:v>
                </c:pt>
                <c:pt idx="1955">
                  <c:v>-6.1313869E-2</c:v>
                </c:pt>
                <c:pt idx="1956">
                  <c:v>0.14561027800000001</c:v>
                </c:pt>
                <c:pt idx="1957">
                  <c:v>-5.3067993000000001E-2</c:v>
                </c:pt>
                <c:pt idx="1958">
                  <c:v>0.84952229300000004</c:v>
                </c:pt>
                <c:pt idx="1959">
                  <c:v>4.8229547999999997E-2</c:v>
                </c:pt>
                <c:pt idx="1960">
                  <c:v>-5.4704599999999999E-3</c:v>
                </c:pt>
                <c:pt idx="1961">
                  <c:v>0.20187793400000001</c:v>
                </c:pt>
                <c:pt idx="1962">
                  <c:v>8.2589285999999998E-2</c:v>
                </c:pt>
                <c:pt idx="1963">
                  <c:v>-1.0932106E-2</c:v>
                </c:pt>
                <c:pt idx="1964">
                  <c:v>0.65804140099999997</c:v>
                </c:pt>
                <c:pt idx="1965">
                  <c:v>-2.6373626000000001E-2</c:v>
                </c:pt>
                <c:pt idx="1966">
                  <c:v>0.45</c:v>
                </c:pt>
                <c:pt idx="1967">
                  <c:v>-1.4999999999999999E-2</c:v>
                </c:pt>
                <c:pt idx="1968">
                  <c:v>0.22448979599999999</c:v>
                </c:pt>
                <c:pt idx="1969">
                  <c:v>6.1946902999999998E-2</c:v>
                </c:pt>
                <c:pt idx="1970">
                  <c:v>-5.8823528999999999E-2</c:v>
                </c:pt>
                <c:pt idx="1971">
                  <c:v>8.6206900000000003E-3</c:v>
                </c:pt>
                <c:pt idx="1972">
                  <c:v>0.1172771</c:v>
                </c:pt>
                <c:pt idx="1973">
                  <c:v>-5.3627759999999997E-2</c:v>
                </c:pt>
                <c:pt idx="1974">
                  <c:v>-2.717727E-2</c:v>
                </c:pt>
                <c:pt idx="1975">
                  <c:v>-0.05</c:v>
                </c:pt>
                <c:pt idx="1976">
                  <c:v>8.5514833999999998E-2</c:v>
                </c:pt>
                <c:pt idx="1977">
                  <c:v>0.252631579</c:v>
                </c:pt>
                <c:pt idx="1978">
                  <c:v>0.54675324700000005</c:v>
                </c:pt>
                <c:pt idx="1979">
                  <c:v>0.20120724300000001</c:v>
                </c:pt>
                <c:pt idx="1980">
                  <c:v>2.124646E-3</c:v>
                </c:pt>
                <c:pt idx="1981">
                  <c:v>4.5871559999999999E-2</c:v>
                </c:pt>
                <c:pt idx="1982">
                  <c:v>-4.1159963000000001E-2</c:v>
                </c:pt>
                <c:pt idx="1983">
                  <c:v>9.9122353999999996E-2</c:v>
                </c:pt>
                <c:pt idx="1984">
                  <c:v>0.11162361599999999</c:v>
                </c:pt>
                <c:pt idx="1985">
                  <c:v>4.4093177999999997E-2</c:v>
                </c:pt>
                <c:pt idx="1986">
                  <c:v>0.41098039200000003</c:v>
                </c:pt>
                <c:pt idx="1987">
                  <c:v>-1.8775719999999999E-2</c:v>
                </c:pt>
                <c:pt idx="1988">
                  <c:v>5.5684455000000001E-2</c:v>
                </c:pt>
                <c:pt idx="1989">
                  <c:v>-0.22166427499999999</c:v>
                </c:pt>
                <c:pt idx="1990">
                  <c:v>0.10198209699999999</c:v>
                </c:pt>
                <c:pt idx="1991">
                  <c:v>-8.7982832999999996E-2</c:v>
                </c:pt>
                <c:pt idx="1992">
                  <c:v>2.3201860000000001E-3</c:v>
                </c:pt>
                <c:pt idx="1993">
                  <c:v>-0.14035087700000001</c:v>
                </c:pt>
                <c:pt idx="1994">
                  <c:v>0.28000000000000003</c:v>
                </c:pt>
                <c:pt idx="1995">
                  <c:v>7.8095237999999997E-2</c:v>
                </c:pt>
                <c:pt idx="1996">
                  <c:v>-6.95825E-3</c:v>
                </c:pt>
                <c:pt idx="1997">
                  <c:v>-1.7628909999999999E-3</c:v>
                </c:pt>
                <c:pt idx="1998">
                  <c:v>0.24590163900000001</c:v>
                </c:pt>
                <c:pt idx="1999">
                  <c:v>-0.12972292199999999</c:v>
                </c:pt>
                <c:pt idx="2000">
                  <c:v>6.8965520000000002E-3</c:v>
                </c:pt>
                <c:pt idx="2001">
                  <c:v>0.23809523799999999</c:v>
                </c:pt>
                <c:pt idx="2002">
                  <c:v>0.18723404299999999</c:v>
                </c:pt>
                <c:pt idx="2003">
                  <c:v>-0.180327869</c:v>
                </c:pt>
                <c:pt idx="2004">
                  <c:v>3.3513514000000001E-2</c:v>
                </c:pt>
                <c:pt idx="2005">
                  <c:v>-0.141535615</c:v>
                </c:pt>
                <c:pt idx="2006">
                  <c:v>0.15105740200000001</c:v>
                </c:pt>
                <c:pt idx="2007">
                  <c:v>0.25834127699999998</c:v>
                </c:pt>
                <c:pt idx="2008">
                  <c:v>0.92245629799999995</c:v>
                </c:pt>
                <c:pt idx="2009">
                  <c:v>0.33101391699999999</c:v>
                </c:pt>
                <c:pt idx="2010">
                  <c:v>0.17819760000000001</c:v>
                </c:pt>
                <c:pt idx="2011">
                  <c:v>1.0874006810000001</c:v>
                </c:pt>
                <c:pt idx="2012">
                  <c:v>-5.1818181999999997E-2</c:v>
                </c:pt>
                <c:pt idx="2013">
                  <c:v>0.12670299700000001</c:v>
                </c:pt>
                <c:pt idx="2014">
                  <c:v>0.23348017600000001</c:v>
                </c:pt>
                <c:pt idx="2015">
                  <c:v>0.20618556699999999</c:v>
                </c:pt>
                <c:pt idx="2016">
                  <c:v>2.0408163E-2</c:v>
                </c:pt>
                <c:pt idx="2017">
                  <c:v>1.5402844000000001E-2</c:v>
                </c:pt>
                <c:pt idx="2018">
                  <c:v>-3.1707316999999999E-2</c:v>
                </c:pt>
                <c:pt idx="2019">
                  <c:v>6.0221869999999997E-2</c:v>
                </c:pt>
                <c:pt idx="2020">
                  <c:v>-7.0175439999999997E-3</c:v>
                </c:pt>
                <c:pt idx="2021">
                  <c:v>-0.219659409</c:v>
                </c:pt>
                <c:pt idx="2022">
                  <c:v>3.8961039000000003E-2</c:v>
                </c:pt>
                <c:pt idx="2023">
                  <c:v>8.4765857E-2</c:v>
                </c:pt>
                <c:pt idx="2024">
                  <c:v>-5.2631578999999998E-2</c:v>
                </c:pt>
                <c:pt idx="2025">
                  <c:v>0.61066666700000005</c:v>
                </c:pt>
                <c:pt idx="2026">
                  <c:v>0.32790567100000001</c:v>
                </c:pt>
                <c:pt idx="2027">
                  <c:v>0.378222222</c:v>
                </c:pt>
                <c:pt idx="2028">
                  <c:v>-3.3639144000000003E-2</c:v>
                </c:pt>
                <c:pt idx="2029">
                  <c:v>-9.3167700000000003E-3</c:v>
                </c:pt>
                <c:pt idx="2030">
                  <c:v>-9.6317280000000005E-2</c:v>
                </c:pt>
                <c:pt idx="2031">
                  <c:v>0.10383536</c:v>
                </c:pt>
                <c:pt idx="2032">
                  <c:v>0.12857142899999999</c:v>
                </c:pt>
                <c:pt idx="2033">
                  <c:v>0.25210083999999999</c:v>
                </c:pt>
                <c:pt idx="2034">
                  <c:v>-4.37846E-2</c:v>
                </c:pt>
                <c:pt idx="2035">
                  <c:v>-0.27891156499999997</c:v>
                </c:pt>
                <c:pt idx="2036">
                  <c:v>2.2727272999999999E-2</c:v>
                </c:pt>
                <c:pt idx="2037">
                  <c:v>-0.117647059</c:v>
                </c:pt>
                <c:pt idx="2038">
                  <c:v>-6.7388688000000002E-2</c:v>
                </c:pt>
                <c:pt idx="2039">
                  <c:v>0.62920268999999995</c:v>
                </c:pt>
                <c:pt idx="2040">
                  <c:v>-4.7058823999999999E-2</c:v>
                </c:pt>
                <c:pt idx="2041">
                  <c:v>0.26726831000000001</c:v>
                </c:pt>
                <c:pt idx="2042">
                  <c:v>-0.15674603200000001</c:v>
                </c:pt>
                <c:pt idx="2043">
                  <c:v>1.5384615000000001E-2</c:v>
                </c:pt>
                <c:pt idx="2044">
                  <c:v>0.17621621600000001</c:v>
                </c:pt>
                <c:pt idx="2045">
                  <c:v>0.25340599499999999</c:v>
                </c:pt>
                <c:pt idx="2046">
                  <c:v>3.9501040000000001E-2</c:v>
                </c:pt>
                <c:pt idx="2047">
                  <c:v>0.37076536999999998</c:v>
                </c:pt>
                <c:pt idx="2048">
                  <c:v>0.12704918000000001</c:v>
                </c:pt>
                <c:pt idx="2049">
                  <c:v>-0.21686010999999999</c:v>
                </c:pt>
                <c:pt idx="2050">
                  <c:v>0.15839493099999999</c:v>
                </c:pt>
                <c:pt idx="2051">
                  <c:v>0.30697142900000002</c:v>
                </c:pt>
                <c:pt idx="2052">
                  <c:v>0.17321688499999999</c:v>
                </c:pt>
                <c:pt idx="2053">
                  <c:v>5.3012967000000001E-2</c:v>
                </c:pt>
                <c:pt idx="2054">
                  <c:v>-8.3503055000000007E-2</c:v>
                </c:pt>
                <c:pt idx="2055">
                  <c:v>0.13507378</c:v>
                </c:pt>
                <c:pt idx="2056">
                  <c:v>0.24263839800000001</c:v>
                </c:pt>
                <c:pt idx="2057">
                  <c:v>0.378727064</c:v>
                </c:pt>
                <c:pt idx="2058">
                  <c:v>0.31425800199999998</c:v>
                </c:pt>
                <c:pt idx="2059">
                  <c:v>-2.2346369000000001E-2</c:v>
                </c:pt>
                <c:pt idx="2060">
                  <c:v>0</c:v>
                </c:pt>
                <c:pt idx="2061">
                  <c:v>1.0810811E-2</c:v>
                </c:pt>
                <c:pt idx="2062">
                  <c:v>0.169537625</c:v>
                </c:pt>
                <c:pt idx="2063">
                  <c:v>0.121730382</c:v>
                </c:pt>
                <c:pt idx="2064">
                  <c:v>2.4333332999999999E-2</c:v>
                </c:pt>
                <c:pt idx="2065">
                  <c:v>0.285414481</c:v>
                </c:pt>
                <c:pt idx="2066">
                  <c:v>9.8522169999999999E-3</c:v>
                </c:pt>
                <c:pt idx="2067">
                  <c:v>3.4482760000000001E-3</c:v>
                </c:pt>
                <c:pt idx="2068">
                  <c:v>4.5217391000000003E-2</c:v>
                </c:pt>
                <c:pt idx="2069">
                  <c:v>-1.0952900000000001E-3</c:v>
                </c:pt>
                <c:pt idx="2070">
                  <c:v>-0.54534774399999997</c:v>
                </c:pt>
                <c:pt idx="2071">
                  <c:v>4.0372670999999999E-2</c:v>
                </c:pt>
                <c:pt idx="2072">
                  <c:v>0.133930997</c:v>
                </c:pt>
                <c:pt idx="2073">
                  <c:v>7.3170732000000002E-2</c:v>
                </c:pt>
                <c:pt idx="2074">
                  <c:v>0.08</c:v>
                </c:pt>
                <c:pt idx="2075">
                  <c:v>0.27249357299999999</c:v>
                </c:pt>
                <c:pt idx="2076">
                  <c:v>-0.27751519200000002</c:v>
                </c:pt>
                <c:pt idx="2077">
                  <c:v>-7.1219511999999999E-2</c:v>
                </c:pt>
                <c:pt idx="2078">
                  <c:v>0.52857142899999998</c:v>
                </c:pt>
                <c:pt idx="2079">
                  <c:v>0.14628571400000001</c:v>
                </c:pt>
                <c:pt idx="2080">
                  <c:v>0.18754525699999999</c:v>
                </c:pt>
                <c:pt idx="2081">
                  <c:v>0.30276422800000002</c:v>
                </c:pt>
                <c:pt idx="2082">
                  <c:v>2.4525315999999998E-2</c:v>
                </c:pt>
                <c:pt idx="2083">
                  <c:v>2.8481012999999999E-2</c:v>
                </c:pt>
                <c:pt idx="2084">
                  <c:v>8.6455330000000004E-3</c:v>
                </c:pt>
                <c:pt idx="2085">
                  <c:v>4.7660690999999998E-2</c:v>
                </c:pt>
                <c:pt idx="2086">
                  <c:v>0</c:v>
                </c:pt>
                <c:pt idx="2087">
                  <c:v>3.6571429000000003E-2</c:v>
                </c:pt>
                <c:pt idx="2088">
                  <c:v>0.55454545499999996</c:v>
                </c:pt>
                <c:pt idx="2089">
                  <c:v>-0.21521997600000001</c:v>
                </c:pt>
                <c:pt idx="2090">
                  <c:v>-2.7777777999999999E-2</c:v>
                </c:pt>
                <c:pt idx="2091">
                  <c:v>-0.15131578900000001</c:v>
                </c:pt>
                <c:pt idx="2092">
                  <c:v>0.17845340400000001</c:v>
                </c:pt>
                <c:pt idx="2093">
                  <c:v>0.13563950799999999</c:v>
                </c:pt>
                <c:pt idx="2094">
                  <c:v>-3.9031517000000002E-2</c:v>
                </c:pt>
                <c:pt idx="2095">
                  <c:v>5.0526316000000002E-2</c:v>
                </c:pt>
                <c:pt idx="2096">
                  <c:v>4.7904191999999998E-2</c:v>
                </c:pt>
                <c:pt idx="2097">
                  <c:v>0.693333333</c:v>
                </c:pt>
                <c:pt idx="2098">
                  <c:v>0.14247311800000001</c:v>
                </c:pt>
                <c:pt idx="2099">
                  <c:v>6.6382978999999995E-2</c:v>
                </c:pt>
                <c:pt idx="2100">
                  <c:v>0.59955555599999999</c:v>
                </c:pt>
                <c:pt idx="2101">
                  <c:v>0.17951002199999999</c:v>
                </c:pt>
                <c:pt idx="2102">
                  <c:v>0.23090745700000001</c:v>
                </c:pt>
                <c:pt idx="2103">
                  <c:v>-4.8991354000000001E-2</c:v>
                </c:pt>
                <c:pt idx="2104">
                  <c:v>-0.25449871499999999</c:v>
                </c:pt>
                <c:pt idx="2105">
                  <c:v>4.1666666999999998E-2</c:v>
                </c:pt>
                <c:pt idx="2106">
                  <c:v>1.166149068</c:v>
                </c:pt>
                <c:pt idx="2107">
                  <c:v>-3.4172661999999999E-2</c:v>
                </c:pt>
                <c:pt idx="2108">
                  <c:v>-6.2918340000000003E-2</c:v>
                </c:pt>
                <c:pt idx="2109">
                  <c:v>6.1538462000000002E-2</c:v>
                </c:pt>
                <c:pt idx="2110">
                  <c:v>-2.4745763E-2</c:v>
                </c:pt>
                <c:pt idx="2111">
                  <c:v>0.250574713</c:v>
                </c:pt>
                <c:pt idx="2112">
                  <c:v>8.6363635999999994E-2</c:v>
                </c:pt>
                <c:pt idx="2113">
                  <c:v>-4.9180328000000002E-2</c:v>
                </c:pt>
                <c:pt idx="2114">
                  <c:v>-5.8823529999999999E-3</c:v>
                </c:pt>
                <c:pt idx="2115">
                  <c:v>0.245825603</c:v>
                </c:pt>
                <c:pt idx="2116">
                  <c:v>4.3115437999999999E-2</c:v>
                </c:pt>
                <c:pt idx="2117">
                  <c:v>0.221914894</c:v>
                </c:pt>
                <c:pt idx="2118">
                  <c:v>1.1111109999999999E-3</c:v>
                </c:pt>
                <c:pt idx="2119">
                  <c:v>0.42084006499999999</c:v>
                </c:pt>
                <c:pt idx="2120">
                  <c:v>0.11613936699999999</c:v>
                </c:pt>
                <c:pt idx="2121">
                  <c:v>-7.5104312000000006E-2</c:v>
                </c:pt>
                <c:pt idx="2122">
                  <c:v>0.244288225</c:v>
                </c:pt>
                <c:pt idx="2123">
                  <c:v>-8.9068826000000004E-2</c:v>
                </c:pt>
                <c:pt idx="2124">
                  <c:v>0.223642173</c:v>
                </c:pt>
                <c:pt idx="2125">
                  <c:v>-1.1703511E-2</c:v>
                </c:pt>
                <c:pt idx="2126">
                  <c:v>0.18990384599999999</c:v>
                </c:pt>
                <c:pt idx="2127">
                  <c:v>9.8582038999999996E-2</c:v>
                </c:pt>
                <c:pt idx="2128">
                  <c:v>0.75776397500000003</c:v>
                </c:pt>
                <c:pt idx="2129">
                  <c:v>3.4666666999999998E-2</c:v>
                </c:pt>
                <c:pt idx="2130">
                  <c:v>-6.5566458999999994E-2</c:v>
                </c:pt>
                <c:pt idx="2131">
                  <c:v>0.53583333300000002</c:v>
                </c:pt>
                <c:pt idx="2132">
                  <c:v>1.031111111</c:v>
                </c:pt>
                <c:pt idx="2133">
                  <c:v>1.3333332999999999E-2</c:v>
                </c:pt>
                <c:pt idx="2134">
                  <c:v>0.17772511799999999</c:v>
                </c:pt>
                <c:pt idx="2135">
                  <c:v>0.111498258</c:v>
                </c:pt>
                <c:pt idx="2136">
                  <c:v>-2.7237353999999998E-2</c:v>
                </c:pt>
                <c:pt idx="2137">
                  <c:v>-1.3157894999999999E-2</c:v>
                </c:pt>
                <c:pt idx="2138">
                  <c:v>6.5573770000000003E-2</c:v>
                </c:pt>
                <c:pt idx="2139">
                  <c:v>-3.8461538000000003E-2</c:v>
                </c:pt>
                <c:pt idx="2140">
                  <c:v>1.442623E-2</c:v>
                </c:pt>
                <c:pt idx="2141">
                  <c:v>0.28725314200000002</c:v>
                </c:pt>
                <c:pt idx="2142">
                  <c:v>0.13993710700000001</c:v>
                </c:pt>
                <c:pt idx="2143">
                  <c:v>1.6949153000000002E-2</c:v>
                </c:pt>
                <c:pt idx="2144">
                  <c:v>-0.15942028999999999</c:v>
                </c:pt>
                <c:pt idx="2145">
                  <c:v>0.17130801700000001</c:v>
                </c:pt>
                <c:pt idx="2146">
                  <c:v>0.62285714299999995</c:v>
                </c:pt>
                <c:pt idx="2147">
                  <c:v>7.8740159999999993E-3</c:v>
                </c:pt>
                <c:pt idx="2148">
                  <c:v>0.13600000000000001</c:v>
                </c:pt>
                <c:pt idx="2149">
                  <c:v>8.8732394000000006E-2</c:v>
                </c:pt>
                <c:pt idx="2150">
                  <c:v>3.0534351000000001E-2</c:v>
                </c:pt>
                <c:pt idx="2151">
                  <c:v>0.11218568700000001</c:v>
                </c:pt>
                <c:pt idx="2152">
                  <c:v>0.48184818499999998</c:v>
                </c:pt>
                <c:pt idx="2153">
                  <c:v>-1.3836477999999999E-2</c:v>
                </c:pt>
                <c:pt idx="2154">
                  <c:v>2.0304569000000001E-2</c:v>
                </c:pt>
                <c:pt idx="2155">
                  <c:v>0.29641693800000002</c:v>
                </c:pt>
                <c:pt idx="2156">
                  <c:v>0.59752925899999998</c:v>
                </c:pt>
                <c:pt idx="2157">
                  <c:v>5.4237288000000002E-2</c:v>
                </c:pt>
                <c:pt idx="2158">
                  <c:v>-5.4054053999999997E-2</c:v>
                </c:pt>
                <c:pt idx="2159">
                  <c:v>6.7796609999999993E-2</c:v>
                </c:pt>
                <c:pt idx="2160">
                  <c:v>0.54530281400000002</c:v>
                </c:pt>
                <c:pt idx="2161">
                  <c:v>0.16239999999999999</c:v>
                </c:pt>
                <c:pt idx="2162">
                  <c:v>-0.14499999999999999</c:v>
                </c:pt>
                <c:pt idx="2163">
                  <c:v>0.378</c:v>
                </c:pt>
                <c:pt idx="2164">
                  <c:v>0.02</c:v>
                </c:pt>
                <c:pt idx="2165">
                  <c:v>5.6430446000000002E-2</c:v>
                </c:pt>
                <c:pt idx="2166">
                  <c:v>-5.2478134000000003E-2</c:v>
                </c:pt>
                <c:pt idx="2167">
                  <c:v>0.149466192</c:v>
                </c:pt>
                <c:pt idx="2168">
                  <c:v>0.149466192</c:v>
                </c:pt>
                <c:pt idx="2169">
                  <c:v>0.20406189599999999</c:v>
                </c:pt>
                <c:pt idx="2170">
                  <c:v>0.104575163</c:v>
                </c:pt>
                <c:pt idx="2171">
                  <c:v>-0.13636363600000001</c:v>
                </c:pt>
                <c:pt idx="2172">
                  <c:v>-1.0384849999999999E-2</c:v>
                </c:pt>
                <c:pt idx="2173">
                  <c:v>1.3986014E-2</c:v>
                </c:pt>
                <c:pt idx="2174">
                  <c:v>5.7193923000000001E-2</c:v>
                </c:pt>
                <c:pt idx="2175">
                  <c:v>0.634146341</c:v>
                </c:pt>
                <c:pt idx="2176">
                  <c:v>-4.5138889000000001E-2</c:v>
                </c:pt>
                <c:pt idx="2177">
                  <c:v>0.19958706100000001</c:v>
                </c:pt>
                <c:pt idx="2178">
                  <c:v>0.30012150700000001</c:v>
                </c:pt>
                <c:pt idx="2179">
                  <c:v>1.2815213000000001E-2</c:v>
                </c:pt>
                <c:pt idx="2180">
                  <c:v>1.4999999999999999E-2</c:v>
                </c:pt>
                <c:pt idx="2181">
                  <c:v>0.14583333300000001</c:v>
                </c:pt>
                <c:pt idx="2182">
                  <c:v>0.17499999999999999</c:v>
                </c:pt>
                <c:pt idx="2183">
                  <c:v>-1.1019280000000001E-3</c:v>
                </c:pt>
                <c:pt idx="2184">
                  <c:v>0.32413793099999999</c:v>
                </c:pt>
                <c:pt idx="2185">
                  <c:v>-1.9607843E-2</c:v>
                </c:pt>
                <c:pt idx="2186">
                  <c:v>0.129151292</c:v>
                </c:pt>
                <c:pt idx="2187">
                  <c:v>7.8822899999999999E-4</c:v>
                </c:pt>
                <c:pt idx="2188">
                  <c:v>-2.0905923E-2</c:v>
                </c:pt>
                <c:pt idx="2189">
                  <c:v>0.34117647099999998</c:v>
                </c:pt>
                <c:pt idx="2190">
                  <c:v>-0.307757167</c:v>
                </c:pt>
                <c:pt idx="2191">
                  <c:v>0.31944444399999999</c:v>
                </c:pt>
                <c:pt idx="2192">
                  <c:v>0.26086956500000003</c:v>
                </c:pt>
                <c:pt idx="2193">
                  <c:v>-0.104743083</c:v>
                </c:pt>
                <c:pt idx="2194">
                  <c:v>0.75774647900000003</c:v>
                </c:pt>
                <c:pt idx="2195">
                  <c:v>-0.13436883599999999</c:v>
                </c:pt>
                <c:pt idx="2196">
                  <c:v>7.2769952999999998E-2</c:v>
                </c:pt>
                <c:pt idx="2197">
                  <c:v>7.8750000000000001E-2</c:v>
                </c:pt>
                <c:pt idx="2198">
                  <c:v>3.9755352000000001E-2</c:v>
                </c:pt>
                <c:pt idx="2199">
                  <c:v>0.96016205300000002</c:v>
                </c:pt>
                <c:pt idx="2200">
                  <c:v>0.231884058</c:v>
                </c:pt>
                <c:pt idx="2201">
                  <c:v>5.0251260000000004E-3</c:v>
                </c:pt>
                <c:pt idx="2202">
                  <c:v>-7.7634011000000003E-2</c:v>
                </c:pt>
                <c:pt idx="2203">
                  <c:v>-0.10657966300000001</c:v>
                </c:pt>
                <c:pt idx="2204">
                  <c:v>7.2289160000000002E-3</c:v>
                </c:pt>
                <c:pt idx="2205">
                  <c:v>0.100826972</c:v>
                </c:pt>
                <c:pt idx="2206">
                  <c:v>-4.8913043000000003E-2</c:v>
                </c:pt>
                <c:pt idx="2207">
                  <c:v>-8.5185184999999997E-2</c:v>
                </c:pt>
                <c:pt idx="2208">
                  <c:v>-3.1578947000000003E-2</c:v>
                </c:pt>
                <c:pt idx="2209">
                  <c:v>6.8917017999999997E-2</c:v>
                </c:pt>
                <c:pt idx="2210">
                  <c:v>0.105882353</c:v>
                </c:pt>
                <c:pt idx="2211">
                  <c:v>-5.9119497E-2</c:v>
                </c:pt>
                <c:pt idx="2212">
                  <c:v>-0.130102041</c:v>
                </c:pt>
                <c:pt idx="2213">
                  <c:v>0.152430392</c:v>
                </c:pt>
                <c:pt idx="2214">
                  <c:v>-1.7618041000000001E-2</c:v>
                </c:pt>
                <c:pt idx="2215">
                  <c:v>2.0689655000000001E-2</c:v>
                </c:pt>
                <c:pt idx="2216">
                  <c:v>0</c:v>
                </c:pt>
                <c:pt idx="2217">
                  <c:v>-1.4285714E-2</c:v>
                </c:pt>
                <c:pt idx="2218">
                  <c:v>-9.0100770999999996E-2</c:v>
                </c:pt>
                <c:pt idx="2219">
                  <c:v>3.6502929000000003E-2</c:v>
                </c:pt>
                <c:pt idx="2220">
                  <c:v>0.15910465800000001</c:v>
                </c:pt>
                <c:pt idx="2221">
                  <c:v>0.17849999999999999</c:v>
                </c:pt>
                <c:pt idx="2222">
                  <c:v>7.4001310000000001E-2</c:v>
                </c:pt>
                <c:pt idx="2223">
                  <c:v>0.29729729700000002</c:v>
                </c:pt>
                <c:pt idx="2224">
                  <c:v>-0.10195122</c:v>
                </c:pt>
                <c:pt idx="2225">
                  <c:v>7.6923077000000006E-2</c:v>
                </c:pt>
                <c:pt idx="2226">
                  <c:v>8.5000000000000006E-2</c:v>
                </c:pt>
                <c:pt idx="2227">
                  <c:v>-2.1192052999999999E-2</c:v>
                </c:pt>
                <c:pt idx="2228">
                  <c:v>3.5343035000000002E-2</c:v>
                </c:pt>
                <c:pt idx="2229">
                  <c:v>2.1314387000000001E-2</c:v>
                </c:pt>
                <c:pt idx="2230">
                  <c:v>-1.2729844000000001E-2</c:v>
                </c:pt>
                <c:pt idx="2231">
                  <c:v>0.12857142899999999</c:v>
                </c:pt>
                <c:pt idx="2232">
                  <c:v>0.23295454500000001</c:v>
                </c:pt>
                <c:pt idx="2233">
                  <c:v>-2.6162791000000001E-2</c:v>
                </c:pt>
                <c:pt idx="2234">
                  <c:v>4.8780487999999997E-2</c:v>
                </c:pt>
                <c:pt idx="2235">
                  <c:v>-5.22508E-3</c:v>
                </c:pt>
                <c:pt idx="2236">
                  <c:v>0.18615751799999999</c:v>
                </c:pt>
                <c:pt idx="2237">
                  <c:v>-3.8461538000000003E-2</c:v>
                </c:pt>
                <c:pt idx="2238">
                  <c:v>-0.111111111</c:v>
                </c:pt>
                <c:pt idx="2239">
                  <c:v>0.32727272699999999</c:v>
                </c:pt>
                <c:pt idx="2240">
                  <c:v>0.18329177099999999</c:v>
                </c:pt>
                <c:pt idx="2241">
                  <c:v>0.19261104200000001</c:v>
                </c:pt>
                <c:pt idx="2242">
                  <c:v>-0.30955120800000002</c:v>
                </c:pt>
                <c:pt idx="2243">
                  <c:v>5.227181E-3</c:v>
                </c:pt>
                <c:pt idx="2244">
                  <c:v>6.6666670000000003E-3</c:v>
                </c:pt>
                <c:pt idx="2245">
                  <c:v>-4.7619047999999997E-2</c:v>
                </c:pt>
                <c:pt idx="2246">
                  <c:v>0.25807707299999999</c:v>
                </c:pt>
                <c:pt idx="2247">
                  <c:v>-8.7003222000000005E-2</c:v>
                </c:pt>
                <c:pt idx="2248">
                  <c:v>5.6714820999999999E-2</c:v>
                </c:pt>
                <c:pt idx="2249">
                  <c:v>0.230335702</c:v>
                </c:pt>
                <c:pt idx="2250">
                  <c:v>0.47507629699999998</c:v>
                </c:pt>
                <c:pt idx="2251">
                  <c:v>0.196097561</c:v>
                </c:pt>
                <c:pt idx="2252">
                  <c:v>-0.15014164299999999</c:v>
                </c:pt>
                <c:pt idx="2253">
                  <c:v>-2.7184466000000001E-2</c:v>
                </c:pt>
                <c:pt idx="2254">
                  <c:v>0</c:v>
                </c:pt>
                <c:pt idx="2255">
                  <c:v>0.50390625</c:v>
                </c:pt>
                <c:pt idx="2256">
                  <c:v>-2.7265437E-2</c:v>
                </c:pt>
                <c:pt idx="2257">
                  <c:v>0.05</c:v>
                </c:pt>
                <c:pt idx="2258">
                  <c:v>0.101533966</c:v>
                </c:pt>
                <c:pt idx="2259">
                  <c:v>0.122311828</c:v>
                </c:pt>
                <c:pt idx="2260">
                  <c:v>0.453514739</c:v>
                </c:pt>
                <c:pt idx="2261">
                  <c:v>5.0967565999999999E-2</c:v>
                </c:pt>
                <c:pt idx="2262">
                  <c:v>0.21905424200000001</c:v>
                </c:pt>
                <c:pt idx="2263">
                  <c:v>0.42343750000000002</c:v>
                </c:pt>
                <c:pt idx="2264">
                  <c:v>-5.6000000000000001E-2</c:v>
                </c:pt>
                <c:pt idx="2265">
                  <c:v>2.3017902999999999E-2</c:v>
                </c:pt>
                <c:pt idx="2266">
                  <c:v>-0.10344827600000001</c:v>
                </c:pt>
                <c:pt idx="2267">
                  <c:v>-0.115646259</c:v>
                </c:pt>
                <c:pt idx="2268">
                  <c:v>-3.115016E-2</c:v>
                </c:pt>
                <c:pt idx="2269">
                  <c:v>0.214033317</c:v>
                </c:pt>
                <c:pt idx="2270">
                  <c:v>-1.6497462000000001E-2</c:v>
                </c:pt>
                <c:pt idx="2271">
                  <c:v>4.8951049000000003E-2</c:v>
                </c:pt>
                <c:pt idx="2272">
                  <c:v>-0.26166666700000002</c:v>
                </c:pt>
                <c:pt idx="2273">
                  <c:v>9.6774193999999994E-2</c:v>
                </c:pt>
                <c:pt idx="2274">
                  <c:v>4.8086359000000002E-2</c:v>
                </c:pt>
                <c:pt idx="2275">
                  <c:v>-0.101694915</c:v>
                </c:pt>
                <c:pt idx="2276">
                  <c:v>-1.7681729E-2</c:v>
                </c:pt>
                <c:pt idx="2277">
                  <c:v>0.16334894599999999</c:v>
                </c:pt>
                <c:pt idx="2278">
                  <c:v>2.6957637999999999E-2</c:v>
                </c:pt>
                <c:pt idx="2279">
                  <c:v>0.14676734299999999</c:v>
                </c:pt>
                <c:pt idx="2280">
                  <c:v>2.8908795000000001E-2</c:v>
                </c:pt>
                <c:pt idx="2281">
                  <c:v>0.293069307</c:v>
                </c:pt>
                <c:pt idx="2282">
                  <c:v>4.5519203000000001E-2</c:v>
                </c:pt>
                <c:pt idx="2283">
                  <c:v>8.2251082000000003E-2</c:v>
                </c:pt>
                <c:pt idx="2284">
                  <c:v>0.16517285500000001</c:v>
                </c:pt>
                <c:pt idx="2285">
                  <c:v>-0.104251012</c:v>
                </c:pt>
                <c:pt idx="2286">
                  <c:v>0.17511520699999999</c:v>
                </c:pt>
                <c:pt idx="2287">
                  <c:v>0.13683811000000001</c:v>
                </c:pt>
                <c:pt idx="2288">
                  <c:v>4.9230769000000001E-2</c:v>
                </c:pt>
                <c:pt idx="2289">
                  <c:v>0.19797525299999999</c:v>
                </c:pt>
                <c:pt idx="2290">
                  <c:v>-8.0188678999999999E-2</c:v>
                </c:pt>
                <c:pt idx="2291">
                  <c:v>0.14643440399999999</c:v>
                </c:pt>
                <c:pt idx="2292">
                  <c:v>3.0487800000000001E-3</c:v>
                </c:pt>
                <c:pt idx="2293">
                  <c:v>-0.213523132</c:v>
                </c:pt>
                <c:pt idx="2294">
                  <c:v>3.4666666999999998E-2</c:v>
                </c:pt>
                <c:pt idx="2295">
                  <c:v>8.0791867000000003E-2</c:v>
                </c:pt>
                <c:pt idx="2296">
                  <c:v>1.3846153999999999E-2</c:v>
                </c:pt>
                <c:pt idx="2297">
                  <c:v>-1.3975155E-2</c:v>
                </c:pt>
                <c:pt idx="2298">
                  <c:v>-2.5157233000000001E-2</c:v>
                </c:pt>
                <c:pt idx="2299">
                  <c:v>-4.2682927000000002E-2</c:v>
                </c:pt>
                <c:pt idx="2300">
                  <c:v>-0.14285714299999999</c:v>
                </c:pt>
                <c:pt idx="2301">
                  <c:v>0.32081246499999999</c:v>
                </c:pt>
                <c:pt idx="2302">
                  <c:v>9.1973243999999996E-2</c:v>
                </c:pt>
                <c:pt idx="2303">
                  <c:v>-2.3026316000000002E-2</c:v>
                </c:pt>
                <c:pt idx="2304">
                  <c:v>3.3243486000000003E-2</c:v>
                </c:pt>
                <c:pt idx="2305">
                  <c:v>-2.0996094E-2</c:v>
                </c:pt>
                <c:pt idx="2306">
                  <c:v>0.31209362800000001</c:v>
                </c:pt>
                <c:pt idx="2307">
                  <c:v>-4.0816326999999999E-2</c:v>
                </c:pt>
                <c:pt idx="2308">
                  <c:v>0.16824196599999999</c:v>
                </c:pt>
                <c:pt idx="2309">
                  <c:v>7.1428570999999996E-2</c:v>
                </c:pt>
                <c:pt idx="2310">
                  <c:v>0.93157894699999999</c:v>
                </c:pt>
                <c:pt idx="2311">
                  <c:v>1.9001918999999999E-2</c:v>
                </c:pt>
                <c:pt idx="2312">
                  <c:v>-0.28408759099999997</c:v>
                </c:pt>
                <c:pt idx="2313">
                  <c:v>-3.3457249000000001E-2</c:v>
                </c:pt>
                <c:pt idx="2314">
                  <c:v>0.48478835999999997</c:v>
                </c:pt>
                <c:pt idx="2315">
                  <c:v>8.3743841999999999E-2</c:v>
                </c:pt>
                <c:pt idx="2316">
                  <c:v>0.153479853</c:v>
                </c:pt>
                <c:pt idx="2317">
                  <c:v>3.8066724000000003E-2</c:v>
                </c:pt>
                <c:pt idx="2318">
                  <c:v>-1.6E-2</c:v>
                </c:pt>
                <c:pt idx="2319">
                  <c:v>8.7719298000000001E-2</c:v>
                </c:pt>
                <c:pt idx="2320">
                  <c:v>-0.12815884499999999</c:v>
                </c:pt>
                <c:pt idx="2321">
                  <c:v>-0.36789900800000003</c:v>
                </c:pt>
                <c:pt idx="2322">
                  <c:v>5.6906359999999998E-3</c:v>
                </c:pt>
                <c:pt idx="2323">
                  <c:v>-0.127819549</c:v>
                </c:pt>
                <c:pt idx="2324">
                  <c:v>-1.7376189999999999E-3</c:v>
                </c:pt>
                <c:pt idx="2325">
                  <c:v>0.13188518199999999</c:v>
                </c:pt>
                <c:pt idx="2326">
                  <c:v>3.7252619000000001E-2</c:v>
                </c:pt>
                <c:pt idx="2327">
                  <c:v>1.2216405E-2</c:v>
                </c:pt>
                <c:pt idx="2328">
                  <c:v>0.177896268</c:v>
                </c:pt>
                <c:pt idx="2329">
                  <c:v>-2.5205157999999998E-2</c:v>
                </c:pt>
                <c:pt idx="2330">
                  <c:v>3.0120479999999998E-3</c:v>
                </c:pt>
                <c:pt idx="2331">
                  <c:v>-2.9925186999999999E-2</c:v>
                </c:pt>
                <c:pt idx="2332">
                  <c:v>-0.123448276</c:v>
                </c:pt>
                <c:pt idx="2333">
                  <c:v>-5.7894737000000002E-2</c:v>
                </c:pt>
                <c:pt idx="2334">
                  <c:v>0.101123596</c:v>
                </c:pt>
                <c:pt idx="2335">
                  <c:v>-0.59794490600000005</c:v>
                </c:pt>
                <c:pt idx="2336">
                  <c:v>3.4540158000000001E-2</c:v>
                </c:pt>
                <c:pt idx="2337">
                  <c:v>-0.158199795</c:v>
                </c:pt>
                <c:pt idx="2338">
                  <c:v>-3.3601776999999999E-2</c:v>
                </c:pt>
                <c:pt idx="2339">
                  <c:v>-9.0643274999999995E-2</c:v>
                </c:pt>
                <c:pt idx="2340">
                  <c:v>-9.0178570999999999E-2</c:v>
                </c:pt>
                <c:pt idx="2341">
                  <c:v>-0.112937063</c:v>
                </c:pt>
                <c:pt idx="2342">
                  <c:v>7.4210139999999994E-2</c:v>
                </c:pt>
                <c:pt idx="2343">
                  <c:v>2.8865979E-2</c:v>
                </c:pt>
                <c:pt idx="2344">
                  <c:v>9.5594713999999997E-2</c:v>
                </c:pt>
                <c:pt idx="2345">
                  <c:v>0.240277778</c:v>
                </c:pt>
                <c:pt idx="2346">
                  <c:v>2.2792023000000002E-2</c:v>
                </c:pt>
                <c:pt idx="2347">
                  <c:v>5.1993070000000002E-3</c:v>
                </c:pt>
                <c:pt idx="2348">
                  <c:v>-0.23041650699999999</c:v>
                </c:pt>
                <c:pt idx="2349">
                  <c:v>4.3151969999999998E-2</c:v>
                </c:pt>
                <c:pt idx="2350">
                  <c:v>8.6493396E-2</c:v>
                </c:pt>
                <c:pt idx="2351">
                  <c:v>0.185731272</c:v>
                </c:pt>
                <c:pt idx="2352">
                  <c:v>0.10497237600000001</c:v>
                </c:pt>
                <c:pt idx="2353">
                  <c:v>-0.15946843899999999</c:v>
                </c:pt>
                <c:pt idx="2354">
                  <c:v>-0.140939597</c:v>
                </c:pt>
                <c:pt idx="2355">
                  <c:v>-5.4277829E-2</c:v>
                </c:pt>
                <c:pt idx="2356">
                  <c:v>-0.20856531</c:v>
                </c:pt>
                <c:pt idx="2357">
                  <c:v>2.4096386000000001E-2</c:v>
                </c:pt>
                <c:pt idx="2358">
                  <c:v>-3.7499999999999999E-2</c:v>
                </c:pt>
                <c:pt idx="2359">
                  <c:v>-0.54954621199999998</c:v>
                </c:pt>
                <c:pt idx="2360">
                  <c:v>-0.18280871700000001</c:v>
                </c:pt>
                <c:pt idx="2361">
                  <c:v>0.27181208099999998</c:v>
                </c:pt>
                <c:pt idx="2362">
                  <c:v>-2.4242423999999999E-2</c:v>
                </c:pt>
                <c:pt idx="2363">
                  <c:v>-0.110213697</c:v>
                </c:pt>
                <c:pt idx="2364">
                  <c:v>2.7649770000000001E-2</c:v>
                </c:pt>
                <c:pt idx="2365">
                  <c:v>-8.7607807999999995E-2</c:v>
                </c:pt>
                <c:pt idx="2366">
                  <c:v>-3.8500507000000003E-2</c:v>
                </c:pt>
                <c:pt idx="2367">
                  <c:v>0</c:v>
                </c:pt>
                <c:pt idx="2368">
                  <c:v>-4.8148148000000002E-2</c:v>
                </c:pt>
                <c:pt idx="2369">
                  <c:v>4.9411765000000003E-2</c:v>
                </c:pt>
                <c:pt idx="2370">
                  <c:v>1.8134714999999999E-2</c:v>
                </c:pt>
                <c:pt idx="2371">
                  <c:v>1.2103506E-2</c:v>
                </c:pt>
                <c:pt idx="2372">
                  <c:v>1.5789474000000001E-2</c:v>
                </c:pt>
                <c:pt idx="2373">
                  <c:v>6.7353699000000003E-2</c:v>
                </c:pt>
                <c:pt idx="2374">
                  <c:v>-7.0422534999999994E-2</c:v>
                </c:pt>
                <c:pt idx="2375">
                  <c:v>-0.16224648999999999</c:v>
                </c:pt>
                <c:pt idx="2376">
                  <c:v>7.2279587000000006E-2</c:v>
                </c:pt>
                <c:pt idx="2377">
                  <c:v>0.16876750700000001</c:v>
                </c:pt>
                <c:pt idx="2378">
                  <c:v>-0.17694805199999999</c:v>
                </c:pt>
                <c:pt idx="2379">
                  <c:v>5.7334325999999998E-2</c:v>
                </c:pt>
                <c:pt idx="2380">
                  <c:v>3.9024389999999999E-2</c:v>
                </c:pt>
                <c:pt idx="2381">
                  <c:v>-0.128364389</c:v>
                </c:pt>
                <c:pt idx="2382">
                  <c:v>-3.4482759000000002E-2</c:v>
                </c:pt>
                <c:pt idx="2383">
                  <c:v>-4.7796863000000002E-2</c:v>
                </c:pt>
                <c:pt idx="2384">
                  <c:v>-0.33149171300000002</c:v>
                </c:pt>
                <c:pt idx="2385">
                  <c:v>3.8961039000000003E-2</c:v>
                </c:pt>
                <c:pt idx="2386">
                  <c:v>-2.5974026000000001E-2</c:v>
                </c:pt>
                <c:pt idx="2387">
                  <c:v>0.13636363600000001</c:v>
                </c:pt>
                <c:pt idx="2388">
                  <c:v>-0.28456801599999998</c:v>
                </c:pt>
                <c:pt idx="2389">
                  <c:v>4.2162162000000003E-2</c:v>
                </c:pt>
                <c:pt idx="2390">
                  <c:v>-0.161073826</c:v>
                </c:pt>
                <c:pt idx="2391">
                  <c:v>-3.6614646000000001E-2</c:v>
                </c:pt>
                <c:pt idx="2392">
                  <c:v>3.2303370999999997E-2</c:v>
                </c:pt>
                <c:pt idx="2393">
                  <c:v>2.9411764999999999E-2</c:v>
                </c:pt>
                <c:pt idx="2394">
                  <c:v>-0.21202274600000001</c:v>
                </c:pt>
                <c:pt idx="2395">
                  <c:v>5.7658909000000001E-2</c:v>
                </c:pt>
                <c:pt idx="2396">
                  <c:v>-0.24782264400000001</c:v>
                </c:pt>
                <c:pt idx="2397">
                  <c:v>-6.4655171999999997E-2</c:v>
                </c:pt>
                <c:pt idx="2398">
                  <c:v>-0.11442786100000001</c:v>
                </c:pt>
                <c:pt idx="2399">
                  <c:v>8.0993868999999996E-2</c:v>
                </c:pt>
                <c:pt idx="2400">
                  <c:v>0</c:v>
                </c:pt>
                <c:pt idx="2401">
                  <c:v>-1.472909E-2</c:v>
                </c:pt>
                <c:pt idx="2402">
                  <c:v>0</c:v>
                </c:pt>
                <c:pt idx="2403">
                  <c:v>0.12857660300000001</c:v>
                </c:pt>
                <c:pt idx="2404">
                  <c:v>0.28333333300000002</c:v>
                </c:pt>
                <c:pt idx="2405">
                  <c:v>0.12709030099999999</c:v>
                </c:pt>
                <c:pt idx="2406">
                  <c:v>0.13575419</c:v>
                </c:pt>
                <c:pt idx="2407">
                  <c:v>0.90828402399999997</c:v>
                </c:pt>
                <c:pt idx="2408">
                  <c:v>-0.115044248</c:v>
                </c:pt>
                <c:pt idx="2409">
                  <c:v>-0.115643564</c:v>
                </c:pt>
                <c:pt idx="2410">
                  <c:v>1.8329939E-2</c:v>
                </c:pt>
                <c:pt idx="2411">
                  <c:v>8.2414393000000002E-2</c:v>
                </c:pt>
                <c:pt idx="2412">
                  <c:v>2.8571429999999999E-3</c:v>
                </c:pt>
                <c:pt idx="2413">
                  <c:v>0.213643575</c:v>
                </c:pt>
                <c:pt idx="2414">
                  <c:v>9.6153850000000006E-3</c:v>
                </c:pt>
                <c:pt idx="2415">
                  <c:v>-2.8352979E-2</c:v>
                </c:pt>
                <c:pt idx="2416">
                  <c:v>2.4124514E-2</c:v>
                </c:pt>
                <c:pt idx="2417">
                  <c:v>6.1505070000000004E-3</c:v>
                </c:pt>
                <c:pt idx="2418">
                  <c:v>4.1942605000000001E-2</c:v>
                </c:pt>
                <c:pt idx="2419">
                  <c:v>8.1786942000000001E-2</c:v>
                </c:pt>
                <c:pt idx="2420">
                  <c:v>2.6086957000000001E-2</c:v>
                </c:pt>
                <c:pt idx="2421">
                  <c:v>5.0583657999999997E-2</c:v>
                </c:pt>
                <c:pt idx="2422">
                  <c:v>-6.7164179000000004E-2</c:v>
                </c:pt>
                <c:pt idx="2423">
                  <c:v>-0.24615384600000001</c:v>
                </c:pt>
                <c:pt idx="2424">
                  <c:v>-0.2</c:v>
                </c:pt>
                <c:pt idx="2425">
                  <c:v>0.15223097099999999</c:v>
                </c:pt>
                <c:pt idx="2426">
                  <c:v>8.8607594999999997E-2</c:v>
                </c:pt>
                <c:pt idx="2427">
                  <c:v>5.0228310000000002E-3</c:v>
                </c:pt>
                <c:pt idx="2428">
                  <c:v>-4.8281862000000002E-2</c:v>
                </c:pt>
                <c:pt idx="2429">
                  <c:v>0.109883547</c:v>
                </c:pt>
                <c:pt idx="2430">
                  <c:v>-2.9655745000000001E-2</c:v>
                </c:pt>
                <c:pt idx="2431">
                  <c:v>0</c:v>
                </c:pt>
                <c:pt idx="2432">
                  <c:v>-2.0833332999999999E-2</c:v>
                </c:pt>
                <c:pt idx="2433">
                  <c:v>7.6388889000000001E-2</c:v>
                </c:pt>
                <c:pt idx="2434">
                  <c:v>0.244019139</c:v>
                </c:pt>
                <c:pt idx="2435">
                  <c:v>3.7037037000000002E-2</c:v>
                </c:pt>
                <c:pt idx="2436">
                  <c:v>0.30130130100000002</c:v>
                </c:pt>
                <c:pt idx="2437">
                  <c:v>8.2165296999999998E-2</c:v>
                </c:pt>
                <c:pt idx="2438">
                  <c:v>6.8471338000000007E-2</c:v>
                </c:pt>
                <c:pt idx="2439">
                  <c:v>0.197183099</c:v>
                </c:pt>
                <c:pt idx="2440">
                  <c:v>0.16415094299999999</c:v>
                </c:pt>
                <c:pt idx="2441">
                  <c:v>-0.146341463</c:v>
                </c:pt>
                <c:pt idx="2442">
                  <c:v>3.3333333E-2</c:v>
                </c:pt>
                <c:pt idx="2443">
                  <c:v>6.0842434000000001E-2</c:v>
                </c:pt>
                <c:pt idx="2444">
                  <c:v>0.18563685599999999</c:v>
                </c:pt>
                <c:pt idx="2445">
                  <c:v>3.3910034999999998E-2</c:v>
                </c:pt>
                <c:pt idx="2446">
                  <c:v>5.9850373999999998E-2</c:v>
                </c:pt>
                <c:pt idx="2447">
                  <c:v>1.0496851E-2</c:v>
                </c:pt>
                <c:pt idx="2448">
                  <c:v>-0.23894736799999999</c:v>
                </c:pt>
                <c:pt idx="2449">
                  <c:v>5.8490566000000001E-2</c:v>
                </c:pt>
                <c:pt idx="2450">
                  <c:v>-0.425714286</c:v>
                </c:pt>
                <c:pt idx="2451">
                  <c:v>8.59375E-2</c:v>
                </c:pt>
                <c:pt idx="2452">
                  <c:v>-4.1412910999999997E-2</c:v>
                </c:pt>
                <c:pt idx="2453">
                  <c:v>-3.0123456999999999E-2</c:v>
                </c:pt>
                <c:pt idx="2454">
                  <c:v>-7.4321104999999998E-2</c:v>
                </c:pt>
                <c:pt idx="2455">
                  <c:v>7.5725406999999995E-2</c:v>
                </c:pt>
                <c:pt idx="2456">
                  <c:v>-6.4587973000000007E-2</c:v>
                </c:pt>
                <c:pt idx="2457">
                  <c:v>2.9498530000000001E-3</c:v>
                </c:pt>
                <c:pt idx="2458">
                  <c:v>-6.3829786999999999E-2</c:v>
                </c:pt>
                <c:pt idx="2459">
                  <c:v>-7.8947368000000004E-2</c:v>
                </c:pt>
                <c:pt idx="2460">
                  <c:v>5.617978E-3</c:v>
                </c:pt>
                <c:pt idx="2461">
                  <c:v>-1.5665795999999999E-2</c:v>
                </c:pt>
                <c:pt idx="2462">
                  <c:v>7.8821110000000007E-3</c:v>
                </c:pt>
                <c:pt idx="2463">
                  <c:v>-2.9946929000000001E-2</c:v>
                </c:pt>
                <c:pt idx="2464">
                  <c:v>-3.7388392999999999E-2</c:v>
                </c:pt>
                <c:pt idx="2465">
                  <c:v>0.23222748800000001</c:v>
                </c:pt>
                <c:pt idx="2466">
                  <c:v>0.44982497100000002</c:v>
                </c:pt>
                <c:pt idx="2467">
                  <c:v>-0.21406525600000001</c:v>
                </c:pt>
                <c:pt idx="2468">
                  <c:v>-0.119103774</c:v>
                </c:pt>
                <c:pt idx="2469">
                  <c:v>-0.20454545499999999</c:v>
                </c:pt>
                <c:pt idx="2470">
                  <c:v>0.201932367</c:v>
                </c:pt>
                <c:pt idx="2471">
                  <c:v>0.17475728200000001</c:v>
                </c:pt>
                <c:pt idx="2472">
                  <c:v>-9.0090089999999998E-2</c:v>
                </c:pt>
                <c:pt idx="2473">
                  <c:v>1.8957346E-2</c:v>
                </c:pt>
                <c:pt idx="2474">
                  <c:v>9.7405190000000003E-2</c:v>
                </c:pt>
                <c:pt idx="2475">
                  <c:v>0.203125</c:v>
                </c:pt>
                <c:pt idx="2476">
                  <c:v>-0.107913669</c:v>
                </c:pt>
                <c:pt idx="2477">
                  <c:v>5.2340426000000002E-2</c:v>
                </c:pt>
                <c:pt idx="2478">
                  <c:v>0.21148587099999999</c:v>
                </c:pt>
                <c:pt idx="2479">
                  <c:v>0.63598326400000005</c:v>
                </c:pt>
                <c:pt idx="2480">
                  <c:v>0.1</c:v>
                </c:pt>
                <c:pt idx="2481">
                  <c:v>0.125439308</c:v>
                </c:pt>
                <c:pt idx="2482">
                  <c:v>0.10497237600000001</c:v>
                </c:pt>
                <c:pt idx="2483">
                  <c:v>7.9545455000000001E-2</c:v>
                </c:pt>
                <c:pt idx="2484">
                  <c:v>3.0701754000000001E-2</c:v>
                </c:pt>
                <c:pt idx="2485">
                  <c:v>0.233516484</c:v>
                </c:pt>
                <c:pt idx="2486">
                  <c:v>1.0152283999999999E-2</c:v>
                </c:pt>
                <c:pt idx="2487">
                  <c:v>1.9345238000000001E-2</c:v>
                </c:pt>
                <c:pt idx="2488">
                  <c:v>-0.02</c:v>
                </c:pt>
                <c:pt idx="2489">
                  <c:v>-3.6269429999999998E-2</c:v>
                </c:pt>
                <c:pt idx="2490">
                  <c:v>0.173745704</c:v>
                </c:pt>
                <c:pt idx="2491">
                  <c:v>6.9230768999999998E-2</c:v>
                </c:pt>
                <c:pt idx="2492">
                  <c:v>3.7681158999999999E-2</c:v>
                </c:pt>
                <c:pt idx="2493">
                  <c:v>3.1333332999999998E-2</c:v>
                </c:pt>
                <c:pt idx="2494">
                  <c:v>6.3047284999999995E-2</c:v>
                </c:pt>
                <c:pt idx="2495">
                  <c:v>4.9830120000000002E-3</c:v>
                </c:pt>
                <c:pt idx="2496">
                  <c:v>-0.24391562999999999</c:v>
                </c:pt>
                <c:pt idx="2497">
                  <c:v>4.0259740000000002E-2</c:v>
                </c:pt>
                <c:pt idx="2498">
                  <c:v>2.8148148000000001E-2</c:v>
                </c:pt>
                <c:pt idx="2499">
                  <c:v>6.0529633999999999E-2</c:v>
                </c:pt>
                <c:pt idx="2500">
                  <c:v>-4.4205495999999997E-2</c:v>
                </c:pt>
                <c:pt idx="2501">
                  <c:v>0.33333333300000001</c:v>
                </c:pt>
                <c:pt idx="2502">
                  <c:v>-9.580574E-2</c:v>
                </c:pt>
                <c:pt idx="2503">
                  <c:v>-5.6603774000000003E-2</c:v>
                </c:pt>
                <c:pt idx="2504">
                  <c:v>0.13053319899999999</c:v>
                </c:pt>
                <c:pt idx="2505">
                  <c:v>0.280642434</c:v>
                </c:pt>
                <c:pt idx="2506">
                  <c:v>-0.19593495899999999</c:v>
                </c:pt>
                <c:pt idx="2507">
                  <c:v>7.6707203000000002E-2</c:v>
                </c:pt>
                <c:pt idx="2508">
                  <c:v>-7.2782874999999997E-2</c:v>
                </c:pt>
                <c:pt idx="2509">
                  <c:v>-7.0681458000000003E-2</c:v>
                </c:pt>
                <c:pt idx="2510">
                  <c:v>0.108768267</c:v>
                </c:pt>
                <c:pt idx="2511">
                  <c:v>-2.2727272999999999E-2</c:v>
                </c:pt>
                <c:pt idx="2512">
                  <c:v>-2.6954180000000002E-3</c:v>
                </c:pt>
                <c:pt idx="2513">
                  <c:v>2.5909090999999999E-2</c:v>
                </c:pt>
                <c:pt idx="2514">
                  <c:v>0.121972699</c:v>
                </c:pt>
                <c:pt idx="2515">
                  <c:v>0.22264150899999999</c:v>
                </c:pt>
                <c:pt idx="2516">
                  <c:v>1.7857142999999999E-2</c:v>
                </c:pt>
                <c:pt idx="2517">
                  <c:v>9.4871794999999995E-2</c:v>
                </c:pt>
                <c:pt idx="2518">
                  <c:v>-0.15292096199999999</c:v>
                </c:pt>
                <c:pt idx="2519">
                  <c:v>0.26732673299999998</c:v>
                </c:pt>
                <c:pt idx="2520">
                  <c:v>0</c:v>
                </c:pt>
                <c:pt idx="2521">
                  <c:v>4.3220339000000003E-2</c:v>
                </c:pt>
                <c:pt idx="2522">
                  <c:v>7.1452421000000002E-2</c:v>
                </c:pt>
                <c:pt idx="2523">
                  <c:v>0.265389877</c:v>
                </c:pt>
                <c:pt idx="2524">
                  <c:v>-0.39093959700000003</c:v>
                </c:pt>
                <c:pt idx="2525">
                  <c:v>-5.6478405000000002E-2</c:v>
                </c:pt>
                <c:pt idx="2526">
                  <c:v>-0.173553719</c:v>
                </c:pt>
                <c:pt idx="2527">
                  <c:v>-5.3249097000000002E-2</c:v>
                </c:pt>
                <c:pt idx="2528">
                  <c:v>0.65232974899999996</c:v>
                </c:pt>
                <c:pt idx="2529">
                  <c:v>0.33589415299999997</c:v>
                </c:pt>
                <c:pt idx="2530">
                  <c:v>0.16298342499999999</c:v>
                </c:pt>
                <c:pt idx="2531">
                  <c:v>-0.19027026999999999</c:v>
                </c:pt>
                <c:pt idx="2532">
                  <c:v>6.9130732E-2</c:v>
                </c:pt>
                <c:pt idx="2533">
                  <c:v>0.104411765</c:v>
                </c:pt>
                <c:pt idx="2534">
                  <c:v>1.9946809999999999E-3</c:v>
                </c:pt>
                <c:pt idx="2535">
                  <c:v>-1.4285714E-2</c:v>
                </c:pt>
                <c:pt idx="2536">
                  <c:v>0.14285714299999999</c:v>
                </c:pt>
                <c:pt idx="2537">
                  <c:v>7.1999999999999995E-2</c:v>
                </c:pt>
                <c:pt idx="2538">
                  <c:v>-0.15649311799999999</c:v>
                </c:pt>
                <c:pt idx="2539">
                  <c:v>-0.15986180899999999</c:v>
                </c:pt>
                <c:pt idx="2540">
                  <c:v>7.1641790999999996E-2</c:v>
                </c:pt>
                <c:pt idx="2541">
                  <c:v>0.08</c:v>
                </c:pt>
                <c:pt idx="2542">
                  <c:v>1.9417475999999999E-2</c:v>
                </c:pt>
                <c:pt idx="2543">
                  <c:v>0.22522123899999999</c:v>
                </c:pt>
                <c:pt idx="2544">
                  <c:v>7.5697211E-2</c:v>
                </c:pt>
                <c:pt idx="2545">
                  <c:v>0.11277258599999999</c:v>
                </c:pt>
                <c:pt idx="2546">
                  <c:v>0.15925196899999999</c:v>
                </c:pt>
                <c:pt idx="2547">
                  <c:v>-8.955668E-2</c:v>
                </c:pt>
                <c:pt idx="2548">
                  <c:v>-2.3361226999999998E-2</c:v>
                </c:pt>
                <c:pt idx="2549">
                  <c:v>5.316973E-3</c:v>
                </c:pt>
                <c:pt idx="2550">
                  <c:v>-9.1919941000000005E-2</c:v>
                </c:pt>
                <c:pt idx="2551">
                  <c:v>0.12533492099999999</c:v>
                </c:pt>
                <c:pt idx="2552">
                  <c:v>-2.5337838000000001E-2</c:v>
                </c:pt>
                <c:pt idx="2553">
                  <c:v>1.8495060000000001E-2</c:v>
                </c:pt>
                <c:pt idx="2554">
                  <c:v>4.8979592000000002E-2</c:v>
                </c:pt>
                <c:pt idx="2555">
                  <c:v>-0.13539325799999999</c:v>
                </c:pt>
                <c:pt idx="2556">
                  <c:v>-0.16674343599999999</c:v>
                </c:pt>
                <c:pt idx="2557">
                  <c:v>-0.37028112400000002</c:v>
                </c:pt>
                <c:pt idx="2558">
                  <c:v>-0.24444444400000001</c:v>
                </c:pt>
                <c:pt idx="2559">
                  <c:v>8.6321381000000003E-2</c:v>
                </c:pt>
                <c:pt idx="2560">
                  <c:v>-0.17538461499999999</c:v>
                </c:pt>
                <c:pt idx="2561">
                  <c:v>5.1470587999999998E-2</c:v>
                </c:pt>
                <c:pt idx="2562">
                  <c:v>-0.138157895</c:v>
                </c:pt>
                <c:pt idx="2563">
                  <c:v>3.1666667000000003E-2</c:v>
                </c:pt>
                <c:pt idx="2564">
                  <c:v>0.35353535400000002</c:v>
                </c:pt>
                <c:pt idx="2565">
                  <c:v>1.3545817E-2</c:v>
                </c:pt>
                <c:pt idx="2566">
                  <c:v>3.0729834000000001E-2</c:v>
                </c:pt>
                <c:pt idx="2567">
                  <c:v>-0.34324324299999998</c:v>
                </c:pt>
                <c:pt idx="2568">
                  <c:v>9.1238472000000001E-2</c:v>
                </c:pt>
                <c:pt idx="2569">
                  <c:v>-5.9139785E-2</c:v>
                </c:pt>
                <c:pt idx="2570">
                  <c:v>5.1171393000000003E-2</c:v>
                </c:pt>
                <c:pt idx="2571">
                  <c:v>-0.13159454700000001</c:v>
                </c:pt>
                <c:pt idx="2572">
                  <c:v>4.6593407000000003E-2</c:v>
                </c:pt>
                <c:pt idx="2573">
                  <c:v>-7.8383127999999996E-2</c:v>
                </c:pt>
                <c:pt idx="2574">
                  <c:v>2.5000000000000001E-2</c:v>
                </c:pt>
                <c:pt idx="2575">
                  <c:v>-4.1059208999999999E-2</c:v>
                </c:pt>
                <c:pt idx="2576">
                  <c:v>4.7272727E-2</c:v>
                </c:pt>
                <c:pt idx="2577">
                  <c:v>5.0101420000000001E-2</c:v>
                </c:pt>
                <c:pt idx="2578">
                  <c:v>4.6511629999999998E-3</c:v>
                </c:pt>
                <c:pt idx="2579">
                  <c:v>9.3737373999999998E-2</c:v>
                </c:pt>
                <c:pt idx="2580">
                  <c:v>-1.7421603000000001E-2</c:v>
                </c:pt>
                <c:pt idx="2581">
                  <c:v>-9.9485420000000005E-2</c:v>
                </c:pt>
                <c:pt idx="2582">
                  <c:v>0.11242603599999999</c:v>
                </c:pt>
                <c:pt idx="2583">
                  <c:v>8.1791266000000001E-2</c:v>
                </c:pt>
                <c:pt idx="2584">
                  <c:v>-0.32440302900000001</c:v>
                </c:pt>
                <c:pt idx="2585">
                  <c:v>-1.2987013E-2</c:v>
                </c:pt>
                <c:pt idx="2586">
                  <c:v>6.6997519000000005E-2</c:v>
                </c:pt>
                <c:pt idx="2587">
                  <c:v>0.24031007800000001</c:v>
                </c:pt>
                <c:pt idx="2588">
                  <c:v>3.8062284000000002E-2</c:v>
                </c:pt>
                <c:pt idx="2589">
                  <c:v>0.102054795</c:v>
                </c:pt>
                <c:pt idx="2590">
                  <c:v>2.1739129999999999E-2</c:v>
                </c:pt>
                <c:pt idx="2591">
                  <c:v>3.8961039000000003E-2</c:v>
                </c:pt>
                <c:pt idx="2592">
                  <c:v>-2.9452055000000001E-2</c:v>
                </c:pt>
                <c:pt idx="2593">
                  <c:v>5.5776892000000002E-2</c:v>
                </c:pt>
                <c:pt idx="2594">
                  <c:v>0.239118146</c:v>
                </c:pt>
                <c:pt idx="2595">
                  <c:v>-2.5382932E-2</c:v>
                </c:pt>
                <c:pt idx="2596">
                  <c:v>-8.0632411000000001E-2</c:v>
                </c:pt>
                <c:pt idx="2597">
                  <c:v>-0.15047021899999999</c:v>
                </c:pt>
                <c:pt idx="2598">
                  <c:v>-4.6975806000000002E-2</c:v>
                </c:pt>
                <c:pt idx="2599">
                  <c:v>4.4642857000000001E-2</c:v>
                </c:pt>
                <c:pt idx="2600">
                  <c:v>0.25992317500000001</c:v>
                </c:pt>
                <c:pt idx="2601">
                  <c:v>-7.2547402999999996E-2</c:v>
                </c:pt>
                <c:pt idx="2602">
                  <c:v>-0.102244389</c:v>
                </c:pt>
                <c:pt idx="2603">
                  <c:v>0.120930233</c:v>
                </c:pt>
                <c:pt idx="2604">
                  <c:v>1.6260163000000001E-2</c:v>
                </c:pt>
                <c:pt idx="2605">
                  <c:v>-0.24724919100000001</c:v>
                </c:pt>
                <c:pt idx="2606">
                  <c:v>2.9126214000000001E-2</c:v>
                </c:pt>
                <c:pt idx="2607">
                  <c:v>1.3076923000000001E-2</c:v>
                </c:pt>
                <c:pt idx="2608">
                  <c:v>5.5102040999999997E-2</c:v>
                </c:pt>
                <c:pt idx="2609">
                  <c:v>0.64874551999999996</c:v>
                </c:pt>
                <c:pt idx="2610">
                  <c:v>-0.1</c:v>
                </c:pt>
                <c:pt idx="2611">
                  <c:v>2.6010218000000002E-2</c:v>
                </c:pt>
                <c:pt idx="2612">
                  <c:v>-5.4545455E-2</c:v>
                </c:pt>
                <c:pt idx="2613">
                  <c:v>3.4862385000000003E-2</c:v>
                </c:pt>
                <c:pt idx="2614">
                  <c:v>2.0923521E-2</c:v>
                </c:pt>
                <c:pt idx="2615">
                  <c:v>5.0761421000000001E-2</c:v>
                </c:pt>
                <c:pt idx="2616">
                  <c:v>1.2391570000000001E-3</c:v>
                </c:pt>
                <c:pt idx="2617">
                  <c:v>-3.6486008E-2</c:v>
                </c:pt>
                <c:pt idx="2618">
                  <c:v>-8.1052631999999999E-2</c:v>
                </c:pt>
                <c:pt idx="2619">
                  <c:v>0.16138855099999999</c:v>
                </c:pt>
                <c:pt idx="2620">
                  <c:v>4.7619047999999997E-2</c:v>
                </c:pt>
                <c:pt idx="2621">
                  <c:v>1.6089109000000001E-2</c:v>
                </c:pt>
                <c:pt idx="2622">
                  <c:v>-2.5270758000000001E-2</c:v>
                </c:pt>
                <c:pt idx="2623">
                  <c:v>-5.9278351E-2</c:v>
                </c:pt>
                <c:pt idx="2624">
                  <c:v>-0.192079208</c:v>
                </c:pt>
                <c:pt idx="2625">
                  <c:v>-0.40266021800000001</c:v>
                </c:pt>
                <c:pt idx="2626">
                  <c:v>4.7384007999999998E-2</c:v>
                </c:pt>
                <c:pt idx="2627">
                  <c:v>4.5311799E-2</c:v>
                </c:pt>
                <c:pt idx="2628">
                  <c:v>-8.2456139999999997E-2</c:v>
                </c:pt>
                <c:pt idx="2629">
                  <c:v>-2.4767801999999998E-2</c:v>
                </c:pt>
                <c:pt idx="2630">
                  <c:v>2.5362319000000001E-2</c:v>
                </c:pt>
                <c:pt idx="2631">
                  <c:v>0</c:v>
                </c:pt>
                <c:pt idx="2632">
                  <c:v>9.0849673000000006E-2</c:v>
                </c:pt>
                <c:pt idx="2633">
                  <c:v>-5.0259344999999997E-2</c:v>
                </c:pt>
                <c:pt idx="2634">
                  <c:v>0.12666666700000001</c:v>
                </c:pt>
                <c:pt idx="2635">
                  <c:v>-1.7791411E-2</c:v>
                </c:pt>
                <c:pt idx="2636">
                  <c:v>0.83333333300000001</c:v>
                </c:pt>
                <c:pt idx="2637">
                  <c:v>5.7500000000000002E-2</c:v>
                </c:pt>
                <c:pt idx="2638">
                  <c:v>8.5043988000000001E-2</c:v>
                </c:pt>
                <c:pt idx="2639">
                  <c:v>-3.5314891000000001E-2</c:v>
                </c:pt>
                <c:pt idx="2640">
                  <c:v>0.106280193</c:v>
                </c:pt>
                <c:pt idx="2641">
                  <c:v>-1.1043621999999999E-2</c:v>
                </c:pt>
                <c:pt idx="2642">
                  <c:v>-3.1746032E-2</c:v>
                </c:pt>
                <c:pt idx="2643">
                  <c:v>0.111979167</c:v>
                </c:pt>
                <c:pt idx="2644">
                  <c:v>1.8021978000000001E-2</c:v>
                </c:pt>
                <c:pt idx="2645">
                  <c:v>-0.28975609800000002</c:v>
                </c:pt>
                <c:pt idx="2646">
                  <c:v>-0.12222222200000001</c:v>
                </c:pt>
                <c:pt idx="2647">
                  <c:v>-5.1698669999999999E-3</c:v>
                </c:pt>
                <c:pt idx="2648">
                  <c:v>-7.4871795000000005E-2</c:v>
                </c:pt>
                <c:pt idx="2649">
                  <c:v>7.4999999999999997E-2</c:v>
                </c:pt>
                <c:pt idx="2650">
                  <c:v>7.6923080000000001E-3</c:v>
                </c:pt>
                <c:pt idx="2651">
                  <c:v>-0.12126537799999999</c:v>
                </c:pt>
                <c:pt idx="2652">
                  <c:v>0.12631077199999999</c:v>
                </c:pt>
                <c:pt idx="2653">
                  <c:v>-0.15936794600000001</c:v>
                </c:pt>
                <c:pt idx="2654">
                  <c:v>0.14285714299999999</c:v>
                </c:pt>
                <c:pt idx="2655">
                  <c:v>0.1</c:v>
                </c:pt>
                <c:pt idx="2656">
                  <c:v>7.2078720999999998E-2</c:v>
                </c:pt>
                <c:pt idx="2657">
                  <c:v>-2.1541010999999999E-2</c:v>
                </c:pt>
                <c:pt idx="2658">
                  <c:v>6.5789474000000001E-2</c:v>
                </c:pt>
                <c:pt idx="2659">
                  <c:v>-3.7174719999999999E-3</c:v>
                </c:pt>
                <c:pt idx="2660">
                  <c:v>-6.1085973000000002E-2</c:v>
                </c:pt>
                <c:pt idx="2661">
                  <c:v>-0.17530864199999999</c:v>
                </c:pt>
                <c:pt idx="2662">
                  <c:v>-6.3501143999999995E-2</c:v>
                </c:pt>
                <c:pt idx="2663">
                  <c:v>0.101603346</c:v>
                </c:pt>
                <c:pt idx="2664">
                  <c:v>7.0791196000000001E-2</c:v>
                </c:pt>
                <c:pt idx="2665">
                  <c:v>0.22560766900000001</c:v>
                </c:pt>
                <c:pt idx="2666">
                  <c:v>0.213910761</c:v>
                </c:pt>
                <c:pt idx="2667">
                  <c:v>-3.0627127000000001E-2</c:v>
                </c:pt>
                <c:pt idx="2668">
                  <c:v>1.7130620999999999E-2</c:v>
                </c:pt>
                <c:pt idx="2669">
                  <c:v>-5.1311475000000002E-2</c:v>
                </c:pt>
                <c:pt idx="2670">
                  <c:v>2.2883299999999999E-3</c:v>
                </c:pt>
                <c:pt idx="2671">
                  <c:v>-0.12548638100000001</c:v>
                </c:pt>
                <c:pt idx="2672">
                  <c:v>0.11662315099999999</c:v>
                </c:pt>
                <c:pt idx="2673">
                  <c:v>0.14521452100000001</c:v>
                </c:pt>
                <c:pt idx="2674">
                  <c:v>-1.5748030999999999E-2</c:v>
                </c:pt>
                <c:pt idx="2675">
                  <c:v>0.11223404300000001</c:v>
                </c:pt>
                <c:pt idx="2676">
                  <c:v>8.5526316000000005E-2</c:v>
                </c:pt>
                <c:pt idx="2677">
                  <c:v>-4.6153845999999998E-2</c:v>
                </c:pt>
                <c:pt idx="2678">
                  <c:v>0.16666666699999999</c:v>
                </c:pt>
                <c:pt idx="2679">
                  <c:v>5.8064515999999997E-2</c:v>
                </c:pt>
                <c:pt idx="2680">
                  <c:v>5.6179775000000001E-2</c:v>
                </c:pt>
                <c:pt idx="2681">
                  <c:v>0</c:v>
                </c:pt>
                <c:pt idx="2682">
                  <c:v>8.2278481000000001E-2</c:v>
                </c:pt>
                <c:pt idx="2683">
                  <c:v>0.21951219499999999</c:v>
                </c:pt>
                <c:pt idx="2684">
                  <c:v>8.0974064999999998E-2</c:v>
                </c:pt>
                <c:pt idx="2685">
                  <c:v>-8.5648147999999993E-2</c:v>
                </c:pt>
                <c:pt idx="2686">
                  <c:v>5.3333332999999997E-2</c:v>
                </c:pt>
                <c:pt idx="2687">
                  <c:v>-0.25148683100000002</c:v>
                </c:pt>
                <c:pt idx="2688">
                  <c:v>0</c:v>
                </c:pt>
                <c:pt idx="2689">
                  <c:v>0</c:v>
                </c:pt>
                <c:pt idx="2690">
                  <c:v>0.19158291499999999</c:v>
                </c:pt>
                <c:pt idx="2691">
                  <c:v>4.8614072000000001E-2</c:v>
                </c:pt>
                <c:pt idx="2692">
                  <c:v>0.100927644</c:v>
                </c:pt>
                <c:pt idx="2693">
                  <c:v>2.8813558999999999E-2</c:v>
                </c:pt>
                <c:pt idx="2694">
                  <c:v>0.326530612</c:v>
                </c:pt>
                <c:pt idx="2695">
                  <c:v>6.6381155999999997E-2</c:v>
                </c:pt>
                <c:pt idx="2696">
                  <c:v>0.1</c:v>
                </c:pt>
                <c:pt idx="2697">
                  <c:v>0.12840702600000001</c:v>
                </c:pt>
                <c:pt idx="2698">
                  <c:v>8.4311953999999995E-2</c:v>
                </c:pt>
                <c:pt idx="2699">
                  <c:v>-0.430446194</c:v>
                </c:pt>
                <c:pt idx="2700">
                  <c:v>5.7061339999999999E-3</c:v>
                </c:pt>
                <c:pt idx="2701">
                  <c:v>0.146341463</c:v>
                </c:pt>
                <c:pt idx="2702">
                  <c:v>0.11007667</c:v>
                </c:pt>
                <c:pt idx="2703">
                  <c:v>0.17717206099999999</c:v>
                </c:pt>
                <c:pt idx="2704">
                  <c:v>-2.9045642999999999E-2</c:v>
                </c:pt>
                <c:pt idx="2705">
                  <c:v>2.9570698999999999E-2</c:v>
                </c:pt>
                <c:pt idx="2706">
                  <c:v>0.12414837200000001</c:v>
                </c:pt>
                <c:pt idx="2707">
                  <c:v>0.20144832100000001</c:v>
                </c:pt>
                <c:pt idx="2708">
                  <c:v>-5.4945055E-2</c:v>
                </c:pt>
                <c:pt idx="2709">
                  <c:v>-0.239846323</c:v>
                </c:pt>
                <c:pt idx="2710">
                  <c:v>6.4556961999999996E-2</c:v>
                </c:pt>
                <c:pt idx="2711">
                  <c:v>-0.183159189</c:v>
                </c:pt>
                <c:pt idx="2712">
                  <c:v>7.7235771999999994E-2</c:v>
                </c:pt>
                <c:pt idx="2713">
                  <c:v>4.8135592999999997E-2</c:v>
                </c:pt>
                <c:pt idx="2714">
                  <c:v>4.7865013999999997E-2</c:v>
                </c:pt>
                <c:pt idx="2715">
                  <c:v>-1.0797631E-2</c:v>
                </c:pt>
                <c:pt idx="2716">
                  <c:v>7.4468085000000003E-2</c:v>
                </c:pt>
                <c:pt idx="2717">
                  <c:v>0.117875648</c:v>
                </c:pt>
                <c:pt idx="2718">
                  <c:v>-4.5454544999999999E-2</c:v>
                </c:pt>
                <c:pt idx="2719">
                  <c:v>0.23579545499999999</c:v>
                </c:pt>
                <c:pt idx="2720">
                  <c:v>3.6602701000000001E-2</c:v>
                </c:pt>
                <c:pt idx="2721">
                  <c:v>-4.0483700999999997E-2</c:v>
                </c:pt>
                <c:pt idx="2722">
                  <c:v>-0.26718213099999999</c:v>
                </c:pt>
                <c:pt idx="2723">
                  <c:v>6.0779817E-2</c:v>
                </c:pt>
                <c:pt idx="2724">
                  <c:v>2.0178042E-2</c:v>
                </c:pt>
                <c:pt idx="2725">
                  <c:v>0.105836576</c:v>
                </c:pt>
                <c:pt idx="2726">
                  <c:v>-1.0802469E-2</c:v>
                </c:pt>
                <c:pt idx="2727">
                  <c:v>7.8713968999999995E-2</c:v>
                </c:pt>
                <c:pt idx="2728">
                  <c:v>4.0769231000000003E-2</c:v>
                </c:pt>
                <c:pt idx="2729">
                  <c:v>3.3985582E-2</c:v>
                </c:pt>
                <c:pt idx="2730">
                  <c:v>-0.21390100000000001</c:v>
                </c:pt>
                <c:pt idx="2731">
                  <c:v>4.4528976999999997E-2</c:v>
                </c:pt>
                <c:pt idx="2732">
                  <c:v>8.7981858999999996E-2</c:v>
                </c:pt>
                <c:pt idx="2733">
                  <c:v>-7.504363E-2</c:v>
                </c:pt>
                <c:pt idx="2734">
                  <c:v>1.8619085E-2</c:v>
                </c:pt>
                <c:pt idx="2735">
                  <c:v>3.4782608999999999E-2</c:v>
                </c:pt>
                <c:pt idx="2736">
                  <c:v>-9.2332400000000002E-3</c:v>
                </c:pt>
                <c:pt idx="2737">
                  <c:v>9.1843287999999995E-2</c:v>
                </c:pt>
                <c:pt idx="2738">
                  <c:v>0</c:v>
                </c:pt>
                <c:pt idx="2739">
                  <c:v>-0.13882725800000001</c:v>
                </c:pt>
                <c:pt idx="2740">
                  <c:v>-0.24437299000000001</c:v>
                </c:pt>
                <c:pt idx="2741">
                  <c:v>4.1916167999999997E-2</c:v>
                </c:pt>
                <c:pt idx="2742">
                  <c:v>6.3157889999999996E-3</c:v>
                </c:pt>
                <c:pt idx="2743">
                  <c:v>-0.13532608700000001</c:v>
                </c:pt>
                <c:pt idx="2744">
                  <c:v>-4.6357615999999997E-2</c:v>
                </c:pt>
                <c:pt idx="2745">
                  <c:v>-1.3340744999999999E-2</c:v>
                </c:pt>
                <c:pt idx="2746">
                  <c:v>-5.4462934999999997E-2</c:v>
                </c:pt>
                <c:pt idx="2747">
                  <c:v>-5.9715204000000001E-2</c:v>
                </c:pt>
                <c:pt idx="2748">
                  <c:v>0.15894039700000001</c:v>
                </c:pt>
                <c:pt idx="2749">
                  <c:v>4.0735873999999998E-2</c:v>
                </c:pt>
                <c:pt idx="2750">
                  <c:v>-7.9670329999999998E-2</c:v>
                </c:pt>
                <c:pt idx="2751">
                  <c:v>0.238255034</c:v>
                </c:pt>
                <c:pt idx="2752">
                  <c:v>3.8709676999999998E-2</c:v>
                </c:pt>
                <c:pt idx="2753">
                  <c:v>-0.12951049000000001</c:v>
                </c:pt>
                <c:pt idx="2754">
                  <c:v>0.114262561</c:v>
                </c:pt>
                <c:pt idx="2755">
                  <c:v>3.6559139999999997E-2</c:v>
                </c:pt>
                <c:pt idx="2756">
                  <c:v>-0.10714285699999999</c:v>
                </c:pt>
                <c:pt idx="2757">
                  <c:v>0</c:v>
                </c:pt>
                <c:pt idx="2758">
                  <c:v>0.173664122</c:v>
                </c:pt>
                <c:pt idx="2759">
                  <c:v>0.14187643</c:v>
                </c:pt>
                <c:pt idx="2760">
                  <c:v>7.3220338999999995E-2</c:v>
                </c:pt>
                <c:pt idx="2761">
                  <c:v>-0.1</c:v>
                </c:pt>
                <c:pt idx="2762">
                  <c:v>0</c:v>
                </c:pt>
                <c:pt idx="2763">
                  <c:v>0.17024587599999999</c:v>
                </c:pt>
                <c:pt idx="2764">
                  <c:v>-0.24313267099999999</c:v>
                </c:pt>
                <c:pt idx="2765">
                  <c:v>1.4656895E-2</c:v>
                </c:pt>
                <c:pt idx="2766">
                  <c:v>8.7719298000000001E-2</c:v>
                </c:pt>
                <c:pt idx="2767">
                  <c:v>0.26666666700000002</c:v>
                </c:pt>
                <c:pt idx="2768">
                  <c:v>-4.7752809E-2</c:v>
                </c:pt>
                <c:pt idx="2769">
                  <c:v>-0.17765814299999999</c:v>
                </c:pt>
                <c:pt idx="2770">
                  <c:v>-3.5714285999999998E-2</c:v>
                </c:pt>
                <c:pt idx="2771">
                  <c:v>3.5000000000000003E-2</c:v>
                </c:pt>
                <c:pt idx="2772">
                  <c:v>-0.11509901</c:v>
                </c:pt>
                <c:pt idx="2773">
                  <c:v>3.7851662000000001E-2</c:v>
                </c:pt>
                <c:pt idx="2774">
                  <c:v>5.3731343000000001E-2</c:v>
                </c:pt>
                <c:pt idx="2775">
                  <c:v>0.15956790100000001</c:v>
                </c:pt>
                <c:pt idx="2776">
                  <c:v>-3.0075187999999999E-2</c:v>
                </c:pt>
                <c:pt idx="2777">
                  <c:v>0.235042735</c:v>
                </c:pt>
                <c:pt idx="2778">
                  <c:v>-3.6900369000000002E-2</c:v>
                </c:pt>
                <c:pt idx="2779">
                  <c:v>-1.7081850999999999E-2</c:v>
                </c:pt>
                <c:pt idx="2780">
                  <c:v>7.7669899999999997E-3</c:v>
                </c:pt>
                <c:pt idx="2781">
                  <c:v>0.15566037699999999</c:v>
                </c:pt>
                <c:pt idx="2782">
                  <c:v>8.9478045000000006E-2</c:v>
                </c:pt>
                <c:pt idx="2783">
                  <c:v>4.0873855000000001E-2</c:v>
                </c:pt>
                <c:pt idx="2784">
                  <c:v>0.16198537900000001</c:v>
                </c:pt>
                <c:pt idx="2785">
                  <c:v>0.110876897</c:v>
                </c:pt>
                <c:pt idx="2786">
                  <c:v>0.15094339600000001</c:v>
                </c:pt>
                <c:pt idx="2787">
                  <c:v>5.5505005000000003E-2</c:v>
                </c:pt>
                <c:pt idx="2788">
                  <c:v>-0.293859649</c:v>
                </c:pt>
                <c:pt idx="2789">
                  <c:v>0.119122257</c:v>
                </c:pt>
                <c:pt idx="2790">
                  <c:v>7.0362472999999995E-2</c:v>
                </c:pt>
                <c:pt idx="2791">
                  <c:v>6.4262294999999997E-2</c:v>
                </c:pt>
                <c:pt idx="2792">
                  <c:v>8.1495685999999998E-2</c:v>
                </c:pt>
                <c:pt idx="2793">
                  <c:v>4.4160942000000002E-2</c:v>
                </c:pt>
                <c:pt idx="2794">
                  <c:v>7.6696833000000006E-2</c:v>
                </c:pt>
                <c:pt idx="2795">
                  <c:v>-5.7692309999999997E-3</c:v>
                </c:pt>
                <c:pt idx="2796">
                  <c:v>0.17548076900000001</c:v>
                </c:pt>
                <c:pt idx="2797">
                  <c:v>-0.155188679</c:v>
                </c:pt>
                <c:pt idx="2798">
                  <c:v>4.4859812999999998E-2</c:v>
                </c:pt>
                <c:pt idx="2799">
                  <c:v>-3.3070088999999997E-2</c:v>
                </c:pt>
                <c:pt idx="2800">
                  <c:v>-3.649635E-3</c:v>
                </c:pt>
                <c:pt idx="2801">
                  <c:v>0.227926078</c:v>
                </c:pt>
                <c:pt idx="2802">
                  <c:v>6.5000000000000002E-2</c:v>
                </c:pt>
                <c:pt idx="2803">
                  <c:v>0.14285714299999999</c:v>
                </c:pt>
                <c:pt idx="2804">
                  <c:v>-1.9607843E-2</c:v>
                </c:pt>
                <c:pt idx="2805">
                  <c:v>-1.2096773999999999E-2</c:v>
                </c:pt>
                <c:pt idx="2806">
                  <c:v>8.6956519999999999E-3</c:v>
                </c:pt>
                <c:pt idx="2807">
                  <c:v>0.14772727299999999</c:v>
                </c:pt>
                <c:pt idx="2808">
                  <c:v>-5.2281369000000001E-2</c:v>
                </c:pt>
                <c:pt idx="2809">
                  <c:v>-0.31289640600000002</c:v>
                </c:pt>
                <c:pt idx="2810">
                  <c:v>0.13729729700000001</c:v>
                </c:pt>
                <c:pt idx="2811">
                  <c:v>6.9164265000000003E-2</c:v>
                </c:pt>
                <c:pt idx="2812">
                  <c:v>0.153319644</c:v>
                </c:pt>
                <c:pt idx="2813">
                  <c:v>6.5789469999999999E-3</c:v>
                </c:pt>
                <c:pt idx="2814">
                  <c:v>-0.11276657900000001</c:v>
                </c:pt>
                <c:pt idx="2815">
                  <c:v>1.5879478999999998E-2</c:v>
                </c:pt>
                <c:pt idx="2816">
                  <c:v>4.1369863E-2</c:v>
                </c:pt>
                <c:pt idx="2817">
                  <c:v>0.22043010800000001</c:v>
                </c:pt>
                <c:pt idx="2818">
                  <c:v>6.4814814999999998E-2</c:v>
                </c:pt>
                <c:pt idx="2819">
                  <c:v>-0.14425427900000001</c:v>
                </c:pt>
                <c:pt idx="2820">
                  <c:v>-0.15004546799999999</c:v>
                </c:pt>
                <c:pt idx="2821">
                  <c:v>5.5205631999999998E-2</c:v>
                </c:pt>
                <c:pt idx="2822">
                  <c:v>8.2790697999999996E-2</c:v>
                </c:pt>
                <c:pt idx="2823">
                  <c:v>0.26771653499999998</c:v>
                </c:pt>
                <c:pt idx="2824">
                  <c:v>2.5000000000000001E-3</c:v>
                </c:pt>
                <c:pt idx="2825">
                  <c:v>1.5228426E-2</c:v>
                </c:pt>
                <c:pt idx="2826">
                  <c:v>-0.111969112</c:v>
                </c:pt>
                <c:pt idx="2827">
                  <c:v>-7.9470200000000008E-3</c:v>
                </c:pt>
                <c:pt idx="2828">
                  <c:v>6.1538460000000001E-3</c:v>
                </c:pt>
                <c:pt idx="2829">
                  <c:v>-0.258325833</c:v>
                </c:pt>
                <c:pt idx="2830">
                  <c:v>2.9914530000000002E-2</c:v>
                </c:pt>
                <c:pt idx="2831">
                  <c:v>-0.18620689700000001</c:v>
                </c:pt>
                <c:pt idx="2832">
                  <c:v>9.5909091000000002E-2</c:v>
                </c:pt>
                <c:pt idx="2833">
                  <c:v>-0.31124161099999997</c:v>
                </c:pt>
                <c:pt idx="2834">
                  <c:v>-3.7422839999999999E-2</c:v>
                </c:pt>
                <c:pt idx="2835">
                  <c:v>8.9285714000000002E-2</c:v>
                </c:pt>
                <c:pt idx="2836">
                  <c:v>-3.7387526999999997E-2</c:v>
                </c:pt>
                <c:pt idx="2837">
                  <c:v>-0.21568627500000001</c:v>
                </c:pt>
                <c:pt idx="2838">
                  <c:v>7.4074074000000004E-2</c:v>
                </c:pt>
                <c:pt idx="2839">
                  <c:v>-8.4210525999999994E-2</c:v>
                </c:pt>
                <c:pt idx="2840">
                  <c:v>-1.6620499E-2</c:v>
                </c:pt>
                <c:pt idx="2841">
                  <c:v>-5.0763106000000002E-2</c:v>
                </c:pt>
                <c:pt idx="2842">
                  <c:v>-5.3763439999999999E-3</c:v>
                </c:pt>
                <c:pt idx="2843">
                  <c:v>2.7537372000000001E-2</c:v>
                </c:pt>
                <c:pt idx="2844">
                  <c:v>6.4462809999999995E-2</c:v>
                </c:pt>
                <c:pt idx="2845">
                  <c:v>0.20266666699999999</c:v>
                </c:pt>
                <c:pt idx="2846">
                  <c:v>4.7133757999999998E-2</c:v>
                </c:pt>
                <c:pt idx="2847">
                  <c:v>-1.9900500000000002E-3</c:v>
                </c:pt>
                <c:pt idx="2848">
                  <c:v>-5.7843996000000002E-2</c:v>
                </c:pt>
                <c:pt idx="2849">
                  <c:v>-0.21851851899999999</c:v>
                </c:pt>
                <c:pt idx="2850">
                  <c:v>0.119530416</c:v>
                </c:pt>
                <c:pt idx="2851">
                  <c:v>7.7348065999999993E-2</c:v>
                </c:pt>
                <c:pt idx="2852">
                  <c:v>5.0156739999999998E-2</c:v>
                </c:pt>
                <c:pt idx="2853">
                  <c:v>0.12712712700000001</c:v>
                </c:pt>
                <c:pt idx="2854">
                  <c:v>7.0537170000000001E-3</c:v>
                </c:pt>
                <c:pt idx="2855">
                  <c:v>0.19550637200000001</c:v>
                </c:pt>
                <c:pt idx="2856">
                  <c:v>-3.1413613E-2</c:v>
                </c:pt>
                <c:pt idx="2857">
                  <c:v>-1.3921114E-2</c:v>
                </c:pt>
                <c:pt idx="2858">
                  <c:v>-0.28109029000000002</c:v>
                </c:pt>
                <c:pt idx="2859">
                  <c:v>8.0541454999999998E-2</c:v>
                </c:pt>
                <c:pt idx="2860">
                  <c:v>-0.156673961</c:v>
                </c:pt>
                <c:pt idx="2861">
                  <c:v>-7.2562357999999993E-2</c:v>
                </c:pt>
                <c:pt idx="2862">
                  <c:v>-0.112676056</c:v>
                </c:pt>
                <c:pt idx="2863">
                  <c:v>5.6410255999999999E-2</c:v>
                </c:pt>
                <c:pt idx="2864">
                  <c:v>-7.7816900999999994E-2</c:v>
                </c:pt>
                <c:pt idx="2865">
                  <c:v>0.06</c:v>
                </c:pt>
                <c:pt idx="2866">
                  <c:v>-0.22190201700000001</c:v>
                </c:pt>
                <c:pt idx="2867">
                  <c:v>-5.8690745000000002E-2</c:v>
                </c:pt>
                <c:pt idx="2868">
                  <c:v>3.2183907999999997E-2</c:v>
                </c:pt>
                <c:pt idx="2869">
                  <c:v>-5.2037618000000001E-2</c:v>
                </c:pt>
                <c:pt idx="2870">
                  <c:v>-0.25043177900000002</c:v>
                </c:pt>
                <c:pt idx="2871">
                  <c:v>2.7473992999999999E-2</c:v>
                </c:pt>
                <c:pt idx="2872">
                  <c:v>4.8648649000000002E-2</c:v>
                </c:pt>
                <c:pt idx="2873">
                  <c:v>-0.215671063</c:v>
                </c:pt>
                <c:pt idx="2874">
                  <c:v>0.33333333300000001</c:v>
                </c:pt>
                <c:pt idx="2875">
                  <c:v>0.42342342300000002</c:v>
                </c:pt>
                <c:pt idx="2876">
                  <c:v>0.18840579700000001</c:v>
                </c:pt>
                <c:pt idx="2877">
                  <c:v>5.6654676000000001E-2</c:v>
                </c:pt>
                <c:pt idx="2878">
                  <c:v>5.8997050000000002E-2</c:v>
                </c:pt>
                <c:pt idx="2879">
                  <c:v>3.6585366000000001E-2</c:v>
                </c:pt>
                <c:pt idx="2880">
                  <c:v>4.5336788000000003E-2</c:v>
                </c:pt>
                <c:pt idx="2881">
                  <c:v>2.4036762E-2</c:v>
                </c:pt>
                <c:pt idx="2882">
                  <c:v>-3.9506172999999999E-2</c:v>
                </c:pt>
                <c:pt idx="2883">
                  <c:v>1.9230769000000002E-2</c:v>
                </c:pt>
                <c:pt idx="2884">
                  <c:v>-5.1921080000000001E-2</c:v>
                </c:pt>
                <c:pt idx="2885">
                  <c:v>3.8759689999999999E-3</c:v>
                </c:pt>
                <c:pt idx="2886">
                  <c:v>-0.107866868</c:v>
                </c:pt>
                <c:pt idx="2887">
                  <c:v>-0.121549637</c:v>
                </c:pt>
                <c:pt idx="2888">
                  <c:v>-0.18952618500000001</c:v>
                </c:pt>
                <c:pt idx="2889">
                  <c:v>-8.6559140000000007E-2</c:v>
                </c:pt>
                <c:pt idx="2890">
                  <c:v>0.16666666699999999</c:v>
                </c:pt>
                <c:pt idx="2891">
                  <c:v>-0.12555066100000001</c:v>
                </c:pt>
                <c:pt idx="2892">
                  <c:v>0.228313671</c:v>
                </c:pt>
                <c:pt idx="2893">
                  <c:v>0.108671789</c:v>
                </c:pt>
                <c:pt idx="2894">
                  <c:v>0.10876938</c:v>
                </c:pt>
                <c:pt idx="2895">
                  <c:v>0.31284916200000001</c:v>
                </c:pt>
                <c:pt idx="2896">
                  <c:v>4.9166666999999997E-2</c:v>
                </c:pt>
                <c:pt idx="2897">
                  <c:v>0.2384</c:v>
                </c:pt>
                <c:pt idx="2898">
                  <c:v>-2.6666667000000002E-2</c:v>
                </c:pt>
                <c:pt idx="2899">
                  <c:v>0.173104435</c:v>
                </c:pt>
                <c:pt idx="2900">
                  <c:v>-8.2365363999999996E-2</c:v>
                </c:pt>
                <c:pt idx="2901">
                  <c:v>5.8692972000000003E-2</c:v>
                </c:pt>
                <c:pt idx="2902">
                  <c:v>3.3557047E-2</c:v>
                </c:pt>
                <c:pt idx="2903">
                  <c:v>3.8647343000000001E-2</c:v>
                </c:pt>
                <c:pt idx="2904">
                  <c:v>0.112460951</c:v>
                </c:pt>
                <c:pt idx="2905">
                  <c:v>6.1702128000000002E-2</c:v>
                </c:pt>
                <c:pt idx="2906">
                  <c:v>1.4689265999999999E-2</c:v>
                </c:pt>
                <c:pt idx="2907">
                  <c:v>7.3804099999999997E-2</c:v>
                </c:pt>
                <c:pt idx="2908">
                  <c:v>-9.4050992E-2</c:v>
                </c:pt>
                <c:pt idx="2909">
                  <c:v>-0.06</c:v>
                </c:pt>
                <c:pt idx="2910">
                  <c:v>1.7636679999999999E-3</c:v>
                </c:pt>
                <c:pt idx="2911">
                  <c:v>9.8367346999999994E-2</c:v>
                </c:pt>
                <c:pt idx="2912">
                  <c:v>-0.20235655699999999</c:v>
                </c:pt>
                <c:pt idx="2913">
                  <c:v>1.3738673E-2</c:v>
                </c:pt>
                <c:pt idx="2914">
                  <c:v>-0.109638554</c:v>
                </c:pt>
                <c:pt idx="2915">
                  <c:v>0.136612022</c:v>
                </c:pt>
                <c:pt idx="2916">
                  <c:v>0.172636816</c:v>
                </c:pt>
                <c:pt idx="2917">
                  <c:v>-0.109940449</c:v>
                </c:pt>
                <c:pt idx="2918">
                  <c:v>0.241071429</c:v>
                </c:pt>
                <c:pt idx="2919">
                  <c:v>-2.5404157E-2</c:v>
                </c:pt>
                <c:pt idx="2920">
                  <c:v>0.10075914399999999</c:v>
                </c:pt>
                <c:pt idx="2921">
                  <c:v>0.16334072399999999</c:v>
                </c:pt>
                <c:pt idx="2922">
                  <c:v>5.2910049999999997E-3</c:v>
                </c:pt>
                <c:pt idx="2923">
                  <c:v>-2.9574468E-2</c:v>
                </c:pt>
                <c:pt idx="2924">
                  <c:v>3.9697543000000002E-2</c:v>
                </c:pt>
                <c:pt idx="2925">
                  <c:v>0.134828425</c:v>
                </c:pt>
                <c:pt idx="2926">
                  <c:v>-0.115172414</c:v>
                </c:pt>
                <c:pt idx="2927">
                  <c:v>0.115384615</c:v>
                </c:pt>
                <c:pt idx="2928">
                  <c:v>7.9136690999999995E-2</c:v>
                </c:pt>
                <c:pt idx="2929">
                  <c:v>-0.32052752299999998</c:v>
                </c:pt>
                <c:pt idx="2930">
                  <c:v>5.7920898999999998E-2</c:v>
                </c:pt>
                <c:pt idx="2931">
                  <c:v>-8.2576399999999999E-4</c:v>
                </c:pt>
                <c:pt idx="2932">
                  <c:v>7.6666666999999994E-2</c:v>
                </c:pt>
                <c:pt idx="2933">
                  <c:v>-0.11497326200000001</c:v>
                </c:pt>
                <c:pt idx="2934">
                  <c:v>5.0581690000000004E-3</c:v>
                </c:pt>
                <c:pt idx="2935">
                  <c:v>-1.6759777E-2</c:v>
                </c:pt>
                <c:pt idx="2936">
                  <c:v>-0.15061861200000001</c:v>
                </c:pt>
                <c:pt idx="2937">
                  <c:v>-1.7543860000000001E-2</c:v>
                </c:pt>
                <c:pt idx="2938">
                  <c:v>1.9417480000000001E-3</c:v>
                </c:pt>
                <c:pt idx="2939">
                  <c:v>-6.7096773999999998E-2</c:v>
                </c:pt>
                <c:pt idx="2940">
                  <c:v>0.119311193</c:v>
                </c:pt>
                <c:pt idx="2941">
                  <c:v>-0.26240000000000002</c:v>
                </c:pt>
                <c:pt idx="2942">
                  <c:v>4.1666666999999998E-2</c:v>
                </c:pt>
                <c:pt idx="2943">
                  <c:v>3.3779264000000003E-2</c:v>
                </c:pt>
                <c:pt idx="2944">
                  <c:v>-1.2517385000000001E-2</c:v>
                </c:pt>
                <c:pt idx="2945">
                  <c:v>5.9024390000000003E-2</c:v>
                </c:pt>
                <c:pt idx="2946">
                  <c:v>-1.0101010000000001E-2</c:v>
                </c:pt>
                <c:pt idx="2947">
                  <c:v>5.1304348E-2</c:v>
                </c:pt>
                <c:pt idx="2948">
                  <c:v>7.1772639999999999E-2</c:v>
                </c:pt>
                <c:pt idx="2949">
                  <c:v>0.16571428599999999</c:v>
                </c:pt>
                <c:pt idx="2950">
                  <c:v>-0.129659001</c:v>
                </c:pt>
                <c:pt idx="2951">
                  <c:v>0.13821138199999999</c:v>
                </c:pt>
                <c:pt idx="2952">
                  <c:v>0.39205955300000001</c:v>
                </c:pt>
                <c:pt idx="2953">
                  <c:v>-9.0977444000000005E-2</c:v>
                </c:pt>
                <c:pt idx="2954">
                  <c:v>-3.2000000000000001E-2</c:v>
                </c:pt>
                <c:pt idx="2955">
                  <c:v>0</c:v>
                </c:pt>
                <c:pt idx="2956">
                  <c:v>-3.7333333000000003E-2</c:v>
                </c:pt>
                <c:pt idx="2957">
                  <c:v>0.26530612199999998</c:v>
                </c:pt>
                <c:pt idx="2958">
                  <c:v>-8.3135392000000002E-2</c:v>
                </c:pt>
                <c:pt idx="2959">
                  <c:v>2.9530200999999999E-2</c:v>
                </c:pt>
                <c:pt idx="2960">
                  <c:v>7.1428570999999996E-2</c:v>
                </c:pt>
                <c:pt idx="2961">
                  <c:v>-6.4331670000000001E-3</c:v>
                </c:pt>
                <c:pt idx="2962">
                  <c:v>8.1967212999999997E-2</c:v>
                </c:pt>
                <c:pt idx="2963">
                  <c:v>6.2948646999999996E-2</c:v>
                </c:pt>
                <c:pt idx="2964">
                  <c:v>-0.20045428700000001</c:v>
                </c:pt>
                <c:pt idx="2965">
                  <c:v>-5.6140349999999999E-3</c:v>
                </c:pt>
                <c:pt idx="2966">
                  <c:v>-0.12979351</c:v>
                </c:pt>
                <c:pt idx="2967">
                  <c:v>3.1695721000000003E-2</c:v>
                </c:pt>
                <c:pt idx="2968">
                  <c:v>-7.1782178000000002E-2</c:v>
                </c:pt>
                <c:pt idx="2969">
                  <c:v>2.3595156999999999E-2</c:v>
                </c:pt>
                <c:pt idx="2970">
                  <c:v>-0.17456021699999999</c:v>
                </c:pt>
                <c:pt idx="2971">
                  <c:v>0.1</c:v>
                </c:pt>
                <c:pt idx="2972">
                  <c:v>3.8507110000000002E-3</c:v>
                </c:pt>
                <c:pt idx="2973">
                  <c:v>2.5039123999999999E-2</c:v>
                </c:pt>
                <c:pt idx="2974">
                  <c:v>-9.0909090999999997E-2</c:v>
                </c:pt>
                <c:pt idx="2975">
                  <c:v>4.4017094E-2</c:v>
                </c:pt>
                <c:pt idx="2976">
                  <c:v>-0.19574888800000001</c:v>
                </c:pt>
                <c:pt idx="2977">
                  <c:v>0.18165784800000001</c:v>
                </c:pt>
                <c:pt idx="2978">
                  <c:v>9.8265896000000005E-2</c:v>
                </c:pt>
                <c:pt idx="2979">
                  <c:v>-6.7061144000000003E-2</c:v>
                </c:pt>
                <c:pt idx="2980">
                  <c:v>-2.3809523999999999E-2</c:v>
                </c:pt>
                <c:pt idx="2981">
                  <c:v>-2.1621622E-2</c:v>
                </c:pt>
                <c:pt idx="2982">
                  <c:v>-8.8476071000000003E-2</c:v>
                </c:pt>
                <c:pt idx="2983">
                  <c:v>-4.1666666999999998E-2</c:v>
                </c:pt>
                <c:pt idx="2984">
                  <c:v>-0.111842105</c:v>
                </c:pt>
                <c:pt idx="2985">
                  <c:v>-0.17803970199999999</c:v>
                </c:pt>
                <c:pt idx="2986">
                  <c:v>6.2231759999999997E-2</c:v>
                </c:pt>
                <c:pt idx="2987">
                  <c:v>0.16757560699999999</c:v>
                </c:pt>
                <c:pt idx="2988">
                  <c:v>-0.126525155</c:v>
                </c:pt>
                <c:pt idx="2989">
                  <c:v>-3.6153846000000003E-2</c:v>
                </c:pt>
                <c:pt idx="2990">
                  <c:v>0.161073826</c:v>
                </c:pt>
                <c:pt idx="2991">
                  <c:v>0.116333725</c:v>
                </c:pt>
                <c:pt idx="2992">
                  <c:v>-4.1970803000000001E-2</c:v>
                </c:pt>
                <c:pt idx="2993">
                  <c:v>0.115338882</c:v>
                </c:pt>
                <c:pt idx="2994">
                  <c:v>-0.279635258</c:v>
                </c:pt>
                <c:pt idx="2995">
                  <c:v>-9.9457505000000002E-2</c:v>
                </c:pt>
                <c:pt idx="2996">
                  <c:v>1.2903226E-2</c:v>
                </c:pt>
                <c:pt idx="2997">
                  <c:v>-0.29348795700000002</c:v>
                </c:pt>
                <c:pt idx="2998">
                  <c:v>-9.9932018999999997E-2</c:v>
                </c:pt>
                <c:pt idx="2999">
                  <c:v>4.7999999999999996E-3</c:v>
                </c:pt>
                <c:pt idx="3000">
                  <c:v>5.2490421000000002E-2</c:v>
                </c:pt>
                <c:pt idx="3001">
                  <c:v>9.7293343000000004E-2</c:v>
                </c:pt>
                <c:pt idx="3002">
                  <c:v>8.2872927999999998E-2</c:v>
                </c:pt>
                <c:pt idx="3003">
                  <c:v>6.9457221999999999E-2</c:v>
                </c:pt>
                <c:pt idx="3004">
                  <c:v>0.15952380999999999</c:v>
                </c:pt>
                <c:pt idx="3005">
                  <c:v>0.20391061499999999</c:v>
                </c:pt>
                <c:pt idx="3006">
                  <c:v>-7.2858865999999994E-2</c:v>
                </c:pt>
                <c:pt idx="3007">
                  <c:v>-5.6059356999999997E-2</c:v>
                </c:pt>
                <c:pt idx="3008">
                  <c:v>7.2774529000000004E-2</c:v>
                </c:pt>
                <c:pt idx="3009">
                  <c:v>-0.18709836899999999</c:v>
                </c:pt>
                <c:pt idx="3010">
                  <c:v>0.220568336</c:v>
                </c:pt>
                <c:pt idx="3011">
                  <c:v>1.2195121999999999E-2</c:v>
                </c:pt>
                <c:pt idx="3012">
                  <c:v>5.3741496999999999E-2</c:v>
                </c:pt>
                <c:pt idx="3013">
                  <c:v>-7.5624999999999998E-2</c:v>
                </c:pt>
                <c:pt idx="3014">
                  <c:v>-0.14184100399999999</c:v>
                </c:pt>
                <c:pt idx="3015">
                  <c:v>-0.20200000000000001</c:v>
                </c:pt>
                <c:pt idx="3016">
                  <c:v>8.1595091999999994E-2</c:v>
                </c:pt>
                <c:pt idx="3017">
                  <c:v>-2.8682170999999999E-2</c:v>
                </c:pt>
                <c:pt idx="3018">
                  <c:v>0</c:v>
                </c:pt>
                <c:pt idx="3019">
                  <c:v>-0.22083333299999999</c:v>
                </c:pt>
                <c:pt idx="3020">
                  <c:v>0.111111111</c:v>
                </c:pt>
                <c:pt idx="3021">
                  <c:v>-0.25471698100000001</c:v>
                </c:pt>
                <c:pt idx="3022">
                  <c:v>1.5151515000000001E-2</c:v>
                </c:pt>
                <c:pt idx="3023">
                  <c:v>0.100110011</c:v>
                </c:pt>
                <c:pt idx="3024">
                  <c:v>0</c:v>
                </c:pt>
                <c:pt idx="3025">
                  <c:v>-0.119444444</c:v>
                </c:pt>
                <c:pt idx="3026">
                  <c:v>-1.7672151000000001E-2</c:v>
                </c:pt>
                <c:pt idx="3027">
                  <c:v>-4.6391753000000001E-2</c:v>
                </c:pt>
                <c:pt idx="3028">
                  <c:v>0.100693029</c:v>
                </c:pt>
                <c:pt idx="3029">
                  <c:v>-8.614347E-2</c:v>
                </c:pt>
                <c:pt idx="3030">
                  <c:v>8.5714286000000001E-2</c:v>
                </c:pt>
                <c:pt idx="3031">
                  <c:v>7.2888282999999998E-2</c:v>
                </c:pt>
                <c:pt idx="3032">
                  <c:v>8.1944444000000005E-2</c:v>
                </c:pt>
                <c:pt idx="3033">
                  <c:v>7.1428570999999996E-2</c:v>
                </c:pt>
                <c:pt idx="3034">
                  <c:v>7.8380705999999994E-2</c:v>
                </c:pt>
                <c:pt idx="3035">
                  <c:v>0.15742793799999999</c:v>
                </c:pt>
                <c:pt idx="3036">
                  <c:v>0.13704071500000001</c:v>
                </c:pt>
                <c:pt idx="3037">
                  <c:v>-0.134424603</c:v>
                </c:pt>
                <c:pt idx="3038">
                  <c:v>0.25655172399999998</c:v>
                </c:pt>
                <c:pt idx="3039">
                  <c:v>-2.3529412E-2</c:v>
                </c:pt>
                <c:pt idx="3040">
                  <c:v>-0.11215109500000001</c:v>
                </c:pt>
                <c:pt idx="3041">
                  <c:v>2.9850746000000001E-2</c:v>
                </c:pt>
                <c:pt idx="3042">
                  <c:v>-4.0247678000000002E-2</c:v>
                </c:pt>
                <c:pt idx="3043">
                  <c:v>2.3728814000000001E-2</c:v>
                </c:pt>
                <c:pt idx="3044">
                  <c:v>-0.16921241100000001</c:v>
                </c:pt>
                <c:pt idx="3045">
                  <c:v>-4.2666666999999998E-2</c:v>
                </c:pt>
                <c:pt idx="3046">
                  <c:v>-0.116001492</c:v>
                </c:pt>
                <c:pt idx="3047">
                  <c:v>0.116806723</c:v>
                </c:pt>
                <c:pt idx="3048">
                  <c:v>4.0550879999999997E-2</c:v>
                </c:pt>
                <c:pt idx="3049">
                  <c:v>0.18</c:v>
                </c:pt>
                <c:pt idx="3050">
                  <c:v>5.2631578999999998E-2</c:v>
                </c:pt>
                <c:pt idx="3051">
                  <c:v>0.141935484</c:v>
                </c:pt>
                <c:pt idx="3052">
                  <c:v>-6.8502825000000003E-2</c:v>
                </c:pt>
                <c:pt idx="3053">
                  <c:v>-6.6947367999999993E-2</c:v>
                </c:pt>
                <c:pt idx="3054">
                  <c:v>0.116806723</c:v>
                </c:pt>
                <c:pt idx="3055">
                  <c:v>-2.0997374999999999E-2</c:v>
                </c:pt>
                <c:pt idx="3056">
                  <c:v>6.1251663999999997E-2</c:v>
                </c:pt>
                <c:pt idx="3057">
                  <c:v>2.5089606E-2</c:v>
                </c:pt>
                <c:pt idx="3058">
                  <c:v>-0.10144927500000001</c:v>
                </c:pt>
                <c:pt idx="3059">
                  <c:v>-3.3333333E-2</c:v>
                </c:pt>
                <c:pt idx="3060">
                  <c:v>0.223587224</c:v>
                </c:pt>
                <c:pt idx="3061">
                  <c:v>-0.233905579</c:v>
                </c:pt>
                <c:pt idx="3062">
                  <c:v>0.73960612699999995</c:v>
                </c:pt>
                <c:pt idx="3063">
                  <c:v>7.3825503000000001E-2</c:v>
                </c:pt>
                <c:pt idx="3064">
                  <c:v>-0.15238095199999999</c:v>
                </c:pt>
                <c:pt idx="3065">
                  <c:v>-0.16661316200000001</c:v>
                </c:pt>
                <c:pt idx="3066">
                  <c:v>-0.20317460300000001</c:v>
                </c:pt>
                <c:pt idx="3067">
                  <c:v>3.5485933999999997E-2</c:v>
                </c:pt>
                <c:pt idx="3068">
                  <c:v>0.27388535000000003</c:v>
                </c:pt>
                <c:pt idx="3069">
                  <c:v>5.0563204E-2</c:v>
                </c:pt>
                <c:pt idx="3070">
                  <c:v>-0.17836031899999999</c:v>
                </c:pt>
                <c:pt idx="3071">
                  <c:v>-0.19759036099999999</c:v>
                </c:pt>
                <c:pt idx="3072">
                  <c:v>0.14285714299999999</c:v>
                </c:pt>
                <c:pt idx="3073">
                  <c:v>0.22</c:v>
                </c:pt>
                <c:pt idx="3074">
                  <c:v>-0.136308806</c:v>
                </c:pt>
                <c:pt idx="3075">
                  <c:v>9.7128106000000006E-2</c:v>
                </c:pt>
                <c:pt idx="3076">
                  <c:v>5.5813952999999999E-2</c:v>
                </c:pt>
                <c:pt idx="3077">
                  <c:v>4.2194090000000004E-3</c:v>
                </c:pt>
                <c:pt idx="3078">
                  <c:v>-7.2727299999999996E-4</c:v>
                </c:pt>
                <c:pt idx="3079">
                  <c:v>0.226734349</c:v>
                </c:pt>
                <c:pt idx="3080">
                  <c:v>2.1778584E-2</c:v>
                </c:pt>
                <c:pt idx="3081">
                  <c:v>1.5384615000000001E-2</c:v>
                </c:pt>
                <c:pt idx="3082">
                  <c:v>0.17081081100000001</c:v>
                </c:pt>
                <c:pt idx="3083">
                  <c:v>-9.4488190000000007E-3</c:v>
                </c:pt>
                <c:pt idx="3084">
                  <c:v>-5.3498985999999998E-2</c:v>
                </c:pt>
                <c:pt idx="3085">
                  <c:v>6.3636364000000001E-2</c:v>
                </c:pt>
                <c:pt idx="3086">
                  <c:v>7.4807925999999997E-2</c:v>
                </c:pt>
                <c:pt idx="3087">
                  <c:v>3.6078431000000001E-2</c:v>
                </c:pt>
                <c:pt idx="3088">
                  <c:v>7.5471699999999997E-3</c:v>
                </c:pt>
                <c:pt idx="3089">
                  <c:v>-2.7619048E-2</c:v>
                </c:pt>
                <c:pt idx="3090">
                  <c:v>0.18766999100000001</c:v>
                </c:pt>
                <c:pt idx="3091">
                  <c:v>-6.25E-2</c:v>
                </c:pt>
                <c:pt idx="3092">
                  <c:v>-3.0769231000000001E-2</c:v>
                </c:pt>
                <c:pt idx="3093">
                  <c:v>-5.2023120999999999E-2</c:v>
                </c:pt>
                <c:pt idx="3094">
                  <c:v>5.1551094999999998E-2</c:v>
                </c:pt>
                <c:pt idx="3095">
                  <c:v>8.7976540000000002E-3</c:v>
                </c:pt>
                <c:pt idx="3096">
                  <c:v>4.1159420000000002E-2</c:v>
                </c:pt>
                <c:pt idx="3097">
                  <c:v>1.8461538E-2</c:v>
                </c:pt>
                <c:pt idx="3098">
                  <c:v>0.115702479</c:v>
                </c:pt>
                <c:pt idx="3099">
                  <c:v>-2.8235294000000001E-2</c:v>
                </c:pt>
                <c:pt idx="3100">
                  <c:v>9.9227910000000002E-2</c:v>
                </c:pt>
                <c:pt idx="3101">
                  <c:v>6.1728394999999998E-2</c:v>
                </c:pt>
                <c:pt idx="3102">
                  <c:v>0.29347826100000002</c:v>
                </c:pt>
                <c:pt idx="3103">
                  <c:v>0</c:v>
                </c:pt>
                <c:pt idx="3104">
                  <c:v>0.107669617</c:v>
                </c:pt>
                <c:pt idx="3105">
                  <c:v>3.6269429999999998E-2</c:v>
                </c:pt>
                <c:pt idx="3106">
                  <c:v>2.2607389999999999E-3</c:v>
                </c:pt>
                <c:pt idx="3107">
                  <c:v>8.0375783000000006E-2</c:v>
                </c:pt>
                <c:pt idx="3108">
                  <c:v>0.14864864899999999</c:v>
                </c:pt>
                <c:pt idx="3109">
                  <c:v>0.19597989900000001</c:v>
                </c:pt>
                <c:pt idx="3110">
                  <c:v>-6.0606061000000003E-2</c:v>
                </c:pt>
                <c:pt idx="3111">
                  <c:v>0.116666667</c:v>
                </c:pt>
                <c:pt idx="3112">
                  <c:v>0.102514507</c:v>
                </c:pt>
                <c:pt idx="3113">
                  <c:v>0.138545953</c:v>
                </c:pt>
                <c:pt idx="3114">
                  <c:v>8.2589285999999998E-2</c:v>
                </c:pt>
                <c:pt idx="3115">
                  <c:v>5.2279634999999998E-2</c:v>
                </c:pt>
                <c:pt idx="3116">
                  <c:v>-0.177502992</c:v>
                </c:pt>
                <c:pt idx="3117">
                  <c:v>9.5950703999999998E-2</c:v>
                </c:pt>
                <c:pt idx="3118">
                  <c:v>4.4303796999999999E-2</c:v>
                </c:pt>
                <c:pt idx="3119">
                  <c:v>6.3856960000000004E-2</c:v>
                </c:pt>
                <c:pt idx="3120">
                  <c:v>-0.38815789499999998</c:v>
                </c:pt>
                <c:pt idx="3121">
                  <c:v>4.1268461999999999E-2</c:v>
                </c:pt>
                <c:pt idx="3122">
                  <c:v>-8.1463990999999999E-2</c:v>
                </c:pt>
                <c:pt idx="3123">
                  <c:v>-0.13750000000000001</c:v>
                </c:pt>
                <c:pt idx="3124">
                  <c:v>-5.5434783000000001E-2</c:v>
                </c:pt>
                <c:pt idx="3125">
                  <c:v>6.2786135000000007E-2</c:v>
                </c:pt>
                <c:pt idx="3126">
                  <c:v>-0.32778702199999998</c:v>
                </c:pt>
                <c:pt idx="3127">
                  <c:v>-1.1098779999999999E-3</c:v>
                </c:pt>
                <c:pt idx="3128">
                  <c:v>2.5000000000000001E-2</c:v>
                </c:pt>
                <c:pt idx="3129">
                  <c:v>0.254</c:v>
                </c:pt>
                <c:pt idx="3130">
                  <c:v>5.8053320999999998E-2</c:v>
                </c:pt>
                <c:pt idx="3131">
                  <c:v>-1.2484390000000001E-3</c:v>
                </c:pt>
                <c:pt idx="3132">
                  <c:v>-1.1232449E-2</c:v>
                </c:pt>
                <c:pt idx="3133">
                  <c:v>6.6613799000000001E-2</c:v>
                </c:pt>
                <c:pt idx="3134">
                  <c:v>0.121420997</c:v>
                </c:pt>
                <c:pt idx="3135">
                  <c:v>5.9035602E-2</c:v>
                </c:pt>
                <c:pt idx="3136">
                  <c:v>-0.27851002899999999</c:v>
                </c:pt>
                <c:pt idx="3137">
                  <c:v>5.7627118999999997E-2</c:v>
                </c:pt>
                <c:pt idx="3138">
                  <c:v>-7.6712328999999996E-2</c:v>
                </c:pt>
                <c:pt idx="3139">
                  <c:v>0.11078431399999999</c:v>
                </c:pt>
                <c:pt idx="3140">
                  <c:v>7.2664359999999997E-2</c:v>
                </c:pt>
                <c:pt idx="3141">
                  <c:v>1.8232386E-2</c:v>
                </c:pt>
                <c:pt idx="3142">
                  <c:v>0.29310344799999999</c:v>
                </c:pt>
                <c:pt idx="3143">
                  <c:v>-2.9301746E-2</c:v>
                </c:pt>
                <c:pt idx="3144">
                  <c:v>-9.0277780000000002E-3</c:v>
                </c:pt>
                <c:pt idx="3145">
                  <c:v>6.0773480999999997E-2</c:v>
                </c:pt>
                <c:pt idx="3146">
                  <c:v>2.1671827000000001E-2</c:v>
                </c:pt>
                <c:pt idx="3147">
                  <c:v>7.3260069999999998E-3</c:v>
                </c:pt>
                <c:pt idx="3148">
                  <c:v>7.1309005999999994E-2</c:v>
                </c:pt>
                <c:pt idx="3149">
                  <c:v>-0.16875000000000001</c:v>
                </c:pt>
                <c:pt idx="3150">
                  <c:v>3.5634744000000003E-2</c:v>
                </c:pt>
                <c:pt idx="3151">
                  <c:v>0.115869018</c:v>
                </c:pt>
                <c:pt idx="3152">
                  <c:v>-9.0909089999999994E-3</c:v>
                </c:pt>
                <c:pt idx="3153">
                  <c:v>-4.4746104000000002E-2</c:v>
                </c:pt>
                <c:pt idx="3154">
                  <c:v>5.8295963999999999E-2</c:v>
                </c:pt>
                <c:pt idx="3155">
                  <c:v>6.7729083999999995E-2</c:v>
                </c:pt>
                <c:pt idx="3156">
                  <c:v>0.107692308</c:v>
                </c:pt>
                <c:pt idx="3157">
                  <c:v>0.239344262</c:v>
                </c:pt>
                <c:pt idx="3158">
                  <c:v>3.9251210000000002E-3</c:v>
                </c:pt>
                <c:pt idx="3159">
                  <c:v>0.175349428</c:v>
                </c:pt>
                <c:pt idx="3160">
                  <c:v>0.10912981500000001</c:v>
                </c:pt>
                <c:pt idx="3161">
                  <c:v>-0.14285714299999999</c:v>
                </c:pt>
                <c:pt idx="3162">
                  <c:v>-0.18706199500000001</c:v>
                </c:pt>
                <c:pt idx="3163">
                  <c:v>1.4604150999999999E-2</c:v>
                </c:pt>
                <c:pt idx="3164">
                  <c:v>5.8176101000000001E-2</c:v>
                </c:pt>
                <c:pt idx="3165">
                  <c:v>-0.12956810599999999</c:v>
                </c:pt>
                <c:pt idx="3166">
                  <c:v>-6.2743489999999999E-2</c:v>
                </c:pt>
                <c:pt idx="3167">
                  <c:v>-9.1694352000000007E-2</c:v>
                </c:pt>
                <c:pt idx="3168">
                  <c:v>-0.113687151</c:v>
                </c:pt>
                <c:pt idx="3169">
                  <c:v>-0.14754098399999999</c:v>
                </c:pt>
                <c:pt idx="3170">
                  <c:v>-4.5190450000000002E-3</c:v>
                </c:pt>
                <c:pt idx="3171">
                  <c:v>5.5917480999999998E-2</c:v>
                </c:pt>
                <c:pt idx="3172">
                  <c:v>0.28771929800000001</c:v>
                </c:pt>
                <c:pt idx="3173">
                  <c:v>6.1403509000000002E-2</c:v>
                </c:pt>
                <c:pt idx="3174">
                  <c:v>-4.6121590000000002E-3</c:v>
                </c:pt>
                <c:pt idx="3175">
                  <c:v>0.112689394</c:v>
                </c:pt>
                <c:pt idx="3176">
                  <c:v>-0.117985612</c:v>
                </c:pt>
                <c:pt idx="3177">
                  <c:v>-4.9429658000000001E-2</c:v>
                </c:pt>
                <c:pt idx="3178">
                  <c:v>0</c:v>
                </c:pt>
                <c:pt idx="3179">
                  <c:v>0.18700787399999999</c:v>
                </c:pt>
                <c:pt idx="3180">
                  <c:v>-4.0816330000000003E-3</c:v>
                </c:pt>
                <c:pt idx="3181">
                  <c:v>4.2982456000000002E-2</c:v>
                </c:pt>
                <c:pt idx="3182">
                  <c:v>0.10344827600000001</c:v>
                </c:pt>
                <c:pt idx="3183">
                  <c:v>-0.14223002600000001</c:v>
                </c:pt>
                <c:pt idx="3184">
                  <c:v>-7.3378840000000001E-2</c:v>
                </c:pt>
                <c:pt idx="3185">
                  <c:v>-0.15988608600000001</c:v>
                </c:pt>
                <c:pt idx="3186">
                  <c:v>0.11188118800000001</c:v>
                </c:pt>
                <c:pt idx="3187">
                  <c:v>-2.2462561999999998E-2</c:v>
                </c:pt>
                <c:pt idx="3188">
                  <c:v>-0.15971223000000001</c:v>
                </c:pt>
                <c:pt idx="3189">
                  <c:v>9.8654710000000007E-3</c:v>
                </c:pt>
                <c:pt idx="3190">
                  <c:v>5.6338027999999998E-2</c:v>
                </c:pt>
                <c:pt idx="3191">
                  <c:v>-1.8181817999999999E-2</c:v>
                </c:pt>
                <c:pt idx="3192">
                  <c:v>-1.536885E-3</c:v>
                </c:pt>
                <c:pt idx="3193">
                  <c:v>-0.20540540500000001</c:v>
                </c:pt>
                <c:pt idx="3194">
                  <c:v>-3.3370409999999998E-3</c:v>
                </c:pt>
                <c:pt idx="3195">
                  <c:v>-9.1549296000000002E-2</c:v>
                </c:pt>
                <c:pt idx="3196">
                  <c:v>4.1162228000000002E-2</c:v>
                </c:pt>
                <c:pt idx="3197">
                  <c:v>-0.35636363599999998</c:v>
                </c:pt>
                <c:pt idx="3198">
                  <c:v>0.10053785699999999</c:v>
                </c:pt>
                <c:pt idx="3199">
                  <c:v>4.9165401999999997E-2</c:v>
                </c:pt>
                <c:pt idx="3200">
                  <c:v>-0.12793733700000001</c:v>
                </c:pt>
                <c:pt idx="3201">
                  <c:v>-4.7109208E-2</c:v>
                </c:pt>
                <c:pt idx="3202">
                  <c:v>-3.8208169E-2</c:v>
                </c:pt>
                <c:pt idx="3203">
                  <c:v>2.8530669999999999E-3</c:v>
                </c:pt>
                <c:pt idx="3204">
                  <c:v>3.4743202000000001E-2</c:v>
                </c:pt>
                <c:pt idx="3205">
                  <c:v>7.0659802999999993E-2</c:v>
                </c:pt>
                <c:pt idx="3206">
                  <c:v>6.4000000000000001E-2</c:v>
                </c:pt>
                <c:pt idx="3207">
                  <c:v>3.4398034000000001E-2</c:v>
                </c:pt>
                <c:pt idx="3208">
                  <c:v>0.100542005</c:v>
                </c:pt>
                <c:pt idx="3209">
                  <c:v>-0.16741573000000001</c:v>
                </c:pt>
                <c:pt idx="3210">
                  <c:v>-0.19028340099999999</c:v>
                </c:pt>
                <c:pt idx="3211">
                  <c:v>2.7652732999999999E-2</c:v>
                </c:pt>
                <c:pt idx="3212">
                  <c:v>1.3580247E-2</c:v>
                </c:pt>
                <c:pt idx="3213">
                  <c:v>5.3530752000000001E-2</c:v>
                </c:pt>
                <c:pt idx="3214">
                  <c:v>-0.179071069</c:v>
                </c:pt>
                <c:pt idx="3215">
                  <c:v>-0.29283561299999999</c:v>
                </c:pt>
                <c:pt idx="3216">
                  <c:v>1.7213115000000001E-2</c:v>
                </c:pt>
                <c:pt idx="3217">
                  <c:v>0.4</c:v>
                </c:pt>
                <c:pt idx="3218">
                  <c:v>0.17887323899999999</c:v>
                </c:pt>
                <c:pt idx="3219">
                  <c:v>4.1044775999999998E-2</c:v>
                </c:pt>
                <c:pt idx="3220">
                  <c:v>2.1416804000000001E-2</c:v>
                </c:pt>
                <c:pt idx="3221">
                  <c:v>-4.5895522000000001E-2</c:v>
                </c:pt>
                <c:pt idx="3222">
                  <c:v>3.6615385E-2</c:v>
                </c:pt>
                <c:pt idx="3223">
                  <c:v>2.6653504000000001E-2</c:v>
                </c:pt>
                <c:pt idx="3224">
                  <c:v>0</c:v>
                </c:pt>
                <c:pt idx="3225">
                  <c:v>4.1226216000000003E-2</c:v>
                </c:pt>
                <c:pt idx="3226">
                  <c:v>3.1674208000000002E-2</c:v>
                </c:pt>
                <c:pt idx="3227">
                  <c:v>9.4117646999999999E-2</c:v>
                </c:pt>
                <c:pt idx="3228">
                  <c:v>-1.0836584E-2</c:v>
                </c:pt>
                <c:pt idx="3229">
                  <c:v>7.4399999999999994E-2</c:v>
                </c:pt>
                <c:pt idx="3230">
                  <c:v>-6.5917878999999999E-2</c:v>
                </c:pt>
                <c:pt idx="3231">
                  <c:v>0.17601890100000001</c:v>
                </c:pt>
                <c:pt idx="3232">
                  <c:v>6.0164425000000001E-2</c:v>
                </c:pt>
                <c:pt idx="3233">
                  <c:v>-0.108065779</c:v>
                </c:pt>
                <c:pt idx="3234">
                  <c:v>6.4462809999999995E-2</c:v>
                </c:pt>
                <c:pt idx="3235">
                  <c:v>-0.15075376900000001</c:v>
                </c:pt>
                <c:pt idx="3236">
                  <c:v>0.117666667</c:v>
                </c:pt>
                <c:pt idx="3237">
                  <c:v>0.245454545</c:v>
                </c:pt>
                <c:pt idx="3238">
                  <c:v>-0.26968503900000002</c:v>
                </c:pt>
                <c:pt idx="3239">
                  <c:v>-0.21321812200000001</c:v>
                </c:pt>
                <c:pt idx="3240">
                  <c:v>3.5087719000000003E-2</c:v>
                </c:pt>
                <c:pt idx="3241">
                  <c:v>9.7560975999999994E-2</c:v>
                </c:pt>
                <c:pt idx="3242">
                  <c:v>1.923077E-3</c:v>
                </c:pt>
                <c:pt idx="3243">
                  <c:v>5.8986175000000002E-2</c:v>
                </c:pt>
                <c:pt idx="3244">
                  <c:v>0.165919283</c:v>
                </c:pt>
                <c:pt idx="3245">
                  <c:v>4.5966228999999997E-2</c:v>
                </c:pt>
                <c:pt idx="3246">
                  <c:v>0.208484848</c:v>
                </c:pt>
                <c:pt idx="3247">
                  <c:v>0.10842207199999999</c:v>
                </c:pt>
                <c:pt idx="3248">
                  <c:v>0.15867579900000001</c:v>
                </c:pt>
                <c:pt idx="3249">
                  <c:v>0.04</c:v>
                </c:pt>
                <c:pt idx="3250">
                  <c:v>0.12305922900000001</c:v>
                </c:pt>
                <c:pt idx="3251">
                  <c:v>-6.3291138999999996E-2</c:v>
                </c:pt>
                <c:pt idx="3252">
                  <c:v>1.5430776E-2</c:v>
                </c:pt>
                <c:pt idx="3253">
                  <c:v>0</c:v>
                </c:pt>
                <c:pt idx="3254">
                  <c:v>0.12994350299999999</c:v>
                </c:pt>
                <c:pt idx="3255">
                  <c:v>-0.34590163899999998</c:v>
                </c:pt>
                <c:pt idx="3256">
                  <c:v>0.148809524</c:v>
                </c:pt>
                <c:pt idx="3257">
                  <c:v>7.1787990999999995E-2</c:v>
                </c:pt>
                <c:pt idx="3258">
                  <c:v>-0.37777777800000001</c:v>
                </c:pt>
                <c:pt idx="3259">
                  <c:v>-5.5944055999999999E-2</c:v>
                </c:pt>
                <c:pt idx="3260">
                  <c:v>0.193761248</c:v>
                </c:pt>
                <c:pt idx="3261">
                  <c:v>9.7992915999999999E-2</c:v>
                </c:pt>
                <c:pt idx="3262">
                  <c:v>0</c:v>
                </c:pt>
                <c:pt idx="3263">
                  <c:v>5.7142856999999998E-2</c:v>
                </c:pt>
                <c:pt idx="3264">
                  <c:v>-4.9370764999999997E-2</c:v>
                </c:pt>
                <c:pt idx="3265">
                  <c:v>0.14009661800000001</c:v>
                </c:pt>
                <c:pt idx="3266">
                  <c:v>6.6000868000000004E-2</c:v>
                </c:pt>
                <c:pt idx="3267">
                  <c:v>3.4482759000000002E-2</c:v>
                </c:pt>
                <c:pt idx="3268">
                  <c:v>-0.117793103</c:v>
                </c:pt>
                <c:pt idx="3269">
                  <c:v>9.1891892000000003E-2</c:v>
                </c:pt>
                <c:pt idx="3270">
                  <c:v>-0.11320754700000001</c:v>
                </c:pt>
                <c:pt idx="3271">
                  <c:v>0.22448979599999999</c:v>
                </c:pt>
                <c:pt idx="3272">
                  <c:v>7.4626866E-2</c:v>
                </c:pt>
                <c:pt idx="3273">
                  <c:v>-0.244341801</c:v>
                </c:pt>
                <c:pt idx="3274">
                  <c:v>3.125E-2</c:v>
                </c:pt>
                <c:pt idx="3275">
                  <c:v>-0.17061959900000001</c:v>
                </c:pt>
                <c:pt idx="3276">
                  <c:v>1.1029412000000001E-2</c:v>
                </c:pt>
                <c:pt idx="3277">
                  <c:v>-0.42791056300000002</c:v>
                </c:pt>
                <c:pt idx="3278">
                  <c:v>0.13869463900000001</c:v>
                </c:pt>
                <c:pt idx="3279">
                  <c:v>-0.41180327900000002</c:v>
                </c:pt>
                <c:pt idx="3280">
                  <c:v>-3.6363635999999998E-2</c:v>
                </c:pt>
                <c:pt idx="3281">
                  <c:v>5.9602649000000001E-2</c:v>
                </c:pt>
                <c:pt idx="3282">
                  <c:v>0.44370860899999998</c:v>
                </c:pt>
                <c:pt idx="3283">
                  <c:v>4.4615385E-2</c:v>
                </c:pt>
                <c:pt idx="3284">
                  <c:v>-5.2631578999999998E-2</c:v>
                </c:pt>
                <c:pt idx="3285">
                  <c:v>4.5271629999999998E-3</c:v>
                </c:pt>
                <c:pt idx="3286">
                  <c:v>-2.1276595999999998E-2</c:v>
                </c:pt>
                <c:pt idx="3287">
                  <c:v>-2.5305779999999999E-3</c:v>
                </c:pt>
                <c:pt idx="3288">
                  <c:v>7.6346828000000005E-2</c:v>
                </c:pt>
                <c:pt idx="3289">
                  <c:v>-6.9336384000000001E-2</c:v>
                </c:pt>
                <c:pt idx="3290">
                  <c:v>-0.16363636400000001</c:v>
                </c:pt>
                <c:pt idx="3291">
                  <c:v>-0.02</c:v>
                </c:pt>
                <c:pt idx="3292">
                  <c:v>-3.7827352000000002E-2</c:v>
                </c:pt>
                <c:pt idx="3293">
                  <c:v>-0.31091510500000002</c:v>
                </c:pt>
                <c:pt idx="3294">
                  <c:v>5.7965299999999997E-2</c:v>
                </c:pt>
                <c:pt idx="3295">
                  <c:v>2.6162791000000001E-2</c:v>
                </c:pt>
                <c:pt idx="3296">
                  <c:v>6.7001680000000003E-3</c:v>
                </c:pt>
                <c:pt idx="3297">
                  <c:v>0.235294118</c:v>
                </c:pt>
                <c:pt idx="3298">
                  <c:v>0.138171668</c:v>
                </c:pt>
                <c:pt idx="3299">
                  <c:v>6.7278287000000006E-2</c:v>
                </c:pt>
                <c:pt idx="3300">
                  <c:v>0.10923596200000001</c:v>
                </c:pt>
                <c:pt idx="3301">
                  <c:v>3.6446469000000002E-2</c:v>
                </c:pt>
                <c:pt idx="3302">
                  <c:v>-7.7490774999999998E-2</c:v>
                </c:pt>
                <c:pt idx="3303">
                  <c:v>0.15577786900000001</c:v>
                </c:pt>
                <c:pt idx="3304">
                  <c:v>2.2727272999999999E-2</c:v>
                </c:pt>
                <c:pt idx="3305">
                  <c:v>0.133447391</c:v>
                </c:pt>
                <c:pt idx="3306">
                  <c:v>3.1141868999999999E-2</c:v>
                </c:pt>
                <c:pt idx="3307">
                  <c:v>0.168087283</c:v>
                </c:pt>
                <c:pt idx="3308">
                  <c:v>-4.0636041999999997E-2</c:v>
                </c:pt>
                <c:pt idx="3309">
                  <c:v>7.7586207000000004E-2</c:v>
                </c:pt>
                <c:pt idx="3310">
                  <c:v>-0.11954023</c:v>
                </c:pt>
                <c:pt idx="3311">
                  <c:v>-5.3873874000000002E-2</c:v>
                </c:pt>
                <c:pt idx="3312">
                  <c:v>1.0638297999999999E-2</c:v>
                </c:pt>
                <c:pt idx="3313">
                  <c:v>8.2474230000000003E-3</c:v>
                </c:pt>
                <c:pt idx="3314">
                  <c:v>-0.19672131100000001</c:v>
                </c:pt>
                <c:pt idx="3315">
                  <c:v>6.0248446999999997E-2</c:v>
                </c:pt>
                <c:pt idx="3316">
                  <c:v>6.4120054999999995E-2</c:v>
                </c:pt>
                <c:pt idx="3317">
                  <c:v>5.5441478000000002E-2</c:v>
                </c:pt>
                <c:pt idx="3318">
                  <c:v>-0.13338228099999999</c:v>
                </c:pt>
                <c:pt idx="3319">
                  <c:v>3.5598706000000001E-2</c:v>
                </c:pt>
                <c:pt idx="3320">
                  <c:v>-2.6086957000000001E-2</c:v>
                </c:pt>
                <c:pt idx="3321">
                  <c:v>-7.2916667000000004E-2</c:v>
                </c:pt>
                <c:pt idx="3322">
                  <c:v>-0.13691931500000001</c:v>
                </c:pt>
                <c:pt idx="3323">
                  <c:v>3.1294452E-2</c:v>
                </c:pt>
                <c:pt idx="3324">
                  <c:v>-8.6206900000000003E-3</c:v>
                </c:pt>
                <c:pt idx="3325">
                  <c:v>-0.18333333299999999</c:v>
                </c:pt>
                <c:pt idx="3326">
                  <c:v>-0.18333333299999999</c:v>
                </c:pt>
                <c:pt idx="3327">
                  <c:v>-0.33933162</c:v>
                </c:pt>
                <c:pt idx="3328">
                  <c:v>-0.155737705</c:v>
                </c:pt>
                <c:pt idx="3329">
                  <c:v>9.8936170000000004E-2</c:v>
                </c:pt>
                <c:pt idx="3330">
                  <c:v>9.4761904999999994E-2</c:v>
                </c:pt>
                <c:pt idx="3331">
                  <c:v>1.113733906</c:v>
                </c:pt>
                <c:pt idx="3332">
                  <c:v>2.020202E-3</c:v>
                </c:pt>
                <c:pt idx="3333">
                  <c:v>-0.138607595</c:v>
                </c:pt>
                <c:pt idx="3334">
                  <c:v>0.188235294</c:v>
                </c:pt>
                <c:pt idx="3335">
                  <c:v>4.7576897999999999E-2</c:v>
                </c:pt>
                <c:pt idx="3336">
                  <c:v>-2.2429910000000002E-3</c:v>
                </c:pt>
                <c:pt idx="3337">
                  <c:v>-1.9807583E-2</c:v>
                </c:pt>
                <c:pt idx="3338">
                  <c:v>-0.218181818</c:v>
                </c:pt>
                <c:pt idx="3339">
                  <c:v>-7.6923077000000006E-2</c:v>
                </c:pt>
                <c:pt idx="3340">
                  <c:v>-8.1756756999999999E-2</c:v>
                </c:pt>
                <c:pt idx="3341">
                  <c:v>4.4962687000000001E-2</c:v>
                </c:pt>
                <c:pt idx="3342">
                  <c:v>-6.7340070000000002E-3</c:v>
                </c:pt>
                <c:pt idx="3343">
                  <c:v>8.8802202999999996E-2</c:v>
                </c:pt>
                <c:pt idx="3344">
                  <c:v>-0.250912409</c:v>
                </c:pt>
                <c:pt idx="3345">
                  <c:v>-0.27978636000000001</c:v>
                </c:pt>
                <c:pt idx="3346">
                  <c:v>3.1914893999999999E-2</c:v>
                </c:pt>
                <c:pt idx="3347">
                  <c:v>-0.28351836000000002</c:v>
                </c:pt>
                <c:pt idx="3348">
                  <c:v>-0.14049114800000001</c:v>
                </c:pt>
                <c:pt idx="3349">
                  <c:v>-0.252631579</c:v>
                </c:pt>
                <c:pt idx="3350">
                  <c:v>0.193732194</c:v>
                </c:pt>
                <c:pt idx="3351">
                  <c:v>-0.30075188000000003</c:v>
                </c:pt>
                <c:pt idx="3352">
                  <c:v>-8.3982684000000002E-2</c:v>
                </c:pt>
                <c:pt idx="3353">
                  <c:v>-0.19830028299999999</c:v>
                </c:pt>
                <c:pt idx="3354">
                  <c:v>-0.179853181</c:v>
                </c:pt>
                <c:pt idx="3355">
                  <c:v>4.7149123000000001E-2</c:v>
                </c:pt>
                <c:pt idx="3356">
                  <c:v>2.1825397E-2</c:v>
                </c:pt>
                <c:pt idx="3357">
                  <c:v>-0.15217391299999999</c:v>
                </c:pt>
                <c:pt idx="3358">
                  <c:v>6.6666666999999999E-2</c:v>
                </c:pt>
                <c:pt idx="3359">
                  <c:v>2.4752480000000002E-3</c:v>
                </c:pt>
                <c:pt idx="3360">
                  <c:v>-1.4360313E-2</c:v>
                </c:pt>
                <c:pt idx="3361">
                  <c:v>0</c:v>
                </c:pt>
                <c:pt idx="3362">
                  <c:v>2.3431295000000001E-2</c:v>
                </c:pt>
                <c:pt idx="3363">
                  <c:v>-0.10053860000000001</c:v>
                </c:pt>
                <c:pt idx="3364">
                  <c:v>-4.6153849999999996E-3</c:v>
                </c:pt>
                <c:pt idx="3365">
                  <c:v>4.1229909000000002E-2</c:v>
                </c:pt>
                <c:pt idx="3366">
                  <c:v>7.2077922000000003E-2</c:v>
                </c:pt>
                <c:pt idx="3367">
                  <c:v>0.195016251</c:v>
                </c:pt>
                <c:pt idx="3368">
                  <c:v>-5.0966607999999997E-2</c:v>
                </c:pt>
                <c:pt idx="3369">
                  <c:v>-6.4819945000000004E-2</c:v>
                </c:pt>
                <c:pt idx="3370">
                  <c:v>-8.0330330000000005E-2</c:v>
                </c:pt>
                <c:pt idx="3371">
                  <c:v>7.7738520000000004E-3</c:v>
                </c:pt>
                <c:pt idx="3372">
                  <c:v>0.25312032000000001</c:v>
                </c:pt>
                <c:pt idx="3373">
                  <c:v>-3.6835749000000001E-2</c:v>
                </c:pt>
                <c:pt idx="3374">
                  <c:v>-5.3571428999999997E-2</c:v>
                </c:pt>
                <c:pt idx="3375">
                  <c:v>3.7463977000000002E-2</c:v>
                </c:pt>
                <c:pt idx="3376">
                  <c:v>7.1162791000000003E-2</c:v>
                </c:pt>
                <c:pt idx="3377">
                  <c:v>7.9622131999999998E-2</c:v>
                </c:pt>
                <c:pt idx="3378">
                  <c:v>0.13807245400000001</c:v>
                </c:pt>
                <c:pt idx="3379">
                  <c:v>2.1237863999999999E-2</c:v>
                </c:pt>
                <c:pt idx="3380">
                  <c:v>5.7529611000000001E-2</c:v>
                </c:pt>
                <c:pt idx="3381">
                  <c:v>0.15635179199999999</c:v>
                </c:pt>
                <c:pt idx="3382">
                  <c:v>5.1664750000000002E-3</c:v>
                </c:pt>
                <c:pt idx="3383">
                  <c:v>5.4054053999999997E-2</c:v>
                </c:pt>
                <c:pt idx="3384">
                  <c:v>-6.6666666999999999E-2</c:v>
                </c:pt>
                <c:pt idx="3385">
                  <c:v>0.12095639900000001</c:v>
                </c:pt>
                <c:pt idx="3386">
                  <c:v>0.1130255</c:v>
                </c:pt>
                <c:pt idx="3387">
                  <c:v>8.8495580000000004E-3</c:v>
                </c:pt>
                <c:pt idx="3388">
                  <c:v>-3.4663442000000003E-2</c:v>
                </c:pt>
                <c:pt idx="3389">
                  <c:v>5.3124999999999999E-2</c:v>
                </c:pt>
                <c:pt idx="3390">
                  <c:v>0.31306990899999998</c:v>
                </c:pt>
                <c:pt idx="3391">
                  <c:v>-7.0038910999999995E-2</c:v>
                </c:pt>
                <c:pt idx="3392">
                  <c:v>0.29217391300000001</c:v>
                </c:pt>
                <c:pt idx="3393">
                  <c:v>-5.2264809999999998E-3</c:v>
                </c:pt>
                <c:pt idx="3394">
                  <c:v>-3.9312039E-2</c:v>
                </c:pt>
                <c:pt idx="3395">
                  <c:v>0</c:v>
                </c:pt>
                <c:pt idx="3396">
                  <c:v>1.8571428569999999</c:v>
                </c:pt>
                <c:pt idx="3397">
                  <c:v>-1.9273128E-2</c:v>
                </c:pt>
                <c:pt idx="3398">
                  <c:v>2.6578946999999999E-2</c:v>
                </c:pt>
                <c:pt idx="3399">
                  <c:v>-0.17176128099999999</c:v>
                </c:pt>
                <c:pt idx="3400">
                  <c:v>-0.112509252</c:v>
                </c:pt>
                <c:pt idx="3401">
                  <c:v>1.4124294000000001E-2</c:v>
                </c:pt>
                <c:pt idx="3402">
                  <c:v>6.8085106000000006E-2</c:v>
                </c:pt>
                <c:pt idx="3403">
                  <c:v>-2.7087575999999999E-2</c:v>
                </c:pt>
                <c:pt idx="3404">
                  <c:v>-8.8354499000000003E-2</c:v>
                </c:pt>
                <c:pt idx="3405">
                  <c:v>2.9411764999999999E-2</c:v>
                </c:pt>
                <c:pt idx="3406">
                  <c:v>-4.5643153999999998E-2</c:v>
                </c:pt>
                <c:pt idx="3407">
                  <c:v>-0.14733812900000001</c:v>
                </c:pt>
                <c:pt idx="3408">
                  <c:v>3.5281146999999999E-2</c:v>
                </c:pt>
                <c:pt idx="3409">
                  <c:v>-0.18994739899999999</c:v>
                </c:pt>
                <c:pt idx="3410">
                  <c:v>-6.25E-2</c:v>
                </c:pt>
                <c:pt idx="3411">
                  <c:v>0.105263158</c:v>
                </c:pt>
                <c:pt idx="3412">
                  <c:v>7.2886297000000003E-2</c:v>
                </c:pt>
                <c:pt idx="3413">
                  <c:v>0.150537634</c:v>
                </c:pt>
                <c:pt idx="3414">
                  <c:v>-0.11212938</c:v>
                </c:pt>
                <c:pt idx="3415">
                  <c:v>-4.0745051999999997E-2</c:v>
                </c:pt>
                <c:pt idx="3416">
                  <c:v>-0.116202946</c:v>
                </c:pt>
                <c:pt idx="3417">
                  <c:v>1.7711172000000001E-2</c:v>
                </c:pt>
                <c:pt idx="3418">
                  <c:v>-0.65028355400000004</c:v>
                </c:pt>
                <c:pt idx="3419">
                  <c:v>-0.234616769</c:v>
                </c:pt>
                <c:pt idx="3420">
                  <c:v>-0.24179743200000001</c:v>
                </c:pt>
                <c:pt idx="3421">
                  <c:v>4.1462327E-2</c:v>
                </c:pt>
                <c:pt idx="3422">
                  <c:v>-0.11931818199999999</c:v>
                </c:pt>
                <c:pt idx="3423">
                  <c:v>-0.04</c:v>
                </c:pt>
                <c:pt idx="3424">
                  <c:v>-5.7803467999999997E-2</c:v>
                </c:pt>
                <c:pt idx="3425">
                  <c:v>-0.25120192299999999</c:v>
                </c:pt>
                <c:pt idx="3426">
                  <c:v>3.3878505000000003E-2</c:v>
                </c:pt>
                <c:pt idx="3427">
                  <c:v>-1.4864865E-2</c:v>
                </c:pt>
                <c:pt idx="3428">
                  <c:v>9.9750619999999998E-3</c:v>
                </c:pt>
                <c:pt idx="3429">
                  <c:v>7.2358146999999998E-2</c:v>
                </c:pt>
                <c:pt idx="3430">
                  <c:v>-2.992278E-2</c:v>
                </c:pt>
                <c:pt idx="3431">
                  <c:v>9.3536121999999999E-2</c:v>
                </c:pt>
                <c:pt idx="3432">
                  <c:v>1.1486486000000001E-2</c:v>
                </c:pt>
                <c:pt idx="3433">
                  <c:v>-0.103018373</c:v>
                </c:pt>
                <c:pt idx="3434">
                  <c:v>-2.9370628999999999E-2</c:v>
                </c:pt>
                <c:pt idx="3435">
                  <c:v>-0.15274462999999999</c:v>
                </c:pt>
                <c:pt idx="3436">
                  <c:v>4.2735043E-2</c:v>
                </c:pt>
                <c:pt idx="3437">
                  <c:v>2.0292385E-2</c:v>
                </c:pt>
                <c:pt idx="3438">
                  <c:v>9.0605428000000002E-2</c:v>
                </c:pt>
                <c:pt idx="3439">
                  <c:v>6.2865500000000001E-3</c:v>
                </c:pt>
                <c:pt idx="3440">
                  <c:v>0.16578947399999999</c:v>
                </c:pt>
                <c:pt idx="3441">
                  <c:v>4.1025641000000002E-2</c:v>
                </c:pt>
                <c:pt idx="3442">
                  <c:v>5.9354839E-2</c:v>
                </c:pt>
                <c:pt idx="3443">
                  <c:v>-3.5269710000000003E-2</c:v>
                </c:pt>
                <c:pt idx="3444">
                  <c:v>0.12020202000000001</c:v>
                </c:pt>
                <c:pt idx="3445">
                  <c:v>-5.8844444000000003E-2</c:v>
                </c:pt>
                <c:pt idx="3446">
                  <c:v>0.27142857100000001</c:v>
                </c:pt>
                <c:pt idx="3447">
                  <c:v>-0.354413702</c:v>
                </c:pt>
                <c:pt idx="3448">
                  <c:v>0.22058823499999999</c:v>
                </c:pt>
                <c:pt idx="3449">
                  <c:v>4.9222797999999998E-2</c:v>
                </c:pt>
                <c:pt idx="3450">
                  <c:v>0.14917127099999999</c:v>
                </c:pt>
                <c:pt idx="3451">
                  <c:v>-0.10880829</c:v>
                </c:pt>
                <c:pt idx="3452">
                  <c:v>-3.0188679E-2</c:v>
                </c:pt>
                <c:pt idx="3453">
                  <c:v>7.4380164999999998E-2</c:v>
                </c:pt>
                <c:pt idx="3454">
                  <c:v>-0.27435387700000002</c:v>
                </c:pt>
                <c:pt idx="3455">
                  <c:v>-6.2500000000000001E-4</c:v>
                </c:pt>
                <c:pt idx="3456">
                  <c:v>0.111801242</c:v>
                </c:pt>
                <c:pt idx="3457">
                  <c:v>3.1194923999999999E-2</c:v>
                </c:pt>
                <c:pt idx="3458">
                  <c:v>-4.5275590999999997E-2</c:v>
                </c:pt>
                <c:pt idx="3459">
                  <c:v>-5.0301811000000002E-2</c:v>
                </c:pt>
                <c:pt idx="3460">
                  <c:v>6.9848974999999994E-2</c:v>
                </c:pt>
                <c:pt idx="3461">
                  <c:v>4.6650718000000001E-2</c:v>
                </c:pt>
                <c:pt idx="3462">
                  <c:v>-4.1666666999999998E-2</c:v>
                </c:pt>
                <c:pt idx="3463">
                  <c:v>0.18089233800000001</c:v>
                </c:pt>
                <c:pt idx="3464">
                  <c:v>-0.21279999999999999</c:v>
                </c:pt>
                <c:pt idx="3465">
                  <c:v>0.177414075</c:v>
                </c:pt>
                <c:pt idx="3466">
                  <c:v>4.6730698000000001E-2</c:v>
                </c:pt>
                <c:pt idx="3467">
                  <c:v>-0.115702479</c:v>
                </c:pt>
                <c:pt idx="3468">
                  <c:v>4.9693252E-2</c:v>
                </c:pt>
                <c:pt idx="3469">
                  <c:v>-8.5405040000000002E-2</c:v>
                </c:pt>
                <c:pt idx="3470">
                  <c:v>-1.7571059E-2</c:v>
                </c:pt>
                <c:pt idx="3471">
                  <c:v>1.6822916670000001</c:v>
                </c:pt>
                <c:pt idx="3472">
                  <c:v>-0.164705882</c:v>
                </c:pt>
                <c:pt idx="3473">
                  <c:v>-0.14215686299999999</c:v>
                </c:pt>
                <c:pt idx="3474">
                  <c:v>9.1706539000000004E-2</c:v>
                </c:pt>
                <c:pt idx="3475">
                  <c:v>1.408451E-3</c:v>
                </c:pt>
                <c:pt idx="3476">
                  <c:v>8.6021504999999998E-2</c:v>
                </c:pt>
                <c:pt idx="3477">
                  <c:v>2.7757487000000001E-2</c:v>
                </c:pt>
                <c:pt idx="3478">
                  <c:v>-8.603833E-3</c:v>
                </c:pt>
                <c:pt idx="3479">
                  <c:v>3.5897435999999998E-2</c:v>
                </c:pt>
                <c:pt idx="3480">
                  <c:v>0.19656992100000001</c:v>
                </c:pt>
                <c:pt idx="3481">
                  <c:v>2.0618556999999999E-2</c:v>
                </c:pt>
                <c:pt idx="3482">
                  <c:v>0.31351351399999999</c:v>
                </c:pt>
                <c:pt idx="3483">
                  <c:v>2.2359517999999998E-2</c:v>
                </c:pt>
                <c:pt idx="3484">
                  <c:v>0.49137931000000001</c:v>
                </c:pt>
                <c:pt idx="3485">
                  <c:v>0.20034542299999999</c:v>
                </c:pt>
                <c:pt idx="3486">
                  <c:v>0.14244521299999999</c:v>
                </c:pt>
                <c:pt idx="3487">
                  <c:v>-0.172126266</c:v>
                </c:pt>
                <c:pt idx="3488">
                  <c:v>0.106376161</c:v>
                </c:pt>
                <c:pt idx="3489">
                  <c:v>0.117370892</c:v>
                </c:pt>
                <c:pt idx="3490">
                  <c:v>8.9407190999999997E-2</c:v>
                </c:pt>
                <c:pt idx="3491">
                  <c:v>-0.13891625599999999</c:v>
                </c:pt>
                <c:pt idx="3492">
                  <c:v>0.13509061</c:v>
                </c:pt>
                <c:pt idx="3493">
                  <c:v>5.1351351000000003E-2</c:v>
                </c:pt>
                <c:pt idx="3494">
                  <c:v>0.11823204399999999</c:v>
                </c:pt>
                <c:pt idx="3495">
                  <c:v>3.6243822000000002E-2</c:v>
                </c:pt>
                <c:pt idx="3496">
                  <c:v>0.118192352</c:v>
                </c:pt>
                <c:pt idx="3497">
                  <c:v>-0.15695600500000001</c:v>
                </c:pt>
                <c:pt idx="3498">
                  <c:v>0.218097448</c:v>
                </c:pt>
                <c:pt idx="3499">
                  <c:v>-0.28950403699999999</c:v>
                </c:pt>
                <c:pt idx="3500">
                  <c:v>0.15751789999999999</c:v>
                </c:pt>
                <c:pt idx="3501">
                  <c:v>-2.5270758000000001E-2</c:v>
                </c:pt>
                <c:pt idx="3502">
                  <c:v>1.9417475999999999E-2</c:v>
                </c:pt>
                <c:pt idx="3503">
                  <c:v>1.655629E-3</c:v>
                </c:pt>
                <c:pt idx="3504">
                  <c:v>0.17021276599999999</c:v>
                </c:pt>
                <c:pt idx="3505">
                  <c:v>5.3719010000000001E-3</c:v>
                </c:pt>
                <c:pt idx="3506">
                  <c:v>9.9337748000000003E-2</c:v>
                </c:pt>
                <c:pt idx="3507">
                  <c:v>-3.7552997999999997E-2</c:v>
                </c:pt>
                <c:pt idx="3508">
                  <c:v>4.6728969999999996E-3</c:v>
                </c:pt>
                <c:pt idx="3509">
                  <c:v>5.1614319999999998E-2</c:v>
                </c:pt>
                <c:pt idx="3510">
                  <c:v>0.114369501</c:v>
                </c:pt>
                <c:pt idx="3511">
                  <c:v>0.2027833</c:v>
                </c:pt>
                <c:pt idx="3512">
                  <c:v>0.28571428599999998</c:v>
                </c:pt>
                <c:pt idx="3513">
                  <c:v>0.16250000000000001</c:v>
                </c:pt>
                <c:pt idx="3514">
                  <c:v>7.9638751999999993E-2</c:v>
                </c:pt>
                <c:pt idx="3515">
                  <c:v>0.38541666699999999</c:v>
                </c:pt>
                <c:pt idx="3516">
                  <c:v>0.111111111</c:v>
                </c:pt>
                <c:pt idx="3517">
                  <c:v>0.15756136200000001</c:v>
                </c:pt>
                <c:pt idx="3518">
                  <c:v>0.34638554199999999</c:v>
                </c:pt>
                <c:pt idx="3519">
                  <c:v>-9.7938144000000005E-2</c:v>
                </c:pt>
                <c:pt idx="3520">
                  <c:v>9.5238094999999995E-2</c:v>
                </c:pt>
                <c:pt idx="3521">
                  <c:v>5.8356353999999999E-2</c:v>
                </c:pt>
                <c:pt idx="3522">
                  <c:v>-2.2304833E-2</c:v>
                </c:pt>
                <c:pt idx="3523">
                  <c:v>0.42561205299999999</c:v>
                </c:pt>
                <c:pt idx="3524">
                  <c:v>0.17538461499999999</c:v>
                </c:pt>
                <c:pt idx="3525">
                  <c:v>-6.085193E-3</c:v>
                </c:pt>
                <c:pt idx="3526">
                  <c:v>-7.8947368000000004E-2</c:v>
                </c:pt>
                <c:pt idx="3527">
                  <c:v>-1.3404826E-2</c:v>
                </c:pt>
                <c:pt idx="3528">
                  <c:v>0.12290748899999999</c:v>
                </c:pt>
                <c:pt idx="3529">
                  <c:v>-0.21891891899999999</c:v>
                </c:pt>
                <c:pt idx="3530">
                  <c:v>-6.6496163999999996E-2</c:v>
                </c:pt>
                <c:pt idx="3531">
                  <c:v>3.0555556000000001E-2</c:v>
                </c:pt>
                <c:pt idx="3532">
                  <c:v>0.19354838699999999</c:v>
                </c:pt>
                <c:pt idx="3533">
                  <c:v>2.0040079999999998E-3</c:v>
                </c:pt>
                <c:pt idx="3534">
                  <c:v>9.3500570000000005E-2</c:v>
                </c:pt>
                <c:pt idx="3535">
                  <c:v>0.122896282</c:v>
                </c:pt>
                <c:pt idx="3536">
                  <c:v>-9.5238100000000006E-3</c:v>
                </c:pt>
                <c:pt idx="3537">
                  <c:v>3.3858878000000002E-2</c:v>
                </c:pt>
                <c:pt idx="3538">
                  <c:v>-9.8832685000000003E-2</c:v>
                </c:pt>
                <c:pt idx="3539">
                  <c:v>-0.12790697700000001</c:v>
                </c:pt>
                <c:pt idx="3540">
                  <c:v>8.4033609999999998E-3</c:v>
                </c:pt>
                <c:pt idx="3541">
                  <c:v>0.114105263</c:v>
                </c:pt>
                <c:pt idx="3542">
                  <c:v>4.8648649000000002E-2</c:v>
                </c:pt>
                <c:pt idx="3543">
                  <c:v>0.17549019599999999</c:v>
                </c:pt>
                <c:pt idx="3544">
                  <c:v>-5.9610705999999999E-2</c:v>
                </c:pt>
                <c:pt idx="3545">
                  <c:v>0.26405867999999999</c:v>
                </c:pt>
                <c:pt idx="3546">
                  <c:v>7.9561316000000007E-2</c:v>
                </c:pt>
                <c:pt idx="3547">
                  <c:v>2.8469751000000001E-2</c:v>
                </c:pt>
                <c:pt idx="3548">
                  <c:v>0.13194444399999999</c:v>
                </c:pt>
                <c:pt idx="3549">
                  <c:v>9.1782086999999998E-2</c:v>
                </c:pt>
                <c:pt idx="3550">
                  <c:v>-1.0204082E-2</c:v>
                </c:pt>
                <c:pt idx="3551">
                  <c:v>0.10809608499999999</c:v>
                </c:pt>
                <c:pt idx="3552">
                  <c:v>0.26229508200000001</c:v>
                </c:pt>
                <c:pt idx="3553">
                  <c:v>4.5201670000000003E-3</c:v>
                </c:pt>
                <c:pt idx="3554">
                  <c:v>0.64166666699999997</c:v>
                </c:pt>
                <c:pt idx="3555">
                  <c:v>4.5576407999999999E-2</c:v>
                </c:pt>
                <c:pt idx="3556">
                  <c:v>0.228410008</c:v>
                </c:pt>
                <c:pt idx="3557">
                  <c:v>8.0801336000000001E-2</c:v>
                </c:pt>
                <c:pt idx="3558">
                  <c:v>-3.2967033E-2</c:v>
                </c:pt>
                <c:pt idx="3559">
                  <c:v>7.8395062000000001E-2</c:v>
                </c:pt>
                <c:pt idx="3560">
                  <c:v>-8.1566099999999997E-4</c:v>
                </c:pt>
                <c:pt idx="3561">
                  <c:v>0.26022304800000001</c:v>
                </c:pt>
                <c:pt idx="3562">
                  <c:v>-5.2044609999999998E-2</c:v>
                </c:pt>
                <c:pt idx="3563">
                  <c:v>0.156759907</c:v>
                </c:pt>
                <c:pt idx="3564">
                  <c:v>0.132075472</c:v>
                </c:pt>
                <c:pt idx="3565">
                  <c:v>-7.5920244999999997E-2</c:v>
                </c:pt>
                <c:pt idx="3566">
                  <c:v>0.382352941</c:v>
                </c:pt>
                <c:pt idx="3567">
                  <c:v>0.33081570999999999</c:v>
                </c:pt>
                <c:pt idx="3568">
                  <c:v>-0.06</c:v>
                </c:pt>
                <c:pt idx="3569">
                  <c:v>0.48457350300000002</c:v>
                </c:pt>
                <c:pt idx="3570">
                  <c:v>-4.8387096999999997E-2</c:v>
                </c:pt>
                <c:pt idx="3571">
                  <c:v>-6.3492063000000001E-2</c:v>
                </c:pt>
                <c:pt idx="3572">
                  <c:v>5.7306589999999999E-3</c:v>
                </c:pt>
                <c:pt idx="3573">
                  <c:v>9.5485210000000001E-2</c:v>
                </c:pt>
                <c:pt idx="3574">
                  <c:v>-6.4139940000000001E-3</c:v>
                </c:pt>
                <c:pt idx="3575">
                  <c:v>7.1334214000000007E-2</c:v>
                </c:pt>
                <c:pt idx="3576">
                  <c:v>-4.3715847000000002E-2</c:v>
                </c:pt>
                <c:pt idx="3577">
                  <c:v>5.8823528999999999E-2</c:v>
                </c:pt>
                <c:pt idx="3578">
                  <c:v>6.6666666999999999E-2</c:v>
                </c:pt>
                <c:pt idx="3579">
                  <c:v>2.0408163E-2</c:v>
                </c:pt>
                <c:pt idx="3580">
                  <c:v>0.26743688500000001</c:v>
                </c:pt>
                <c:pt idx="3581">
                  <c:v>0.22743521</c:v>
                </c:pt>
                <c:pt idx="3582">
                  <c:v>-8.2417582000000003E-2</c:v>
                </c:pt>
                <c:pt idx="3583">
                  <c:v>-8.8888888999999999E-2</c:v>
                </c:pt>
                <c:pt idx="3584">
                  <c:v>0.133272686</c:v>
                </c:pt>
                <c:pt idx="3585">
                  <c:v>7.9323797000000001E-2</c:v>
                </c:pt>
                <c:pt idx="3586">
                  <c:v>-1.3063063E-2</c:v>
                </c:pt>
                <c:pt idx="3587">
                  <c:v>0.14042184299999999</c:v>
                </c:pt>
                <c:pt idx="3588">
                  <c:v>7.6636148000000001E-2</c:v>
                </c:pt>
                <c:pt idx="3589">
                  <c:v>0.102564103</c:v>
                </c:pt>
                <c:pt idx="3590">
                  <c:v>0.13545816699999999</c:v>
                </c:pt>
                <c:pt idx="3591">
                  <c:v>0.276905177</c:v>
                </c:pt>
                <c:pt idx="3592">
                  <c:v>0.12546125499999999</c:v>
                </c:pt>
                <c:pt idx="3593">
                  <c:v>8.0168775999999997E-2</c:v>
                </c:pt>
                <c:pt idx="3594">
                  <c:v>-8.6294415999999999E-2</c:v>
                </c:pt>
                <c:pt idx="3595">
                  <c:v>0.28753180699999997</c:v>
                </c:pt>
                <c:pt idx="3596">
                  <c:v>-1.9900497999999999E-2</c:v>
                </c:pt>
                <c:pt idx="3597">
                  <c:v>9.2077088000000001E-2</c:v>
                </c:pt>
                <c:pt idx="3598">
                  <c:v>0.104995766</c:v>
                </c:pt>
                <c:pt idx="3599">
                  <c:v>-6.1335625999999997E-2</c:v>
                </c:pt>
                <c:pt idx="3600">
                  <c:v>0.59763313600000001</c:v>
                </c:pt>
                <c:pt idx="3601">
                  <c:v>0.21045197700000001</c:v>
                </c:pt>
                <c:pt idx="3602">
                  <c:v>-9.5238100000000006E-3</c:v>
                </c:pt>
                <c:pt idx="3603">
                  <c:v>0.174248927</c:v>
                </c:pt>
                <c:pt idx="3604">
                  <c:v>1.8675721999999999E-2</c:v>
                </c:pt>
                <c:pt idx="3605">
                  <c:v>-7.5225225000000007E-2</c:v>
                </c:pt>
                <c:pt idx="3606">
                  <c:v>-2.1639344000000001E-2</c:v>
                </c:pt>
                <c:pt idx="3607">
                  <c:v>9.6417811000000006E-2</c:v>
                </c:pt>
                <c:pt idx="3608">
                  <c:v>-4.1048034999999997E-2</c:v>
                </c:pt>
                <c:pt idx="3609">
                  <c:v>-8.3845700000000003E-4</c:v>
                </c:pt>
                <c:pt idx="3610">
                  <c:v>0.10053860000000001</c:v>
                </c:pt>
                <c:pt idx="3611">
                  <c:v>-9.8591549000000001E-2</c:v>
                </c:pt>
                <c:pt idx="3612">
                  <c:v>-7.6476283000000006E-2</c:v>
                </c:pt>
                <c:pt idx="3613">
                  <c:v>5.9290188000000001E-2</c:v>
                </c:pt>
                <c:pt idx="3614">
                  <c:v>0</c:v>
                </c:pt>
                <c:pt idx="3615">
                  <c:v>0.10718673200000001</c:v>
                </c:pt>
                <c:pt idx="3616">
                  <c:v>3.6065574000000003E-2</c:v>
                </c:pt>
                <c:pt idx="3617">
                  <c:v>-0.27819548900000002</c:v>
                </c:pt>
                <c:pt idx="3618">
                  <c:v>0.26022803500000002</c:v>
                </c:pt>
                <c:pt idx="3619">
                  <c:v>7.8260869999999996E-2</c:v>
                </c:pt>
                <c:pt idx="3620">
                  <c:v>7.4117646999999995E-2</c:v>
                </c:pt>
                <c:pt idx="3621">
                  <c:v>0.156626506</c:v>
                </c:pt>
                <c:pt idx="3622">
                  <c:v>0.441579371</c:v>
                </c:pt>
                <c:pt idx="3623">
                  <c:v>-0.15154994299999999</c:v>
                </c:pt>
                <c:pt idx="3624">
                  <c:v>5.6916995999999997E-2</c:v>
                </c:pt>
                <c:pt idx="3625">
                  <c:v>-0.123188406</c:v>
                </c:pt>
                <c:pt idx="3626">
                  <c:v>8.045977E-2</c:v>
                </c:pt>
                <c:pt idx="3627">
                  <c:v>5.8947368E-2</c:v>
                </c:pt>
                <c:pt idx="3628">
                  <c:v>5.2592593E-2</c:v>
                </c:pt>
                <c:pt idx="3629">
                  <c:v>7.0707070999999996E-2</c:v>
                </c:pt>
                <c:pt idx="3630">
                  <c:v>9.2896174999999998E-2</c:v>
                </c:pt>
                <c:pt idx="3631">
                  <c:v>1.3247863E-2</c:v>
                </c:pt>
                <c:pt idx="3632">
                  <c:v>0.15519839299999999</c:v>
                </c:pt>
                <c:pt idx="3633">
                  <c:v>-7.0247933999999998E-2</c:v>
                </c:pt>
                <c:pt idx="3634">
                  <c:v>0.18974358999999999</c:v>
                </c:pt>
                <c:pt idx="3635">
                  <c:v>7.9522859999999994E-3</c:v>
                </c:pt>
                <c:pt idx="3636">
                  <c:v>0.54285714299999999</c:v>
                </c:pt>
                <c:pt idx="3637">
                  <c:v>-0.227186312</c:v>
                </c:pt>
                <c:pt idx="3638">
                  <c:v>2.7139875000000001E-2</c:v>
                </c:pt>
                <c:pt idx="3639">
                  <c:v>-1.6806722999999999E-2</c:v>
                </c:pt>
                <c:pt idx="3640">
                  <c:v>9.7883598000000002E-2</c:v>
                </c:pt>
                <c:pt idx="3641">
                  <c:v>-0.18987341799999999</c:v>
                </c:pt>
                <c:pt idx="3642">
                  <c:v>2.9285714000000001E-2</c:v>
                </c:pt>
                <c:pt idx="3643">
                  <c:v>7.6433121000000007E-2</c:v>
                </c:pt>
                <c:pt idx="3644">
                  <c:v>7.2961372999999996E-2</c:v>
                </c:pt>
                <c:pt idx="3645">
                  <c:v>0.168910649</c:v>
                </c:pt>
                <c:pt idx="3646">
                  <c:v>0.23314285700000001</c:v>
                </c:pt>
                <c:pt idx="3647">
                  <c:v>9.1905564999999995E-2</c:v>
                </c:pt>
                <c:pt idx="3648">
                  <c:v>0.106870229</c:v>
                </c:pt>
                <c:pt idx="3649">
                  <c:v>3.8309859000000002E-2</c:v>
                </c:pt>
                <c:pt idx="3650">
                  <c:v>6.6006600000000004E-3</c:v>
                </c:pt>
                <c:pt idx="3651">
                  <c:v>5.9259259000000002E-2</c:v>
                </c:pt>
                <c:pt idx="3652">
                  <c:v>0.167337971</c:v>
                </c:pt>
                <c:pt idx="3653">
                  <c:v>3.4435637999999998E-2</c:v>
                </c:pt>
                <c:pt idx="3654">
                  <c:v>0.15375</c:v>
                </c:pt>
                <c:pt idx="3655">
                  <c:v>-5.3658536999999999E-2</c:v>
                </c:pt>
                <c:pt idx="3656">
                  <c:v>-9.7661269999999994E-3</c:v>
                </c:pt>
                <c:pt idx="3657">
                  <c:v>-6.2857140000000004E-3</c:v>
                </c:pt>
                <c:pt idx="3658">
                  <c:v>-2.7891156E-2</c:v>
                </c:pt>
                <c:pt idx="3659">
                  <c:v>0.192125984</c:v>
                </c:pt>
                <c:pt idx="3660">
                  <c:v>0.14299999999999999</c:v>
                </c:pt>
                <c:pt idx="3661">
                  <c:v>-5.8823528999999999E-2</c:v>
                </c:pt>
                <c:pt idx="3662">
                  <c:v>0.223649337</c:v>
                </c:pt>
                <c:pt idx="3663">
                  <c:v>0.18695652200000001</c:v>
                </c:pt>
                <c:pt idx="3664">
                  <c:v>1.9540229999999999E-2</c:v>
                </c:pt>
                <c:pt idx="3665">
                  <c:v>0.14779725199999999</c:v>
                </c:pt>
                <c:pt idx="3666">
                  <c:v>7.7922078000000006E-2</c:v>
                </c:pt>
                <c:pt idx="3667">
                  <c:v>1.8476903999999999E-2</c:v>
                </c:pt>
                <c:pt idx="3668">
                  <c:v>-0.37931034499999999</c:v>
                </c:pt>
                <c:pt idx="3669">
                  <c:v>6.9153776E-2</c:v>
                </c:pt>
                <c:pt idx="3670">
                  <c:v>-2.34375E-2</c:v>
                </c:pt>
                <c:pt idx="3671">
                  <c:v>0.158352668</c:v>
                </c:pt>
                <c:pt idx="3672">
                  <c:v>3.4528551999999997E-2</c:v>
                </c:pt>
                <c:pt idx="3673">
                  <c:v>-4.3478260999999997E-2</c:v>
                </c:pt>
                <c:pt idx="3674">
                  <c:v>-1.2987013E-2</c:v>
                </c:pt>
                <c:pt idx="3675">
                  <c:v>0.13372092999999999</c:v>
                </c:pt>
                <c:pt idx="3676">
                  <c:v>3.8425046999999997E-2</c:v>
                </c:pt>
                <c:pt idx="3677">
                  <c:v>4.7985347999999997E-2</c:v>
                </c:pt>
                <c:pt idx="3678">
                  <c:v>7.6967930000000004E-2</c:v>
                </c:pt>
                <c:pt idx="3679">
                  <c:v>0.43125000000000002</c:v>
                </c:pt>
                <c:pt idx="3680">
                  <c:v>0.12900763400000001</c:v>
                </c:pt>
                <c:pt idx="3681">
                  <c:v>0.102341137</c:v>
                </c:pt>
                <c:pt idx="3682">
                  <c:v>7.1283096000000004E-2</c:v>
                </c:pt>
                <c:pt idx="3683">
                  <c:v>-7.6677315999999995E-2</c:v>
                </c:pt>
                <c:pt idx="3684">
                  <c:v>0.4</c:v>
                </c:pt>
                <c:pt idx="3685">
                  <c:v>0.142901522</c:v>
                </c:pt>
                <c:pt idx="3686">
                  <c:v>0.15284974100000001</c:v>
                </c:pt>
                <c:pt idx="3687">
                  <c:v>-0.10546875</c:v>
                </c:pt>
                <c:pt idx="3688">
                  <c:v>5.1455301000000002E-2</c:v>
                </c:pt>
                <c:pt idx="3689">
                  <c:v>0.109090909</c:v>
                </c:pt>
                <c:pt idx="3690">
                  <c:v>4.0361276000000001E-2</c:v>
                </c:pt>
                <c:pt idx="3691">
                  <c:v>2.1881838000000001E-2</c:v>
                </c:pt>
                <c:pt idx="3692">
                  <c:v>5.8631922000000003E-2</c:v>
                </c:pt>
                <c:pt idx="3693">
                  <c:v>2.5641026000000001E-2</c:v>
                </c:pt>
                <c:pt idx="3694">
                  <c:v>0.25</c:v>
                </c:pt>
                <c:pt idx="3695">
                  <c:v>-5.5214724E-2</c:v>
                </c:pt>
                <c:pt idx="3696">
                  <c:v>0.10457063699999999</c:v>
                </c:pt>
                <c:pt idx="3697">
                  <c:v>9.1470053999999995E-2</c:v>
                </c:pt>
                <c:pt idx="3698">
                  <c:v>0.117013087</c:v>
                </c:pt>
                <c:pt idx="3699">
                  <c:v>6.3468634999999995E-2</c:v>
                </c:pt>
                <c:pt idx="3700">
                  <c:v>0.14124293800000001</c:v>
                </c:pt>
                <c:pt idx="3701">
                  <c:v>-6.0749363000000001E-2</c:v>
                </c:pt>
                <c:pt idx="3702">
                  <c:v>4.756171E-2</c:v>
                </c:pt>
                <c:pt idx="3703">
                  <c:v>1.294964E-2</c:v>
                </c:pt>
                <c:pt idx="3704">
                  <c:v>0.156162997</c:v>
                </c:pt>
                <c:pt idx="3705">
                  <c:v>0.222104145</c:v>
                </c:pt>
                <c:pt idx="3706">
                  <c:v>0.22987721699999999</c:v>
                </c:pt>
                <c:pt idx="3707">
                  <c:v>1.7241379000000001E-2</c:v>
                </c:pt>
                <c:pt idx="3708">
                  <c:v>0.13372520199999999</c:v>
                </c:pt>
                <c:pt idx="3709">
                  <c:v>0.28536977499999999</c:v>
                </c:pt>
                <c:pt idx="3710">
                  <c:v>4.2084167999999998E-2</c:v>
                </c:pt>
                <c:pt idx="3711">
                  <c:v>0.14716605899999999</c:v>
                </c:pt>
                <c:pt idx="3712">
                  <c:v>9.4833687E-2</c:v>
                </c:pt>
                <c:pt idx="3713">
                  <c:v>8.5271317999999999E-2</c:v>
                </c:pt>
                <c:pt idx="3714">
                  <c:v>0.14867841400000001</c:v>
                </c:pt>
                <c:pt idx="3715">
                  <c:v>0.234463277</c:v>
                </c:pt>
                <c:pt idx="3716">
                  <c:v>0.218097448</c:v>
                </c:pt>
                <c:pt idx="3717">
                  <c:v>0.263004091</c:v>
                </c:pt>
                <c:pt idx="3718">
                  <c:v>0.27342047899999999</c:v>
                </c:pt>
                <c:pt idx="3719">
                  <c:v>-0.171122995</c:v>
                </c:pt>
                <c:pt idx="3720">
                  <c:v>-6.1176471000000003E-2</c:v>
                </c:pt>
                <c:pt idx="3721">
                  <c:v>0.174351585</c:v>
                </c:pt>
                <c:pt idx="3722">
                  <c:v>0.23864574699999999</c:v>
                </c:pt>
                <c:pt idx="3723">
                  <c:v>3.278689E-3</c:v>
                </c:pt>
                <c:pt idx="3724">
                  <c:v>-4.4453419999999997E-3</c:v>
                </c:pt>
                <c:pt idx="3725">
                  <c:v>0.289099526</c:v>
                </c:pt>
                <c:pt idx="3726">
                  <c:v>-3.7219317000000002E-2</c:v>
                </c:pt>
                <c:pt idx="3727">
                  <c:v>4.4444439999999997E-3</c:v>
                </c:pt>
                <c:pt idx="3728">
                  <c:v>8.4589615000000007E-2</c:v>
                </c:pt>
                <c:pt idx="3729">
                  <c:v>0.15030674799999999</c:v>
                </c:pt>
                <c:pt idx="3730">
                  <c:v>9.5238100000000006E-3</c:v>
                </c:pt>
                <c:pt idx="3731">
                  <c:v>0.189127973</c:v>
                </c:pt>
                <c:pt idx="3732">
                  <c:v>1.1406843999999999E-2</c:v>
                </c:pt>
                <c:pt idx="3733">
                  <c:v>8.2248521000000005E-2</c:v>
                </c:pt>
                <c:pt idx="3734">
                  <c:v>7.9173486000000001E-2</c:v>
                </c:pt>
                <c:pt idx="3735">
                  <c:v>8.3736397000000004E-2</c:v>
                </c:pt>
                <c:pt idx="3736">
                  <c:v>5.5686275E-2</c:v>
                </c:pt>
                <c:pt idx="3737">
                  <c:v>7.5327017999999996E-2</c:v>
                </c:pt>
                <c:pt idx="3738">
                  <c:v>0.108262108</c:v>
                </c:pt>
                <c:pt idx="3739">
                  <c:v>0.138461538</c:v>
                </c:pt>
                <c:pt idx="3740">
                  <c:v>-0.73392592599999995</c:v>
                </c:pt>
                <c:pt idx="3741">
                  <c:v>-4.6774801999999997E-2</c:v>
                </c:pt>
                <c:pt idx="3742">
                  <c:v>0.44157814899999998</c:v>
                </c:pt>
                <c:pt idx="3743">
                  <c:v>3.8709676999999998E-2</c:v>
                </c:pt>
                <c:pt idx="3744">
                  <c:v>4.7471619999999999E-2</c:v>
                </c:pt>
                <c:pt idx="3745">
                  <c:v>0.126509854</c:v>
                </c:pt>
                <c:pt idx="3746">
                  <c:v>-1.5337422999999999E-2</c:v>
                </c:pt>
                <c:pt idx="3747">
                  <c:v>7.1218364000000006E-2</c:v>
                </c:pt>
                <c:pt idx="3748">
                  <c:v>5.747126E-3</c:v>
                </c:pt>
                <c:pt idx="3749">
                  <c:v>3.2899770000000002E-2</c:v>
                </c:pt>
                <c:pt idx="3750">
                  <c:v>5.7971014000000001E-2</c:v>
                </c:pt>
                <c:pt idx="3751">
                  <c:v>4.0145985000000002E-2</c:v>
                </c:pt>
                <c:pt idx="3752">
                  <c:v>2.9567053999999999E-2</c:v>
                </c:pt>
                <c:pt idx="3753">
                  <c:v>0.25648415000000002</c:v>
                </c:pt>
                <c:pt idx="3754">
                  <c:v>0.103015075</c:v>
                </c:pt>
                <c:pt idx="3755">
                  <c:v>6.7321177999999995E-2</c:v>
                </c:pt>
                <c:pt idx="3756">
                  <c:v>0.19756711399999999</c:v>
                </c:pt>
                <c:pt idx="3757">
                  <c:v>-0.24451410700000001</c:v>
                </c:pt>
                <c:pt idx="3758">
                  <c:v>-9.7623635E-2</c:v>
                </c:pt>
                <c:pt idx="3759">
                  <c:v>0.25381355900000002</c:v>
                </c:pt>
                <c:pt idx="3760">
                  <c:v>-9.2342341999999994E-2</c:v>
                </c:pt>
                <c:pt idx="3761">
                  <c:v>-9.9567100000000006E-2</c:v>
                </c:pt>
                <c:pt idx="3762">
                  <c:v>0.116728625</c:v>
                </c:pt>
                <c:pt idx="3763">
                  <c:v>1.0074463000000001E-2</c:v>
                </c:pt>
                <c:pt idx="3764">
                  <c:v>0.445783133</c:v>
                </c:pt>
                <c:pt idx="3765">
                  <c:v>5.7664234000000002E-2</c:v>
                </c:pt>
                <c:pt idx="3766">
                  <c:v>0.21739130400000001</c:v>
                </c:pt>
                <c:pt idx="3767">
                  <c:v>0.12957110599999999</c:v>
                </c:pt>
                <c:pt idx="3768">
                  <c:v>2.9914530000000002E-2</c:v>
                </c:pt>
                <c:pt idx="3769">
                  <c:v>-2.5339367000000002E-2</c:v>
                </c:pt>
                <c:pt idx="3770">
                  <c:v>4.0627886000000002E-2</c:v>
                </c:pt>
                <c:pt idx="3771">
                  <c:v>0.32087227400000001</c:v>
                </c:pt>
                <c:pt idx="3772">
                  <c:v>4.5795171000000003E-2</c:v>
                </c:pt>
                <c:pt idx="3773">
                  <c:v>0.31756756800000002</c:v>
                </c:pt>
                <c:pt idx="3774">
                  <c:v>0.438679245</c:v>
                </c:pt>
                <c:pt idx="3775">
                  <c:v>3.4185082999999998E-2</c:v>
                </c:pt>
                <c:pt idx="3776">
                  <c:v>1.1754828E-2</c:v>
                </c:pt>
                <c:pt idx="3777">
                  <c:v>0.279034691</c:v>
                </c:pt>
                <c:pt idx="3778">
                  <c:v>1.1111111E-2</c:v>
                </c:pt>
                <c:pt idx="3779">
                  <c:v>3.4887217999999998E-2</c:v>
                </c:pt>
                <c:pt idx="3780">
                  <c:v>8.8205127999999994E-2</c:v>
                </c:pt>
                <c:pt idx="3781">
                  <c:v>4.1666666999999998E-2</c:v>
                </c:pt>
                <c:pt idx="3782">
                  <c:v>-0.24750957900000001</c:v>
                </c:pt>
                <c:pt idx="3783">
                  <c:v>0.22132943799999999</c:v>
                </c:pt>
                <c:pt idx="3784">
                  <c:v>0.152785438</c:v>
                </c:pt>
                <c:pt idx="3785">
                  <c:v>-1.1728395000000001E-2</c:v>
                </c:pt>
                <c:pt idx="3786">
                  <c:v>9.4594595000000004E-2</c:v>
                </c:pt>
                <c:pt idx="3787">
                  <c:v>0.31724137899999999</c:v>
                </c:pt>
                <c:pt idx="3788">
                  <c:v>-7.5107300000000002E-3</c:v>
                </c:pt>
                <c:pt idx="3789">
                  <c:v>-1.2711864E-2</c:v>
                </c:pt>
                <c:pt idx="3790">
                  <c:v>-4.0268456000000001E-2</c:v>
                </c:pt>
                <c:pt idx="3791">
                  <c:v>8.0223230000000006E-2</c:v>
                </c:pt>
                <c:pt idx="3792">
                  <c:v>0.164556962</c:v>
                </c:pt>
                <c:pt idx="3793">
                  <c:v>0.161082474</c:v>
                </c:pt>
                <c:pt idx="3794">
                  <c:v>-7.0175439000000006E-2</c:v>
                </c:pt>
                <c:pt idx="3795">
                  <c:v>0.125</c:v>
                </c:pt>
                <c:pt idx="3796">
                  <c:v>2.5236593000000002E-2</c:v>
                </c:pt>
                <c:pt idx="3797">
                  <c:v>0.10249999999999999</c:v>
                </c:pt>
                <c:pt idx="3798">
                  <c:v>8.3870968000000004E-2</c:v>
                </c:pt>
                <c:pt idx="3799">
                  <c:v>9.2045454999999998E-2</c:v>
                </c:pt>
                <c:pt idx="3800">
                  <c:v>-2.1818179999999999E-3</c:v>
                </c:pt>
                <c:pt idx="3801">
                  <c:v>0.20588235299999999</c:v>
                </c:pt>
                <c:pt idx="3802">
                  <c:v>-0.12046444100000001</c:v>
                </c:pt>
                <c:pt idx="3803">
                  <c:v>0.190972222</c:v>
                </c:pt>
                <c:pt idx="3804">
                  <c:v>0.219739292</c:v>
                </c:pt>
                <c:pt idx="3805">
                  <c:v>5.0526316000000002E-2</c:v>
                </c:pt>
                <c:pt idx="3806">
                  <c:v>0.27170418000000002</c:v>
                </c:pt>
                <c:pt idx="3807">
                  <c:v>4.098361E-3</c:v>
                </c:pt>
                <c:pt idx="3808">
                  <c:v>6.8421050000000002E-3</c:v>
                </c:pt>
                <c:pt idx="3809">
                  <c:v>0.14444444400000001</c:v>
                </c:pt>
                <c:pt idx="3810">
                  <c:v>0.12249705499999999</c:v>
                </c:pt>
                <c:pt idx="3811">
                  <c:v>0.209507042</c:v>
                </c:pt>
                <c:pt idx="3812">
                  <c:v>5.7450627999999997E-2</c:v>
                </c:pt>
                <c:pt idx="3813">
                  <c:v>6.4981948999999997E-2</c:v>
                </c:pt>
                <c:pt idx="3814">
                  <c:v>3.3462389000000002E-2</c:v>
                </c:pt>
                <c:pt idx="3815">
                  <c:v>1.3365319000000001E-2</c:v>
                </c:pt>
                <c:pt idx="3816">
                  <c:v>-5.6741572999999997E-2</c:v>
                </c:pt>
                <c:pt idx="3817">
                  <c:v>8.0761904999999995E-2</c:v>
                </c:pt>
                <c:pt idx="3818">
                  <c:v>8.1081080999999999E-2</c:v>
                </c:pt>
                <c:pt idx="3819">
                  <c:v>0.08</c:v>
                </c:pt>
                <c:pt idx="3820">
                  <c:v>5.2726183000000003E-2</c:v>
                </c:pt>
                <c:pt idx="3821">
                  <c:v>5.6840595000000001E-2</c:v>
                </c:pt>
                <c:pt idx="3822">
                  <c:v>2.4835079999999999E-2</c:v>
                </c:pt>
                <c:pt idx="3823">
                  <c:v>9.2258065E-2</c:v>
                </c:pt>
                <c:pt idx="3824">
                  <c:v>0.37642920000000002</c:v>
                </c:pt>
                <c:pt idx="3825">
                  <c:v>0.16600790500000001</c:v>
                </c:pt>
                <c:pt idx="3826">
                  <c:v>0.143694196</c:v>
                </c:pt>
                <c:pt idx="3827">
                  <c:v>-5.7408420000000003E-3</c:v>
                </c:pt>
                <c:pt idx="3828">
                  <c:v>6.5900383000000007E-2</c:v>
                </c:pt>
                <c:pt idx="3829">
                  <c:v>-2.5345622000000002E-2</c:v>
                </c:pt>
                <c:pt idx="3830">
                  <c:v>0.16371681399999999</c:v>
                </c:pt>
                <c:pt idx="3831">
                  <c:v>4.4141251999999999E-2</c:v>
                </c:pt>
                <c:pt idx="3832">
                  <c:v>0.42811501600000001</c:v>
                </c:pt>
                <c:pt idx="3833">
                  <c:v>0.22281261099999999</c:v>
                </c:pt>
                <c:pt idx="3834">
                  <c:v>1.9762846000000001E-2</c:v>
                </c:pt>
                <c:pt idx="3835">
                  <c:v>5.7180850999999998E-2</c:v>
                </c:pt>
                <c:pt idx="3836">
                  <c:v>-9.7770153999999998E-2</c:v>
                </c:pt>
                <c:pt idx="3837">
                  <c:v>-2.2727272999999999E-2</c:v>
                </c:pt>
                <c:pt idx="3838">
                  <c:v>-9.337349E-3</c:v>
                </c:pt>
                <c:pt idx="3839">
                  <c:v>-5.5555600000000002E-4</c:v>
                </c:pt>
                <c:pt idx="3840">
                  <c:v>0.203125</c:v>
                </c:pt>
                <c:pt idx="3841">
                  <c:v>0.10604559</c:v>
                </c:pt>
                <c:pt idx="3842">
                  <c:v>4.9530591999999998E-2</c:v>
                </c:pt>
                <c:pt idx="3843">
                  <c:v>0.115359477</c:v>
                </c:pt>
                <c:pt idx="3844">
                  <c:v>5.8221024000000003E-2</c:v>
                </c:pt>
                <c:pt idx="3845">
                  <c:v>0.143125</c:v>
                </c:pt>
                <c:pt idx="3846">
                  <c:v>8.6021504999999998E-2</c:v>
                </c:pt>
                <c:pt idx="3847">
                  <c:v>0.114384003</c:v>
                </c:pt>
                <c:pt idx="3848">
                  <c:v>-1.6875000000000001E-2</c:v>
                </c:pt>
                <c:pt idx="3849">
                  <c:v>4.5595054000000003E-2</c:v>
                </c:pt>
                <c:pt idx="3850">
                  <c:v>9.7919217000000003E-2</c:v>
                </c:pt>
                <c:pt idx="3851">
                  <c:v>0.127819549</c:v>
                </c:pt>
                <c:pt idx="3852">
                  <c:v>-3.2921811000000002E-2</c:v>
                </c:pt>
                <c:pt idx="3853">
                  <c:v>-5.8668230000000002E-3</c:v>
                </c:pt>
                <c:pt idx="3854">
                  <c:v>-1.3114753999999999E-2</c:v>
                </c:pt>
                <c:pt idx="3855">
                  <c:v>0.103528051</c:v>
                </c:pt>
                <c:pt idx="3856">
                  <c:v>0.120728291</c:v>
                </c:pt>
                <c:pt idx="3857">
                  <c:v>6.0816012000000003E-2</c:v>
                </c:pt>
                <c:pt idx="3858">
                  <c:v>2.2720199E-2</c:v>
                </c:pt>
                <c:pt idx="3859">
                  <c:v>3.1040000000000002E-2</c:v>
                </c:pt>
                <c:pt idx="3860">
                  <c:v>0.120930233</c:v>
                </c:pt>
                <c:pt idx="3861">
                  <c:v>0.108270677</c:v>
                </c:pt>
                <c:pt idx="3862">
                  <c:v>-7.0751736999999995E-2</c:v>
                </c:pt>
                <c:pt idx="3863">
                  <c:v>-2.3800078999999998E-2</c:v>
                </c:pt>
                <c:pt idx="3864">
                  <c:v>7.1942450000000002E-3</c:v>
                </c:pt>
                <c:pt idx="3865">
                  <c:v>3.3018868E-2</c:v>
                </c:pt>
                <c:pt idx="3866">
                  <c:v>0.28971962600000001</c:v>
                </c:pt>
                <c:pt idx="3867">
                  <c:v>-3.4090909999999999E-3</c:v>
                </c:pt>
                <c:pt idx="3868">
                  <c:v>-1.2191581999999999E-2</c:v>
                </c:pt>
                <c:pt idx="3869">
                  <c:v>9.6842104999999998E-2</c:v>
                </c:pt>
                <c:pt idx="3870">
                  <c:v>-0.41499999999999998</c:v>
                </c:pt>
                <c:pt idx="3871">
                  <c:v>2.827381E-2</c:v>
                </c:pt>
                <c:pt idx="3872">
                  <c:v>6.9138664000000002E-2</c:v>
                </c:pt>
                <c:pt idx="3873">
                  <c:v>0.10096670200000001</c:v>
                </c:pt>
                <c:pt idx="3874">
                  <c:v>5.2220049999999997E-2</c:v>
                </c:pt>
                <c:pt idx="3875">
                  <c:v>8.9194498999999997E-2</c:v>
                </c:pt>
                <c:pt idx="3876">
                  <c:v>0.11815562</c:v>
                </c:pt>
                <c:pt idx="3877">
                  <c:v>3.4657649999999998E-2</c:v>
                </c:pt>
                <c:pt idx="3878">
                  <c:v>2.7982327000000001E-2</c:v>
                </c:pt>
                <c:pt idx="3879">
                  <c:v>0.100995733</c:v>
                </c:pt>
                <c:pt idx="3880">
                  <c:v>0.44948186499999998</c:v>
                </c:pt>
                <c:pt idx="3881">
                  <c:v>5.3479011E-2</c:v>
                </c:pt>
                <c:pt idx="3882">
                  <c:v>5.3289474000000003E-2</c:v>
                </c:pt>
                <c:pt idx="3883">
                  <c:v>0.32249322499999999</c:v>
                </c:pt>
                <c:pt idx="3884">
                  <c:v>6.7476383000000001E-2</c:v>
                </c:pt>
                <c:pt idx="3885">
                  <c:v>0.17115177600000001</c:v>
                </c:pt>
                <c:pt idx="3886">
                  <c:v>4.1119860000000001E-2</c:v>
                </c:pt>
                <c:pt idx="3887">
                  <c:v>1.4804202000000001E-2</c:v>
                </c:pt>
                <c:pt idx="3888">
                  <c:v>-9.7264440000000008E-3</c:v>
                </c:pt>
                <c:pt idx="3889">
                  <c:v>-3.595506E-3</c:v>
                </c:pt>
                <c:pt idx="3890">
                  <c:v>7.5704225E-2</c:v>
                </c:pt>
                <c:pt idx="3891">
                  <c:v>0.15584415600000001</c:v>
                </c:pt>
                <c:pt idx="3892">
                  <c:v>0.396313364</c:v>
                </c:pt>
                <c:pt idx="3893">
                  <c:v>0.15506329099999999</c:v>
                </c:pt>
                <c:pt idx="3894">
                  <c:v>5.6794055000000003E-2</c:v>
                </c:pt>
                <c:pt idx="3895">
                  <c:v>8.5285847999999997E-2</c:v>
                </c:pt>
                <c:pt idx="3896">
                  <c:v>9.0211131999999999E-2</c:v>
                </c:pt>
                <c:pt idx="3897">
                  <c:v>0.159447005</c:v>
                </c:pt>
                <c:pt idx="3898">
                  <c:v>-6.3829786999999999E-2</c:v>
                </c:pt>
                <c:pt idx="3899">
                  <c:v>0</c:v>
                </c:pt>
                <c:pt idx="3900">
                  <c:v>-1.9189765000000001E-2</c:v>
                </c:pt>
                <c:pt idx="3901">
                  <c:v>-0.14893617000000001</c:v>
                </c:pt>
                <c:pt idx="3902">
                  <c:v>3.7174721000000001E-2</c:v>
                </c:pt>
                <c:pt idx="3903">
                  <c:v>-5.4545455E-2</c:v>
                </c:pt>
                <c:pt idx="3904">
                  <c:v>-3.4375000000000003E-2</c:v>
                </c:pt>
                <c:pt idx="3905">
                  <c:v>9.967231E-2</c:v>
                </c:pt>
                <c:pt idx="3906">
                  <c:v>-0.23134328400000001</c:v>
                </c:pt>
                <c:pt idx="3907">
                  <c:v>-0.25201938600000001</c:v>
                </c:pt>
                <c:pt idx="3908">
                  <c:v>-5.1150900000000001E-3</c:v>
                </c:pt>
                <c:pt idx="3909">
                  <c:v>-6.6666666999999999E-2</c:v>
                </c:pt>
                <c:pt idx="3910">
                  <c:v>2.9752066000000001E-2</c:v>
                </c:pt>
                <c:pt idx="3911">
                  <c:v>9.8571429000000002E-2</c:v>
                </c:pt>
                <c:pt idx="3912">
                  <c:v>0.14898989900000001</c:v>
                </c:pt>
                <c:pt idx="3913">
                  <c:v>-6.6666666999999999E-2</c:v>
                </c:pt>
                <c:pt idx="3914">
                  <c:v>5.3012047999999999E-2</c:v>
                </c:pt>
                <c:pt idx="3915">
                  <c:v>-4.62963E-3</c:v>
                </c:pt>
                <c:pt idx="3916">
                  <c:v>-6.5547128999999996E-2</c:v>
                </c:pt>
                <c:pt idx="3917">
                  <c:v>4.0336134000000003E-2</c:v>
                </c:pt>
                <c:pt idx="3918">
                  <c:v>0.17178391000000001</c:v>
                </c:pt>
                <c:pt idx="3919">
                  <c:v>5.6603774000000003E-2</c:v>
                </c:pt>
                <c:pt idx="3920">
                  <c:v>-1.1637573E-2</c:v>
                </c:pt>
                <c:pt idx="3921">
                  <c:v>3.2372143999999999E-2</c:v>
                </c:pt>
                <c:pt idx="3922">
                  <c:v>0.59562841499999997</c:v>
                </c:pt>
                <c:pt idx="3923">
                  <c:v>9.6982760000000005E-3</c:v>
                </c:pt>
                <c:pt idx="3924">
                  <c:v>0.288721805</c:v>
                </c:pt>
                <c:pt idx="3925">
                  <c:v>0.108018555</c:v>
                </c:pt>
                <c:pt idx="3926">
                  <c:v>-9.3841640000000004E-3</c:v>
                </c:pt>
                <c:pt idx="3927">
                  <c:v>0.13377049199999999</c:v>
                </c:pt>
                <c:pt idx="3928">
                  <c:v>-6.4665127000000003E-2</c:v>
                </c:pt>
                <c:pt idx="3929">
                  <c:v>6.2671369999999999E-3</c:v>
                </c:pt>
                <c:pt idx="3930">
                  <c:v>0.10081743899999999</c:v>
                </c:pt>
                <c:pt idx="3931">
                  <c:v>3.8585209000000002E-2</c:v>
                </c:pt>
                <c:pt idx="3932">
                  <c:v>5.2059231999999997E-2</c:v>
                </c:pt>
                <c:pt idx="3933">
                  <c:v>0.15</c:v>
                </c:pt>
                <c:pt idx="3934">
                  <c:v>-0.12888888900000001</c:v>
                </c:pt>
                <c:pt idx="3935">
                  <c:v>0.114864865</c:v>
                </c:pt>
                <c:pt idx="3936">
                  <c:v>-2.0437956E-2</c:v>
                </c:pt>
                <c:pt idx="3937">
                  <c:v>7.1969696999999999E-2</c:v>
                </c:pt>
                <c:pt idx="3938">
                  <c:v>6.8376067999999998E-2</c:v>
                </c:pt>
                <c:pt idx="3939">
                  <c:v>-4.1269841000000002E-2</c:v>
                </c:pt>
                <c:pt idx="3940">
                  <c:v>7.4766355000000007E-2</c:v>
                </c:pt>
                <c:pt idx="3941">
                  <c:v>-2.8701595E-2</c:v>
                </c:pt>
                <c:pt idx="3942">
                  <c:v>-5.6000000000000001E-2</c:v>
                </c:pt>
                <c:pt idx="3943">
                  <c:v>0.100526956</c:v>
                </c:pt>
                <c:pt idx="3944">
                  <c:v>8.5625000000000007E-2</c:v>
                </c:pt>
                <c:pt idx="3945">
                  <c:v>0.50733659399999997</c:v>
                </c:pt>
                <c:pt idx="3946">
                  <c:v>2.0588235E-2</c:v>
                </c:pt>
                <c:pt idx="3947">
                  <c:v>9.5208071000000005E-2</c:v>
                </c:pt>
                <c:pt idx="3948">
                  <c:v>6.0897435999999999E-2</c:v>
                </c:pt>
                <c:pt idx="3949">
                  <c:v>5.1401869000000003E-2</c:v>
                </c:pt>
                <c:pt idx="3950">
                  <c:v>5.0578654000000001E-2</c:v>
                </c:pt>
                <c:pt idx="3951">
                  <c:v>-6.0465115999999999E-2</c:v>
                </c:pt>
                <c:pt idx="3952">
                  <c:v>-4.9801674999999997E-2</c:v>
                </c:pt>
                <c:pt idx="3953">
                  <c:v>0.22155172400000001</c:v>
                </c:pt>
                <c:pt idx="3954">
                  <c:v>1.4412417E-2</c:v>
                </c:pt>
                <c:pt idx="3955">
                  <c:v>-4.6464645999999998E-2</c:v>
                </c:pt>
                <c:pt idx="3956">
                  <c:v>5.8888889E-2</c:v>
                </c:pt>
                <c:pt idx="3957">
                  <c:v>0.19170984499999999</c:v>
                </c:pt>
                <c:pt idx="3958">
                  <c:v>-1.736111E-3</c:v>
                </c:pt>
                <c:pt idx="3959">
                  <c:v>-1.8382353000000001E-2</c:v>
                </c:pt>
                <c:pt idx="3960">
                  <c:v>1.7964072000000001E-2</c:v>
                </c:pt>
                <c:pt idx="3961">
                  <c:v>-1.9480519000000002E-2</c:v>
                </c:pt>
                <c:pt idx="3962">
                  <c:v>-8.7719300000000007E-3</c:v>
                </c:pt>
                <c:pt idx="3963">
                  <c:v>0.30952381000000001</c:v>
                </c:pt>
                <c:pt idx="3964">
                  <c:v>4.0295359000000003E-2</c:v>
                </c:pt>
                <c:pt idx="3965">
                  <c:v>9.6132597E-2</c:v>
                </c:pt>
                <c:pt idx="3966">
                  <c:v>9.9082568999999995E-2</c:v>
                </c:pt>
                <c:pt idx="3967">
                  <c:v>0.162396874</c:v>
                </c:pt>
                <c:pt idx="3968">
                  <c:v>-8.9285709999999997E-3</c:v>
                </c:pt>
                <c:pt idx="3969">
                  <c:v>6.9499017999999996E-2</c:v>
                </c:pt>
                <c:pt idx="3970">
                  <c:v>0.129123711</c:v>
                </c:pt>
                <c:pt idx="3971">
                  <c:v>0</c:v>
                </c:pt>
                <c:pt idx="3972">
                  <c:v>7.9166666999999996E-2</c:v>
                </c:pt>
                <c:pt idx="3973">
                  <c:v>-0.21221532100000001</c:v>
                </c:pt>
                <c:pt idx="3974">
                  <c:v>0.172261158</c:v>
                </c:pt>
                <c:pt idx="3975">
                  <c:v>1.9918515000000001E-2</c:v>
                </c:pt>
                <c:pt idx="3976">
                  <c:v>-1.4999999999999999E-2</c:v>
                </c:pt>
                <c:pt idx="3977">
                  <c:v>0.12688172</c:v>
                </c:pt>
                <c:pt idx="3978">
                  <c:v>0.289111389</c:v>
                </c:pt>
                <c:pt idx="3979">
                  <c:v>0.107639875</c:v>
                </c:pt>
                <c:pt idx="3980">
                  <c:v>0.133333333</c:v>
                </c:pt>
                <c:pt idx="3981">
                  <c:v>9.0909090999999997E-2</c:v>
                </c:pt>
                <c:pt idx="3982">
                  <c:v>-4.5936395999999997E-2</c:v>
                </c:pt>
                <c:pt idx="3983">
                  <c:v>-8.9947089999999993E-2</c:v>
                </c:pt>
                <c:pt idx="3984">
                  <c:v>-0.2</c:v>
                </c:pt>
                <c:pt idx="3985">
                  <c:v>0.140236686</c:v>
                </c:pt>
                <c:pt idx="3986">
                  <c:v>9.4527363000000003E-2</c:v>
                </c:pt>
                <c:pt idx="3987">
                  <c:v>0.31739130399999999</c:v>
                </c:pt>
                <c:pt idx="3988">
                  <c:v>2.7055151E-2</c:v>
                </c:pt>
                <c:pt idx="3989">
                  <c:v>3.3057850999999999E-2</c:v>
                </c:pt>
                <c:pt idx="3990">
                  <c:v>1.6321656E-2</c:v>
                </c:pt>
                <c:pt idx="3991">
                  <c:v>0.14715719099999999</c:v>
                </c:pt>
                <c:pt idx="3992">
                  <c:v>-1.0248902000000001E-2</c:v>
                </c:pt>
                <c:pt idx="3993">
                  <c:v>-4.573171E-3</c:v>
                </c:pt>
                <c:pt idx="3994">
                  <c:v>-0.34018301499999998</c:v>
                </c:pt>
                <c:pt idx="3995">
                  <c:v>0.14237288100000001</c:v>
                </c:pt>
                <c:pt idx="3996">
                  <c:v>-0.113043478</c:v>
                </c:pt>
                <c:pt idx="3997">
                  <c:v>0.19047618999999999</c:v>
                </c:pt>
                <c:pt idx="3998">
                  <c:v>0.185873606</c:v>
                </c:pt>
                <c:pt idx="3999">
                  <c:v>0.123321123</c:v>
                </c:pt>
                <c:pt idx="4000">
                  <c:v>-9.4117650000000008E-3</c:v>
                </c:pt>
                <c:pt idx="4001">
                  <c:v>4.2707493999999999E-2</c:v>
                </c:pt>
                <c:pt idx="4002">
                  <c:v>0.43396226399999999</c:v>
                </c:pt>
                <c:pt idx="4003">
                  <c:v>1.4393420000000001E-2</c:v>
                </c:pt>
                <c:pt idx="4004">
                  <c:v>-2.0408163E-2</c:v>
                </c:pt>
                <c:pt idx="4005">
                  <c:v>2.6178010000000002E-2</c:v>
                </c:pt>
                <c:pt idx="4006">
                  <c:v>-2.0968547000000001E-2</c:v>
                </c:pt>
                <c:pt idx="4007">
                  <c:v>0.44010416699999999</c:v>
                </c:pt>
                <c:pt idx="4008">
                  <c:v>0.112931034</c:v>
                </c:pt>
                <c:pt idx="4009">
                  <c:v>-0.28717948700000001</c:v>
                </c:pt>
                <c:pt idx="4010">
                  <c:v>0.377118644</c:v>
                </c:pt>
                <c:pt idx="4011">
                  <c:v>-7.4250357000000003E-2</c:v>
                </c:pt>
                <c:pt idx="4012">
                  <c:v>6.9767441999999999E-2</c:v>
                </c:pt>
                <c:pt idx="4013">
                  <c:v>0.20747889</c:v>
                </c:pt>
                <c:pt idx="4014">
                  <c:v>0.12446351899999999</c:v>
                </c:pt>
                <c:pt idx="4015">
                  <c:v>-0.11818181799999999</c:v>
                </c:pt>
                <c:pt idx="4016">
                  <c:v>0.36801541399999999</c:v>
                </c:pt>
                <c:pt idx="4017">
                  <c:v>-1.7117614999999999E-2</c:v>
                </c:pt>
                <c:pt idx="4018">
                  <c:v>0.252417795</c:v>
                </c:pt>
                <c:pt idx="4019">
                  <c:v>-8.9820360000000005E-3</c:v>
                </c:pt>
                <c:pt idx="4020">
                  <c:v>6.4516129000000005E-2</c:v>
                </c:pt>
                <c:pt idx="4021">
                  <c:v>0.04</c:v>
                </c:pt>
                <c:pt idx="4022">
                  <c:v>0.28105302199999999</c:v>
                </c:pt>
                <c:pt idx="4023">
                  <c:v>0.31398601399999998</c:v>
                </c:pt>
                <c:pt idx="4024">
                  <c:v>0.24683544299999999</c:v>
                </c:pt>
                <c:pt idx="4025">
                  <c:v>-1.3333332999999999E-2</c:v>
                </c:pt>
                <c:pt idx="4026">
                  <c:v>-4.7619047999999997E-2</c:v>
                </c:pt>
                <c:pt idx="4027">
                  <c:v>0.114851485</c:v>
                </c:pt>
                <c:pt idx="4028">
                  <c:v>0.11379310300000001</c:v>
                </c:pt>
                <c:pt idx="4029">
                  <c:v>4.4407895000000003E-2</c:v>
                </c:pt>
                <c:pt idx="4030">
                  <c:v>0.23339658399999999</c:v>
                </c:pt>
                <c:pt idx="4031">
                  <c:v>0.24422843299999999</c:v>
                </c:pt>
                <c:pt idx="4032">
                  <c:v>0.164484452</c:v>
                </c:pt>
                <c:pt idx="4033">
                  <c:v>0.14189944099999999</c:v>
                </c:pt>
                <c:pt idx="4034">
                  <c:v>0.16959064300000001</c:v>
                </c:pt>
                <c:pt idx="4035">
                  <c:v>8.5337469999999995E-3</c:v>
                </c:pt>
                <c:pt idx="4036">
                  <c:v>4.0120360000000001E-3</c:v>
                </c:pt>
                <c:pt idx="4037">
                  <c:v>0.15328994900000001</c:v>
                </c:pt>
                <c:pt idx="4038">
                  <c:v>-2.3638968E-2</c:v>
                </c:pt>
                <c:pt idx="4039">
                  <c:v>7.2887650999999998E-2</c:v>
                </c:pt>
                <c:pt idx="4040">
                  <c:v>-9.2024540000000005E-3</c:v>
                </c:pt>
                <c:pt idx="4041">
                  <c:v>-1.1933169999999999E-3</c:v>
                </c:pt>
                <c:pt idx="4042">
                  <c:v>1.2889365999999999E-2</c:v>
                </c:pt>
                <c:pt idx="4043">
                  <c:v>0.46520146499999998</c:v>
                </c:pt>
                <c:pt idx="4044">
                  <c:v>0.14047287899999999</c:v>
                </c:pt>
                <c:pt idx="4045">
                  <c:v>9.9787686E-2</c:v>
                </c:pt>
                <c:pt idx="4046">
                  <c:v>3.1496062999999998E-2</c:v>
                </c:pt>
                <c:pt idx="4047">
                  <c:v>0.38161559900000003</c:v>
                </c:pt>
                <c:pt idx="4048">
                  <c:v>8.7412587E-2</c:v>
                </c:pt>
                <c:pt idx="4049">
                  <c:v>-4.7524752000000003E-2</c:v>
                </c:pt>
                <c:pt idx="4050">
                  <c:v>-8.6335048999999997E-2</c:v>
                </c:pt>
                <c:pt idx="4051">
                  <c:v>-1.8181817999999999E-2</c:v>
                </c:pt>
                <c:pt idx="4052">
                  <c:v>0.17458432300000001</c:v>
                </c:pt>
                <c:pt idx="4053">
                  <c:v>0.57342657299999999</c:v>
                </c:pt>
                <c:pt idx="4054">
                  <c:v>-1.5673981E-2</c:v>
                </c:pt>
                <c:pt idx="4055">
                  <c:v>0.25728559499999998</c:v>
                </c:pt>
                <c:pt idx="4056">
                  <c:v>6.1249999999999999E-2</c:v>
                </c:pt>
                <c:pt idx="4057">
                  <c:v>-3.6363635999999998E-2</c:v>
                </c:pt>
                <c:pt idx="4058">
                  <c:v>6.4705882000000006E-2</c:v>
                </c:pt>
                <c:pt idx="4059">
                  <c:v>0.23936354200000001</c:v>
                </c:pt>
                <c:pt idx="4060">
                  <c:v>0.110706861</c:v>
                </c:pt>
                <c:pt idx="4061">
                  <c:v>3.327787E-3</c:v>
                </c:pt>
                <c:pt idx="4062">
                  <c:v>9.3457939999999993E-3</c:v>
                </c:pt>
                <c:pt idx="4063">
                  <c:v>-0.109929078</c:v>
                </c:pt>
                <c:pt idx="4064">
                  <c:v>-5.6603770000000003E-3</c:v>
                </c:pt>
                <c:pt idx="4065">
                  <c:v>9.8552721999999995E-2</c:v>
                </c:pt>
                <c:pt idx="4066">
                  <c:v>5.7113188000000002E-2</c:v>
                </c:pt>
                <c:pt idx="4067">
                  <c:v>6.5022421999999996E-2</c:v>
                </c:pt>
                <c:pt idx="4068">
                  <c:v>2.7419354999999999E-2</c:v>
                </c:pt>
                <c:pt idx="4069">
                  <c:v>9.2737429999999996E-2</c:v>
                </c:pt>
                <c:pt idx="4070">
                  <c:v>0.37076923099999998</c:v>
                </c:pt>
                <c:pt idx="4071">
                  <c:v>7.8521939999999998E-2</c:v>
                </c:pt>
                <c:pt idx="4072">
                  <c:v>1.5243902E-2</c:v>
                </c:pt>
                <c:pt idx="4073">
                  <c:v>-1.0416666999999999E-2</c:v>
                </c:pt>
                <c:pt idx="4074">
                  <c:v>4.8399999999999999E-2</c:v>
                </c:pt>
                <c:pt idx="4075">
                  <c:v>9.8915123999999993E-2</c:v>
                </c:pt>
                <c:pt idx="4076">
                  <c:v>-0.24513618700000001</c:v>
                </c:pt>
                <c:pt idx="4077">
                  <c:v>-3.294118E-3</c:v>
                </c:pt>
                <c:pt idx="4078">
                  <c:v>-8.1885856000000007E-2</c:v>
                </c:pt>
                <c:pt idx="4079">
                  <c:v>-1.2357724E-2</c:v>
                </c:pt>
                <c:pt idx="4080">
                  <c:v>2.7874564000000001E-2</c:v>
                </c:pt>
                <c:pt idx="4081">
                  <c:v>0.26921739099999997</c:v>
                </c:pt>
                <c:pt idx="4082">
                  <c:v>2.3255814E-2</c:v>
                </c:pt>
                <c:pt idx="4083">
                  <c:v>-0.22270916299999999</c:v>
                </c:pt>
                <c:pt idx="4084">
                  <c:v>0.29339207</c:v>
                </c:pt>
                <c:pt idx="4085">
                  <c:v>-4.1879939999999996E-3</c:v>
                </c:pt>
                <c:pt idx="4086">
                  <c:v>5.2755905999999998E-2</c:v>
                </c:pt>
                <c:pt idx="4087">
                  <c:v>0.13947368399999999</c:v>
                </c:pt>
                <c:pt idx="4088">
                  <c:v>8.0897704000000001E-2</c:v>
                </c:pt>
                <c:pt idx="4089">
                  <c:v>7.8560939999999996E-2</c:v>
                </c:pt>
                <c:pt idx="4090">
                  <c:v>0.13984575799999999</c:v>
                </c:pt>
                <c:pt idx="4091">
                  <c:v>2.2388060000000001E-2</c:v>
                </c:pt>
                <c:pt idx="4092">
                  <c:v>0.16629464299999999</c:v>
                </c:pt>
                <c:pt idx="4093">
                  <c:v>6.0311284E-2</c:v>
                </c:pt>
                <c:pt idx="4094">
                  <c:v>0.372159091</c:v>
                </c:pt>
                <c:pt idx="4095">
                  <c:v>0.12290730900000001</c:v>
                </c:pt>
                <c:pt idx="4096">
                  <c:v>-3.7627268999999998E-2</c:v>
                </c:pt>
                <c:pt idx="4097">
                  <c:v>0.19152661100000001</c:v>
                </c:pt>
                <c:pt idx="4098">
                  <c:v>1.2847966000000001E-2</c:v>
                </c:pt>
                <c:pt idx="4099">
                  <c:v>0.12687585300000001</c:v>
                </c:pt>
                <c:pt idx="4100">
                  <c:v>-5.7692307999999998E-2</c:v>
                </c:pt>
                <c:pt idx="4101">
                  <c:v>4.4481512000000001E-2</c:v>
                </c:pt>
                <c:pt idx="4102">
                  <c:v>0.31060606099999999</c:v>
                </c:pt>
                <c:pt idx="4103">
                  <c:v>0.111111111</c:v>
                </c:pt>
                <c:pt idx="4104">
                  <c:v>0.18967921900000001</c:v>
                </c:pt>
                <c:pt idx="4105">
                  <c:v>-7.698229E-3</c:v>
                </c:pt>
                <c:pt idx="4106">
                  <c:v>3.1746032E-2</c:v>
                </c:pt>
                <c:pt idx="4107">
                  <c:v>-5.7923496999999997E-2</c:v>
                </c:pt>
                <c:pt idx="4108">
                  <c:v>0.26321467100000001</c:v>
                </c:pt>
                <c:pt idx="4109">
                  <c:v>6.4653339000000004E-2</c:v>
                </c:pt>
                <c:pt idx="4110">
                  <c:v>0.23820754699999999</c:v>
                </c:pt>
                <c:pt idx="4111">
                  <c:v>5.9534884000000003E-2</c:v>
                </c:pt>
                <c:pt idx="4112">
                  <c:v>0</c:v>
                </c:pt>
                <c:pt idx="4113">
                  <c:v>0.38596491199999999</c:v>
                </c:pt>
                <c:pt idx="4114">
                  <c:v>0.11705882400000001</c:v>
                </c:pt>
                <c:pt idx="4115">
                  <c:v>1.8386108000000002E-2</c:v>
                </c:pt>
                <c:pt idx="4116">
                  <c:v>0.17117117100000001</c:v>
                </c:pt>
                <c:pt idx="4117">
                  <c:v>3.7158469999999999E-2</c:v>
                </c:pt>
                <c:pt idx="4118">
                  <c:v>7.1723000999999995E-2</c:v>
                </c:pt>
                <c:pt idx="4119">
                  <c:v>-1.1771995E-2</c:v>
                </c:pt>
                <c:pt idx="4120">
                  <c:v>-5.8823529999999999E-3</c:v>
                </c:pt>
                <c:pt idx="4121">
                  <c:v>3.6697248000000002E-2</c:v>
                </c:pt>
                <c:pt idx="4122">
                  <c:v>0.30993239700000003</c:v>
                </c:pt>
                <c:pt idx="4123">
                  <c:v>5.6307129999999997E-2</c:v>
                </c:pt>
                <c:pt idx="4124">
                  <c:v>8.7912087999999999E-2</c:v>
                </c:pt>
                <c:pt idx="4125">
                  <c:v>8.7155963000000003E-2</c:v>
                </c:pt>
                <c:pt idx="4126">
                  <c:v>0.25</c:v>
                </c:pt>
                <c:pt idx="4127">
                  <c:v>-1.1949685999999999E-2</c:v>
                </c:pt>
                <c:pt idx="4128">
                  <c:v>9.3406592999999996E-2</c:v>
                </c:pt>
                <c:pt idx="4129">
                  <c:v>-5.1305589999999998E-2</c:v>
                </c:pt>
                <c:pt idx="4130">
                  <c:v>0.103968254</c:v>
                </c:pt>
                <c:pt idx="4131">
                  <c:v>1.5449437999999999E-2</c:v>
                </c:pt>
                <c:pt idx="4132">
                  <c:v>8.1300810000000008E-3</c:v>
                </c:pt>
                <c:pt idx="4133">
                  <c:v>9.0568394999999996E-2</c:v>
                </c:pt>
                <c:pt idx="4134">
                  <c:v>2.0844189999999999E-2</c:v>
                </c:pt>
                <c:pt idx="4135">
                  <c:v>6.4516129000000005E-2</c:v>
                </c:pt>
                <c:pt idx="4136">
                  <c:v>4.9465241E-2</c:v>
                </c:pt>
                <c:pt idx="4137">
                  <c:v>2.9069769999999998E-3</c:v>
                </c:pt>
                <c:pt idx="4138">
                  <c:v>6.2072112999999998E-2</c:v>
                </c:pt>
                <c:pt idx="4139">
                  <c:v>5.8823528999999999E-2</c:v>
                </c:pt>
                <c:pt idx="4140">
                  <c:v>-0.23226042399999999</c:v>
                </c:pt>
                <c:pt idx="4141">
                  <c:v>0.18918918900000001</c:v>
                </c:pt>
                <c:pt idx="4142">
                  <c:v>2.9729729999999999E-2</c:v>
                </c:pt>
                <c:pt idx="4143">
                  <c:v>7.3059361000000003E-2</c:v>
                </c:pt>
                <c:pt idx="4144">
                  <c:v>6.3348420000000003E-3</c:v>
                </c:pt>
                <c:pt idx="4145">
                  <c:v>4.1810344999999999E-2</c:v>
                </c:pt>
                <c:pt idx="4146">
                  <c:v>4.5380213000000003E-2</c:v>
                </c:pt>
                <c:pt idx="4147">
                  <c:v>4.3386242999999998E-2</c:v>
                </c:pt>
                <c:pt idx="4148">
                  <c:v>2.9126214000000001E-2</c:v>
                </c:pt>
                <c:pt idx="4149">
                  <c:v>0.227934045</c:v>
                </c:pt>
                <c:pt idx="4150">
                  <c:v>0.17155963299999999</c:v>
                </c:pt>
                <c:pt idx="4151">
                  <c:v>-5.4421769000000002E-2</c:v>
                </c:pt>
                <c:pt idx="4152">
                  <c:v>3.9119804000000001E-2</c:v>
                </c:pt>
                <c:pt idx="4153">
                  <c:v>8.2874449000000003E-2</c:v>
                </c:pt>
                <c:pt idx="4154">
                  <c:v>-4.0650407E-2</c:v>
                </c:pt>
                <c:pt idx="4155">
                  <c:v>0.19080919099999999</c:v>
                </c:pt>
                <c:pt idx="4156">
                  <c:v>-1.9083968999999999E-2</c:v>
                </c:pt>
                <c:pt idx="4157">
                  <c:v>5.2100840000000002E-2</c:v>
                </c:pt>
                <c:pt idx="4158">
                  <c:v>7.3036793000000003E-2</c:v>
                </c:pt>
                <c:pt idx="4159">
                  <c:v>0.45348837199999997</c:v>
                </c:pt>
                <c:pt idx="4160">
                  <c:v>0.25970149300000001</c:v>
                </c:pt>
                <c:pt idx="4161">
                  <c:v>0.16521739099999999</c:v>
                </c:pt>
                <c:pt idx="4162">
                  <c:v>9.8983650000000006E-2</c:v>
                </c:pt>
                <c:pt idx="4163">
                  <c:v>-4.4943820000000002E-2</c:v>
                </c:pt>
                <c:pt idx="4164">
                  <c:v>-8.9518414000000004E-2</c:v>
                </c:pt>
                <c:pt idx="4165">
                  <c:v>4.3968871999999999E-2</c:v>
                </c:pt>
                <c:pt idx="4166">
                  <c:v>0.12903225800000001</c:v>
                </c:pt>
                <c:pt idx="4167">
                  <c:v>8.5673146000000006E-2</c:v>
                </c:pt>
                <c:pt idx="4168">
                  <c:v>4.2406877000000003E-2</c:v>
                </c:pt>
                <c:pt idx="4169">
                  <c:v>-2.0202020000000001E-2</c:v>
                </c:pt>
                <c:pt idx="4170">
                  <c:v>5.0311849999999998E-2</c:v>
                </c:pt>
                <c:pt idx="4171">
                  <c:v>0.195283714</c:v>
                </c:pt>
                <c:pt idx="4172">
                  <c:v>0.10265183899999999</c:v>
                </c:pt>
                <c:pt idx="4173">
                  <c:v>7.3333333000000001E-2</c:v>
                </c:pt>
                <c:pt idx="4174">
                  <c:v>0.125857003</c:v>
                </c:pt>
                <c:pt idx="4175">
                  <c:v>9.3273543E-2</c:v>
                </c:pt>
                <c:pt idx="4176">
                  <c:v>3.1830239000000003E-2</c:v>
                </c:pt>
                <c:pt idx="4177">
                  <c:v>0.27020201999999999</c:v>
                </c:pt>
                <c:pt idx="4178">
                  <c:v>6.6066838000000003E-2</c:v>
                </c:pt>
                <c:pt idx="4179">
                  <c:v>0.26666666700000002</c:v>
                </c:pt>
                <c:pt idx="4180">
                  <c:v>0.14411764699999999</c:v>
                </c:pt>
                <c:pt idx="4181">
                  <c:v>0.67682926799999998</c:v>
                </c:pt>
                <c:pt idx="4182">
                  <c:v>-3.5024155000000001E-2</c:v>
                </c:pt>
                <c:pt idx="4183">
                  <c:v>0.50913242000000003</c:v>
                </c:pt>
                <c:pt idx="4184">
                  <c:v>8.2352940999999999E-2</c:v>
                </c:pt>
                <c:pt idx="4185">
                  <c:v>0.27314814799999998</c:v>
                </c:pt>
                <c:pt idx="4186">
                  <c:v>0.123489426</c:v>
                </c:pt>
                <c:pt idx="4187">
                  <c:v>0.23556132399999999</c:v>
                </c:pt>
                <c:pt idx="4188">
                  <c:v>-0.10714285699999999</c:v>
                </c:pt>
                <c:pt idx="4189">
                  <c:v>3.8514443000000002E-2</c:v>
                </c:pt>
                <c:pt idx="4190">
                  <c:v>0.13555555599999999</c:v>
                </c:pt>
                <c:pt idx="4191">
                  <c:v>-9.3464512E-2</c:v>
                </c:pt>
                <c:pt idx="4192">
                  <c:v>1.322314E-2</c:v>
                </c:pt>
                <c:pt idx="4193">
                  <c:v>7.3654391E-2</c:v>
                </c:pt>
                <c:pt idx="4194">
                  <c:v>-0.204225352</c:v>
                </c:pt>
                <c:pt idx="4195">
                  <c:v>0.16931216900000001</c:v>
                </c:pt>
                <c:pt idx="4196">
                  <c:v>-0.11</c:v>
                </c:pt>
                <c:pt idx="4197">
                  <c:v>0.49560117300000001</c:v>
                </c:pt>
                <c:pt idx="4198">
                  <c:v>0.15488326199999999</c:v>
                </c:pt>
                <c:pt idx="4199">
                  <c:v>0.18235294099999999</c:v>
                </c:pt>
                <c:pt idx="4200">
                  <c:v>1.7999999999999999E-2</c:v>
                </c:pt>
                <c:pt idx="4201">
                  <c:v>8.1606217999999994E-2</c:v>
                </c:pt>
                <c:pt idx="4202">
                  <c:v>8.9733839999999995E-2</c:v>
                </c:pt>
                <c:pt idx="4203">
                  <c:v>-7.1428570999999996E-2</c:v>
                </c:pt>
                <c:pt idx="4204">
                  <c:v>2.5988286999999999E-2</c:v>
                </c:pt>
                <c:pt idx="4205">
                  <c:v>8.6633660000000005E-3</c:v>
                </c:pt>
                <c:pt idx="4206">
                  <c:v>6.6666666999999999E-2</c:v>
                </c:pt>
                <c:pt idx="4207">
                  <c:v>0.18905472600000001</c:v>
                </c:pt>
                <c:pt idx="4208">
                  <c:v>5.7963278999999999E-2</c:v>
                </c:pt>
                <c:pt idx="4209">
                  <c:v>-0.12642740599999999</c:v>
                </c:pt>
                <c:pt idx="4210">
                  <c:v>8.7692307999999997E-2</c:v>
                </c:pt>
                <c:pt idx="4211">
                  <c:v>9.3706293999999996E-2</c:v>
                </c:pt>
                <c:pt idx="4212">
                  <c:v>8.6633660000000005E-3</c:v>
                </c:pt>
                <c:pt idx="4213">
                  <c:v>-6.0846561E-2</c:v>
                </c:pt>
                <c:pt idx="4214">
                  <c:v>5.1911278999999998E-2</c:v>
                </c:pt>
                <c:pt idx="4215">
                  <c:v>4.1130298000000003E-2</c:v>
                </c:pt>
                <c:pt idx="4216">
                  <c:v>3.6764706000000001E-2</c:v>
                </c:pt>
                <c:pt idx="4217">
                  <c:v>0.05</c:v>
                </c:pt>
                <c:pt idx="4218">
                  <c:v>4.6956522000000001E-2</c:v>
                </c:pt>
                <c:pt idx="4219">
                  <c:v>5.9591837000000002E-2</c:v>
                </c:pt>
                <c:pt idx="4220">
                  <c:v>5.1764706000000001E-2</c:v>
                </c:pt>
                <c:pt idx="4221">
                  <c:v>-2.9729729999999999E-2</c:v>
                </c:pt>
                <c:pt idx="4222">
                  <c:v>0.42111506500000001</c:v>
                </c:pt>
                <c:pt idx="4223">
                  <c:v>0.232286996</c:v>
                </c:pt>
                <c:pt idx="4224">
                  <c:v>9.1911765000000006E-2</c:v>
                </c:pt>
                <c:pt idx="4225">
                  <c:v>9.5009241999999994E-2</c:v>
                </c:pt>
                <c:pt idx="4226">
                  <c:v>7.1942450000000002E-3</c:v>
                </c:pt>
                <c:pt idx="4227">
                  <c:v>4.8387096999999997E-2</c:v>
                </c:pt>
                <c:pt idx="4228">
                  <c:v>0.31917551500000002</c:v>
                </c:pt>
                <c:pt idx="4229">
                  <c:v>-4.1772152E-2</c:v>
                </c:pt>
                <c:pt idx="4230">
                  <c:v>0.66295707500000001</c:v>
                </c:pt>
                <c:pt idx="4231">
                  <c:v>0.10918544199999999</c:v>
                </c:pt>
                <c:pt idx="4232">
                  <c:v>1.2345679E-2</c:v>
                </c:pt>
                <c:pt idx="4233">
                  <c:v>5.9961315000000001E-2</c:v>
                </c:pt>
                <c:pt idx="4234">
                  <c:v>0.2</c:v>
                </c:pt>
                <c:pt idx="4235">
                  <c:v>3.4090909000000003E-2</c:v>
                </c:pt>
                <c:pt idx="4236">
                  <c:v>7.3684210999999999E-2</c:v>
                </c:pt>
                <c:pt idx="4237">
                  <c:v>0.219074937</c:v>
                </c:pt>
                <c:pt idx="4238">
                  <c:v>1.2903226E-2</c:v>
                </c:pt>
                <c:pt idx="4239">
                  <c:v>8.2251082000000003E-2</c:v>
                </c:pt>
                <c:pt idx="4240">
                  <c:v>0.209876543</c:v>
                </c:pt>
                <c:pt idx="4241">
                  <c:v>5.1731894E-2</c:v>
                </c:pt>
                <c:pt idx="4242">
                  <c:v>0.13231552199999999</c:v>
                </c:pt>
                <c:pt idx="4243">
                  <c:v>-1.0928962E-2</c:v>
                </c:pt>
                <c:pt idx="4244">
                  <c:v>3.497053E-2</c:v>
                </c:pt>
                <c:pt idx="4245">
                  <c:v>4.9305556E-2</c:v>
                </c:pt>
                <c:pt idx="4246">
                  <c:v>4.5772409E-2</c:v>
                </c:pt>
                <c:pt idx="4247">
                  <c:v>0.14757969300000001</c:v>
                </c:pt>
                <c:pt idx="4248">
                  <c:v>3.0405405E-2</c:v>
                </c:pt>
                <c:pt idx="4249">
                  <c:v>0.33840304199999999</c:v>
                </c:pt>
                <c:pt idx="4250">
                  <c:v>0.345454545</c:v>
                </c:pt>
                <c:pt idx="4251">
                  <c:v>2.2099448000000001E-2</c:v>
                </c:pt>
                <c:pt idx="4252">
                  <c:v>-0.12295261</c:v>
                </c:pt>
                <c:pt idx="4253">
                  <c:v>0.51216216199999998</c:v>
                </c:pt>
                <c:pt idx="4254">
                  <c:v>0.35013623999999999</c:v>
                </c:pt>
                <c:pt idx="4255">
                  <c:v>0.10067567600000001</c:v>
                </c:pt>
                <c:pt idx="4256">
                  <c:v>-1.4957265000000001E-2</c:v>
                </c:pt>
                <c:pt idx="4257">
                  <c:v>0.66987951800000001</c:v>
                </c:pt>
                <c:pt idx="4258">
                  <c:v>0.10084506999999999</c:v>
                </c:pt>
                <c:pt idx="4259">
                  <c:v>0.13116123599999999</c:v>
                </c:pt>
                <c:pt idx="4260">
                  <c:v>-1.0960334E-2</c:v>
                </c:pt>
                <c:pt idx="4261">
                  <c:v>0.143307087</c:v>
                </c:pt>
                <c:pt idx="4262">
                  <c:v>0.18759811600000001</c:v>
                </c:pt>
                <c:pt idx="4263">
                  <c:v>2.0765026999999998E-2</c:v>
                </c:pt>
                <c:pt idx="4264">
                  <c:v>-1.3389711E-2</c:v>
                </c:pt>
                <c:pt idx="4265">
                  <c:v>0.13212645200000001</c:v>
                </c:pt>
                <c:pt idx="4266">
                  <c:v>1.964637E-3</c:v>
                </c:pt>
                <c:pt idx="4267">
                  <c:v>0.14994002400000001</c:v>
                </c:pt>
                <c:pt idx="4268">
                  <c:v>1.1714285710000001</c:v>
                </c:pt>
                <c:pt idx="4269">
                  <c:v>0.19571428599999999</c:v>
                </c:pt>
                <c:pt idx="4270">
                  <c:v>-5.1108606000000001E-2</c:v>
                </c:pt>
                <c:pt idx="4271">
                  <c:v>0.114583333</c:v>
                </c:pt>
                <c:pt idx="4272">
                  <c:v>0.32947976899999998</c:v>
                </c:pt>
                <c:pt idx="4273">
                  <c:v>0.65363735099999998</c:v>
                </c:pt>
                <c:pt idx="4274">
                  <c:v>0.202205882</c:v>
                </c:pt>
                <c:pt idx="4275">
                  <c:v>0.27602523699999998</c:v>
                </c:pt>
                <c:pt idx="4276">
                  <c:v>0.24137931000000001</c:v>
                </c:pt>
                <c:pt idx="4277">
                  <c:v>0.11135371199999999</c:v>
                </c:pt>
                <c:pt idx="4278">
                  <c:v>0.17796610199999999</c:v>
                </c:pt>
                <c:pt idx="4279">
                  <c:v>0.251830161</c:v>
                </c:pt>
                <c:pt idx="4280">
                  <c:v>0.36981757900000001</c:v>
                </c:pt>
                <c:pt idx="4281">
                  <c:v>-4.9217002000000003E-2</c:v>
                </c:pt>
                <c:pt idx="4282">
                  <c:v>0.27738095200000001</c:v>
                </c:pt>
                <c:pt idx="4283">
                  <c:v>4.9204051999999998E-2</c:v>
                </c:pt>
                <c:pt idx="4284">
                  <c:v>0.52073732699999997</c:v>
                </c:pt>
                <c:pt idx="4285">
                  <c:v>2.0100502999999999E-2</c:v>
                </c:pt>
                <c:pt idx="4286">
                  <c:v>-4.1109969000000003E-2</c:v>
                </c:pt>
                <c:pt idx="4287">
                  <c:v>-7.1910109999999998E-3</c:v>
                </c:pt>
                <c:pt idx="4288">
                  <c:v>0.11362148</c:v>
                </c:pt>
                <c:pt idx="4289">
                  <c:v>-7.3982739999999998E-3</c:v>
                </c:pt>
                <c:pt idx="4290">
                  <c:v>0.115202703</c:v>
                </c:pt>
                <c:pt idx="4291">
                  <c:v>0</c:v>
                </c:pt>
                <c:pt idx="4292">
                  <c:v>6.6506023999999997E-2</c:v>
                </c:pt>
                <c:pt idx="4293">
                  <c:v>1.1602611000000001E-2</c:v>
                </c:pt>
                <c:pt idx="4294">
                  <c:v>-2.3125699E-2</c:v>
                </c:pt>
                <c:pt idx="4295">
                  <c:v>0.299492386</c:v>
                </c:pt>
                <c:pt idx="4296">
                  <c:v>9.3767545999999993E-2</c:v>
                </c:pt>
                <c:pt idx="4297">
                  <c:v>0.66722689099999999</c:v>
                </c:pt>
                <c:pt idx="4298">
                  <c:v>3.2121426000000002E-2</c:v>
                </c:pt>
                <c:pt idx="4299">
                  <c:v>7.3735526999999995E-2</c:v>
                </c:pt>
                <c:pt idx="4300">
                  <c:v>0.11333333299999999</c:v>
                </c:pt>
                <c:pt idx="4301">
                  <c:v>-6.0363635999999998E-2</c:v>
                </c:pt>
                <c:pt idx="4302">
                  <c:v>0.10878112700000001</c:v>
                </c:pt>
                <c:pt idx="4303">
                  <c:v>6.2332440000000003E-2</c:v>
                </c:pt>
                <c:pt idx="4304">
                  <c:v>-6.9659443000000001E-2</c:v>
                </c:pt>
                <c:pt idx="4305">
                  <c:v>8.3333332999999996E-2</c:v>
                </c:pt>
                <c:pt idx="4306">
                  <c:v>2.1302871000000001E-2</c:v>
                </c:pt>
                <c:pt idx="4307">
                  <c:v>0.45325778999999999</c:v>
                </c:pt>
                <c:pt idx="4308">
                  <c:v>0.32640949600000002</c:v>
                </c:pt>
                <c:pt idx="4309">
                  <c:v>0.58333333300000001</c:v>
                </c:pt>
                <c:pt idx="4310">
                  <c:v>0.10180472</c:v>
                </c:pt>
                <c:pt idx="4311">
                  <c:v>9.3023300000000004E-4</c:v>
                </c:pt>
                <c:pt idx="4312">
                  <c:v>3.4220531999999998E-2</c:v>
                </c:pt>
                <c:pt idx="4313">
                  <c:v>2.9877773E-2</c:v>
                </c:pt>
                <c:pt idx="4314">
                  <c:v>0.10337078700000001</c:v>
                </c:pt>
                <c:pt idx="4315">
                  <c:v>4.7079336999999999E-2</c:v>
                </c:pt>
                <c:pt idx="4316">
                  <c:v>2.9010989000000001E-2</c:v>
                </c:pt>
                <c:pt idx="4317">
                  <c:v>4.4642859999999996E-3</c:v>
                </c:pt>
                <c:pt idx="4318">
                  <c:v>-4.9200000000000001E-2</c:v>
                </c:pt>
                <c:pt idx="4319">
                  <c:v>0.10195227799999999</c:v>
                </c:pt>
                <c:pt idx="4320">
                  <c:v>-0.12657534200000001</c:v>
                </c:pt>
                <c:pt idx="4321">
                  <c:v>-2.6755853E-2</c:v>
                </c:pt>
                <c:pt idx="4322">
                  <c:v>0.58437499999999998</c:v>
                </c:pt>
                <c:pt idx="4323">
                  <c:v>0.116814159</c:v>
                </c:pt>
                <c:pt idx="4324">
                  <c:v>0.17669072399999999</c:v>
                </c:pt>
                <c:pt idx="4325">
                  <c:v>0.13823529400000001</c:v>
                </c:pt>
                <c:pt idx="4326">
                  <c:v>7.9009434000000003E-2</c:v>
                </c:pt>
                <c:pt idx="4327">
                  <c:v>0.187361419</c:v>
                </c:pt>
                <c:pt idx="4328">
                  <c:v>0.17941747599999999</c:v>
                </c:pt>
                <c:pt idx="4329">
                  <c:v>0.161783439</c:v>
                </c:pt>
                <c:pt idx="4330">
                  <c:v>-0.17362924299999999</c:v>
                </c:pt>
                <c:pt idx="4331">
                  <c:v>5.7142856999999998E-2</c:v>
                </c:pt>
                <c:pt idx="4332">
                  <c:v>-1.3674197000000001E-2</c:v>
                </c:pt>
                <c:pt idx="4333">
                  <c:v>0.13565217399999999</c:v>
                </c:pt>
                <c:pt idx="4334">
                  <c:v>0.18222222199999999</c:v>
                </c:pt>
                <c:pt idx="4335">
                  <c:v>0.21761658</c:v>
                </c:pt>
                <c:pt idx="4336">
                  <c:v>4.7179486999999999E-2</c:v>
                </c:pt>
                <c:pt idx="4337">
                  <c:v>0.16930639</c:v>
                </c:pt>
                <c:pt idx="4338">
                  <c:v>0.16350365</c:v>
                </c:pt>
                <c:pt idx="4339">
                  <c:v>0.28282828300000001</c:v>
                </c:pt>
                <c:pt idx="4340">
                  <c:v>2.3584909999999999E-3</c:v>
                </c:pt>
                <c:pt idx="4341">
                  <c:v>0.242718447</c:v>
                </c:pt>
                <c:pt idx="4342">
                  <c:v>1.412429E-3</c:v>
                </c:pt>
                <c:pt idx="4343">
                  <c:v>-0.15936254999999999</c:v>
                </c:pt>
                <c:pt idx="4344">
                  <c:v>8.5003455000000006E-2</c:v>
                </c:pt>
                <c:pt idx="4345">
                  <c:v>5.0890589999999999E-3</c:v>
                </c:pt>
                <c:pt idx="4346">
                  <c:v>2.2044088E-2</c:v>
                </c:pt>
                <c:pt idx="4347">
                  <c:v>3.8167938999999998E-2</c:v>
                </c:pt>
                <c:pt idx="4348">
                  <c:v>0.1275</c:v>
                </c:pt>
                <c:pt idx="4349">
                  <c:v>0.29611650499999997</c:v>
                </c:pt>
                <c:pt idx="4350">
                  <c:v>1.3931888999999999E-2</c:v>
                </c:pt>
                <c:pt idx="4351">
                  <c:v>0.31856540100000003</c:v>
                </c:pt>
                <c:pt idx="4352">
                  <c:v>9.6219930999999995E-2</c:v>
                </c:pt>
                <c:pt idx="4353">
                  <c:v>-0.15862069000000001</c:v>
                </c:pt>
                <c:pt idx="4354">
                  <c:v>0.138157895</c:v>
                </c:pt>
                <c:pt idx="4355">
                  <c:v>0.191603053</c:v>
                </c:pt>
                <c:pt idx="4356">
                  <c:v>8.0000000000000002E-3</c:v>
                </c:pt>
                <c:pt idx="4357">
                  <c:v>7.0826307000000005E-2</c:v>
                </c:pt>
                <c:pt idx="4358">
                  <c:v>7.2768191999999995E-2</c:v>
                </c:pt>
                <c:pt idx="4359">
                  <c:v>0.18991097900000001</c:v>
                </c:pt>
                <c:pt idx="4360">
                  <c:v>2.6995305000000001E-2</c:v>
                </c:pt>
                <c:pt idx="4361">
                  <c:v>0.17931034500000001</c:v>
                </c:pt>
                <c:pt idx="4362">
                  <c:v>5.0251260000000004E-3</c:v>
                </c:pt>
                <c:pt idx="4363">
                  <c:v>-5.4644809000000003E-2</c:v>
                </c:pt>
                <c:pt idx="4364">
                  <c:v>4.0703053000000003E-2</c:v>
                </c:pt>
                <c:pt idx="4365">
                  <c:v>0.117535184</c:v>
                </c:pt>
                <c:pt idx="4366">
                  <c:v>2.7386117000000001E-2</c:v>
                </c:pt>
                <c:pt idx="4367">
                  <c:v>0.49407783399999999</c:v>
                </c:pt>
                <c:pt idx="4368">
                  <c:v>-2.6639343999999999E-2</c:v>
                </c:pt>
                <c:pt idx="4369">
                  <c:v>9.5057033999999999E-2</c:v>
                </c:pt>
                <c:pt idx="4370">
                  <c:v>5.4982818000000003E-2</c:v>
                </c:pt>
                <c:pt idx="4371">
                  <c:v>0.31826742000000002</c:v>
                </c:pt>
                <c:pt idx="4372">
                  <c:v>0.31366459600000002</c:v>
                </c:pt>
                <c:pt idx="4373">
                  <c:v>4.4951590999999999E-2</c:v>
                </c:pt>
                <c:pt idx="4374">
                  <c:v>0.276106195</c:v>
                </c:pt>
                <c:pt idx="4375">
                  <c:v>0.13882863300000001</c:v>
                </c:pt>
                <c:pt idx="4376">
                  <c:v>8.8709677000000001E-2</c:v>
                </c:pt>
                <c:pt idx="4377">
                  <c:v>7.6492536999999999E-2</c:v>
                </c:pt>
                <c:pt idx="4378">
                  <c:v>-3.1257631000000001E-2</c:v>
                </c:pt>
                <c:pt idx="4379">
                  <c:v>-9.921671E-3</c:v>
                </c:pt>
                <c:pt idx="4380">
                  <c:v>-2.8203556000000001E-2</c:v>
                </c:pt>
                <c:pt idx="4381">
                  <c:v>-4.8672566E-2</c:v>
                </c:pt>
                <c:pt idx="4382">
                  <c:v>2.4271845E-2</c:v>
                </c:pt>
                <c:pt idx="4383">
                  <c:v>-5.6661561999999999E-2</c:v>
                </c:pt>
                <c:pt idx="4384">
                  <c:v>-1.680672E-3</c:v>
                </c:pt>
                <c:pt idx="4385">
                  <c:v>3.6419752999999999E-2</c:v>
                </c:pt>
                <c:pt idx="4386">
                  <c:v>-8.9112747000000006E-2</c:v>
                </c:pt>
                <c:pt idx="4387">
                  <c:v>2.9880477999999999E-2</c:v>
                </c:pt>
                <c:pt idx="4388">
                  <c:v>4.8726467000000002E-2</c:v>
                </c:pt>
                <c:pt idx="4389">
                  <c:v>0.181630972</c:v>
                </c:pt>
                <c:pt idx="4390">
                  <c:v>4.5582442000000001E-2</c:v>
                </c:pt>
                <c:pt idx="4391">
                  <c:v>0.182191781</c:v>
                </c:pt>
                <c:pt idx="4392">
                  <c:v>0.43396226399999999</c:v>
                </c:pt>
                <c:pt idx="4393">
                  <c:v>7.3089701000000007E-2</c:v>
                </c:pt>
                <c:pt idx="4394">
                  <c:v>6.3297872000000005E-2</c:v>
                </c:pt>
                <c:pt idx="4395">
                  <c:v>-3.9473684000000002E-2</c:v>
                </c:pt>
                <c:pt idx="4396">
                  <c:v>0.115117892</c:v>
                </c:pt>
                <c:pt idx="4397">
                  <c:v>6.1185470000000002E-3</c:v>
                </c:pt>
                <c:pt idx="4398">
                  <c:v>-6.4864864999999994E-2</c:v>
                </c:pt>
                <c:pt idx="4399">
                  <c:v>-4.8648649000000002E-2</c:v>
                </c:pt>
                <c:pt idx="4400">
                  <c:v>2.5316459999999998E-3</c:v>
                </c:pt>
                <c:pt idx="4401">
                  <c:v>3.2647462000000002E-2</c:v>
                </c:pt>
                <c:pt idx="4402">
                  <c:v>0.125</c:v>
                </c:pt>
                <c:pt idx="4403">
                  <c:v>-2.2241993000000002E-2</c:v>
                </c:pt>
                <c:pt idx="4404">
                  <c:v>0.19593345700000001</c:v>
                </c:pt>
                <c:pt idx="4405">
                  <c:v>0.141575274</c:v>
                </c:pt>
                <c:pt idx="4406">
                  <c:v>0.10983050799999999</c:v>
                </c:pt>
                <c:pt idx="4407">
                  <c:v>0.25</c:v>
                </c:pt>
                <c:pt idx="4408">
                  <c:v>0.120733249</c:v>
                </c:pt>
                <c:pt idx="4409">
                  <c:v>7.5471698000000004E-2</c:v>
                </c:pt>
                <c:pt idx="4410">
                  <c:v>0.12638480699999999</c:v>
                </c:pt>
                <c:pt idx="4411">
                  <c:v>9.8765432E-2</c:v>
                </c:pt>
                <c:pt idx="4412">
                  <c:v>2.6165167999999999E-2</c:v>
                </c:pt>
                <c:pt idx="4413">
                  <c:v>0.222222222</c:v>
                </c:pt>
                <c:pt idx="4414">
                  <c:v>0.48477157399999998</c:v>
                </c:pt>
                <c:pt idx="4415">
                  <c:v>0.27650273199999997</c:v>
                </c:pt>
                <c:pt idx="4416">
                  <c:v>0.40377358499999999</c:v>
                </c:pt>
                <c:pt idx="4417">
                  <c:v>0.23217726399999999</c:v>
                </c:pt>
                <c:pt idx="4418">
                  <c:v>0.21876430199999999</c:v>
                </c:pt>
                <c:pt idx="4419">
                  <c:v>2.0833332999999999E-2</c:v>
                </c:pt>
                <c:pt idx="4420">
                  <c:v>7.0588234999999999E-2</c:v>
                </c:pt>
                <c:pt idx="4421">
                  <c:v>2.0072993000000001E-2</c:v>
                </c:pt>
                <c:pt idx="4422">
                  <c:v>2.6955949999999999E-2</c:v>
                </c:pt>
                <c:pt idx="4423">
                  <c:v>6.7961165000000004E-2</c:v>
                </c:pt>
                <c:pt idx="4424">
                  <c:v>-0.17431192700000001</c:v>
                </c:pt>
                <c:pt idx="4425">
                  <c:v>-0.49152542399999999</c:v>
                </c:pt>
                <c:pt idx="4426">
                  <c:v>4.6052632000000003E-2</c:v>
                </c:pt>
                <c:pt idx="4427">
                  <c:v>0.108958838</c:v>
                </c:pt>
                <c:pt idx="4428">
                  <c:v>-5.7034221000000003E-2</c:v>
                </c:pt>
                <c:pt idx="4429">
                  <c:v>0.23786407800000001</c:v>
                </c:pt>
                <c:pt idx="4430">
                  <c:v>0.11466295999999999</c:v>
                </c:pt>
                <c:pt idx="4431">
                  <c:v>0.42294117599999997</c:v>
                </c:pt>
                <c:pt idx="4432">
                  <c:v>-2.3866347999999999E-2</c:v>
                </c:pt>
                <c:pt idx="4433">
                  <c:v>0.13627863500000001</c:v>
                </c:pt>
                <c:pt idx="4434">
                  <c:v>0.13647642700000001</c:v>
                </c:pt>
                <c:pt idx="4435">
                  <c:v>-5.540166E-3</c:v>
                </c:pt>
                <c:pt idx="4436">
                  <c:v>5.7142856999999998E-2</c:v>
                </c:pt>
                <c:pt idx="4437">
                  <c:v>-0.14230019499999999</c:v>
                </c:pt>
                <c:pt idx="4438">
                  <c:v>3.1847133999999999E-2</c:v>
                </c:pt>
                <c:pt idx="4439">
                  <c:v>6.2350120000000002E-2</c:v>
                </c:pt>
                <c:pt idx="4440">
                  <c:v>9.0909090999999997E-2</c:v>
                </c:pt>
                <c:pt idx="4441">
                  <c:v>5.0403226000000002E-2</c:v>
                </c:pt>
                <c:pt idx="4442">
                  <c:v>-0.16071428600000001</c:v>
                </c:pt>
                <c:pt idx="4443">
                  <c:v>3.5908596000000001E-2</c:v>
                </c:pt>
                <c:pt idx="4444">
                  <c:v>-4.8701299000000003E-2</c:v>
                </c:pt>
                <c:pt idx="4445">
                  <c:v>3.6805011999999998E-2</c:v>
                </c:pt>
                <c:pt idx="4446">
                  <c:v>3.7810681999999998E-2</c:v>
                </c:pt>
                <c:pt idx="4447">
                  <c:v>0.16811594199999999</c:v>
                </c:pt>
                <c:pt idx="4448">
                  <c:v>-9.0909090999999997E-2</c:v>
                </c:pt>
                <c:pt idx="4449">
                  <c:v>-3.1055901E-2</c:v>
                </c:pt>
                <c:pt idx="4450">
                  <c:v>0.34615384599999999</c:v>
                </c:pt>
                <c:pt idx="4451">
                  <c:v>0.84440969499999996</c:v>
                </c:pt>
                <c:pt idx="4452">
                  <c:v>7.6171875E-2</c:v>
                </c:pt>
                <c:pt idx="4453">
                  <c:v>1.5684153999999999E-2</c:v>
                </c:pt>
                <c:pt idx="4454">
                  <c:v>6.9343065999999995E-2</c:v>
                </c:pt>
                <c:pt idx="4455">
                  <c:v>0.16747482299999999</c:v>
                </c:pt>
                <c:pt idx="4456">
                  <c:v>0.133212779</c:v>
                </c:pt>
                <c:pt idx="4457">
                  <c:v>-3.2921809999999999E-3</c:v>
                </c:pt>
                <c:pt idx="4458">
                  <c:v>0.174633223</c:v>
                </c:pt>
                <c:pt idx="4459">
                  <c:v>5.2505967000000001E-2</c:v>
                </c:pt>
                <c:pt idx="4460">
                  <c:v>-5.4954955E-2</c:v>
                </c:pt>
                <c:pt idx="4461">
                  <c:v>0.17319141299999999</c:v>
                </c:pt>
                <c:pt idx="4462">
                  <c:v>3.726708E-3</c:v>
                </c:pt>
                <c:pt idx="4463">
                  <c:v>0.133333333</c:v>
                </c:pt>
                <c:pt idx="4464">
                  <c:v>-0.14545454499999999</c:v>
                </c:pt>
                <c:pt idx="4465">
                  <c:v>1.9124796999999999E-2</c:v>
                </c:pt>
                <c:pt idx="4466">
                  <c:v>0.385159011</c:v>
                </c:pt>
                <c:pt idx="4467">
                  <c:v>0.16801619400000001</c:v>
                </c:pt>
                <c:pt idx="4468">
                  <c:v>0.16290909100000001</c:v>
                </c:pt>
                <c:pt idx="4469">
                  <c:v>-8.5862068999999999E-2</c:v>
                </c:pt>
                <c:pt idx="4470">
                  <c:v>8.6000956000000003E-2</c:v>
                </c:pt>
                <c:pt idx="4471">
                  <c:v>0.30075188000000003</c:v>
                </c:pt>
                <c:pt idx="4472">
                  <c:v>-0.14399999999999999</c:v>
                </c:pt>
                <c:pt idx="4473">
                  <c:v>-2.4E-2</c:v>
                </c:pt>
                <c:pt idx="4474">
                  <c:v>3.6298143999999997E-2</c:v>
                </c:pt>
                <c:pt idx="4475">
                  <c:v>0.17357512999999999</c:v>
                </c:pt>
                <c:pt idx="4476">
                  <c:v>0.114633528</c:v>
                </c:pt>
                <c:pt idx="4477">
                  <c:v>6.9587628999999998E-2</c:v>
                </c:pt>
                <c:pt idx="4478">
                  <c:v>-9.6815287E-2</c:v>
                </c:pt>
                <c:pt idx="4479">
                  <c:v>3.7499999999999999E-2</c:v>
                </c:pt>
                <c:pt idx="4480">
                  <c:v>0.28421052600000002</c:v>
                </c:pt>
                <c:pt idx="4481">
                  <c:v>-0.21052631599999999</c:v>
                </c:pt>
                <c:pt idx="4482">
                  <c:v>0.40417457299999998</c:v>
                </c:pt>
                <c:pt idx="4483">
                  <c:v>0.107692308</c:v>
                </c:pt>
                <c:pt idx="4484">
                  <c:v>0.107692308</c:v>
                </c:pt>
                <c:pt idx="4485">
                  <c:v>0.27480916</c:v>
                </c:pt>
                <c:pt idx="4486">
                  <c:v>-1.6528925999999999E-2</c:v>
                </c:pt>
                <c:pt idx="4487">
                  <c:v>-1.8446601999999999E-2</c:v>
                </c:pt>
                <c:pt idx="4488">
                  <c:v>-3.0434783E-2</c:v>
                </c:pt>
                <c:pt idx="4489">
                  <c:v>0.18579235</c:v>
                </c:pt>
                <c:pt idx="4490">
                  <c:v>3.0303030000000002E-2</c:v>
                </c:pt>
                <c:pt idx="4491">
                  <c:v>0.18779342700000001</c:v>
                </c:pt>
                <c:pt idx="4492">
                  <c:v>-1.1437908E-2</c:v>
                </c:pt>
                <c:pt idx="4493">
                  <c:v>-3.729797E-3</c:v>
                </c:pt>
                <c:pt idx="4494">
                  <c:v>7.3572120000000005E-2</c:v>
                </c:pt>
                <c:pt idx="4495">
                  <c:v>-3.1219981000000001E-2</c:v>
                </c:pt>
                <c:pt idx="4496">
                  <c:v>-5.4794520000000001E-3</c:v>
                </c:pt>
                <c:pt idx="4497">
                  <c:v>3.9215686E-2</c:v>
                </c:pt>
                <c:pt idx="4498">
                  <c:v>-8.4507042000000004E-2</c:v>
                </c:pt>
                <c:pt idx="4499">
                  <c:v>0.11058264</c:v>
                </c:pt>
                <c:pt idx="4500">
                  <c:v>0.215</c:v>
                </c:pt>
                <c:pt idx="4501">
                  <c:v>9.7284583999999993E-2</c:v>
                </c:pt>
                <c:pt idx="4502">
                  <c:v>8.3530338999999995E-2</c:v>
                </c:pt>
                <c:pt idx="4503">
                  <c:v>9.2664093000000003E-2</c:v>
                </c:pt>
                <c:pt idx="4504">
                  <c:v>1.1146497E-2</c:v>
                </c:pt>
                <c:pt idx="4505">
                  <c:v>0.171021378</c:v>
                </c:pt>
                <c:pt idx="4506">
                  <c:v>-0.340659341</c:v>
                </c:pt>
                <c:pt idx="4507">
                  <c:v>0.42335766400000002</c:v>
                </c:pt>
                <c:pt idx="4508">
                  <c:v>0.15</c:v>
                </c:pt>
                <c:pt idx="4509">
                  <c:v>0.15116279099999999</c:v>
                </c:pt>
                <c:pt idx="4510">
                  <c:v>0.236781609</c:v>
                </c:pt>
                <c:pt idx="4511">
                  <c:v>0.16920152099999999</c:v>
                </c:pt>
                <c:pt idx="4512">
                  <c:v>1.6783217E-2</c:v>
                </c:pt>
                <c:pt idx="4513">
                  <c:v>-6.8181819999999999E-3</c:v>
                </c:pt>
                <c:pt idx="4514">
                  <c:v>3.1065089000000001E-2</c:v>
                </c:pt>
                <c:pt idx="4515">
                  <c:v>0.21107266399999999</c:v>
                </c:pt>
                <c:pt idx="4516">
                  <c:v>0.14828897299999999</c:v>
                </c:pt>
                <c:pt idx="4517">
                  <c:v>3.7593980000000002E-3</c:v>
                </c:pt>
                <c:pt idx="4518">
                  <c:v>6.9444443999999994E-2</c:v>
                </c:pt>
                <c:pt idx="4519">
                  <c:v>0.31832460699999998</c:v>
                </c:pt>
                <c:pt idx="4520">
                  <c:v>4.0356838999999999E-2</c:v>
                </c:pt>
                <c:pt idx="4521">
                  <c:v>0.11753936299999999</c:v>
                </c:pt>
                <c:pt idx="4522">
                  <c:v>4.7188754999999999E-2</c:v>
                </c:pt>
                <c:pt idx="4523">
                  <c:v>6.4787043000000002E-2</c:v>
                </c:pt>
                <c:pt idx="4524">
                  <c:v>6.5104167000000004E-2</c:v>
                </c:pt>
                <c:pt idx="4525">
                  <c:v>0.25765230300000003</c:v>
                </c:pt>
                <c:pt idx="4526">
                  <c:v>0.24583333299999999</c:v>
                </c:pt>
                <c:pt idx="4527">
                  <c:v>7.8313252999999999E-2</c:v>
                </c:pt>
                <c:pt idx="4528">
                  <c:v>-0.25</c:v>
                </c:pt>
                <c:pt idx="4529">
                  <c:v>7.8800558000000007E-2</c:v>
                </c:pt>
                <c:pt idx="4530">
                  <c:v>3.1208199999999998E-3</c:v>
                </c:pt>
                <c:pt idx="4531">
                  <c:v>3.5087719000000003E-2</c:v>
                </c:pt>
                <c:pt idx="4532">
                  <c:v>7.2833200000000005E-4</c:v>
                </c:pt>
                <c:pt idx="4533">
                  <c:v>-3.2501177999999999E-2</c:v>
                </c:pt>
                <c:pt idx="4534">
                  <c:v>1.1994003E-2</c:v>
                </c:pt>
                <c:pt idx="4535">
                  <c:v>3.9971192000000003E-2</c:v>
                </c:pt>
                <c:pt idx="4536">
                  <c:v>9.1666666999999993E-2</c:v>
                </c:pt>
                <c:pt idx="4537">
                  <c:v>7.9865772000000002E-2</c:v>
                </c:pt>
                <c:pt idx="4538">
                  <c:v>0.11910828</c:v>
                </c:pt>
                <c:pt idx="4539">
                  <c:v>6.2937063000000001E-2</c:v>
                </c:pt>
                <c:pt idx="4540">
                  <c:v>0.82439024400000005</c:v>
                </c:pt>
                <c:pt idx="4541">
                  <c:v>0.29219143600000003</c:v>
                </c:pt>
                <c:pt idx="4542">
                  <c:v>-3.2500000000000001E-2</c:v>
                </c:pt>
                <c:pt idx="4543">
                  <c:v>6.4889607000000002E-2</c:v>
                </c:pt>
                <c:pt idx="4544">
                  <c:v>8.5635358999999994E-2</c:v>
                </c:pt>
                <c:pt idx="4545">
                  <c:v>0.28571428599999998</c:v>
                </c:pt>
                <c:pt idx="4546">
                  <c:v>0.13945312500000001</c:v>
                </c:pt>
                <c:pt idx="4547">
                  <c:v>0.13636363600000001</c:v>
                </c:pt>
                <c:pt idx="4548">
                  <c:v>0.32402482300000002</c:v>
                </c:pt>
                <c:pt idx="4549">
                  <c:v>0.15886524799999999</c:v>
                </c:pt>
                <c:pt idx="4550">
                  <c:v>-3.9840639999999998E-3</c:v>
                </c:pt>
                <c:pt idx="4551">
                  <c:v>-5.8581320999999999E-2</c:v>
                </c:pt>
                <c:pt idx="4552">
                  <c:v>0.31054131099999999</c:v>
                </c:pt>
                <c:pt idx="4553">
                  <c:v>-0.15189873400000001</c:v>
                </c:pt>
                <c:pt idx="4554">
                  <c:v>0.35338345900000001</c:v>
                </c:pt>
                <c:pt idx="4555">
                  <c:v>1.2400354000000001E-2</c:v>
                </c:pt>
                <c:pt idx="4556">
                  <c:v>0.26741468000000002</c:v>
                </c:pt>
                <c:pt idx="4557">
                  <c:v>0.184937238</c:v>
                </c:pt>
                <c:pt idx="4558">
                  <c:v>4.6647229999999998E-2</c:v>
                </c:pt>
                <c:pt idx="4559">
                  <c:v>3.021148E-3</c:v>
                </c:pt>
                <c:pt idx="4560">
                  <c:v>6.9364161999999993E-2</c:v>
                </c:pt>
                <c:pt idx="4561">
                  <c:v>5.7754705000000003E-2</c:v>
                </c:pt>
                <c:pt idx="4562">
                  <c:v>0.102653631</c:v>
                </c:pt>
                <c:pt idx="4563">
                  <c:v>2.2077922E-2</c:v>
                </c:pt>
                <c:pt idx="4564">
                  <c:v>0.146175637</c:v>
                </c:pt>
                <c:pt idx="4565">
                  <c:v>-1.1635028E-2</c:v>
                </c:pt>
                <c:pt idx="4566">
                  <c:v>3.3582090000000002E-2</c:v>
                </c:pt>
                <c:pt idx="4567">
                  <c:v>0.18938053099999999</c:v>
                </c:pt>
                <c:pt idx="4568">
                  <c:v>3.5658914999999999E-2</c:v>
                </c:pt>
                <c:pt idx="4569">
                  <c:v>6.2240660000000003E-3</c:v>
                </c:pt>
                <c:pt idx="4570">
                  <c:v>-7.4999999999999997E-2</c:v>
                </c:pt>
                <c:pt idx="4571">
                  <c:v>0.148195876</c:v>
                </c:pt>
                <c:pt idx="4572">
                  <c:v>-9.8010317E-2</c:v>
                </c:pt>
                <c:pt idx="4573">
                  <c:v>-1.0480349E-2</c:v>
                </c:pt>
                <c:pt idx="4574">
                  <c:v>7.3913042999999998E-2</c:v>
                </c:pt>
                <c:pt idx="4575">
                  <c:v>-1.2211669E-2</c:v>
                </c:pt>
                <c:pt idx="4576">
                  <c:v>0.394382022</c:v>
                </c:pt>
                <c:pt idx="4577">
                  <c:v>9.1402714999999995E-2</c:v>
                </c:pt>
                <c:pt idx="4578">
                  <c:v>-6.7543859999999997E-2</c:v>
                </c:pt>
                <c:pt idx="4579">
                  <c:v>0.13580246900000001</c:v>
                </c:pt>
                <c:pt idx="4580">
                  <c:v>0.197860963</c:v>
                </c:pt>
                <c:pt idx="4581">
                  <c:v>4.6623794000000003E-2</c:v>
                </c:pt>
                <c:pt idx="4582">
                  <c:v>1.384083E-2</c:v>
                </c:pt>
                <c:pt idx="4583">
                  <c:v>0.27428571400000001</c:v>
                </c:pt>
                <c:pt idx="4584">
                  <c:v>8.7373737000000007E-2</c:v>
                </c:pt>
                <c:pt idx="4585">
                  <c:v>-3.6363635999999998E-2</c:v>
                </c:pt>
                <c:pt idx="4586">
                  <c:v>-3.1578947000000003E-2</c:v>
                </c:pt>
                <c:pt idx="4587">
                  <c:v>1.6336633999999999E-2</c:v>
                </c:pt>
                <c:pt idx="4588">
                  <c:v>0.174502712</c:v>
                </c:pt>
                <c:pt idx="4589">
                  <c:v>4.4444444E-2</c:v>
                </c:pt>
                <c:pt idx="4590">
                  <c:v>7.3946095000000003E-2</c:v>
                </c:pt>
                <c:pt idx="4591">
                  <c:v>4.4479746000000001E-2</c:v>
                </c:pt>
                <c:pt idx="4592">
                  <c:v>0.16</c:v>
                </c:pt>
                <c:pt idx="4593">
                  <c:v>0.17350649400000001</c:v>
                </c:pt>
                <c:pt idx="4594">
                  <c:v>0.16601875099999999</c:v>
                </c:pt>
                <c:pt idx="4595">
                  <c:v>6.4620355000000004E-2</c:v>
                </c:pt>
                <c:pt idx="4596">
                  <c:v>2.8315243E-2</c:v>
                </c:pt>
                <c:pt idx="4597">
                  <c:v>6.1962134000000002E-2</c:v>
                </c:pt>
                <c:pt idx="4598">
                  <c:v>-5.0632911000000003E-2</c:v>
                </c:pt>
                <c:pt idx="4599">
                  <c:v>0.18940052099999999</c:v>
                </c:pt>
                <c:pt idx="4600">
                  <c:v>1.6548462999999999E-2</c:v>
                </c:pt>
                <c:pt idx="4601">
                  <c:v>-9.5652174000000006E-2</c:v>
                </c:pt>
                <c:pt idx="4602">
                  <c:v>-2.5074626999999999E-2</c:v>
                </c:pt>
                <c:pt idx="4603">
                  <c:v>0.27071428600000003</c:v>
                </c:pt>
                <c:pt idx="4604">
                  <c:v>0.203107658</c:v>
                </c:pt>
                <c:pt idx="4605">
                  <c:v>-0.16029143900000001</c:v>
                </c:pt>
                <c:pt idx="4606">
                  <c:v>-0.22837022100000001</c:v>
                </c:pt>
                <c:pt idx="4607">
                  <c:v>3.7885096E-2</c:v>
                </c:pt>
                <c:pt idx="4608">
                  <c:v>9.4495704999999999E-2</c:v>
                </c:pt>
                <c:pt idx="4609">
                  <c:v>-2.0253165E-2</c:v>
                </c:pt>
                <c:pt idx="4610">
                  <c:v>5.1502145999999999E-2</c:v>
                </c:pt>
                <c:pt idx="4611">
                  <c:v>5.4513889000000003E-2</c:v>
                </c:pt>
                <c:pt idx="4612">
                  <c:v>-1.1143695E-2</c:v>
                </c:pt>
                <c:pt idx="4613">
                  <c:v>0.104873535</c:v>
                </c:pt>
                <c:pt idx="4614">
                  <c:v>-7.4074074000000004E-2</c:v>
                </c:pt>
                <c:pt idx="4615">
                  <c:v>4.9276132E-2</c:v>
                </c:pt>
                <c:pt idx="4616">
                  <c:v>0.126801153</c:v>
                </c:pt>
                <c:pt idx="4617">
                  <c:v>0.137510513</c:v>
                </c:pt>
                <c:pt idx="4618">
                  <c:v>0.10014727499999999</c:v>
                </c:pt>
                <c:pt idx="4619">
                  <c:v>0.21309523799999999</c:v>
                </c:pt>
                <c:pt idx="4620">
                  <c:v>0.08</c:v>
                </c:pt>
                <c:pt idx="4621">
                  <c:v>1.0879420000000001E-2</c:v>
                </c:pt>
                <c:pt idx="4622">
                  <c:v>6.3090128999999995E-2</c:v>
                </c:pt>
                <c:pt idx="4623">
                  <c:v>0.117647059</c:v>
                </c:pt>
                <c:pt idx="4624">
                  <c:v>4.0093603999999998E-2</c:v>
                </c:pt>
                <c:pt idx="4625">
                  <c:v>7.8651684999999999E-2</c:v>
                </c:pt>
                <c:pt idx="4626">
                  <c:v>0.27195945900000001</c:v>
                </c:pt>
                <c:pt idx="4627">
                  <c:v>0.15424284999999999</c:v>
                </c:pt>
                <c:pt idx="4628">
                  <c:v>-0.21614393400000001</c:v>
                </c:pt>
                <c:pt idx="4629">
                  <c:v>8.8888888999999999E-2</c:v>
                </c:pt>
                <c:pt idx="4630">
                  <c:v>0.368178324</c:v>
                </c:pt>
                <c:pt idx="4631">
                  <c:v>9.2071610999999998E-2</c:v>
                </c:pt>
                <c:pt idx="4632">
                  <c:v>-1.5794669000000001E-2</c:v>
                </c:pt>
                <c:pt idx="4633">
                  <c:v>-4.1279285999999998E-2</c:v>
                </c:pt>
                <c:pt idx="4634">
                  <c:v>-0.13022112999999999</c:v>
                </c:pt>
                <c:pt idx="4635">
                  <c:v>1.7618793000000001E-2</c:v>
                </c:pt>
                <c:pt idx="4636">
                  <c:v>-2.8860569999999999E-2</c:v>
                </c:pt>
                <c:pt idx="4637">
                  <c:v>0.39220462900000003</c:v>
                </c:pt>
                <c:pt idx="4638">
                  <c:v>-3.8072094000000001E-2</c:v>
                </c:pt>
                <c:pt idx="4639">
                  <c:v>-0.13297872299999999</c:v>
                </c:pt>
                <c:pt idx="4640">
                  <c:v>-0.12866242</c:v>
                </c:pt>
                <c:pt idx="4641">
                  <c:v>-5.2606747000000002E-2</c:v>
                </c:pt>
                <c:pt idx="4642">
                  <c:v>-0.140939597</c:v>
                </c:pt>
                <c:pt idx="4643">
                  <c:v>-9.1181506999999995E-2</c:v>
                </c:pt>
                <c:pt idx="4644">
                  <c:v>-0.12466843499999999</c:v>
                </c:pt>
                <c:pt idx="4645">
                  <c:v>5.4562127000000002E-2</c:v>
                </c:pt>
                <c:pt idx="4646">
                  <c:v>4.8244506E-2</c:v>
                </c:pt>
                <c:pt idx="4647">
                  <c:v>-0.13793103400000001</c:v>
                </c:pt>
                <c:pt idx="4648">
                  <c:v>4.6833931000000002E-2</c:v>
                </c:pt>
                <c:pt idx="4649">
                  <c:v>-0.130898876</c:v>
                </c:pt>
                <c:pt idx="4650">
                  <c:v>-0.11174458399999999</c:v>
                </c:pt>
                <c:pt idx="4651">
                  <c:v>7.8532346000000003E-2</c:v>
                </c:pt>
                <c:pt idx="4652">
                  <c:v>-0.18807947</c:v>
                </c:pt>
                <c:pt idx="4653">
                  <c:v>-4.8205679999999999E-3</c:v>
                </c:pt>
                <c:pt idx="4654">
                  <c:v>-0.35034347399999999</c:v>
                </c:pt>
                <c:pt idx="4655">
                  <c:v>0.102493075</c:v>
                </c:pt>
                <c:pt idx="4656">
                  <c:v>6.2500000000000003E-3</c:v>
                </c:pt>
                <c:pt idx="4657">
                  <c:v>-9.4970414000000003E-2</c:v>
                </c:pt>
                <c:pt idx="4658">
                  <c:v>-1.2626263E-2</c:v>
                </c:pt>
                <c:pt idx="4659">
                  <c:v>-0.12671232900000001</c:v>
                </c:pt>
                <c:pt idx="4660">
                  <c:v>-0.22483725600000001</c:v>
                </c:pt>
                <c:pt idx="4661">
                  <c:v>-0.10367893</c:v>
                </c:pt>
                <c:pt idx="4662">
                  <c:v>-7.4074070000000004E-3</c:v>
                </c:pt>
                <c:pt idx="4663">
                  <c:v>1.3337375E-2</c:v>
                </c:pt>
                <c:pt idx="4664">
                  <c:v>-2.9728020000000001E-2</c:v>
                </c:pt>
                <c:pt idx="4665">
                  <c:v>-0.19493670900000001</c:v>
                </c:pt>
                <c:pt idx="4666">
                  <c:v>-0.1046875</c:v>
                </c:pt>
                <c:pt idx="4667">
                  <c:v>6.1383928999999997E-2</c:v>
                </c:pt>
                <c:pt idx="4668">
                  <c:v>-8.5763300000000001E-4</c:v>
                </c:pt>
                <c:pt idx="4669">
                  <c:v>-2.0833330000000001E-3</c:v>
                </c:pt>
                <c:pt idx="4670">
                  <c:v>0.488469602</c:v>
                </c:pt>
                <c:pt idx="4671">
                  <c:v>-2.5828460000000001E-2</c:v>
                </c:pt>
                <c:pt idx="4672">
                  <c:v>-4.5358203E-2</c:v>
                </c:pt>
                <c:pt idx="4673">
                  <c:v>2.5052192000000001E-2</c:v>
                </c:pt>
                <c:pt idx="4674">
                  <c:v>0.08</c:v>
                </c:pt>
                <c:pt idx="4675">
                  <c:v>-0.144662921</c:v>
                </c:pt>
                <c:pt idx="4676">
                  <c:v>-0.22876949699999999</c:v>
                </c:pt>
                <c:pt idx="4677">
                  <c:v>-2.0671835E-2</c:v>
                </c:pt>
                <c:pt idx="4678">
                  <c:v>0.22357723600000001</c:v>
                </c:pt>
                <c:pt idx="4679">
                  <c:v>-3.0756014000000002E-2</c:v>
                </c:pt>
                <c:pt idx="4680">
                  <c:v>-3.3125000000000002E-2</c:v>
                </c:pt>
                <c:pt idx="4681">
                  <c:v>-0.44931506799999998</c:v>
                </c:pt>
                <c:pt idx="4682">
                  <c:v>-5.2876481000000003E-2</c:v>
                </c:pt>
                <c:pt idx="4683">
                  <c:v>-2.1013596999999998E-2</c:v>
                </c:pt>
                <c:pt idx="4684">
                  <c:v>0.18952618500000001</c:v>
                </c:pt>
                <c:pt idx="4685">
                  <c:v>-0.21584302299999999</c:v>
                </c:pt>
                <c:pt idx="4686">
                  <c:v>2.3333333000000001E-2</c:v>
                </c:pt>
                <c:pt idx="4687">
                  <c:v>2.7232426000000001E-2</c:v>
                </c:pt>
                <c:pt idx="4688">
                  <c:v>-3.5877863000000003E-2</c:v>
                </c:pt>
                <c:pt idx="4689">
                  <c:v>5.8205688999999998E-2</c:v>
                </c:pt>
                <c:pt idx="4690">
                  <c:v>-0.12650602399999999</c:v>
                </c:pt>
                <c:pt idx="4691">
                  <c:v>-0.19869281</c:v>
                </c:pt>
                <c:pt idx="4692">
                  <c:v>-3.6903690000000003E-2</c:v>
                </c:pt>
                <c:pt idx="4693">
                  <c:v>3.4522440000000001E-3</c:v>
                </c:pt>
                <c:pt idx="4694">
                  <c:v>-0.23387096800000001</c:v>
                </c:pt>
                <c:pt idx="4695">
                  <c:v>5.3367643999999999E-2</c:v>
                </c:pt>
                <c:pt idx="4696">
                  <c:v>9.042553E-3</c:v>
                </c:pt>
                <c:pt idx="4697">
                  <c:v>-7.7548467999999995E-2</c:v>
                </c:pt>
                <c:pt idx="4698">
                  <c:v>-4.2871385999999997E-2</c:v>
                </c:pt>
                <c:pt idx="4699">
                  <c:v>-6.3732928999999994E-2</c:v>
                </c:pt>
                <c:pt idx="4700">
                  <c:v>0.25471698100000001</c:v>
                </c:pt>
                <c:pt idx="4701">
                  <c:v>4.7344850000000001E-2</c:v>
                </c:pt>
                <c:pt idx="4702">
                  <c:v>-2.3047374999999998E-2</c:v>
                </c:pt>
                <c:pt idx="4703">
                  <c:v>-7.1666667000000003E-2</c:v>
                </c:pt>
                <c:pt idx="4704">
                  <c:v>5.4705610000000002E-2</c:v>
                </c:pt>
                <c:pt idx="4705">
                  <c:v>-8.0912099999999997E-3</c:v>
                </c:pt>
                <c:pt idx="4706">
                  <c:v>-0.20848056500000001</c:v>
                </c:pt>
                <c:pt idx="4707">
                  <c:v>-2.8000000000000001E-2</c:v>
                </c:pt>
                <c:pt idx="4708">
                  <c:v>7.6644537999999998E-2</c:v>
                </c:pt>
                <c:pt idx="4709">
                  <c:v>-3.3250000000000002E-2</c:v>
                </c:pt>
                <c:pt idx="4710">
                  <c:v>-8.7407407000000006E-2</c:v>
                </c:pt>
                <c:pt idx="4711">
                  <c:v>-4.2624043E-2</c:v>
                </c:pt>
                <c:pt idx="4712">
                  <c:v>0.14358974399999999</c:v>
                </c:pt>
                <c:pt idx="4713">
                  <c:v>-0.35</c:v>
                </c:pt>
                <c:pt idx="4714">
                  <c:v>1.6875811000000001E-2</c:v>
                </c:pt>
                <c:pt idx="4715">
                  <c:v>-1.5551537000000001E-2</c:v>
                </c:pt>
                <c:pt idx="4716">
                  <c:v>-1.8518519000000001E-2</c:v>
                </c:pt>
                <c:pt idx="4717">
                  <c:v>-8.8523132000000004E-2</c:v>
                </c:pt>
                <c:pt idx="4718">
                  <c:v>1.4545455000000001E-2</c:v>
                </c:pt>
                <c:pt idx="4719">
                  <c:v>-5.7416267999999999E-2</c:v>
                </c:pt>
                <c:pt idx="4720">
                  <c:v>-0.17117117100000001</c:v>
                </c:pt>
                <c:pt idx="4721">
                  <c:v>-0.164926931</c:v>
                </c:pt>
                <c:pt idx="4722">
                  <c:v>-9.4138544000000005E-2</c:v>
                </c:pt>
                <c:pt idx="4723">
                  <c:v>7.4985354000000004E-2</c:v>
                </c:pt>
                <c:pt idx="4724">
                  <c:v>-0.111839231</c:v>
                </c:pt>
                <c:pt idx="4725">
                  <c:v>-0.15563991299999999</c:v>
                </c:pt>
                <c:pt idx="4726">
                  <c:v>8.2644629999999997E-3</c:v>
                </c:pt>
                <c:pt idx="4727">
                  <c:v>0.12130735400000001</c:v>
                </c:pt>
                <c:pt idx="4728">
                  <c:v>2.2429906999999999E-2</c:v>
                </c:pt>
                <c:pt idx="4729">
                  <c:v>3.4907597999999998E-2</c:v>
                </c:pt>
                <c:pt idx="4730">
                  <c:v>-5.8663028999999998E-2</c:v>
                </c:pt>
                <c:pt idx="4731">
                  <c:v>-0.16129032300000001</c:v>
                </c:pt>
                <c:pt idx="4732">
                  <c:v>1.6051363999999999E-2</c:v>
                </c:pt>
                <c:pt idx="4733">
                  <c:v>7.2783310000000004E-2</c:v>
                </c:pt>
                <c:pt idx="4734">
                  <c:v>5.8139534999999999E-2</c:v>
                </c:pt>
                <c:pt idx="4735">
                  <c:v>-4.0127388999999999E-2</c:v>
                </c:pt>
                <c:pt idx="4736">
                  <c:v>-8.8372092999999999E-2</c:v>
                </c:pt>
                <c:pt idx="4737">
                  <c:v>0.06</c:v>
                </c:pt>
                <c:pt idx="4738">
                  <c:v>-0.12778684100000001</c:v>
                </c:pt>
                <c:pt idx="4739">
                  <c:v>3.0486486E-2</c:v>
                </c:pt>
                <c:pt idx="4740">
                  <c:v>-0.17128463499999999</c:v>
                </c:pt>
                <c:pt idx="4741">
                  <c:v>-0.12578616400000001</c:v>
                </c:pt>
                <c:pt idx="4742">
                  <c:v>-1.8115939999999999E-3</c:v>
                </c:pt>
                <c:pt idx="4743">
                  <c:v>-0.11641483499999999</c:v>
                </c:pt>
                <c:pt idx="4744">
                  <c:v>5.0447761000000001E-2</c:v>
                </c:pt>
                <c:pt idx="4745">
                  <c:v>-0.103623188</c:v>
                </c:pt>
                <c:pt idx="4746">
                  <c:v>-4.2832989000000002E-2</c:v>
                </c:pt>
                <c:pt idx="4747">
                  <c:v>-5.1724138000000003E-2</c:v>
                </c:pt>
                <c:pt idx="4748">
                  <c:v>3.891051E-3</c:v>
                </c:pt>
                <c:pt idx="4749">
                  <c:v>2.6615969999999999E-2</c:v>
                </c:pt>
                <c:pt idx="4750">
                  <c:v>-0.14413466599999999</c:v>
                </c:pt>
                <c:pt idx="4751">
                  <c:v>0</c:v>
                </c:pt>
                <c:pt idx="4752">
                  <c:v>4.580153E-3</c:v>
                </c:pt>
                <c:pt idx="4753">
                  <c:v>-4.8045360000000002E-2</c:v>
                </c:pt>
                <c:pt idx="4754">
                  <c:v>-6.4242424000000006E-2</c:v>
                </c:pt>
                <c:pt idx="4755">
                  <c:v>0.15768194099999999</c:v>
                </c:pt>
                <c:pt idx="4756">
                  <c:v>-0.16389548700000001</c:v>
                </c:pt>
                <c:pt idx="4757">
                  <c:v>6.4981948999999997E-2</c:v>
                </c:pt>
                <c:pt idx="4758">
                  <c:v>-0.24641833799999999</c:v>
                </c:pt>
                <c:pt idx="4759">
                  <c:v>-1.0486891E-2</c:v>
                </c:pt>
                <c:pt idx="4760">
                  <c:v>-1.8367346999999999E-2</c:v>
                </c:pt>
                <c:pt idx="4761">
                  <c:v>1.4609204000000001E-2</c:v>
                </c:pt>
                <c:pt idx="4762">
                  <c:v>-1.663894E-3</c:v>
                </c:pt>
                <c:pt idx="4763">
                  <c:v>0.34851811199999999</c:v>
                </c:pt>
                <c:pt idx="4764">
                  <c:v>-0.112820513</c:v>
                </c:pt>
                <c:pt idx="4765">
                  <c:v>0.12814371299999999</c:v>
                </c:pt>
                <c:pt idx="4766">
                  <c:v>-8.5865258E-2</c:v>
                </c:pt>
                <c:pt idx="4767">
                  <c:v>-0.10524017500000001</c:v>
                </c:pt>
                <c:pt idx="4768">
                  <c:v>7.9240341000000006E-2</c:v>
                </c:pt>
                <c:pt idx="4769">
                  <c:v>1.8749999999999999E-2</c:v>
                </c:pt>
                <c:pt idx="4770">
                  <c:v>2.3455377999999999E-2</c:v>
                </c:pt>
                <c:pt idx="4771">
                  <c:v>-5.2712700000000001E-2</c:v>
                </c:pt>
                <c:pt idx="4772">
                  <c:v>0.194690265</c:v>
                </c:pt>
                <c:pt idx="4773">
                  <c:v>-4.7084655000000003E-2</c:v>
                </c:pt>
                <c:pt idx="4774">
                  <c:v>4.0609136999999997E-2</c:v>
                </c:pt>
                <c:pt idx="4775">
                  <c:v>0.14583333300000001</c:v>
                </c:pt>
                <c:pt idx="4776">
                  <c:v>-0.15579710099999999</c:v>
                </c:pt>
                <c:pt idx="4777">
                  <c:v>-1.9267819999999999E-3</c:v>
                </c:pt>
                <c:pt idx="4778">
                  <c:v>-2.8195054000000001E-2</c:v>
                </c:pt>
                <c:pt idx="4779">
                  <c:v>-0.20268256300000001</c:v>
                </c:pt>
                <c:pt idx="4780">
                  <c:v>-3.5441101000000003E-2</c:v>
                </c:pt>
                <c:pt idx="4781">
                  <c:v>2.0227559999999999E-2</c:v>
                </c:pt>
                <c:pt idx="4782">
                  <c:v>-0.113125</c:v>
                </c:pt>
                <c:pt idx="4783">
                  <c:v>-0.19682386900000001</c:v>
                </c:pt>
                <c:pt idx="4784">
                  <c:v>-0.166350411</c:v>
                </c:pt>
                <c:pt idx="4785">
                  <c:v>-9.3959732000000004E-2</c:v>
                </c:pt>
                <c:pt idx="4786">
                  <c:v>3.4482759000000002E-2</c:v>
                </c:pt>
                <c:pt idx="4787">
                  <c:v>-3.6592338000000002E-2</c:v>
                </c:pt>
                <c:pt idx="4788">
                  <c:v>-5.7291666999999998E-2</c:v>
                </c:pt>
                <c:pt idx="4789">
                  <c:v>-8.8105730000000004E-3</c:v>
                </c:pt>
                <c:pt idx="4790">
                  <c:v>-5.0394240999999999E-2</c:v>
                </c:pt>
                <c:pt idx="4791">
                  <c:v>-1.4814815E-2</c:v>
                </c:pt>
                <c:pt idx="4792">
                  <c:v>-1.8615039999999999E-3</c:v>
                </c:pt>
                <c:pt idx="4793">
                  <c:v>-4.3369735E-2</c:v>
                </c:pt>
                <c:pt idx="4794">
                  <c:v>-0.24179894199999999</c:v>
                </c:pt>
                <c:pt idx="4795">
                  <c:v>-0.14031317200000001</c:v>
                </c:pt>
                <c:pt idx="4796">
                  <c:v>-2.8901733999999998E-2</c:v>
                </c:pt>
                <c:pt idx="4797">
                  <c:v>-8.6768832000000004E-2</c:v>
                </c:pt>
                <c:pt idx="4798">
                  <c:v>-0.68857545799999997</c:v>
                </c:pt>
                <c:pt idx="4799">
                  <c:v>8.3018867999999996E-2</c:v>
                </c:pt>
                <c:pt idx="4800">
                  <c:v>-6.2098501E-2</c:v>
                </c:pt>
                <c:pt idx="4801">
                  <c:v>4.2226488E-2</c:v>
                </c:pt>
                <c:pt idx="4802">
                  <c:v>-0.123954747</c:v>
                </c:pt>
                <c:pt idx="4803">
                  <c:v>1.9094139E-2</c:v>
                </c:pt>
                <c:pt idx="4804">
                  <c:v>4.5973646E-2</c:v>
                </c:pt>
                <c:pt idx="4805">
                  <c:v>-1.2062729999999999E-3</c:v>
                </c:pt>
                <c:pt idx="4806">
                  <c:v>-3.9779680000000001E-3</c:v>
                </c:pt>
                <c:pt idx="4807">
                  <c:v>3.639672E-3</c:v>
                </c:pt>
                <c:pt idx="4808">
                  <c:v>4.6017699000000002E-2</c:v>
                </c:pt>
                <c:pt idx="4809">
                  <c:v>-8.5932902000000005E-2</c:v>
                </c:pt>
                <c:pt idx="4810">
                  <c:v>-4.9607694000000001E-2</c:v>
                </c:pt>
                <c:pt idx="4811">
                  <c:v>-5.8502830999999998E-2</c:v>
                </c:pt>
                <c:pt idx="4812">
                  <c:v>8.0434782999999996E-2</c:v>
                </c:pt>
                <c:pt idx="4813">
                  <c:v>-7.4100718999999995E-2</c:v>
                </c:pt>
                <c:pt idx="4814">
                  <c:v>-6.2877872000000001E-2</c:v>
                </c:pt>
                <c:pt idx="4815">
                  <c:v>-2.1287008E-2</c:v>
                </c:pt>
                <c:pt idx="4816">
                  <c:v>-2.3968656000000001E-2</c:v>
                </c:pt>
                <c:pt idx="4817">
                  <c:v>-0.22112676100000001</c:v>
                </c:pt>
                <c:pt idx="4818">
                  <c:v>-0.13025780200000001</c:v>
                </c:pt>
                <c:pt idx="4819">
                  <c:v>-0.11931818199999999</c:v>
                </c:pt>
                <c:pt idx="4820">
                  <c:v>0.12660679699999999</c:v>
                </c:pt>
                <c:pt idx="4821">
                  <c:v>-5.1590979000000002E-2</c:v>
                </c:pt>
                <c:pt idx="4822">
                  <c:v>8.0854628999999997E-2</c:v>
                </c:pt>
                <c:pt idx="4823">
                  <c:v>7.1687586999999997E-2</c:v>
                </c:pt>
                <c:pt idx="4824">
                  <c:v>-0.29386590600000001</c:v>
                </c:pt>
                <c:pt idx="4825">
                  <c:v>-4.8959609999999999E-3</c:v>
                </c:pt>
                <c:pt idx="4826">
                  <c:v>-5.2864411E-2</c:v>
                </c:pt>
                <c:pt idx="4827">
                  <c:v>-1.3056836E-2</c:v>
                </c:pt>
                <c:pt idx="4828">
                  <c:v>-0.106302916</c:v>
                </c:pt>
                <c:pt idx="4829">
                  <c:v>-8.5365854000000005E-2</c:v>
                </c:pt>
                <c:pt idx="4830">
                  <c:v>-9.7731728000000004E-2</c:v>
                </c:pt>
                <c:pt idx="4831">
                  <c:v>0.17266187099999999</c:v>
                </c:pt>
                <c:pt idx="4832">
                  <c:v>-6.0929169999999998E-3</c:v>
                </c:pt>
                <c:pt idx="4833">
                  <c:v>-6.7708332999999996E-2</c:v>
                </c:pt>
                <c:pt idx="4834">
                  <c:v>-4.1804511000000003E-2</c:v>
                </c:pt>
                <c:pt idx="4835">
                  <c:v>-0.106861314</c:v>
                </c:pt>
                <c:pt idx="4836">
                  <c:v>-7.0519347999999996E-2</c:v>
                </c:pt>
                <c:pt idx="4837">
                  <c:v>-2.1760633000000001E-2</c:v>
                </c:pt>
                <c:pt idx="4838">
                  <c:v>-3.6025894000000003E-2</c:v>
                </c:pt>
                <c:pt idx="4839">
                  <c:v>-1.7043033999999999E-2</c:v>
                </c:pt>
                <c:pt idx="4840">
                  <c:v>2.6189436999999999E-2</c:v>
                </c:pt>
                <c:pt idx="4841">
                  <c:v>-0.108</c:v>
                </c:pt>
                <c:pt idx="4842">
                  <c:v>-0.2</c:v>
                </c:pt>
                <c:pt idx="4843">
                  <c:v>-3.3670826000000001E-2</c:v>
                </c:pt>
                <c:pt idx="4844">
                  <c:v>0.10043290000000001</c:v>
                </c:pt>
                <c:pt idx="4845">
                  <c:v>2.4196597E-2</c:v>
                </c:pt>
                <c:pt idx="4846">
                  <c:v>3.7912087999999997E-2</c:v>
                </c:pt>
                <c:pt idx="4847">
                  <c:v>-0.17729083700000001</c:v>
                </c:pt>
                <c:pt idx="4848">
                  <c:v>-5.9866452000000001E-2</c:v>
                </c:pt>
                <c:pt idx="4849">
                  <c:v>-4.3715847000000002E-2</c:v>
                </c:pt>
                <c:pt idx="4850">
                  <c:v>-4.3010752999999999E-2</c:v>
                </c:pt>
                <c:pt idx="4851">
                  <c:v>-3.5087719000000003E-2</c:v>
                </c:pt>
                <c:pt idx="4852">
                  <c:v>1.5232292E-2</c:v>
                </c:pt>
                <c:pt idx="4853">
                  <c:v>-0.226485149</c:v>
                </c:pt>
                <c:pt idx="4854">
                  <c:v>5.0505051000000002E-2</c:v>
                </c:pt>
                <c:pt idx="4855">
                  <c:v>4.4851094000000001E-2</c:v>
                </c:pt>
                <c:pt idx="4856">
                  <c:v>-0.29498910699999997</c:v>
                </c:pt>
                <c:pt idx="4857">
                  <c:v>-0.12776699</c:v>
                </c:pt>
                <c:pt idx="4858">
                  <c:v>-0.105</c:v>
                </c:pt>
                <c:pt idx="4859">
                  <c:v>-1.9167415E-2</c:v>
                </c:pt>
                <c:pt idx="4860">
                  <c:v>-0.16338983100000001</c:v>
                </c:pt>
                <c:pt idx="4861">
                  <c:v>2.2954091999999999E-2</c:v>
                </c:pt>
                <c:pt idx="4862">
                  <c:v>-7.2490143000000007E-2</c:v>
                </c:pt>
                <c:pt idx="4863">
                  <c:v>-7.7735848999999996E-2</c:v>
                </c:pt>
                <c:pt idx="4864">
                  <c:v>-7.309322E-2</c:v>
                </c:pt>
                <c:pt idx="4865">
                  <c:v>3.0173253000000001E-2</c:v>
                </c:pt>
                <c:pt idx="4866">
                  <c:v>-0.20448877800000001</c:v>
                </c:pt>
                <c:pt idx="4867">
                  <c:v>-3.8989169999999997E-2</c:v>
                </c:pt>
                <c:pt idx="4868">
                  <c:v>-0.117647059</c:v>
                </c:pt>
                <c:pt idx="4869">
                  <c:v>1.870158E-3</c:v>
                </c:pt>
                <c:pt idx="4870">
                  <c:v>-5.4298643000000001E-2</c:v>
                </c:pt>
                <c:pt idx="4871">
                  <c:v>-0.15777777800000001</c:v>
                </c:pt>
                <c:pt idx="4872">
                  <c:v>-3.3613444999999999E-2</c:v>
                </c:pt>
                <c:pt idx="4873">
                  <c:v>2.8340081E-2</c:v>
                </c:pt>
                <c:pt idx="4874">
                  <c:v>-0.184083045</c:v>
                </c:pt>
                <c:pt idx="4875">
                  <c:v>-1.4957265000000001E-2</c:v>
                </c:pt>
                <c:pt idx="4876">
                  <c:v>-0.216430131</c:v>
                </c:pt>
                <c:pt idx="4877">
                  <c:v>-0.415904573</c:v>
                </c:pt>
                <c:pt idx="4878">
                  <c:v>-0.17025089600000001</c:v>
                </c:pt>
                <c:pt idx="4879">
                  <c:v>-7.6923077000000006E-2</c:v>
                </c:pt>
                <c:pt idx="4880">
                  <c:v>-3.6336670000000001E-2</c:v>
                </c:pt>
                <c:pt idx="4881">
                  <c:v>-8.7389381000000002E-2</c:v>
                </c:pt>
                <c:pt idx="4882">
                  <c:v>-8.5707875000000003E-2</c:v>
                </c:pt>
                <c:pt idx="4883">
                  <c:v>-0.198701299</c:v>
                </c:pt>
                <c:pt idx="4884">
                  <c:v>-0.14143646400000001</c:v>
                </c:pt>
                <c:pt idx="4885">
                  <c:v>9.8765432E-2</c:v>
                </c:pt>
                <c:pt idx="4886">
                  <c:v>-2.9761900000000001E-3</c:v>
                </c:pt>
                <c:pt idx="4887">
                  <c:v>-0.117349092</c:v>
                </c:pt>
                <c:pt idx="4888">
                  <c:v>5.4082999E-2</c:v>
                </c:pt>
                <c:pt idx="4889">
                  <c:v>-1.8128655E-2</c:v>
                </c:pt>
                <c:pt idx="4890">
                  <c:v>0.32</c:v>
                </c:pt>
                <c:pt idx="4891">
                  <c:v>0.10120942099999999</c:v>
                </c:pt>
                <c:pt idx="4892">
                  <c:v>5.2666200000000001E-4</c:v>
                </c:pt>
                <c:pt idx="4893">
                  <c:v>4.4454735000000002E-2</c:v>
                </c:pt>
                <c:pt idx="4894">
                  <c:v>-0.118484848</c:v>
                </c:pt>
                <c:pt idx="4895">
                  <c:v>-3.8832116999999999E-2</c:v>
                </c:pt>
                <c:pt idx="4896">
                  <c:v>-0.35610465099999999</c:v>
                </c:pt>
                <c:pt idx="4897">
                  <c:v>-8.5714286000000001E-2</c:v>
                </c:pt>
                <c:pt idx="4898">
                  <c:v>-4.3132049999999998E-2</c:v>
                </c:pt>
                <c:pt idx="4899">
                  <c:v>-2.7133167E-2</c:v>
                </c:pt>
                <c:pt idx="4900">
                  <c:v>-0.111888112</c:v>
                </c:pt>
                <c:pt idx="4901">
                  <c:v>-7.7651515000000004E-2</c:v>
                </c:pt>
                <c:pt idx="4902">
                  <c:v>-3.8834949999999998E-3</c:v>
                </c:pt>
                <c:pt idx="4903">
                  <c:v>4.7238372000000001E-2</c:v>
                </c:pt>
                <c:pt idx="4904">
                  <c:v>-0.13869299500000001</c:v>
                </c:pt>
                <c:pt idx="4905">
                  <c:v>-3.2967033E-2</c:v>
                </c:pt>
                <c:pt idx="4906">
                  <c:v>-5.9171600000000003E-3</c:v>
                </c:pt>
                <c:pt idx="4907">
                  <c:v>-1.4046461E-2</c:v>
                </c:pt>
                <c:pt idx="4908">
                  <c:v>7.4682203000000003E-2</c:v>
                </c:pt>
                <c:pt idx="4909">
                  <c:v>-8.4568438999999995E-2</c:v>
                </c:pt>
                <c:pt idx="4910">
                  <c:v>-4.2325581000000001E-2</c:v>
                </c:pt>
                <c:pt idx="4911">
                  <c:v>-0.323486683</c:v>
                </c:pt>
                <c:pt idx="4912">
                  <c:v>8.3888888999999994E-2</c:v>
                </c:pt>
                <c:pt idx="4913">
                  <c:v>-0.126152711</c:v>
                </c:pt>
                <c:pt idx="4914">
                  <c:v>-0.17542959699999999</c:v>
                </c:pt>
                <c:pt idx="4915">
                  <c:v>1.197605E-3</c:v>
                </c:pt>
                <c:pt idx="4916">
                  <c:v>-5.3499776999999998E-2</c:v>
                </c:pt>
                <c:pt idx="4917">
                  <c:v>-3.9154455999999997E-2</c:v>
                </c:pt>
                <c:pt idx="4918">
                  <c:v>-5.069708E-3</c:v>
                </c:pt>
                <c:pt idx="4919">
                  <c:v>-6.2335957999999997E-2</c:v>
                </c:pt>
                <c:pt idx="4920">
                  <c:v>-5.2394365999999998E-2</c:v>
                </c:pt>
                <c:pt idx="4921">
                  <c:v>-0.16135360500000001</c:v>
                </c:pt>
                <c:pt idx="4922">
                  <c:v>1.0192524999999999E-2</c:v>
                </c:pt>
                <c:pt idx="4923">
                  <c:v>3.6044087000000002E-2</c:v>
                </c:pt>
                <c:pt idx="4924">
                  <c:v>2.5641026000000001E-2</c:v>
                </c:pt>
                <c:pt idx="4925">
                  <c:v>-7.6168928999999996E-2</c:v>
                </c:pt>
                <c:pt idx="4926">
                  <c:v>-0.16842105299999999</c:v>
                </c:pt>
                <c:pt idx="4927">
                  <c:v>3.9525690000000004E-3</c:v>
                </c:pt>
                <c:pt idx="4928">
                  <c:v>5.7701956999999998E-2</c:v>
                </c:pt>
                <c:pt idx="4929">
                  <c:v>-3.4825871000000001E-2</c:v>
                </c:pt>
                <c:pt idx="4930">
                  <c:v>-6.0307692000000003E-2</c:v>
                </c:pt>
                <c:pt idx="4931">
                  <c:v>-1.9E-2</c:v>
                </c:pt>
                <c:pt idx="4932">
                  <c:v>-1.379945E-3</c:v>
                </c:pt>
                <c:pt idx="4933">
                  <c:v>6.6727330000000001E-3</c:v>
                </c:pt>
                <c:pt idx="4934">
                  <c:v>-3.4990279999999999E-2</c:v>
                </c:pt>
                <c:pt idx="4935">
                  <c:v>-0.102163062</c:v>
                </c:pt>
                <c:pt idx="4936">
                  <c:v>-7.0175439000000006E-2</c:v>
                </c:pt>
                <c:pt idx="4937">
                  <c:v>-3.1309297999999999E-2</c:v>
                </c:pt>
                <c:pt idx="4938">
                  <c:v>1.7391304E-2</c:v>
                </c:pt>
                <c:pt idx="4939">
                  <c:v>0.112903226</c:v>
                </c:pt>
                <c:pt idx="4940">
                  <c:v>3.6593059999999997E-2</c:v>
                </c:pt>
                <c:pt idx="4941">
                  <c:v>7.9664570000000004E-2</c:v>
                </c:pt>
                <c:pt idx="4942">
                  <c:v>-3.2409214999999998E-2</c:v>
                </c:pt>
                <c:pt idx="4943">
                  <c:v>-5.8441557999999998E-2</c:v>
                </c:pt>
                <c:pt idx="4944">
                  <c:v>-9.3137255000000002E-2</c:v>
                </c:pt>
                <c:pt idx="4945">
                  <c:v>5.5612769999999999E-2</c:v>
                </c:pt>
                <c:pt idx="4946">
                  <c:v>0.160164271</c:v>
                </c:pt>
                <c:pt idx="4947">
                  <c:v>0.189726595</c:v>
                </c:pt>
                <c:pt idx="4948">
                  <c:v>6.4030132000000003E-2</c:v>
                </c:pt>
                <c:pt idx="4949">
                  <c:v>0.1586796</c:v>
                </c:pt>
                <c:pt idx="4950">
                  <c:v>1.8666667000000001E-2</c:v>
                </c:pt>
                <c:pt idx="4951">
                  <c:v>5.6843680000000001E-2</c:v>
                </c:pt>
                <c:pt idx="4952">
                  <c:v>0.23786407800000001</c:v>
                </c:pt>
                <c:pt idx="4953">
                  <c:v>-0.117142857</c:v>
                </c:pt>
                <c:pt idx="4954">
                  <c:v>-1.9138756E-2</c:v>
                </c:pt>
                <c:pt idx="4955">
                  <c:v>2.4236038000000001E-2</c:v>
                </c:pt>
                <c:pt idx="4956">
                  <c:v>-3.3027523000000003E-2</c:v>
                </c:pt>
                <c:pt idx="4957">
                  <c:v>3.0093534000000002E-2</c:v>
                </c:pt>
                <c:pt idx="4958">
                  <c:v>-0.112919634</c:v>
                </c:pt>
                <c:pt idx="4959">
                  <c:v>-0.18006430900000001</c:v>
                </c:pt>
                <c:pt idx="4960">
                  <c:v>-7.3157895000000001E-2</c:v>
                </c:pt>
                <c:pt idx="4961">
                  <c:v>3.8418079000000001E-2</c:v>
                </c:pt>
                <c:pt idx="4962">
                  <c:v>-2.3297491E-2</c:v>
                </c:pt>
                <c:pt idx="4963">
                  <c:v>-9.8231800000000004E-4</c:v>
                </c:pt>
                <c:pt idx="4964">
                  <c:v>-1.2274368000000001E-2</c:v>
                </c:pt>
                <c:pt idx="4965">
                  <c:v>-2.1459230000000001E-3</c:v>
                </c:pt>
                <c:pt idx="4966">
                  <c:v>0.218252052</c:v>
                </c:pt>
                <c:pt idx="4967">
                  <c:v>-6.1480552000000001E-2</c:v>
                </c:pt>
                <c:pt idx="4968">
                  <c:v>0.17474747500000001</c:v>
                </c:pt>
                <c:pt idx="4969">
                  <c:v>-6.2661498999999996E-2</c:v>
                </c:pt>
                <c:pt idx="4970">
                  <c:v>-5.5951170000000001E-2</c:v>
                </c:pt>
                <c:pt idx="4971">
                  <c:v>-0.126984127</c:v>
                </c:pt>
                <c:pt idx="4972">
                  <c:v>-4.8167969999999997E-2</c:v>
                </c:pt>
                <c:pt idx="4973">
                  <c:v>-5.3123831000000003E-2</c:v>
                </c:pt>
                <c:pt idx="4974">
                  <c:v>-2.6222537000000001E-2</c:v>
                </c:pt>
                <c:pt idx="4975">
                  <c:v>-2.7044024999999999E-2</c:v>
                </c:pt>
                <c:pt idx="4976">
                  <c:v>-3.4375000000000003E-2</c:v>
                </c:pt>
                <c:pt idx="4977">
                  <c:v>-0.13353115700000001</c:v>
                </c:pt>
                <c:pt idx="4978">
                  <c:v>8.3379660000000005E-3</c:v>
                </c:pt>
                <c:pt idx="4979">
                  <c:v>4.7116166000000001E-2</c:v>
                </c:pt>
                <c:pt idx="4980">
                  <c:v>-0.14819532899999999</c:v>
                </c:pt>
                <c:pt idx="4981">
                  <c:v>5.8928569999999996E-3</c:v>
                </c:pt>
                <c:pt idx="4982">
                  <c:v>0.119459459</c:v>
                </c:pt>
                <c:pt idx="4983">
                  <c:v>-0.17207792199999999</c:v>
                </c:pt>
                <c:pt idx="4984">
                  <c:v>9.5157178999999995E-2</c:v>
                </c:pt>
                <c:pt idx="4985">
                  <c:v>1.1572327E-2</c:v>
                </c:pt>
                <c:pt idx="4986">
                  <c:v>9.4446874E-2</c:v>
                </c:pt>
                <c:pt idx="4987">
                  <c:v>-0.23087621699999999</c:v>
                </c:pt>
                <c:pt idx="4988">
                  <c:v>-0.28205128200000001</c:v>
                </c:pt>
                <c:pt idx="4989">
                  <c:v>1.4734501000000001E-2</c:v>
                </c:pt>
                <c:pt idx="4990">
                  <c:v>-0.238543897</c:v>
                </c:pt>
                <c:pt idx="4991">
                  <c:v>2.141527E-2</c:v>
                </c:pt>
                <c:pt idx="4992">
                  <c:v>-2.6984127E-2</c:v>
                </c:pt>
                <c:pt idx="4993">
                  <c:v>-1.2615235000000001E-2</c:v>
                </c:pt>
                <c:pt idx="4994">
                  <c:v>-5.4146970000000003E-2</c:v>
                </c:pt>
                <c:pt idx="4995">
                  <c:v>4.4444444E-2</c:v>
                </c:pt>
                <c:pt idx="4996">
                  <c:v>-6.4026402999999996E-2</c:v>
                </c:pt>
                <c:pt idx="4997">
                  <c:v>2.0533881E-2</c:v>
                </c:pt>
                <c:pt idx="4998">
                  <c:v>0.219440353</c:v>
                </c:pt>
                <c:pt idx="4999">
                  <c:v>-0.31902761099999999</c:v>
                </c:pt>
                <c:pt idx="5000">
                  <c:v>-7.1324359999999998E-3</c:v>
                </c:pt>
                <c:pt idx="5001">
                  <c:v>-7.8850404999999998E-2</c:v>
                </c:pt>
                <c:pt idx="5002">
                  <c:v>-0.13225569400000001</c:v>
                </c:pt>
                <c:pt idx="5003">
                  <c:v>-0.123348018</c:v>
                </c:pt>
                <c:pt idx="5004">
                  <c:v>-0.16307692300000001</c:v>
                </c:pt>
                <c:pt idx="5005">
                  <c:v>-6.0492671999999997E-2</c:v>
                </c:pt>
                <c:pt idx="5006">
                  <c:v>-8.3467958999999994E-2</c:v>
                </c:pt>
                <c:pt idx="5007">
                  <c:v>-2.3727137999999998E-2</c:v>
                </c:pt>
                <c:pt idx="5008">
                  <c:v>-4.2689075999999999E-2</c:v>
                </c:pt>
                <c:pt idx="5009">
                  <c:v>5.4416961E-2</c:v>
                </c:pt>
                <c:pt idx="5010">
                  <c:v>7.1942450000000002E-3</c:v>
                </c:pt>
                <c:pt idx="5011">
                  <c:v>0</c:v>
                </c:pt>
                <c:pt idx="5012">
                  <c:v>-5.4347830000000003E-3</c:v>
                </c:pt>
                <c:pt idx="5013">
                  <c:v>-5.6500274000000003E-2</c:v>
                </c:pt>
                <c:pt idx="5014">
                  <c:v>2.8221777999999999E-2</c:v>
                </c:pt>
                <c:pt idx="5015">
                  <c:v>-0.25314972200000002</c:v>
                </c:pt>
                <c:pt idx="5016">
                  <c:v>-5.6603774000000003E-2</c:v>
                </c:pt>
                <c:pt idx="5017">
                  <c:v>-5.2671466E-2</c:v>
                </c:pt>
                <c:pt idx="5018">
                  <c:v>-0.10093959700000001</c:v>
                </c:pt>
                <c:pt idx="5019">
                  <c:v>4.1573536000000001E-2</c:v>
                </c:pt>
                <c:pt idx="5020">
                  <c:v>3.0089989000000001E-2</c:v>
                </c:pt>
                <c:pt idx="5021">
                  <c:v>-2.7868258999999999E-2</c:v>
                </c:pt>
                <c:pt idx="5022">
                  <c:v>-3.4042553000000003E-2</c:v>
                </c:pt>
                <c:pt idx="5023">
                  <c:v>-6.3604239999999999E-3</c:v>
                </c:pt>
                <c:pt idx="5024">
                  <c:v>-2.3255814E-2</c:v>
                </c:pt>
                <c:pt idx="5025">
                  <c:v>-6.7865429000000005E-2</c:v>
                </c:pt>
                <c:pt idx="5026">
                  <c:v>-7.2629052E-2</c:v>
                </c:pt>
                <c:pt idx="5027">
                  <c:v>0.231011827</c:v>
                </c:pt>
                <c:pt idx="5028">
                  <c:v>-0.19047618999999999</c:v>
                </c:pt>
                <c:pt idx="5029">
                  <c:v>8.7325348999999997E-2</c:v>
                </c:pt>
                <c:pt idx="5030">
                  <c:v>-7.6403169999999998E-3</c:v>
                </c:pt>
                <c:pt idx="5031">
                  <c:v>-9.8121886000000005E-2</c:v>
                </c:pt>
                <c:pt idx="5032">
                  <c:v>2.8981177E-2</c:v>
                </c:pt>
                <c:pt idx="5033">
                  <c:v>-3.7999037999999999E-2</c:v>
                </c:pt>
                <c:pt idx="5034">
                  <c:v>-1.8893387000000001E-2</c:v>
                </c:pt>
                <c:pt idx="5035">
                  <c:v>-8.0291971000000004E-2</c:v>
                </c:pt>
                <c:pt idx="5036">
                  <c:v>7.4380164999999998E-2</c:v>
                </c:pt>
                <c:pt idx="5037">
                  <c:v>-8.2980973E-2</c:v>
                </c:pt>
                <c:pt idx="5038">
                  <c:v>-5.6726907999999999E-2</c:v>
                </c:pt>
                <c:pt idx="5039">
                  <c:v>-0.27109515299999998</c:v>
                </c:pt>
                <c:pt idx="5040">
                  <c:v>-6.7939360000000004E-2</c:v>
                </c:pt>
                <c:pt idx="5041">
                  <c:v>-3.9267016000000002E-2</c:v>
                </c:pt>
                <c:pt idx="5042">
                  <c:v>-5.0156739999999998E-2</c:v>
                </c:pt>
                <c:pt idx="5043">
                  <c:v>-0.23924621099999999</c:v>
                </c:pt>
                <c:pt idx="5044">
                  <c:v>-2.993763E-2</c:v>
                </c:pt>
                <c:pt idx="5045">
                  <c:v>-3.4686637999999999E-2</c:v>
                </c:pt>
                <c:pt idx="5046">
                  <c:v>-0.36984536099999998</c:v>
                </c:pt>
                <c:pt idx="5047">
                  <c:v>3.9175257999999998E-2</c:v>
                </c:pt>
                <c:pt idx="5048">
                  <c:v>-8.0891457E-2</c:v>
                </c:pt>
                <c:pt idx="5049">
                  <c:v>-1.2500000000000001E-2</c:v>
                </c:pt>
                <c:pt idx="5050">
                  <c:v>1.0638297999999999E-2</c:v>
                </c:pt>
                <c:pt idx="5051">
                  <c:v>-0.14000000000000001</c:v>
                </c:pt>
                <c:pt idx="5052">
                  <c:v>-7.4988773999999994E-2</c:v>
                </c:pt>
                <c:pt idx="5053">
                  <c:v>-2.8423772999999999E-2</c:v>
                </c:pt>
                <c:pt idx="5054">
                  <c:v>-3.6649214999999999E-2</c:v>
                </c:pt>
                <c:pt idx="5055">
                  <c:v>3.8701622999999997E-2</c:v>
                </c:pt>
                <c:pt idx="5056">
                  <c:v>-0.257446809</c:v>
                </c:pt>
                <c:pt idx="5057">
                  <c:v>-6.0838747999999998E-2</c:v>
                </c:pt>
                <c:pt idx="5058">
                  <c:v>-0.16839916799999999</c:v>
                </c:pt>
                <c:pt idx="5059">
                  <c:v>0.28021977999999997</c:v>
                </c:pt>
                <c:pt idx="5060">
                  <c:v>-3.4894687000000001E-2</c:v>
                </c:pt>
                <c:pt idx="5061">
                  <c:v>-0.151103565</c:v>
                </c:pt>
                <c:pt idx="5062">
                  <c:v>6.8840579999999998E-2</c:v>
                </c:pt>
                <c:pt idx="5063">
                  <c:v>-6.6523605E-2</c:v>
                </c:pt>
                <c:pt idx="5064">
                  <c:v>0.23255814</c:v>
                </c:pt>
                <c:pt idx="5065">
                  <c:v>-0.211458333</c:v>
                </c:pt>
                <c:pt idx="5066">
                  <c:v>6.2500000000000003E-3</c:v>
                </c:pt>
                <c:pt idx="5067">
                  <c:v>0.132663317</c:v>
                </c:pt>
                <c:pt idx="5068">
                  <c:v>1.25E-3</c:v>
                </c:pt>
                <c:pt idx="5069">
                  <c:v>9.6832252999999993E-2</c:v>
                </c:pt>
                <c:pt idx="5070">
                  <c:v>3.2407406999999999E-2</c:v>
                </c:pt>
                <c:pt idx="5071">
                  <c:v>1.6949153000000002E-2</c:v>
                </c:pt>
                <c:pt idx="5072">
                  <c:v>-0.10636583400000001</c:v>
                </c:pt>
                <c:pt idx="5073">
                  <c:v>6.4516130000000001E-3</c:v>
                </c:pt>
                <c:pt idx="5074">
                  <c:v>5.5885261999999998E-2</c:v>
                </c:pt>
                <c:pt idx="5075">
                  <c:v>-7.7519379999999999E-3</c:v>
                </c:pt>
                <c:pt idx="5076">
                  <c:v>-9.4942528999999998E-2</c:v>
                </c:pt>
                <c:pt idx="5077">
                  <c:v>3.3333333E-2</c:v>
                </c:pt>
                <c:pt idx="5078">
                  <c:v>5.0175029000000003E-2</c:v>
                </c:pt>
                <c:pt idx="5079">
                  <c:v>1.2443900000000001E-2</c:v>
                </c:pt>
                <c:pt idx="5080">
                  <c:v>-4.5499505000000003E-2</c:v>
                </c:pt>
                <c:pt idx="5081">
                  <c:v>-7.5376879999999999E-3</c:v>
                </c:pt>
                <c:pt idx="5082">
                  <c:v>-6.9076305000000005E-2</c:v>
                </c:pt>
                <c:pt idx="5083">
                  <c:v>5.3102625000000001E-2</c:v>
                </c:pt>
                <c:pt idx="5084">
                  <c:v>1.3708514E-2</c:v>
                </c:pt>
                <c:pt idx="5085">
                  <c:v>-0.113810166</c:v>
                </c:pt>
                <c:pt idx="5086">
                  <c:v>-3.5765380000000002E-3</c:v>
                </c:pt>
                <c:pt idx="5087">
                  <c:v>-5.2425920000000001E-2</c:v>
                </c:pt>
                <c:pt idx="5088">
                  <c:v>0.25475285199999997</c:v>
                </c:pt>
                <c:pt idx="5089">
                  <c:v>-3.4731618999999998E-2</c:v>
                </c:pt>
                <c:pt idx="5090">
                  <c:v>-0.10517902799999999</c:v>
                </c:pt>
                <c:pt idx="5091">
                  <c:v>-0.105318867</c:v>
                </c:pt>
                <c:pt idx="5092">
                  <c:v>-5.8441557999999998E-2</c:v>
                </c:pt>
                <c:pt idx="5093">
                  <c:v>-3.3846154000000003E-2</c:v>
                </c:pt>
                <c:pt idx="5094">
                  <c:v>-3.8866396999999997E-2</c:v>
                </c:pt>
                <c:pt idx="5095">
                  <c:v>6.5426554999999997E-2</c:v>
                </c:pt>
                <c:pt idx="5096">
                  <c:v>2.2608696000000001E-2</c:v>
                </c:pt>
                <c:pt idx="5097">
                  <c:v>-3.4782609999999999E-3</c:v>
                </c:pt>
                <c:pt idx="5098">
                  <c:v>-0.13352272700000001</c:v>
                </c:pt>
                <c:pt idx="5099">
                  <c:v>-8.0188678999999999E-2</c:v>
                </c:pt>
                <c:pt idx="5100">
                  <c:v>2.3155627000000002E-2</c:v>
                </c:pt>
                <c:pt idx="5101">
                  <c:v>-0.36650169300000002</c:v>
                </c:pt>
                <c:pt idx="5102">
                  <c:v>1.2500000000000001E-2</c:v>
                </c:pt>
                <c:pt idx="5103">
                  <c:v>6.4102564000000001E-2</c:v>
                </c:pt>
                <c:pt idx="5104">
                  <c:v>-0.327885598</c:v>
                </c:pt>
                <c:pt idx="5105">
                  <c:v>-6.7150635E-2</c:v>
                </c:pt>
                <c:pt idx="5106">
                  <c:v>-6.1217141000000003E-2</c:v>
                </c:pt>
                <c:pt idx="5107">
                  <c:v>1.0025063000000001E-2</c:v>
                </c:pt>
                <c:pt idx="5108">
                  <c:v>-0.15457652899999999</c:v>
                </c:pt>
                <c:pt idx="5109">
                  <c:v>9.0241343000000002E-2</c:v>
                </c:pt>
                <c:pt idx="5110">
                  <c:v>-1.7839720999999999E-2</c:v>
                </c:pt>
                <c:pt idx="5111">
                  <c:v>4.6354825000000002E-2</c:v>
                </c:pt>
                <c:pt idx="5112">
                  <c:v>7.0606293000000001E-2</c:v>
                </c:pt>
                <c:pt idx="5113">
                  <c:v>-0.12209925000000001</c:v>
                </c:pt>
                <c:pt idx="5114">
                  <c:v>-0.11576354699999999</c:v>
                </c:pt>
                <c:pt idx="5115">
                  <c:v>2.5908901000000002E-2</c:v>
                </c:pt>
                <c:pt idx="5116">
                  <c:v>-6.8984247999999998E-2</c:v>
                </c:pt>
                <c:pt idx="5117">
                  <c:v>0.15599343199999999</c:v>
                </c:pt>
                <c:pt idx="5118">
                  <c:v>0.16632859999999999</c:v>
                </c:pt>
                <c:pt idx="5119">
                  <c:v>7.1232877E-2</c:v>
                </c:pt>
                <c:pt idx="5120">
                  <c:v>-7.5862069000000004E-2</c:v>
                </c:pt>
                <c:pt idx="5121">
                  <c:v>-4.9281309999999997E-3</c:v>
                </c:pt>
                <c:pt idx="5122">
                  <c:v>-2.9936305999999999E-2</c:v>
                </c:pt>
                <c:pt idx="5123">
                  <c:v>1.8534120000000001E-2</c:v>
                </c:pt>
                <c:pt idx="5124">
                  <c:v>0</c:v>
                </c:pt>
                <c:pt idx="5125">
                  <c:v>5.1939513E-2</c:v>
                </c:pt>
                <c:pt idx="5126">
                  <c:v>-0.103603604</c:v>
                </c:pt>
                <c:pt idx="5127">
                  <c:v>-2.7469714999999999E-2</c:v>
                </c:pt>
                <c:pt idx="5128">
                  <c:v>1.3896821E-2</c:v>
                </c:pt>
                <c:pt idx="5129">
                  <c:v>-3.5874439000000001E-2</c:v>
                </c:pt>
                <c:pt idx="5130">
                  <c:v>8.7346938999999998E-2</c:v>
                </c:pt>
                <c:pt idx="5131">
                  <c:v>-0.150695518</c:v>
                </c:pt>
                <c:pt idx="5132">
                  <c:v>0.1089701</c:v>
                </c:pt>
                <c:pt idx="5133">
                  <c:v>-3.4403670000000002E-3</c:v>
                </c:pt>
                <c:pt idx="5134">
                  <c:v>-1.7699115000000001E-2</c:v>
                </c:pt>
                <c:pt idx="5135">
                  <c:v>0.340909091</c:v>
                </c:pt>
                <c:pt idx="5136">
                  <c:v>-0.10837766</c:v>
                </c:pt>
                <c:pt idx="5137">
                  <c:v>7.9471366000000002E-2</c:v>
                </c:pt>
                <c:pt idx="5138">
                  <c:v>-6.6985650000000001E-3</c:v>
                </c:pt>
                <c:pt idx="5139">
                  <c:v>8.8010203999999995E-2</c:v>
                </c:pt>
                <c:pt idx="5140">
                  <c:v>-0.23631123900000001</c:v>
                </c:pt>
                <c:pt idx="5141">
                  <c:v>-7.7405857999999994E-2</c:v>
                </c:pt>
                <c:pt idx="5142">
                  <c:v>3.5714285999999998E-2</c:v>
                </c:pt>
                <c:pt idx="5143">
                  <c:v>3.6820084000000003E-2</c:v>
                </c:pt>
                <c:pt idx="5144">
                  <c:v>0.32580261599999999</c:v>
                </c:pt>
                <c:pt idx="5145">
                  <c:v>0.27886056999999997</c:v>
                </c:pt>
                <c:pt idx="5146">
                  <c:v>4.5794393000000003E-2</c:v>
                </c:pt>
                <c:pt idx="5147">
                  <c:v>-0.40808344200000002</c:v>
                </c:pt>
                <c:pt idx="5148">
                  <c:v>4.0769231000000003E-2</c:v>
                </c:pt>
                <c:pt idx="5149">
                  <c:v>-4.2168675000000003E-2</c:v>
                </c:pt>
                <c:pt idx="5150">
                  <c:v>-0.12532808400000001</c:v>
                </c:pt>
                <c:pt idx="5151">
                  <c:v>-0.15874855199999999</c:v>
                </c:pt>
                <c:pt idx="5152">
                  <c:v>-2.7228915999999999E-2</c:v>
                </c:pt>
                <c:pt idx="5153">
                  <c:v>-1.8348624000000001E-2</c:v>
                </c:pt>
                <c:pt idx="5154">
                  <c:v>-7.1515151999999999E-2</c:v>
                </c:pt>
                <c:pt idx="5155">
                  <c:v>-0.26202321699999997</c:v>
                </c:pt>
                <c:pt idx="5156">
                  <c:v>4.4372990000000001E-2</c:v>
                </c:pt>
                <c:pt idx="5157">
                  <c:v>-5.991962E-2</c:v>
                </c:pt>
                <c:pt idx="5158">
                  <c:v>-1.8333333E-2</c:v>
                </c:pt>
                <c:pt idx="5159">
                  <c:v>-5.4072096E-2</c:v>
                </c:pt>
                <c:pt idx="5160">
                  <c:v>-6.3893015999999997E-2</c:v>
                </c:pt>
                <c:pt idx="5161">
                  <c:v>-0.219168901</c:v>
                </c:pt>
                <c:pt idx="5162">
                  <c:v>-5.7008143999999997E-2</c:v>
                </c:pt>
                <c:pt idx="5163">
                  <c:v>-2.0408163E-2</c:v>
                </c:pt>
                <c:pt idx="5164">
                  <c:v>-0.10214482900000001</c:v>
                </c:pt>
                <c:pt idx="5165">
                  <c:v>-5.4616385000000003E-2</c:v>
                </c:pt>
                <c:pt idx="5166">
                  <c:v>-0.163346614</c:v>
                </c:pt>
                <c:pt idx="5167">
                  <c:v>-9.7724229999999995E-2</c:v>
                </c:pt>
                <c:pt idx="5168">
                  <c:v>-0.230381166</c:v>
                </c:pt>
                <c:pt idx="5169">
                  <c:v>-5.2631578999999998E-2</c:v>
                </c:pt>
                <c:pt idx="5170">
                  <c:v>-1.5873016E-2</c:v>
                </c:pt>
                <c:pt idx="5171">
                  <c:v>0.14026666700000001</c:v>
                </c:pt>
                <c:pt idx="5172">
                  <c:v>-0.132075472</c:v>
                </c:pt>
                <c:pt idx="5173">
                  <c:v>-2.5218234999999999E-2</c:v>
                </c:pt>
                <c:pt idx="5174">
                  <c:v>-7.9484424999999997E-2</c:v>
                </c:pt>
                <c:pt idx="5175">
                  <c:v>-2.7997128E-2</c:v>
                </c:pt>
                <c:pt idx="5176">
                  <c:v>0.158</c:v>
                </c:pt>
                <c:pt idx="5177">
                  <c:v>-7.1428570999999996E-2</c:v>
                </c:pt>
                <c:pt idx="5178">
                  <c:v>-1.7759562999999999E-2</c:v>
                </c:pt>
                <c:pt idx="5179">
                  <c:v>0.17498788200000001</c:v>
                </c:pt>
                <c:pt idx="5180">
                  <c:v>0.118727915</c:v>
                </c:pt>
                <c:pt idx="5181">
                  <c:v>-0.14616222100000001</c:v>
                </c:pt>
                <c:pt idx="5182">
                  <c:v>-0.116207951</c:v>
                </c:pt>
                <c:pt idx="5183">
                  <c:v>2.8901733999999998E-2</c:v>
                </c:pt>
                <c:pt idx="5184">
                  <c:v>-9.2558983999999997E-2</c:v>
                </c:pt>
                <c:pt idx="5185">
                  <c:v>-9.7594502E-2</c:v>
                </c:pt>
                <c:pt idx="5186">
                  <c:v>-0.26097561000000002</c:v>
                </c:pt>
                <c:pt idx="5187">
                  <c:v>-0.15656452700000001</c:v>
                </c:pt>
                <c:pt idx="5188">
                  <c:v>-5.2795030999999999E-2</c:v>
                </c:pt>
                <c:pt idx="5189">
                  <c:v>-0.16424751700000001</c:v>
                </c:pt>
                <c:pt idx="5190">
                  <c:v>-0.131892491</c:v>
                </c:pt>
                <c:pt idx="5191">
                  <c:v>1.6368285999999999E-2</c:v>
                </c:pt>
                <c:pt idx="5192">
                  <c:v>-9.0909089999999994E-3</c:v>
                </c:pt>
                <c:pt idx="5193">
                  <c:v>-0.2</c:v>
                </c:pt>
                <c:pt idx="5194">
                  <c:v>-0.148501362</c:v>
                </c:pt>
                <c:pt idx="5195">
                  <c:v>-7.0484581000000004E-2</c:v>
                </c:pt>
                <c:pt idx="5196">
                  <c:v>-8.4259259000000003E-2</c:v>
                </c:pt>
                <c:pt idx="5197">
                  <c:v>3.3658700000000001E-4</c:v>
                </c:pt>
                <c:pt idx="5198">
                  <c:v>0.449561404</c:v>
                </c:pt>
                <c:pt idx="5199">
                  <c:v>1.8796990000000001E-3</c:v>
                </c:pt>
                <c:pt idx="5200">
                  <c:v>-7.8416149000000004E-2</c:v>
                </c:pt>
                <c:pt idx="5201">
                  <c:v>0</c:v>
                </c:pt>
                <c:pt idx="5202">
                  <c:v>-0.173602854</c:v>
                </c:pt>
                <c:pt idx="5203">
                  <c:v>-0.150992235</c:v>
                </c:pt>
                <c:pt idx="5204">
                  <c:v>-2.8915663000000001E-2</c:v>
                </c:pt>
                <c:pt idx="5205">
                  <c:v>-5.7888763000000003E-2</c:v>
                </c:pt>
                <c:pt idx="5206">
                  <c:v>0.31008064499999999</c:v>
                </c:pt>
                <c:pt idx="5207">
                  <c:v>-0.15726495700000001</c:v>
                </c:pt>
                <c:pt idx="5208">
                  <c:v>-0.127568825</c:v>
                </c:pt>
                <c:pt idx="5209">
                  <c:v>0.35922330099999999</c:v>
                </c:pt>
                <c:pt idx="5210">
                  <c:v>-0.21110210700000001</c:v>
                </c:pt>
                <c:pt idx="5211">
                  <c:v>-0.101792574</c:v>
                </c:pt>
                <c:pt idx="5212">
                  <c:v>-4.1284399999999997E-3</c:v>
                </c:pt>
                <c:pt idx="5213">
                  <c:v>-5.2341598000000003E-2</c:v>
                </c:pt>
                <c:pt idx="5214">
                  <c:v>1.5675675999999999E-2</c:v>
                </c:pt>
                <c:pt idx="5215">
                  <c:v>-8.5887096999999996E-2</c:v>
                </c:pt>
                <c:pt idx="5216">
                  <c:v>0.27932285400000001</c:v>
                </c:pt>
                <c:pt idx="5217">
                  <c:v>1.7539526E-2</c:v>
                </c:pt>
                <c:pt idx="5218">
                  <c:v>2.3036909000000001E-2</c:v>
                </c:pt>
                <c:pt idx="5219">
                  <c:v>-6.8605029999999996E-3</c:v>
                </c:pt>
                <c:pt idx="5220">
                  <c:v>7.9281510999999999E-2</c:v>
                </c:pt>
                <c:pt idx="5221">
                  <c:v>-4.9659863999999998E-2</c:v>
                </c:pt>
                <c:pt idx="5222">
                  <c:v>-3.7874159999999997E-2</c:v>
                </c:pt>
                <c:pt idx="5223">
                  <c:v>0.11274871</c:v>
                </c:pt>
                <c:pt idx="5224">
                  <c:v>-8.1661891E-2</c:v>
                </c:pt>
                <c:pt idx="5225">
                  <c:v>8.7699316999999999E-2</c:v>
                </c:pt>
                <c:pt idx="5226">
                  <c:v>0.128489621</c:v>
                </c:pt>
                <c:pt idx="5227">
                  <c:v>2.0621318E-2</c:v>
                </c:pt>
                <c:pt idx="5228">
                  <c:v>5.2605702999999997E-2</c:v>
                </c:pt>
                <c:pt idx="5229">
                  <c:v>1.6149416999999999E-2</c:v>
                </c:pt>
                <c:pt idx="5230">
                  <c:v>-0.20994475100000001</c:v>
                </c:pt>
                <c:pt idx="5231">
                  <c:v>-8.3333332999999996E-2</c:v>
                </c:pt>
                <c:pt idx="5232">
                  <c:v>-9.0474768999999997E-2</c:v>
                </c:pt>
                <c:pt idx="5233">
                  <c:v>-4.1677869999999999E-2</c:v>
                </c:pt>
                <c:pt idx="5234">
                  <c:v>-0.19354838699999999</c:v>
                </c:pt>
                <c:pt idx="5235">
                  <c:v>-5.4924241999999998E-2</c:v>
                </c:pt>
                <c:pt idx="5236">
                  <c:v>-5.8566977999999999E-2</c:v>
                </c:pt>
                <c:pt idx="5237">
                  <c:v>0.10149538700000001</c:v>
                </c:pt>
                <c:pt idx="5238">
                  <c:v>-0.27586206899999999</c:v>
                </c:pt>
                <c:pt idx="5239">
                  <c:v>-6.5155806999999996E-2</c:v>
                </c:pt>
                <c:pt idx="5240">
                  <c:v>-4.3941411E-2</c:v>
                </c:pt>
                <c:pt idx="5241">
                  <c:v>0.104546861</c:v>
                </c:pt>
                <c:pt idx="5242">
                  <c:v>-0.121766813</c:v>
                </c:pt>
                <c:pt idx="5243">
                  <c:v>-3.90625E-3</c:v>
                </c:pt>
                <c:pt idx="5244">
                  <c:v>-8.1690140999999994E-2</c:v>
                </c:pt>
                <c:pt idx="5245">
                  <c:v>-0.176267281</c:v>
                </c:pt>
                <c:pt idx="5246">
                  <c:v>9.2031969000000005E-2</c:v>
                </c:pt>
                <c:pt idx="5247">
                  <c:v>-1.2578616000000001E-2</c:v>
                </c:pt>
                <c:pt idx="5248">
                  <c:v>2.3240800999999998E-2</c:v>
                </c:pt>
                <c:pt idx="5249">
                  <c:v>-0.237033667</c:v>
                </c:pt>
                <c:pt idx="5250">
                  <c:v>-4.6875E-2</c:v>
                </c:pt>
                <c:pt idx="5251">
                  <c:v>-0.45462292300000001</c:v>
                </c:pt>
                <c:pt idx="5252">
                  <c:v>-3.6917563E-2</c:v>
                </c:pt>
                <c:pt idx="5253">
                  <c:v>1.5666666999999999E-2</c:v>
                </c:pt>
                <c:pt idx="5254">
                  <c:v>-8.0260304000000005E-2</c:v>
                </c:pt>
                <c:pt idx="5255">
                  <c:v>0.11480309399999999</c:v>
                </c:pt>
                <c:pt idx="5256">
                  <c:v>-5.8623882000000002E-2</c:v>
                </c:pt>
                <c:pt idx="5257">
                  <c:v>0.148734177</c:v>
                </c:pt>
                <c:pt idx="5258">
                  <c:v>-3.2638888999999997E-2</c:v>
                </c:pt>
                <c:pt idx="5259">
                  <c:v>-9.0768436999999993E-2</c:v>
                </c:pt>
                <c:pt idx="5260">
                  <c:v>-8.7463560000000003E-3</c:v>
                </c:pt>
                <c:pt idx="5261">
                  <c:v>6.7605629999999998E-3</c:v>
                </c:pt>
                <c:pt idx="5262">
                  <c:v>-8.4936478999999995E-2</c:v>
                </c:pt>
                <c:pt idx="5263">
                  <c:v>-8.1411130000000002E-3</c:v>
                </c:pt>
                <c:pt idx="5264">
                  <c:v>5.3739196000000003E-2</c:v>
                </c:pt>
                <c:pt idx="5265">
                  <c:v>6.7448679999999997E-2</c:v>
                </c:pt>
                <c:pt idx="5266">
                  <c:v>-8.9895987999999996E-2</c:v>
                </c:pt>
                <c:pt idx="5267">
                  <c:v>-2.6164079999999999E-2</c:v>
                </c:pt>
                <c:pt idx="5268">
                  <c:v>-0.197411003</c:v>
                </c:pt>
                <c:pt idx="5269">
                  <c:v>-5.1499999999999997E-2</c:v>
                </c:pt>
                <c:pt idx="5270">
                  <c:v>-4.6605875999999997E-2</c:v>
                </c:pt>
                <c:pt idx="5271">
                  <c:v>-2.8379773E-2</c:v>
                </c:pt>
                <c:pt idx="5272">
                  <c:v>-0.108709889</c:v>
                </c:pt>
                <c:pt idx="5273">
                  <c:v>-0.27389603099999998</c:v>
                </c:pt>
                <c:pt idx="5274">
                  <c:v>-5.9887006E-2</c:v>
                </c:pt>
                <c:pt idx="5275">
                  <c:v>-1.9486270999999999E-2</c:v>
                </c:pt>
                <c:pt idx="5276">
                  <c:v>1.9802E-4</c:v>
                </c:pt>
                <c:pt idx="5277">
                  <c:v>-9.5394736999999993E-2</c:v>
                </c:pt>
                <c:pt idx="5278">
                  <c:v>-1.7006803000000001E-2</c:v>
                </c:pt>
                <c:pt idx="5279">
                  <c:v>-3.6575229000000001E-2</c:v>
                </c:pt>
                <c:pt idx="5280">
                  <c:v>-0.114251592</c:v>
                </c:pt>
                <c:pt idx="5281">
                  <c:v>8.7520259999999996E-3</c:v>
                </c:pt>
                <c:pt idx="5282">
                  <c:v>3.4872135999999998E-2</c:v>
                </c:pt>
                <c:pt idx="5283">
                  <c:v>0.116868798</c:v>
                </c:pt>
                <c:pt idx="5284">
                  <c:v>-0.174348697</c:v>
                </c:pt>
                <c:pt idx="5285">
                  <c:v>0.123335263</c:v>
                </c:pt>
                <c:pt idx="5286">
                  <c:v>0.15304347800000001</c:v>
                </c:pt>
                <c:pt idx="5287">
                  <c:v>-9.7986577000000005E-2</c:v>
                </c:pt>
                <c:pt idx="5288">
                  <c:v>-0.19698870800000001</c:v>
                </c:pt>
                <c:pt idx="5289">
                  <c:v>4.3110084999999999E-2</c:v>
                </c:pt>
                <c:pt idx="5290">
                  <c:v>1.9874477000000002E-2</c:v>
                </c:pt>
                <c:pt idx="5291">
                  <c:v>-2.3853895E-2</c:v>
                </c:pt>
                <c:pt idx="5292">
                  <c:v>-0.27803308799999998</c:v>
                </c:pt>
                <c:pt idx="5293">
                  <c:v>-4.7714514999999999E-2</c:v>
                </c:pt>
                <c:pt idx="5294">
                  <c:v>-9.3153760000000002E-2</c:v>
                </c:pt>
                <c:pt idx="5295">
                  <c:v>-6.4102559999999996E-3</c:v>
                </c:pt>
                <c:pt idx="5296">
                  <c:v>-1.1900826E-2</c:v>
                </c:pt>
                <c:pt idx="5297">
                  <c:v>-8.9285709999999997E-3</c:v>
                </c:pt>
                <c:pt idx="5298">
                  <c:v>-0.11741528800000001</c:v>
                </c:pt>
                <c:pt idx="5299">
                  <c:v>-0.11237928</c:v>
                </c:pt>
                <c:pt idx="5300">
                  <c:v>-8.7728459999999994E-2</c:v>
                </c:pt>
                <c:pt idx="5301">
                  <c:v>-0.19426048600000001</c:v>
                </c:pt>
                <c:pt idx="5302">
                  <c:v>3.3990147999999998E-2</c:v>
                </c:pt>
                <c:pt idx="5303">
                  <c:v>-0.41763727099999998</c:v>
                </c:pt>
                <c:pt idx="5304">
                  <c:v>4.7294588999999998E-2</c:v>
                </c:pt>
                <c:pt idx="5305">
                  <c:v>-0.10530303000000001</c:v>
                </c:pt>
                <c:pt idx="5306">
                  <c:v>0.1075</c:v>
                </c:pt>
                <c:pt idx="5307">
                  <c:v>-0.24044117600000001</c:v>
                </c:pt>
                <c:pt idx="5308">
                  <c:v>-0.14581066400000001</c:v>
                </c:pt>
                <c:pt idx="5309">
                  <c:v>0.12797281999999999</c:v>
                </c:pt>
                <c:pt idx="5310">
                  <c:v>-0.18491921</c:v>
                </c:pt>
                <c:pt idx="5311">
                  <c:v>-2.0425532E-2</c:v>
                </c:pt>
                <c:pt idx="5312">
                  <c:v>0.16719999999999999</c:v>
                </c:pt>
                <c:pt idx="5313">
                  <c:v>6.2268803999999997E-2</c:v>
                </c:pt>
                <c:pt idx="5314">
                  <c:v>2.625821E-3</c:v>
                </c:pt>
                <c:pt idx="5315">
                  <c:v>5.4592163999999999E-2</c:v>
                </c:pt>
                <c:pt idx="5316">
                  <c:v>4.5137614999999999E-2</c:v>
                </c:pt>
                <c:pt idx="5317">
                  <c:v>-0.121920136</c:v>
                </c:pt>
                <c:pt idx="5318">
                  <c:v>0.21739130400000001</c:v>
                </c:pt>
                <c:pt idx="5319">
                  <c:v>-3.8332212999999997E-2</c:v>
                </c:pt>
                <c:pt idx="5320">
                  <c:v>-4.0621866E-2</c:v>
                </c:pt>
                <c:pt idx="5321">
                  <c:v>-3.3898304999999997E-2</c:v>
                </c:pt>
                <c:pt idx="5322">
                  <c:v>-1.9261637000000002E-2</c:v>
                </c:pt>
                <c:pt idx="5323">
                  <c:v>-8.3886752999999994E-2</c:v>
                </c:pt>
                <c:pt idx="5324">
                  <c:v>-3.6887608000000002E-2</c:v>
                </c:pt>
                <c:pt idx="5325">
                  <c:v>0.127835052</c:v>
                </c:pt>
                <c:pt idx="5326">
                  <c:v>-6.0402684999999998E-2</c:v>
                </c:pt>
                <c:pt idx="5327">
                  <c:v>7.6666666999999994E-2</c:v>
                </c:pt>
                <c:pt idx="5328">
                  <c:v>-6.7458175999999995E-2</c:v>
                </c:pt>
                <c:pt idx="5329">
                  <c:v>-0.106349206</c:v>
                </c:pt>
                <c:pt idx="5330">
                  <c:v>-0.108708709</c:v>
                </c:pt>
                <c:pt idx="5331">
                  <c:v>-7.0909090999999994E-2</c:v>
                </c:pt>
                <c:pt idx="5332">
                  <c:v>4.0268456000000001E-2</c:v>
                </c:pt>
                <c:pt idx="5333">
                  <c:v>-3.2916666999999997E-2</c:v>
                </c:pt>
                <c:pt idx="5334">
                  <c:v>2.1505376E-2</c:v>
                </c:pt>
                <c:pt idx="5335">
                  <c:v>-8.4126984000000002E-2</c:v>
                </c:pt>
                <c:pt idx="5336">
                  <c:v>-0.11033797200000001</c:v>
                </c:pt>
                <c:pt idx="5337">
                  <c:v>-5.6331471000000001E-2</c:v>
                </c:pt>
                <c:pt idx="5338">
                  <c:v>-2.1306818000000002E-2</c:v>
                </c:pt>
                <c:pt idx="5339">
                  <c:v>-1.0752688E-2</c:v>
                </c:pt>
                <c:pt idx="5340">
                  <c:v>5.3291536E-2</c:v>
                </c:pt>
                <c:pt idx="5341">
                  <c:v>-0.143624161</c:v>
                </c:pt>
                <c:pt idx="5342">
                  <c:v>-5.7142856999999998E-2</c:v>
                </c:pt>
                <c:pt idx="5343">
                  <c:v>-0.174216028</c:v>
                </c:pt>
                <c:pt idx="5344">
                  <c:v>-4.8417722000000003E-2</c:v>
                </c:pt>
                <c:pt idx="5345">
                  <c:v>-0.11981728699999999</c:v>
                </c:pt>
                <c:pt idx="5346">
                  <c:v>1.0778443E-2</c:v>
                </c:pt>
                <c:pt idx="5347">
                  <c:v>-0.15642023299999999</c:v>
                </c:pt>
                <c:pt idx="5348">
                  <c:v>-4.0909090000000002E-3</c:v>
                </c:pt>
                <c:pt idx="5349">
                  <c:v>-2.4190065E-2</c:v>
                </c:pt>
                <c:pt idx="5350">
                  <c:v>-3.2234432E-2</c:v>
                </c:pt>
                <c:pt idx="5351">
                  <c:v>-0.12831168800000001</c:v>
                </c:pt>
                <c:pt idx="5352">
                  <c:v>0.14809160299999999</c:v>
                </c:pt>
                <c:pt idx="5353">
                  <c:v>-0.150616157</c:v>
                </c:pt>
                <c:pt idx="5354">
                  <c:v>-0.16967509</c:v>
                </c:pt>
                <c:pt idx="5355">
                  <c:v>-0.16666666699999999</c:v>
                </c:pt>
                <c:pt idx="5356">
                  <c:v>-8.9713177000000005E-2</c:v>
                </c:pt>
                <c:pt idx="5357">
                  <c:v>5.9171600000000003E-3</c:v>
                </c:pt>
                <c:pt idx="5358">
                  <c:v>-4.0451552000000002E-2</c:v>
                </c:pt>
                <c:pt idx="5359">
                  <c:v>8.2402235000000004E-2</c:v>
                </c:pt>
                <c:pt idx="5360">
                  <c:v>-0.223609535</c:v>
                </c:pt>
                <c:pt idx="5361">
                  <c:v>-0.1792</c:v>
                </c:pt>
                <c:pt idx="5362">
                  <c:v>-9.0509114000000002E-2</c:v>
                </c:pt>
                <c:pt idx="5363">
                  <c:v>-0.180627233</c:v>
                </c:pt>
                <c:pt idx="5364">
                  <c:v>8.6956521999999994E-2</c:v>
                </c:pt>
                <c:pt idx="5365">
                  <c:v>-0.14755732799999999</c:v>
                </c:pt>
                <c:pt idx="5366">
                  <c:v>-2.3718336E-2</c:v>
                </c:pt>
                <c:pt idx="5367">
                  <c:v>3.5862069000000003E-2</c:v>
                </c:pt>
                <c:pt idx="5368">
                  <c:v>1.1341632000000001E-2</c:v>
                </c:pt>
                <c:pt idx="5369">
                  <c:v>4.4891641000000003E-2</c:v>
                </c:pt>
                <c:pt idx="5370">
                  <c:v>-0.180627233</c:v>
                </c:pt>
                <c:pt idx="5371">
                  <c:v>-0.35135135099999998</c:v>
                </c:pt>
                <c:pt idx="5372">
                  <c:v>-0.12565026000000001</c:v>
                </c:pt>
                <c:pt idx="5373">
                  <c:v>5.6737588999999998E-2</c:v>
                </c:pt>
                <c:pt idx="5374">
                  <c:v>-8.9805825000000006E-2</c:v>
                </c:pt>
                <c:pt idx="5375">
                  <c:v>2.2784809999999999E-2</c:v>
                </c:pt>
                <c:pt idx="5376">
                  <c:v>-5.2812858999999997E-2</c:v>
                </c:pt>
                <c:pt idx="5377">
                  <c:v>-3.5268185000000001E-2</c:v>
                </c:pt>
                <c:pt idx="5378">
                  <c:v>0.21272907399999999</c:v>
                </c:pt>
                <c:pt idx="5379">
                  <c:v>2.3833501E-2</c:v>
                </c:pt>
                <c:pt idx="5380">
                  <c:v>0.23867403300000001</c:v>
                </c:pt>
                <c:pt idx="5381">
                  <c:v>-0.122245322</c:v>
                </c:pt>
                <c:pt idx="5382">
                  <c:v>-6.1718097999999999E-2</c:v>
                </c:pt>
                <c:pt idx="5383">
                  <c:v>0.12587763299999999</c:v>
                </c:pt>
                <c:pt idx="5384">
                  <c:v>-2.3529412E-2</c:v>
                </c:pt>
                <c:pt idx="5385">
                  <c:v>-1.3274335999999999E-2</c:v>
                </c:pt>
                <c:pt idx="5386">
                  <c:v>0.92438070400000005</c:v>
                </c:pt>
                <c:pt idx="5387">
                  <c:v>0.14035087700000001</c:v>
                </c:pt>
                <c:pt idx="5388">
                  <c:v>-1.6224189E-2</c:v>
                </c:pt>
                <c:pt idx="5389">
                  <c:v>-0.206994329</c:v>
                </c:pt>
                <c:pt idx="5390">
                  <c:v>-8.2404592999999998E-2</c:v>
                </c:pt>
                <c:pt idx="5391">
                  <c:v>1.5197570000000001E-3</c:v>
                </c:pt>
                <c:pt idx="5392">
                  <c:v>5.9602649000000001E-2</c:v>
                </c:pt>
                <c:pt idx="5393">
                  <c:v>0.111506141</c:v>
                </c:pt>
                <c:pt idx="5394">
                  <c:v>7.2997033000000003E-2</c:v>
                </c:pt>
                <c:pt idx="5395">
                  <c:v>-0.145213338</c:v>
                </c:pt>
                <c:pt idx="5396">
                  <c:v>-0.26895406799999999</c:v>
                </c:pt>
                <c:pt idx="5397">
                  <c:v>1.5564201999999999E-2</c:v>
                </c:pt>
                <c:pt idx="5398">
                  <c:v>-1.171875E-2</c:v>
                </c:pt>
                <c:pt idx="5399">
                  <c:v>-0.15384615400000001</c:v>
                </c:pt>
                <c:pt idx="5400">
                  <c:v>3.8558255999999999E-2</c:v>
                </c:pt>
                <c:pt idx="5401">
                  <c:v>-0.17595108700000001</c:v>
                </c:pt>
                <c:pt idx="5402">
                  <c:v>-8.9732528000000006E-2</c:v>
                </c:pt>
                <c:pt idx="5403">
                  <c:v>3.3044419999999998E-2</c:v>
                </c:pt>
                <c:pt idx="5404">
                  <c:v>-0.110455312</c:v>
                </c:pt>
                <c:pt idx="5405">
                  <c:v>1.0735372999999999E-2</c:v>
                </c:pt>
                <c:pt idx="5406">
                  <c:v>0</c:v>
                </c:pt>
                <c:pt idx="5407">
                  <c:v>-0.15063291100000001</c:v>
                </c:pt>
                <c:pt idx="5408">
                  <c:v>-0.10343553699999999</c:v>
                </c:pt>
                <c:pt idx="5409">
                  <c:v>6.4237775999999996E-2</c:v>
                </c:pt>
                <c:pt idx="5410">
                  <c:v>7.0639535000000003E-2</c:v>
                </c:pt>
                <c:pt idx="5411">
                  <c:v>1.1876485000000001E-2</c:v>
                </c:pt>
                <c:pt idx="5412">
                  <c:v>3.3263158000000001E-2</c:v>
                </c:pt>
                <c:pt idx="5413">
                  <c:v>3.0368763999999999E-2</c:v>
                </c:pt>
                <c:pt idx="5414">
                  <c:v>-0.15302491100000001</c:v>
                </c:pt>
                <c:pt idx="5415">
                  <c:v>4.7503045000000001E-2</c:v>
                </c:pt>
                <c:pt idx="5416">
                  <c:v>2.2176022E-2</c:v>
                </c:pt>
                <c:pt idx="5417">
                  <c:v>-4.8750759999999999E-3</c:v>
                </c:pt>
                <c:pt idx="5418">
                  <c:v>3.7825927000000002E-2</c:v>
                </c:pt>
                <c:pt idx="5419">
                  <c:v>-8.8428325000000002E-2</c:v>
                </c:pt>
                <c:pt idx="5420">
                  <c:v>1.5378981999999999E-2</c:v>
                </c:pt>
                <c:pt idx="5421">
                  <c:v>2.0111732E-2</c:v>
                </c:pt>
                <c:pt idx="5422">
                  <c:v>2.6067665E-2</c:v>
                </c:pt>
                <c:pt idx="5423">
                  <c:v>-3.2636815999999999E-2</c:v>
                </c:pt>
                <c:pt idx="5424">
                  <c:v>-1.3097580000000001E-3</c:v>
                </c:pt>
                <c:pt idx="5425">
                  <c:v>-5.3571428999999997E-2</c:v>
                </c:pt>
                <c:pt idx="5426">
                  <c:v>4.7593865999999999E-2</c:v>
                </c:pt>
                <c:pt idx="5427">
                  <c:v>6.8883609999999998E-2</c:v>
                </c:pt>
                <c:pt idx="5428">
                  <c:v>-0.105119187</c:v>
                </c:pt>
                <c:pt idx="5429">
                  <c:v>-3.1173593999999999E-2</c:v>
                </c:pt>
                <c:pt idx="5430">
                  <c:v>0.244198895</c:v>
                </c:pt>
                <c:pt idx="5431">
                  <c:v>-0.15104669900000001</c:v>
                </c:pt>
                <c:pt idx="5432">
                  <c:v>-0.119444444</c:v>
                </c:pt>
                <c:pt idx="5433">
                  <c:v>6.5956028999999999E-2</c:v>
                </c:pt>
                <c:pt idx="5434">
                  <c:v>-8.4824902999999993E-2</c:v>
                </c:pt>
                <c:pt idx="5435">
                  <c:v>-0.20166666699999999</c:v>
                </c:pt>
                <c:pt idx="5436">
                  <c:v>0.22641509400000001</c:v>
                </c:pt>
                <c:pt idx="5437">
                  <c:v>0.14215686299999999</c:v>
                </c:pt>
                <c:pt idx="5438">
                  <c:v>-0.27952522299999999</c:v>
                </c:pt>
                <c:pt idx="5439">
                  <c:v>5.4385965000000001E-2</c:v>
                </c:pt>
                <c:pt idx="5440">
                  <c:v>-1.5315314999999999E-2</c:v>
                </c:pt>
                <c:pt idx="5441">
                  <c:v>-3.5392089000000002E-2</c:v>
                </c:pt>
                <c:pt idx="5442">
                  <c:v>3.1390135E-2</c:v>
                </c:pt>
                <c:pt idx="5443">
                  <c:v>9.3913039999999996E-3</c:v>
                </c:pt>
                <c:pt idx="5444">
                  <c:v>-2.2442244E-2</c:v>
                </c:pt>
                <c:pt idx="5445">
                  <c:v>-6.4133844999999995E-2</c:v>
                </c:pt>
                <c:pt idx="5446">
                  <c:v>1.4143921E-2</c:v>
                </c:pt>
                <c:pt idx="5447">
                  <c:v>0.19205298000000001</c:v>
                </c:pt>
                <c:pt idx="5448">
                  <c:v>8.0623487999999993E-2</c:v>
                </c:pt>
                <c:pt idx="5449">
                  <c:v>0.101408451</c:v>
                </c:pt>
                <c:pt idx="5450">
                  <c:v>-0.15995907200000001</c:v>
                </c:pt>
                <c:pt idx="5451">
                  <c:v>-2.3941067999999999E-2</c:v>
                </c:pt>
                <c:pt idx="5452">
                  <c:v>-1.2692050999999999E-2</c:v>
                </c:pt>
                <c:pt idx="5453">
                  <c:v>6.9223108000000005E-2</c:v>
                </c:pt>
                <c:pt idx="5454">
                  <c:v>-0.14327485400000001</c:v>
                </c:pt>
                <c:pt idx="5455">
                  <c:v>-0.24486571900000001</c:v>
                </c:pt>
                <c:pt idx="5456">
                  <c:v>-8.4942085000000001E-2</c:v>
                </c:pt>
                <c:pt idx="5457">
                  <c:v>-2.5651808000000002E-2</c:v>
                </c:pt>
                <c:pt idx="5458">
                  <c:v>-2.739726E-2</c:v>
                </c:pt>
                <c:pt idx="5459">
                  <c:v>7.0684932000000006E-2</c:v>
                </c:pt>
                <c:pt idx="5460">
                  <c:v>-8.1810270000000004E-2</c:v>
                </c:pt>
                <c:pt idx="5461">
                  <c:v>-5.8383233999999999E-2</c:v>
                </c:pt>
                <c:pt idx="5462">
                  <c:v>-2.7002699999999998E-3</c:v>
                </c:pt>
                <c:pt idx="5463">
                  <c:v>5.9701493000000001E-2</c:v>
                </c:pt>
                <c:pt idx="5464">
                  <c:v>1.6573034E-2</c:v>
                </c:pt>
                <c:pt idx="5465">
                  <c:v>-0.23588235299999999</c:v>
                </c:pt>
                <c:pt idx="5466">
                  <c:v>-6.0075094000000002E-2</c:v>
                </c:pt>
                <c:pt idx="5467">
                  <c:v>-1.2500000000000001E-2</c:v>
                </c:pt>
                <c:pt idx="5468">
                  <c:v>1.1560694E-2</c:v>
                </c:pt>
                <c:pt idx="5469">
                  <c:v>0.26648160999999998</c:v>
                </c:pt>
                <c:pt idx="5470">
                  <c:v>-0.122071517</c:v>
                </c:pt>
                <c:pt idx="5471">
                  <c:v>-0.116050221</c:v>
                </c:pt>
                <c:pt idx="5472">
                  <c:v>-0.13682678300000001</c:v>
                </c:pt>
                <c:pt idx="5473">
                  <c:v>7.2093023000000006E-2</c:v>
                </c:pt>
                <c:pt idx="5474">
                  <c:v>-2.6684460000000001E-3</c:v>
                </c:pt>
                <c:pt idx="5475">
                  <c:v>6.8421052999999996E-2</c:v>
                </c:pt>
                <c:pt idx="5476">
                  <c:v>-6.8289789999999998E-3</c:v>
                </c:pt>
                <c:pt idx="5477">
                  <c:v>-0.16717095300000001</c:v>
                </c:pt>
                <c:pt idx="5478">
                  <c:v>-4.6412214E-2</c:v>
                </c:pt>
                <c:pt idx="5479">
                  <c:v>-6.8917999999999996E-4</c:v>
                </c:pt>
                <c:pt idx="5480">
                  <c:v>3.3383915E-2</c:v>
                </c:pt>
                <c:pt idx="5481">
                  <c:v>-0.106334842</c:v>
                </c:pt>
                <c:pt idx="5482">
                  <c:v>-0.188026474</c:v>
                </c:pt>
                <c:pt idx="5483">
                  <c:v>0.100854006</c:v>
                </c:pt>
                <c:pt idx="5484">
                  <c:v>-2.9042167000000001E-2</c:v>
                </c:pt>
                <c:pt idx="5485">
                  <c:v>-0.30519877699999998</c:v>
                </c:pt>
                <c:pt idx="5486">
                  <c:v>-8.1392864999999995E-2</c:v>
                </c:pt>
                <c:pt idx="5487">
                  <c:v>-8.6629001999999997E-2</c:v>
                </c:pt>
                <c:pt idx="5488">
                  <c:v>-0.27198697100000002</c:v>
                </c:pt>
                <c:pt idx="5489">
                  <c:v>0.107692308</c:v>
                </c:pt>
                <c:pt idx="5490">
                  <c:v>6.5923254000000001E-2</c:v>
                </c:pt>
                <c:pt idx="5491">
                  <c:v>-3.5493826999999999E-2</c:v>
                </c:pt>
                <c:pt idx="5492">
                  <c:v>2.6737968000000001E-2</c:v>
                </c:pt>
                <c:pt idx="5493">
                  <c:v>-0.106828938</c:v>
                </c:pt>
                <c:pt idx="5494">
                  <c:v>-3.2634033E-2</c:v>
                </c:pt>
                <c:pt idx="5495">
                  <c:v>-0.111719939</c:v>
                </c:pt>
                <c:pt idx="5496">
                  <c:v>-9.2413235999999996E-2</c:v>
                </c:pt>
                <c:pt idx="5497">
                  <c:v>5.5421686999999997E-2</c:v>
                </c:pt>
                <c:pt idx="5498">
                  <c:v>6.0294118000000001E-2</c:v>
                </c:pt>
                <c:pt idx="5499">
                  <c:v>-0.22945454500000001</c:v>
                </c:pt>
                <c:pt idx="5500">
                  <c:v>9.3291404999999994E-2</c:v>
                </c:pt>
                <c:pt idx="5501">
                  <c:v>-7.5276753000000002E-2</c:v>
                </c:pt>
                <c:pt idx="5502">
                  <c:v>-1.0976950000000001E-3</c:v>
                </c:pt>
                <c:pt idx="5503">
                  <c:v>-6.3741722000000001E-2</c:v>
                </c:pt>
                <c:pt idx="5504">
                  <c:v>7.8563409999999993E-3</c:v>
                </c:pt>
                <c:pt idx="5505">
                  <c:v>5.7345713E-2</c:v>
                </c:pt>
                <c:pt idx="5506">
                  <c:v>-8.4848479999999997E-3</c:v>
                </c:pt>
                <c:pt idx="5507">
                  <c:v>0.177115987</c:v>
                </c:pt>
                <c:pt idx="5508">
                  <c:v>5.8922560000000002E-3</c:v>
                </c:pt>
                <c:pt idx="5509">
                  <c:v>3.3898304999999997E-2</c:v>
                </c:pt>
                <c:pt idx="5510">
                  <c:v>-0.31263982099999998</c:v>
                </c:pt>
                <c:pt idx="5511">
                  <c:v>-8.1481480999999994E-2</c:v>
                </c:pt>
                <c:pt idx="5512">
                  <c:v>-4.3949044999999999E-2</c:v>
                </c:pt>
                <c:pt idx="5513">
                  <c:v>-6.8747995000000006E-2</c:v>
                </c:pt>
                <c:pt idx="5514">
                  <c:v>-5.3191489000000002E-2</c:v>
                </c:pt>
                <c:pt idx="5515">
                  <c:v>-0.141176471</c:v>
                </c:pt>
                <c:pt idx="5516">
                  <c:v>-0.34724658000000003</c:v>
                </c:pt>
                <c:pt idx="5517">
                  <c:v>-1.372549E-2</c:v>
                </c:pt>
                <c:pt idx="5518">
                  <c:v>-4.2962963E-2</c:v>
                </c:pt>
                <c:pt idx="5519">
                  <c:v>-5.3244592E-2</c:v>
                </c:pt>
                <c:pt idx="5520">
                  <c:v>1.1461318E-2</c:v>
                </c:pt>
                <c:pt idx="5521">
                  <c:v>-8.1234799999999995E-4</c:v>
                </c:pt>
                <c:pt idx="5522">
                  <c:v>0</c:v>
                </c:pt>
                <c:pt idx="5523">
                  <c:v>-0.130624093</c:v>
                </c:pt>
                <c:pt idx="5524">
                  <c:v>6.6115699999999998E-3</c:v>
                </c:pt>
                <c:pt idx="5525">
                  <c:v>-0.140377744</c:v>
                </c:pt>
                <c:pt idx="5526">
                  <c:v>0.117069486</c:v>
                </c:pt>
                <c:pt idx="5527">
                  <c:v>-2.4212272E-2</c:v>
                </c:pt>
                <c:pt idx="5528">
                  <c:v>4.7104247000000002E-2</c:v>
                </c:pt>
                <c:pt idx="5529">
                  <c:v>-0.22895174700000001</c:v>
                </c:pt>
                <c:pt idx="5530">
                  <c:v>-9.9807136000000005E-2</c:v>
                </c:pt>
                <c:pt idx="5531">
                  <c:v>-0.15282215099999999</c:v>
                </c:pt>
                <c:pt idx="5532">
                  <c:v>-0.122807018</c:v>
                </c:pt>
                <c:pt idx="5533">
                  <c:v>0.236255572</c:v>
                </c:pt>
                <c:pt idx="5534">
                  <c:v>0.12851063800000001</c:v>
                </c:pt>
                <c:pt idx="5535">
                  <c:v>-3.0693069E-2</c:v>
                </c:pt>
                <c:pt idx="5536">
                  <c:v>-2.4018746000000001E-2</c:v>
                </c:pt>
                <c:pt idx="5537">
                  <c:v>6.2246280000000003E-3</c:v>
                </c:pt>
                <c:pt idx="5538">
                  <c:v>-1.2703673E-2</c:v>
                </c:pt>
                <c:pt idx="5539">
                  <c:v>6.4638783000000005E-2</c:v>
                </c:pt>
                <c:pt idx="5540">
                  <c:v>-2.1164021000000002E-2</c:v>
                </c:pt>
                <c:pt idx="5541">
                  <c:v>-6.5071770000000001E-2</c:v>
                </c:pt>
                <c:pt idx="5542">
                  <c:v>-4.4360902000000001E-2</c:v>
                </c:pt>
                <c:pt idx="5543">
                  <c:v>-5.9395250000000002E-3</c:v>
                </c:pt>
                <c:pt idx="5544">
                  <c:v>2.0450969999999999E-2</c:v>
                </c:pt>
                <c:pt idx="5545">
                  <c:v>-2.5396825000000001E-2</c:v>
                </c:pt>
                <c:pt idx="5546">
                  <c:v>3.9589443000000002E-2</c:v>
                </c:pt>
                <c:pt idx="5547">
                  <c:v>-0.19044684100000001</c:v>
                </c:pt>
                <c:pt idx="5548">
                  <c:v>2.8145230000000002E-3</c:v>
                </c:pt>
                <c:pt idx="5549">
                  <c:v>-0.116738197</c:v>
                </c:pt>
                <c:pt idx="5550">
                  <c:v>-6.3893015999999997E-2</c:v>
                </c:pt>
                <c:pt idx="5551">
                  <c:v>-9.7560975999999994E-2</c:v>
                </c:pt>
                <c:pt idx="5552">
                  <c:v>0.16200294600000001</c:v>
                </c:pt>
                <c:pt idx="5553">
                  <c:v>-0.15294117600000001</c:v>
                </c:pt>
                <c:pt idx="5554">
                  <c:v>-0.24348958300000001</c:v>
                </c:pt>
                <c:pt idx="5555">
                  <c:v>-0.103552991</c:v>
                </c:pt>
                <c:pt idx="5556">
                  <c:v>1.0526316000000001E-2</c:v>
                </c:pt>
                <c:pt idx="5557">
                  <c:v>1.6042780999999999E-2</c:v>
                </c:pt>
                <c:pt idx="5558">
                  <c:v>7.1052632000000004E-2</c:v>
                </c:pt>
                <c:pt idx="5559">
                  <c:v>-5.1094891000000003E-2</c:v>
                </c:pt>
                <c:pt idx="5560">
                  <c:v>-5.3117783000000002E-2</c:v>
                </c:pt>
                <c:pt idx="5561">
                  <c:v>-3.0487800000000001E-3</c:v>
                </c:pt>
                <c:pt idx="5562">
                  <c:v>-3.8891848999999999E-2</c:v>
                </c:pt>
                <c:pt idx="5563">
                  <c:v>-0.29585035500000001</c:v>
                </c:pt>
                <c:pt idx="5564">
                  <c:v>3.0318602E-2</c:v>
                </c:pt>
                <c:pt idx="5565">
                  <c:v>-0.163333333</c:v>
                </c:pt>
                <c:pt idx="5566">
                  <c:v>-4.4999999999999998E-2</c:v>
                </c:pt>
                <c:pt idx="5567">
                  <c:v>-7.3789648999999999E-2</c:v>
                </c:pt>
                <c:pt idx="5568">
                  <c:v>2.0829592000000001E-2</c:v>
                </c:pt>
                <c:pt idx="5569">
                  <c:v>0.12322274900000001</c:v>
                </c:pt>
                <c:pt idx="5570">
                  <c:v>1.400168E-3</c:v>
                </c:pt>
                <c:pt idx="5571">
                  <c:v>-0.197222222</c:v>
                </c:pt>
                <c:pt idx="5572">
                  <c:v>4.8496609999999999E-3</c:v>
                </c:pt>
                <c:pt idx="5573">
                  <c:v>6.1804696999999999E-2</c:v>
                </c:pt>
                <c:pt idx="5574">
                  <c:v>-1.5748030999999999E-2</c:v>
                </c:pt>
                <c:pt idx="5575">
                  <c:v>-4.7668394000000003E-2</c:v>
                </c:pt>
                <c:pt idx="5576">
                  <c:v>-9.8297046999999999E-2</c:v>
                </c:pt>
                <c:pt idx="5577">
                  <c:v>8.441558E-3</c:v>
                </c:pt>
                <c:pt idx="5578">
                  <c:v>6.3203463000000001E-2</c:v>
                </c:pt>
                <c:pt idx="5579">
                  <c:v>2.3054755E-2</c:v>
                </c:pt>
                <c:pt idx="5580">
                  <c:v>-0.128424658</c:v>
                </c:pt>
                <c:pt idx="5581">
                  <c:v>-7.8928313E-2</c:v>
                </c:pt>
                <c:pt idx="5582">
                  <c:v>-0.131195335</c:v>
                </c:pt>
                <c:pt idx="5583">
                  <c:v>1.5151515000000001E-2</c:v>
                </c:pt>
                <c:pt idx="5584">
                  <c:v>-7.6855512000000001E-2</c:v>
                </c:pt>
                <c:pt idx="5585">
                  <c:v>-0.126984127</c:v>
                </c:pt>
                <c:pt idx="5586">
                  <c:v>0.10055865899999999</c:v>
                </c:pt>
                <c:pt idx="5587">
                  <c:v>4.8387096999999997E-2</c:v>
                </c:pt>
                <c:pt idx="5588">
                  <c:v>-0.22470119499999999</c:v>
                </c:pt>
                <c:pt idx="5589">
                  <c:v>-0.18342151700000001</c:v>
                </c:pt>
                <c:pt idx="5590">
                  <c:v>3.0395140000000001E-3</c:v>
                </c:pt>
                <c:pt idx="5591">
                  <c:v>-7.0260870000000003E-2</c:v>
                </c:pt>
                <c:pt idx="5592">
                  <c:v>0.115384615</c:v>
                </c:pt>
                <c:pt idx="5593">
                  <c:v>-0.21</c:v>
                </c:pt>
                <c:pt idx="5594">
                  <c:v>-6.2735985999999994E-2</c:v>
                </c:pt>
                <c:pt idx="5595">
                  <c:v>4.9479166999999998E-2</c:v>
                </c:pt>
                <c:pt idx="5596">
                  <c:v>3.7213740000000002E-2</c:v>
                </c:pt>
                <c:pt idx="5597">
                  <c:v>-0.10934105700000001</c:v>
                </c:pt>
                <c:pt idx="5598">
                  <c:v>1.8779343E-2</c:v>
                </c:pt>
                <c:pt idx="5599">
                  <c:v>3.7593980000000002E-3</c:v>
                </c:pt>
                <c:pt idx="5600">
                  <c:v>-5.7142856999999998E-2</c:v>
                </c:pt>
                <c:pt idx="5601">
                  <c:v>1.8203403E-2</c:v>
                </c:pt>
                <c:pt idx="5602">
                  <c:v>0.22789783899999999</c:v>
                </c:pt>
                <c:pt idx="5603">
                  <c:v>-1.5163934E-2</c:v>
                </c:pt>
                <c:pt idx="5604">
                  <c:v>-1.8808780000000001E-3</c:v>
                </c:pt>
                <c:pt idx="5605">
                  <c:v>0.12669003500000001</c:v>
                </c:pt>
                <c:pt idx="5606">
                  <c:v>-0.26108374400000001</c:v>
                </c:pt>
                <c:pt idx="5607">
                  <c:v>-0.35391198000000001</c:v>
                </c:pt>
                <c:pt idx="5608">
                  <c:v>1.9969278E-2</c:v>
                </c:pt>
                <c:pt idx="5609">
                  <c:v>7.2965878999999997E-2</c:v>
                </c:pt>
                <c:pt idx="5610">
                  <c:v>-5.2017339000000003E-2</c:v>
                </c:pt>
                <c:pt idx="5611">
                  <c:v>-7.2916667000000004E-2</c:v>
                </c:pt>
                <c:pt idx="5612">
                  <c:v>0</c:v>
                </c:pt>
                <c:pt idx="5613">
                  <c:v>-9.4727938999999997E-2</c:v>
                </c:pt>
                <c:pt idx="5614">
                  <c:v>0.101928375</c:v>
                </c:pt>
                <c:pt idx="5615">
                  <c:v>-2.5900445000000001E-2</c:v>
                </c:pt>
                <c:pt idx="5616">
                  <c:v>2.7435897000000001E-2</c:v>
                </c:pt>
                <c:pt idx="5617">
                  <c:v>0.13856427399999999</c:v>
                </c:pt>
                <c:pt idx="5618">
                  <c:v>0.25846153799999999</c:v>
                </c:pt>
                <c:pt idx="5619">
                  <c:v>7.2489754000000003E-2</c:v>
                </c:pt>
                <c:pt idx="5620">
                  <c:v>-4.1698256000000003E-2</c:v>
                </c:pt>
                <c:pt idx="5621">
                  <c:v>1.1537854E-2</c:v>
                </c:pt>
                <c:pt idx="5622">
                  <c:v>-2.0926756000000001E-2</c:v>
                </c:pt>
                <c:pt idx="5623">
                  <c:v>-3.9416057999999997E-2</c:v>
                </c:pt>
                <c:pt idx="5624">
                  <c:v>-3.0588234999999998E-2</c:v>
                </c:pt>
                <c:pt idx="5625">
                  <c:v>-2.3709902000000001E-2</c:v>
                </c:pt>
                <c:pt idx="5626">
                  <c:v>-6.8923076999999999E-2</c:v>
                </c:pt>
                <c:pt idx="5627">
                  <c:v>-5.5738906999999997E-2</c:v>
                </c:pt>
                <c:pt idx="5628">
                  <c:v>-8.4082909999999997E-2</c:v>
                </c:pt>
                <c:pt idx="5629">
                  <c:v>1.6260163000000001E-2</c:v>
                </c:pt>
                <c:pt idx="5630">
                  <c:v>-0.26609442100000003</c:v>
                </c:pt>
                <c:pt idx="5631">
                  <c:v>-5.2023120999999999E-2</c:v>
                </c:pt>
                <c:pt idx="5632">
                  <c:v>-1.0267857E-2</c:v>
                </c:pt>
                <c:pt idx="5633">
                  <c:v>-7.7441076999999997E-2</c:v>
                </c:pt>
                <c:pt idx="5634">
                  <c:v>-3.3054303E-2</c:v>
                </c:pt>
                <c:pt idx="5635">
                  <c:v>-0.11978022000000001</c:v>
                </c:pt>
                <c:pt idx="5636">
                  <c:v>-3.0379746999999999E-2</c:v>
                </c:pt>
                <c:pt idx="5637">
                  <c:v>0.28425655999999999</c:v>
                </c:pt>
                <c:pt idx="5638">
                  <c:v>0.12755461600000001</c:v>
                </c:pt>
                <c:pt idx="5639">
                  <c:v>-0.26722873899999999</c:v>
                </c:pt>
                <c:pt idx="5640">
                  <c:v>-0.47956334099999998</c:v>
                </c:pt>
                <c:pt idx="5641">
                  <c:v>5.5621301999999997E-2</c:v>
                </c:pt>
                <c:pt idx="5642">
                  <c:v>5.5621301999999997E-2</c:v>
                </c:pt>
                <c:pt idx="5643">
                  <c:v>-5.8486239000000002E-2</c:v>
                </c:pt>
                <c:pt idx="5644">
                  <c:v>5.3097344999999997E-2</c:v>
                </c:pt>
                <c:pt idx="5645">
                  <c:v>-1.1320755E-2</c:v>
                </c:pt>
                <c:pt idx="5646">
                  <c:v>-7.0053476000000003E-2</c:v>
                </c:pt>
                <c:pt idx="5647">
                  <c:v>-2.8978621999999999E-2</c:v>
                </c:pt>
                <c:pt idx="5648">
                  <c:v>-0.108397366</c:v>
                </c:pt>
                <c:pt idx="5649">
                  <c:v>-3.7529319999999998E-2</c:v>
                </c:pt>
                <c:pt idx="5650">
                  <c:v>5.4421770000000003E-3</c:v>
                </c:pt>
                <c:pt idx="5651">
                  <c:v>-0.169065626</c:v>
                </c:pt>
                <c:pt idx="5652">
                  <c:v>-5.7135969000000002E-2</c:v>
                </c:pt>
                <c:pt idx="5653">
                  <c:v>-6.5107306000000004E-2</c:v>
                </c:pt>
                <c:pt idx="5654">
                  <c:v>3.3388979999999999E-3</c:v>
                </c:pt>
                <c:pt idx="5655">
                  <c:v>-1.4454665E-2</c:v>
                </c:pt>
                <c:pt idx="5656">
                  <c:v>0.148522551</c:v>
                </c:pt>
                <c:pt idx="5657">
                  <c:v>-3.5870926999999997E-2</c:v>
                </c:pt>
                <c:pt idx="5658">
                  <c:v>-1.6270337999999999E-2</c:v>
                </c:pt>
                <c:pt idx="5659">
                  <c:v>5.4607509999999998E-3</c:v>
                </c:pt>
                <c:pt idx="5660">
                  <c:v>8.5395051999999999E-2</c:v>
                </c:pt>
                <c:pt idx="5661">
                  <c:v>-6.7404427000000003E-2</c:v>
                </c:pt>
                <c:pt idx="5662">
                  <c:v>-7.4246660000000006E-2</c:v>
                </c:pt>
                <c:pt idx="5663">
                  <c:v>-8.7591241E-2</c:v>
                </c:pt>
                <c:pt idx="5664">
                  <c:v>-1.0566763E-2</c:v>
                </c:pt>
                <c:pt idx="5665">
                  <c:v>4.0939192999999999E-2</c:v>
                </c:pt>
                <c:pt idx="5666">
                  <c:v>-1.4869888E-2</c:v>
                </c:pt>
                <c:pt idx="5667">
                  <c:v>-0.21850613199999999</c:v>
                </c:pt>
                <c:pt idx="5668">
                  <c:v>-1.1983219999999999E-3</c:v>
                </c:pt>
                <c:pt idx="5669">
                  <c:v>1.5116279E-2</c:v>
                </c:pt>
                <c:pt idx="5670">
                  <c:v>-0.23874999999999999</c:v>
                </c:pt>
                <c:pt idx="5671">
                  <c:v>2.7906976999999999E-2</c:v>
                </c:pt>
                <c:pt idx="5672">
                  <c:v>-2.8915663000000001E-2</c:v>
                </c:pt>
                <c:pt idx="5673">
                  <c:v>-0.24587912100000001</c:v>
                </c:pt>
                <c:pt idx="5674">
                  <c:v>-5.394525E-2</c:v>
                </c:pt>
                <c:pt idx="5675">
                  <c:v>-3.0674847000000002E-2</c:v>
                </c:pt>
                <c:pt idx="5676">
                  <c:v>-0.12937499999999999</c:v>
                </c:pt>
                <c:pt idx="5677">
                  <c:v>9.1979076000000007E-2</c:v>
                </c:pt>
                <c:pt idx="5678">
                  <c:v>-7.6603119999999997E-2</c:v>
                </c:pt>
                <c:pt idx="5679">
                  <c:v>-4.8785012000000003E-2</c:v>
                </c:pt>
                <c:pt idx="5680">
                  <c:v>-6.8685377000000006E-2</c:v>
                </c:pt>
                <c:pt idx="5681">
                  <c:v>-9.2936799999999997E-4</c:v>
                </c:pt>
                <c:pt idx="5682">
                  <c:v>-4.0842648000000002E-2</c:v>
                </c:pt>
                <c:pt idx="5683">
                  <c:v>6.1999480000000003E-3</c:v>
                </c:pt>
                <c:pt idx="5684">
                  <c:v>-0.14540816300000001</c:v>
                </c:pt>
                <c:pt idx="5685">
                  <c:v>-4.5918367000000002E-2</c:v>
                </c:pt>
                <c:pt idx="5686">
                  <c:v>-2.7199999999999998E-2</c:v>
                </c:pt>
                <c:pt idx="5687">
                  <c:v>-0.22008446700000001</c:v>
                </c:pt>
                <c:pt idx="5688">
                  <c:v>-0.21366358199999999</c:v>
                </c:pt>
                <c:pt idx="5689">
                  <c:v>8.1795511000000001E-2</c:v>
                </c:pt>
                <c:pt idx="5690">
                  <c:v>-4.6424090000000001E-2</c:v>
                </c:pt>
                <c:pt idx="5691">
                  <c:v>-1.459854E-2</c:v>
                </c:pt>
                <c:pt idx="5692">
                  <c:v>-4.0210331000000002E-2</c:v>
                </c:pt>
                <c:pt idx="5693">
                  <c:v>-1.6065573999999999E-2</c:v>
                </c:pt>
                <c:pt idx="5694">
                  <c:v>8.4811102999999999E-2</c:v>
                </c:pt>
                <c:pt idx="5695">
                  <c:v>4.7584887999999999E-2</c:v>
                </c:pt>
                <c:pt idx="5696">
                  <c:v>-0.11495754399999999</c:v>
                </c:pt>
                <c:pt idx="5697">
                  <c:v>-2.8683180999999999E-2</c:v>
                </c:pt>
                <c:pt idx="5698">
                  <c:v>0.20729613699999999</c:v>
                </c:pt>
                <c:pt idx="5699">
                  <c:v>-3.9473684000000002E-2</c:v>
                </c:pt>
                <c:pt idx="5700">
                  <c:v>-0.22850845</c:v>
                </c:pt>
                <c:pt idx="5701">
                  <c:v>-5.35608E-3</c:v>
                </c:pt>
                <c:pt idx="5702">
                  <c:v>-5.1499999999999997E-2</c:v>
                </c:pt>
                <c:pt idx="5703">
                  <c:v>-0.111666667</c:v>
                </c:pt>
                <c:pt idx="5704">
                  <c:v>-0.47877652900000001</c:v>
                </c:pt>
                <c:pt idx="5705">
                  <c:v>-5.1339285999999998E-2</c:v>
                </c:pt>
                <c:pt idx="5706">
                  <c:v>-4.8041237000000001E-2</c:v>
                </c:pt>
                <c:pt idx="5707">
                  <c:v>0.14087301599999999</c:v>
                </c:pt>
                <c:pt idx="5708">
                  <c:v>8.6781028999999996E-2</c:v>
                </c:pt>
                <c:pt idx="5709">
                  <c:v>-0.15969581699999999</c:v>
                </c:pt>
                <c:pt idx="5710">
                  <c:v>-0.13671875</c:v>
                </c:pt>
                <c:pt idx="5711">
                  <c:v>6.1868686999999999E-2</c:v>
                </c:pt>
                <c:pt idx="5712">
                  <c:v>0.160914582</c:v>
                </c:pt>
                <c:pt idx="5713">
                  <c:v>3.8742690000000003E-2</c:v>
                </c:pt>
                <c:pt idx="5714">
                  <c:v>-9.7387172999999994E-2</c:v>
                </c:pt>
                <c:pt idx="5715">
                  <c:v>-0.30620154999999999</c:v>
                </c:pt>
                <c:pt idx="5716">
                  <c:v>3.0125523000000001E-2</c:v>
                </c:pt>
                <c:pt idx="5717">
                  <c:v>4.0816330000000003E-3</c:v>
                </c:pt>
                <c:pt idx="5718">
                  <c:v>-2.0887728000000001E-2</c:v>
                </c:pt>
                <c:pt idx="5719">
                  <c:v>0.31009174299999998</c:v>
                </c:pt>
                <c:pt idx="5720">
                  <c:v>3.2193158999999999E-2</c:v>
                </c:pt>
                <c:pt idx="5721">
                  <c:v>0.109236234</c:v>
                </c:pt>
                <c:pt idx="5722">
                  <c:v>-0.16666666699999999</c:v>
                </c:pt>
                <c:pt idx="5723">
                  <c:v>-0.19211647700000001</c:v>
                </c:pt>
                <c:pt idx="5724">
                  <c:v>-0.146341463</c:v>
                </c:pt>
                <c:pt idx="5725">
                  <c:v>0.13192182399999999</c:v>
                </c:pt>
                <c:pt idx="5726">
                  <c:v>9.8026316000000002E-2</c:v>
                </c:pt>
                <c:pt idx="5727">
                  <c:v>-4.7554348000000003E-2</c:v>
                </c:pt>
                <c:pt idx="5728">
                  <c:v>-4.0384614999999999E-2</c:v>
                </c:pt>
                <c:pt idx="5729">
                  <c:v>9.3439363999999997E-2</c:v>
                </c:pt>
                <c:pt idx="5730">
                  <c:v>-0.18339587199999999</c:v>
                </c:pt>
                <c:pt idx="5731">
                  <c:v>-2.8396946999999999E-2</c:v>
                </c:pt>
                <c:pt idx="5732">
                  <c:v>1.2376237999999999E-2</c:v>
                </c:pt>
                <c:pt idx="5733">
                  <c:v>-0.250744786</c:v>
                </c:pt>
                <c:pt idx="5734">
                  <c:v>-1.8170806000000001E-2</c:v>
                </c:pt>
                <c:pt idx="5735">
                  <c:v>-8.3775186000000001E-2</c:v>
                </c:pt>
                <c:pt idx="5736">
                  <c:v>-0.116204262</c:v>
                </c:pt>
                <c:pt idx="5737">
                  <c:v>-0.22365283699999999</c:v>
                </c:pt>
                <c:pt idx="5738">
                  <c:v>-0.16894736799999999</c:v>
                </c:pt>
                <c:pt idx="5739">
                  <c:v>8.7169442E-2</c:v>
                </c:pt>
                <c:pt idx="5740">
                  <c:v>3.4722221999999997E-2</c:v>
                </c:pt>
                <c:pt idx="5741">
                  <c:v>-0.19736842099999999</c:v>
                </c:pt>
                <c:pt idx="5742">
                  <c:v>-3.4373136999999998E-2</c:v>
                </c:pt>
                <c:pt idx="5743">
                  <c:v>3.4448623999999997E-2</c:v>
                </c:pt>
                <c:pt idx="5744">
                  <c:v>-0.12390572399999999</c:v>
                </c:pt>
                <c:pt idx="5745">
                  <c:v>-1.0384615E-2</c:v>
                </c:pt>
                <c:pt idx="5746">
                  <c:v>4.1949413999999997E-2</c:v>
                </c:pt>
                <c:pt idx="5747">
                  <c:v>-0.104567308</c:v>
                </c:pt>
                <c:pt idx="5748">
                  <c:v>-2.2656597000000001E-2</c:v>
                </c:pt>
                <c:pt idx="5749">
                  <c:v>-0.13285714300000001</c:v>
                </c:pt>
                <c:pt idx="5750">
                  <c:v>-7.2164948000000007E-2</c:v>
                </c:pt>
                <c:pt idx="5751">
                  <c:v>5.8792373000000002E-2</c:v>
                </c:pt>
                <c:pt idx="5752">
                  <c:v>-0.131656409</c:v>
                </c:pt>
                <c:pt idx="5753">
                  <c:v>6.3696808999999993E-2</c:v>
                </c:pt>
                <c:pt idx="5754">
                  <c:v>-8.1761005999999997E-2</c:v>
                </c:pt>
                <c:pt idx="5755">
                  <c:v>-2.3649178E-2</c:v>
                </c:pt>
                <c:pt idx="5756">
                  <c:v>-4.159734E-3</c:v>
                </c:pt>
                <c:pt idx="5757">
                  <c:v>0.14583333300000001</c:v>
                </c:pt>
                <c:pt idx="5758">
                  <c:v>-0.26663090099999998</c:v>
                </c:pt>
                <c:pt idx="5759">
                  <c:v>2.2346369999999998E-3</c:v>
                </c:pt>
                <c:pt idx="5760">
                  <c:v>-0.101246106</c:v>
                </c:pt>
                <c:pt idx="5761">
                  <c:v>-6.2214612000000002E-2</c:v>
                </c:pt>
                <c:pt idx="5762">
                  <c:v>-0.217368962</c:v>
                </c:pt>
                <c:pt idx="5763">
                  <c:v>-0.218947368</c:v>
                </c:pt>
                <c:pt idx="5764">
                  <c:v>-0.110690634</c:v>
                </c:pt>
                <c:pt idx="5765">
                  <c:v>-7.5649351000000004E-2</c:v>
                </c:pt>
                <c:pt idx="5766">
                  <c:v>-3.3698903000000002E-2</c:v>
                </c:pt>
                <c:pt idx="5767">
                  <c:v>-0.11359404100000001</c:v>
                </c:pt>
                <c:pt idx="5768">
                  <c:v>0.145736434</c:v>
                </c:pt>
                <c:pt idx="5769">
                  <c:v>-2.6838763000000002E-2</c:v>
                </c:pt>
                <c:pt idx="5770">
                  <c:v>-2.2412971E-2</c:v>
                </c:pt>
                <c:pt idx="5771">
                  <c:v>-1.3326226E-2</c:v>
                </c:pt>
                <c:pt idx="5772">
                  <c:v>-8.8235294000000006E-2</c:v>
                </c:pt>
                <c:pt idx="5773">
                  <c:v>-2.7498063999999999E-2</c:v>
                </c:pt>
                <c:pt idx="5774">
                  <c:v>-5.8219178000000003E-2</c:v>
                </c:pt>
                <c:pt idx="5775">
                  <c:v>-0.11037586000000001</c:v>
                </c:pt>
                <c:pt idx="5776">
                  <c:v>9.1687317000000004E-2</c:v>
                </c:pt>
                <c:pt idx="5777">
                  <c:v>-9.4E-2</c:v>
                </c:pt>
                <c:pt idx="5778">
                  <c:v>-0.129275362</c:v>
                </c:pt>
                <c:pt idx="5779">
                  <c:v>-1.0490502000000001E-2</c:v>
                </c:pt>
                <c:pt idx="5780">
                  <c:v>3.5026627999999997E-2</c:v>
                </c:pt>
                <c:pt idx="5781">
                  <c:v>-4.0865384999999997E-2</c:v>
                </c:pt>
                <c:pt idx="5782">
                  <c:v>6.2790023E-2</c:v>
                </c:pt>
                <c:pt idx="5783">
                  <c:v>-0.14590747300000001</c:v>
                </c:pt>
                <c:pt idx="5784">
                  <c:v>-0.29430582199999999</c:v>
                </c:pt>
                <c:pt idx="5785">
                  <c:v>-5.2984799999999997E-4</c:v>
                </c:pt>
                <c:pt idx="5786">
                  <c:v>-0.24270623699999999</c:v>
                </c:pt>
                <c:pt idx="5787">
                  <c:v>-0.24778761099999999</c:v>
                </c:pt>
                <c:pt idx="5788">
                  <c:v>-5.3264605E-2</c:v>
                </c:pt>
                <c:pt idx="5789">
                  <c:v>0.16971713799999999</c:v>
                </c:pt>
                <c:pt idx="5790">
                  <c:v>0.12085889599999999</c:v>
                </c:pt>
                <c:pt idx="5791">
                  <c:v>-0.143264433</c:v>
                </c:pt>
                <c:pt idx="5792">
                  <c:v>3.5986914000000002E-2</c:v>
                </c:pt>
                <c:pt idx="5793">
                  <c:v>1.6355140000000001E-2</c:v>
                </c:pt>
                <c:pt idx="5794">
                  <c:v>-0.17395860599999999</c:v>
                </c:pt>
                <c:pt idx="5795">
                  <c:v>-5.9314180000000001E-2</c:v>
                </c:pt>
                <c:pt idx="5796">
                  <c:v>-0.134186472</c:v>
                </c:pt>
                <c:pt idx="5797">
                  <c:v>-0.152459016</c:v>
                </c:pt>
                <c:pt idx="5798">
                  <c:v>-0.105960265</c:v>
                </c:pt>
                <c:pt idx="5799">
                  <c:v>-2.7431420000000001E-3</c:v>
                </c:pt>
                <c:pt idx="5800">
                  <c:v>-8.1351690000000004E-2</c:v>
                </c:pt>
                <c:pt idx="5801">
                  <c:v>-0.10953608200000001</c:v>
                </c:pt>
                <c:pt idx="5802">
                  <c:v>-9.4838710000000007E-2</c:v>
                </c:pt>
                <c:pt idx="5803">
                  <c:v>-8.8291747000000004E-2</c:v>
                </c:pt>
                <c:pt idx="5804">
                  <c:v>-0.12312002399999999</c:v>
                </c:pt>
                <c:pt idx="5805">
                  <c:v>0.112745098</c:v>
                </c:pt>
                <c:pt idx="5806">
                  <c:v>-3.3592880999999998E-2</c:v>
                </c:pt>
                <c:pt idx="5807">
                  <c:v>8.5520362000000003E-2</c:v>
                </c:pt>
                <c:pt idx="5808">
                  <c:v>-0.239085239</c:v>
                </c:pt>
                <c:pt idx="5809">
                  <c:v>7.2078140999999998E-2</c:v>
                </c:pt>
                <c:pt idx="5810">
                  <c:v>0.16920473799999999</c:v>
                </c:pt>
                <c:pt idx="5811">
                  <c:v>-1.381979E-2</c:v>
                </c:pt>
                <c:pt idx="5812">
                  <c:v>6.2248996000000001E-2</c:v>
                </c:pt>
                <c:pt idx="5813">
                  <c:v>-5.4905948000000003E-2</c:v>
                </c:pt>
                <c:pt idx="5814">
                  <c:v>-6.1254612999999999E-2</c:v>
                </c:pt>
                <c:pt idx="5815">
                  <c:v>8.4175875999999997E-2</c:v>
                </c:pt>
                <c:pt idx="5816">
                  <c:v>-0.32551020400000003</c:v>
                </c:pt>
                <c:pt idx="5817">
                  <c:v>-3.1353134999999997E-2</c:v>
                </c:pt>
                <c:pt idx="5818">
                  <c:v>-0.13806921699999999</c:v>
                </c:pt>
                <c:pt idx="5819">
                  <c:v>-0.11808118099999999</c:v>
                </c:pt>
                <c:pt idx="5820">
                  <c:v>-0.15862069000000001</c:v>
                </c:pt>
                <c:pt idx="5821">
                  <c:v>-3.6190475999999999E-2</c:v>
                </c:pt>
                <c:pt idx="5822">
                  <c:v>7.1428570999999996E-2</c:v>
                </c:pt>
                <c:pt idx="5823">
                  <c:v>-0.191196699</c:v>
                </c:pt>
                <c:pt idx="5824">
                  <c:v>2.0408163E-2</c:v>
                </c:pt>
                <c:pt idx="5825">
                  <c:v>-3.3147890999999999E-2</c:v>
                </c:pt>
                <c:pt idx="5826">
                  <c:v>5.4022989E-2</c:v>
                </c:pt>
                <c:pt idx="5827">
                  <c:v>-0.22053872099999999</c:v>
                </c:pt>
                <c:pt idx="5828">
                  <c:v>-7.7450980000000003E-2</c:v>
                </c:pt>
                <c:pt idx="5829">
                  <c:v>4.2756539000000003E-2</c:v>
                </c:pt>
                <c:pt idx="5830">
                  <c:v>-5.0800915000000002E-2</c:v>
                </c:pt>
                <c:pt idx="5831">
                  <c:v>-0.118668596</c:v>
                </c:pt>
                <c:pt idx="5832">
                  <c:v>-0.119369369</c:v>
                </c:pt>
                <c:pt idx="5833">
                  <c:v>-9.6048631999999995E-2</c:v>
                </c:pt>
                <c:pt idx="5834">
                  <c:v>-0.20059880199999999</c:v>
                </c:pt>
                <c:pt idx="5835">
                  <c:v>-0.14784946199999999</c:v>
                </c:pt>
                <c:pt idx="5836">
                  <c:v>-1.2504113000000001E-2</c:v>
                </c:pt>
                <c:pt idx="5837">
                  <c:v>-6.3161490000000001E-3</c:v>
                </c:pt>
                <c:pt idx="5838">
                  <c:v>-1.9984627000000001E-2</c:v>
                </c:pt>
                <c:pt idx="5839">
                  <c:v>-0.16103896100000001</c:v>
                </c:pt>
                <c:pt idx="5840">
                  <c:v>-4.1713641000000003E-2</c:v>
                </c:pt>
                <c:pt idx="5841">
                  <c:v>-1.4577259E-2</c:v>
                </c:pt>
                <c:pt idx="5842">
                  <c:v>-0.28187919500000003</c:v>
                </c:pt>
                <c:pt idx="5843">
                  <c:v>-4.3972707E-2</c:v>
                </c:pt>
                <c:pt idx="5844">
                  <c:v>1.9471487999999999E-2</c:v>
                </c:pt>
                <c:pt idx="5845">
                  <c:v>-9.0558766999999998E-2</c:v>
                </c:pt>
                <c:pt idx="5846">
                  <c:v>-0.14215686299999999</c:v>
                </c:pt>
                <c:pt idx="5847">
                  <c:v>1.6091052000000002E-2</c:v>
                </c:pt>
                <c:pt idx="5848">
                  <c:v>-0.190839695</c:v>
                </c:pt>
                <c:pt idx="5849">
                  <c:v>1.3539651999999999E-2</c:v>
                </c:pt>
                <c:pt idx="5850">
                  <c:v>-0.12886456900000001</c:v>
                </c:pt>
                <c:pt idx="5851">
                  <c:v>-6.5550101E-2</c:v>
                </c:pt>
                <c:pt idx="5852">
                  <c:v>-4.6357615999999997E-2</c:v>
                </c:pt>
                <c:pt idx="5853">
                  <c:v>-2.8409091000000001E-2</c:v>
                </c:pt>
                <c:pt idx="5854">
                  <c:v>-0.125242718</c:v>
                </c:pt>
                <c:pt idx="5855">
                  <c:v>-0.205906481</c:v>
                </c:pt>
                <c:pt idx="5856">
                  <c:v>2.1276595999999998E-2</c:v>
                </c:pt>
                <c:pt idx="5857">
                  <c:v>-0.111240876</c:v>
                </c:pt>
                <c:pt idx="5858">
                  <c:v>-0.489928525</c:v>
                </c:pt>
                <c:pt idx="5859">
                  <c:v>-2.8245658999999999E-2</c:v>
                </c:pt>
                <c:pt idx="5860">
                  <c:v>8.4840055999999997E-2</c:v>
                </c:pt>
                <c:pt idx="5861">
                  <c:v>-9.1678419999999997E-2</c:v>
                </c:pt>
                <c:pt idx="5862">
                  <c:v>-2.8163319999999999E-2</c:v>
                </c:pt>
                <c:pt idx="5863">
                  <c:v>-0.14204045700000001</c:v>
                </c:pt>
                <c:pt idx="5864">
                  <c:v>-0.22791293200000001</c:v>
                </c:pt>
                <c:pt idx="5865">
                  <c:v>-3.6714285999999999E-2</c:v>
                </c:pt>
                <c:pt idx="5866">
                  <c:v>-0.13857016799999999</c:v>
                </c:pt>
                <c:pt idx="5867">
                  <c:v>1.4348097000000001E-2</c:v>
                </c:pt>
                <c:pt idx="5868">
                  <c:v>-9.5477386999999997E-2</c:v>
                </c:pt>
                <c:pt idx="5869">
                  <c:v>-9.9194728999999995E-2</c:v>
                </c:pt>
                <c:pt idx="5870">
                  <c:v>0.119402985</c:v>
                </c:pt>
                <c:pt idx="5871">
                  <c:v>8.8150289000000007E-2</c:v>
                </c:pt>
                <c:pt idx="5872">
                  <c:v>1.7665396999999999E-2</c:v>
                </c:pt>
                <c:pt idx="5873">
                  <c:v>0.140828856</c:v>
                </c:pt>
                <c:pt idx="5874">
                  <c:v>-6.8846816000000005E-2</c:v>
                </c:pt>
                <c:pt idx="5875">
                  <c:v>-1.6226535E-2</c:v>
                </c:pt>
                <c:pt idx="5876">
                  <c:v>1.5037594E-2</c:v>
                </c:pt>
                <c:pt idx="5877">
                  <c:v>-0.106560348</c:v>
                </c:pt>
                <c:pt idx="5878">
                  <c:v>-0.153352512</c:v>
                </c:pt>
                <c:pt idx="5879">
                  <c:v>-1.9699812000000001E-2</c:v>
                </c:pt>
                <c:pt idx="5880">
                  <c:v>-0.16504854399999999</c:v>
                </c:pt>
                <c:pt idx="5881">
                  <c:v>2.2042284999999998E-2</c:v>
                </c:pt>
                <c:pt idx="5882">
                  <c:v>-0.18844069799999999</c:v>
                </c:pt>
                <c:pt idx="5883">
                  <c:v>-0.13440860199999999</c:v>
                </c:pt>
                <c:pt idx="5884">
                  <c:v>-5.9649122999999998E-2</c:v>
                </c:pt>
                <c:pt idx="5885">
                  <c:v>6.5386373999999997E-2</c:v>
                </c:pt>
                <c:pt idx="5886">
                  <c:v>7.6923077000000006E-2</c:v>
                </c:pt>
                <c:pt idx="5887">
                  <c:v>-6.8674699000000006E-2</c:v>
                </c:pt>
                <c:pt idx="5888">
                  <c:v>2.7496382E-2</c:v>
                </c:pt>
                <c:pt idx="5889">
                  <c:v>-9.1917591000000007E-2</c:v>
                </c:pt>
                <c:pt idx="5890">
                  <c:v>-5.2795030999999999E-2</c:v>
                </c:pt>
                <c:pt idx="5891">
                  <c:v>-3.7861915000000003E-2</c:v>
                </c:pt>
                <c:pt idx="5892">
                  <c:v>0</c:v>
                </c:pt>
                <c:pt idx="5893">
                  <c:v>-3.5999999999999997E-2</c:v>
                </c:pt>
                <c:pt idx="5894">
                  <c:v>-4.2735043E-2</c:v>
                </c:pt>
                <c:pt idx="5895">
                  <c:v>-4.8993875999999999E-2</c:v>
                </c:pt>
                <c:pt idx="5896">
                  <c:v>-2.0646668999999999E-2</c:v>
                </c:pt>
                <c:pt idx="5897">
                  <c:v>-9.1059298999999996E-2</c:v>
                </c:pt>
                <c:pt idx="5898">
                  <c:v>-6.7685590000000004E-2</c:v>
                </c:pt>
                <c:pt idx="5899">
                  <c:v>-0.15124153500000001</c:v>
                </c:pt>
                <c:pt idx="5900">
                  <c:v>2.9802776E-2</c:v>
                </c:pt>
                <c:pt idx="5901">
                  <c:v>-7.0417287999999995E-2</c:v>
                </c:pt>
                <c:pt idx="5902">
                  <c:v>-1.5172039999999999E-2</c:v>
                </c:pt>
                <c:pt idx="5903">
                  <c:v>1.4172799E-2</c:v>
                </c:pt>
                <c:pt idx="5904">
                  <c:v>-0.13256868499999999</c:v>
                </c:pt>
                <c:pt idx="5905">
                  <c:v>5.6486357000000001E-2</c:v>
                </c:pt>
                <c:pt idx="5906">
                  <c:v>7.9312619999999997E-3</c:v>
                </c:pt>
                <c:pt idx="5907">
                  <c:v>3.4482759000000002E-2</c:v>
                </c:pt>
                <c:pt idx="5908">
                  <c:v>-1.7543860000000001E-2</c:v>
                </c:pt>
                <c:pt idx="5909">
                  <c:v>-7.2440945000000007E-2</c:v>
                </c:pt>
                <c:pt idx="5910">
                  <c:v>1.1666667E-2</c:v>
                </c:pt>
                <c:pt idx="5911">
                  <c:v>-5.2754981999999999E-2</c:v>
                </c:pt>
                <c:pt idx="5912">
                  <c:v>-0.11996066900000001</c:v>
                </c:pt>
                <c:pt idx="5913">
                  <c:v>-9.2391303999999994E-2</c:v>
                </c:pt>
                <c:pt idx="5914">
                  <c:v>-5.9847661000000003E-2</c:v>
                </c:pt>
                <c:pt idx="5915">
                  <c:v>4.5284106999999997E-2</c:v>
                </c:pt>
                <c:pt idx="5916">
                  <c:v>-0.114754098</c:v>
                </c:pt>
                <c:pt idx="5917">
                  <c:v>-9.4871794999999995E-2</c:v>
                </c:pt>
                <c:pt idx="5918">
                  <c:v>2.2259319999999999E-3</c:v>
                </c:pt>
                <c:pt idx="5919">
                  <c:v>5.2348993000000003E-2</c:v>
                </c:pt>
                <c:pt idx="5920">
                  <c:v>0</c:v>
                </c:pt>
                <c:pt idx="5921">
                  <c:v>-1.2247600000000001E-2</c:v>
                </c:pt>
                <c:pt idx="5922">
                  <c:v>7.0720423000000004E-2</c:v>
                </c:pt>
                <c:pt idx="5923">
                  <c:v>-9.9319727999999996E-2</c:v>
                </c:pt>
                <c:pt idx="5924">
                  <c:v>0.20040485799999999</c:v>
                </c:pt>
                <c:pt idx="5925">
                  <c:v>-7.4271845000000003E-2</c:v>
                </c:pt>
                <c:pt idx="5926">
                  <c:v>1.6231474999999999E-2</c:v>
                </c:pt>
                <c:pt idx="5927">
                  <c:v>0.13215547699999999</c:v>
                </c:pt>
                <c:pt idx="5928">
                  <c:v>7.4049366000000005E-2</c:v>
                </c:pt>
                <c:pt idx="5929">
                  <c:v>-0.136690647</c:v>
                </c:pt>
                <c:pt idx="5930">
                  <c:v>2.1463415E-2</c:v>
                </c:pt>
                <c:pt idx="5931">
                  <c:v>2.0731706999999999E-2</c:v>
                </c:pt>
                <c:pt idx="5932">
                  <c:v>-3.4700315000000002E-2</c:v>
                </c:pt>
                <c:pt idx="5933">
                  <c:v>4.2553190999999997E-2</c:v>
                </c:pt>
                <c:pt idx="5934">
                  <c:v>-7.8990902000000002E-2</c:v>
                </c:pt>
                <c:pt idx="5935">
                  <c:v>-5.4545455E-2</c:v>
                </c:pt>
                <c:pt idx="5936">
                  <c:v>-5.0471891999999997E-2</c:v>
                </c:pt>
                <c:pt idx="5937">
                  <c:v>-0.26271186400000002</c:v>
                </c:pt>
                <c:pt idx="5938">
                  <c:v>-6.9744270000000001E-3</c:v>
                </c:pt>
                <c:pt idx="5939">
                  <c:v>-7.5639600000000001E-2</c:v>
                </c:pt>
                <c:pt idx="5940">
                  <c:v>6.7249500000000004E-3</c:v>
                </c:pt>
                <c:pt idx="5941">
                  <c:v>-0.16330513999999999</c:v>
                </c:pt>
                <c:pt idx="5942">
                  <c:v>1.1644833E-2</c:v>
                </c:pt>
                <c:pt idx="5943">
                  <c:v>4.1131105000000001E-2</c:v>
                </c:pt>
                <c:pt idx="5944">
                  <c:v>-0.102575689</c:v>
                </c:pt>
                <c:pt idx="5945">
                  <c:v>-7.3110892999999996E-2</c:v>
                </c:pt>
                <c:pt idx="5946">
                  <c:v>-0.100574713</c:v>
                </c:pt>
                <c:pt idx="5947">
                  <c:v>-1.8595041E-2</c:v>
                </c:pt>
                <c:pt idx="5948">
                  <c:v>-3.2195500000000002E-2</c:v>
                </c:pt>
                <c:pt idx="5949">
                  <c:v>-3.4061134999999999E-2</c:v>
                </c:pt>
                <c:pt idx="5950">
                  <c:v>-1.0301691999999999E-2</c:v>
                </c:pt>
                <c:pt idx="5951">
                  <c:v>-8.2933708999999994E-2</c:v>
                </c:pt>
                <c:pt idx="5952">
                  <c:v>-4.1900869E-2</c:v>
                </c:pt>
                <c:pt idx="5953">
                  <c:v>-0.18650217699999999</c:v>
                </c:pt>
                <c:pt idx="5954">
                  <c:v>-4.1322313999999999E-2</c:v>
                </c:pt>
                <c:pt idx="5955">
                  <c:v>-0.140336134</c:v>
                </c:pt>
                <c:pt idx="5956">
                  <c:v>-0.135849057</c:v>
                </c:pt>
                <c:pt idx="5957">
                  <c:v>-0.161354582</c:v>
                </c:pt>
                <c:pt idx="5958">
                  <c:v>-5.0802139000000003E-2</c:v>
                </c:pt>
                <c:pt idx="5959">
                  <c:v>2.3102310000000001E-2</c:v>
                </c:pt>
                <c:pt idx="5960">
                  <c:v>-0.06</c:v>
                </c:pt>
                <c:pt idx="5961">
                  <c:v>-4.2598967000000001E-2</c:v>
                </c:pt>
                <c:pt idx="5962">
                  <c:v>-1.2987013E-2</c:v>
                </c:pt>
                <c:pt idx="5963">
                  <c:v>-7.0484581000000004E-2</c:v>
                </c:pt>
                <c:pt idx="5964">
                  <c:v>3.2025117999999998E-2</c:v>
                </c:pt>
                <c:pt idx="5965">
                  <c:v>1.6377953000000001E-2</c:v>
                </c:pt>
                <c:pt idx="5966">
                  <c:v>0</c:v>
                </c:pt>
                <c:pt idx="5967">
                  <c:v>3.2448378E-2</c:v>
                </c:pt>
                <c:pt idx="5968">
                  <c:v>-7.1566265000000004E-2</c:v>
                </c:pt>
                <c:pt idx="5969">
                  <c:v>2.4963590000000001E-3</c:v>
                </c:pt>
                <c:pt idx="5970">
                  <c:v>-0.14299242400000001</c:v>
                </c:pt>
                <c:pt idx="5971">
                  <c:v>-0.140625</c:v>
                </c:pt>
                <c:pt idx="5972">
                  <c:v>-7.5128898E-2</c:v>
                </c:pt>
                <c:pt idx="5973">
                  <c:v>-2.3757575999999999E-2</c:v>
                </c:pt>
                <c:pt idx="5974">
                  <c:v>5.3872049999999999E-3</c:v>
                </c:pt>
                <c:pt idx="5975">
                  <c:v>-6.0037520000000002E-3</c:v>
                </c:pt>
                <c:pt idx="5976">
                  <c:v>-6.6044029000000004E-2</c:v>
                </c:pt>
                <c:pt idx="5977">
                  <c:v>-0.15014164299999999</c:v>
                </c:pt>
                <c:pt idx="5978">
                  <c:v>-8.7108013999999998E-2</c:v>
                </c:pt>
                <c:pt idx="5979">
                  <c:v>0.106078665</c:v>
                </c:pt>
                <c:pt idx="5980">
                  <c:v>0.106861314</c:v>
                </c:pt>
                <c:pt idx="5981">
                  <c:v>-4.6100916999999998E-2</c:v>
                </c:pt>
                <c:pt idx="5982">
                  <c:v>-0.231276806</c:v>
                </c:pt>
                <c:pt idx="5983">
                  <c:v>-6.1163387999999999E-2</c:v>
                </c:pt>
                <c:pt idx="5984">
                  <c:v>0.105503714</c:v>
                </c:pt>
                <c:pt idx="5985">
                  <c:v>-5.1886792000000001E-2</c:v>
                </c:pt>
                <c:pt idx="5986">
                  <c:v>-5.3475936000000002E-2</c:v>
                </c:pt>
                <c:pt idx="5987">
                  <c:v>-7.3440379E-2</c:v>
                </c:pt>
                <c:pt idx="5988">
                  <c:v>-2.8890160000000002E-2</c:v>
                </c:pt>
                <c:pt idx="5989">
                  <c:v>-5.3627759999999997E-2</c:v>
                </c:pt>
                <c:pt idx="5990">
                  <c:v>-0.112062257</c:v>
                </c:pt>
                <c:pt idx="5991">
                  <c:v>-0.130434783</c:v>
                </c:pt>
                <c:pt idx="5992">
                  <c:v>-0.12814371299999999</c:v>
                </c:pt>
                <c:pt idx="5993">
                  <c:v>8.6119554000000001E-2</c:v>
                </c:pt>
                <c:pt idx="5994">
                  <c:v>-5.9319930999999999E-2</c:v>
                </c:pt>
                <c:pt idx="5995">
                  <c:v>-4.3618740000000003E-2</c:v>
                </c:pt>
                <c:pt idx="5996">
                  <c:v>-8.5190840000000004E-2</c:v>
                </c:pt>
                <c:pt idx="5997">
                  <c:v>-1.720495E-2</c:v>
                </c:pt>
                <c:pt idx="5998">
                  <c:v>-4.1189930999999999E-2</c:v>
                </c:pt>
                <c:pt idx="5999">
                  <c:v>-3.6585366000000001E-2</c:v>
                </c:pt>
                <c:pt idx="6000">
                  <c:v>-0.11777301900000001</c:v>
                </c:pt>
                <c:pt idx="6001">
                  <c:v>-6.5460149999999996E-3</c:v>
                </c:pt>
                <c:pt idx="6002">
                  <c:v>-7.1985599999999997E-3</c:v>
                </c:pt>
                <c:pt idx="6003">
                  <c:v>-8.0464908000000002E-2</c:v>
                </c:pt>
                <c:pt idx="6004">
                  <c:v>-7.8983834000000003E-2</c:v>
                </c:pt>
                <c:pt idx="6005">
                  <c:v>0.30681818199999999</c:v>
                </c:pt>
                <c:pt idx="6006">
                  <c:v>-7.8336778999999995E-2</c:v>
                </c:pt>
                <c:pt idx="6007">
                  <c:v>-1.8745494000000001E-2</c:v>
                </c:pt>
                <c:pt idx="6008">
                  <c:v>-4.8543689999999999E-3</c:v>
                </c:pt>
                <c:pt idx="6009">
                  <c:v>-8.7288946000000006E-2</c:v>
                </c:pt>
                <c:pt idx="6010">
                  <c:v>-2.7893174999999999E-2</c:v>
                </c:pt>
                <c:pt idx="6011">
                  <c:v>-0.35418181799999998</c:v>
                </c:pt>
                <c:pt idx="6012">
                  <c:v>-5.3097344999999997E-2</c:v>
                </c:pt>
                <c:pt idx="6013">
                  <c:v>-5.2176505999999997E-2</c:v>
                </c:pt>
                <c:pt idx="6014">
                  <c:v>-0.32880902299999998</c:v>
                </c:pt>
                <c:pt idx="6015">
                  <c:v>0.104545455</c:v>
                </c:pt>
                <c:pt idx="6016">
                  <c:v>-1.5586546E-2</c:v>
                </c:pt>
                <c:pt idx="6017">
                  <c:v>-6.1245674999999999E-2</c:v>
                </c:pt>
                <c:pt idx="6018">
                  <c:v>-1.6333332999999998E-2</c:v>
                </c:pt>
                <c:pt idx="6019">
                  <c:v>-0.136690647</c:v>
                </c:pt>
                <c:pt idx="6020">
                  <c:v>-9.6630642000000003E-2</c:v>
                </c:pt>
                <c:pt idx="6021">
                  <c:v>-5.1448846999999999E-2</c:v>
                </c:pt>
                <c:pt idx="6022">
                  <c:v>0.100493218</c:v>
                </c:pt>
                <c:pt idx="6023">
                  <c:v>-8.3189240999999997E-2</c:v>
                </c:pt>
                <c:pt idx="6024">
                  <c:v>-2.5332225999999999E-2</c:v>
                </c:pt>
                <c:pt idx="6025">
                  <c:v>-0.18929110099999999</c:v>
                </c:pt>
                <c:pt idx="6026">
                  <c:v>-0.112676056</c:v>
                </c:pt>
                <c:pt idx="6027">
                  <c:v>-8.4084760999999994E-2</c:v>
                </c:pt>
                <c:pt idx="6028">
                  <c:v>-3.7147737E-2</c:v>
                </c:pt>
                <c:pt idx="6029">
                  <c:v>-7.7839217000000002E-2</c:v>
                </c:pt>
                <c:pt idx="6030">
                  <c:v>-0.20338983099999999</c:v>
                </c:pt>
                <c:pt idx="6031">
                  <c:v>-0.18715846999999999</c:v>
                </c:pt>
                <c:pt idx="6032">
                  <c:v>-0.111111111</c:v>
                </c:pt>
                <c:pt idx="6033">
                  <c:v>5.2420164999999998E-2</c:v>
                </c:pt>
                <c:pt idx="6034">
                  <c:v>-0.121627598</c:v>
                </c:pt>
                <c:pt idx="6035">
                  <c:v>4.5487365000000002E-2</c:v>
                </c:pt>
                <c:pt idx="6036">
                  <c:v>0.10608139</c:v>
                </c:pt>
                <c:pt idx="6037">
                  <c:v>-0.264285714</c:v>
                </c:pt>
                <c:pt idx="6038">
                  <c:v>-0.39444285299999998</c:v>
                </c:pt>
                <c:pt idx="6039">
                  <c:v>8.7365589999999996E-3</c:v>
                </c:pt>
                <c:pt idx="6040">
                  <c:v>-7.2976054999999998E-2</c:v>
                </c:pt>
                <c:pt idx="6041">
                  <c:v>-6.8584070999999996E-2</c:v>
                </c:pt>
                <c:pt idx="6042">
                  <c:v>-4.7751506999999999E-2</c:v>
                </c:pt>
                <c:pt idx="6043">
                  <c:v>-4.4508671E-2</c:v>
                </c:pt>
                <c:pt idx="6044">
                  <c:v>-6.2043795999999998E-2</c:v>
                </c:pt>
                <c:pt idx="6045">
                  <c:v>-4.1088284000000003E-2</c:v>
                </c:pt>
                <c:pt idx="6046">
                  <c:v>6.6325154999999997E-2</c:v>
                </c:pt>
                <c:pt idx="6047">
                  <c:v>5.4601227000000002E-2</c:v>
                </c:pt>
                <c:pt idx="6048">
                  <c:v>-0.17873303199999999</c:v>
                </c:pt>
                <c:pt idx="6049">
                  <c:v>-0.187292556</c:v>
                </c:pt>
                <c:pt idx="6050">
                  <c:v>-4.4247788000000003E-2</c:v>
                </c:pt>
                <c:pt idx="6051">
                  <c:v>-7.8117535000000002E-2</c:v>
                </c:pt>
                <c:pt idx="6052">
                  <c:v>3.9073306000000002E-2</c:v>
                </c:pt>
                <c:pt idx="6053">
                  <c:v>-8.1499845000000001E-2</c:v>
                </c:pt>
                <c:pt idx="6054">
                  <c:v>-0.290734824</c:v>
                </c:pt>
                <c:pt idx="6055">
                  <c:v>-0.187660668</c:v>
                </c:pt>
                <c:pt idx="6056">
                  <c:v>-0.100428266</c:v>
                </c:pt>
                <c:pt idx="6057">
                  <c:v>-5.2232855000000002E-2</c:v>
                </c:pt>
                <c:pt idx="6058">
                  <c:v>-6.0150375999999998E-2</c:v>
                </c:pt>
                <c:pt idx="6059">
                  <c:v>-2.9360967000000002E-2</c:v>
                </c:pt>
                <c:pt idx="6060">
                  <c:v>-5.9178082E-2</c:v>
                </c:pt>
                <c:pt idx="6061">
                  <c:v>-8.2733813000000003E-2</c:v>
                </c:pt>
                <c:pt idx="6062">
                  <c:v>-6.5184436999999998E-2</c:v>
                </c:pt>
                <c:pt idx="6063">
                  <c:v>-0.22829212199999999</c:v>
                </c:pt>
                <c:pt idx="6064">
                  <c:v>8.2644629999999997E-3</c:v>
                </c:pt>
                <c:pt idx="6065">
                  <c:v>-4.7619047999999997E-2</c:v>
                </c:pt>
                <c:pt idx="6066">
                  <c:v>8.9578980000000006E-3</c:v>
                </c:pt>
                <c:pt idx="6067">
                  <c:v>-0.10206422</c:v>
                </c:pt>
                <c:pt idx="6068">
                  <c:v>-0.104925054</c:v>
                </c:pt>
                <c:pt idx="6069">
                  <c:v>-6.6199377000000004E-2</c:v>
                </c:pt>
                <c:pt idx="6070">
                  <c:v>-2.8213166000000001E-2</c:v>
                </c:pt>
                <c:pt idx="6071">
                  <c:v>-0.15964325500000001</c:v>
                </c:pt>
                <c:pt idx="6072">
                  <c:v>-0.114010007</c:v>
                </c:pt>
                <c:pt idx="6073">
                  <c:v>3.0927835000000001E-2</c:v>
                </c:pt>
                <c:pt idx="6074">
                  <c:v>-7.3703367000000006E-2</c:v>
                </c:pt>
                <c:pt idx="6075">
                  <c:v>-1.7777778000000001E-2</c:v>
                </c:pt>
                <c:pt idx="6076">
                  <c:v>-0.21557318</c:v>
                </c:pt>
                <c:pt idx="6077">
                  <c:v>-0.131914894</c:v>
                </c:pt>
                <c:pt idx="6078">
                  <c:v>-5.8565955000000003E-2</c:v>
                </c:pt>
                <c:pt idx="6079">
                  <c:v>-3.069889E-2</c:v>
                </c:pt>
                <c:pt idx="6080">
                  <c:v>-0.41145251399999999</c:v>
                </c:pt>
                <c:pt idx="6081">
                  <c:v>-9.6029067999999995E-2</c:v>
                </c:pt>
                <c:pt idx="6082">
                  <c:v>-1.0204082E-2</c:v>
                </c:pt>
                <c:pt idx="6083">
                  <c:v>-0.149318019</c:v>
                </c:pt>
                <c:pt idx="6084">
                  <c:v>-3.2967033E-2</c:v>
                </c:pt>
                <c:pt idx="6085">
                  <c:v>-3.3603708000000003E-2</c:v>
                </c:pt>
                <c:pt idx="6086">
                  <c:v>7.3690620999999998E-2</c:v>
                </c:pt>
                <c:pt idx="6087">
                  <c:v>-0.23326133900000001</c:v>
                </c:pt>
                <c:pt idx="6088">
                  <c:v>-1.8685567E-2</c:v>
                </c:pt>
                <c:pt idx="6089">
                  <c:v>0.181384248</c:v>
                </c:pt>
                <c:pt idx="6090">
                  <c:v>8.4814815000000002E-2</c:v>
                </c:pt>
                <c:pt idx="6091">
                  <c:v>-1.3292434000000001E-2</c:v>
                </c:pt>
                <c:pt idx="6092">
                  <c:v>-0.111111111</c:v>
                </c:pt>
                <c:pt idx="6093">
                  <c:v>-0.15294117600000001</c:v>
                </c:pt>
                <c:pt idx="6094">
                  <c:v>-8.9285709999999997E-3</c:v>
                </c:pt>
                <c:pt idx="6095">
                  <c:v>-0.216240876</c:v>
                </c:pt>
                <c:pt idx="6096">
                  <c:v>-5.6603774000000003E-2</c:v>
                </c:pt>
                <c:pt idx="6097">
                  <c:v>-0.117647059</c:v>
                </c:pt>
                <c:pt idx="6098">
                  <c:v>9.4660194000000003E-2</c:v>
                </c:pt>
                <c:pt idx="6099">
                  <c:v>-0.15340547399999999</c:v>
                </c:pt>
                <c:pt idx="6100">
                  <c:v>-6.8058778E-2</c:v>
                </c:pt>
                <c:pt idx="6101">
                  <c:v>-3.9177905999999998E-2</c:v>
                </c:pt>
                <c:pt idx="6102">
                  <c:v>-0.26384364799999999</c:v>
                </c:pt>
                <c:pt idx="6103">
                  <c:v>-0.23148148099999999</c:v>
                </c:pt>
                <c:pt idx="6104">
                  <c:v>6.5519155999999995E-2</c:v>
                </c:pt>
                <c:pt idx="6105">
                  <c:v>-0.185621446</c:v>
                </c:pt>
                <c:pt idx="6106">
                  <c:v>1.0101010000000001E-2</c:v>
                </c:pt>
                <c:pt idx="6107">
                  <c:v>-0.159777424</c:v>
                </c:pt>
                <c:pt idx="6108">
                  <c:v>-8.5978836000000003E-2</c:v>
                </c:pt>
                <c:pt idx="6109">
                  <c:v>-0.130070831</c:v>
                </c:pt>
                <c:pt idx="6110">
                  <c:v>1.1864407E-2</c:v>
                </c:pt>
                <c:pt idx="6111">
                  <c:v>1.8823528999999999E-2</c:v>
                </c:pt>
                <c:pt idx="6112">
                  <c:v>-2.8301887000000001E-2</c:v>
                </c:pt>
                <c:pt idx="6113">
                  <c:v>2.8173912999999998E-2</c:v>
                </c:pt>
                <c:pt idx="6114">
                  <c:v>-0.113154173</c:v>
                </c:pt>
                <c:pt idx="6115">
                  <c:v>-8.0112045000000007E-2</c:v>
                </c:pt>
                <c:pt idx="6116">
                  <c:v>7.6923080000000001E-3</c:v>
                </c:pt>
                <c:pt idx="6117">
                  <c:v>-0.11368421099999999</c:v>
                </c:pt>
                <c:pt idx="6118">
                  <c:v>-0.17470760199999999</c:v>
                </c:pt>
                <c:pt idx="6119">
                  <c:v>2.1134594E-2</c:v>
                </c:pt>
                <c:pt idx="6120">
                  <c:v>-8.0527085999999998E-2</c:v>
                </c:pt>
                <c:pt idx="6121">
                  <c:v>-9.1320755000000003E-2</c:v>
                </c:pt>
                <c:pt idx="6122">
                  <c:v>-4.7588005000000003E-2</c:v>
                </c:pt>
                <c:pt idx="6123">
                  <c:v>6.976744E-3</c:v>
                </c:pt>
                <c:pt idx="6124">
                  <c:v>-8.6334746000000004E-2</c:v>
                </c:pt>
                <c:pt idx="6125">
                  <c:v>0.123513871</c:v>
                </c:pt>
                <c:pt idx="6126">
                  <c:v>-1.0101010000000001E-2</c:v>
                </c:pt>
                <c:pt idx="6127">
                  <c:v>-0.23418972299999999</c:v>
                </c:pt>
                <c:pt idx="6128">
                  <c:v>2.6053639999999999E-2</c:v>
                </c:pt>
                <c:pt idx="6129">
                  <c:v>0.17414860700000001</c:v>
                </c:pt>
                <c:pt idx="6130">
                  <c:v>-1.4387109E-2</c:v>
                </c:pt>
                <c:pt idx="6131">
                  <c:v>2.08413E-2</c:v>
                </c:pt>
                <c:pt idx="6132">
                  <c:v>1.3178295E-2</c:v>
                </c:pt>
                <c:pt idx="6133">
                  <c:v>-8.3387410999999995E-2</c:v>
                </c:pt>
                <c:pt idx="6134">
                  <c:v>1.494272E-3</c:v>
                </c:pt>
                <c:pt idx="6135">
                  <c:v>-0.15963395999999999</c:v>
                </c:pt>
                <c:pt idx="6136">
                  <c:v>7.6003416000000004E-2</c:v>
                </c:pt>
                <c:pt idx="6137">
                  <c:v>2.9634734999999999E-2</c:v>
                </c:pt>
                <c:pt idx="6138">
                  <c:v>2.1304348000000001E-2</c:v>
                </c:pt>
                <c:pt idx="6139">
                  <c:v>-0.13864306800000001</c:v>
                </c:pt>
                <c:pt idx="6140">
                  <c:v>-0.200350467</c:v>
                </c:pt>
                <c:pt idx="6141">
                  <c:v>-5.3691274999999997E-2</c:v>
                </c:pt>
                <c:pt idx="6142">
                  <c:v>1.7019960000000001E-2</c:v>
                </c:pt>
                <c:pt idx="6143">
                  <c:v>-9.0723940000000003E-2</c:v>
                </c:pt>
                <c:pt idx="6144">
                  <c:v>5.9096670000000004E-3</c:v>
                </c:pt>
                <c:pt idx="6145">
                  <c:v>-0.24576271199999999</c:v>
                </c:pt>
                <c:pt idx="6146">
                  <c:v>-0.157303371</c:v>
                </c:pt>
                <c:pt idx="6147">
                  <c:v>-7.7894737000000006E-2</c:v>
                </c:pt>
                <c:pt idx="6148">
                  <c:v>0.142553191</c:v>
                </c:pt>
                <c:pt idx="6149">
                  <c:v>-3.3062331E-2</c:v>
                </c:pt>
                <c:pt idx="6150">
                  <c:v>-0.10866696000000001</c:v>
                </c:pt>
                <c:pt idx="6151">
                  <c:v>-0.14444444400000001</c:v>
                </c:pt>
                <c:pt idx="6152">
                  <c:v>-4.5318351999999999E-2</c:v>
                </c:pt>
                <c:pt idx="6153">
                  <c:v>1.8518519000000001E-2</c:v>
                </c:pt>
                <c:pt idx="6154">
                  <c:v>-3.1151557999999999E-2</c:v>
                </c:pt>
                <c:pt idx="6155">
                  <c:v>-8.9219330999999999E-2</c:v>
                </c:pt>
                <c:pt idx="6156">
                  <c:v>-0.20634920600000001</c:v>
                </c:pt>
                <c:pt idx="6157">
                  <c:v>-6.5965582999999994E-2</c:v>
                </c:pt>
                <c:pt idx="6158">
                  <c:v>-0.128855148</c:v>
                </c:pt>
                <c:pt idx="6159">
                  <c:v>-2.5806452000000001E-2</c:v>
                </c:pt>
                <c:pt idx="6160">
                  <c:v>7.6893204000000007E-2</c:v>
                </c:pt>
                <c:pt idx="6161">
                  <c:v>-0.22948717900000001</c:v>
                </c:pt>
                <c:pt idx="6162">
                  <c:v>8.8151658999999993E-2</c:v>
                </c:pt>
                <c:pt idx="6163">
                  <c:v>-5.1733332999999999E-2</c:v>
                </c:pt>
                <c:pt idx="6164">
                  <c:v>-5.7765667999999999E-2</c:v>
                </c:pt>
                <c:pt idx="6165">
                  <c:v>1.4468085E-2</c:v>
                </c:pt>
                <c:pt idx="6166">
                  <c:v>-4.9285714000000001E-2</c:v>
                </c:pt>
                <c:pt idx="6167">
                  <c:v>6.6711099999999996E-4</c:v>
                </c:pt>
                <c:pt idx="6168">
                  <c:v>-0.175347222</c:v>
                </c:pt>
                <c:pt idx="6169">
                  <c:v>-4.3499999999999997E-2</c:v>
                </c:pt>
                <c:pt idx="6170">
                  <c:v>-6.5934066E-2</c:v>
                </c:pt>
                <c:pt idx="6171">
                  <c:v>-0.105522143</c:v>
                </c:pt>
                <c:pt idx="6172">
                  <c:v>-7.7166065000000006E-2</c:v>
                </c:pt>
                <c:pt idx="6173">
                  <c:v>-0.157376403</c:v>
                </c:pt>
                <c:pt idx="6174">
                  <c:v>-3.6197763000000001E-2</c:v>
                </c:pt>
                <c:pt idx="6175">
                  <c:v>1.2043511999999999E-2</c:v>
                </c:pt>
                <c:pt idx="6176">
                  <c:v>-0.22427895</c:v>
                </c:pt>
                <c:pt idx="6177">
                  <c:v>-8.4661354999999994E-2</c:v>
                </c:pt>
                <c:pt idx="6178">
                  <c:v>5.5389222000000002E-2</c:v>
                </c:pt>
                <c:pt idx="6179">
                  <c:v>1.1863224E-2</c:v>
                </c:pt>
                <c:pt idx="6180">
                  <c:v>-0.134146341</c:v>
                </c:pt>
                <c:pt idx="6181">
                  <c:v>-0.22381835</c:v>
                </c:pt>
                <c:pt idx="6182">
                  <c:v>-0.12511013200000001</c:v>
                </c:pt>
                <c:pt idx="6183">
                  <c:v>-8.2304527000000002E-2</c:v>
                </c:pt>
                <c:pt idx="6184">
                  <c:v>-0.10297912300000001</c:v>
                </c:pt>
                <c:pt idx="6185">
                  <c:v>-0.12872584300000001</c:v>
                </c:pt>
                <c:pt idx="6186">
                  <c:v>-2.9508197E-2</c:v>
                </c:pt>
                <c:pt idx="6187">
                  <c:v>-9.8773005999999997E-2</c:v>
                </c:pt>
                <c:pt idx="6188">
                  <c:v>4.9230769999999997E-3</c:v>
                </c:pt>
                <c:pt idx="6189">
                  <c:v>-8.0584708000000005E-2</c:v>
                </c:pt>
                <c:pt idx="6190">
                  <c:v>-7.0195960000000003E-3</c:v>
                </c:pt>
                <c:pt idx="6191">
                  <c:v>-2.6024096E-2</c:v>
                </c:pt>
                <c:pt idx="6192">
                  <c:v>-3.9840639999999998E-3</c:v>
                </c:pt>
                <c:pt idx="6193">
                  <c:v>-5.9970015000000002E-2</c:v>
                </c:pt>
                <c:pt idx="6194">
                  <c:v>-8.7719300000000007E-3</c:v>
                </c:pt>
                <c:pt idx="6195">
                  <c:v>5.5830389000000001E-2</c:v>
                </c:pt>
                <c:pt idx="6196">
                  <c:v>-3.7837837999999999E-2</c:v>
                </c:pt>
                <c:pt idx="6197">
                  <c:v>-0.102623457</c:v>
                </c:pt>
                <c:pt idx="6198">
                  <c:v>-5.0379198E-2</c:v>
                </c:pt>
                <c:pt idx="6199">
                  <c:v>-0.14996926899999999</c:v>
                </c:pt>
                <c:pt idx="6200">
                  <c:v>-2.0847811000000001E-2</c:v>
                </c:pt>
                <c:pt idx="6201">
                  <c:v>-0.16435185199999999</c:v>
                </c:pt>
                <c:pt idx="6202">
                  <c:v>-2.2307692E-2</c:v>
                </c:pt>
                <c:pt idx="6203">
                  <c:v>-4.2362524999999998E-2</c:v>
                </c:pt>
                <c:pt idx="6204">
                  <c:v>2.8368793999999999E-2</c:v>
                </c:pt>
                <c:pt idx="6205">
                  <c:v>-6.2634146000000002E-2</c:v>
                </c:pt>
                <c:pt idx="6206">
                  <c:v>-6.0264576E-2</c:v>
                </c:pt>
                <c:pt idx="6207">
                  <c:v>5.4347830000000003E-3</c:v>
                </c:pt>
                <c:pt idx="6208">
                  <c:v>-0.414814815</c:v>
                </c:pt>
                <c:pt idx="6209">
                  <c:v>-8.1771721000000006E-2</c:v>
                </c:pt>
                <c:pt idx="6210">
                  <c:v>-3.8284132999999998E-2</c:v>
                </c:pt>
                <c:pt idx="6211">
                  <c:v>-1.0401189E-2</c:v>
                </c:pt>
                <c:pt idx="6212">
                  <c:v>-8.8504578E-2</c:v>
                </c:pt>
                <c:pt idx="6213">
                  <c:v>-0.43744142499999999</c:v>
                </c:pt>
                <c:pt idx="6214">
                  <c:v>-9.4790777000000007E-2</c:v>
                </c:pt>
                <c:pt idx="6215">
                  <c:v>-0.14230769200000001</c:v>
                </c:pt>
                <c:pt idx="6216">
                  <c:v>-4.5845271999999999E-2</c:v>
                </c:pt>
                <c:pt idx="6217">
                  <c:v>-8.8333333E-2</c:v>
                </c:pt>
                <c:pt idx="6218">
                  <c:v>-0.122295082</c:v>
                </c:pt>
                <c:pt idx="6219">
                  <c:v>0</c:v>
                </c:pt>
                <c:pt idx="6220">
                  <c:v>-1.3816926E-2</c:v>
                </c:pt>
                <c:pt idx="6221">
                  <c:v>2.0757021E-2</c:v>
                </c:pt>
                <c:pt idx="6222">
                  <c:v>-0.19176706800000001</c:v>
                </c:pt>
                <c:pt idx="6223">
                  <c:v>-8.0775440000000007E-3</c:v>
                </c:pt>
                <c:pt idx="6224">
                  <c:v>-2.2172950000000002E-3</c:v>
                </c:pt>
                <c:pt idx="6225">
                  <c:v>-9.7383097000000002E-2</c:v>
                </c:pt>
                <c:pt idx="6226">
                  <c:v>-5.6790122999999998E-2</c:v>
                </c:pt>
                <c:pt idx="6227">
                  <c:v>3.1979977999999999E-2</c:v>
                </c:pt>
                <c:pt idx="6228">
                  <c:v>-4.0500000000000001E-2</c:v>
                </c:pt>
                <c:pt idx="6229">
                  <c:v>6.2827229999999996E-3</c:v>
                </c:pt>
                <c:pt idx="6230">
                  <c:v>-6.2857143000000004E-2</c:v>
                </c:pt>
                <c:pt idx="6231">
                  <c:v>4.1095890000000003E-2</c:v>
                </c:pt>
                <c:pt idx="6232">
                  <c:v>9.6774193999999994E-2</c:v>
                </c:pt>
                <c:pt idx="6233">
                  <c:v>-8.3695651999999995E-2</c:v>
                </c:pt>
                <c:pt idx="6234">
                  <c:v>4.9535600000000001E-3</c:v>
                </c:pt>
                <c:pt idx="6235">
                  <c:v>-3.5714285999999998E-2</c:v>
                </c:pt>
                <c:pt idx="6236">
                  <c:v>1.923077E-3</c:v>
                </c:pt>
                <c:pt idx="6237">
                  <c:v>-0.116335878</c:v>
                </c:pt>
                <c:pt idx="6238">
                  <c:v>6.0716897999999998E-2</c:v>
                </c:pt>
                <c:pt idx="6239">
                  <c:v>-6.2664559999999994E-2</c:v>
                </c:pt>
                <c:pt idx="6240">
                  <c:v>-5.9183672999999999E-2</c:v>
                </c:pt>
                <c:pt idx="6241">
                  <c:v>-9.2857143000000003E-2</c:v>
                </c:pt>
                <c:pt idx="6242">
                  <c:v>-5.2105141000000001E-2</c:v>
                </c:pt>
                <c:pt idx="6243">
                  <c:v>-4.3126684999999998E-2</c:v>
                </c:pt>
                <c:pt idx="6244">
                  <c:v>-6.5611606000000003E-2</c:v>
                </c:pt>
                <c:pt idx="6245">
                  <c:v>-6.2162162E-2</c:v>
                </c:pt>
                <c:pt idx="6246">
                  <c:v>4.5669291000000001E-2</c:v>
                </c:pt>
                <c:pt idx="6247">
                  <c:v>-8.8607589999999993E-3</c:v>
                </c:pt>
                <c:pt idx="6248">
                  <c:v>-8.9743589999999998E-2</c:v>
                </c:pt>
                <c:pt idx="6249">
                  <c:v>-9.2476059999999999E-2</c:v>
                </c:pt>
                <c:pt idx="6250">
                  <c:v>-0.19761904799999999</c:v>
                </c:pt>
                <c:pt idx="6251">
                  <c:v>1.9378280000000001E-2</c:v>
                </c:pt>
                <c:pt idx="6252">
                  <c:v>0.118222892</c:v>
                </c:pt>
                <c:pt idx="6253">
                  <c:v>2.7583670000000001E-2</c:v>
                </c:pt>
                <c:pt idx="6254">
                  <c:v>5.5825242999999997E-2</c:v>
                </c:pt>
                <c:pt idx="6255">
                  <c:v>-1.5060241E-2</c:v>
                </c:pt>
                <c:pt idx="6256">
                  <c:v>7.2289157000000007E-2</c:v>
                </c:pt>
                <c:pt idx="6257">
                  <c:v>-2.2666667000000001E-2</c:v>
                </c:pt>
                <c:pt idx="6258">
                  <c:v>4.0020010000000002E-2</c:v>
                </c:pt>
                <c:pt idx="6259">
                  <c:v>-0.108429752</c:v>
                </c:pt>
                <c:pt idx="6260">
                  <c:v>4.5365853999999997E-2</c:v>
                </c:pt>
                <c:pt idx="6261">
                  <c:v>6.1363635999999999E-2</c:v>
                </c:pt>
                <c:pt idx="6262">
                  <c:v>-0.42901554400000003</c:v>
                </c:pt>
                <c:pt idx="6263">
                  <c:v>-1.1780105000000001E-2</c:v>
                </c:pt>
                <c:pt idx="6264">
                  <c:v>-6.6916238000000003E-2</c:v>
                </c:pt>
                <c:pt idx="6265">
                  <c:v>0.127733756</c:v>
                </c:pt>
                <c:pt idx="6266">
                  <c:v>-8.7214611999999997E-2</c:v>
                </c:pt>
                <c:pt idx="6267">
                  <c:v>5.4682954999999998E-2</c:v>
                </c:pt>
                <c:pt idx="6268">
                  <c:v>4.3974394999999999E-2</c:v>
                </c:pt>
                <c:pt idx="6269">
                  <c:v>-0.29324952199999998</c:v>
                </c:pt>
                <c:pt idx="6270">
                  <c:v>2.5228126999999999E-2</c:v>
                </c:pt>
                <c:pt idx="6271">
                  <c:v>3.4636871999999999E-2</c:v>
                </c:pt>
                <c:pt idx="6272">
                  <c:v>-0.104125737</c:v>
                </c:pt>
                <c:pt idx="6273">
                  <c:v>-4.1450777000000001E-2</c:v>
                </c:pt>
                <c:pt idx="6274">
                  <c:v>5.0251260000000004E-3</c:v>
                </c:pt>
                <c:pt idx="6275">
                  <c:v>0.16104868899999999</c:v>
                </c:pt>
                <c:pt idx="6276">
                  <c:v>-0.115471213</c:v>
                </c:pt>
                <c:pt idx="6277">
                  <c:v>-0.224548736</c:v>
                </c:pt>
                <c:pt idx="6278">
                  <c:v>-0.128205128</c:v>
                </c:pt>
                <c:pt idx="6279">
                  <c:v>0.13181818200000001</c:v>
                </c:pt>
                <c:pt idx="6280">
                  <c:v>-2.0654044999999999E-2</c:v>
                </c:pt>
                <c:pt idx="6281">
                  <c:v>3.3050847000000001E-2</c:v>
                </c:pt>
                <c:pt idx="6282">
                  <c:v>-2.9464285999999999E-2</c:v>
                </c:pt>
                <c:pt idx="6283">
                  <c:v>3.68272E-3</c:v>
                </c:pt>
                <c:pt idx="6284">
                  <c:v>4.4444444E-2</c:v>
                </c:pt>
                <c:pt idx="6285">
                  <c:v>1.1178141000000001E-2</c:v>
                </c:pt>
                <c:pt idx="6286">
                  <c:v>4.7494172000000001E-2</c:v>
                </c:pt>
                <c:pt idx="6287">
                  <c:v>-1.8223235000000001E-2</c:v>
                </c:pt>
                <c:pt idx="6288">
                  <c:v>-0.102834008</c:v>
                </c:pt>
                <c:pt idx="6289">
                  <c:v>-0.116047144</c:v>
                </c:pt>
                <c:pt idx="6290">
                  <c:v>6.2482249999999996E-3</c:v>
                </c:pt>
                <c:pt idx="6291">
                  <c:v>3.8730159E-2</c:v>
                </c:pt>
                <c:pt idx="6292">
                  <c:v>-0.45508100099999999</c:v>
                </c:pt>
                <c:pt idx="6293">
                  <c:v>-3.1394274999999999E-2</c:v>
                </c:pt>
                <c:pt idx="6294">
                  <c:v>-0.115702479</c:v>
                </c:pt>
                <c:pt idx="6295">
                  <c:v>4.9574546999999997E-2</c:v>
                </c:pt>
                <c:pt idx="6296">
                  <c:v>1.0869564999999999E-2</c:v>
                </c:pt>
                <c:pt idx="6297">
                  <c:v>-0.121522694</c:v>
                </c:pt>
                <c:pt idx="6298">
                  <c:v>0</c:v>
                </c:pt>
                <c:pt idx="6299">
                  <c:v>-0.134210526</c:v>
                </c:pt>
                <c:pt idx="6300">
                  <c:v>0.107526882</c:v>
                </c:pt>
                <c:pt idx="6301">
                  <c:v>-0.193987521</c:v>
                </c:pt>
                <c:pt idx="6302">
                  <c:v>-0.27540983600000002</c:v>
                </c:pt>
                <c:pt idx="6303">
                  <c:v>-4.5368619999999998E-2</c:v>
                </c:pt>
                <c:pt idx="6304">
                  <c:v>-2.7819548999999999E-2</c:v>
                </c:pt>
                <c:pt idx="6305">
                  <c:v>-8.6666667000000003E-2</c:v>
                </c:pt>
                <c:pt idx="6306">
                  <c:v>-2.9702969999999999E-2</c:v>
                </c:pt>
                <c:pt idx="6307">
                  <c:v>-5.3468208000000003E-2</c:v>
                </c:pt>
                <c:pt idx="6308">
                  <c:v>-6.0917180000000001E-2</c:v>
                </c:pt>
                <c:pt idx="6309">
                  <c:v>-7.7565631999999995E-2</c:v>
                </c:pt>
                <c:pt idx="6310">
                  <c:v>-0.20643431600000001</c:v>
                </c:pt>
                <c:pt idx="6311">
                  <c:v>-0.19284294199999999</c:v>
                </c:pt>
                <c:pt idx="6312">
                  <c:v>0.16304347799999999</c:v>
                </c:pt>
                <c:pt idx="6313">
                  <c:v>-8.9062500000000003E-2</c:v>
                </c:pt>
                <c:pt idx="6314">
                  <c:v>3.4698126000000003E-2</c:v>
                </c:pt>
                <c:pt idx="6315">
                  <c:v>7.7120820000000003E-3</c:v>
                </c:pt>
                <c:pt idx="6316">
                  <c:v>0.11906354500000001</c:v>
                </c:pt>
                <c:pt idx="6317">
                  <c:v>-8.0538444000000001E-2</c:v>
                </c:pt>
                <c:pt idx="6318">
                  <c:v>-9.3567251000000004E-2</c:v>
                </c:pt>
                <c:pt idx="6319">
                  <c:v>-7.9229121999999999E-2</c:v>
                </c:pt>
                <c:pt idx="6320">
                  <c:v>-6.9156299999999997E-4</c:v>
                </c:pt>
                <c:pt idx="6321">
                  <c:v>-3.6208733E-2</c:v>
                </c:pt>
                <c:pt idx="6322">
                  <c:v>-2.2597832000000002E-2</c:v>
                </c:pt>
                <c:pt idx="6323">
                  <c:v>-0.24675324700000001</c:v>
                </c:pt>
                <c:pt idx="6324">
                  <c:v>-9.1045899E-2</c:v>
                </c:pt>
                <c:pt idx="6325">
                  <c:v>-3.8990825999999999E-2</c:v>
                </c:pt>
                <c:pt idx="6326">
                  <c:v>-4.0118871E-2</c:v>
                </c:pt>
                <c:pt idx="6327">
                  <c:v>-0.1</c:v>
                </c:pt>
                <c:pt idx="6328">
                  <c:v>-0.1</c:v>
                </c:pt>
                <c:pt idx="6329">
                  <c:v>0.21858108100000001</c:v>
                </c:pt>
                <c:pt idx="6330">
                  <c:v>4.1745731000000001E-2</c:v>
                </c:pt>
                <c:pt idx="6331">
                  <c:v>-0.122051282</c:v>
                </c:pt>
                <c:pt idx="6332">
                  <c:v>-0.1323655</c:v>
                </c:pt>
                <c:pt idx="6333">
                  <c:v>-1.7204301000000002E-2</c:v>
                </c:pt>
                <c:pt idx="6334">
                  <c:v>-0.117011278</c:v>
                </c:pt>
                <c:pt idx="6335">
                  <c:v>-0.11056511099999999</c:v>
                </c:pt>
                <c:pt idx="6336">
                  <c:v>3.4482759000000002E-2</c:v>
                </c:pt>
                <c:pt idx="6337">
                  <c:v>-7.5125208999999998E-2</c:v>
                </c:pt>
                <c:pt idx="6338">
                  <c:v>-0.1144087</c:v>
                </c:pt>
                <c:pt idx="6339">
                  <c:v>-7.4577668E-2</c:v>
                </c:pt>
                <c:pt idx="6340">
                  <c:v>-6.9105690999999997E-2</c:v>
                </c:pt>
                <c:pt idx="6341">
                  <c:v>-0.106493506</c:v>
                </c:pt>
                <c:pt idx="6342">
                  <c:v>6.0606059999999996E-3</c:v>
                </c:pt>
                <c:pt idx="6343">
                  <c:v>-0.276325088</c:v>
                </c:pt>
                <c:pt idx="6344">
                  <c:v>-0.139534884</c:v>
                </c:pt>
                <c:pt idx="6345">
                  <c:v>4.4378067E-2</c:v>
                </c:pt>
                <c:pt idx="6346">
                  <c:v>-5.1847766000000003E-2</c:v>
                </c:pt>
                <c:pt idx="6347">
                  <c:v>1.0290828E-2</c:v>
                </c:pt>
                <c:pt idx="6348">
                  <c:v>0.111864407</c:v>
                </c:pt>
                <c:pt idx="6349">
                  <c:v>1.6129032000000001E-2</c:v>
                </c:pt>
                <c:pt idx="6350">
                  <c:v>-5.8620690000000003E-2</c:v>
                </c:pt>
                <c:pt idx="6351">
                  <c:v>-0.121710526</c:v>
                </c:pt>
                <c:pt idx="6352">
                  <c:v>2.6294820999999999E-2</c:v>
                </c:pt>
                <c:pt idx="6353">
                  <c:v>-0.21502412100000001</c:v>
                </c:pt>
                <c:pt idx="6354">
                  <c:v>-6.8311581999999996E-2</c:v>
                </c:pt>
                <c:pt idx="6355">
                  <c:v>-9.2291738999999998E-2</c:v>
                </c:pt>
                <c:pt idx="6356">
                  <c:v>-5.3061223999999997E-2</c:v>
                </c:pt>
                <c:pt idx="6357">
                  <c:v>9.4086020000000003E-3</c:v>
                </c:pt>
                <c:pt idx="6358">
                  <c:v>-8.3682008000000002E-2</c:v>
                </c:pt>
                <c:pt idx="6359">
                  <c:v>-0.278481013</c:v>
                </c:pt>
                <c:pt idx="6360">
                  <c:v>-0.15947345700000001</c:v>
                </c:pt>
                <c:pt idx="6361">
                  <c:v>-0.20404984400000001</c:v>
                </c:pt>
                <c:pt idx="6362">
                  <c:v>-9.0771559999999994E-3</c:v>
                </c:pt>
                <c:pt idx="6363">
                  <c:v>5.8295963999999999E-2</c:v>
                </c:pt>
                <c:pt idx="6364">
                  <c:v>1.7777778000000001E-2</c:v>
                </c:pt>
                <c:pt idx="6365">
                  <c:v>6.5573769999999997E-3</c:v>
                </c:pt>
                <c:pt idx="6366">
                  <c:v>-0.14619047600000001</c:v>
                </c:pt>
                <c:pt idx="6367">
                  <c:v>3.125E-2</c:v>
                </c:pt>
                <c:pt idx="6368">
                  <c:v>-9.6657633000000007E-2</c:v>
                </c:pt>
                <c:pt idx="6369">
                  <c:v>-3.4378159999999998E-2</c:v>
                </c:pt>
                <c:pt idx="6370">
                  <c:v>8.0639787000000004E-2</c:v>
                </c:pt>
                <c:pt idx="6371">
                  <c:v>9.5290252000000006E-2</c:v>
                </c:pt>
                <c:pt idx="6372">
                  <c:v>0.14226375899999999</c:v>
                </c:pt>
                <c:pt idx="6373">
                  <c:v>-0.18393351799999999</c:v>
                </c:pt>
                <c:pt idx="6374">
                  <c:v>-0.29267015699999999</c:v>
                </c:pt>
                <c:pt idx="6375">
                  <c:v>-7.4523397000000005E-2</c:v>
                </c:pt>
                <c:pt idx="6376">
                  <c:v>-2.532833E-2</c:v>
                </c:pt>
                <c:pt idx="6377">
                  <c:v>3.7881445E-2</c:v>
                </c:pt>
                <c:pt idx="6378">
                  <c:v>-0.16565612800000001</c:v>
                </c:pt>
                <c:pt idx="6379">
                  <c:v>-0.102489867</c:v>
                </c:pt>
                <c:pt idx="6380">
                  <c:v>-5.7288351000000001E-2</c:v>
                </c:pt>
                <c:pt idx="6381">
                  <c:v>8.5539715000000002E-2</c:v>
                </c:pt>
                <c:pt idx="6382">
                  <c:v>-0.22130177500000001</c:v>
                </c:pt>
                <c:pt idx="6383">
                  <c:v>-6.5952179999999999E-3</c:v>
                </c:pt>
                <c:pt idx="6384">
                  <c:v>1.5962753999999999E-2</c:v>
                </c:pt>
                <c:pt idx="6385">
                  <c:v>-6.4583333000000007E-2</c:v>
                </c:pt>
                <c:pt idx="6386">
                  <c:v>-7.0422534999999994E-2</c:v>
                </c:pt>
                <c:pt idx="6387">
                  <c:v>5.4244604000000002E-2</c:v>
                </c:pt>
                <c:pt idx="6388">
                  <c:v>-1.6245486999999999E-2</c:v>
                </c:pt>
                <c:pt idx="6389">
                  <c:v>-1.2500000000000001E-2</c:v>
                </c:pt>
                <c:pt idx="6390">
                  <c:v>-9.4175006000000006E-2</c:v>
                </c:pt>
                <c:pt idx="6391">
                  <c:v>-7.3354068999999994E-2</c:v>
                </c:pt>
                <c:pt idx="6392">
                  <c:v>-8.9908257000000005E-2</c:v>
                </c:pt>
                <c:pt idx="6393">
                  <c:v>-7.1767810000000001E-2</c:v>
                </c:pt>
                <c:pt idx="6394">
                  <c:v>3.2581454000000003E-2</c:v>
                </c:pt>
                <c:pt idx="6395">
                  <c:v>-3.7437979000000003E-2</c:v>
                </c:pt>
                <c:pt idx="6396">
                  <c:v>-0.144385027</c:v>
                </c:pt>
                <c:pt idx="6397">
                  <c:v>-7.1048816000000001E-2</c:v>
                </c:pt>
                <c:pt idx="6398">
                  <c:v>2.6278408999999999E-2</c:v>
                </c:pt>
                <c:pt idx="6399">
                  <c:v>1.277081E-2</c:v>
                </c:pt>
                <c:pt idx="6400">
                  <c:v>-0.118556701</c:v>
                </c:pt>
                <c:pt idx="6401">
                  <c:v>9.7087379999999997E-3</c:v>
                </c:pt>
                <c:pt idx="6402">
                  <c:v>-4.1713641000000003E-2</c:v>
                </c:pt>
                <c:pt idx="6403">
                  <c:v>-0.157407407</c:v>
                </c:pt>
                <c:pt idx="6404">
                  <c:v>-6.8672135999999995E-2</c:v>
                </c:pt>
                <c:pt idx="6405">
                  <c:v>-0.119392685</c:v>
                </c:pt>
                <c:pt idx="6406">
                  <c:v>-0.39089026900000001</c:v>
                </c:pt>
                <c:pt idx="6407">
                  <c:v>-2.9726516000000001E-2</c:v>
                </c:pt>
                <c:pt idx="6408">
                  <c:v>7.2888888999999998E-2</c:v>
                </c:pt>
                <c:pt idx="6409">
                  <c:v>-0.21702127700000001</c:v>
                </c:pt>
                <c:pt idx="6410">
                  <c:v>-7.8574914999999995E-2</c:v>
                </c:pt>
                <c:pt idx="6411">
                  <c:v>-5.4892600999999999E-2</c:v>
                </c:pt>
                <c:pt idx="6412">
                  <c:v>-0.15377402700000001</c:v>
                </c:pt>
                <c:pt idx="6413">
                  <c:v>-0.34424263199999999</c:v>
                </c:pt>
                <c:pt idx="6414">
                  <c:v>7.5454544999999998E-2</c:v>
                </c:pt>
                <c:pt idx="6415">
                  <c:v>-0.118544601</c:v>
                </c:pt>
                <c:pt idx="6416">
                  <c:v>0</c:v>
                </c:pt>
                <c:pt idx="6417">
                  <c:v>-5.0391644999999999E-2</c:v>
                </c:pt>
                <c:pt idx="6418">
                  <c:v>-3.4357105999999998E-2</c:v>
                </c:pt>
                <c:pt idx="6419">
                  <c:v>-2.8459274E-2</c:v>
                </c:pt>
                <c:pt idx="6420">
                  <c:v>9.3030124000000006E-2</c:v>
                </c:pt>
                <c:pt idx="6421">
                  <c:v>-0.16808988799999999</c:v>
                </c:pt>
                <c:pt idx="6422">
                  <c:v>8.5779642000000003E-2</c:v>
                </c:pt>
                <c:pt idx="6423">
                  <c:v>-9.7291875999999999E-2</c:v>
                </c:pt>
                <c:pt idx="6424">
                  <c:v>1.1840689E-2</c:v>
                </c:pt>
                <c:pt idx="6425">
                  <c:v>7.7445652000000004E-2</c:v>
                </c:pt>
                <c:pt idx="6426">
                  <c:v>-4.0752350999999999E-2</c:v>
                </c:pt>
                <c:pt idx="6427">
                  <c:v>-4.4991966000000001E-2</c:v>
                </c:pt>
                <c:pt idx="6428">
                  <c:v>-8.9707928000000006E-2</c:v>
                </c:pt>
                <c:pt idx="6429">
                  <c:v>-3.6071273000000001E-2</c:v>
                </c:pt>
                <c:pt idx="6430">
                  <c:v>7.462687E-3</c:v>
                </c:pt>
                <c:pt idx="6431">
                  <c:v>0.20481927699999999</c:v>
                </c:pt>
                <c:pt idx="6432">
                  <c:v>-0.35029069800000001</c:v>
                </c:pt>
                <c:pt idx="6433">
                  <c:v>-0.14439876700000001</c:v>
                </c:pt>
                <c:pt idx="6434">
                  <c:v>-3.6441234000000003E-2</c:v>
                </c:pt>
                <c:pt idx="6435">
                  <c:v>-2.5999999999999999E-2</c:v>
                </c:pt>
                <c:pt idx="6436">
                  <c:v>5.5632822999999998E-2</c:v>
                </c:pt>
                <c:pt idx="6437">
                  <c:v>1.9736842000000001E-2</c:v>
                </c:pt>
                <c:pt idx="6438">
                  <c:v>1.4102564E-2</c:v>
                </c:pt>
                <c:pt idx="6439">
                  <c:v>-4.7789729999999997E-3</c:v>
                </c:pt>
                <c:pt idx="6440">
                  <c:v>-5.4916986000000001E-2</c:v>
                </c:pt>
                <c:pt idx="6441">
                  <c:v>-0.11637239200000001</c:v>
                </c:pt>
                <c:pt idx="6442">
                  <c:v>4.8850575E-2</c:v>
                </c:pt>
                <c:pt idx="6443">
                  <c:v>-0.139209428</c:v>
                </c:pt>
                <c:pt idx="6444">
                  <c:v>-0.39655172399999999</c:v>
                </c:pt>
                <c:pt idx="6445">
                  <c:v>-4.4958250000000002E-3</c:v>
                </c:pt>
                <c:pt idx="6446">
                  <c:v>-8.0745341999999998E-2</c:v>
                </c:pt>
                <c:pt idx="6447">
                  <c:v>3.2047800000000001E-2</c:v>
                </c:pt>
                <c:pt idx="6448">
                  <c:v>-9.1569766999999996E-2</c:v>
                </c:pt>
                <c:pt idx="6449">
                  <c:v>-5.8281198999999999E-2</c:v>
                </c:pt>
                <c:pt idx="6450">
                  <c:v>6.2132661999999998E-2</c:v>
                </c:pt>
                <c:pt idx="6451">
                  <c:v>-1.5005770999999999E-2</c:v>
                </c:pt>
                <c:pt idx="6452">
                  <c:v>-5.9101650000000002E-3</c:v>
                </c:pt>
                <c:pt idx="6453">
                  <c:v>4.3668120000000003E-3</c:v>
                </c:pt>
                <c:pt idx="6454">
                  <c:v>-4.7958037000000002E-2</c:v>
                </c:pt>
                <c:pt idx="6455">
                  <c:v>-3.9682540000000001E-3</c:v>
                </c:pt>
                <c:pt idx="6456">
                  <c:v>-4.2181818000000003E-2</c:v>
                </c:pt>
                <c:pt idx="6457">
                  <c:v>9.2307691999999997E-2</c:v>
                </c:pt>
                <c:pt idx="6458">
                  <c:v>-0.110903135</c:v>
                </c:pt>
                <c:pt idx="6459">
                  <c:v>3.4905083000000003E-2</c:v>
                </c:pt>
                <c:pt idx="6460">
                  <c:v>-5.3464266000000003E-2</c:v>
                </c:pt>
                <c:pt idx="6461">
                  <c:v>-0.12618296500000001</c:v>
                </c:pt>
                <c:pt idx="6462">
                  <c:v>4.3729373000000002E-2</c:v>
                </c:pt>
                <c:pt idx="6463">
                  <c:v>-4.2452829999999997E-2</c:v>
                </c:pt>
                <c:pt idx="6464">
                  <c:v>-0.14012738899999999</c:v>
                </c:pt>
                <c:pt idx="6465">
                  <c:v>-0.117913832</c:v>
                </c:pt>
                <c:pt idx="6466">
                  <c:v>-1.5300918E-2</c:v>
                </c:pt>
                <c:pt idx="6467">
                  <c:v>-2.1739129999999999E-2</c:v>
                </c:pt>
                <c:pt idx="6468">
                  <c:v>-6.9923371999999998E-2</c:v>
                </c:pt>
                <c:pt idx="6469">
                  <c:v>-9.0221896999999995E-2</c:v>
                </c:pt>
                <c:pt idx="6470">
                  <c:v>-0.17237687400000001</c:v>
                </c:pt>
                <c:pt idx="6471">
                  <c:v>-0.12884097</c:v>
                </c:pt>
                <c:pt idx="6472">
                  <c:v>-7.3033708000000003E-2</c:v>
                </c:pt>
                <c:pt idx="6473">
                  <c:v>-0.12720000000000001</c:v>
                </c:pt>
                <c:pt idx="6474">
                  <c:v>-0.13197969500000001</c:v>
                </c:pt>
                <c:pt idx="6475">
                  <c:v>-6.3542494000000005E-2</c:v>
                </c:pt>
                <c:pt idx="6476">
                  <c:v>4.4444444E-2</c:v>
                </c:pt>
                <c:pt idx="6477">
                  <c:v>-3.5868006000000001E-2</c:v>
                </c:pt>
                <c:pt idx="6478">
                  <c:v>-1.7089720999999999E-2</c:v>
                </c:pt>
                <c:pt idx="6479">
                  <c:v>-3.0303030000000002E-2</c:v>
                </c:pt>
                <c:pt idx="6480">
                  <c:v>-0.11065235299999999</c:v>
                </c:pt>
                <c:pt idx="6481">
                  <c:v>-3.4981906E-2</c:v>
                </c:pt>
                <c:pt idx="6482">
                  <c:v>5.5424528000000001E-2</c:v>
                </c:pt>
                <c:pt idx="6483">
                  <c:v>-8.4577113999999995E-2</c:v>
                </c:pt>
                <c:pt idx="6484">
                  <c:v>-6.6067416000000004E-2</c:v>
                </c:pt>
                <c:pt idx="6485">
                  <c:v>3.0263157999999998E-2</c:v>
                </c:pt>
                <c:pt idx="6486">
                  <c:v>-0.126829268</c:v>
                </c:pt>
                <c:pt idx="6487">
                  <c:v>-2.5170068E-2</c:v>
                </c:pt>
                <c:pt idx="6488">
                  <c:v>-5.8219178000000003E-2</c:v>
                </c:pt>
                <c:pt idx="6489">
                  <c:v>0.12</c:v>
                </c:pt>
                <c:pt idx="6490">
                  <c:v>-0.180327869</c:v>
                </c:pt>
                <c:pt idx="6491">
                  <c:v>9.6321695999999998E-2</c:v>
                </c:pt>
                <c:pt idx="6492">
                  <c:v>-8.5635358999999994E-2</c:v>
                </c:pt>
                <c:pt idx="6493">
                  <c:v>-0.125</c:v>
                </c:pt>
                <c:pt idx="6494">
                  <c:v>-1.0989011E-2</c:v>
                </c:pt>
                <c:pt idx="6495">
                  <c:v>1.8571429E-2</c:v>
                </c:pt>
                <c:pt idx="6496">
                  <c:v>-2.7777777999999999E-2</c:v>
                </c:pt>
                <c:pt idx="6497">
                  <c:v>-0.101010101</c:v>
                </c:pt>
                <c:pt idx="6498">
                  <c:v>-2.8571428999999999E-2</c:v>
                </c:pt>
                <c:pt idx="6499">
                  <c:v>5.8139530000000002E-3</c:v>
                </c:pt>
                <c:pt idx="6500">
                  <c:v>-5.8604155999999998E-2</c:v>
                </c:pt>
                <c:pt idx="6501">
                  <c:v>-2.955665E-2</c:v>
                </c:pt>
                <c:pt idx="6502">
                  <c:v>-9.8874597999999994E-2</c:v>
                </c:pt>
                <c:pt idx="6503">
                  <c:v>-5.2262089999999997E-2</c:v>
                </c:pt>
                <c:pt idx="6504">
                  <c:v>2.7225901E-2</c:v>
                </c:pt>
                <c:pt idx="6505">
                  <c:v>-8.498584E-3</c:v>
                </c:pt>
                <c:pt idx="6506">
                  <c:v>-3.8649705999999999E-2</c:v>
                </c:pt>
                <c:pt idx="6507">
                  <c:v>3.5629453999999998E-2</c:v>
                </c:pt>
                <c:pt idx="6508">
                  <c:v>4.4452475999999998E-2</c:v>
                </c:pt>
                <c:pt idx="6509">
                  <c:v>2.4335031E-2</c:v>
                </c:pt>
                <c:pt idx="6510">
                  <c:v>-5.5357142999999998E-2</c:v>
                </c:pt>
                <c:pt idx="6511">
                  <c:v>-3.9611091000000001E-2</c:v>
                </c:pt>
                <c:pt idx="6512">
                  <c:v>-0.18181818199999999</c:v>
                </c:pt>
                <c:pt idx="6513">
                  <c:v>-0.129720854</c:v>
                </c:pt>
                <c:pt idx="6514">
                  <c:v>2.7631879000000002E-2</c:v>
                </c:pt>
                <c:pt idx="6515">
                  <c:v>2.3255814E-2</c:v>
                </c:pt>
                <c:pt idx="6516">
                  <c:v>-0.14586255300000001</c:v>
                </c:pt>
                <c:pt idx="6517">
                  <c:v>-0.202297384</c:v>
                </c:pt>
                <c:pt idx="6518">
                  <c:v>-8.8149688000000004E-2</c:v>
                </c:pt>
                <c:pt idx="6519">
                  <c:v>-1.3648294E-2</c:v>
                </c:pt>
                <c:pt idx="6520">
                  <c:v>-0.13028953200000001</c:v>
                </c:pt>
                <c:pt idx="6521">
                  <c:v>-4.6360685999999998E-2</c:v>
                </c:pt>
                <c:pt idx="6522">
                  <c:v>0.11898305100000001</c:v>
                </c:pt>
                <c:pt idx="6523">
                  <c:v>-9.6491227999999998E-2</c:v>
                </c:pt>
                <c:pt idx="6524">
                  <c:v>-4.0399350000000001E-2</c:v>
                </c:pt>
                <c:pt idx="6525">
                  <c:v>-8.2934609000000006E-2</c:v>
                </c:pt>
                <c:pt idx="6526">
                  <c:v>-9.9037917000000003E-2</c:v>
                </c:pt>
                <c:pt idx="6527">
                  <c:v>-0.102232667</c:v>
                </c:pt>
                <c:pt idx="6528">
                  <c:v>-4.6360685999999998E-2</c:v>
                </c:pt>
                <c:pt idx="6529">
                  <c:v>0.30348258700000003</c:v>
                </c:pt>
                <c:pt idx="6530">
                  <c:v>-7.9344545000000002E-2</c:v>
                </c:pt>
                <c:pt idx="6531">
                  <c:v>-9.3548386999999997E-2</c:v>
                </c:pt>
                <c:pt idx="6532">
                  <c:v>0.21761658</c:v>
                </c:pt>
                <c:pt idx="6533">
                  <c:v>-0.130805687</c:v>
                </c:pt>
                <c:pt idx="6534">
                  <c:v>1.1260054E-2</c:v>
                </c:pt>
                <c:pt idx="6535">
                  <c:v>-3.1171019000000001E-2</c:v>
                </c:pt>
                <c:pt idx="6536">
                  <c:v>-2.4027822000000001E-2</c:v>
                </c:pt>
                <c:pt idx="6537">
                  <c:v>-4.1548631000000003E-2</c:v>
                </c:pt>
                <c:pt idx="6538">
                  <c:v>0.175135135</c:v>
                </c:pt>
                <c:pt idx="6539">
                  <c:v>-7.0840950999999999E-2</c:v>
                </c:pt>
                <c:pt idx="6540">
                  <c:v>-7.9617833999999998E-2</c:v>
                </c:pt>
                <c:pt idx="6541">
                  <c:v>3.2180209000000001E-2</c:v>
                </c:pt>
                <c:pt idx="6542">
                  <c:v>-2.195122E-2</c:v>
                </c:pt>
                <c:pt idx="6543">
                  <c:v>-2.5986842E-2</c:v>
                </c:pt>
                <c:pt idx="6544">
                  <c:v>0.13770728199999999</c:v>
                </c:pt>
                <c:pt idx="6545">
                  <c:v>-0.18484500600000001</c:v>
                </c:pt>
                <c:pt idx="6546">
                  <c:v>-0.312</c:v>
                </c:pt>
                <c:pt idx="6547">
                  <c:v>8.8919288999999999E-2</c:v>
                </c:pt>
                <c:pt idx="6548">
                  <c:v>-0.18773946399999999</c:v>
                </c:pt>
                <c:pt idx="6549">
                  <c:v>-2.2310757000000001E-2</c:v>
                </c:pt>
                <c:pt idx="6550">
                  <c:v>4.5614034999999997E-2</c:v>
                </c:pt>
                <c:pt idx="6551">
                  <c:v>1.8077729999999999E-3</c:v>
                </c:pt>
                <c:pt idx="6552">
                  <c:v>-7.0499999999999993E-2</c:v>
                </c:pt>
                <c:pt idx="6553">
                  <c:v>-3.4299969E-2</c:v>
                </c:pt>
                <c:pt idx="6554">
                  <c:v>-0.13164556999999999</c:v>
                </c:pt>
                <c:pt idx="6555">
                  <c:v>-5.6577090000000003E-3</c:v>
                </c:pt>
                <c:pt idx="6556">
                  <c:v>0.19653179200000001</c:v>
                </c:pt>
                <c:pt idx="6557">
                  <c:v>-0.153428904</c:v>
                </c:pt>
                <c:pt idx="6558">
                  <c:v>-7.2727272999999995E-2</c:v>
                </c:pt>
                <c:pt idx="6559">
                  <c:v>-3.0493274000000001E-2</c:v>
                </c:pt>
                <c:pt idx="6560">
                  <c:v>6.5438680000000004E-3</c:v>
                </c:pt>
                <c:pt idx="6561">
                  <c:v>-5.7971014000000001E-2</c:v>
                </c:pt>
                <c:pt idx="6562">
                  <c:v>-0.14111922099999999</c:v>
                </c:pt>
                <c:pt idx="6563">
                  <c:v>-6.9990412000000002E-2</c:v>
                </c:pt>
                <c:pt idx="6564">
                  <c:v>-2.9411764999999999E-2</c:v>
                </c:pt>
                <c:pt idx="6565">
                  <c:v>-2.2033898E-2</c:v>
                </c:pt>
                <c:pt idx="6566">
                  <c:v>3.5615349999999998E-3</c:v>
                </c:pt>
                <c:pt idx="6567">
                  <c:v>-5.4945050000000002E-3</c:v>
                </c:pt>
                <c:pt idx="6568">
                  <c:v>5.9701490000000001E-3</c:v>
                </c:pt>
                <c:pt idx="6569">
                  <c:v>-0.109874153</c:v>
                </c:pt>
                <c:pt idx="6570">
                  <c:v>0.11471321700000001</c:v>
                </c:pt>
                <c:pt idx="6571">
                  <c:v>-2.9575892999999999E-2</c:v>
                </c:pt>
                <c:pt idx="6572">
                  <c:v>-3.8532789999999997E-2</c:v>
                </c:pt>
                <c:pt idx="6573">
                  <c:v>-3.1481480999999999E-2</c:v>
                </c:pt>
                <c:pt idx="6574">
                  <c:v>7.2522982999999999E-2</c:v>
                </c:pt>
                <c:pt idx="6575">
                  <c:v>-0.12302070599999999</c:v>
                </c:pt>
                <c:pt idx="6576">
                  <c:v>-9.7428957999999996E-2</c:v>
                </c:pt>
                <c:pt idx="6577">
                  <c:v>-0.325342466</c:v>
                </c:pt>
                <c:pt idx="6578">
                  <c:v>-8.3275980999999999E-2</c:v>
                </c:pt>
                <c:pt idx="6579">
                  <c:v>-7.8590785999999996E-2</c:v>
                </c:pt>
                <c:pt idx="6580">
                  <c:v>2.5000000000000001E-2</c:v>
                </c:pt>
                <c:pt idx="6581">
                  <c:v>-7.3121870000000005E-2</c:v>
                </c:pt>
                <c:pt idx="6582">
                  <c:v>1.8206338999999998E-2</c:v>
                </c:pt>
                <c:pt idx="6583">
                  <c:v>4.283054E-2</c:v>
                </c:pt>
                <c:pt idx="6584">
                  <c:v>6.8386322999999999E-2</c:v>
                </c:pt>
                <c:pt idx="6585">
                  <c:v>4.0928527999999999E-2</c:v>
                </c:pt>
                <c:pt idx="6586">
                  <c:v>-4.1322313999999999E-2</c:v>
                </c:pt>
                <c:pt idx="6587">
                  <c:v>-5.8984374999999999E-2</c:v>
                </c:pt>
                <c:pt idx="6588">
                  <c:v>-0.24586666700000001</c:v>
                </c:pt>
                <c:pt idx="6589">
                  <c:v>-0.228008299</c:v>
                </c:pt>
                <c:pt idx="6590">
                  <c:v>-0.102352941</c:v>
                </c:pt>
                <c:pt idx="6591">
                  <c:v>-0.11253822600000001</c:v>
                </c:pt>
                <c:pt idx="6592">
                  <c:v>-5.2768165999999998E-2</c:v>
                </c:pt>
                <c:pt idx="6593">
                  <c:v>4.7577855000000002E-2</c:v>
                </c:pt>
                <c:pt idx="6594">
                  <c:v>-0.15108593000000001</c:v>
                </c:pt>
                <c:pt idx="6595">
                  <c:v>-0.10705289699999999</c:v>
                </c:pt>
                <c:pt idx="6596">
                  <c:v>-9.4382021999999996E-2</c:v>
                </c:pt>
                <c:pt idx="6597">
                  <c:v>4.3247344E-2</c:v>
                </c:pt>
                <c:pt idx="6598">
                  <c:v>2.8673835000000002E-2</c:v>
                </c:pt>
                <c:pt idx="6599">
                  <c:v>-9.0970350000000005E-2</c:v>
                </c:pt>
                <c:pt idx="6600">
                  <c:v>-4.1441441000000002E-2</c:v>
                </c:pt>
                <c:pt idx="6601">
                  <c:v>-8.1967210000000006E-3</c:v>
                </c:pt>
                <c:pt idx="6602">
                  <c:v>0.101545254</c:v>
                </c:pt>
                <c:pt idx="6603">
                  <c:v>1.2885592E-2</c:v>
                </c:pt>
                <c:pt idx="6604">
                  <c:v>-0.117657435</c:v>
                </c:pt>
                <c:pt idx="6605">
                  <c:v>6.5756199999999999E-3</c:v>
                </c:pt>
                <c:pt idx="6606">
                  <c:v>2.1636876999999999E-2</c:v>
                </c:pt>
                <c:pt idx="6607">
                  <c:v>-8.0335406999999998E-2</c:v>
                </c:pt>
                <c:pt idx="6608">
                  <c:v>2.9829544999999999E-2</c:v>
                </c:pt>
                <c:pt idx="6609">
                  <c:v>-4.1335453000000001E-2</c:v>
                </c:pt>
                <c:pt idx="6610">
                  <c:v>-6.7214800000000005E-2</c:v>
                </c:pt>
                <c:pt idx="6611">
                  <c:v>-4.3841336000000002E-2</c:v>
                </c:pt>
                <c:pt idx="6612">
                  <c:v>1.8320611000000001E-2</c:v>
                </c:pt>
                <c:pt idx="6613">
                  <c:v>-0.26405867999999999</c:v>
                </c:pt>
                <c:pt idx="6614">
                  <c:v>-9.8563313999999999E-2</c:v>
                </c:pt>
                <c:pt idx="6615">
                  <c:v>-4.0195342000000002E-2</c:v>
                </c:pt>
                <c:pt idx="6616">
                  <c:v>-3.4974092999999998E-2</c:v>
                </c:pt>
                <c:pt idx="6617">
                  <c:v>-0.22260127900000001</c:v>
                </c:pt>
                <c:pt idx="6618">
                  <c:v>-2.4447031000000001E-2</c:v>
                </c:pt>
                <c:pt idx="6619">
                  <c:v>-0.122580645</c:v>
                </c:pt>
                <c:pt idx="6620">
                  <c:v>-5.4237288000000002E-2</c:v>
                </c:pt>
                <c:pt idx="6621">
                  <c:v>-0.14118896</c:v>
                </c:pt>
                <c:pt idx="6622">
                  <c:v>-5.0316957000000002E-2</c:v>
                </c:pt>
                <c:pt idx="6623">
                  <c:v>-0.114155251</c:v>
                </c:pt>
                <c:pt idx="6624">
                  <c:v>-7.0652173999999998E-2</c:v>
                </c:pt>
                <c:pt idx="6625">
                  <c:v>4.1300812999999999E-2</c:v>
                </c:pt>
                <c:pt idx="6626">
                  <c:v>-2.0930232999999999E-2</c:v>
                </c:pt>
                <c:pt idx="6627">
                  <c:v>-2.9268293000000001E-2</c:v>
                </c:pt>
                <c:pt idx="6628">
                  <c:v>-1.4415781000000001E-2</c:v>
                </c:pt>
                <c:pt idx="6629">
                  <c:v>1.5267176E-2</c:v>
                </c:pt>
                <c:pt idx="6630">
                  <c:v>4.3478259999999999E-3</c:v>
                </c:pt>
                <c:pt idx="6631">
                  <c:v>1.6025639999999999E-3</c:v>
                </c:pt>
                <c:pt idx="6632">
                  <c:v>-5.2999178000000001E-2</c:v>
                </c:pt>
                <c:pt idx="6633">
                  <c:v>2.4060149999999999E-2</c:v>
                </c:pt>
                <c:pt idx="6634">
                  <c:v>-1.6355811000000001E-2</c:v>
                </c:pt>
                <c:pt idx="6635">
                  <c:v>-1.6806722999999999E-2</c:v>
                </c:pt>
                <c:pt idx="6636">
                  <c:v>-4.7502047999999998E-2</c:v>
                </c:pt>
                <c:pt idx="6637">
                  <c:v>-3.3018868E-2</c:v>
                </c:pt>
                <c:pt idx="6638">
                  <c:v>7.4626866E-2</c:v>
                </c:pt>
                <c:pt idx="6639">
                  <c:v>8.6956521999999994E-2</c:v>
                </c:pt>
                <c:pt idx="6640">
                  <c:v>-0.186934182</c:v>
                </c:pt>
                <c:pt idx="6641">
                  <c:v>-0.17728319300000001</c:v>
                </c:pt>
                <c:pt idx="6642">
                  <c:v>-4.9972840999999997E-2</c:v>
                </c:pt>
                <c:pt idx="6643">
                  <c:v>-0.15064562400000001</c:v>
                </c:pt>
                <c:pt idx="6644">
                  <c:v>0.11533052000000001</c:v>
                </c:pt>
                <c:pt idx="6645">
                  <c:v>-6.4591077999999996E-2</c:v>
                </c:pt>
                <c:pt idx="6646">
                  <c:v>-0.126903553</c:v>
                </c:pt>
                <c:pt idx="6647">
                  <c:v>-9.2198582000000001E-2</c:v>
                </c:pt>
                <c:pt idx="6648">
                  <c:v>-6.6601371000000006E-2</c:v>
                </c:pt>
                <c:pt idx="6649">
                  <c:v>-2.0398702000000001E-2</c:v>
                </c:pt>
                <c:pt idx="6650">
                  <c:v>-0.190909091</c:v>
                </c:pt>
                <c:pt idx="6651">
                  <c:v>-4.2857143E-2</c:v>
                </c:pt>
                <c:pt idx="6652">
                  <c:v>-1.3525305E-2</c:v>
                </c:pt>
                <c:pt idx="6653">
                  <c:v>-0.11552612199999999</c:v>
                </c:pt>
                <c:pt idx="6654">
                  <c:v>9.8039219999999996E-3</c:v>
                </c:pt>
                <c:pt idx="6655">
                  <c:v>-8.1375839000000005E-2</c:v>
                </c:pt>
                <c:pt idx="6656">
                  <c:v>-0.120567376</c:v>
                </c:pt>
                <c:pt idx="6657">
                  <c:v>-7.4089753999999994E-2</c:v>
                </c:pt>
                <c:pt idx="6658">
                  <c:v>-0.118217054</c:v>
                </c:pt>
                <c:pt idx="6659">
                  <c:v>9.0019568999999994E-2</c:v>
                </c:pt>
                <c:pt idx="6660">
                  <c:v>-1.1724138E-2</c:v>
                </c:pt>
                <c:pt idx="6661">
                  <c:v>-0.15254237300000001</c:v>
                </c:pt>
                <c:pt idx="6662">
                  <c:v>-0.12623985600000001</c:v>
                </c:pt>
                <c:pt idx="6663">
                  <c:v>-6.4102564000000001E-2</c:v>
                </c:pt>
                <c:pt idx="6664">
                  <c:v>-1.8756815999999999E-2</c:v>
                </c:pt>
                <c:pt idx="6665">
                  <c:v>-0.17084639500000001</c:v>
                </c:pt>
                <c:pt idx="6666">
                  <c:v>1.1877395000000001E-2</c:v>
                </c:pt>
                <c:pt idx="6667">
                  <c:v>-1.1494252999999999E-2</c:v>
                </c:pt>
                <c:pt idx="6668">
                  <c:v>1.8378378000000001E-2</c:v>
                </c:pt>
                <c:pt idx="6669">
                  <c:v>-0.112540193</c:v>
                </c:pt>
                <c:pt idx="6670">
                  <c:v>5.0125309999999998E-3</c:v>
                </c:pt>
                <c:pt idx="6671">
                  <c:v>-0.16890322599999999</c:v>
                </c:pt>
                <c:pt idx="6672">
                  <c:v>-0.109475621</c:v>
                </c:pt>
                <c:pt idx="6673">
                  <c:v>-1.4775414000000001E-2</c:v>
                </c:pt>
                <c:pt idx="6674">
                  <c:v>-5.8901389999999998E-2</c:v>
                </c:pt>
                <c:pt idx="6675">
                  <c:v>-0.19959595999999999</c:v>
                </c:pt>
                <c:pt idx="6676">
                  <c:v>-5.9485531000000001E-2</c:v>
                </c:pt>
                <c:pt idx="6677">
                  <c:v>7.3170732000000002E-2</c:v>
                </c:pt>
                <c:pt idx="6678">
                  <c:v>-3.0075187999999999E-2</c:v>
                </c:pt>
                <c:pt idx="6679">
                  <c:v>-5.2750224999999998E-2</c:v>
                </c:pt>
                <c:pt idx="6680">
                  <c:v>-2.2842640000000001E-2</c:v>
                </c:pt>
                <c:pt idx="6681">
                  <c:v>-6.2562066E-2</c:v>
                </c:pt>
                <c:pt idx="6682">
                  <c:v>-8.8987385000000002E-2</c:v>
                </c:pt>
                <c:pt idx="6683">
                  <c:v>-0.103856266</c:v>
                </c:pt>
                <c:pt idx="6684">
                  <c:v>-0.27142857100000001</c:v>
                </c:pt>
                <c:pt idx="6685">
                  <c:v>3.9481995999999998E-2</c:v>
                </c:pt>
                <c:pt idx="6686">
                  <c:v>0.13864541799999999</c:v>
                </c:pt>
                <c:pt idx="6687">
                  <c:v>-0.102462755</c:v>
                </c:pt>
                <c:pt idx="6688">
                  <c:v>-1.5471166999999999E-2</c:v>
                </c:pt>
                <c:pt idx="6689">
                  <c:v>-0.15631131500000001</c:v>
                </c:pt>
                <c:pt idx="6690">
                  <c:v>-2.9813665E-2</c:v>
                </c:pt>
                <c:pt idx="6691">
                  <c:v>-0.16012084600000001</c:v>
                </c:pt>
                <c:pt idx="6692">
                  <c:v>-0.120924718</c:v>
                </c:pt>
                <c:pt idx="6693">
                  <c:v>-2.5581395E-2</c:v>
                </c:pt>
                <c:pt idx="6694">
                  <c:v>-8.4892743000000007E-2</c:v>
                </c:pt>
                <c:pt idx="6695">
                  <c:v>-0.16208092499999999</c:v>
                </c:pt>
                <c:pt idx="6696">
                  <c:v>-4.1358025E-2</c:v>
                </c:pt>
                <c:pt idx="6697">
                  <c:v>1.171459E-2</c:v>
                </c:pt>
                <c:pt idx="6698">
                  <c:v>4.9330509999999999E-3</c:v>
                </c:pt>
                <c:pt idx="6699">
                  <c:v>-8.0219233000000001E-2</c:v>
                </c:pt>
                <c:pt idx="6700">
                  <c:v>-5.7543860000000002E-2</c:v>
                </c:pt>
                <c:pt idx="6701">
                  <c:v>-5.7581574000000003E-2</c:v>
                </c:pt>
                <c:pt idx="6702">
                  <c:v>-5.1885888999999998E-2</c:v>
                </c:pt>
                <c:pt idx="6703">
                  <c:v>-3.6630036999999997E-2</c:v>
                </c:pt>
                <c:pt idx="6704">
                  <c:v>-6.3926941000000001E-2</c:v>
                </c:pt>
                <c:pt idx="6705">
                  <c:v>-0.28066588799999997</c:v>
                </c:pt>
                <c:pt idx="6706">
                  <c:v>-5.8599696E-2</c:v>
                </c:pt>
                <c:pt idx="6707">
                  <c:v>-1.9886364E-2</c:v>
                </c:pt>
                <c:pt idx="6708">
                  <c:v>-9.3567251000000004E-2</c:v>
                </c:pt>
                <c:pt idx="6709">
                  <c:v>-4.5454544999999999E-2</c:v>
                </c:pt>
                <c:pt idx="6710">
                  <c:v>-0.1165234</c:v>
                </c:pt>
                <c:pt idx="6711">
                  <c:v>0.106148492</c:v>
                </c:pt>
                <c:pt idx="6712">
                  <c:v>-0.20996168600000001</c:v>
                </c:pt>
                <c:pt idx="6713">
                  <c:v>-9.3145383999999998E-2</c:v>
                </c:pt>
                <c:pt idx="6714">
                  <c:v>5.0746268999999997E-2</c:v>
                </c:pt>
                <c:pt idx="6715">
                  <c:v>-7.0629780000000001E-3</c:v>
                </c:pt>
                <c:pt idx="6716">
                  <c:v>-7.9522862999999999E-2</c:v>
                </c:pt>
                <c:pt idx="6717">
                  <c:v>-5.0820327999999998E-2</c:v>
                </c:pt>
                <c:pt idx="6718">
                  <c:v>-6.1904760000000003E-3</c:v>
                </c:pt>
                <c:pt idx="6719">
                  <c:v>-0.16910688099999999</c:v>
                </c:pt>
                <c:pt idx="6720">
                  <c:v>-6.9757366000000001E-2</c:v>
                </c:pt>
                <c:pt idx="6721">
                  <c:v>-0.130779848</c:v>
                </c:pt>
                <c:pt idx="6722">
                  <c:v>-4.0229885E-2</c:v>
                </c:pt>
                <c:pt idx="6723">
                  <c:v>-2.9612756E-2</c:v>
                </c:pt>
                <c:pt idx="6724">
                  <c:v>-5.307096E-2</c:v>
                </c:pt>
                <c:pt idx="6725">
                  <c:v>-9.0430202000000001E-2</c:v>
                </c:pt>
                <c:pt idx="6726">
                  <c:v>-4.6818922999999998E-2</c:v>
                </c:pt>
                <c:pt idx="6727">
                  <c:v>-3.5256410000000002E-2</c:v>
                </c:pt>
                <c:pt idx="6728">
                  <c:v>-4.209156E-2</c:v>
                </c:pt>
                <c:pt idx="6729">
                  <c:v>-0.28903345699999999</c:v>
                </c:pt>
                <c:pt idx="6730">
                  <c:v>-5.9230009999999998E-3</c:v>
                </c:pt>
                <c:pt idx="6731">
                  <c:v>7.7272726999999999E-2</c:v>
                </c:pt>
                <c:pt idx="6732">
                  <c:v>0.318644068</c:v>
                </c:pt>
                <c:pt idx="6733">
                  <c:v>-3.1601499999999998E-2</c:v>
                </c:pt>
                <c:pt idx="6734">
                  <c:v>-6.2806372999999999E-2</c:v>
                </c:pt>
                <c:pt idx="6735">
                  <c:v>-2.2082019000000001E-2</c:v>
                </c:pt>
                <c:pt idx="6736">
                  <c:v>1.7042331000000001E-2</c:v>
                </c:pt>
                <c:pt idx="6737">
                  <c:v>-5.4545455E-2</c:v>
                </c:pt>
                <c:pt idx="6738">
                  <c:v>0.12045976999999999</c:v>
                </c:pt>
                <c:pt idx="6739">
                  <c:v>-9.9555556000000003E-2</c:v>
                </c:pt>
                <c:pt idx="6740">
                  <c:v>-0.183496826</c:v>
                </c:pt>
                <c:pt idx="6741">
                  <c:v>-0.14376098400000001</c:v>
                </c:pt>
                <c:pt idx="6742">
                  <c:v>-5.9576837000000001E-2</c:v>
                </c:pt>
                <c:pt idx="6743">
                  <c:v>-0.114705882</c:v>
                </c:pt>
                <c:pt idx="6744">
                  <c:v>9.1047039999999999E-3</c:v>
                </c:pt>
                <c:pt idx="6745">
                  <c:v>1.9417475999999999E-2</c:v>
                </c:pt>
                <c:pt idx="6746">
                  <c:v>-0.12924282000000001</c:v>
                </c:pt>
                <c:pt idx="6747">
                  <c:v>-0.15387361699999999</c:v>
                </c:pt>
                <c:pt idx="6748">
                  <c:v>-0.11372549</c:v>
                </c:pt>
                <c:pt idx="6749">
                  <c:v>-9.8684210999999994E-2</c:v>
                </c:pt>
                <c:pt idx="6750">
                  <c:v>8.3333330000000001E-3</c:v>
                </c:pt>
                <c:pt idx="6751">
                  <c:v>-1.9417480000000001E-3</c:v>
                </c:pt>
                <c:pt idx="6752">
                  <c:v>-4.2152466E-2</c:v>
                </c:pt>
                <c:pt idx="6753">
                  <c:v>-0.233671988</c:v>
                </c:pt>
                <c:pt idx="6754">
                  <c:v>0.124372345</c:v>
                </c:pt>
                <c:pt idx="6755">
                  <c:v>9.4E-2</c:v>
                </c:pt>
                <c:pt idx="6756">
                  <c:v>-5.9642150000000001E-3</c:v>
                </c:pt>
                <c:pt idx="6757">
                  <c:v>-8.5948157999999997E-2</c:v>
                </c:pt>
                <c:pt idx="6758">
                  <c:v>-5.4347826000000002E-2</c:v>
                </c:pt>
                <c:pt idx="6759">
                  <c:v>-0.39364070000000001</c:v>
                </c:pt>
                <c:pt idx="6760">
                  <c:v>-1.372549E-2</c:v>
                </c:pt>
                <c:pt idx="6761">
                  <c:v>4.8884669999999998E-2</c:v>
                </c:pt>
                <c:pt idx="6762">
                  <c:v>9.6912328000000006E-2</c:v>
                </c:pt>
                <c:pt idx="6763">
                  <c:v>0.12753985600000001</c:v>
                </c:pt>
                <c:pt idx="6764">
                  <c:v>0</c:v>
                </c:pt>
                <c:pt idx="6765">
                  <c:v>-8.6355786000000004E-2</c:v>
                </c:pt>
                <c:pt idx="6766">
                  <c:v>-0.29380053900000003</c:v>
                </c:pt>
                <c:pt idx="6767">
                  <c:v>-5.3533940000000002E-2</c:v>
                </c:pt>
                <c:pt idx="6768">
                  <c:v>-4.7350620000000003E-2</c:v>
                </c:pt>
                <c:pt idx="6769">
                  <c:v>-0.18492887399999999</c:v>
                </c:pt>
                <c:pt idx="6770">
                  <c:v>-0.12621359200000001</c:v>
                </c:pt>
                <c:pt idx="6771">
                  <c:v>-9.448339E-3</c:v>
                </c:pt>
                <c:pt idx="6772">
                  <c:v>2.0224718999999999E-2</c:v>
                </c:pt>
                <c:pt idx="6773">
                  <c:v>-0.21095334700000001</c:v>
                </c:pt>
                <c:pt idx="6774">
                  <c:v>-0.114285714</c:v>
                </c:pt>
                <c:pt idx="6775">
                  <c:v>0.151280524</c:v>
                </c:pt>
                <c:pt idx="6776">
                  <c:v>-8.2082694999999997E-2</c:v>
                </c:pt>
                <c:pt idx="6777">
                  <c:v>-5.6796201999999997E-2</c:v>
                </c:pt>
                <c:pt idx="6778">
                  <c:v>0.17799999999999999</c:v>
                </c:pt>
                <c:pt idx="6779">
                  <c:v>-2.3598263000000001E-2</c:v>
                </c:pt>
                <c:pt idx="6780">
                  <c:v>0.14614343699999999</c:v>
                </c:pt>
                <c:pt idx="6781">
                  <c:v>-0.219161677</c:v>
                </c:pt>
                <c:pt idx="6782">
                  <c:v>-0.10042735</c:v>
                </c:pt>
                <c:pt idx="6783">
                  <c:v>-3.4313725000000003E-2</c:v>
                </c:pt>
                <c:pt idx="6784">
                  <c:v>-0.23168103400000001</c:v>
                </c:pt>
                <c:pt idx="6785">
                  <c:v>-0.123658222</c:v>
                </c:pt>
                <c:pt idx="6786">
                  <c:v>-0.13242574300000001</c:v>
                </c:pt>
                <c:pt idx="6787">
                  <c:v>6.1538462000000002E-2</c:v>
                </c:pt>
                <c:pt idx="6788">
                  <c:v>-0.186915888</c:v>
                </c:pt>
                <c:pt idx="6789">
                  <c:v>8.3902438999999995E-2</c:v>
                </c:pt>
                <c:pt idx="6790">
                  <c:v>-1.369863E-2</c:v>
                </c:pt>
                <c:pt idx="6791">
                  <c:v>2.6392961999999999E-2</c:v>
                </c:pt>
                <c:pt idx="6792">
                  <c:v>-0.130676552</c:v>
                </c:pt>
                <c:pt idx="6793">
                  <c:v>-6.4486829999999995E-2</c:v>
                </c:pt>
                <c:pt idx="6794">
                  <c:v>-9.5022624E-2</c:v>
                </c:pt>
                <c:pt idx="6795">
                  <c:v>0.102941176</c:v>
                </c:pt>
                <c:pt idx="6796">
                  <c:v>-0.115618661</c:v>
                </c:pt>
                <c:pt idx="6797">
                  <c:v>-8.4474885999999999E-2</c:v>
                </c:pt>
                <c:pt idx="6798">
                  <c:v>-0.14858260000000001</c:v>
                </c:pt>
                <c:pt idx="6799">
                  <c:v>-1.3563502E-2</c:v>
                </c:pt>
                <c:pt idx="6800">
                  <c:v>-1.3563502E-2</c:v>
                </c:pt>
                <c:pt idx="6801">
                  <c:v>7.7519379999999999E-2</c:v>
                </c:pt>
                <c:pt idx="6802">
                  <c:v>-0.21159420300000001</c:v>
                </c:pt>
                <c:pt idx="6803">
                  <c:v>-9.6064043000000002E-2</c:v>
                </c:pt>
                <c:pt idx="6804">
                  <c:v>-9.8345154000000004E-2</c:v>
                </c:pt>
                <c:pt idx="6805">
                  <c:v>8.1282624999999997E-2</c:v>
                </c:pt>
                <c:pt idx="6806">
                  <c:v>-0.11988950299999999</c:v>
                </c:pt>
                <c:pt idx="6807">
                  <c:v>1.0875193999999999E-2</c:v>
                </c:pt>
                <c:pt idx="6808">
                  <c:v>7.1299638999999998E-2</c:v>
                </c:pt>
                <c:pt idx="6809">
                  <c:v>-2.0905923E-2</c:v>
                </c:pt>
                <c:pt idx="6810">
                  <c:v>3.8298931000000001E-2</c:v>
                </c:pt>
                <c:pt idx="6811">
                  <c:v>-0.12954146799999999</c:v>
                </c:pt>
                <c:pt idx="6812">
                  <c:v>-8.1250000000000003E-2</c:v>
                </c:pt>
                <c:pt idx="6813">
                  <c:v>-0.15425065700000001</c:v>
                </c:pt>
                <c:pt idx="6814">
                  <c:v>-0.12933333299999999</c:v>
                </c:pt>
                <c:pt idx="6815">
                  <c:v>3.20205E-4</c:v>
                </c:pt>
                <c:pt idx="6816">
                  <c:v>-9.3023259999999997E-3</c:v>
                </c:pt>
                <c:pt idx="6817">
                  <c:v>-0.105210084</c:v>
                </c:pt>
                <c:pt idx="6818">
                  <c:v>5.4560260999999999E-2</c:v>
                </c:pt>
                <c:pt idx="6819">
                  <c:v>-0.109463277</c:v>
                </c:pt>
                <c:pt idx="6820">
                  <c:v>-4.5003543999999999E-2</c:v>
                </c:pt>
                <c:pt idx="6821">
                  <c:v>-4.5454544999999999E-2</c:v>
                </c:pt>
                <c:pt idx="6822">
                  <c:v>8.1967210000000006E-3</c:v>
                </c:pt>
                <c:pt idx="6823">
                  <c:v>-0.12374581900000001</c:v>
                </c:pt>
                <c:pt idx="6824">
                  <c:v>-3.0693069E-2</c:v>
                </c:pt>
                <c:pt idx="6825">
                  <c:v>8.8974855000000005E-2</c:v>
                </c:pt>
                <c:pt idx="6826">
                  <c:v>-0.15465838500000001</c:v>
                </c:pt>
                <c:pt idx="6827">
                  <c:v>5.5782313E-2</c:v>
                </c:pt>
                <c:pt idx="6828">
                  <c:v>2.4673440000000001E-2</c:v>
                </c:pt>
                <c:pt idx="6829">
                  <c:v>-0.11904761899999999</c:v>
                </c:pt>
                <c:pt idx="6830">
                  <c:v>1.0204082E-2</c:v>
                </c:pt>
                <c:pt idx="6831">
                  <c:v>-0.126843658</c:v>
                </c:pt>
                <c:pt idx="6832">
                  <c:v>-3.9370079000000002E-2</c:v>
                </c:pt>
                <c:pt idx="6833">
                  <c:v>-0.12610275000000001</c:v>
                </c:pt>
                <c:pt idx="6834">
                  <c:v>-4.3258427000000002E-2</c:v>
                </c:pt>
                <c:pt idx="6835">
                  <c:v>2.3186683E-2</c:v>
                </c:pt>
                <c:pt idx="6836">
                  <c:v>-5.3319573000000002E-2</c:v>
                </c:pt>
                <c:pt idx="6837">
                  <c:v>-7.1680968999999997E-2</c:v>
                </c:pt>
                <c:pt idx="6838">
                  <c:v>-6.2180579E-2</c:v>
                </c:pt>
                <c:pt idx="6839">
                  <c:v>-4.4289044E-2</c:v>
                </c:pt>
                <c:pt idx="6840">
                  <c:v>4.2850698999999999E-2</c:v>
                </c:pt>
                <c:pt idx="6841">
                  <c:v>-7.9001603000000004E-2</c:v>
                </c:pt>
                <c:pt idx="6842">
                  <c:v>-0.273514851</c:v>
                </c:pt>
                <c:pt idx="6843">
                  <c:v>-4.4100119E-2</c:v>
                </c:pt>
                <c:pt idx="6844">
                  <c:v>-0.19354838699999999</c:v>
                </c:pt>
                <c:pt idx="6845">
                  <c:v>-0.15617529899999999</c:v>
                </c:pt>
                <c:pt idx="6846">
                  <c:v>-0.403851026</c:v>
                </c:pt>
                <c:pt idx="6847">
                  <c:v>-0.148995984</c:v>
                </c:pt>
                <c:pt idx="6848">
                  <c:v>-7.1428570999999996E-2</c:v>
                </c:pt>
                <c:pt idx="6849">
                  <c:v>0.10777922600000001</c:v>
                </c:pt>
                <c:pt idx="6850">
                  <c:v>7.8857497999999998E-2</c:v>
                </c:pt>
                <c:pt idx="6851">
                  <c:v>-8.5970148999999996E-2</c:v>
                </c:pt>
                <c:pt idx="6852">
                  <c:v>-3.3608490999999997E-2</c:v>
                </c:pt>
                <c:pt idx="6853">
                  <c:v>-9.3567249999999998E-3</c:v>
                </c:pt>
                <c:pt idx="6854">
                  <c:v>-2.2849807E-2</c:v>
                </c:pt>
                <c:pt idx="6855">
                  <c:v>-4.8000000000000001E-2</c:v>
                </c:pt>
                <c:pt idx="6856">
                  <c:v>-7.7753780000000003E-3</c:v>
                </c:pt>
                <c:pt idx="6857">
                  <c:v>-8.8320744000000007E-2</c:v>
                </c:pt>
                <c:pt idx="6858">
                  <c:v>-2.3314430000000001E-2</c:v>
                </c:pt>
                <c:pt idx="6859">
                  <c:v>-5.0350877000000002E-2</c:v>
                </c:pt>
                <c:pt idx="6860">
                  <c:v>-4.8394003999999997E-2</c:v>
                </c:pt>
                <c:pt idx="6861">
                  <c:v>-9.8039219999999996E-3</c:v>
                </c:pt>
                <c:pt idx="6862">
                  <c:v>-6.6852367999999995E-2</c:v>
                </c:pt>
                <c:pt idx="6863">
                  <c:v>-1.4999999999999999E-2</c:v>
                </c:pt>
                <c:pt idx="6864">
                  <c:v>-8.0140816000000004E-2</c:v>
                </c:pt>
                <c:pt idx="6865">
                  <c:v>-0.14402173900000001</c:v>
                </c:pt>
                <c:pt idx="6866">
                  <c:v>5.2442529000000002E-2</c:v>
                </c:pt>
                <c:pt idx="6867">
                  <c:v>-3.7433155000000003E-2</c:v>
                </c:pt>
                <c:pt idx="6868">
                  <c:v>-0.37993421100000002</c:v>
                </c:pt>
                <c:pt idx="6869">
                  <c:v>-0.23932651799999999</c:v>
                </c:pt>
                <c:pt idx="6870">
                  <c:v>-0.138599416</c:v>
                </c:pt>
                <c:pt idx="6871">
                  <c:v>3.2188841000000003E-2</c:v>
                </c:pt>
                <c:pt idx="6872">
                  <c:v>-7.4797105000000003E-2</c:v>
                </c:pt>
                <c:pt idx="6873">
                  <c:v>8.6689420000000003E-2</c:v>
                </c:pt>
                <c:pt idx="6874">
                  <c:v>5.0109409000000001E-2</c:v>
                </c:pt>
                <c:pt idx="6875">
                  <c:v>-0.118328298</c:v>
                </c:pt>
                <c:pt idx="6876">
                  <c:v>1.1522634E-2</c:v>
                </c:pt>
                <c:pt idx="6877">
                  <c:v>1.0256410000000001E-2</c:v>
                </c:pt>
                <c:pt idx="6878">
                  <c:v>-0.127105263</c:v>
                </c:pt>
                <c:pt idx="6879">
                  <c:v>7.1428570999999996E-2</c:v>
                </c:pt>
                <c:pt idx="6880">
                  <c:v>3.7313400000000001E-4</c:v>
                </c:pt>
                <c:pt idx="6881">
                  <c:v>-0.13120104399999999</c:v>
                </c:pt>
                <c:pt idx="6882">
                  <c:v>-8.9156627000000002E-2</c:v>
                </c:pt>
                <c:pt idx="6883">
                  <c:v>0.13352545599999999</c:v>
                </c:pt>
                <c:pt idx="6884">
                  <c:v>7.5471698000000004E-2</c:v>
                </c:pt>
                <c:pt idx="6885">
                  <c:v>-1.8421053E-2</c:v>
                </c:pt>
                <c:pt idx="6886">
                  <c:v>9.7251586000000001E-2</c:v>
                </c:pt>
                <c:pt idx="6887">
                  <c:v>0.12666666700000001</c:v>
                </c:pt>
                <c:pt idx="6888">
                  <c:v>6.0836502000000001E-2</c:v>
                </c:pt>
                <c:pt idx="6889">
                  <c:v>7.7554965000000003E-2</c:v>
                </c:pt>
                <c:pt idx="6890">
                  <c:v>-2.8252788000000001E-2</c:v>
                </c:pt>
                <c:pt idx="6891">
                  <c:v>7.4744296000000002E-2</c:v>
                </c:pt>
                <c:pt idx="6892">
                  <c:v>-8.5408022E-2</c:v>
                </c:pt>
                <c:pt idx="6893">
                  <c:v>2.3630505E-2</c:v>
                </c:pt>
                <c:pt idx="6894">
                  <c:v>-5.9165346000000001E-2</c:v>
                </c:pt>
                <c:pt idx="6895">
                  <c:v>-3.0673252000000002E-2</c:v>
                </c:pt>
                <c:pt idx="6896">
                  <c:v>3.2500000000000001E-2</c:v>
                </c:pt>
                <c:pt idx="6897">
                  <c:v>-4.5182724E-2</c:v>
                </c:pt>
                <c:pt idx="6898">
                  <c:v>6.118287E-3</c:v>
                </c:pt>
                <c:pt idx="6899">
                  <c:v>-9.6989966999999996E-2</c:v>
                </c:pt>
                <c:pt idx="6900">
                  <c:v>-4.0392382999999997E-2</c:v>
                </c:pt>
                <c:pt idx="6901">
                  <c:v>-6.2086215E-2</c:v>
                </c:pt>
                <c:pt idx="6902">
                  <c:v>-4.4897959000000001E-2</c:v>
                </c:pt>
                <c:pt idx="6903">
                  <c:v>-0.117283951</c:v>
                </c:pt>
                <c:pt idx="6904">
                  <c:v>-0.13062499999999999</c:v>
                </c:pt>
                <c:pt idx="6905">
                  <c:v>1.8318965999999999E-2</c:v>
                </c:pt>
                <c:pt idx="6906">
                  <c:v>-0.14898044099999999</c:v>
                </c:pt>
                <c:pt idx="6907">
                  <c:v>-0.14772036499999999</c:v>
                </c:pt>
                <c:pt idx="6908">
                  <c:v>-6.1224490000000003E-3</c:v>
                </c:pt>
                <c:pt idx="6909">
                  <c:v>-5.0153531000000001E-2</c:v>
                </c:pt>
                <c:pt idx="6910">
                  <c:v>-0.57456647400000005</c:v>
                </c:pt>
                <c:pt idx="6911">
                  <c:v>-2.0831286000000001E-2</c:v>
                </c:pt>
                <c:pt idx="6912">
                  <c:v>-4.5804795000000002E-2</c:v>
                </c:pt>
                <c:pt idx="6913">
                  <c:v>-1.1210762000000001E-2</c:v>
                </c:pt>
                <c:pt idx="6914">
                  <c:v>4.1095890000000003E-2</c:v>
                </c:pt>
                <c:pt idx="6915">
                  <c:v>4.6384040000000001E-2</c:v>
                </c:pt>
                <c:pt idx="6916">
                  <c:v>-0.108823529</c:v>
                </c:pt>
                <c:pt idx="6917">
                  <c:v>2.3584909999999999E-3</c:v>
                </c:pt>
                <c:pt idx="6918">
                  <c:v>-0.23562412299999999</c:v>
                </c:pt>
                <c:pt idx="6919">
                  <c:v>-5.2530205000000003E-2</c:v>
                </c:pt>
                <c:pt idx="6920">
                  <c:v>-1.0112797E-2</c:v>
                </c:pt>
                <c:pt idx="6921">
                  <c:v>-0.403785489</c:v>
                </c:pt>
                <c:pt idx="6922">
                  <c:v>-1.1925043E-2</c:v>
                </c:pt>
                <c:pt idx="6923">
                  <c:v>-3.4148095000000003E-2</c:v>
                </c:pt>
                <c:pt idx="6924">
                  <c:v>-3.0049447999999999E-2</c:v>
                </c:pt>
                <c:pt idx="6925">
                  <c:v>-2.8818440000000002E-3</c:v>
                </c:pt>
                <c:pt idx="6926">
                  <c:v>-0.15645161299999999</c:v>
                </c:pt>
                <c:pt idx="6927">
                  <c:v>-2.5265393000000001E-2</c:v>
                </c:pt>
                <c:pt idx="6928">
                  <c:v>2.1435018E-2</c:v>
                </c:pt>
                <c:pt idx="6929">
                  <c:v>0</c:v>
                </c:pt>
                <c:pt idx="6930">
                  <c:v>9.5846644999999994E-2</c:v>
                </c:pt>
                <c:pt idx="6931">
                  <c:v>-1.2733059999999999E-2</c:v>
                </c:pt>
                <c:pt idx="6932">
                  <c:v>-2.5096525000000001E-2</c:v>
                </c:pt>
                <c:pt idx="6933">
                  <c:v>-8.5539715000000002E-2</c:v>
                </c:pt>
                <c:pt idx="6934">
                  <c:v>2.3853210000000001E-3</c:v>
                </c:pt>
                <c:pt idx="6935">
                  <c:v>-0.31505944499999999</c:v>
                </c:pt>
                <c:pt idx="6936">
                  <c:v>-1.9217082E-2</c:v>
                </c:pt>
                <c:pt idx="6937">
                  <c:v>-1.6486486000000002E-2</c:v>
                </c:pt>
                <c:pt idx="6938">
                  <c:v>9.3621999999999993E-3</c:v>
                </c:pt>
                <c:pt idx="6939">
                  <c:v>8.0319149000000006E-2</c:v>
                </c:pt>
                <c:pt idx="6940">
                  <c:v>2.3084989999999999E-3</c:v>
                </c:pt>
                <c:pt idx="6941">
                  <c:v>-0.18677042799999999</c:v>
                </c:pt>
                <c:pt idx="6942">
                  <c:v>-0.27117327099999999</c:v>
                </c:pt>
                <c:pt idx="6943">
                  <c:v>1.2725958000000001E-2</c:v>
                </c:pt>
                <c:pt idx="6944">
                  <c:v>4.3994699999999999E-4</c:v>
                </c:pt>
                <c:pt idx="6945">
                  <c:v>2.1774194E-2</c:v>
                </c:pt>
                <c:pt idx="6946">
                  <c:v>8.5795999999999997E-3</c:v>
                </c:pt>
                <c:pt idx="6947">
                  <c:v>9.5011880000000007E-3</c:v>
                </c:pt>
                <c:pt idx="6948">
                  <c:v>0.15793918900000001</c:v>
                </c:pt>
                <c:pt idx="6949">
                  <c:v>0.105544212</c:v>
                </c:pt>
                <c:pt idx="6950">
                  <c:v>0.13565217399999999</c:v>
                </c:pt>
                <c:pt idx="6951">
                  <c:v>-3.0869565000000002E-2</c:v>
                </c:pt>
                <c:pt idx="6952">
                  <c:v>8.9340102000000005E-2</c:v>
                </c:pt>
                <c:pt idx="6953">
                  <c:v>-2.314815E-3</c:v>
                </c:pt>
                <c:pt idx="6954">
                  <c:v>-9.6491227999999998E-2</c:v>
                </c:pt>
                <c:pt idx="6955">
                  <c:v>-3.8251366000000002E-2</c:v>
                </c:pt>
                <c:pt idx="6956">
                  <c:v>9.1530054999999999E-2</c:v>
                </c:pt>
                <c:pt idx="6957">
                  <c:v>5.2494802E-2</c:v>
                </c:pt>
                <c:pt idx="6958">
                  <c:v>4.7036082E-2</c:v>
                </c:pt>
                <c:pt idx="6959">
                  <c:v>0.28341902299999999</c:v>
                </c:pt>
                <c:pt idx="6960">
                  <c:v>8.1555829999999992E-3</c:v>
                </c:pt>
                <c:pt idx="6961">
                  <c:v>3.8729670000000002E-3</c:v>
                </c:pt>
                <c:pt idx="6962">
                  <c:v>0.114269471</c:v>
                </c:pt>
                <c:pt idx="6963">
                  <c:v>-0.115019763</c:v>
                </c:pt>
                <c:pt idx="6964">
                  <c:v>-4.0696409000000003E-2</c:v>
                </c:pt>
                <c:pt idx="6965">
                  <c:v>2.9390150000000001E-3</c:v>
                </c:pt>
                <c:pt idx="6966">
                  <c:v>0</c:v>
                </c:pt>
                <c:pt idx="6967">
                  <c:v>9.9659952999999996E-2</c:v>
                </c:pt>
                <c:pt idx="6968">
                  <c:v>-4.7005307000000003E-2</c:v>
                </c:pt>
                <c:pt idx="6969">
                  <c:v>0.23119972</c:v>
                </c:pt>
                <c:pt idx="6970">
                  <c:v>6.5896738999999996E-2</c:v>
                </c:pt>
                <c:pt idx="6971">
                  <c:v>7.7346376999999994E-2</c:v>
                </c:pt>
                <c:pt idx="6972">
                  <c:v>0.10107284</c:v>
                </c:pt>
                <c:pt idx="6973">
                  <c:v>-0.12944393800000001</c:v>
                </c:pt>
                <c:pt idx="6974">
                  <c:v>-3.4022681999999999E-2</c:v>
                </c:pt>
                <c:pt idx="6975">
                  <c:v>-4.9261080000000002E-3</c:v>
                </c:pt>
                <c:pt idx="6976">
                  <c:v>0.30866141699999999</c:v>
                </c:pt>
                <c:pt idx="6977">
                  <c:v>-7.8030810000000006E-2</c:v>
                </c:pt>
                <c:pt idx="6978">
                  <c:v>1.5315314999999999E-2</c:v>
                </c:pt>
                <c:pt idx="6979">
                  <c:v>0.110619469</c:v>
                </c:pt>
                <c:pt idx="6980">
                  <c:v>-2.2313296999999999E-2</c:v>
                </c:pt>
                <c:pt idx="6981">
                  <c:v>-3.9231385000000001E-2</c:v>
                </c:pt>
                <c:pt idx="6982">
                  <c:v>-3.3060555999999998E-2</c:v>
                </c:pt>
                <c:pt idx="6983">
                  <c:v>-5.4264727999999998E-2</c:v>
                </c:pt>
                <c:pt idx="6984">
                  <c:v>7.7981650999999999E-2</c:v>
                </c:pt>
                <c:pt idx="6985">
                  <c:v>-6.3861758000000005E-2</c:v>
                </c:pt>
                <c:pt idx="6986">
                  <c:v>3.3606557000000002E-2</c:v>
                </c:pt>
                <c:pt idx="6987">
                  <c:v>4.7984644999999999E-2</c:v>
                </c:pt>
                <c:pt idx="6988">
                  <c:v>-3.9016114999999997E-2</c:v>
                </c:pt>
                <c:pt idx="6989">
                  <c:v>0.16267942599999999</c:v>
                </c:pt>
                <c:pt idx="6990">
                  <c:v>-0.31764705900000001</c:v>
                </c:pt>
                <c:pt idx="6991">
                  <c:v>1.3551666E-2</c:v>
                </c:pt>
                <c:pt idx="6992">
                  <c:v>-9.8280097999999996E-2</c:v>
                </c:pt>
                <c:pt idx="6993">
                  <c:v>-3.3898304999999997E-2</c:v>
                </c:pt>
                <c:pt idx="6994">
                  <c:v>-4.4930876000000002E-2</c:v>
                </c:pt>
                <c:pt idx="6995">
                  <c:v>-7.8410018999999997E-2</c:v>
                </c:pt>
                <c:pt idx="6996">
                  <c:v>1.1804383999999999E-2</c:v>
                </c:pt>
                <c:pt idx="6997">
                  <c:v>0.38965517199999999</c:v>
                </c:pt>
                <c:pt idx="6998">
                  <c:v>-0.11031665</c:v>
                </c:pt>
                <c:pt idx="6999">
                  <c:v>-2.3534446000000001E-2</c:v>
                </c:pt>
                <c:pt idx="7000">
                  <c:v>0.22047244099999999</c:v>
                </c:pt>
                <c:pt idx="7001">
                  <c:v>4.7653429999999997E-2</c:v>
                </c:pt>
                <c:pt idx="7002">
                  <c:v>-3.7181302999999999E-2</c:v>
                </c:pt>
                <c:pt idx="7003">
                  <c:v>-1.4778325E-2</c:v>
                </c:pt>
                <c:pt idx="7004">
                  <c:v>-3.7752413999999998E-2</c:v>
                </c:pt>
                <c:pt idx="7005">
                  <c:v>0.126102293</c:v>
                </c:pt>
                <c:pt idx="7006">
                  <c:v>1.3793102999999999E-2</c:v>
                </c:pt>
                <c:pt idx="7007">
                  <c:v>-0.12037914700000001</c:v>
                </c:pt>
                <c:pt idx="7008">
                  <c:v>-2.0016915999999999E-2</c:v>
                </c:pt>
                <c:pt idx="7009">
                  <c:v>-3.9814561999999998E-2</c:v>
                </c:pt>
                <c:pt idx="7010">
                  <c:v>0.121098627</c:v>
                </c:pt>
                <c:pt idx="7011">
                  <c:v>5.5309734999999999E-2</c:v>
                </c:pt>
                <c:pt idx="7012">
                  <c:v>0.32278480999999998</c:v>
                </c:pt>
                <c:pt idx="7013">
                  <c:v>5.5498458000000001E-2</c:v>
                </c:pt>
                <c:pt idx="7014">
                  <c:v>-2.6395939E-2</c:v>
                </c:pt>
                <c:pt idx="7015">
                  <c:v>4.0169522999999999E-2</c:v>
                </c:pt>
                <c:pt idx="7016">
                  <c:v>-0.36613902300000001</c:v>
                </c:pt>
                <c:pt idx="7017">
                  <c:v>1.8227529999999999E-2</c:v>
                </c:pt>
                <c:pt idx="7018">
                  <c:v>-0.15118790500000001</c:v>
                </c:pt>
                <c:pt idx="7019">
                  <c:v>-4.3042453000000001E-2</c:v>
                </c:pt>
                <c:pt idx="7020">
                  <c:v>3.1332578E-2</c:v>
                </c:pt>
                <c:pt idx="7021">
                  <c:v>-9.3891974000000003E-2</c:v>
                </c:pt>
                <c:pt idx="7022">
                  <c:v>-4.4467424999999998E-2</c:v>
                </c:pt>
                <c:pt idx="7023">
                  <c:v>-1.4370875E-2</c:v>
                </c:pt>
                <c:pt idx="7024">
                  <c:v>1.3026052E-2</c:v>
                </c:pt>
                <c:pt idx="7025">
                  <c:v>0.173961219</c:v>
                </c:pt>
                <c:pt idx="7026">
                  <c:v>8.9705882000000001E-2</c:v>
                </c:pt>
                <c:pt idx="7027">
                  <c:v>-9.1642230000000009E-3</c:v>
                </c:pt>
                <c:pt idx="7028">
                  <c:v>8.0279232000000006E-2</c:v>
                </c:pt>
                <c:pt idx="7029">
                  <c:v>-0.141304348</c:v>
                </c:pt>
                <c:pt idx="7030">
                  <c:v>-5.0680627999999998E-2</c:v>
                </c:pt>
                <c:pt idx="7031">
                  <c:v>-4.6060605999999997E-2</c:v>
                </c:pt>
                <c:pt idx="7032">
                  <c:v>0.41739130400000002</c:v>
                </c:pt>
                <c:pt idx="7033">
                  <c:v>-5.2941179999999996E-3</c:v>
                </c:pt>
                <c:pt idx="7034">
                  <c:v>0</c:v>
                </c:pt>
                <c:pt idx="7035">
                  <c:v>-5.3461538000000003E-2</c:v>
                </c:pt>
                <c:pt idx="7036">
                  <c:v>-8.3609536999999998E-2</c:v>
                </c:pt>
                <c:pt idx="7037">
                  <c:v>7.9322638000000001E-2</c:v>
                </c:pt>
                <c:pt idx="7038">
                  <c:v>0.18181818199999999</c:v>
                </c:pt>
                <c:pt idx="7039">
                  <c:v>4.9884880999999999E-2</c:v>
                </c:pt>
                <c:pt idx="7040">
                  <c:v>-4.7501237000000002E-2</c:v>
                </c:pt>
                <c:pt idx="7041">
                  <c:v>4.8611110999999999E-2</c:v>
                </c:pt>
                <c:pt idx="7042">
                  <c:v>1.0080644999999999E-2</c:v>
                </c:pt>
                <c:pt idx="7043">
                  <c:v>9.1842397000000006E-2</c:v>
                </c:pt>
                <c:pt idx="7044">
                  <c:v>0.166216216</c:v>
                </c:pt>
                <c:pt idx="7045">
                  <c:v>0.12881806100000001</c:v>
                </c:pt>
                <c:pt idx="7046">
                  <c:v>-5.1383399000000003E-2</c:v>
                </c:pt>
                <c:pt idx="7047">
                  <c:v>-5.9913936000000001E-2</c:v>
                </c:pt>
                <c:pt idx="7048">
                  <c:v>6.0869569999999996E-3</c:v>
                </c:pt>
                <c:pt idx="7049">
                  <c:v>-1.0133E-3</c:v>
                </c:pt>
                <c:pt idx="7050">
                  <c:v>7.0370370000000002E-2</c:v>
                </c:pt>
                <c:pt idx="7051">
                  <c:v>2.0863309E-2</c:v>
                </c:pt>
                <c:pt idx="7052">
                  <c:v>-6.8965517000000004E-2</c:v>
                </c:pt>
                <c:pt idx="7053">
                  <c:v>4.6260268E-2</c:v>
                </c:pt>
                <c:pt idx="7054">
                  <c:v>-0.150961235</c:v>
                </c:pt>
                <c:pt idx="7055">
                  <c:v>-0.114607258</c:v>
                </c:pt>
                <c:pt idx="7056">
                  <c:v>-3.4071549999999999E-2</c:v>
                </c:pt>
                <c:pt idx="7057">
                  <c:v>0.14957265</c:v>
                </c:pt>
                <c:pt idx="7058">
                  <c:v>2.073255E-3</c:v>
                </c:pt>
                <c:pt idx="7059">
                  <c:v>9.9735216000000002E-2</c:v>
                </c:pt>
                <c:pt idx="7060">
                  <c:v>0</c:v>
                </c:pt>
                <c:pt idx="7061">
                  <c:v>-4.6716839999999997E-3</c:v>
                </c:pt>
                <c:pt idx="7062">
                  <c:v>-2.351717E-2</c:v>
                </c:pt>
                <c:pt idx="7063">
                  <c:v>-2.6529107999999999E-2</c:v>
                </c:pt>
                <c:pt idx="7064">
                  <c:v>1.1271132999999999E-2</c:v>
                </c:pt>
                <c:pt idx="7065">
                  <c:v>2.60078E-3</c:v>
                </c:pt>
                <c:pt idx="7066">
                  <c:v>-1.003861E-2</c:v>
                </c:pt>
                <c:pt idx="7067">
                  <c:v>-7.5614369999999998E-3</c:v>
                </c:pt>
                <c:pt idx="7068">
                  <c:v>3.5813768000000003E-2</c:v>
                </c:pt>
                <c:pt idx="7069">
                  <c:v>-4.3807462999999998E-2</c:v>
                </c:pt>
                <c:pt idx="7070">
                  <c:v>-4.7974719999999998E-2</c:v>
                </c:pt>
                <c:pt idx="7071">
                  <c:v>7.6484018000000001E-2</c:v>
                </c:pt>
                <c:pt idx="7072">
                  <c:v>1.2547051E-2</c:v>
                </c:pt>
                <c:pt idx="7073">
                  <c:v>-4.9788135999999997E-2</c:v>
                </c:pt>
                <c:pt idx="7074">
                  <c:v>0.142098274</c:v>
                </c:pt>
                <c:pt idx="7075">
                  <c:v>-2.4814815E-2</c:v>
                </c:pt>
                <c:pt idx="7076">
                  <c:v>-9.8090278000000003E-2</c:v>
                </c:pt>
                <c:pt idx="7077">
                  <c:v>4.2053790000000001E-2</c:v>
                </c:pt>
                <c:pt idx="7078">
                  <c:v>-3.9840639999999998E-3</c:v>
                </c:pt>
                <c:pt idx="7079">
                  <c:v>1.3254273E-2</c:v>
                </c:pt>
                <c:pt idx="7080">
                  <c:v>-1.2379642E-2</c:v>
                </c:pt>
                <c:pt idx="7081">
                  <c:v>-5.7534246999999997E-2</c:v>
                </c:pt>
                <c:pt idx="7082">
                  <c:v>-8.1404033000000001E-2</c:v>
                </c:pt>
                <c:pt idx="7083">
                  <c:v>-2.2624429999999998E-3</c:v>
                </c:pt>
                <c:pt idx="7084">
                  <c:v>-2.6217227999999999E-2</c:v>
                </c:pt>
                <c:pt idx="7085">
                  <c:v>0.16367786100000001</c:v>
                </c:pt>
                <c:pt idx="7086">
                  <c:v>0.17844232700000001</c:v>
                </c:pt>
                <c:pt idx="7087">
                  <c:v>-2.9895867999999999E-2</c:v>
                </c:pt>
                <c:pt idx="7088">
                  <c:v>4.8875860000000002E-3</c:v>
                </c:pt>
                <c:pt idx="7089">
                  <c:v>2.5057907000000001E-2</c:v>
                </c:pt>
                <c:pt idx="7090">
                  <c:v>0.109489051</c:v>
                </c:pt>
                <c:pt idx="7091">
                  <c:v>2.9387755000000002E-2</c:v>
                </c:pt>
                <c:pt idx="7092">
                  <c:v>-1.5398281999999999E-2</c:v>
                </c:pt>
                <c:pt idx="7093">
                  <c:v>0.121276596</c:v>
                </c:pt>
                <c:pt idx="7094">
                  <c:v>-3.8535650000000002E-3</c:v>
                </c:pt>
                <c:pt idx="7095">
                  <c:v>-8.4695393999999993E-2</c:v>
                </c:pt>
                <c:pt idx="7096">
                  <c:v>-5.7110092000000001E-2</c:v>
                </c:pt>
                <c:pt idx="7097">
                  <c:v>-6.4516130000000001E-3</c:v>
                </c:pt>
                <c:pt idx="7098">
                  <c:v>-4.3309632000000001E-2</c:v>
                </c:pt>
                <c:pt idx="7099">
                  <c:v>-5.0561797999999998E-2</c:v>
                </c:pt>
                <c:pt idx="7100">
                  <c:v>5.4665930000000001E-2</c:v>
                </c:pt>
                <c:pt idx="7101">
                  <c:v>3.9735100000000004E-3</c:v>
                </c:pt>
                <c:pt idx="7102">
                  <c:v>-2.0777222000000001E-2</c:v>
                </c:pt>
                <c:pt idx="7103">
                  <c:v>-6.2187925999999998E-2</c:v>
                </c:pt>
                <c:pt idx="7104">
                  <c:v>0.22484848499999999</c:v>
                </c:pt>
                <c:pt idx="7105">
                  <c:v>-2.1999043999999999E-2</c:v>
                </c:pt>
                <c:pt idx="7106">
                  <c:v>-5.1127819999999997E-2</c:v>
                </c:pt>
                <c:pt idx="7107">
                  <c:v>-2.2935779999999999E-2</c:v>
                </c:pt>
                <c:pt idx="7108">
                  <c:v>-6.8674256000000003E-2</c:v>
                </c:pt>
                <c:pt idx="7109">
                  <c:v>-7.5481519999999998E-3</c:v>
                </c:pt>
                <c:pt idx="7110">
                  <c:v>5.3763441000000002E-2</c:v>
                </c:pt>
                <c:pt idx="7111">
                  <c:v>7.9891303999999996E-2</c:v>
                </c:pt>
                <c:pt idx="7112">
                  <c:v>-6.8708971999999993E-2</c:v>
                </c:pt>
                <c:pt idx="7113">
                  <c:v>-0.152751678</c:v>
                </c:pt>
                <c:pt idx="7114">
                  <c:v>0</c:v>
                </c:pt>
                <c:pt idx="7115">
                  <c:v>-4.5743328999999999E-2</c:v>
                </c:pt>
                <c:pt idx="7116">
                  <c:v>5.2009456000000003E-2</c:v>
                </c:pt>
                <c:pt idx="7117">
                  <c:v>-4.7913446999999998E-2</c:v>
                </c:pt>
                <c:pt idx="7118">
                  <c:v>2.685624E-2</c:v>
                </c:pt>
                <c:pt idx="7119">
                  <c:v>-1.3157894999999999E-2</c:v>
                </c:pt>
                <c:pt idx="7120">
                  <c:v>0.24694444400000001</c:v>
                </c:pt>
                <c:pt idx="7121">
                  <c:v>-6.6753927000000005E-2</c:v>
                </c:pt>
                <c:pt idx="7122">
                  <c:v>1.2437152999999999E-2</c:v>
                </c:pt>
                <c:pt idx="7123">
                  <c:v>-0.163685152</c:v>
                </c:pt>
                <c:pt idx="7124">
                  <c:v>-2.1459230000000001E-3</c:v>
                </c:pt>
                <c:pt idx="7125">
                  <c:v>1.4402004E-2</c:v>
                </c:pt>
                <c:pt idx="7126">
                  <c:v>-7.3087431999999994E-2</c:v>
                </c:pt>
                <c:pt idx="7127">
                  <c:v>1.1420827999999999E-2</c:v>
                </c:pt>
                <c:pt idx="7128">
                  <c:v>-1.4347825999999999E-2</c:v>
                </c:pt>
                <c:pt idx="7129">
                  <c:v>-5.6097560999999997E-2</c:v>
                </c:pt>
                <c:pt idx="7130">
                  <c:v>-0.10228878199999999</c:v>
                </c:pt>
                <c:pt idx="7131">
                  <c:v>-3.7986064E-2</c:v>
                </c:pt>
                <c:pt idx="7132">
                  <c:v>1.0869564999999999E-2</c:v>
                </c:pt>
                <c:pt idx="7133">
                  <c:v>8.5597826000000002E-2</c:v>
                </c:pt>
                <c:pt idx="7134">
                  <c:v>2.6016259999999999E-2</c:v>
                </c:pt>
                <c:pt idx="7135">
                  <c:v>0.12372304200000001</c:v>
                </c:pt>
                <c:pt idx="7136">
                  <c:v>-2.3311258000000001E-2</c:v>
                </c:pt>
                <c:pt idx="7137">
                  <c:v>6.7620286000000002E-2</c:v>
                </c:pt>
                <c:pt idx="7138">
                  <c:v>-4.9808429000000001E-2</c:v>
                </c:pt>
                <c:pt idx="7139">
                  <c:v>-7.2840203000000006E-2</c:v>
                </c:pt>
                <c:pt idx="7140">
                  <c:v>0.117343347</c:v>
                </c:pt>
                <c:pt idx="7141">
                  <c:v>8.9792530999999995E-2</c:v>
                </c:pt>
                <c:pt idx="7142">
                  <c:v>-0.16841443</c:v>
                </c:pt>
                <c:pt idx="7143">
                  <c:v>-2.6666670000000002E-3</c:v>
                </c:pt>
                <c:pt idx="7144">
                  <c:v>-6.2808430000000004E-3</c:v>
                </c:pt>
                <c:pt idx="7145">
                  <c:v>-0.01</c:v>
                </c:pt>
                <c:pt idx="7146">
                  <c:v>4.560968E-2</c:v>
                </c:pt>
                <c:pt idx="7147">
                  <c:v>0.22382920100000001</c:v>
                </c:pt>
                <c:pt idx="7148">
                  <c:v>-3.399048E-3</c:v>
                </c:pt>
                <c:pt idx="7149">
                  <c:v>-0.11327832</c:v>
                </c:pt>
                <c:pt idx="7150">
                  <c:v>-0.100877193</c:v>
                </c:pt>
                <c:pt idx="7151">
                  <c:v>-1.2285012E-2</c:v>
                </c:pt>
                <c:pt idx="7152">
                  <c:v>-5.2590060000000001E-3</c:v>
                </c:pt>
                <c:pt idx="7153">
                  <c:v>0.385127636</c:v>
                </c:pt>
                <c:pt idx="7154">
                  <c:v>-9.6243403000000005E-2</c:v>
                </c:pt>
                <c:pt idx="7155">
                  <c:v>1.8624286E-2</c:v>
                </c:pt>
                <c:pt idx="7156">
                  <c:v>-3.1984008000000001E-2</c:v>
                </c:pt>
                <c:pt idx="7157">
                  <c:v>-7.9365080000000001E-3</c:v>
                </c:pt>
                <c:pt idx="7158">
                  <c:v>-9.3827160000000007E-2</c:v>
                </c:pt>
                <c:pt idx="7159">
                  <c:v>-0.103497069</c:v>
                </c:pt>
                <c:pt idx="7160">
                  <c:v>-0.20339912299999999</c:v>
                </c:pt>
                <c:pt idx="7161">
                  <c:v>-4.4297082000000002E-2</c:v>
                </c:pt>
                <c:pt idx="7162">
                  <c:v>-8.3783784E-2</c:v>
                </c:pt>
                <c:pt idx="7163">
                  <c:v>-0.23120300799999999</c:v>
                </c:pt>
                <c:pt idx="7164">
                  <c:v>2.1151590000000001E-3</c:v>
                </c:pt>
                <c:pt idx="7165">
                  <c:v>-4.0106952000000001E-2</c:v>
                </c:pt>
                <c:pt idx="7166">
                  <c:v>-4.5833332999999997E-2</c:v>
                </c:pt>
                <c:pt idx="7167">
                  <c:v>-5.6724611000000001E-2</c:v>
                </c:pt>
                <c:pt idx="7168">
                  <c:v>2.7227722999999999E-2</c:v>
                </c:pt>
                <c:pt idx="7169">
                  <c:v>-7.7835430000000004E-3</c:v>
                </c:pt>
                <c:pt idx="7170">
                  <c:v>0.17904761899999999</c:v>
                </c:pt>
                <c:pt idx="7171">
                  <c:v>0.17986988100000001</c:v>
                </c:pt>
                <c:pt idx="7172">
                  <c:v>-3.7225042E-2</c:v>
                </c:pt>
                <c:pt idx="7173">
                  <c:v>-4.7979797999999997E-2</c:v>
                </c:pt>
                <c:pt idx="7174">
                  <c:v>6.2709029999999999E-2</c:v>
                </c:pt>
                <c:pt idx="7175">
                  <c:v>-3.2955351000000001E-2</c:v>
                </c:pt>
                <c:pt idx="7176">
                  <c:v>0.14069037700000001</c:v>
                </c:pt>
                <c:pt idx="7177">
                  <c:v>-4.6882552000000001E-2</c:v>
                </c:pt>
                <c:pt idx="7178">
                  <c:v>3.3310200999999998E-2</c:v>
                </c:pt>
                <c:pt idx="7179">
                  <c:v>5.9244419E-2</c:v>
                </c:pt>
                <c:pt idx="7180">
                  <c:v>-9.6941176000000004E-2</c:v>
                </c:pt>
                <c:pt idx="7181">
                  <c:v>4.7826087000000003E-2</c:v>
                </c:pt>
                <c:pt idx="7182">
                  <c:v>6.2611810000000002E-3</c:v>
                </c:pt>
                <c:pt idx="7183">
                  <c:v>-4.7895228999999997E-2</c:v>
                </c:pt>
                <c:pt idx="7184">
                  <c:v>6.7326733E-2</c:v>
                </c:pt>
                <c:pt idx="7185">
                  <c:v>-9.1776800000000001E-4</c:v>
                </c:pt>
                <c:pt idx="7186">
                  <c:v>3.5761012000000002E-2</c:v>
                </c:pt>
                <c:pt idx="7187">
                  <c:v>-2.1501458000000001E-2</c:v>
                </c:pt>
                <c:pt idx="7188">
                  <c:v>3.1531532000000001E-2</c:v>
                </c:pt>
                <c:pt idx="7189">
                  <c:v>-2.9077117999999999E-2</c:v>
                </c:pt>
                <c:pt idx="7190">
                  <c:v>2.5662959999999999E-2</c:v>
                </c:pt>
                <c:pt idx="7191">
                  <c:v>-1.3953488E-2</c:v>
                </c:pt>
                <c:pt idx="7192">
                  <c:v>6.3829786999999999E-2</c:v>
                </c:pt>
                <c:pt idx="7193">
                  <c:v>6.5403698999999996E-2</c:v>
                </c:pt>
                <c:pt idx="7194">
                  <c:v>-8.8352185999999999E-2</c:v>
                </c:pt>
                <c:pt idx="7195">
                  <c:v>0.20624999999999999</c:v>
                </c:pt>
                <c:pt idx="7196">
                  <c:v>-5.3928404999999999E-2</c:v>
                </c:pt>
                <c:pt idx="7197">
                  <c:v>2.0050124999999999E-2</c:v>
                </c:pt>
                <c:pt idx="7198">
                  <c:v>-2.5084746000000002E-2</c:v>
                </c:pt>
                <c:pt idx="7199">
                  <c:v>0.114386792</c:v>
                </c:pt>
                <c:pt idx="7200">
                  <c:v>1.0989011E-2</c:v>
                </c:pt>
                <c:pt idx="7201">
                  <c:v>0.12223071000000001</c:v>
                </c:pt>
                <c:pt idx="7202">
                  <c:v>-2.0408163E-2</c:v>
                </c:pt>
                <c:pt idx="7203">
                  <c:v>-4.1189930999999999E-2</c:v>
                </c:pt>
                <c:pt idx="7204">
                  <c:v>8.8717454000000001E-2</c:v>
                </c:pt>
                <c:pt idx="7205">
                  <c:v>8.2655246000000002E-2</c:v>
                </c:pt>
                <c:pt idx="7206">
                  <c:v>0.13458529</c:v>
                </c:pt>
                <c:pt idx="7207">
                  <c:v>4.8846154000000003E-2</c:v>
                </c:pt>
                <c:pt idx="7208">
                  <c:v>2.0939681000000002E-2</c:v>
                </c:pt>
                <c:pt idx="7209">
                  <c:v>-1.9387992999999999E-2</c:v>
                </c:pt>
                <c:pt idx="7210">
                  <c:v>-1.4705882E-2</c:v>
                </c:pt>
                <c:pt idx="7211">
                  <c:v>-6.2325380000000001E-3</c:v>
                </c:pt>
                <c:pt idx="7212">
                  <c:v>0</c:v>
                </c:pt>
                <c:pt idx="7213">
                  <c:v>3.0444965000000001E-2</c:v>
                </c:pt>
                <c:pt idx="7214">
                  <c:v>6.3179006999999995E-2</c:v>
                </c:pt>
                <c:pt idx="7215">
                  <c:v>-2.0152091E-2</c:v>
                </c:pt>
                <c:pt idx="7216">
                  <c:v>3.9583332999999998E-2</c:v>
                </c:pt>
                <c:pt idx="7217">
                  <c:v>-1.3580247E-2</c:v>
                </c:pt>
                <c:pt idx="7218">
                  <c:v>-4.5614034999999997E-2</c:v>
                </c:pt>
                <c:pt idx="7219">
                  <c:v>0</c:v>
                </c:pt>
                <c:pt idx="7220">
                  <c:v>-4.6341462999999999E-2</c:v>
                </c:pt>
                <c:pt idx="7221">
                  <c:v>-5.5290102000000001E-2</c:v>
                </c:pt>
                <c:pt idx="7222">
                  <c:v>4.8251747999999997E-2</c:v>
                </c:pt>
                <c:pt idx="7223">
                  <c:v>-2.4482759E-2</c:v>
                </c:pt>
                <c:pt idx="7224">
                  <c:v>6.937799E-2</c:v>
                </c:pt>
                <c:pt idx="7225">
                  <c:v>0</c:v>
                </c:pt>
                <c:pt idx="7226">
                  <c:v>1.4326650000000001E-3</c:v>
                </c:pt>
                <c:pt idx="7227">
                  <c:v>6.4516130000000001E-3</c:v>
                </c:pt>
                <c:pt idx="7228">
                  <c:v>7.2511540000000001E-3</c:v>
                </c:pt>
                <c:pt idx="7229">
                  <c:v>-0.100465477</c:v>
                </c:pt>
                <c:pt idx="7230">
                  <c:v>0.13804491399999999</c:v>
                </c:pt>
                <c:pt idx="7231">
                  <c:v>-4.0909091000000002E-2</c:v>
                </c:pt>
                <c:pt idx="7232">
                  <c:v>7.7176599999999998E-2</c:v>
                </c:pt>
                <c:pt idx="7233">
                  <c:v>-4.6896792E-2</c:v>
                </c:pt>
                <c:pt idx="7234">
                  <c:v>0.123846154</c:v>
                </c:pt>
                <c:pt idx="7235">
                  <c:v>1.370614E-2</c:v>
                </c:pt>
                <c:pt idx="7236">
                  <c:v>5.0249169000000003E-2</c:v>
                </c:pt>
                <c:pt idx="7237">
                  <c:v>-2.5447042999999999E-2</c:v>
                </c:pt>
                <c:pt idx="7238">
                  <c:v>5.0701452000000001E-2</c:v>
                </c:pt>
                <c:pt idx="7239">
                  <c:v>-0.124331551</c:v>
                </c:pt>
                <c:pt idx="7240">
                  <c:v>-3.1963470000000001E-2</c:v>
                </c:pt>
                <c:pt idx="7241">
                  <c:v>8.9995813999999993E-2</c:v>
                </c:pt>
                <c:pt idx="7242">
                  <c:v>3.6858974000000003E-2</c:v>
                </c:pt>
                <c:pt idx="7243">
                  <c:v>-2.4316108999999999E-2</c:v>
                </c:pt>
                <c:pt idx="7244">
                  <c:v>-0.30798319299999999</c:v>
                </c:pt>
                <c:pt idx="7245">
                  <c:v>8.3047944999999998E-2</c:v>
                </c:pt>
                <c:pt idx="7246">
                  <c:v>2.1348315E-2</c:v>
                </c:pt>
                <c:pt idx="7247">
                  <c:v>0.121917808</c:v>
                </c:pt>
                <c:pt idx="7248">
                  <c:v>-1.9258546000000001E-2</c:v>
                </c:pt>
                <c:pt idx="7249">
                  <c:v>2.9313790999999999E-2</c:v>
                </c:pt>
                <c:pt idx="7250">
                  <c:v>2.4444443999999999E-2</c:v>
                </c:pt>
                <c:pt idx="7251">
                  <c:v>-5.918441E-2</c:v>
                </c:pt>
                <c:pt idx="7252">
                  <c:v>-1.3888889E-2</c:v>
                </c:pt>
                <c:pt idx="7253">
                  <c:v>-1.844898E-2</c:v>
                </c:pt>
                <c:pt idx="7254">
                  <c:v>3.6238981000000003E-2</c:v>
                </c:pt>
                <c:pt idx="7255">
                  <c:v>-2.6890755999999998E-2</c:v>
                </c:pt>
                <c:pt idx="7256">
                  <c:v>-1.3377926E-2</c:v>
                </c:pt>
                <c:pt idx="7257">
                  <c:v>-3.6613269999999998E-3</c:v>
                </c:pt>
                <c:pt idx="7258">
                  <c:v>-6.5975820000000004E-2</c:v>
                </c:pt>
                <c:pt idx="7259">
                  <c:v>6.3492059999999996E-3</c:v>
                </c:pt>
                <c:pt idx="7260">
                  <c:v>0.54791154799999997</c:v>
                </c:pt>
                <c:pt idx="7261">
                  <c:v>-3.6346692E-2</c:v>
                </c:pt>
                <c:pt idx="7262">
                  <c:v>5.2631578999999998E-2</c:v>
                </c:pt>
                <c:pt idx="7263">
                  <c:v>4.5045044999999999E-2</c:v>
                </c:pt>
                <c:pt idx="7264">
                  <c:v>-3.9682540000000002E-2</c:v>
                </c:pt>
                <c:pt idx="7265">
                  <c:v>-0.124204632</c:v>
                </c:pt>
                <c:pt idx="7266">
                  <c:v>5.4135337999999998E-2</c:v>
                </c:pt>
                <c:pt idx="7267">
                  <c:v>-7.0886076000000006E-2</c:v>
                </c:pt>
                <c:pt idx="7268">
                  <c:v>0.30487804899999998</c:v>
                </c:pt>
                <c:pt idx="7269">
                  <c:v>0.15820895500000001</c:v>
                </c:pt>
                <c:pt idx="7270">
                  <c:v>-4.8447205E-2</c:v>
                </c:pt>
                <c:pt idx="7271">
                  <c:v>-5.5247157999999998E-2</c:v>
                </c:pt>
                <c:pt idx="7272">
                  <c:v>-2.5096525000000001E-2</c:v>
                </c:pt>
                <c:pt idx="7273">
                  <c:v>-2.5550034999999999E-2</c:v>
                </c:pt>
                <c:pt idx="7274">
                  <c:v>-6.3694270000000004E-3</c:v>
                </c:pt>
                <c:pt idx="7275">
                  <c:v>6.5466450000000002E-3</c:v>
                </c:pt>
                <c:pt idx="7276">
                  <c:v>6.5482796999999995E-2</c:v>
                </c:pt>
                <c:pt idx="7277">
                  <c:v>-5.6074765999999998E-2</c:v>
                </c:pt>
                <c:pt idx="7278">
                  <c:v>-0.10992529299999999</c:v>
                </c:pt>
                <c:pt idx="7279">
                  <c:v>-5.1764706000000001E-2</c:v>
                </c:pt>
                <c:pt idx="7280">
                  <c:v>3.3057850999999999E-2</c:v>
                </c:pt>
                <c:pt idx="7281">
                  <c:v>1.339784946</c:v>
                </c:pt>
                <c:pt idx="7282">
                  <c:v>4.5763317999999997E-2</c:v>
                </c:pt>
                <c:pt idx="7283">
                  <c:v>0.205508475</c:v>
                </c:pt>
                <c:pt idx="7284">
                  <c:v>1.2758202E-2</c:v>
                </c:pt>
                <c:pt idx="7285">
                  <c:v>3.7851037999999997E-2</c:v>
                </c:pt>
                <c:pt idx="7286">
                  <c:v>-0.147101449</c:v>
                </c:pt>
                <c:pt idx="7287">
                  <c:v>-8.4166227999999996E-2</c:v>
                </c:pt>
                <c:pt idx="7288">
                  <c:v>-3.0827783000000001E-2</c:v>
                </c:pt>
                <c:pt idx="7289">
                  <c:v>3.4043327999999998E-2</c:v>
                </c:pt>
                <c:pt idx="7290">
                  <c:v>-0.01</c:v>
                </c:pt>
                <c:pt idx="7291">
                  <c:v>1.0857760000000001E-3</c:v>
                </c:pt>
                <c:pt idx="7292">
                  <c:v>-5.8738297000000002E-2</c:v>
                </c:pt>
                <c:pt idx="7293">
                  <c:v>-9.5711061E-2</c:v>
                </c:pt>
                <c:pt idx="7294">
                  <c:v>8.8374088000000003E-2</c:v>
                </c:pt>
                <c:pt idx="7295">
                  <c:v>-0.116855204</c:v>
                </c:pt>
                <c:pt idx="7296">
                  <c:v>-4.8602151000000003E-2</c:v>
                </c:pt>
                <c:pt idx="7297">
                  <c:v>4.0661070000000001E-2</c:v>
                </c:pt>
                <c:pt idx="7298">
                  <c:v>1.8745494000000001E-2</c:v>
                </c:pt>
                <c:pt idx="7299">
                  <c:v>1.5416958999999999E-2</c:v>
                </c:pt>
                <c:pt idx="7300">
                  <c:v>5.5571978000000001E-2</c:v>
                </c:pt>
                <c:pt idx="7301">
                  <c:v>-8.2252090000000007E-3</c:v>
                </c:pt>
                <c:pt idx="7302">
                  <c:v>3.4976153000000003E-2</c:v>
                </c:pt>
                <c:pt idx="7303">
                  <c:v>-0.100990099</c:v>
                </c:pt>
                <c:pt idx="7304">
                  <c:v>-3.3862433999999997E-2</c:v>
                </c:pt>
                <c:pt idx="7305">
                  <c:v>-1.4020805000000001E-2</c:v>
                </c:pt>
                <c:pt idx="7306">
                  <c:v>5.4861110999999997E-2</c:v>
                </c:pt>
                <c:pt idx="7307">
                  <c:v>-1.4526315999999999E-2</c:v>
                </c:pt>
                <c:pt idx="7308">
                  <c:v>-1.7055654999999999E-2</c:v>
                </c:pt>
                <c:pt idx="7309">
                  <c:v>-6.1056105999999999E-2</c:v>
                </c:pt>
                <c:pt idx="7310">
                  <c:v>6.036217E-3</c:v>
                </c:pt>
                <c:pt idx="7311">
                  <c:v>-9.4915254000000004E-2</c:v>
                </c:pt>
                <c:pt idx="7312">
                  <c:v>1.2642230000000001E-3</c:v>
                </c:pt>
                <c:pt idx="7313">
                  <c:v>1.7992424E-2</c:v>
                </c:pt>
                <c:pt idx="7314">
                  <c:v>0.14173912999999999</c:v>
                </c:pt>
                <c:pt idx="7315">
                  <c:v>5.3758089000000002E-2</c:v>
                </c:pt>
                <c:pt idx="7316">
                  <c:v>-1.4072164999999999E-2</c:v>
                </c:pt>
                <c:pt idx="7317">
                  <c:v>-3.8645038E-2</c:v>
                </c:pt>
                <c:pt idx="7318">
                  <c:v>5.5810397999999997E-2</c:v>
                </c:pt>
                <c:pt idx="7319">
                  <c:v>9.5214106000000007E-2</c:v>
                </c:pt>
                <c:pt idx="7320">
                  <c:v>-1.7730495999999998E-2</c:v>
                </c:pt>
                <c:pt idx="7321">
                  <c:v>6.7142333999999998E-2</c:v>
                </c:pt>
                <c:pt idx="7322">
                  <c:v>-4.1267943000000001E-2</c:v>
                </c:pt>
                <c:pt idx="7323">
                  <c:v>-4.1165049000000002E-2</c:v>
                </c:pt>
                <c:pt idx="7324">
                  <c:v>1.3676845E-2</c:v>
                </c:pt>
                <c:pt idx="7325">
                  <c:v>-1.4285714E-2</c:v>
                </c:pt>
                <c:pt idx="7326">
                  <c:v>-2.2030650999999998E-2</c:v>
                </c:pt>
                <c:pt idx="7327">
                  <c:v>-2.5000000000000001E-2</c:v>
                </c:pt>
                <c:pt idx="7328">
                  <c:v>-1.4345487000000001E-2</c:v>
                </c:pt>
                <c:pt idx="7329">
                  <c:v>-2.4769585E-2</c:v>
                </c:pt>
                <c:pt idx="7330">
                  <c:v>-3.8043477999999999E-2</c:v>
                </c:pt>
                <c:pt idx="7331">
                  <c:v>-0.182237118</c:v>
                </c:pt>
                <c:pt idx="7332">
                  <c:v>-3.0879601E-2</c:v>
                </c:pt>
                <c:pt idx="7333">
                  <c:v>-8.7601080000000008E-3</c:v>
                </c:pt>
                <c:pt idx="7334">
                  <c:v>3.6540800000000001E-3</c:v>
                </c:pt>
                <c:pt idx="7335">
                  <c:v>3.3208356000000001E-2</c:v>
                </c:pt>
                <c:pt idx="7336">
                  <c:v>5.5503512999999997E-2</c:v>
                </c:pt>
                <c:pt idx="7337">
                  <c:v>2.1739129999999999E-2</c:v>
                </c:pt>
                <c:pt idx="7338">
                  <c:v>0.32757130499999998</c:v>
                </c:pt>
                <c:pt idx="7339">
                  <c:v>9.9212597999999999E-2</c:v>
                </c:pt>
                <c:pt idx="7340">
                  <c:v>-0.11528608</c:v>
                </c:pt>
                <c:pt idx="7341">
                  <c:v>0.100775194</c:v>
                </c:pt>
                <c:pt idx="7342">
                  <c:v>0</c:v>
                </c:pt>
                <c:pt idx="7343">
                  <c:v>-0.13938754</c:v>
                </c:pt>
                <c:pt idx="7344">
                  <c:v>2.8136881999999998E-2</c:v>
                </c:pt>
                <c:pt idx="7345">
                  <c:v>-1.4545455000000001E-2</c:v>
                </c:pt>
                <c:pt idx="7346">
                  <c:v>-1.5035539000000001E-2</c:v>
                </c:pt>
                <c:pt idx="7347">
                  <c:v>-3.2428050000000001E-3</c:v>
                </c:pt>
                <c:pt idx="7348">
                  <c:v>9.1091954000000003E-2</c:v>
                </c:pt>
                <c:pt idx="7349">
                  <c:v>-4.3876566999999998E-2</c:v>
                </c:pt>
                <c:pt idx="7350">
                  <c:v>8.4790210000000005E-2</c:v>
                </c:pt>
                <c:pt idx="7351">
                  <c:v>-4.5671438000000002E-2</c:v>
                </c:pt>
                <c:pt idx="7352">
                  <c:v>-5.2421651999999999E-2</c:v>
                </c:pt>
                <c:pt idx="7353">
                  <c:v>0.108597285</c:v>
                </c:pt>
                <c:pt idx="7354">
                  <c:v>0.28171828199999999</c:v>
                </c:pt>
                <c:pt idx="7355">
                  <c:v>-0.124865447</c:v>
                </c:pt>
                <c:pt idx="7356">
                  <c:v>-7.8926282E-2</c:v>
                </c:pt>
                <c:pt idx="7357">
                  <c:v>5.8278146000000003E-2</c:v>
                </c:pt>
                <c:pt idx="7358">
                  <c:v>1.4955812000000001E-2</c:v>
                </c:pt>
                <c:pt idx="7359">
                  <c:v>7.0135746999999998E-2</c:v>
                </c:pt>
                <c:pt idx="7360">
                  <c:v>-5.9622641999999997E-2</c:v>
                </c:pt>
                <c:pt idx="7361">
                  <c:v>-1.5789474000000001E-2</c:v>
                </c:pt>
                <c:pt idx="7362">
                  <c:v>0.102550478</c:v>
                </c:pt>
                <c:pt idx="7363">
                  <c:v>-3.2625698000000002E-2</c:v>
                </c:pt>
                <c:pt idx="7364">
                  <c:v>1.7128873999999999E-2</c:v>
                </c:pt>
                <c:pt idx="7365">
                  <c:v>0.25756771099999998</c:v>
                </c:pt>
                <c:pt idx="7366">
                  <c:v>0.110429448</c:v>
                </c:pt>
                <c:pt idx="7367">
                  <c:v>-5.0031269999999996E-3</c:v>
                </c:pt>
                <c:pt idx="7368">
                  <c:v>-4.1375291000000002E-2</c:v>
                </c:pt>
                <c:pt idx="7369">
                  <c:v>-1.9565216999999999E-2</c:v>
                </c:pt>
                <c:pt idx="7370">
                  <c:v>2.2421525000000001E-2</c:v>
                </c:pt>
                <c:pt idx="7371">
                  <c:v>7.8389262000000001E-2</c:v>
                </c:pt>
                <c:pt idx="7372">
                  <c:v>3.2380951999999998E-2</c:v>
                </c:pt>
                <c:pt idx="7373">
                  <c:v>-2.8910304000000001E-2</c:v>
                </c:pt>
                <c:pt idx="7374">
                  <c:v>-1.2820513E-2</c:v>
                </c:pt>
                <c:pt idx="7375">
                  <c:v>9.3943139999999994E-2</c:v>
                </c:pt>
                <c:pt idx="7376">
                  <c:v>-2.6298910000000002E-2</c:v>
                </c:pt>
                <c:pt idx="7377">
                  <c:v>1.3513514000000001E-2</c:v>
                </c:pt>
                <c:pt idx="7378">
                  <c:v>5.8743168999999998E-2</c:v>
                </c:pt>
                <c:pt idx="7379">
                  <c:v>-9.8201121000000002E-2</c:v>
                </c:pt>
                <c:pt idx="7380">
                  <c:v>5.0436468999999998E-2</c:v>
                </c:pt>
                <c:pt idx="7381">
                  <c:v>-0.10714285699999999</c:v>
                </c:pt>
                <c:pt idx="7382">
                  <c:v>-2.3232322999999999E-2</c:v>
                </c:pt>
                <c:pt idx="7383">
                  <c:v>2.6116258999999999E-2</c:v>
                </c:pt>
                <c:pt idx="7384">
                  <c:v>-0.16875522100000001</c:v>
                </c:pt>
                <c:pt idx="7385">
                  <c:v>-8.3665339000000005E-2</c:v>
                </c:pt>
                <c:pt idx="7386">
                  <c:v>-3.2357109000000002E-2</c:v>
                </c:pt>
                <c:pt idx="7387">
                  <c:v>0.10979021</c:v>
                </c:pt>
                <c:pt idx="7388">
                  <c:v>4.1346719999999998E-3</c:v>
                </c:pt>
                <c:pt idx="7389">
                  <c:v>6.0606061000000003E-2</c:v>
                </c:pt>
                <c:pt idx="7390">
                  <c:v>2.0140990000000001E-3</c:v>
                </c:pt>
                <c:pt idx="7391">
                  <c:v>-4.1493779999999996E-3</c:v>
                </c:pt>
                <c:pt idx="7392">
                  <c:v>-0.16084716700000001</c:v>
                </c:pt>
                <c:pt idx="7393">
                  <c:v>-7.3412697999999998E-2</c:v>
                </c:pt>
                <c:pt idx="7394">
                  <c:v>-1.1803279E-2</c:v>
                </c:pt>
                <c:pt idx="7395">
                  <c:v>-2.6782608999999999E-2</c:v>
                </c:pt>
                <c:pt idx="7396">
                  <c:v>2.9429075999999998E-2</c:v>
                </c:pt>
                <c:pt idx="7397">
                  <c:v>-2.2805019999999998E-3</c:v>
                </c:pt>
                <c:pt idx="7398">
                  <c:v>6.466877E-2</c:v>
                </c:pt>
                <c:pt idx="7399">
                  <c:v>0.153374233</c:v>
                </c:pt>
                <c:pt idx="7400">
                  <c:v>2.6196146E-2</c:v>
                </c:pt>
                <c:pt idx="7401">
                  <c:v>2.9074216E-2</c:v>
                </c:pt>
                <c:pt idx="7402">
                  <c:v>3.5658909999999999E-3</c:v>
                </c:pt>
                <c:pt idx="7403">
                  <c:v>0</c:v>
                </c:pt>
                <c:pt idx="7404">
                  <c:v>4.9180329999999996E-3</c:v>
                </c:pt>
                <c:pt idx="7405">
                  <c:v>-6.1728399999999998E-3</c:v>
                </c:pt>
                <c:pt idx="7406">
                  <c:v>6.9892472999999997E-2</c:v>
                </c:pt>
                <c:pt idx="7407">
                  <c:v>3.7425150000000001E-3</c:v>
                </c:pt>
                <c:pt idx="7408">
                  <c:v>-9.5975231999999994E-2</c:v>
                </c:pt>
                <c:pt idx="7409">
                  <c:v>0</c:v>
                </c:pt>
                <c:pt idx="7410">
                  <c:v>6.8322979999999997E-3</c:v>
                </c:pt>
                <c:pt idx="7411">
                  <c:v>-2.362949E-2</c:v>
                </c:pt>
                <c:pt idx="7412">
                  <c:v>-9.4117646999999999E-2</c:v>
                </c:pt>
                <c:pt idx="7413">
                  <c:v>-7.5093870000000002E-3</c:v>
                </c:pt>
                <c:pt idx="7414">
                  <c:v>-9.4339622999999997E-2</c:v>
                </c:pt>
                <c:pt idx="7415">
                  <c:v>-8.8041594000000001E-2</c:v>
                </c:pt>
                <c:pt idx="7416">
                  <c:v>4.6885470000000004E-3</c:v>
                </c:pt>
                <c:pt idx="7417">
                  <c:v>-9.6033403000000003E-2</c:v>
                </c:pt>
                <c:pt idx="7418">
                  <c:v>3.3004157999999999E-2</c:v>
                </c:pt>
                <c:pt idx="7419">
                  <c:v>-0.133475328</c:v>
                </c:pt>
                <c:pt idx="7420">
                  <c:v>-0.169254658</c:v>
                </c:pt>
                <c:pt idx="7421">
                  <c:v>-3.5931614000000001E-2</c:v>
                </c:pt>
                <c:pt idx="7422">
                  <c:v>-0.10590355999999999</c:v>
                </c:pt>
                <c:pt idx="7423">
                  <c:v>-0.145239376</c:v>
                </c:pt>
                <c:pt idx="7424">
                  <c:v>2.4171271000000001E-2</c:v>
                </c:pt>
                <c:pt idx="7425">
                  <c:v>1.6314779000000001E-2</c:v>
                </c:pt>
                <c:pt idx="7426">
                  <c:v>-2.9154519E-2</c:v>
                </c:pt>
                <c:pt idx="7427">
                  <c:v>-4.9532200000000004E-3</c:v>
                </c:pt>
                <c:pt idx="7428">
                  <c:v>-5.1896207999999999E-2</c:v>
                </c:pt>
                <c:pt idx="7429">
                  <c:v>-0.21082337300000001</c:v>
                </c:pt>
                <c:pt idx="7430">
                  <c:v>-2.3980814999999999E-2</c:v>
                </c:pt>
                <c:pt idx="7431">
                  <c:v>0.110045662</c:v>
                </c:pt>
                <c:pt idx="7432">
                  <c:v>4.290004E-3</c:v>
                </c:pt>
                <c:pt idx="7433">
                  <c:v>2.2864018999999999E-2</c:v>
                </c:pt>
                <c:pt idx="7434">
                  <c:v>7.9947288000000005E-2</c:v>
                </c:pt>
                <c:pt idx="7435">
                  <c:v>0.13944954100000001</c:v>
                </c:pt>
                <c:pt idx="7436">
                  <c:v>8.4033609999999998E-3</c:v>
                </c:pt>
                <c:pt idx="7437">
                  <c:v>-3.6149312000000003E-2</c:v>
                </c:pt>
                <c:pt idx="7438">
                  <c:v>1.2466306999999999E-2</c:v>
                </c:pt>
                <c:pt idx="7439">
                  <c:v>-1.7857142999999999E-2</c:v>
                </c:pt>
                <c:pt idx="7440">
                  <c:v>-2.3011844E-2</c:v>
                </c:pt>
                <c:pt idx="7441">
                  <c:v>2.8935753000000002E-2</c:v>
                </c:pt>
                <c:pt idx="7442">
                  <c:v>0.108677571</c:v>
                </c:pt>
                <c:pt idx="7443">
                  <c:v>3.6637167999999998E-2</c:v>
                </c:pt>
                <c:pt idx="7444">
                  <c:v>-6.9420339999999997E-3</c:v>
                </c:pt>
                <c:pt idx="7445">
                  <c:v>-0.100443131</c:v>
                </c:pt>
                <c:pt idx="7446">
                  <c:v>0.113812832</c:v>
                </c:pt>
                <c:pt idx="7447">
                  <c:v>-0.117647059</c:v>
                </c:pt>
                <c:pt idx="7448">
                  <c:v>0.128493151</c:v>
                </c:pt>
                <c:pt idx="7449">
                  <c:v>2.7180526999999999E-2</c:v>
                </c:pt>
                <c:pt idx="7450">
                  <c:v>0.455769231</c:v>
                </c:pt>
                <c:pt idx="7451">
                  <c:v>-6.5346534999999997E-2</c:v>
                </c:pt>
                <c:pt idx="7452">
                  <c:v>2.0791415000000001E-2</c:v>
                </c:pt>
                <c:pt idx="7453">
                  <c:v>-3.7589637000000002E-2</c:v>
                </c:pt>
                <c:pt idx="7454">
                  <c:v>-1.8976897999999999E-2</c:v>
                </c:pt>
                <c:pt idx="7455">
                  <c:v>-7.1480143999999995E-2</c:v>
                </c:pt>
                <c:pt idx="7456">
                  <c:v>0.20168067200000001</c:v>
                </c:pt>
                <c:pt idx="7457">
                  <c:v>-2.0833332999999999E-2</c:v>
                </c:pt>
                <c:pt idx="7458">
                  <c:v>-3.3802816999999999E-2</c:v>
                </c:pt>
                <c:pt idx="7459">
                  <c:v>0.19800884999999999</c:v>
                </c:pt>
                <c:pt idx="7460">
                  <c:v>3.584229E-3</c:v>
                </c:pt>
                <c:pt idx="7461">
                  <c:v>-6.2068966000000003E-2</c:v>
                </c:pt>
                <c:pt idx="7462">
                  <c:v>2.7435609999999999E-2</c:v>
                </c:pt>
                <c:pt idx="7463">
                  <c:v>-5.7803469999999999E-3</c:v>
                </c:pt>
                <c:pt idx="7464">
                  <c:v>1.5937732E-2</c:v>
                </c:pt>
                <c:pt idx="7465">
                  <c:v>-3.9170507E-2</c:v>
                </c:pt>
                <c:pt idx="7466">
                  <c:v>-1.5165583E-2</c:v>
                </c:pt>
                <c:pt idx="7467">
                  <c:v>-1.6005122E-2</c:v>
                </c:pt>
                <c:pt idx="7468">
                  <c:v>-4.4303800000000003E-3</c:v>
                </c:pt>
                <c:pt idx="7469">
                  <c:v>0.19551934800000001</c:v>
                </c:pt>
                <c:pt idx="7470">
                  <c:v>2.0960698999999999E-2</c:v>
                </c:pt>
                <c:pt idx="7471">
                  <c:v>0.180952381</c:v>
                </c:pt>
                <c:pt idx="7472">
                  <c:v>-4.1384499999999998E-2</c:v>
                </c:pt>
                <c:pt idx="7473">
                  <c:v>1.5243902E-2</c:v>
                </c:pt>
                <c:pt idx="7474">
                  <c:v>2.4761905000000001E-2</c:v>
                </c:pt>
                <c:pt idx="7475">
                  <c:v>1.6895062999999998E-2</c:v>
                </c:pt>
                <c:pt idx="7476">
                  <c:v>8.3333332999999996E-2</c:v>
                </c:pt>
                <c:pt idx="7477">
                  <c:v>-2.8218013E-2</c:v>
                </c:pt>
                <c:pt idx="7478">
                  <c:v>-4.8216976000000002E-2</c:v>
                </c:pt>
                <c:pt idx="7479">
                  <c:v>-1.1482255E-2</c:v>
                </c:pt>
                <c:pt idx="7480">
                  <c:v>-3.4543669999999999E-2</c:v>
                </c:pt>
                <c:pt idx="7481">
                  <c:v>-5.5066078999999997E-2</c:v>
                </c:pt>
                <c:pt idx="7482">
                  <c:v>-6.5588499999999994E-2</c:v>
                </c:pt>
                <c:pt idx="7483">
                  <c:v>0.14206896599999999</c:v>
                </c:pt>
                <c:pt idx="7484">
                  <c:v>-1.510574E-3</c:v>
                </c:pt>
                <c:pt idx="7485">
                  <c:v>7.5120862999999996E-2</c:v>
                </c:pt>
                <c:pt idx="7486">
                  <c:v>2.3803856000000002E-2</c:v>
                </c:pt>
                <c:pt idx="7487">
                  <c:v>0.119926507</c:v>
                </c:pt>
                <c:pt idx="7488">
                  <c:v>-0.144061303</c:v>
                </c:pt>
                <c:pt idx="7489">
                  <c:v>-2.3627519E-2</c:v>
                </c:pt>
                <c:pt idx="7490">
                  <c:v>0.100108814</c:v>
                </c:pt>
                <c:pt idx="7491">
                  <c:v>-4.2382588999999998E-2</c:v>
                </c:pt>
                <c:pt idx="7492">
                  <c:v>-0.16037037000000001</c:v>
                </c:pt>
                <c:pt idx="7493">
                  <c:v>-3.4749034999999998E-2</c:v>
                </c:pt>
                <c:pt idx="7494">
                  <c:v>6.2893082000000003E-2</c:v>
                </c:pt>
                <c:pt idx="7495">
                  <c:v>2.8750000000000001E-2</c:v>
                </c:pt>
                <c:pt idx="7496">
                  <c:v>9.8662977999999998E-2</c:v>
                </c:pt>
                <c:pt idx="7497">
                  <c:v>-2.5624999999999998E-2</c:v>
                </c:pt>
                <c:pt idx="7498">
                  <c:v>4.2704626000000002E-2</c:v>
                </c:pt>
                <c:pt idx="7499">
                  <c:v>4.0375586999999998E-2</c:v>
                </c:pt>
                <c:pt idx="7500">
                  <c:v>-0.303232999</c:v>
                </c:pt>
                <c:pt idx="7501">
                  <c:v>-5.4671280000000003E-2</c:v>
                </c:pt>
                <c:pt idx="7502">
                  <c:v>-0.161057692</c:v>
                </c:pt>
                <c:pt idx="7503">
                  <c:v>1.692399E-2</c:v>
                </c:pt>
                <c:pt idx="7504">
                  <c:v>-1.836467E-2</c:v>
                </c:pt>
                <c:pt idx="7505">
                  <c:v>-4.6439627999999997E-2</c:v>
                </c:pt>
                <c:pt idx="7506">
                  <c:v>-0.118387909</c:v>
                </c:pt>
                <c:pt idx="7507">
                  <c:v>-1.5837104000000001E-2</c:v>
                </c:pt>
                <c:pt idx="7508">
                  <c:v>6.0753341000000002E-2</c:v>
                </c:pt>
                <c:pt idx="7509">
                  <c:v>-3.7735849999999999E-3</c:v>
                </c:pt>
                <c:pt idx="7510">
                  <c:v>-4.5561665000000001E-2</c:v>
                </c:pt>
                <c:pt idx="7511">
                  <c:v>1.8704075000000001E-2</c:v>
                </c:pt>
                <c:pt idx="7512">
                  <c:v>-2.1781789999999999E-2</c:v>
                </c:pt>
                <c:pt idx="7513">
                  <c:v>1.6531962000000001E-2</c:v>
                </c:pt>
                <c:pt idx="7514">
                  <c:v>1.2295082000000001E-2</c:v>
                </c:pt>
                <c:pt idx="7515">
                  <c:v>5.6818179999999999E-3</c:v>
                </c:pt>
                <c:pt idx="7516">
                  <c:v>8.2417580000000001E-3</c:v>
                </c:pt>
                <c:pt idx="7517">
                  <c:v>0.106299213</c:v>
                </c:pt>
                <c:pt idx="7518">
                  <c:v>-9.4611269999999997E-3</c:v>
                </c:pt>
                <c:pt idx="7519">
                  <c:v>-5.2301254999999998E-2</c:v>
                </c:pt>
                <c:pt idx="7520">
                  <c:v>9.7701149000000001E-2</c:v>
                </c:pt>
                <c:pt idx="7521">
                  <c:v>0.123578695</c:v>
                </c:pt>
                <c:pt idx="7522">
                  <c:v>5.9711977999999999E-2</c:v>
                </c:pt>
                <c:pt idx="7523">
                  <c:v>0.10756972099999999</c:v>
                </c:pt>
                <c:pt idx="7524">
                  <c:v>7.2727299999999996E-4</c:v>
                </c:pt>
                <c:pt idx="7525">
                  <c:v>0.31333333299999999</c:v>
                </c:pt>
                <c:pt idx="7526">
                  <c:v>-5.0331125999999997E-2</c:v>
                </c:pt>
                <c:pt idx="7527">
                  <c:v>1.8227008999999999E-2</c:v>
                </c:pt>
                <c:pt idx="7528">
                  <c:v>1.8163265000000001E-2</c:v>
                </c:pt>
                <c:pt idx="7529">
                  <c:v>-2.7027026999999999E-2</c:v>
                </c:pt>
                <c:pt idx="7530">
                  <c:v>5.448505E-2</c:v>
                </c:pt>
                <c:pt idx="7531">
                  <c:v>-0.158279963</c:v>
                </c:pt>
                <c:pt idx="7532">
                  <c:v>-9.9759035999999995E-2</c:v>
                </c:pt>
                <c:pt idx="7533">
                  <c:v>4.1280061E-2</c:v>
                </c:pt>
                <c:pt idx="7534">
                  <c:v>-2.5403609000000001E-2</c:v>
                </c:pt>
                <c:pt idx="7535">
                  <c:v>2.7272727E-2</c:v>
                </c:pt>
                <c:pt idx="7536">
                  <c:v>2.4885238E-2</c:v>
                </c:pt>
                <c:pt idx="7537">
                  <c:v>-0.12045319</c:v>
                </c:pt>
                <c:pt idx="7538">
                  <c:v>-5.6165267999999997E-2</c:v>
                </c:pt>
                <c:pt idx="7539">
                  <c:v>-0.24444444400000001</c:v>
                </c:pt>
                <c:pt idx="7540">
                  <c:v>-8.1306017999999994E-2</c:v>
                </c:pt>
                <c:pt idx="7541">
                  <c:v>0.22577319600000001</c:v>
                </c:pt>
                <c:pt idx="7542">
                  <c:v>1.0881594E-2</c:v>
                </c:pt>
                <c:pt idx="7543">
                  <c:v>-5.3079178999999997E-2</c:v>
                </c:pt>
                <c:pt idx="7544">
                  <c:v>-4.1471049000000003E-2</c:v>
                </c:pt>
                <c:pt idx="7545">
                  <c:v>-5.6595684E-2</c:v>
                </c:pt>
                <c:pt idx="7546">
                  <c:v>0.33156639300000001</c:v>
                </c:pt>
                <c:pt idx="7547">
                  <c:v>5.0533410000000003E-3</c:v>
                </c:pt>
                <c:pt idx="7548">
                  <c:v>-2.1138912999999999E-2</c:v>
                </c:pt>
                <c:pt idx="7549">
                  <c:v>1.3127854E-2</c:v>
                </c:pt>
                <c:pt idx="7550">
                  <c:v>-3.8840263E-2</c:v>
                </c:pt>
                <c:pt idx="7551">
                  <c:v>-2.1739129999999999E-2</c:v>
                </c:pt>
                <c:pt idx="7552">
                  <c:v>0.13377777800000001</c:v>
                </c:pt>
                <c:pt idx="7553">
                  <c:v>9.9642310000000005E-3</c:v>
                </c:pt>
                <c:pt idx="7554">
                  <c:v>9.375E-2</c:v>
                </c:pt>
                <c:pt idx="7555">
                  <c:v>2.4305555999999999E-2</c:v>
                </c:pt>
                <c:pt idx="7556">
                  <c:v>-7.8750000000000001E-2</c:v>
                </c:pt>
                <c:pt idx="7557">
                  <c:v>4.4359949999999999E-3</c:v>
                </c:pt>
                <c:pt idx="7558">
                  <c:v>0.133317876</c:v>
                </c:pt>
                <c:pt idx="7559">
                  <c:v>1.7882690000000001E-3</c:v>
                </c:pt>
                <c:pt idx="7560">
                  <c:v>5.5865919999999996E-3</c:v>
                </c:pt>
                <c:pt idx="7561">
                  <c:v>-1.4814815E-2</c:v>
                </c:pt>
                <c:pt idx="7562">
                  <c:v>-3.6944695999999999E-2</c:v>
                </c:pt>
                <c:pt idx="7563">
                  <c:v>-7.8189300000000003E-2</c:v>
                </c:pt>
                <c:pt idx="7564">
                  <c:v>0.136823425</c:v>
                </c:pt>
                <c:pt idx="7565">
                  <c:v>-3.802589E-2</c:v>
                </c:pt>
                <c:pt idx="7566">
                  <c:v>-2.9052875999999998E-2</c:v>
                </c:pt>
                <c:pt idx="7567">
                  <c:v>-0.16349809900000001</c:v>
                </c:pt>
                <c:pt idx="7568">
                  <c:v>-9.1282519999999999E-3</c:v>
                </c:pt>
                <c:pt idx="7569">
                  <c:v>-6.5120070000000002E-3</c:v>
                </c:pt>
                <c:pt idx="7570">
                  <c:v>-0.10657095499999999</c:v>
                </c:pt>
                <c:pt idx="7571">
                  <c:v>-0.10326087</c:v>
                </c:pt>
                <c:pt idx="7572">
                  <c:v>-9.1858038000000003E-2</c:v>
                </c:pt>
                <c:pt idx="7573">
                  <c:v>4.3969848999999998E-2</c:v>
                </c:pt>
                <c:pt idx="7574">
                  <c:v>0</c:v>
                </c:pt>
                <c:pt idx="7575">
                  <c:v>-5.6497199999999996E-4</c:v>
                </c:pt>
                <c:pt idx="7576">
                  <c:v>-2.630006E-2</c:v>
                </c:pt>
                <c:pt idx="7577">
                  <c:v>5.5741074000000002E-2</c:v>
                </c:pt>
                <c:pt idx="7578">
                  <c:v>-5.5970148999999997E-2</c:v>
                </c:pt>
                <c:pt idx="7579">
                  <c:v>9.1851851999999998E-2</c:v>
                </c:pt>
                <c:pt idx="7580">
                  <c:v>2.3626373999999999E-2</c:v>
                </c:pt>
                <c:pt idx="7581">
                  <c:v>0.108841141</c:v>
                </c:pt>
                <c:pt idx="7582">
                  <c:v>-0.14171122999999999</c:v>
                </c:pt>
                <c:pt idx="7583">
                  <c:v>-9.1304347999999994E-2</c:v>
                </c:pt>
                <c:pt idx="7584">
                  <c:v>4.8009367999999997E-2</c:v>
                </c:pt>
                <c:pt idx="7585">
                  <c:v>-2.5020849999999998E-3</c:v>
                </c:pt>
                <c:pt idx="7586">
                  <c:v>-7.3953235000000006E-2</c:v>
                </c:pt>
                <c:pt idx="7587">
                  <c:v>2.739726E-2</c:v>
                </c:pt>
                <c:pt idx="7588">
                  <c:v>7.0110700999999997E-2</c:v>
                </c:pt>
                <c:pt idx="7589">
                  <c:v>4.9751244E-2</c:v>
                </c:pt>
                <c:pt idx="7590">
                  <c:v>0.188235294</c:v>
                </c:pt>
                <c:pt idx="7591">
                  <c:v>7.1186441000000003E-2</c:v>
                </c:pt>
                <c:pt idx="7592">
                  <c:v>2.995008E-3</c:v>
                </c:pt>
                <c:pt idx="7593">
                  <c:v>1.7692308E-2</c:v>
                </c:pt>
                <c:pt idx="7594">
                  <c:v>5.8300394999999998E-2</c:v>
                </c:pt>
                <c:pt idx="7595">
                  <c:v>4.0634291000000003E-2</c:v>
                </c:pt>
                <c:pt idx="7596">
                  <c:v>-7.7591972999999995E-2</c:v>
                </c:pt>
                <c:pt idx="7597">
                  <c:v>-3.3918837E-2</c:v>
                </c:pt>
                <c:pt idx="7598">
                  <c:v>-0.10901259100000001</c:v>
                </c:pt>
                <c:pt idx="7599">
                  <c:v>5.4447760999999997E-2</c:v>
                </c:pt>
                <c:pt idx="7600">
                  <c:v>-4.3426531999999997E-2</c:v>
                </c:pt>
                <c:pt idx="7601">
                  <c:v>6.7313916000000001E-2</c:v>
                </c:pt>
                <c:pt idx="7602">
                  <c:v>-6.7024129999999999E-3</c:v>
                </c:pt>
                <c:pt idx="7603">
                  <c:v>7.0072489000000002E-2</c:v>
                </c:pt>
                <c:pt idx="7604">
                  <c:v>1.7971759E-2</c:v>
                </c:pt>
                <c:pt idx="7605">
                  <c:v>-3.7472212999999997E-2</c:v>
                </c:pt>
                <c:pt idx="7606">
                  <c:v>3.4727144000000001E-2</c:v>
                </c:pt>
                <c:pt idx="7607">
                  <c:v>-4.8222566000000001E-2</c:v>
                </c:pt>
                <c:pt idx="7608">
                  <c:v>-3.5478547999999999E-2</c:v>
                </c:pt>
                <c:pt idx="7609">
                  <c:v>-1.6770354000000001E-2</c:v>
                </c:pt>
                <c:pt idx="7610">
                  <c:v>-3.5335689000000003E-2</c:v>
                </c:pt>
                <c:pt idx="7611">
                  <c:v>-1.4492754E-2</c:v>
                </c:pt>
                <c:pt idx="7612">
                  <c:v>0.11639097700000001</c:v>
                </c:pt>
                <c:pt idx="7613">
                  <c:v>-6.3670411999999996E-2</c:v>
                </c:pt>
                <c:pt idx="7614">
                  <c:v>0.180185759</c:v>
                </c:pt>
                <c:pt idx="7615">
                  <c:v>-7.5757580000000001E-3</c:v>
                </c:pt>
                <c:pt idx="7616">
                  <c:v>0.20464601800000001</c:v>
                </c:pt>
                <c:pt idx="7617">
                  <c:v>-6.1490897000000003E-2</c:v>
                </c:pt>
                <c:pt idx="7618">
                  <c:v>-9.5490720000000005E-3</c:v>
                </c:pt>
                <c:pt idx="7619">
                  <c:v>-6.9804335999999995E-2</c:v>
                </c:pt>
                <c:pt idx="7620">
                  <c:v>-0.12721358899999999</c:v>
                </c:pt>
                <c:pt idx="7621">
                  <c:v>8.4745759999999993E-3</c:v>
                </c:pt>
                <c:pt idx="7622">
                  <c:v>2.7502749999999999E-2</c:v>
                </c:pt>
                <c:pt idx="7623">
                  <c:v>-5.231037E-3</c:v>
                </c:pt>
                <c:pt idx="7624">
                  <c:v>6.4969061999999994E-2</c:v>
                </c:pt>
                <c:pt idx="7625">
                  <c:v>-0.298880276</c:v>
                </c:pt>
                <c:pt idx="7626">
                  <c:v>0.135876841</c:v>
                </c:pt>
                <c:pt idx="7627">
                  <c:v>-5.4438186999999999E-2</c:v>
                </c:pt>
                <c:pt idx="7628">
                  <c:v>-1.2213740000000001E-2</c:v>
                </c:pt>
                <c:pt idx="7629">
                  <c:v>-2.2501907000000002E-2</c:v>
                </c:pt>
                <c:pt idx="7630">
                  <c:v>-7.2611465E-2</c:v>
                </c:pt>
                <c:pt idx="7631">
                  <c:v>0.127659574</c:v>
                </c:pt>
                <c:pt idx="7632">
                  <c:v>5.8191584999999997E-2</c:v>
                </c:pt>
                <c:pt idx="7633">
                  <c:v>-0.23408488099999999</c:v>
                </c:pt>
                <c:pt idx="7634">
                  <c:v>3.6809816000000002E-2</c:v>
                </c:pt>
                <c:pt idx="7635">
                  <c:v>7.3059361000000003E-2</c:v>
                </c:pt>
                <c:pt idx="7636">
                  <c:v>-2.0551969999999999E-3</c:v>
                </c:pt>
                <c:pt idx="7637">
                  <c:v>6.0358890999999998E-2</c:v>
                </c:pt>
                <c:pt idx="7638">
                  <c:v>-2.9718136999999999E-2</c:v>
                </c:pt>
                <c:pt idx="7639">
                  <c:v>-2.6743467999999999E-2</c:v>
                </c:pt>
                <c:pt idx="7640">
                  <c:v>-1.3340744999999999E-2</c:v>
                </c:pt>
                <c:pt idx="7641">
                  <c:v>-0.111936832</c:v>
                </c:pt>
                <c:pt idx="7642">
                  <c:v>-6.1531842000000003E-2</c:v>
                </c:pt>
                <c:pt idx="7643">
                  <c:v>2.8571429999999999E-3</c:v>
                </c:pt>
                <c:pt idx="7644">
                  <c:v>7.2216649999999993E-2</c:v>
                </c:pt>
                <c:pt idx="7645">
                  <c:v>-1.6214025E-2</c:v>
                </c:pt>
                <c:pt idx="7646">
                  <c:v>2.1276595999999998E-2</c:v>
                </c:pt>
                <c:pt idx="7647">
                  <c:v>0</c:v>
                </c:pt>
                <c:pt idx="7648">
                  <c:v>-2.4559193999999999E-2</c:v>
                </c:pt>
                <c:pt idx="7649">
                  <c:v>9.0547264000000002E-2</c:v>
                </c:pt>
                <c:pt idx="7650">
                  <c:v>0.121621622</c:v>
                </c:pt>
                <c:pt idx="7651">
                  <c:v>0.20662347</c:v>
                </c:pt>
                <c:pt idx="7652">
                  <c:v>-3.0800000000000001E-2</c:v>
                </c:pt>
                <c:pt idx="7653">
                  <c:v>5.2348337000000002E-2</c:v>
                </c:pt>
                <c:pt idx="7654">
                  <c:v>7.3684210999999999E-2</c:v>
                </c:pt>
                <c:pt idx="7655">
                  <c:v>9.5652174000000006E-2</c:v>
                </c:pt>
                <c:pt idx="7656">
                  <c:v>8.8093323000000001E-2</c:v>
                </c:pt>
                <c:pt idx="7657">
                  <c:v>-0.31828242600000001</c:v>
                </c:pt>
                <c:pt idx="7658">
                  <c:v>-6.6251415999999994E-2</c:v>
                </c:pt>
                <c:pt idx="7659">
                  <c:v>6.7532467999999998E-2</c:v>
                </c:pt>
                <c:pt idx="7660">
                  <c:v>-7.1932299000000005E-2</c:v>
                </c:pt>
                <c:pt idx="7661">
                  <c:v>3.5128809999999998E-3</c:v>
                </c:pt>
                <c:pt idx="7662">
                  <c:v>-4.0441176000000002E-2</c:v>
                </c:pt>
                <c:pt idx="7663">
                  <c:v>1.4166667000000001E-2</c:v>
                </c:pt>
                <c:pt idx="7664">
                  <c:v>0.117098006</c:v>
                </c:pt>
                <c:pt idx="7665">
                  <c:v>2.2522520000000002E-3</c:v>
                </c:pt>
                <c:pt idx="7666">
                  <c:v>-9.0909090999999997E-2</c:v>
                </c:pt>
                <c:pt idx="7667">
                  <c:v>-0.10258738100000001</c:v>
                </c:pt>
                <c:pt idx="7668">
                  <c:v>8.5271317999999999E-2</c:v>
                </c:pt>
                <c:pt idx="7669">
                  <c:v>1.7847337000000001E-2</c:v>
                </c:pt>
                <c:pt idx="7670">
                  <c:v>4.8034934000000001E-2</c:v>
                </c:pt>
                <c:pt idx="7671">
                  <c:v>-0.200767263</c:v>
                </c:pt>
                <c:pt idx="7672">
                  <c:v>0.12086029700000001</c:v>
                </c:pt>
                <c:pt idx="7673">
                  <c:v>7.8688524999999995E-2</c:v>
                </c:pt>
                <c:pt idx="7674">
                  <c:v>-1.3953488E-2</c:v>
                </c:pt>
                <c:pt idx="7675">
                  <c:v>5.3999999999999999E-2</c:v>
                </c:pt>
                <c:pt idx="7676">
                  <c:v>-0.49235580299999998</c:v>
                </c:pt>
                <c:pt idx="7677">
                  <c:v>-2.7877055000000001E-2</c:v>
                </c:pt>
                <c:pt idx="7678">
                  <c:v>2.4896266E-2</c:v>
                </c:pt>
                <c:pt idx="7679">
                  <c:v>6.0557129999999999E-3</c:v>
                </c:pt>
                <c:pt idx="7680">
                  <c:v>7.8125E-3</c:v>
                </c:pt>
                <c:pt idx="7681">
                  <c:v>-0.23749999999999999</c:v>
                </c:pt>
                <c:pt idx="7682">
                  <c:v>-3.222342E-3</c:v>
                </c:pt>
                <c:pt idx="7683">
                  <c:v>-2.1241288000000001E-2</c:v>
                </c:pt>
                <c:pt idx="7684">
                  <c:v>2.9943503E-2</c:v>
                </c:pt>
                <c:pt idx="7685">
                  <c:v>2.5089606E-2</c:v>
                </c:pt>
                <c:pt idx="7686">
                  <c:v>6.0557129999999999E-3</c:v>
                </c:pt>
                <c:pt idx="7687">
                  <c:v>-0.19951338199999999</c:v>
                </c:pt>
                <c:pt idx="7688">
                  <c:v>-5.8872305E-2</c:v>
                </c:pt>
                <c:pt idx="7689">
                  <c:v>0.18906942400000001</c:v>
                </c:pt>
                <c:pt idx="7690">
                  <c:v>1.4749999999999999E-2</c:v>
                </c:pt>
                <c:pt idx="7691">
                  <c:v>2.6760563000000001E-2</c:v>
                </c:pt>
                <c:pt idx="7692">
                  <c:v>5.3691279999999999E-3</c:v>
                </c:pt>
                <c:pt idx="7693">
                  <c:v>0</c:v>
                </c:pt>
                <c:pt idx="7694">
                  <c:v>-0.10639112100000001</c:v>
                </c:pt>
                <c:pt idx="7695">
                  <c:v>4.8375950000000001E-3</c:v>
                </c:pt>
                <c:pt idx="7696">
                  <c:v>-7.3856975000000005E-2</c:v>
                </c:pt>
                <c:pt idx="7697">
                  <c:v>3.125E-2</c:v>
                </c:pt>
                <c:pt idx="7698">
                  <c:v>6.1090908999999999E-2</c:v>
                </c:pt>
                <c:pt idx="7699">
                  <c:v>-7.9847908999999995E-2</c:v>
                </c:pt>
                <c:pt idx="7700">
                  <c:v>7.03125E-2</c:v>
                </c:pt>
                <c:pt idx="7701">
                  <c:v>-5.2890528999999999E-2</c:v>
                </c:pt>
                <c:pt idx="7702">
                  <c:v>-0.17201620400000001</c:v>
                </c:pt>
                <c:pt idx="7703">
                  <c:v>-0.10305882399999999</c:v>
                </c:pt>
                <c:pt idx="7704">
                  <c:v>1.8181817999999999E-2</c:v>
                </c:pt>
                <c:pt idx="7705">
                  <c:v>4.1747573000000003E-2</c:v>
                </c:pt>
                <c:pt idx="7706">
                  <c:v>9.4948265000000004E-2</c:v>
                </c:pt>
                <c:pt idx="7707">
                  <c:v>3.3945271999999999E-2</c:v>
                </c:pt>
                <c:pt idx="7708">
                  <c:v>0.186390533</c:v>
                </c:pt>
                <c:pt idx="7709">
                  <c:v>-4.3341209999999998E-3</c:v>
                </c:pt>
                <c:pt idx="7710">
                  <c:v>-2.3310414000000002E-2</c:v>
                </c:pt>
                <c:pt idx="7711">
                  <c:v>-6.9512862999999994E-2</c:v>
                </c:pt>
                <c:pt idx="7712">
                  <c:v>-4.5419554000000001E-2</c:v>
                </c:pt>
                <c:pt idx="7713">
                  <c:v>7.1248105000000006E-2</c:v>
                </c:pt>
                <c:pt idx="7714">
                  <c:v>3.0344828000000001E-2</c:v>
                </c:pt>
                <c:pt idx="7715">
                  <c:v>0.107246377</c:v>
                </c:pt>
                <c:pt idx="7716">
                  <c:v>-3.8333332999999997E-2</c:v>
                </c:pt>
                <c:pt idx="7717">
                  <c:v>-3.9273440999999999E-2</c:v>
                </c:pt>
                <c:pt idx="7718">
                  <c:v>-7.5757580000000001E-3</c:v>
                </c:pt>
                <c:pt idx="7719">
                  <c:v>0</c:v>
                </c:pt>
                <c:pt idx="7720">
                  <c:v>6.1585839999999999E-3</c:v>
                </c:pt>
                <c:pt idx="7721">
                  <c:v>1.3526842000000001E-2</c:v>
                </c:pt>
                <c:pt idx="7722">
                  <c:v>-2.0289854999999999E-2</c:v>
                </c:pt>
                <c:pt idx="7723">
                  <c:v>7.2727272999999995E-2</c:v>
                </c:pt>
                <c:pt idx="7724">
                  <c:v>-2.0833332999999999E-2</c:v>
                </c:pt>
                <c:pt idx="7725">
                  <c:v>0.105759162</c:v>
                </c:pt>
                <c:pt idx="7726">
                  <c:v>-7.6006806999999996E-2</c:v>
                </c:pt>
                <c:pt idx="7727">
                  <c:v>4.5221842999999998E-2</c:v>
                </c:pt>
                <c:pt idx="7728">
                  <c:v>-0.124695864</c:v>
                </c:pt>
                <c:pt idx="7729">
                  <c:v>8.9965398000000002E-2</c:v>
                </c:pt>
                <c:pt idx="7730">
                  <c:v>1.270903E-2</c:v>
                </c:pt>
                <c:pt idx="7731">
                  <c:v>-2.0935960999999999E-2</c:v>
                </c:pt>
                <c:pt idx="7732">
                  <c:v>-4.2783263000000002E-2</c:v>
                </c:pt>
                <c:pt idx="7733">
                  <c:v>1.0565569E-2</c:v>
                </c:pt>
                <c:pt idx="7734">
                  <c:v>8.8105730000000004E-3</c:v>
                </c:pt>
                <c:pt idx="7735">
                  <c:v>-0.110888889</c:v>
                </c:pt>
                <c:pt idx="7736">
                  <c:v>-1.5658363000000002E-2</c:v>
                </c:pt>
                <c:pt idx="7737">
                  <c:v>5.3639846999999997E-2</c:v>
                </c:pt>
                <c:pt idx="7738">
                  <c:v>0.15972588300000001</c:v>
                </c:pt>
                <c:pt idx="7739">
                  <c:v>-0.13552444699999999</c:v>
                </c:pt>
                <c:pt idx="7740">
                  <c:v>-2.3142856999999999E-2</c:v>
                </c:pt>
                <c:pt idx="7741">
                  <c:v>-4.7412089999999997E-3</c:v>
                </c:pt>
                <c:pt idx="7742">
                  <c:v>-0.115805356</c:v>
                </c:pt>
                <c:pt idx="7743">
                  <c:v>1.0261194E-2</c:v>
                </c:pt>
                <c:pt idx="7744">
                  <c:v>-1.608148E-3</c:v>
                </c:pt>
                <c:pt idx="7745">
                  <c:v>3.9828429999999998E-3</c:v>
                </c:pt>
                <c:pt idx="7746">
                  <c:v>-2.1499999999999998E-2</c:v>
                </c:pt>
                <c:pt idx="7747">
                  <c:v>6.2790297999999994E-2</c:v>
                </c:pt>
                <c:pt idx="7748">
                  <c:v>9.6374479999999998E-3</c:v>
                </c:pt>
                <c:pt idx="7749">
                  <c:v>-2.5306445E-2</c:v>
                </c:pt>
                <c:pt idx="7750">
                  <c:v>-1.8881118999999998E-2</c:v>
                </c:pt>
                <c:pt idx="7751">
                  <c:v>0.156357844</c:v>
                </c:pt>
                <c:pt idx="7752">
                  <c:v>6.1600000000000002E-2</c:v>
                </c:pt>
                <c:pt idx="7753">
                  <c:v>-4.2115573000000003E-2</c:v>
                </c:pt>
                <c:pt idx="7754">
                  <c:v>8.0515299999999997E-4</c:v>
                </c:pt>
                <c:pt idx="7755">
                  <c:v>-5.6761269000000003E-2</c:v>
                </c:pt>
                <c:pt idx="7756">
                  <c:v>3.1168831000000001E-2</c:v>
                </c:pt>
                <c:pt idx="7757">
                  <c:v>2.4390243999999998E-2</c:v>
                </c:pt>
                <c:pt idx="7758">
                  <c:v>-8.8468578000000006E-2</c:v>
                </c:pt>
                <c:pt idx="7759">
                  <c:v>-2.0958083999999998E-2</c:v>
                </c:pt>
                <c:pt idx="7760">
                  <c:v>0.13589425899999999</c:v>
                </c:pt>
                <c:pt idx="7761">
                  <c:v>-0.108216433</c:v>
                </c:pt>
                <c:pt idx="7762">
                  <c:v>-1.6832339000000002E-2</c:v>
                </c:pt>
                <c:pt idx="7763">
                  <c:v>-8.3902438999999995E-2</c:v>
                </c:pt>
                <c:pt idx="7764">
                  <c:v>-4.0503090000000002E-3</c:v>
                </c:pt>
                <c:pt idx="7765">
                  <c:v>-8.9552200000000005E-4</c:v>
                </c:pt>
                <c:pt idx="7766">
                  <c:v>-0.151503006</c:v>
                </c:pt>
                <c:pt idx="7767">
                  <c:v>0.16100094400000001</c:v>
                </c:pt>
                <c:pt idx="7768">
                  <c:v>3.5209234999999998E-2</c:v>
                </c:pt>
                <c:pt idx="7769">
                  <c:v>-1.965602E-2</c:v>
                </c:pt>
                <c:pt idx="7770">
                  <c:v>-4.7635484999999998E-2</c:v>
                </c:pt>
                <c:pt idx="7771">
                  <c:v>-5.3859964000000003E-2</c:v>
                </c:pt>
                <c:pt idx="7772">
                  <c:v>-0.120795107</c:v>
                </c:pt>
                <c:pt idx="7773">
                  <c:v>7.9112876999999998E-2</c:v>
                </c:pt>
                <c:pt idx="7774">
                  <c:v>-4.9916810000000004E-3</c:v>
                </c:pt>
                <c:pt idx="7775">
                  <c:v>0.11780303</c:v>
                </c:pt>
                <c:pt idx="7776">
                  <c:v>-8.1300810000000008E-3</c:v>
                </c:pt>
                <c:pt idx="7777">
                  <c:v>0.175349428</c:v>
                </c:pt>
                <c:pt idx="7778">
                  <c:v>-6.6735643999999997E-2</c:v>
                </c:pt>
                <c:pt idx="7779">
                  <c:v>-0.143906021</c:v>
                </c:pt>
                <c:pt idx="7780">
                  <c:v>3.4108530000000001E-3</c:v>
                </c:pt>
                <c:pt idx="7781">
                  <c:v>-1.4666667E-2</c:v>
                </c:pt>
                <c:pt idx="7782">
                  <c:v>9.5549737999999995E-2</c:v>
                </c:pt>
                <c:pt idx="7783">
                  <c:v>5.6841769E-2</c:v>
                </c:pt>
                <c:pt idx="7784">
                  <c:v>8.8709677000000001E-2</c:v>
                </c:pt>
                <c:pt idx="7785">
                  <c:v>1.1926059999999999E-3</c:v>
                </c:pt>
                <c:pt idx="7786">
                  <c:v>2.4E-2</c:v>
                </c:pt>
                <c:pt idx="7787">
                  <c:v>3.4294052999999998E-2</c:v>
                </c:pt>
                <c:pt idx="7788">
                  <c:v>-1.6908212999999998E-2</c:v>
                </c:pt>
                <c:pt idx="7789">
                  <c:v>6.4213564000000001E-2</c:v>
                </c:pt>
                <c:pt idx="7790">
                  <c:v>3.1737639999999999E-3</c:v>
                </c:pt>
                <c:pt idx="7791">
                  <c:v>3.3950617000000002E-2</c:v>
                </c:pt>
                <c:pt idx="7792">
                  <c:v>1.8902439E-2</c:v>
                </c:pt>
                <c:pt idx="7793">
                  <c:v>2.1505376E-2</c:v>
                </c:pt>
                <c:pt idx="7794">
                  <c:v>3.9108329999999998E-3</c:v>
                </c:pt>
                <c:pt idx="7795">
                  <c:v>-6.9649212000000002E-2</c:v>
                </c:pt>
                <c:pt idx="7796">
                  <c:v>-0.119230769</c:v>
                </c:pt>
                <c:pt idx="7797">
                  <c:v>2.1247430000000001E-2</c:v>
                </c:pt>
                <c:pt idx="7798">
                  <c:v>6.7727040000000002E-2</c:v>
                </c:pt>
                <c:pt idx="7799">
                  <c:v>6.3389392000000003E-2</c:v>
                </c:pt>
                <c:pt idx="7800">
                  <c:v>-7.1174380000000002E-3</c:v>
                </c:pt>
                <c:pt idx="7801">
                  <c:v>2.7462687E-2</c:v>
                </c:pt>
                <c:pt idx="7802">
                  <c:v>2.6889750000000001E-3</c:v>
                </c:pt>
                <c:pt idx="7803">
                  <c:v>-0.15836734699999999</c:v>
                </c:pt>
                <c:pt idx="7804">
                  <c:v>-3.7037037000000002E-2</c:v>
                </c:pt>
                <c:pt idx="7805">
                  <c:v>0.113636364</c:v>
                </c:pt>
                <c:pt idx="7806">
                  <c:v>4.1099409000000003E-2</c:v>
                </c:pt>
                <c:pt idx="7807">
                  <c:v>2.1674876999999999E-2</c:v>
                </c:pt>
                <c:pt idx="7808">
                  <c:v>2.6777470000000001E-2</c:v>
                </c:pt>
                <c:pt idx="7809">
                  <c:v>-1.9370459999999999E-2</c:v>
                </c:pt>
                <c:pt idx="7810">
                  <c:v>-4.6296296000000001E-2</c:v>
                </c:pt>
                <c:pt idx="7811">
                  <c:v>7.9749805000000007E-2</c:v>
                </c:pt>
                <c:pt idx="7812">
                  <c:v>-5.7295645999999999E-2</c:v>
                </c:pt>
                <c:pt idx="7813">
                  <c:v>-1.9305019E-2</c:v>
                </c:pt>
                <c:pt idx="7814">
                  <c:v>3.0674847000000002E-2</c:v>
                </c:pt>
                <c:pt idx="7815">
                  <c:v>-1.6749380000000001E-2</c:v>
                </c:pt>
                <c:pt idx="7816">
                  <c:v>0.379746835</c:v>
                </c:pt>
                <c:pt idx="7817">
                  <c:v>-0.12265861</c:v>
                </c:pt>
                <c:pt idx="7818">
                  <c:v>-1.142132E-2</c:v>
                </c:pt>
                <c:pt idx="7819">
                  <c:v>-0.24089935800000001</c:v>
                </c:pt>
                <c:pt idx="7820">
                  <c:v>3.6224975999999999E-2</c:v>
                </c:pt>
                <c:pt idx="7821">
                  <c:v>3.9940089999999998E-3</c:v>
                </c:pt>
                <c:pt idx="7822">
                  <c:v>3.5051546000000003E-2</c:v>
                </c:pt>
                <c:pt idx="7823">
                  <c:v>-3.5000000000000003E-2</c:v>
                </c:pt>
                <c:pt idx="7824">
                  <c:v>1.171875E-3</c:v>
                </c:pt>
                <c:pt idx="7825">
                  <c:v>-6.9333332999999997E-2</c:v>
                </c:pt>
                <c:pt idx="7826">
                  <c:v>-6.109589E-2</c:v>
                </c:pt>
                <c:pt idx="7827">
                  <c:v>0.22556391000000001</c:v>
                </c:pt>
                <c:pt idx="7828">
                  <c:v>-3.0263157999999998E-2</c:v>
                </c:pt>
                <c:pt idx="7829">
                  <c:v>-0.105416764</c:v>
                </c:pt>
                <c:pt idx="7830">
                  <c:v>4.5260915999999998E-2</c:v>
                </c:pt>
                <c:pt idx="7831">
                  <c:v>-0.13203342600000001</c:v>
                </c:pt>
                <c:pt idx="7832">
                  <c:v>-2.3124360000000002E-3</c:v>
                </c:pt>
                <c:pt idx="7833">
                  <c:v>-2.7690370999999998E-2</c:v>
                </c:pt>
                <c:pt idx="7834">
                  <c:v>8.1081100000000004E-4</c:v>
                </c:pt>
                <c:pt idx="7835">
                  <c:v>0.20432692299999999</c:v>
                </c:pt>
                <c:pt idx="7836">
                  <c:v>-0.03</c:v>
                </c:pt>
                <c:pt idx="7837">
                  <c:v>-6.5253952000000004E-2</c:v>
                </c:pt>
                <c:pt idx="7838">
                  <c:v>0.08</c:v>
                </c:pt>
                <c:pt idx="7839">
                  <c:v>5.4621849E-2</c:v>
                </c:pt>
                <c:pt idx="7840">
                  <c:v>4.8596851000000003E-2</c:v>
                </c:pt>
                <c:pt idx="7841">
                  <c:v>3.6199095000000001E-2</c:v>
                </c:pt>
                <c:pt idx="7842">
                  <c:v>-1.592357E-3</c:v>
                </c:pt>
                <c:pt idx="7843">
                  <c:v>2.9645477E-2</c:v>
                </c:pt>
                <c:pt idx="7844">
                  <c:v>0.11941112299999999</c:v>
                </c:pt>
                <c:pt idx="7845">
                  <c:v>3.8881688999999997E-2</c:v>
                </c:pt>
                <c:pt idx="7846">
                  <c:v>6.7070095999999996E-2</c:v>
                </c:pt>
                <c:pt idx="7847">
                  <c:v>-2.4705881999999998E-2</c:v>
                </c:pt>
                <c:pt idx="7848">
                  <c:v>-2.6534652999999998E-2</c:v>
                </c:pt>
                <c:pt idx="7849">
                  <c:v>7.6838640000000003E-3</c:v>
                </c:pt>
                <c:pt idx="7850">
                  <c:v>5.5588408999999998E-2</c:v>
                </c:pt>
                <c:pt idx="7851">
                  <c:v>3.7037000000000002E-4</c:v>
                </c:pt>
                <c:pt idx="7852">
                  <c:v>-0.13519471</c:v>
                </c:pt>
                <c:pt idx="7853">
                  <c:v>0.17093639599999999</c:v>
                </c:pt>
                <c:pt idx="7854">
                  <c:v>-6.0365369000000002E-2</c:v>
                </c:pt>
                <c:pt idx="7855">
                  <c:v>6.7231804000000006E-2</c:v>
                </c:pt>
                <c:pt idx="7856">
                  <c:v>9.5497949999999998E-3</c:v>
                </c:pt>
                <c:pt idx="7857">
                  <c:v>-5.5841041000000001E-2</c:v>
                </c:pt>
                <c:pt idx="7858">
                  <c:v>-8.5082873000000003E-2</c:v>
                </c:pt>
                <c:pt idx="7859">
                  <c:v>-4.9677100000000002E-3</c:v>
                </c:pt>
                <c:pt idx="7860">
                  <c:v>-1.8694049000000001E-2</c:v>
                </c:pt>
                <c:pt idx="7861">
                  <c:v>-1.5990862000000002E-2</c:v>
                </c:pt>
                <c:pt idx="7862">
                  <c:v>-1.264881E-2</c:v>
                </c:pt>
                <c:pt idx="7863">
                  <c:v>-8.5348836999999997E-2</c:v>
                </c:pt>
                <c:pt idx="7864">
                  <c:v>5.3897421000000001E-2</c:v>
                </c:pt>
                <c:pt idx="7865">
                  <c:v>2.8735632000000001E-2</c:v>
                </c:pt>
                <c:pt idx="7866">
                  <c:v>8.3333332999999996E-2</c:v>
                </c:pt>
                <c:pt idx="7867">
                  <c:v>0</c:v>
                </c:pt>
                <c:pt idx="7868">
                  <c:v>3.7282519E-2</c:v>
                </c:pt>
                <c:pt idx="7869">
                  <c:v>0.1212</c:v>
                </c:pt>
                <c:pt idx="7870">
                  <c:v>-0.13384813400000001</c:v>
                </c:pt>
                <c:pt idx="7871">
                  <c:v>5.6854541000000001E-2</c:v>
                </c:pt>
                <c:pt idx="7872">
                  <c:v>2.5000000000000001E-2</c:v>
                </c:pt>
                <c:pt idx="7873">
                  <c:v>1.4851484999999999E-2</c:v>
                </c:pt>
                <c:pt idx="7874">
                  <c:v>3.2482599000000001E-2</c:v>
                </c:pt>
                <c:pt idx="7875">
                  <c:v>-3.9327730999999998E-2</c:v>
                </c:pt>
                <c:pt idx="7876">
                  <c:v>-0.105347809</c:v>
                </c:pt>
                <c:pt idx="7877">
                  <c:v>9.7737557000000003E-2</c:v>
                </c:pt>
                <c:pt idx="7878">
                  <c:v>7.4774266000000006E-2</c:v>
                </c:pt>
                <c:pt idx="7879">
                  <c:v>2.3829316E-2</c:v>
                </c:pt>
                <c:pt idx="7880">
                  <c:v>-3.9711191E-2</c:v>
                </c:pt>
                <c:pt idx="7881">
                  <c:v>5.5936674999999998E-2</c:v>
                </c:pt>
                <c:pt idx="7882">
                  <c:v>0.48673554899999999</c:v>
                </c:pt>
                <c:pt idx="7883">
                  <c:v>2.8447340000000002E-2</c:v>
                </c:pt>
                <c:pt idx="7884">
                  <c:v>4.2705167000000002E-2</c:v>
                </c:pt>
                <c:pt idx="7885">
                  <c:v>3.584229E-3</c:v>
                </c:pt>
                <c:pt idx="7886">
                  <c:v>5.0981872999999997E-2</c:v>
                </c:pt>
                <c:pt idx="7887">
                  <c:v>-4.8010973999999998E-2</c:v>
                </c:pt>
                <c:pt idx="7888">
                  <c:v>-5.8479530000000004E-3</c:v>
                </c:pt>
                <c:pt idx="7889">
                  <c:v>-4.3699377999999997E-2</c:v>
                </c:pt>
                <c:pt idx="7890">
                  <c:v>9.6385542000000005E-2</c:v>
                </c:pt>
                <c:pt idx="7891">
                  <c:v>-0.21038525999999999</c:v>
                </c:pt>
                <c:pt idx="7892">
                  <c:v>-3.7670384000000001E-2</c:v>
                </c:pt>
                <c:pt idx="7893">
                  <c:v>2.2540984E-2</c:v>
                </c:pt>
                <c:pt idx="7894">
                  <c:v>4.9967969000000001E-2</c:v>
                </c:pt>
                <c:pt idx="7895">
                  <c:v>5.6124938999999999E-2</c:v>
                </c:pt>
                <c:pt idx="7896">
                  <c:v>5.1208077999999997E-2</c:v>
                </c:pt>
                <c:pt idx="7897">
                  <c:v>-9.2996555999999994E-2</c:v>
                </c:pt>
                <c:pt idx="7898">
                  <c:v>-0.103846154</c:v>
                </c:pt>
                <c:pt idx="7899">
                  <c:v>6.8513119999999997E-2</c:v>
                </c:pt>
                <c:pt idx="7900">
                  <c:v>4.9832027000000001E-2</c:v>
                </c:pt>
                <c:pt idx="7901">
                  <c:v>-0.18508771900000001</c:v>
                </c:pt>
                <c:pt idx="7902">
                  <c:v>-0.248970252</c:v>
                </c:pt>
                <c:pt idx="7903">
                  <c:v>3.5714285999999998E-2</c:v>
                </c:pt>
                <c:pt idx="7904">
                  <c:v>-6.0185185000000002E-2</c:v>
                </c:pt>
                <c:pt idx="7905">
                  <c:v>0.132942847</c:v>
                </c:pt>
                <c:pt idx="7906">
                  <c:v>-2.4074074000000001E-2</c:v>
                </c:pt>
                <c:pt idx="7907">
                  <c:v>-2.4139473000000002E-2</c:v>
                </c:pt>
                <c:pt idx="7908">
                  <c:v>-0.12871287100000001</c:v>
                </c:pt>
                <c:pt idx="7909">
                  <c:v>0.180806676</c:v>
                </c:pt>
                <c:pt idx="7910">
                  <c:v>-3.5277383000000002E-2</c:v>
                </c:pt>
                <c:pt idx="7911">
                  <c:v>1.937984E-3</c:v>
                </c:pt>
                <c:pt idx="7912">
                  <c:v>-7.4528071000000001E-2</c:v>
                </c:pt>
                <c:pt idx="7913">
                  <c:v>-0.15757575800000001</c:v>
                </c:pt>
                <c:pt idx="7914">
                  <c:v>0.21913043500000001</c:v>
                </c:pt>
                <c:pt idx="7915">
                  <c:v>0.10609756100000001</c:v>
                </c:pt>
                <c:pt idx="7916">
                  <c:v>0.12887828200000001</c:v>
                </c:pt>
                <c:pt idx="7917">
                  <c:v>3.1640624999999999E-2</c:v>
                </c:pt>
                <c:pt idx="7918">
                  <c:v>9.5481671000000004E-2</c:v>
                </c:pt>
                <c:pt idx="7919">
                  <c:v>-7.6101469000000005E-2</c:v>
                </c:pt>
                <c:pt idx="7920">
                  <c:v>-2.2420193000000001E-2</c:v>
                </c:pt>
                <c:pt idx="7921">
                  <c:v>6.7950170000000004E-3</c:v>
                </c:pt>
                <c:pt idx="7922">
                  <c:v>3.2758621000000002E-2</c:v>
                </c:pt>
                <c:pt idx="7923">
                  <c:v>3.6433365000000002E-2</c:v>
                </c:pt>
                <c:pt idx="7924">
                  <c:v>3.6281178999999997E-2</c:v>
                </c:pt>
                <c:pt idx="7925">
                  <c:v>0.115843271</c:v>
                </c:pt>
                <c:pt idx="7926">
                  <c:v>-3.1897492E-2</c:v>
                </c:pt>
                <c:pt idx="7927">
                  <c:v>5.6666666999999997E-2</c:v>
                </c:pt>
                <c:pt idx="7928">
                  <c:v>1.5761820999999999E-2</c:v>
                </c:pt>
                <c:pt idx="7929">
                  <c:v>-2.4993749999999999E-3</c:v>
                </c:pt>
                <c:pt idx="7930">
                  <c:v>4.4860367999999998E-2</c:v>
                </c:pt>
                <c:pt idx="7931">
                  <c:v>8.5346775999999999E-2</c:v>
                </c:pt>
                <c:pt idx="7932">
                  <c:v>-6.9391962000000001E-2</c:v>
                </c:pt>
                <c:pt idx="7933">
                  <c:v>-0.195435093</c:v>
                </c:pt>
                <c:pt idx="7934">
                  <c:v>6.7590988000000005E-2</c:v>
                </c:pt>
                <c:pt idx="7935">
                  <c:v>1.3745369E-2</c:v>
                </c:pt>
                <c:pt idx="7936">
                  <c:v>-4.3772380000000003E-3</c:v>
                </c:pt>
                <c:pt idx="7937">
                  <c:v>1.7491927000000001E-2</c:v>
                </c:pt>
                <c:pt idx="7938">
                  <c:v>1.4908256999999999E-2</c:v>
                </c:pt>
                <c:pt idx="7939">
                  <c:v>-0.127142857</c:v>
                </c:pt>
                <c:pt idx="7940">
                  <c:v>-6.2283736999999999E-2</c:v>
                </c:pt>
                <c:pt idx="7941">
                  <c:v>-3.5989716999999997E-2</c:v>
                </c:pt>
                <c:pt idx="7942">
                  <c:v>1.2054507000000001E-2</c:v>
                </c:pt>
                <c:pt idx="7943">
                  <c:v>-6.2890461999999994E-2</c:v>
                </c:pt>
                <c:pt idx="7944">
                  <c:v>-7.3369564999999998E-2</c:v>
                </c:pt>
                <c:pt idx="7945">
                  <c:v>4.0968342999999997E-2</c:v>
                </c:pt>
                <c:pt idx="7946">
                  <c:v>3.3285094000000001E-2</c:v>
                </c:pt>
                <c:pt idx="7947">
                  <c:v>-3.8413098E-2</c:v>
                </c:pt>
                <c:pt idx="7948">
                  <c:v>-9.8113209999999996E-3</c:v>
                </c:pt>
                <c:pt idx="7949">
                  <c:v>0.134548003</c:v>
                </c:pt>
                <c:pt idx="7950">
                  <c:v>-3.3628318999999997E-2</c:v>
                </c:pt>
                <c:pt idx="7951">
                  <c:v>-5.2631578999999998E-2</c:v>
                </c:pt>
                <c:pt idx="7952">
                  <c:v>0.19466666699999999</c:v>
                </c:pt>
                <c:pt idx="7953">
                  <c:v>-0.14540647700000001</c:v>
                </c:pt>
                <c:pt idx="7954">
                  <c:v>-1.6781836000000001E-2</c:v>
                </c:pt>
                <c:pt idx="7955">
                  <c:v>0.133684211</c:v>
                </c:pt>
                <c:pt idx="7956">
                  <c:v>0.315901814</c:v>
                </c:pt>
                <c:pt idx="7957">
                  <c:v>1.0769231000000001E-2</c:v>
                </c:pt>
                <c:pt idx="7958">
                  <c:v>1.0769231000000001E-2</c:v>
                </c:pt>
                <c:pt idx="7959">
                  <c:v>-2.0603384999999998E-2</c:v>
                </c:pt>
                <c:pt idx="7960">
                  <c:v>-1.757469E-3</c:v>
                </c:pt>
                <c:pt idx="7961">
                  <c:v>1.8536585000000001E-2</c:v>
                </c:pt>
                <c:pt idx="7962">
                  <c:v>-3.1926215000000001E-2</c:v>
                </c:pt>
                <c:pt idx="7963">
                  <c:v>8.2352940999999999E-2</c:v>
                </c:pt>
                <c:pt idx="7964">
                  <c:v>-5.3207209999999996E-3</c:v>
                </c:pt>
                <c:pt idx="7965">
                  <c:v>8.3215796999999994E-2</c:v>
                </c:pt>
                <c:pt idx="7966">
                  <c:v>-0.100628931</c:v>
                </c:pt>
                <c:pt idx="7967">
                  <c:v>-1.1042283999999999E-2</c:v>
                </c:pt>
                <c:pt idx="7968">
                  <c:v>-6.2541363000000003E-2</c:v>
                </c:pt>
                <c:pt idx="7969">
                  <c:v>-7.2727272999999995E-2</c:v>
                </c:pt>
                <c:pt idx="7970">
                  <c:v>9.1428571E-2</c:v>
                </c:pt>
                <c:pt idx="7971">
                  <c:v>0.10052356</c:v>
                </c:pt>
                <c:pt idx="7972">
                  <c:v>5.1779934999999999E-2</c:v>
                </c:pt>
                <c:pt idx="7973">
                  <c:v>-2.0082264999999998E-2</c:v>
                </c:pt>
                <c:pt idx="7974">
                  <c:v>-1.7416546000000001E-2</c:v>
                </c:pt>
                <c:pt idx="7975">
                  <c:v>3.5365443000000003E-2</c:v>
                </c:pt>
                <c:pt idx="7976">
                  <c:v>-6.5386610999999997E-2</c:v>
                </c:pt>
                <c:pt idx="7977">
                  <c:v>-1.4230769000000001E-2</c:v>
                </c:pt>
                <c:pt idx="7978">
                  <c:v>-2.1847070999999999E-2</c:v>
                </c:pt>
                <c:pt idx="7979">
                  <c:v>3.7304452000000002E-2</c:v>
                </c:pt>
                <c:pt idx="7980">
                  <c:v>-6.8354429999999994E-2</c:v>
                </c:pt>
                <c:pt idx="7981">
                  <c:v>-7.3118279999999994E-2</c:v>
                </c:pt>
                <c:pt idx="7982">
                  <c:v>-6.1285500999999999E-2</c:v>
                </c:pt>
                <c:pt idx="7983">
                  <c:v>0.136986301</c:v>
                </c:pt>
                <c:pt idx="7984">
                  <c:v>3.7790697999999998E-2</c:v>
                </c:pt>
                <c:pt idx="7985">
                  <c:v>-4.396985E-3</c:v>
                </c:pt>
                <c:pt idx="7986">
                  <c:v>-0.21222527499999999</c:v>
                </c:pt>
                <c:pt idx="7987">
                  <c:v>5.4263565999999999E-2</c:v>
                </c:pt>
                <c:pt idx="7988">
                  <c:v>-7.7087794000000001E-2</c:v>
                </c:pt>
                <c:pt idx="7989">
                  <c:v>0.103658537</c:v>
                </c:pt>
                <c:pt idx="7990">
                  <c:v>-4.1551246999999999E-2</c:v>
                </c:pt>
                <c:pt idx="7991">
                  <c:v>-2.0317459999999999E-2</c:v>
                </c:pt>
                <c:pt idx="7992">
                  <c:v>-0.119205298</c:v>
                </c:pt>
                <c:pt idx="7993">
                  <c:v>4.7534821999999997E-2</c:v>
                </c:pt>
                <c:pt idx="7994">
                  <c:v>-7.8963990000000001E-3</c:v>
                </c:pt>
                <c:pt idx="7995">
                  <c:v>7.0302567999999996E-2</c:v>
                </c:pt>
                <c:pt idx="7996">
                  <c:v>-5.9349592999999999E-2</c:v>
                </c:pt>
                <c:pt idx="7997">
                  <c:v>-2.0833332999999999E-2</c:v>
                </c:pt>
                <c:pt idx="7998">
                  <c:v>2.7256637E-2</c:v>
                </c:pt>
                <c:pt idx="7999">
                  <c:v>-2.3364486E-2</c:v>
                </c:pt>
                <c:pt idx="8000">
                  <c:v>-1.4571949000000001E-2</c:v>
                </c:pt>
                <c:pt idx="8001">
                  <c:v>0.08</c:v>
                </c:pt>
                <c:pt idx="8002">
                  <c:v>0.16199094999999999</c:v>
                </c:pt>
                <c:pt idx="8003">
                  <c:v>1.7277487000000001E-2</c:v>
                </c:pt>
                <c:pt idx="8004">
                  <c:v>-8.8235294000000006E-2</c:v>
                </c:pt>
                <c:pt idx="8005">
                  <c:v>0.16923616</c:v>
                </c:pt>
                <c:pt idx="8006">
                  <c:v>-1.8018018E-2</c:v>
                </c:pt>
                <c:pt idx="8007">
                  <c:v>3.8863636E-2</c:v>
                </c:pt>
                <c:pt idx="8008">
                  <c:v>-0.100153072</c:v>
                </c:pt>
                <c:pt idx="8009">
                  <c:v>-0.05</c:v>
                </c:pt>
                <c:pt idx="8010">
                  <c:v>-2.2021457000000001E-2</c:v>
                </c:pt>
                <c:pt idx="8011">
                  <c:v>-8.9139033000000006E-2</c:v>
                </c:pt>
                <c:pt idx="8012">
                  <c:v>0.173967656</c:v>
                </c:pt>
                <c:pt idx="8013">
                  <c:v>-6.6666666999999999E-2</c:v>
                </c:pt>
                <c:pt idx="8014">
                  <c:v>5.4949495000000001E-2</c:v>
                </c:pt>
                <c:pt idx="8015">
                  <c:v>-0.147859922</c:v>
                </c:pt>
                <c:pt idx="8016">
                  <c:v>-1.5023112E-2</c:v>
                </c:pt>
                <c:pt idx="8017">
                  <c:v>-3.2901295999999997E-2</c:v>
                </c:pt>
                <c:pt idx="8018">
                  <c:v>-7.3033708000000003E-2</c:v>
                </c:pt>
                <c:pt idx="8019">
                  <c:v>1.1282051E-2</c:v>
                </c:pt>
                <c:pt idx="8020">
                  <c:v>-8.7093089999999998E-2</c:v>
                </c:pt>
                <c:pt idx="8021">
                  <c:v>5.3058676999999999E-2</c:v>
                </c:pt>
                <c:pt idx="8022">
                  <c:v>-5.5374593E-2</c:v>
                </c:pt>
                <c:pt idx="8023">
                  <c:v>-0.114205004</c:v>
                </c:pt>
                <c:pt idx="8024">
                  <c:v>0.22183235900000001</c:v>
                </c:pt>
                <c:pt idx="8025">
                  <c:v>-1.9480519000000002E-2</c:v>
                </c:pt>
                <c:pt idx="8026">
                  <c:v>-0.13991769500000001</c:v>
                </c:pt>
                <c:pt idx="8027">
                  <c:v>0.140125046</c:v>
                </c:pt>
                <c:pt idx="8028">
                  <c:v>-0.122752338</c:v>
                </c:pt>
                <c:pt idx="8029">
                  <c:v>-8.2207868000000003E-2</c:v>
                </c:pt>
                <c:pt idx="8030">
                  <c:v>6.3777900000000004E-3</c:v>
                </c:pt>
                <c:pt idx="8031">
                  <c:v>-0.195081967</c:v>
                </c:pt>
                <c:pt idx="8032">
                  <c:v>-0.101132075</c:v>
                </c:pt>
                <c:pt idx="8033">
                  <c:v>5.6349205999999999E-2</c:v>
                </c:pt>
                <c:pt idx="8034">
                  <c:v>5.481345E-2</c:v>
                </c:pt>
                <c:pt idx="8035">
                  <c:v>0.10738254999999999</c:v>
                </c:pt>
                <c:pt idx="8036">
                  <c:v>5.0497694000000003E-2</c:v>
                </c:pt>
                <c:pt idx="8037">
                  <c:v>-6.7748765000000002E-2</c:v>
                </c:pt>
                <c:pt idx="8038">
                  <c:v>6.0975609999999996E-3</c:v>
                </c:pt>
                <c:pt idx="8039">
                  <c:v>2.4818143000000001E-2</c:v>
                </c:pt>
                <c:pt idx="8040">
                  <c:v>-0.12783171500000001</c:v>
                </c:pt>
                <c:pt idx="8041">
                  <c:v>5.0407331999999999E-2</c:v>
                </c:pt>
                <c:pt idx="8042">
                  <c:v>2.5470652999999999E-2</c:v>
                </c:pt>
                <c:pt idx="8043">
                  <c:v>-2.1568627E-2</c:v>
                </c:pt>
                <c:pt idx="8044">
                  <c:v>-5.3846154E-2</c:v>
                </c:pt>
                <c:pt idx="8045">
                  <c:v>-4.6289493000000001E-2</c:v>
                </c:pt>
                <c:pt idx="8046">
                  <c:v>7.5176194000000002E-2</c:v>
                </c:pt>
                <c:pt idx="8047">
                  <c:v>-8.2366780000000007E-3</c:v>
                </c:pt>
                <c:pt idx="8048">
                  <c:v>0.129647283</c:v>
                </c:pt>
                <c:pt idx="8049">
                  <c:v>2.1885522000000001E-2</c:v>
                </c:pt>
                <c:pt idx="8050">
                  <c:v>-2.0408163E-2</c:v>
                </c:pt>
                <c:pt idx="8051">
                  <c:v>-7.3689960000000001E-3</c:v>
                </c:pt>
                <c:pt idx="8052">
                  <c:v>5.2392595E-2</c:v>
                </c:pt>
                <c:pt idx="8053">
                  <c:v>0.16631054100000001</c:v>
                </c:pt>
                <c:pt idx="8054">
                  <c:v>-0.18352059900000001</c:v>
                </c:pt>
                <c:pt idx="8055">
                  <c:v>-2.3656541999999999E-2</c:v>
                </c:pt>
                <c:pt idx="8056">
                  <c:v>-9.9206300000000006E-4</c:v>
                </c:pt>
                <c:pt idx="8057">
                  <c:v>-9.4674556000000007E-2</c:v>
                </c:pt>
                <c:pt idx="8058">
                  <c:v>-1.7671916999999999E-2</c:v>
                </c:pt>
                <c:pt idx="8059">
                  <c:v>-6.2093440000000003E-3</c:v>
                </c:pt>
                <c:pt idx="8060">
                  <c:v>2.6923077E-2</c:v>
                </c:pt>
                <c:pt idx="8061">
                  <c:v>-5.7183703000000002E-2</c:v>
                </c:pt>
                <c:pt idx="8062">
                  <c:v>3.1064110999999998E-2</c:v>
                </c:pt>
                <c:pt idx="8063">
                  <c:v>1.3150685E-2</c:v>
                </c:pt>
                <c:pt idx="8064">
                  <c:v>2.8591851000000001E-2</c:v>
                </c:pt>
                <c:pt idx="8065">
                  <c:v>1.6165535000000002E-2</c:v>
                </c:pt>
                <c:pt idx="8066">
                  <c:v>-1.7152659000000001E-2</c:v>
                </c:pt>
                <c:pt idx="8067">
                  <c:v>3.9566395999999997E-2</c:v>
                </c:pt>
                <c:pt idx="8068">
                  <c:v>-6.0888889000000002E-2</c:v>
                </c:pt>
                <c:pt idx="8069">
                  <c:v>-8.2922456000000005E-2</c:v>
                </c:pt>
                <c:pt idx="8070">
                  <c:v>-8.7028599999999998E-3</c:v>
                </c:pt>
                <c:pt idx="8071">
                  <c:v>3.0075187999999999E-2</c:v>
                </c:pt>
                <c:pt idx="8072">
                  <c:v>-3.8988409000000002E-2</c:v>
                </c:pt>
                <c:pt idx="8073">
                  <c:v>0.14000000000000001</c:v>
                </c:pt>
                <c:pt idx="8074">
                  <c:v>0.22244897999999999</c:v>
                </c:pt>
                <c:pt idx="8075">
                  <c:v>-0.102678571</c:v>
                </c:pt>
                <c:pt idx="8076">
                  <c:v>-1.3351135E-2</c:v>
                </c:pt>
                <c:pt idx="8077">
                  <c:v>3.5067114000000003E-2</c:v>
                </c:pt>
                <c:pt idx="8078">
                  <c:v>5.1113545000000003E-2</c:v>
                </c:pt>
                <c:pt idx="8079">
                  <c:v>-4.7770700999999999E-2</c:v>
                </c:pt>
                <c:pt idx="8080">
                  <c:v>2.0118343E-2</c:v>
                </c:pt>
                <c:pt idx="8081">
                  <c:v>-5.4251753E-2</c:v>
                </c:pt>
                <c:pt idx="8082">
                  <c:v>1.1411121999999999E-2</c:v>
                </c:pt>
                <c:pt idx="8083">
                  <c:v>1.5974440999999999E-2</c:v>
                </c:pt>
                <c:pt idx="8084">
                  <c:v>-4.3348281000000002E-2</c:v>
                </c:pt>
                <c:pt idx="8085">
                  <c:v>-0.11704487299999999</c:v>
                </c:pt>
                <c:pt idx="8086">
                  <c:v>-8.4293300000000003E-4</c:v>
                </c:pt>
                <c:pt idx="8087">
                  <c:v>1.4705882E-2</c:v>
                </c:pt>
                <c:pt idx="8088">
                  <c:v>1.538462E-3</c:v>
                </c:pt>
                <c:pt idx="8089">
                  <c:v>7.8995434000000003E-2</c:v>
                </c:pt>
                <c:pt idx="8090">
                  <c:v>6.0483869999999997E-3</c:v>
                </c:pt>
                <c:pt idx="8091">
                  <c:v>8.2974560000000003E-2</c:v>
                </c:pt>
                <c:pt idx="8092">
                  <c:v>2.1921561999999999E-2</c:v>
                </c:pt>
                <c:pt idx="8093">
                  <c:v>-1.2830189000000001E-2</c:v>
                </c:pt>
                <c:pt idx="8094">
                  <c:v>1.0416666999999999E-2</c:v>
                </c:pt>
                <c:pt idx="8095">
                  <c:v>-2.3287670999999999E-2</c:v>
                </c:pt>
                <c:pt idx="8096">
                  <c:v>1.1416229999999999E-2</c:v>
                </c:pt>
                <c:pt idx="8097">
                  <c:v>1.5186029E-2</c:v>
                </c:pt>
                <c:pt idx="8098">
                  <c:v>-0.11682243</c:v>
                </c:pt>
                <c:pt idx="8099">
                  <c:v>5.7737495999999999E-2</c:v>
                </c:pt>
                <c:pt idx="8100">
                  <c:v>0.106527094</c:v>
                </c:pt>
                <c:pt idx="8101">
                  <c:v>4.81986E-4</c:v>
                </c:pt>
                <c:pt idx="8102">
                  <c:v>9.1393749999999999E-3</c:v>
                </c:pt>
                <c:pt idx="8103">
                  <c:v>9.9180681000000007E-2</c:v>
                </c:pt>
                <c:pt idx="8104">
                  <c:v>0.25411334600000002</c:v>
                </c:pt>
                <c:pt idx="8105">
                  <c:v>-4.2372879999999996E-3</c:v>
                </c:pt>
                <c:pt idx="8106">
                  <c:v>-5.2127251999999999E-2</c:v>
                </c:pt>
                <c:pt idx="8107">
                  <c:v>6.0123220999999998E-2</c:v>
                </c:pt>
                <c:pt idx="8108">
                  <c:v>-6.4344261999999999E-2</c:v>
                </c:pt>
                <c:pt idx="8109">
                  <c:v>-6.6720910999999994E-2</c:v>
                </c:pt>
                <c:pt idx="8110">
                  <c:v>0.11362351599999999</c:v>
                </c:pt>
                <c:pt idx="8111">
                  <c:v>-6.2865497000000006E-2</c:v>
                </c:pt>
                <c:pt idx="8112">
                  <c:v>-9.2299847000000004E-2</c:v>
                </c:pt>
                <c:pt idx="8113">
                  <c:v>3.6565977999999999E-2</c:v>
                </c:pt>
                <c:pt idx="8114">
                  <c:v>3.5623410000000001E-2</c:v>
                </c:pt>
                <c:pt idx="8115">
                  <c:v>6.5087026000000006E-2</c:v>
                </c:pt>
                <c:pt idx="8116">
                  <c:v>2.049571E-2</c:v>
                </c:pt>
                <c:pt idx="8117">
                  <c:v>-1.7951099000000002E-2</c:v>
                </c:pt>
                <c:pt idx="8118">
                  <c:v>-0.117008444</c:v>
                </c:pt>
                <c:pt idx="8119">
                  <c:v>6.0037523000000002E-2</c:v>
                </c:pt>
                <c:pt idx="8120">
                  <c:v>0</c:v>
                </c:pt>
                <c:pt idx="8121">
                  <c:v>9.9820680999999994E-2</c:v>
                </c:pt>
                <c:pt idx="8122">
                  <c:v>1.4965986000000001E-2</c:v>
                </c:pt>
                <c:pt idx="8123">
                  <c:v>-2.5079799E-2</c:v>
                </c:pt>
                <c:pt idx="8124">
                  <c:v>-2.5839790000000001E-3</c:v>
                </c:pt>
                <c:pt idx="8125">
                  <c:v>9.3245033000000005E-2</c:v>
                </c:pt>
                <c:pt idx="8126">
                  <c:v>4.0474243999999999E-2</c:v>
                </c:pt>
                <c:pt idx="8127">
                  <c:v>-3.7844036999999997E-2</c:v>
                </c:pt>
                <c:pt idx="8128">
                  <c:v>0.16666666699999999</c:v>
                </c:pt>
                <c:pt idx="8129">
                  <c:v>-1.0922612E-2</c:v>
                </c:pt>
                <c:pt idx="8130">
                  <c:v>-0.286324786</c:v>
                </c:pt>
                <c:pt idx="8131">
                  <c:v>-0.124041347</c:v>
                </c:pt>
                <c:pt idx="8132">
                  <c:v>-6.6992014000000003E-2</c:v>
                </c:pt>
                <c:pt idx="8133">
                  <c:v>9.6185738000000007E-2</c:v>
                </c:pt>
                <c:pt idx="8134">
                  <c:v>1.9047618999999998E-2</c:v>
                </c:pt>
                <c:pt idx="8135">
                  <c:v>0.147684606</c:v>
                </c:pt>
                <c:pt idx="8136">
                  <c:v>3.0612245E-2</c:v>
                </c:pt>
                <c:pt idx="8137">
                  <c:v>1.9337979000000002E-2</c:v>
                </c:pt>
                <c:pt idx="8138">
                  <c:v>6.6190785000000002E-2</c:v>
                </c:pt>
                <c:pt idx="8139">
                  <c:v>1.0869569999999999E-3</c:v>
                </c:pt>
                <c:pt idx="8140">
                  <c:v>5.2262363999999999E-2</c:v>
                </c:pt>
                <c:pt idx="8141">
                  <c:v>-2.2328549E-2</c:v>
                </c:pt>
                <c:pt idx="8142">
                  <c:v>5.7168784E-2</c:v>
                </c:pt>
                <c:pt idx="8143">
                  <c:v>4.5569619999999998E-2</c:v>
                </c:pt>
                <c:pt idx="8144">
                  <c:v>7.7235771999999994E-2</c:v>
                </c:pt>
                <c:pt idx="8145">
                  <c:v>0.12925851699999999</c:v>
                </c:pt>
                <c:pt idx="8146">
                  <c:v>-2.9670839000000001E-2</c:v>
                </c:pt>
                <c:pt idx="8147">
                  <c:v>9.5000000000000001E-2</c:v>
                </c:pt>
                <c:pt idx="8148">
                  <c:v>9.1753774999999996E-2</c:v>
                </c:pt>
                <c:pt idx="8149">
                  <c:v>5.0847457999999998E-2</c:v>
                </c:pt>
                <c:pt idx="8150">
                  <c:v>-0.23013698599999999</c:v>
                </c:pt>
                <c:pt idx="8151">
                  <c:v>4.6099291000000001E-2</c:v>
                </c:pt>
                <c:pt idx="8152">
                  <c:v>-3.1809759E-2</c:v>
                </c:pt>
                <c:pt idx="8153">
                  <c:v>0.14148425000000001</c:v>
                </c:pt>
                <c:pt idx="8154">
                  <c:v>1.934236E-3</c:v>
                </c:pt>
                <c:pt idx="8155">
                  <c:v>7.6982294000000007E-2</c:v>
                </c:pt>
                <c:pt idx="8156">
                  <c:v>0.10301574600000001</c:v>
                </c:pt>
                <c:pt idx="8157">
                  <c:v>-1.5713662E-2</c:v>
                </c:pt>
                <c:pt idx="8158">
                  <c:v>-3.9682540000000002E-2</c:v>
                </c:pt>
                <c:pt idx="8159">
                  <c:v>-5.2807115000000002E-2</c:v>
                </c:pt>
                <c:pt idx="8160">
                  <c:v>-2.1004941999999999E-2</c:v>
                </c:pt>
                <c:pt idx="8161">
                  <c:v>-2.8311426000000001E-2</c:v>
                </c:pt>
                <c:pt idx="8162">
                  <c:v>5.0181818000000003E-2</c:v>
                </c:pt>
                <c:pt idx="8163">
                  <c:v>-6.3265305999999993E-2</c:v>
                </c:pt>
                <c:pt idx="8164">
                  <c:v>8.7762670000000001E-2</c:v>
                </c:pt>
                <c:pt idx="8165">
                  <c:v>0.140468227</c:v>
                </c:pt>
                <c:pt idx="8166">
                  <c:v>-6.2737642999999996E-2</c:v>
                </c:pt>
                <c:pt idx="8167">
                  <c:v>0.53902132999999997</c:v>
                </c:pt>
                <c:pt idx="8168">
                  <c:v>-9.5197978000000003E-2</c:v>
                </c:pt>
                <c:pt idx="8169">
                  <c:v>2.0165703E-2</c:v>
                </c:pt>
                <c:pt idx="8170">
                  <c:v>3.4521158000000003E-2</c:v>
                </c:pt>
                <c:pt idx="8171">
                  <c:v>7.4389550999999998E-2</c:v>
                </c:pt>
                <c:pt idx="8172">
                  <c:v>-5.2356019999999998E-3</c:v>
                </c:pt>
                <c:pt idx="8173">
                  <c:v>9.7751700000000001E-4</c:v>
                </c:pt>
                <c:pt idx="8174">
                  <c:v>-1.9354838999999999E-2</c:v>
                </c:pt>
                <c:pt idx="8175">
                  <c:v>-6.5366260000000002E-3</c:v>
                </c:pt>
                <c:pt idx="8176">
                  <c:v>3.2090199E-2</c:v>
                </c:pt>
                <c:pt idx="8177">
                  <c:v>0.196819085</c:v>
                </c:pt>
                <c:pt idx="8178">
                  <c:v>7.8677309000000001E-2</c:v>
                </c:pt>
                <c:pt idx="8179">
                  <c:v>-7.4403108999999995E-2</c:v>
                </c:pt>
                <c:pt idx="8180">
                  <c:v>-6.2699255999999995E-2</c:v>
                </c:pt>
                <c:pt idx="8181">
                  <c:v>1.0116906E-2</c:v>
                </c:pt>
                <c:pt idx="8182">
                  <c:v>2.9714622E-2</c:v>
                </c:pt>
                <c:pt idx="8183">
                  <c:v>5.6382979E-2</c:v>
                </c:pt>
                <c:pt idx="8184">
                  <c:v>1.1406843999999999E-2</c:v>
                </c:pt>
                <c:pt idx="8185">
                  <c:v>-8.9285709999999997E-3</c:v>
                </c:pt>
                <c:pt idx="8186">
                  <c:v>0.18010752699999999</c:v>
                </c:pt>
                <c:pt idx="8187">
                  <c:v>4.7349822999999999E-2</c:v>
                </c:pt>
                <c:pt idx="8188">
                  <c:v>0.13977900600000001</c:v>
                </c:pt>
                <c:pt idx="8189">
                  <c:v>1.6153457999999999E-2</c:v>
                </c:pt>
                <c:pt idx="8190">
                  <c:v>9.3582890000000005E-3</c:v>
                </c:pt>
                <c:pt idx="8191">
                  <c:v>-3.5160905999999999E-2</c:v>
                </c:pt>
                <c:pt idx="8192">
                  <c:v>-9.4827586000000005E-2</c:v>
                </c:pt>
                <c:pt idx="8193">
                  <c:v>-5.5382700999999999E-2</c:v>
                </c:pt>
                <c:pt idx="8194">
                  <c:v>-0.113040196</c:v>
                </c:pt>
                <c:pt idx="8195">
                  <c:v>1.1098266000000001E-2</c:v>
                </c:pt>
                <c:pt idx="8196">
                  <c:v>-0.10128617400000001</c:v>
                </c:pt>
                <c:pt idx="8197">
                  <c:v>-9.0909089999999994E-3</c:v>
                </c:pt>
                <c:pt idx="8198">
                  <c:v>8.7460955000000007E-2</c:v>
                </c:pt>
                <c:pt idx="8199">
                  <c:v>9.3499197000000006E-2</c:v>
                </c:pt>
                <c:pt idx="8200">
                  <c:v>-3.1512604999999999E-2</c:v>
                </c:pt>
                <c:pt idx="8201">
                  <c:v>7.6751670000000001E-3</c:v>
                </c:pt>
                <c:pt idx="8202">
                  <c:v>0.14896551699999999</c:v>
                </c:pt>
                <c:pt idx="8203">
                  <c:v>0.130523732</c:v>
                </c:pt>
                <c:pt idx="8204">
                  <c:v>1.3580247E-2</c:v>
                </c:pt>
                <c:pt idx="8205">
                  <c:v>5.9246575000000003E-2</c:v>
                </c:pt>
                <c:pt idx="8206">
                  <c:v>-3.4799234999999998E-2</c:v>
                </c:pt>
                <c:pt idx="8207">
                  <c:v>1.3589041E-2</c:v>
                </c:pt>
                <c:pt idx="8208">
                  <c:v>0.15165601400000001</c:v>
                </c:pt>
                <c:pt idx="8209">
                  <c:v>5.0972149000000001E-2</c:v>
                </c:pt>
                <c:pt idx="8210">
                  <c:v>2.8571428999999999E-2</c:v>
                </c:pt>
                <c:pt idx="8211">
                  <c:v>-1.7493752000000001E-2</c:v>
                </c:pt>
                <c:pt idx="8212">
                  <c:v>3.8176426999999999E-2</c:v>
                </c:pt>
                <c:pt idx="8213">
                  <c:v>-8.5030270000000005E-2</c:v>
                </c:pt>
                <c:pt idx="8214">
                  <c:v>-6.7307692000000002E-2</c:v>
                </c:pt>
                <c:pt idx="8215">
                  <c:v>0.112</c:v>
                </c:pt>
                <c:pt idx="8216">
                  <c:v>-6.8740483000000005E-2</c:v>
                </c:pt>
                <c:pt idx="8217">
                  <c:v>-0.105679367</c:v>
                </c:pt>
                <c:pt idx="8218">
                  <c:v>-1.6279070000000001E-3</c:v>
                </c:pt>
                <c:pt idx="8219">
                  <c:v>1.6720738999999998E-2</c:v>
                </c:pt>
                <c:pt idx="8220">
                  <c:v>-8.1654870000000008E-3</c:v>
                </c:pt>
                <c:pt idx="8221">
                  <c:v>-1.8072288999999998E-2</c:v>
                </c:pt>
                <c:pt idx="8222">
                  <c:v>-5.6267805999999997E-2</c:v>
                </c:pt>
                <c:pt idx="8223">
                  <c:v>3.3164698999999999E-2</c:v>
                </c:pt>
                <c:pt idx="8224">
                  <c:v>-2.0529801E-2</c:v>
                </c:pt>
                <c:pt idx="8225">
                  <c:v>-1.2096773999999999E-2</c:v>
                </c:pt>
                <c:pt idx="8226">
                  <c:v>0.15615142000000001</c:v>
                </c:pt>
                <c:pt idx="8227">
                  <c:v>5.747126E-3</c:v>
                </c:pt>
                <c:pt idx="8228">
                  <c:v>-8.5507621000000006E-2</c:v>
                </c:pt>
                <c:pt idx="8229">
                  <c:v>-1.4634146000000001E-2</c:v>
                </c:pt>
                <c:pt idx="8230">
                  <c:v>-2.5263158000000001E-2</c:v>
                </c:pt>
                <c:pt idx="8231">
                  <c:v>5.9708193E-2</c:v>
                </c:pt>
                <c:pt idx="8232">
                  <c:v>8.7281795999999995E-2</c:v>
                </c:pt>
                <c:pt idx="8233">
                  <c:v>-2.3707918000000001E-2</c:v>
                </c:pt>
                <c:pt idx="8234">
                  <c:v>2.5789474E-2</c:v>
                </c:pt>
                <c:pt idx="8235">
                  <c:v>1.1523688000000001E-2</c:v>
                </c:pt>
                <c:pt idx="8236">
                  <c:v>-3.8610039999999999E-3</c:v>
                </c:pt>
                <c:pt idx="8237">
                  <c:v>0.106101695</c:v>
                </c:pt>
                <c:pt idx="8238">
                  <c:v>5.1315362000000003E-2</c:v>
                </c:pt>
                <c:pt idx="8239">
                  <c:v>-1.563809E-2</c:v>
                </c:pt>
                <c:pt idx="8240">
                  <c:v>-6.9660334000000004E-2</c:v>
                </c:pt>
                <c:pt idx="8241">
                  <c:v>6.5915003999999999E-2</c:v>
                </c:pt>
                <c:pt idx="8242">
                  <c:v>1.5151515000000001E-2</c:v>
                </c:pt>
                <c:pt idx="8243">
                  <c:v>3.8666194000000001E-2</c:v>
                </c:pt>
                <c:pt idx="8244">
                  <c:v>9.0090090000000001E-3</c:v>
                </c:pt>
                <c:pt idx="8245">
                  <c:v>-7.0346319999999999E-3</c:v>
                </c:pt>
                <c:pt idx="8246">
                  <c:v>-5.0212765999999999E-2</c:v>
                </c:pt>
                <c:pt idx="8247">
                  <c:v>3.7179228000000002E-2</c:v>
                </c:pt>
                <c:pt idx="8248">
                  <c:v>0.184601925</c:v>
                </c:pt>
                <c:pt idx="8249">
                  <c:v>5.1198963E-2</c:v>
                </c:pt>
                <c:pt idx="8250">
                  <c:v>-1.4362660000000001E-3</c:v>
                </c:pt>
                <c:pt idx="8251">
                  <c:v>0.105740181</c:v>
                </c:pt>
                <c:pt idx="8252">
                  <c:v>1.8170806000000001E-2</c:v>
                </c:pt>
                <c:pt idx="8253">
                  <c:v>1.7708333E-2</c:v>
                </c:pt>
                <c:pt idx="8254">
                  <c:v>9.2250899999999996E-4</c:v>
                </c:pt>
                <c:pt idx="8255">
                  <c:v>4.9157302999999999E-2</c:v>
                </c:pt>
                <c:pt idx="8256">
                  <c:v>-6.2893082000000003E-2</c:v>
                </c:pt>
                <c:pt idx="8257">
                  <c:v>1.4518002E-2</c:v>
                </c:pt>
                <c:pt idx="8258">
                  <c:v>5.6818182000000002E-2</c:v>
                </c:pt>
                <c:pt idx="8259">
                  <c:v>-0.10303830899999999</c:v>
                </c:pt>
                <c:pt idx="8260">
                  <c:v>4.6914469999999996E-3</c:v>
                </c:pt>
                <c:pt idx="8261">
                  <c:v>-5.9182714999999997E-2</c:v>
                </c:pt>
                <c:pt idx="8262">
                  <c:v>0.222222222</c:v>
                </c:pt>
                <c:pt idx="8263">
                  <c:v>-5.9841047000000001E-2</c:v>
                </c:pt>
                <c:pt idx="8264">
                  <c:v>-8.054772E-3</c:v>
                </c:pt>
                <c:pt idx="8265">
                  <c:v>1.3761468000000001E-2</c:v>
                </c:pt>
                <c:pt idx="8266">
                  <c:v>4.8864947999999998E-2</c:v>
                </c:pt>
                <c:pt idx="8267">
                  <c:v>-8.9425287000000006E-2</c:v>
                </c:pt>
                <c:pt idx="8268">
                  <c:v>-1.1418048E-2</c:v>
                </c:pt>
                <c:pt idx="8269">
                  <c:v>-3.3053221000000001E-2</c:v>
                </c:pt>
                <c:pt idx="8270">
                  <c:v>-0.05</c:v>
                </c:pt>
                <c:pt idx="8271">
                  <c:v>3.3707864999999997E-2</c:v>
                </c:pt>
                <c:pt idx="8272">
                  <c:v>-3.6350676999999998E-2</c:v>
                </c:pt>
                <c:pt idx="8273">
                  <c:v>4.0685224999999998E-2</c:v>
                </c:pt>
                <c:pt idx="8274">
                  <c:v>1.7354877000000001E-2</c:v>
                </c:pt>
                <c:pt idx="8275">
                  <c:v>-0.100208768</c:v>
                </c:pt>
                <c:pt idx="8276">
                  <c:v>-6.4073226999999996E-2</c:v>
                </c:pt>
                <c:pt idx="8277">
                  <c:v>0.196451613</c:v>
                </c:pt>
                <c:pt idx="8278">
                  <c:v>-3.5314891000000001E-2</c:v>
                </c:pt>
                <c:pt idx="8279">
                  <c:v>1.592991E-3</c:v>
                </c:pt>
                <c:pt idx="8280">
                  <c:v>-3.8980069999999999E-2</c:v>
                </c:pt>
                <c:pt idx="8281">
                  <c:v>4.8169559999999998E-3</c:v>
                </c:pt>
                <c:pt idx="8282">
                  <c:v>-1.2962962999999999E-2</c:v>
                </c:pt>
                <c:pt idx="8283">
                  <c:v>-1.4577259E-2</c:v>
                </c:pt>
                <c:pt idx="8284">
                  <c:v>-3.7564766999999999E-2</c:v>
                </c:pt>
                <c:pt idx="8285">
                  <c:v>-2.0281456999999999E-2</c:v>
                </c:pt>
                <c:pt idx="8286">
                  <c:v>-3.8978495000000002E-2</c:v>
                </c:pt>
                <c:pt idx="8287">
                  <c:v>-7.4666667000000006E-2</c:v>
                </c:pt>
                <c:pt idx="8288">
                  <c:v>-0.106146927</c:v>
                </c:pt>
                <c:pt idx="8289">
                  <c:v>-1.8626077000000001E-2</c:v>
                </c:pt>
                <c:pt idx="8290">
                  <c:v>7.1942450000000002E-3</c:v>
                </c:pt>
                <c:pt idx="8291">
                  <c:v>0.16120745</c:v>
                </c:pt>
                <c:pt idx="8292">
                  <c:v>5.2132700999999997E-2</c:v>
                </c:pt>
                <c:pt idx="8293">
                  <c:v>0.118630573</c:v>
                </c:pt>
                <c:pt idx="8294">
                  <c:v>-2.4116287E-2</c:v>
                </c:pt>
                <c:pt idx="8295">
                  <c:v>1.7789942E-2</c:v>
                </c:pt>
                <c:pt idx="8296">
                  <c:v>0.166062917</c:v>
                </c:pt>
                <c:pt idx="8297">
                  <c:v>-3.3647379999999999E-3</c:v>
                </c:pt>
                <c:pt idx="8298">
                  <c:v>7.2386630000000002E-3</c:v>
                </c:pt>
                <c:pt idx="8299">
                  <c:v>7.4069076999999997E-2</c:v>
                </c:pt>
                <c:pt idx="8300">
                  <c:v>-2.078352E-2</c:v>
                </c:pt>
                <c:pt idx="8301">
                  <c:v>-1.7467249000000001E-2</c:v>
                </c:pt>
                <c:pt idx="8302">
                  <c:v>1.7021277000000001E-2</c:v>
                </c:pt>
                <c:pt idx="8303">
                  <c:v>-0.15595291999999999</c:v>
                </c:pt>
                <c:pt idx="8304">
                  <c:v>1.9266297000000002E-2</c:v>
                </c:pt>
                <c:pt idx="8305">
                  <c:v>0.10548977399999999</c:v>
                </c:pt>
                <c:pt idx="8306">
                  <c:v>6.7026193999999997E-2</c:v>
                </c:pt>
                <c:pt idx="8307">
                  <c:v>-4.3956044E-2</c:v>
                </c:pt>
                <c:pt idx="8308">
                  <c:v>-3.6985669999999998E-3</c:v>
                </c:pt>
                <c:pt idx="8309">
                  <c:v>-6.5238799E-2</c:v>
                </c:pt>
                <c:pt idx="8310">
                  <c:v>2.8187624000000001E-2</c:v>
                </c:pt>
                <c:pt idx="8311">
                  <c:v>0.15128939799999999</c:v>
                </c:pt>
                <c:pt idx="8312">
                  <c:v>-0.102719033</c:v>
                </c:pt>
                <c:pt idx="8313">
                  <c:v>6.4194669999999995E-2</c:v>
                </c:pt>
                <c:pt idx="8314">
                  <c:v>6.6093255000000004E-2</c:v>
                </c:pt>
                <c:pt idx="8315">
                  <c:v>-2.9232642999999999E-2</c:v>
                </c:pt>
                <c:pt idx="8316">
                  <c:v>-8.0445544999999993E-2</c:v>
                </c:pt>
                <c:pt idx="8317">
                  <c:v>0.11375</c:v>
                </c:pt>
                <c:pt idx="8318">
                  <c:v>7.3907008999999996E-2</c:v>
                </c:pt>
                <c:pt idx="8319">
                  <c:v>-3.2673099999999997E-2</c:v>
                </c:pt>
                <c:pt idx="8320">
                  <c:v>8.8144330000000007E-2</c:v>
                </c:pt>
                <c:pt idx="8321">
                  <c:v>3.5879217999999997E-2</c:v>
                </c:pt>
                <c:pt idx="8322">
                  <c:v>6.8998110000000001E-2</c:v>
                </c:pt>
                <c:pt idx="8323">
                  <c:v>-6.0240959999999996E-3</c:v>
                </c:pt>
                <c:pt idx="8324">
                  <c:v>-3.1377899000000001E-2</c:v>
                </c:pt>
                <c:pt idx="8325">
                  <c:v>-8.6294415999999999E-2</c:v>
                </c:pt>
                <c:pt idx="8326">
                  <c:v>5.3110048E-2</c:v>
                </c:pt>
                <c:pt idx="8327">
                  <c:v>0.105850826</c:v>
                </c:pt>
                <c:pt idx="8328">
                  <c:v>2.7360308E-2</c:v>
                </c:pt>
                <c:pt idx="8329">
                  <c:v>3.2056293999999999E-2</c:v>
                </c:pt>
                <c:pt idx="8330">
                  <c:v>-2.6742093000000002E-2</c:v>
                </c:pt>
                <c:pt idx="8331">
                  <c:v>6.7708330000000004E-3</c:v>
                </c:pt>
                <c:pt idx="8332">
                  <c:v>-1.2903229999999999E-3</c:v>
                </c:pt>
                <c:pt idx="8333">
                  <c:v>-4.1745731000000001E-2</c:v>
                </c:pt>
                <c:pt idx="8334">
                  <c:v>3.6226930999999997E-2</c:v>
                </c:pt>
                <c:pt idx="8335">
                  <c:v>-7.8854847000000006E-2</c:v>
                </c:pt>
                <c:pt idx="8336">
                  <c:v>7.2358899999999996E-4</c:v>
                </c:pt>
                <c:pt idx="8337">
                  <c:v>-1.2271868999999999E-2</c:v>
                </c:pt>
                <c:pt idx="8338">
                  <c:v>9.2356688000000006E-2</c:v>
                </c:pt>
                <c:pt idx="8339">
                  <c:v>-2.1789194000000001E-2</c:v>
                </c:pt>
                <c:pt idx="8340">
                  <c:v>-9.9139210000000005E-2</c:v>
                </c:pt>
                <c:pt idx="8341">
                  <c:v>-1.4356359999999999E-3</c:v>
                </c:pt>
                <c:pt idx="8342">
                  <c:v>2.5445293000000001E-2</c:v>
                </c:pt>
                <c:pt idx="8343">
                  <c:v>4.1237110000000004E-3</c:v>
                </c:pt>
                <c:pt idx="8344">
                  <c:v>1.3678554000000001E-2</c:v>
                </c:pt>
                <c:pt idx="8345">
                  <c:v>3.5000000000000003E-2</c:v>
                </c:pt>
                <c:pt idx="8346">
                  <c:v>3.4000000000000002E-2</c:v>
                </c:pt>
                <c:pt idx="8347">
                  <c:v>4.5550846999999998E-2</c:v>
                </c:pt>
                <c:pt idx="8348">
                  <c:v>-1.4778325E-2</c:v>
                </c:pt>
                <c:pt idx="8349">
                  <c:v>-2.514507E-3</c:v>
                </c:pt>
                <c:pt idx="8350">
                  <c:v>7.6655689999999999E-2</c:v>
                </c:pt>
                <c:pt idx="8351">
                  <c:v>7.3561544000000006E-2</c:v>
                </c:pt>
                <c:pt idx="8352">
                  <c:v>0.234119782</c:v>
                </c:pt>
                <c:pt idx="8353">
                  <c:v>0.16021042599999999</c:v>
                </c:pt>
                <c:pt idx="8354">
                  <c:v>-6.2015500000000001E-3</c:v>
                </c:pt>
                <c:pt idx="8355">
                  <c:v>-6.7834934999999999E-2</c:v>
                </c:pt>
                <c:pt idx="8356">
                  <c:v>1.8684413E-2</c:v>
                </c:pt>
                <c:pt idx="8357">
                  <c:v>7.6723017000000004E-2</c:v>
                </c:pt>
                <c:pt idx="8358">
                  <c:v>-0.101454065</c:v>
                </c:pt>
                <c:pt idx="8359">
                  <c:v>5.6176555000000003E-2</c:v>
                </c:pt>
                <c:pt idx="8360">
                  <c:v>3.2180209000000001E-2</c:v>
                </c:pt>
                <c:pt idx="8361">
                  <c:v>4.1682898000000003E-2</c:v>
                </c:pt>
                <c:pt idx="8362">
                  <c:v>8.8779835000000001E-2</c:v>
                </c:pt>
                <c:pt idx="8363">
                  <c:v>6.5658574999999997E-2</c:v>
                </c:pt>
                <c:pt idx="8364">
                  <c:v>8.7680355000000001E-2</c:v>
                </c:pt>
                <c:pt idx="8365">
                  <c:v>-6.7092649999999998E-3</c:v>
                </c:pt>
                <c:pt idx="8366">
                  <c:v>3.3377837E-2</c:v>
                </c:pt>
                <c:pt idx="8367">
                  <c:v>3.3940396999999997E-2</c:v>
                </c:pt>
                <c:pt idx="8368">
                  <c:v>-8.7517147000000003E-2</c:v>
                </c:pt>
                <c:pt idx="8369">
                  <c:v>-2.6209047999999999E-2</c:v>
                </c:pt>
                <c:pt idx="8370">
                  <c:v>7.2555204999999998E-2</c:v>
                </c:pt>
                <c:pt idx="8371">
                  <c:v>-1.5384615000000001E-2</c:v>
                </c:pt>
                <c:pt idx="8372">
                  <c:v>1.039783E-2</c:v>
                </c:pt>
                <c:pt idx="8373">
                  <c:v>6.2344139999999998E-3</c:v>
                </c:pt>
                <c:pt idx="8374">
                  <c:v>1.8749999999999999E-2</c:v>
                </c:pt>
                <c:pt idx="8375">
                  <c:v>-5.152027E-2</c:v>
                </c:pt>
                <c:pt idx="8376">
                  <c:v>-8.3542189999999995E-3</c:v>
                </c:pt>
                <c:pt idx="8377">
                  <c:v>-3.2134660000000002E-2</c:v>
                </c:pt>
                <c:pt idx="8378">
                  <c:v>1.3157894999999999E-2</c:v>
                </c:pt>
                <c:pt idx="8379">
                  <c:v>-3.2638259000000003E-2</c:v>
                </c:pt>
                <c:pt idx="8380">
                  <c:v>-6.3653699999999995E-4</c:v>
                </c:pt>
                <c:pt idx="8381">
                  <c:v>-3.2071268999999999E-2</c:v>
                </c:pt>
                <c:pt idx="8382">
                  <c:v>0.101147471</c:v>
                </c:pt>
                <c:pt idx="8383">
                  <c:v>-4.7179851000000002E-2</c:v>
                </c:pt>
                <c:pt idx="8384">
                  <c:v>1.4208721000000001E-2</c:v>
                </c:pt>
                <c:pt idx="8385">
                  <c:v>0.22228173500000001</c:v>
                </c:pt>
                <c:pt idx="8386">
                  <c:v>-5.6428570999999997E-2</c:v>
                </c:pt>
                <c:pt idx="8387">
                  <c:v>0.16091343599999999</c:v>
                </c:pt>
                <c:pt idx="8388">
                  <c:v>-2.8770079E-2</c:v>
                </c:pt>
                <c:pt idx="8389">
                  <c:v>7.2815529999999996E-3</c:v>
                </c:pt>
                <c:pt idx="8390">
                  <c:v>-0.17073170700000001</c:v>
                </c:pt>
                <c:pt idx="8391">
                  <c:v>9.4729082000000006E-2</c:v>
                </c:pt>
                <c:pt idx="8392">
                  <c:v>4.8981838E-2</c:v>
                </c:pt>
                <c:pt idx="8393">
                  <c:v>5.2748472999999997E-2</c:v>
                </c:pt>
                <c:pt idx="8394">
                  <c:v>-4.8279159000000002E-2</c:v>
                </c:pt>
                <c:pt idx="8395">
                  <c:v>6.0468630000000004E-3</c:v>
                </c:pt>
                <c:pt idx="8396">
                  <c:v>5.2097804999999997E-2</c:v>
                </c:pt>
                <c:pt idx="8397">
                  <c:v>9.1814638000000004E-2</c:v>
                </c:pt>
                <c:pt idx="8398">
                  <c:v>-3.0985914999999999E-2</c:v>
                </c:pt>
                <c:pt idx="8399">
                  <c:v>3.0017657E-2</c:v>
                </c:pt>
                <c:pt idx="8400">
                  <c:v>3.1639501E-2</c:v>
                </c:pt>
                <c:pt idx="8401">
                  <c:v>6.8027210000000003E-3</c:v>
                </c:pt>
                <c:pt idx="8402">
                  <c:v>-1.9883041000000001E-2</c:v>
                </c:pt>
                <c:pt idx="8403">
                  <c:v>3.1471279999999999E-3</c:v>
                </c:pt>
                <c:pt idx="8404">
                  <c:v>3.3062331E-2</c:v>
                </c:pt>
                <c:pt idx="8405">
                  <c:v>-0.25283018899999998</c:v>
                </c:pt>
                <c:pt idx="8406">
                  <c:v>4.1760722E-2</c:v>
                </c:pt>
                <c:pt idx="8407">
                  <c:v>7.4595842999999995E-2</c:v>
                </c:pt>
                <c:pt idx="8408">
                  <c:v>-1.4977530000000001E-3</c:v>
                </c:pt>
                <c:pt idx="8409">
                  <c:v>3.1750197000000001E-2</c:v>
                </c:pt>
                <c:pt idx="8410" formatCode="0.00E+00">
                  <c:v>5.0000000000000001E-4</c:v>
                </c:pt>
                <c:pt idx="8411">
                  <c:v>1.3067097E-2</c:v>
                </c:pt>
                <c:pt idx="8412">
                  <c:v>7.3107050000000007E-2</c:v>
                </c:pt>
                <c:pt idx="8413">
                  <c:v>2.6763990000000001E-2</c:v>
                </c:pt>
                <c:pt idx="8414">
                  <c:v>0.12121212100000001</c:v>
                </c:pt>
                <c:pt idx="8415">
                  <c:v>6.0518210000000003E-2</c:v>
                </c:pt>
                <c:pt idx="8416">
                  <c:v>-3.1970650000000003E-2</c:v>
                </c:pt>
                <c:pt idx="8417">
                  <c:v>6.4069264000000001E-2</c:v>
                </c:pt>
                <c:pt idx="8418">
                  <c:v>-0.19820971900000001</c:v>
                </c:pt>
                <c:pt idx="8419">
                  <c:v>-3.5714285999999998E-2</c:v>
                </c:pt>
                <c:pt idx="8420">
                  <c:v>-6.8070518999999996E-2</c:v>
                </c:pt>
                <c:pt idx="8421">
                  <c:v>4.0907249999999999E-2</c:v>
                </c:pt>
                <c:pt idx="8422">
                  <c:v>-1.4492754E-2</c:v>
                </c:pt>
                <c:pt idx="8423">
                  <c:v>2.3522316000000001E-2</c:v>
                </c:pt>
                <c:pt idx="8424">
                  <c:v>3.8181817999999999E-2</c:v>
                </c:pt>
                <c:pt idx="8425">
                  <c:v>-2.8512182E-2</c:v>
                </c:pt>
                <c:pt idx="8426">
                  <c:v>0.158631415</c:v>
                </c:pt>
                <c:pt idx="8427">
                  <c:v>3.2902467999999997E-2</c:v>
                </c:pt>
                <c:pt idx="8428">
                  <c:v>1.7925736000000001E-2</c:v>
                </c:pt>
                <c:pt idx="8429">
                  <c:v>3.1481480999999999E-2</c:v>
                </c:pt>
                <c:pt idx="8430">
                  <c:v>8.4388186000000004E-2</c:v>
                </c:pt>
                <c:pt idx="8431">
                  <c:v>0.13731343300000001</c:v>
                </c:pt>
                <c:pt idx="8432">
                  <c:v>-1.0259505E-2</c:v>
                </c:pt>
                <c:pt idx="8433">
                  <c:v>5.9701493000000001E-2</c:v>
                </c:pt>
                <c:pt idx="8434">
                  <c:v>-2.5933609999999999E-2</c:v>
                </c:pt>
                <c:pt idx="8435">
                  <c:v>4.9315067999999997E-2</c:v>
                </c:pt>
                <c:pt idx="8436">
                  <c:v>0.22865275099999999</c:v>
                </c:pt>
                <c:pt idx="8437">
                  <c:v>-9.8611111000000001E-2</c:v>
                </c:pt>
                <c:pt idx="8438">
                  <c:v>0.240487062</c:v>
                </c:pt>
                <c:pt idx="8439">
                  <c:v>7.5901329999999998E-3</c:v>
                </c:pt>
                <c:pt idx="8440">
                  <c:v>-2.8261710999999998E-2</c:v>
                </c:pt>
                <c:pt idx="8441">
                  <c:v>4.8831776E-2</c:v>
                </c:pt>
                <c:pt idx="8442">
                  <c:v>1.316166E-2</c:v>
                </c:pt>
                <c:pt idx="8443">
                  <c:v>4.1769041999999999E-2</c:v>
                </c:pt>
                <c:pt idx="8444">
                  <c:v>0.136322049</c:v>
                </c:pt>
                <c:pt idx="8445">
                  <c:v>0.16117936099999999</c:v>
                </c:pt>
                <c:pt idx="8446">
                  <c:v>-7.5542969999999997E-3</c:v>
                </c:pt>
                <c:pt idx="8447">
                  <c:v>-3.361012E-3</c:v>
                </c:pt>
                <c:pt idx="8448">
                  <c:v>9.1157700000000005E-3</c:v>
                </c:pt>
                <c:pt idx="8449">
                  <c:v>-8.2304530000000004E-3</c:v>
                </c:pt>
                <c:pt idx="8450">
                  <c:v>6.4047472999999994E-2</c:v>
                </c:pt>
                <c:pt idx="8451">
                  <c:v>6.9019201000000002E-2</c:v>
                </c:pt>
                <c:pt idx="8452">
                  <c:v>8.6087419999999998E-2</c:v>
                </c:pt>
                <c:pt idx="8453">
                  <c:v>0.17919289199999999</c:v>
                </c:pt>
                <c:pt idx="8454">
                  <c:v>-1.8917730000000001E-2</c:v>
                </c:pt>
                <c:pt idx="8455">
                  <c:v>8.7585265999999995E-2</c:v>
                </c:pt>
                <c:pt idx="8456">
                  <c:v>6.0394151E-2</c:v>
                </c:pt>
                <c:pt idx="8457">
                  <c:v>3.2159264999999999E-2</c:v>
                </c:pt>
                <c:pt idx="8458">
                  <c:v>-0.15897978099999999</c:v>
                </c:pt>
                <c:pt idx="8459">
                  <c:v>1.6042780999999999E-2</c:v>
                </c:pt>
                <c:pt idx="8460">
                  <c:v>6.0150375999999998E-2</c:v>
                </c:pt>
                <c:pt idx="8461">
                  <c:v>-3.7647058999999997E-2</c:v>
                </c:pt>
                <c:pt idx="8462">
                  <c:v>-9.6798209999999999E-3</c:v>
                </c:pt>
                <c:pt idx="8463">
                  <c:v>-5.5482165999999999E-2</c:v>
                </c:pt>
                <c:pt idx="8464">
                  <c:v>0.110031239</c:v>
                </c:pt>
                <c:pt idx="8465">
                  <c:v>0.174186179</c:v>
                </c:pt>
                <c:pt idx="8466">
                  <c:v>-2.9809036000000001E-2</c:v>
                </c:pt>
                <c:pt idx="8467">
                  <c:v>-1.4705882E-2</c:v>
                </c:pt>
                <c:pt idx="8468">
                  <c:v>-2.1999999999999999E-2</c:v>
                </c:pt>
                <c:pt idx="8469">
                  <c:v>1.2235818000000001E-2</c:v>
                </c:pt>
                <c:pt idx="8470">
                  <c:v>-0.160623085</c:v>
                </c:pt>
                <c:pt idx="8471">
                  <c:v>9.7323600000000007E-3</c:v>
                </c:pt>
                <c:pt idx="8472">
                  <c:v>-0.10998735799999999</c:v>
                </c:pt>
                <c:pt idx="8473">
                  <c:v>3.1418311999999997E-2</c:v>
                </c:pt>
                <c:pt idx="8474">
                  <c:v>4.4057219999999999E-3</c:v>
                </c:pt>
                <c:pt idx="8475">
                  <c:v>-1.2594457999999999E-2</c:v>
                </c:pt>
                <c:pt idx="8476">
                  <c:v>-2.2299652E-2</c:v>
                </c:pt>
                <c:pt idx="8477">
                  <c:v>2.5075778E-2</c:v>
                </c:pt>
                <c:pt idx="8478">
                  <c:v>-3.6798529999999999E-3</c:v>
                </c:pt>
                <c:pt idx="8479">
                  <c:v>-8.3691909999999994E-2</c:v>
                </c:pt>
                <c:pt idx="8480">
                  <c:v>-1.8445323E-2</c:v>
                </c:pt>
                <c:pt idx="8481">
                  <c:v>1.687764E-3</c:v>
                </c:pt>
                <c:pt idx="8482">
                  <c:v>-2.2510822999999999E-2</c:v>
                </c:pt>
                <c:pt idx="8483">
                  <c:v>-4.4802867000000003E-2</c:v>
                </c:pt>
                <c:pt idx="8484">
                  <c:v>-1.6686532E-2</c:v>
                </c:pt>
                <c:pt idx="8485">
                  <c:v>-8.7783470000000006E-3</c:v>
                </c:pt>
                <c:pt idx="8486">
                  <c:v>3.1773541000000002E-2</c:v>
                </c:pt>
                <c:pt idx="8487">
                  <c:v>-4.4253226999999999E-2</c:v>
                </c:pt>
                <c:pt idx="8488">
                  <c:v>-7.2831815999999994E-2</c:v>
                </c:pt>
                <c:pt idx="8489">
                  <c:v>0.16227671799999999</c:v>
                </c:pt>
                <c:pt idx="8490">
                  <c:v>-3.2748143E-2</c:v>
                </c:pt>
                <c:pt idx="8491">
                  <c:v>-2.3464458000000001E-2</c:v>
                </c:pt>
                <c:pt idx="8492">
                  <c:v>4.5995241999999999E-2</c:v>
                </c:pt>
                <c:pt idx="8493">
                  <c:v>-3.8577154000000002E-2</c:v>
                </c:pt>
                <c:pt idx="8494">
                  <c:v>-6.9107209999999999E-3</c:v>
                </c:pt>
                <c:pt idx="8495">
                  <c:v>5.1826898000000003E-2</c:v>
                </c:pt>
                <c:pt idx="8496">
                  <c:v>-0.11339031300000001</c:v>
                </c:pt>
                <c:pt idx="8497">
                  <c:v>-2.0273695000000001E-2</c:v>
                </c:pt>
                <c:pt idx="8498">
                  <c:v>-5.7931033999999999E-2</c:v>
                </c:pt>
                <c:pt idx="8499">
                  <c:v>1.9195612000000001E-2</c:v>
                </c:pt>
                <c:pt idx="8500">
                  <c:v>-0.51021783099999996</c:v>
                </c:pt>
                <c:pt idx="8501">
                  <c:v>0.12879843899999999</c:v>
                </c:pt>
                <c:pt idx="8502">
                  <c:v>8.3798883000000005E-2</c:v>
                </c:pt>
                <c:pt idx="8503">
                  <c:v>-2.9585798999999999E-2</c:v>
                </c:pt>
                <c:pt idx="8504">
                  <c:v>-2.6280141E-2</c:v>
                </c:pt>
                <c:pt idx="8505">
                  <c:v>-1.5094339999999999E-2</c:v>
                </c:pt>
                <c:pt idx="8506">
                  <c:v>4.5805739999999998E-2</c:v>
                </c:pt>
                <c:pt idx="8507">
                  <c:v>-1.3002364000000001E-2</c:v>
                </c:pt>
                <c:pt idx="8508">
                  <c:v>7.5768405999999996E-2</c:v>
                </c:pt>
                <c:pt idx="8509">
                  <c:v>-2.2988505999999999E-2</c:v>
                </c:pt>
                <c:pt idx="8510">
                  <c:v>2.4761905000000001E-2</c:v>
                </c:pt>
                <c:pt idx="8511">
                  <c:v>-9.6389765000000002E-2</c:v>
                </c:pt>
                <c:pt idx="8512">
                  <c:v>8.8785047000000006E-2</c:v>
                </c:pt>
                <c:pt idx="8513">
                  <c:v>6.2217195000000003E-2</c:v>
                </c:pt>
                <c:pt idx="8514">
                  <c:v>-6.5390005000000001E-2</c:v>
                </c:pt>
                <c:pt idx="8515">
                  <c:v>3.2272523999999997E-2</c:v>
                </c:pt>
                <c:pt idx="8516">
                  <c:v>-0.17498081400000001</c:v>
                </c:pt>
                <c:pt idx="8517">
                  <c:v>-1.7687075E-2</c:v>
                </c:pt>
                <c:pt idx="8518">
                  <c:v>-9.1789473999999996E-2</c:v>
                </c:pt>
                <c:pt idx="8519">
                  <c:v>8.0645160000000007E-3</c:v>
                </c:pt>
                <c:pt idx="8520">
                  <c:v>-0.11078431399999999</c:v>
                </c:pt>
                <c:pt idx="8521">
                  <c:v>-1.6460909999999999E-3</c:v>
                </c:pt>
                <c:pt idx="8522">
                  <c:v>8.0952381000000004E-2</c:v>
                </c:pt>
                <c:pt idx="8523">
                  <c:v>0.106403467</c:v>
                </c:pt>
                <c:pt idx="8524">
                  <c:v>-8.0021775000000003E-2</c:v>
                </c:pt>
                <c:pt idx="8525">
                  <c:v>1.8638574000000002E-2</c:v>
                </c:pt>
                <c:pt idx="8526">
                  <c:v>1.3076394E-2</c:v>
                </c:pt>
                <c:pt idx="8527">
                  <c:v>4.8365428000000002E-2</c:v>
                </c:pt>
                <c:pt idx="8528">
                  <c:v>1.2345679E-2</c:v>
                </c:pt>
                <c:pt idx="8529">
                  <c:v>-7.7690446999999996E-2</c:v>
                </c:pt>
                <c:pt idx="8530">
                  <c:v>0.13227513199999999</c:v>
                </c:pt>
                <c:pt idx="8531">
                  <c:v>7.5187969999999998E-3</c:v>
                </c:pt>
                <c:pt idx="8532">
                  <c:v>-2.5000000000000001E-2</c:v>
                </c:pt>
                <c:pt idx="8533">
                  <c:v>-3.6121673E-2</c:v>
                </c:pt>
                <c:pt idx="8534">
                  <c:v>-0.110190555</c:v>
                </c:pt>
                <c:pt idx="8535">
                  <c:v>-4.2906574000000003E-2</c:v>
                </c:pt>
                <c:pt idx="8536">
                  <c:v>0.28011472300000001</c:v>
                </c:pt>
                <c:pt idx="8537">
                  <c:v>8.7412587E-2</c:v>
                </c:pt>
                <c:pt idx="8538">
                  <c:v>9.1472867999999999E-2</c:v>
                </c:pt>
                <c:pt idx="8539">
                  <c:v>-1.4044940000000001E-3</c:v>
                </c:pt>
                <c:pt idx="8540">
                  <c:v>3.0136986000000001E-2</c:v>
                </c:pt>
                <c:pt idx="8541">
                  <c:v>0.13064759000000001</c:v>
                </c:pt>
                <c:pt idx="8542">
                  <c:v>-7.0000000000000007E-2</c:v>
                </c:pt>
                <c:pt idx="8543">
                  <c:v>6.2540631999999999E-2</c:v>
                </c:pt>
                <c:pt idx="8544">
                  <c:v>-3.8037486000000002E-2</c:v>
                </c:pt>
                <c:pt idx="8545">
                  <c:v>0.12948857499999999</c:v>
                </c:pt>
                <c:pt idx="8546">
                  <c:v>1.1972633999999999E-2</c:v>
                </c:pt>
                <c:pt idx="8547">
                  <c:v>-6.5146580000000004E-3</c:v>
                </c:pt>
                <c:pt idx="8548">
                  <c:v>-3.4591692E-2</c:v>
                </c:pt>
                <c:pt idx="8549">
                  <c:v>1.2091038E-2</c:v>
                </c:pt>
                <c:pt idx="8550">
                  <c:v>9.0686274999999997E-2</c:v>
                </c:pt>
                <c:pt idx="8551">
                  <c:v>0.107196402</c:v>
                </c:pt>
                <c:pt idx="8552">
                  <c:v>-3.6619718000000002E-2</c:v>
                </c:pt>
                <c:pt idx="8553">
                  <c:v>-4.9305556E-2</c:v>
                </c:pt>
                <c:pt idx="8554">
                  <c:v>-2.7716674E-2</c:v>
                </c:pt>
                <c:pt idx="8555">
                  <c:v>-1.8700329999999999E-3</c:v>
                </c:pt>
                <c:pt idx="8556">
                  <c:v>4.1441441000000002E-2</c:v>
                </c:pt>
                <c:pt idx="8557">
                  <c:v>-5.0956996999999997E-2</c:v>
                </c:pt>
                <c:pt idx="8558">
                  <c:v>4.3082732999999998E-2</c:v>
                </c:pt>
                <c:pt idx="8559">
                  <c:v>-5.2997679999999998E-3</c:v>
                </c:pt>
                <c:pt idx="8560">
                  <c:v>4.9986850000000001E-3</c:v>
                </c:pt>
                <c:pt idx="8561">
                  <c:v>2.1021021000000001E-2</c:v>
                </c:pt>
                <c:pt idx="8562">
                  <c:v>0.13398692800000001</c:v>
                </c:pt>
                <c:pt idx="8563">
                  <c:v>1.0938923999999999E-2</c:v>
                </c:pt>
                <c:pt idx="8564">
                  <c:v>-0.111111111</c:v>
                </c:pt>
                <c:pt idx="8565">
                  <c:v>-2.8446388999999999E-2</c:v>
                </c:pt>
                <c:pt idx="8566">
                  <c:v>3.3950617000000002E-2</c:v>
                </c:pt>
                <c:pt idx="8567">
                  <c:v>-1.7543860000000001E-2</c:v>
                </c:pt>
                <c:pt idx="8568">
                  <c:v>5.9428570999999999E-2</c:v>
                </c:pt>
                <c:pt idx="8569">
                  <c:v>-5.2585449999999999E-3</c:v>
                </c:pt>
                <c:pt idx="8570">
                  <c:v>-1.2222222E-2</c:v>
                </c:pt>
                <c:pt idx="8571">
                  <c:v>6.2932699999999995E-4</c:v>
                </c:pt>
                <c:pt idx="8572">
                  <c:v>-3.8022814000000002E-2</c:v>
                </c:pt>
                <c:pt idx="8573">
                  <c:v>-7.1515151999999999E-2</c:v>
                </c:pt>
                <c:pt idx="8574">
                  <c:v>-4.2933249999999999E-2</c:v>
                </c:pt>
                <c:pt idx="8575">
                  <c:v>1.7452006999999999E-2</c:v>
                </c:pt>
                <c:pt idx="8576">
                  <c:v>-1.5574493E-2</c:v>
                </c:pt>
                <c:pt idx="8577">
                  <c:v>0.18214285699999999</c:v>
                </c:pt>
                <c:pt idx="8578">
                  <c:v>-0.16210739599999999</c:v>
                </c:pt>
                <c:pt idx="8579">
                  <c:v>1.4925373E-2</c:v>
                </c:pt>
                <c:pt idx="8580">
                  <c:v>-5.3280987000000002E-2</c:v>
                </c:pt>
                <c:pt idx="8581">
                  <c:v>-7.2451269999999996E-3</c:v>
                </c:pt>
                <c:pt idx="8582">
                  <c:v>2.3572076000000001E-2</c:v>
                </c:pt>
                <c:pt idx="8583">
                  <c:v>-1.4668367E-2</c:v>
                </c:pt>
                <c:pt idx="8584">
                  <c:v>-5.7323688999999997E-2</c:v>
                </c:pt>
                <c:pt idx="8585">
                  <c:v>-2.8218331999999999E-2</c:v>
                </c:pt>
                <c:pt idx="8586">
                  <c:v>-0.14408770600000001</c:v>
                </c:pt>
                <c:pt idx="8587">
                  <c:v>-0.18699187</c:v>
                </c:pt>
                <c:pt idx="8588">
                  <c:v>5.0432276999999998E-2</c:v>
                </c:pt>
                <c:pt idx="8589">
                  <c:v>8.7752524999999998E-2</c:v>
                </c:pt>
                <c:pt idx="8590">
                  <c:v>-5.0778353999999998E-2</c:v>
                </c:pt>
                <c:pt idx="8591">
                  <c:v>-0.13888888899999999</c:v>
                </c:pt>
                <c:pt idx="8592">
                  <c:v>0.24438299299999999</c:v>
                </c:pt>
                <c:pt idx="8593">
                  <c:v>2.2247972000000001E-2</c:v>
                </c:pt>
                <c:pt idx="8594">
                  <c:v>-4.524887E-3</c:v>
                </c:pt>
                <c:pt idx="8595">
                  <c:v>-9.5522388E-2</c:v>
                </c:pt>
                <c:pt idx="8596">
                  <c:v>-8.2758621000000004E-2</c:v>
                </c:pt>
                <c:pt idx="8597">
                  <c:v>2.8373702000000001E-2</c:v>
                </c:pt>
                <c:pt idx="8598">
                  <c:v>1.2214551000000001E-2</c:v>
                </c:pt>
                <c:pt idx="8599">
                  <c:v>1.7586279999999999E-3</c:v>
                </c:pt>
                <c:pt idx="8600">
                  <c:v>-0.114742698</c:v>
                </c:pt>
                <c:pt idx="8601">
                  <c:v>-5.7460944999999999E-2</c:v>
                </c:pt>
                <c:pt idx="8602">
                  <c:v>-3.1660491999999998E-2</c:v>
                </c:pt>
                <c:pt idx="8603">
                  <c:v>5.8935360999999999E-2</c:v>
                </c:pt>
                <c:pt idx="8604">
                  <c:v>0.10423529400000001</c:v>
                </c:pt>
                <c:pt idx="8605">
                  <c:v>6.4589234999999995E-2</c:v>
                </c:pt>
                <c:pt idx="8606">
                  <c:v>6.5051020000000001E-2</c:v>
                </c:pt>
                <c:pt idx="8607">
                  <c:v>3.1691245999999999E-2</c:v>
                </c:pt>
                <c:pt idx="8608">
                  <c:v>0.94281524900000002</c:v>
                </c:pt>
                <c:pt idx="8609">
                  <c:v>4.1666666999999998E-2</c:v>
                </c:pt>
                <c:pt idx="8610">
                  <c:v>-2.7272727E-2</c:v>
                </c:pt>
                <c:pt idx="8611">
                  <c:v>3.0514286000000002E-2</c:v>
                </c:pt>
                <c:pt idx="8612">
                  <c:v>2.4390243999999998E-2</c:v>
                </c:pt>
                <c:pt idx="8613">
                  <c:v>5.3783615E-2</c:v>
                </c:pt>
                <c:pt idx="8614">
                  <c:v>-0.16383495100000001</c:v>
                </c:pt>
                <c:pt idx="8615">
                  <c:v>-0.10607621</c:v>
                </c:pt>
                <c:pt idx="8616">
                  <c:v>0.181506849</c:v>
                </c:pt>
                <c:pt idx="8617">
                  <c:v>-0.200177148</c:v>
                </c:pt>
                <c:pt idx="8618">
                  <c:v>-0.102970297</c:v>
                </c:pt>
                <c:pt idx="8619">
                  <c:v>0.13626834400000001</c:v>
                </c:pt>
                <c:pt idx="8620">
                  <c:v>-0.122926829</c:v>
                </c:pt>
                <c:pt idx="8621">
                  <c:v>0.15138121500000001</c:v>
                </c:pt>
                <c:pt idx="8622">
                  <c:v>2.0661159999999998E-3</c:v>
                </c:pt>
                <c:pt idx="8623">
                  <c:v>0.162895928</c:v>
                </c:pt>
                <c:pt idx="8624">
                  <c:v>-9.8360656000000005E-2</c:v>
                </c:pt>
                <c:pt idx="8625">
                  <c:v>9.1178650999999999E-2</c:v>
                </c:pt>
                <c:pt idx="8626">
                  <c:v>6.0145808000000002E-2</c:v>
                </c:pt>
                <c:pt idx="8627">
                  <c:v>-6.3543004E-2</c:v>
                </c:pt>
                <c:pt idx="8628">
                  <c:v>-5.4362415999999997E-2</c:v>
                </c:pt>
                <c:pt idx="8629">
                  <c:v>-0.14491449100000001</c:v>
                </c:pt>
                <c:pt idx="8630">
                  <c:v>-2.6252983000000001E-2</c:v>
                </c:pt>
                <c:pt idx="8631">
                  <c:v>0.122715405</c:v>
                </c:pt>
                <c:pt idx="8632">
                  <c:v>-1.0416666999999999E-2</c:v>
                </c:pt>
                <c:pt idx="8633">
                  <c:v>4.4419971000000003E-2</c:v>
                </c:pt>
                <c:pt idx="8634">
                  <c:v>-8.1018518999999997E-2</c:v>
                </c:pt>
                <c:pt idx="8635">
                  <c:v>-7.0624891999999995E-2</c:v>
                </c:pt>
                <c:pt idx="8636">
                  <c:v>9.4106464000000001E-2</c:v>
                </c:pt>
                <c:pt idx="8637">
                  <c:v>-9.3896710000000005E-3</c:v>
                </c:pt>
                <c:pt idx="8638">
                  <c:v>-4.8169557000000002E-2</c:v>
                </c:pt>
                <c:pt idx="8639">
                  <c:v>9.7639484999999998E-2</c:v>
                </c:pt>
                <c:pt idx="8640">
                  <c:v>-4.7173488999999999E-2</c:v>
                </c:pt>
                <c:pt idx="8641">
                  <c:v>-3.4690799000000001E-2</c:v>
                </c:pt>
                <c:pt idx="8642">
                  <c:v>1.8018018E-2</c:v>
                </c:pt>
                <c:pt idx="8643">
                  <c:v>-2.5957972999999999E-2</c:v>
                </c:pt>
                <c:pt idx="8644">
                  <c:v>-2.7043391E-2</c:v>
                </c:pt>
                <c:pt idx="8645">
                  <c:v>3.2030651E-2</c:v>
                </c:pt>
                <c:pt idx="8646">
                  <c:v>-2.3908524E-2</c:v>
                </c:pt>
                <c:pt idx="8647">
                  <c:v>-8.4024114999999996E-2</c:v>
                </c:pt>
                <c:pt idx="8648">
                  <c:v>-0.10546875</c:v>
                </c:pt>
                <c:pt idx="8649">
                  <c:v>-3.6865692999999998E-2</c:v>
                </c:pt>
                <c:pt idx="8650">
                  <c:v>1.25E-3</c:v>
                </c:pt>
                <c:pt idx="8651">
                  <c:v>-0.118243243</c:v>
                </c:pt>
                <c:pt idx="8652">
                  <c:v>0.34017857099999999</c:v>
                </c:pt>
                <c:pt idx="8653">
                  <c:v>-5.0704224999999999E-2</c:v>
                </c:pt>
                <c:pt idx="8654">
                  <c:v>2.6555387E-2</c:v>
                </c:pt>
                <c:pt idx="8655">
                  <c:v>1.2801205E-2</c:v>
                </c:pt>
                <c:pt idx="8656">
                  <c:v>0.130573248</c:v>
                </c:pt>
                <c:pt idx="8657">
                  <c:v>8.2692308000000006E-2</c:v>
                </c:pt>
                <c:pt idx="8658">
                  <c:v>1.4864865E-2</c:v>
                </c:pt>
                <c:pt idx="8659">
                  <c:v>0.183510638</c:v>
                </c:pt>
                <c:pt idx="8660">
                  <c:v>7.7828646000000001E-2</c:v>
                </c:pt>
                <c:pt idx="8661">
                  <c:v>-1.4415781000000001E-2</c:v>
                </c:pt>
                <c:pt idx="8662">
                  <c:v>-1.6970198999999998E-2</c:v>
                </c:pt>
                <c:pt idx="8663">
                  <c:v>0.13617886200000001</c:v>
                </c:pt>
                <c:pt idx="8664">
                  <c:v>8.9371300000000001E-2</c:v>
                </c:pt>
                <c:pt idx="8665">
                  <c:v>3.9408867E-2</c:v>
                </c:pt>
                <c:pt idx="8666">
                  <c:v>0.38076923099999999</c:v>
                </c:pt>
                <c:pt idx="8667">
                  <c:v>8.5335543E-2</c:v>
                </c:pt>
                <c:pt idx="8668">
                  <c:v>6.0735671999999997E-2</c:v>
                </c:pt>
                <c:pt idx="8669">
                  <c:v>-6.6390040999999997E-2</c:v>
                </c:pt>
                <c:pt idx="8670">
                  <c:v>1.3333329999999999E-3</c:v>
                </c:pt>
                <c:pt idx="8671">
                  <c:v>-0.107309487</c:v>
                </c:pt>
                <c:pt idx="8672">
                  <c:v>-4.3103448000000003E-2</c:v>
                </c:pt>
                <c:pt idx="8673">
                  <c:v>2.2367194999999999E-2</c:v>
                </c:pt>
                <c:pt idx="8674">
                  <c:v>1.1152416E-2</c:v>
                </c:pt>
                <c:pt idx="8675">
                  <c:v>2.9218410000000001E-3</c:v>
                </c:pt>
                <c:pt idx="8676">
                  <c:v>4.0262171999999999E-2</c:v>
                </c:pt>
                <c:pt idx="8677">
                  <c:v>8.0086580000000004E-2</c:v>
                </c:pt>
                <c:pt idx="8678">
                  <c:v>-3.3112583000000001E-2</c:v>
                </c:pt>
                <c:pt idx="8679">
                  <c:v>-4.2158516E-2</c:v>
                </c:pt>
                <c:pt idx="8680">
                  <c:v>-0.156444736</c:v>
                </c:pt>
                <c:pt idx="8681">
                  <c:v>5.9347180000000003E-3</c:v>
                </c:pt>
                <c:pt idx="8682">
                  <c:v>-1.6707617000000001E-2</c:v>
                </c:pt>
                <c:pt idx="8683">
                  <c:v>0.207438449</c:v>
                </c:pt>
                <c:pt idx="8684">
                  <c:v>6.2545989999999996E-2</c:v>
                </c:pt>
                <c:pt idx="8685">
                  <c:v>0.13645099299999999</c:v>
                </c:pt>
                <c:pt idx="8686">
                  <c:v>0.13737844099999999</c:v>
                </c:pt>
                <c:pt idx="8687">
                  <c:v>6.4585579999999997E-3</c:v>
                </c:pt>
                <c:pt idx="8688">
                  <c:v>7.0781426999999994E-2</c:v>
                </c:pt>
                <c:pt idx="8689">
                  <c:v>0.10142348800000001</c:v>
                </c:pt>
                <c:pt idx="8690">
                  <c:v>-6.0388209999999998E-2</c:v>
                </c:pt>
                <c:pt idx="8691">
                  <c:v>-4.0699523000000001E-2</c:v>
                </c:pt>
                <c:pt idx="8692">
                  <c:v>-4.0445353000000003E-2</c:v>
                </c:pt>
                <c:pt idx="8693">
                  <c:v>8.9285709999999997E-3</c:v>
                </c:pt>
                <c:pt idx="8694">
                  <c:v>-5.6230201E-2</c:v>
                </c:pt>
                <c:pt idx="8695">
                  <c:v>4.6421663000000002E-2</c:v>
                </c:pt>
                <c:pt idx="8696">
                  <c:v>-3.3358042999999997E-2</c:v>
                </c:pt>
                <c:pt idx="8697">
                  <c:v>3.333333E-3</c:v>
                </c:pt>
                <c:pt idx="8698">
                  <c:v>5.3827751E-2</c:v>
                </c:pt>
                <c:pt idx="8699">
                  <c:v>7.8514588999999996E-2</c:v>
                </c:pt>
                <c:pt idx="8700">
                  <c:v>7.1632756000000006E-2</c:v>
                </c:pt>
                <c:pt idx="8701">
                  <c:v>-1.2798425E-2</c:v>
                </c:pt>
                <c:pt idx="8702">
                  <c:v>-0.32773938800000002</c:v>
                </c:pt>
                <c:pt idx="8703">
                  <c:v>2.489042E-2</c:v>
                </c:pt>
                <c:pt idx="8704">
                  <c:v>-4.8799380000000003E-2</c:v>
                </c:pt>
                <c:pt idx="8705">
                  <c:v>-2.2047244000000001E-2</c:v>
                </c:pt>
                <c:pt idx="8706">
                  <c:v>-5.0021939000000001E-2</c:v>
                </c:pt>
                <c:pt idx="8707">
                  <c:v>0.186053883</c:v>
                </c:pt>
                <c:pt idx="8708">
                  <c:v>4.4551797999999997E-2</c:v>
                </c:pt>
                <c:pt idx="8709">
                  <c:v>-7.7855775000000002E-2</c:v>
                </c:pt>
                <c:pt idx="8710">
                  <c:v>9.5002474000000003E-2</c:v>
                </c:pt>
                <c:pt idx="8711">
                  <c:v>7.1447975999999996E-2</c:v>
                </c:pt>
                <c:pt idx="8712">
                  <c:v>-0.108070175</c:v>
                </c:pt>
                <c:pt idx="8713">
                  <c:v>-3.3057850999999999E-2</c:v>
                </c:pt>
                <c:pt idx="8714">
                  <c:v>-2.3354565000000001E-2</c:v>
                </c:pt>
                <c:pt idx="8715">
                  <c:v>-4.2988204000000002E-2</c:v>
                </c:pt>
                <c:pt idx="8716">
                  <c:v>0.134599156</c:v>
                </c:pt>
                <c:pt idx="8717">
                  <c:v>-1.6641452000000001E-2</c:v>
                </c:pt>
                <c:pt idx="8718">
                  <c:v>6.0790269999999999E-3</c:v>
                </c:pt>
                <c:pt idx="8719">
                  <c:v>-6.8259386000000005E-2</c:v>
                </c:pt>
                <c:pt idx="8720">
                  <c:v>5.5956284000000002E-2</c:v>
                </c:pt>
                <c:pt idx="8721">
                  <c:v>-4.4208659999999999E-3</c:v>
                </c:pt>
                <c:pt idx="8722">
                  <c:v>0.108300677</c:v>
                </c:pt>
                <c:pt idx="8723">
                  <c:v>-1.9629226E-2</c:v>
                </c:pt>
                <c:pt idx="8724">
                  <c:v>-6.2462820000000002E-2</c:v>
                </c:pt>
                <c:pt idx="8725">
                  <c:v>-4.4545454999999998E-2</c:v>
                </c:pt>
                <c:pt idx="8726">
                  <c:v>5.3935860000000002E-2</c:v>
                </c:pt>
                <c:pt idx="8727">
                  <c:v>0.13094339599999999</c:v>
                </c:pt>
                <c:pt idx="8728">
                  <c:v>2.5733961999999999E-2</c:v>
                </c:pt>
                <c:pt idx="8729">
                  <c:v>4.5520580999999997E-2</c:v>
                </c:pt>
                <c:pt idx="8730">
                  <c:v>3.1311155E-2</c:v>
                </c:pt>
                <c:pt idx="8731">
                  <c:v>-4.1964286000000003E-2</c:v>
                </c:pt>
                <c:pt idx="8732">
                  <c:v>2.3255814E-2</c:v>
                </c:pt>
                <c:pt idx="8733">
                  <c:v>-7.1073009000000006E-2</c:v>
                </c:pt>
                <c:pt idx="8734">
                  <c:v>-4.9103662999999999E-2</c:v>
                </c:pt>
                <c:pt idx="8735">
                  <c:v>-0.16506658399999999</c:v>
                </c:pt>
                <c:pt idx="8736">
                  <c:v>-0.121195652</c:v>
                </c:pt>
                <c:pt idx="8737">
                  <c:v>-4.5605700999999998E-2</c:v>
                </c:pt>
                <c:pt idx="8738">
                  <c:v>0.136338028</c:v>
                </c:pt>
                <c:pt idx="8739">
                  <c:v>2.4980783999999999E-2</c:v>
                </c:pt>
                <c:pt idx="8740">
                  <c:v>0.13677536200000001</c:v>
                </c:pt>
                <c:pt idx="8741">
                  <c:v>1.0883601E-2</c:v>
                </c:pt>
                <c:pt idx="8742">
                  <c:v>0.13237221499999999</c:v>
                </c:pt>
                <c:pt idx="8743">
                  <c:v>-4.6861924999999999E-2</c:v>
                </c:pt>
                <c:pt idx="8744">
                  <c:v>-1.3059701E-2</c:v>
                </c:pt>
                <c:pt idx="8745">
                  <c:v>-9.3445527E-2</c:v>
                </c:pt>
                <c:pt idx="8746">
                  <c:v>-8.0808081000000004E-2</c:v>
                </c:pt>
                <c:pt idx="8747">
                  <c:v>-4.9723757E-2</c:v>
                </c:pt>
                <c:pt idx="8748">
                  <c:v>-1.0397554E-2</c:v>
                </c:pt>
                <c:pt idx="8749">
                  <c:v>7.7268642999999998E-2</c:v>
                </c:pt>
                <c:pt idx="8750">
                  <c:v>-8.6697087000000006E-2</c:v>
                </c:pt>
                <c:pt idx="8751">
                  <c:v>-0.123012552</c:v>
                </c:pt>
                <c:pt idx="8752">
                  <c:v>1.5217391E-2</c:v>
                </c:pt>
                <c:pt idx="8753">
                  <c:v>-2.5257732000000001E-2</c:v>
                </c:pt>
                <c:pt idx="8754">
                  <c:v>-5.8823528999999999E-2</c:v>
                </c:pt>
                <c:pt idx="8755">
                  <c:v>3.2294941000000001E-2</c:v>
                </c:pt>
                <c:pt idx="8756">
                  <c:v>-4.1640178E-2</c:v>
                </c:pt>
                <c:pt idx="8757">
                  <c:v>3.4280117999999998E-2</c:v>
                </c:pt>
                <c:pt idx="8758">
                  <c:v>-3.1399317000000003E-2</c:v>
                </c:pt>
                <c:pt idx="8759">
                  <c:v>0.117449664</c:v>
                </c:pt>
                <c:pt idx="8760">
                  <c:v>-4.6666667000000002E-2</c:v>
                </c:pt>
                <c:pt idx="8761">
                  <c:v>3.5595039999999998E-3</c:v>
                </c:pt>
                <c:pt idx="8762">
                  <c:v>5.1502145999999999E-2</c:v>
                </c:pt>
                <c:pt idx="8763">
                  <c:v>6.7620651000000004E-2</c:v>
                </c:pt>
                <c:pt idx="8764">
                  <c:v>7.8947370000000006E-3</c:v>
                </c:pt>
                <c:pt idx="8765">
                  <c:v>2.7164179E-2</c:v>
                </c:pt>
                <c:pt idx="8766">
                  <c:v>-8.1274899999999997E-2</c:v>
                </c:pt>
                <c:pt idx="8767">
                  <c:v>-8.779383E-3</c:v>
                </c:pt>
                <c:pt idx="8768">
                  <c:v>1.9790453999999999E-2</c:v>
                </c:pt>
                <c:pt idx="8769">
                  <c:v>1.4040561999999999E-2</c:v>
                </c:pt>
                <c:pt idx="8770">
                  <c:v>6.2211162E-2</c:v>
                </c:pt>
                <c:pt idx="8771">
                  <c:v>-4.0489245E-2</c:v>
                </c:pt>
                <c:pt idx="8772">
                  <c:v>-2.3038157E-2</c:v>
                </c:pt>
                <c:pt idx="8773">
                  <c:v>4.5939294999999998E-2</c:v>
                </c:pt>
                <c:pt idx="8774">
                  <c:v>0.13379397000000001</c:v>
                </c:pt>
                <c:pt idx="8775">
                  <c:v>0.105741627</c:v>
                </c:pt>
                <c:pt idx="8776">
                  <c:v>2.955665E-2</c:v>
                </c:pt>
                <c:pt idx="8777">
                  <c:v>-0.05</c:v>
                </c:pt>
                <c:pt idx="8778">
                  <c:v>7.3503048000000001E-2</c:v>
                </c:pt>
                <c:pt idx="8779">
                  <c:v>1.1065007E-2</c:v>
                </c:pt>
                <c:pt idx="8780">
                  <c:v>0.28320000000000001</c:v>
                </c:pt>
                <c:pt idx="8781">
                  <c:v>0.19140625</c:v>
                </c:pt>
                <c:pt idx="8782">
                  <c:v>9.2240493000000007E-2</c:v>
                </c:pt>
                <c:pt idx="8783">
                  <c:v>0.11386138599999999</c:v>
                </c:pt>
                <c:pt idx="8784">
                  <c:v>-5.4410552000000001E-2</c:v>
                </c:pt>
                <c:pt idx="8785">
                  <c:v>8.0749574000000005E-2</c:v>
                </c:pt>
                <c:pt idx="8786">
                  <c:v>-3.6478984999999998E-2</c:v>
                </c:pt>
                <c:pt idx="8787">
                  <c:v>6.0342327000000001E-2</c:v>
                </c:pt>
                <c:pt idx="8788">
                  <c:v>3.6879433000000003E-2</c:v>
                </c:pt>
                <c:pt idx="8789">
                  <c:v>-1.8867925000000001E-2</c:v>
                </c:pt>
                <c:pt idx="8790">
                  <c:v>-1.9148935999999998E-2</c:v>
                </c:pt>
                <c:pt idx="8791">
                  <c:v>0.133837649</c:v>
                </c:pt>
                <c:pt idx="8792">
                  <c:v>-3.7499999999999999E-3</c:v>
                </c:pt>
                <c:pt idx="8793">
                  <c:v>-5.6571428999999999E-2</c:v>
                </c:pt>
                <c:pt idx="8794">
                  <c:v>-6.3501143999999995E-2</c:v>
                </c:pt>
                <c:pt idx="8795">
                  <c:v>-3.9176626999999999E-2</c:v>
                </c:pt>
                <c:pt idx="8796">
                  <c:v>6.1737805E-2</c:v>
                </c:pt>
                <c:pt idx="8797">
                  <c:v>1.4697119999999999E-2</c:v>
                </c:pt>
                <c:pt idx="8798">
                  <c:v>-4.4308111999999997E-2</c:v>
                </c:pt>
                <c:pt idx="8799">
                  <c:v>1.84E-2</c:v>
                </c:pt>
                <c:pt idx="8800">
                  <c:v>-6.1965812000000002E-2</c:v>
                </c:pt>
                <c:pt idx="8801">
                  <c:v>-7.582938E-3</c:v>
                </c:pt>
                <c:pt idx="8802">
                  <c:v>-1.546724E-2</c:v>
                </c:pt>
                <c:pt idx="8803">
                  <c:v>5.9518783999999998E-2</c:v>
                </c:pt>
                <c:pt idx="8804">
                  <c:v>-4.5620437999999999E-2</c:v>
                </c:pt>
                <c:pt idx="8805">
                  <c:v>5.2511415999999998E-2</c:v>
                </c:pt>
                <c:pt idx="8806">
                  <c:v>-2.5974026000000001E-2</c:v>
                </c:pt>
                <c:pt idx="8807">
                  <c:v>7.7307466000000005E-2</c:v>
                </c:pt>
                <c:pt idx="8808">
                  <c:v>0.104888889</c:v>
                </c:pt>
                <c:pt idx="8809">
                  <c:v>1.8867925000000001E-2</c:v>
                </c:pt>
                <c:pt idx="8810">
                  <c:v>-7.4508162000000003E-2</c:v>
                </c:pt>
                <c:pt idx="8811">
                  <c:v>-5.9315589000000002E-2</c:v>
                </c:pt>
                <c:pt idx="8812">
                  <c:v>-2.6595740000000001E-3</c:v>
                </c:pt>
                <c:pt idx="8813">
                  <c:v>9.6491227999999998E-2</c:v>
                </c:pt>
                <c:pt idx="8814">
                  <c:v>-9.4623656E-2</c:v>
                </c:pt>
                <c:pt idx="8815">
                  <c:v>2.3869346999999999E-2</c:v>
                </c:pt>
                <c:pt idx="8816">
                  <c:v>-2.8904055000000001E-2</c:v>
                </c:pt>
                <c:pt idx="8817">
                  <c:v>6.8965520000000002E-3</c:v>
                </c:pt>
                <c:pt idx="8818">
                  <c:v>-2.3182297000000001E-2</c:v>
                </c:pt>
                <c:pt idx="8819">
                  <c:v>0.17404129800000001</c:v>
                </c:pt>
                <c:pt idx="8820">
                  <c:v>0.102528736</c:v>
                </c:pt>
                <c:pt idx="8821">
                  <c:v>-3.1914893999999999E-2</c:v>
                </c:pt>
                <c:pt idx="8822">
                  <c:v>-5.4409006000000003E-2</c:v>
                </c:pt>
                <c:pt idx="8823">
                  <c:v>9.4382021999999996E-2</c:v>
                </c:pt>
                <c:pt idx="8824">
                  <c:v>-5.9764706000000001E-2</c:v>
                </c:pt>
                <c:pt idx="8825">
                  <c:v>0.100499722</c:v>
                </c:pt>
                <c:pt idx="8826">
                  <c:v>-2.0631067999999999E-2</c:v>
                </c:pt>
                <c:pt idx="8827">
                  <c:v>2.0010964999999999E-2</c:v>
                </c:pt>
                <c:pt idx="8828">
                  <c:v>-9.0607734999999995E-2</c:v>
                </c:pt>
                <c:pt idx="8829">
                  <c:v>-8.3798883000000005E-2</c:v>
                </c:pt>
                <c:pt idx="8830">
                  <c:v>4.4813277999999998E-2</c:v>
                </c:pt>
                <c:pt idx="8831">
                  <c:v>-6.9192750999999997E-2</c:v>
                </c:pt>
                <c:pt idx="8832">
                  <c:v>6.7044381E-2</c:v>
                </c:pt>
                <c:pt idx="8833">
                  <c:v>-1.0909090999999999E-2</c:v>
                </c:pt>
                <c:pt idx="8834">
                  <c:v>0.14559386999999999</c:v>
                </c:pt>
                <c:pt idx="8835">
                  <c:v>-2.3552501999999999E-2</c:v>
                </c:pt>
                <c:pt idx="8836">
                  <c:v>1.4415544000000001E-2</c:v>
                </c:pt>
                <c:pt idx="8837">
                  <c:v>1.0378058000000001E-2</c:v>
                </c:pt>
                <c:pt idx="8838">
                  <c:v>4.7301586999999999E-2</c:v>
                </c:pt>
                <c:pt idx="8839">
                  <c:v>0.11053718999999999</c:v>
                </c:pt>
                <c:pt idx="8840">
                  <c:v>9.7356016000000004E-2</c:v>
                </c:pt>
                <c:pt idx="8841">
                  <c:v>-0.10401002500000001</c:v>
                </c:pt>
                <c:pt idx="8842">
                  <c:v>-2.4786671999999999E-2</c:v>
                </c:pt>
                <c:pt idx="8843">
                  <c:v>-3.3246978000000003E-2</c:v>
                </c:pt>
                <c:pt idx="8844">
                  <c:v>1.0378058000000001E-2</c:v>
                </c:pt>
                <c:pt idx="8845">
                  <c:v>7.2164948000000007E-2</c:v>
                </c:pt>
                <c:pt idx="8846">
                  <c:v>-1.7898383E-2</c:v>
                </c:pt>
                <c:pt idx="8847">
                  <c:v>2.6032627999999999E-2</c:v>
                </c:pt>
                <c:pt idx="8848">
                  <c:v>3.2321254000000001E-2</c:v>
                </c:pt>
                <c:pt idx="8849">
                  <c:v>0.14133333300000001</c:v>
                </c:pt>
                <c:pt idx="8850">
                  <c:v>-5.0387596999999999E-2</c:v>
                </c:pt>
                <c:pt idx="8851">
                  <c:v>-2.8497409000000001E-2</c:v>
                </c:pt>
                <c:pt idx="8852">
                  <c:v>7.0400000000000004E-2</c:v>
                </c:pt>
                <c:pt idx="8853">
                  <c:v>-1.9223793999999999E-2</c:v>
                </c:pt>
                <c:pt idx="8854">
                  <c:v>4.6568627000000001E-2</c:v>
                </c:pt>
                <c:pt idx="8855">
                  <c:v>5.8633426000000002E-2</c:v>
                </c:pt>
                <c:pt idx="8856">
                  <c:v>3.9823008999999999E-2</c:v>
                </c:pt>
                <c:pt idx="8857">
                  <c:v>7.0676691999999999E-2</c:v>
                </c:pt>
                <c:pt idx="8858">
                  <c:v>-1.408451E-3</c:v>
                </c:pt>
                <c:pt idx="8859">
                  <c:v>6.7493615000000007E-2</c:v>
                </c:pt>
                <c:pt idx="8860">
                  <c:v>4.6126016999999998E-2</c:v>
                </c:pt>
                <c:pt idx="8861">
                  <c:v>-1.8896449999999999E-3</c:v>
                </c:pt>
                <c:pt idx="8862">
                  <c:v>-3.9318479999999999E-3</c:v>
                </c:pt>
                <c:pt idx="8863">
                  <c:v>1.344086E-3</c:v>
                </c:pt>
                <c:pt idx="8864">
                  <c:v>4.7792444000000003E-2</c:v>
                </c:pt>
                <c:pt idx="8865">
                  <c:v>-3.786775E-3</c:v>
                </c:pt>
                <c:pt idx="8866">
                  <c:v>6.8426199999999998E-3</c:v>
                </c:pt>
                <c:pt idx="8867">
                  <c:v>-7.1287130000000001E-3</c:v>
                </c:pt>
                <c:pt idx="8868">
                  <c:v>5.0554697000000003E-2</c:v>
                </c:pt>
                <c:pt idx="8869">
                  <c:v>2.5400138999999999E-2</c:v>
                </c:pt>
                <c:pt idx="8870">
                  <c:v>-4.1723202000000001E-2</c:v>
                </c:pt>
                <c:pt idx="8871">
                  <c:v>8.3757782000000003E-2</c:v>
                </c:pt>
                <c:pt idx="8872">
                  <c:v>3.042328E-2</c:v>
                </c:pt>
                <c:pt idx="8873">
                  <c:v>-7.9874000000000004E-3</c:v>
                </c:pt>
                <c:pt idx="8874">
                  <c:v>-2.8541502999999999E-2</c:v>
                </c:pt>
                <c:pt idx="8875">
                  <c:v>-3.6660776999999999E-2</c:v>
                </c:pt>
                <c:pt idx="8876">
                  <c:v>-0.55096977899999999</c:v>
                </c:pt>
                <c:pt idx="8877">
                  <c:v>-7.5442648000000001E-2</c:v>
                </c:pt>
                <c:pt idx="8878">
                  <c:v>-3.9520113000000003E-2</c:v>
                </c:pt>
                <c:pt idx="8879">
                  <c:v>0.138866287</c:v>
                </c:pt>
                <c:pt idx="8880">
                  <c:v>1.8218623E-2</c:v>
                </c:pt>
                <c:pt idx="8881">
                  <c:v>-0.100911002</c:v>
                </c:pt>
                <c:pt idx="8882">
                  <c:v>4.1752481000000001E-2</c:v>
                </c:pt>
                <c:pt idx="8883">
                  <c:v>-2.2504891999999999E-2</c:v>
                </c:pt>
                <c:pt idx="8884">
                  <c:v>1.7494356999999999E-2</c:v>
                </c:pt>
                <c:pt idx="8885">
                  <c:v>-3.8702928999999997E-2</c:v>
                </c:pt>
                <c:pt idx="8886">
                  <c:v>0.165129151</c:v>
                </c:pt>
                <c:pt idx="8887">
                  <c:v>5.6880734000000002E-2</c:v>
                </c:pt>
                <c:pt idx="8888">
                  <c:v>-4.7890535999999997E-2</c:v>
                </c:pt>
                <c:pt idx="8889">
                  <c:v>2.9189189000000001E-2</c:v>
                </c:pt>
                <c:pt idx="8890">
                  <c:v>0.138215211</c:v>
                </c:pt>
                <c:pt idx="8891">
                  <c:v>-2.3928214999999999E-2</c:v>
                </c:pt>
                <c:pt idx="8892">
                  <c:v>3.6851967999999999E-2</c:v>
                </c:pt>
                <c:pt idx="8893">
                  <c:v>-2.6581805E-2</c:v>
                </c:pt>
                <c:pt idx="8894">
                  <c:v>6.0624429999999998E-3</c:v>
                </c:pt>
                <c:pt idx="8895">
                  <c:v>3.9253538999999997E-2</c:v>
                </c:pt>
                <c:pt idx="8896">
                  <c:v>-5.5357849999999997E-3</c:v>
                </c:pt>
                <c:pt idx="8897">
                  <c:v>-8.2073434000000001E-2</c:v>
                </c:pt>
                <c:pt idx="8898">
                  <c:v>-2.7200935999999998E-2</c:v>
                </c:pt>
                <c:pt idx="8899">
                  <c:v>1.8181817999999999E-2</c:v>
                </c:pt>
                <c:pt idx="8900">
                  <c:v>1.6806722999999999E-2</c:v>
                </c:pt>
                <c:pt idx="8901">
                  <c:v>2.9106028999999999E-2</c:v>
                </c:pt>
                <c:pt idx="8902">
                  <c:v>-5.1966291999999997E-2</c:v>
                </c:pt>
                <c:pt idx="8903">
                  <c:v>4.2717087000000001E-2</c:v>
                </c:pt>
                <c:pt idx="8904">
                  <c:v>0.134574468</c:v>
                </c:pt>
                <c:pt idx="8905">
                  <c:v>-5.369608E-2</c:v>
                </c:pt>
                <c:pt idx="8906">
                  <c:v>-1.4992499999999999E-3</c:v>
                </c:pt>
                <c:pt idx="8907">
                  <c:v>-3.4044715000000003E-2</c:v>
                </c:pt>
                <c:pt idx="8908">
                  <c:v>-1.4058107E-2</c:v>
                </c:pt>
                <c:pt idx="8909">
                  <c:v>0.22429906499999999</c:v>
                </c:pt>
                <c:pt idx="8910">
                  <c:v>7.2522982999999999E-2</c:v>
                </c:pt>
                <c:pt idx="8911">
                  <c:v>-6.3626719999999998E-3</c:v>
                </c:pt>
                <c:pt idx="8912">
                  <c:v>9.9573256999999998E-2</c:v>
                </c:pt>
                <c:pt idx="8913">
                  <c:v>6.5959953000000002E-2</c:v>
                </c:pt>
                <c:pt idx="8914">
                  <c:v>9.7196262000000005E-2</c:v>
                </c:pt>
                <c:pt idx="8915">
                  <c:v>2.1420518999999999E-2</c:v>
                </c:pt>
                <c:pt idx="8916">
                  <c:v>-6.7191601000000004E-2</c:v>
                </c:pt>
                <c:pt idx="8917">
                  <c:v>1.7060367E-2</c:v>
                </c:pt>
                <c:pt idx="8918">
                  <c:v>8.8888890000000005E-3</c:v>
                </c:pt>
                <c:pt idx="8919">
                  <c:v>7.4394463999999993E-2</c:v>
                </c:pt>
                <c:pt idx="8920">
                  <c:v>-5.4177989000000003E-2</c:v>
                </c:pt>
                <c:pt idx="8921">
                  <c:v>5.8963124999999998E-2</c:v>
                </c:pt>
                <c:pt idx="8922">
                  <c:v>0.124719731</c:v>
                </c:pt>
                <c:pt idx="8923">
                  <c:v>9.1452777999999998E-2</c:v>
                </c:pt>
                <c:pt idx="8924">
                  <c:v>0.141280353</c:v>
                </c:pt>
                <c:pt idx="8925">
                  <c:v>-2.0528771000000001E-2</c:v>
                </c:pt>
                <c:pt idx="8926">
                  <c:v>7.9940120000000003E-2</c:v>
                </c:pt>
                <c:pt idx="8927">
                  <c:v>6.5619741999999995E-2</c:v>
                </c:pt>
                <c:pt idx="8928">
                  <c:v>-3.4294871999999997E-2</c:v>
                </c:pt>
                <c:pt idx="8929">
                  <c:v>-0.20290909100000001</c:v>
                </c:pt>
                <c:pt idx="8930">
                  <c:v>-0.115592366</c:v>
                </c:pt>
                <c:pt idx="8931">
                  <c:v>-7.1551230000000002E-3</c:v>
                </c:pt>
                <c:pt idx="8932">
                  <c:v>4.9423389999999996E-3</c:v>
                </c:pt>
                <c:pt idx="8933">
                  <c:v>9.3541203000000003E-2</c:v>
                </c:pt>
                <c:pt idx="8934">
                  <c:v>2.1428571E-2</c:v>
                </c:pt>
                <c:pt idx="8935">
                  <c:v>5.3198227000000001E-2</c:v>
                </c:pt>
                <c:pt idx="8936">
                  <c:v>-5.1439357999999998E-2</c:v>
                </c:pt>
                <c:pt idx="8937">
                  <c:v>0.14879999999999999</c:v>
                </c:pt>
                <c:pt idx="8938">
                  <c:v>9.4212650999999994E-2</c:v>
                </c:pt>
                <c:pt idx="8939">
                  <c:v>-4.2253521000000002E-2</c:v>
                </c:pt>
                <c:pt idx="8940">
                  <c:v>8.6666667000000003E-2</c:v>
                </c:pt>
                <c:pt idx="8941">
                  <c:v>-5.3062129999999997E-3</c:v>
                </c:pt>
                <c:pt idx="8942">
                  <c:v>-7.5169738E-2</c:v>
                </c:pt>
                <c:pt idx="8943">
                  <c:v>-6.1704835E-2</c:v>
                </c:pt>
                <c:pt idx="8944">
                  <c:v>-2.4390243999999998E-2</c:v>
                </c:pt>
                <c:pt idx="8945">
                  <c:v>2.0449898000000001E-2</c:v>
                </c:pt>
                <c:pt idx="8946">
                  <c:v>1.7156863000000001E-2</c:v>
                </c:pt>
                <c:pt idx="8947">
                  <c:v>-0.10226962000000001</c:v>
                </c:pt>
                <c:pt idx="8948">
                  <c:v>-1.4571429E-2</c:v>
                </c:pt>
                <c:pt idx="8949">
                  <c:v>9.2530658000000002E-2</c:v>
                </c:pt>
                <c:pt idx="8950">
                  <c:v>3.9607311999999999E-2</c:v>
                </c:pt>
                <c:pt idx="8951">
                  <c:v>3.5947712E-2</c:v>
                </c:pt>
                <c:pt idx="8952">
                  <c:v>2.6241799E-2</c:v>
                </c:pt>
                <c:pt idx="8953">
                  <c:v>7.4838710000000003E-2</c:v>
                </c:pt>
                <c:pt idx="8954">
                  <c:v>0.158243579</c:v>
                </c:pt>
                <c:pt idx="8955">
                  <c:v>3.2615025999999998E-2</c:v>
                </c:pt>
                <c:pt idx="8956">
                  <c:v>4.8680352000000003E-2</c:v>
                </c:pt>
                <c:pt idx="8957">
                  <c:v>-0.15414012699999999</c:v>
                </c:pt>
                <c:pt idx="8958">
                  <c:v>5.2438745000000002E-2</c:v>
                </c:pt>
                <c:pt idx="8959">
                  <c:v>4.1003671999999998E-2</c:v>
                </c:pt>
                <c:pt idx="8960">
                  <c:v>1.2003000999999999E-2</c:v>
                </c:pt>
                <c:pt idx="8961">
                  <c:v>3.0090270000000001E-3</c:v>
                </c:pt>
                <c:pt idx="8962">
                  <c:v>3.1417624999999998E-2</c:v>
                </c:pt>
                <c:pt idx="8963">
                  <c:v>7.6502732000000004E-2</c:v>
                </c:pt>
                <c:pt idx="8964">
                  <c:v>2.7748131999999998E-2</c:v>
                </c:pt>
                <c:pt idx="8965">
                  <c:v>-0.19106590000000001</c:v>
                </c:pt>
                <c:pt idx="8966">
                  <c:v>8.5459183999999994E-2</c:v>
                </c:pt>
                <c:pt idx="8967">
                  <c:v>2.5316456000000001E-2</c:v>
                </c:pt>
                <c:pt idx="8968">
                  <c:v>-0.133951137</c:v>
                </c:pt>
                <c:pt idx="8969">
                  <c:v>-9.2526689999999998E-3</c:v>
                </c:pt>
                <c:pt idx="8970">
                  <c:v>-1.3215859E-2</c:v>
                </c:pt>
                <c:pt idx="8971">
                  <c:v>2.8323435000000001E-2</c:v>
                </c:pt>
                <c:pt idx="8972">
                  <c:v>2.347418E-3</c:v>
                </c:pt>
                <c:pt idx="8973">
                  <c:v>-3.8604305999999998E-2</c:v>
                </c:pt>
                <c:pt idx="8974">
                  <c:v>0.13007284099999999</c:v>
                </c:pt>
                <c:pt idx="8975">
                  <c:v>0.258094357</c:v>
                </c:pt>
                <c:pt idx="8976">
                  <c:v>4.0609136999999997E-2</c:v>
                </c:pt>
                <c:pt idx="8977">
                  <c:v>-5.9012875999999999E-2</c:v>
                </c:pt>
                <c:pt idx="8978">
                  <c:v>-8.033419E-2</c:v>
                </c:pt>
                <c:pt idx="8979">
                  <c:v>-6.2340966999999997E-2</c:v>
                </c:pt>
                <c:pt idx="8980">
                  <c:v>-3.4589478E-2</c:v>
                </c:pt>
                <c:pt idx="8981">
                  <c:v>5.3308823999999998E-2</c:v>
                </c:pt>
                <c:pt idx="8982">
                  <c:v>5.747126E-3</c:v>
                </c:pt>
                <c:pt idx="8983">
                  <c:v>0.10031348</c:v>
                </c:pt>
                <c:pt idx="8984">
                  <c:v>-2.4284764E-2</c:v>
                </c:pt>
                <c:pt idx="8985">
                  <c:v>-0.125</c:v>
                </c:pt>
                <c:pt idx="8986">
                  <c:v>5.3981622999999999E-2</c:v>
                </c:pt>
                <c:pt idx="8987">
                  <c:v>-4.4791288999999998E-2</c:v>
                </c:pt>
                <c:pt idx="8988">
                  <c:v>1.1560694E-2</c:v>
                </c:pt>
                <c:pt idx="8989">
                  <c:v>-7.2948328000000007E-2</c:v>
                </c:pt>
                <c:pt idx="8990">
                  <c:v>-7.0389489E-2</c:v>
                </c:pt>
                <c:pt idx="8991">
                  <c:v>-3.692762E-3</c:v>
                </c:pt>
                <c:pt idx="8992">
                  <c:v>-6.0557126000000003E-2</c:v>
                </c:pt>
                <c:pt idx="8993">
                  <c:v>-2.7061855999999999E-2</c:v>
                </c:pt>
                <c:pt idx="8994">
                  <c:v>2.0533881E-2</c:v>
                </c:pt>
                <c:pt idx="8995">
                  <c:v>-1.8917730000000001E-2</c:v>
                </c:pt>
                <c:pt idx="8996">
                  <c:v>1.9565216999999999E-2</c:v>
                </c:pt>
                <c:pt idx="8997">
                  <c:v>2.2131148E-2</c:v>
                </c:pt>
                <c:pt idx="8998">
                  <c:v>-3.9687137999999997E-2</c:v>
                </c:pt>
                <c:pt idx="8999">
                  <c:v>-2.9588165E-2</c:v>
                </c:pt>
                <c:pt idx="9000">
                  <c:v>-6.1662198000000001E-2</c:v>
                </c:pt>
                <c:pt idx="9001">
                  <c:v>9.6563011000000004E-2</c:v>
                </c:pt>
                <c:pt idx="9002">
                  <c:v>2.2272987000000001E-2</c:v>
                </c:pt>
                <c:pt idx="9003">
                  <c:v>0.115449344</c:v>
                </c:pt>
                <c:pt idx="9004">
                  <c:v>-7.3349632999999997E-2</c:v>
                </c:pt>
                <c:pt idx="9005">
                  <c:v>-9.7477060000000001E-3</c:v>
                </c:pt>
                <c:pt idx="9006">
                  <c:v>0.14754953100000001</c:v>
                </c:pt>
                <c:pt idx="9007">
                  <c:v>0.124324324</c:v>
                </c:pt>
                <c:pt idx="9008">
                  <c:v>6.9599109000000006E-2</c:v>
                </c:pt>
                <c:pt idx="9009">
                  <c:v>-7.9872204000000002E-2</c:v>
                </c:pt>
                <c:pt idx="9010">
                  <c:v>2.0109289999999998E-2</c:v>
                </c:pt>
                <c:pt idx="9011">
                  <c:v>8.0054644999999994E-2</c:v>
                </c:pt>
                <c:pt idx="9012">
                  <c:v>-6.6550925999999996E-2</c:v>
                </c:pt>
                <c:pt idx="9013">
                  <c:v>-6.2174237E-2</c:v>
                </c:pt>
                <c:pt idx="9014">
                  <c:v>2.3132849E-2</c:v>
                </c:pt>
                <c:pt idx="9015">
                  <c:v>1.2831858E-2</c:v>
                </c:pt>
                <c:pt idx="9016">
                  <c:v>1.7809439E-2</c:v>
                </c:pt>
                <c:pt idx="9017">
                  <c:v>-2.8808381000000001E-2</c:v>
                </c:pt>
                <c:pt idx="9018">
                  <c:v>-1.6487001000000001E-2</c:v>
                </c:pt>
                <c:pt idx="9019">
                  <c:v>1.6271372999999999E-2</c:v>
                </c:pt>
                <c:pt idx="9020">
                  <c:v>-1.1210762000000001E-2</c:v>
                </c:pt>
                <c:pt idx="9021">
                  <c:v>0.28808932999999998</c:v>
                </c:pt>
                <c:pt idx="9022">
                  <c:v>-8.4143293999999993E-2</c:v>
                </c:pt>
                <c:pt idx="9023">
                  <c:v>4.7671233E-2</c:v>
                </c:pt>
                <c:pt idx="9024">
                  <c:v>-8.1018518999999997E-2</c:v>
                </c:pt>
                <c:pt idx="9025">
                  <c:v>-2.393617E-2</c:v>
                </c:pt>
                <c:pt idx="9026">
                  <c:v>6.6072753999999997E-2</c:v>
                </c:pt>
                <c:pt idx="9027">
                  <c:v>-5.5572244E-2</c:v>
                </c:pt>
                <c:pt idx="9028">
                  <c:v>5.5214724E-2</c:v>
                </c:pt>
                <c:pt idx="9029">
                  <c:v>1.4798802999999999E-2</c:v>
                </c:pt>
                <c:pt idx="9030">
                  <c:v>5.5410933000000002E-2</c:v>
                </c:pt>
                <c:pt idx="9031">
                  <c:v>1.4909478E-2</c:v>
                </c:pt>
                <c:pt idx="9032">
                  <c:v>4.8309179000000001E-2</c:v>
                </c:pt>
                <c:pt idx="9033">
                  <c:v>-0.127567926</c:v>
                </c:pt>
                <c:pt idx="9034">
                  <c:v>-3.4514925000000002E-2</c:v>
                </c:pt>
                <c:pt idx="9035">
                  <c:v>5.4305660000000004E-3</c:v>
                </c:pt>
                <c:pt idx="9036">
                  <c:v>1.9601838E-2</c:v>
                </c:pt>
                <c:pt idx="9037">
                  <c:v>-6.4285713999999994E-2</c:v>
                </c:pt>
                <c:pt idx="9038">
                  <c:v>-2.3608769000000002E-2</c:v>
                </c:pt>
                <c:pt idx="9039">
                  <c:v>-8.0602303E-2</c:v>
                </c:pt>
                <c:pt idx="9040">
                  <c:v>2.0933424999999999E-2</c:v>
                </c:pt>
                <c:pt idx="9041">
                  <c:v>0.12798579700000001</c:v>
                </c:pt>
                <c:pt idx="9042">
                  <c:v>1.5934330999999999E-2</c:v>
                </c:pt>
                <c:pt idx="9043">
                  <c:v>-2.6595745E-2</c:v>
                </c:pt>
                <c:pt idx="9044">
                  <c:v>2.0743640000000001E-2</c:v>
                </c:pt>
                <c:pt idx="9045">
                  <c:v>-0.10776846900000001</c:v>
                </c:pt>
                <c:pt idx="9046">
                  <c:v>6.1818181999999999E-2</c:v>
                </c:pt>
                <c:pt idx="9047">
                  <c:v>5.6300268000000001E-2</c:v>
                </c:pt>
                <c:pt idx="9048">
                  <c:v>-2.7710842999999999E-2</c:v>
                </c:pt>
                <c:pt idx="9049">
                  <c:v>1.0397326E-2</c:v>
                </c:pt>
                <c:pt idx="9050">
                  <c:v>0.12267657999999999</c:v>
                </c:pt>
                <c:pt idx="9051">
                  <c:v>-4.7772756999999999E-2</c:v>
                </c:pt>
                <c:pt idx="9052">
                  <c:v>9.3720711999999998E-2</c:v>
                </c:pt>
                <c:pt idx="9053">
                  <c:v>9.592326E-3</c:v>
                </c:pt>
                <c:pt idx="9054">
                  <c:v>-0.34190966299999997</c:v>
                </c:pt>
                <c:pt idx="9055">
                  <c:v>1.8438840000000001E-3</c:v>
                </c:pt>
                <c:pt idx="9056">
                  <c:v>4.9770792000000001E-2</c:v>
                </c:pt>
                <c:pt idx="9057">
                  <c:v>-0.12581762199999999</c:v>
                </c:pt>
                <c:pt idx="9058">
                  <c:v>6.4992614000000004E-2</c:v>
                </c:pt>
                <c:pt idx="9059">
                  <c:v>-0.20459770099999999</c:v>
                </c:pt>
                <c:pt idx="9060">
                  <c:v>-5.5E-2</c:v>
                </c:pt>
                <c:pt idx="9061">
                  <c:v>-2.0979021E-2</c:v>
                </c:pt>
                <c:pt idx="9062">
                  <c:v>1.0176754E-2</c:v>
                </c:pt>
                <c:pt idx="9063">
                  <c:v>-1.563208E-2</c:v>
                </c:pt>
                <c:pt idx="9064">
                  <c:v>0.15968877400000001</c:v>
                </c:pt>
                <c:pt idx="9065">
                  <c:v>5.9364227999999998E-2</c:v>
                </c:pt>
                <c:pt idx="9066">
                  <c:v>-1.0954063999999999E-2</c:v>
                </c:pt>
                <c:pt idx="9067">
                  <c:v>-2.3923445000000002E-2</c:v>
                </c:pt>
                <c:pt idx="9068">
                  <c:v>3.577818E-3</c:v>
                </c:pt>
                <c:pt idx="9069">
                  <c:v>8.3333332999999996E-2</c:v>
                </c:pt>
                <c:pt idx="9070">
                  <c:v>2.0422534999999999E-2</c:v>
                </c:pt>
                <c:pt idx="9071">
                  <c:v>0.31992457600000002</c:v>
                </c:pt>
                <c:pt idx="9072">
                  <c:v>0.218656397</c:v>
                </c:pt>
                <c:pt idx="9073">
                  <c:v>8.9599999999999999E-2</c:v>
                </c:pt>
                <c:pt idx="9074">
                  <c:v>-0.13770180400000001</c:v>
                </c:pt>
                <c:pt idx="9075">
                  <c:v>-3.9132119E-2</c:v>
                </c:pt>
                <c:pt idx="9076">
                  <c:v>-3.4450651999999998E-2</c:v>
                </c:pt>
                <c:pt idx="9077">
                  <c:v>-5.5003820000000002E-2</c:v>
                </c:pt>
                <c:pt idx="9078">
                  <c:v>6.7368937000000004E-2</c:v>
                </c:pt>
                <c:pt idx="9079">
                  <c:v>0.128611111</c:v>
                </c:pt>
                <c:pt idx="9080">
                  <c:v>-6.1833688999999997E-2</c:v>
                </c:pt>
                <c:pt idx="9081">
                  <c:v>4.9251151999999999E-2</c:v>
                </c:pt>
                <c:pt idx="9082">
                  <c:v>-0.16089613</c:v>
                </c:pt>
                <c:pt idx="9083">
                  <c:v>0.104065041</c:v>
                </c:pt>
                <c:pt idx="9084">
                  <c:v>-1.5719468E-2</c:v>
                </c:pt>
                <c:pt idx="9085">
                  <c:v>-4.0723981999999999E-2</c:v>
                </c:pt>
                <c:pt idx="9086">
                  <c:v>-7.0457354999999999E-2</c:v>
                </c:pt>
                <c:pt idx="9087">
                  <c:v>-0.15192307699999999</c:v>
                </c:pt>
                <c:pt idx="9088">
                  <c:v>-6.5318818000000001E-2</c:v>
                </c:pt>
                <c:pt idx="9089">
                  <c:v>1.6051363999999999E-2</c:v>
                </c:pt>
                <c:pt idx="9090">
                  <c:v>3.8387716000000002E-2</c:v>
                </c:pt>
                <c:pt idx="9091">
                  <c:v>-1.6724738999999999E-2</c:v>
                </c:pt>
                <c:pt idx="9092">
                  <c:v>7.9011795999999995E-2</c:v>
                </c:pt>
                <c:pt idx="9093">
                  <c:v>-9.6375950000000005E-3</c:v>
                </c:pt>
                <c:pt idx="9094">
                  <c:v>8.3802190999999998E-2</c:v>
                </c:pt>
                <c:pt idx="9095">
                  <c:v>6.4762761000000002E-2</c:v>
                </c:pt>
                <c:pt idx="9096">
                  <c:v>4.6428571000000002E-2</c:v>
                </c:pt>
                <c:pt idx="9097">
                  <c:v>-3.1403940999999998E-2</c:v>
                </c:pt>
                <c:pt idx="9098">
                  <c:v>6.9256757000000002E-2</c:v>
                </c:pt>
                <c:pt idx="9099">
                  <c:v>-4.4239631000000001E-2</c:v>
                </c:pt>
                <c:pt idx="9100">
                  <c:v>-1.7991004000000001E-2</c:v>
                </c:pt>
                <c:pt idx="9101">
                  <c:v>2.0145044000000001E-2</c:v>
                </c:pt>
                <c:pt idx="9102">
                  <c:v>-4.2955326000000002E-2</c:v>
                </c:pt>
                <c:pt idx="9103">
                  <c:v>-4.1666666999999998E-2</c:v>
                </c:pt>
                <c:pt idx="9104">
                  <c:v>0.210896309</c:v>
                </c:pt>
                <c:pt idx="9105">
                  <c:v>-5.7558946E-2</c:v>
                </c:pt>
                <c:pt idx="9106">
                  <c:v>-5.1911469000000002E-2</c:v>
                </c:pt>
                <c:pt idx="9107">
                  <c:v>1.2061404E-2</c:v>
                </c:pt>
                <c:pt idx="9108">
                  <c:v>2.2067363999999999E-2</c:v>
                </c:pt>
                <c:pt idx="9109">
                  <c:v>-1.5662651E-2</c:v>
                </c:pt>
                <c:pt idx="9110">
                  <c:v>-5.7341907999999997E-2</c:v>
                </c:pt>
                <c:pt idx="9111">
                  <c:v>0.34561213400000002</c:v>
                </c:pt>
                <c:pt idx="9112">
                  <c:v>-4.8219585000000002E-2</c:v>
                </c:pt>
                <c:pt idx="9113">
                  <c:v>1.6231883999999999E-2</c:v>
                </c:pt>
                <c:pt idx="9114">
                  <c:v>8.5836909999999992E-3</c:v>
                </c:pt>
                <c:pt idx="9115">
                  <c:v>-0.13191076600000001</c:v>
                </c:pt>
                <c:pt idx="9116">
                  <c:v>-0.13191076600000001</c:v>
                </c:pt>
                <c:pt idx="9117">
                  <c:v>4.9339207000000003E-2</c:v>
                </c:pt>
                <c:pt idx="9118">
                  <c:v>4.7709924000000001E-2</c:v>
                </c:pt>
                <c:pt idx="9119">
                  <c:v>-3.2061068999999998E-2</c:v>
                </c:pt>
                <c:pt idx="9120">
                  <c:v>-9.4634558999999993E-2</c:v>
                </c:pt>
                <c:pt idx="9121">
                  <c:v>8.9994409999999997E-2</c:v>
                </c:pt>
                <c:pt idx="9122">
                  <c:v>0.13109839200000001</c:v>
                </c:pt>
                <c:pt idx="9123">
                  <c:v>-0.122207022</c:v>
                </c:pt>
                <c:pt idx="9124">
                  <c:v>8.4677419000000004E-2</c:v>
                </c:pt>
                <c:pt idx="9125">
                  <c:v>-1.1679643999999999E-2</c:v>
                </c:pt>
                <c:pt idx="9126">
                  <c:v>2.9683952999999999E-2</c:v>
                </c:pt>
                <c:pt idx="9127">
                  <c:v>1.6E-2</c:v>
                </c:pt>
                <c:pt idx="9128">
                  <c:v>-5.4807691999999998E-2</c:v>
                </c:pt>
                <c:pt idx="9129">
                  <c:v>9.6296296000000003E-2</c:v>
                </c:pt>
                <c:pt idx="9130">
                  <c:v>5.5555555999999999E-2</c:v>
                </c:pt>
                <c:pt idx="9131">
                  <c:v>1.8070688000000001E-2</c:v>
                </c:pt>
                <c:pt idx="9132">
                  <c:v>8.7281800000000003E-3</c:v>
                </c:pt>
                <c:pt idx="9133">
                  <c:v>-8.0593165999999994E-2</c:v>
                </c:pt>
                <c:pt idx="9134">
                  <c:v>-6.1244018999999997E-2</c:v>
                </c:pt>
                <c:pt idx="9135">
                  <c:v>-2.1407625E-2</c:v>
                </c:pt>
                <c:pt idx="9136">
                  <c:v>2.9970029999999998E-3</c:v>
                </c:pt>
                <c:pt idx="9137">
                  <c:v>7.6741439999999994E-2</c:v>
                </c:pt>
                <c:pt idx="9138">
                  <c:v>5.6818179999999999E-3</c:v>
                </c:pt>
                <c:pt idx="9139">
                  <c:v>2.7649770000000001E-2</c:v>
                </c:pt>
                <c:pt idx="9140">
                  <c:v>-0.105044202</c:v>
                </c:pt>
                <c:pt idx="9141">
                  <c:v>1.4240506E-2</c:v>
                </c:pt>
                <c:pt idx="9142">
                  <c:v>-4.2084167999999998E-2</c:v>
                </c:pt>
                <c:pt idx="9143">
                  <c:v>7.2727272999999995E-2</c:v>
                </c:pt>
                <c:pt idx="9144">
                  <c:v>-4.4764189000000003E-2</c:v>
                </c:pt>
                <c:pt idx="9145">
                  <c:v>0.52325581399999999</c:v>
                </c:pt>
                <c:pt idx="9146">
                  <c:v>-5.7208240000000002E-3</c:v>
                </c:pt>
                <c:pt idx="9147">
                  <c:v>2.7833001999999999E-2</c:v>
                </c:pt>
                <c:pt idx="9148">
                  <c:v>-3.2989691000000002E-2</c:v>
                </c:pt>
                <c:pt idx="9149">
                  <c:v>-0.117355372</c:v>
                </c:pt>
                <c:pt idx="9150">
                  <c:v>5.4121151999999999E-2</c:v>
                </c:pt>
                <c:pt idx="9151">
                  <c:v>6.6567497000000003E-2</c:v>
                </c:pt>
                <c:pt idx="9152">
                  <c:v>-5.4706927000000002E-2</c:v>
                </c:pt>
                <c:pt idx="9153">
                  <c:v>5.6347013000000001E-2</c:v>
                </c:pt>
                <c:pt idx="9154">
                  <c:v>-3.9790576000000001E-2</c:v>
                </c:pt>
                <c:pt idx="9155">
                  <c:v>-2.5270758000000001E-2</c:v>
                </c:pt>
                <c:pt idx="9156">
                  <c:v>5.6737589999999996E-3</c:v>
                </c:pt>
                <c:pt idx="9157">
                  <c:v>1.9364829999999999E-3</c:v>
                </c:pt>
                <c:pt idx="9158">
                  <c:v>-7.462687E-3</c:v>
                </c:pt>
                <c:pt idx="9159">
                  <c:v>-3.1034483000000002E-2</c:v>
                </c:pt>
                <c:pt idx="9160">
                  <c:v>2.0281232999999999E-2</c:v>
                </c:pt>
                <c:pt idx="9161">
                  <c:v>8.8912134000000004E-2</c:v>
                </c:pt>
                <c:pt idx="9162">
                  <c:v>-4.9578582000000003E-2</c:v>
                </c:pt>
                <c:pt idx="9163">
                  <c:v>0.41793490999999999</c:v>
                </c:pt>
                <c:pt idx="9164">
                  <c:v>3.0392157E-2</c:v>
                </c:pt>
                <c:pt idx="9165">
                  <c:v>-4.6719160000000003E-2</c:v>
                </c:pt>
                <c:pt idx="9166">
                  <c:v>-9.5605243000000006E-2</c:v>
                </c:pt>
                <c:pt idx="9167">
                  <c:v>-5.0991501000000002E-2</c:v>
                </c:pt>
                <c:pt idx="9168">
                  <c:v>1.4336918000000001E-2</c:v>
                </c:pt>
                <c:pt idx="9169">
                  <c:v>3.9898132000000003E-2</c:v>
                </c:pt>
                <c:pt idx="9170">
                  <c:v>-6.1982637E-2</c:v>
                </c:pt>
                <c:pt idx="9171">
                  <c:v>-1.5991471E-2</c:v>
                </c:pt>
                <c:pt idx="9172">
                  <c:v>-5.7142900000000003E-4</c:v>
                </c:pt>
                <c:pt idx="9173">
                  <c:v>-0.14181152799999999</c:v>
                </c:pt>
                <c:pt idx="9174">
                  <c:v>5.2631578999999998E-2</c:v>
                </c:pt>
                <c:pt idx="9175">
                  <c:v>3.3553500999999999E-2</c:v>
                </c:pt>
                <c:pt idx="9176">
                  <c:v>-7.2172618999999993E-2</c:v>
                </c:pt>
                <c:pt idx="9177">
                  <c:v>-0.111111111</c:v>
                </c:pt>
                <c:pt idx="9178">
                  <c:v>1.3649659E-2</c:v>
                </c:pt>
                <c:pt idx="9179">
                  <c:v>-4.1701419999999999E-3</c:v>
                </c:pt>
                <c:pt idx="9180">
                  <c:v>-3.1942879E-2</c:v>
                </c:pt>
                <c:pt idx="9181">
                  <c:v>2.5773200000000001E-3</c:v>
                </c:pt>
                <c:pt idx="9182">
                  <c:v>-6.2907637000000002E-2</c:v>
                </c:pt>
                <c:pt idx="9183">
                  <c:v>5.4533059999999998E-3</c:v>
                </c:pt>
                <c:pt idx="9184">
                  <c:v>0.22889305800000001</c:v>
                </c:pt>
                <c:pt idx="9185">
                  <c:v>0.18096166299999999</c:v>
                </c:pt>
                <c:pt idx="9186">
                  <c:v>-0.123432343</c:v>
                </c:pt>
                <c:pt idx="9187">
                  <c:v>5.4913295000000001E-2</c:v>
                </c:pt>
                <c:pt idx="9188">
                  <c:v>-6.8413149999999997E-3</c:v>
                </c:pt>
                <c:pt idx="9189">
                  <c:v>1.6140866E-2</c:v>
                </c:pt>
                <c:pt idx="9190">
                  <c:v>3.9605801000000003E-2</c:v>
                </c:pt>
                <c:pt idx="9191">
                  <c:v>-8.1146547999999999E-2</c:v>
                </c:pt>
                <c:pt idx="9192">
                  <c:v>-4.2354929999999999E-3</c:v>
                </c:pt>
                <c:pt idx="9193">
                  <c:v>-8.8235290000000001E-3</c:v>
                </c:pt>
                <c:pt idx="9194">
                  <c:v>-1.0414888000000001E-2</c:v>
                </c:pt>
                <c:pt idx="9195">
                  <c:v>1.1875E-2</c:v>
                </c:pt>
                <c:pt idx="9196">
                  <c:v>-0.13394919199999999</c:v>
                </c:pt>
                <c:pt idx="9197">
                  <c:v>-6.639428E-2</c:v>
                </c:pt>
                <c:pt idx="9198">
                  <c:v>1.6597509999999999E-2</c:v>
                </c:pt>
                <c:pt idx="9199">
                  <c:v>6.9860278999999997E-2</c:v>
                </c:pt>
                <c:pt idx="9200">
                  <c:v>2.7638190999999999E-2</c:v>
                </c:pt>
                <c:pt idx="9201">
                  <c:v>-5.3623188000000002E-2</c:v>
                </c:pt>
                <c:pt idx="9202">
                  <c:v>2.3459061999999999E-2</c:v>
                </c:pt>
                <c:pt idx="9203">
                  <c:v>7.0194383999999999E-2</c:v>
                </c:pt>
                <c:pt idx="9204">
                  <c:v>4.4786815000000001E-2</c:v>
                </c:pt>
                <c:pt idx="9205">
                  <c:v>-0.54341968900000004</c:v>
                </c:pt>
                <c:pt idx="9206">
                  <c:v>5.5086301999999997E-2</c:v>
                </c:pt>
                <c:pt idx="9207">
                  <c:v>-2.5067750999999999E-2</c:v>
                </c:pt>
                <c:pt idx="9208">
                  <c:v>9.2252396E-2</c:v>
                </c:pt>
                <c:pt idx="9209">
                  <c:v>9.2395167E-2</c:v>
                </c:pt>
                <c:pt idx="9210">
                  <c:v>3.6880290000000003E-2</c:v>
                </c:pt>
                <c:pt idx="9211">
                  <c:v>0.23116883099999999</c:v>
                </c:pt>
                <c:pt idx="9212">
                  <c:v>0.18487395000000001</c:v>
                </c:pt>
                <c:pt idx="9213">
                  <c:v>-8.1547619000000002E-2</c:v>
                </c:pt>
                <c:pt idx="9214">
                  <c:v>1.9857434E-2</c:v>
                </c:pt>
                <c:pt idx="9215">
                  <c:v>5.2837572999999999E-2</c:v>
                </c:pt>
                <c:pt idx="9216">
                  <c:v>-2.9027575999999999E-2</c:v>
                </c:pt>
                <c:pt idx="9217">
                  <c:v>-6.4102559999999996E-3</c:v>
                </c:pt>
                <c:pt idx="9218">
                  <c:v>-4.5490195999999997E-2</c:v>
                </c:pt>
                <c:pt idx="9219">
                  <c:v>-4.1775457000000002E-2</c:v>
                </c:pt>
                <c:pt idx="9220">
                  <c:v>-2.5824963999999999E-2</c:v>
                </c:pt>
                <c:pt idx="9221">
                  <c:v>3.7834312000000002E-2</c:v>
                </c:pt>
                <c:pt idx="9222">
                  <c:v>-2.2955975E-2</c:v>
                </c:pt>
                <c:pt idx="9223">
                  <c:v>8.6055276E-2</c:v>
                </c:pt>
                <c:pt idx="9224">
                  <c:v>-3.2835821000000001E-2</c:v>
                </c:pt>
                <c:pt idx="9225">
                  <c:v>4.8226164000000002E-2</c:v>
                </c:pt>
                <c:pt idx="9226">
                  <c:v>-6.7329763000000001E-2</c:v>
                </c:pt>
                <c:pt idx="9227">
                  <c:v>3.9085054000000001E-2</c:v>
                </c:pt>
                <c:pt idx="9228">
                  <c:v>6.7940550000000002E-3</c:v>
                </c:pt>
                <c:pt idx="9229">
                  <c:v>0.193759071</c:v>
                </c:pt>
                <c:pt idx="9230">
                  <c:v>-0.155310006</c:v>
                </c:pt>
                <c:pt idx="9231">
                  <c:v>-0.106611994</c:v>
                </c:pt>
                <c:pt idx="9232">
                  <c:v>0.103146157</c:v>
                </c:pt>
                <c:pt idx="9233">
                  <c:v>3.3333333E-2</c:v>
                </c:pt>
                <c:pt idx="9234">
                  <c:v>-0.195402299</c:v>
                </c:pt>
                <c:pt idx="9235">
                  <c:v>-2.9154138E-2</c:v>
                </c:pt>
                <c:pt idx="9236">
                  <c:v>6.8974103999999994E-2</c:v>
                </c:pt>
                <c:pt idx="9237">
                  <c:v>3.1161472999999999E-2</c:v>
                </c:pt>
                <c:pt idx="9238">
                  <c:v>-3.4965030000000002E-3</c:v>
                </c:pt>
                <c:pt idx="9239">
                  <c:v>-5.5698648000000003E-2</c:v>
                </c:pt>
                <c:pt idx="9240">
                  <c:v>3.1012599999999998E-4</c:v>
                </c:pt>
                <c:pt idx="9241">
                  <c:v>-8.0321290000000007E-3</c:v>
                </c:pt>
                <c:pt idx="9242">
                  <c:v>0.124827586</c:v>
                </c:pt>
                <c:pt idx="9243">
                  <c:v>-3.6538893000000003E-2</c:v>
                </c:pt>
                <c:pt idx="9244">
                  <c:v>1.1838211E-2</c:v>
                </c:pt>
                <c:pt idx="9245">
                  <c:v>-4.6511627999999999E-2</c:v>
                </c:pt>
                <c:pt idx="9246">
                  <c:v>8.6705199999999993E-3</c:v>
                </c:pt>
                <c:pt idx="9247">
                  <c:v>-3.6737235E-2</c:v>
                </c:pt>
                <c:pt idx="9248">
                  <c:v>-4.1580041999999998E-2</c:v>
                </c:pt>
                <c:pt idx="9249">
                  <c:v>0.15021459200000001</c:v>
                </c:pt>
                <c:pt idx="9250">
                  <c:v>1.8597560999999999E-2</c:v>
                </c:pt>
                <c:pt idx="9251">
                  <c:v>-3.6951500999999998E-2</c:v>
                </c:pt>
                <c:pt idx="9252">
                  <c:v>-1.7489712000000001E-2</c:v>
                </c:pt>
                <c:pt idx="9253">
                  <c:v>-1.463593E-3</c:v>
                </c:pt>
                <c:pt idx="9254">
                  <c:v>-0.10185778299999999</c:v>
                </c:pt>
                <c:pt idx="9255">
                  <c:v>2.3920653E-2</c:v>
                </c:pt>
                <c:pt idx="9256">
                  <c:v>2.9229176999999999E-2</c:v>
                </c:pt>
                <c:pt idx="9257">
                  <c:v>7.3548387000000007E-2</c:v>
                </c:pt>
                <c:pt idx="9258">
                  <c:v>-1.247661E-3</c:v>
                </c:pt>
                <c:pt idx="9259">
                  <c:v>-3.0461064E-2</c:v>
                </c:pt>
                <c:pt idx="9260">
                  <c:v>-0.101486989</c:v>
                </c:pt>
                <c:pt idx="9261">
                  <c:v>-0.13276353299999999</c:v>
                </c:pt>
                <c:pt idx="9262">
                  <c:v>0.16754850099999999</c:v>
                </c:pt>
                <c:pt idx="9263">
                  <c:v>8.3160079999999997E-3</c:v>
                </c:pt>
                <c:pt idx="9264">
                  <c:v>-0.11023622</c:v>
                </c:pt>
                <c:pt idx="9265">
                  <c:v>0.18899521499999999</c:v>
                </c:pt>
                <c:pt idx="9266">
                  <c:v>0.109272965</c:v>
                </c:pt>
                <c:pt idx="9267">
                  <c:v>-7.9852580000000006E-2</c:v>
                </c:pt>
                <c:pt idx="9268">
                  <c:v>0.225325885</c:v>
                </c:pt>
                <c:pt idx="9269">
                  <c:v>0.12058371700000001</c:v>
                </c:pt>
                <c:pt idx="9270">
                  <c:v>1.6085790999999999E-2</c:v>
                </c:pt>
                <c:pt idx="9271">
                  <c:v>3.0909091E-2</c:v>
                </c:pt>
                <c:pt idx="9272">
                  <c:v>1.5895954E-2</c:v>
                </c:pt>
                <c:pt idx="9273">
                  <c:v>2.4804178E-2</c:v>
                </c:pt>
                <c:pt idx="9274">
                  <c:v>0.12005457</c:v>
                </c:pt>
                <c:pt idx="9275">
                  <c:v>0.10999497699999999</c:v>
                </c:pt>
                <c:pt idx="9276">
                  <c:v>5.7087877000000002E-2</c:v>
                </c:pt>
                <c:pt idx="9277">
                  <c:v>-1.3344454E-2</c:v>
                </c:pt>
                <c:pt idx="9278">
                  <c:v>1.9967176999999999E-2</c:v>
                </c:pt>
                <c:pt idx="9279">
                  <c:v>0.13891145399999999</c:v>
                </c:pt>
                <c:pt idx="9280">
                  <c:v>3.7558685000000001E-2</c:v>
                </c:pt>
                <c:pt idx="9281">
                  <c:v>0.19711042300000001</c:v>
                </c:pt>
                <c:pt idx="9282">
                  <c:v>-5.4237288000000002E-2</c:v>
                </c:pt>
                <c:pt idx="9283">
                  <c:v>0.210962396</c:v>
                </c:pt>
                <c:pt idx="9284">
                  <c:v>0.26254002100000001</c:v>
                </c:pt>
                <c:pt idx="9285">
                  <c:v>-7.9658277999999999E-2</c:v>
                </c:pt>
                <c:pt idx="9286">
                  <c:v>3.2448378E-2</c:v>
                </c:pt>
                <c:pt idx="9287">
                  <c:v>-7.4426229999999996E-2</c:v>
                </c:pt>
                <c:pt idx="9288">
                  <c:v>-6.4755313999999994E-2</c:v>
                </c:pt>
                <c:pt idx="9289">
                  <c:v>-0.38396386199999999</c:v>
                </c:pt>
                <c:pt idx="9290">
                  <c:v>-8.0536913000000002E-2</c:v>
                </c:pt>
                <c:pt idx="9291">
                  <c:v>1.9512195E-2</c:v>
                </c:pt>
                <c:pt idx="9292">
                  <c:v>0.52212389400000003</c:v>
                </c:pt>
                <c:pt idx="9293">
                  <c:v>-0.17097374400000001</c:v>
                </c:pt>
                <c:pt idx="9294">
                  <c:v>-2.9622063000000001E-2</c:v>
                </c:pt>
                <c:pt idx="9295">
                  <c:v>-0.112444444</c:v>
                </c:pt>
                <c:pt idx="9296">
                  <c:v>3.6697248000000002E-2</c:v>
                </c:pt>
                <c:pt idx="9297">
                  <c:v>3.1868132E-2</c:v>
                </c:pt>
                <c:pt idx="9298">
                  <c:v>-1.1547339999999999E-3</c:v>
                </c:pt>
                <c:pt idx="9299">
                  <c:v>-0.14630892400000001</c:v>
                </c:pt>
                <c:pt idx="9300">
                  <c:v>-5.8100559000000003E-2</c:v>
                </c:pt>
                <c:pt idx="9301">
                  <c:v>-5.9459458999999999E-2</c:v>
                </c:pt>
                <c:pt idx="9302">
                  <c:v>-9.9838969E-2</c:v>
                </c:pt>
                <c:pt idx="9303">
                  <c:v>0.13553895399999999</c:v>
                </c:pt>
                <c:pt idx="9304">
                  <c:v>0.188851351</c:v>
                </c:pt>
                <c:pt idx="9305">
                  <c:v>0.20209059200000001</c:v>
                </c:pt>
                <c:pt idx="9306">
                  <c:v>1.5594059E-2</c:v>
                </c:pt>
                <c:pt idx="9307">
                  <c:v>-5.7575757999999998E-2</c:v>
                </c:pt>
                <c:pt idx="9308">
                  <c:v>0.19508867699999999</c:v>
                </c:pt>
                <c:pt idx="9309">
                  <c:v>-5.0925926000000003E-2</c:v>
                </c:pt>
                <c:pt idx="9310">
                  <c:v>0.30577262399999999</c:v>
                </c:pt>
                <c:pt idx="9311">
                  <c:v>-5.6993590000000002E-3</c:v>
                </c:pt>
                <c:pt idx="9312">
                  <c:v>1.4686248000000001E-2</c:v>
                </c:pt>
                <c:pt idx="9313">
                  <c:v>-0.12465627899999999</c:v>
                </c:pt>
                <c:pt idx="9314">
                  <c:v>-6.7613251999999999E-2</c:v>
                </c:pt>
                <c:pt idx="9315">
                  <c:v>-9.5102234999999993E-2</c:v>
                </c:pt>
                <c:pt idx="9316">
                  <c:v>0.04</c:v>
                </c:pt>
                <c:pt idx="9317">
                  <c:v>0.10386965400000001</c:v>
                </c:pt>
                <c:pt idx="9318">
                  <c:v>-3.9948454000000001E-2</c:v>
                </c:pt>
                <c:pt idx="9319">
                  <c:v>-5.2202284000000002E-2</c:v>
                </c:pt>
                <c:pt idx="9320">
                  <c:v>9.0125053999999996E-2</c:v>
                </c:pt>
                <c:pt idx="9321">
                  <c:v>7.4011775000000002E-2</c:v>
                </c:pt>
                <c:pt idx="9322">
                  <c:v>-3.1446541000000001E-2</c:v>
                </c:pt>
                <c:pt idx="9323">
                  <c:v>7.5460487000000007E-2</c:v>
                </c:pt>
                <c:pt idx="9324">
                  <c:v>-0.151528777</c:v>
                </c:pt>
                <c:pt idx="9325">
                  <c:v>7.7270858999999997E-2</c:v>
                </c:pt>
                <c:pt idx="9326">
                  <c:v>0.67065868299999998</c:v>
                </c:pt>
                <c:pt idx="9327">
                  <c:v>3.6439499E-2</c:v>
                </c:pt>
                <c:pt idx="9328">
                  <c:v>1.0898577E-2</c:v>
                </c:pt>
                <c:pt idx="9329">
                  <c:v>5.3990610000000001E-2</c:v>
                </c:pt>
                <c:pt idx="9330">
                  <c:v>4.5769763999999998E-2</c:v>
                </c:pt>
                <c:pt idx="9331">
                  <c:v>0.13323943699999999</c:v>
                </c:pt>
                <c:pt idx="9332">
                  <c:v>-0.21973684199999999</c:v>
                </c:pt>
                <c:pt idx="9333">
                  <c:v>-9.2851878999999998E-2</c:v>
                </c:pt>
                <c:pt idx="9334">
                  <c:v>8.7066246E-2</c:v>
                </c:pt>
                <c:pt idx="9335">
                  <c:v>0.40314465399999999</c:v>
                </c:pt>
                <c:pt idx="9336">
                  <c:v>0.15498071299999999</c:v>
                </c:pt>
                <c:pt idx="9337">
                  <c:v>-3.1329382000000003E-2</c:v>
                </c:pt>
                <c:pt idx="9338">
                  <c:v>0.21122448999999999</c:v>
                </c:pt>
                <c:pt idx="9339">
                  <c:v>-5.0318923000000002E-2</c:v>
                </c:pt>
                <c:pt idx="9340">
                  <c:v>-8.8620690000000002E-2</c:v>
                </c:pt>
                <c:pt idx="9341">
                  <c:v>0.17612025000000001</c:v>
                </c:pt>
                <c:pt idx="9342">
                  <c:v>7.5949367000000004E-2</c:v>
                </c:pt>
                <c:pt idx="9343">
                  <c:v>3.4728406000000003E-2</c:v>
                </c:pt>
                <c:pt idx="9344">
                  <c:v>-0.102564103</c:v>
                </c:pt>
                <c:pt idx="9345">
                  <c:v>0.35225375599999997</c:v>
                </c:pt>
                <c:pt idx="9346">
                  <c:v>0.34427207599999998</c:v>
                </c:pt>
                <c:pt idx="9347">
                  <c:v>1.6189959999999999E-3</c:v>
                </c:pt>
                <c:pt idx="9348">
                  <c:v>6.4324592E-2</c:v>
                </c:pt>
                <c:pt idx="9349">
                  <c:v>4.9758632999999997E-2</c:v>
                </c:pt>
                <c:pt idx="9350">
                  <c:v>-7.7586207000000004E-2</c:v>
                </c:pt>
                <c:pt idx="9351">
                  <c:v>-6.9880822999999995E-2</c:v>
                </c:pt>
                <c:pt idx="9352">
                  <c:v>-9.3226646999999996E-2</c:v>
                </c:pt>
                <c:pt idx="9353">
                  <c:v>9.907997E-3</c:v>
                </c:pt>
                <c:pt idx="9354">
                  <c:v>8.1538462000000006E-2</c:v>
                </c:pt>
                <c:pt idx="9355">
                  <c:v>6.3004847000000003E-2</c:v>
                </c:pt>
                <c:pt idx="9356">
                  <c:v>0.229508197</c:v>
                </c:pt>
                <c:pt idx="9357">
                  <c:v>0.120063191</c:v>
                </c:pt>
                <c:pt idx="9358">
                  <c:v>3.9426522999999998E-2</c:v>
                </c:pt>
                <c:pt idx="9359">
                  <c:v>-7.0740364999999999E-2</c:v>
                </c:pt>
                <c:pt idx="9360">
                  <c:v>1.3854930999999999E-2</c:v>
                </c:pt>
                <c:pt idx="9361">
                  <c:v>0.16353478900000001</c:v>
                </c:pt>
                <c:pt idx="9362">
                  <c:v>0.126036484</c:v>
                </c:pt>
                <c:pt idx="9363">
                  <c:v>4.2492917999999998E-2</c:v>
                </c:pt>
                <c:pt idx="9364">
                  <c:v>-8.9499854000000004E-2</c:v>
                </c:pt>
                <c:pt idx="9365">
                  <c:v>0.11899999999999999</c:v>
                </c:pt>
                <c:pt idx="9366">
                  <c:v>-0.124015748</c:v>
                </c:pt>
                <c:pt idx="9367">
                  <c:v>-1.0607169E-2</c:v>
                </c:pt>
                <c:pt idx="9368">
                  <c:v>0.16058394200000001</c:v>
                </c:pt>
                <c:pt idx="9369">
                  <c:v>7.6363635999999999E-2</c:v>
                </c:pt>
                <c:pt idx="9370">
                  <c:v>0.21709295100000001</c:v>
                </c:pt>
                <c:pt idx="9371">
                  <c:v>-0.162855997</c:v>
                </c:pt>
                <c:pt idx="9372">
                  <c:v>-0.144385027</c:v>
                </c:pt>
                <c:pt idx="9373">
                  <c:v>-9.1928251000000002E-2</c:v>
                </c:pt>
                <c:pt idx="9374">
                  <c:v>-5.1204166000000002E-2</c:v>
                </c:pt>
                <c:pt idx="9375">
                  <c:v>-7.5342465999999997E-2</c:v>
                </c:pt>
                <c:pt idx="9376">
                  <c:v>-7.0715474E-2</c:v>
                </c:pt>
                <c:pt idx="9377">
                  <c:v>8.4056037E-2</c:v>
                </c:pt>
                <c:pt idx="9378">
                  <c:v>-6.1849163999999998E-2</c:v>
                </c:pt>
                <c:pt idx="9379">
                  <c:v>-0.30394431599999999</c:v>
                </c:pt>
                <c:pt idx="9380">
                  <c:v>-7.5630251999999995E-2</c:v>
                </c:pt>
                <c:pt idx="9381">
                  <c:v>-1.8041237000000002E-2</c:v>
                </c:pt>
                <c:pt idx="9382">
                  <c:v>0.76923076899999998</c:v>
                </c:pt>
                <c:pt idx="9383">
                  <c:v>0</c:v>
                </c:pt>
                <c:pt idx="9384">
                  <c:v>0.139147615</c:v>
                </c:pt>
                <c:pt idx="9385">
                  <c:v>-6.1090225999999997E-2</c:v>
                </c:pt>
                <c:pt idx="9386">
                  <c:v>-7.0588234999999999E-2</c:v>
                </c:pt>
                <c:pt idx="9387">
                  <c:v>0.51768488700000004</c:v>
                </c:pt>
                <c:pt idx="9388">
                  <c:v>-0.16246742</c:v>
                </c:pt>
                <c:pt idx="9389">
                  <c:v>-2.3334405999999999E-2</c:v>
                </c:pt>
                <c:pt idx="9390">
                  <c:v>5.0909090999999997E-2</c:v>
                </c:pt>
                <c:pt idx="9391">
                  <c:v>-5.3632042999999997E-2</c:v>
                </c:pt>
                <c:pt idx="9392">
                  <c:v>-5.7232704000000002E-2</c:v>
                </c:pt>
                <c:pt idx="9393">
                  <c:v>-7.0921990000000004E-3</c:v>
                </c:pt>
                <c:pt idx="9394">
                  <c:v>-6.6666666999999999E-2</c:v>
                </c:pt>
                <c:pt idx="9395">
                  <c:v>0.22692132800000001</c:v>
                </c:pt>
                <c:pt idx="9396">
                  <c:v>6.2671965999999996E-2</c:v>
                </c:pt>
                <c:pt idx="9397">
                  <c:v>-1.8612521E-2</c:v>
                </c:pt>
                <c:pt idx="9398">
                  <c:v>2.5021084999999998E-2</c:v>
                </c:pt>
                <c:pt idx="9399">
                  <c:v>-9.2727272999999999E-2</c:v>
                </c:pt>
                <c:pt idx="9400">
                  <c:v>7.7519379999999999E-3</c:v>
                </c:pt>
                <c:pt idx="9401">
                  <c:v>-8.3333332999999996E-2</c:v>
                </c:pt>
                <c:pt idx="9402">
                  <c:v>-9.1068301000000004E-2</c:v>
                </c:pt>
                <c:pt idx="9403">
                  <c:v>6.0931900000000001E-3</c:v>
                </c:pt>
                <c:pt idx="9404">
                  <c:v>-0.15151515199999999</c:v>
                </c:pt>
                <c:pt idx="9405">
                  <c:v>8.5757748999999994E-2</c:v>
                </c:pt>
                <c:pt idx="9406">
                  <c:v>-3.4042553000000003E-2</c:v>
                </c:pt>
                <c:pt idx="9407">
                  <c:v>-7.8557630000000003E-2</c:v>
                </c:pt>
                <c:pt idx="9408">
                  <c:v>-0.144434223</c:v>
                </c:pt>
                <c:pt idx="9409">
                  <c:v>2.344666E-3</c:v>
                </c:pt>
                <c:pt idx="9410">
                  <c:v>5.9473236999999998E-2</c:v>
                </c:pt>
                <c:pt idx="9411">
                  <c:v>-2.4523161000000002E-2</c:v>
                </c:pt>
                <c:pt idx="9412">
                  <c:v>0.324489796</c:v>
                </c:pt>
                <c:pt idx="9413">
                  <c:v>3.7162161999999999E-2</c:v>
                </c:pt>
                <c:pt idx="9414">
                  <c:v>-6.4124783000000005E-2</c:v>
                </c:pt>
                <c:pt idx="9415">
                  <c:v>5.3916581999999998E-2</c:v>
                </c:pt>
                <c:pt idx="9416">
                  <c:v>-4.5489006999999998E-2</c:v>
                </c:pt>
                <c:pt idx="9417">
                  <c:v>-0.15032679700000001</c:v>
                </c:pt>
                <c:pt idx="9418">
                  <c:v>-1.5489749000000001E-2</c:v>
                </c:pt>
                <c:pt idx="9419">
                  <c:v>-1.7194569999999999E-2</c:v>
                </c:pt>
                <c:pt idx="9420">
                  <c:v>7.1428570999999996E-2</c:v>
                </c:pt>
                <c:pt idx="9421">
                  <c:v>-6.8576796999999995E-2</c:v>
                </c:pt>
                <c:pt idx="9422">
                  <c:v>-8.2239382E-2</c:v>
                </c:pt>
                <c:pt idx="9423">
                  <c:v>-0.20588235299999999</c:v>
                </c:pt>
                <c:pt idx="9424">
                  <c:v>-2.1652673000000001E-2</c:v>
                </c:pt>
                <c:pt idx="9425">
                  <c:v>4.8455479999999999E-3</c:v>
                </c:pt>
                <c:pt idx="9426">
                  <c:v>0.18680641200000001</c:v>
                </c:pt>
                <c:pt idx="9427">
                  <c:v>0.10251798600000001</c:v>
                </c:pt>
                <c:pt idx="9428">
                  <c:v>-0.1013269</c:v>
                </c:pt>
                <c:pt idx="9429">
                  <c:v>3.9503903999999999E-2</c:v>
                </c:pt>
                <c:pt idx="9430">
                  <c:v>-0.11922503700000001</c:v>
                </c:pt>
                <c:pt idx="9431">
                  <c:v>4.0677966000000003E-2</c:v>
                </c:pt>
                <c:pt idx="9432">
                  <c:v>-3.0172414000000002E-2</c:v>
                </c:pt>
                <c:pt idx="9433">
                  <c:v>-5.9130435000000002E-2</c:v>
                </c:pt>
                <c:pt idx="9434">
                  <c:v>-0.1384</c:v>
                </c:pt>
                <c:pt idx="9435">
                  <c:v>-1.2110727E-2</c:v>
                </c:pt>
                <c:pt idx="9436">
                  <c:v>4.6230220000000002E-2</c:v>
                </c:pt>
                <c:pt idx="9437">
                  <c:v>-3.5309502999999999E-2</c:v>
                </c:pt>
                <c:pt idx="9438">
                  <c:v>-0.19002375299999999</c:v>
                </c:pt>
                <c:pt idx="9439">
                  <c:v>6.1320754999999998E-2</c:v>
                </c:pt>
                <c:pt idx="9440">
                  <c:v>-6.2337662000000002E-2</c:v>
                </c:pt>
                <c:pt idx="9441">
                  <c:v>1.8367346999999999E-2</c:v>
                </c:pt>
                <c:pt idx="9442">
                  <c:v>2.0723957000000001E-2</c:v>
                </c:pt>
                <c:pt idx="9443">
                  <c:v>3.9923500000000001E-2</c:v>
                </c:pt>
                <c:pt idx="9444">
                  <c:v>4.8754063E-2</c:v>
                </c:pt>
                <c:pt idx="9445">
                  <c:v>-0.14206128100000001</c:v>
                </c:pt>
                <c:pt idx="9446">
                  <c:v>-0.11586392700000001</c:v>
                </c:pt>
                <c:pt idx="9447">
                  <c:v>-2.2172950000000002E-3</c:v>
                </c:pt>
                <c:pt idx="9448">
                  <c:v>3.4763313999999997E-2</c:v>
                </c:pt>
                <c:pt idx="9449">
                  <c:v>-8.9064262000000005E-2</c:v>
                </c:pt>
                <c:pt idx="9450">
                  <c:v>2.7700830999999999E-2</c:v>
                </c:pt>
                <c:pt idx="9451">
                  <c:v>-3.0197445E-2</c:v>
                </c:pt>
                <c:pt idx="9452">
                  <c:v>0.56565656600000003</c:v>
                </c:pt>
                <c:pt idx="9453">
                  <c:v>8.1676135999999996E-2</c:v>
                </c:pt>
                <c:pt idx="9454">
                  <c:v>2.0964360000000001E-3</c:v>
                </c:pt>
                <c:pt idx="9455">
                  <c:v>9.8081023000000003E-2</c:v>
                </c:pt>
                <c:pt idx="9456">
                  <c:v>2.9875149E-2</c:v>
                </c:pt>
                <c:pt idx="9457">
                  <c:v>-3.8514867000000001E-2</c:v>
                </c:pt>
                <c:pt idx="9458">
                  <c:v>0.243148845</c:v>
                </c:pt>
                <c:pt idx="9459">
                  <c:v>3.2608696E-2</c:v>
                </c:pt>
                <c:pt idx="9460">
                  <c:v>3.2500000000000001E-2</c:v>
                </c:pt>
                <c:pt idx="9461">
                  <c:v>-3.4552845999999998E-2</c:v>
                </c:pt>
                <c:pt idx="9462">
                  <c:v>1.8421053E-2</c:v>
                </c:pt>
                <c:pt idx="9463">
                  <c:v>1.5544041E-2</c:v>
                </c:pt>
                <c:pt idx="9464">
                  <c:v>-9.0476189999999998E-2</c:v>
                </c:pt>
                <c:pt idx="9465">
                  <c:v>-0.13288288300000001</c:v>
                </c:pt>
                <c:pt idx="9466">
                  <c:v>0.149635036</c:v>
                </c:pt>
                <c:pt idx="9467">
                  <c:v>2.7173913000000001E-2</c:v>
                </c:pt>
                <c:pt idx="9468">
                  <c:v>6.6429914000000007E-2</c:v>
                </c:pt>
                <c:pt idx="9469">
                  <c:v>-0.35168033900000001</c:v>
                </c:pt>
                <c:pt idx="9470">
                  <c:v>-3.2840719999999999E-3</c:v>
                </c:pt>
                <c:pt idx="9471">
                  <c:v>-0.15427238300000001</c:v>
                </c:pt>
                <c:pt idx="9472">
                  <c:v>4.5132743000000003E-2</c:v>
                </c:pt>
                <c:pt idx="9473">
                  <c:v>-7.7777778000000006E-2</c:v>
                </c:pt>
                <c:pt idx="9474">
                  <c:v>0.15259740299999999</c:v>
                </c:pt>
                <c:pt idx="9475">
                  <c:v>0.13447963800000001</c:v>
                </c:pt>
                <c:pt idx="9476">
                  <c:v>0.13151563799999999</c:v>
                </c:pt>
                <c:pt idx="9477">
                  <c:v>7.3425499000000005E-2</c:v>
                </c:pt>
                <c:pt idx="9478">
                  <c:v>-8.6132600000000004E-4</c:v>
                </c:pt>
                <c:pt idx="9479">
                  <c:v>7.2312083999999999E-2</c:v>
                </c:pt>
                <c:pt idx="9480">
                  <c:v>-4.2411310000000001E-2</c:v>
                </c:pt>
                <c:pt idx="9481">
                  <c:v>-6.9204150000000001E-3</c:v>
                </c:pt>
                <c:pt idx="9482">
                  <c:v>-0.15714982899999999</c:v>
                </c:pt>
                <c:pt idx="9483">
                  <c:v>0</c:v>
                </c:pt>
                <c:pt idx="9484">
                  <c:v>-0.159214831</c:v>
                </c:pt>
                <c:pt idx="9485">
                  <c:v>-8.5889570999999998E-2</c:v>
                </c:pt>
                <c:pt idx="9486">
                  <c:v>3.9453717999999999E-2</c:v>
                </c:pt>
                <c:pt idx="9487">
                  <c:v>4.5994831999999999E-2</c:v>
                </c:pt>
                <c:pt idx="9488">
                  <c:v>-1.0475217E-2</c:v>
                </c:pt>
                <c:pt idx="9489">
                  <c:v>0</c:v>
                </c:pt>
                <c:pt idx="9490">
                  <c:v>-8.1132074999999998E-2</c:v>
                </c:pt>
                <c:pt idx="9491">
                  <c:v>-3.0815109E-2</c:v>
                </c:pt>
                <c:pt idx="9492">
                  <c:v>-8.1616789999999998E-3</c:v>
                </c:pt>
                <c:pt idx="9493">
                  <c:v>-0.165289256</c:v>
                </c:pt>
                <c:pt idx="9494">
                  <c:v>0.56121045400000003</c:v>
                </c:pt>
                <c:pt idx="9495">
                  <c:v>6.0498220999999998E-2</c:v>
                </c:pt>
                <c:pt idx="9496">
                  <c:v>3.3928570999999998E-2</c:v>
                </c:pt>
                <c:pt idx="9497">
                  <c:v>-5.7641633999999997E-2</c:v>
                </c:pt>
                <c:pt idx="9498">
                  <c:v>0.19664162600000001</c:v>
                </c:pt>
                <c:pt idx="9499">
                  <c:v>-5.9614523000000003E-2</c:v>
                </c:pt>
                <c:pt idx="9500">
                  <c:v>2.1367521E-2</c:v>
                </c:pt>
                <c:pt idx="9501">
                  <c:v>9.3126726000000007E-2</c:v>
                </c:pt>
                <c:pt idx="9502">
                  <c:v>-8.3959900000000004E-2</c:v>
                </c:pt>
                <c:pt idx="9503">
                  <c:v>4.7948718000000001E-2</c:v>
                </c:pt>
                <c:pt idx="9504">
                  <c:v>-2.0652173999999999E-2</c:v>
                </c:pt>
                <c:pt idx="9505">
                  <c:v>2.3066486000000001E-2</c:v>
                </c:pt>
                <c:pt idx="9506">
                  <c:v>-9.4109682E-2</c:v>
                </c:pt>
                <c:pt idx="9507">
                  <c:v>8.3595222999999996E-2</c:v>
                </c:pt>
                <c:pt idx="9508">
                  <c:v>0.19362745100000001</c:v>
                </c:pt>
                <c:pt idx="9509">
                  <c:v>4.3303121999999999E-2</c:v>
                </c:pt>
                <c:pt idx="9510">
                  <c:v>-8.0297135000000006E-2</c:v>
                </c:pt>
                <c:pt idx="9511">
                  <c:v>5.8252427000000002E-2</c:v>
                </c:pt>
                <c:pt idx="9512">
                  <c:v>0.13307086600000001</c:v>
                </c:pt>
                <c:pt idx="9513">
                  <c:v>7.6923099999999999E-4</c:v>
                </c:pt>
                <c:pt idx="9514">
                  <c:v>-7.8308535999999998E-2</c:v>
                </c:pt>
                <c:pt idx="9515">
                  <c:v>5.9259259000000002E-2</c:v>
                </c:pt>
                <c:pt idx="9516">
                  <c:v>6.8528743000000003E-2</c:v>
                </c:pt>
                <c:pt idx="9517">
                  <c:v>5.9049207999999999E-2</c:v>
                </c:pt>
                <c:pt idx="9518">
                  <c:v>-1.1458332999999999E-2</c:v>
                </c:pt>
                <c:pt idx="9519">
                  <c:v>4.5676998000000003E-2</c:v>
                </c:pt>
                <c:pt idx="9520">
                  <c:v>0.115116279</c:v>
                </c:pt>
                <c:pt idx="9521">
                  <c:v>5.2173913000000002E-2</c:v>
                </c:pt>
                <c:pt idx="9522">
                  <c:v>1.1945392000000001E-2</c:v>
                </c:pt>
                <c:pt idx="9523">
                  <c:v>0.124074727</c:v>
                </c:pt>
                <c:pt idx="9524">
                  <c:v>-5.6031746E-2</c:v>
                </c:pt>
                <c:pt idx="9525">
                  <c:v>2.1739129999999999E-2</c:v>
                </c:pt>
                <c:pt idx="9526">
                  <c:v>5.6875210000000001E-3</c:v>
                </c:pt>
                <c:pt idx="9527">
                  <c:v>-0.204216074</c:v>
                </c:pt>
                <c:pt idx="9528">
                  <c:v>-2.5917927E-2</c:v>
                </c:pt>
                <c:pt idx="9529">
                  <c:v>0.226506024</c:v>
                </c:pt>
                <c:pt idx="9530">
                  <c:v>0.10558793299999999</c:v>
                </c:pt>
                <c:pt idx="9531">
                  <c:v>-7.8969239999999996E-3</c:v>
                </c:pt>
                <c:pt idx="9532">
                  <c:v>0.112432065</c:v>
                </c:pt>
                <c:pt idx="9533">
                  <c:v>0.104402516</c:v>
                </c:pt>
                <c:pt idx="9534">
                  <c:v>7.9962371000000004E-2</c:v>
                </c:pt>
                <c:pt idx="9535">
                  <c:v>-1.7306651999999999E-2</c:v>
                </c:pt>
                <c:pt idx="9536">
                  <c:v>-5.8823528999999999E-2</c:v>
                </c:pt>
                <c:pt idx="9537">
                  <c:v>7.9096045000000004E-2</c:v>
                </c:pt>
                <c:pt idx="9538">
                  <c:v>5.8823528999999999E-2</c:v>
                </c:pt>
                <c:pt idx="9539">
                  <c:v>-4.8473967999999999E-2</c:v>
                </c:pt>
                <c:pt idx="9540">
                  <c:v>2.8645832999999999E-2</c:v>
                </c:pt>
                <c:pt idx="9541">
                  <c:v>0.22461240299999999</c:v>
                </c:pt>
                <c:pt idx="9542">
                  <c:v>4.0935672999999999E-2</c:v>
                </c:pt>
                <c:pt idx="9543">
                  <c:v>0.17264387</c:v>
                </c:pt>
                <c:pt idx="9544">
                  <c:v>-0.16666666699999999</c:v>
                </c:pt>
                <c:pt idx="9545">
                  <c:v>8.3676268999999998E-2</c:v>
                </c:pt>
                <c:pt idx="9546">
                  <c:v>-2.0354316000000001E-2</c:v>
                </c:pt>
                <c:pt idx="9547">
                  <c:v>-9.2284417999999993E-2</c:v>
                </c:pt>
                <c:pt idx="9548">
                  <c:v>-0.18914473700000001</c:v>
                </c:pt>
                <c:pt idx="9549">
                  <c:v>8.0862068999999995E-2</c:v>
                </c:pt>
                <c:pt idx="9550">
                  <c:v>-8.0612244999999999E-2</c:v>
                </c:pt>
                <c:pt idx="9551">
                  <c:v>6.4553991000000005E-2</c:v>
                </c:pt>
                <c:pt idx="9552">
                  <c:v>4.7470816999999998E-2</c:v>
                </c:pt>
                <c:pt idx="9553">
                  <c:v>4.8287479000000001E-2</c:v>
                </c:pt>
                <c:pt idx="9554">
                  <c:v>0.24589424300000001</c:v>
                </c:pt>
                <c:pt idx="9555">
                  <c:v>-8.1360947000000003E-2</c:v>
                </c:pt>
                <c:pt idx="9556">
                  <c:v>-3.8235294000000003E-2</c:v>
                </c:pt>
                <c:pt idx="9557">
                  <c:v>-0.18957617399999999</c:v>
                </c:pt>
                <c:pt idx="9558">
                  <c:v>4.2635658999999999E-2</c:v>
                </c:pt>
                <c:pt idx="9559">
                  <c:v>1.2570965E-2</c:v>
                </c:pt>
                <c:pt idx="9560">
                  <c:v>5.0139276000000003E-2</c:v>
                </c:pt>
                <c:pt idx="9561">
                  <c:v>-0.28965517200000002</c:v>
                </c:pt>
                <c:pt idx="9562">
                  <c:v>3.6363635999999998E-2</c:v>
                </c:pt>
                <c:pt idx="9563">
                  <c:v>7.5892856999999994E-2</c:v>
                </c:pt>
                <c:pt idx="9564">
                  <c:v>0.22352941200000001</c:v>
                </c:pt>
                <c:pt idx="9565">
                  <c:v>3.1455236999999997E-2</c:v>
                </c:pt>
                <c:pt idx="9566">
                  <c:v>-2.3809523999999999E-2</c:v>
                </c:pt>
                <c:pt idx="9567">
                  <c:v>0.132210677</c:v>
                </c:pt>
                <c:pt idx="9568">
                  <c:v>6.8592057999999997E-2</c:v>
                </c:pt>
                <c:pt idx="9569">
                  <c:v>7.8598120000000007E-3</c:v>
                </c:pt>
                <c:pt idx="9570">
                  <c:v>-3.6144577999999997E-2</c:v>
                </c:pt>
                <c:pt idx="9571">
                  <c:v>6.1488673000000001E-2</c:v>
                </c:pt>
                <c:pt idx="9572">
                  <c:v>-1.5810277000000001E-2</c:v>
                </c:pt>
                <c:pt idx="9573">
                  <c:v>5.1200000000000002E-2</c:v>
                </c:pt>
                <c:pt idx="9574">
                  <c:v>1.0777521E-2</c:v>
                </c:pt>
                <c:pt idx="9575">
                  <c:v>3.04E-2</c:v>
                </c:pt>
                <c:pt idx="9576">
                  <c:v>0.201550388</c:v>
                </c:pt>
                <c:pt idx="9577">
                  <c:v>-5.6748465999999997E-2</c:v>
                </c:pt>
                <c:pt idx="9578">
                  <c:v>4.4883302999999999E-2</c:v>
                </c:pt>
                <c:pt idx="9579">
                  <c:v>6.4136510999999993E-2</c:v>
                </c:pt>
                <c:pt idx="9580">
                  <c:v>0.32378854600000001</c:v>
                </c:pt>
                <c:pt idx="9581">
                  <c:v>2.6574803000000001E-2</c:v>
                </c:pt>
                <c:pt idx="9582">
                  <c:v>1.8800000000000001E-2</c:v>
                </c:pt>
                <c:pt idx="9583">
                  <c:v>5.8074375999999997E-2</c:v>
                </c:pt>
                <c:pt idx="9584">
                  <c:v>5.8542413000000001E-2</c:v>
                </c:pt>
                <c:pt idx="9585">
                  <c:v>0.179841897</c:v>
                </c:pt>
                <c:pt idx="9586">
                  <c:v>8.8082902000000005E-2</c:v>
                </c:pt>
                <c:pt idx="9587">
                  <c:v>-0.10253807099999999</c:v>
                </c:pt>
                <c:pt idx="9588">
                  <c:v>2.5380709999999998E-3</c:v>
                </c:pt>
                <c:pt idx="9589">
                  <c:v>-3.9946738000000002E-2</c:v>
                </c:pt>
                <c:pt idx="9590">
                  <c:v>-0.17721518999999999</c:v>
                </c:pt>
                <c:pt idx="9591">
                  <c:v>-9.8748261000000004E-2</c:v>
                </c:pt>
                <c:pt idx="9592">
                  <c:v>-4.3992605999999997E-2</c:v>
                </c:pt>
                <c:pt idx="9593">
                  <c:v>0.18880208300000001</c:v>
                </c:pt>
                <c:pt idx="9594">
                  <c:v>-0.15844544099999999</c:v>
                </c:pt>
                <c:pt idx="9595">
                  <c:v>-0.12669683300000001</c:v>
                </c:pt>
                <c:pt idx="9596">
                  <c:v>0.12700228799999999</c:v>
                </c:pt>
                <c:pt idx="9597">
                  <c:v>-1.0989011E-2</c:v>
                </c:pt>
                <c:pt idx="9598">
                  <c:v>7.1559632999999997E-2</c:v>
                </c:pt>
                <c:pt idx="9599">
                  <c:v>4.7809703000000002E-2</c:v>
                </c:pt>
                <c:pt idx="9600">
                  <c:v>6.6077854000000005E-2</c:v>
                </c:pt>
                <c:pt idx="9601">
                  <c:v>-4.1758242000000001E-2</c:v>
                </c:pt>
                <c:pt idx="9602">
                  <c:v>-0.15476190500000001</c:v>
                </c:pt>
                <c:pt idx="9603">
                  <c:v>-1.9059719999999999E-2</c:v>
                </c:pt>
                <c:pt idx="9604">
                  <c:v>2.3371647999999998E-2</c:v>
                </c:pt>
                <c:pt idx="9605">
                  <c:v>9.2156860000000007E-3</c:v>
                </c:pt>
                <c:pt idx="9606">
                  <c:v>5.0607289999999999E-3</c:v>
                </c:pt>
                <c:pt idx="9607">
                  <c:v>-0.107469103</c:v>
                </c:pt>
                <c:pt idx="9608">
                  <c:v>-4.5302897000000002E-2</c:v>
                </c:pt>
                <c:pt idx="9609">
                  <c:v>-1.3822114999999999E-2</c:v>
                </c:pt>
                <c:pt idx="9610">
                  <c:v>-1.3518385000000001E-2</c:v>
                </c:pt>
                <c:pt idx="9611">
                  <c:v>7.7230769000000005E-2</c:v>
                </c:pt>
                <c:pt idx="9612">
                  <c:v>8.2325849000000006E-2</c:v>
                </c:pt>
                <c:pt idx="9613">
                  <c:v>-0.20446927400000001</c:v>
                </c:pt>
                <c:pt idx="9614">
                  <c:v>-1.4475271E-2</c:v>
                </c:pt>
                <c:pt idx="9615">
                  <c:v>-3.546099E-3</c:v>
                </c:pt>
                <c:pt idx="9616">
                  <c:v>7.5802468999999997E-2</c:v>
                </c:pt>
                <c:pt idx="9617">
                  <c:v>3.0068538999999998E-2</c:v>
                </c:pt>
                <c:pt idx="9618">
                  <c:v>3.1488840999999997E-2</c:v>
                </c:pt>
                <c:pt idx="9619">
                  <c:v>-3.5031846999999998E-2</c:v>
                </c:pt>
                <c:pt idx="9620">
                  <c:v>0.300900901</c:v>
                </c:pt>
                <c:pt idx="9621">
                  <c:v>6.5517241000000004E-2</c:v>
                </c:pt>
                <c:pt idx="9622">
                  <c:v>0.13166345500000001</c:v>
                </c:pt>
                <c:pt idx="9623">
                  <c:v>5.9014970999999999E-2</c:v>
                </c:pt>
                <c:pt idx="9624">
                  <c:v>-7.4274470999999995E-2</c:v>
                </c:pt>
                <c:pt idx="9625">
                  <c:v>-0.196969697</c:v>
                </c:pt>
                <c:pt idx="9626">
                  <c:v>3.9087947999999997E-2</c:v>
                </c:pt>
                <c:pt idx="9627">
                  <c:v>-0.138461538</c:v>
                </c:pt>
                <c:pt idx="9628">
                  <c:v>-9.8219104000000002E-2</c:v>
                </c:pt>
                <c:pt idx="9629">
                  <c:v>-1.1176471E-2</c:v>
                </c:pt>
                <c:pt idx="9630">
                  <c:v>0.256045519</c:v>
                </c:pt>
                <c:pt idx="9631">
                  <c:v>0.40132200200000001</c:v>
                </c:pt>
                <c:pt idx="9632">
                  <c:v>1.4193084E-2</c:v>
                </c:pt>
                <c:pt idx="9633">
                  <c:v>-3.6351165999999997E-2</c:v>
                </c:pt>
                <c:pt idx="9634">
                  <c:v>1.1363636E-2</c:v>
                </c:pt>
                <c:pt idx="9635">
                  <c:v>-5.00455E-3</c:v>
                </c:pt>
                <c:pt idx="9636">
                  <c:v>-0.164987406</c:v>
                </c:pt>
                <c:pt idx="9637">
                  <c:v>0.122644245</c:v>
                </c:pt>
                <c:pt idx="9638">
                  <c:v>-4.6511627999999999E-2</c:v>
                </c:pt>
                <c:pt idx="9639">
                  <c:v>-0.13571428599999999</c:v>
                </c:pt>
                <c:pt idx="9640">
                  <c:v>1.668753E-3</c:v>
                </c:pt>
                <c:pt idx="9641">
                  <c:v>-8.9655169999999992E-3</c:v>
                </c:pt>
                <c:pt idx="9642">
                  <c:v>-4.8811014E-2</c:v>
                </c:pt>
                <c:pt idx="9643">
                  <c:v>2.0060181E-2</c:v>
                </c:pt>
                <c:pt idx="9644">
                  <c:v>-8.4571429000000004E-2</c:v>
                </c:pt>
                <c:pt idx="9645">
                  <c:v>8.7465181000000003E-2</c:v>
                </c:pt>
                <c:pt idx="9646">
                  <c:v>8.0192077E-2</c:v>
                </c:pt>
                <c:pt idx="9647">
                  <c:v>0.22192224599999999</c:v>
                </c:pt>
                <c:pt idx="9648">
                  <c:v>1.6597509999999999E-2</c:v>
                </c:pt>
                <c:pt idx="9649">
                  <c:v>-6.3412599E-2</c:v>
                </c:pt>
                <c:pt idx="9650">
                  <c:v>0.37447698699999998</c:v>
                </c:pt>
                <c:pt idx="9651">
                  <c:v>3.5013263000000003E-2</c:v>
                </c:pt>
                <c:pt idx="9652">
                  <c:v>3.3108522000000001E-2</c:v>
                </c:pt>
                <c:pt idx="9653">
                  <c:v>4.6685299999999998E-4</c:v>
                </c:pt>
                <c:pt idx="9654">
                  <c:v>1.8963338E-2</c:v>
                </c:pt>
                <c:pt idx="9655">
                  <c:v>-8.4778419999999993E-2</c:v>
                </c:pt>
                <c:pt idx="9656">
                  <c:v>8.1833059999999996E-3</c:v>
                </c:pt>
                <c:pt idx="9657">
                  <c:v>8.1165452999999999E-2</c:v>
                </c:pt>
                <c:pt idx="9658">
                  <c:v>9.3847759999999992E-3</c:v>
                </c:pt>
                <c:pt idx="9659">
                  <c:v>0.131509558</c:v>
                </c:pt>
                <c:pt idx="9660">
                  <c:v>4.3704475E-2</c:v>
                </c:pt>
                <c:pt idx="9661">
                  <c:v>-0.175295858</c:v>
                </c:pt>
                <c:pt idx="9662">
                  <c:v>-9.9470899000000002E-2</c:v>
                </c:pt>
                <c:pt idx="9663">
                  <c:v>-1.7711824000000001E-2</c:v>
                </c:pt>
                <c:pt idx="9664">
                  <c:v>-0.105333333</c:v>
                </c:pt>
                <c:pt idx="9665">
                  <c:v>2.7077497999999998E-2</c:v>
                </c:pt>
                <c:pt idx="9666">
                  <c:v>2.2425249000000001E-2</c:v>
                </c:pt>
                <c:pt idx="9667">
                  <c:v>6.1029411999999998E-2</c:v>
                </c:pt>
                <c:pt idx="9668">
                  <c:v>8.8387096999999998E-2</c:v>
                </c:pt>
                <c:pt idx="9669">
                  <c:v>9.4912679999999999E-2</c:v>
                </c:pt>
                <c:pt idx="9670">
                  <c:v>-0.1</c:v>
                </c:pt>
                <c:pt idx="9671">
                  <c:v>0.15675501</c:v>
                </c:pt>
                <c:pt idx="9672">
                  <c:v>-5.944319E-2</c:v>
                </c:pt>
                <c:pt idx="9673">
                  <c:v>-2.2068095999999999E-2</c:v>
                </c:pt>
                <c:pt idx="9674">
                  <c:v>-4.4660194E-2</c:v>
                </c:pt>
                <c:pt idx="9675">
                  <c:v>5.4234062999999999E-2</c:v>
                </c:pt>
                <c:pt idx="9676">
                  <c:v>-0.121305842</c:v>
                </c:pt>
                <c:pt idx="9677">
                  <c:v>2.189781E-2</c:v>
                </c:pt>
                <c:pt idx="9678">
                  <c:v>-2.6155187E-2</c:v>
                </c:pt>
                <c:pt idx="9679">
                  <c:v>3.3438486000000003E-2</c:v>
                </c:pt>
                <c:pt idx="9680">
                  <c:v>0.112183908</c:v>
                </c:pt>
                <c:pt idx="9681">
                  <c:v>-0.24506114800000001</c:v>
                </c:pt>
                <c:pt idx="9682">
                  <c:v>0.38604305900000002</c:v>
                </c:pt>
                <c:pt idx="9683">
                  <c:v>0.27416955900000001</c:v>
                </c:pt>
                <c:pt idx="9684">
                  <c:v>2.4115759999999999E-3</c:v>
                </c:pt>
                <c:pt idx="9685">
                  <c:v>-5.7788945000000001E-2</c:v>
                </c:pt>
                <c:pt idx="9686">
                  <c:v>8.2278481000000001E-2</c:v>
                </c:pt>
                <c:pt idx="9687">
                  <c:v>-5.8547362999999998E-2</c:v>
                </c:pt>
                <c:pt idx="9688">
                  <c:v>0.16627634699999999</c:v>
                </c:pt>
                <c:pt idx="9689">
                  <c:v>-9.2521200000000008E-3</c:v>
                </c:pt>
                <c:pt idx="9690">
                  <c:v>0.131756757</c:v>
                </c:pt>
                <c:pt idx="9691">
                  <c:v>2.3851075999999999E-2</c:v>
                </c:pt>
                <c:pt idx="9692">
                  <c:v>5.4843669999999997E-2</c:v>
                </c:pt>
                <c:pt idx="9693">
                  <c:v>8.4166667000000001E-2</c:v>
                </c:pt>
                <c:pt idx="9694">
                  <c:v>1.4857143E-2</c:v>
                </c:pt>
                <c:pt idx="9695">
                  <c:v>-6.6852367999999995E-2</c:v>
                </c:pt>
                <c:pt idx="9696">
                  <c:v>-2.5624179E-2</c:v>
                </c:pt>
                <c:pt idx="9697">
                  <c:v>-4.6464645999999998E-2</c:v>
                </c:pt>
                <c:pt idx="9698">
                  <c:v>-7.8294574000000006E-2</c:v>
                </c:pt>
                <c:pt idx="9699">
                  <c:v>0.37578288100000001</c:v>
                </c:pt>
                <c:pt idx="9700">
                  <c:v>5.7347670000000003E-2</c:v>
                </c:pt>
                <c:pt idx="9701">
                  <c:v>-1.9282679999999999E-3</c:v>
                </c:pt>
                <c:pt idx="9702">
                  <c:v>-0.100940975</c:v>
                </c:pt>
                <c:pt idx="9703">
                  <c:v>-6.2266500000000002E-3</c:v>
                </c:pt>
                <c:pt idx="9704">
                  <c:v>-9.1331269000000007E-2</c:v>
                </c:pt>
                <c:pt idx="9705">
                  <c:v>-0.10583941600000001</c:v>
                </c:pt>
                <c:pt idx="9706">
                  <c:v>0.105010295</c:v>
                </c:pt>
                <c:pt idx="9707">
                  <c:v>1.6129029999999999E-3</c:v>
                </c:pt>
                <c:pt idx="9708">
                  <c:v>8.6678300999999999E-2</c:v>
                </c:pt>
                <c:pt idx="9709">
                  <c:v>7.6137418999999998E-2</c:v>
                </c:pt>
                <c:pt idx="9710">
                  <c:v>-3.884058E-2</c:v>
                </c:pt>
                <c:pt idx="9711">
                  <c:v>-5.4545455E-2</c:v>
                </c:pt>
                <c:pt idx="9712">
                  <c:v>0.101265823</c:v>
                </c:pt>
                <c:pt idx="9713">
                  <c:v>0.107784431</c:v>
                </c:pt>
                <c:pt idx="9714">
                  <c:v>0.10497237600000001</c:v>
                </c:pt>
                <c:pt idx="9715">
                  <c:v>9.8906686999999993E-2</c:v>
                </c:pt>
                <c:pt idx="9716">
                  <c:v>-6.3694270000000004E-3</c:v>
                </c:pt>
                <c:pt idx="9717">
                  <c:v>-0.16338983100000001</c:v>
                </c:pt>
                <c:pt idx="9718">
                  <c:v>-5.7523301999999998E-2</c:v>
                </c:pt>
                <c:pt idx="9719">
                  <c:v>3.7037037000000002E-2</c:v>
                </c:pt>
                <c:pt idx="9720">
                  <c:v>-1.9859813E-2</c:v>
                </c:pt>
                <c:pt idx="9721">
                  <c:v>-0.16459074700000001</c:v>
                </c:pt>
                <c:pt idx="9722">
                  <c:v>-3.5296868000000002E-2</c:v>
                </c:pt>
                <c:pt idx="9723">
                  <c:v>5.2255226000000002E-2</c:v>
                </c:pt>
                <c:pt idx="9724">
                  <c:v>2.8423772999999999E-2</c:v>
                </c:pt>
                <c:pt idx="9725">
                  <c:v>-0.257059396</c:v>
                </c:pt>
                <c:pt idx="9726">
                  <c:v>0.17879858700000001</c:v>
                </c:pt>
                <c:pt idx="9727">
                  <c:v>-8.7924969999999998E-3</c:v>
                </c:pt>
                <c:pt idx="9728">
                  <c:v>2.4671049999999998E-3</c:v>
                </c:pt>
                <c:pt idx="9729">
                  <c:v>8.3650189999999999E-2</c:v>
                </c:pt>
                <c:pt idx="9730">
                  <c:v>-3.7359899999999998E-3</c:v>
                </c:pt>
                <c:pt idx="9731">
                  <c:v>7.5688072999999995E-2</c:v>
                </c:pt>
                <c:pt idx="9732">
                  <c:v>-4.9140049999999999E-3</c:v>
                </c:pt>
                <c:pt idx="9733">
                  <c:v>0.17882504799999999</c:v>
                </c:pt>
                <c:pt idx="9734">
                  <c:v>8.6206897000000005E-2</c:v>
                </c:pt>
                <c:pt idx="9735">
                  <c:v>-7.7004218999999999E-2</c:v>
                </c:pt>
                <c:pt idx="9736">
                  <c:v>8.5301837000000005E-2</c:v>
                </c:pt>
                <c:pt idx="9737">
                  <c:v>-2.8384278999999998E-2</c:v>
                </c:pt>
                <c:pt idx="9738">
                  <c:v>-1.9661016999999999E-2</c:v>
                </c:pt>
                <c:pt idx="9739">
                  <c:v>-0.48281360699999998</c:v>
                </c:pt>
                <c:pt idx="9740">
                  <c:v>0.21788990799999999</c:v>
                </c:pt>
                <c:pt idx="9741">
                  <c:v>0.185797665</c:v>
                </c:pt>
                <c:pt idx="9742">
                  <c:v>-4.3696027999999998E-2</c:v>
                </c:pt>
                <c:pt idx="9743">
                  <c:v>-7.6234568000000003E-2</c:v>
                </c:pt>
                <c:pt idx="9744">
                  <c:v>-3.0170049000000001E-2</c:v>
                </c:pt>
                <c:pt idx="9745">
                  <c:v>-0.12662137100000001</c:v>
                </c:pt>
                <c:pt idx="9746">
                  <c:v>2.4968789000000002E-2</c:v>
                </c:pt>
                <c:pt idx="9747">
                  <c:v>7.132964E-2</c:v>
                </c:pt>
                <c:pt idx="9748">
                  <c:v>3.2110092E-2</c:v>
                </c:pt>
                <c:pt idx="9749">
                  <c:v>9.1463415000000006E-2</c:v>
                </c:pt>
                <c:pt idx="9750">
                  <c:v>-2.3596176999999999E-2</c:v>
                </c:pt>
                <c:pt idx="9751">
                  <c:v>-1.2295082000000001E-2</c:v>
                </c:pt>
                <c:pt idx="9752">
                  <c:v>0.14285714299999999</c:v>
                </c:pt>
                <c:pt idx="9753">
                  <c:v>2.4397083999999999E-2</c:v>
                </c:pt>
                <c:pt idx="9754">
                  <c:v>-4.0852575000000002E-2</c:v>
                </c:pt>
                <c:pt idx="9755">
                  <c:v>-1.1538461999999999E-2</c:v>
                </c:pt>
                <c:pt idx="9756">
                  <c:v>-9.5192769999999996E-3</c:v>
                </c:pt>
                <c:pt idx="9757">
                  <c:v>-2.932417E-2</c:v>
                </c:pt>
                <c:pt idx="9758">
                  <c:v>6.8181818000000005E-2</c:v>
                </c:pt>
                <c:pt idx="9759">
                  <c:v>6.8973165000000003E-2</c:v>
                </c:pt>
                <c:pt idx="9760">
                  <c:v>9.1743118999999998E-2</c:v>
                </c:pt>
                <c:pt idx="9761">
                  <c:v>1.6666667E-2</c:v>
                </c:pt>
                <c:pt idx="9762">
                  <c:v>0.111111111</c:v>
                </c:pt>
                <c:pt idx="9763">
                  <c:v>7.0519099000000002E-2</c:v>
                </c:pt>
                <c:pt idx="9764">
                  <c:v>-0.13079584799999999</c:v>
                </c:pt>
                <c:pt idx="9765">
                  <c:v>1.8081366000000001E-2</c:v>
                </c:pt>
                <c:pt idx="9766">
                  <c:v>0.13378906300000001</c:v>
                </c:pt>
                <c:pt idx="9767">
                  <c:v>0.12732095500000001</c:v>
                </c:pt>
                <c:pt idx="9768">
                  <c:v>0.17861080500000001</c:v>
                </c:pt>
                <c:pt idx="9769">
                  <c:v>7.2364443000000001E-2</c:v>
                </c:pt>
                <c:pt idx="9770">
                  <c:v>0.16363636400000001</c:v>
                </c:pt>
                <c:pt idx="9771">
                  <c:v>-6.4821559000000001E-2</c:v>
                </c:pt>
                <c:pt idx="9772">
                  <c:v>0.116758242</c:v>
                </c:pt>
                <c:pt idx="9773">
                  <c:v>2.4360535999999999E-2</c:v>
                </c:pt>
                <c:pt idx="9774">
                  <c:v>0.12976190500000001</c:v>
                </c:pt>
                <c:pt idx="9775">
                  <c:v>-3.0033951E-2</c:v>
                </c:pt>
                <c:pt idx="9776">
                  <c:v>-0.12087912100000001</c:v>
                </c:pt>
                <c:pt idx="9777">
                  <c:v>-0.11294765800000001</c:v>
                </c:pt>
                <c:pt idx="9778">
                  <c:v>-0.10963714400000001</c:v>
                </c:pt>
                <c:pt idx="9779">
                  <c:v>0.55939226500000006</c:v>
                </c:pt>
                <c:pt idx="9780">
                  <c:v>-3.4379028999999998E-2</c:v>
                </c:pt>
                <c:pt idx="9781">
                  <c:v>2.2620169999999998E-2</c:v>
                </c:pt>
                <c:pt idx="9782">
                  <c:v>-2.6640027E-2</c:v>
                </c:pt>
                <c:pt idx="9783">
                  <c:v>-7.2093023000000006E-2</c:v>
                </c:pt>
                <c:pt idx="9784">
                  <c:v>0.19961559600000001</c:v>
                </c:pt>
                <c:pt idx="9785">
                  <c:v>5.8381984999999997E-2</c:v>
                </c:pt>
                <c:pt idx="9786">
                  <c:v>-1.7982017999999999E-2</c:v>
                </c:pt>
                <c:pt idx="9787">
                  <c:v>-9.5555556E-2</c:v>
                </c:pt>
                <c:pt idx="9788">
                  <c:v>0.17991631799999999</c:v>
                </c:pt>
                <c:pt idx="9789">
                  <c:v>3.4867503000000001E-2</c:v>
                </c:pt>
                <c:pt idx="9790">
                  <c:v>0</c:v>
                </c:pt>
                <c:pt idx="9791">
                  <c:v>-1.3533285000000001E-2</c:v>
                </c:pt>
                <c:pt idx="9792">
                  <c:v>0.144486692</c:v>
                </c:pt>
                <c:pt idx="9793">
                  <c:v>-5.6018519000000003E-2</c:v>
                </c:pt>
                <c:pt idx="9794">
                  <c:v>0.29632945399999999</c:v>
                </c:pt>
                <c:pt idx="9795">
                  <c:v>2.7190332000000001E-2</c:v>
                </c:pt>
                <c:pt idx="9796">
                  <c:v>3.5897435999999998E-2</c:v>
                </c:pt>
                <c:pt idx="9797">
                  <c:v>-0.18023660399999999</c:v>
                </c:pt>
                <c:pt idx="9798">
                  <c:v>-6.9060773000000006E-2</c:v>
                </c:pt>
                <c:pt idx="9799">
                  <c:v>0.13197604800000001</c:v>
                </c:pt>
                <c:pt idx="9800">
                  <c:v>-3.9215686E-2</c:v>
                </c:pt>
                <c:pt idx="9801">
                  <c:v>0.17472752</c:v>
                </c:pt>
                <c:pt idx="9802" formatCode="0.00E+00">
                  <c:v>-2.0000000000000001E-4</c:v>
                </c:pt>
                <c:pt idx="9803">
                  <c:v>1.1409323000000001E-2</c:v>
                </c:pt>
                <c:pt idx="9804">
                  <c:v>-8.6956521999999994E-2</c:v>
                </c:pt>
                <c:pt idx="9805">
                  <c:v>-4.4977510000000004E-3</c:v>
                </c:pt>
                <c:pt idx="9806">
                  <c:v>4.0638607E-2</c:v>
                </c:pt>
                <c:pt idx="9807">
                  <c:v>-1.4732965000000001E-2</c:v>
                </c:pt>
                <c:pt idx="9808">
                  <c:v>-0.155643422</c:v>
                </c:pt>
                <c:pt idx="9809">
                  <c:v>-7.6045629999999999E-3</c:v>
                </c:pt>
                <c:pt idx="9810">
                  <c:v>-0.13614457799999999</c:v>
                </c:pt>
                <c:pt idx="9811">
                  <c:v>6.0948081000000001E-2</c:v>
                </c:pt>
                <c:pt idx="9812">
                  <c:v>6.8238993999999997E-2</c:v>
                </c:pt>
                <c:pt idx="9813">
                  <c:v>0.16503800199999999</c:v>
                </c:pt>
                <c:pt idx="9814">
                  <c:v>0.14052287599999999</c:v>
                </c:pt>
                <c:pt idx="9815">
                  <c:v>4.8534799000000003E-2</c:v>
                </c:pt>
                <c:pt idx="9816">
                  <c:v>-2.7137039999999999E-3</c:v>
                </c:pt>
                <c:pt idx="9817">
                  <c:v>9.0763479999999997E-3</c:v>
                </c:pt>
                <c:pt idx="9818">
                  <c:v>5.8431953000000002E-2</c:v>
                </c:pt>
                <c:pt idx="9819">
                  <c:v>3.3189033E-2</c:v>
                </c:pt>
                <c:pt idx="9820">
                  <c:v>5.2462955999999998E-2</c:v>
                </c:pt>
                <c:pt idx="9821">
                  <c:v>8.7401574999999995E-2</c:v>
                </c:pt>
                <c:pt idx="9822">
                  <c:v>0.16850167499999999</c:v>
                </c:pt>
                <c:pt idx="9823">
                  <c:v>-3.5350509000000002E-2</c:v>
                </c:pt>
                <c:pt idx="9824">
                  <c:v>0.25666666700000001</c:v>
                </c:pt>
                <c:pt idx="9825">
                  <c:v>-4.0798610999999999E-2</c:v>
                </c:pt>
                <c:pt idx="9826">
                  <c:v>-3.1797069999999997E-2</c:v>
                </c:pt>
                <c:pt idx="9827">
                  <c:v>-5.6066176000000002E-2</c:v>
                </c:pt>
                <c:pt idx="9828">
                  <c:v>2.0199959E-2</c:v>
                </c:pt>
                <c:pt idx="9829">
                  <c:v>8.0097086999999997E-2</c:v>
                </c:pt>
                <c:pt idx="9830">
                  <c:v>4.8648649000000002E-2</c:v>
                </c:pt>
                <c:pt idx="9831">
                  <c:v>4.1388517999999999E-2</c:v>
                </c:pt>
                <c:pt idx="9832">
                  <c:v>-4.3874172000000003E-2</c:v>
                </c:pt>
                <c:pt idx="9833">
                  <c:v>-5.6192660999999998E-2</c:v>
                </c:pt>
                <c:pt idx="9834">
                  <c:v>0.16046758799999999</c:v>
                </c:pt>
                <c:pt idx="9835">
                  <c:v>0.36438923400000001</c:v>
                </c:pt>
                <c:pt idx="9836">
                  <c:v>-0.12507896399999999</c:v>
                </c:pt>
                <c:pt idx="9837">
                  <c:v>-4.5180049E-2</c:v>
                </c:pt>
                <c:pt idx="9838">
                  <c:v>7.2538860000000002E-3</c:v>
                </c:pt>
                <c:pt idx="9839">
                  <c:v>0.11194029899999999</c:v>
                </c:pt>
                <c:pt idx="9840">
                  <c:v>-8.5714286000000001E-2</c:v>
                </c:pt>
                <c:pt idx="9841">
                  <c:v>9.2436975000000005E-2</c:v>
                </c:pt>
                <c:pt idx="9842">
                  <c:v>-9.3440594000000002E-2</c:v>
                </c:pt>
                <c:pt idx="9843">
                  <c:v>3.9811065999999999E-2</c:v>
                </c:pt>
                <c:pt idx="9844">
                  <c:v>0.115362696</c:v>
                </c:pt>
                <c:pt idx="9845">
                  <c:v>0.244114002</c:v>
                </c:pt>
                <c:pt idx="9846">
                  <c:v>-8.8444443999999997E-2</c:v>
                </c:pt>
                <c:pt idx="9847">
                  <c:v>3.3407572000000003E-2</c:v>
                </c:pt>
                <c:pt idx="9848">
                  <c:v>7.6658053000000004E-2</c:v>
                </c:pt>
                <c:pt idx="9849">
                  <c:v>9.2567007000000007E-2</c:v>
                </c:pt>
                <c:pt idx="9850">
                  <c:v>-6.0516605000000001E-2</c:v>
                </c:pt>
                <c:pt idx="9851">
                  <c:v>-2.3861171E-2</c:v>
                </c:pt>
                <c:pt idx="9852">
                  <c:v>-0.106338028</c:v>
                </c:pt>
                <c:pt idx="9853">
                  <c:v>0.218098772</c:v>
                </c:pt>
                <c:pt idx="9854">
                  <c:v>0.171709531</c:v>
                </c:pt>
                <c:pt idx="9855">
                  <c:v>-0.214953271</c:v>
                </c:pt>
                <c:pt idx="9856">
                  <c:v>-8.2098061999999999E-2</c:v>
                </c:pt>
                <c:pt idx="9857">
                  <c:v>-0.155855097</c:v>
                </c:pt>
                <c:pt idx="9858">
                  <c:v>0.16293247999999999</c:v>
                </c:pt>
                <c:pt idx="9859">
                  <c:v>5.0285714000000002E-2</c:v>
                </c:pt>
                <c:pt idx="9860">
                  <c:v>-4.9140049999999999E-3</c:v>
                </c:pt>
                <c:pt idx="9861">
                  <c:v>9.3362934999999994E-2</c:v>
                </c:pt>
                <c:pt idx="9862">
                  <c:v>-0.105642633</c:v>
                </c:pt>
                <c:pt idx="9863">
                  <c:v>-9.7532314999999994E-2</c:v>
                </c:pt>
                <c:pt idx="9864">
                  <c:v>7.352941E-3</c:v>
                </c:pt>
                <c:pt idx="9865">
                  <c:v>0.12520115900000001</c:v>
                </c:pt>
                <c:pt idx="9866">
                  <c:v>-2.7848101E-2</c:v>
                </c:pt>
                <c:pt idx="9867">
                  <c:v>-0.192</c:v>
                </c:pt>
                <c:pt idx="9868">
                  <c:v>3.4040453999999998E-2</c:v>
                </c:pt>
                <c:pt idx="9869">
                  <c:v>-0.135346359</c:v>
                </c:pt>
                <c:pt idx="9870">
                  <c:v>-3.7959668000000002E-2</c:v>
                </c:pt>
                <c:pt idx="9871">
                  <c:v>0.14889565900000001</c:v>
                </c:pt>
                <c:pt idx="9872">
                  <c:v>-0.214455917</c:v>
                </c:pt>
                <c:pt idx="9873">
                  <c:v>0.102892713</c:v>
                </c:pt>
                <c:pt idx="9874">
                  <c:v>4.5570917000000002E-2</c:v>
                </c:pt>
                <c:pt idx="9875">
                  <c:v>-5.7065217000000001E-2</c:v>
                </c:pt>
                <c:pt idx="9876">
                  <c:v>1.5228426E-2</c:v>
                </c:pt>
                <c:pt idx="9877">
                  <c:v>0.16896551700000001</c:v>
                </c:pt>
                <c:pt idx="9878">
                  <c:v>-5.740528E-3</c:v>
                </c:pt>
                <c:pt idx="9879">
                  <c:v>0.28922631999999998</c:v>
                </c:pt>
                <c:pt idx="9880">
                  <c:v>0.18001251200000001</c:v>
                </c:pt>
                <c:pt idx="9881">
                  <c:v>0.192883895</c:v>
                </c:pt>
                <c:pt idx="9882">
                  <c:v>-0.194709772</c:v>
                </c:pt>
                <c:pt idx="9883">
                  <c:v>-7.2674419000000004E-2</c:v>
                </c:pt>
                <c:pt idx="9884">
                  <c:v>0.13432184899999999</c:v>
                </c:pt>
                <c:pt idx="9885">
                  <c:v>3.3757962000000002E-2</c:v>
                </c:pt>
                <c:pt idx="9886">
                  <c:v>-6.2968516000000002E-2</c:v>
                </c:pt>
                <c:pt idx="9887">
                  <c:v>0.13925686600000001</c:v>
                </c:pt>
                <c:pt idx="9888">
                  <c:v>1.7493311000000001E-2</c:v>
                </c:pt>
                <c:pt idx="9889">
                  <c:v>-8.7692307999999997E-2</c:v>
                </c:pt>
                <c:pt idx="9890">
                  <c:v>2.506266E-3</c:v>
                </c:pt>
                <c:pt idx="9891">
                  <c:v>-8.6278254999999998E-2</c:v>
                </c:pt>
                <c:pt idx="9892">
                  <c:v>0.107565012</c:v>
                </c:pt>
                <c:pt idx="9893">
                  <c:v>-3.5818005999999999E-2</c:v>
                </c:pt>
                <c:pt idx="9894">
                  <c:v>3.5519125999999998E-2</c:v>
                </c:pt>
                <c:pt idx="9895">
                  <c:v>0</c:v>
                </c:pt>
                <c:pt idx="9896">
                  <c:v>9.9640934E-2</c:v>
                </c:pt>
                <c:pt idx="9897">
                  <c:v>-0.27650273199999997</c:v>
                </c:pt>
                <c:pt idx="9898">
                  <c:v>8.5082873000000003E-2</c:v>
                </c:pt>
                <c:pt idx="9899">
                  <c:v>4.3312848000000001E-2</c:v>
                </c:pt>
                <c:pt idx="9900">
                  <c:v>0.11852861000000001</c:v>
                </c:pt>
                <c:pt idx="9901">
                  <c:v>-2.3823705000000001E-2</c:v>
                </c:pt>
                <c:pt idx="9902">
                  <c:v>5.8823528999999999E-2</c:v>
                </c:pt>
                <c:pt idx="9903">
                  <c:v>-8.8400901000000004E-2</c:v>
                </c:pt>
                <c:pt idx="9904">
                  <c:v>-0.20634920600000001</c:v>
                </c:pt>
                <c:pt idx="9905">
                  <c:v>0.102003643</c:v>
                </c:pt>
                <c:pt idx="9906">
                  <c:v>0.130190797</c:v>
                </c:pt>
                <c:pt idx="9907">
                  <c:v>-0.111363636</c:v>
                </c:pt>
                <c:pt idx="9908">
                  <c:v>2.2340023000000001E-2</c:v>
                </c:pt>
                <c:pt idx="9909">
                  <c:v>0</c:v>
                </c:pt>
                <c:pt idx="9910">
                  <c:v>1.8745959999999999E-2</c:v>
                </c:pt>
                <c:pt idx="9911">
                  <c:v>2.0737327E-2</c:v>
                </c:pt>
                <c:pt idx="9912">
                  <c:v>-0.205223881</c:v>
                </c:pt>
                <c:pt idx="9913">
                  <c:v>1.6656925999999999E-2</c:v>
                </c:pt>
                <c:pt idx="9914">
                  <c:v>6.2525709999999998E-2</c:v>
                </c:pt>
                <c:pt idx="9915">
                  <c:v>-1.5686275E-2</c:v>
                </c:pt>
                <c:pt idx="9916">
                  <c:v>5.5900620999999998E-2</c:v>
                </c:pt>
                <c:pt idx="9917">
                  <c:v>0.14185921500000001</c:v>
                </c:pt>
                <c:pt idx="9918">
                  <c:v>0.13500000000000001</c:v>
                </c:pt>
                <c:pt idx="9919">
                  <c:v>0.12576098899999999</c:v>
                </c:pt>
                <c:pt idx="9920">
                  <c:v>4.4810242E-2</c:v>
                </c:pt>
                <c:pt idx="9921">
                  <c:v>0.10628172600000001</c:v>
                </c:pt>
                <c:pt idx="9922">
                  <c:v>-9.0909089999999994E-3</c:v>
                </c:pt>
                <c:pt idx="9923">
                  <c:v>-5.0081433000000002E-2</c:v>
                </c:pt>
                <c:pt idx="9924">
                  <c:v>-8.3489096999999998E-2</c:v>
                </c:pt>
                <c:pt idx="9925">
                  <c:v>4.6290425000000003E-2</c:v>
                </c:pt>
                <c:pt idx="9926">
                  <c:v>-4.7500000000000001E-2</c:v>
                </c:pt>
                <c:pt idx="9927">
                  <c:v>-2.748227E-2</c:v>
                </c:pt>
                <c:pt idx="9928">
                  <c:v>0.21385799799999999</c:v>
                </c:pt>
                <c:pt idx="9929">
                  <c:v>-5.7821782000000002E-2</c:v>
                </c:pt>
                <c:pt idx="9930">
                  <c:v>0.41197183100000001</c:v>
                </c:pt>
                <c:pt idx="9931">
                  <c:v>-5.1813470000000002E-3</c:v>
                </c:pt>
                <c:pt idx="9932">
                  <c:v>3.8878266000000002E-2</c:v>
                </c:pt>
                <c:pt idx="9933">
                  <c:v>7.4090311000000006E-2</c:v>
                </c:pt>
                <c:pt idx="9934">
                  <c:v>1.0995052E-2</c:v>
                </c:pt>
                <c:pt idx="9935">
                  <c:v>-6.3251107000000001E-2</c:v>
                </c:pt>
                <c:pt idx="9936">
                  <c:v>-1.0752688E-2</c:v>
                </c:pt>
                <c:pt idx="9937">
                  <c:v>0.23212435200000001</c:v>
                </c:pt>
                <c:pt idx="9938">
                  <c:v>0.18382352900000001</c:v>
                </c:pt>
                <c:pt idx="9939">
                  <c:v>0.147176269</c:v>
                </c:pt>
                <c:pt idx="9940">
                  <c:v>6.5055762000000003E-2</c:v>
                </c:pt>
                <c:pt idx="9941">
                  <c:v>-4.7912389E-2</c:v>
                </c:pt>
                <c:pt idx="9942">
                  <c:v>0.26350245500000002</c:v>
                </c:pt>
                <c:pt idx="9943">
                  <c:v>2.2362664000000001E-2</c:v>
                </c:pt>
                <c:pt idx="9944">
                  <c:v>8.5066159999999998E-3</c:v>
                </c:pt>
                <c:pt idx="9945">
                  <c:v>2.9491944999999999E-2</c:v>
                </c:pt>
                <c:pt idx="9946">
                  <c:v>0.12372013699999999</c:v>
                </c:pt>
                <c:pt idx="9947">
                  <c:v>4.9875309999999999E-3</c:v>
                </c:pt>
                <c:pt idx="9948">
                  <c:v>-7.4484944999999997E-2</c:v>
                </c:pt>
                <c:pt idx="9949">
                  <c:v>7.0843090999999997E-2</c:v>
                </c:pt>
                <c:pt idx="9950">
                  <c:v>-0.17454955</c:v>
                </c:pt>
                <c:pt idx="9951">
                  <c:v>-5.3030300000000002E-3</c:v>
                </c:pt>
                <c:pt idx="9952">
                  <c:v>3.7522768999999997E-2</c:v>
                </c:pt>
                <c:pt idx="9953">
                  <c:v>-3.4132171000000003E-2</c:v>
                </c:pt>
                <c:pt idx="9954">
                  <c:v>0.114393939</c:v>
                </c:pt>
                <c:pt idx="9955">
                  <c:v>-0.104204753</c:v>
                </c:pt>
                <c:pt idx="9956">
                  <c:v>-2.8248588000000002E-2</c:v>
                </c:pt>
                <c:pt idx="9957">
                  <c:v>3.4285714000000002E-2</c:v>
                </c:pt>
                <c:pt idx="9958">
                  <c:v>5.2956749999999997E-3</c:v>
                </c:pt>
                <c:pt idx="9959">
                  <c:v>-2.4210526E-2</c:v>
                </c:pt>
                <c:pt idx="9960">
                  <c:v>8.4113865999999995E-2</c:v>
                </c:pt>
                <c:pt idx="9961">
                  <c:v>-1.8359375000000001E-2</c:v>
                </c:pt>
                <c:pt idx="9962">
                  <c:v>1.4991182E-2</c:v>
                </c:pt>
                <c:pt idx="9963">
                  <c:v>0.31173380000000001</c:v>
                </c:pt>
                <c:pt idx="9964">
                  <c:v>-0.108</c:v>
                </c:pt>
                <c:pt idx="9965">
                  <c:v>0.14738738700000001</c:v>
                </c:pt>
                <c:pt idx="9966">
                  <c:v>4.0849673000000003E-2</c:v>
                </c:pt>
                <c:pt idx="9967">
                  <c:v>0.13393939399999999</c:v>
                </c:pt>
                <c:pt idx="9968">
                  <c:v>4.1821069000000002E-2</c:v>
                </c:pt>
                <c:pt idx="9969">
                  <c:v>-0.299418605</c:v>
                </c:pt>
                <c:pt idx="9970">
                  <c:v>-3.1757754999999999E-2</c:v>
                </c:pt>
                <c:pt idx="9971">
                  <c:v>9.8591549000000001E-2</c:v>
                </c:pt>
                <c:pt idx="9972">
                  <c:v>-2.5714285999999999E-2</c:v>
                </c:pt>
                <c:pt idx="9973">
                  <c:v>-5.4621849E-2</c:v>
                </c:pt>
                <c:pt idx="9974">
                  <c:v>-0.19376579599999999</c:v>
                </c:pt>
                <c:pt idx="9975">
                  <c:v>1.5948959999999999E-3</c:v>
                </c:pt>
                <c:pt idx="9976">
                  <c:v>-0.105093834</c:v>
                </c:pt>
                <c:pt idx="9977">
                  <c:v>-4.3147207999999999E-2</c:v>
                </c:pt>
                <c:pt idx="9978">
                  <c:v>0.125</c:v>
                </c:pt>
                <c:pt idx="9979">
                  <c:v>1.7964072000000001E-2</c:v>
                </c:pt>
                <c:pt idx="9980">
                  <c:v>5.9139785E-2</c:v>
                </c:pt>
                <c:pt idx="9981">
                  <c:v>-2.1479714E-2</c:v>
                </c:pt>
                <c:pt idx="9982">
                  <c:v>4.5191802000000003E-2</c:v>
                </c:pt>
                <c:pt idx="9983">
                  <c:v>-0.32512590899999999</c:v>
                </c:pt>
                <c:pt idx="9984">
                  <c:v>-3.0769230000000001E-3</c:v>
                </c:pt>
                <c:pt idx="9985">
                  <c:v>0.18802160000000001</c:v>
                </c:pt>
                <c:pt idx="9986">
                  <c:v>7.1811361000000004E-2</c:v>
                </c:pt>
                <c:pt idx="9987">
                  <c:v>4.4444444E-2</c:v>
                </c:pt>
                <c:pt idx="9988">
                  <c:v>0.103484217</c:v>
                </c:pt>
                <c:pt idx="9989">
                  <c:v>-1.3675214E-2</c:v>
                </c:pt>
                <c:pt idx="9990">
                  <c:v>-0.121538462</c:v>
                </c:pt>
                <c:pt idx="9991">
                  <c:v>-0.13726993900000001</c:v>
                </c:pt>
                <c:pt idx="9992">
                  <c:v>8.3415109999999994E-3</c:v>
                </c:pt>
                <c:pt idx="9993">
                  <c:v>0.43925233600000002</c:v>
                </c:pt>
                <c:pt idx="9994">
                  <c:v>2.4367384999999998E-2</c:v>
                </c:pt>
                <c:pt idx="9995">
                  <c:v>-6.6907776000000002E-2</c:v>
                </c:pt>
                <c:pt idx="9996">
                  <c:v>-1.6129029999999999E-3</c:v>
                </c:pt>
                <c:pt idx="9997">
                  <c:v>-2.9850746000000001E-2</c:v>
                </c:pt>
                <c:pt idx="9998">
                  <c:v>0.16988791</c:v>
                </c:pt>
                <c:pt idx="9999">
                  <c:v>-1.9824804000000001E-2</c:v>
                </c:pt>
                <c:pt idx="10000">
                  <c:v>-3.7961518E-2</c:v>
                </c:pt>
                <c:pt idx="10001">
                  <c:v>-7.0129869999999997E-2</c:v>
                </c:pt>
                <c:pt idx="10002">
                  <c:v>-6.6907776000000002E-2</c:v>
                </c:pt>
                <c:pt idx="10003">
                  <c:v>-0.16666666699999999</c:v>
                </c:pt>
                <c:pt idx="10004">
                  <c:v>8.7182447999999996E-2</c:v>
                </c:pt>
                <c:pt idx="10005">
                  <c:v>-4.8062015999999999E-2</c:v>
                </c:pt>
                <c:pt idx="10006">
                  <c:v>-0.23100000000000001</c:v>
                </c:pt>
                <c:pt idx="10007">
                  <c:v>6.2846579999999999E-2</c:v>
                </c:pt>
                <c:pt idx="10008">
                  <c:v>-1.4005602000000001E-2</c:v>
                </c:pt>
                <c:pt idx="10009">
                  <c:v>9.4E-2</c:v>
                </c:pt>
                <c:pt idx="10010">
                  <c:v>0.182643794</c:v>
                </c:pt>
                <c:pt idx="10011">
                  <c:v>-2.2284119999999999E-3</c:v>
                </c:pt>
                <c:pt idx="10012">
                  <c:v>-2.828854E-3</c:v>
                </c:pt>
                <c:pt idx="10013">
                  <c:v>-4.359673E-2</c:v>
                </c:pt>
                <c:pt idx="10014">
                  <c:v>4.7212456E-2</c:v>
                </c:pt>
                <c:pt idx="10015">
                  <c:v>-1.9694396999999999E-2</c:v>
                </c:pt>
                <c:pt idx="10016">
                  <c:v>-1.66113E-3</c:v>
                </c:pt>
                <c:pt idx="10017">
                  <c:v>-9.1144868000000004E-2</c:v>
                </c:pt>
                <c:pt idx="10018">
                  <c:v>-7.4519231000000005E-2</c:v>
                </c:pt>
                <c:pt idx="10019">
                  <c:v>3.9099022999999997E-2</c:v>
                </c:pt>
                <c:pt idx="10020">
                  <c:v>5.1975052000000001E-2</c:v>
                </c:pt>
                <c:pt idx="10021">
                  <c:v>-0.12347354100000001</c:v>
                </c:pt>
                <c:pt idx="10022">
                  <c:v>0.16860282600000001</c:v>
                </c:pt>
                <c:pt idx="10023">
                  <c:v>3.8655462000000002E-2</c:v>
                </c:pt>
                <c:pt idx="10024">
                  <c:v>2.0491802999999999E-2</c:v>
                </c:pt>
                <c:pt idx="10025">
                  <c:v>2E-3</c:v>
                </c:pt>
                <c:pt idx="10026">
                  <c:v>4.8062351000000003E-2</c:v>
                </c:pt>
                <c:pt idx="10027">
                  <c:v>3.1844499999999998E-2</c:v>
                </c:pt>
                <c:pt idx="10028">
                  <c:v>-0.10666666700000001</c:v>
                </c:pt>
                <c:pt idx="10029">
                  <c:v>-3.6796536999999997E-2</c:v>
                </c:pt>
                <c:pt idx="10030">
                  <c:v>1.0245901999999999E-2</c:v>
                </c:pt>
                <c:pt idx="10031">
                  <c:v>2.9746834999999999E-2</c:v>
                </c:pt>
                <c:pt idx="10032">
                  <c:v>5.5120395000000003E-2</c:v>
                </c:pt>
                <c:pt idx="10033">
                  <c:v>5.9948979999999999E-2</c:v>
                </c:pt>
                <c:pt idx="10034">
                  <c:v>-3.3048433000000002E-2</c:v>
                </c:pt>
                <c:pt idx="10035">
                  <c:v>-0.18779342700000001</c:v>
                </c:pt>
                <c:pt idx="10036">
                  <c:v>-2.6948288000000001E-2</c:v>
                </c:pt>
                <c:pt idx="10037">
                  <c:v>2.8695651999999999E-2</c:v>
                </c:pt>
                <c:pt idx="10038">
                  <c:v>-0.26760563399999998</c:v>
                </c:pt>
                <c:pt idx="10039">
                  <c:v>-6.7415729999999993E-2</c:v>
                </c:pt>
                <c:pt idx="10040">
                  <c:v>2.1528611E-2</c:v>
                </c:pt>
                <c:pt idx="10041">
                  <c:v>0.21777777800000001</c:v>
                </c:pt>
                <c:pt idx="10042">
                  <c:v>-6.8373740000000002E-2</c:v>
                </c:pt>
                <c:pt idx="10043">
                  <c:v>2.2485207E-2</c:v>
                </c:pt>
                <c:pt idx="10044">
                  <c:v>0.233488372</c:v>
                </c:pt>
                <c:pt idx="10045">
                  <c:v>2.739726E-2</c:v>
                </c:pt>
                <c:pt idx="10046">
                  <c:v>-1.5415821999999999E-2</c:v>
                </c:pt>
                <c:pt idx="10047">
                  <c:v>8.2991803000000003E-2</c:v>
                </c:pt>
                <c:pt idx="10048">
                  <c:v>-2.6657553E-2</c:v>
                </c:pt>
                <c:pt idx="10049">
                  <c:v>5.0343250000000001E-3</c:v>
                </c:pt>
                <c:pt idx="10050">
                  <c:v>3.5827664000000002E-2</c:v>
                </c:pt>
                <c:pt idx="10051">
                  <c:v>7.4714286000000005E-2</c:v>
                </c:pt>
                <c:pt idx="10052">
                  <c:v>8.5880639999999994E-2</c:v>
                </c:pt>
                <c:pt idx="10053">
                  <c:v>2.8061223999999999E-2</c:v>
                </c:pt>
                <c:pt idx="10054">
                  <c:v>5.5684455000000001E-2</c:v>
                </c:pt>
                <c:pt idx="10055">
                  <c:v>4.4781145000000001E-2</c:v>
                </c:pt>
                <c:pt idx="10056">
                  <c:v>5.1255770000000001E-3</c:v>
                </c:pt>
                <c:pt idx="10057">
                  <c:v>-1.0428305000000001E-2</c:v>
                </c:pt>
                <c:pt idx="10058">
                  <c:v>0.92428571400000004</c:v>
                </c:pt>
                <c:pt idx="10059">
                  <c:v>0.62452830199999998</c:v>
                </c:pt>
                <c:pt idx="10060">
                  <c:v>0.123278689</c:v>
                </c:pt>
                <c:pt idx="10061">
                  <c:v>0.15727391900000001</c:v>
                </c:pt>
                <c:pt idx="10062">
                  <c:v>4.7080979000000002E-2</c:v>
                </c:pt>
                <c:pt idx="10063">
                  <c:v>-5.5262089E-2</c:v>
                </c:pt>
                <c:pt idx="10064">
                  <c:v>-9.2879260000000002E-3</c:v>
                </c:pt>
                <c:pt idx="10065">
                  <c:v>-4.4507041999999997E-2</c:v>
                </c:pt>
                <c:pt idx="10066">
                  <c:v>0.44756756800000003</c:v>
                </c:pt>
                <c:pt idx="10067">
                  <c:v>-0.15886871499999999</c:v>
                </c:pt>
                <c:pt idx="10068">
                  <c:v>0.27098674499999997</c:v>
                </c:pt>
                <c:pt idx="10069">
                  <c:v>6.4220183E-2</c:v>
                </c:pt>
                <c:pt idx="10070">
                  <c:v>0.365553603</c:v>
                </c:pt>
                <c:pt idx="10071">
                  <c:v>-4.7486034000000003E-2</c:v>
                </c:pt>
                <c:pt idx="10072">
                  <c:v>0.16231002999999999</c:v>
                </c:pt>
                <c:pt idx="10073">
                  <c:v>8.0419580000000004E-2</c:v>
                </c:pt>
                <c:pt idx="10074">
                  <c:v>7.5925926000000005E-2</c:v>
                </c:pt>
                <c:pt idx="10075">
                  <c:v>-7.8991596999999997E-2</c:v>
                </c:pt>
                <c:pt idx="10076">
                  <c:v>-6.4516129000000005E-2</c:v>
                </c:pt>
                <c:pt idx="10077">
                  <c:v>9.1623039999999996E-3</c:v>
                </c:pt>
                <c:pt idx="10078">
                  <c:v>0.23956356700000001</c:v>
                </c:pt>
                <c:pt idx="10079">
                  <c:v>3.5087699999999998E-4</c:v>
                </c:pt>
                <c:pt idx="10080">
                  <c:v>0.14834297699999999</c:v>
                </c:pt>
                <c:pt idx="10081">
                  <c:v>1.2918379000000001E-2</c:v>
                </c:pt>
                <c:pt idx="10082">
                  <c:v>6.0564817999999999E-2</c:v>
                </c:pt>
                <c:pt idx="10083">
                  <c:v>9.1876459999999993E-2</c:v>
                </c:pt>
                <c:pt idx="10084">
                  <c:v>-1.4044275E-2</c:v>
                </c:pt>
                <c:pt idx="10085">
                  <c:v>6.9397339000000002E-2</c:v>
                </c:pt>
                <c:pt idx="10086">
                  <c:v>4.986702E-3</c:v>
                </c:pt>
                <c:pt idx="10087">
                  <c:v>0.140664962</c:v>
                </c:pt>
                <c:pt idx="10088">
                  <c:v>-0.191331269</c:v>
                </c:pt>
                <c:pt idx="10089">
                  <c:v>7.3483536000000002E-2</c:v>
                </c:pt>
                <c:pt idx="10090">
                  <c:v>8.9041096E-2</c:v>
                </c:pt>
                <c:pt idx="10091">
                  <c:v>-4.1147602999999998E-2</c:v>
                </c:pt>
                <c:pt idx="10092">
                  <c:v>0.16632443499999999</c:v>
                </c:pt>
                <c:pt idx="10093">
                  <c:v>6.3447299999999998E-3</c:v>
                </c:pt>
                <c:pt idx="10094">
                  <c:v>-1.8474373999999998E-2</c:v>
                </c:pt>
                <c:pt idx="10095">
                  <c:v>-0.251903553</c:v>
                </c:pt>
                <c:pt idx="10096">
                  <c:v>6.5192528E-2</c:v>
                </c:pt>
                <c:pt idx="10097">
                  <c:v>7.3825503000000001E-2</c:v>
                </c:pt>
                <c:pt idx="10098">
                  <c:v>5.5807623000000001E-2</c:v>
                </c:pt>
                <c:pt idx="10099">
                  <c:v>-0.49251636999999998</c:v>
                </c:pt>
                <c:pt idx="10100">
                  <c:v>-0.10714285699999999</c:v>
                </c:pt>
                <c:pt idx="10101">
                  <c:v>0.17021276599999999</c:v>
                </c:pt>
                <c:pt idx="10102">
                  <c:v>-0.12825278800000001</c:v>
                </c:pt>
                <c:pt idx="10103">
                  <c:v>-4.2357274E-2</c:v>
                </c:pt>
                <c:pt idx="10104">
                  <c:v>0.1875</c:v>
                </c:pt>
                <c:pt idx="10105">
                  <c:v>6.5517241000000004E-2</c:v>
                </c:pt>
                <c:pt idx="10106">
                  <c:v>-2.745098E-2</c:v>
                </c:pt>
                <c:pt idx="10107">
                  <c:v>1.8181817999999999E-2</c:v>
                </c:pt>
                <c:pt idx="10108">
                  <c:v>8.8270858999999993E-2</c:v>
                </c:pt>
                <c:pt idx="10109">
                  <c:v>-9.5238094999999995E-2</c:v>
                </c:pt>
                <c:pt idx="10110">
                  <c:v>4.7030303000000002E-2</c:v>
                </c:pt>
                <c:pt idx="10111">
                  <c:v>-2.1949645E-2</c:v>
                </c:pt>
                <c:pt idx="10112">
                  <c:v>-3.7336650000000002E-3</c:v>
                </c:pt>
                <c:pt idx="10113">
                  <c:v>6.6250600000000007E-2</c:v>
                </c:pt>
                <c:pt idx="10114">
                  <c:v>3.7711313000000003E-2</c:v>
                </c:pt>
                <c:pt idx="10115">
                  <c:v>4.2016807000000003E-2</c:v>
                </c:pt>
                <c:pt idx="10116">
                  <c:v>6.2809544999999994E-2</c:v>
                </c:pt>
                <c:pt idx="10117">
                  <c:v>0</c:v>
                </c:pt>
                <c:pt idx="10118">
                  <c:v>7.0666667000000002E-2</c:v>
                </c:pt>
                <c:pt idx="10119">
                  <c:v>0.41896758699999997</c:v>
                </c:pt>
                <c:pt idx="10120">
                  <c:v>-3.6428571E-2</c:v>
                </c:pt>
                <c:pt idx="10121">
                  <c:v>7.7889447000000001E-2</c:v>
                </c:pt>
                <c:pt idx="10122">
                  <c:v>-8.4142390000000004E-3</c:v>
                </c:pt>
                <c:pt idx="10123">
                  <c:v>0.198445596</c:v>
                </c:pt>
                <c:pt idx="10124">
                  <c:v>-3.7499999999999999E-2</c:v>
                </c:pt>
                <c:pt idx="10125">
                  <c:v>-9.765625E-3</c:v>
                </c:pt>
                <c:pt idx="10126">
                  <c:v>-0.28335535000000001</c:v>
                </c:pt>
                <c:pt idx="10127">
                  <c:v>0.18950276199999999</c:v>
                </c:pt>
                <c:pt idx="10128">
                  <c:v>-7.3426572999999995E-2</c:v>
                </c:pt>
                <c:pt idx="10129">
                  <c:v>-8.3663366000000003E-2</c:v>
                </c:pt>
                <c:pt idx="10130">
                  <c:v>-1.052632E-3</c:v>
                </c:pt>
                <c:pt idx="10131">
                  <c:v>-4.8123195000000001E-2</c:v>
                </c:pt>
                <c:pt idx="10132">
                  <c:v>-0.13088235300000001</c:v>
                </c:pt>
                <c:pt idx="10133">
                  <c:v>1.7107309000000001E-2</c:v>
                </c:pt>
                <c:pt idx="10134">
                  <c:v>-9.5238100000000006E-3</c:v>
                </c:pt>
                <c:pt idx="10135">
                  <c:v>0.515151515</c:v>
                </c:pt>
                <c:pt idx="10136">
                  <c:v>0.16066945599999999</c:v>
                </c:pt>
                <c:pt idx="10137">
                  <c:v>-9.8343685E-2</c:v>
                </c:pt>
                <c:pt idx="10138">
                  <c:v>3.5673188000000002E-2</c:v>
                </c:pt>
                <c:pt idx="10139">
                  <c:v>7.7586207000000004E-2</c:v>
                </c:pt>
                <c:pt idx="10140">
                  <c:v>1.1371974E-2</c:v>
                </c:pt>
                <c:pt idx="10141">
                  <c:v>0.13963038999999999</c:v>
                </c:pt>
                <c:pt idx="10142">
                  <c:v>-5.0671141000000003E-2</c:v>
                </c:pt>
                <c:pt idx="10143">
                  <c:v>-0.26245586500000001</c:v>
                </c:pt>
                <c:pt idx="10144">
                  <c:v>-0.187727273</c:v>
                </c:pt>
                <c:pt idx="10145">
                  <c:v>5.6090995999999997E-2</c:v>
                </c:pt>
                <c:pt idx="10146">
                  <c:v>8.3916084000000002E-2</c:v>
                </c:pt>
                <c:pt idx="10147">
                  <c:v>-6.3604239999999999E-3</c:v>
                </c:pt>
                <c:pt idx="10148">
                  <c:v>-2.9585798999999999E-2</c:v>
                </c:pt>
                <c:pt idx="10149">
                  <c:v>-4.2056074999999998E-2</c:v>
                </c:pt>
                <c:pt idx="10150">
                  <c:v>7.3913039999999996E-3</c:v>
                </c:pt>
                <c:pt idx="10151">
                  <c:v>4.0540540999999999E-2</c:v>
                </c:pt>
                <c:pt idx="10152">
                  <c:v>-6.2972291999999999E-2</c:v>
                </c:pt>
                <c:pt idx="10153">
                  <c:v>-0.112903226</c:v>
                </c:pt>
                <c:pt idx="10154">
                  <c:v>0.194525904</c:v>
                </c:pt>
                <c:pt idx="10155">
                  <c:v>-1.369863E-2</c:v>
                </c:pt>
                <c:pt idx="10156">
                  <c:v>0.101282473</c:v>
                </c:pt>
                <c:pt idx="10157">
                  <c:v>0.16715976299999999</c:v>
                </c:pt>
                <c:pt idx="10158">
                  <c:v>1.384083E-2</c:v>
                </c:pt>
                <c:pt idx="10159">
                  <c:v>8.2263900000000001E-3</c:v>
                </c:pt>
                <c:pt idx="10160">
                  <c:v>-7.4431817999999997E-2</c:v>
                </c:pt>
                <c:pt idx="10161">
                  <c:v>-0.15189309600000001</c:v>
                </c:pt>
                <c:pt idx="10162">
                  <c:v>-8.8888888999999999E-2</c:v>
                </c:pt>
                <c:pt idx="10163">
                  <c:v>1.6E-2</c:v>
                </c:pt>
                <c:pt idx="10164">
                  <c:v>-3.8881310000000002E-2</c:v>
                </c:pt>
                <c:pt idx="10165">
                  <c:v>6.3829786999999999E-2</c:v>
                </c:pt>
                <c:pt idx="10166">
                  <c:v>-5.9523809999999996E-3</c:v>
                </c:pt>
                <c:pt idx="10167">
                  <c:v>-9.1743118999999998E-2</c:v>
                </c:pt>
                <c:pt idx="10168">
                  <c:v>-4.7434996E-2</c:v>
                </c:pt>
                <c:pt idx="10169">
                  <c:v>7.5910146999999997E-2</c:v>
                </c:pt>
                <c:pt idx="10170">
                  <c:v>-8.7003222000000005E-2</c:v>
                </c:pt>
                <c:pt idx="10171">
                  <c:v>-8.5714286000000001E-2</c:v>
                </c:pt>
                <c:pt idx="10172">
                  <c:v>-5.3926205999999997E-2</c:v>
                </c:pt>
                <c:pt idx="10173">
                  <c:v>-0.11457455800000001</c:v>
                </c:pt>
                <c:pt idx="10174">
                  <c:v>2.7695351E-2</c:v>
                </c:pt>
                <c:pt idx="10175">
                  <c:v>-1.5905382999999999E-2</c:v>
                </c:pt>
                <c:pt idx="10176">
                  <c:v>-8.9736398999999994E-2</c:v>
                </c:pt>
                <c:pt idx="10177">
                  <c:v>-8.82353E-4</c:v>
                </c:pt>
                <c:pt idx="10178">
                  <c:v>-7.0957095999999997E-2</c:v>
                </c:pt>
                <c:pt idx="10179">
                  <c:v>0.208459215</c:v>
                </c:pt>
                <c:pt idx="10180">
                  <c:v>-6.5693430999999997E-2</c:v>
                </c:pt>
                <c:pt idx="10181">
                  <c:v>0.11801242200000001</c:v>
                </c:pt>
                <c:pt idx="10182">
                  <c:v>0.144486692</c:v>
                </c:pt>
                <c:pt idx="10183">
                  <c:v>-0.132075472</c:v>
                </c:pt>
                <c:pt idx="10184">
                  <c:v>-0.31757310700000002</c:v>
                </c:pt>
                <c:pt idx="10185">
                  <c:v>1.3788099E-2</c:v>
                </c:pt>
                <c:pt idx="10186">
                  <c:v>0</c:v>
                </c:pt>
                <c:pt idx="10187">
                  <c:v>-8.0963665000000004E-2</c:v>
                </c:pt>
                <c:pt idx="10188">
                  <c:v>-2.3809523999999999E-2</c:v>
                </c:pt>
                <c:pt idx="10189">
                  <c:v>-3.9622642E-2</c:v>
                </c:pt>
                <c:pt idx="10190">
                  <c:v>-3.8709676999999998E-2</c:v>
                </c:pt>
                <c:pt idx="10191">
                  <c:v>7.1285140999999996E-2</c:v>
                </c:pt>
                <c:pt idx="10192">
                  <c:v>-4.3564355999999999E-2</c:v>
                </c:pt>
                <c:pt idx="10193">
                  <c:v>-6.1037639999999997E-2</c:v>
                </c:pt>
                <c:pt idx="10194">
                  <c:v>0.31343283599999999</c:v>
                </c:pt>
                <c:pt idx="10195">
                  <c:v>-0.141608392</c:v>
                </c:pt>
                <c:pt idx="10196">
                  <c:v>2.0702937000000001E-2</c:v>
                </c:pt>
                <c:pt idx="10197">
                  <c:v>-0.116111611</c:v>
                </c:pt>
                <c:pt idx="10198">
                  <c:v>9.7504353000000002E-2</c:v>
                </c:pt>
                <c:pt idx="10199">
                  <c:v>-5.8117607000000002E-2</c:v>
                </c:pt>
                <c:pt idx="10200">
                  <c:v>-5.2666556000000003E-2</c:v>
                </c:pt>
                <c:pt idx="10201">
                  <c:v>4.6204620000000002E-2</c:v>
                </c:pt>
                <c:pt idx="10202">
                  <c:v>-0.120462046</c:v>
                </c:pt>
                <c:pt idx="10203">
                  <c:v>-0.23785166199999999</c:v>
                </c:pt>
                <c:pt idx="10204">
                  <c:v>0.170588235</c:v>
                </c:pt>
                <c:pt idx="10205">
                  <c:v>0.13031358900000001</c:v>
                </c:pt>
                <c:pt idx="10206">
                  <c:v>-2.3323614999999999E-2</c:v>
                </c:pt>
                <c:pt idx="10207">
                  <c:v>-0.112406716</c:v>
                </c:pt>
                <c:pt idx="10208">
                  <c:v>3.8191738000000003E-2</c:v>
                </c:pt>
                <c:pt idx="10209">
                  <c:v>3.3333333E-2</c:v>
                </c:pt>
                <c:pt idx="10210">
                  <c:v>2.436054E-3</c:v>
                </c:pt>
                <c:pt idx="10211">
                  <c:v>-8.8571428999999993E-2</c:v>
                </c:pt>
                <c:pt idx="10212">
                  <c:v>-2.0860495E-2</c:v>
                </c:pt>
                <c:pt idx="10213">
                  <c:v>-6.8181818000000005E-2</c:v>
                </c:pt>
                <c:pt idx="10214">
                  <c:v>-8.692745E-3</c:v>
                </c:pt>
                <c:pt idx="10215">
                  <c:v>-3.2535885E-2</c:v>
                </c:pt>
                <c:pt idx="10216">
                  <c:v>0.135664336</c:v>
                </c:pt>
                <c:pt idx="10217">
                  <c:v>4.6208530999999997E-2</c:v>
                </c:pt>
                <c:pt idx="10218">
                  <c:v>6.4010450999999996E-2</c:v>
                </c:pt>
                <c:pt idx="10219">
                  <c:v>0.16</c:v>
                </c:pt>
                <c:pt idx="10220">
                  <c:v>-0.13764881000000001</c:v>
                </c:pt>
                <c:pt idx="10221">
                  <c:v>0.15917843400000001</c:v>
                </c:pt>
                <c:pt idx="10222">
                  <c:v>3.9920160000000001E-3</c:v>
                </c:pt>
                <c:pt idx="10223">
                  <c:v>1.3596491E-2</c:v>
                </c:pt>
                <c:pt idx="10224">
                  <c:v>0.164444444</c:v>
                </c:pt>
                <c:pt idx="10225">
                  <c:v>-9.4228504000000005E-2</c:v>
                </c:pt>
                <c:pt idx="10226">
                  <c:v>-6.3262539999999999E-3</c:v>
                </c:pt>
                <c:pt idx="10227">
                  <c:v>-5.4545455E-2</c:v>
                </c:pt>
                <c:pt idx="10228">
                  <c:v>0.10806115400000001</c:v>
                </c:pt>
                <c:pt idx="10229">
                  <c:v>0</c:v>
                </c:pt>
                <c:pt idx="10230">
                  <c:v>9.0592333999999997E-2</c:v>
                </c:pt>
                <c:pt idx="10231">
                  <c:v>5.8616650000000003E-3</c:v>
                </c:pt>
                <c:pt idx="10232">
                  <c:v>-0.16925949000000001</c:v>
                </c:pt>
                <c:pt idx="10233">
                  <c:v>-2.8648165E-2</c:v>
                </c:pt>
                <c:pt idx="10234">
                  <c:v>0.296385542</c:v>
                </c:pt>
                <c:pt idx="10235">
                  <c:v>-7.8996283E-2</c:v>
                </c:pt>
                <c:pt idx="10236">
                  <c:v>2.2801302999999998E-2</c:v>
                </c:pt>
                <c:pt idx="10237">
                  <c:v>5.7550535E-2</c:v>
                </c:pt>
                <c:pt idx="10238">
                  <c:v>0.112781955</c:v>
                </c:pt>
                <c:pt idx="10239">
                  <c:v>-0.13434343400000001</c:v>
                </c:pt>
                <c:pt idx="10240">
                  <c:v>0.149812734</c:v>
                </c:pt>
                <c:pt idx="10241">
                  <c:v>7.0484581000000004E-2</c:v>
                </c:pt>
                <c:pt idx="10242">
                  <c:v>4.1259168999999998E-2</c:v>
                </c:pt>
                <c:pt idx="10243">
                  <c:v>7.1723000999999995E-2</c:v>
                </c:pt>
                <c:pt idx="10244">
                  <c:v>5.7275541999999999E-2</c:v>
                </c:pt>
                <c:pt idx="10245">
                  <c:v>-3.0102348000000001E-2</c:v>
                </c:pt>
                <c:pt idx="10246">
                  <c:v>-7.1452645999999995E-2</c:v>
                </c:pt>
                <c:pt idx="10247">
                  <c:v>4.0298506999999997E-2</c:v>
                </c:pt>
                <c:pt idx="10248">
                  <c:v>-2.8571428999999999E-2</c:v>
                </c:pt>
                <c:pt idx="10249">
                  <c:v>0.311961722</c:v>
                </c:pt>
                <c:pt idx="10250">
                  <c:v>-1.1943864E-2</c:v>
                </c:pt>
                <c:pt idx="10251">
                  <c:v>0.21104806600000001</c:v>
                </c:pt>
                <c:pt idx="10252">
                  <c:v>-8.4617908000000006E-2</c:v>
                </c:pt>
                <c:pt idx="10253">
                  <c:v>-9.9512194999999998E-2</c:v>
                </c:pt>
                <c:pt idx="10254">
                  <c:v>3.9051603999999997E-2</c:v>
                </c:pt>
                <c:pt idx="10255">
                  <c:v>-3.0873700000000001E-4</c:v>
                </c:pt>
                <c:pt idx="10256">
                  <c:v>0.11952191199999999</c:v>
                </c:pt>
                <c:pt idx="10257">
                  <c:v>2.5288270380000002</c:v>
                </c:pt>
                <c:pt idx="10258">
                  <c:v>5.4545455E-2</c:v>
                </c:pt>
                <c:pt idx="10259">
                  <c:v>-0.11906269799999999</c:v>
                </c:pt>
                <c:pt idx="10260">
                  <c:v>-5.1502145999999999E-2</c:v>
                </c:pt>
                <c:pt idx="10261">
                  <c:v>6.9539666999999999E-2</c:v>
                </c:pt>
                <c:pt idx="10262">
                  <c:v>0.16958277299999999</c:v>
                </c:pt>
                <c:pt idx="10263">
                  <c:v>-2.2807017999999998E-2</c:v>
                </c:pt>
                <c:pt idx="10264">
                  <c:v>3.8802192999999999E-2</c:v>
                </c:pt>
                <c:pt idx="10265">
                  <c:v>-5.7288711999999999E-2</c:v>
                </c:pt>
                <c:pt idx="10266">
                  <c:v>1.6528925999999999E-2</c:v>
                </c:pt>
                <c:pt idx="10267">
                  <c:v>0.20168067200000001</c:v>
                </c:pt>
                <c:pt idx="10268">
                  <c:v>0.215559157</c:v>
                </c:pt>
                <c:pt idx="10269">
                  <c:v>0.31687242799999998</c:v>
                </c:pt>
                <c:pt idx="10270">
                  <c:v>7.1837254000000003E-2</c:v>
                </c:pt>
                <c:pt idx="10271">
                  <c:v>0.216832047</c:v>
                </c:pt>
                <c:pt idx="10272">
                  <c:v>0.53958333300000005</c:v>
                </c:pt>
                <c:pt idx="10273">
                  <c:v>-9.7560975999999994E-2</c:v>
                </c:pt>
                <c:pt idx="10274">
                  <c:v>-9.7560975999999994E-2</c:v>
                </c:pt>
                <c:pt idx="10275">
                  <c:v>-7.9004328999999998E-2</c:v>
                </c:pt>
                <c:pt idx="10276">
                  <c:v>0.01</c:v>
                </c:pt>
                <c:pt idx="10277">
                  <c:v>-0.15578947400000001</c:v>
                </c:pt>
                <c:pt idx="10278">
                  <c:v>-3.2973280000000001E-2</c:v>
                </c:pt>
                <c:pt idx="10279">
                  <c:v>-1.5444015E-2</c:v>
                </c:pt>
                <c:pt idx="10280">
                  <c:v>1.3317892E-2</c:v>
                </c:pt>
                <c:pt idx="10281">
                  <c:v>2.0833332999999999E-2</c:v>
                </c:pt>
                <c:pt idx="10282">
                  <c:v>7.7546296000000001E-2</c:v>
                </c:pt>
                <c:pt idx="10283">
                  <c:v>8.4008399999999997E-3</c:v>
                </c:pt>
                <c:pt idx="10284">
                  <c:v>5.5757752000000001E-2</c:v>
                </c:pt>
                <c:pt idx="10285">
                  <c:v>-5.3968250000000001E-3</c:v>
                </c:pt>
                <c:pt idx="10286">
                  <c:v>9.7345133E-2</c:v>
                </c:pt>
                <c:pt idx="10287">
                  <c:v>0.159498956</c:v>
                </c:pt>
                <c:pt idx="10288">
                  <c:v>-0.103217158</c:v>
                </c:pt>
                <c:pt idx="10289">
                  <c:v>2.3569749999999999E-3</c:v>
                </c:pt>
                <c:pt idx="10290">
                  <c:v>-4.7775946999999999E-2</c:v>
                </c:pt>
                <c:pt idx="10291">
                  <c:v>1.0486176999999999E-2</c:v>
                </c:pt>
                <c:pt idx="10292">
                  <c:v>0.112734864</c:v>
                </c:pt>
                <c:pt idx="10293">
                  <c:v>-3.2727273000000001E-2</c:v>
                </c:pt>
                <c:pt idx="10294">
                  <c:v>8.3722906999999999E-2</c:v>
                </c:pt>
                <c:pt idx="10295">
                  <c:v>6.5277777999999995E-2</c:v>
                </c:pt>
                <c:pt idx="10296">
                  <c:v>-2.3899370999999999E-2</c:v>
                </c:pt>
                <c:pt idx="10297">
                  <c:v>8.9408528000000001E-2</c:v>
                </c:pt>
                <c:pt idx="10298">
                  <c:v>0.23874999999999999</c:v>
                </c:pt>
                <c:pt idx="10299">
                  <c:v>-5.0749712000000002E-2</c:v>
                </c:pt>
                <c:pt idx="10300">
                  <c:v>0.168253968</c:v>
                </c:pt>
                <c:pt idx="10301">
                  <c:v>-7.3608618000000001E-2</c:v>
                </c:pt>
                <c:pt idx="10302">
                  <c:v>-1.9455252999999999E-2</c:v>
                </c:pt>
                <c:pt idx="10303">
                  <c:v>-2.2535210999999999E-2</c:v>
                </c:pt>
                <c:pt idx="10304">
                  <c:v>-7.6433120000000002E-3</c:v>
                </c:pt>
                <c:pt idx="10305">
                  <c:v>0.28460038999999998</c:v>
                </c:pt>
                <c:pt idx="10306">
                  <c:v>4.1666666999999998E-2</c:v>
                </c:pt>
                <c:pt idx="10307">
                  <c:v>3.4005038000000001E-2</c:v>
                </c:pt>
                <c:pt idx="10308">
                  <c:v>-0.178030303</c:v>
                </c:pt>
                <c:pt idx="10309">
                  <c:v>0.177378815</c:v>
                </c:pt>
                <c:pt idx="10310">
                  <c:v>-4.7660690999999998E-2</c:v>
                </c:pt>
                <c:pt idx="10311">
                  <c:v>0.12919398400000001</c:v>
                </c:pt>
                <c:pt idx="10312">
                  <c:v>-4.3811610000000001E-2</c:v>
                </c:pt>
                <c:pt idx="10313">
                  <c:v>-2.3388773000000002E-2</c:v>
                </c:pt>
                <c:pt idx="10314">
                  <c:v>-3.2090199E-2</c:v>
                </c:pt>
                <c:pt idx="10315">
                  <c:v>-8.9372598999999997E-2</c:v>
                </c:pt>
                <c:pt idx="10316">
                  <c:v>-9.6618357000000002E-2</c:v>
                </c:pt>
                <c:pt idx="10317">
                  <c:v>-0.114285714</c:v>
                </c:pt>
                <c:pt idx="10318">
                  <c:v>2.8251121000000001E-2</c:v>
                </c:pt>
                <c:pt idx="10319">
                  <c:v>8.9175257999999993E-2</c:v>
                </c:pt>
                <c:pt idx="10320">
                  <c:v>2.9019607999999999E-2</c:v>
                </c:pt>
                <c:pt idx="10321">
                  <c:v>0.130407524</c:v>
                </c:pt>
                <c:pt idx="10322">
                  <c:v>0.10810810799999999</c:v>
                </c:pt>
                <c:pt idx="10323">
                  <c:v>-0.158702065</c:v>
                </c:pt>
                <c:pt idx="10324">
                  <c:v>-3.0364372000000001E-2</c:v>
                </c:pt>
                <c:pt idx="10325">
                  <c:v>6.0517680999999997E-2</c:v>
                </c:pt>
                <c:pt idx="10326">
                  <c:v>3.1714170999999999E-2</c:v>
                </c:pt>
                <c:pt idx="10327">
                  <c:v>-0.13335086800000001</c:v>
                </c:pt>
                <c:pt idx="10328">
                  <c:v>5.7264697000000003E-2</c:v>
                </c:pt>
                <c:pt idx="10329">
                  <c:v>0.113095238</c:v>
                </c:pt>
                <c:pt idx="10330">
                  <c:v>-1.6272696E-2</c:v>
                </c:pt>
                <c:pt idx="10331">
                  <c:v>-0.111302847</c:v>
                </c:pt>
                <c:pt idx="10332">
                  <c:v>8.3966942000000003E-2</c:v>
                </c:pt>
                <c:pt idx="10333">
                  <c:v>0.19614457800000001</c:v>
                </c:pt>
                <c:pt idx="10334">
                  <c:v>-6.9987389999999997E-2</c:v>
                </c:pt>
                <c:pt idx="10335">
                  <c:v>2.9252437999999999E-2</c:v>
                </c:pt>
                <c:pt idx="10336">
                  <c:v>0.101836394</c:v>
                </c:pt>
                <c:pt idx="10337">
                  <c:v>-3.1847133999999999E-2</c:v>
                </c:pt>
                <c:pt idx="10338">
                  <c:v>7.03125E-2</c:v>
                </c:pt>
                <c:pt idx="10339">
                  <c:v>-4.7656249999999997E-2</c:v>
                </c:pt>
                <c:pt idx="10340">
                  <c:v>0.27533333300000001</c:v>
                </c:pt>
                <c:pt idx="10341">
                  <c:v>-0.156097561</c:v>
                </c:pt>
                <c:pt idx="10342">
                  <c:v>-0.18208955199999999</c:v>
                </c:pt>
                <c:pt idx="10343">
                  <c:v>0.18387413999999999</c:v>
                </c:pt>
                <c:pt idx="10344">
                  <c:v>-9.7222221999999997E-2</c:v>
                </c:pt>
                <c:pt idx="10345">
                  <c:v>7.7455047999999999E-2</c:v>
                </c:pt>
                <c:pt idx="10346">
                  <c:v>-7.2960470999999999E-2</c:v>
                </c:pt>
                <c:pt idx="10347">
                  <c:v>0.46106557399999998</c:v>
                </c:pt>
                <c:pt idx="10348">
                  <c:v>-3.1185508000000001E-2</c:v>
                </c:pt>
                <c:pt idx="10349">
                  <c:v>-4.6620050000000003E-3</c:v>
                </c:pt>
                <c:pt idx="10350">
                  <c:v>-3.2203389999999998E-2</c:v>
                </c:pt>
                <c:pt idx="10351">
                  <c:v>-2.6956522E-2</c:v>
                </c:pt>
                <c:pt idx="10352">
                  <c:v>-0.12189655200000001</c:v>
                </c:pt>
                <c:pt idx="10353">
                  <c:v>-9.0081892999999996E-2</c:v>
                </c:pt>
                <c:pt idx="10354">
                  <c:v>-0.39380911400000002</c:v>
                </c:pt>
                <c:pt idx="10355">
                  <c:v>0.11552132699999999</c:v>
                </c:pt>
                <c:pt idx="10356">
                  <c:v>2.8490030000000001E-3</c:v>
                </c:pt>
                <c:pt idx="10357">
                  <c:v>-1.147541E-2</c:v>
                </c:pt>
                <c:pt idx="10358">
                  <c:v>-5.3404539000000001E-2</c:v>
                </c:pt>
                <c:pt idx="10359">
                  <c:v>-0.209345794</c:v>
                </c:pt>
                <c:pt idx="10360">
                  <c:v>7.3239439999999998E-3</c:v>
                </c:pt>
                <c:pt idx="10361">
                  <c:v>-0.20560471999999999</c:v>
                </c:pt>
                <c:pt idx="10362">
                  <c:v>6.6124860999999993E-2</c:v>
                </c:pt>
                <c:pt idx="10363">
                  <c:v>-8.5453485999999995E-2</c:v>
                </c:pt>
                <c:pt idx="10364">
                  <c:v>4.8344370999999997E-2</c:v>
                </c:pt>
                <c:pt idx="10365">
                  <c:v>8.3102490000000005E-3</c:v>
                </c:pt>
                <c:pt idx="10366">
                  <c:v>6.8148148000000006E-2</c:v>
                </c:pt>
                <c:pt idx="10367">
                  <c:v>9.0598290999999997E-2</c:v>
                </c:pt>
                <c:pt idx="10368">
                  <c:v>4.5454550000000003E-3</c:v>
                </c:pt>
                <c:pt idx="10369">
                  <c:v>0.26967071100000001</c:v>
                </c:pt>
                <c:pt idx="10370">
                  <c:v>0.17587055900000001</c:v>
                </c:pt>
                <c:pt idx="10371">
                  <c:v>1.2064343E-2</c:v>
                </c:pt>
                <c:pt idx="10372">
                  <c:v>3.5014009999999999E-3</c:v>
                </c:pt>
                <c:pt idx="10373">
                  <c:v>-5.5E-2</c:v>
                </c:pt>
                <c:pt idx="10374">
                  <c:v>0.113142857</c:v>
                </c:pt>
                <c:pt idx="10375">
                  <c:v>-3.5742971999999998E-2</c:v>
                </c:pt>
                <c:pt idx="10376">
                  <c:v>-0.121510673</c:v>
                </c:pt>
                <c:pt idx="10377">
                  <c:v>-4.5400711000000003E-2</c:v>
                </c:pt>
                <c:pt idx="10378">
                  <c:v>5.0000000000000001E-3</c:v>
                </c:pt>
                <c:pt idx="10379">
                  <c:v>-3.125E-2</c:v>
                </c:pt>
                <c:pt idx="10380">
                  <c:v>-0.13239247300000001</c:v>
                </c:pt>
                <c:pt idx="10381">
                  <c:v>-6.9934250000000003E-2</c:v>
                </c:pt>
                <c:pt idx="10382">
                  <c:v>3.6281178999999997E-2</c:v>
                </c:pt>
                <c:pt idx="10383">
                  <c:v>3.1830239000000003E-2</c:v>
                </c:pt>
                <c:pt idx="10384">
                  <c:v>-0.104590164</c:v>
                </c:pt>
                <c:pt idx="10385">
                  <c:v>-1.6571255999999999E-2</c:v>
                </c:pt>
                <c:pt idx="10386">
                  <c:v>4.4298245999999999E-2</c:v>
                </c:pt>
                <c:pt idx="10387">
                  <c:v>0.290595151</c:v>
                </c:pt>
                <c:pt idx="10388">
                  <c:v>5.2362708000000001E-2</c:v>
                </c:pt>
                <c:pt idx="10389">
                  <c:v>-1.9444444000000002E-2</c:v>
                </c:pt>
                <c:pt idx="10390">
                  <c:v>0.20855615</c:v>
                </c:pt>
                <c:pt idx="10391">
                  <c:v>-2.3162939E-2</c:v>
                </c:pt>
                <c:pt idx="10392">
                  <c:v>-0.309392265</c:v>
                </c:pt>
                <c:pt idx="10393">
                  <c:v>-6.5284800000000004E-4</c:v>
                </c:pt>
                <c:pt idx="10394">
                  <c:v>0.22602739699999999</c:v>
                </c:pt>
                <c:pt idx="10395">
                  <c:v>-4.7337278000000003E-2</c:v>
                </c:pt>
                <c:pt idx="10396">
                  <c:v>3.4155598000000002E-2</c:v>
                </c:pt>
                <c:pt idx="10397">
                  <c:v>-0.15013828500000001</c:v>
                </c:pt>
                <c:pt idx="10398">
                  <c:v>1.9257772999999999E-2</c:v>
                </c:pt>
                <c:pt idx="10399">
                  <c:v>-4.1717790999999997E-2</c:v>
                </c:pt>
                <c:pt idx="10400">
                  <c:v>-3.0518819999999999E-2</c:v>
                </c:pt>
                <c:pt idx="10401">
                  <c:v>-0.10873840999999999</c:v>
                </c:pt>
                <c:pt idx="10402">
                  <c:v>-7.4703557000000004E-2</c:v>
                </c:pt>
                <c:pt idx="10403">
                  <c:v>0</c:v>
                </c:pt>
                <c:pt idx="10404">
                  <c:v>-3.3422460000000001E-2</c:v>
                </c:pt>
                <c:pt idx="10405">
                  <c:v>7.8073089999999998E-2</c:v>
                </c:pt>
                <c:pt idx="10406">
                  <c:v>1.4492754E-2</c:v>
                </c:pt>
                <c:pt idx="10407">
                  <c:v>2.8227479999999999E-2</c:v>
                </c:pt>
                <c:pt idx="10408">
                  <c:v>-2.3100619999999999E-3</c:v>
                </c:pt>
                <c:pt idx="10409">
                  <c:v>-0.57999999999999996</c:v>
                </c:pt>
                <c:pt idx="10410">
                  <c:v>9.5047923000000006E-2</c:v>
                </c:pt>
                <c:pt idx="10411">
                  <c:v>3.2165421999999999E-2</c:v>
                </c:pt>
                <c:pt idx="10412">
                  <c:v>-2.3512647000000001E-2</c:v>
                </c:pt>
                <c:pt idx="10413">
                  <c:v>4.1311475E-2</c:v>
                </c:pt>
                <c:pt idx="10414">
                  <c:v>9.5053634999999997E-2</c:v>
                </c:pt>
                <c:pt idx="10415">
                  <c:v>0.113527621</c:v>
                </c:pt>
                <c:pt idx="10416">
                  <c:v>-7.7531645999999996E-2</c:v>
                </c:pt>
                <c:pt idx="10417">
                  <c:v>3.6812469999999999E-3</c:v>
                </c:pt>
                <c:pt idx="10418">
                  <c:v>0.236754353</c:v>
                </c:pt>
                <c:pt idx="10419">
                  <c:v>-2.5575448000000001E-2</c:v>
                </c:pt>
                <c:pt idx="10420">
                  <c:v>-6.4011380000000007E-2</c:v>
                </c:pt>
                <c:pt idx="10421">
                  <c:v>-3.9024389999999999E-2</c:v>
                </c:pt>
                <c:pt idx="10422">
                  <c:v>0.10056497175141201</c:v>
                </c:pt>
                <c:pt idx="10423">
                  <c:v>0.20885771928139099</c:v>
                </c:pt>
                <c:pt idx="10424">
                  <c:v>-0.11990686845168801</c:v>
                </c:pt>
                <c:pt idx="10425">
                  <c:v>0.40256959314775198</c:v>
                </c:pt>
                <c:pt idx="10426">
                  <c:v>0.22700691121743799</c:v>
                </c:pt>
                <c:pt idx="10427">
                  <c:v>0.37809917355371903</c:v>
                </c:pt>
                <c:pt idx="10428">
                  <c:v>5.8201058201058302E-2</c:v>
                </c:pt>
                <c:pt idx="10429">
                  <c:v>0.15089514066496201</c:v>
                </c:pt>
                <c:pt idx="10430">
                  <c:v>0.220136518771331</c:v>
                </c:pt>
                <c:pt idx="10431">
                  <c:v>7.9798168566623098E-2</c:v>
                </c:pt>
                <c:pt idx="10432">
                  <c:v>0.25980392156862703</c:v>
                </c:pt>
                <c:pt idx="10433">
                  <c:v>-6.3956639566395607E-2</c:v>
                </c:pt>
                <c:pt idx="10434">
                  <c:v>0.23947895791583201</c:v>
                </c:pt>
                <c:pt idx="10435">
                  <c:v>0.312925170068027</c:v>
                </c:pt>
                <c:pt idx="10436">
                  <c:v>0.30673674151934999</c:v>
                </c:pt>
                <c:pt idx="10437">
                  <c:v>0.70370370370370405</c:v>
                </c:pt>
                <c:pt idx="10438">
                  <c:v>2.2958442313281199E-2</c:v>
                </c:pt>
                <c:pt idx="10439">
                  <c:v>4.1979010494752701E-2</c:v>
                </c:pt>
                <c:pt idx="10440">
                  <c:v>0.14399999999999999</c:v>
                </c:pt>
                <c:pt idx="10441">
                  <c:v>0.22106552357623999</c:v>
                </c:pt>
                <c:pt idx="10442">
                  <c:v>0.29278728606357002</c:v>
                </c:pt>
                <c:pt idx="10443">
                  <c:v>2.1198156682027802E-2</c:v>
                </c:pt>
                <c:pt idx="10444">
                  <c:v>0.14693877551020401</c:v>
                </c:pt>
                <c:pt idx="10445">
                  <c:v>0.347249834327369</c:v>
                </c:pt>
                <c:pt idx="10446">
                  <c:v>0.31663113006396598</c:v>
                </c:pt>
                <c:pt idx="10447">
                  <c:v>0.484177215189873</c:v>
                </c:pt>
                <c:pt idx="10448">
                  <c:v>0.435714285714286</c:v>
                </c:pt>
                <c:pt idx="10449">
                  <c:v>0.83225806451612905</c:v>
                </c:pt>
                <c:pt idx="10450">
                  <c:v>-9.6032202415181095E-2</c:v>
                </c:pt>
                <c:pt idx="10451">
                  <c:v>0.58982035928143695</c:v>
                </c:pt>
                <c:pt idx="10452">
                  <c:v>0.242582897033159</c:v>
                </c:pt>
                <c:pt idx="10453">
                  <c:v>0.118937157317588</c:v>
                </c:pt>
                <c:pt idx="10454">
                  <c:v>-0.360367892976589</c:v>
                </c:pt>
                <c:pt idx="10455">
                  <c:v>6.3856960408684493E-2</c:v>
                </c:pt>
                <c:pt idx="10456">
                  <c:v>0.118933333333333</c:v>
                </c:pt>
                <c:pt idx="10457">
                  <c:v>0.148264984227129</c:v>
                </c:pt>
                <c:pt idx="10458">
                  <c:v>1.47329650092081E-2</c:v>
                </c:pt>
                <c:pt idx="10459">
                  <c:v>0.13965087281795499</c:v>
                </c:pt>
                <c:pt idx="10460">
                  <c:v>-8.6363636363636295E-2</c:v>
                </c:pt>
                <c:pt idx="10461">
                  <c:v>-6.2104657849338801E-2</c:v>
                </c:pt>
                <c:pt idx="10462">
                  <c:v>-9.4554321322134802E-2</c:v>
                </c:pt>
                <c:pt idx="10463">
                  <c:v>0.157794676806084</c:v>
                </c:pt>
                <c:pt idx="10464">
                  <c:v>0.23282023089609699</c:v>
                </c:pt>
                <c:pt idx="10465">
                  <c:v>0.157345971563981</c:v>
                </c:pt>
                <c:pt idx="10466">
                  <c:v>0.13070539419087099</c:v>
                </c:pt>
                <c:pt idx="10467">
                  <c:v>9.5000000000000001E-2</c:v>
                </c:pt>
                <c:pt idx="10468">
                  <c:v>0.24176231025546099</c:v>
                </c:pt>
                <c:pt idx="10469">
                  <c:v>-6.3550635506355504E-3</c:v>
                </c:pt>
                <c:pt idx="10470">
                  <c:v>6.8452380952380903E-2</c:v>
                </c:pt>
                <c:pt idx="10471">
                  <c:v>0.59629629629629599</c:v>
                </c:pt>
                <c:pt idx="10472">
                  <c:v>-6.73486786018756E-2</c:v>
                </c:pt>
                <c:pt idx="10473">
                  <c:v>8.9571337172104203E-3</c:v>
                </c:pt>
                <c:pt idx="10474">
                  <c:v>0.45061728395061701</c:v>
                </c:pt>
                <c:pt idx="10475">
                  <c:v>3.5567010309278398E-2</c:v>
                </c:pt>
                <c:pt idx="10476">
                  <c:v>0.14555555555555599</c:v>
                </c:pt>
                <c:pt idx="10477">
                  <c:v>5.1724137931034503E-2</c:v>
                </c:pt>
                <c:pt idx="10478">
                  <c:v>0.48554913294797702</c:v>
                </c:pt>
                <c:pt idx="10479">
                  <c:v>0.32175032175032198</c:v>
                </c:pt>
                <c:pt idx="10480">
                  <c:v>7.7669902912621297E-2</c:v>
                </c:pt>
                <c:pt idx="10481">
                  <c:v>0.17243920412675001</c:v>
                </c:pt>
                <c:pt idx="10482">
                  <c:v>0.206997084548105</c:v>
                </c:pt>
                <c:pt idx="10483">
                  <c:v>0.102711585866886</c:v>
                </c:pt>
                <c:pt idx="10484">
                  <c:v>0.480392156862745</c:v>
                </c:pt>
                <c:pt idx="10485">
                  <c:v>0.31023166023165999</c:v>
                </c:pt>
                <c:pt idx="10486">
                  <c:v>0.14867762687634001</c:v>
                </c:pt>
                <c:pt idx="10487">
                  <c:v>0.19687212511499499</c:v>
                </c:pt>
                <c:pt idx="10488">
                  <c:v>0.308823529411765</c:v>
                </c:pt>
                <c:pt idx="10489">
                  <c:v>0.11057498994772801</c:v>
                </c:pt>
                <c:pt idx="10490">
                  <c:v>0.51965065502183405</c:v>
                </c:pt>
                <c:pt idx="10491">
                  <c:v>0.74793767186067805</c:v>
                </c:pt>
                <c:pt idx="10492">
                  <c:v>0.35305343511450399</c:v>
                </c:pt>
                <c:pt idx="10493">
                  <c:v>0.23048668503214001</c:v>
                </c:pt>
                <c:pt idx="10494">
                  <c:v>-0.123014767344664</c:v>
                </c:pt>
                <c:pt idx="10495">
                  <c:v>-1.44638403990025E-2</c:v>
                </c:pt>
                <c:pt idx="10496">
                  <c:v>0.10841983852364501</c:v>
                </c:pt>
                <c:pt idx="10497">
                  <c:v>2.22717149220494E-3</c:v>
                </c:pt>
                <c:pt idx="10498">
                  <c:v>0.17798353909465001</c:v>
                </c:pt>
                <c:pt idx="10499">
                  <c:v>0.15161064425770299</c:v>
                </c:pt>
                <c:pt idx="10500">
                  <c:v>0.17477876106194701</c:v>
                </c:pt>
                <c:pt idx="10501">
                  <c:v>0.132107738349722</c:v>
                </c:pt>
                <c:pt idx="10502">
                  <c:v>4.95283018867924E-2</c:v>
                </c:pt>
                <c:pt idx="10503">
                  <c:v>0.44776119402985098</c:v>
                </c:pt>
                <c:pt idx="10504">
                  <c:v>0.64285714285714302</c:v>
                </c:pt>
                <c:pt idx="10505">
                  <c:v>4.7142857142857202E-2</c:v>
                </c:pt>
                <c:pt idx="10506">
                  <c:v>-4.1975308641975302E-2</c:v>
                </c:pt>
                <c:pt idx="10507">
                  <c:v>2.3148148148148199E-2</c:v>
                </c:pt>
                <c:pt idx="10508">
                  <c:v>0.36363636363636298</c:v>
                </c:pt>
                <c:pt idx="10509">
                  <c:v>0.67100977198697098</c:v>
                </c:pt>
                <c:pt idx="10510">
                  <c:v>7.9541383016839801E-2</c:v>
                </c:pt>
                <c:pt idx="10511">
                  <c:v>0.17551020408163301</c:v>
                </c:pt>
                <c:pt idx="10512">
                  <c:v>0.34865900383141801</c:v>
                </c:pt>
                <c:pt idx="10513">
                  <c:v>9.0421455938697298E-2</c:v>
                </c:pt>
                <c:pt idx="10514">
                  <c:v>0.43200962695547501</c:v>
                </c:pt>
                <c:pt idx="10515">
                  <c:v>0.23179965055328999</c:v>
                </c:pt>
                <c:pt idx="10516">
                  <c:v>7.1856287425149795E-2</c:v>
                </c:pt>
                <c:pt idx="10517">
                  <c:v>0.19364833462432199</c:v>
                </c:pt>
                <c:pt idx="10518">
                  <c:v>0.305295950155763</c:v>
                </c:pt>
                <c:pt idx="10519">
                  <c:v>0.42895683453237399</c:v>
                </c:pt>
                <c:pt idx="10520">
                  <c:v>7.4010327022375297E-2</c:v>
                </c:pt>
                <c:pt idx="10521">
                  <c:v>3.9499670836076299E-2</c:v>
                </c:pt>
                <c:pt idx="10522">
                  <c:v>0.17197452229299401</c:v>
                </c:pt>
                <c:pt idx="10523">
                  <c:v>3.2749077490774901E-2</c:v>
                </c:pt>
                <c:pt idx="10524">
                  <c:v>3.5037878787878701E-2</c:v>
                </c:pt>
                <c:pt idx="10525">
                  <c:v>4.3604651162790602E-2</c:v>
                </c:pt>
                <c:pt idx="10526">
                  <c:v>0.18</c:v>
                </c:pt>
                <c:pt idx="10527">
                  <c:v>0.11190476190476201</c:v>
                </c:pt>
                <c:pt idx="10528">
                  <c:v>0.20133111480865201</c:v>
                </c:pt>
                <c:pt idx="10529">
                  <c:v>0.22320441988950299</c:v>
                </c:pt>
                <c:pt idx="10530">
                  <c:v>0.12380952380952399</c:v>
                </c:pt>
                <c:pt idx="10531">
                  <c:v>0.245119305856833</c:v>
                </c:pt>
                <c:pt idx="10532">
                  <c:v>0.18875278396436501</c:v>
                </c:pt>
                <c:pt idx="10533">
                  <c:v>0.52131147540983602</c:v>
                </c:pt>
                <c:pt idx="10534">
                  <c:v>4.2229729729729701E-2</c:v>
                </c:pt>
                <c:pt idx="10535">
                  <c:v>0.24672131147540999</c:v>
                </c:pt>
                <c:pt idx="10536">
                  <c:v>0.17662226042114301</c:v>
                </c:pt>
                <c:pt idx="10537">
                  <c:v>4.0582726326743E-2</c:v>
                </c:pt>
                <c:pt idx="10538">
                  <c:v>6.9767441860465101E-2</c:v>
                </c:pt>
                <c:pt idx="10539">
                  <c:v>1.60965794768608E-3</c:v>
                </c:pt>
                <c:pt idx="10540">
                  <c:v>-0.110857142857143</c:v>
                </c:pt>
                <c:pt idx="10541">
                  <c:v>4.2783505154639301E-2</c:v>
                </c:pt>
                <c:pt idx="10542">
                  <c:v>0.28452380952380901</c:v>
                </c:pt>
                <c:pt idx="10543">
                  <c:v>0.408882082695253</c:v>
                </c:pt>
                <c:pt idx="10544">
                  <c:v>0.22761760242792101</c:v>
                </c:pt>
                <c:pt idx="10545">
                  <c:v>0.231578947368421</c:v>
                </c:pt>
                <c:pt idx="10546">
                  <c:v>0.19354838709677399</c:v>
                </c:pt>
                <c:pt idx="10547">
                  <c:v>-6.0812123567126397E-2</c:v>
                </c:pt>
                <c:pt idx="10548">
                  <c:v>6.7796610169491595E-2</c:v>
                </c:pt>
                <c:pt idx="10549">
                  <c:v>0.194927536231884</c:v>
                </c:pt>
                <c:pt idx="10550">
                  <c:v>9.0991810737031697E-4</c:v>
                </c:pt>
                <c:pt idx="10551">
                  <c:v>0.15909090909090901</c:v>
                </c:pt>
                <c:pt idx="10552">
                  <c:v>0</c:v>
                </c:pt>
                <c:pt idx="10553">
                  <c:v>-0.344202898550725</c:v>
                </c:pt>
                <c:pt idx="10554">
                  <c:v>5.9920513604402301E-2</c:v>
                </c:pt>
                <c:pt idx="10555">
                  <c:v>0.17522935779816501</c:v>
                </c:pt>
                <c:pt idx="10556">
                  <c:v>6.7219917012448005E-2</c:v>
                </c:pt>
                <c:pt idx="10557">
                  <c:v>0.178271308523409</c:v>
                </c:pt>
                <c:pt idx="10558">
                  <c:v>-0.11764705882352899</c:v>
                </c:pt>
                <c:pt idx="10559">
                  <c:v>1.2916666666666701</c:v>
                </c:pt>
                <c:pt idx="10560">
                  <c:v>0.95833333333333304</c:v>
                </c:pt>
                <c:pt idx="10561">
                  <c:v>8.7443946188340796E-2</c:v>
                </c:pt>
                <c:pt idx="10562">
                  <c:v>4.1666666666666699E-2</c:v>
                </c:pt>
                <c:pt idx="10563">
                  <c:v>0.118503118503118</c:v>
                </c:pt>
                <c:pt idx="10564">
                  <c:v>0.43644067796610198</c:v>
                </c:pt>
                <c:pt idx="10565">
                  <c:v>-5.4878048780487701E-2</c:v>
                </c:pt>
                <c:pt idx="10566">
                  <c:v>0.336231884057971</c:v>
                </c:pt>
                <c:pt idx="10567">
                  <c:v>7.9545454545454503E-2</c:v>
                </c:pt>
                <c:pt idx="10568">
                  <c:v>0.375</c:v>
                </c:pt>
                <c:pt idx="10569">
                  <c:v>0.71005917159763299</c:v>
                </c:pt>
                <c:pt idx="10570">
                  <c:v>0.16649899396378301</c:v>
                </c:pt>
                <c:pt idx="10571">
                  <c:v>0.20865139949109399</c:v>
                </c:pt>
                <c:pt idx="10572">
                  <c:v>5.9829059829059901E-2</c:v>
                </c:pt>
                <c:pt idx="10573">
                  <c:v>0.37915742793791601</c:v>
                </c:pt>
                <c:pt idx="10574">
                  <c:v>0.24611650485436901</c:v>
                </c:pt>
                <c:pt idx="10575">
                  <c:v>-1.54639175257732E-2</c:v>
                </c:pt>
                <c:pt idx="10576">
                  <c:v>0.27089947089947097</c:v>
                </c:pt>
                <c:pt idx="10577">
                  <c:v>5.28E-2</c:v>
                </c:pt>
                <c:pt idx="10578">
                  <c:v>0.1</c:v>
                </c:pt>
                <c:pt idx="10579">
                  <c:v>9.02061855670107E-3</c:v>
                </c:pt>
                <c:pt idx="10580">
                  <c:v>6.93333333333334E-2</c:v>
                </c:pt>
                <c:pt idx="10581">
                  <c:v>-5.7251908396946999E-3</c:v>
                </c:pt>
                <c:pt idx="10582">
                  <c:v>0</c:v>
                </c:pt>
                <c:pt idx="10583">
                  <c:v>0.218487394957983</c:v>
                </c:pt>
                <c:pt idx="10584">
                  <c:v>5.6525735294117502E-2</c:v>
                </c:pt>
                <c:pt idx="10585">
                  <c:v>0.607773851590106</c:v>
                </c:pt>
                <c:pt idx="10586">
                  <c:v>-0.31991951710261601</c:v>
                </c:pt>
                <c:pt idx="10587">
                  <c:v>0.54812834224598905</c:v>
                </c:pt>
                <c:pt idx="10588">
                  <c:v>0.19234234234234199</c:v>
                </c:pt>
                <c:pt idx="10589">
                  <c:v>0.172839506172839</c:v>
                </c:pt>
                <c:pt idx="10590">
                  <c:v>1.0547945205479501</c:v>
                </c:pt>
                <c:pt idx="10591">
                  <c:v>-0.29041095890411001</c:v>
                </c:pt>
                <c:pt idx="10592">
                  <c:v>0.29599999999999999</c:v>
                </c:pt>
                <c:pt idx="10593">
                  <c:v>0.142355008787346</c:v>
                </c:pt>
                <c:pt idx="10594">
                  <c:v>5.4721701063164402E-2</c:v>
                </c:pt>
                <c:pt idx="10595">
                  <c:v>9.8671726755217397E-3</c:v>
                </c:pt>
                <c:pt idx="10596">
                  <c:v>0.106508875739645</c:v>
                </c:pt>
                <c:pt idx="10597">
                  <c:v>0.36704730831973897</c:v>
                </c:pt>
                <c:pt idx="10598">
                  <c:v>9.4666666666666802E-2</c:v>
                </c:pt>
                <c:pt idx="10599">
                  <c:v>0.17477876106194701</c:v>
                </c:pt>
                <c:pt idx="10600">
                  <c:v>0.161324786324786</c:v>
                </c:pt>
                <c:pt idx="10601">
                  <c:v>-7.02247191011236E-2</c:v>
                </c:pt>
                <c:pt idx="10602">
                  <c:v>3.2980709396390903E-2</c:v>
                </c:pt>
                <c:pt idx="10603">
                  <c:v>0.13043478260869601</c:v>
                </c:pt>
                <c:pt idx="10604">
                  <c:v>0.33807829181494697</c:v>
                </c:pt>
                <c:pt idx="10605">
                  <c:v>-9.3685831622176599E-2</c:v>
                </c:pt>
                <c:pt idx="10606">
                  <c:v>8.0808080808080704E-2</c:v>
                </c:pt>
                <c:pt idx="10607">
                  <c:v>0.34453781512605097</c:v>
                </c:pt>
                <c:pt idx="10608">
                  <c:v>0.35766423357664201</c:v>
                </c:pt>
                <c:pt idx="10609">
                  <c:v>0.215753424657534</c:v>
                </c:pt>
                <c:pt idx="10610">
                  <c:v>-4.2155584528466003E-2</c:v>
                </c:pt>
                <c:pt idx="10611">
                  <c:v>1.13333333333333</c:v>
                </c:pt>
                <c:pt idx="10612">
                  <c:v>0.103305785123967</c:v>
                </c:pt>
                <c:pt idx="10613">
                  <c:v>0.28266666666666701</c:v>
                </c:pt>
                <c:pt idx="10614">
                  <c:v>1.0507614213198</c:v>
                </c:pt>
                <c:pt idx="10615">
                  <c:v>-2.9294274300932101E-2</c:v>
                </c:pt>
                <c:pt idx="10616">
                  <c:v>0.231684981684982</c:v>
                </c:pt>
                <c:pt idx="10617">
                  <c:v>0.12068965517241401</c:v>
                </c:pt>
                <c:pt idx="10618">
                  <c:v>0.3725</c:v>
                </c:pt>
                <c:pt idx="10619">
                  <c:v>-0.100609756097561</c:v>
                </c:pt>
                <c:pt idx="10620">
                  <c:v>4.0042712226374802E-2</c:v>
                </c:pt>
                <c:pt idx="10621">
                  <c:v>0.301435406698565</c:v>
                </c:pt>
                <c:pt idx="10622">
                  <c:v>0.57804232804232802</c:v>
                </c:pt>
                <c:pt idx="10623">
                  <c:v>0.40178571428571402</c:v>
                </c:pt>
                <c:pt idx="10624">
                  <c:v>6.8337129840546698E-2</c:v>
                </c:pt>
                <c:pt idx="10625">
                  <c:v>0.10119492158327099</c:v>
                </c:pt>
                <c:pt idx="10626">
                  <c:v>0.18080054274084101</c:v>
                </c:pt>
                <c:pt idx="10627">
                  <c:v>0.68518518518518501</c:v>
                </c:pt>
                <c:pt idx="10628">
                  <c:v>4.60558549730525E-2</c:v>
                </c:pt>
                <c:pt idx="10629">
                  <c:v>0.19411764705882301</c:v>
                </c:pt>
                <c:pt idx="10630">
                  <c:v>3.6689038031319898E-2</c:v>
                </c:pt>
                <c:pt idx="10631">
                  <c:v>6.8749999999999895E-2</c:v>
                </c:pt>
                <c:pt idx="10632">
                  <c:v>4.1111111111111001E-2</c:v>
                </c:pt>
                <c:pt idx="10633">
                  <c:v>0.18002219755826901</c:v>
                </c:pt>
                <c:pt idx="10634">
                  <c:v>0.14699898270600201</c:v>
                </c:pt>
                <c:pt idx="10635">
                  <c:v>-1.7885888034340901E-2</c:v>
                </c:pt>
                <c:pt idx="10636">
                  <c:v>1.35472972972973</c:v>
                </c:pt>
                <c:pt idx="10637">
                  <c:v>0.55194805194805197</c:v>
                </c:pt>
                <c:pt idx="10638">
                  <c:v>5.9265811587793003E-2</c:v>
                </c:pt>
                <c:pt idx="10639">
                  <c:v>-8.5000000000000006E-2</c:v>
                </c:pt>
                <c:pt idx="10640">
                  <c:v>-0.129303442754203</c:v>
                </c:pt>
                <c:pt idx="10641">
                  <c:v>-0.04</c:v>
                </c:pt>
                <c:pt idx="10642">
                  <c:v>0.193849021435228</c:v>
                </c:pt>
                <c:pt idx="10643">
                  <c:v>0.52291421856639297</c:v>
                </c:pt>
                <c:pt idx="10644">
                  <c:v>0.15115413253909199</c:v>
                </c:pt>
                <c:pt idx="10645">
                  <c:v>0.160474308300395</c:v>
                </c:pt>
                <c:pt idx="10646">
                  <c:v>0.38020618556701002</c:v>
                </c:pt>
                <c:pt idx="10647">
                  <c:v>9.1428571428571401E-2</c:v>
                </c:pt>
                <c:pt idx="10648">
                  <c:v>4.2857142857142802E-2</c:v>
                </c:pt>
                <c:pt idx="10649">
                  <c:v>7.8358208955223801E-2</c:v>
                </c:pt>
                <c:pt idx="10650">
                  <c:v>-6.3291139240506306E-2</c:v>
                </c:pt>
                <c:pt idx="10651">
                  <c:v>0.128846153846154</c:v>
                </c:pt>
                <c:pt idx="10652">
                  <c:v>-0.17647058823529399</c:v>
                </c:pt>
                <c:pt idx="10653">
                  <c:v>0.104009296920395</c:v>
                </c:pt>
                <c:pt idx="10654">
                  <c:v>0.37658674188998598</c:v>
                </c:pt>
                <c:pt idx="10655">
                  <c:v>1.2825495530509099E-2</c:v>
                </c:pt>
                <c:pt idx="10656">
                  <c:v>0.59163987138263696</c:v>
                </c:pt>
                <c:pt idx="10657">
                  <c:v>3.8188577222034399E-2</c:v>
                </c:pt>
                <c:pt idx="10658">
                  <c:v>0.37755102040816302</c:v>
                </c:pt>
                <c:pt idx="10659">
                  <c:v>6.4155901029121998E-2</c:v>
                </c:pt>
                <c:pt idx="10660">
                  <c:v>1.9841269841269799E-2</c:v>
                </c:pt>
                <c:pt idx="10661">
                  <c:v>6.5874363327674101E-2</c:v>
                </c:pt>
                <c:pt idx="10662">
                  <c:v>0.16323024054982799</c:v>
                </c:pt>
                <c:pt idx="10663">
                  <c:v>0.14373088685015301</c:v>
                </c:pt>
                <c:pt idx="10664">
                  <c:v>8.2998661311914301E-2</c:v>
                </c:pt>
                <c:pt idx="10665">
                  <c:v>0.25080385852089998</c:v>
                </c:pt>
                <c:pt idx="10666">
                  <c:v>-4.4875346260387902E-2</c:v>
                </c:pt>
                <c:pt idx="10667">
                  <c:v>0.13760217983651199</c:v>
                </c:pt>
                <c:pt idx="10668">
                  <c:v>0.19346405228758201</c:v>
                </c:pt>
                <c:pt idx="10669">
                  <c:v>0.116022099447514</c:v>
                </c:pt>
                <c:pt idx="10670">
                  <c:v>0.20415738678544901</c:v>
                </c:pt>
                <c:pt idx="10671">
                  <c:v>-1.3671875000000101E-2</c:v>
                </c:pt>
                <c:pt idx="10672">
                  <c:v>5.2348993288590599E-2</c:v>
                </c:pt>
                <c:pt idx="10673">
                  <c:v>0.24</c:v>
                </c:pt>
                <c:pt idx="10674">
                  <c:v>0.12725450901803601</c:v>
                </c:pt>
                <c:pt idx="10675">
                  <c:v>0.42873696407879502</c:v>
                </c:pt>
                <c:pt idx="10676">
                  <c:v>6.5173116089613098E-2</c:v>
                </c:pt>
                <c:pt idx="10677">
                  <c:v>0.17019987886129601</c:v>
                </c:pt>
                <c:pt idx="10678">
                  <c:v>0.23706176961602701</c:v>
                </c:pt>
                <c:pt idx="10679">
                  <c:v>3.4236804564907297E-2</c:v>
                </c:pt>
                <c:pt idx="10680">
                  <c:v>4.8951048951049E-2</c:v>
                </c:pt>
                <c:pt idx="10681">
                  <c:v>9.9814585908529194E-2</c:v>
                </c:pt>
                <c:pt idx="10682">
                  <c:v>3.1984074319840898E-2</c:v>
                </c:pt>
                <c:pt idx="10683">
                  <c:v>4.7346938775510203E-2</c:v>
                </c:pt>
                <c:pt idx="10684">
                  <c:v>0.151884278644842</c:v>
                </c:pt>
                <c:pt idx="10685">
                  <c:v>-9.2753623188405895E-2</c:v>
                </c:pt>
                <c:pt idx="10686">
                  <c:v>0.32624113475177302</c:v>
                </c:pt>
                <c:pt idx="10687">
                  <c:v>0.152941176470588</c:v>
                </c:pt>
                <c:pt idx="10688">
                  <c:v>0.194698795180723</c:v>
                </c:pt>
                <c:pt idx="10689">
                  <c:v>3.3383158943696999E-2</c:v>
                </c:pt>
                <c:pt idx="10690">
                  <c:v>0.27879874495741802</c:v>
                </c:pt>
                <c:pt idx="10691">
                  <c:v>0.32967032967033</c:v>
                </c:pt>
                <c:pt idx="10692">
                  <c:v>-6.8217054263565904E-2</c:v>
                </c:pt>
                <c:pt idx="10693">
                  <c:v>3.7974683544303701E-2</c:v>
                </c:pt>
                <c:pt idx="10694">
                  <c:v>0.10421836228287799</c:v>
                </c:pt>
                <c:pt idx="10695">
                  <c:v>6.6326530612244805E-2</c:v>
                </c:pt>
                <c:pt idx="10696">
                  <c:v>3.7878787878787099E-3</c:v>
                </c:pt>
                <c:pt idx="10697">
                  <c:v>-0.16</c:v>
                </c:pt>
                <c:pt idx="10698">
                  <c:v>0.27350427350427398</c:v>
                </c:pt>
                <c:pt idx="10699">
                  <c:v>5.5165144061841198E-2</c:v>
                </c:pt>
                <c:pt idx="10700">
                  <c:v>0.40816326530612201</c:v>
                </c:pt>
                <c:pt idx="10701">
                  <c:v>0.20516717325228001</c:v>
                </c:pt>
                <c:pt idx="10702">
                  <c:v>-5.10204081632653E-2</c:v>
                </c:pt>
                <c:pt idx="10703">
                  <c:v>5.3151100987092097E-3</c:v>
                </c:pt>
                <c:pt idx="10704">
                  <c:v>0.28726778432261002</c:v>
                </c:pt>
                <c:pt idx="10705">
                  <c:v>5.9294871794871799E-2</c:v>
                </c:pt>
                <c:pt idx="10706">
                  <c:v>0.38437978560489999</c:v>
                </c:pt>
                <c:pt idx="10707">
                  <c:v>6.1419354838709701E-2</c:v>
                </c:pt>
                <c:pt idx="10708">
                  <c:v>1.14603174603175</c:v>
                </c:pt>
                <c:pt idx="10709">
                  <c:v>-9.5238095238095302E-2</c:v>
                </c:pt>
                <c:pt idx="10710">
                  <c:v>0.25020644095788602</c:v>
                </c:pt>
                <c:pt idx="10711">
                  <c:v>-9.9352051835853106E-2</c:v>
                </c:pt>
                <c:pt idx="10712">
                  <c:v>7.6571428571428596E-2</c:v>
                </c:pt>
                <c:pt idx="10713">
                  <c:v>0.24544480171489799</c:v>
                </c:pt>
                <c:pt idx="10714">
                  <c:v>-0.10344827586206901</c:v>
                </c:pt>
                <c:pt idx="10715">
                  <c:v>1.2652027027027</c:v>
                </c:pt>
                <c:pt idx="10716">
                  <c:v>1.1764705882352801E-2</c:v>
                </c:pt>
                <c:pt idx="10717">
                  <c:v>0</c:v>
                </c:pt>
                <c:pt idx="10718">
                  <c:v>-0.103717026378897</c:v>
                </c:pt>
                <c:pt idx="10719">
                  <c:v>-4.4678055190538898E-2</c:v>
                </c:pt>
                <c:pt idx="10720">
                  <c:v>0.23648648648648599</c:v>
                </c:pt>
                <c:pt idx="10721">
                  <c:v>6.8767908309455505E-2</c:v>
                </c:pt>
                <c:pt idx="10722">
                  <c:v>0.43076923076923102</c:v>
                </c:pt>
                <c:pt idx="10723">
                  <c:v>0.21225983531564499</c:v>
                </c:pt>
                <c:pt idx="10724">
                  <c:v>-3.71110476734235E-3</c:v>
                </c:pt>
                <c:pt idx="10725">
                  <c:v>-4.1647804436396499E-2</c:v>
                </c:pt>
                <c:pt idx="10726">
                  <c:v>-0.10106382978723399</c:v>
                </c:pt>
                <c:pt idx="10727">
                  <c:v>0.34730538922155701</c:v>
                </c:pt>
                <c:pt idx="10728">
                  <c:v>0.18101545253863099</c:v>
                </c:pt>
                <c:pt idx="10729">
                  <c:v>4.76190476190477E-2</c:v>
                </c:pt>
                <c:pt idx="10730">
                  <c:v>0.209606986899563</c:v>
                </c:pt>
                <c:pt idx="10731">
                  <c:v>0.28926174496644302</c:v>
                </c:pt>
                <c:pt idx="10732">
                  <c:v>0.46279069767441899</c:v>
                </c:pt>
                <c:pt idx="10733">
                  <c:v>0.37853107344632803</c:v>
                </c:pt>
                <c:pt idx="10734">
                  <c:v>0.20071684587813601</c:v>
                </c:pt>
                <c:pt idx="10735">
                  <c:v>0.107569721115538</c:v>
                </c:pt>
                <c:pt idx="10736">
                  <c:v>0.22404371584699401</c:v>
                </c:pt>
                <c:pt idx="10737">
                  <c:v>0.48601662887377201</c:v>
                </c:pt>
                <c:pt idx="10738">
                  <c:v>0.11111111111111099</c:v>
                </c:pt>
                <c:pt idx="10739">
                  <c:v>0.33360323886639698</c:v>
                </c:pt>
                <c:pt idx="10740">
                  <c:v>0.16013071895424799</c:v>
                </c:pt>
                <c:pt idx="10741">
                  <c:v>0.32132132132132102</c:v>
                </c:pt>
                <c:pt idx="10742">
                  <c:v>0.184229390681004</c:v>
                </c:pt>
                <c:pt idx="10743">
                  <c:v>-0.13571428571428601</c:v>
                </c:pt>
                <c:pt idx="10744">
                  <c:v>0.55313351498637597</c:v>
                </c:pt>
                <c:pt idx="10745">
                  <c:v>0.27501970055161501</c:v>
                </c:pt>
                <c:pt idx="10746">
                  <c:v>6.5384615384615402E-2</c:v>
                </c:pt>
                <c:pt idx="10747">
                  <c:v>1.5511892450879E-2</c:v>
                </c:pt>
                <c:pt idx="10748">
                  <c:v>0.152</c:v>
                </c:pt>
                <c:pt idx="10749">
                  <c:v>6.09037328094304E-2</c:v>
                </c:pt>
                <c:pt idx="10750">
                  <c:v>9.48275862068967E-2</c:v>
                </c:pt>
                <c:pt idx="10751">
                  <c:v>0.141566265060241</c:v>
                </c:pt>
                <c:pt idx="10752">
                  <c:v>8.8719898605830495E-3</c:v>
                </c:pt>
                <c:pt idx="10753">
                  <c:v>1.3771186440678001E-2</c:v>
                </c:pt>
                <c:pt idx="10754">
                  <c:v>-5.43933054393307E-2</c:v>
                </c:pt>
                <c:pt idx="10755">
                  <c:v>0.27649769585253497</c:v>
                </c:pt>
                <c:pt idx="10756">
                  <c:v>8.0076263107721604E-2</c:v>
                </c:pt>
                <c:pt idx="10757">
                  <c:v>0.188</c:v>
                </c:pt>
                <c:pt idx="10758">
                  <c:v>0.39878234398782297</c:v>
                </c:pt>
                <c:pt idx="10759">
                  <c:v>-3.8461538461538498E-2</c:v>
                </c:pt>
                <c:pt idx="10760">
                  <c:v>0.20769230769230801</c:v>
                </c:pt>
                <c:pt idx="10761">
                  <c:v>-0.145303867403315</c:v>
                </c:pt>
                <c:pt idx="10762">
                  <c:v>3.8212815990593701E-2</c:v>
                </c:pt>
                <c:pt idx="10763">
                  <c:v>0.15297450424929199</c:v>
                </c:pt>
                <c:pt idx="10764">
                  <c:v>2.5570776255707899E-2</c:v>
                </c:pt>
                <c:pt idx="10765">
                  <c:v>2.8837209302325601E-2</c:v>
                </c:pt>
                <c:pt idx="10766">
                  <c:v>0.29145546705286002</c:v>
                </c:pt>
                <c:pt idx="10767">
                  <c:v>0.47766323024055002</c:v>
                </c:pt>
                <c:pt idx="10768">
                  <c:v>3.5797009896820303E-2</c:v>
                </c:pt>
                <c:pt idx="10769">
                  <c:v>0.389745817944819</c:v>
                </c:pt>
                <c:pt idx="10770">
                  <c:v>6.19047619047619E-2</c:v>
                </c:pt>
                <c:pt idx="10771">
                  <c:v>0.52796420581655501</c:v>
                </c:pt>
                <c:pt idx="10772">
                  <c:v>0.17152961980548201</c:v>
                </c:pt>
                <c:pt idx="10773">
                  <c:v>-6.4620355411954796E-3</c:v>
                </c:pt>
                <c:pt idx="10774">
                  <c:v>0.20586182833217001</c:v>
                </c:pt>
                <c:pt idx="10775">
                  <c:v>0.24811218985976299</c:v>
                </c:pt>
                <c:pt idx="10776">
                  <c:v>0.11421725239616599</c:v>
                </c:pt>
                <c:pt idx="10777">
                  <c:v>0.18120805369127499</c:v>
                </c:pt>
                <c:pt idx="10778">
                  <c:v>0.22639999999999999</c:v>
                </c:pt>
                <c:pt idx="10779">
                  <c:v>0.126640045636052</c:v>
                </c:pt>
                <c:pt idx="10780">
                  <c:v>0.144150943396226</c:v>
                </c:pt>
                <c:pt idx="10781">
                  <c:v>0.20288491690185001</c:v>
                </c:pt>
                <c:pt idx="10782">
                  <c:v>3.7510656436487599E-2</c:v>
                </c:pt>
                <c:pt idx="10783">
                  <c:v>-8.9989888776542001E-2</c:v>
                </c:pt>
                <c:pt idx="10784">
                  <c:v>9.54545454545455E-2</c:v>
                </c:pt>
                <c:pt idx="10785">
                  <c:v>0</c:v>
                </c:pt>
                <c:pt idx="10786">
                  <c:v>0.25652173913043502</c:v>
                </c:pt>
                <c:pt idx="10787">
                  <c:v>0.29696969696969699</c:v>
                </c:pt>
                <c:pt idx="10788">
                  <c:v>0.341772151898734</c:v>
                </c:pt>
                <c:pt idx="10789">
                  <c:v>0.115332428765265</c:v>
                </c:pt>
                <c:pt idx="10790">
                  <c:v>-9.2308859223300996E-2</c:v>
                </c:pt>
                <c:pt idx="10791">
                  <c:v>-0.233502538071066</c:v>
                </c:pt>
                <c:pt idx="10792">
                  <c:v>0.68852459016393497</c:v>
                </c:pt>
                <c:pt idx="10793">
                  <c:v>0.13399339933993401</c:v>
                </c:pt>
                <c:pt idx="10794">
                  <c:v>3.4267912772585597E-2</c:v>
                </c:pt>
                <c:pt idx="10795">
                  <c:v>9.4226327944572905E-2</c:v>
                </c:pt>
                <c:pt idx="10796">
                  <c:v>0.13698630136986301</c:v>
                </c:pt>
                <c:pt idx="10797">
                  <c:v>-0.11111111111111099</c:v>
                </c:pt>
                <c:pt idx="10798">
                  <c:v>0.18421052631578999</c:v>
                </c:pt>
                <c:pt idx="10799">
                  <c:v>4.7619047619047603E-2</c:v>
                </c:pt>
                <c:pt idx="10800">
                  <c:v>0.493103448275862</c:v>
                </c:pt>
                <c:pt idx="10801">
                  <c:v>0.04</c:v>
                </c:pt>
                <c:pt idx="10802">
                  <c:v>-4.2857142857143003E-2</c:v>
                </c:pt>
                <c:pt idx="10803">
                  <c:v>0.54530201342281903</c:v>
                </c:pt>
                <c:pt idx="10804">
                  <c:v>3.8785834738617297E-2</c:v>
                </c:pt>
                <c:pt idx="10805">
                  <c:v>0.307286673058485</c:v>
                </c:pt>
                <c:pt idx="10806">
                  <c:v>0.37524303305249501</c:v>
                </c:pt>
                <c:pt idx="10807">
                  <c:v>0.345646437994723</c:v>
                </c:pt>
                <c:pt idx="10808">
                  <c:v>0.30568356374807998</c:v>
                </c:pt>
                <c:pt idx="10809">
                  <c:v>0.99328859060402697</c:v>
                </c:pt>
                <c:pt idx="10810">
                  <c:v>-3.20512820512814E-3</c:v>
                </c:pt>
                <c:pt idx="10811">
                  <c:v>0.40410958904109601</c:v>
                </c:pt>
                <c:pt idx="10812">
                  <c:v>0.16740576496674101</c:v>
                </c:pt>
                <c:pt idx="10813">
                  <c:v>0.167692307692308</c:v>
                </c:pt>
                <c:pt idx="10814">
                  <c:v>0.34771573604060901</c:v>
                </c:pt>
                <c:pt idx="10815">
                  <c:v>0.36619718309859201</c:v>
                </c:pt>
                <c:pt idx="10816">
                  <c:v>1.0736944851147E-2</c:v>
                </c:pt>
                <c:pt idx="10817">
                  <c:v>0.103482587064677</c:v>
                </c:pt>
                <c:pt idx="10818">
                  <c:v>0.13750000000000001</c:v>
                </c:pt>
                <c:pt idx="10819">
                  <c:v>0.34659090909090901</c:v>
                </c:pt>
                <c:pt idx="10820">
                  <c:v>5.6019070321811498E-2</c:v>
                </c:pt>
                <c:pt idx="10821">
                  <c:v>2.9708222811671001E-2</c:v>
                </c:pt>
                <c:pt idx="10822">
                  <c:v>-0.17447495961227799</c:v>
                </c:pt>
                <c:pt idx="10823">
                  <c:v>0.23552123552123599</c:v>
                </c:pt>
                <c:pt idx="10824">
                  <c:v>-2.5730994152046899E-2</c:v>
                </c:pt>
                <c:pt idx="10825">
                  <c:v>0.26542056074766401</c:v>
                </c:pt>
                <c:pt idx="10826">
                  <c:v>0.12726098191214499</c:v>
                </c:pt>
                <c:pt idx="10827">
                  <c:v>0.227536231884058</c:v>
                </c:pt>
                <c:pt idx="10828">
                  <c:v>0.24657534246575299</c:v>
                </c:pt>
                <c:pt idx="10829">
                  <c:v>0.30485436893203899</c:v>
                </c:pt>
                <c:pt idx="10830">
                  <c:v>0.74769230769230799</c:v>
                </c:pt>
                <c:pt idx="10831">
                  <c:v>-0.162599396764464</c:v>
                </c:pt>
                <c:pt idx="10832">
                  <c:v>0.24183976261127599</c:v>
                </c:pt>
                <c:pt idx="10833">
                  <c:v>0.22731356693620799</c:v>
                </c:pt>
                <c:pt idx="10834">
                  <c:v>0.15260663507109001</c:v>
                </c:pt>
                <c:pt idx="10835">
                  <c:v>-0.13052631578947399</c:v>
                </c:pt>
                <c:pt idx="10836">
                  <c:v>0.111538461538462</c:v>
                </c:pt>
                <c:pt idx="10837">
                  <c:v>0.258872651356994</c:v>
                </c:pt>
                <c:pt idx="10838">
                  <c:v>0.20072115384615399</c:v>
                </c:pt>
                <c:pt idx="10839">
                  <c:v>0.34773662551440299</c:v>
                </c:pt>
                <c:pt idx="10840">
                  <c:v>0.16564885496183199</c:v>
                </c:pt>
                <c:pt idx="10841">
                  <c:v>0.25454545454545502</c:v>
                </c:pt>
                <c:pt idx="10842">
                  <c:v>2.7993779160186701E-2</c:v>
                </c:pt>
                <c:pt idx="10843">
                  <c:v>0.24069478908188599</c:v>
                </c:pt>
                <c:pt idx="10844">
                  <c:v>0.16745283018867901</c:v>
                </c:pt>
                <c:pt idx="10845">
                  <c:v>5.0409577819785903E-2</c:v>
                </c:pt>
                <c:pt idx="10846">
                  <c:v>0.38745387453874502</c:v>
                </c:pt>
                <c:pt idx="10847">
                  <c:v>5.0308914386584302E-2</c:v>
                </c:pt>
                <c:pt idx="10848">
                  <c:v>0.13161465400271399</c:v>
                </c:pt>
                <c:pt idx="10849">
                  <c:v>0.81308411214953302</c:v>
                </c:pt>
                <c:pt idx="10850">
                  <c:v>1.3071895424836299E-3</c:v>
                </c:pt>
                <c:pt idx="10851">
                  <c:v>0.24564459930313601</c:v>
                </c:pt>
                <c:pt idx="10852">
                  <c:v>0.188811188811189</c:v>
                </c:pt>
                <c:pt idx="10853">
                  <c:v>-9.8088956536445199E-2</c:v>
                </c:pt>
                <c:pt idx="10854">
                  <c:v>7.5757575757575801E-2</c:v>
                </c:pt>
                <c:pt idx="10855">
                  <c:v>0.17084282460136699</c:v>
                </c:pt>
                <c:pt idx="10856">
                  <c:v>-0.107142857142857</c:v>
                </c:pt>
                <c:pt idx="10857">
                  <c:v>0.63383838383838398</c:v>
                </c:pt>
                <c:pt idx="10858">
                  <c:v>0.46886446886446898</c:v>
                </c:pt>
                <c:pt idx="10859">
                  <c:v>1.5521064301552E-2</c:v>
                </c:pt>
                <c:pt idx="10860">
                  <c:v>0.34247311827957</c:v>
                </c:pt>
                <c:pt idx="10861">
                  <c:v>0.70712401055409002</c:v>
                </c:pt>
                <c:pt idx="10862">
                  <c:v>0</c:v>
                </c:pt>
                <c:pt idx="10863">
                  <c:v>3.9647577092511002E-2</c:v>
                </c:pt>
                <c:pt idx="10864">
                  <c:v>0.51118077324973898</c:v>
                </c:pt>
                <c:pt idx="10865">
                  <c:v>0.17125382262996899</c:v>
                </c:pt>
                <c:pt idx="10866">
                  <c:v>0.371282051282051</c:v>
                </c:pt>
                <c:pt idx="10867">
                  <c:v>0.308370044052864</c:v>
                </c:pt>
                <c:pt idx="10868">
                  <c:v>-9.5321127579192005E-2</c:v>
                </c:pt>
                <c:pt idx="10869">
                  <c:v>0.15476190476190499</c:v>
                </c:pt>
                <c:pt idx="10870">
                  <c:v>0.107560405300078</c:v>
                </c:pt>
                <c:pt idx="10871">
                  <c:v>7.3076923076922998E-2</c:v>
                </c:pt>
                <c:pt idx="10872">
                  <c:v>0.139240506329114</c:v>
                </c:pt>
                <c:pt idx="10873">
                  <c:v>0.63887565507384503</c:v>
                </c:pt>
                <c:pt idx="10874">
                  <c:v>4.1486603284356098E-2</c:v>
                </c:pt>
                <c:pt idx="10875">
                  <c:v>0.19555873925501399</c:v>
                </c:pt>
                <c:pt idx="10876">
                  <c:v>0.14719954967633</c:v>
                </c:pt>
                <c:pt idx="10877">
                  <c:v>0.11729452054794499</c:v>
                </c:pt>
                <c:pt idx="10878">
                  <c:v>0.37164750957854398</c:v>
                </c:pt>
                <c:pt idx="10879">
                  <c:v>0.70121951219512202</c:v>
                </c:pt>
                <c:pt idx="10880">
                  <c:v>0.240013097576948</c:v>
                </c:pt>
                <c:pt idx="10881">
                  <c:v>0.10078878177037701</c:v>
                </c:pt>
                <c:pt idx="10882">
                  <c:v>0.13636363636363599</c:v>
                </c:pt>
                <c:pt idx="10883">
                  <c:v>0.20974289580514199</c:v>
                </c:pt>
                <c:pt idx="10884">
                  <c:v>0.71428571428571397</c:v>
                </c:pt>
                <c:pt idx="10885">
                  <c:v>0.18587360594795499</c:v>
                </c:pt>
                <c:pt idx="10886">
                  <c:v>0.45348837209302301</c:v>
                </c:pt>
                <c:pt idx="10887">
                  <c:v>-2.5641025641025599E-2</c:v>
                </c:pt>
                <c:pt idx="10888">
                  <c:v>-9.7254901960784304E-2</c:v>
                </c:pt>
                <c:pt idx="10889">
                  <c:v>8.1339712918660406E-2</c:v>
                </c:pt>
                <c:pt idx="10890">
                  <c:v>-7.3373918615828204E-2</c:v>
                </c:pt>
                <c:pt idx="10891">
                  <c:v>9.1623036649214701E-2</c:v>
                </c:pt>
                <c:pt idx="10892">
                  <c:v>0</c:v>
                </c:pt>
                <c:pt idx="10893">
                  <c:v>0.25833333333333303</c:v>
                </c:pt>
                <c:pt idx="10894">
                  <c:v>0.15433070866141699</c:v>
                </c:pt>
                <c:pt idx="10895">
                  <c:v>0.40762463343108502</c:v>
                </c:pt>
                <c:pt idx="10896">
                  <c:v>0.47892074198988199</c:v>
                </c:pt>
                <c:pt idx="10897">
                  <c:v>0.15372670807453401</c:v>
                </c:pt>
                <c:pt idx="10898">
                  <c:v>8.4145261293179896E-2</c:v>
                </c:pt>
                <c:pt idx="10899">
                  <c:v>-0.12</c:v>
                </c:pt>
                <c:pt idx="10900">
                  <c:v>3.4274193548387101E-2</c:v>
                </c:pt>
                <c:pt idx="10901">
                  <c:v>-3.3733562035448798E-2</c:v>
                </c:pt>
                <c:pt idx="10902">
                  <c:v>0.539047619047619</c:v>
                </c:pt>
                <c:pt idx="10903">
                  <c:v>-0.25581395348837199</c:v>
                </c:pt>
                <c:pt idx="10904">
                  <c:v>6.6914498141264003E-2</c:v>
                </c:pt>
                <c:pt idx="10905">
                  <c:v>2.25718194254446E-2</c:v>
                </c:pt>
                <c:pt idx="10906">
                  <c:v>0.113790504898267</c:v>
                </c:pt>
                <c:pt idx="10907">
                  <c:v>7.4074074074074001E-2</c:v>
                </c:pt>
                <c:pt idx="10908">
                  <c:v>0.37724550898203602</c:v>
                </c:pt>
                <c:pt idx="10909">
                  <c:v>0.44214487300094102</c:v>
                </c:pt>
                <c:pt idx="10910">
                  <c:v>-2.4390243902439001E-2</c:v>
                </c:pt>
                <c:pt idx="10911">
                  <c:v>0.20857473928157599</c:v>
                </c:pt>
                <c:pt idx="10912">
                  <c:v>-2.04248366013072E-2</c:v>
                </c:pt>
                <c:pt idx="10913">
                  <c:v>0.148391332895601</c:v>
                </c:pt>
                <c:pt idx="10914">
                  <c:v>5.8823529411764601E-2</c:v>
                </c:pt>
                <c:pt idx="10915">
                  <c:v>6.4303380049464107E-2</c:v>
                </c:pt>
                <c:pt idx="10916">
                  <c:v>0.77828054298642502</c:v>
                </c:pt>
                <c:pt idx="10917">
                  <c:v>9.9491487950476003E-3</c:v>
                </c:pt>
                <c:pt idx="10918">
                  <c:v>0.78940397350993396</c:v>
                </c:pt>
                <c:pt idx="10919">
                  <c:v>-4.7368421052631497E-2</c:v>
                </c:pt>
                <c:pt idx="10920">
                  <c:v>-2.3427866831072699E-2</c:v>
                </c:pt>
                <c:pt idx="10921">
                  <c:v>0.31111111111111101</c:v>
                </c:pt>
                <c:pt idx="10922">
                  <c:v>0.180904522613065</c:v>
                </c:pt>
                <c:pt idx="10923">
                  <c:v>4.5689312673817997E-2</c:v>
                </c:pt>
                <c:pt idx="10924">
                  <c:v>2.0040080160320202E-3</c:v>
                </c:pt>
                <c:pt idx="10925">
                  <c:v>-9.0243902439024304E-2</c:v>
                </c:pt>
                <c:pt idx="10926">
                  <c:v>0.27166276346604201</c:v>
                </c:pt>
                <c:pt idx="10927">
                  <c:v>0.149458906112898</c:v>
                </c:pt>
                <c:pt idx="10928">
                  <c:v>-0.167224080267559</c:v>
                </c:pt>
                <c:pt idx="10929">
                  <c:v>0.98969072164948402</c:v>
                </c:pt>
                <c:pt idx="10930">
                  <c:v>0.199367088607595</c:v>
                </c:pt>
                <c:pt idx="10931">
                  <c:v>0.31954887218045103</c:v>
                </c:pt>
                <c:pt idx="10932">
                  <c:v>2.25806451612903E-2</c:v>
                </c:pt>
                <c:pt idx="10933">
                  <c:v>0.41415929203539797</c:v>
                </c:pt>
                <c:pt idx="10934">
                  <c:v>0.14942528735632199</c:v>
                </c:pt>
                <c:pt idx="10935">
                  <c:v>-7.1428571428571201E-3</c:v>
                </c:pt>
                <c:pt idx="10936">
                  <c:v>5.9742023082145199E-2</c:v>
                </c:pt>
                <c:pt idx="10937">
                  <c:v>0.432989690721649</c:v>
                </c:pt>
                <c:pt idx="10938">
                  <c:v>-5.4518297236743903E-2</c:v>
                </c:pt>
                <c:pt idx="10939">
                  <c:v>2.6086956521739198E-2</c:v>
                </c:pt>
                <c:pt idx="10940">
                  <c:v>0.37750172532781201</c:v>
                </c:pt>
                <c:pt idx="10941">
                  <c:v>0.20820668693009101</c:v>
                </c:pt>
                <c:pt idx="10942">
                  <c:v>0.153932584269663</c:v>
                </c:pt>
                <c:pt idx="10943">
                  <c:v>0.23873873873873899</c:v>
                </c:pt>
                <c:pt idx="10944">
                  <c:v>0.20777027027027001</c:v>
                </c:pt>
                <c:pt idx="10945">
                  <c:v>0.51006711409395999</c:v>
                </c:pt>
                <c:pt idx="10946">
                  <c:v>1.3063357282821399E-3</c:v>
                </c:pt>
                <c:pt idx="10947">
                  <c:v>6.8381855111712894E-2</c:v>
                </c:pt>
                <c:pt idx="10948">
                  <c:v>-0.20833333333333301</c:v>
                </c:pt>
                <c:pt idx="10949">
                  <c:v>-0.14775239498894599</c:v>
                </c:pt>
                <c:pt idx="10950">
                  <c:v>-9.5419847328244295E-2</c:v>
                </c:pt>
                <c:pt idx="10951">
                  <c:v>1.1300813008130099</c:v>
                </c:pt>
                <c:pt idx="10952">
                  <c:v>0.35427574171029702</c:v>
                </c:pt>
                <c:pt idx="10953">
                  <c:v>-3.9460020768432101E-2</c:v>
                </c:pt>
                <c:pt idx="10954">
                  <c:v>9.7312326227988993E-2</c:v>
                </c:pt>
                <c:pt idx="10955">
                  <c:v>5.8744091829844601E-2</c:v>
                </c:pt>
                <c:pt idx="10956">
                  <c:v>1.0935672514619901</c:v>
                </c:pt>
                <c:pt idx="10957">
                  <c:v>1.6317016317016399E-3</c:v>
                </c:pt>
                <c:pt idx="10958">
                  <c:v>0.48344370860927199</c:v>
                </c:pt>
                <c:pt idx="10959">
                  <c:v>-0.22</c:v>
                </c:pt>
                <c:pt idx="10960">
                  <c:v>2.4879060124395301E-2</c:v>
                </c:pt>
                <c:pt idx="10961">
                  <c:v>-1.11779879621669E-2</c:v>
                </c:pt>
                <c:pt idx="10962">
                  <c:v>-9.7799511002445091E-3</c:v>
                </c:pt>
                <c:pt idx="10963">
                  <c:v>0.34833659491193703</c:v>
                </c:pt>
                <c:pt idx="10964">
                  <c:v>0.21065989847715699</c:v>
                </c:pt>
                <c:pt idx="10965">
                  <c:v>8.08791208791209E-2</c:v>
                </c:pt>
                <c:pt idx="10966">
                  <c:v>3.01302931596092E-2</c:v>
                </c:pt>
                <c:pt idx="10967">
                  <c:v>0.25824175824175799</c:v>
                </c:pt>
                <c:pt idx="10968">
                  <c:v>0.42857142857142899</c:v>
                </c:pt>
                <c:pt idx="10969">
                  <c:v>6.1249999999999999E-2</c:v>
                </c:pt>
                <c:pt idx="10970">
                  <c:v>0.18151260504201699</c:v>
                </c:pt>
                <c:pt idx="10971">
                  <c:v>0.14000000000000001</c:v>
                </c:pt>
                <c:pt idx="10972">
                  <c:v>-0.23602484472049701</c:v>
                </c:pt>
                <c:pt idx="10973">
                  <c:v>8.5825747724317197E-2</c:v>
                </c:pt>
                <c:pt idx="10974">
                  <c:v>0.14374999999999999</c:v>
                </c:pt>
                <c:pt idx="10975">
                  <c:v>0.238805970149254</c:v>
                </c:pt>
                <c:pt idx="10976">
                  <c:v>0.44514106583072099</c:v>
                </c:pt>
                <c:pt idx="10977">
                  <c:v>0.13466042154566801</c:v>
                </c:pt>
                <c:pt idx="10978">
                  <c:v>4.5850261172373702E-2</c:v>
                </c:pt>
                <c:pt idx="10979">
                  <c:v>0.44141145139813598</c:v>
                </c:pt>
                <c:pt idx="10980">
                  <c:v>0.47537395111273301</c:v>
                </c:pt>
                <c:pt idx="10981">
                  <c:v>0.23346303501945501</c:v>
                </c:pt>
                <c:pt idx="10982">
                  <c:v>0.131760644418872</c:v>
                </c:pt>
                <c:pt idx="10983">
                  <c:v>0.11111111111111099</c:v>
                </c:pt>
                <c:pt idx="10984">
                  <c:v>0.37367993501218499</c:v>
                </c:pt>
                <c:pt idx="10985">
                  <c:v>-0.14218749999999999</c:v>
                </c:pt>
                <c:pt idx="10986">
                  <c:v>-0.377155781735934</c:v>
                </c:pt>
                <c:pt idx="10987">
                  <c:v>0.450830140485313</c:v>
                </c:pt>
                <c:pt idx="10988">
                  <c:v>-1.9230769230769201E-2</c:v>
                </c:pt>
                <c:pt idx="10989">
                  <c:v>5.5118110236220499E-2</c:v>
                </c:pt>
                <c:pt idx="10990">
                  <c:v>-2.03303684879289E-2</c:v>
                </c:pt>
                <c:pt idx="10991">
                  <c:v>0.57658959537572296</c:v>
                </c:pt>
                <c:pt idx="10992">
                  <c:v>0.41242362525458198</c:v>
                </c:pt>
                <c:pt idx="10993">
                  <c:v>0.53846153846153799</c:v>
                </c:pt>
                <c:pt idx="10994">
                  <c:v>0.05</c:v>
                </c:pt>
                <c:pt idx="10995">
                  <c:v>-0.5654296875</c:v>
                </c:pt>
                <c:pt idx="10996">
                  <c:v>-8.0530554239696007E-3</c:v>
                </c:pt>
                <c:pt idx="10997">
                  <c:v>0.21681415929203601</c:v>
                </c:pt>
                <c:pt idx="10998">
                  <c:v>0.11111111111111099</c:v>
                </c:pt>
                <c:pt idx="10999">
                  <c:v>0.15702479338843001</c:v>
                </c:pt>
                <c:pt idx="11000">
                  <c:v>0.200956937799043</c:v>
                </c:pt>
                <c:pt idx="11001">
                  <c:v>0.21568627450980399</c:v>
                </c:pt>
                <c:pt idx="11002">
                  <c:v>0.34391711229946498</c:v>
                </c:pt>
                <c:pt idx="11003">
                  <c:v>7.0450097847358006E-2</c:v>
                </c:pt>
                <c:pt idx="11004">
                  <c:v>-1.2479201331114799E-2</c:v>
                </c:pt>
                <c:pt idx="11005">
                  <c:v>0.480392156862745</c:v>
                </c:pt>
                <c:pt idx="11006">
                  <c:v>0.37023593466424698</c:v>
                </c:pt>
                <c:pt idx="11007">
                  <c:v>0.69849246231155804</c:v>
                </c:pt>
                <c:pt idx="11008">
                  <c:v>6.6731612274719798E-2</c:v>
                </c:pt>
                <c:pt idx="11009">
                  <c:v>8.0968858131487895E-2</c:v>
                </c:pt>
                <c:pt idx="11010">
                  <c:v>-4.4129891756869197E-2</c:v>
                </c:pt>
                <c:pt idx="11011">
                  <c:v>0.34953271028037403</c:v>
                </c:pt>
                <c:pt idx="11012">
                  <c:v>8.5459183673469399E-2</c:v>
                </c:pt>
                <c:pt idx="11013">
                  <c:v>0.54958677685950397</c:v>
                </c:pt>
                <c:pt idx="11014">
                  <c:v>9.0604026845637606E-2</c:v>
                </c:pt>
                <c:pt idx="11015">
                  <c:v>6.17110799438991E-2</c:v>
                </c:pt>
                <c:pt idx="11016">
                  <c:v>0.39899465912660997</c:v>
                </c:pt>
                <c:pt idx="11017">
                  <c:v>0.50920810313075504</c:v>
                </c:pt>
                <c:pt idx="11018">
                  <c:v>2.3972602739726099E-2</c:v>
                </c:pt>
                <c:pt idx="11019">
                  <c:v>0.163080760835672</c:v>
                </c:pt>
                <c:pt idx="11020">
                  <c:v>-6.5093927479248706E-2</c:v>
                </c:pt>
                <c:pt idx="11021">
                  <c:v>-4.1666666666665799E-3</c:v>
                </c:pt>
                <c:pt idx="11022">
                  <c:v>-7.4034902168165304E-3</c:v>
                </c:pt>
                <c:pt idx="11023">
                  <c:v>-4.3057996485061499E-2</c:v>
                </c:pt>
                <c:pt idx="11024">
                  <c:v>-8.3449235048678794E-2</c:v>
                </c:pt>
                <c:pt idx="11025">
                  <c:v>9.6000000000000099E-2</c:v>
                </c:pt>
                <c:pt idx="11026">
                  <c:v>0.12700729927007301</c:v>
                </c:pt>
                <c:pt idx="11027">
                  <c:v>0.123893805309735</c:v>
                </c:pt>
                <c:pt idx="11028">
                  <c:v>0.222423146473779</c:v>
                </c:pt>
                <c:pt idx="11029">
                  <c:v>0.27953890489913502</c:v>
                </c:pt>
                <c:pt idx="11030">
                  <c:v>-0.22448979591836701</c:v>
                </c:pt>
                <c:pt idx="11031">
                  <c:v>0.24398460057747801</c:v>
                </c:pt>
                <c:pt idx="11032">
                  <c:v>0.244087460954931</c:v>
                </c:pt>
                <c:pt idx="11033">
                  <c:v>0.27272727272727298</c:v>
                </c:pt>
                <c:pt idx="11034">
                  <c:v>0.129110840438489</c:v>
                </c:pt>
                <c:pt idx="11035">
                  <c:v>0.28888888888888897</c:v>
                </c:pt>
                <c:pt idx="11036">
                  <c:v>8.1384755542058901E-2</c:v>
                </c:pt>
                <c:pt idx="11037">
                  <c:v>-2.4911032028469601E-2</c:v>
                </c:pt>
                <c:pt idx="11038">
                  <c:v>-6.0312331717824498E-2</c:v>
                </c:pt>
                <c:pt idx="11039">
                  <c:v>0.26863572433192701</c:v>
                </c:pt>
                <c:pt idx="11040">
                  <c:v>8.9320388349514598E-2</c:v>
                </c:pt>
                <c:pt idx="11041">
                  <c:v>-2.3255813953488299E-2</c:v>
                </c:pt>
                <c:pt idx="11042">
                  <c:v>-2.6362038664323299E-2</c:v>
                </c:pt>
                <c:pt idx="11043">
                  <c:v>0</c:v>
                </c:pt>
                <c:pt idx="11044">
                  <c:v>0.29299913569576502</c:v>
                </c:pt>
                <c:pt idx="11045">
                  <c:v>1.22222222222222E-2</c:v>
                </c:pt>
                <c:pt idx="11046">
                  <c:v>0.10554182845040599</c:v>
                </c:pt>
                <c:pt idx="11047">
                  <c:v>-0.12816691505216099</c:v>
                </c:pt>
                <c:pt idx="11048">
                  <c:v>9.1617933723196807E-2</c:v>
                </c:pt>
                <c:pt idx="11049">
                  <c:v>2.7128862094951099E-2</c:v>
                </c:pt>
                <c:pt idx="11050">
                  <c:v>0.34759358288769998</c:v>
                </c:pt>
                <c:pt idx="11051">
                  <c:v>-0.34348561759729301</c:v>
                </c:pt>
                <c:pt idx="11052">
                  <c:v>-0.146666666666667</c:v>
                </c:pt>
                <c:pt idx="11053">
                  <c:v>0.151624548736462</c:v>
                </c:pt>
                <c:pt idx="11054">
                  <c:v>8.38831291234685E-2</c:v>
                </c:pt>
                <c:pt idx="11055">
                  <c:v>1.0197628458498</c:v>
                </c:pt>
                <c:pt idx="11056">
                  <c:v>7.9136690647481994E-2</c:v>
                </c:pt>
                <c:pt idx="11057">
                  <c:v>0.121325494388028</c:v>
                </c:pt>
                <c:pt idx="11058">
                  <c:v>0.25</c:v>
                </c:pt>
                <c:pt idx="11059">
                  <c:v>0.19311193111931099</c:v>
                </c:pt>
                <c:pt idx="11060">
                  <c:v>0.224852071005917</c:v>
                </c:pt>
                <c:pt idx="11061">
                  <c:v>0.69750000000000001</c:v>
                </c:pt>
                <c:pt idx="11062">
                  <c:v>0.105932203389831</c:v>
                </c:pt>
                <c:pt idx="11063">
                  <c:v>-4.0476190476190499E-2</c:v>
                </c:pt>
                <c:pt idx="11064">
                  <c:v>0.55196304849884503</c:v>
                </c:pt>
                <c:pt idx="11065">
                  <c:v>0.476190476190476</c:v>
                </c:pt>
                <c:pt idx="11066">
                  <c:v>0.19459459459459499</c:v>
                </c:pt>
                <c:pt idx="11067">
                  <c:v>0.16666666666666699</c:v>
                </c:pt>
                <c:pt idx="11068">
                  <c:v>-0.18541996830427901</c:v>
                </c:pt>
                <c:pt idx="11069">
                  <c:v>1.2891344383057101E-2</c:v>
                </c:pt>
                <c:pt idx="11070">
                  <c:v>1.43540669856461E-2</c:v>
                </c:pt>
                <c:pt idx="11071">
                  <c:v>-1.35048231511255E-2</c:v>
                </c:pt>
                <c:pt idx="11072">
                  <c:v>0.373619233268356</c:v>
                </c:pt>
                <c:pt idx="11073">
                  <c:v>0.336080586080586</c:v>
                </c:pt>
                <c:pt idx="11074">
                  <c:v>0.24653739612188399</c:v>
                </c:pt>
                <c:pt idx="11075">
                  <c:v>0.20811287477954099</c:v>
                </c:pt>
                <c:pt idx="11076">
                  <c:v>0.14878892733564</c:v>
                </c:pt>
                <c:pt idx="11077">
                  <c:v>4.43311102393096E-2</c:v>
                </c:pt>
                <c:pt idx="11078">
                  <c:v>7.9310344827586199E-2</c:v>
                </c:pt>
                <c:pt idx="11079">
                  <c:v>-1.6094875052943599E-2</c:v>
                </c:pt>
                <c:pt idx="11080">
                  <c:v>0.20481927710843401</c:v>
                </c:pt>
                <c:pt idx="11081">
                  <c:v>0.42843419788664699</c:v>
                </c:pt>
                <c:pt idx="11082">
                  <c:v>0.28075970272502099</c:v>
                </c:pt>
                <c:pt idx="11083">
                  <c:v>-8.4005869405722799E-2</c:v>
                </c:pt>
                <c:pt idx="11084">
                  <c:v>-5.5555555555555601E-2</c:v>
                </c:pt>
                <c:pt idx="11085">
                  <c:v>0.19001218026796601</c:v>
                </c:pt>
                <c:pt idx="11086">
                  <c:v>0.23116691285081301</c:v>
                </c:pt>
                <c:pt idx="11087">
                  <c:v>-5.2105263157894703E-2</c:v>
                </c:pt>
                <c:pt idx="11088">
                  <c:v>0.506493506493506</c:v>
                </c:pt>
                <c:pt idx="11089">
                  <c:v>0.6</c:v>
                </c:pt>
                <c:pt idx="11090">
                  <c:v>0.12840043525571301</c:v>
                </c:pt>
                <c:pt idx="11091">
                  <c:v>0.17616126205083299</c:v>
                </c:pt>
                <c:pt idx="11092">
                  <c:v>-6.3424947145877299E-3</c:v>
                </c:pt>
                <c:pt idx="11093">
                  <c:v>9.7591888466413201E-2</c:v>
                </c:pt>
                <c:pt idx="11094">
                  <c:v>0.11135490948985199</c:v>
                </c:pt>
                <c:pt idx="11095">
                  <c:v>8.6124401913875603E-2</c:v>
                </c:pt>
                <c:pt idx="11096">
                  <c:v>0.197932053175775</c:v>
                </c:pt>
                <c:pt idx="11097">
                  <c:v>0.17835178351783501</c:v>
                </c:pt>
                <c:pt idx="11098">
                  <c:v>-5.8797327394209398E-2</c:v>
                </c:pt>
                <c:pt idx="11099">
                  <c:v>4.1996348143639797E-2</c:v>
                </c:pt>
                <c:pt idx="11100">
                  <c:v>0.23857868020304601</c:v>
                </c:pt>
                <c:pt idx="11101">
                  <c:v>2.7293404094010699E-2</c:v>
                </c:pt>
                <c:pt idx="11102">
                  <c:v>0.50367107195300997</c:v>
                </c:pt>
                <c:pt idx="11103">
                  <c:v>-0.13800000000000001</c:v>
                </c:pt>
                <c:pt idx="11104">
                  <c:v>3.78787878787884E-3</c:v>
                </c:pt>
                <c:pt idx="11105">
                  <c:v>-5.4945054945055E-2</c:v>
                </c:pt>
                <c:pt idx="11106">
                  <c:v>0.25454545454545502</c:v>
                </c:pt>
                <c:pt idx="11107">
                  <c:v>4.7942754919499099E-2</c:v>
                </c:pt>
                <c:pt idx="11108">
                  <c:v>2.69360269360268E-2</c:v>
                </c:pt>
                <c:pt idx="11109">
                  <c:v>0.274914089347079</c:v>
                </c:pt>
                <c:pt idx="11110">
                  <c:v>-8.0833333333333396E-2</c:v>
                </c:pt>
                <c:pt idx="11111">
                  <c:v>0.17230008244023101</c:v>
                </c:pt>
                <c:pt idx="11112">
                  <c:v>0.20568927789934299</c:v>
                </c:pt>
                <c:pt idx="11113">
                  <c:v>-3.7131338849989398E-2</c:v>
                </c:pt>
                <c:pt idx="11114">
                  <c:v>-0.13934426229508201</c:v>
                </c:pt>
                <c:pt idx="11115">
                  <c:v>-5.1724137931034503E-2</c:v>
                </c:pt>
                <c:pt idx="11116">
                  <c:v>0.11330512458862201</c:v>
                </c:pt>
                <c:pt idx="11117">
                  <c:v>5.2631578947368397E-2</c:v>
                </c:pt>
                <c:pt idx="11118">
                  <c:v>0.304566702624955</c:v>
                </c:pt>
                <c:pt idx="11119">
                  <c:v>3.9908256880734003E-2</c:v>
                </c:pt>
                <c:pt idx="11120">
                  <c:v>0.144495412844037</c:v>
                </c:pt>
                <c:pt idx="11121">
                  <c:v>-9.5238095238095205E-2</c:v>
                </c:pt>
                <c:pt idx="11122">
                  <c:v>0.251034482758621</c:v>
                </c:pt>
                <c:pt idx="11123">
                  <c:v>3.8945233265720101E-2</c:v>
                </c:pt>
                <c:pt idx="11124">
                  <c:v>0.15648854961832001</c:v>
                </c:pt>
                <c:pt idx="11125">
                  <c:v>6.9013112491373402E-2</c:v>
                </c:pt>
                <c:pt idx="11126">
                  <c:v>0.101587301587302</c:v>
                </c:pt>
                <c:pt idx="11127">
                  <c:v>6.4638783269961905E-2</c:v>
                </c:pt>
                <c:pt idx="11128">
                  <c:v>6.5217391304347797E-2</c:v>
                </c:pt>
                <c:pt idx="11129">
                  <c:v>0.14000000000000001</c:v>
                </c:pt>
                <c:pt idx="11130">
                  <c:v>0.20523415977961401</c:v>
                </c:pt>
                <c:pt idx="11131">
                  <c:v>4.2735042735043702E-3</c:v>
                </c:pt>
                <c:pt idx="11132">
                  <c:v>0.109813084112149</c:v>
                </c:pt>
                <c:pt idx="11133">
                  <c:v>-0.102625298329356</c:v>
                </c:pt>
                <c:pt idx="11134">
                  <c:v>-8.5784313725490603E-3</c:v>
                </c:pt>
                <c:pt idx="11135">
                  <c:v>-0.16019417475728201</c:v>
                </c:pt>
                <c:pt idx="11136">
                  <c:v>1.9409623938536201E-2</c:v>
                </c:pt>
                <c:pt idx="11137">
                  <c:v>0.16048144433299899</c:v>
                </c:pt>
                <c:pt idx="11138">
                  <c:v>0.33676092544987102</c:v>
                </c:pt>
                <c:pt idx="11139">
                  <c:v>0.30856219709208399</c:v>
                </c:pt>
                <c:pt idx="11140">
                  <c:v>-0.218934911242604</c:v>
                </c:pt>
                <c:pt idx="11141">
                  <c:v>0.90666666666666695</c:v>
                </c:pt>
                <c:pt idx="11142">
                  <c:v>-0.13043478260869601</c:v>
                </c:pt>
                <c:pt idx="11143">
                  <c:v>0.25686813186813201</c:v>
                </c:pt>
                <c:pt idx="11144">
                  <c:v>0.28796561604584497</c:v>
                </c:pt>
                <c:pt idx="11145">
                  <c:v>-0.29946524064171098</c:v>
                </c:pt>
                <c:pt idx="11146">
                  <c:v>-7.7079796264855699E-2</c:v>
                </c:pt>
                <c:pt idx="11147">
                  <c:v>8.6206896551724102E-2</c:v>
                </c:pt>
                <c:pt idx="11148">
                  <c:v>0.39</c:v>
                </c:pt>
                <c:pt idx="11149">
                  <c:v>0.24545454545454601</c:v>
                </c:pt>
                <c:pt idx="11150">
                  <c:v>0.17864476386037001</c:v>
                </c:pt>
                <c:pt idx="11151">
                  <c:v>3.1249999999999899E-2</c:v>
                </c:pt>
                <c:pt idx="11152">
                  <c:v>0.10933660933660901</c:v>
                </c:pt>
                <c:pt idx="11153">
                  <c:v>5.5855855855855799E-2</c:v>
                </c:pt>
                <c:pt idx="11154">
                  <c:v>0.180781758957655</c:v>
                </c:pt>
                <c:pt idx="11155">
                  <c:v>0.14577259475218701</c:v>
                </c:pt>
                <c:pt idx="11156">
                  <c:v>8.3222664895971493E-3</c:v>
                </c:pt>
                <c:pt idx="11157">
                  <c:v>0.36635446685878997</c:v>
                </c:pt>
                <c:pt idx="11158">
                  <c:v>0.2</c:v>
                </c:pt>
                <c:pt idx="11159">
                  <c:v>0.26881720430107497</c:v>
                </c:pt>
                <c:pt idx="11160">
                  <c:v>5.5855855855855799E-2</c:v>
                </c:pt>
                <c:pt idx="11161">
                  <c:v>0.24183006535947699</c:v>
                </c:pt>
                <c:pt idx="11162">
                  <c:v>0.207753479125248</c:v>
                </c:pt>
                <c:pt idx="11163">
                  <c:v>0.21808740804846399</c:v>
                </c:pt>
                <c:pt idx="11164">
                  <c:v>-6.72866520787746E-2</c:v>
                </c:pt>
                <c:pt idx="11165">
                  <c:v>-3.8709677419354799E-2</c:v>
                </c:pt>
                <c:pt idx="11166">
                  <c:v>-0.25299890948745901</c:v>
                </c:pt>
                <c:pt idx="11167">
                  <c:v>8.8607594936708806E-2</c:v>
                </c:pt>
                <c:pt idx="11168">
                  <c:v>-7.1684587813620096E-2</c:v>
                </c:pt>
                <c:pt idx="11169">
                  <c:v>1.05876124933825E-3</c:v>
                </c:pt>
                <c:pt idx="11170">
                  <c:v>0.1875</c:v>
                </c:pt>
                <c:pt idx="11171">
                  <c:v>0.345646437994723</c:v>
                </c:pt>
                <c:pt idx="11172">
                  <c:v>8.2866741321388604E-2</c:v>
                </c:pt>
                <c:pt idx="11173">
                  <c:v>0.12936046511627899</c:v>
                </c:pt>
                <c:pt idx="11174">
                  <c:v>5.2083333333333301E-2</c:v>
                </c:pt>
                <c:pt idx="11175">
                  <c:v>-0.161490683229814</c:v>
                </c:pt>
                <c:pt idx="11176">
                  <c:v>-9.9758648431214805E-2</c:v>
                </c:pt>
                <c:pt idx="11177">
                  <c:v>0.250833889259506</c:v>
                </c:pt>
                <c:pt idx="11178">
                  <c:v>0.11046511627907001</c:v>
                </c:pt>
                <c:pt idx="11179">
                  <c:v>0.46558704453441302</c:v>
                </c:pt>
                <c:pt idx="11180">
                  <c:v>-3.9496781743709797E-2</c:v>
                </c:pt>
                <c:pt idx="11181">
                  <c:v>2.02391904323828E-2</c:v>
                </c:pt>
                <c:pt idx="11182">
                  <c:v>0.129909365558912</c:v>
                </c:pt>
                <c:pt idx="11183">
                  <c:v>1.9616788321167901E-2</c:v>
                </c:pt>
                <c:pt idx="11184">
                  <c:v>0.23928293063133299</c:v>
                </c:pt>
                <c:pt idx="11185">
                  <c:v>7.0258620689655105E-2</c:v>
                </c:pt>
                <c:pt idx="11186">
                  <c:v>-5.9360730593607303E-2</c:v>
                </c:pt>
                <c:pt idx="11187">
                  <c:v>0.14285714285714299</c:v>
                </c:pt>
                <c:pt idx="11188">
                  <c:v>0.25027685492801799</c:v>
                </c:pt>
                <c:pt idx="11189">
                  <c:v>0.10552441953562899</c:v>
                </c:pt>
                <c:pt idx="11190">
                  <c:v>7.3529411764705899E-2</c:v>
                </c:pt>
                <c:pt idx="11191">
                  <c:v>5.4698457223001401E-2</c:v>
                </c:pt>
                <c:pt idx="11192">
                  <c:v>-0.102814474439977</c:v>
                </c:pt>
                <c:pt idx="11193">
                  <c:v>0.51578947368421102</c:v>
                </c:pt>
                <c:pt idx="11194">
                  <c:v>8.3333333333333696E-3</c:v>
                </c:pt>
                <c:pt idx="11195">
                  <c:v>0.36307692307692302</c:v>
                </c:pt>
                <c:pt idx="11196">
                  <c:v>9.0909090909090898E-2</c:v>
                </c:pt>
                <c:pt idx="11197">
                  <c:v>0.31648936170212799</c:v>
                </c:pt>
                <c:pt idx="11198">
                  <c:v>0.22003015833123901</c:v>
                </c:pt>
                <c:pt idx="11199">
                  <c:v>0.14588235294117599</c:v>
                </c:pt>
                <c:pt idx="11200">
                  <c:v>0.11925601750547001</c:v>
                </c:pt>
                <c:pt idx="11201">
                  <c:v>5.5921052631578899E-2</c:v>
                </c:pt>
                <c:pt idx="11202">
                  <c:v>2.7298850574712701E-2</c:v>
                </c:pt>
                <c:pt idx="11203">
                  <c:v>0.26415094339622602</c:v>
                </c:pt>
                <c:pt idx="11204">
                  <c:v>0.27854938271604901</c:v>
                </c:pt>
                <c:pt idx="11205">
                  <c:v>-5.4653679653679697E-2</c:v>
                </c:pt>
                <c:pt idx="11206">
                  <c:v>0.44213649851632097</c:v>
                </c:pt>
                <c:pt idx="11207">
                  <c:v>0.18882978723404301</c:v>
                </c:pt>
                <c:pt idx="11208">
                  <c:v>1.1432748538011701</c:v>
                </c:pt>
                <c:pt idx="11209">
                  <c:v>0.38192668371696498</c:v>
                </c:pt>
                <c:pt idx="11210">
                  <c:v>0.102650602409639</c:v>
                </c:pt>
                <c:pt idx="11211">
                  <c:v>-7.6363636363636397E-2</c:v>
                </c:pt>
                <c:pt idx="11212">
                  <c:v>1.2307692307692301E-2</c:v>
                </c:pt>
                <c:pt idx="11213">
                  <c:v>0.34792317999106698</c:v>
                </c:pt>
                <c:pt idx="11214">
                  <c:v>1.1930693069306899</c:v>
                </c:pt>
                <c:pt idx="11215">
                  <c:v>7.4220963172804702E-2</c:v>
                </c:pt>
                <c:pt idx="11216">
                  <c:v>-0.153013910355487</c:v>
                </c:pt>
                <c:pt idx="11217">
                  <c:v>0.38812785388127902</c:v>
                </c:pt>
                <c:pt idx="11218">
                  <c:v>0.11642050390964399</c:v>
                </c:pt>
                <c:pt idx="11219">
                  <c:v>3.3344448149388297E-4</c:v>
                </c:pt>
                <c:pt idx="11220">
                  <c:v>0.43076923076923102</c:v>
                </c:pt>
                <c:pt idx="11221">
                  <c:v>0.32402234636871502</c:v>
                </c:pt>
                <c:pt idx="11222">
                  <c:v>0.229551451187335</c:v>
                </c:pt>
                <c:pt idx="11223">
                  <c:v>0.408432147562582</c:v>
                </c:pt>
                <c:pt idx="11224">
                  <c:v>5.2631578947368397E-2</c:v>
                </c:pt>
                <c:pt idx="11225">
                  <c:v>0.61915204678362601</c:v>
                </c:pt>
                <c:pt idx="11226">
                  <c:v>0.53393665158371095</c:v>
                </c:pt>
                <c:pt idx="11227">
                  <c:v>-8.3129584352078206E-2</c:v>
                </c:pt>
                <c:pt idx="11228">
                  <c:v>0.25914149443561202</c:v>
                </c:pt>
                <c:pt idx="11229">
                  <c:v>5.2631578947368397E-2</c:v>
                </c:pt>
                <c:pt idx="11230">
                  <c:v>-0.22020725388601001</c:v>
                </c:pt>
                <c:pt idx="11231">
                  <c:v>3.2163742690058401E-2</c:v>
                </c:pt>
                <c:pt idx="11232">
                  <c:v>0.12512613521695301</c:v>
                </c:pt>
                <c:pt idx="11233">
                  <c:v>0.01</c:v>
                </c:pt>
                <c:pt idx="11234">
                  <c:v>0.48679245283018902</c:v>
                </c:pt>
                <c:pt idx="11235">
                  <c:v>2.93542074363986E-3</c:v>
                </c:pt>
                <c:pt idx="11236">
                  <c:v>5.2045944005742802E-3</c:v>
                </c:pt>
                <c:pt idx="11237">
                  <c:v>-0.20161593385945101</c:v>
                </c:pt>
                <c:pt idx="11238">
                  <c:v>0.34084084084084099</c:v>
                </c:pt>
                <c:pt idx="11239">
                  <c:v>1.5748031496062999E-2</c:v>
                </c:pt>
                <c:pt idx="11240">
                  <c:v>0.25073399882560199</c:v>
                </c:pt>
                <c:pt idx="11241">
                  <c:v>2.4772209567198299E-2</c:v>
                </c:pt>
                <c:pt idx="11242">
                  <c:v>-0.16482112436115801</c:v>
                </c:pt>
                <c:pt idx="11243">
                  <c:v>5.1094890510949002E-2</c:v>
                </c:pt>
                <c:pt idx="11244">
                  <c:v>0.24208675263774901</c:v>
                </c:pt>
                <c:pt idx="11245">
                  <c:v>0.65680473372781101</c:v>
                </c:pt>
                <c:pt idx="11246">
                  <c:v>0.28185328185328201</c:v>
                </c:pt>
                <c:pt idx="11247">
                  <c:v>3.4649776453055101E-2</c:v>
                </c:pt>
                <c:pt idx="11248">
                  <c:v>-4.4554455445544601E-2</c:v>
                </c:pt>
                <c:pt idx="11249">
                  <c:v>3.1217481789802399E-2</c:v>
                </c:pt>
                <c:pt idx="11250">
                  <c:v>0.234072022160665</c:v>
                </c:pt>
                <c:pt idx="11251">
                  <c:v>1.30533484676504E-2</c:v>
                </c:pt>
                <c:pt idx="11252">
                  <c:v>2.4700070571630199E-2</c:v>
                </c:pt>
                <c:pt idx="11253">
                  <c:v>0.75925925925925897</c:v>
                </c:pt>
                <c:pt idx="11254">
                  <c:v>0.444318181818182</c:v>
                </c:pt>
                <c:pt idx="11255">
                  <c:v>7.3643410852713198E-2</c:v>
                </c:pt>
                <c:pt idx="11256">
                  <c:v>0.102442333785617</c:v>
                </c:pt>
                <c:pt idx="11257">
                  <c:v>0.361383285302594</c:v>
                </c:pt>
                <c:pt idx="11258">
                  <c:v>-4.4883303411131101E-2</c:v>
                </c:pt>
                <c:pt idx="11259">
                  <c:v>0.42857142857142799</c:v>
                </c:pt>
                <c:pt idx="11260">
                  <c:v>-0.233606557377049</c:v>
                </c:pt>
                <c:pt idx="11261">
                  <c:v>-2.4770642201834801E-2</c:v>
                </c:pt>
                <c:pt idx="11262">
                  <c:v>0.197560975609756</c:v>
                </c:pt>
                <c:pt idx="11263">
                  <c:v>0.417074877536739</c:v>
                </c:pt>
                <c:pt idx="11264">
                  <c:v>1.99918400652794E-2</c:v>
                </c:pt>
                <c:pt idx="11265">
                  <c:v>7.2761194029850706E-2</c:v>
                </c:pt>
                <c:pt idx="11266">
                  <c:v>0.16301489921121801</c:v>
                </c:pt>
                <c:pt idx="11267">
                  <c:v>7.2580645161290397E-2</c:v>
                </c:pt>
                <c:pt idx="11268">
                  <c:v>0.105827018552391</c:v>
                </c:pt>
                <c:pt idx="11269">
                  <c:v>6.7164179104477695E-2</c:v>
                </c:pt>
                <c:pt idx="11270">
                  <c:v>0.272131147540984</c:v>
                </c:pt>
                <c:pt idx="11271">
                  <c:v>2.61519302615194E-2</c:v>
                </c:pt>
                <c:pt idx="11272">
                  <c:v>0.28909090909090901</c:v>
                </c:pt>
                <c:pt idx="11273">
                  <c:v>0.12849162011173201</c:v>
                </c:pt>
                <c:pt idx="11274">
                  <c:v>0.14495657982631899</c:v>
                </c:pt>
                <c:pt idx="11275">
                  <c:v>0.14589905362776001</c:v>
                </c:pt>
                <c:pt idx="11276">
                  <c:v>0.16946564885496199</c:v>
                </c:pt>
                <c:pt idx="11277">
                  <c:v>-0.17428571428571399</c:v>
                </c:pt>
                <c:pt idx="11278">
                  <c:v>0.61269146608315095</c:v>
                </c:pt>
                <c:pt idx="11279">
                  <c:v>0</c:v>
                </c:pt>
                <c:pt idx="11280">
                  <c:v>0.16870415647921799</c:v>
                </c:pt>
                <c:pt idx="11281">
                  <c:v>0.213973799126637</c:v>
                </c:pt>
                <c:pt idx="11282">
                  <c:v>0.19367588932806301</c:v>
                </c:pt>
                <c:pt idx="11283">
                  <c:v>6.3291139240506306E-2</c:v>
                </c:pt>
                <c:pt idx="11284">
                  <c:v>7.3394495412843902E-2</c:v>
                </c:pt>
                <c:pt idx="11285">
                  <c:v>-1.5560165975104299E-3</c:v>
                </c:pt>
                <c:pt idx="11286">
                  <c:v>4.8850574712643702E-2</c:v>
                </c:pt>
                <c:pt idx="11287">
                  <c:v>0.50086655112651701</c:v>
                </c:pt>
                <c:pt idx="11288">
                  <c:v>4.4776119402985003E-2</c:v>
                </c:pt>
                <c:pt idx="11289">
                  <c:v>0.11034482758620701</c:v>
                </c:pt>
                <c:pt idx="11290">
                  <c:v>-0.15116279069767399</c:v>
                </c:pt>
                <c:pt idx="11291">
                  <c:v>-2.6431718061673999E-2</c:v>
                </c:pt>
                <c:pt idx="11292">
                  <c:v>0.60797342192690995</c:v>
                </c:pt>
                <c:pt idx="11293">
                  <c:v>9.0909090909090995E-2</c:v>
                </c:pt>
                <c:pt idx="11294">
                  <c:v>9.1113610798650005E-2</c:v>
                </c:pt>
                <c:pt idx="11295">
                  <c:v>0.24310776942355899</c:v>
                </c:pt>
                <c:pt idx="11296">
                  <c:v>0.18853305785124</c:v>
                </c:pt>
                <c:pt idx="11297">
                  <c:v>9.0322580645161202E-2</c:v>
                </c:pt>
                <c:pt idx="11298">
                  <c:v>1.31108462455303E-2</c:v>
                </c:pt>
                <c:pt idx="11299">
                  <c:v>-0.101479915433404</c:v>
                </c:pt>
                <c:pt idx="11300">
                  <c:v>-0.230474569057246</c:v>
                </c:pt>
                <c:pt idx="11301">
                  <c:v>0.35147392290249402</c:v>
                </c:pt>
                <c:pt idx="11302">
                  <c:v>0.11939163498098899</c:v>
                </c:pt>
                <c:pt idx="11303">
                  <c:v>0.61627906976744196</c:v>
                </c:pt>
                <c:pt idx="11304">
                  <c:v>0.476190476190476</c:v>
                </c:pt>
                <c:pt idx="11305">
                  <c:v>9.2150170648464202E-2</c:v>
                </c:pt>
                <c:pt idx="11306">
                  <c:v>0.29094827586206901</c:v>
                </c:pt>
                <c:pt idx="11307">
                  <c:v>-3.5825545171339498E-2</c:v>
                </c:pt>
                <c:pt idx="11308">
                  <c:v>0.118160190325139</c:v>
                </c:pt>
                <c:pt idx="11309">
                  <c:v>7.8947368421052697E-2</c:v>
                </c:pt>
                <c:pt idx="11310">
                  <c:v>6.4327485380116997E-2</c:v>
                </c:pt>
                <c:pt idx="11311">
                  <c:v>0.46929824561403499</c:v>
                </c:pt>
                <c:pt idx="11312">
                  <c:v>-4.4343891402714899E-2</c:v>
                </c:pt>
                <c:pt idx="11313">
                  <c:v>0.193633952254642</c:v>
                </c:pt>
                <c:pt idx="11314">
                  <c:v>7.3267326732673194E-2</c:v>
                </c:pt>
                <c:pt idx="11315">
                  <c:v>0.13851351351351299</c:v>
                </c:pt>
                <c:pt idx="11316">
                  <c:v>3.2967032967032898E-2</c:v>
                </c:pt>
                <c:pt idx="11317">
                  <c:v>0.61134163208851999</c:v>
                </c:pt>
                <c:pt idx="11318">
                  <c:v>0.11637630662020899</c:v>
                </c:pt>
                <c:pt idx="11319">
                  <c:v>0.31705809641532801</c:v>
                </c:pt>
                <c:pt idx="11320">
                  <c:v>0.21114864864864899</c:v>
                </c:pt>
                <c:pt idx="11321">
                  <c:v>0.75503355704698005</c:v>
                </c:pt>
                <c:pt idx="11322">
                  <c:v>-5.1685393258427102E-2</c:v>
                </c:pt>
                <c:pt idx="11323">
                  <c:v>0.31773399014778297</c:v>
                </c:pt>
                <c:pt idx="11324">
                  <c:v>0.494623655913978</c:v>
                </c:pt>
                <c:pt idx="11325">
                  <c:v>-8.1151832460733E-2</c:v>
                </c:pt>
                <c:pt idx="11326">
                  <c:v>0.17482817869415801</c:v>
                </c:pt>
                <c:pt idx="11327">
                  <c:v>8.0715059588298901E-2</c:v>
                </c:pt>
                <c:pt idx="11328">
                  <c:v>0.47996357012750501</c:v>
                </c:pt>
                <c:pt idx="11329">
                  <c:v>0.26420890937019997</c:v>
                </c:pt>
                <c:pt idx="11330">
                  <c:v>-4.4811320754717103E-2</c:v>
                </c:pt>
                <c:pt idx="11331">
                  <c:v>0.41137123745819398</c:v>
                </c:pt>
                <c:pt idx="11332">
                  <c:v>4.2319749216301002E-2</c:v>
                </c:pt>
                <c:pt idx="11333">
                  <c:v>0.14701130856219699</c:v>
                </c:pt>
                <c:pt idx="11334">
                  <c:v>0.31574158325750701</c:v>
                </c:pt>
                <c:pt idx="11335">
                  <c:v>0.120446818844099</c:v>
                </c:pt>
                <c:pt idx="11336">
                  <c:v>0.31445702864756803</c:v>
                </c:pt>
                <c:pt idx="11337">
                  <c:v>0.60025831449790101</c:v>
                </c:pt>
                <c:pt idx="11338">
                  <c:v>8.9378990133488004E-2</c:v>
                </c:pt>
                <c:pt idx="11339">
                  <c:v>0.20156046814044201</c:v>
                </c:pt>
                <c:pt idx="11340">
                  <c:v>-9.5419847328244295E-2</c:v>
                </c:pt>
                <c:pt idx="11341">
                  <c:v>0.12167300380228099</c:v>
                </c:pt>
                <c:pt idx="11342">
                  <c:v>0.352135815991238</c:v>
                </c:pt>
                <c:pt idx="11343">
                  <c:v>0.14763779527559101</c:v>
                </c:pt>
                <c:pt idx="11344">
                  <c:v>0.119642857142857</c:v>
                </c:pt>
                <c:pt idx="11345">
                  <c:v>0.17800167926112501</c:v>
                </c:pt>
                <c:pt idx="11346">
                  <c:v>0.12779850746268601</c:v>
                </c:pt>
                <c:pt idx="11347">
                  <c:v>0.20086289549376801</c:v>
                </c:pt>
                <c:pt idx="11348">
                  <c:v>0.13</c:v>
                </c:pt>
                <c:pt idx="11349">
                  <c:v>4.7253634894991799E-2</c:v>
                </c:pt>
                <c:pt idx="11350">
                  <c:v>5.6603773584906099E-3</c:v>
                </c:pt>
                <c:pt idx="11351">
                  <c:v>4.5205479452054803E-2</c:v>
                </c:pt>
                <c:pt idx="11352">
                  <c:v>0.47470489038785801</c:v>
                </c:pt>
                <c:pt idx="11353">
                  <c:v>0.35587188612099602</c:v>
                </c:pt>
                <c:pt idx="11354">
                  <c:v>0.177044261065266</c:v>
                </c:pt>
                <c:pt idx="11355">
                  <c:v>0.453416149068323</c:v>
                </c:pt>
                <c:pt idx="11356">
                  <c:v>0.58427571351642404</c:v>
                </c:pt>
                <c:pt idx="11357">
                  <c:v>5.13399153737659E-2</c:v>
                </c:pt>
                <c:pt idx="11358">
                  <c:v>0.172506017651779</c:v>
                </c:pt>
                <c:pt idx="11359">
                  <c:v>9.0225563909774306E-2</c:v>
                </c:pt>
                <c:pt idx="11360">
                  <c:v>0.237217099748533</c:v>
                </c:pt>
                <c:pt idx="11361">
                  <c:v>5.8149058149058103E-2</c:v>
                </c:pt>
                <c:pt idx="11362">
                  <c:v>0.14767932489451499</c:v>
                </c:pt>
                <c:pt idx="11363">
                  <c:v>6.6255778120185002E-2</c:v>
                </c:pt>
                <c:pt idx="11364">
                  <c:v>0.34076433121019101</c:v>
                </c:pt>
                <c:pt idx="11365">
                  <c:v>-1.55355682747344E-2</c:v>
                </c:pt>
                <c:pt idx="11366">
                  <c:v>-0.102682879752943</c:v>
                </c:pt>
                <c:pt idx="11367">
                  <c:v>1.5962441314554002E-2</c:v>
                </c:pt>
                <c:pt idx="11368">
                  <c:v>0.15897435897435899</c:v>
                </c:pt>
                <c:pt idx="11369">
                  <c:v>-9.8873591989987505E-2</c:v>
                </c:pt>
                <c:pt idx="11370">
                  <c:v>0.125581395348837</c:v>
                </c:pt>
                <c:pt idx="11371">
                  <c:v>0.54964539007092195</c:v>
                </c:pt>
                <c:pt idx="11372">
                  <c:v>-0.13380666302566899</c:v>
                </c:pt>
                <c:pt idx="11373">
                  <c:v>0.17957746478873199</c:v>
                </c:pt>
                <c:pt idx="11374">
                  <c:v>9.3252463987869599E-2</c:v>
                </c:pt>
                <c:pt idx="11375">
                  <c:v>0.75276752767527699</c:v>
                </c:pt>
                <c:pt idx="11376">
                  <c:v>7.3509933774834502E-2</c:v>
                </c:pt>
                <c:pt idx="11377">
                  <c:v>0.24832214765100699</c:v>
                </c:pt>
                <c:pt idx="11378">
                  <c:v>0.16460176991150399</c:v>
                </c:pt>
                <c:pt idx="11379">
                  <c:v>0.26672038678485099</c:v>
                </c:pt>
                <c:pt idx="11380">
                  <c:v>0.26573426573426601</c:v>
                </c:pt>
                <c:pt idx="11381">
                  <c:v>4.5105566218809998E-2</c:v>
                </c:pt>
                <c:pt idx="11382">
                  <c:v>0.152857142857143</c:v>
                </c:pt>
                <c:pt idx="11383">
                  <c:v>0.23972602739726001</c:v>
                </c:pt>
                <c:pt idx="11384">
                  <c:v>0.103030303030303</c:v>
                </c:pt>
                <c:pt idx="11385">
                  <c:v>0.20388349514563101</c:v>
                </c:pt>
                <c:pt idx="11386">
                  <c:v>1.3483146067415601E-2</c:v>
                </c:pt>
                <c:pt idx="11387">
                  <c:v>0.29370629370629397</c:v>
                </c:pt>
                <c:pt idx="11388">
                  <c:v>1.0175000000000001</c:v>
                </c:pt>
                <c:pt idx="11389">
                  <c:v>2.4673439767779401E-2</c:v>
                </c:pt>
                <c:pt idx="11390">
                  <c:v>0.45530145530145499</c:v>
                </c:pt>
                <c:pt idx="11391">
                  <c:v>0.157776530039304</c:v>
                </c:pt>
                <c:pt idx="11392">
                  <c:v>0.57258064516129004</c:v>
                </c:pt>
                <c:pt idx="11393">
                  <c:v>9.7206703910614603E-2</c:v>
                </c:pt>
                <c:pt idx="11394">
                  <c:v>-5.2820621170505001E-3</c:v>
                </c:pt>
                <c:pt idx="11395">
                  <c:v>0.18385160938352399</c:v>
                </c:pt>
                <c:pt idx="11396">
                  <c:v>0.152129817444219</c:v>
                </c:pt>
                <c:pt idx="11397">
                  <c:v>5.1393188854489298E-2</c:v>
                </c:pt>
                <c:pt idx="11398">
                  <c:v>0.141975308641975</c:v>
                </c:pt>
                <c:pt idx="11399">
                  <c:v>0.152709359605911</c:v>
                </c:pt>
                <c:pt idx="11400">
                  <c:v>-0.14210273643783</c:v>
                </c:pt>
                <c:pt idx="11401">
                  <c:v>8.9947089947089998E-2</c:v>
                </c:pt>
                <c:pt idx="11402">
                  <c:v>8.3850931677018598E-2</c:v>
                </c:pt>
                <c:pt idx="11403">
                  <c:v>0.10377358490565999</c:v>
                </c:pt>
                <c:pt idx="11404">
                  <c:v>-5.9675550405562099E-2</c:v>
                </c:pt>
                <c:pt idx="11405">
                  <c:v>0.48214285714285698</c:v>
                </c:pt>
                <c:pt idx="11406">
                  <c:v>0.29693741677763003</c:v>
                </c:pt>
                <c:pt idx="11407">
                  <c:v>-2.5000000000000001E-2</c:v>
                </c:pt>
                <c:pt idx="11408">
                  <c:v>0.31449937681761497</c:v>
                </c:pt>
                <c:pt idx="11409">
                  <c:v>8.56307674671863E-2</c:v>
                </c:pt>
                <c:pt idx="11410">
                  <c:v>0.54095563139931702</c:v>
                </c:pt>
                <c:pt idx="11411">
                  <c:v>0.77027027027026995</c:v>
                </c:pt>
                <c:pt idx="11412">
                  <c:v>0.74380165289256195</c:v>
                </c:pt>
                <c:pt idx="11413">
                  <c:v>-8.9043747580331706E-3</c:v>
                </c:pt>
                <c:pt idx="11414">
                  <c:v>0.110497237569061</c:v>
                </c:pt>
                <c:pt idx="11415">
                  <c:v>7.59493670886075E-2</c:v>
                </c:pt>
                <c:pt idx="11416">
                  <c:v>0.116804168475901</c:v>
                </c:pt>
                <c:pt idx="11417">
                  <c:v>-0.17857142857142899</c:v>
                </c:pt>
                <c:pt idx="11418">
                  <c:v>-0.122004357298475</c:v>
                </c:pt>
                <c:pt idx="11419">
                  <c:v>7.09939148073023E-2</c:v>
                </c:pt>
                <c:pt idx="11420">
                  <c:v>9.6774193548386997E-2</c:v>
                </c:pt>
                <c:pt idx="11421">
                  <c:v>0.363420427553444</c:v>
                </c:pt>
                <c:pt idx="11422">
                  <c:v>4.6038987971795897E-2</c:v>
                </c:pt>
                <c:pt idx="11423">
                  <c:v>0.20097739767868</c:v>
                </c:pt>
                <c:pt idx="11424">
                  <c:v>0.16711772665764599</c:v>
                </c:pt>
                <c:pt idx="11425">
                  <c:v>0.46470588235294102</c:v>
                </c:pt>
                <c:pt idx="11426">
                  <c:v>-5.9800664451827197E-2</c:v>
                </c:pt>
                <c:pt idx="11427">
                  <c:v>0.142045454545455</c:v>
                </c:pt>
                <c:pt idx="11428">
                  <c:v>0.111273792093704</c:v>
                </c:pt>
                <c:pt idx="11429">
                  <c:v>0.36821322803553802</c:v>
                </c:pt>
                <c:pt idx="11430">
                  <c:v>0.74206349206349198</c:v>
                </c:pt>
                <c:pt idx="11431">
                  <c:v>2.6717557251908299E-2</c:v>
                </c:pt>
                <c:pt idx="11432">
                  <c:v>2.6717557251908299E-2</c:v>
                </c:pt>
                <c:pt idx="11433">
                  <c:v>9.5890410958904496E-3</c:v>
                </c:pt>
                <c:pt idx="11434">
                  <c:v>4.6594982078853001E-2</c:v>
                </c:pt>
                <c:pt idx="11435">
                  <c:v>0.26829268292682901</c:v>
                </c:pt>
                <c:pt idx="11436">
                  <c:v>-2.0807833537331701E-2</c:v>
                </c:pt>
                <c:pt idx="11437">
                  <c:v>0.21538461538461501</c:v>
                </c:pt>
                <c:pt idx="11438">
                  <c:v>2.7692307692307599E-2</c:v>
                </c:pt>
                <c:pt idx="11439">
                  <c:v>9.0202177293934704E-2</c:v>
                </c:pt>
                <c:pt idx="11440">
                  <c:v>4.8681541582150101E-2</c:v>
                </c:pt>
                <c:pt idx="11441">
                  <c:v>0.33410565338276199</c:v>
                </c:pt>
                <c:pt idx="11442">
                  <c:v>6.0808305524656998E-2</c:v>
                </c:pt>
                <c:pt idx="11443">
                  <c:v>1.2995495495495499</c:v>
                </c:pt>
                <c:pt idx="11444">
                  <c:v>3.0060120240480898E-2</c:v>
                </c:pt>
                <c:pt idx="11445">
                  <c:v>0.31723237597911202</c:v>
                </c:pt>
                <c:pt idx="11446">
                  <c:v>0.16951379763469099</c:v>
                </c:pt>
                <c:pt idx="11447">
                  <c:v>-2.1622826571555901E-2</c:v>
                </c:pt>
                <c:pt idx="11448">
                  <c:v>5.15463917525774E-2</c:v>
                </c:pt>
                <c:pt idx="11449">
                  <c:v>3.4867503486750301E-2</c:v>
                </c:pt>
                <c:pt idx="11450">
                  <c:v>0.149980213692125</c:v>
                </c:pt>
                <c:pt idx="11451">
                  <c:v>0.13245033112582799</c:v>
                </c:pt>
                <c:pt idx="11452">
                  <c:v>4.4529961517317099E-2</c:v>
                </c:pt>
                <c:pt idx="11453">
                  <c:v>8.2191780821917901E-2</c:v>
                </c:pt>
                <c:pt idx="11454">
                  <c:v>0.381263616557734</c:v>
                </c:pt>
                <c:pt idx="11455">
                  <c:v>0.340720221606648</c:v>
                </c:pt>
                <c:pt idx="11456">
                  <c:v>0.44132397191574702</c:v>
                </c:pt>
                <c:pt idx="11457">
                  <c:v>8.3815028901734104E-2</c:v>
                </c:pt>
                <c:pt idx="11458">
                  <c:v>0.19139123750960799</c:v>
                </c:pt>
                <c:pt idx="11459">
                  <c:v>0.16186252771618601</c:v>
                </c:pt>
                <c:pt idx="11460">
                  <c:v>4.7535211267605702E-2</c:v>
                </c:pt>
                <c:pt idx="11461">
                  <c:v>0.52307692307692299</c:v>
                </c:pt>
                <c:pt idx="11462">
                  <c:v>0.11340206185567001</c:v>
                </c:pt>
                <c:pt idx="11463">
                  <c:v>0.56326530612244896</c:v>
                </c:pt>
                <c:pt idx="11464">
                  <c:v>0.124260355029586</c:v>
                </c:pt>
                <c:pt idx="11465">
                  <c:v>0.51020408163265296</c:v>
                </c:pt>
                <c:pt idx="11466">
                  <c:v>-5.5172413793103302E-2</c:v>
                </c:pt>
                <c:pt idx="11467">
                  <c:v>0.42269409422694099</c:v>
                </c:pt>
                <c:pt idx="11468">
                  <c:v>0.21181716833890701</c:v>
                </c:pt>
                <c:pt idx="11469">
                  <c:v>0.37424188369604</c:v>
                </c:pt>
                <c:pt idx="11470">
                  <c:v>3.3444816053510998E-3</c:v>
                </c:pt>
                <c:pt idx="11471">
                  <c:v>-0.190317195325543</c:v>
                </c:pt>
                <c:pt idx="11472">
                  <c:v>2.06766917293232E-2</c:v>
                </c:pt>
                <c:pt idx="11473">
                  <c:v>0.131409358363687</c:v>
                </c:pt>
                <c:pt idx="11474">
                  <c:v>2.4242424242424301E-2</c:v>
                </c:pt>
                <c:pt idx="11475">
                  <c:v>2.3640661938533801E-3</c:v>
                </c:pt>
                <c:pt idx="11476">
                  <c:v>0.22984244670991699</c:v>
                </c:pt>
                <c:pt idx="11477">
                  <c:v>0.206286836935167</c:v>
                </c:pt>
                <c:pt idx="11478">
                  <c:v>0.107317073170732</c:v>
                </c:pt>
                <c:pt idx="11479">
                  <c:v>-1.46412884333818E-3</c:v>
                </c:pt>
                <c:pt idx="11480">
                  <c:v>-7.3226544622425699E-2</c:v>
                </c:pt>
                <c:pt idx="11481">
                  <c:v>5.5555555555555601E-3</c:v>
                </c:pt>
                <c:pt idx="11482">
                  <c:v>0.26218611521418</c:v>
                </c:pt>
                <c:pt idx="11483">
                  <c:v>0.49252013808975798</c:v>
                </c:pt>
                <c:pt idx="11484">
                  <c:v>5.2217855137563197E-2</c:v>
                </c:pt>
                <c:pt idx="11485">
                  <c:v>-0.13162790697674401</c:v>
                </c:pt>
                <c:pt idx="11486">
                  <c:v>0.28189457601222301</c:v>
                </c:pt>
                <c:pt idx="11487">
                  <c:v>-1.42653352353777E-3</c:v>
                </c:pt>
                <c:pt idx="11488">
                  <c:v>-1.7262265293761399E-2</c:v>
                </c:pt>
                <c:pt idx="11489">
                  <c:v>-6.9010416666666602E-2</c:v>
                </c:pt>
                <c:pt idx="11490">
                  <c:v>0.100470035252644</c:v>
                </c:pt>
                <c:pt idx="11491">
                  <c:v>0.10076960076960099</c:v>
                </c:pt>
                <c:pt idx="11492">
                  <c:v>8.2392776523702096E-2</c:v>
                </c:pt>
                <c:pt idx="11493">
                  <c:v>6.4000000000000098E-2</c:v>
                </c:pt>
                <c:pt idx="11494">
                  <c:v>0.22210300429184601</c:v>
                </c:pt>
                <c:pt idx="11495">
                  <c:v>0.29893238434163699</c:v>
                </c:pt>
                <c:pt idx="11496">
                  <c:v>0.29415670650730402</c:v>
                </c:pt>
                <c:pt idx="11497">
                  <c:v>0.107086614173228</c:v>
                </c:pt>
                <c:pt idx="11498">
                  <c:v>0.41350210970464102</c:v>
                </c:pt>
                <c:pt idx="11499">
                  <c:v>-1.30584192439863E-2</c:v>
                </c:pt>
                <c:pt idx="11500">
                  <c:v>0.19047619047619099</c:v>
                </c:pt>
                <c:pt idx="11501">
                  <c:v>0.38839125761375798</c:v>
                </c:pt>
                <c:pt idx="11502">
                  <c:v>7.3159784560143604E-2</c:v>
                </c:pt>
                <c:pt idx="11503">
                  <c:v>0.22431865828092301</c:v>
                </c:pt>
                <c:pt idx="11504">
                  <c:v>0.182442196531792</c:v>
                </c:pt>
                <c:pt idx="11505">
                  <c:v>9.5623987034035601E-2</c:v>
                </c:pt>
                <c:pt idx="11506">
                  <c:v>-3.4880147510755903E-2</c:v>
                </c:pt>
                <c:pt idx="11507">
                  <c:v>0.17976257772752999</c:v>
                </c:pt>
                <c:pt idx="11508">
                  <c:v>0.911157024793388</c:v>
                </c:pt>
                <c:pt idx="11509">
                  <c:v>2.22303206997084E-2</c:v>
                </c:pt>
                <c:pt idx="11510">
                  <c:v>0.40152801358234302</c:v>
                </c:pt>
                <c:pt idx="11511">
                  <c:v>6.02409638554217E-2</c:v>
                </c:pt>
                <c:pt idx="11512">
                  <c:v>-8.2857142857142893E-2</c:v>
                </c:pt>
                <c:pt idx="11513">
                  <c:v>0.100303951367781</c:v>
                </c:pt>
                <c:pt idx="11514">
                  <c:v>0.28140703517587901</c:v>
                </c:pt>
                <c:pt idx="11515">
                  <c:v>0.12578616352201299</c:v>
                </c:pt>
                <c:pt idx="11516">
                  <c:v>0.3</c:v>
                </c:pt>
                <c:pt idx="11517">
                  <c:v>0.11971830985915501</c:v>
                </c:pt>
                <c:pt idx="11518">
                  <c:v>0.23788546255506601</c:v>
                </c:pt>
                <c:pt idx="11519">
                  <c:v>-3.0674846625766899E-2</c:v>
                </c:pt>
                <c:pt idx="11520">
                  <c:v>-6.83098591549295E-2</c:v>
                </c:pt>
                <c:pt idx="11521">
                  <c:v>5.8441558441558296E-3</c:v>
                </c:pt>
                <c:pt idx="11522">
                  <c:v>1.15766262403529E-2</c:v>
                </c:pt>
                <c:pt idx="11523">
                  <c:v>0.67975830815710003</c:v>
                </c:pt>
                <c:pt idx="11524">
                  <c:v>9.4680851063829702E-2</c:v>
                </c:pt>
                <c:pt idx="11525">
                  <c:v>8.2923401264933194E-2</c:v>
                </c:pt>
                <c:pt idx="11526">
                  <c:v>0.12255859375</c:v>
                </c:pt>
                <c:pt idx="11527">
                  <c:v>0.218571428571429</c:v>
                </c:pt>
                <c:pt idx="11528">
                  <c:v>0.140404425791683</c:v>
                </c:pt>
                <c:pt idx="11529">
                  <c:v>-8.73873873873873E-2</c:v>
                </c:pt>
                <c:pt idx="11530">
                  <c:v>0.359281437125749</c:v>
                </c:pt>
                <c:pt idx="11531">
                  <c:v>-5.86854460093897E-2</c:v>
                </c:pt>
                <c:pt idx="11532">
                  <c:v>0.202196816857207</c:v>
                </c:pt>
                <c:pt idx="11533">
                  <c:v>4.3552812071330597E-2</c:v>
                </c:pt>
                <c:pt idx="11534">
                  <c:v>0.18</c:v>
                </c:pt>
                <c:pt idx="11535">
                  <c:v>0.14276768941765799</c:v>
                </c:pt>
                <c:pt idx="11536">
                  <c:v>-7.8726968174204298E-2</c:v>
                </c:pt>
                <c:pt idx="11537">
                  <c:v>0.15271659324522799</c:v>
                </c:pt>
                <c:pt idx="11538">
                  <c:v>0.31162790697674397</c:v>
                </c:pt>
                <c:pt idx="11539">
                  <c:v>0.13364055299539199</c:v>
                </c:pt>
                <c:pt idx="11540">
                  <c:v>0.10249999999999999</c:v>
                </c:pt>
                <c:pt idx="11541">
                  <c:v>9.5844504021447799E-2</c:v>
                </c:pt>
                <c:pt idx="11542">
                  <c:v>7.68928991761475E-2</c:v>
                </c:pt>
                <c:pt idx="11543">
                  <c:v>0.24206111443978401</c:v>
                </c:pt>
                <c:pt idx="11544">
                  <c:v>0</c:v>
                </c:pt>
                <c:pt idx="11545">
                  <c:v>0.821167883211679</c:v>
                </c:pt>
                <c:pt idx="11546">
                  <c:v>-0.19681908548707799</c:v>
                </c:pt>
                <c:pt idx="11547">
                  <c:v>7.41666666666667E-2</c:v>
                </c:pt>
                <c:pt idx="11548">
                  <c:v>2.2471910112359599E-2</c:v>
                </c:pt>
                <c:pt idx="11549">
                  <c:v>0.134328358208955</c:v>
                </c:pt>
                <c:pt idx="11550">
                  <c:v>0.11003861003861</c:v>
                </c:pt>
                <c:pt idx="11551">
                  <c:v>0.19719298245614</c:v>
                </c:pt>
                <c:pt idx="11552">
                  <c:v>0.77511961722488099</c:v>
                </c:pt>
                <c:pt idx="11553">
                  <c:v>0.11111111111111099</c:v>
                </c:pt>
                <c:pt idx="11554">
                  <c:v>0.116465863453815</c:v>
                </c:pt>
                <c:pt idx="11555">
                  <c:v>-0.111656989727557</c:v>
                </c:pt>
                <c:pt idx="11556">
                  <c:v>0.22892112420670899</c:v>
                </c:pt>
                <c:pt idx="11557">
                  <c:v>0.27659574468085102</c:v>
                </c:pt>
                <c:pt idx="11558">
                  <c:v>2.8571428571428598E-2</c:v>
                </c:pt>
                <c:pt idx="11559">
                  <c:v>0.39344262295082</c:v>
                </c:pt>
                <c:pt idx="11560">
                  <c:v>5.5604589585172198E-2</c:v>
                </c:pt>
                <c:pt idx="11561">
                  <c:v>0</c:v>
                </c:pt>
                <c:pt idx="11562">
                  <c:v>0.324561403508772</c:v>
                </c:pt>
                <c:pt idx="11563">
                  <c:v>2.1818181818181799E-2</c:v>
                </c:pt>
                <c:pt idx="11564">
                  <c:v>0.36363636363636398</c:v>
                </c:pt>
                <c:pt idx="11565">
                  <c:v>7.5789473684210601E-2</c:v>
                </c:pt>
                <c:pt idx="11566">
                  <c:v>7.4727750657153702E-2</c:v>
                </c:pt>
                <c:pt idx="11567">
                  <c:v>0.68627450980392102</c:v>
                </c:pt>
                <c:pt idx="11568">
                  <c:v>0.11869031377899</c:v>
                </c:pt>
                <c:pt idx="11569">
                  <c:v>-2.2756005056889999E-2</c:v>
                </c:pt>
                <c:pt idx="11570">
                  <c:v>0.12519685039370099</c:v>
                </c:pt>
                <c:pt idx="11571">
                  <c:v>7.6298701298701296E-2</c:v>
                </c:pt>
                <c:pt idx="11572">
                  <c:v>0.137580299785867</c:v>
                </c:pt>
                <c:pt idx="11573">
                  <c:v>0.23501683501683501</c:v>
                </c:pt>
                <c:pt idx="11574">
                  <c:v>0.115555555555555</c:v>
                </c:pt>
                <c:pt idx="11575">
                  <c:v>0.140918580375783</c:v>
                </c:pt>
                <c:pt idx="11576">
                  <c:v>0.318032786885246</c:v>
                </c:pt>
                <c:pt idx="11577">
                  <c:v>0.18373493975903599</c:v>
                </c:pt>
                <c:pt idx="11578">
                  <c:v>2.5229357798165E-2</c:v>
                </c:pt>
                <c:pt idx="11579">
                  <c:v>0.27857142857142903</c:v>
                </c:pt>
              </c:numCache>
            </c:numRef>
          </c:cat>
          <c:val>
            <c:numRef>
              <c:f>StocksCluster!$G$2:$G$11581</c:f>
              <c:numCache>
                <c:formatCode>General</c:formatCode>
                <c:ptCount val="11580"/>
                <c:pt idx="0">
                  <c:v>-2.0517028999999999E-2</c:v>
                </c:pt>
                <c:pt idx="1">
                  <c:v>-2.5321311999999999E-2</c:v>
                </c:pt>
                <c:pt idx="2">
                  <c:v>-0.13538461500000001</c:v>
                </c:pt>
                <c:pt idx="3">
                  <c:v>-9.4E-2</c:v>
                </c:pt>
                <c:pt idx="4">
                  <c:v>0.35530086</c:v>
                </c:pt>
                <c:pt idx="5">
                  <c:v>0.27444693799999997</c:v>
                </c:pt>
                <c:pt idx="6">
                  <c:v>2.5963149000000001E-2</c:v>
                </c:pt>
                <c:pt idx="7">
                  <c:v>-0.13139635699999999</c:v>
                </c:pt>
                <c:pt idx="8">
                  <c:v>-8.7941976000000005E-2</c:v>
                </c:pt>
                <c:pt idx="9">
                  <c:v>3.3333333E-2</c:v>
                </c:pt>
                <c:pt idx="10">
                  <c:v>-2.1739129999999999E-2</c:v>
                </c:pt>
                <c:pt idx="11">
                  <c:v>4.0588235E-2</c:v>
                </c:pt>
                <c:pt idx="12">
                  <c:v>-0.19362532499999999</c:v>
                </c:pt>
                <c:pt idx="13">
                  <c:v>-0.23811226299999999</c:v>
                </c:pt>
                <c:pt idx="14">
                  <c:v>-0.11240310100000001</c:v>
                </c:pt>
                <c:pt idx="15">
                  <c:v>-0.50071428600000001</c:v>
                </c:pt>
                <c:pt idx="16">
                  <c:v>-7.8981601999999998E-2</c:v>
                </c:pt>
                <c:pt idx="17">
                  <c:v>0.16411682899999999</c:v>
                </c:pt>
                <c:pt idx="18">
                  <c:v>7.6086956999999997E-2</c:v>
                </c:pt>
                <c:pt idx="19">
                  <c:v>-0.36467822500000002</c:v>
                </c:pt>
                <c:pt idx="20">
                  <c:v>3.1666670000000002E-3</c:v>
                </c:pt>
                <c:pt idx="21">
                  <c:v>-0.131971117</c:v>
                </c:pt>
                <c:pt idx="22">
                  <c:v>-0.23651170699999999</c:v>
                </c:pt>
                <c:pt idx="23">
                  <c:v>5.1758197999999998E-2</c:v>
                </c:pt>
                <c:pt idx="24">
                  <c:v>0.29729729700000002</c:v>
                </c:pt>
                <c:pt idx="25">
                  <c:v>-0.174924471</c:v>
                </c:pt>
                <c:pt idx="26">
                  <c:v>-8.4745763000000002E-2</c:v>
                </c:pt>
                <c:pt idx="27">
                  <c:v>-0.186390533</c:v>
                </c:pt>
                <c:pt idx="28">
                  <c:v>-4.5432576000000002E-2</c:v>
                </c:pt>
                <c:pt idx="29">
                  <c:v>0.33944954100000002</c:v>
                </c:pt>
                <c:pt idx="30">
                  <c:v>-5.1490515000000001E-2</c:v>
                </c:pt>
                <c:pt idx="31">
                  <c:v>5.4785894000000002E-2</c:v>
                </c:pt>
                <c:pt idx="32">
                  <c:v>-0.29711375200000001</c:v>
                </c:pt>
                <c:pt idx="33">
                  <c:v>3.3333333E-2</c:v>
                </c:pt>
                <c:pt idx="34">
                  <c:v>5.4457830999999998E-2</c:v>
                </c:pt>
                <c:pt idx="35">
                  <c:v>0.17018570299999999</c:v>
                </c:pt>
                <c:pt idx="36">
                  <c:v>0.1</c:v>
                </c:pt>
                <c:pt idx="37">
                  <c:v>5.4844610000000004E-3</c:v>
                </c:pt>
                <c:pt idx="38">
                  <c:v>-0.11627907</c:v>
                </c:pt>
                <c:pt idx="39">
                  <c:v>-3.7352941000000001E-2</c:v>
                </c:pt>
                <c:pt idx="40">
                  <c:v>-7.8571428999999998E-2</c:v>
                </c:pt>
                <c:pt idx="41">
                  <c:v>4.1666666999999998E-2</c:v>
                </c:pt>
                <c:pt idx="42">
                  <c:v>-1.0971787E-2</c:v>
                </c:pt>
                <c:pt idx="43">
                  <c:v>-0.16451932599999999</c:v>
                </c:pt>
                <c:pt idx="44">
                  <c:v>0.48507462699999998</c:v>
                </c:pt>
                <c:pt idx="45">
                  <c:v>-0.14897260300000001</c:v>
                </c:pt>
                <c:pt idx="46">
                  <c:v>0.465986395</c:v>
                </c:pt>
                <c:pt idx="47">
                  <c:v>-6.8158990000000003E-2</c:v>
                </c:pt>
                <c:pt idx="48">
                  <c:v>-0.15123456800000001</c:v>
                </c:pt>
                <c:pt idx="49">
                  <c:v>-0.244090159</c:v>
                </c:pt>
                <c:pt idx="50">
                  <c:v>-0.13559321999999999</c:v>
                </c:pt>
                <c:pt idx="51">
                  <c:v>-4.5090908999999998E-2</c:v>
                </c:pt>
                <c:pt idx="52">
                  <c:v>3.3457249000000001E-2</c:v>
                </c:pt>
                <c:pt idx="53">
                  <c:v>1.9607843E-2</c:v>
                </c:pt>
                <c:pt idx="54">
                  <c:v>3.0110934999999998E-2</c:v>
                </c:pt>
                <c:pt idx="55">
                  <c:v>2.3529409999999999E-3</c:v>
                </c:pt>
                <c:pt idx="56">
                  <c:v>-0.21693121700000001</c:v>
                </c:pt>
                <c:pt idx="57">
                  <c:v>0.26727272699999999</c:v>
                </c:pt>
                <c:pt idx="58">
                  <c:v>0.14285714299999999</c:v>
                </c:pt>
                <c:pt idx="59">
                  <c:v>0.102409639</c:v>
                </c:pt>
                <c:pt idx="60">
                  <c:v>-6.9598839999999995E-2</c:v>
                </c:pt>
                <c:pt idx="61">
                  <c:v>-0.17906786599999999</c:v>
                </c:pt>
                <c:pt idx="62">
                  <c:v>-0.240448147</c:v>
                </c:pt>
                <c:pt idx="63">
                  <c:v>0.10375</c:v>
                </c:pt>
                <c:pt idx="64">
                  <c:v>-4.0838852000000002E-2</c:v>
                </c:pt>
                <c:pt idx="65">
                  <c:v>-0.44821292800000001</c:v>
                </c:pt>
                <c:pt idx="66">
                  <c:v>5.8823528999999999E-2</c:v>
                </c:pt>
                <c:pt idx="67">
                  <c:v>-0.12521739100000001</c:v>
                </c:pt>
                <c:pt idx="68">
                  <c:v>-0.28278688499999999</c:v>
                </c:pt>
                <c:pt idx="69">
                  <c:v>-7.8431372999999999E-2</c:v>
                </c:pt>
                <c:pt idx="70">
                  <c:v>0.13523131699999999</c:v>
                </c:pt>
                <c:pt idx="71">
                  <c:v>0.106770833</c:v>
                </c:pt>
                <c:pt idx="72">
                  <c:v>0.29876106200000002</c:v>
                </c:pt>
                <c:pt idx="73">
                  <c:v>-0.16092943200000001</c:v>
                </c:pt>
                <c:pt idx="74">
                  <c:v>0.19525773199999999</c:v>
                </c:pt>
                <c:pt idx="75">
                  <c:v>-4.9667178999999999E-2</c:v>
                </c:pt>
                <c:pt idx="76">
                  <c:v>0.21032258100000001</c:v>
                </c:pt>
                <c:pt idx="77">
                  <c:v>-8.5582620000000005E-3</c:v>
                </c:pt>
                <c:pt idx="78">
                  <c:v>2.4179104E-2</c:v>
                </c:pt>
                <c:pt idx="79">
                  <c:v>1.2566137999999999E-2</c:v>
                </c:pt>
                <c:pt idx="80">
                  <c:v>-6.4102564000000001E-2</c:v>
                </c:pt>
                <c:pt idx="81">
                  <c:v>-8.7596524999999995E-2</c:v>
                </c:pt>
                <c:pt idx="82">
                  <c:v>-0.34505772000000001</c:v>
                </c:pt>
                <c:pt idx="83">
                  <c:v>2.8481012999999999E-2</c:v>
                </c:pt>
                <c:pt idx="84">
                  <c:v>0</c:v>
                </c:pt>
                <c:pt idx="85">
                  <c:v>3.9653600999999997E-2</c:v>
                </c:pt>
                <c:pt idx="86">
                  <c:v>-2.4390243999999998E-2</c:v>
                </c:pt>
                <c:pt idx="87">
                  <c:v>0.207637232</c:v>
                </c:pt>
                <c:pt idx="88">
                  <c:v>0.13636363600000001</c:v>
                </c:pt>
                <c:pt idx="89">
                  <c:v>0.04</c:v>
                </c:pt>
                <c:pt idx="90">
                  <c:v>-0.11096774199999999</c:v>
                </c:pt>
                <c:pt idx="91">
                  <c:v>-0.13323427400000001</c:v>
                </c:pt>
                <c:pt idx="92">
                  <c:v>-3.7037037000000002E-2</c:v>
                </c:pt>
                <c:pt idx="93">
                  <c:v>-5.9171597999999999E-2</c:v>
                </c:pt>
                <c:pt idx="94">
                  <c:v>0.387640449</c:v>
                </c:pt>
                <c:pt idx="95">
                  <c:v>-0.23466981100000001</c:v>
                </c:pt>
                <c:pt idx="96">
                  <c:v>1.9867550000000001E-2</c:v>
                </c:pt>
                <c:pt idx="97">
                  <c:v>-8.5714286000000001E-2</c:v>
                </c:pt>
                <c:pt idx="98">
                  <c:v>1.3108613999999999E-2</c:v>
                </c:pt>
                <c:pt idx="99">
                  <c:v>-0.44167389400000001</c:v>
                </c:pt>
                <c:pt idx="100">
                  <c:v>0.103950104</c:v>
                </c:pt>
                <c:pt idx="101">
                  <c:v>5.6326530999999999E-2</c:v>
                </c:pt>
                <c:pt idx="102">
                  <c:v>7.2033897999999999E-2</c:v>
                </c:pt>
                <c:pt idx="103">
                  <c:v>0.34615384599999999</c:v>
                </c:pt>
                <c:pt idx="104">
                  <c:v>3.6437246999999999E-2</c:v>
                </c:pt>
                <c:pt idx="105">
                  <c:v>-4.1666666999999998E-2</c:v>
                </c:pt>
                <c:pt idx="106">
                  <c:v>1.4545455000000001E-2</c:v>
                </c:pt>
                <c:pt idx="107">
                  <c:v>0.232247285</c:v>
                </c:pt>
                <c:pt idx="108">
                  <c:v>-0.23533980600000001</c:v>
                </c:pt>
                <c:pt idx="109">
                  <c:v>-0.219298246</c:v>
                </c:pt>
                <c:pt idx="110">
                  <c:v>0.12931034499999999</c:v>
                </c:pt>
                <c:pt idx="111">
                  <c:v>-1.7857142999999999E-2</c:v>
                </c:pt>
                <c:pt idx="112">
                  <c:v>4.4444444E-2</c:v>
                </c:pt>
                <c:pt idx="113">
                  <c:v>1.3770311E-2</c:v>
                </c:pt>
                <c:pt idx="114">
                  <c:v>-0.43479890100000002</c:v>
                </c:pt>
                <c:pt idx="115">
                  <c:v>-6.4625849999999999E-2</c:v>
                </c:pt>
                <c:pt idx="116">
                  <c:v>-9.0403340000000006E-3</c:v>
                </c:pt>
                <c:pt idx="117">
                  <c:v>6.6666666999999999E-2</c:v>
                </c:pt>
                <c:pt idx="118">
                  <c:v>3.5200000000000002E-2</c:v>
                </c:pt>
                <c:pt idx="119">
                  <c:v>4.6153845999999998E-2</c:v>
                </c:pt>
                <c:pt idx="120">
                  <c:v>0.76315789499999998</c:v>
                </c:pt>
                <c:pt idx="121">
                  <c:v>0.213675214</c:v>
                </c:pt>
                <c:pt idx="122">
                  <c:v>5.7692307999999998E-2</c:v>
                </c:pt>
                <c:pt idx="123">
                  <c:v>-0.112</c:v>
                </c:pt>
                <c:pt idx="124">
                  <c:v>-0.30895960300000003</c:v>
                </c:pt>
                <c:pt idx="125">
                  <c:v>4.7956310000000002E-2</c:v>
                </c:pt>
                <c:pt idx="126">
                  <c:v>-0.37318255299999997</c:v>
                </c:pt>
                <c:pt idx="127">
                  <c:v>0.25786163499999998</c:v>
                </c:pt>
                <c:pt idx="128">
                  <c:v>0.02</c:v>
                </c:pt>
                <c:pt idx="129">
                  <c:v>1.0833333000000001E-2</c:v>
                </c:pt>
                <c:pt idx="130">
                  <c:v>7.4999999999999997E-2</c:v>
                </c:pt>
                <c:pt idx="131">
                  <c:v>-0.26850258199999999</c:v>
                </c:pt>
                <c:pt idx="132">
                  <c:v>-0.48443473500000001</c:v>
                </c:pt>
                <c:pt idx="133">
                  <c:v>2.9176470999999999E-2</c:v>
                </c:pt>
                <c:pt idx="134">
                  <c:v>0.119402985</c:v>
                </c:pt>
                <c:pt idx="135">
                  <c:v>-1.2425446999999999E-2</c:v>
                </c:pt>
                <c:pt idx="136">
                  <c:v>5.2188551999999999E-2</c:v>
                </c:pt>
                <c:pt idx="137">
                  <c:v>0</c:v>
                </c:pt>
                <c:pt idx="138">
                  <c:v>-2.7673896999999999E-2</c:v>
                </c:pt>
                <c:pt idx="139">
                  <c:v>7.0950469000000002E-2</c:v>
                </c:pt>
                <c:pt idx="140">
                  <c:v>-6.0606061000000003E-2</c:v>
                </c:pt>
                <c:pt idx="141">
                  <c:v>4.2710706000000001E-2</c:v>
                </c:pt>
                <c:pt idx="142">
                  <c:v>0</c:v>
                </c:pt>
                <c:pt idx="143">
                  <c:v>-0.16839916799999999</c:v>
                </c:pt>
                <c:pt idx="144">
                  <c:v>0.12855740900000001</c:v>
                </c:pt>
                <c:pt idx="145">
                  <c:v>-9.4801223000000004E-2</c:v>
                </c:pt>
                <c:pt idx="146">
                  <c:v>0.108562691</c:v>
                </c:pt>
                <c:pt idx="147">
                  <c:v>-2.2223439000000001E-2</c:v>
                </c:pt>
                <c:pt idx="148">
                  <c:v>3.1034483000000002E-2</c:v>
                </c:pt>
                <c:pt idx="149">
                  <c:v>7.3333333000000001E-2</c:v>
                </c:pt>
                <c:pt idx="150">
                  <c:v>6.1892129999999998E-3</c:v>
                </c:pt>
                <c:pt idx="151">
                  <c:v>-0.22468750000000001</c:v>
                </c:pt>
                <c:pt idx="152">
                  <c:v>-0.209876543</c:v>
                </c:pt>
                <c:pt idx="153">
                  <c:v>-8.8148147999999996E-2</c:v>
                </c:pt>
                <c:pt idx="154">
                  <c:v>1.6774193999999999E-2</c:v>
                </c:pt>
                <c:pt idx="155">
                  <c:v>5.9230009999999998E-3</c:v>
                </c:pt>
                <c:pt idx="156">
                  <c:v>-0.12</c:v>
                </c:pt>
                <c:pt idx="157">
                  <c:v>0.18553645499999999</c:v>
                </c:pt>
                <c:pt idx="158">
                  <c:v>-6.5650644999999994E-2</c:v>
                </c:pt>
                <c:pt idx="159">
                  <c:v>8.9918256000000002E-2</c:v>
                </c:pt>
                <c:pt idx="160">
                  <c:v>-0.52577122099999996</c:v>
                </c:pt>
                <c:pt idx="161">
                  <c:v>-3.7369208000000001E-2</c:v>
                </c:pt>
                <c:pt idx="162">
                  <c:v>0.14124293800000001</c:v>
                </c:pt>
                <c:pt idx="163">
                  <c:v>-0.216</c:v>
                </c:pt>
                <c:pt idx="164">
                  <c:v>-3.15E-2</c:v>
                </c:pt>
                <c:pt idx="165">
                  <c:v>9.6996019000000003E-2</c:v>
                </c:pt>
                <c:pt idx="166">
                  <c:v>-4.8969072000000002E-2</c:v>
                </c:pt>
                <c:pt idx="167">
                  <c:v>-0.23338843000000001</c:v>
                </c:pt>
                <c:pt idx="168">
                  <c:v>-3.4418604999999998E-2</c:v>
                </c:pt>
                <c:pt idx="169">
                  <c:v>0.18292682900000001</c:v>
                </c:pt>
                <c:pt idx="170">
                  <c:v>-3.1563845E-2</c:v>
                </c:pt>
                <c:pt idx="171">
                  <c:v>9.5135134999999996E-2</c:v>
                </c:pt>
                <c:pt idx="172">
                  <c:v>-1.8313253000000002E-2</c:v>
                </c:pt>
                <c:pt idx="173">
                  <c:v>0.15219512199999999</c:v>
                </c:pt>
                <c:pt idx="174">
                  <c:v>-2.5806449999999999E-3</c:v>
                </c:pt>
                <c:pt idx="175">
                  <c:v>-0.20833333300000001</c:v>
                </c:pt>
                <c:pt idx="176">
                  <c:v>-2.1663173000000001E-2</c:v>
                </c:pt>
                <c:pt idx="177">
                  <c:v>7.3985679999999998E-2</c:v>
                </c:pt>
                <c:pt idx="178">
                  <c:v>-0.197839298</c:v>
                </c:pt>
                <c:pt idx="179">
                  <c:v>9.3666666999999995E-2</c:v>
                </c:pt>
                <c:pt idx="180">
                  <c:v>-6.7383215999999996E-2</c:v>
                </c:pt>
                <c:pt idx="181">
                  <c:v>0.16837782300000001</c:v>
                </c:pt>
                <c:pt idx="182">
                  <c:v>0</c:v>
                </c:pt>
                <c:pt idx="183">
                  <c:v>-2.3119265999999999E-2</c:v>
                </c:pt>
                <c:pt idx="184">
                  <c:v>2.7027026999999999E-2</c:v>
                </c:pt>
                <c:pt idx="185">
                  <c:v>0</c:v>
                </c:pt>
                <c:pt idx="186">
                  <c:v>9.1831800000000009E-3</c:v>
                </c:pt>
                <c:pt idx="187">
                  <c:v>1.3888889E-2</c:v>
                </c:pt>
                <c:pt idx="188">
                  <c:v>0.17648270199999999</c:v>
                </c:pt>
                <c:pt idx="189">
                  <c:v>0.224226804</c:v>
                </c:pt>
                <c:pt idx="190">
                  <c:v>-0.11213675200000001</c:v>
                </c:pt>
                <c:pt idx="191">
                  <c:v>-0.18</c:v>
                </c:pt>
                <c:pt idx="192">
                  <c:v>0.15289982399999999</c:v>
                </c:pt>
                <c:pt idx="193">
                  <c:v>-0.33503794100000001</c:v>
                </c:pt>
                <c:pt idx="194">
                  <c:v>0.28865979400000003</c:v>
                </c:pt>
                <c:pt idx="195">
                  <c:v>1.2072434999999999E-2</c:v>
                </c:pt>
                <c:pt idx="196">
                  <c:v>-2.7777777999999999E-2</c:v>
                </c:pt>
                <c:pt idx="197">
                  <c:v>0</c:v>
                </c:pt>
                <c:pt idx="198">
                  <c:v>0.114259598</c:v>
                </c:pt>
                <c:pt idx="199">
                  <c:v>-0.136798906</c:v>
                </c:pt>
                <c:pt idx="200">
                  <c:v>-6.2761509999999998E-3</c:v>
                </c:pt>
                <c:pt idx="201">
                  <c:v>1.1857708E-2</c:v>
                </c:pt>
                <c:pt idx="202">
                  <c:v>-3.8604741999999997E-2</c:v>
                </c:pt>
                <c:pt idx="203">
                  <c:v>7.5414781E-2</c:v>
                </c:pt>
                <c:pt idx="204">
                  <c:v>-2.9126214000000001E-2</c:v>
                </c:pt>
                <c:pt idx="205">
                  <c:v>1.8428710000000001E-2</c:v>
                </c:pt>
                <c:pt idx="206">
                  <c:v>-8.3529411999999997E-2</c:v>
                </c:pt>
                <c:pt idx="207">
                  <c:v>6.7114089999999998E-3</c:v>
                </c:pt>
                <c:pt idx="208">
                  <c:v>-0.45298500400000002</c:v>
                </c:pt>
                <c:pt idx="209">
                  <c:v>-0.203753351</c:v>
                </c:pt>
                <c:pt idx="210">
                  <c:v>-0.26889534900000001</c:v>
                </c:pt>
                <c:pt idx="211">
                  <c:v>0.342526316</c:v>
                </c:pt>
                <c:pt idx="212">
                  <c:v>-0.25650557600000001</c:v>
                </c:pt>
                <c:pt idx="213">
                  <c:v>-0.105186267</c:v>
                </c:pt>
                <c:pt idx="214">
                  <c:v>-8.8888890000000005E-3</c:v>
                </c:pt>
                <c:pt idx="215">
                  <c:v>-0.142564103</c:v>
                </c:pt>
                <c:pt idx="216">
                  <c:v>0.20069974600000001</c:v>
                </c:pt>
                <c:pt idx="217">
                  <c:v>9.7130243000000005E-2</c:v>
                </c:pt>
                <c:pt idx="218">
                  <c:v>7.6359194000000005E-2</c:v>
                </c:pt>
                <c:pt idx="219">
                  <c:v>6.2252964000000001E-2</c:v>
                </c:pt>
                <c:pt idx="220">
                  <c:v>-4.1811846999999999E-2</c:v>
                </c:pt>
                <c:pt idx="221">
                  <c:v>8.2966226000000004E-2</c:v>
                </c:pt>
                <c:pt idx="222">
                  <c:v>-0.134615385</c:v>
                </c:pt>
                <c:pt idx="223">
                  <c:v>-0.15750371499999999</c:v>
                </c:pt>
                <c:pt idx="224">
                  <c:v>-0.15112160599999999</c:v>
                </c:pt>
                <c:pt idx="225">
                  <c:v>-0.16417910399999999</c:v>
                </c:pt>
                <c:pt idx="226">
                  <c:v>-0.28048780499999998</c:v>
                </c:pt>
                <c:pt idx="227">
                  <c:v>7.0274637000000001E-2</c:v>
                </c:pt>
                <c:pt idx="228">
                  <c:v>-0.47529411799999999</c:v>
                </c:pt>
                <c:pt idx="229">
                  <c:v>4.4444439999999997E-3</c:v>
                </c:pt>
                <c:pt idx="230">
                  <c:v>0.45219638200000001</c:v>
                </c:pt>
                <c:pt idx="231">
                  <c:v>-0.28714285699999997</c:v>
                </c:pt>
                <c:pt idx="232">
                  <c:v>-0.34335560500000001</c:v>
                </c:pt>
                <c:pt idx="233">
                  <c:v>-3.2967033E-2</c:v>
                </c:pt>
                <c:pt idx="234">
                  <c:v>5.7213930000000003E-2</c:v>
                </c:pt>
                <c:pt idx="235">
                  <c:v>0.35666666699999999</c:v>
                </c:pt>
                <c:pt idx="236">
                  <c:v>-0.76130962899999999</c:v>
                </c:pt>
                <c:pt idx="237">
                  <c:v>-1.3333332999999999E-2</c:v>
                </c:pt>
                <c:pt idx="238">
                  <c:v>5.9654631E-2</c:v>
                </c:pt>
                <c:pt idx="239">
                  <c:v>-0.171875</c:v>
                </c:pt>
                <c:pt idx="240">
                  <c:v>-7.6354679999999994E-2</c:v>
                </c:pt>
                <c:pt idx="241">
                  <c:v>-0.224054316</c:v>
                </c:pt>
                <c:pt idx="242">
                  <c:v>-7.9685508000000002E-2</c:v>
                </c:pt>
                <c:pt idx="243">
                  <c:v>-0.31222222199999999</c:v>
                </c:pt>
                <c:pt idx="244">
                  <c:v>-0.13714285700000001</c:v>
                </c:pt>
                <c:pt idx="245">
                  <c:v>-0.20435510900000001</c:v>
                </c:pt>
                <c:pt idx="246">
                  <c:v>-0.16089552200000001</c:v>
                </c:pt>
                <c:pt idx="247">
                  <c:v>-1.3921114E-2</c:v>
                </c:pt>
                <c:pt idx="248">
                  <c:v>2.5999999999999999E-2</c:v>
                </c:pt>
                <c:pt idx="249">
                  <c:v>-1.0504202000000001E-2</c:v>
                </c:pt>
                <c:pt idx="250">
                  <c:v>3.1018681999999999E-2</c:v>
                </c:pt>
                <c:pt idx="251">
                  <c:v>0.206724782</c:v>
                </c:pt>
                <c:pt idx="252">
                  <c:v>1.8518519000000001E-2</c:v>
                </c:pt>
                <c:pt idx="253">
                  <c:v>-5.1155116E-2</c:v>
                </c:pt>
                <c:pt idx="254">
                  <c:v>5.9230009999999998E-3</c:v>
                </c:pt>
                <c:pt idx="255">
                  <c:v>3.2502366999999997E-2</c:v>
                </c:pt>
                <c:pt idx="256">
                  <c:v>0.46058917199999999</c:v>
                </c:pt>
                <c:pt idx="257">
                  <c:v>-4.8138869000000001E-2</c:v>
                </c:pt>
                <c:pt idx="258">
                  <c:v>-0.28337531500000002</c:v>
                </c:pt>
                <c:pt idx="259">
                  <c:v>0.138663968</c:v>
                </c:pt>
                <c:pt idx="260">
                  <c:v>-5.9381646000000003E-2</c:v>
                </c:pt>
                <c:pt idx="261">
                  <c:v>0.12867843800000001</c:v>
                </c:pt>
                <c:pt idx="262">
                  <c:v>-8.9552239000000006E-2</c:v>
                </c:pt>
                <c:pt idx="263">
                  <c:v>8.2330097000000005E-2</c:v>
                </c:pt>
                <c:pt idx="264">
                  <c:v>-0.306233062</c:v>
                </c:pt>
                <c:pt idx="265">
                  <c:v>-0.13800000000000001</c:v>
                </c:pt>
                <c:pt idx="266">
                  <c:v>0.23669172899999999</c:v>
                </c:pt>
                <c:pt idx="267">
                  <c:v>0.158878505</c:v>
                </c:pt>
                <c:pt idx="268">
                  <c:v>-0.21553497899999999</c:v>
                </c:pt>
                <c:pt idx="269">
                  <c:v>2.5691700000000001E-2</c:v>
                </c:pt>
                <c:pt idx="270">
                  <c:v>-3.7950660000000002E-3</c:v>
                </c:pt>
                <c:pt idx="271">
                  <c:v>-1.3714285999999999E-2</c:v>
                </c:pt>
                <c:pt idx="272">
                  <c:v>5.5705300999999999E-2</c:v>
                </c:pt>
                <c:pt idx="273">
                  <c:v>-3.0303030000000002E-2</c:v>
                </c:pt>
                <c:pt idx="274">
                  <c:v>0.112727273</c:v>
                </c:pt>
                <c:pt idx="275">
                  <c:v>6.1666667000000001E-2</c:v>
                </c:pt>
                <c:pt idx="276">
                  <c:v>6.2322945999999997E-2</c:v>
                </c:pt>
                <c:pt idx="277">
                  <c:v>9.3023255999999999E-2</c:v>
                </c:pt>
                <c:pt idx="278">
                  <c:v>5.8823528999999999E-2</c:v>
                </c:pt>
                <c:pt idx="279">
                  <c:v>-0.10968661</c:v>
                </c:pt>
                <c:pt idx="280">
                  <c:v>-0.262032086</c:v>
                </c:pt>
                <c:pt idx="281">
                  <c:v>0.125</c:v>
                </c:pt>
                <c:pt idx="282">
                  <c:v>-5.9481865000000002E-2</c:v>
                </c:pt>
                <c:pt idx="283">
                  <c:v>5.6179775000000001E-2</c:v>
                </c:pt>
                <c:pt idx="284">
                  <c:v>0.121304791</c:v>
                </c:pt>
                <c:pt idx="285">
                  <c:v>-0.10497237600000001</c:v>
                </c:pt>
                <c:pt idx="286">
                  <c:v>-2.6666667000000002E-2</c:v>
                </c:pt>
                <c:pt idx="287">
                  <c:v>3.4285714000000002E-2</c:v>
                </c:pt>
                <c:pt idx="288">
                  <c:v>-5.9383499999999999E-2</c:v>
                </c:pt>
                <c:pt idx="289">
                  <c:v>7.0000000000000007E-2</c:v>
                </c:pt>
                <c:pt idx="290">
                  <c:v>0.13538461500000001</c:v>
                </c:pt>
                <c:pt idx="291">
                  <c:v>-9.7555965999999994E-2</c:v>
                </c:pt>
                <c:pt idx="292">
                  <c:v>0.21875</c:v>
                </c:pt>
                <c:pt idx="293">
                  <c:v>-0.111111111</c:v>
                </c:pt>
                <c:pt idx="294">
                  <c:v>-0.17783505199999999</c:v>
                </c:pt>
                <c:pt idx="295">
                  <c:v>3.2258065000000002E-2</c:v>
                </c:pt>
                <c:pt idx="296">
                  <c:v>0.18833333299999999</c:v>
                </c:pt>
                <c:pt idx="297">
                  <c:v>-5.5891239000000002E-2</c:v>
                </c:pt>
                <c:pt idx="298">
                  <c:v>1.4615385E-2</c:v>
                </c:pt>
                <c:pt idx="299">
                  <c:v>-4.4705882000000002E-2</c:v>
                </c:pt>
                <c:pt idx="300">
                  <c:v>-0.43244739799999998</c:v>
                </c:pt>
                <c:pt idx="301">
                  <c:v>0.19951338199999999</c:v>
                </c:pt>
                <c:pt idx="302">
                  <c:v>8.6956519999999999E-3</c:v>
                </c:pt>
                <c:pt idx="303">
                  <c:v>7.6650645000000003E-2</c:v>
                </c:pt>
                <c:pt idx="304">
                  <c:v>9.5447870000000008E-3</c:v>
                </c:pt>
                <c:pt idx="305">
                  <c:v>-0.12605042</c:v>
                </c:pt>
                <c:pt idx="306">
                  <c:v>-5.8823528999999999E-2</c:v>
                </c:pt>
                <c:pt idx="307">
                  <c:v>-0.137624467</c:v>
                </c:pt>
                <c:pt idx="308">
                  <c:v>-7.9401610999999997E-2</c:v>
                </c:pt>
                <c:pt idx="309">
                  <c:v>-0.118577075</c:v>
                </c:pt>
                <c:pt idx="310">
                  <c:v>-0.25519445899999998</c:v>
                </c:pt>
                <c:pt idx="311">
                  <c:v>1.9230769000000002E-2</c:v>
                </c:pt>
                <c:pt idx="312">
                  <c:v>2.0749665E-2</c:v>
                </c:pt>
                <c:pt idx="313">
                  <c:v>1.2735956E-2</c:v>
                </c:pt>
                <c:pt idx="314">
                  <c:v>2.3199022999999999E-2</c:v>
                </c:pt>
                <c:pt idx="315">
                  <c:v>-0.101265823</c:v>
                </c:pt>
                <c:pt idx="316">
                  <c:v>-5.2903225999999998E-2</c:v>
                </c:pt>
                <c:pt idx="317">
                  <c:v>-7.4074074000000004E-2</c:v>
                </c:pt>
                <c:pt idx="318">
                  <c:v>0.04</c:v>
                </c:pt>
                <c:pt idx="319">
                  <c:v>0.51209677399999998</c:v>
                </c:pt>
                <c:pt idx="320">
                  <c:v>3.5502959000000001E-2</c:v>
                </c:pt>
                <c:pt idx="321">
                  <c:v>-3.2884903E-2</c:v>
                </c:pt>
                <c:pt idx="322">
                  <c:v>0.72</c:v>
                </c:pt>
                <c:pt idx="323">
                  <c:v>2.1566401999999998E-2</c:v>
                </c:pt>
                <c:pt idx="324">
                  <c:v>-9.5999999999999992E-3</c:v>
                </c:pt>
                <c:pt idx="325">
                  <c:v>-0.15497869</c:v>
                </c:pt>
                <c:pt idx="326">
                  <c:v>0.20374999999999999</c:v>
                </c:pt>
                <c:pt idx="327">
                  <c:v>-0.35092127299999998</c:v>
                </c:pt>
                <c:pt idx="328">
                  <c:v>-3.6470587999999998E-2</c:v>
                </c:pt>
                <c:pt idx="329">
                  <c:v>-0.18354017</c:v>
                </c:pt>
                <c:pt idx="330">
                  <c:v>-0.369565217</c:v>
                </c:pt>
                <c:pt idx="331">
                  <c:v>8.1739129999999993E-2</c:v>
                </c:pt>
                <c:pt idx="332">
                  <c:v>-6.1224489999999999E-2</c:v>
                </c:pt>
                <c:pt idx="333">
                  <c:v>0</c:v>
                </c:pt>
                <c:pt idx="334">
                  <c:v>7.1999999999999995E-2</c:v>
                </c:pt>
                <c:pt idx="335">
                  <c:v>-0.13513513499999999</c:v>
                </c:pt>
                <c:pt idx="336">
                  <c:v>-1.4937107E-2</c:v>
                </c:pt>
                <c:pt idx="337">
                  <c:v>5.2941176E-2</c:v>
                </c:pt>
                <c:pt idx="338">
                  <c:v>-0.30101130300000001</c:v>
                </c:pt>
                <c:pt idx="339">
                  <c:v>0.19047618999999999</c:v>
                </c:pt>
                <c:pt idx="340">
                  <c:v>2.2122474999999999E-2</c:v>
                </c:pt>
                <c:pt idx="341">
                  <c:v>0.21350164699999999</c:v>
                </c:pt>
                <c:pt idx="342">
                  <c:v>0</c:v>
                </c:pt>
                <c:pt idx="343">
                  <c:v>-1.3157894999999999E-2</c:v>
                </c:pt>
                <c:pt idx="344">
                  <c:v>4.0322580000000004E-3</c:v>
                </c:pt>
                <c:pt idx="345">
                  <c:v>3.5551503999999998E-2</c:v>
                </c:pt>
                <c:pt idx="346">
                  <c:v>-5.8983051000000002E-2</c:v>
                </c:pt>
                <c:pt idx="347">
                  <c:v>3.1134649E-2</c:v>
                </c:pt>
                <c:pt idx="348">
                  <c:v>0</c:v>
                </c:pt>
                <c:pt idx="349">
                  <c:v>0.10344827600000001</c:v>
                </c:pt>
                <c:pt idx="350">
                  <c:v>6.25E-2</c:v>
                </c:pt>
                <c:pt idx="351">
                  <c:v>5.6099226000000002E-2</c:v>
                </c:pt>
                <c:pt idx="352">
                  <c:v>5.0213325000000003E-2</c:v>
                </c:pt>
                <c:pt idx="353">
                  <c:v>4.9498747000000003E-2</c:v>
                </c:pt>
                <c:pt idx="354">
                  <c:v>7.6363635999999999E-2</c:v>
                </c:pt>
                <c:pt idx="355">
                  <c:v>0.34761628999999999</c:v>
                </c:pt>
                <c:pt idx="356">
                  <c:v>-7.3692551999999995E-2</c:v>
                </c:pt>
                <c:pt idx="357">
                  <c:v>2.3255814E-2</c:v>
                </c:pt>
                <c:pt idx="358">
                  <c:v>-2.9585798999999999E-2</c:v>
                </c:pt>
                <c:pt idx="359">
                  <c:v>0.20182950599999999</c:v>
                </c:pt>
                <c:pt idx="360">
                  <c:v>6.2680114999999995E-2</c:v>
                </c:pt>
                <c:pt idx="361">
                  <c:v>3.1376517999999999E-2</c:v>
                </c:pt>
                <c:pt idx="362">
                  <c:v>1.1649295E-2</c:v>
                </c:pt>
                <c:pt idx="363">
                  <c:v>0</c:v>
                </c:pt>
                <c:pt idx="364">
                  <c:v>8.2539680000000004E-3</c:v>
                </c:pt>
                <c:pt idx="365">
                  <c:v>0</c:v>
                </c:pt>
                <c:pt idx="366">
                  <c:v>7.9567061999999994E-2</c:v>
                </c:pt>
                <c:pt idx="367">
                  <c:v>-9.2814371000000007E-2</c:v>
                </c:pt>
                <c:pt idx="368">
                  <c:v>3.1625233000000003E-2</c:v>
                </c:pt>
                <c:pt idx="369">
                  <c:v>-0.141304348</c:v>
                </c:pt>
                <c:pt idx="370">
                  <c:v>0.10666666700000001</c:v>
                </c:pt>
                <c:pt idx="371">
                  <c:v>-0.13003603</c:v>
                </c:pt>
                <c:pt idx="372">
                  <c:v>-8.2809224000000001E-2</c:v>
                </c:pt>
                <c:pt idx="373">
                  <c:v>-2.6715867000000001E-2</c:v>
                </c:pt>
                <c:pt idx="374">
                  <c:v>-0.123920772</c:v>
                </c:pt>
                <c:pt idx="375">
                  <c:v>8.0677966000000004E-2</c:v>
                </c:pt>
                <c:pt idx="376">
                  <c:v>1.3818182E-2</c:v>
                </c:pt>
                <c:pt idx="377">
                  <c:v>2.7777777999999999E-2</c:v>
                </c:pt>
                <c:pt idx="378">
                  <c:v>6.7114089999999998E-3</c:v>
                </c:pt>
                <c:pt idx="379">
                  <c:v>3.6363635999999998E-2</c:v>
                </c:pt>
                <c:pt idx="380">
                  <c:v>6.7907995999999998E-2</c:v>
                </c:pt>
                <c:pt idx="381">
                  <c:v>-8.3870969999999996E-3</c:v>
                </c:pt>
                <c:pt idx="382">
                  <c:v>5.4545455E-2</c:v>
                </c:pt>
                <c:pt idx="383">
                  <c:v>-0.170825688</c:v>
                </c:pt>
                <c:pt idx="384">
                  <c:v>1.4487982E-2</c:v>
                </c:pt>
                <c:pt idx="385">
                  <c:v>-5.8823528999999999E-2</c:v>
                </c:pt>
                <c:pt idx="386">
                  <c:v>-2.3030302999999998E-2</c:v>
                </c:pt>
                <c:pt idx="387">
                  <c:v>-3.5714285999999998E-2</c:v>
                </c:pt>
                <c:pt idx="388">
                  <c:v>0.26840909099999999</c:v>
                </c:pt>
                <c:pt idx="389">
                  <c:v>-0.34625731900000001</c:v>
                </c:pt>
                <c:pt idx="390">
                  <c:v>-7.3260069999999998E-3</c:v>
                </c:pt>
                <c:pt idx="391">
                  <c:v>-3.5887488000000002E-2</c:v>
                </c:pt>
                <c:pt idx="392">
                  <c:v>-9.4674556000000007E-2</c:v>
                </c:pt>
                <c:pt idx="393">
                  <c:v>3.0717716999999999E-2</c:v>
                </c:pt>
                <c:pt idx="394">
                  <c:v>2.5678867000000001E-2</c:v>
                </c:pt>
                <c:pt idx="395">
                  <c:v>0.20341614899999999</c:v>
                </c:pt>
                <c:pt idx="396">
                  <c:v>2.5000000000000001E-2</c:v>
                </c:pt>
                <c:pt idx="397">
                  <c:v>4.8979590000000003E-3</c:v>
                </c:pt>
                <c:pt idx="398">
                  <c:v>0.13857998299999999</c:v>
                </c:pt>
                <c:pt idx="399">
                  <c:v>-1.7411764999999999E-2</c:v>
                </c:pt>
                <c:pt idx="400">
                  <c:v>-2.8571429999999999E-3</c:v>
                </c:pt>
                <c:pt idx="401">
                  <c:v>2.5303644E-2</c:v>
                </c:pt>
                <c:pt idx="402">
                  <c:v>-0.21864077700000001</c:v>
                </c:pt>
                <c:pt idx="403">
                  <c:v>-2.3861171E-2</c:v>
                </c:pt>
                <c:pt idx="404">
                  <c:v>-1.2616202E-2</c:v>
                </c:pt>
                <c:pt idx="405">
                  <c:v>-0.138055556</c:v>
                </c:pt>
                <c:pt idx="406">
                  <c:v>-8.7663551000000006E-2</c:v>
                </c:pt>
                <c:pt idx="407">
                  <c:v>-1.0303688E-2</c:v>
                </c:pt>
                <c:pt idx="408">
                  <c:v>3.4418604999999998E-2</c:v>
                </c:pt>
                <c:pt idx="409">
                  <c:v>-0.22967741899999999</c:v>
                </c:pt>
                <c:pt idx="410">
                  <c:v>-3.0588234999999998E-2</c:v>
                </c:pt>
                <c:pt idx="411">
                  <c:v>0.15663322199999999</c:v>
                </c:pt>
                <c:pt idx="412">
                  <c:v>6.155303E-3</c:v>
                </c:pt>
                <c:pt idx="413">
                  <c:v>0.13872340399999999</c:v>
                </c:pt>
                <c:pt idx="414">
                  <c:v>6.233766E-3</c:v>
                </c:pt>
                <c:pt idx="415">
                  <c:v>0</c:v>
                </c:pt>
                <c:pt idx="416">
                  <c:v>-0.08</c:v>
                </c:pt>
                <c:pt idx="417">
                  <c:v>0.113846154</c:v>
                </c:pt>
                <c:pt idx="418">
                  <c:v>-0.43859649099999998</c:v>
                </c:pt>
                <c:pt idx="419">
                  <c:v>-0.111111111</c:v>
                </c:pt>
                <c:pt idx="420">
                  <c:v>0.131578947</c:v>
                </c:pt>
                <c:pt idx="421">
                  <c:v>0</c:v>
                </c:pt>
                <c:pt idx="422">
                  <c:v>9.5141699999999996E-2</c:v>
                </c:pt>
                <c:pt idx="423">
                  <c:v>0.14955414</c:v>
                </c:pt>
                <c:pt idx="424">
                  <c:v>-0.112727273</c:v>
                </c:pt>
                <c:pt idx="425">
                  <c:v>-1.7241379000000001E-2</c:v>
                </c:pt>
                <c:pt idx="426">
                  <c:v>-0.05</c:v>
                </c:pt>
                <c:pt idx="427">
                  <c:v>-3.3599999999999998E-2</c:v>
                </c:pt>
                <c:pt idx="428">
                  <c:v>-8.4454409999999994E-2</c:v>
                </c:pt>
                <c:pt idx="429">
                  <c:v>4.7741934999999999E-2</c:v>
                </c:pt>
                <c:pt idx="430">
                  <c:v>-0.162824207</c:v>
                </c:pt>
                <c:pt idx="431">
                  <c:v>0.180751573</c:v>
                </c:pt>
                <c:pt idx="432">
                  <c:v>-6.9148935999999994E-2</c:v>
                </c:pt>
                <c:pt idx="433">
                  <c:v>-0.30952381000000001</c:v>
                </c:pt>
                <c:pt idx="434">
                  <c:v>0.18209255499999999</c:v>
                </c:pt>
                <c:pt idx="435">
                  <c:v>-0.11682243</c:v>
                </c:pt>
                <c:pt idx="436">
                  <c:v>-6.7272727000000004E-2</c:v>
                </c:pt>
                <c:pt idx="437">
                  <c:v>5.4188593E-2</c:v>
                </c:pt>
                <c:pt idx="438">
                  <c:v>0.214545455</c:v>
                </c:pt>
                <c:pt idx="439">
                  <c:v>-0.32867884000000003</c:v>
                </c:pt>
                <c:pt idx="440">
                  <c:v>-3.125E-2</c:v>
                </c:pt>
                <c:pt idx="441">
                  <c:v>6.2091502999999999E-2</c:v>
                </c:pt>
                <c:pt idx="442">
                  <c:v>-0.243692661</c:v>
                </c:pt>
                <c:pt idx="443">
                  <c:v>0.05</c:v>
                </c:pt>
                <c:pt idx="444">
                  <c:v>-0.09</c:v>
                </c:pt>
                <c:pt idx="445">
                  <c:v>3.1553398000000003E-2</c:v>
                </c:pt>
                <c:pt idx="446">
                  <c:v>0.108433735</c:v>
                </c:pt>
                <c:pt idx="447">
                  <c:v>-7.0000000000000007E-2</c:v>
                </c:pt>
                <c:pt idx="448">
                  <c:v>0.10619468999999999</c:v>
                </c:pt>
                <c:pt idx="449">
                  <c:v>6.661251E-2</c:v>
                </c:pt>
                <c:pt idx="450">
                  <c:v>0</c:v>
                </c:pt>
                <c:pt idx="451">
                  <c:v>0.62695924800000002</c:v>
                </c:pt>
                <c:pt idx="452">
                  <c:v>-0.114285714</c:v>
                </c:pt>
                <c:pt idx="453">
                  <c:v>-0.27068493199999999</c:v>
                </c:pt>
                <c:pt idx="454">
                  <c:v>7.3985679999999998E-2</c:v>
                </c:pt>
                <c:pt idx="455">
                  <c:v>8.9655169999999992E-3</c:v>
                </c:pt>
                <c:pt idx="456">
                  <c:v>0.128472222</c:v>
                </c:pt>
                <c:pt idx="457">
                  <c:v>-1.5683814000000001E-2</c:v>
                </c:pt>
                <c:pt idx="458">
                  <c:v>3.7059910000000001E-3</c:v>
                </c:pt>
                <c:pt idx="459">
                  <c:v>-2.0697811999999999E-2</c:v>
                </c:pt>
                <c:pt idx="460">
                  <c:v>1.1432009999999999E-2</c:v>
                </c:pt>
                <c:pt idx="461">
                  <c:v>4.1666666999999998E-2</c:v>
                </c:pt>
                <c:pt idx="462">
                  <c:v>0.20454545499999999</c:v>
                </c:pt>
                <c:pt idx="463">
                  <c:v>3.1578947000000003E-2</c:v>
                </c:pt>
                <c:pt idx="464">
                  <c:v>-1.8181817999999999E-2</c:v>
                </c:pt>
                <c:pt idx="465">
                  <c:v>-1.8828451999999999E-2</c:v>
                </c:pt>
                <c:pt idx="466">
                  <c:v>0</c:v>
                </c:pt>
                <c:pt idx="467">
                  <c:v>2.1864212000000001E-2</c:v>
                </c:pt>
                <c:pt idx="468">
                  <c:v>8.9874176E-2</c:v>
                </c:pt>
                <c:pt idx="469">
                  <c:v>6.0341058000000003E-2</c:v>
                </c:pt>
                <c:pt idx="470">
                  <c:v>8.5300838000000004E-2</c:v>
                </c:pt>
                <c:pt idx="471">
                  <c:v>-1.3921114E-2</c:v>
                </c:pt>
                <c:pt idx="472">
                  <c:v>-3.3237586999999999E-2</c:v>
                </c:pt>
                <c:pt idx="473">
                  <c:v>5.6363636000000002E-2</c:v>
                </c:pt>
                <c:pt idx="474">
                  <c:v>-4.5801527000000002E-2</c:v>
                </c:pt>
                <c:pt idx="475">
                  <c:v>3.4482759000000002E-2</c:v>
                </c:pt>
                <c:pt idx="476">
                  <c:v>5.7377048999999999E-2</c:v>
                </c:pt>
                <c:pt idx="477">
                  <c:v>-5.2631578999999998E-2</c:v>
                </c:pt>
                <c:pt idx="478">
                  <c:v>-0.184927536</c:v>
                </c:pt>
                <c:pt idx="479">
                  <c:v>6.9945703999999997E-2</c:v>
                </c:pt>
                <c:pt idx="480">
                  <c:v>-3.0651340999999999E-2</c:v>
                </c:pt>
                <c:pt idx="481">
                  <c:v>9.2511013000000003E-2</c:v>
                </c:pt>
                <c:pt idx="482">
                  <c:v>0.345454545</c:v>
                </c:pt>
                <c:pt idx="483">
                  <c:v>8.3636364000000005E-2</c:v>
                </c:pt>
                <c:pt idx="484">
                  <c:v>1.7543860000000001E-2</c:v>
                </c:pt>
                <c:pt idx="485">
                  <c:v>4.9180328000000002E-2</c:v>
                </c:pt>
                <c:pt idx="486">
                  <c:v>-8.3333332999999996E-2</c:v>
                </c:pt>
                <c:pt idx="487">
                  <c:v>-7.5242718E-2</c:v>
                </c:pt>
                <c:pt idx="488">
                  <c:v>0</c:v>
                </c:pt>
                <c:pt idx="489">
                  <c:v>0.243664717</c:v>
                </c:pt>
                <c:pt idx="490">
                  <c:v>-5.3831775999999998E-2</c:v>
                </c:pt>
                <c:pt idx="491">
                  <c:v>-2.8822054999999999E-2</c:v>
                </c:pt>
                <c:pt idx="492">
                  <c:v>-2.5901943E-2</c:v>
                </c:pt>
                <c:pt idx="493">
                  <c:v>0.21878225000000001</c:v>
                </c:pt>
                <c:pt idx="494">
                  <c:v>-0.16666666699999999</c:v>
                </c:pt>
                <c:pt idx="495">
                  <c:v>6.4516129000000005E-2</c:v>
                </c:pt>
                <c:pt idx="496">
                  <c:v>-3.0769231000000001E-2</c:v>
                </c:pt>
                <c:pt idx="497">
                  <c:v>-9.8666667E-2</c:v>
                </c:pt>
                <c:pt idx="498">
                  <c:v>9.0252708000000001E-2</c:v>
                </c:pt>
                <c:pt idx="499">
                  <c:v>3.9501040000000001E-2</c:v>
                </c:pt>
                <c:pt idx="500">
                  <c:v>-2.8100412000000002E-2</c:v>
                </c:pt>
                <c:pt idx="501">
                  <c:v>9.8901099000000006E-2</c:v>
                </c:pt>
                <c:pt idx="502">
                  <c:v>-0.12666666700000001</c:v>
                </c:pt>
                <c:pt idx="503">
                  <c:v>0.30823529399999999</c:v>
                </c:pt>
                <c:pt idx="504">
                  <c:v>-0.121207097</c:v>
                </c:pt>
                <c:pt idx="505">
                  <c:v>9.6292948000000003E-2</c:v>
                </c:pt>
                <c:pt idx="506">
                  <c:v>0</c:v>
                </c:pt>
                <c:pt idx="507">
                  <c:v>0.30946291599999998</c:v>
                </c:pt>
                <c:pt idx="508">
                  <c:v>-0.30690161500000002</c:v>
                </c:pt>
                <c:pt idx="509">
                  <c:v>-0.12742150999999999</c:v>
                </c:pt>
                <c:pt idx="510">
                  <c:v>-0.237127371</c:v>
                </c:pt>
                <c:pt idx="511">
                  <c:v>-0.15340206200000001</c:v>
                </c:pt>
                <c:pt idx="512">
                  <c:v>-0.14461538500000001</c:v>
                </c:pt>
                <c:pt idx="513">
                  <c:v>-0.15836734699999999</c:v>
                </c:pt>
                <c:pt idx="514">
                  <c:v>3.7549407E-2</c:v>
                </c:pt>
                <c:pt idx="515">
                  <c:v>-0.319305277</c:v>
                </c:pt>
                <c:pt idx="516">
                  <c:v>3.0084236E-2</c:v>
                </c:pt>
                <c:pt idx="517">
                  <c:v>-8.5965758000000003E-2</c:v>
                </c:pt>
                <c:pt idx="518">
                  <c:v>2.7555555999999998E-2</c:v>
                </c:pt>
                <c:pt idx="519">
                  <c:v>-1.2345679E-2</c:v>
                </c:pt>
                <c:pt idx="520">
                  <c:v>-0.26907851300000002</c:v>
                </c:pt>
                <c:pt idx="521">
                  <c:v>8.3199999999999996E-2</c:v>
                </c:pt>
                <c:pt idx="522">
                  <c:v>-0.113846154</c:v>
                </c:pt>
                <c:pt idx="523">
                  <c:v>-0.21529619799999999</c:v>
                </c:pt>
                <c:pt idx="524">
                  <c:v>-0.107658158</c:v>
                </c:pt>
                <c:pt idx="525">
                  <c:v>-0.50234846799999999</c:v>
                </c:pt>
                <c:pt idx="526">
                  <c:v>0.13888888899999999</c:v>
                </c:pt>
                <c:pt idx="527">
                  <c:v>-0.171943497</c:v>
                </c:pt>
                <c:pt idx="528">
                  <c:v>-0.145929848</c:v>
                </c:pt>
                <c:pt idx="529">
                  <c:v>8.6294415999999999E-2</c:v>
                </c:pt>
                <c:pt idx="530">
                  <c:v>-8.2568806999999994E-2</c:v>
                </c:pt>
                <c:pt idx="531">
                  <c:v>-2.3929471000000001E-2</c:v>
                </c:pt>
                <c:pt idx="532">
                  <c:v>-0.235703988</c:v>
                </c:pt>
                <c:pt idx="533">
                  <c:v>-0.23417290700000001</c:v>
                </c:pt>
                <c:pt idx="534">
                  <c:v>-5.6402438999999999E-2</c:v>
                </c:pt>
                <c:pt idx="535">
                  <c:v>0.12994350299999999</c:v>
                </c:pt>
                <c:pt idx="536">
                  <c:v>-0.43426724100000003</c:v>
                </c:pt>
                <c:pt idx="537">
                  <c:v>-1.5384615000000001E-2</c:v>
                </c:pt>
                <c:pt idx="538">
                  <c:v>0.14285714299999999</c:v>
                </c:pt>
                <c:pt idx="539">
                  <c:v>-0.16067146299999999</c:v>
                </c:pt>
                <c:pt idx="540">
                  <c:v>-7.6923077000000006E-2</c:v>
                </c:pt>
                <c:pt idx="541">
                  <c:v>0.115485564</c:v>
                </c:pt>
                <c:pt idx="542">
                  <c:v>0.10056074800000001</c:v>
                </c:pt>
                <c:pt idx="543">
                  <c:v>-0.13373737399999999</c:v>
                </c:pt>
                <c:pt idx="544">
                  <c:v>8.6240947999999998E-2</c:v>
                </c:pt>
                <c:pt idx="545">
                  <c:v>0.17731130000000001</c:v>
                </c:pt>
                <c:pt idx="546">
                  <c:v>-4.8969072000000002E-2</c:v>
                </c:pt>
                <c:pt idx="547">
                  <c:v>1.3333332999999999E-2</c:v>
                </c:pt>
                <c:pt idx="548">
                  <c:v>-3.7061117999999997E-2</c:v>
                </c:pt>
                <c:pt idx="549">
                  <c:v>0</c:v>
                </c:pt>
                <c:pt idx="550">
                  <c:v>-0.21153846200000001</c:v>
                </c:pt>
                <c:pt idx="551">
                  <c:v>-0.114754098</c:v>
                </c:pt>
                <c:pt idx="552">
                  <c:v>7.3999999999999996E-2</c:v>
                </c:pt>
                <c:pt idx="553">
                  <c:v>-0.127282492</c:v>
                </c:pt>
                <c:pt idx="554">
                  <c:v>-4.8024260000000003E-3</c:v>
                </c:pt>
                <c:pt idx="555">
                  <c:v>-0.167785235</c:v>
                </c:pt>
                <c:pt idx="556">
                  <c:v>-0.1024</c:v>
                </c:pt>
                <c:pt idx="557">
                  <c:v>-1.8535105999999999E-2</c:v>
                </c:pt>
                <c:pt idx="558">
                  <c:v>0</c:v>
                </c:pt>
                <c:pt idx="559">
                  <c:v>-0.115714286</c:v>
                </c:pt>
                <c:pt idx="560">
                  <c:v>-0.109243697</c:v>
                </c:pt>
                <c:pt idx="561">
                  <c:v>1.6250000000000001E-2</c:v>
                </c:pt>
                <c:pt idx="562">
                  <c:v>0.19047618999999999</c:v>
                </c:pt>
                <c:pt idx="563">
                  <c:v>2.9271612999999998E-2</c:v>
                </c:pt>
                <c:pt idx="564">
                  <c:v>6.8785047000000002E-2</c:v>
                </c:pt>
                <c:pt idx="565">
                  <c:v>3.0276819999999999E-3</c:v>
                </c:pt>
                <c:pt idx="566">
                  <c:v>3.1553398000000003E-2</c:v>
                </c:pt>
                <c:pt idx="567">
                  <c:v>-1.9230769000000002E-2</c:v>
                </c:pt>
                <c:pt idx="568">
                  <c:v>-0.44814545500000003</c:v>
                </c:pt>
                <c:pt idx="569">
                  <c:v>-0.35714285699999998</c:v>
                </c:pt>
                <c:pt idx="570">
                  <c:v>-8.3792153999999994E-2</c:v>
                </c:pt>
                <c:pt idx="571">
                  <c:v>-0.23641902200000001</c:v>
                </c:pt>
                <c:pt idx="572">
                  <c:v>-5.9479553999999997E-2</c:v>
                </c:pt>
                <c:pt idx="573">
                  <c:v>-2.4516129000000001E-2</c:v>
                </c:pt>
                <c:pt idx="574">
                  <c:v>-0.148381295</c:v>
                </c:pt>
                <c:pt idx="575">
                  <c:v>-0.64340863599999998</c:v>
                </c:pt>
                <c:pt idx="576">
                  <c:v>0.256613757</c:v>
                </c:pt>
                <c:pt idx="577">
                  <c:v>-7.3349629999999999E-3</c:v>
                </c:pt>
                <c:pt idx="578">
                  <c:v>6.6499373000000001E-2</c:v>
                </c:pt>
                <c:pt idx="579">
                  <c:v>7.3985679999999998E-2</c:v>
                </c:pt>
                <c:pt idx="580">
                  <c:v>0.114754098</c:v>
                </c:pt>
                <c:pt idx="581">
                  <c:v>-6.1056105999999999E-2</c:v>
                </c:pt>
                <c:pt idx="582">
                  <c:v>3.125E-2</c:v>
                </c:pt>
                <c:pt idx="583">
                  <c:v>1.3513514000000001E-2</c:v>
                </c:pt>
                <c:pt idx="584">
                  <c:v>-6.08E-2</c:v>
                </c:pt>
                <c:pt idx="585">
                  <c:v>5.7964294E-2</c:v>
                </c:pt>
                <c:pt idx="586">
                  <c:v>0.13253012</c:v>
                </c:pt>
                <c:pt idx="587">
                  <c:v>2.0327868999999998E-2</c:v>
                </c:pt>
                <c:pt idx="588">
                  <c:v>6.4489458E-2</c:v>
                </c:pt>
                <c:pt idx="589">
                  <c:v>5.5555555999999999E-2</c:v>
                </c:pt>
                <c:pt idx="590">
                  <c:v>-1.6088061000000001E-2</c:v>
                </c:pt>
                <c:pt idx="591">
                  <c:v>6.9518716999999994E-2</c:v>
                </c:pt>
                <c:pt idx="592">
                  <c:v>0.51821862299999999</c:v>
                </c:pt>
                <c:pt idx="593">
                  <c:v>0.145263158</c:v>
                </c:pt>
                <c:pt idx="594">
                  <c:v>4.2758620999999997E-2</c:v>
                </c:pt>
                <c:pt idx="595">
                  <c:v>-0.28295362099999999</c:v>
                </c:pt>
                <c:pt idx="596">
                  <c:v>-0.248685199</c:v>
                </c:pt>
                <c:pt idx="597">
                  <c:v>-0.16544753300000001</c:v>
                </c:pt>
                <c:pt idx="598">
                  <c:v>-1.6372795999999998E-2</c:v>
                </c:pt>
                <c:pt idx="599">
                  <c:v>-2.1207178E-2</c:v>
                </c:pt>
                <c:pt idx="600">
                  <c:v>0.206956522</c:v>
                </c:pt>
                <c:pt idx="601">
                  <c:v>-0.12992126000000001</c:v>
                </c:pt>
                <c:pt idx="602">
                  <c:v>2.5210084000000001E-2</c:v>
                </c:pt>
                <c:pt idx="603">
                  <c:v>-1.2048193E-2</c:v>
                </c:pt>
                <c:pt idx="604">
                  <c:v>8.3333332999999996E-2</c:v>
                </c:pt>
                <c:pt idx="605">
                  <c:v>5.6894508000000003E-2</c:v>
                </c:pt>
                <c:pt idx="606">
                  <c:v>-9.5238094999999995E-2</c:v>
                </c:pt>
                <c:pt idx="607">
                  <c:v>-0.530821918</c:v>
                </c:pt>
                <c:pt idx="608">
                  <c:v>6.2857143000000004E-2</c:v>
                </c:pt>
                <c:pt idx="609">
                  <c:v>0.215909091</c:v>
                </c:pt>
                <c:pt idx="610">
                  <c:v>-0.22516556300000001</c:v>
                </c:pt>
                <c:pt idx="611">
                  <c:v>3.04E-2</c:v>
                </c:pt>
                <c:pt idx="612">
                  <c:v>-2.7142856999999999E-2</c:v>
                </c:pt>
                <c:pt idx="613">
                  <c:v>-0.210359712</c:v>
                </c:pt>
                <c:pt idx="614">
                  <c:v>-7.4307091000000006E-2</c:v>
                </c:pt>
                <c:pt idx="615">
                  <c:v>-0.27792</c:v>
                </c:pt>
                <c:pt idx="616">
                  <c:v>0.20177103099999999</c:v>
                </c:pt>
                <c:pt idx="617">
                  <c:v>-0.237804878</c:v>
                </c:pt>
                <c:pt idx="618">
                  <c:v>0.10052562399999999</c:v>
                </c:pt>
                <c:pt idx="619">
                  <c:v>4.3333333000000002E-2</c:v>
                </c:pt>
                <c:pt idx="620">
                  <c:v>0.55156950699999996</c:v>
                </c:pt>
                <c:pt idx="621">
                  <c:v>-8.5850555999999995E-2</c:v>
                </c:pt>
                <c:pt idx="622">
                  <c:v>-0.161485974</c:v>
                </c:pt>
                <c:pt idx="623">
                  <c:v>8.9955850000000004E-2</c:v>
                </c:pt>
                <c:pt idx="624">
                  <c:v>-3.0135088000000001E-2</c:v>
                </c:pt>
                <c:pt idx="625">
                  <c:v>9.2511013000000003E-2</c:v>
                </c:pt>
                <c:pt idx="626">
                  <c:v>0.4</c:v>
                </c:pt>
                <c:pt idx="627">
                  <c:v>-2.0408163E-2</c:v>
                </c:pt>
                <c:pt idx="628">
                  <c:v>4.1095890000000003E-2</c:v>
                </c:pt>
                <c:pt idx="629">
                  <c:v>0.12664640299999999</c:v>
                </c:pt>
                <c:pt idx="630">
                  <c:v>4.1666666999999998E-2</c:v>
                </c:pt>
                <c:pt idx="631">
                  <c:v>-4.5123726000000003E-2</c:v>
                </c:pt>
                <c:pt idx="632">
                  <c:v>0.19333218799999999</c:v>
                </c:pt>
                <c:pt idx="633">
                  <c:v>4.5454544999999999E-2</c:v>
                </c:pt>
                <c:pt idx="634">
                  <c:v>0.142661493</c:v>
                </c:pt>
                <c:pt idx="635">
                  <c:v>0.23373102000000001</c:v>
                </c:pt>
                <c:pt idx="636">
                  <c:v>-4.8808173000000003E-2</c:v>
                </c:pt>
                <c:pt idx="637">
                  <c:v>8.8571428999999993E-2</c:v>
                </c:pt>
                <c:pt idx="638">
                  <c:v>-7.0434783000000001E-2</c:v>
                </c:pt>
                <c:pt idx="639">
                  <c:v>-8.5859873000000003E-2</c:v>
                </c:pt>
                <c:pt idx="640">
                  <c:v>-0.363528715</c:v>
                </c:pt>
                <c:pt idx="641">
                  <c:v>0.109350238</c:v>
                </c:pt>
                <c:pt idx="642">
                  <c:v>6.5623419999999997E-3</c:v>
                </c:pt>
                <c:pt idx="643">
                  <c:v>0.113043478</c:v>
                </c:pt>
                <c:pt idx="644">
                  <c:v>7.7777778000000006E-2</c:v>
                </c:pt>
                <c:pt idx="645">
                  <c:v>-3.0103481000000001E-2</c:v>
                </c:pt>
                <c:pt idx="646">
                  <c:v>6.6666666999999999E-2</c:v>
                </c:pt>
                <c:pt idx="647">
                  <c:v>3.2871971999999999E-2</c:v>
                </c:pt>
                <c:pt idx="648">
                  <c:v>-5.8823528999999999E-2</c:v>
                </c:pt>
                <c:pt idx="649">
                  <c:v>3.7974684000000002E-2</c:v>
                </c:pt>
                <c:pt idx="650">
                  <c:v>-7.5748319999999994E-2</c:v>
                </c:pt>
                <c:pt idx="651">
                  <c:v>-7.9126875999999999E-2</c:v>
                </c:pt>
                <c:pt idx="652">
                  <c:v>-5.9479553999999997E-2</c:v>
                </c:pt>
                <c:pt idx="653">
                  <c:v>-0.14100268599999999</c:v>
                </c:pt>
                <c:pt idx="654">
                  <c:v>0.10004719199999999</c:v>
                </c:pt>
                <c:pt idx="655">
                  <c:v>-7.7942122000000003E-2</c:v>
                </c:pt>
                <c:pt idx="656">
                  <c:v>-0.35144181299999999</c:v>
                </c:pt>
                <c:pt idx="657">
                  <c:v>-0.162162162</c:v>
                </c:pt>
                <c:pt idx="658">
                  <c:v>-2.2608696000000001E-2</c:v>
                </c:pt>
                <c:pt idx="659">
                  <c:v>0.20414428200000001</c:v>
                </c:pt>
                <c:pt idx="660">
                  <c:v>-0.106153846</c:v>
                </c:pt>
                <c:pt idx="661">
                  <c:v>3.8759689999999999E-2</c:v>
                </c:pt>
                <c:pt idx="662">
                  <c:v>-2.4163568999999999E-2</c:v>
                </c:pt>
                <c:pt idx="663">
                  <c:v>2.1818181999999998E-2</c:v>
                </c:pt>
                <c:pt idx="664">
                  <c:v>-2.9896907E-2</c:v>
                </c:pt>
                <c:pt idx="665">
                  <c:v>-3.4054054E-2</c:v>
                </c:pt>
                <c:pt idx="666">
                  <c:v>-0.16651162799999999</c:v>
                </c:pt>
                <c:pt idx="667">
                  <c:v>3.5714285999999998E-2</c:v>
                </c:pt>
                <c:pt idx="668">
                  <c:v>0.16</c:v>
                </c:pt>
                <c:pt idx="669">
                  <c:v>-3.1295700000000003E-2</c:v>
                </c:pt>
                <c:pt idx="670">
                  <c:v>-2.1663173000000001E-2</c:v>
                </c:pt>
                <c:pt idx="671">
                  <c:v>-4.6875E-2</c:v>
                </c:pt>
                <c:pt idx="672">
                  <c:v>-0.12398042400000001</c:v>
                </c:pt>
                <c:pt idx="673">
                  <c:v>1.8095238E-2</c:v>
                </c:pt>
                <c:pt idx="674">
                  <c:v>0.16699604700000001</c:v>
                </c:pt>
                <c:pt idx="675">
                  <c:v>2.7368421E-2</c:v>
                </c:pt>
                <c:pt idx="676">
                  <c:v>4.4585987000000001E-2</c:v>
                </c:pt>
                <c:pt idx="677">
                  <c:v>-5.4545455E-2</c:v>
                </c:pt>
                <c:pt idx="678">
                  <c:v>-0.104395604</c:v>
                </c:pt>
                <c:pt idx="679">
                  <c:v>-2.9385835999999999E-2</c:v>
                </c:pt>
                <c:pt idx="680">
                  <c:v>0.1704</c:v>
                </c:pt>
                <c:pt idx="681">
                  <c:v>-8.3689802999999993E-2</c:v>
                </c:pt>
                <c:pt idx="682">
                  <c:v>0.16056799599999999</c:v>
                </c:pt>
                <c:pt idx="683">
                  <c:v>1.6129032000000001E-2</c:v>
                </c:pt>
                <c:pt idx="684">
                  <c:v>-5.2132700999999997E-2</c:v>
                </c:pt>
                <c:pt idx="685">
                  <c:v>0.16903225799999999</c:v>
                </c:pt>
                <c:pt idx="686">
                  <c:v>8.9887640000000005E-2</c:v>
                </c:pt>
                <c:pt idx="687">
                  <c:v>0.23031026299999999</c:v>
                </c:pt>
                <c:pt idx="688">
                  <c:v>0.25</c:v>
                </c:pt>
                <c:pt idx="689">
                  <c:v>6.5868262999999996E-2</c:v>
                </c:pt>
                <c:pt idx="690">
                  <c:v>-1.1444266E-2</c:v>
                </c:pt>
                <c:pt idx="691">
                  <c:v>0.104444444</c:v>
                </c:pt>
                <c:pt idx="692">
                  <c:v>0.112943116</c:v>
                </c:pt>
                <c:pt idx="693">
                  <c:v>-8.7428570999999997E-2</c:v>
                </c:pt>
                <c:pt idx="694">
                  <c:v>4.7619047999999997E-2</c:v>
                </c:pt>
                <c:pt idx="695">
                  <c:v>-6.5822779999999996E-3</c:v>
                </c:pt>
                <c:pt idx="696">
                  <c:v>0.11881188099999999</c:v>
                </c:pt>
                <c:pt idx="697">
                  <c:v>9.0468497999999994E-2</c:v>
                </c:pt>
                <c:pt idx="698">
                  <c:v>-0.12949128400000001</c:v>
                </c:pt>
                <c:pt idx="699">
                  <c:v>0</c:v>
                </c:pt>
                <c:pt idx="700">
                  <c:v>4.3478260999999997E-2</c:v>
                </c:pt>
                <c:pt idx="701">
                  <c:v>-5.7877814E-2</c:v>
                </c:pt>
                <c:pt idx="702">
                  <c:v>0</c:v>
                </c:pt>
                <c:pt idx="703">
                  <c:v>-0.10902381799999999</c:v>
                </c:pt>
                <c:pt idx="704">
                  <c:v>-1.5151515000000001E-2</c:v>
                </c:pt>
                <c:pt idx="705">
                  <c:v>-0.18809999999999999</c:v>
                </c:pt>
                <c:pt idx="706">
                  <c:v>0.156812339</c:v>
                </c:pt>
                <c:pt idx="707">
                  <c:v>-0.14000000000000001</c:v>
                </c:pt>
                <c:pt idx="708">
                  <c:v>0.13200000000000001</c:v>
                </c:pt>
                <c:pt idx="709">
                  <c:v>-0.172444444</c:v>
                </c:pt>
                <c:pt idx="710">
                  <c:v>0.10761904799999999</c:v>
                </c:pt>
                <c:pt idx="711">
                  <c:v>3.177966E-3</c:v>
                </c:pt>
                <c:pt idx="712">
                  <c:v>6.8588468999999999E-2</c:v>
                </c:pt>
                <c:pt idx="713">
                  <c:v>6.6037736E-2</c:v>
                </c:pt>
                <c:pt idx="714">
                  <c:v>0.15789473700000001</c:v>
                </c:pt>
                <c:pt idx="715">
                  <c:v>-1.6E-2</c:v>
                </c:pt>
                <c:pt idx="716">
                  <c:v>-0.13683304600000001</c:v>
                </c:pt>
                <c:pt idx="717">
                  <c:v>0.24510638300000001</c:v>
                </c:pt>
                <c:pt idx="718">
                  <c:v>6.4935065E-2</c:v>
                </c:pt>
                <c:pt idx="719">
                  <c:v>-0.21450407599999999</c:v>
                </c:pt>
                <c:pt idx="720">
                  <c:v>0.21428571399999999</c:v>
                </c:pt>
                <c:pt idx="721">
                  <c:v>7.6567573999999999E-2</c:v>
                </c:pt>
                <c:pt idx="722">
                  <c:v>8.6128048999999998E-2</c:v>
                </c:pt>
                <c:pt idx="723">
                  <c:v>0.24</c:v>
                </c:pt>
                <c:pt idx="724">
                  <c:v>0.15093759600000001</c:v>
                </c:pt>
                <c:pt idx="725">
                  <c:v>-3.3505155000000002E-2</c:v>
                </c:pt>
                <c:pt idx="726">
                  <c:v>-0.21428571399999999</c:v>
                </c:pt>
                <c:pt idx="727">
                  <c:v>3.7617554999999997E-2</c:v>
                </c:pt>
                <c:pt idx="728">
                  <c:v>-6.25E-2</c:v>
                </c:pt>
                <c:pt idx="729">
                  <c:v>3.1509121000000001E-2</c:v>
                </c:pt>
                <c:pt idx="730">
                  <c:v>-4.9515418999999998E-2</c:v>
                </c:pt>
                <c:pt idx="731">
                  <c:v>1.4044944E-2</c:v>
                </c:pt>
                <c:pt idx="732">
                  <c:v>6.7567567999999995E-2</c:v>
                </c:pt>
                <c:pt idx="733">
                  <c:v>0</c:v>
                </c:pt>
                <c:pt idx="734">
                  <c:v>4.2553190999999997E-2</c:v>
                </c:pt>
                <c:pt idx="735">
                  <c:v>9.0212766E-2</c:v>
                </c:pt>
                <c:pt idx="736">
                  <c:v>-0.100456621</c:v>
                </c:pt>
                <c:pt idx="737">
                  <c:v>-0.111789474</c:v>
                </c:pt>
                <c:pt idx="738">
                  <c:v>1.4044944E-2</c:v>
                </c:pt>
                <c:pt idx="739">
                  <c:v>-0.25799086799999998</c:v>
                </c:pt>
                <c:pt idx="740">
                  <c:v>3.0368763999999999E-2</c:v>
                </c:pt>
                <c:pt idx="741">
                  <c:v>-2.5000000000000001E-2</c:v>
                </c:pt>
                <c:pt idx="742">
                  <c:v>0.12826333700000001</c:v>
                </c:pt>
                <c:pt idx="743">
                  <c:v>-0.154589372</c:v>
                </c:pt>
                <c:pt idx="744">
                  <c:v>-3.0769231000000001E-2</c:v>
                </c:pt>
                <c:pt idx="745">
                  <c:v>0</c:v>
                </c:pt>
                <c:pt idx="746">
                  <c:v>-0.12959999999999999</c:v>
                </c:pt>
                <c:pt idx="747">
                  <c:v>0</c:v>
                </c:pt>
                <c:pt idx="748">
                  <c:v>-0.132631579</c:v>
                </c:pt>
                <c:pt idx="749">
                  <c:v>-0.119495511</c:v>
                </c:pt>
                <c:pt idx="750">
                  <c:v>-7.3101578E-2</c:v>
                </c:pt>
                <c:pt idx="751">
                  <c:v>5.4784513999999999E-2</c:v>
                </c:pt>
                <c:pt idx="752">
                  <c:v>0.02</c:v>
                </c:pt>
                <c:pt idx="753">
                  <c:v>-2.0764511999999999E-2</c:v>
                </c:pt>
                <c:pt idx="754">
                  <c:v>0.16974555599999999</c:v>
                </c:pt>
                <c:pt idx="755">
                  <c:v>-6.0150375999999998E-2</c:v>
                </c:pt>
                <c:pt idx="756">
                  <c:v>-5.3030303000000001E-2</c:v>
                </c:pt>
                <c:pt idx="757">
                  <c:v>-4.2682927000000002E-2</c:v>
                </c:pt>
                <c:pt idx="758">
                  <c:v>-0.112494237</c:v>
                </c:pt>
                <c:pt idx="759">
                  <c:v>2.873563E-3</c:v>
                </c:pt>
                <c:pt idx="760">
                  <c:v>4.3636363999999997E-2</c:v>
                </c:pt>
                <c:pt idx="761">
                  <c:v>9.6153850000000006E-3</c:v>
                </c:pt>
                <c:pt idx="762">
                  <c:v>-0.19700000000000001</c:v>
                </c:pt>
                <c:pt idx="763">
                  <c:v>-8.7591241E-2</c:v>
                </c:pt>
                <c:pt idx="764">
                  <c:v>-0.108571429</c:v>
                </c:pt>
                <c:pt idx="765">
                  <c:v>4.7036689E-2</c:v>
                </c:pt>
                <c:pt idx="766">
                  <c:v>-0.112961622</c:v>
                </c:pt>
                <c:pt idx="767">
                  <c:v>0.11983711499999999</c:v>
                </c:pt>
                <c:pt idx="768">
                  <c:v>0.107480029</c:v>
                </c:pt>
                <c:pt idx="769">
                  <c:v>-1.2987013E-2</c:v>
                </c:pt>
                <c:pt idx="770">
                  <c:v>6.0118089E-2</c:v>
                </c:pt>
                <c:pt idx="771">
                  <c:v>1.8808776999999999E-2</c:v>
                </c:pt>
                <c:pt idx="772">
                  <c:v>5.4915253999999997E-2</c:v>
                </c:pt>
                <c:pt idx="773">
                  <c:v>0.119316755</c:v>
                </c:pt>
                <c:pt idx="774">
                  <c:v>-1.7142857000000001E-2</c:v>
                </c:pt>
                <c:pt idx="775">
                  <c:v>-0.207192982</c:v>
                </c:pt>
                <c:pt idx="776">
                  <c:v>-0.38527575400000003</c:v>
                </c:pt>
                <c:pt idx="777">
                  <c:v>-0.20104575199999999</c:v>
                </c:pt>
                <c:pt idx="778">
                  <c:v>-0.47916666699999999</c:v>
                </c:pt>
                <c:pt idx="779">
                  <c:v>6.4748201000000005E-2</c:v>
                </c:pt>
                <c:pt idx="780">
                  <c:v>-0.26720280600000001</c:v>
                </c:pt>
                <c:pt idx="781">
                  <c:v>-6.8363636000000005E-2</c:v>
                </c:pt>
                <c:pt idx="782">
                  <c:v>5.4545455E-2</c:v>
                </c:pt>
                <c:pt idx="783">
                  <c:v>-6.2618595999999999E-2</c:v>
                </c:pt>
                <c:pt idx="784">
                  <c:v>9.0231170999999999E-2</c:v>
                </c:pt>
                <c:pt idx="785">
                  <c:v>-8.5365854000000005E-2</c:v>
                </c:pt>
                <c:pt idx="786">
                  <c:v>0.199261993</c:v>
                </c:pt>
                <c:pt idx="787">
                  <c:v>-3.6608862999999998E-2</c:v>
                </c:pt>
                <c:pt idx="788">
                  <c:v>0.12721893500000001</c:v>
                </c:pt>
                <c:pt idx="789">
                  <c:v>-0.109350238</c:v>
                </c:pt>
                <c:pt idx="790">
                  <c:v>-0.100235294</c:v>
                </c:pt>
                <c:pt idx="791">
                  <c:v>-7.8271759999999996E-2</c:v>
                </c:pt>
                <c:pt idx="792">
                  <c:v>3.5918367E-2</c:v>
                </c:pt>
                <c:pt idx="793">
                  <c:v>6.7114089999999998E-3</c:v>
                </c:pt>
                <c:pt idx="794">
                  <c:v>0.427061311</c:v>
                </c:pt>
                <c:pt idx="795">
                  <c:v>5.3571428999999997E-2</c:v>
                </c:pt>
                <c:pt idx="796">
                  <c:v>6.6315789E-2</c:v>
                </c:pt>
                <c:pt idx="797">
                  <c:v>-4.1297935000000001E-2</c:v>
                </c:pt>
                <c:pt idx="798">
                  <c:v>8.0607476999999997E-2</c:v>
                </c:pt>
                <c:pt idx="799">
                  <c:v>0.24878758500000001</c:v>
                </c:pt>
                <c:pt idx="800">
                  <c:v>4.3105343999999997E-2</c:v>
                </c:pt>
                <c:pt idx="801">
                  <c:v>4.172462E-3</c:v>
                </c:pt>
                <c:pt idx="802">
                  <c:v>-3.0303030000000002E-2</c:v>
                </c:pt>
                <c:pt idx="803">
                  <c:v>3.826304E-3</c:v>
                </c:pt>
                <c:pt idx="804">
                  <c:v>-0.32951836000000001</c:v>
                </c:pt>
                <c:pt idx="805">
                  <c:v>-6.6737288000000006E-2</c:v>
                </c:pt>
                <c:pt idx="806">
                  <c:v>9.8073653999999996E-2</c:v>
                </c:pt>
                <c:pt idx="807">
                  <c:v>-7.0476189999999994E-2</c:v>
                </c:pt>
                <c:pt idx="808">
                  <c:v>-5.8823528999999999E-2</c:v>
                </c:pt>
                <c:pt idx="809">
                  <c:v>0.13788487299999999</c:v>
                </c:pt>
                <c:pt idx="810">
                  <c:v>-8.8422972000000002E-2</c:v>
                </c:pt>
                <c:pt idx="811">
                  <c:v>4.2087541999999999E-2</c:v>
                </c:pt>
                <c:pt idx="812">
                  <c:v>-0.117777778</c:v>
                </c:pt>
                <c:pt idx="813">
                  <c:v>4.5283019999999997E-3</c:v>
                </c:pt>
                <c:pt idx="814">
                  <c:v>8.4241824000000007E-2</c:v>
                </c:pt>
                <c:pt idx="815">
                  <c:v>0.229508197</c:v>
                </c:pt>
                <c:pt idx="816">
                  <c:v>0.132473118</c:v>
                </c:pt>
                <c:pt idx="817">
                  <c:v>2.5000000000000001E-2</c:v>
                </c:pt>
                <c:pt idx="818">
                  <c:v>-0.19340016700000001</c:v>
                </c:pt>
                <c:pt idx="819">
                  <c:v>-0.14051282100000001</c:v>
                </c:pt>
                <c:pt idx="820">
                  <c:v>4.2439023999999999E-2</c:v>
                </c:pt>
                <c:pt idx="821">
                  <c:v>6.9730585999999997E-2</c:v>
                </c:pt>
                <c:pt idx="822">
                  <c:v>-0.18063112100000001</c:v>
                </c:pt>
                <c:pt idx="823">
                  <c:v>-8.1199999999999994E-2</c:v>
                </c:pt>
                <c:pt idx="824">
                  <c:v>9.3571428999999998E-2</c:v>
                </c:pt>
                <c:pt idx="825">
                  <c:v>5.4590570999999997E-2</c:v>
                </c:pt>
                <c:pt idx="826">
                  <c:v>-0.100679432</c:v>
                </c:pt>
                <c:pt idx="827">
                  <c:v>7.4594595E-2</c:v>
                </c:pt>
                <c:pt idx="828">
                  <c:v>-0.21036948699999999</c:v>
                </c:pt>
                <c:pt idx="829">
                  <c:v>-1.6264428000000001E-2</c:v>
                </c:pt>
                <c:pt idx="830">
                  <c:v>-9.3655588999999997E-2</c:v>
                </c:pt>
                <c:pt idx="831">
                  <c:v>4.6153845999999998E-2</c:v>
                </c:pt>
                <c:pt idx="832">
                  <c:v>-0.124912281</c:v>
                </c:pt>
                <c:pt idx="833">
                  <c:v>0.103529412</c:v>
                </c:pt>
                <c:pt idx="834">
                  <c:v>-0.17831074</c:v>
                </c:pt>
                <c:pt idx="835">
                  <c:v>0.20216216200000001</c:v>
                </c:pt>
                <c:pt idx="836">
                  <c:v>-3.8947368000000003E-2</c:v>
                </c:pt>
                <c:pt idx="837">
                  <c:v>8.8723050999999997E-2</c:v>
                </c:pt>
                <c:pt idx="838">
                  <c:v>0</c:v>
                </c:pt>
                <c:pt idx="839">
                  <c:v>0</c:v>
                </c:pt>
                <c:pt idx="840">
                  <c:v>-0.35149384900000002</c:v>
                </c:pt>
                <c:pt idx="841">
                  <c:v>1.7543860000000001E-2</c:v>
                </c:pt>
                <c:pt idx="842">
                  <c:v>-3.5087719000000003E-2</c:v>
                </c:pt>
                <c:pt idx="843">
                  <c:v>1.6774193999999999E-2</c:v>
                </c:pt>
                <c:pt idx="844">
                  <c:v>-3.0537458999999999E-2</c:v>
                </c:pt>
                <c:pt idx="845">
                  <c:v>-0.17073170700000001</c:v>
                </c:pt>
                <c:pt idx="846">
                  <c:v>8.3416749999999998E-2</c:v>
                </c:pt>
                <c:pt idx="847">
                  <c:v>-0.10964083199999999</c:v>
                </c:pt>
                <c:pt idx="848">
                  <c:v>-5.6818179999999999E-3</c:v>
                </c:pt>
                <c:pt idx="849">
                  <c:v>-0.72961956500000003</c:v>
                </c:pt>
                <c:pt idx="850">
                  <c:v>0.13844743300000001</c:v>
                </c:pt>
                <c:pt idx="851">
                  <c:v>-0.131787032</c:v>
                </c:pt>
                <c:pt idx="852">
                  <c:v>-4.3422460000000003E-2</c:v>
                </c:pt>
                <c:pt idx="853">
                  <c:v>-0.14956803499999999</c:v>
                </c:pt>
                <c:pt idx="854">
                  <c:v>2.5333333E-2</c:v>
                </c:pt>
                <c:pt idx="855">
                  <c:v>-4.155125E-3</c:v>
                </c:pt>
                <c:pt idx="856">
                  <c:v>-0.228026534</c:v>
                </c:pt>
                <c:pt idx="857">
                  <c:v>0.39912280700000002</c:v>
                </c:pt>
                <c:pt idx="858">
                  <c:v>7.1428570999999996E-2</c:v>
                </c:pt>
                <c:pt idx="859">
                  <c:v>-4.2285714000000002E-2</c:v>
                </c:pt>
                <c:pt idx="860">
                  <c:v>-0.256410256</c:v>
                </c:pt>
                <c:pt idx="861">
                  <c:v>4.7692308000000003E-2</c:v>
                </c:pt>
                <c:pt idx="862">
                  <c:v>-1.4705882E-2</c:v>
                </c:pt>
                <c:pt idx="863">
                  <c:v>0.20879120900000001</c:v>
                </c:pt>
                <c:pt idx="864">
                  <c:v>-4.1431262000000003E-2</c:v>
                </c:pt>
                <c:pt idx="865">
                  <c:v>-1.599016E-2</c:v>
                </c:pt>
                <c:pt idx="866">
                  <c:v>6.7615657999999995E-2</c:v>
                </c:pt>
                <c:pt idx="867">
                  <c:v>0.21854808100000001</c:v>
                </c:pt>
                <c:pt idx="868">
                  <c:v>-0.103728814</c:v>
                </c:pt>
                <c:pt idx="869">
                  <c:v>-3.2413793000000003E-2</c:v>
                </c:pt>
                <c:pt idx="870">
                  <c:v>4.8655570000000002E-2</c:v>
                </c:pt>
                <c:pt idx="871">
                  <c:v>-5.5415617E-2</c:v>
                </c:pt>
                <c:pt idx="872">
                  <c:v>8.2666666999999999E-2</c:v>
                </c:pt>
                <c:pt idx="873">
                  <c:v>0.16310975599999999</c:v>
                </c:pt>
                <c:pt idx="874">
                  <c:v>8.4010840000000003E-2</c:v>
                </c:pt>
                <c:pt idx="875">
                  <c:v>-0.15415019799999999</c:v>
                </c:pt>
                <c:pt idx="876">
                  <c:v>3.5754823999999998E-2</c:v>
                </c:pt>
                <c:pt idx="877">
                  <c:v>-0.101105845</c:v>
                </c:pt>
                <c:pt idx="878">
                  <c:v>-8.3333332999999996E-2</c:v>
                </c:pt>
                <c:pt idx="879">
                  <c:v>-1.4999999999999999E-2</c:v>
                </c:pt>
                <c:pt idx="880">
                  <c:v>9.9206348999999999E-2</c:v>
                </c:pt>
                <c:pt idx="881">
                  <c:v>0.23947850000000001</c:v>
                </c:pt>
                <c:pt idx="882">
                  <c:v>4.8136645999999998E-2</c:v>
                </c:pt>
                <c:pt idx="883">
                  <c:v>7.2821846999999995E-2</c:v>
                </c:pt>
                <c:pt idx="884">
                  <c:v>-0.30432719699999999</c:v>
                </c:pt>
                <c:pt idx="885">
                  <c:v>1.2631579E-2</c:v>
                </c:pt>
                <c:pt idx="886">
                  <c:v>1.8271605E-2</c:v>
                </c:pt>
                <c:pt idx="887">
                  <c:v>-0.167843137</c:v>
                </c:pt>
                <c:pt idx="888">
                  <c:v>-0.19400000000000001</c:v>
                </c:pt>
                <c:pt idx="889">
                  <c:v>9.3571428999999998E-2</c:v>
                </c:pt>
                <c:pt idx="890">
                  <c:v>-0.264705882</c:v>
                </c:pt>
                <c:pt idx="891">
                  <c:v>2.4390243999999998E-2</c:v>
                </c:pt>
                <c:pt idx="892">
                  <c:v>-9.5294117999999997E-2</c:v>
                </c:pt>
                <c:pt idx="893">
                  <c:v>0.18264411</c:v>
                </c:pt>
                <c:pt idx="894">
                  <c:v>-0.18666666700000001</c:v>
                </c:pt>
                <c:pt idx="895">
                  <c:v>-8.4670230000000006E-3</c:v>
                </c:pt>
                <c:pt idx="896">
                  <c:v>0.31086142300000003</c:v>
                </c:pt>
                <c:pt idx="897">
                  <c:v>0</c:v>
                </c:pt>
                <c:pt idx="898">
                  <c:v>9.0812345000000003E-2</c:v>
                </c:pt>
                <c:pt idx="899">
                  <c:v>-2.2928608999999999E-2</c:v>
                </c:pt>
                <c:pt idx="900">
                  <c:v>2.1626297999999999E-2</c:v>
                </c:pt>
                <c:pt idx="901">
                  <c:v>0.18181818199999999</c:v>
                </c:pt>
                <c:pt idx="902">
                  <c:v>7.8711985999999998E-2</c:v>
                </c:pt>
                <c:pt idx="903">
                  <c:v>5.2890528999999999E-2</c:v>
                </c:pt>
                <c:pt idx="904">
                  <c:v>0.15397260300000001</c:v>
                </c:pt>
                <c:pt idx="905">
                  <c:v>-0.20843672499999999</c:v>
                </c:pt>
                <c:pt idx="906">
                  <c:v>6.9960860999999999E-2</c:v>
                </c:pt>
                <c:pt idx="907">
                  <c:v>-1.2987013E-2</c:v>
                </c:pt>
                <c:pt idx="908">
                  <c:v>-2.9832936000000001E-2</c:v>
                </c:pt>
                <c:pt idx="909">
                  <c:v>-9.2182889999999993E-3</c:v>
                </c:pt>
                <c:pt idx="910">
                  <c:v>0.24884366299999999</c:v>
                </c:pt>
                <c:pt idx="911">
                  <c:v>-3.0303030000000002E-2</c:v>
                </c:pt>
                <c:pt idx="912">
                  <c:v>-1.3157894999999999E-2</c:v>
                </c:pt>
                <c:pt idx="913">
                  <c:v>-2.9411764999999999E-2</c:v>
                </c:pt>
                <c:pt idx="914">
                  <c:v>4.5157068000000002E-2</c:v>
                </c:pt>
                <c:pt idx="915">
                  <c:v>-4.4863459000000001E-2</c:v>
                </c:pt>
                <c:pt idx="916">
                  <c:v>1.8235293999999999E-2</c:v>
                </c:pt>
                <c:pt idx="917">
                  <c:v>0.10320610700000001</c:v>
                </c:pt>
                <c:pt idx="918">
                  <c:v>-0.145929848</c:v>
                </c:pt>
                <c:pt idx="919">
                  <c:v>0.13513762300000001</c:v>
                </c:pt>
                <c:pt idx="920">
                  <c:v>-3.8090401000000003E-2</c:v>
                </c:pt>
                <c:pt idx="921">
                  <c:v>9.6930530000000001E-3</c:v>
                </c:pt>
                <c:pt idx="922">
                  <c:v>-0.266782609</c:v>
                </c:pt>
                <c:pt idx="923">
                  <c:v>0.30171184000000001</c:v>
                </c:pt>
                <c:pt idx="924">
                  <c:v>0.15289982399999999</c:v>
                </c:pt>
                <c:pt idx="925">
                  <c:v>0.11531986499999999</c:v>
                </c:pt>
                <c:pt idx="926">
                  <c:v>2.9055689999999999E-2</c:v>
                </c:pt>
                <c:pt idx="927">
                  <c:v>3.6585366000000001E-2</c:v>
                </c:pt>
                <c:pt idx="928">
                  <c:v>-0.05</c:v>
                </c:pt>
                <c:pt idx="929">
                  <c:v>-9.3210586999999998E-2</c:v>
                </c:pt>
                <c:pt idx="930">
                  <c:v>-7.1925753999999995E-2</c:v>
                </c:pt>
                <c:pt idx="931">
                  <c:v>0.18219749700000001</c:v>
                </c:pt>
                <c:pt idx="932">
                  <c:v>6.3505504000000004E-2</c:v>
                </c:pt>
                <c:pt idx="933">
                  <c:v>-0.30753138099999999</c:v>
                </c:pt>
                <c:pt idx="934">
                  <c:v>0.134146341</c:v>
                </c:pt>
                <c:pt idx="935">
                  <c:v>5.5319968999999997E-2</c:v>
                </c:pt>
                <c:pt idx="936">
                  <c:v>-6.8376067999999998E-2</c:v>
                </c:pt>
                <c:pt idx="937">
                  <c:v>0</c:v>
                </c:pt>
                <c:pt idx="938">
                  <c:v>-1.3376137E-2</c:v>
                </c:pt>
                <c:pt idx="939">
                  <c:v>0.42679900700000001</c:v>
                </c:pt>
                <c:pt idx="940">
                  <c:v>4.4334974999999999E-2</c:v>
                </c:pt>
                <c:pt idx="941">
                  <c:v>8.0128204999999994E-2</c:v>
                </c:pt>
                <c:pt idx="942">
                  <c:v>-5.6100682999999998E-2</c:v>
                </c:pt>
                <c:pt idx="943">
                  <c:v>0.20594594599999999</c:v>
                </c:pt>
                <c:pt idx="944">
                  <c:v>-4.2162162000000003E-2</c:v>
                </c:pt>
                <c:pt idx="945">
                  <c:v>-1.4972419000000001E-2</c:v>
                </c:pt>
                <c:pt idx="946">
                  <c:v>1.7241379000000001E-2</c:v>
                </c:pt>
                <c:pt idx="947">
                  <c:v>-2.3622047E-2</c:v>
                </c:pt>
                <c:pt idx="948">
                  <c:v>-5.8740600000000004E-3</c:v>
                </c:pt>
                <c:pt idx="949">
                  <c:v>7.3170732000000002E-2</c:v>
                </c:pt>
                <c:pt idx="950">
                  <c:v>0.118730159</c:v>
                </c:pt>
                <c:pt idx="951">
                  <c:v>4.4052859999999996E-3</c:v>
                </c:pt>
                <c:pt idx="952">
                  <c:v>4.305411E-2</c:v>
                </c:pt>
                <c:pt idx="953">
                  <c:v>-0.22038724400000001</c:v>
                </c:pt>
                <c:pt idx="954">
                  <c:v>-3.3557047E-2</c:v>
                </c:pt>
                <c:pt idx="955">
                  <c:v>0.13812154700000001</c:v>
                </c:pt>
                <c:pt idx="956">
                  <c:v>0.26079999999999998</c:v>
                </c:pt>
                <c:pt idx="957">
                  <c:v>6.1438561000000003E-2</c:v>
                </c:pt>
                <c:pt idx="958">
                  <c:v>-1.5513126E-2</c:v>
                </c:pt>
                <c:pt idx="959">
                  <c:v>-0.10500274900000001</c:v>
                </c:pt>
                <c:pt idx="960">
                  <c:v>4.4152745E-2</c:v>
                </c:pt>
                <c:pt idx="961">
                  <c:v>1.5332396999999999E-2</c:v>
                </c:pt>
                <c:pt idx="962">
                  <c:v>3.5022101E-2</c:v>
                </c:pt>
                <c:pt idx="963">
                  <c:v>0.127659574</c:v>
                </c:pt>
                <c:pt idx="964">
                  <c:v>4.3478260999999997E-2</c:v>
                </c:pt>
                <c:pt idx="965">
                  <c:v>0</c:v>
                </c:pt>
                <c:pt idx="966">
                  <c:v>-0.11510791400000001</c:v>
                </c:pt>
                <c:pt idx="967">
                  <c:v>-8.8888890000000005E-3</c:v>
                </c:pt>
                <c:pt idx="968">
                  <c:v>-8.6956521999999994E-2</c:v>
                </c:pt>
                <c:pt idx="969">
                  <c:v>-0.10903225800000001</c:v>
                </c:pt>
                <c:pt idx="970">
                  <c:v>-0.38524590199999997</c:v>
                </c:pt>
                <c:pt idx="971">
                  <c:v>7.0528966999999998E-2</c:v>
                </c:pt>
                <c:pt idx="972">
                  <c:v>4.6901172999999997E-2</c:v>
                </c:pt>
                <c:pt idx="973">
                  <c:v>0.53448275899999997</c:v>
                </c:pt>
                <c:pt idx="974">
                  <c:v>2.5586353999999999E-2</c:v>
                </c:pt>
                <c:pt idx="975">
                  <c:v>-2.34375E-2</c:v>
                </c:pt>
                <c:pt idx="976">
                  <c:v>-0.31082997099999998</c:v>
                </c:pt>
                <c:pt idx="977">
                  <c:v>-2.8148148000000001E-2</c:v>
                </c:pt>
                <c:pt idx="978">
                  <c:v>5.5187637999999997E-2</c:v>
                </c:pt>
                <c:pt idx="979">
                  <c:v>-4.8627451000000002E-2</c:v>
                </c:pt>
                <c:pt idx="980">
                  <c:v>-0.37428571399999999</c:v>
                </c:pt>
                <c:pt idx="981">
                  <c:v>3.5714285999999998E-2</c:v>
                </c:pt>
                <c:pt idx="982">
                  <c:v>-2.6382979000000001E-2</c:v>
                </c:pt>
                <c:pt idx="983">
                  <c:v>0.25666666700000001</c:v>
                </c:pt>
                <c:pt idx="984">
                  <c:v>3.3820840999999997E-2</c:v>
                </c:pt>
                <c:pt idx="985">
                  <c:v>-0.33598937600000001</c:v>
                </c:pt>
                <c:pt idx="986">
                  <c:v>-0.13680926900000001</c:v>
                </c:pt>
                <c:pt idx="987">
                  <c:v>-6.1935483999999999E-2</c:v>
                </c:pt>
                <c:pt idx="988">
                  <c:v>3.7647058999999997E-2</c:v>
                </c:pt>
                <c:pt idx="989">
                  <c:v>7.6923077000000006E-2</c:v>
                </c:pt>
                <c:pt idx="990">
                  <c:v>-0.191011236</c:v>
                </c:pt>
                <c:pt idx="991">
                  <c:v>5.2833077999999999E-2</c:v>
                </c:pt>
                <c:pt idx="992">
                  <c:v>-0.22563529700000001</c:v>
                </c:pt>
                <c:pt idx="993">
                  <c:v>-7.5414781E-2</c:v>
                </c:pt>
                <c:pt idx="994">
                  <c:v>-0.21890547299999999</c:v>
                </c:pt>
                <c:pt idx="995">
                  <c:v>1.277792E-2</c:v>
                </c:pt>
                <c:pt idx="996">
                  <c:v>3.4770515000000002E-2</c:v>
                </c:pt>
                <c:pt idx="997">
                  <c:v>-0.23735118999999999</c:v>
                </c:pt>
                <c:pt idx="998">
                  <c:v>-0.23253717900000001</c:v>
                </c:pt>
                <c:pt idx="999">
                  <c:v>2.3846154000000001E-2</c:v>
                </c:pt>
                <c:pt idx="1000">
                  <c:v>4.5853658999999998E-2</c:v>
                </c:pt>
                <c:pt idx="1001">
                  <c:v>-4.7763457000000002E-2</c:v>
                </c:pt>
                <c:pt idx="1002">
                  <c:v>-4.4378147E-2</c:v>
                </c:pt>
                <c:pt idx="1003">
                  <c:v>-0.16332940700000001</c:v>
                </c:pt>
                <c:pt idx="1004">
                  <c:v>4.7500000000000001E-2</c:v>
                </c:pt>
                <c:pt idx="1005">
                  <c:v>-3.5714285999999998E-2</c:v>
                </c:pt>
                <c:pt idx="1006">
                  <c:v>0.38607594899999997</c:v>
                </c:pt>
                <c:pt idx="1007">
                  <c:v>-6.2E-2</c:v>
                </c:pt>
                <c:pt idx="1008">
                  <c:v>-0.16176470600000001</c:v>
                </c:pt>
                <c:pt idx="1009">
                  <c:v>-0.18382352900000001</c:v>
                </c:pt>
                <c:pt idx="1010">
                  <c:v>-0.18382352900000001</c:v>
                </c:pt>
                <c:pt idx="1011">
                  <c:v>4.3024772000000003E-2</c:v>
                </c:pt>
                <c:pt idx="1012">
                  <c:v>-5.8823528999999999E-2</c:v>
                </c:pt>
                <c:pt idx="1013">
                  <c:v>0.126903553</c:v>
                </c:pt>
                <c:pt idx="1014">
                  <c:v>-3.2941176000000003E-2</c:v>
                </c:pt>
                <c:pt idx="1015">
                  <c:v>0</c:v>
                </c:pt>
                <c:pt idx="1016">
                  <c:v>7.8219009999999992E-3</c:v>
                </c:pt>
                <c:pt idx="1017">
                  <c:v>-9.3447904999999998E-2</c:v>
                </c:pt>
                <c:pt idx="1018">
                  <c:v>-7.0270269999999996E-2</c:v>
                </c:pt>
                <c:pt idx="1019">
                  <c:v>2.6765113E-2</c:v>
                </c:pt>
                <c:pt idx="1020">
                  <c:v>-0.28151079099999998</c:v>
                </c:pt>
                <c:pt idx="1021">
                  <c:v>-0.11116674999999999</c:v>
                </c:pt>
                <c:pt idx="1022">
                  <c:v>-2.5974026000000001E-2</c:v>
                </c:pt>
                <c:pt idx="1023">
                  <c:v>-0.157032755</c:v>
                </c:pt>
                <c:pt idx="1024">
                  <c:v>-7.4885199999999999E-2</c:v>
                </c:pt>
                <c:pt idx="1025">
                  <c:v>9.2036671E-2</c:v>
                </c:pt>
                <c:pt idx="1026">
                  <c:v>-8.9068826000000004E-2</c:v>
                </c:pt>
                <c:pt idx="1027">
                  <c:v>-3.7184595000000001E-2</c:v>
                </c:pt>
                <c:pt idx="1028">
                  <c:v>-3.8461538000000003E-2</c:v>
                </c:pt>
                <c:pt idx="1029">
                  <c:v>0.375</c:v>
                </c:pt>
                <c:pt idx="1030">
                  <c:v>1.8518519000000001E-2</c:v>
                </c:pt>
                <c:pt idx="1031">
                  <c:v>-3.0588234999999998E-2</c:v>
                </c:pt>
                <c:pt idx="1032">
                  <c:v>1.1928429000000001E-2</c:v>
                </c:pt>
                <c:pt idx="1033">
                  <c:v>-0.125</c:v>
                </c:pt>
                <c:pt idx="1034">
                  <c:v>0.5</c:v>
                </c:pt>
                <c:pt idx="1035">
                  <c:v>-0.36455041700000002</c:v>
                </c:pt>
                <c:pt idx="1036">
                  <c:v>-0.18652849699999999</c:v>
                </c:pt>
                <c:pt idx="1037">
                  <c:v>-5.7971014000000001E-2</c:v>
                </c:pt>
                <c:pt idx="1038">
                  <c:v>-0.215454749</c:v>
                </c:pt>
                <c:pt idx="1039">
                  <c:v>0.10208816699999999</c:v>
                </c:pt>
                <c:pt idx="1040">
                  <c:v>1.7576318E-2</c:v>
                </c:pt>
                <c:pt idx="1041">
                  <c:v>-0.60172575100000003</c:v>
                </c:pt>
                <c:pt idx="1042">
                  <c:v>2.739726E-2</c:v>
                </c:pt>
                <c:pt idx="1043">
                  <c:v>-2.3715415E-2</c:v>
                </c:pt>
                <c:pt idx="1044">
                  <c:v>-0.102428722</c:v>
                </c:pt>
                <c:pt idx="1045">
                  <c:v>-0.109349259</c:v>
                </c:pt>
                <c:pt idx="1046">
                  <c:v>0.10162829900000001</c:v>
                </c:pt>
                <c:pt idx="1047">
                  <c:v>-4.2398687999999997E-2</c:v>
                </c:pt>
                <c:pt idx="1048">
                  <c:v>0</c:v>
                </c:pt>
                <c:pt idx="1049">
                  <c:v>-2.3809523999999999E-2</c:v>
                </c:pt>
                <c:pt idx="1050">
                  <c:v>5.2385407000000002E-2</c:v>
                </c:pt>
                <c:pt idx="1051">
                  <c:v>-0.107448107</c:v>
                </c:pt>
                <c:pt idx="1052">
                  <c:v>-0.16</c:v>
                </c:pt>
                <c:pt idx="1053">
                  <c:v>4.9920761000000001E-2</c:v>
                </c:pt>
                <c:pt idx="1054">
                  <c:v>0</c:v>
                </c:pt>
                <c:pt idx="1055">
                  <c:v>8.9565217000000003E-2</c:v>
                </c:pt>
                <c:pt idx="1056">
                  <c:v>-0.18457752299999999</c:v>
                </c:pt>
                <c:pt idx="1057">
                  <c:v>1.4602804E-2</c:v>
                </c:pt>
                <c:pt idx="1058">
                  <c:v>-6.5420561000000002E-2</c:v>
                </c:pt>
                <c:pt idx="1059">
                  <c:v>0</c:v>
                </c:pt>
                <c:pt idx="1060">
                  <c:v>-3.4926471000000001E-2</c:v>
                </c:pt>
                <c:pt idx="1061">
                  <c:v>3.7808218999999997E-2</c:v>
                </c:pt>
                <c:pt idx="1062">
                  <c:v>-0.225597408</c:v>
                </c:pt>
                <c:pt idx="1063">
                  <c:v>0.231165486</c:v>
                </c:pt>
                <c:pt idx="1064">
                  <c:v>-8.6545454999999993E-2</c:v>
                </c:pt>
                <c:pt idx="1065">
                  <c:v>0</c:v>
                </c:pt>
                <c:pt idx="1066">
                  <c:v>-9.5285860000000003E-3</c:v>
                </c:pt>
                <c:pt idx="1067">
                  <c:v>-3.9320821999999998E-2</c:v>
                </c:pt>
                <c:pt idx="1068">
                  <c:v>9.3078758999999997E-2</c:v>
                </c:pt>
                <c:pt idx="1069">
                  <c:v>6.2537947999999996E-2</c:v>
                </c:pt>
                <c:pt idx="1070">
                  <c:v>-7.4999999999999997E-3</c:v>
                </c:pt>
                <c:pt idx="1071">
                  <c:v>9.1353997000000006E-2</c:v>
                </c:pt>
                <c:pt idx="1072">
                  <c:v>5.5555555999999999E-2</c:v>
                </c:pt>
                <c:pt idx="1073">
                  <c:v>0</c:v>
                </c:pt>
                <c:pt idx="1074">
                  <c:v>0.19444444399999999</c:v>
                </c:pt>
                <c:pt idx="1075">
                  <c:v>0.105</c:v>
                </c:pt>
                <c:pt idx="1076">
                  <c:v>5.5306427999999998E-2</c:v>
                </c:pt>
                <c:pt idx="1077">
                  <c:v>-0.196969697</c:v>
                </c:pt>
                <c:pt idx="1078">
                  <c:v>6.1320754999999998E-2</c:v>
                </c:pt>
                <c:pt idx="1079">
                  <c:v>-1.8895348999999999E-2</c:v>
                </c:pt>
                <c:pt idx="1080">
                  <c:v>-3.8461538000000003E-2</c:v>
                </c:pt>
                <c:pt idx="1081">
                  <c:v>-1.1948528999999999E-2</c:v>
                </c:pt>
                <c:pt idx="1082">
                  <c:v>-0.11002445</c:v>
                </c:pt>
                <c:pt idx="1083">
                  <c:v>0.111859838</c:v>
                </c:pt>
                <c:pt idx="1084">
                  <c:v>-9.4688222000000002E-2</c:v>
                </c:pt>
                <c:pt idx="1085">
                  <c:v>5.9259259999999998E-3</c:v>
                </c:pt>
                <c:pt idx="1086">
                  <c:v>0.49567723299999999</c:v>
                </c:pt>
                <c:pt idx="1087">
                  <c:v>6.1224489999999999E-2</c:v>
                </c:pt>
                <c:pt idx="1088">
                  <c:v>-0.103257398</c:v>
                </c:pt>
                <c:pt idx="1089">
                  <c:v>0</c:v>
                </c:pt>
                <c:pt idx="1090">
                  <c:v>8.8041089999999992E-3</c:v>
                </c:pt>
                <c:pt idx="1091">
                  <c:v>8.0543358999999995E-2</c:v>
                </c:pt>
                <c:pt idx="1092">
                  <c:v>-0.18871692500000001</c:v>
                </c:pt>
                <c:pt idx="1093">
                  <c:v>0.193188323</c:v>
                </c:pt>
                <c:pt idx="1094">
                  <c:v>0.115</c:v>
                </c:pt>
                <c:pt idx="1095">
                  <c:v>-0.13559321999999999</c:v>
                </c:pt>
                <c:pt idx="1096">
                  <c:v>-3.9840639999999998E-3</c:v>
                </c:pt>
                <c:pt idx="1097">
                  <c:v>-0.15862944200000001</c:v>
                </c:pt>
                <c:pt idx="1098">
                  <c:v>-5.6841045999999999E-2</c:v>
                </c:pt>
                <c:pt idx="1099">
                  <c:v>1.0196078000000001E-2</c:v>
                </c:pt>
                <c:pt idx="1100">
                  <c:v>8.6549709999999992E-3</c:v>
                </c:pt>
                <c:pt idx="1101">
                  <c:v>-0.30430879700000002</c:v>
                </c:pt>
                <c:pt idx="1102">
                  <c:v>-9.3200000000000005E-2</c:v>
                </c:pt>
                <c:pt idx="1103">
                  <c:v>-6.7770797999999993E-2</c:v>
                </c:pt>
                <c:pt idx="1104">
                  <c:v>-7.6837001000000002E-2</c:v>
                </c:pt>
                <c:pt idx="1105">
                  <c:v>-0.22810364</c:v>
                </c:pt>
                <c:pt idx="1106">
                  <c:v>2.9230769E-2</c:v>
                </c:pt>
                <c:pt idx="1107">
                  <c:v>-6.3953488000000003E-2</c:v>
                </c:pt>
                <c:pt idx="1108">
                  <c:v>0</c:v>
                </c:pt>
                <c:pt idx="1109">
                  <c:v>-0.29056047200000001</c:v>
                </c:pt>
                <c:pt idx="1110">
                  <c:v>3.7383178000000003E-2</c:v>
                </c:pt>
                <c:pt idx="1111">
                  <c:v>9.5238100000000006E-3</c:v>
                </c:pt>
                <c:pt idx="1112">
                  <c:v>0.20689655200000001</c:v>
                </c:pt>
                <c:pt idx="1113">
                  <c:v>-1.6949153000000002E-2</c:v>
                </c:pt>
                <c:pt idx="1114">
                  <c:v>-1.5994881999999998E-2</c:v>
                </c:pt>
                <c:pt idx="1115">
                  <c:v>1.3904982999999999E-2</c:v>
                </c:pt>
                <c:pt idx="1116">
                  <c:v>-8.1000000000000003E-2</c:v>
                </c:pt>
                <c:pt idx="1117">
                  <c:v>-8.4581924000000003E-2</c:v>
                </c:pt>
                <c:pt idx="1118">
                  <c:v>-9.6366509000000003E-2</c:v>
                </c:pt>
                <c:pt idx="1119">
                  <c:v>0.25432526</c:v>
                </c:pt>
                <c:pt idx="1120">
                  <c:v>-1.9607843E-2</c:v>
                </c:pt>
                <c:pt idx="1121">
                  <c:v>8.1820381999999997E-2</c:v>
                </c:pt>
                <c:pt idx="1122">
                  <c:v>2.739726E-2</c:v>
                </c:pt>
                <c:pt idx="1123">
                  <c:v>0.18237191</c:v>
                </c:pt>
                <c:pt idx="1124">
                  <c:v>4.4152745E-2</c:v>
                </c:pt>
                <c:pt idx="1125">
                  <c:v>6.1855670000000001E-2</c:v>
                </c:pt>
                <c:pt idx="1126">
                  <c:v>0.23809523799999999</c:v>
                </c:pt>
                <c:pt idx="1127">
                  <c:v>5.9200000000000003E-2</c:v>
                </c:pt>
                <c:pt idx="1128">
                  <c:v>0.13544668600000001</c:v>
                </c:pt>
                <c:pt idx="1129">
                  <c:v>-4.0867388999999997E-2</c:v>
                </c:pt>
                <c:pt idx="1130">
                  <c:v>-2.4761905000000001E-2</c:v>
                </c:pt>
                <c:pt idx="1131">
                  <c:v>0.18127659600000001</c:v>
                </c:pt>
                <c:pt idx="1132">
                  <c:v>-1.8461538E-2</c:v>
                </c:pt>
                <c:pt idx="1133">
                  <c:v>-1.8014243999999999E-2</c:v>
                </c:pt>
                <c:pt idx="1134">
                  <c:v>-3.0651340999999999E-2</c:v>
                </c:pt>
                <c:pt idx="1135">
                  <c:v>-6.9060773000000006E-2</c:v>
                </c:pt>
                <c:pt idx="1136">
                  <c:v>-1.5748030999999999E-2</c:v>
                </c:pt>
                <c:pt idx="1137">
                  <c:v>1.2305699E-2</c:v>
                </c:pt>
                <c:pt idx="1138">
                  <c:v>6.6227064000000002E-2</c:v>
                </c:pt>
                <c:pt idx="1139">
                  <c:v>4.3252594999999998E-2</c:v>
                </c:pt>
                <c:pt idx="1140">
                  <c:v>-0.108571429</c:v>
                </c:pt>
                <c:pt idx="1141">
                  <c:v>-1.2658228000000001E-2</c:v>
                </c:pt>
                <c:pt idx="1142">
                  <c:v>-4.5454544999999999E-2</c:v>
                </c:pt>
                <c:pt idx="1143">
                  <c:v>-8.1160485000000004E-2</c:v>
                </c:pt>
                <c:pt idx="1144">
                  <c:v>0.10852459</c:v>
                </c:pt>
                <c:pt idx="1145">
                  <c:v>1.3057671E-2</c:v>
                </c:pt>
                <c:pt idx="1146">
                  <c:v>-3.4926471000000001E-2</c:v>
                </c:pt>
                <c:pt idx="1147">
                  <c:v>0.16901408500000001</c:v>
                </c:pt>
                <c:pt idx="1148">
                  <c:v>5.0530612000000003E-2</c:v>
                </c:pt>
                <c:pt idx="1149">
                  <c:v>-1.6666667E-2</c:v>
                </c:pt>
                <c:pt idx="1150">
                  <c:v>0.15729827699999999</c:v>
                </c:pt>
                <c:pt idx="1151">
                  <c:v>7.1005917000000002E-2</c:v>
                </c:pt>
                <c:pt idx="1152">
                  <c:v>-0.176847069</c:v>
                </c:pt>
                <c:pt idx="1153">
                  <c:v>-4.8913043000000003E-2</c:v>
                </c:pt>
                <c:pt idx="1154">
                  <c:v>-0.17919191900000001</c:v>
                </c:pt>
                <c:pt idx="1155">
                  <c:v>-2.9205607000000001E-2</c:v>
                </c:pt>
                <c:pt idx="1156">
                  <c:v>-0.33136363600000002</c:v>
                </c:pt>
                <c:pt idx="1157">
                  <c:v>-6.8888888999999995E-2</c:v>
                </c:pt>
                <c:pt idx="1158">
                  <c:v>0.171875</c:v>
                </c:pt>
                <c:pt idx="1159">
                  <c:v>-0.20516074500000001</c:v>
                </c:pt>
                <c:pt idx="1160">
                  <c:v>0</c:v>
                </c:pt>
                <c:pt idx="1161">
                  <c:v>0.11934900499999999</c:v>
                </c:pt>
                <c:pt idx="1162">
                  <c:v>0.22394678500000001</c:v>
                </c:pt>
                <c:pt idx="1163">
                  <c:v>-0.1942324</c:v>
                </c:pt>
                <c:pt idx="1164">
                  <c:v>-2.545211E-2</c:v>
                </c:pt>
                <c:pt idx="1165">
                  <c:v>-0.228365385</c:v>
                </c:pt>
                <c:pt idx="1166">
                  <c:v>-2.5000000000000001E-2</c:v>
                </c:pt>
                <c:pt idx="1167">
                  <c:v>9.0614887000000005E-2</c:v>
                </c:pt>
                <c:pt idx="1168">
                  <c:v>-0.119609439</c:v>
                </c:pt>
                <c:pt idx="1169">
                  <c:v>-0.111816019</c:v>
                </c:pt>
                <c:pt idx="1170">
                  <c:v>-0.112282124</c:v>
                </c:pt>
                <c:pt idx="1171">
                  <c:v>-7.8802206E-2</c:v>
                </c:pt>
                <c:pt idx="1172">
                  <c:v>-0.200639659</c:v>
                </c:pt>
                <c:pt idx="1173">
                  <c:v>-0.27900146799999997</c:v>
                </c:pt>
                <c:pt idx="1174">
                  <c:v>1.2922464999999999E-2</c:v>
                </c:pt>
                <c:pt idx="1175">
                  <c:v>0.58139534900000001</c:v>
                </c:pt>
                <c:pt idx="1176">
                  <c:v>0.20820512799999999</c:v>
                </c:pt>
                <c:pt idx="1177">
                  <c:v>7.8378379999999997E-3</c:v>
                </c:pt>
                <c:pt idx="1178">
                  <c:v>0.12809315900000001</c:v>
                </c:pt>
                <c:pt idx="1179">
                  <c:v>-0.11687500000000001</c:v>
                </c:pt>
                <c:pt idx="1180">
                  <c:v>-0.21027248600000001</c:v>
                </c:pt>
                <c:pt idx="1181">
                  <c:v>-0.229637701</c:v>
                </c:pt>
                <c:pt idx="1182">
                  <c:v>0.37434555000000003</c:v>
                </c:pt>
                <c:pt idx="1183">
                  <c:v>0.135061392</c:v>
                </c:pt>
                <c:pt idx="1184">
                  <c:v>-4.8722044999999999E-2</c:v>
                </c:pt>
                <c:pt idx="1185">
                  <c:v>3.8690476000000001E-2</c:v>
                </c:pt>
                <c:pt idx="1186">
                  <c:v>2.7173913000000001E-2</c:v>
                </c:pt>
                <c:pt idx="1187">
                  <c:v>0.24050632899999999</c:v>
                </c:pt>
                <c:pt idx="1188">
                  <c:v>-0.114219114</c:v>
                </c:pt>
                <c:pt idx="1189">
                  <c:v>-9.1338583000000001E-2</c:v>
                </c:pt>
                <c:pt idx="1190">
                  <c:v>-0.17630057800000001</c:v>
                </c:pt>
                <c:pt idx="1191">
                  <c:v>0.10060975599999999</c:v>
                </c:pt>
                <c:pt idx="1192">
                  <c:v>-1.0309278E-2</c:v>
                </c:pt>
                <c:pt idx="1193">
                  <c:v>-4.4999999999999998E-2</c:v>
                </c:pt>
                <c:pt idx="1194">
                  <c:v>-2.3809523999999999E-2</c:v>
                </c:pt>
                <c:pt idx="1195">
                  <c:v>0.21408450700000001</c:v>
                </c:pt>
                <c:pt idx="1196">
                  <c:v>-0.13636363600000001</c:v>
                </c:pt>
                <c:pt idx="1197">
                  <c:v>2.9099623000000002E-2</c:v>
                </c:pt>
                <c:pt idx="1198">
                  <c:v>-0.19939446399999999</c:v>
                </c:pt>
                <c:pt idx="1199">
                  <c:v>-2.0477815999999999E-2</c:v>
                </c:pt>
                <c:pt idx="1200">
                  <c:v>0.12941176500000001</c:v>
                </c:pt>
                <c:pt idx="1201">
                  <c:v>-8.4630738999999996E-2</c:v>
                </c:pt>
                <c:pt idx="1202">
                  <c:v>-1.7201834999999999E-2</c:v>
                </c:pt>
                <c:pt idx="1203">
                  <c:v>0.31063829799999998</c:v>
                </c:pt>
                <c:pt idx="1204">
                  <c:v>-9.3959732000000004E-2</c:v>
                </c:pt>
                <c:pt idx="1205">
                  <c:v>1.636953E-2</c:v>
                </c:pt>
                <c:pt idx="1206">
                  <c:v>-0.14572864299999999</c:v>
                </c:pt>
                <c:pt idx="1207">
                  <c:v>-0.17535115500000001</c:v>
                </c:pt>
                <c:pt idx="1208">
                  <c:v>-0.32403240300000002</c:v>
                </c:pt>
                <c:pt idx="1209">
                  <c:v>1.5053763E-2</c:v>
                </c:pt>
                <c:pt idx="1210">
                  <c:v>-0.121693122</c:v>
                </c:pt>
                <c:pt idx="1211">
                  <c:v>5.8558559000000003E-2</c:v>
                </c:pt>
                <c:pt idx="1212">
                  <c:v>6.9811320999999996E-2</c:v>
                </c:pt>
                <c:pt idx="1213">
                  <c:v>-0.208905852</c:v>
                </c:pt>
                <c:pt idx="1214">
                  <c:v>-0.27770700599999998</c:v>
                </c:pt>
                <c:pt idx="1215">
                  <c:v>-2.6434783E-2</c:v>
                </c:pt>
                <c:pt idx="1216">
                  <c:v>-5.8823528999999999E-2</c:v>
                </c:pt>
                <c:pt idx="1217">
                  <c:v>-0.11294765800000001</c:v>
                </c:pt>
                <c:pt idx="1218">
                  <c:v>0.243462343</c:v>
                </c:pt>
                <c:pt idx="1219">
                  <c:v>-0.11418439700000001</c:v>
                </c:pt>
                <c:pt idx="1220">
                  <c:v>-0.19583131400000001</c:v>
                </c:pt>
                <c:pt idx="1221">
                  <c:v>7.0257298999999995E-2</c:v>
                </c:pt>
                <c:pt idx="1222">
                  <c:v>6.8208091999999998E-2</c:v>
                </c:pt>
                <c:pt idx="1223">
                  <c:v>0.18177083299999999</c:v>
                </c:pt>
                <c:pt idx="1224">
                  <c:v>0.193656093</c:v>
                </c:pt>
                <c:pt idx="1225">
                  <c:v>0.119385343</c:v>
                </c:pt>
                <c:pt idx="1226">
                  <c:v>-3.3333333E-2</c:v>
                </c:pt>
                <c:pt idx="1227">
                  <c:v>1.7274471999999999E-2</c:v>
                </c:pt>
                <c:pt idx="1228">
                  <c:v>-9.1194969000000001E-2</c:v>
                </c:pt>
                <c:pt idx="1229">
                  <c:v>0.161163522</c:v>
                </c:pt>
                <c:pt idx="1230">
                  <c:v>3.0288689000000001E-2</c:v>
                </c:pt>
                <c:pt idx="1231">
                  <c:v>0.25</c:v>
                </c:pt>
                <c:pt idx="1232">
                  <c:v>-0.25464683999999999</c:v>
                </c:pt>
                <c:pt idx="1233">
                  <c:v>0.20563562099999999</c:v>
                </c:pt>
                <c:pt idx="1234">
                  <c:v>5.2631578999999998E-2</c:v>
                </c:pt>
                <c:pt idx="1235">
                  <c:v>1.4385353E-2</c:v>
                </c:pt>
                <c:pt idx="1236">
                  <c:v>2.0661156999999999E-2</c:v>
                </c:pt>
                <c:pt idx="1237">
                  <c:v>0.1148</c:v>
                </c:pt>
                <c:pt idx="1238">
                  <c:v>-0.30703012899999998</c:v>
                </c:pt>
                <c:pt idx="1239">
                  <c:v>-0.158496732</c:v>
                </c:pt>
                <c:pt idx="1240">
                  <c:v>0.15692307699999999</c:v>
                </c:pt>
                <c:pt idx="1241">
                  <c:v>-2.4299065000000002E-2</c:v>
                </c:pt>
                <c:pt idx="1242">
                  <c:v>-4.273504E-3</c:v>
                </c:pt>
                <c:pt idx="1243">
                  <c:v>1.5651679000000002E-2</c:v>
                </c:pt>
                <c:pt idx="1244">
                  <c:v>3.0803906999999998E-2</c:v>
                </c:pt>
                <c:pt idx="1245">
                  <c:v>4.6235921999999999E-2</c:v>
                </c:pt>
                <c:pt idx="1246">
                  <c:v>-2.4793388E-2</c:v>
                </c:pt>
                <c:pt idx="1247">
                  <c:v>0.30931677000000002</c:v>
                </c:pt>
                <c:pt idx="1248">
                  <c:v>2.9057018E-2</c:v>
                </c:pt>
                <c:pt idx="1249">
                  <c:v>-0.71176470599999997</c:v>
                </c:pt>
                <c:pt idx="1250">
                  <c:v>0.15561224500000001</c:v>
                </c:pt>
                <c:pt idx="1251">
                  <c:v>-0.08</c:v>
                </c:pt>
                <c:pt idx="1252">
                  <c:v>0.12815534000000001</c:v>
                </c:pt>
                <c:pt idx="1253">
                  <c:v>5.8584687000000003E-2</c:v>
                </c:pt>
                <c:pt idx="1254">
                  <c:v>-8.8794925999999996E-2</c:v>
                </c:pt>
                <c:pt idx="1255">
                  <c:v>0.14285714299999999</c:v>
                </c:pt>
                <c:pt idx="1256">
                  <c:v>2.6666667000000002E-2</c:v>
                </c:pt>
                <c:pt idx="1257">
                  <c:v>-0.115130435</c:v>
                </c:pt>
                <c:pt idx="1258">
                  <c:v>5.5806938E-2</c:v>
                </c:pt>
                <c:pt idx="1259">
                  <c:v>-1.3015184000000001E-2</c:v>
                </c:pt>
                <c:pt idx="1260">
                  <c:v>6.3345196000000006E-2</c:v>
                </c:pt>
                <c:pt idx="1261">
                  <c:v>-0.13047936399999999</c:v>
                </c:pt>
                <c:pt idx="1262">
                  <c:v>8.3333332999999996E-2</c:v>
                </c:pt>
                <c:pt idx="1263">
                  <c:v>0.13122171899999999</c:v>
                </c:pt>
                <c:pt idx="1264">
                  <c:v>0.13646336100000001</c:v>
                </c:pt>
                <c:pt idx="1265">
                  <c:v>-0.37894736800000001</c:v>
                </c:pt>
                <c:pt idx="1266">
                  <c:v>-2.9585798999999999E-2</c:v>
                </c:pt>
                <c:pt idx="1267">
                  <c:v>-8.4249084000000002E-2</c:v>
                </c:pt>
                <c:pt idx="1268">
                  <c:v>5.5900620999999998E-2</c:v>
                </c:pt>
                <c:pt idx="1269">
                  <c:v>6.4043920000000001E-3</c:v>
                </c:pt>
                <c:pt idx="1270">
                  <c:v>7.7151335000000001E-2</c:v>
                </c:pt>
                <c:pt idx="1271">
                  <c:v>2.8398212999999999E-2</c:v>
                </c:pt>
                <c:pt idx="1272">
                  <c:v>-0.20029154499999999</c:v>
                </c:pt>
                <c:pt idx="1273">
                  <c:v>7.4270557000000001E-2</c:v>
                </c:pt>
                <c:pt idx="1274">
                  <c:v>4.3999999999999997E-2</c:v>
                </c:pt>
                <c:pt idx="1275">
                  <c:v>2.8328612E-2</c:v>
                </c:pt>
                <c:pt idx="1276">
                  <c:v>-1.5135134999999999E-2</c:v>
                </c:pt>
                <c:pt idx="1277">
                  <c:v>-1.0695187E-2</c:v>
                </c:pt>
                <c:pt idx="1278">
                  <c:v>3.2814238000000003E-2</c:v>
                </c:pt>
                <c:pt idx="1279">
                  <c:v>7.8644067999999998E-2</c:v>
                </c:pt>
                <c:pt idx="1280">
                  <c:v>-0.225207933</c:v>
                </c:pt>
                <c:pt idx="1281">
                  <c:v>-5.5072464000000002E-2</c:v>
                </c:pt>
                <c:pt idx="1282">
                  <c:v>-0.29001505300000002</c:v>
                </c:pt>
                <c:pt idx="1283">
                  <c:v>-0.20570924099999999</c:v>
                </c:pt>
                <c:pt idx="1284">
                  <c:v>0.49350649400000002</c:v>
                </c:pt>
                <c:pt idx="1285">
                  <c:v>-4.7706421999999998E-2</c:v>
                </c:pt>
                <c:pt idx="1286">
                  <c:v>8.1481480999999994E-2</c:v>
                </c:pt>
                <c:pt idx="1287">
                  <c:v>-7.1428570999999996E-2</c:v>
                </c:pt>
                <c:pt idx="1288">
                  <c:v>-2.9126214000000001E-2</c:v>
                </c:pt>
                <c:pt idx="1289">
                  <c:v>2.359882E-2</c:v>
                </c:pt>
                <c:pt idx="1290">
                  <c:v>-0.12854030499999999</c:v>
                </c:pt>
                <c:pt idx="1291">
                  <c:v>3.2608696E-2</c:v>
                </c:pt>
                <c:pt idx="1292">
                  <c:v>-0.10091047</c:v>
                </c:pt>
                <c:pt idx="1293">
                  <c:v>-3.2258059999999999E-3</c:v>
                </c:pt>
                <c:pt idx="1294">
                  <c:v>6.6585956000000002E-2</c:v>
                </c:pt>
                <c:pt idx="1295">
                  <c:v>1.8181817999999999E-2</c:v>
                </c:pt>
                <c:pt idx="1296">
                  <c:v>0.13015873</c:v>
                </c:pt>
                <c:pt idx="1297">
                  <c:v>1.8181817999999999E-2</c:v>
                </c:pt>
                <c:pt idx="1298">
                  <c:v>0</c:v>
                </c:pt>
                <c:pt idx="1299">
                  <c:v>0.123942626</c:v>
                </c:pt>
                <c:pt idx="1300">
                  <c:v>0</c:v>
                </c:pt>
                <c:pt idx="1301">
                  <c:v>7.6923077000000006E-2</c:v>
                </c:pt>
                <c:pt idx="1302">
                  <c:v>7.6225045000000005E-2</c:v>
                </c:pt>
                <c:pt idx="1303">
                  <c:v>-0.247368421</c:v>
                </c:pt>
                <c:pt idx="1304">
                  <c:v>7.8987967000000006E-2</c:v>
                </c:pt>
                <c:pt idx="1305">
                  <c:v>-0.23660403599999999</c:v>
                </c:pt>
                <c:pt idx="1306">
                  <c:v>2.4178404000000001E-2</c:v>
                </c:pt>
                <c:pt idx="1307">
                  <c:v>-9.9085370000000002E-3</c:v>
                </c:pt>
                <c:pt idx="1308">
                  <c:v>0.10042735</c:v>
                </c:pt>
                <c:pt idx="1309">
                  <c:v>3.3905672999999997E-2</c:v>
                </c:pt>
                <c:pt idx="1310">
                  <c:v>0.31909547700000002</c:v>
                </c:pt>
                <c:pt idx="1311">
                  <c:v>-0.138621201</c:v>
                </c:pt>
                <c:pt idx="1312">
                  <c:v>-3.7037037000000002E-2</c:v>
                </c:pt>
                <c:pt idx="1313">
                  <c:v>-3.7135279E-2</c:v>
                </c:pt>
                <c:pt idx="1314">
                  <c:v>-0.12950819699999999</c:v>
                </c:pt>
                <c:pt idx="1315">
                  <c:v>-3.2941176000000003E-2</c:v>
                </c:pt>
                <c:pt idx="1316">
                  <c:v>0.18305882400000001</c:v>
                </c:pt>
                <c:pt idx="1317">
                  <c:v>8.6956519999999999E-3</c:v>
                </c:pt>
                <c:pt idx="1318">
                  <c:v>-2.1843972E-2</c:v>
                </c:pt>
                <c:pt idx="1319">
                  <c:v>0.132307692</c:v>
                </c:pt>
                <c:pt idx="1320">
                  <c:v>0.26933333300000001</c:v>
                </c:pt>
                <c:pt idx="1321">
                  <c:v>1.0230179000000001E-2</c:v>
                </c:pt>
                <c:pt idx="1322">
                  <c:v>2.7645051E-2</c:v>
                </c:pt>
                <c:pt idx="1323">
                  <c:v>8.5326668999999994E-2</c:v>
                </c:pt>
                <c:pt idx="1324">
                  <c:v>-0.21276595700000001</c:v>
                </c:pt>
                <c:pt idx="1325">
                  <c:v>0.116246499</c:v>
                </c:pt>
                <c:pt idx="1326">
                  <c:v>1.1494252999999999E-2</c:v>
                </c:pt>
                <c:pt idx="1327">
                  <c:v>0</c:v>
                </c:pt>
                <c:pt idx="1328">
                  <c:v>9.375E-2</c:v>
                </c:pt>
                <c:pt idx="1329">
                  <c:v>5.6051990000000003E-2</c:v>
                </c:pt>
                <c:pt idx="1330">
                  <c:v>2.3529412E-2</c:v>
                </c:pt>
                <c:pt idx="1331">
                  <c:v>5.3864169000000003E-2</c:v>
                </c:pt>
                <c:pt idx="1332">
                  <c:v>-3.3820840999999997E-2</c:v>
                </c:pt>
                <c:pt idx="1333">
                  <c:v>8.6956521999999994E-2</c:v>
                </c:pt>
                <c:pt idx="1334">
                  <c:v>8.6206897000000005E-2</c:v>
                </c:pt>
                <c:pt idx="1335">
                  <c:v>4.2372879999999996E-3</c:v>
                </c:pt>
                <c:pt idx="1336">
                  <c:v>9.5480226000000001E-2</c:v>
                </c:pt>
                <c:pt idx="1337">
                  <c:v>4.6178773999999999E-2</c:v>
                </c:pt>
                <c:pt idx="1338">
                  <c:v>-5.3034300999999999E-2</c:v>
                </c:pt>
                <c:pt idx="1339">
                  <c:v>3.361345E-3</c:v>
                </c:pt>
                <c:pt idx="1340">
                  <c:v>-7.8559738000000004E-2</c:v>
                </c:pt>
                <c:pt idx="1341">
                  <c:v>-1.7241379000000001E-2</c:v>
                </c:pt>
                <c:pt idx="1342">
                  <c:v>-8.2500000000000004E-2</c:v>
                </c:pt>
                <c:pt idx="1343">
                  <c:v>0</c:v>
                </c:pt>
                <c:pt idx="1344">
                  <c:v>0.17653333299999999</c:v>
                </c:pt>
                <c:pt idx="1345">
                  <c:v>0</c:v>
                </c:pt>
                <c:pt idx="1346">
                  <c:v>3.6885942999999997E-2</c:v>
                </c:pt>
                <c:pt idx="1347">
                  <c:v>8.6666667000000003E-2</c:v>
                </c:pt>
                <c:pt idx="1348">
                  <c:v>-9.7241379000000003E-2</c:v>
                </c:pt>
                <c:pt idx="1349">
                  <c:v>0.102960103</c:v>
                </c:pt>
                <c:pt idx="1350">
                  <c:v>0.100252207</c:v>
                </c:pt>
                <c:pt idx="1351">
                  <c:v>-0.104665826</c:v>
                </c:pt>
                <c:pt idx="1352">
                  <c:v>0.33034238500000002</c:v>
                </c:pt>
                <c:pt idx="1353">
                  <c:v>7.7595628E-2</c:v>
                </c:pt>
                <c:pt idx="1354">
                  <c:v>3.5353534999999998E-2</c:v>
                </c:pt>
                <c:pt idx="1355">
                  <c:v>0.111111111</c:v>
                </c:pt>
                <c:pt idx="1356">
                  <c:v>-3.5956227E-2</c:v>
                </c:pt>
                <c:pt idx="1357">
                  <c:v>-0.22968197900000001</c:v>
                </c:pt>
                <c:pt idx="1358">
                  <c:v>-5.1383399000000003E-2</c:v>
                </c:pt>
                <c:pt idx="1359">
                  <c:v>0.115254237</c:v>
                </c:pt>
                <c:pt idx="1360">
                  <c:v>2.5333333E-2</c:v>
                </c:pt>
                <c:pt idx="1361">
                  <c:v>-9.6830990000000006E-3</c:v>
                </c:pt>
                <c:pt idx="1362">
                  <c:v>3.7870668000000003E-2</c:v>
                </c:pt>
                <c:pt idx="1363">
                  <c:v>-2.8340081E-2</c:v>
                </c:pt>
                <c:pt idx="1364">
                  <c:v>-9.9319727999999996E-2</c:v>
                </c:pt>
                <c:pt idx="1365">
                  <c:v>-1.4752371E-2</c:v>
                </c:pt>
                <c:pt idx="1366">
                  <c:v>-0.12999016699999999</c:v>
                </c:pt>
                <c:pt idx="1367">
                  <c:v>2.8571428999999999E-2</c:v>
                </c:pt>
                <c:pt idx="1368">
                  <c:v>6.9767441999999999E-2</c:v>
                </c:pt>
                <c:pt idx="1369">
                  <c:v>9.2362344999999998E-2</c:v>
                </c:pt>
                <c:pt idx="1370">
                  <c:v>-7.0562292999999998E-2</c:v>
                </c:pt>
                <c:pt idx="1371">
                  <c:v>0.11638733699999999</c:v>
                </c:pt>
                <c:pt idx="1372">
                  <c:v>3.7451089999999999E-2</c:v>
                </c:pt>
                <c:pt idx="1373">
                  <c:v>-0.103112314</c:v>
                </c:pt>
                <c:pt idx="1374">
                  <c:v>-7.0564520000000004E-3</c:v>
                </c:pt>
                <c:pt idx="1375">
                  <c:v>2.6811594000000001E-2</c:v>
                </c:pt>
                <c:pt idx="1376">
                  <c:v>0</c:v>
                </c:pt>
                <c:pt idx="1377">
                  <c:v>0</c:v>
                </c:pt>
                <c:pt idx="1378">
                  <c:v>0.710843373</c:v>
                </c:pt>
                <c:pt idx="1379">
                  <c:v>-5.3921569000000003E-2</c:v>
                </c:pt>
                <c:pt idx="1380">
                  <c:v>-0.12850467300000001</c:v>
                </c:pt>
                <c:pt idx="1381">
                  <c:v>-0.123530767</c:v>
                </c:pt>
                <c:pt idx="1382">
                  <c:v>2.8268550999999999E-2</c:v>
                </c:pt>
                <c:pt idx="1383">
                  <c:v>1.8766755999999999E-2</c:v>
                </c:pt>
                <c:pt idx="1384">
                  <c:v>-0.11738149</c:v>
                </c:pt>
                <c:pt idx="1385">
                  <c:v>0.133333333</c:v>
                </c:pt>
                <c:pt idx="1386">
                  <c:v>0.18735632199999999</c:v>
                </c:pt>
                <c:pt idx="1387">
                  <c:v>-7.5555559999999997E-3</c:v>
                </c:pt>
                <c:pt idx="1388">
                  <c:v>-5.9970010000000001E-3</c:v>
                </c:pt>
                <c:pt idx="1389">
                  <c:v>9.0040929999999995E-3</c:v>
                </c:pt>
                <c:pt idx="1390">
                  <c:v>-0.172428884</c:v>
                </c:pt>
                <c:pt idx="1391">
                  <c:v>-6.6582598000000007E-2</c:v>
                </c:pt>
                <c:pt idx="1392">
                  <c:v>-3.8461540000000001E-3</c:v>
                </c:pt>
                <c:pt idx="1393">
                  <c:v>-0.19519270599999999</c:v>
                </c:pt>
                <c:pt idx="1394">
                  <c:v>-1.4084507E-2</c:v>
                </c:pt>
                <c:pt idx="1395">
                  <c:v>4.3383421999999998E-2</c:v>
                </c:pt>
                <c:pt idx="1396">
                  <c:v>0.10100000000000001</c:v>
                </c:pt>
                <c:pt idx="1397">
                  <c:v>-3.7966102000000002E-2</c:v>
                </c:pt>
                <c:pt idx="1398">
                  <c:v>-5.1896207999999999E-2</c:v>
                </c:pt>
                <c:pt idx="1399">
                  <c:v>1.0324484E-2</c:v>
                </c:pt>
                <c:pt idx="1400">
                  <c:v>-0.226515152</c:v>
                </c:pt>
                <c:pt idx="1401">
                  <c:v>5.7175499999999996E-4</c:v>
                </c:pt>
                <c:pt idx="1402">
                  <c:v>-7.0321811999999997E-2</c:v>
                </c:pt>
                <c:pt idx="1403">
                  <c:v>-1.9230769000000002E-2</c:v>
                </c:pt>
                <c:pt idx="1404">
                  <c:v>-7.3484848000000005E-2</c:v>
                </c:pt>
                <c:pt idx="1405">
                  <c:v>-4.9019607999999999E-2</c:v>
                </c:pt>
                <c:pt idx="1406">
                  <c:v>-5.5851063999999999E-2</c:v>
                </c:pt>
                <c:pt idx="1407">
                  <c:v>6.8376067999999998E-2</c:v>
                </c:pt>
                <c:pt idx="1408">
                  <c:v>3.1128405000000001E-2</c:v>
                </c:pt>
                <c:pt idx="1409">
                  <c:v>-0.24766165100000001</c:v>
                </c:pt>
                <c:pt idx="1410">
                  <c:v>2.421959E-3</c:v>
                </c:pt>
                <c:pt idx="1411">
                  <c:v>-0.11818181799999999</c:v>
                </c:pt>
                <c:pt idx="1412">
                  <c:v>0.108414239</c:v>
                </c:pt>
                <c:pt idx="1413">
                  <c:v>2.835741E-2</c:v>
                </c:pt>
                <c:pt idx="1414">
                  <c:v>5.0775194000000003E-2</c:v>
                </c:pt>
                <c:pt idx="1415">
                  <c:v>-0.19631901800000001</c:v>
                </c:pt>
                <c:pt idx="1416">
                  <c:v>1.0638297999999999E-2</c:v>
                </c:pt>
                <c:pt idx="1417">
                  <c:v>0.20860108699999999</c:v>
                </c:pt>
                <c:pt idx="1418">
                  <c:v>4.5676484000000003E-2</c:v>
                </c:pt>
                <c:pt idx="1419">
                  <c:v>7.4534161000000002E-2</c:v>
                </c:pt>
                <c:pt idx="1420">
                  <c:v>-1.7521367999999999E-2</c:v>
                </c:pt>
                <c:pt idx="1421">
                  <c:v>3.9592317000000002E-2</c:v>
                </c:pt>
                <c:pt idx="1422">
                  <c:v>-0.13939393899999999</c:v>
                </c:pt>
                <c:pt idx="1423">
                  <c:v>-0.220779221</c:v>
                </c:pt>
                <c:pt idx="1424">
                  <c:v>4.9822063999999999E-2</c:v>
                </c:pt>
                <c:pt idx="1425">
                  <c:v>1.6949153000000002E-2</c:v>
                </c:pt>
                <c:pt idx="1426">
                  <c:v>-3.6557283000000003E-2</c:v>
                </c:pt>
                <c:pt idx="1427">
                  <c:v>1.8823528999999999E-2</c:v>
                </c:pt>
                <c:pt idx="1428">
                  <c:v>1.1733333E-2</c:v>
                </c:pt>
                <c:pt idx="1429">
                  <c:v>0.104166667</c:v>
                </c:pt>
                <c:pt idx="1430">
                  <c:v>2.6315788999999999E-2</c:v>
                </c:pt>
                <c:pt idx="1431">
                  <c:v>0.12580645200000001</c:v>
                </c:pt>
                <c:pt idx="1432">
                  <c:v>1.1382114E-2</c:v>
                </c:pt>
                <c:pt idx="1433">
                  <c:v>-2.1739129999999999E-2</c:v>
                </c:pt>
                <c:pt idx="1434">
                  <c:v>0.21222222199999999</c:v>
                </c:pt>
                <c:pt idx="1435">
                  <c:v>-4.8810249999999999E-2</c:v>
                </c:pt>
                <c:pt idx="1436">
                  <c:v>8.6336633999999995E-2</c:v>
                </c:pt>
                <c:pt idx="1437">
                  <c:v>0.15348837200000001</c:v>
                </c:pt>
                <c:pt idx="1438">
                  <c:v>-0.13168724300000001</c:v>
                </c:pt>
                <c:pt idx="1439">
                  <c:v>2.7607362E-2</c:v>
                </c:pt>
                <c:pt idx="1440">
                  <c:v>6.4697083000000002E-2</c:v>
                </c:pt>
                <c:pt idx="1441">
                  <c:v>2.8368793999999999E-2</c:v>
                </c:pt>
                <c:pt idx="1442">
                  <c:v>-0.42108753300000001</c:v>
                </c:pt>
                <c:pt idx="1443">
                  <c:v>8.4645160999999997E-2</c:v>
                </c:pt>
                <c:pt idx="1444">
                  <c:v>2.0554985000000001E-2</c:v>
                </c:pt>
                <c:pt idx="1445">
                  <c:v>-0.114583333</c:v>
                </c:pt>
                <c:pt idx="1446">
                  <c:v>0</c:v>
                </c:pt>
                <c:pt idx="1447">
                  <c:v>0.12659353700000001</c:v>
                </c:pt>
                <c:pt idx="1448">
                  <c:v>0.10817942</c:v>
                </c:pt>
                <c:pt idx="1449">
                  <c:v>2.0849128000000001E-2</c:v>
                </c:pt>
                <c:pt idx="1450">
                  <c:v>6.9230768999999998E-2</c:v>
                </c:pt>
                <c:pt idx="1451">
                  <c:v>0.33676092499999999</c:v>
                </c:pt>
                <c:pt idx="1452">
                  <c:v>0</c:v>
                </c:pt>
                <c:pt idx="1453">
                  <c:v>-1.3265305999999999E-2</c:v>
                </c:pt>
                <c:pt idx="1454">
                  <c:v>4.7058823999999999E-2</c:v>
                </c:pt>
                <c:pt idx="1455">
                  <c:v>2.7713626000000002E-2</c:v>
                </c:pt>
                <c:pt idx="1456">
                  <c:v>2.2727272999999999E-2</c:v>
                </c:pt>
                <c:pt idx="1457">
                  <c:v>4.4117647000000003E-2</c:v>
                </c:pt>
                <c:pt idx="1458">
                  <c:v>-5.2287581999999999E-2</c:v>
                </c:pt>
                <c:pt idx="1459">
                  <c:v>-6.0328489999999999E-2</c:v>
                </c:pt>
                <c:pt idx="1460">
                  <c:v>-3.6900370000000002E-3</c:v>
                </c:pt>
                <c:pt idx="1461">
                  <c:v>-5.6884058000000001E-2</c:v>
                </c:pt>
                <c:pt idx="1462">
                  <c:v>4.9382716E-2</c:v>
                </c:pt>
                <c:pt idx="1463">
                  <c:v>-9.8765432E-2</c:v>
                </c:pt>
                <c:pt idx="1464">
                  <c:v>0.303030303</c:v>
                </c:pt>
                <c:pt idx="1465">
                  <c:v>-0.11437247</c:v>
                </c:pt>
                <c:pt idx="1466">
                  <c:v>0.21777777800000001</c:v>
                </c:pt>
                <c:pt idx="1467">
                  <c:v>4.1580041999999998E-2</c:v>
                </c:pt>
                <c:pt idx="1468">
                  <c:v>0.13402061900000001</c:v>
                </c:pt>
                <c:pt idx="1469">
                  <c:v>-1.4999999999999999E-2</c:v>
                </c:pt>
                <c:pt idx="1470">
                  <c:v>-8.9306698000000004E-2</c:v>
                </c:pt>
                <c:pt idx="1471">
                  <c:v>-0.173633441</c:v>
                </c:pt>
                <c:pt idx="1472">
                  <c:v>2.6282854000000001E-2</c:v>
                </c:pt>
                <c:pt idx="1473">
                  <c:v>5.3763441000000002E-2</c:v>
                </c:pt>
                <c:pt idx="1474">
                  <c:v>-0.113904566</c:v>
                </c:pt>
                <c:pt idx="1475">
                  <c:v>-8.8033814000000002E-2</c:v>
                </c:pt>
                <c:pt idx="1476">
                  <c:v>-5.8823528999999999E-2</c:v>
                </c:pt>
                <c:pt idx="1477">
                  <c:v>0.11732548399999999</c:v>
                </c:pt>
                <c:pt idx="1478">
                  <c:v>0.115384615</c:v>
                </c:pt>
                <c:pt idx="1479">
                  <c:v>2.8571428999999999E-2</c:v>
                </c:pt>
                <c:pt idx="1480">
                  <c:v>0.21428571399999999</c:v>
                </c:pt>
                <c:pt idx="1481">
                  <c:v>0.325581395</c:v>
                </c:pt>
                <c:pt idx="1482">
                  <c:v>-6.3157895000000006E-2</c:v>
                </c:pt>
                <c:pt idx="1483">
                  <c:v>-0.24906303199999999</c:v>
                </c:pt>
                <c:pt idx="1484">
                  <c:v>0.13636363600000001</c:v>
                </c:pt>
                <c:pt idx="1485">
                  <c:v>0.27631578899999998</c:v>
                </c:pt>
                <c:pt idx="1486">
                  <c:v>-8.0699389999999999E-3</c:v>
                </c:pt>
                <c:pt idx="1487">
                  <c:v>0.14957865200000001</c:v>
                </c:pt>
                <c:pt idx="1488">
                  <c:v>-0.18722689100000001</c:v>
                </c:pt>
                <c:pt idx="1489">
                  <c:v>2.3646546000000001E-2</c:v>
                </c:pt>
                <c:pt idx="1490">
                  <c:v>-2.2873481000000001E-2</c:v>
                </c:pt>
                <c:pt idx="1491">
                  <c:v>5.2631578999999998E-2</c:v>
                </c:pt>
                <c:pt idx="1492">
                  <c:v>-0.105298013</c:v>
                </c:pt>
                <c:pt idx="1493">
                  <c:v>-3.8532110000000001E-2</c:v>
                </c:pt>
                <c:pt idx="1494">
                  <c:v>-0.14868804699999999</c:v>
                </c:pt>
                <c:pt idx="1495">
                  <c:v>3.6959328999999999E-2</c:v>
                </c:pt>
                <c:pt idx="1496">
                  <c:v>-6.4814814999999998E-2</c:v>
                </c:pt>
                <c:pt idx="1497">
                  <c:v>-0.128428928</c:v>
                </c:pt>
                <c:pt idx="1498">
                  <c:v>0.167693805</c:v>
                </c:pt>
                <c:pt idx="1499">
                  <c:v>-7.4978199999999997E-3</c:v>
                </c:pt>
                <c:pt idx="1500">
                  <c:v>-1.7760617999999999E-2</c:v>
                </c:pt>
                <c:pt idx="1501">
                  <c:v>-2.0618556999999999E-2</c:v>
                </c:pt>
                <c:pt idx="1502">
                  <c:v>7.7922078000000006E-2</c:v>
                </c:pt>
                <c:pt idx="1503">
                  <c:v>-0.14924583199999999</c:v>
                </c:pt>
                <c:pt idx="1504">
                  <c:v>2.9113923999999999E-2</c:v>
                </c:pt>
                <c:pt idx="1505">
                  <c:v>6.8290004000000001E-2</c:v>
                </c:pt>
                <c:pt idx="1506">
                  <c:v>0.03</c:v>
                </c:pt>
                <c:pt idx="1507">
                  <c:v>-1.4291231999999999E-2</c:v>
                </c:pt>
                <c:pt idx="1508">
                  <c:v>0.16111611200000001</c:v>
                </c:pt>
                <c:pt idx="1509">
                  <c:v>0.196517413</c:v>
                </c:pt>
                <c:pt idx="1510">
                  <c:v>-5.026328E-3</c:v>
                </c:pt>
                <c:pt idx="1511">
                  <c:v>-5.3157807000000001E-2</c:v>
                </c:pt>
                <c:pt idx="1512">
                  <c:v>-4.1864891000000001E-2</c:v>
                </c:pt>
                <c:pt idx="1513">
                  <c:v>-3.2781228000000003E-2</c:v>
                </c:pt>
                <c:pt idx="1514">
                  <c:v>-0.34400826400000001</c:v>
                </c:pt>
                <c:pt idx="1515">
                  <c:v>-4.2918449999999999E-3</c:v>
                </c:pt>
                <c:pt idx="1516">
                  <c:v>-0.126811594</c:v>
                </c:pt>
                <c:pt idx="1517">
                  <c:v>6.4521371999999994E-2</c:v>
                </c:pt>
                <c:pt idx="1518">
                  <c:v>-1.6243232E-2</c:v>
                </c:pt>
                <c:pt idx="1519">
                  <c:v>4.7619047999999997E-2</c:v>
                </c:pt>
                <c:pt idx="1520">
                  <c:v>0.13658536600000001</c:v>
                </c:pt>
                <c:pt idx="1521">
                  <c:v>0.130434783</c:v>
                </c:pt>
                <c:pt idx="1522">
                  <c:v>2.0866774000000001E-2</c:v>
                </c:pt>
                <c:pt idx="1523">
                  <c:v>-1.1627907E-2</c:v>
                </c:pt>
                <c:pt idx="1524">
                  <c:v>-0.31733220099999998</c:v>
                </c:pt>
                <c:pt idx="1525">
                  <c:v>0.232704403</c:v>
                </c:pt>
                <c:pt idx="1526">
                  <c:v>-7.4919466000000004E-2</c:v>
                </c:pt>
                <c:pt idx="1527">
                  <c:v>0.149144254</c:v>
                </c:pt>
                <c:pt idx="1528">
                  <c:v>8.5753804000000003E-2</c:v>
                </c:pt>
                <c:pt idx="1529">
                  <c:v>-3.6040609000000001E-2</c:v>
                </c:pt>
                <c:pt idx="1530">
                  <c:v>-4.1621621999999997E-2</c:v>
                </c:pt>
                <c:pt idx="1531">
                  <c:v>-9.2225914000000006E-2</c:v>
                </c:pt>
                <c:pt idx="1532">
                  <c:v>5.0156739999999998E-2</c:v>
                </c:pt>
                <c:pt idx="1533">
                  <c:v>3.0478954999999999E-2</c:v>
                </c:pt>
                <c:pt idx="1534">
                  <c:v>3.9130434999999998E-2</c:v>
                </c:pt>
                <c:pt idx="1535">
                  <c:v>7.3170732000000002E-2</c:v>
                </c:pt>
                <c:pt idx="1536">
                  <c:v>-0.15185185200000001</c:v>
                </c:pt>
                <c:pt idx="1537">
                  <c:v>0.1</c:v>
                </c:pt>
                <c:pt idx="1538">
                  <c:v>-9.9900100000000001E-4</c:v>
                </c:pt>
                <c:pt idx="1539">
                  <c:v>3.117207E-2</c:v>
                </c:pt>
                <c:pt idx="1540">
                  <c:v>-3.0485868999999999E-2</c:v>
                </c:pt>
                <c:pt idx="1541">
                  <c:v>-0.19504132199999999</c:v>
                </c:pt>
                <c:pt idx="1542">
                  <c:v>-7.0709676999999999E-2</c:v>
                </c:pt>
                <c:pt idx="1543">
                  <c:v>3.6036036E-2</c:v>
                </c:pt>
                <c:pt idx="1544">
                  <c:v>-2.3636364E-2</c:v>
                </c:pt>
                <c:pt idx="1545">
                  <c:v>3.5332403999999998E-2</c:v>
                </c:pt>
                <c:pt idx="1546">
                  <c:v>-8.9206349000000004E-2</c:v>
                </c:pt>
                <c:pt idx="1547">
                  <c:v>4.5975104000000003E-2</c:v>
                </c:pt>
                <c:pt idx="1548">
                  <c:v>0.12903225800000001</c:v>
                </c:pt>
                <c:pt idx="1549">
                  <c:v>2.1216410000000001E-3</c:v>
                </c:pt>
                <c:pt idx="1550">
                  <c:v>-0.14285714299999999</c:v>
                </c:pt>
                <c:pt idx="1551">
                  <c:v>1.8733607999999999E-2</c:v>
                </c:pt>
                <c:pt idx="1552">
                  <c:v>-2.4937660000000001E-3</c:v>
                </c:pt>
                <c:pt idx="1553">
                  <c:v>0.39953488399999998</c:v>
                </c:pt>
                <c:pt idx="1554">
                  <c:v>0.303571429</c:v>
                </c:pt>
                <c:pt idx="1555">
                  <c:v>-8.5976627999999999E-2</c:v>
                </c:pt>
                <c:pt idx="1556">
                  <c:v>7.6470588000000006E-2</c:v>
                </c:pt>
                <c:pt idx="1557">
                  <c:v>-3.5632183999999997E-2</c:v>
                </c:pt>
                <c:pt idx="1558">
                  <c:v>-7.5190992999999998E-2</c:v>
                </c:pt>
                <c:pt idx="1559">
                  <c:v>6.1762665000000001E-2</c:v>
                </c:pt>
                <c:pt idx="1560">
                  <c:v>2.1021021000000001E-2</c:v>
                </c:pt>
                <c:pt idx="1561">
                  <c:v>4.1666666999999998E-2</c:v>
                </c:pt>
                <c:pt idx="1562">
                  <c:v>8.6956521999999994E-2</c:v>
                </c:pt>
                <c:pt idx="1563">
                  <c:v>-0.121145374</c:v>
                </c:pt>
                <c:pt idx="1564">
                  <c:v>-8.5541609000000005E-2</c:v>
                </c:pt>
                <c:pt idx="1565">
                  <c:v>-4.2604116999999997E-2</c:v>
                </c:pt>
                <c:pt idx="1566">
                  <c:v>0.115384615</c:v>
                </c:pt>
                <c:pt idx="1567">
                  <c:v>8.7624904000000003E-2</c:v>
                </c:pt>
                <c:pt idx="1568">
                  <c:v>7.7844310999999999E-2</c:v>
                </c:pt>
                <c:pt idx="1569">
                  <c:v>-2.8735632000000001E-2</c:v>
                </c:pt>
                <c:pt idx="1570">
                  <c:v>-8.4388190000000002E-3</c:v>
                </c:pt>
                <c:pt idx="1571">
                  <c:v>6.3492063000000001E-2</c:v>
                </c:pt>
                <c:pt idx="1572">
                  <c:v>0.22410546100000001</c:v>
                </c:pt>
                <c:pt idx="1573">
                  <c:v>-2.1678322E-2</c:v>
                </c:pt>
                <c:pt idx="1574">
                  <c:v>1.0704728E-2</c:v>
                </c:pt>
                <c:pt idx="1575">
                  <c:v>0.105263158</c:v>
                </c:pt>
                <c:pt idx="1576">
                  <c:v>-0.16682027599999999</c:v>
                </c:pt>
                <c:pt idx="1577">
                  <c:v>8.4905659999999994E-2</c:v>
                </c:pt>
                <c:pt idx="1578">
                  <c:v>9.2519685000000004E-2</c:v>
                </c:pt>
                <c:pt idx="1579">
                  <c:v>0.133333333</c:v>
                </c:pt>
                <c:pt idx="1580">
                  <c:v>6.3391439999999997E-3</c:v>
                </c:pt>
                <c:pt idx="1581">
                  <c:v>-1.2500000000000001E-2</c:v>
                </c:pt>
                <c:pt idx="1582">
                  <c:v>-5.2459015999999997E-2</c:v>
                </c:pt>
                <c:pt idx="1583">
                  <c:v>6.5848934999999997E-2</c:v>
                </c:pt>
                <c:pt idx="1584">
                  <c:v>0.147058824</c:v>
                </c:pt>
                <c:pt idx="1585">
                  <c:v>-1.401542E-3</c:v>
                </c:pt>
                <c:pt idx="1586">
                  <c:v>-1.673173E-3</c:v>
                </c:pt>
                <c:pt idx="1587">
                  <c:v>3.4172661999999999E-2</c:v>
                </c:pt>
                <c:pt idx="1588">
                  <c:v>-3.4074074000000003E-2</c:v>
                </c:pt>
                <c:pt idx="1589">
                  <c:v>-5.2293112000000003E-2</c:v>
                </c:pt>
                <c:pt idx="1590">
                  <c:v>-0.102564103</c:v>
                </c:pt>
                <c:pt idx="1591">
                  <c:v>6.2947066999999995E-2</c:v>
                </c:pt>
                <c:pt idx="1592">
                  <c:v>0.11874999999999999</c:v>
                </c:pt>
                <c:pt idx="1593">
                  <c:v>-0.103472222</c:v>
                </c:pt>
                <c:pt idx="1594">
                  <c:v>-7.1566730999999995E-2</c:v>
                </c:pt>
                <c:pt idx="1595">
                  <c:v>-0.123247863</c:v>
                </c:pt>
                <c:pt idx="1596">
                  <c:v>1.5979190000000001E-2</c:v>
                </c:pt>
                <c:pt idx="1597">
                  <c:v>-0.22171253799999999</c:v>
                </c:pt>
                <c:pt idx="1598">
                  <c:v>0.19047618999999999</c:v>
                </c:pt>
                <c:pt idx="1599">
                  <c:v>7.3684210999999999E-2</c:v>
                </c:pt>
                <c:pt idx="1600">
                  <c:v>0.25646058199999999</c:v>
                </c:pt>
                <c:pt idx="1601">
                  <c:v>-4.159734E-3</c:v>
                </c:pt>
                <c:pt idx="1602">
                  <c:v>0.22808988799999999</c:v>
                </c:pt>
                <c:pt idx="1603">
                  <c:v>8.2352940999999999E-2</c:v>
                </c:pt>
                <c:pt idx="1604">
                  <c:v>4.1087962999999998E-2</c:v>
                </c:pt>
                <c:pt idx="1605">
                  <c:v>7.5897816000000007E-2</c:v>
                </c:pt>
                <c:pt idx="1606">
                  <c:v>0.84798994999999999</c:v>
                </c:pt>
                <c:pt idx="1607">
                  <c:v>9.8360659999999992E-3</c:v>
                </c:pt>
                <c:pt idx="1608">
                  <c:v>9.7770153999999998E-2</c:v>
                </c:pt>
                <c:pt idx="1609">
                  <c:v>-0.32179930800000001</c:v>
                </c:pt>
                <c:pt idx="1610">
                  <c:v>0.202149093</c:v>
                </c:pt>
                <c:pt idx="1611">
                  <c:v>0.13437643799999999</c:v>
                </c:pt>
                <c:pt idx="1612">
                  <c:v>0.132352941</c:v>
                </c:pt>
                <c:pt idx="1613">
                  <c:v>4.0625000000000001E-2</c:v>
                </c:pt>
                <c:pt idx="1614">
                  <c:v>1.8181817999999999E-2</c:v>
                </c:pt>
                <c:pt idx="1615">
                  <c:v>0.13234384699999999</c:v>
                </c:pt>
                <c:pt idx="1616">
                  <c:v>-1.9047619999999999E-3</c:v>
                </c:pt>
                <c:pt idx="1617">
                  <c:v>0.11557124000000001</c:v>
                </c:pt>
                <c:pt idx="1618">
                  <c:v>-8.1395349000000006E-2</c:v>
                </c:pt>
                <c:pt idx="1619">
                  <c:v>0.17021276599999999</c:v>
                </c:pt>
                <c:pt idx="1620">
                  <c:v>9.1352858999999995E-2</c:v>
                </c:pt>
                <c:pt idx="1621">
                  <c:v>0.55172413799999998</c:v>
                </c:pt>
                <c:pt idx="1622">
                  <c:v>9.0702950000000008E-3</c:v>
                </c:pt>
                <c:pt idx="1623">
                  <c:v>-2.0408163E-2</c:v>
                </c:pt>
                <c:pt idx="1624">
                  <c:v>-4.6428571000000002E-2</c:v>
                </c:pt>
                <c:pt idx="1625">
                  <c:v>3.9436619999999999E-2</c:v>
                </c:pt>
                <c:pt idx="1626">
                  <c:v>-3.9451115000000002E-2</c:v>
                </c:pt>
                <c:pt idx="1627">
                  <c:v>-0.42817679600000003</c:v>
                </c:pt>
                <c:pt idx="1628">
                  <c:v>0.195899772</c:v>
                </c:pt>
                <c:pt idx="1629">
                  <c:v>9.1965149999999996E-2</c:v>
                </c:pt>
                <c:pt idx="1630">
                  <c:v>0.68694690300000005</c:v>
                </c:pt>
                <c:pt idx="1631">
                  <c:v>-4.3401759999999998E-2</c:v>
                </c:pt>
                <c:pt idx="1632">
                  <c:v>-9.8901100000000006E-3</c:v>
                </c:pt>
                <c:pt idx="1633">
                  <c:v>-0.15124816399999999</c:v>
                </c:pt>
                <c:pt idx="1634">
                  <c:v>-0.16250000000000001</c:v>
                </c:pt>
                <c:pt idx="1635">
                  <c:v>-4.7592068000000001E-2</c:v>
                </c:pt>
                <c:pt idx="1636">
                  <c:v>5.7080730000000001E-3</c:v>
                </c:pt>
                <c:pt idx="1637">
                  <c:v>3.6855037E-2</c:v>
                </c:pt>
                <c:pt idx="1638">
                  <c:v>-1.4423076999999999E-2</c:v>
                </c:pt>
                <c:pt idx="1639">
                  <c:v>-2.7012429999999999E-3</c:v>
                </c:pt>
                <c:pt idx="1640">
                  <c:v>7.5757575999999993E-2</c:v>
                </c:pt>
                <c:pt idx="1641">
                  <c:v>0.20867679</c:v>
                </c:pt>
                <c:pt idx="1642">
                  <c:v>-1.8518519000000001E-2</c:v>
                </c:pt>
                <c:pt idx="1643">
                  <c:v>-0.14081632699999999</c:v>
                </c:pt>
                <c:pt idx="1644">
                  <c:v>5.2631578999999998E-2</c:v>
                </c:pt>
                <c:pt idx="1645">
                  <c:v>-2.166065E-2</c:v>
                </c:pt>
                <c:pt idx="1646">
                  <c:v>0</c:v>
                </c:pt>
                <c:pt idx="1647">
                  <c:v>-0.10410256399999999</c:v>
                </c:pt>
                <c:pt idx="1648">
                  <c:v>0.1</c:v>
                </c:pt>
                <c:pt idx="1649">
                  <c:v>-1.9540229999999999E-2</c:v>
                </c:pt>
                <c:pt idx="1650">
                  <c:v>1.430104E-3</c:v>
                </c:pt>
                <c:pt idx="1651">
                  <c:v>0.31454965400000001</c:v>
                </c:pt>
                <c:pt idx="1652">
                  <c:v>0.115141956</c:v>
                </c:pt>
                <c:pt idx="1653">
                  <c:v>4.8218029000000003E-2</c:v>
                </c:pt>
                <c:pt idx="1654">
                  <c:v>1.6705820999999999E-2</c:v>
                </c:pt>
                <c:pt idx="1655">
                  <c:v>5.8823528999999999E-2</c:v>
                </c:pt>
                <c:pt idx="1656">
                  <c:v>0.14647887300000001</c:v>
                </c:pt>
                <c:pt idx="1657">
                  <c:v>-0.18989547000000001</c:v>
                </c:pt>
                <c:pt idx="1658">
                  <c:v>-4.7619047999999997E-2</c:v>
                </c:pt>
                <c:pt idx="1659">
                  <c:v>-9.4010614000000006E-2</c:v>
                </c:pt>
                <c:pt idx="1660">
                  <c:v>2.0833332999999999E-2</c:v>
                </c:pt>
                <c:pt idx="1661">
                  <c:v>-1.782531E-3</c:v>
                </c:pt>
                <c:pt idx="1662">
                  <c:v>0.22465935500000001</c:v>
                </c:pt>
                <c:pt idx="1663">
                  <c:v>-0.20617886199999999</c:v>
                </c:pt>
                <c:pt idx="1664">
                  <c:v>-0.15102040799999999</c:v>
                </c:pt>
                <c:pt idx="1665">
                  <c:v>-0.16407355000000001</c:v>
                </c:pt>
                <c:pt idx="1666">
                  <c:v>7.6923077000000006E-2</c:v>
                </c:pt>
                <c:pt idx="1667">
                  <c:v>-0.17882689600000001</c:v>
                </c:pt>
                <c:pt idx="1668">
                  <c:v>-0.133333333</c:v>
                </c:pt>
                <c:pt idx="1669">
                  <c:v>3.4810127000000003E-2</c:v>
                </c:pt>
                <c:pt idx="1670">
                  <c:v>-9.6385542000000005E-2</c:v>
                </c:pt>
                <c:pt idx="1671">
                  <c:v>-0.23123123100000001</c:v>
                </c:pt>
                <c:pt idx="1672">
                  <c:v>1.7073171000000002E-2</c:v>
                </c:pt>
                <c:pt idx="1673">
                  <c:v>-0.215384615</c:v>
                </c:pt>
                <c:pt idx="1674">
                  <c:v>-1.5925058999999998E-2</c:v>
                </c:pt>
                <c:pt idx="1675">
                  <c:v>-0.17230769200000001</c:v>
                </c:pt>
                <c:pt idx="1676">
                  <c:v>-1.2626263E-2</c:v>
                </c:pt>
                <c:pt idx="1677">
                  <c:v>-0.51722124899999999</c:v>
                </c:pt>
                <c:pt idx="1678">
                  <c:v>3.3495070000000002E-2</c:v>
                </c:pt>
                <c:pt idx="1679">
                  <c:v>-0.25454545499999998</c:v>
                </c:pt>
                <c:pt idx="1680">
                  <c:v>-0.21666666700000001</c:v>
                </c:pt>
                <c:pt idx="1681">
                  <c:v>-0.23828125</c:v>
                </c:pt>
                <c:pt idx="1682">
                  <c:v>-2.5000000000000001E-2</c:v>
                </c:pt>
                <c:pt idx="1683">
                  <c:v>7.7755239999999998E-3</c:v>
                </c:pt>
                <c:pt idx="1684">
                  <c:v>-5.7291670000000003E-3</c:v>
                </c:pt>
                <c:pt idx="1685">
                  <c:v>-0.114145839</c:v>
                </c:pt>
                <c:pt idx="1686">
                  <c:v>-0.13816425099999999</c:v>
                </c:pt>
                <c:pt idx="1687">
                  <c:v>6.5868262999999996E-2</c:v>
                </c:pt>
                <c:pt idx="1688">
                  <c:v>0.36799999999999999</c:v>
                </c:pt>
                <c:pt idx="1689">
                  <c:v>2.1689498000000001E-2</c:v>
                </c:pt>
                <c:pt idx="1690">
                  <c:v>-2.8407735E-2</c:v>
                </c:pt>
                <c:pt idx="1691">
                  <c:v>-4.1633307000000001E-2</c:v>
                </c:pt>
                <c:pt idx="1692">
                  <c:v>-0.15010351999999999</c:v>
                </c:pt>
                <c:pt idx="1693">
                  <c:v>-0.12413793100000001</c:v>
                </c:pt>
                <c:pt idx="1694">
                  <c:v>-8.8105730000000004E-3</c:v>
                </c:pt>
                <c:pt idx="1695">
                  <c:v>0.12143928</c:v>
                </c:pt>
                <c:pt idx="1696">
                  <c:v>7.0767196000000004E-2</c:v>
                </c:pt>
                <c:pt idx="1697">
                  <c:v>8.4790669999999999E-3</c:v>
                </c:pt>
                <c:pt idx="1698">
                  <c:v>-0.04</c:v>
                </c:pt>
                <c:pt idx="1699">
                  <c:v>-0.128440367</c:v>
                </c:pt>
                <c:pt idx="1700">
                  <c:v>-0.177356021</c:v>
                </c:pt>
                <c:pt idx="1701">
                  <c:v>7.5901328000000004E-2</c:v>
                </c:pt>
                <c:pt idx="1702">
                  <c:v>9.4535518999999998E-2</c:v>
                </c:pt>
                <c:pt idx="1703">
                  <c:v>2.0676692E-2</c:v>
                </c:pt>
                <c:pt idx="1704">
                  <c:v>-0.08</c:v>
                </c:pt>
                <c:pt idx="1705">
                  <c:v>1.5463918E-2</c:v>
                </c:pt>
                <c:pt idx="1706">
                  <c:v>0.22668004</c:v>
                </c:pt>
                <c:pt idx="1707">
                  <c:v>5.0880625999999998E-2</c:v>
                </c:pt>
                <c:pt idx="1708">
                  <c:v>-0.16458852900000001</c:v>
                </c:pt>
                <c:pt idx="1709">
                  <c:v>-0.105058366</c:v>
                </c:pt>
                <c:pt idx="1710">
                  <c:v>-8.1300810000000008E-3</c:v>
                </c:pt>
                <c:pt idx="1711">
                  <c:v>0.25827814599999999</c:v>
                </c:pt>
                <c:pt idx="1712">
                  <c:v>-0.285382831</c:v>
                </c:pt>
                <c:pt idx="1713">
                  <c:v>6.3887630000000001E-2</c:v>
                </c:pt>
                <c:pt idx="1714">
                  <c:v>-7.6747224000000003E-2</c:v>
                </c:pt>
                <c:pt idx="1715">
                  <c:v>-0.169683258</c:v>
                </c:pt>
                <c:pt idx="1716">
                  <c:v>-9.6601072999999996E-2</c:v>
                </c:pt>
                <c:pt idx="1717">
                  <c:v>8.7022901E-2</c:v>
                </c:pt>
                <c:pt idx="1718">
                  <c:v>3.2710280000000001E-2</c:v>
                </c:pt>
                <c:pt idx="1719">
                  <c:v>0</c:v>
                </c:pt>
                <c:pt idx="1720">
                  <c:v>-8.9136489999999999E-2</c:v>
                </c:pt>
                <c:pt idx="1721">
                  <c:v>-3.0018762000000001E-2</c:v>
                </c:pt>
                <c:pt idx="1722">
                  <c:v>-4.5431600000000003E-2</c:v>
                </c:pt>
                <c:pt idx="1723">
                  <c:v>9.0759080000000006E-3</c:v>
                </c:pt>
                <c:pt idx="1724">
                  <c:v>0</c:v>
                </c:pt>
                <c:pt idx="1725">
                  <c:v>1.4721346E-2</c:v>
                </c:pt>
                <c:pt idx="1726">
                  <c:v>-0.17972350200000001</c:v>
                </c:pt>
                <c:pt idx="1727">
                  <c:v>-0.20960000000000001</c:v>
                </c:pt>
                <c:pt idx="1728">
                  <c:v>-6.7066895000000001E-2</c:v>
                </c:pt>
                <c:pt idx="1729">
                  <c:v>-1.4568764999999999E-2</c:v>
                </c:pt>
                <c:pt idx="1730">
                  <c:v>-0.125</c:v>
                </c:pt>
                <c:pt idx="1731">
                  <c:v>-8.3423619000000004E-2</c:v>
                </c:pt>
                <c:pt idx="1732">
                  <c:v>0.201298701</c:v>
                </c:pt>
                <c:pt idx="1733">
                  <c:v>0.391964286</c:v>
                </c:pt>
                <c:pt idx="1734">
                  <c:v>9.1954022999999996E-2</c:v>
                </c:pt>
                <c:pt idx="1735">
                  <c:v>5.5806938E-2</c:v>
                </c:pt>
                <c:pt idx="1736">
                  <c:v>0.35416666699999999</c:v>
                </c:pt>
                <c:pt idx="1737">
                  <c:v>-0.13608247400000001</c:v>
                </c:pt>
                <c:pt idx="1738">
                  <c:v>-4.9128367999999999E-2</c:v>
                </c:pt>
                <c:pt idx="1739">
                  <c:v>-0.157746479</c:v>
                </c:pt>
                <c:pt idx="1740">
                  <c:v>0.259136213</c:v>
                </c:pt>
                <c:pt idx="1741">
                  <c:v>-1.3888889E-2</c:v>
                </c:pt>
                <c:pt idx="1742">
                  <c:v>-2.6627219000000001E-2</c:v>
                </c:pt>
                <c:pt idx="1743">
                  <c:v>-2.2666667000000001E-2</c:v>
                </c:pt>
                <c:pt idx="1744">
                  <c:v>-2.434571E-3</c:v>
                </c:pt>
                <c:pt idx="1745">
                  <c:v>0.105753425</c:v>
                </c:pt>
                <c:pt idx="1746">
                  <c:v>-4.1901408000000001E-2</c:v>
                </c:pt>
                <c:pt idx="1747">
                  <c:v>-5.3571428999999997E-2</c:v>
                </c:pt>
                <c:pt idx="1748">
                  <c:v>3.6986300999999999E-2</c:v>
                </c:pt>
                <c:pt idx="1749">
                  <c:v>-6.5108514000000006E-2</c:v>
                </c:pt>
                <c:pt idx="1750">
                  <c:v>3.980322E-2</c:v>
                </c:pt>
                <c:pt idx="1751">
                  <c:v>0.209372638</c:v>
                </c:pt>
                <c:pt idx="1752">
                  <c:v>-5.0793651000000002E-2</c:v>
                </c:pt>
                <c:pt idx="1753">
                  <c:v>7.4952919000000007E-2</c:v>
                </c:pt>
                <c:pt idx="1754">
                  <c:v>-0.131374244</c:v>
                </c:pt>
                <c:pt idx="1755">
                  <c:v>-8.5285713999999999E-2</c:v>
                </c:pt>
                <c:pt idx="1756">
                  <c:v>-1.6666667E-2</c:v>
                </c:pt>
                <c:pt idx="1757">
                  <c:v>-2.7894E-3</c:v>
                </c:pt>
                <c:pt idx="1758">
                  <c:v>1.980198E-2</c:v>
                </c:pt>
                <c:pt idx="1759">
                  <c:v>-2.6362824E-2</c:v>
                </c:pt>
                <c:pt idx="1760">
                  <c:v>-6.9212411000000001E-2</c:v>
                </c:pt>
                <c:pt idx="1761">
                  <c:v>5.0000000000000001E-3</c:v>
                </c:pt>
                <c:pt idx="1762">
                  <c:v>-2.5925925999999998E-2</c:v>
                </c:pt>
                <c:pt idx="1763">
                  <c:v>6.2762860000000004E-2</c:v>
                </c:pt>
                <c:pt idx="1764">
                  <c:v>0.31282051300000002</c:v>
                </c:pt>
                <c:pt idx="1765">
                  <c:v>-5.1083590999999998E-2</c:v>
                </c:pt>
                <c:pt idx="1766">
                  <c:v>-2.2260274E-2</c:v>
                </c:pt>
                <c:pt idx="1767">
                  <c:v>-3.2979443999999997E-2</c:v>
                </c:pt>
                <c:pt idx="1768">
                  <c:v>-6.2625585999999997E-2</c:v>
                </c:pt>
                <c:pt idx="1769">
                  <c:v>2.6315788999999999E-2</c:v>
                </c:pt>
                <c:pt idx="1770">
                  <c:v>1.5128592999999999E-2</c:v>
                </c:pt>
                <c:pt idx="1771">
                  <c:v>-1.8255578000000001E-2</c:v>
                </c:pt>
                <c:pt idx="1772">
                  <c:v>0.109489051</c:v>
                </c:pt>
                <c:pt idx="1773">
                  <c:v>-1.7383749999999999E-3</c:v>
                </c:pt>
                <c:pt idx="1774">
                  <c:v>-1.5134735999999999E-2</c:v>
                </c:pt>
                <c:pt idx="1775">
                  <c:v>3.9563437999999999E-2</c:v>
                </c:pt>
                <c:pt idx="1776">
                  <c:v>2.3037543000000001E-2</c:v>
                </c:pt>
                <c:pt idx="1777">
                  <c:v>-4.5383411999999998E-2</c:v>
                </c:pt>
                <c:pt idx="1778">
                  <c:v>-0.20663459100000001</c:v>
                </c:pt>
                <c:pt idx="1779">
                  <c:v>3.7974684000000002E-2</c:v>
                </c:pt>
                <c:pt idx="1780">
                  <c:v>-4.7872339999999999E-2</c:v>
                </c:pt>
                <c:pt idx="1781">
                  <c:v>-0.12527634500000001</c:v>
                </c:pt>
                <c:pt idx="1782">
                  <c:v>-3.2236550000000003E-2</c:v>
                </c:pt>
                <c:pt idx="1783">
                  <c:v>-0.174210526</c:v>
                </c:pt>
                <c:pt idx="1784">
                  <c:v>4.7368421000000001E-2</c:v>
                </c:pt>
                <c:pt idx="1785">
                  <c:v>7.1542130000000004E-3</c:v>
                </c:pt>
                <c:pt idx="1786">
                  <c:v>0.11721611699999999</c:v>
                </c:pt>
                <c:pt idx="1787">
                  <c:v>-2.4489796000000001E-2</c:v>
                </c:pt>
                <c:pt idx="1788">
                  <c:v>9.7339782E-2</c:v>
                </c:pt>
                <c:pt idx="1789">
                  <c:v>3.9613527000000003E-2</c:v>
                </c:pt>
                <c:pt idx="1790">
                  <c:v>0.101669196</c:v>
                </c:pt>
                <c:pt idx="1791">
                  <c:v>-8.9285709999999997E-3</c:v>
                </c:pt>
                <c:pt idx="1792">
                  <c:v>0.13591905600000001</c:v>
                </c:pt>
                <c:pt idx="1793">
                  <c:v>-0.14222222200000001</c:v>
                </c:pt>
                <c:pt idx="1794">
                  <c:v>-0.36598492999999999</c:v>
                </c:pt>
                <c:pt idx="1795">
                  <c:v>0.428571429</c:v>
                </c:pt>
                <c:pt idx="1796">
                  <c:v>-8.2857142999999994E-2</c:v>
                </c:pt>
                <c:pt idx="1797">
                  <c:v>-0.17230769200000001</c:v>
                </c:pt>
                <c:pt idx="1798">
                  <c:v>4.8521103000000003E-2</c:v>
                </c:pt>
                <c:pt idx="1799">
                  <c:v>-0.126984127</c:v>
                </c:pt>
                <c:pt idx="1800">
                  <c:v>5.248307E-2</c:v>
                </c:pt>
                <c:pt idx="1801">
                  <c:v>0.17375231099999999</c:v>
                </c:pt>
                <c:pt idx="1802">
                  <c:v>0.10599078300000001</c:v>
                </c:pt>
                <c:pt idx="1803">
                  <c:v>-2.8340081E-2</c:v>
                </c:pt>
                <c:pt idx="1804">
                  <c:v>-3.8709676999999998E-2</c:v>
                </c:pt>
                <c:pt idx="1805">
                  <c:v>3.4482759000000002E-2</c:v>
                </c:pt>
                <c:pt idx="1806">
                  <c:v>-0.19635535300000001</c:v>
                </c:pt>
                <c:pt idx="1807">
                  <c:v>-3.4059406E-2</c:v>
                </c:pt>
                <c:pt idx="1808">
                  <c:v>8.7866108999999998E-2</c:v>
                </c:pt>
                <c:pt idx="1809">
                  <c:v>-3.8269550999999999E-2</c:v>
                </c:pt>
                <c:pt idx="1810">
                  <c:v>-0.27728613600000002</c:v>
                </c:pt>
                <c:pt idx="1811">
                  <c:v>-3.2375188999999999E-2</c:v>
                </c:pt>
                <c:pt idx="1812">
                  <c:v>-2.2895623E-2</c:v>
                </c:pt>
                <c:pt idx="1813">
                  <c:v>-2.8189911000000002E-2</c:v>
                </c:pt>
                <c:pt idx="1814">
                  <c:v>-9.5759716999999994E-2</c:v>
                </c:pt>
                <c:pt idx="1815">
                  <c:v>-7.9365079000000005E-2</c:v>
                </c:pt>
                <c:pt idx="1816">
                  <c:v>-7.7083333000000004E-2</c:v>
                </c:pt>
                <c:pt idx="1817">
                  <c:v>-8.6410050000000002E-3</c:v>
                </c:pt>
                <c:pt idx="1818">
                  <c:v>0.41573033700000001</c:v>
                </c:pt>
                <c:pt idx="1819">
                  <c:v>5.4432347999999998E-2</c:v>
                </c:pt>
                <c:pt idx="1820">
                  <c:v>2.7164686E-2</c:v>
                </c:pt>
                <c:pt idx="1821">
                  <c:v>6.6666666999999999E-2</c:v>
                </c:pt>
                <c:pt idx="1822">
                  <c:v>-5.312414E-2</c:v>
                </c:pt>
                <c:pt idx="1823">
                  <c:v>-4.7869542000000001E-2</c:v>
                </c:pt>
                <c:pt idx="1824">
                  <c:v>-0.35076923100000001</c:v>
                </c:pt>
                <c:pt idx="1825">
                  <c:v>-5.2968037000000003E-2</c:v>
                </c:pt>
                <c:pt idx="1826">
                  <c:v>4.6875E-2</c:v>
                </c:pt>
                <c:pt idx="1827">
                  <c:v>-9.5849801999999998E-2</c:v>
                </c:pt>
                <c:pt idx="1828">
                  <c:v>1.3333332999999999E-2</c:v>
                </c:pt>
                <c:pt idx="1829">
                  <c:v>9.5757575999999997E-2</c:v>
                </c:pt>
                <c:pt idx="1830">
                  <c:v>-8.1332407999999995E-2</c:v>
                </c:pt>
                <c:pt idx="1831">
                  <c:v>-5.1851851999999997E-2</c:v>
                </c:pt>
                <c:pt idx="1832">
                  <c:v>0.120967742</c:v>
                </c:pt>
                <c:pt idx="1833">
                  <c:v>7.0821529999999999E-3</c:v>
                </c:pt>
                <c:pt idx="1834">
                  <c:v>0.13821138199999999</c:v>
                </c:pt>
                <c:pt idx="1835">
                  <c:v>4.4098573000000002E-2</c:v>
                </c:pt>
                <c:pt idx="1836">
                  <c:v>1.3268999E-2</c:v>
                </c:pt>
                <c:pt idx="1837">
                  <c:v>2.9661017000000001E-2</c:v>
                </c:pt>
                <c:pt idx="1838">
                  <c:v>-0.121347202</c:v>
                </c:pt>
                <c:pt idx="1839">
                  <c:v>-0.26135265699999999</c:v>
                </c:pt>
                <c:pt idx="1840">
                  <c:v>0.19384506500000001</c:v>
                </c:pt>
                <c:pt idx="1841">
                  <c:v>-8.6274509999999999E-2</c:v>
                </c:pt>
                <c:pt idx="1842">
                  <c:v>3.7735849000000002E-2</c:v>
                </c:pt>
                <c:pt idx="1843">
                  <c:v>0.43385036500000002</c:v>
                </c:pt>
                <c:pt idx="1844">
                  <c:v>-2.7906976999999999E-2</c:v>
                </c:pt>
                <c:pt idx="1845">
                  <c:v>0.15924344100000001</c:v>
                </c:pt>
                <c:pt idx="1846">
                  <c:v>5.3846154E-2</c:v>
                </c:pt>
                <c:pt idx="1847">
                  <c:v>-7.1428570999999996E-2</c:v>
                </c:pt>
                <c:pt idx="1848">
                  <c:v>9.3529591999999995E-2</c:v>
                </c:pt>
                <c:pt idx="1849">
                  <c:v>2.3746702000000001E-2</c:v>
                </c:pt>
                <c:pt idx="1850">
                  <c:v>-7.0921990000000004E-3</c:v>
                </c:pt>
                <c:pt idx="1851">
                  <c:v>-0.13488610200000001</c:v>
                </c:pt>
                <c:pt idx="1852">
                  <c:v>-1.6990291000000001E-2</c:v>
                </c:pt>
                <c:pt idx="1853">
                  <c:v>-5.4054050000000003E-3</c:v>
                </c:pt>
                <c:pt idx="1854">
                  <c:v>-7.7094144000000003E-2</c:v>
                </c:pt>
                <c:pt idx="1855">
                  <c:v>0.248062016</c:v>
                </c:pt>
                <c:pt idx="1856">
                  <c:v>-0.14556962000000001</c:v>
                </c:pt>
                <c:pt idx="1857">
                  <c:v>7.03125E-2</c:v>
                </c:pt>
                <c:pt idx="1858">
                  <c:v>4.2996742999999997E-2</c:v>
                </c:pt>
                <c:pt idx="1859">
                  <c:v>8.0680977000000001E-2</c:v>
                </c:pt>
                <c:pt idx="1860">
                  <c:v>1.4814815E-2</c:v>
                </c:pt>
                <c:pt idx="1861">
                  <c:v>2.0637899000000001E-2</c:v>
                </c:pt>
                <c:pt idx="1862">
                  <c:v>0.13253012</c:v>
                </c:pt>
                <c:pt idx="1863">
                  <c:v>-0.35321100900000002</c:v>
                </c:pt>
                <c:pt idx="1864">
                  <c:v>-3.4120734999999999E-2</c:v>
                </c:pt>
                <c:pt idx="1865">
                  <c:v>-0.24418604699999999</c:v>
                </c:pt>
                <c:pt idx="1866">
                  <c:v>0</c:v>
                </c:pt>
                <c:pt idx="1867">
                  <c:v>3.3734939999999998E-2</c:v>
                </c:pt>
                <c:pt idx="1868">
                  <c:v>2.1428571E-2</c:v>
                </c:pt>
                <c:pt idx="1869">
                  <c:v>-9.1074681000000005E-2</c:v>
                </c:pt>
                <c:pt idx="1870">
                  <c:v>0.103740648</c:v>
                </c:pt>
                <c:pt idx="1871">
                  <c:v>-0.20986411699999999</c:v>
                </c:pt>
                <c:pt idx="1872">
                  <c:v>0.139664804</c:v>
                </c:pt>
                <c:pt idx="1873">
                  <c:v>2.5179856E-2</c:v>
                </c:pt>
                <c:pt idx="1874">
                  <c:v>-6.4794819999999999E-3</c:v>
                </c:pt>
                <c:pt idx="1875">
                  <c:v>7.5042158999999997E-2</c:v>
                </c:pt>
                <c:pt idx="1876">
                  <c:v>-2.5815879E-2</c:v>
                </c:pt>
                <c:pt idx="1877">
                  <c:v>-7.8616352E-2</c:v>
                </c:pt>
                <c:pt idx="1878">
                  <c:v>-2.5991792E-2</c:v>
                </c:pt>
                <c:pt idx="1879">
                  <c:v>-8.3027186000000003E-2</c:v>
                </c:pt>
                <c:pt idx="1880">
                  <c:v>-1.4975041999999999E-2</c:v>
                </c:pt>
                <c:pt idx="1881">
                  <c:v>-1.9607843E-2</c:v>
                </c:pt>
                <c:pt idx="1882">
                  <c:v>9.0147079999999997E-3</c:v>
                </c:pt>
                <c:pt idx="1883">
                  <c:v>-0.12195122</c:v>
                </c:pt>
                <c:pt idx="1884">
                  <c:v>4.1279669999999997E-3</c:v>
                </c:pt>
                <c:pt idx="1885">
                  <c:v>6.3218390999999999E-2</c:v>
                </c:pt>
                <c:pt idx="1886">
                  <c:v>-9.1827570999999997E-2</c:v>
                </c:pt>
                <c:pt idx="1887">
                  <c:v>-0.36363636399999999</c:v>
                </c:pt>
                <c:pt idx="1888">
                  <c:v>-9.0308763E-2</c:v>
                </c:pt>
                <c:pt idx="1889">
                  <c:v>-4.5757865000000002E-2</c:v>
                </c:pt>
                <c:pt idx="1890">
                  <c:v>0.107476636</c:v>
                </c:pt>
                <c:pt idx="1891">
                  <c:v>0.05</c:v>
                </c:pt>
                <c:pt idx="1892">
                  <c:v>6.7917268000000003E-2</c:v>
                </c:pt>
                <c:pt idx="1893">
                  <c:v>6.2893080000000004E-3</c:v>
                </c:pt>
                <c:pt idx="1894">
                  <c:v>-2.6131465999999999E-2</c:v>
                </c:pt>
                <c:pt idx="1895">
                  <c:v>-4.4753085999999997E-2</c:v>
                </c:pt>
                <c:pt idx="1896">
                  <c:v>-4.5757865000000002E-2</c:v>
                </c:pt>
                <c:pt idx="1897">
                  <c:v>0.15555555600000001</c:v>
                </c:pt>
                <c:pt idx="1898">
                  <c:v>2.7755750000000002E-3</c:v>
                </c:pt>
                <c:pt idx="1899">
                  <c:v>0.124634859</c:v>
                </c:pt>
                <c:pt idx="1900">
                  <c:v>-3.7037039999999999E-3</c:v>
                </c:pt>
                <c:pt idx="1901">
                  <c:v>-0.111111111</c:v>
                </c:pt>
                <c:pt idx="1902">
                  <c:v>6.6775243999999997E-2</c:v>
                </c:pt>
                <c:pt idx="1903">
                  <c:v>0.178010471</c:v>
                </c:pt>
                <c:pt idx="1904">
                  <c:v>-0.15042734999999999</c:v>
                </c:pt>
                <c:pt idx="1905">
                  <c:v>9.0909090999999997E-2</c:v>
                </c:pt>
                <c:pt idx="1906">
                  <c:v>0</c:v>
                </c:pt>
                <c:pt idx="1907">
                  <c:v>-0.178888889</c:v>
                </c:pt>
                <c:pt idx="1908">
                  <c:v>-6.029106E-2</c:v>
                </c:pt>
                <c:pt idx="1909">
                  <c:v>0.22027972000000001</c:v>
                </c:pt>
                <c:pt idx="1910">
                  <c:v>0.11620947600000001</c:v>
                </c:pt>
                <c:pt idx="1911">
                  <c:v>0.142685491</c:v>
                </c:pt>
                <c:pt idx="1912">
                  <c:v>-0.21454479500000001</c:v>
                </c:pt>
                <c:pt idx="1913">
                  <c:v>-0.16623376600000001</c:v>
                </c:pt>
                <c:pt idx="1914">
                  <c:v>-4.2105262999999997E-2</c:v>
                </c:pt>
                <c:pt idx="1915">
                  <c:v>0.23645743799999999</c:v>
                </c:pt>
                <c:pt idx="1916">
                  <c:v>6.0025543000000001E-2</c:v>
                </c:pt>
                <c:pt idx="1917">
                  <c:v>-6.2329700000000002E-2</c:v>
                </c:pt>
                <c:pt idx="1918">
                  <c:v>0</c:v>
                </c:pt>
                <c:pt idx="1919">
                  <c:v>2E-3</c:v>
                </c:pt>
                <c:pt idx="1920">
                  <c:v>-0.34454148499999998</c:v>
                </c:pt>
                <c:pt idx="1921">
                  <c:v>0.16250000000000001</c:v>
                </c:pt>
                <c:pt idx="1922">
                  <c:v>-9.2178771000000007E-2</c:v>
                </c:pt>
                <c:pt idx="1923">
                  <c:v>7.3394495000000004E-2</c:v>
                </c:pt>
                <c:pt idx="1924">
                  <c:v>-0.154278576</c:v>
                </c:pt>
                <c:pt idx="1925">
                  <c:v>0.12967741899999999</c:v>
                </c:pt>
                <c:pt idx="1926">
                  <c:v>-4.4493071000000002E-2</c:v>
                </c:pt>
                <c:pt idx="1927">
                  <c:v>1.039501E-2</c:v>
                </c:pt>
                <c:pt idx="1928">
                  <c:v>0.14851936199999999</c:v>
                </c:pt>
                <c:pt idx="1929">
                  <c:v>6.7415729999999993E-2</c:v>
                </c:pt>
                <c:pt idx="1930">
                  <c:v>-1.3726487000000001E-2</c:v>
                </c:pt>
                <c:pt idx="1931">
                  <c:v>0.147873586</c:v>
                </c:pt>
                <c:pt idx="1932">
                  <c:v>7.8947368000000004E-2</c:v>
                </c:pt>
                <c:pt idx="1933">
                  <c:v>-0.115310698</c:v>
                </c:pt>
                <c:pt idx="1934">
                  <c:v>-1.2249443E-2</c:v>
                </c:pt>
                <c:pt idx="1935">
                  <c:v>-0.14567360400000001</c:v>
                </c:pt>
                <c:pt idx="1936">
                  <c:v>2.0588235E-2</c:v>
                </c:pt>
                <c:pt idx="1937">
                  <c:v>-0.288785974</c:v>
                </c:pt>
                <c:pt idx="1938">
                  <c:v>-0.34043812899999998</c:v>
                </c:pt>
                <c:pt idx="1939">
                  <c:v>0.183800623</c:v>
                </c:pt>
                <c:pt idx="1940">
                  <c:v>5.7591623000000002E-2</c:v>
                </c:pt>
                <c:pt idx="1941">
                  <c:v>1.8518519000000001E-2</c:v>
                </c:pt>
                <c:pt idx="1942">
                  <c:v>-0.245268443</c:v>
                </c:pt>
                <c:pt idx="1943">
                  <c:v>0.14545454499999999</c:v>
                </c:pt>
                <c:pt idx="1944">
                  <c:v>-1.2500000000000001E-2</c:v>
                </c:pt>
                <c:pt idx="1945">
                  <c:v>-2.5356577000000002E-2</c:v>
                </c:pt>
                <c:pt idx="1946">
                  <c:v>9.9236641E-2</c:v>
                </c:pt>
                <c:pt idx="1947">
                  <c:v>0.168831169</c:v>
                </c:pt>
                <c:pt idx="1948">
                  <c:v>6.8840579999999998E-2</c:v>
                </c:pt>
                <c:pt idx="1949">
                  <c:v>8.3686441E-2</c:v>
                </c:pt>
                <c:pt idx="1950">
                  <c:v>1.0596764999999999E-2</c:v>
                </c:pt>
                <c:pt idx="1951">
                  <c:v>4.1994750000000003E-3</c:v>
                </c:pt>
                <c:pt idx="1952">
                  <c:v>-7.7289571000000001E-2</c:v>
                </c:pt>
                <c:pt idx="1953">
                  <c:v>0.149356618</c:v>
                </c:pt>
                <c:pt idx="1954">
                  <c:v>-7.9234973E-2</c:v>
                </c:pt>
                <c:pt idx="1955">
                  <c:v>2.7891156E-2</c:v>
                </c:pt>
                <c:pt idx="1956">
                  <c:v>9.2715231999999995E-2</c:v>
                </c:pt>
                <c:pt idx="1957">
                  <c:v>-7.0155902000000006E-2</c:v>
                </c:pt>
                <c:pt idx="1958">
                  <c:v>0.15787079200000001</c:v>
                </c:pt>
                <c:pt idx="1959">
                  <c:v>-0.139597315</c:v>
                </c:pt>
                <c:pt idx="1960">
                  <c:v>-0.107824427</c:v>
                </c:pt>
                <c:pt idx="1961">
                  <c:v>0.131795196</c:v>
                </c:pt>
                <c:pt idx="1962">
                  <c:v>0.17532467500000001</c:v>
                </c:pt>
                <c:pt idx="1963">
                  <c:v>-7.9545450000000004E-3</c:v>
                </c:pt>
                <c:pt idx="1964">
                  <c:v>-3.0079999999999999E-2</c:v>
                </c:pt>
                <c:pt idx="1965">
                  <c:v>-3.5294117999999999E-2</c:v>
                </c:pt>
                <c:pt idx="1966">
                  <c:v>0.27635327599999998</c:v>
                </c:pt>
                <c:pt idx="1967">
                  <c:v>0.193862275</c:v>
                </c:pt>
                <c:pt idx="1968">
                  <c:v>-0.277099237</c:v>
                </c:pt>
                <c:pt idx="1969">
                  <c:v>-5.7377048999999999E-2</c:v>
                </c:pt>
                <c:pt idx="1970">
                  <c:v>-7.7777779999999999E-3</c:v>
                </c:pt>
                <c:pt idx="1971">
                  <c:v>-6.1068702000000002E-2</c:v>
                </c:pt>
                <c:pt idx="1972">
                  <c:v>0.149396058</c:v>
                </c:pt>
                <c:pt idx="1973">
                  <c:v>-4.3274854000000001E-2</c:v>
                </c:pt>
                <c:pt idx="1974">
                  <c:v>0.173134328</c:v>
                </c:pt>
                <c:pt idx="1975">
                  <c:v>-2.6315788999999999E-2</c:v>
                </c:pt>
                <c:pt idx="1976">
                  <c:v>0.37722646300000001</c:v>
                </c:pt>
                <c:pt idx="1977">
                  <c:v>-0.25535714300000001</c:v>
                </c:pt>
                <c:pt idx="1978">
                  <c:v>4.8253404E-2</c:v>
                </c:pt>
                <c:pt idx="1979">
                  <c:v>-6.0313599999999999E-4</c:v>
                </c:pt>
                <c:pt idx="1980">
                  <c:v>-3.3333333E-2</c:v>
                </c:pt>
                <c:pt idx="1981">
                  <c:v>-8.4858568999999995E-2</c:v>
                </c:pt>
                <c:pt idx="1982">
                  <c:v>5.7609630000000002E-2</c:v>
                </c:pt>
                <c:pt idx="1983">
                  <c:v>0.113269946</c:v>
                </c:pt>
                <c:pt idx="1984">
                  <c:v>-0.243031359</c:v>
                </c:pt>
                <c:pt idx="1985">
                  <c:v>-0.18642350599999999</c:v>
                </c:pt>
                <c:pt idx="1986">
                  <c:v>-4.6865103999999998E-2</c:v>
                </c:pt>
                <c:pt idx="1987">
                  <c:v>-0.113425926</c:v>
                </c:pt>
                <c:pt idx="1988">
                  <c:v>4.7619047999999997E-2</c:v>
                </c:pt>
                <c:pt idx="1989">
                  <c:v>2.8571429999999999E-3</c:v>
                </c:pt>
                <c:pt idx="1990">
                  <c:v>-7.8523141000000005E-2</c:v>
                </c:pt>
                <c:pt idx="1991">
                  <c:v>0.12068965500000001</c:v>
                </c:pt>
                <c:pt idx="1992">
                  <c:v>0.379958246</c:v>
                </c:pt>
                <c:pt idx="1993">
                  <c:v>0.21786197600000001</c:v>
                </c:pt>
                <c:pt idx="1994">
                  <c:v>9.0322580999999999E-2</c:v>
                </c:pt>
                <c:pt idx="1995">
                  <c:v>3.4265733999999999E-2</c:v>
                </c:pt>
                <c:pt idx="1996">
                  <c:v>0.25</c:v>
                </c:pt>
                <c:pt idx="1997">
                  <c:v>1.6666667E-2</c:v>
                </c:pt>
                <c:pt idx="1998">
                  <c:v>0.37323943700000001</c:v>
                </c:pt>
                <c:pt idx="1999">
                  <c:v>0.100309598</c:v>
                </c:pt>
                <c:pt idx="2000">
                  <c:v>-2.3174602999999998E-2</c:v>
                </c:pt>
                <c:pt idx="2001">
                  <c:v>2.4096386000000001E-2</c:v>
                </c:pt>
                <c:pt idx="2002">
                  <c:v>-3.0060119999999999E-2</c:v>
                </c:pt>
                <c:pt idx="2003">
                  <c:v>-8.9918256000000002E-2</c:v>
                </c:pt>
                <c:pt idx="2004">
                  <c:v>9.8887729999999993E-2</c:v>
                </c:pt>
                <c:pt idx="2005">
                  <c:v>4.3269230999999998E-2</c:v>
                </c:pt>
                <c:pt idx="2006">
                  <c:v>-7.8091105999999993E-2</c:v>
                </c:pt>
                <c:pt idx="2007">
                  <c:v>-5.8355438000000003E-2</c:v>
                </c:pt>
                <c:pt idx="2008">
                  <c:v>-0.40449612400000001</c:v>
                </c:pt>
                <c:pt idx="2009">
                  <c:v>8.6597937999999999E-2</c:v>
                </c:pt>
                <c:pt idx="2010">
                  <c:v>-8.5213581999999996E-2</c:v>
                </c:pt>
                <c:pt idx="2011">
                  <c:v>-0.23095890399999999</c:v>
                </c:pt>
                <c:pt idx="2012">
                  <c:v>5.4263565999999999E-2</c:v>
                </c:pt>
                <c:pt idx="2013">
                  <c:v>-0.11574886</c:v>
                </c:pt>
                <c:pt idx="2014">
                  <c:v>-0.25311720700000001</c:v>
                </c:pt>
                <c:pt idx="2015">
                  <c:v>-0.128440367</c:v>
                </c:pt>
                <c:pt idx="2016">
                  <c:v>-0.36617100400000002</c:v>
                </c:pt>
                <c:pt idx="2017">
                  <c:v>1.0928962E-2</c:v>
                </c:pt>
                <c:pt idx="2018">
                  <c:v>2.5641026000000001E-2</c:v>
                </c:pt>
                <c:pt idx="2019">
                  <c:v>7.1942450000000002E-3</c:v>
                </c:pt>
                <c:pt idx="2020">
                  <c:v>0.10064744</c:v>
                </c:pt>
                <c:pt idx="2021">
                  <c:v>-0.31808731800000001</c:v>
                </c:pt>
                <c:pt idx="2022">
                  <c:v>9.8654708999999993E-2</c:v>
                </c:pt>
                <c:pt idx="2023">
                  <c:v>-0.19484702100000001</c:v>
                </c:pt>
                <c:pt idx="2024">
                  <c:v>0.4</c:v>
                </c:pt>
                <c:pt idx="2025">
                  <c:v>-5.2486188000000003E-2</c:v>
                </c:pt>
                <c:pt idx="2026">
                  <c:v>-1.4404851999999999E-2</c:v>
                </c:pt>
                <c:pt idx="2027">
                  <c:v>-0.213407494</c:v>
                </c:pt>
                <c:pt idx="2028">
                  <c:v>2.3255814E-2</c:v>
                </c:pt>
                <c:pt idx="2029">
                  <c:v>-0.106382979</c:v>
                </c:pt>
                <c:pt idx="2030">
                  <c:v>-0.1</c:v>
                </c:pt>
                <c:pt idx="2031">
                  <c:v>-8.8074824999999995E-2</c:v>
                </c:pt>
                <c:pt idx="2032">
                  <c:v>0.145679012</c:v>
                </c:pt>
                <c:pt idx="2033">
                  <c:v>-3.2258065000000002E-2</c:v>
                </c:pt>
                <c:pt idx="2034">
                  <c:v>-1.2500000000000001E-2</c:v>
                </c:pt>
                <c:pt idx="2035">
                  <c:v>3.6290322999999999E-2</c:v>
                </c:pt>
                <c:pt idx="2036">
                  <c:v>0.258333333</c:v>
                </c:pt>
                <c:pt idx="2037">
                  <c:v>-4.0540540999999999E-2</c:v>
                </c:pt>
                <c:pt idx="2038">
                  <c:v>-0.22155688600000001</c:v>
                </c:pt>
                <c:pt idx="2039">
                  <c:v>-0.27600000000000002</c:v>
                </c:pt>
                <c:pt idx="2040">
                  <c:v>0.10458613</c:v>
                </c:pt>
                <c:pt idx="2041">
                  <c:v>3.0864199999999999E-3</c:v>
                </c:pt>
                <c:pt idx="2042">
                  <c:v>-0.32991452999999998</c:v>
                </c:pt>
                <c:pt idx="2043">
                  <c:v>-0.140625</c:v>
                </c:pt>
                <c:pt idx="2044">
                  <c:v>2.4691358E-2</c:v>
                </c:pt>
                <c:pt idx="2045">
                  <c:v>-0.39690721600000001</c:v>
                </c:pt>
                <c:pt idx="2046">
                  <c:v>0.26666666700000002</c:v>
                </c:pt>
                <c:pt idx="2047">
                  <c:v>-2.0512821000000001E-2</c:v>
                </c:pt>
                <c:pt idx="2048">
                  <c:v>-0.132231405</c:v>
                </c:pt>
                <c:pt idx="2049">
                  <c:v>-2.4137931000000001E-2</c:v>
                </c:pt>
                <c:pt idx="2050">
                  <c:v>-2.7295284999999999E-2</c:v>
                </c:pt>
                <c:pt idx="2051">
                  <c:v>-0.28229878200000003</c:v>
                </c:pt>
                <c:pt idx="2052">
                  <c:v>-1.5594541999999999E-2</c:v>
                </c:pt>
                <c:pt idx="2053">
                  <c:v>1.0544217999999999E-2</c:v>
                </c:pt>
                <c:pt idx="2054">
                  <c:v>2.4213080000000001E-3</c:v>
                </c:pt>
                <c:pt idx="2055">
                  <c:v>-0.22962963</c:v>
                </c:pt>
                <c:pt idx="2056">
                  <c:v>-0.103174603</c:v>
                </c:pt>
                <c:pt idx="2057">
                  <c:v>-0.10270270300000001</c:v>
                </c:pt>
                <c:pt idx="2058">
                  <c:v>-3.0739045E-2</c:v>
                </c:pt>
                <c:pt idx="2059">
                  <c:v>2.8806584E-2</c:v>
                </c:pt>
                <c:pt idx="2060">
                  <c:v>0.26666666700000002</c:v>
                </c:pt>
                <c:pt idx="2061">
                  <c:v>0.102941176</c:v>
                </c:pt>
                <c:pt idx="2062">
                  <c:v>7.0784314000000001E-2</c:v>
                </c:pt>
                <c:pt idx="2063">
                  <c:v>7.2916667000000004E-2</c:v>
                </c:pt>
                <c:pt idx="2064">
                  <c:v>6.1085270999999997E-2</c:v>
                </c:pt>
                <c:pt idx="2065">
                  <c:v>-5.5837559999999996E-3</c:v>
                </c:pt>
                <c:pt idx="2066">
                  <c:v>1.8867925000000001E-2</c:v>
                </c:pt>
                <c:pt idx="2067">
                  <c:v>9.9722221999999999E-2</c:v>
                </c:pt>
                <c:pt idx="2068">
                  <c:v>7.8494623999999999E-2</c:v>
                </c:pt>
                <c:pt idx="2069">
                  <c:v>2.6418786999999999E-2</c:v>
                </c:pt>
                <c:pt idx="2070">
                  <c:v>-0.197865718</c:v>
                </c:pt>
                <c:pt idx="2071">
                  <c:v>4.9046322000000003E-2</c:v>
                </c:pt>
                <c:pt idx="2072">
                  <c:v>-0.12482336300000001</c:v>
                </c:pt>
                <c:pt idx="2073">
                  <c:v>-8.1272084999999994E-2</c:v>
                </c:pt>
                <c:pt idx="2074">
                  <c:v>3.1562740999999998E-2</c:v>
                </c:pt>
                <c:pt idx="2075">
                  <c:v>-3.2903226000000001E-2</c:v>
                </c:pt>
                <c:pt idx="2076">
                  <c:v>-0.13816425099999999</c:v>
                </c:pt>
                <c:pt idx="2077">
                  <c:v>-0.20903954799999999</c:v>
                </c:pt>
                <c:pt idx="2078">
                  <c:v>1.3138686E-2</c:v>
                </c:pt>
                <c:pt idx="2079">
                  <c:v>-0.20499999999999999</c:v>
                </c:pt>
                <c:pt idx="2080">
                  <c:v>0.442222222</c:v>
                </c:pt>
                <c:pt idx="2081">
                  <c:v>2.5104599999999999E-3</c:v>
                </c:pt>
                <c:pt idx="2082">
                  <c:v>-3.6363635999999998E-2</c:v>
                </c:pt>
                <c:pt idx="2083">
                  <c:v>2.6119402999999999E-2</c:v>
                </c:pt>
                <c:pt idx="2084">
                  <c:v>2.5641026000000001E-2</c:v>
                </c:pt>
                <c:pt idx="2085">
                  <c:v>7.6131044999999994E-2</c:v>
                </c:pt>
                <c:pt idx="2086">
                  <c:v>0</c:v>
                </c:pt>
                <c:pt idx="2087">
                  <c:v>-5.7851239999999998E-2</c:v>
                </c:pt>
                <c:pt idx="2088">
                  <c:v>-0.11478260899999999</c:v>
                </c:pt>
                <c:pt idx="2089">
                  <c:v>-0.16001922199999999</c:v>
                </c:pt>
                <c:pt idx="2090">
                  <c:v>-6.1481480999999998E-2</c:v>
                </c:pt>
                <c:pt idx="2091">
                  <c:v>0.14747474699999999</c:v>
                </c:pt>
                <c:pt idx="2092">
                  <c:v>-3.9395575000000002E-2</c:v>
                </c:pt>
                <c:pt idx="2093">
                  <c:v>-9.5598846000000001E-2</c:v>
                </c:pt>
                <c:pt idx="2094">
                  <c:v>7.1534653000000004E-2</c:v>
                </c:pt>
                <c:pt idx="2095">
                  <c:v>-8.3333332999999996E-2</c:v>
                </c:pt>
                <c:pt idx="2096">
                  <c:v>-1.3402829E-2</c:v>
                </c:pt>
                <c:pt idx="2097">
                  <c:v>-0.111111111</c:v>
                </c:pt>
                <c:pt idx="2098">
                  <c:v>-1.9370459999999999E-2</c:v>
                </c:pt>
                <c:pt idx="2099">
                  <c:v>-7.0110700999999997E-2</c:v>
                </c:pt>
                <c:pt idx="2100">
                  <c:v>0.100625355</c:v>
                </c:pt>
                <c:pt idx="2101">
                  <c:v>0.23992606299999999</c:v>
                </c:pt>
                <c:pt idx="2102">
                  <c:v>0.197333333</c:v>
                </c:pt>
                <c:pt idx="2103">
                  <c:v>6.1151078999999997E-2</c:v>
                </c:pt>
                <c:pt idx="2104">
                  <c:v>-0.15833333299999999</c:v>
                </c:pt>
                <c:pt idx="2105">
                  <c:v>-1.7857142999999999E-2</c:v>
                </c:pt>
                <c:pt idx="2106">
                  <c:v>-3.9247750999999997E-2</c:v>
                </c:pt>
                <c:pt idx="2107">
                  <c:v>-0.24256951099999999</c:v>
                </c:pt>
                <c:pt idx="2108">
                  <c:v>-0.16832298100000001</c:v>
                </c:pt>
                <c:pt idx="2109">
                  <c:v>5.5634807000000001E-2</c:v>
                </c:pt>
                <c:pt idx="2110">
                  <c:v>0.18370607</c:v>
                </c:pt>
                <c:pt idx="2111">
                  <c:v>0.105042017</c:v>
                </c:pt>
                <c:pt idx="2112">
                  <c:v>-8.9020771999999998E-2</c:v>
                </c:pt>
                <c:pt idx="2113">
                  <c:v>6.2893082000000003E-2</c:v>
                </c:pt>
                <c:pt idx="2114">
                  <c:v>0.25238095199999999</c:v>
                </c:pt>
                <c:pt idx="2115">
                  <c:v>-0.124444444</c:v>
                </c:pt>
                <c:pt idx="2116">
                  <c:v>3.1847133999999999E-2</c:v>
                </c:pt>
                <c:pt idx="2117">
                  <c:v>7.7900437000000003E-2</c:v>
                </c:pt>
                <c:pt idx="2118">
                  <c:v>-3.6842105E-2</c:v>
                </c:pt>
                <c:pt idx="2119">
                  <c:v>-7.6086956999999997E-2</c:v>
                </c:pt>
                <c:pt idx="2120">
                  <c:v>-6.8437499999999998E-2</c:v>
                </c:pt>
                <c:pt idx="2121">
                  <c:v>-1.2354650999999999E-2</c:v>
                </c:pt>
                <c:pt idx="2122">
                  <c:v>-0.198473282</c:v>
                </c:pt>
                <c:pt idx="2123">
                  <c:v>5.0420168000000001E-2</c:v>
                </c:pt>
                <c:pt idx="2124">
                  <c:v>0.118090452</c:v>
                </c:pt>
                <c:pt idx="2125">
                  <c:v>-5.0000000000000001E-3</c:v>
                </c:pt>
                <c:pt idx="2126">
                  <c:v>-9.3693693999999994E-2</c:v>
                </c:pt>
                <c:pt idx="2127">
                  <c:v>-1.2516469000000001E-2</c:v>
                </c:pt>
                <c:pt idx="2128">
                  <c:v>-7.8431372999999999E-2</c:v>
                </c:pt>
                <c:pt idx="2129">
                  <c:v>3.2989690000000001E-3</c:v>
                </c:pt>
                <c:pt idx="2130">
                  <c:v>4.8775292999999997E-2</c:v>
                </c:pt>
                <c:pt idx="2131">
                  <c:v>-0.17813559300000001</c:v>
                </c:pt>
                <c:pt idx="2132">
                  <c:v>9.2269326999999998E-2</c:v>
                </c:pt>
                <c:pt idx="2133">
                  <c:v>-0.18085106400000001</c:v>
                </c:pt>
                <c:pt idx="2134">
                  <c:v>-5.5276381999999999E-2</c:v>
                </c:pt>
                <c:pt idx="2135">
                  <c:v>0.33647798699999998</c:v>
                </c:pt>
                <c:pt idx="2136">
                  <c:v>4.4583333000000003E-2</c:v>
                </c:pt>
                <c:pt idx="2137">
                  <c:v>-2.8735632000000001E-2</c:v>
                </c:pt>
                <c:pt idx="2138">
                  <c:v>4.1958042000000001E-2</c:v>
                </c:pt>
                <c:pt idx="2139">
                  <c:v>4.8085106000000002E-2</c:v>
                </c:pt>
                <c:pt idx="2140">
                  <c:v>-4.8024315999999997E-2</c:v>
                </c:pt>
                <c:pt idx="2141">
                  <c:v>2.4193547999999999E-2</c:v>
                </c:pt>
                <c:pt idx="2142">
                  <c:v>-6.1338289999999997E-2</c:v>
                </c:pt>
                <c:pt idx="2143">
                  <c:v>-0.36043360400000002</c:v>
                </c:pt>
                <c:pt idx="2144">
                  <c:v>0.33100000000000002</c:v>
                </c:pt>
                <c:pt idx="2145">
                  <c:v>5.1345755999999999E-2</c:v>
                </c:pt>
                <c:pt idx="2146">
                  <c:v>-9.5454545000000002E-2</c:v>
                </c:pt>
                <c:pt idx="2147">
                  <c:v>2.5071224999999999E-2</c:v>
                </c:pt>
                <c:pt idx="2148">
                  <c:v>2.3890785000000001E-2</c:v>
                </c:pt>
                <c:pt idx="2149">
                  <c:v>1.8662518999999999E-2</c:v>
                </c:pt>
                <c:pt idx="2150">
                  <c:v>-0.117005814</c:v>
                </c:pt>
                <c:pt idx="2151">
                  <c:v>-8.1690140999999994E-2</c:v>
                </c:pt>
                <c:pt idx="2152">
                  <c:v>0.309640523</c:v>
                </c:pt>
                <c:pt idx="2153">
                  <c:v>1.7610062999999999E-2</c:v>
                </c:pt>
                <c:pt idx="2154">
                  <c:v>2.4078624E-2</c:v>
                </c:pt>
                <c:pt idx="2155">
                  <c:v>-0.244819647</c:v>
                </c:pt>
                <c:pt idx="2156">
                  <c:v>0.32545201699999998</c:v>
                </c:pt>
                <c:pt idx="2157">
                  <c:v>-2.6804123999999999E-2</c:v>
                </c:pt>
                <c:pt idx="2158">
                  <c:v>-4.1034790000000002E-2</c:v>
                </c:pt>
                <c:pt idx="2159">
                  <c:v>-0.35277777799999999</c:v>
                </c:pt>
                <c:pt idx="2160">
                  <c:v>0.13408609699999999</c:v>
                </c:pt>
                <c:pt idx="2161">
                  <c:v>-0.22786547700000001</c:v>
                </c:pt>
                <c:pt idx="2162">
                  <c:v>-3.7168142000000001E-2</c:v>
                </c:pt>
                <c:pt idx="2163">
                  <c:v>-7.7372262999999997E-2</c:v>
                </c:pt>
                <c:pt idx="2164">
                  <c:v>0.253731343</c:v>
                </c:pt>
                <c:pt idx="2165">
                  <c:v>5.9523810000000003E-2</c:v>
                </c:pt>
                <c:pt idx="2166">
                  <c:v>-0.36111111099999998</c:v>
                </c:pt>
                <c:pt idx="2167">
                  <c:v>-8.1632652999999999E-2</c:v>
                </c:pt>
                <c:pt idx="2168">
                  <c:v>-8.1632652999999999E-2</c:v>
                </c:pt>
                <c:pt idx="2169">
                  <c:v>-6.4814809999999999E-3</c:v>
                </c:pt>
                <c:pt idx="2170">
                  <c:v>3.5087719000000003E-2</c:v>
                </c:pt>
                <c:pt idx="2171">
                  <c:v>7.0175439000000006E-2</c:v>
                </c:pt>
                <c:pt idx="2172">
                  <c:v>5.2631578999999998E-2</c:v>
                </c:pt>
                <c:pt idx="2173">
                  <c:v>-0.132075472</c:v>
                </c:pt>
                <c:pt idx="2174">
                  <c:v>4.2580645E-2</c:v>
                </c:pt>
                <c:pt idx="2175">
                  <c:v>-7.9118029000000006E-2</c:v>
                </c:pt>
                <c:pt idx="2176">
                  <c:v>-4.0740740999999997E-2</c:v>
                </c:pt>
                <c:pt idx="2177">
                  <c:v>2.4637681000000002E-2</c:v>
                </c:pt>
                <c:pt idx="2178">
                  <c:v>-8.2393484000000003E-2</c:v>
                </c:pt>
                <c:pt idx="2179">
                  <c:v>-2.4949697999999999E-2</c:v>
                </c:pt>
                <c:pt idx="2180">
                  <c:v>-4.1666666999999998E-2</c:v>
                </c:pt>
                <c:pt idx="2181">
                  <c:v>-0.11922366</c:v>
                </c:pt>
                <c:pt idx="2182">
                  <c:v>0</c:v>
                </c:pt>
                <c:pt idx="2183">
                  <c:v>0.15656646799999999</c:v>
                </c:pt>
                <c:pt idx="2184">
                  <c:v>-7.2941175999999996E-2</c:v>
                </c:pt>
                <c:pt idx="2185">
                  <c:v>-7.3829786999999994E-2</c:v>
                </c:pt>
                <c:pt idx="2186">
                  <c:v>0.16103896100000001</c:v>
                </c:pt>
                <c:pt idx="2187">
                  <c:v>-0.175112145</c:v>
                </c:pt>
                <c:pt idx="2188">
                  <c:v>0.12658227799999999</c:v>
                </c:pt>
                <c:pt idx="2189">
                  <c:v>-0.34467776999999999</c:v>
                </c:pt>
                <c:pt idx="2190">
                  <c:v>0.21338912099999999</c:v>
                </c:pt>
                <c:pt idx="2191">
                  <c:v>-0.21299639000000001</c:v>
                </c:pt>
                <c:pt idx="2192">
                  <c:v>0.30882352899999999</c:v>
                </c:pt>
                <c:pt idx="2193">
                  <c:v>0.203266788</c:v>
                </c:pt>
                <c:pt idx="2194">
                  <c:v>-0.23630907700000001</c:v>
                </c:pt>
                <c:pt idx="2195">
                  <c:v>-0.133157895</c:v>
                </c:pt>
                <c:pt idx="2196">
                  <c:v>-0.193414211</c:v>
                </c:pt>
                <c:pt idx="2197">
                  <c:v>3.1746032E-2</c:v>
                </c:pt>
                <c:pt idx="2198">
                  <c:v>8.2352940999999999E-2</c:v>
                </c:pt>
                <c:pt idx="2199">
                  <c:v>7.3459715999999994E-2</c:v>
                </c:pt>
                <c:pt idx="2200">
                  <c:v>-0.19473684199999999</c:v>
                </c:pt>
                <c:pt idx="2201">
                  <c:v>1.9748654000000001E-2</c:v>
                </c:pt>
                <c:pt idx="2202">
                  <c:v>0.38780487800000002</c:v>
                </c:pt>
                <c:pt idx="2203">
                  <c:v>4.7593870000000003E-3</c:v>
                </c:pt>
                <c:pt idx="2204">
                  <c:v>0.13593603000000001</c:v>
                </c:pt>
                <c:pt idx="2205">
                  <c:v>1.7967283000000001E-2</c:v>
                </c:pt>
                <c:pt idx="2206">
                  <c:v>7.6335880000000002E-3</c:v>
                </c:pt>
                <c:pt idx="2207">
                  <c:v>9.9290779999999995E-2</c:v>
                </c:pt>
                <c:pt idx="2208">
                  <c:v>0.06</c:v>
                </c:pt>
                <c:pt idx="2209">
                  <c:v>0.38364779900000001</c:v>
                </c:pt>
                <c:pt idx="2210">
                  <c:v>-1.7857142999999999E-2</c:v>
                </c:pt>
                <c:pt idx="2211">
                  <c:v>9.4297007000000002E-2</c:v>
                </c:pt>
                <c:pt idx="2212">
                  <c:v>-0.111111111</c:v>
                </c:pt>
                <c:pt idx="2213">
                  <c:v>-0.157386785</c:v>
                </c:pt>
                <c:pt idx="2214">
                  <c:v>5.0237969E-2</c:v>
                </c:pt>
                <c:pt idx="2215">
                  <c:v>-6.3091479999999997E-3</c:v>
                </c:pt>
                <c:pt idx="2216">
                  <c:v>7.7519379999999999E-3</c:v>
                </c:pt>
                <c:pt idx="2217">
                  <c:v>1.4925373E-2</c:v>
                </c:pt>
                <c:pt idx="2218">
                  <c:v>9.7560975999999994E-2</c:v>
                </c:pt>
                <c:pt idx="2219">
                  <c:v>4.1509433999999998E-2</c:v>
                </c:pt>
                <c:pt idx="2220">
                  <c:v>-0.16800000000000001</c:v>
                </c:pt>
                <c:pt idx="2221">
                  <c:v>1.0689654999999999E-2</c:v>
                </c:pt>
                <c:pt idx="2222">
                  <c:v>-0.108636364</c:v>
                </c:pt>
                <c:pt idx="2223">
                  <c:v>0.20192307700000001</c:v>
                </c:pt>
                <c:pt idx="2224">
                  <c:v>-0.10599078300000001</c:v>
                </c:pt>
                <c:pt idx="2225">
                  <c:v>-0.114021572</c:v>
                </c:pt>
                <c:pt idx="2226">
                  <c:v>-0.18003913899999999</c:v>
                </c:pt>
                <c:pt idx="2227">
                  <c:v>3.7878790000000001E-3</c:v>
                </c:pt>
                <c:pt idx="2228">
                  <c:v>3.2006245000000003E-2</c:v>
                </c:pt>
                <c:pt idx="2229">
                  <c:v>-1.5625000000000001E-3</c:v>
                </c:pt>
                <c:pt idx="2230">
                  <c:v>5.7673975000000002E-2</c:v>
                </c:pt>
                <c:pt idx="2231">
                  <c:v>0.23749999999999999</c:v>
                </c:pt>
                <c:pt idx="2232">
                  <c:v>5.8604651000000001E-2</c:v>
                </c:pt>
                <c:pt idx="2233">
                  <c:v>0.178571429</c:v>
                </c:pt>
                <c:pt idx="2234">
                  <c:v>0.100534759</c:v>
                </c:pt>
                <c:pt idx="2235">
                  <c:v>5.3639846999999997E-2</c:v>
                </c:pt>
                <c:pt idx="2236">
                  <c:v>-4.6403709999999999E-3</c:v>
                </c:pt>
                <c:pt idx="2237">
                  <c:v>0.32388664</c:v>
                </c:pt>
                <c:pt idx="2238">
                  <c:v>7.5581394999999996E-2</c:v>
                </c:pt>
                <c:pt idx="2239">
                  <c:v>6.6208619999999996E-2</c:v>
                </c:pt>
                <c:pt idx="2240">
                  <c:v>7.6345839999999998E-2</c:v>
                </c:pt>
                <c:pt idx="2241">
                  <c:v>-9.0513834000000001E-2</c:v>
                </c:pt>
                <c:pt idx="2242">
                  <c:v>-7.5700226999999995E-2</c:v>
                </c:pt>
                <c:pt idx="2243">
                  <c:v>-4.5112779999999996E-3</c:v>
                </c:pt>
                <c:pt idx="2244">
                  <c:v>9.5877280000000002E-3</c:v>
                </c:pt>
                <c:pt idx="2245">
                  <c:v>2.0793951000000001E-2</c:v>
                </c:pt>
                <c:pt idx="2246">
                  <c:v>-9.9781044999999999E-2</c:v>
                </c:pt>
                <c:pt idx="2247">
                  <c:v>-5.5555559999999997E-3</c:v>
                </c:pt>
                <c:pt idx="2248">
                  <c:v>6.269592E-3</c:v>
                </c:pt>
                <c:pt idx="2249">
                  <c:v>-9.3251533999999997E-2</c:v>
                </c:pt>
                <c:pt idx="2250">
                  <c:v>-0.10254545499999999</c:v>
                </c:pt>
                <c:pt idx="2251">
                  <c:v>0.20061162099999999</c:v>
                </c:pt>
                <c:pt idx="2252">
                  <c:v>-7.3724007999999994E-2</c:v>
                </c:pt>
                <c:pt idx="2253">
                  <c:v>2.4390243999999998E-2</c:v>
                </c:pt>
                <c:pt idx="2254">
                  <c:v>6.8965517000000004E-2</c:v>
                </c:pt>
                <c:pt idx="2255">
                  <c:v>-4.0384614999999999E-2</c:v>
                </c:pt>
                <c:pt idx="2256">
                  <c:v>-9.3975903999999999E-2</c:v>
                </c:pt>
                <c:pt idx="2257">
                  <c:v>0.140762463</c:v>
                </c:pt>
                <c:pt idx="2258">
                  <c:v>-7.5107296000000004E-2</c:v>
                </c:pt>
                <c:pt idx="2259">
                  <c:v>-3.4515820000000003E-2</c:v>
                </c:pt>
                <c:pt idx="2260">
                  <c:v>-6.6176471000000001E-2</c:v>
                </c:pt>
                <c:pt idx="2261">
                  <c:v>-0.18436096399999999</c:v>
                </c:pt>
                <c:pt idx="2262">
                  <c:v>-9.1722595000000004E-2</c:v>
                </c:pt>
                <c:pt idx="2263">
                  <c:v>-0.134629584</c:v>
                </c:pt>
                <c:pt idx="2264">
                  <c:v>-2.7777777999999999E-2</c:v>
                </c:pt>
                <c:pt idx="2265">
                  <c:v>0.16575592</c:v>
                </c:pt>
                <c:pt idx="2266">
                  <c:v>8.0769230999999997E-2</c:v>
                </c:pt>
                <c:pt idx="2267">
                  <c:v>4.8387096999999997E-2</c:v>
                </c:pt>
                <c:pt idx="2268">
                  <c:v>6.3775510000000004E-3</c:v>
                </c:pt>
                <c:pt idx="2269">
                  <c:v>-5.2380952000000001E-2</c:v>
                </c:pt>
                <c:pt idx="2270">
                  <c:v>1.2360940000000001E-3</c:v>
                </c:pt>
                <c:pt idx="2271">
                  <c:v>-1.4553991E-2</c:v>
                </c:pt>
                <c:pt idx="2272">
                  <c:v>0.32</c:v>
                </c:pt>
                <c:pt idx="2273">
                  <c:v>0.20786516899999999</c:v>
                </c:pt>
                <c:pt idx="2274">
                  <c:v>4.5893719999999999E-2</c:v>
                </c:pt>
                <c:pt idx="2275">
                  <c:v>4.0797819999999997E-3</c:v>
                </c:pt>
                <c:pt idx="2276">
                  <c:v>-3.4403669999999997E-2</c:v>
                </c:pt>
                <c:pt idx="2277">
                  <c:v>5.2014995000000001E-2</c:v>
                </c:pt>
                <c:pt idx="2278">
                  <c:v>1.0752688E-2</c:v>
                </c:pt>
                <c:pt idx="2279">
                  <c:v>0.26963350800000002</c:v>
                </c:pt>
                <c:pt idx="2280">
                  <c:v>2.6620370000000001E-2</c:v>
                </c:pt>
                <c:pt idx="2281">
                  <c:v>-0.12578916000000001</c:v>
                </c:pt>
                <c:pt idx="2282">
                  <c:v>6.7073171000000001E-2</c:v>
                </c:pt>
                <c:pt idx="2283">
                  <c:v>7.4626866E-2</c:v>
                </c:pt>
                <c:pt idx="2284">
                  <c:v>-2.754591E-2</c:v>
                </c:pt>
                <c:pt idx="2285">
                  <c:v>-3.7940379000000003E-2</c:v>
                </c:pt>
                <c:pt idx="2286">
                  <c:v>0.78666666699999999</c:v>
                </c:pt>
                <c:pt idx="2287">
                  <c:v>4.5199999999999997E-2</c:v>
                </c:pt>
                <c:pt idx="2288">
                  <c:v>-2.2197557999999999E-2</c:v>
                </c:pt>
                <c:pt idx="2289">
                  <c:v>-0.14020618600000001</c:v>
                </c:pt>
                <c:pt idx="2290">
                  <c:v>0.15303983199999999</c:v>
                </c:pt>
                <c:pt idx="2291">
                  <c:v>-1.8631024999999999E-2</c:v>
                </c:pt>
                <c:pt idx="2292">
                  <c:v>2.0178042E-2</c:v>
                </c:pt>
                <c:pt idx="2293">
                  <c:v>-0.14000000000000001</c:v>
                </c:pt>
                <c:pt idx="2294">
                  <c:v>7.4074074000000004E-2</c:v>
                </c:pt>
                <c:pt idx="2295">
                  <c:v>0.28664761100000002</c:v>
                </c:pt>
                <c:pt idx="2296">
                  <c:v>-2.6133909E-2</c:v>
                </c:pt>
                <c:pt idx="2297">
                  <c:v>9.4545455E-2</c:v>
                </c:pt>
                <c:pt idx="2298">
                  <c:v>-4.6511627999999999E-2</c:v>
                </c:pt>
                <c:pt idx="2299">
                  <c:v>-2.6084894000000001E-2</c:v>
                </c:pt>
                <c:pt idx="2300">
                  <c:v>0.25827814599999999</c:v>
                </c:pt>
                <c:pt idx="2301">
                  <c:v>-3.0538051E-2</c:v>
                </c:pt>
                <c:pt idx="2302">
                  <c:v>7.0470560000000003E-3</c:v>
                </c:pt>
                <c:pt idx="2303">
                  <c:v>1.6666667E-2</c:v>
                </c:pt>
                <c:pt idx="2304">
                  <c:v>-4.1666666999999998E-2</c:v>
                </c:pt>
                <c:pt idx="2305">
                  <c:v>4.0723981999999999E-2</c:v>
                </c:pt>
                <c:pt idx="2306">
                  <c:v>-0.103763988</c:v>
                </c:pt>
                <c:pt idx="2307">
                  <c:v>-1.4423076999999999E-2</c:v>
                </c:pt>
                <c:pt idx="2308">
                  <c:v>-0.13775510199999999</c:v>
                </c:pt>
                <c:pt idx="2309">
                  <c:v>-7.5949370000000004E-3</c:v>
                </c:pt>
                <c:pt idx="2310">
                  <c:v>-6.8837208999999996E-2</c:v>
                </c:pt>
                <c:pt idx="2311">
                  <c:v>3.9505319999999997E-3</c:v>
                </c:pt>
                <c:pt idx="2312">
                  <c:v>0.34254143599999998</c:v>
                </c:pt>
                <c:pt idx="2313">
                  <c:v>-0.161073826</c:v>
                </c:pt>
                <c:pt idx="2314">
                  <c:v>0.33558178799999999</c:v>
                </c:pt>
                <c:pt idx="2315">
                  <c:v>5.8181818000000003E-2</c:v>
                </c:pt>
                <c:pt idx="2316">
                  <c:v>-8.4782608999999995E-2</c:v>
                </c:pt>
                <c:pt idx="2317">
                  <c:v>-0.138339921</c:v>
                </c:pt>
                <c:pt idx="2318">
                  <c:v>-0.155452436</c:v>
                </c:pt>
                <c:pt idx="2319">
                  <c:v>-2.6192074999999999E-2</c:v>
                </c:pt>
                <c:pt idx="2320">
                  <c:v>-0.14642857100000001</c:v>
                </c:pt>
                <c:pt idx="2321">
                  <c:v>-0.20144752699999999</c:v>
                </c:pt>
                <c:pt idx="2322">
                  <c:v>-0.147701149</c:v>
                </c:pt>
                <c:pt idx="2323">
                  <c:v>-0.214617169</c:v>
                </c:pt>
                <c:pt idx="2324">
                  <c:v>-4.8780487999999997E-2</c:v>
                </c:pt>
                <c:pt idx="2325">
                  <c:v>-4.2643923E-2</c:v>
                </c:pt>
                <c:pt idx="2326">
                  <c:v>4.6128501000000002E-2</c:v>
                </c:pt>
                <c:pt idx="2327">
                  <c:v>-0.21172353499999999</c:v>
                </c:pt>
                <c:pt idx="2328">
                  <c:v>-0.30114722799999999</c:v>
                </c:pt>
                <c:pt idx="2329">
                  <c:v>-9.6296296000000003E-2</c:v>
                </c:pt>
                <c:pt idx="2330">
                  <c:v>-0.16253058400000001</c:v>
                </c:pt>
                <c:pt idx="2331">
                  <c:v>-0.20704845799999999</c:v>
                </c:pt>
                <c:pt idx="2332">
                  <c:v>-0.144135873</c:v>
                </c:pt>
                <c:pt idx="2333">
                  <c:v>-6.9954128000000004E-2</c:v>
                </c:pt>
                <c:pt idx="2334">
                  <c:v>-0.22976501299999999</c:v>
                </c:pt>
                <c:pt idx="2335">
                  <c:v>-2.6435045000000001E-2</c:v>
                </c:pt>
                <c:pt idx="2336">
                  <c:v>-3.8461538000000003E-2</c:v>
                </c:pt>
                <c:pt idx="2337">
                  <c:v>-0.25078003100000001</c:v>
                </c:pt>
                <c:pt idx="2338">
                  <c:v>-0.33558254599999998</c:v>
                </c:pt>
                <c:pt idx="2339">
                  <c:v>-2.2824535999999999E-2</c:v>
                </c:pt>
                <c:pt idx="2340">
                  <c:v>-0.127118644</c:v>
                </c:pt>
                <c:pt idx="2341">
                  <c:v>-0.25841296200000002</c:v>
                </c:pt>
                <c:pt idx="2342">
                  <c:v>-0.15303176099999999</c:v>
                </c:pt>
                <c:pt idx="2343">
                  <c:v>-3.9351852E-2</c:v>
                </c:pt>
                <c:pt idx="2344">
                  <c:v>-0.18781925299999999</c:v>
                </c:pt>
                <c:pt idx="2345">
                  <c:v>-0.225736096</c:v>
                </c:pt>
                <c:pt idx="2346">
                  <c:v>0</c:v>
                </c:pt>
                <c:pt idx="2347">
                  <c:v>-3.5593220000000002E-2</c:v>
                </c:pt>
                <c:pt idx="2348">
                  <c:v>-0.42058449799999997</c:v>
                </c:pt>
                <c:pt idx="2349">
                  <c:v>-0.114994363</c:v>
                </c:pt>
                <c:pt idx="2350">
                  <c:v>-2.5490196E-2</c:v>
                </c:pt>
                <c:pt idx="2351">
                  <c:v>-0.17276422799999999</c:v>
                </c:pt>
                <c:pt idx="2352">
                  <c:v>-8.3557951000000005E-2</c:v>
                </c:pt>
                <c:pt idx="2353">
                  <c:v>-0.32105628899999999</c:v>
                </c:pt>
                <c:pt idx="2354">
                  <c:v>-0.46458333299999999</c:v>
                </c:pt>
                <c:pt idx="2355">
                  <c:v>-9.8323171000000001E-2</c:v>
                </c:pt>
                <c:pt idx="2356">
                  <c:v>4.6558703999999999E-2</c:v>
                </c:pt>
                <c:pt idx="2357">
                  <c:v>-0.27586206899999999</c:v>
                </c:pt>
                <c:pt idx="2358">
                  <c:v>2.6666667000000002E-2</c:v>
                </c:pt>
                <c:pt idx="2359">
                  <c:v>-0.21530342999999999</c:v>
                </c:pt>
                <c:pt idx="2360">
                  <c:v>-2.5369979000000001E-2</c:v>
                </c:pt>
                <c:pt idx="2361">
                  <c:v>-0.10797546</c:v>
                </c:pt>
                <c:pt idx="2362">
                  <c:v>9.5238100000000006E-3</c:v>
                </c:pt>
                <c:pt idx="2363">
                  <c:v>0.101085645</c:v>
                </c:pt>
                <c:pt idx="2364">
                  <c:v>0.12834224599999999</c:v>
                </c:pt>
                <c:pt idx="2365">
                  <c:v>-0.383411581</c:v>
                </c:pt>
                <c:pt idx="2366">
                  <c:v>-6.3985370000000001E-3</c:v>
                </c:pt>
                <c:pt idx="2367">
                  <c:v>-3.9527152000000003E-2</c:v>
                </c:pt>
                <c:pt idx="2368">
                  <c:v>1.6E-2</c:v>
                </c:pt>
                <c:pt idx="2369">
                  <c:v>-6.8396226000000004E-2</c:v>
                </c:pt>
                <c:pt idx="2370">
                  <c:v>2.5654179999999999E-3</c:v>
                </c:pt>
                <c:pt idx="2371">
                  <c:v>-2.8855250999999998E-2</c:v>
                </c:pt>
                <c:pt idx="2372">
                  <c:v>-0.23518518499999999</c:v>
                </c:pt>
                <c:pt idx="2373">
                  <c:v>0.137195122</c:v>
                </c:pt>
                <c:pt idx="2374">
                  <c:v>-3.9087947999999997E-2</c:v>
                </c:pt>
                <c:pt idx="2375">
                  <c:v>-0.222222222</c:v>
                </c:pt>
                <c:pt idx="2376">
                  <c:v>-0.18747782900000001</c:v>
                </c:pt>
                <c:pt idx="2377">
                  <c:v>-0.106369821</c:v>
                </c:pt>
                <c:pt idx="2378">
                  <c:v>-0.67901234600000004</c:v>
                </c:pt>
                <c:pt idx="2379">
                  <c:v>-0.118556701</c:v>
                </c:pt>
                <c:pt idx="2380">
                  <c:v>-4.0740740999999997E-2</c:v>
                </c:pt>
                <c:pt idx="2381">
                  <c:v>-8.9848308000000002E-2</c:v>
                </c:pt>
                <c:pt idx="2382">
                  <c:v>-7.0921990000000004E-3</c:v>
                </c:pt>
                <c:pt idx="2383">
                  <c:v>5.8434959000000002E-2</c:v>
                </c:pt>
                <c:pt idx="2384">
                  <c:v>5.9602649000000001E-2</c:v>
                </c:pt>
                <c:pt idx="2385">
                  <c:v>0</c:v>
                </c:pt>
                <c:pt idx="2386">
                  <c:v>-5.2631578999999998E-2</c:v>
                </c:pt>
                <c:pt idx="2387">
                  <c:v>-0.16924157300000001</c:v>
                </c:pt>
                <c:pt idx="2388">
                  <c:v>-1.2722650000000001E-3</c:v>
                </c:pt>
                <c:pt idx="2389">
                  <c:v>-0.12778235800000001</c:v>
                </c:pt>
                <c:pt idx="2390">
                  <c:v>-0.26006192</c:v>
                </c:pt>
                <c:pt idx="2391">
                  <c:v>-6.5989002000000005E-2</c:v>
                </c:pt>
                <c:pt idx="2392">
                  <c:v>-0.12718204499999999</c:v>
                </c:pt>
                <c:pt idx="2393">
                  <c:v>-9.0526315999999996E-2</c:v>
                </c:pt>
                <c:pt idx="2394">
                  <c:v>2.6086957000000001E-2</c:v>
                </c:pt>
                <c:pt idx="2395">
                  <c:v>5.9066750000000001E-3</c:v>
                </c:pt>
                <c:pt idx="2396">
                  <c:v>0</c:v>
                </c:pt>
                <c:pt idx="2397">
                  <c:v>-8.7053570999999996E-2</c:v>
                </c:pt>
                <c:pt idx="2398">
                  <c:v>-3.103181E-3</c:v>
                </c:pt>
                <c:pt idx="2399">
                  <c:v>-8.2758621000000004E-2</c:v>
                </c:pt>
                <c:pt idx="2400">
                  <c:v>0.10344827600000001</c:v>
                </c:pt>
                <c:pt idx="2401">
                  <c:v>-6.1256960999999999E-2</c:v>
                </c:pt>
                <c:pt idx="2402">
                  <c:v>-1.4788732000000001E-2</c:v>
                </c:pt>
                <c:pt idx="2403">
                  <c:v>-0.305440771</c:v>
                </c:pt>
                <c:pt idx="2404">
                  <c:v>-0.38291139200000002</c:v>
                </c:pt>
                <c:pt idx="2405">
                  <c:v>-0.23076923099999999</c:v>
                </c:pt>
                <c:pt idx="2406">
                  <c:v>-0.54368932000000003</c:v>
                </c:pt>
                <c:pt idx="2407">
                  <c:v>0.31</c:v>
                </c:pt>
                <c:pt idx="2408">
                  <c:v>-0.19715099699999999</c:v>
                </c:pt>
                <c:pt idx="2409">
                  <c:v>-0.23201555400000001</c:v>
                </c:pt>
                <c:pt idx="2410">
                  <c:v>-0.33555555599999998</c:v>
                </c:pt>
                <c:pt idx="2411">
                  <c:v>-0.192378611</c:v>
                </c:pt>
                <c:pt idx="2412">
                  <c:v>-0.22115384599999999</c:v>
                </c:pt>
                <c:pt idx="2413">
                  <c:v>-0.11227702000000001</c:v>
                </c:pt>
                <c:pt idx="2414">
                  <c:v>-5.4333764999999999E-2</c:v>
                </c:pt>
                <c:pt idx="2415">
                  <c:v>-0.19041218600000001</c:v>
                </c:pt>
                <c:pt idx="2416">
                  <c:v>-9.0066225E-2</c:v>
                </c:pt>
                <c:pt idx="2417">
                  <c:v>-0.27310488100000002</c:v>
                </c:pt>
                <c:pt idx="2418">
                  <c:v>-3.6295369000000001E-2</c:v>
                </c:pt>
                <c:pt idx="2419">
                  <c:v>-1.8119658E-2</c:v>
                </c:pt>
                <c:pt idx="2420">
                  <c:v>-7.114094E-2</c:v>
                </c:pt>
                <c:pt idx="2421">
                  <c:v>-0.10344827600000001</c:v>
                </c:pt>
                <c:pt idx="2422">
                  <c:v>-7.7914109999999995E-2</c:v>
                </c:pt>
                <c:pt idx="2423">
                  <c:v>0.1065662</c:v>
                </c:pt>
                <c:pt idx="2424">
                  <c:v>-0.328981723</c:v>
                </c:pt>
                <c:pt idx="2425">
                  <c:v>-8.5227273000000006E-2</c:v>
                </c:pt>
                <c:pt idx="2426">
                  <c:v>-4.329004E-3</c:v>
                </c:pt>
                <c:pt idx="2427">
                  <c:v>-0.179793814</c:v>
                </c:pt>
                <c:pt idx="2428">
                  <c:v>-0.12989247300000001</c:v>
                </c:pt>
                <c:pt idx="2429">
                  <c:v>-0.167785235</c:v>
                </c:pt>
                <c:pt idx="2430">
                  <c:v>-0.169491525</c:v>
                </c:pt>
                <c:pt idx="2431">
                  <c:v>-3.3222590000000001E-3</c:v>
                </c:pt>
                <c:pt idx="2432">
                  <c:v>4.4444444E-2</c:v>
                </c:pt>
                <c:pt idx="2433">
                  <c:v>-2.9850746000000001E-2</c:v>
                </c:pt>
                <c:pt idx="2434">
                  <c:v>-9.1666666999999993E-2</c:v>
                </c:pt>
                <c:pt idx="2435">
                  <c:v>-1.3861386E-2</c:v>
                </c:pt>
                <c:pt idx="2436">
                  <c:v>-0.16798732199999999</c:v>
                </c:pt>
                <c:pt idx="2437">
                  <c:v>-0.14327917300000001</c:v>
                </c:pt>
                <c:pt idx="2438">
                  <c:v>-0.16478978999999999</c:v>
                </c:pt>
                <c:pt idx="2439">
                  <c:v>-0.14319248800000001</c:v>
                </c:pt>
                <c:pt idx="2440">
                  <c:v>-0.242647059</c:v>
                </c:pt>
                <c:pt idx="2441">
                  <c:v>0.31108497499999999</c:v>
                </c:pt>
                <c:pt idx="2442">
                  <c:v>-0.196610169</c:v>
                </c:pt>
                <c:pt idx="2443">
                  <c:v>-0.223697651</c:v>
                </c:pt>
                <c:pt idx="2444">
                  <c:v>-0.122414757</c:v>
                </c:pt>
                <c:pt idx="2445">
                  <c:v>1.3249650999999999E-2</c:v>
                </c:pt>
                <c:pt idx="2446">
                  <c:v>0.15</c:v>
                </c:pt>
                <c:pt idx="2447">
                  <c:v>0.18894981</c:v>
                </c:pt>
                <c:pt idx="2448">
                  <c:v>-0.18484848500000001</c:v>
                </c:pt>
                <c:pt idx="2449">
                  <c:v>-3.5426166000000002E-2</c:v>
                </c:pt>
                <c:pt idx="2450">
                  <c:v>-0.14423076900000001</c:v>
                </c:pt>
                <c:pt idx="2451">
                  <c:v>-0.06</c:v>
                </c:pt>
                <c:pt idx="2452">
                  <c:v>-0.12768817199999999</c:v>
                </c:pt>
                <c:pt idx="2453">
                  <c:v>-0.1725756</c:v>
                </c:pt>
                <c:pt idx="2454">
                  <c:v>-0.174461377</c:v>
                </c:pt>
                <c:pt idx="2455">
                  <c:v>-0.12842574900000001</c:v>
                </c:pt>
                <c:pt idx="2456">
                  <c:v>9.5238094999999995E-2</c:v>
                </c:pt>
                <c:pt idx="2457">
                  <c:v>-6.2481315000000003E-2</c:v>
                </c:pt>
                <c:pt idx="2458">
                  <c:v>-1.2195121999999999E-2</c:v>
                </c:pt>
                <c:pt idx="2459">
                  <c:v>-9.2936802999999998E-2</c:v>
                </c:pt>
                <c:pt idx="2460">
                  <c:v>-5.8460272000000001E-2</c:v>
                </c:pt>
                <c:pt idx="2461">
                  <c:v>-0.133126935</c:v>
                </c:pt>
                <c:pt idx="2462">
                  <c:v>3.4911243000000002E-2</c:v>
                </c:pt>
                <c:pt idx="2463">
                  <c:v>6.2322945999999997E-2</c:v>
                </c:pt>
                <c:pt idx="2464">
                  <c:v>6.9555301999999999E-2</c:v>
                </c:pt>
                <c:pt idx="2465">
                  <c:v>-7.8651684999999999E-2</c:v>
                </c:pt>
                <c:pt idx="2466">
                  <c:v>-0.55818540400000005</c:v>
                </c:pt>
                <c:pt idx="2467">
                  <c:v>-0.254117647</c:v>
                </c:pt>
                <c:pt idx="2468">
                  <c:v>-0.31443299000000002</c:v>
                </c:pt>
                <c:pt idx="2469">
                  <c:v>0.14285714299999999</c:v>
                </c:pt>
                <c:pt idx="2470">
                  <c:v>0.118541033</c:v>
                </c:pt>
                <c:pt idx="2471">
                  <c:v>-6.7796609999999993E-2</c:v>
                </c:pt>
                <c:pt idx="2472">
                  <c:v>-0.103896104</c:v>
                </c:pt>
                <c:pt idx="2473">
                  <c:v>-2.5956284E-2</c:v>
                </c:pt>
                <c:pt idx="2474">
                  <c:v>-2.4920707E-2</c:v>
                </c:pt>
                <c:pt idx="2475">
                  <c:v>-5.1546392000000003E-2</c:v>
                </c:pt>
                <c:pt idx="2476">
                  <c:v>-0.41478696700000001</c:v>
                </c:pt>
                <c:pt idx="2477">
                  <c:v>-0.12454873599999999</c:v>
                </c:pt>
                <c:pt idx="2478">
                  <c:v>-0.31240657700000002</c:v>
                </c:pt>
                <c:pt idx="2479">
                  <c:v>-0.14543028699999999</c:v>
                </c:pt>
                <c:pt idx="2480">
                  <c:v>-1.5831135E-2</c:v>
                </c:pt>
                <c:pt idx="2481">
                  <c:v>2.6628895E-2</c:v>
                </c:pt>
                <c:pt idx="2482">
                  <c:v>0.123966942</c:v>
                </c:pt>
                <c:pt idx="2483">
                  <c:v>5.3465347000000003E-2</c:v>
                </c:pt>
                <c:pt idx="2484">
                  <c:v>-0.14215686299999999</c:v>
                </c:pt>
                <c:pt idx="2485">
                  <c:v>2.506266E-3</c:v>
                </c:pt>
                <c:pt idx="2486">
                  <c:v>-4.0778499000000003E-2</c:v>
                </c:pt>
                <c:pt idx="2487">
                  <c:v>-2.7142856999999999E-2</c:v>
                </c:pt>
                <c:pt idx="2488">
                  <c:v>-2.0481928E-2</c:v>
                </c:pt>
                <c:pt idx="2489">
                  <c:v>-4.5037530999999999E-2</c:v>
                </c:pt>
                <c:pt idx="2490">
                  <c:v>-0.113482056</c:v>
                </c:pt>
                <c:pt idx="2491">
                  <c:v>0.14763636399999999</c:v>
                </c:pt>
                <c:pt idx="2492">
                  <c:v>-8.5714286000000001E-2</c:v>
                </c:pt>
                <c:pt idx="2493">
                  <c:v>-2.0408163E-2</c:v>
                </c:pt>
                <c:pt idx="2494">
                  <c:v>-1.7405582999999999E-2</c:v>
                </c:pt>
                <c:pt idx="2495">
                  <c:v>-7.6627485999999995E-2</c:v>
                </c:pt>
                <c:pt idx="2496">
                  <c:v>-3.6324785999999998E-2</c:v>
                </c:pt>
                <c:pt idx="2497">
                  <c:v>-5.5555555999999999E-2</c:v>
                </c:pt>
                <c:pt idx="2498">
                  <c:v>-5.0437318000000002E-2</c:v>
                </c:pt>
                <c:pt idx="2499">
                  <c:v>-8.2568806999999994E-2</c:v>
                </c:pt>
                <c:pt idx="2500">
                  <c:v>-2.4390243999999998E-2</c:v>
                </c:pt>
                <c:pt idx="2501">
                  <c:v>-4.8458149999999998E-2</c:v>
                </c:pt>
                <c:pt idx="2502">
                  <c:v>-0.227667494</c:v>
                </c:pt>
                <c:pt idx="2503">
                  <c:v>-0.125</c:v>
                </c:pt>
                <c:pt idx="2504">
                  <c:v>-1.7145402000000001E-2</c:v>
                </c:pt>
                <c:pt idx="2505">
                  <c:v>-0.31927710799999998</c:v>
                </c:pt>
                <c:pt idx="2506">
                  <c:v>0.12590163900000001</c:v>
                </c:pt>
                <c:pt idx="2507">
                  <c:v>-0.141385232</c:v>
                </c:pt>
                <c:pt idx="2508">
                  <c:v>-0.42760942800000001</c:v>
                </c:pt>
                <c:pt idx="2509">
                  <c:v>6.9280463E-2</c:v>
                </c:pt>
                <c:pt idx="2510">
                  <c:v>-8.8235294000000006E-2</c:v>
                </c:pt>
                <c:pt idx="2511">
                  <c:v>-8.7117702000000005E-2</c:v>
                </c:pt>
                <c:pt idx="2512">
                  <c:v>-5.8972199999999999E-3</c:v>
                </c:pt>
                <c:pt idx="2513">
                  <c:v>4.4705882000000002E-2</c:v>
                </c:pt>
                <c:pt idx="2514">
                  <c:v>1.1489851000000001E-2</c:v>
                </c:pt>
                <c:pt idx="2515">
                  <c:v>-0.15</c:v>
                </c:pt>
                <c:pt idx="2516">
                  <c:v>-0.110559006</c:v>
                </c:pt>
                <c:pt idx="2517">
                  <c:v>-8.2474226999999997E-2</c:v>
                </c:pt>
                <c:pt idx="2518">
                  <c:v>-0.230345518</c:v>
                </c:pt>
                <c:pt idx="2519">
                  <c:v>5.7324841000000001E-2</c:v>
                </c:pt>
                <c:pt idx="2520">
                  <c:v>-4.858701E-2</c:v>
                </c:pt>
                <c:pt idx="2521">
                  <c:v>-0.156660413</c:v>
                </c:pt>
                <c:pt idx="2522">
                  <c:v>-0.16016042799999999</c:v>
                </c:pt>
                <c:pt idx="2523">
                  <c:v>-0.28885630499999998</c:v>
                </c:pt>
                <c:pt idx="2524">
                  <c:v>0.27507598799999999</c:v>
                </c:pt>
                <c:pt idx="2525">
                  <c:v>-1.7857142999999999E-2</c:v>
                </c:pt>
                <c:pt idx="2526">
                  <c:v>-0.368421053</c:v>
                </c:pt>
                <c:pt idx="2527">
                  <c:v>-0.10793933999999999</c:v>
                </c:pt>
                <c:pt idx="2528">
                  <c:v>-8.7301587E-2</c:v>
                </c:pt>
                <c:pt idx="2529">
                  <c:v>8.3800726000000006E-2</c:v>
                </c:pt>
                <c:pt idx="2530">
                  <c:v>-0.14653465299999999</c:v>
                </c:pt>
                <c:pt idx="2531">
                  <c:v>-5.1764706000000001E-2</c:v>
                </c:pt>
                <c:pt idx="2532">
                  <c:v>-0.14172554100000001</c:v>
                </c:pt>
                <c:pt idx="2533">
                  <c:v>-7.3204420000000006E-2</c:v>
                </c:pt>
                <c:pt idx="2534">
                  <c:v>-2.7692307999999999E-2</c:v>
                </c:pt>
                <c:pt idx="2535">
                  <c:v>-4.5138889000000001E-2</c:v>
                </c:pt>
                <c:pt idx="2536">
                  <c:v>-3.2258065000000002E-2</c:v>
                </c:pt>
                <c:pt idx="2537">
                  <c:v>-0.119858989</c:v>
                </c:pt>
                <c:pt idx="2538">
                  <c:v>-0.117073171</c:v>
                </c:pt>
                <c:pt idx="2539">
                  <c:v>-0.122217556</c:v>
                </c:pt>
                <c:pt idx="2540">
                  <c:v>0.35217391300000001</c:v>
                </c:pt>
                <c:pt idx="2541">
                  <c:v>2.3866349999999998E-3</c:v>
                </c:pt>
                <c:pt idx="2542">
                  <c:v>-9.4065934000000004E-2</c:v>
                </c:pt>
                <c:pt idx="2543">
                  <c:v>-6.5824723000000002E-2</c:v>
                </c:pt>
                <c:pt idx="2544">
                  <c:v>-0.183079678</c:v>
                </c:pt>
                <c:pt idx="2545">
                  <c:v>5.4678010000000004E-3</c:v>
                </c:pt>
                <c:pt idx="2546">
                  <c:v>-6.1570494000000003E-2</c:v>
                </c:pt>
                <c:pt idx="2547">
                  <c:v>-0.21719918399999999</c:v>
                </c:pt>
                <c:pt idx="2548">
                  <c:v>-0.13144475899999999</c:v>
                </c:pt>
                <c:pt idx="2549">
                  <c:v>9.2783505000000002E-2</c:v>
                </c:pt>
                <c:pt idx="2550">
                  <c:v>-5.0980391999999999E-2</c:v>
                </c:pt>
                <c:pt idx="2551">
                  <c:v>9.4581897999999998E-2</c:v>
                </c:pt>
                <c:pt idx="2552">
                  <c:v>0</c:v>
                </c:pt>
                <c:pt idx="2553">
                  <c:v>-9.4990915999999995E-2</c:v>
                </c:pt>
                <c:pt idx="2554">
                  <c:v>-0.126</c:v>
                </c:pt>
                <c:pt idx="2555">
                  <c:v>-0.181034483</c:v>
                </c:pt>
                <c:pt idx="2556">
                  <c:v>-0.22242314599999999</c:v>
                </c:pt>
                <c:pt idx="2557">
                  <c:v>-0.35139860099999998</c:v>
                </c:pt>
                <c:pt idx="2558">
                  <c:v>-0.11735121499999999</c:v>
                </c:pt>
                <c:pt idx="2559">
                  <c:v>-0.100103199</c:v>
                </c:pt>
                <c:pt idx="2560">
                  <c:v>-5.7873486000000002E-2</c:v>
                </c:pt>
                <c:pt idx="2561">
                  <c:v>5.2434456999999997E-2</c:v>
                </c:pt>
                <c:pt idx="2562">
                  <c:v>0.14893617000000001</c:v>
                </c:pt>
                <c:pt idx="2563">
                  <c:v>0.18631178700000001</c:v>
                </c:pt>
                <c:pt idx="2564">
                  <c:v>-5.4426704999999999E-2</c:v>
                </c:pt>
                <c:pt idx="2565">
                  <c:v>-7.7464789000000006E-2</c:v>
                </c:pt>
                <c:pt idx="2566">
                  <c:v>-9.3840931000000002E-2</c:v>
                </c:pt>
                <c:pt idx="2567">
                  <c:v>-0.19838056700000001</c:v>
                </c:pt>
                <c:pt idx="2568">
                  <c:v>-0.104928939</c:v>
                </c:pt>
                <c:pt idx="2569">
                  <c:v>-0.107981221</c:v>
                </c:pt>
                <c:pt idx="2570">
                  <c:v>-7.4257426000000001E-2</c:v>
                </c:pt>
                <c:pt idx="2571">
                  <c:v>-4.6965317999999999E-2</c:v>
                </c:pt>
                <c:pt idx="2572">
                  <c:v>6.3829786999999999E-2</c:v>
                </c:pt>
                <c:pt idx="2573">
                  <c:v>-0.39105263200000001</c:v>
                </c:pt>
                <c:pt idx="2574">
                  <c:v>-1.6233766E-2</c:v>
                </c:pt>
                <c:pt idx="2575">
                  <c:v>0.15308642</c:v>
                </c:pt>
                <c:pt idx="2576">
                  <c:v>-1.4850756999999999E-2</c:v>
                </c:pt>
                <c:pt idx="2577">
                  <c:v>-0.11030008099999999</c:v>
                </c:pt>
                <c:pt idx="2578">
                  <c:v>-9.3962129000000005E-2</c:v>
                </c:pt>
                <c:pt idx="2579">
                  <c:v>-6.0939061000000003E-2</c:v>
                </c:pt>
                <c:pt idx="2580">
                  <c:v>-5.4945055E-2</c:v>
                </c:pt>
                <c:pt idx="2581">
                  <c:v>-0.308943089</c:v>
                </c:pt>
                <c:pt idx="2582">
                  <c:v>0.100206806</c:v>
                </c:pt>
                <c:pt idx="2583">
                  <c:v>-0.12093802300000001</c:v>
                </c:pt>
                <c:pt idx="2584">
                  <c:v>-9.0759075999999994E-2</c:v>
                </c:pt>
                <c:pt idx="2585">
                  <c:v>-5.7142856999999998E-2</c:v>
                </c:pt>
                <c:pt idx="2586">
                  <c:v>-0.11534926500000001</c:v>
                </c:pt>
                <c:pt idx="2587">
                  <c:v>-5.2906597E-2</c:v>
                </c:pt>
                <c:pt idx="2588">
                  <c:v>-1.4379085E-2</c:v>
                </c:pt>
                <c:pt idx="2589">
                  <c:v>-8.0668258000000007E-2</c:v>
                </c:pt>
                <c:pt idx="2590">
                  <c:v>-0.181415929</c:v>
                </c:pt>
                <c:pt idx="2591">
                  <c:v>4.3478260999999997E-2</c:v>
                </c:pt>
                <c:pt idx="2592">
                  <c:v>-3.3126294000000001E-2</c:v>
                </c:pt>
                <c:pt idx="2593">
                  <c:v>-0.20120898100000001</c:v>
                </c:pt>
                <c:pt idx="2594">
                  <c:v>-0.35840526099999998</c:v>
                </c:pt>
                <c:pt idx="2595">
                  <c:v>-0.243741765</c:v>
                </c:pt>
                <c:pt idx="2596">
                  <c:v>-0.16870144300000001</c:v>
                </c:pt>
                <c:pt idx="2597">
                  <c:v>-7.5528699999999999E-4</c:v>
                </c:pt>
                <c:pt idx="2598">
                  <c:v>-0.20210946399999999</c:v>
                </c:pt>
                <c:pt idx="2599">
                  <c:v>7.1428570999999996E-2</c:v>
                </c:pt>
                <c:pt idx="2600">
                  <c:v>2.7322404000000002E-2</c:v>
                </c:pt>
                <c:pt idx="2601">
                  <c:v>-0.25721901400000002</c:v>
                </c:pt>
                <c:pt idx="2602">
                  <c:v>-0.185463659</c:v>
                </c:pt>
                <c:pt idx="2603">
                  <c:v>-0.176744186</c:v>
                </c:pt>
                <c:pt idx="2604">
                  <c:v>-9.5607234999999999E-2</c:v>
                </c:pt>
                <c:pt idx="2605">
                  <c:v>0.13636363600000001</c:v>
                </c:pt>
                <c:pt idx="2606">
                  <c:v>9.0702950000000008E-3</c:v>
                </c:pt>
                <c:pt idx="2607">
                  <c:v>-4.0784916999999997E-2</c:v>
                </c:pt>
                <c:pt idx="2608">
                  <c:v>-0.167213115</c:v>
                </c:pt>
                <c:pt idx="2609">
                  <c:v>-0.304955527</c:v>
                </c:pt>
                <c:pt idx="2610">
                  <c:v>2.2727272999999999E-2</c:v>
                </c:pt>
                <c:pt idx="2611">
                  <c:v>-8.0145719000000004E-2</c:v>
                </c:pt>
                <c:pt idx="2612">
                  <c:v>2.1000000000000001E-2</c:v>
                </c:pt>
                <c:pt idx="2613">
                  <c:v>-0.194029851</c:v>
                </c:pt>
                <c:pt idx="2614">
                  <c:v>-3.5285285E-2</c:v>
                </c:pt>
                <c:pt idx="2615">
                  <c:v>8.1739129999999993E-2</c:v>
                </c:pt>
                <c:pt idx="2616">
                  <c:v>-1.0011123E-2</c:v>
                </c:pt>
                <c:pt idx="2617">
                  <c:v>-0.111655773</c:v>
                </c:pt>
                <c:pt idx="2618">
                  <c:v>-0.12</c:v>
                </c:pt>
                <c:pt idx="2619">
                  <c:v>-0.20912547500000001</c:v>
                </c:pt>
                <c:pt idx="2620">
                  <c:v>-2.9130435E-2</c:v>
                </c:pt>
                <c:pt idx="2621">
                  <c:v>-3.3712120999999998E-2</c:v>
                </c:pt>
                <c:pt idx="2622">
                  <c:v>0.12958715600000001</c:v>
                </c:pt>
                <c:pt idx="2623">
                  <c:v>-4.2857143E-2</c:v>
                </c:pt>
                <c:pt idx="2624">
                  <c:v>-0.23607098600000001</c:v>
                </c:pt>
                <c:pt idx="2625">
                  <c:v>-0.132369299</c:v>
                </c:pt>
                <c:pt idx="2626">
                  <c:v>-0.136176773</c:v>
                </c:pt>
                <c:pt idx="2627">
                  <c:v>-0.381333333</c:v>
                </c:pt>
                <c:pt idx="2628">
                  <c:v>-2.4390243999999998E-2</c:v>
                </c:pt>
                <c:pt idx="2629">
                  <c:v>-0.43886097200000002</c:v>
                </c:pt>
                <c:pt idx="2630">
                  <c:v>-4.2704630000000004E-3</c:v>
                </c:pt>
                <c:pt idx="2631">
                  <c:v>-0.21981004100000001</c:v>
                </c:pt>
                <c:pt idx="2632">
                  <c:v>-5.8011050000000002E-2</c:v>
                </c:pt>
                <c:pt idx="2633">
                  <c:v>-6.4711664000000002E-2</c:v>
                </c:pt>
                <c:pt idx="2634">
                  <c:v>-3.6144577999999997E-2</c:v>
                </c:pt>
                <c:pt idx="2635">
                  <c:v>-6.3400576E-2</c:v>
                </c:pt>
                <c:pt idx="2636">
                  <c:v>-0.482378855</c:v>
                </c:pt>
                <c:pt idx="2637">
                  <c:v>9.8445595999999996E-2</c:v>
                </c:pt>
                <c:pt idx="2638">
                  <c:v>1.4705882E-2</c:v>
                </c:pt>
                <c:pt idx="2639">
                  <c:v>-0.429677419</c:v>
                </c:pt>
                <c:pt idx="2640">
                  <c:v>-3.7037037000000002E-2</c:v>
                </c:pt>
                <c:pt idx="2641">
                  <c:v>-2.81602E-2</c:v>
                </c:pt>
                <c:pt idx="2642">
                  <c:v>-0.226804124</c:v>
                </c:pt>
                <c:pt idx="2643">
                  <c:v>-0.17391304299999999</c:v>
                </c:pt>
                <c:pt idx="2644">
                  <c:v>-4.1216878999999998E-2</c:v>
                </c:pt>
                <c:pt idx="2645">
                  <c:v>-0.29969419000000003</c:v>
                </c:pt>
                <c:pt idx="2646">
                  <c:v>5.8498024000000003E-2</c:v>
                </c:pt>
                <c:pt idx="2647">
                  <c:v>-0.171990172</c:v>
                </c:pt>
                <c:pt idx="2648">
                  <c:v>-2.4096386000000001E-2</c:v>
                </c:pt>
                <c:pt idx="2649">
                  <c:v>-0.15529411800000001</c:v>
                </c:pt>
                <c:pt idx="2650">
                  <c:v>-0.10368519700000001</c:v>
                </c:pt>
                <c:pt idx="2651">
                  <c:v>2.3593466E-2</c:v>
                </c:pt>
                <c:pt idx="2652">
                  <c:v>-0.19396274899999999</c:v>
                </c:pt>
                <c:pt idx="2653">
                  <c:v>-9.5638255000000005E-2</c:v>
                </c:pt>
                <c:pt idx="2654">
                  <c:v>-7.2512647999999999E-2</c:v>
                </c:pt>
                <c:pt idx="2655">
                  <c:v>-4.0840841000000003E-2</c:v>
                </c:pt>
                <c:pt idx="2656">
                  <c:v>0.111111111</c:v>
                </c:pt>
                <c:pt idx="2657">
                  <c:v>-8.9285714000000002E-2</c:v>
                </c:pt>
                <c:pt idx="2658">
                  <c:v>5.7864710999999999E-2</c:v>
                </c:pt>
                <c:pt idx="2659">
                  <c:v>-1.04E-2</c:v>
                </c:pt>
                <c:pt idx="2660">
                  <c:v>2.0408163E-2</c:v>
                </c:pt>
                <c:pt idx="2661">
                  <c:v>-0.25785123999999998</c:v>
                </c:pt>
                <c:pt idx="2662">
                  <c:v>-3.4334763999999997E-2</c:v>
                </c:pt>
                <c:pt idx="2663">
                  <c:v>2.9702969999999999E-2</c:v>
                </c:pt>
                <c:pt idx="2664">
                  <c:v>2.8349083000000001E-2</c:v>
                </c:pt>
                <c:pt idx="2665">
                  <c:v>3.1902549999999999E-3</c:v>
                </c:pt>
                <c:pt idx="2666">
                  <c:v>8.8741721999999995E-2</c:v>
                </c:pt>
                <c:pt idx="2667">
                  <c:v>-0.153807107</c:v>
                </c:pt>
                <c:pt idx="2668">
                  <c:v>-0.12889273400000001</c:v>
                </c:pt>
                <c:pt idx="2669">
                  <c:v>-0.117822967</c:v>
                </c:pt>
                <c:pt idx="2670">
                  <c:v>-6.6153846000000002E-2</c:v>
                </c:pt>
                <c:pt idx="2671">
                  <c:v>0.04</c:v>
                </c:pt>
                <c:pt idx="2672">
                  <c:v>1.5174507E-2</c:v>
                </c:pt>
                <c:pt idx="2673">
                  <c:v>-2.2040578000000002E-2</c:v>
                </c:pt>
                <c:pt idx="2674">
                  <c:v>6.4516129000000005E-2</c:v>
                </c:pt>
                <c:pt idx="2675">
                  <c:v>-4.4456069999999999E-3</c:v>
                </c:pt>
                <c:pt idx="2676">
                  <c:v>-0.10916392799999999</c:v>
                </c:pt>
                <c:pt idx="2677">
                  <c:v>-0.13257575799999999</c:v>
                </c:pt>
                <c:pt idx="2678">
                  <c:v>-5.9333333000000002E-2</c:v>
                </c:pt>
                <c:pt idx="2679">
                  <c:v>-1.5151515000000001E-2</c:v>
                </c:pt>
                <c:pt idx="2680">
                  <c:v>-5.4703937000000001E-2</c:v>
                </c:pt>
                <c:pt idx="2681">
                  <c:v>-4.6666667000000002E-2</c:v>
                </c:pt>
                <c:pt idx="2682">
                  <c:v>-0.30957031299999999</c:v>
                </c:pt>
                <c:pt idx="2683">
                  <c:v>-0.10228509199999999</c:v>
                </c:pt>
                <c:pt idx="2684">
                  <c:v>-6.3161704999999999E-2</c:v>
                </c:pt>
                <c:pt idx="2685">
                  <c:v>4.4634378000000002E-2</c:v>
                </c:pt>
                <c:pt idx="2686">
                  <c:v>-6.3341646000000001E-2</c:v>
                </c:pt>
                <c:pt idx="2687">
                  <c:v>-0.261115602</c:v>
                </c:pt>
                <c:pt idx="2688">
                  <c:v>-0.22727272700000001</c:v>
                </c:pt>
                <c:pt idx="2689">
                  <c:v>6.1029879000000002E-2</c:v>
                </c:pt>
                <c:pt idx="2690">
                  <c:v>-5.1810864999999998E-2</c:v>
                </c:pt>
                <c:pt idx="2691">
                  <c:v>-4.2248062000000003E-2</c:v>
                </c:pt>
                <c:pt idx="2692">
                  <c:v>-5.9350849999999997E-2</c:v>
                </c:pt>
                <c:pt idx="2693">
                  <c:v>-8.5060758E-2</c:v>
                </c:pt>
                <c:pt idx="2694">
                  <c:v>-4.2016807000000003E-2</c:v>
                </c:pt>
                <c:pt idx="2695">
                  <c:v>-9.7837646E-2</c:v>
                </c:pt>
                <c:pt idx="2696">
                  <c:v>-7.6335880000000002E-3</c:v>
                </c:pt>
                <c:pt idx="2697">
                  <c:v>-5.6240749999999999E-2</c:v>
                </c:pt>
                <c:pt idx="2698">
                  <c:v>-8.6987779000000001E-2</c:v>
                </c:pt>
                <c:pt idx="2699">
                  <c:v>0.268490375</c:v>
                </c:pt>
                <c:pt idx="2700">
                  <c:v>-3.1062981E-2</c:v>
                </c:pt>
                <c:pt idx="2701">
                  <c:v>-1.8542474999999999E-2</c:v>
                </c:pt>
                <c:pt idx="2702">
                  <c:v>-0.265363128</c:v>
                </c:pt>
                <c:pt idx="2703">
                  <c:v>-0.277689454</c:v>
                </c:pt>
                <c:pt idx="2704">
                  <c:v>-5.9322034000000003E-2</c:v>
                </c:pt>
                <c:pt idx="2705">
                  <c:v>-9.7422059999999998E-3</c:v>
                </c:pt>
                <c:pt idx="2706">
                  <c:v>-7.8571428999999998E-2</c:v>
                </c:pt>
                <c:pt idx="2707">
                  <c:v>-0.131578947</c:v>
                </c:pt>
                <c:pt idx="2708">
                  <c:v>-0.102564103</c:v>
                </c:pt>
                <c:pt idx="2709">
                  <c:v>9.2413792999999994E-2</c:v>
                </c:pt>
                <c:pt idx="2710">
                  <c:v>-0.31804343400000001</c:v>
                </c:pt>
                <c:pt idx="2711">
                  <c:v>-1.4695254E-2</c:v>
                </c:pt>
                <c:pt idx="2712">
                  <c:v>-0.16488549599999999</c:v>
                </c:pt>
                <c:pt idx="2713">
                  <c:v>-9.0604027000000004E-2</c:v>
                </c:pt>
                <c:pt idx="2714">
                  <c:v>1.5324305E-2</c:v>
                </c:pt>
                <c:pt idx="2715">
                  <c:v>-0.12732579399999999</c:v>
                </c:pt>
                <c:pt idx="2716">
                  <c:v>-2.3599999999999999E-2</c:v>
                </c:pt>
                <c:pt idx="2717">
                  <c:v>-2.5714285999999999E-2</c:v>
                </c:pt>
                <c:pt idx="2718">
                  <c:v>-5.8227847999999999E-2</c:v>
                </c:pt>
                <c:pt idx="2719">
                  <c:v>2.189781E-2</c:v>
                </c:pt>
                <c:pt idx="2720">
                  <c:v>-4.4585987000000001E-2</c:v>
                </c:pt>
                <c:pt idx="2721">
                  <c:v>-0.25773195900000001</c:v>
                </c:pt>
                <c:pt idx="2722">
                  <c:v>5.3946054E-2</c:v>
                </c:pt>
                <c:pt idx="2723">
                  <c:v>-9.6078431000000006E-2</c:v>
                </c:pt>
                <c:pt idx="2724">
                  <c:v>-4.7418334999999999E-2</c:v>
                </c:pt>
                <c:pt idx="2725">
                  <c:v>-0.24949966600000001</c:v>
                </c:pt>
                <c:pt idx="2726">
                  <c:v>-0.17795275599999999</c:v>
                </c:pt>
                <c:pt idx="2727">
                  <c:v>-0.19315068499999999</c:v>
                </c:pt>
                <c:pt idx="2728">
                  <c:v>-0.17975567200000001</c:v>
                </c:pt>
                <c:pt idx="2729">
                  <c:v>-5.5309700000000001E-4</c:v>
                </c:pt>
                <c:pt idx="2730">
                  <c:v>-1.3812150000000001E-3</c:v>
                </c:pt>
                <c:pt idx="2731">
                  <c:v>-0.12652196900000001</c:v>
                </c:pt>
                <c:pt idx="2732">
                  <c:v>-0.117508813</c:v>
                </c:pt>
                <c:pt idx="2733">
                  <c:v>-0.15808823499999999</c:v>
                </c:pt>
                <c:pt idx="2734">
                  <c:v>-0.639846743</c:v>
                </c:pt>
                <c:pt idx="2735">
                  <c:v>-0.171686747</c:v>
                </c:pt>
                <c:pt idx="2736">
                  <c:v>-8.3376760000000005E-3</c:v>
                </c:pt>
                <c:pt idx="2737">
                  <c:v>-6.3032368000000005E-2</c:v>
                </c:pt>
                <c:pt idx="2738">
                  <c:v>-0.11722141799999999</c:v>
                </c:pt>
                <c:pt idx="2739">
                  <c:v>-0.339720195</c:v>
                </c:pt>
                <c:pt idx="2740">
                  <c:v>-6.3926941000000001E-2</c:v>
                </c:pt>
                <c:pt idx="2741">
                  <c:v>-7.2222222000000003E-2</c:v>
                </c:pt>
                <c:pt idx="2742">
                  <c:v>-3.5269710000000003E-2</c:v>
                </c:pt>
                <c:pt idx="2743">
                  <c:v>-0.276973684</c:v>
                </c:pt>
                <c:pt idx="2744">
                  <c:v>-3.9669421000000003E-2</c:v>
                </c:pt>
                <c:pt idx="2745">
                  <c:v>-5.9829060000000003E-2</c:v>
                </c:pt>
                <c:pt idx="2746">
                  <c:v>0.30536130500000003</c:v>
                </c:pt>
                <c:pt idx="2747">
                  <c:v>0.18955613599999999</c:v>
                </c:pt>
                <c:pt idx="2748">
                  <c:v>-6.8571429000000003E-2</c:v>
                </c:pt>
                <c:pt idx="2749">
                  <c:v>0.125541126</c:v>
                </c:pt>
                <c:pt idx="2750">
                  <c:v>2.8653300000000001E-3</c:v>
                </c:pt>
                <c:pt idx="2751">
                  <c:v>-0.20181405899999999</c:v>
                </c:pt>
                <c:pt idx="2752">
                  <c:v>-8.1686430000000004E-2</c:v>
                </c:pt>
                <c:pt idx="2753">
                  <c:v>-7.1036584999999999E-2</c:v>
                </c:pt>
                <c:pt idx="2754">
                  <c:v>-9.9970158000000003E-2</c:v>
                </c:pt>
                <c:pt idx="2755">
                  <c:v>-0.31578947400000001</c:v>
                </c:pt>
                <c:pt idx="2756">
                  <c:v>-7.9459458999999996E-2</c:v>
                </c:pt>
                <c:pt idx="2757">
                  <c:v>6.9948186999999995E-2</c:v>
                </c:pt>
                <c:pt idx="2758">
                  <c:v>2.6600985000000001E-2</c:v>
                </c:pt>
                <c:pt idx="2759">
                  <c:v>-0.426666667</c:v>
                </c:pt>
                <c:pt idx="2760">
                  <c:v>6.4551421999999997E-2</c:v>
                </c:pt>
                <c:pt idx="2761">
                  <c:v>0.111111111</c:v>
                </c:pt>
                <c:pt idx="2762">
                  <c:v>-2.667628E-2</c:v>
                </c:pt>
                <c:pt idx="2763">
                  <c:v>-2.9757243999999999E-2</c:v>
                </c:pt>
                <c:pt idx="2764">
                  <c:v>-0.14182344399999999</c:v>
                </c:pt>
                <c:pt idx="2765">
                  <c:v>-5.5524700000000003E-4</c:v>
                </c:pt>
                <c:pt idx="2766">
                  <c:v>0.16129032300000001</c:v>
                </c:pt>
                <c:pt idx="2767">
                  <c:v>-0.157303371</c:v>
                </c:pt>
                <c:pt idx="2768">
                  <c:v>-3.0303030000000002E-2</c:v>
                </c:pt>
                <c:pt idx="2769">
                  <c:v>-0.181418362</c:v>
                </c:pt>
                <c:pt idx="2770">
                  <c:v>-2.7972027999999999E-2</c:v>
                </c:pt>
                <c:pt idx="2771">
                  <c:v>1.9417475999999999E-2</c:v>
                </c:pt>
                <c:pt idx="2772">
                  <c:v>-0.213498623</c:v>
                </c:pt>
                <c:pt idx="2773">
                  <c:v>1.2307692E-2</c:v>
                </c:pt>
                <c:pt idx="2774">
                  <c:v>2.2572338000000001E-2</c:v>
                </c:pt>
                <c:pt idx="2775">
                  <c:v>-6.4974618999999997E-2</c:v>
                </c:pt>
                <c:pt idx="2776">
                  <c:v>-0.53066666699999998</c:v>
                </c:pt>
                <c:pt idx="2777">
                  <c:v>-5.5844155999999999E-2</c:v>
                </c:pt>
                <c:pt idx="2778">
                  <c:v>-0.194637537</c:v>
                </c:pt>
                <c:pt idx="2779">
                  <c:v>9.4420601000000007E-2</c:v>
                </c:pt>
                <c:pt idx="2780">
                  <c:v>-1.9417475999999999E-2</c:v>
                </c:pt>
                <c:pt idx="2781">
                  <c:v>-1.9984012999999998E-2</c:v>
                </c:pt>
                <c:pt idx="2782">
                  <c:v>-2.1224489999999999E-2</c:v>
                </c:pt>
                <c:pt idx="2783">
                  <c:v>-6.269592E-3</c:v>
                </c:pt>
                <c:pt idx="2784">
                  <c:v>-8.428165E-2</c:v>
                </c:pt>
                <c:pt idx="2785">
                  <c:v>-0.18016194299999999</c:v>
                </c:pt>
                <c:pt idx="2786">
                  <c:v>-2.8475712E-2</c:v>
                </c:pt>
                <c:pt idx="2787">
                  <c:v>-2.0979021E-2</c:v>
                </c:pt>
                <c:pt idx="2788">
                  <c:v>-0.51657458599999995</c:v>
                </c:pt>
                <c:pt idx="2789">
                  <c:v>-5.7291666999999998E-2</c:v>
                </c:pt>
                <c:pt idx="2790">
                  <c:v>-3.6635514000000001E-2</c:v>
                </c:pt>
                <c:pt idx="2791">
                  <c:v>-9.6113074000000007E-2</c:v>
                </c:pt>
                <c:pt idx="2792">
                  <c:v>-0.41869158899999998</c:v>
                </c:pt>
                <c:pt idx="2793">
                  <c:v>-4.1608227999999997E-2</c:v>
                </c:pt>
                <c:pt idx="2794">
                  <c:v>-3.1996394999999997E-2</c:v>
                </c:pt>
                <c:pt idx="2795">
                  <c:v>-0.205822268</c:v>
                </c:pt>
                <c:pt idx="2796">
                  <c:v>-0.136787565</c:v>
                </c:pt>
                <c:pt idx="2797">
                  <c:v>9.7435896999999994E-2</c:v>
                </c:pt>
                <c:pt idx="2798">
                  <c:v>0.06</c:v>
                </c:pt>
                <c:pt idx="2799">
                  <c:v>-0.168333333</c:v>
                </c:pt>
                <c:pt idx="2800">
                  <c:v>6.6666670000000003E-3</c:v>
                </c:pt>
                <c:pt idx="2801">
                  <c:v>-8.7647058999999999E-2</c:v>
                </c:pt>
                <c:pt idx="2802">
                  <c:v>-0.111111111</c:v>
                </c:pt>
                <c:pt idx="2803">
                  <c:v>-0.27601809999999999</c:v>
                </c:pt>
                <c:pt idx="2804">
                  <c:v>0</c:v>
                </c:pt>
                <c:pt idx="2805">
                  <c:v>-0.135487528</c:v>
                </c:pt>
                <c:pt idx="2806">
                  <c:v>4.0322581000000003E-2</c:v>
                </c:pt>
                <c:pt idx="2807">
                  <c:v>-2.1978022E-2</c:v>
                </c:pt>
                <c:pt idx="2808">
                  <c:v>-6.0127932000000002E-2</c:v>
                </c:pt>
                <c:pt idx="2809">
                  <c:v>-0.23853210999999999</c:v>
                </c:pt>
                <c:pt idx="2810">
                  <c:v>-0.121327014</c:v>
                </c:pt>
                <c:pt idx="2811">
                  <c:v>-3.8941587999999999E-2</c:v>
                </c:pt>
                <c:pt idx="2812">
                  <c:v>-7.2317444999999994E-2</c:v>
                </c:pt>
                <c:pt idx="2813">
                  <c:v>-0.15925925899999999</c:v>
                </c:pt>
                <c:pt idx="2814">
                  <c:v>-0.32174530000000001</c:v>
                </c:pt>
                <c:pt idx="2815">
                  <c:v>-0.109859155</c:v>
                </c:pt>
                <c:pt idx="2816">
                  <c:v>9.8656177999999997E-2</c:v>
                </c:pt>
                <c:pt idx="2817">
                  <c:v>-0.19347581599999999</c:v>
                </c:pt>
                <c:pt idx="2818">
                  <c:v>3.4782608999999999E-2</c:v>
                </c:pt>
                <c:pt idx="2819">
                  <c:v>0.54639175299999998</c:v>
                </c:pt>
                <c:pt idx="2820">
                  <c:v>-0.290072102</c:v>
                </c:pt>
                <c:pt idx="2821">
                  <c:v>0.131965944</c:v>
                </c:pt>
                <c:pt idx="2822">
                  <c:v>-4.273504E-3</c:v>
                </c:pt>
                <c:pt idx="2823">
                  <c:v>-0.375</c:v>
                </c:pt>
                <c:pt idx="2824">
                  <c:v>-0.14253897600000001</c:v>
                </c:pt>
                <c:pt idx="2825">
                  <c:v>0.31343283599999999</c:v>
                </c:pt>
                <c:pt idx="2826">
                  <c:v>1.3333332999999999E-2</c:v>
                </c:pt>
                <c:pt idx="2827">
                  <c:v>-0.10816326499999999</c:v>
                </c:pt>
                <c:pt idx="2828">
                  <c:v>0.15</c:v>
                </c:pt>
                <c:pt idx="2829">
                  <c:v>-0.12867647099999999</c:v>
                </c:pt>
                <c:pt idx="2830">
                  <c:v>-3.5947712E-2</c:v>
                </c:pt>
                <c:pt idx="2831">
                  <c:v>0.22641509400000001</c:v>
                </c:pt>
                <c:pt idx="2832">
                  <c:v>0</c:v>
                </c:pt>
                <c:pt idx="2833">
                  <c:v>-0.134265734</c:v>
                </c:pt>
                <c:pt idx="2834">
                  <c:v>-8.3885210000000002E-2</c:v>
                </c:pt>
                <c:pt idx="2835">
                  <c:v>-1.9718309999999999E-2</c:v>
                </c:pt>
                <c:pt idx="2836">
                  <c:v>1.980198E-2</c:v>
                </c:pt>
                <c:pt idx="2837">
                  <c:v>-6.3829786999999999E-2</c:v>
                </c:pt>
                <c:pt idx="2838">
                  <c:v>-0.23734939799999999</c:v>
                </c:pt>
                <c:pt idx="2839">
                  <c:v>0.30704225400000001</c:v>
                </c:pt>
                <c:pt idx="2840">
                  <c:v>-0.210798122</c:v>
                </c:pt>
                <c:pt idx="2841">
                  <c:v>2.3978202000000001E-2</c:v>
                </c:pt>
                <c:pt idx="2842">
                  <c:v>-9.9418980000000004E-2</c:v>
                </c:pt>
                <c:pt idx="2843">
                  <c:v>-0.105188199</c:v>
                </c:pt>
                <c:pt idx="2844">
                  <c:v>-0.18492618499999999</c:v>
                </c:pt>
                <c:pt idx="2845">
                  <c:v>-0.111111111</c:v>
                </c:pt>
                <c:pt idx="2846">
                  <c:v>-0.11942446</c:v>
                </c:pt>
                <c:pt idx="2847">
                  <c:v>-0.131578947</c:v>
                </c:pt>
                <c:pt idx="2848">
                  <c:v>-7.0250000000000007E-2</c:v>
                </c:pt>
                <c:pt idx="2849">
                  <c:v>-6.8421052999999996E-2</c:v>
                </c:pt>
                <c:pt idx="2850">
                  <c:v>-2.6614096E-2</c:v>
                </c:pt>
                <c:pt idx="2851">
                  <c:v>-0.122857143</c:v>
                </c:pt>
                <c:pt idx="2852">
                  <c:v>-0.36050516599999999</c:v>
                </c:pt>
                <c:pt idx="2853">
                  <c:v>-0.200956938</c:v>
                </c:pt>
                <c:pt idx="2854">
                  <c:v>1.2658228000000001E-2</c:v>
                </c:pt>
                <c:pt idx="2855">
                  <c:v>-0.39292579799999999</c:v>
                </c:pt>
                <c:pt idx="2856">
                  <c:v>-0.13537906099999999</c:v>
                </c:pt>
                <c:pt idx="2857">
                  <c:v>0.54444444400000003</c:v>
                </c:pt>
                <c:pt idx="2858">
                  <c:v>-5.8715596000000002E-2</c:v>
                </c:pt>
                <c:pt idx="2859">
                  <c:v>-0.128930818</c:v>
                </c:pt>
                <c:pt idx="2860">
                  <c:v>-0.34412265800000003</c:v>
                </c:pt>
                <c:pt idx="2861">
                  <c:v>-0.209677419</c:v>
                </c:pt>
                <c:pt idx="2862">
                  <c:v>0.1</c:v>
                </c:pt>
                <c:pt idx="2863">
                  <c:v>-4.0723981999999999E-2</c:v>
                </c:pt>
                <c:pt idx="2864">
                  <c:v>-0.107494066</c:v>
                </c:pt>
                <c:pt idx="2865">
                  <c:v>-5.3175775000000002E-2</c:v>
                </c:pt>
                <c:pt idx="2866">
                  <c:v>-0.15966386599999999</c:v>
                </c:pt>
                <c:pt idx="2867">
                  <c:v>-2.2900763000000001E-2</c:v>
                </c:pt>
                <c:pt idx="2868">
                  <c:v>-6.1111111000000003E-2</c:v>
                </c:pt>
                <c:pt idx="2869">
                  <c:v>-0.50460014200000003</c:v>
                </c:pt>
                <c:pt idx="2870">
                  <c:v>-3.0651340999999999E-2</c:v>
                </c:pt>
                <c:pt idx="2871">
                  <c:v>-0.11162997600000001</c:v>
                </c:pt>
                <c:pt idx="2872">
                  <c:v>-0.15059523799999999</c:v>
                </c:pt>
                <c:pt idx="2873">
                  <c:v>0.38648180199999999</c:v>
                </c:pt>
                <c:pt idx="2874">
                  <c:v>-0.165266106</c:v>
                </c:pt>
                <c:pt idx="2875">
                  <c:v>-0.25751073000000002</c:v>
                </c:pt>
                <c:pt idx="2876">
                  <c:v>-0.13793103400000001</c:v>
                </c:pt>
                <c:pt idx="2877">
                  <c:v>-9.0196077999999999E-2</c:v>
                </c:pt>
                <c:pt idx="2878">
                  <c:v>-0.176792224</c:v>
                </c:pt>
                <c:pt idx="2879">
                  <c:v>-0.17197062399999999</c:v>
                </c:pt>
                <c:pt idx="2880">
                  <c:v>-2.0922746999999998E-2</c:v>
                </c:pt>
                <c:pt idx="2881">
                  <c:v>-7.5954057000000005E-2</c:v>
                </c:pt>
                <c:pt idx="2882">
                  <c:v>-7.7956989000000004E-2</c:v>
                </c:pt>
                <c:pt idx="2883">
                  <c:v>-0.127308066</c:v>
                </c:pt>
                <c:pt idx="2884">
                  <c:v>-5.4274084E-2</c:v>
                </c:pt>
                <c:pt idx="2885">
                  <c:v>-0.40840336100000002</c:v>
                </c:pt>
                <c:pt idx="2886">
                  <c:v>-0.107005214</c:v>
                </c:pt>
                <c:pt idx="2887">
                  <c:v>-0.468926554</c:v>
                </c:pt>
                <c:pt idx="2888">
                  <c:v>-0.08</c:v>
                </c:pt>
                <c:pt idx="2889">
                  <c:v>-0.22566371700000001</c:v>
                </c:pt>
                <c:pt idx="2890">
                  <c:v>-0.14055985700000001</c:v>
                </c:pt>
                <c:pt idx="2891">
                  <c:v>-1.526718E-3</c:v>
                </c:pt>
                <c:pt idx="2892">
                  <c:v>4.4179103999999997E-2</c:v>
                </c:pt>
                <c:pt idx="2893">
                  <c:v>-0.15356265399999999</c:v>
                </c:pt>
                <c:pt idx="2894">
                  <c:v>-0.25551330799999999</c:v>
                </c:pt>
                <c:pt idx="2895">
                  <c:v>0.21308016900000001</c:v>
                </c:pt>
                <c:pt idx="2896">
                  <c:v>-8.6378737999999997E-2</c:v>
                </c:pt>
                <c:pt idx="2897">
                  <c:v>-5.5702917999999997E-2</c:v>
                </c:pt>
                <c:pt idx="2898">
                  <c:v>-7.0666667000000002E-2</c:v>
                </c:pt>
                <c:pt idx="2899">
                  <c:v>-1.2158054999999999E-2</c:v>
                </c:pt>
                <c:pt idx="2900">
                  <c:v>-0.216289593</c:v>
                </c:pt>
                <c:pt idx="2901">
                  <c:v>-0.152214765</c:v>
                </c:pt>
                <c:pt idx="2902">
                  <c:v>4.9719101000000002E-2</c:v>
                </c:pt>
                <c:pt idx="2903">
                  <c:v>-3.2541777000000001E-2</c:v>
                </c:pt>
                <c:pt idx="2904">
                  <c:v>-0.11479173500000001</c:v>
                </c:pt>
                <c:pt idx="2905">
                  <c:v>2.6371308E-2</c:v>
                </c:pt>
                <c:pt idx="2906">
                  <c:v>-7.8787879000000005E-2</c:v>
                </c:pt>
                <c:pt idx="2907">
                  <c:v>-0.37089201900000002</c:v>
                </c:pt>
                <c:pt idx="2908">
                  <c:v>-0.21969696999999999</c:v>
                </c:pt>
                <c:pt idx="2909">
                  <c:v>-0.23499999999999999</c:v>
                </c:pt>
                <c:pt idx="2910">
                  <c:v>-0.14280415399999999</c:v>
                </c:pt>
                <c:pt idx="2911">
                  <c:v>-9.1300602999999994E-2</c:v>
                </c:pt>
                <c:pt idx="2912">
                  <c:v>-0.38206896600000001</c:v>
                </c:pt>
                <c:pt idx="2913">
                  <c:v>8.8042460000000003E-2</c:v>
                </c:pt>
                <c:pt idx="2914">
                  <c:v>-0.14644067799999999</c:v>
                </c:pt>
                <c:pt idx="2915">
                  <c:v>-6.5000000000000002E-2</c:v>
                </c:pt>
                <c:pt idx="2916">
                  <c:v>-5.8071206E-2</c:v>
                </c:pt>
                <c:pt idx="2917">
                  <c:v>-0.13149454799999999</c:v>
                </c:pt>
                <c:pt idx="2918">
                  <c:v>-0.17647058800000001</c:v>
                </c:pt>
                <c:pt idx="2919">
                  <c:v>-3.3268102000000001E-2</c:v>
                </c:pt>
                <c:pt idx="2920">
                  <c:v>-0.15483434800000001</c:v>
                </c:pt>
                <c:pt idx="2921">
                  <c:v>-2.7579795000000001E-2</c:v>
                </c:pt>
                <c:pt idx="2922">
                  <c:v>-0.115902965</c:v>
                </c:pt>
                <c:pt idx="2923">
                  <c:v>-0.115891892</c:v>
                </c:pt>
                <c:pt idx="2924">
                  <c:v>1.4084507E-2</c:v>
                </c:pt>
                <c:pt idx="2925">
                  <c:v>-6.1983470999999998E-2</c:v>
                </c:pt>
                <c:pt idx="2926">
                  <c:v>-0.31323283099999999</c:v>
                </c:pt>
                <c:pt idx="2927">
                  <c:v>-1.2972973E-2</c:v>
                </c:pt>
                <c:pt idx="2928">
                  <c:v>-9.8540145999999995E-2</c:v>
                </c:pt>
                <c:pt idx="2929">
                  <c:v>-0.262202043</c:v>
                </c:pt>
                <c:pt idx="2930">
                  <c:v>-8.3302718999999997E-2</c:v>
                </c:pt>
                <c:pt idx="2931">
                  <c:v>-0.150135501</c:v>
                </c:pt>
                <c:pt idx="2932">
                  <c:v>-1.8902216999999999E-2</c:v>
                </c:pt>
                <c:pt idx="2933">
                  <c:v>-9.4915254000000004E-2</c:v>
                </c:pt>
                <c:pt idx="2934">
                  <c:v>-0.27350427399999999</c:v>
                </c:pt>
                <c:pt idx="2935">
                  <c:v>-0.27027026999999998</c:v>
                </c:pt>
                <c:pt idx="2936">
                  <c:v>-0.30781201400000002</c:v>
                </c:pt>
                <c:pt idx="2937">
                  <c:v>-6.5060241000000005E-2</c:v>
                </c:pt>
                <c:pt idx="2938">
                  <c:v>-0.10471204200000001</c:v>
                </c:pt>
                <c:pt idx="2939">
                  <c:v>-0.295210166</c:v>
                </c:pt>
                <c:pt idx="2940">
                  <c:v>1.2931033999999999E-2</c:v>
                </c:pt>
                <c:pt idx="2941">
                  <c:v>-0.25394190900000002</c:v>
                </c:pt>
                <c:pt idx="2942">
                  <c:v>1.1583012E-2</c:v>
                </c:pt>
                <c:pt idx="2943">
                  <c:v>-9.0136570999999999E-2</c:v>
                </c:pt>
                <c:pt idx="2944">
                  <c:v>2.8756290000000002E-3</c:v>
                </c:pt>
                <c:pt idx="2945">
                  <c:v>-2.955665E-2</c:v>
                </c:pt>
                <c:pt idx="2946">
                  <c:v>-3.4839925000000001E-2</c:v>
                </c:pt>
                <c:pt idx="2947">
                  <c:v>-7.2064776999999997E-2</c:v>
                </c:pt>
                <c:pt idx="2948">
                  <c:v>-0.19752186599999999</c:v>
                </c:pt>
                <c:pt idx="2949">
                  <c:v>-0.21204013399999999</c:v>
                </c:pt>
                <c:pt idx="2950">
                  <c:v>-0.20347222200000001</c:v>
                </c:pt>
                <c:pt idx="2951">
                  <c:v>-9.3839541999999998E-2</c:v>
                </c:pt>
                <c:pt idx="2952">
                  <c:v>-7.1748879000000002E-2</c:v>
                </c:pt>
                <c:pt idx="2953">
                  <c:v>-8.5154484000000003E-2</c:v>
                </c:pt>
                <c:pt idx="2954">
                  <c:v>-0.17414247999999999</c:v>
                </c:pt>
                <c:pt idx="2955">
                  <c:v>-0.196428571</c:v>
                </c:pt>
                <c:pt idx="2956">
                  <c:v>1.0142750000000001E-2</c:v>
                </c:pt>
                <c:pt idx="2957">
                  <c:v>-9.8927293999999999E-2</c:v>
                </c:pt>
                <c:pt idx="2958">
                  <c:v>-0.49439775899999999</c:v>
                </c:pt>
                <c:pt idx="2959">
                  <c:v>-3.7304452000000002E-2</c:v>
                </c:pt>
                <c:pt idx="2960">
                  <c:v>4.2553189999999996E-3</c:v>
                </c:pt>
                <c:pt idx="2961">
                  <c:v>-1.9476158E-2</c:v>
                </c:pt>
                <c:pt idx="2962">
                  <c:v>-8.4444443999999994E-2</c:v>
                </c:pt>
                <c:pt idx="2963">
                  <c:v>-1.1960478E-2</c:v>
                </c:pt>
                <c:pt idx="2964">
                  <c:v>1.7050691E-2</c:v>
                </c:pt>
                <c:pt idx="2965">
                  <c:v>2.7675277000000002E-2</c:v>
                </c:pt>
                <c:pt idx="2966">
                  <c:v>-0.231069477</c:v>
                </c:pt>
                <c:pt idx="2967">
                  <c:v>-0.12105263199999999</c:v>
                </c:pt>
                <c:pt idx="2968">
                  <c:v>-0.39595375700000002</c:v>
                </c:pt>
                <c:pt idx="2969">
                  <c:v>-0.19794050299999999</c:v>
                </c:pt>
                <c:pt idx="2970">
                  <c:v>-0.52435064899999995</c:v>
                </c:pt>
                <c:pt idx="2971">
                  <c:v>-0.17765151500000001</c:v>
                </c:pt>
                <c:pt idx="2972">
                  <c:v>-0.15338645400000001</c:v>
                </c:pt>
                <c:pt idx="2973">
                  <c:v>-2.8787878999999999E-2</c:v>
                </c:pt>
                <c:pt idx="2974">
                  <c:v>-1.0135135E-2</c:v>
                </c:pt>
                <c:pt idx="2975">
                  <c:v>-0.16461311000000001</c:v>
                </c:pt>
                <c:pt idx="2976">
                  <c:v>-8.1280788000000007E-2</c:v>
                </c:pt>
                <c:pt idx="2977">
                  <c:v>-0.123673281</c:v>
                </c:pt>
                <c:pt idx="2978">
                  <c:v>-2.2222222E-2</c:v>
                </c:pt>
                <c:pt idx="2979">
                  <c:v>-7.6086956999999997E-2</c:v>
                </c:pt>
                <c:pt idx="2980">
                  <c:v>-0.12713131899999999</c:v>
                </c:pt>
                <c:pt idx="2981">
                  <c:v>0</c:v>
                </c:pt>
                <c:pt idx="2982">
                  <c:v>-6.3461537999999998E-2</c:v>
                </c:pt>
                <c:pt idx="2983">
                  <c:v>-0.209416725</c:v>
                </c:pt>
                <c:pt idx="2984">
                  <c:v>-3.5000000000000003E-2</c:v>
                </c:pt>
                <c:pt idx="2985">
                  <c:v>-0.223021583</c:v>
                </c:pt>
                <c:pt idx="2986">
                  <c:v>-5.6370655999999998E-2</c:v>
                </c:pt>
                <c:pt idx="2987">
                  <c:v>-6.2109211999999997E-2</c:v>
                </c:pt>
                <c:pt idx="2988">
                  <c:v>-0.11345158900000001</c:v>
                </c:pt>
                <c:pt idx="2989">
                  <c:v>-6.1475410000000001E-2</c:v>
                </c:pt>
                <c:pt idx="2990">
                  <c:v>-0.225490196</c:v>
                </c:pt>
                <c:pt idx="2991">
                  <c:v>-0.16959064300000001</c:v>
                </c:pt>
                <c:pt idx="2992">
                  <c:v>-5.0980391999999999E-2</c:v>
                </c:pt>
                <c:pt idx="2993">
                  <c:v>-1.4999999999999999E-2</c:v>
                </c:pt>
                <c:pt idx="2994">
                  <c:v>-4.5543584999999998E-2</c:v>
                </c:pt>
                <c:pt idx="2995">
                  <c:v>-8.1462141000000002E-2</c:v>
                </c:pt>
                <c:pt idx="2996">
                  <c:v>-0.26190476200000001</c:v>
                </c:pt>
                <c:pt idx="2997">
                  <c:v>0.138984722</c:v>
                </c:pt>
                <c:pt idx="2998">
                  <c:v>4.3086816999999999E-2</c:v>
                </c:pt>
                <c:pt idx="2999">
                  <c:v>-0.182364729</c:v>
                </c:pt>
                <c:pt idx="3000">
                  <c:v>-0.13559321999999999</c:v>
                </c:pt>
                <c:pt idx="3001">
                  <c:v>-0.26268002499999998</c:v>
                </c:pt>
                <c:pt idx="3002">
                  <c:v>-6.6666666999999999E-2</c:v>
                </c:pt>
                <c:pt idx="3003">
                  <c:v>-0.150491663</c:v>
                </c:pt>
                <c:pt idx="3004">
                  <c:v>4.9085229999999997E-3</c:v>
                </c:pt>
                <c:pt idx="3005">
                  <c:v>3.1496062999999998E-2</c:v>
                </c:pt>
                <c:pt idx="3006">
                  <c:v>-0.16625691500000001</c:v>
                </c:pt>
                <c:pt idx="3007">
                  <c:v>-4.3527204999999999E-2</c:v>
                </c:pt>
                <c:pt idx="3008">
                  <c:v>-4.4723618E-2</c:v>
                </c:pt>
                <c:pt idx="3009">
                  <c:v>0.28177374300000002</c:v>
                </c:pt>
                <c:pt idx="3010">
                  <c:v>-4.9586776999999999E-2</c:v>
                </c:pt>
                <c:pt idx="3011">
                  <c:v>3.0806845999999999E-2</c:v>
                </c:pt>
                <c:pt idx="3012">
                  <c:v>-3.6385446000000002E-2</c:v>
                </c:pt>
                <c:pt idx="3013">
                  <c:v>-6.9852941000000002E-2</c:v>
                </c:pt>
                <c:pt idx="3014">
                  <c:v>-3.712871E-3</c:v>
                </c:pt>
                <c:pt idx="3015">
                  <c:v>0</c:v>
                </c:pt>
                <c:pt idx="3016">
                  <c:v>-4.9217002000000003E-2</c:v>
                </c:pt>
                <c:pt idx="3017">
                  <c:v>2.1276595999999998E-2</c:v>
                </c:pt>
                <c:pt idx="3018">
                  <c:v>-0.116190476</c:v>
                </c:pt>
                <c:pt idx="3019">
                  <c:v>-0.21606118499999999</c:v>
                </c:pt>
                <c:pt idx="3020">
                  <c:v>2.2304833E-2</c:v>
                </c:pt>
                <c:pt idx="3021">
                  <c:v>-0.213836478</c:v>
                </c:pt>
                <c:pt idx="3022">
                  <c:v>3.6269429999999998E-2</c:v>
                </c:pt>
                <c:pt idx="3023">
                  <c:v>-0.36506158999999999</c:v>
                </c:pt>
                <c:pt idx="3024">
                  <c:v>2.8571428999999999E-2</c:v>
                </c:pt>
                <c:pt idx="3025">
                  <c:v>6.3122923999999997E-2</c:v>
                </c:pt>
                <c:pt idx="3026">
                  <c:v>-6.402439E-2</c:v>
                </c:pt>
                <c:pt idx="3027">
                  <c:v>-0.31595092000000002</c:v>
                </c:pt>
                <c:pt idx="3028">
                  <c:v>-8.8700350000000001E-3</c:v>
                </c:pt>
                <c:pt idx="3029">
                  <c:v>0.42847769000000002</c:v>
                </c:pt>
                <c:pt idx="3030">
                  <c:v>-7.0422540000000004E-3</c:v>
                </c:pt>
                <c:pt idx="3031">
                  <c:v>-0.14714086500000001</c:v>
                </c:pt>
                <c:pt idx="3032">
                  <c:v>1.8024512999999999E-2</c:v>
                </c:pt>
                <c:pt idx="3033">
                  <c:v>-3.7958115000000001E-2</c:v>
                </c:pt>
                <c:pt idx="3034">
                  <c:v>9.9009900000000001E-3</c:v>
                </c:pt>
                <c:pt idx="3035">
                  <c:v>-0.54743945999999999</c:v>
                </c:pt>
                <c:pt idx="3036">
                  <c:v>0.2</c:v>
                </c:pt>
                <c:pt idx="3037">
                  <c:v>-0.31938857599999998</c:v>
                </c:pt>
                <c:pt idx="3038">
                  <c:v>-0.42962962999999998</c:v>
                </c:pt>
                <c:pt idx="3039">
                  <c:v>-2.9255318999999998E-2</c:v>
                </c:pt>
                <c:pt idx="3040">
                  <c:v>-9.7030151999999995E-2</c:v>
                </c:pt>
                <c:pt idx="3041">
                  <c:v>9.3023259999999997E-3</c:v>
                </c:pt>
                <c:pt idx="3042">
                  <c:v>-0.13924050599999999</c:v>
                </c:pt>
                <c:pt idx="3043">
                  <c:v>-3.1818182E-2</c:v>
                </c:pt>
                <c:pt idx="3044">
                  <c:v>-0.35263157899999997</c:v>
                </c:pt>
                <c:pt idx="3045">
                  <c:v>-0.30489731399999997</c:v>
                </c:pt>
                <c:pt idx="3046">
                  <c:v>-0.20640987899999999</c:v>
                </c:pt>
                <c:pt idx="3047">
                  <c:v>-9.7777777999999996E-2</c:v>
                </c:pt>
                <c:pt idx="3048">
                  <c:v>-2.5423728999999999E-2</c:v>
                </c:pt>
                <c:pt idx="3049">
                  <c:v>-8.2352940999999999E-2</c:v>
                </c:pt>
                <c:pt idx="3050">
                  <c:v>-1.4363636000000001E-2</c:v>
                </c:pt>
                <c:pt idx="3051">
                  <c:v>-0.236681223</c:v>
                </c:pt>
                <c:pt idx="3052">
                  <c:v>-0.12846020799999999</c:v>
                </c:pt>
                <c:pt idx="3053">
                  <c:v>-0.14228052499999999</c:v>
                </c:pt>
                <c:pt idx="3054">
                  <c:v>-9.7777777999999996E-2</c:v>
                </c:pt>
                <c:pt idx="3055">
                  <c:v>-5.0955413999999997E-2</c:v>
                </c:pt>
                <c:pt idx="3056">
                  <c:v>-0.13105175299999999</c:v>
                </c:pt>
                <c:pt idx="3057">
                  <c:v>-3.3222590000000001E-3</c:v>
                </c:pt>
                <c:pt idx="3058">
                  <c:v>-0.13991081399999999</c:v>
                </c:pt>
                <c:pt idx="3059">
                  <c:v>-0.16</c:v>
                </c:pt>
                <c:pt idx="3060">
                  <c:v>-2.7372263000000001E-2</c:v>
                </c:pt>
                <c:pt idx="3061">
                  <c:v>-5.7894737000000002E-2</c:v>
                </c:pt>
                <c:pt idx="3062">
                  <c:v>-0.13035714300000001</c:v>
                </c:pt>
                <c:pt idx="3063">
                  <c:v>-6.1881200000000005E-4</c:v>
                </c:pt>
                <c:pt idx="3064">
                  <c:v>-5.3030303000000001E-2</c:v>
                </c:pt>
                <c:pt idx="3065">
                  <c:v>-9.8273572000000003E-2</c:v>
                </c:pt>
                <c:pt idx="3066">
                  <c:v>7.6344086000000005E-2</c:v>
                </c:pt>
                <c:pt idx="3067">
                  <c:v>1.4033825E-2</c:v>
                </c:pt>
                <c:pt idx="3068">
                  <c:v>3.4013609999999999E-3</c:v>
                </c:pt>
                <c:pt idx="3069">
                  <c:v>0.11875511900000001</c:v>
                </c:pt>
                <c:pt idx="3070">
                  <c:v>0.238016529</c:v>
                </c:pt>
                <c:pt idx="3071">
                  <c:v>-0.241030824</c:v>
                </c:pt>
                <c:pt idx="3072">
                  <c:v>7.1913161000000003E-2</c:v>
                </c:pt>
                <c:pt idx="3073">
                  <c:v>-0.310291859</c:v>
                </c:pt>
                <c:pt idx="3074">
                  <c:v>-5.3462322E-2</c:v>
                </c:pt>
                <c:pt idx="3075">
                  <c:v>-9.7592294999999996E-2</c:v>
                </c:pt>
                <c:pt idx="3076">
                  <c:v>-0.16666666699999999</c:v>
                </c:pt>
                <c:pt idx="3077">
                  <c:v>-1.6666667E-2</c:v>
                </c:pt>
                <c:pt idx="3078">
                  <c:v>0.31282051300000002</c:v>
                </c:pt>
                <c:pt idx="3079">
                  <c:v>-2.0044543000000001E-2</c:v>
                </c:pt>
                <c:pt idx="3080">
                  <c:v>-0.23462986199999999</c:v>
                </c:pt>
                <c:pt idx="3081">
                  <c:v>-7.0588234999999999E-2</c:v>
                </c:pt>
                <c:pt idx="3082">
                  <c:v>-0.32490974700000003</c:v>
                </c:pt>
                <c:pt idx="3083">
                  <c:v>-7.0740740999999996E-2</c:v>
                </c:pt>
                <c:pt idx="3084">
                  <c:v>-0.15942492</c:v>
                </c:pt>
                <c:pt idx="3085">
                  <c:v>-8.4967319999999999E-2</c:v>
                </c:pt>
                <c:pt idx="3086">
                  <c:v>-3.0534351000000001E-2</c:v>
                </c:pt>
                <c:pt idx="3087">
                  <c:v>-0.17120622599999999</c:v>
                </c:pt>
                <c:pt idx="3088">
                  <c:v>1.1055634999999999E-2</c:v>
                </c:pt>
                <c:pt idx="3089">
                  <c:v>-0.128409091</c:v>
                </c:pt>
                <c:pt idx="3090">
                  <c:v>-3.0097819999999999E-3</c:v>
                </c:pt>
                <c:pt idx="3091">
                  <c:v>5.6818182000000002E-2</c:v>
                </c:pt>
                <c:pt idx="3092">
                  <c:v>-0.33928571400000002</c:v>
                </c:pt>
                <c:pt idx="3093">
                  <c:v>-0.111111111</c:v>
                </c:pt>
                <c:pt idx="3094">
                  <c:v>-8.6802131000000005E-2</c:v>
                </c:pt>
                <c:pt idx="3095">
                  <c:v>-0.126832377</c:v>
                </c:pt>
                <c:pt idx="3096">
                  <c:v>0.26418604699999998</c:v>
                </c:pt>
                <c:pt idx="3097">
                  <c:v>-0.170149254</c:v>
                </c:pt>
                <c:pt idx="3098">
                  <c:v>-0.126551724</c:v>
                </c:pt>
                <c:pt idx="3099">
                  <c:v>-9.5449501000000006E-2</c:v>
                </c:pt>
                <c:pt idx="3100">
                  <c:v>-0.14096916300000001</c:v>
                </c:pt>
                <c:pt idx="3101">
                  <c:v>-8.7222222000000002E-2</c:v>
                </c:pt>
                <c:pt idx="3102">
                  <c:v>-0.22697368400000001</c:v>
                </c:pt>
                <c:pt idx="3103">
                  <c:v>-0.121621622</c:v>
                </c:pt>
                <c:pt idx="3104">
                  <c:v>-8.7807960000000004E-2</c:v>
                </c:pt>
                <c:pt idx="3105">
                  <c:v>-9.9415205000000006E-2</c:v>
                </c:pt>
                <c:pt idx="3106">
                  <c:v>2.5179856E-2</c:v>
                </c:pt>
                <c:pt idx="3107">
                  <c:v>-5.7324840000000004E-3</c:v>
                </c:pt>
                <c:pt idx="3108">
                  <c:v>1.4150942999999999E-2</c:v>
                </c:pt>
                <c:pt idx="3109">
                  <c:v>-1.7021277000000001E-2</c:v>
                </c:pt>
                <c:pt idx="3110">
                  <c:v>-0.16735366900000001</c:v>
                </c:pt>
                <c:pt idx="3111">
                  <c:v>-0.162134945</c:v>
                </c:pt>
                <c:pt idx="3112">
                  <c:v>-9.1603053000000004E-2</c:v>
                </c:pt>
                <c:pt idx="3113">
                  <c:v>-0.21686747000000001</c:v>
                </c:pt>
                <c:pt idx="3114">
                  <c:v>7.4725274999999994E-2</c:v>
                </c:pt>
                <c:pt idx="3115">
                  <c:v>-0.270769231</c:v>
                </c:pt>
                <c:pt idx="3116">
                  <c:v>-2.6360544E-2</c:v>
                </c:pt>
                <c:pt idx="3117">
                  <c:v>-0.10075566800000001</c:v>
                </c:pt>
                <c:pt idx="3118">
                  <c:v>-0.143678161</c:v>
                </c:pt>
                <c:pt idx="3119">
                  <c:v>-0.22085201800000001</c:v>
                </c:pt>
                <c:pt idx="3120">
                  <c:v>-0.24705882400000001</c:v>
                </c:pt>
                <c:pt idx="3121">
                  <c:v>-0.115175482</c:v>
                </c:pt>
                <c:pt idx="3122">
                  <c:v>3.2432431999999997E-2</c:v>
                </c:pt>
                <c:pt idx="3123">
                  <c:v>-1.0344828E-2</c:v>
                </c:pt>
                <c:pt idx="3124">
                  <c:v>-0.46417998799999999</c:v>
                </c:pt>
                <c:pt idx="3125">
                  <c:v>-0.135116598</c:v>
                </c:pt>
                <c:pt idx="3126">
                  <c:v>-0.108571429</c:v>
                </c:pt>
                <c:pt idx="3127">
                  <c:v>-2.0920499999999998E-3</c:v>
                </c:pt>
                <c:pt idx="3128">
                  <c:v>2.4009600000000002E-3</c:v>
                </c:pt>
                <c:pt idx="3129">
                  <c:v>1.428061E-3</c:v>
                </c:pt>
                <c:pt idx="3130">
                  <c:v>-7.1077722999999995E-2</c:v>
                </c:pt>
                <c:pt idx="3131">
                  <c:v>0</c:v>
                </c:pt>
                <c:pt idx="3132">
                  <c:v>-0.106115108</c:v>
                </c:pt>
                <c:pt idx="3133">
                  <c:v>0</c:v>
                </c:pt>
                <c:pt idx="3134">
                  <c:v>-0.183561644</c:v>
                </c:pt>
                <c:pt idx="3135">
                  <c:v>-0.17905258600000001</c:v>
                </c:pt>
                <c:pt idx="3136">
                  <c:v>-0.12495252599999999</c:v>
                </c:pt>
                <c:pt idx="3137">
                  <c:v>-0.112135177</c:v>
                </c:pt>
                <c:pt idx="3138">
                  <c:v>-7.8703703999999999E-2</c:v>
                </c:pt>
                <c:pt idx="3139">
                  <c:v>-7.7222221999999993E-2</c:v>
                </c:pt>
                <c:pt idx="3140">
                  <c:v>-0.32592592599999998</c:v>
                </c:pt>
                <c:pt idx="3141">
                  <c:v>1.6713091999999999E-2</c:v>
                </c:pt>
                <c:pt idx="3142">
                  <c:v>-0.15238095199999999</c:v>
                </c:pt>
                <c:pt idx="3143">
                  <c:v>-0.14737598800000001</c:v>
                </c:pt>
                <c:pt idx="3144">
                  <c:v>-0.190517241</c:v>
                </c:pt>
                <c:pt idx="3145">
                  <c:v>-0.106770833</c:v>
                </c:pt>
                <c:pt idx="3146">
                  <c:v>-0.33333333300000001</c:v>
                </c:pt>
                <c:pt idx="3147">
                  <c:v>-0.254</c:v>
                </c:pt>
                <c:pt idx="3148">
                  <c:v>-0.156911142</c:v>
                </c:pt>
                <c:pt idx="3149">
                  <c:v>-0.41704718400000002</c:v>
                </c:pt>
                <c:pt idx="3150">
                  <c:v>5.9770114999999999E-2</c:v>
                </c:pt>
                <c:pt idx="3151">
                  <c:v>-8.5714286000000001E-2</c:v>
                </c:pt>
                <c:pt idx="3152">
                  <c:v>-4.048583E-2</c:v>
                </c:pt>
                <c:pt idx="3153">
                  <c:v>-6.1224489999999999E-2</c:v>
                </c:pt>
                <c:pt idx="3154">
                  <c:v>-3.3613444999999999E-2</c:v>
                </c:pt>
                <c:pt idx="3155">
                  <c:v>-8.7979724999999995E-2</c:v>
                </c:pt>
                <c:pt idx="3156">
                  <c:v>-8.5051546000000006E-2</c:v>
                </c:pt>
                <c:pt idx="3157">
                  <c:v>-0.17055999999999999</c:v>
                </c:pt>
                <c:pt idx="3158">
                  <c:v>-0.04</c:v>
                </c:pt>
                <c:pt idx="3159">
                  <c:v>-6.6265060000000001E-2</c:v>
                </c:pt>
                <c:pt idx="3160">
                  <c:v>-6.7080377999999996E-2</c:v>
                </c:pt>
                <c:pt idx="3161">
                  <c:v>-0.20664206600000001</c:v>
                </c:pt>
                <c:pt idx="3162">
                  <c:v>8.4403670000000007E-3</c:v>
                </c:pt>
                <c:pt idx="3163">
                  <c:v>-7.7079107999999993E-2</c:v>
                </c:pt>
                <c:pt idx="3164">
                  <c:v>-0.132047478</c:v>
                </c:pt>
                <c:pt idx="3165">
                  <c:v>-0.35178236400000001</c:v>
                </c:pt>
                <c:pt idx="3166">
                  <c:v>6.5081025000000001E-2</c:v>
                </c:pt>
                <c:pt idx="3167">
                  <c:v>-0.28603773599999999</c:v>
                </c:pt>
                <c:pt idx="3168">
                  <c:v>-8.1632652999999999E-2</c:v>
                </c:pt>
                <c:pt idx="3169">
                  <c:v>-0.32354996499999999</c:v>
                </c:pt>
                <c:pt idx="3170">
                  <c:v>-4.5427729E-2</c:v>
                </c:pt>
                <c:pt idx="3171">
                  <c:v>-0.111240536</c:v>
                </c:pt>
                <c:pt idx="3172">
                  <c:v>-0.37699680499999999</c:v>
                </c:pt>
                <c:pt idx="3173">
                  <c:v>-7.4380164999999998E-2</c:v>
                </c:pt>
                <c:pt idx="3174">
                  <c:v>-0.163669065</c:v>
                </c:pt>
                <c:pt idx="3175">
                  <c:v>9.6916299999999997E-3</c:v>
                </c:pt>
                <c:pt idx="3176">
                  <c:v>0.16494845399999999</c:v>
                </c:pt>
                <c:pt idx="3177">
                  <c:v>-0.20506912399999999</c:v>
                </c:pt>
                <c:pt idx="3178">
                  <c:v>-7.7736891000000002E-2</c:v>
                </c:pt>
                <c:pt idx="3179">
                  <c:v>-6.7607597000000005E-2</c:v>
                </c:pt>
                <c:pt idx="3180">
                  <c:v>-0.11864406800000001</c:v>
                </c:pt>
                <c:pt idx="3181">
                  <c:v>-0.30800464</c:v>
                </c:pt>
                <c:pt idx="3182">
                  <c:v>2.5641029999999999E-3</c:v>
                </c:pt>
                <c:pt idx="3183">
                  <c:v>9.0476189999999998E-2</c:v>
                </c:pt>
                <c:pt idx="3184">
                  <c:v>-0.41360907299999999</c:v>
                </c:pt>
                <c:pt idx="3185">
                  <c:v>0.196938065</c:v>
                </c:pt>
                <c:pt idx="3186">
                  <c:v>-0.117788462</c:v>
                </c:pt>
                <c:pt idx="3187">
                  <c:v>-0.111111111</c:v>
                </c:pt>
                <c:pt idx="3188">
                  <c:v>-0.16932270899999999</c:v>
                </c:pt>
                <c:pt idx="3189">
                  <c:v>8.1188119000000003E-2</c:v>
                </c:pt>
                <c:pt idx="3190">
                  <c:v>2.2371365000000001E-2</c:v>
                </c:pt>
                <c:pt idx="3191">
                  <c:v>3.9408867E-2</c:v>
                </c:pt>
                <c:pt idx="3192">
                  <c:v>7.4175824000000001E-2</c:v>
                </c:pt>
                <c:pt idx="3193">
                  <c:v>0.211206897</c:v>
                </c:pt>
                <c:pt idx="3194">
                  <c:v>-0.126419379</c:v>
                </c:pt>
                <c:pt idx="3195">
                  <c:v>-0.123636364</c:v>
                </c:pt>
                <c:pt idx="3196">
                  <c:v>5.3571428999999997E-2</c:v>
                </c:pt>
                <c:pt idx="3197">
                  <c:v>3.2541777000000001E-2</c:v>
                </c:pt>
                <c:pt idx="3198">
                  <c:v>1.2873911E-2</c:v>
                </c:pt>
                <c:pt idx="3199">
                  <c:v>-1.3793102999999999E-2</c:v>
                </c:pt>
                <c:pt idx="3200">
                  <c:v>0.22857142899999999</c:v>
                </c:pt>
                <c:pt idx="3201">
                  <c:v>-0.19069767400000001</c:v>
                </c:pt>
                <c:pt idx="3202">
                  <c:v>-1.2195121999999999E-2</c:v>
                </c:pt>
                <c:pt idx="3203">
                  <c:v>4.859335E-2</c:v>
                </c:pt>
                <c:pt idx="3204">
                  <c:v>-0.37411095300000002</c:v>
                </c:pt>
                <c:pt idx="3205">
                  <c:v>-8.9434458999999994E-2</c:v>
                </c:pt>
                <c:pt idx="3206">
                  <c:v>-3.1198686E-2</c:v>
                </c:pt>
                <c:pt idx="3207">
                  <c:v>0.12195122</c:v>
                </c:pt>
                <c:pt idx="3208">
                  <c:v>-7.6960784000000004E-2</c:v>
                </c:pt>
                <c:pt idx="3209">
                  <c:v>-0.17032551100000001</c:v>
                </c:pt>
                <c:pt idx="3210">
                  <c:v>-0.21379310300000001</c:v>
                </c:pt>
                <c:pt idx="3211">
                  <c:v>1.7948717999999999E-2</c:v>
                </c:pt>
                <c:pt idx="3212">
                  <c:v>-8.9529590000000006E-2</c:v>
                </c:pt>
                <c:pt idx="3213">
                  <c:v>1.0989011E-2</c:v>
                </c:pt>
                <c:pt idx="3214">
                  <c:v>-0.19604471200000001</c:v>
                </c:pt>
                <c:pt idx="3215">
                  <c:v>-0.39881188099999998</c:v>
                </c:pt>
                <c:pt idx="3216">
                  <c:v>0.125225225</c:v>
                </c:pt>
                <c:pt idx="3217">
                  <c:v>-0.18596491200000001</c:v>
                </c:pt>
                <c:pt idx="3218">
                  <c:v>-0.58878504700000001</c:v>
                </c:pt>
                <c:pt idx="3219">
                  <c:v>7.0663812000000006E-2</c:v>
                </c:pt>
                <c:pt idx="3220">
                  <c:v>-7.8245915999999999E-2</c:v>
                </c:pt>
                <c:pt idx="3221">
                  <c:v>-0.18562874300000001</c:v>
                </c:pt>
                <c:pt idx="3222">
                  <c:v>-7.5353218E-2</c:v>
                </c:pt>
                <c:pt idx="3223">
                  <c:v>-5.8144330000000001E-2</c:v>
                </c:pt>
                <c:pt idx="3224">
                  <c:v>4.7619047999999997E-2</c:v>
                </c:pt>
                <c:pt idx="3225">
                  <c:v>-0.71964912299999995</c:v>
                </c:pt>
                <c:pt idx="3226">
                  <c:v>-8.0568719999999996E-2</c:v>
                </c:pt>
                <c:pt idx="3227">
                  <c:v>-7.4374999999999997E-2</c:v>
                </c:pt>
                <c:pt idx="3228">
                  <c:v>-0.19615069600000001</c:v>
                </c:pt>
                <c:pt idx="3229">
                  <c:v>-0.11589404</c:v>
                </c:pt>
                <c:pt idx="3230">
                  <c:v>2.9303062000000001E-2</c:v>
                </c:pt>
                <c:pt idx="3231">
                  <c:v>-9.1157700000000005E-3</c:v>
                </c:pt>
                <c:pt idx="3232">
                  <c:v>-0.13</c:v>
                </c:pt>
                <c:pt idx="3233">
                  <c:v>-0.20656028400000001</c:v>
                </c:pt>
                <c:pt idx="3234">
                  <c:v>-0.18492618499999999</c:v>
                </c:pt>
                <c:pt idx="3235">
                  <c:v>-0.27272727299999999</c:v>
                </c:pt>
                <c:pt idx="3236">
                  <c:v>-3.9566574E-2</c:v>
                </c:pt>
                <c:pt idx="3237">
                  <c:v>-8.6812143999999994E-2</c:v>
                </c:pt>
                <c:pt idx="3238">
                  <c:v>-0.30246189899999998</c:v>
                </c:pt>
                <c:pt idx="3239">
                  <c:v>-5.4956896999999998E-2</c:v>
                </c:pt>
                <c:pt idx="3240">
                  <c:v>7.4558031999999996E-2</c:v>
                </c:pt>
                <c:pt idx="3241">
                  <c:v>-3.3783783999999997E-2</c:v>
                </c:pt>
                <c:pt idx="3242">
                  <c:v>-7.8156313000000005E-2</c:v>
                </c:pt>
                <c:pt idx="3243">
                  <c:v>-0.13095238100000001</c:v>
                </c:pt>
                <c:pt idx="3244">
                  <c:v>-0.103478261</c:v>
                </c:pt>
                <c:pt idx="3245">
                  <c:v>4.3478260999999997E-2</c:v>
                </c:pt>
                <c:pt idx="3246">
                  <c:v>-5.0314465000000003E-2</c:v>
                </c:pt>
                <c:pt idx="3247">
                  <c:v>-7.0652173999999998E-2</c:v>
                </c:pt>
                <c:pt idx="3248">
                  <c:v>-0.12570093500000001</c:v>
                </c:pt>
                <c:pt idx="3249">
                  <c:v>-7.1146244999999997E-2</c:v>
                </c:pt>
                <c:pt idx="3250">
                  <c:v>-0.122283982</c:v>
                </c:pt>
                <c:pt idx="3251">
                  <c:v>-2.8201219999999999E-2</c:v>
                </c:pt>
                <c:pt idx="3252">
                  <c:v>-4.2748702E-2</c:v>
                </c:pt>
                <c:pt idx="3253">
                  <c:v>-0.18258426999999999</c:v>
                </c:pt>
                <c:pt idx="3254">
                  <c:v>-8.5304659000000005E-2</c:v>
                </c:pt>
                <c:pt idx="3255">
                  <c:v>2.7777777999999999E-2</c:v>
                </c:pt>
                <c:pt idx="3256">
                  <c:v>-7.5907590999999996E-2</c:v>
                </c:pt>
                <c:pt idx="3257">
                  <c:v>-0.17968157700000001</c:v>
                </c:pt>
                <c:pt idx="3258">
                  <c:v>-1.1594203000000001E-2</c:v>
                </c:pt>
                <c:pt idx="3259">
                  <c:v>-0.17639484999999999</c:v>
                </c:pt>
                <c:pt idx="3260">
                  <c:v>-0.25465538100000001</c:v>
                </c:pt>
                <c:pt idx="3261">
                  <c:v>-5.9108010000000002E-3</c:v>
                </c:pt>
                <c:pt idx="3262">
                  <c:v>-1.6666667E-2</c:v>
                </c:pt>
                <c:pt idx="3263">
                  <c:v>-6.8965520000000002E-3</c:v>
                </c:pt>
                <c:pt idx="3264">
                  <c:v>-0.35483871</c:v>
                </c:pt>
                <c:pt idx="3265">
                  <c:v>-0.30603448300000002</c:v>
                </c:pt>
                <c:pt idx="3266">
                  <c:v>-0.199489579</c:v>
                </c:pt>
                <c:pt idx="3267">
                  <c:v>2.8632024999999998E-2</c:v>
                </c:pt>
                <c:pt idx="3268">
                  <c:v>-0.26284214500000003</c:v>
                </c:pt>
                <c:pt idx="3269">
                  <c:v>-7.9110011999999993E-2</c:v>
                </c:pt>
                <c:pt idx="3270">
                  <c:v>-0.21052631599999999</c:v>
                </c:pt>
                <c:pt idx="3271">
                  <c:v>-0.15151515199999999</c:v>
                </c:pt>
                <c:pt idx="3272">
                  <c:v>-0.17134629200000001</c:v>
                </c:pt>
                <c:pt idx="3273">
                  <c:v>0.154771451</c:v>
                </c:pt>
                <c:pt idx="3274">
                  <c:v>-1.2121211999999999E-2</c:v>
                </c:pt>
                <c:pt idx="3275">
                  <c:v>-0.21809872</c:v>
                </c:pt>
                <c:pt idx="3276">
                  <c:v>-0.107692308</c:v>
                </c:pt>
                <c:pt idx="3277">
                  <c:v>-4.6464645999999998E-2</c:v>
                </c:pt>
                <c:pt idx="3278">
                  <c:v>-0.10828834599999999</c:v>
                </c:pt>
                <c:pt idx="3279">
                  <c:v>-0.45267489700000002</c:v>
                </c:pt>
                <c:pt idx="3280">
                  <c:v>-0.10275862099999999</c:v>
                </c:pt>
                <c:pt idx="3281">
                  <c:v>-8.9195979999999994E-2</c:v>
                </c:pt>
                <c:pt idx="3282">
                  <c:v>-0.181877023</c:v>
                </c:pt>
                <c:pt idx="3283">
                  <c:v>-5.1993068000000003E-2</c:v>
                </c:pt>
                <c:pt idx="3284">
                  <c:v>-0.14098360700000001</c:v>
                </c:pt>
                <c:pt idx="3285">
                  <c:v>-0.141902314</c:v>
                </c:pt>
                <c:pt idx="3286">
                  <c:v>-0.239795918</c:v>
                </c:pt>
                <c:pt idx="3287">
                  <c:v>-0.16035816</c:v>
                </c:pt>
                <c:pt idx="3288">
                  <c:v>-6.6195191E-2</c:v>
                </c:pt>
                <c:pt idx="3289">
                  <c:v>2.0194175000000002E-2</c:v>
                </c:pt>
                <c:pt idx="3290">
                  <c:v>7.0588234999999999E-2</c:v>
                </c:pt>
                <c:pt idx="3291">
                  <c:v>-0.23758865200000001</c:v>
                </c:pt>
                <c:pt idx="3292">
                  <c:v>-0.31096774199999999</c:v>
                </c:pt>
                <c:pt idx="3293">
                  <c:v>-0.146666667</c:v>
                </c:pt>
                <c:pt idx="3294">
                  <c:v>-6.3053097000000002E-2</c:v>
                </c:pt>
                <c:pt idx="3295">
                  <c:v>-9.6022727000000002E-2</c:v>
                </c:pt>
                <c:pt idx="3296">
                  <c:v>-0.163009404</c:v>
                </c:pt>
                <c:pt idx="3297">
                  <c:v>-9.5734597000000005E-2</c:v>
                </c:pt>
                <c:pt idx="3298">
                  <c:v>1.2360940000000001E-3</c:v>
                </c:pt>
                <c:pt idx="3299">
                  <c:v>4.4171779000000001E-2</c:v>
                </c:pt>
                <c:pt idx="3300">
                  <c:v>-0.190885319</c:v>
                </c:pt>
                <c:pt idx="3301">
                  <c:v>5.8004640000000003E-2</c:v>
                </c:pt>
                <c:pt idx="3302">
                  <c:v>-0.25291295400000002</c:v>
                </c:pt>
                <c:pt idx="3303">
                  <c:v>-0.11904761899999999</c:v>
                </c:pt>
                <c:pt idx="3304">
                  <c:v>-7.0138150999999996E-2</c:v>
                </c:pt>
                <c:pt idx="3305">
                  <c:v>-0.249642857</c:v>
                </c:pt>
                <c:pt idx="3306">
                  <c:v>-0.143835616</c:v>
                </c:pt>
                <c:pt idx="3307">
                  <c:v>-0.1</c:v>
                </c:pt>
                <c:pt idx="3308">
                  <c:v>-0.28309859199999998</c:v>
                </c:pt>
                <c:pt idx="3309">
                  <c:v>-8.4624553000000005E-2</c:v>
                </c:pt>
                <c:pt idx="3310">
                  <c:v>-0.28819444399999999</c:v>
                </c:pt>
                <c:pt idx="3311">
                  <c:v>-0.12687427900000001</c:v>
                </c:pt>
                <c:pt idx="3312">
                  <c:v>-6.3858093000000005E-2</c:v>
                </c:pt>
                <c:pt idx="3313">
                  <c:v>-0.31810490699999999</c:v>
                </c:pt>
                <c:pt idx="3314">
                  <c:v>-0.495652174</c:v>
                </c:pt>
                <c:pt idx="3315">
                  <c:v>-0.144286467</c:v>
                </c:pt>
                <c:pt idx="3316">
                  <c:v>-0.117428925</c:v>
                </c:pt>
                <c:pt idx="3317">
                  <c:v>-0.185231539</c:v>
                </c:pt>
                <c:pt idx="3318">
                  <c:v>3.6785162000000003E-2</c:v>
                </c:pt>
                <c:pt idx="3319">
                  <c:v>-0.134366925</c:v>
                </c:pt>
                <c:pt idx="3320">
                  <c:v>6.6666666999999999E-2</c:v>
                </c:pt>
                <c:pt idx="3321">
                  <c:v>-0.18495297799999999</c:v>
                </c:pt>
                <c:pt idx="3322">
                  <c:v>-5.2069426000000002E-2</c:v>
                </c:pt>
                <c:pt idx="3323">
                  <c:v>-2.7272727E-2</c:v>
                </c:pt>
                <c:pt idx="3324">
                  <c:v>-0.15760869599999999</c:v>
                </c:pt>
                <c:pt idx="3325">
                  <c:v>2.9411764999999999E-2</c:v>
                </c:pt>
                <c:pt idx="3326">
                  <c:v>2.9411764999999999E-2</c:v>
                </c:pt>
                <c:pt idx="3327">
                  <c:v>-0.36274509799999999</c:v>
                </c:pt>
                <c:pt idx="3328">
                  <c:v>-2.34375E-2</c:v>
                </c:pt>
                <c:pt idx="3329">
                  <c:v>-0.18853171199999999</c:v>
                </c:pt>
                <c:pt idx="3330">
                  <c:v>-1.8867925000000001E-2</c:v>
                </c:pt>
                <c:pt idx="3331">
                  <c:v>-0.20399429399999999</c:v>
                </c:pt>
                <c:pt idx="3332">
                  <c:v>4.8218029000000003E-2</c:v>
                </c:pt>
                <c:pt idx="3333">
                  <c:v>-0.25630594000000001</c:v>
                </c:pt>
                <c:pt idx="3334">
                  <c:v>-0.10625</c:v>
                </c:pt>
                <c:pt idx="3335">
                  <c:v>-0.113606341</c:v>
                </c:pt>
                <c:pt idx="3336">
                  <c:v>-2.2968197999999999E-2</c:v>
                </c:pt>
                <c:pt idx="3337">
                  <c:v>1.5340359999999999E-3</c:v>
                </c:pt>
                <c:pt idx="3338">
                  <c:v>-0.12542372900000001</c:v>
                </c:pt>
                <c:pt idx="3339">
                  <c:v>-9.8911071000000003E-2</c:v>
                </c:pt>
                <c:pt idx="3340">
                  <c:v>0.14531754599999999</c:v>
                </c:pt>
                <c:pt idx="3341">
                  <c:v>1.6519E-3</c:v>
                </c:pt>
                <c:pt idx="3342">
                  <c:v>-7.5555555999999996E-2</c:v>
                </c:pt>
                <c:pt idx="3343">
                  <c:v>-7.2954454000000002E-2</c:v>
                </c:pt>
                <c:pt idx="3344">
                  <c:v>-0.246954596</c:v>
                </c:pt>
                <c:pt idx="3345">
                  <c:v>-0.16621983900000001</c:v>
                </c:pt>
                <c:pt idx="3346">
                  <c:v>-9.1302465999999999E-2</c:v>
                </c:pt>
                <c:pt idx="3347">
                  <c:v>-1.0948905E-2</c:v>
                </c:pt>
                <c:pt idx="3348">
                  <c:v>-0.16300056399999999</c:v>
                </c:pt>
                <c:pt idx="3349">
                  <c:v>-1.4084507E-2</c:v>
                </c:pt>
                <c:pt idx="3350">
                  <c:v>0.02</c:v>
                </c:pt>
                <c:pt idx="3351">
                  <c:v>-0.256756757</c:v>
                </c:pt>
                <c:pt idx="3352">
                  <c:v>-0.15960099799999999</c:v>
                </c:pt>
                <c:pt idx="3353">
                  <c:v>-6.3725489999999996E-2</c:v>
                </c:pt>
                <c:pt idx="3354">
                  <c:v>-0.14344827600000001</c:v>
                </c:pt>
                <c:pt idx="3355">
                  <c:v>-0.117283951</c:v>
                </c:pt>
                <c:pt idx="3356">
                  <c:v>1.5533981000000001E-2</c:v>
                </c:pt>
                <c:pt idx="3357">
                  <c:v>3.1152648000000002E-2</c:v>
                </c:pt>
                <c:pt idx="3358">
                  <c:v>-0.135869565</c:v>
                </c:pt>
                <c:pt idx="3359">
                  <c:v>-8.3129584000000006E-2</c:v>
                </c:pt>
                <c:pt idx="3360">
                  <c:v>-0.27662957100000002</c:v>
                </c:pt>
                <c:pt idx="3361">
                  <c:v>-0.155483871</c:v>
                </c:pt>
                <c:pt idx="3362">
                  <c:v>4.3052840000000004E-3</c:v>
                </c:pt>
                <c:pt idx="3363">
                  <c:v>-0.17841945300000001</c:v>
                </c:pt>
                <c:pt idx="3364">
                  <c:v>-6.2452972000000002E-2</c:v>
                </c:pt>
                <c:pt idx="3365">
                  <c:v>-1.6447368E-2</c:v>
                </c:pt>
                <c:pt idx="3366">
                  <c:v>2.1236727E-2</c:v>
                </c:pt>
                <c:pt idx="3367">
                  <c:v>-0.15564971799999999</c:v>
                </c:pt>
                <c:pt idx="3368">
                  <c:v>-5.9233449000000001E-2</c:v>
                </c:pt>
                <c:pt idx="3369">
                  <c:v>9.4736842000000002E-2</c:v>
                </c:pt>
                <c:pt idx="3370">
                  <c:v>-0.41060291100000001</c:v>
                </c:pt>
                <c:pt idx="3371">
                  <c:v>-0.39931034500000001</c:v>
                </c:pt>
                <c:pt idx="3372">
                  <c:v>6.796117E-3</c:v>
                </c:pt>
                <c:pt idx="3373">
                  <c:v>-3.0508475E-2</c:v>
                </c:pt>
                <c:pt idx="3374">
                  <c:v>-7.8757225E-2</c:v>
                </c:pt>
                <c:pt idx="3375">
                  <c:v>1.1837655000000001E-2</c:v>
                </c:pt>
                <c:pt idx="3376">
                  <c:v>4.9504949999999999E-2</c:v>
                </c:pt>
                <c:pt idx="3377">
                  <c:v>1.0616438000000001E-2</c:v>
                </c:pt>
                <c:pt idx="3378">
                  <c:v>-0.36708860799999998</c:v>
                </c:pt>
                <c:pt idx="3379">
                  <c:v>-4.9189189000000001E-2</c:v>
                </c:pt>
                <c:pt idx="3380">
                  <c:v>-0.19763513499999999</c:v>
                </c:pt>
                <c:pt idx="3381">
                  <c:v>-0.14545454499999999</c:v>
                </c:pt>
                <c:pt idx="3382">
                  <c:v>-0.302013423</c:v>
                </c:pt>
                <c:pt idx="3383">
                  <c:v>9.6774193999999994E-2</c:v>
                </c:pt>
                <c:pt idx="3384">
                  <c:v>9.2715231999999995E-2</c:v>
                </c:pt>
                <c:pt idx="3385">
                  <c:v>-7.8494623999999999E-2</c:v>
                </c:pt>
                <c:pt idx="3386">
                  <c:v>-0.14388888899999999</c:v>
                </c:pt>
                <c:pt idx="3387">
                  <c:v>-0.113345521</c:v>
                </c:pt>
                <c:pt idx="3388">
                  <c:v>-6.4499745999999997E-2</c:v>
                </c:pt>
                <c:pt idx="3389">
                  <c:v>6.0975609999999996E-3</c:v>
                </c:pt>
                <c:pt idx="3390">
                  <c:v>-0.33485844999999997</c:v>
                </c:pt>
                <c:pt idx="3391">
                  <c:v>-0.19182948499999999</c:v>
                </c:pt>
                <c:pt idx="3392">
                  <c:v>-0.12</c:v>
                </c:pt>
                <c:pt idx="3393">
                  <c:v>1.2518408999999999E-2</c:v>
                </c:pt>
                <c:pt idx="3394">
                  <c:v>-0.2</c:v>
                </c:pt>
                <c:pt idx="3395">
                  <c:v>-2.2988505999999999E-2</c:v>
                </c:pt>
                <c:pt idx="3396">
                  <c:v>-3.2352941000000003E-2</c:v>
                </c:pt>
                <c:pt idx="3397">
                  <c:v>-0.29607550900000001</c:v>
                </c:pt>
                <c:pt idx="3398">
                  <c:v>-0.170233463</c:v>
                </c:pt>
                <c:pt idx="3399">
                  <c:v>-9.6594426999999997E-2</c:v>
                </c:pt>
                <c:pt idx="3400">
                  <c:v>2.1008402999999998E-2</c:v>
                </c:pt>
                <c:pt idx="3401">
                  <c:v>3.7837837999999999E-2</c:v>
                </c:pt>
                <c:pt idx="3402">
                  <c:v>-9.8214289999999996E-3</c:v>
                </c:pt>
                <c:pt idx="3403">
                  <c:v>-2.0469877000000001E-2</c:v>
                </c:pt>
                <c:pt idx="3404">
                  <c:v>-3.0736458000000001E-2</c:v>
                </c:pt>
                <c:pt idx="3405">
                  <c:v>-4.1621030000000003E-2</c:v>
                </c:pt>
                <c:pt idx="3406">
                  <c:v>-8.6679919999999994E-2</c:v>
                </c:pt>
                <c:pt idx="3407">
                  <c:v>-0.42078364600000001</c:v>
                </c:pt>
                <c:pt idx="3408">
                  <c:v>0.16636851499999999</c:v>
                </c:pt>
                <c:pt idx="3409">
                  <c:v>-8.6402266000000005E-2</c:v>
                </c:pt>
                <c:pt idx="3410">
                  <c:v>1.5625E-2</c:v>
                </c:pt>
                <c:pt idx="3411">
                  <c:v>-4.5112781999999997E-2</c:v>
                </c:pt>
                <c:pt idx="3412">
                  <c:v>-9.4547274000000001E-2</c:v>
                </c:pt>
                <c:pt idx="3413">
                  <c:v>-0.16095380000000001</c:v>
                </c:pt>
                <c:pt idx="3414">
                  <c:v>-0.15384615400000001</c:v>
                </c:pt>
                <c:pt idx="3415">
                  <c:v>-7.2608396000000006E-2</c:v>
                </c:pt>
                <c:pt idx="3416">
                  <c:v>9.7684515E-2</c:v>
                </c:pt>
                <c:pt idx="3417">
                  <c:v>-7.5370120999999998E-2</c:v>
                </c:pt>
                <c:pt idx="3418">
                  <c:v>-8.5714286000000001E-2</c:v>
                </c:pt>
                <c:pt idx="3419">
                  <c:v>0.19636363600000001</c:v>
                </c:pt>
                <c:pt idx="3420">
                  <c:v>-0.433451119</c:v>
                </c:pt>
                <c:pt idx="3421">
                  <c:v>-0.221267773</c:v>
                </c:pt>
                <c:pt idx="3422">
                  <c:v>-0.17825537299999999</c:v>
                </c:pt>
                <c:pt idx="3423">
                  <c:v>0.04</c:v>
                </c:pt>
                <c:pt idx="3424">
                  <c:v>-4.0080159999999997E-2</c:v>
                </c:pt>
                <c:pt idx="3425">
                  <c:v>-0.32779456200000001</c:v>
                </c:pt>
                <c:pt idx="3426">
                  <c:v>-6.6124110000000003E-3</c:v>
                </c:pt>
                <c:pt idx="3427">
                  <c:v>-3.5714285999999998E-2</c:v>
                </c:pt>
                <c:pt idx="3428">
                  <c:v>-0.168443497</c:v>
                </c:pt>
                <c:pt idx="3429">
                  <c:v>-0.176396472</c:v>
                </c:pt>
                <c:pt idx="3430">
                  <c:v>-7.0731707000000005E-2</c:v>
                </c:pt>
                <c:pt idx="3431">
                  <c:v>-0.16778115499999999</c:v>
                </c:pt>
                <c:pt idx="3432">
                  <c:v>-6.0802834E-2</c:v>
                </c:pt>
                <c:pt idx="3433">
                  <c:v>-9.4663742999999995E-2</c:v>
                </c:pt>
                <c:pt idx="3434">
                  <c:v>-1.3642565000000001E-2</c:v>
                </c:pt>
                <c:pt idx="3435">
                  <c:v>-9.6244130999999997E-2</c:v>
                </c:pt>
                <c:pt idx="3436">
                  <c:v>-3.3589743999999998E-2</c:v>
                </c:pt>
                <c:pt idx="3437">
                  <c:v>-8.5088633999999996E-2</c:v>
                </c:pt>
                <c:pt idx="3438">
                  <c:v>-7.9365080000000001E-3</c:v>
                </c:pt>
                <c:pt idx="3439">
                  <c:v>-0.138720539</c:v>
                </c:pt>
                <c:pt idx="3440">
                  <c:v>-0.12026002199999999</c:v>
                </c:pt>
                <c:pt idx="3441">
                  <c:v>-0.15130434800000001</c:v>
                </c:pt>
                <c:pt idx="3442">
                  <c:v>-0.36214285699999998</c:v>
                </c:pt>
                <c:pt idx="3443">
                  <c:v>0</c:v>
                </c:pt>
                <c:pt idx="3444">
                  <c:v>-7.7572964999999994E-2</c:v>
                </c:pt>
                <c:pt idx="3445">
                  <c:v>-0.12594285699999999</c:v>
                </c:pt>
                <c:pt idx="3446">
                  <c:v>3.5842293999999997E-2</c:v>
                </c:pt>
                <c:pt idx="3447">
                  <c:v>0.15131578900000001</c:v>
                </c:pt>
                <c:pt idx="3448">
                  <c:v>2.3121387E-2</c:v>
                </c:pt>
                <c:pt idx="3449">
                  <c:v>-6.6255144000000002E-2</c:v>
                </c:pt>
                <c:pt idx="3450">
                  <c:v>-3.2843894999999998E-2</c:v>
                </c:pt>
                <c:pt idx="3451">
                  <c:v>-0.306748466</c:v>
                </c:pt>
                <c:pt idx="3452">
                  <c:v>3.0434783E-2</c:v>
                </c:pt>
                <c:pt idx="3453">
                  <c:v>-4.5654082999999998E-2</c:v>
                </c:pt>
                <c:pt idx="3454">
                  <c:v>2.2903225999999999E-2</c:v>
                </c:pt>
                <c:pt idx="3455">
                  <c:v>5.689001E-3</c:v>
                </c:pt>
                <c:pt idx="3456">
                  <c:v>-6.2068966000000003E-2</c:v>
                </c:pt>
                <c:pt idx="3457">
                  <c:v>-8.8341543999999994E-2</c:v>
                </c:pt>
                <c:pt idx="3458">
                  <c:v>-0.122807018</c:v>
                </c:pt>
                <c:pt idx="3459">
                  <c:v>-0.116075541</c:v>
                </c:pt>
                <c:pt idx="3460">
                  <c:v>7.6004343000000002E-2</c:v>
                </c:pt>
                <c:pt idx="3461">
                  <c:v>-8.9133088999999999E-2</c:v>
                </c:pt>
                <c:pt idx="3462">
                  <c:v>-7.1675301999999996E-2</c:v>
                </c:pt>
                <c:pt idx="3463">
                  <c:v>-3.4070796E-2</c:v>
                </c:pt>
                <c:pt idx="3464">
                  <c:v>-0.107723577</c:v>
                </c:pt>
                <c:pt idx="3465">
                  <c:v>-9.7058824000000002E-2</c:v>
                </c:pt>
                <c:pt idx="3466">
                  <c:v>3.9761022E-2</c:v>
                </c:pt>
                <c:pt idx="3467">
                  <c:v>-0.19047618999999999</c:v>
                </c:pt>
                <c:pt idx="3468">
                  <c:v>-0.14303797500000001</c:v>
                </c:pt>
                <c:pt idx="3469">
                  <c:v>-3.0890252999999999E-2</c:v>
                </c:pt>
                <c:pt idx="3470">
                  <c:v>-2.6060606E-2</c:v>
                </c:pt>
                <c:pt idx="3471">
                  <c:v>-0.192982456</c:v>
                </c:pt>
                <c:pt idx="3472">
                  <c:v>-0.38107638900000002</c:v>
                </c:pt>
                <c:pt idx="3473">
                  <c:v>-0.26876876900000002</c:v>
                </c:pt>
                <c:pt idx="3474">
                  <c:v>-5.4410988E-2</c:v>
                </c:pt>
                <c:pt idx="3475">
                  <c:v>0.11711711700000001</c:v>
                </c:pt>
                <c:pt idx="3476">
                  <c:v>0.121351767</c:v>
                </c:pt>
                <c:pt idx="3477">
                  <c:v>5.8193979999999999E-2</c:v>
                </c:pt>
                <c:pt idx="3478">
                  <c:v>0.17694598</c:v>
                </c:pt>
                <c:pt idx="3479">
                  <c:v>5.0467289999999998E-2</c:v>
                </c:pt>
                <c:pt idx="3480">
                  <c:v>0.128556375</c:v>
                </c:pt>
                <c:pt idx="3481">
                  <c:v>0.38181818200000001</c:v>
                </c:pt>
                <c:pt idx="3482">
                  <c:v>5.4054053999999997E-2</c:v>
                </c:pt>
                <c:pt idx="3483">
                  <c:v>-1.1242433E-2</c:v>
                </c:pt>
                <c:pt idx="3484">
                  <c:v>0.30718954199999998</c:v>
                </c:pt>
                <c:pt idx="3485">
                  <c:v>0.34295227499999997</c:v>
                </c:pt>
                <c:pt idx="3486">
                  <c:v>0.195609756</c:v>
                </c:pt>
                <c:pt idx="3487">
                  <c:v>5.5629139000000001E-2</c:v>
                </c:pt>
                <c:pt idx="3488">
                  <c:v>2.9893013999999999E-2</c:v>
                </c:pt>
                <c:pt idx="3489">
                  <c:v>-6.8085106000000006E-2</c:v>
                </c:pt>
                <c:pt idx="3490">
                  <c:v>9.8341232000000001E-2</c:v>
                </c:pt>
                <c:pt idx="3491">
                  <c:v>1.3437849999999999E-2</c:v>
                </c:pt>
                <c:pt idx="3492">
                  <c:v>-0.13316261200000001</c:v>
                </c:pt>
                <c:pt idx="3493">
                  <c:v>-7.9629630000000007E-2</c:v>
                </c:pt>
                <c:pt idx="3494">
                  <c:v>-5.1650485000000003E-2</c:v>
                </c:pt>
                <c:pt idx="3495">
                  <c:v>-4.7535211000000001E-2</c:v>
                </c:pt>
                <c:pt idx="3496">
                  <c:v>0.369824561</c:v>
                </c:pt>
                <c:pt idx="3497">
                  <c:v>8.6896552000000002E-2</c:v>
                </c:pt>
                <c:pt idx="3498">
                  <c:v>6.4556961999999996E-2</c:v>
                </c:pt>
                <c:pt idx="3499">
                  <c:v>0.22137404599999999</c:v>
                </c:pt>
                <c:pt idx="3500">
                  <c:v>7.9422382999999999E-2</c:v>
                </c:pt>
                <c:pt idx="3501">
                  <c:v>-0.16666666699999999</c:v>
                </c:pt>
                <c:pt idx="3502">
                  <c:v>-3.3975904000000001E-2</c:v>
                </c:pt>
                <c:pt idx="3503">
                  <c:v>-6.4102564000000001E-2</c:v>
                </c:pt>
                <c:pt idx="3504">
                  <c:v>0.95121951199999999</c:v>
                </c:pt>
                <c:pt idx="3505">
                  <c:v>0.11205159200000001</c:v>
                </c:pt>
                <c:pt idx="3506">
                  <c:v>0.25</c:v>
                </c:pt>
                <c:pt idx="3507">
                  <c:v>9.3197879999999997E-2</c:v>
                </c:pt>
                <c:pt idx="3508">
                  <c:v>8.8073393999999999E-2</c:v>
                </c:pt>
                <c:pt idx="3509">
                  <c:v>-1.6649746E-2</c:v>
                </c:pt>
                <c:pt idx="3510">
                  <c:v>0.14673913</c:v>
                </c:pt>
                <c:pt idx="3511">
                  <c:v>9.6875000000000003E-2</c:v>
                </c:pt>
                <c:pt idx="3512">
                  <c:v>0.21098265899999999</c:v>
                </c:pt>
                <c:pt idx="3513">
                  <c:v>0.14575866200000001</c:v>
                </c:pt>
                <c:pt idx="3514">
                  <c:v>-1.9253209E-2</c:v>
                </c:pt>
                <c:pt idx="3515">
                  <c:v>0.127819549</c:v>
                </c:pt>
                <c:pt idx="3516">
                  <c:v>-2.955665E-2</c:v>
                </c:pt>
                <c:pt idx="3517">
                  <c:v>0.241071429</c:v>
                </c:pt>
                <c:pt idx="3518">
                  <c:v>-3.8590604000000001E-2</c:v>
                </c:pt>
                <c:pt idx="3519">
                  <c:v>0.118987342</c:v>
                </c:pt>
                <c:pt idx="3520">
                  <c:v>0.189141856</c:v>
                </c:pt>
                <c:pt idx="3521">
                  <c:v>6.0161856999999999E-2</c:v>
                </c:pt>
                <c:pt idx="3522">
                  <c:v>2.3041474999999999E-2</c:v>
                </c:pt>
                <c:pt idx="3523">
                  <c:v>0.12061068699999999</c:v>
                </c:pt>
                <c:pt idx="3524">
                  <c:v>9.2027335000000002E-2</c:v>
                </c:pt>
                <c:pt idx="3525">
                  <c:v>-2.9850749999999998E-3</c:v>
                </c:pt>
                <c:pt idx="3526">
                  <c:v>0.96</c:v>
                </c:pt>
                <c:pt idx="3527">
                  <c:v>1.0638297999999999E-2</c:v>
                </c:pt>
                <c:pt idx="3528">
                  <c:v>3.8800000000000001E-2</c:v>
                </c:pt>
                <c:pt idx="3529">
                  <c:v>5.3156150000000001E-3</c:v>
                </c:pt>
                <c:pt idx="3530">
                  <c:v>0.34</c:v>
                </c:pt>
                <c:pt idx="3531">
                  <c:v>2.313285E-3</c:v>
                </c:pt>
                <c:pt idx="3532">
                  <c:v>0.33642691400000002</c:v>
                </c:pt>
                <c:pt idx="3533">
                  <c:v>0.29822161400000002</c:v>
                </c:pt>
                <c:pt idx="3534">
                  <c:v>9.3851835999999994E-2</c:v>
                </c:pt>
                <c:pt idx="3535">
                  <c:v>0.14616019799999999</c:v>
                </c:pt>
                <c:pt idx="3536">
                  <c:v>0.13707165099999999</c:v>
                </c:pt>
                <c:pt idx="3537">
                  <c:v>2.1500405E-2</c:v>
                </c:pt>
                <c:pt idx="3538">
                  <c:v>7.0204082000000001E-2</c:v>
                </c:pt>
                <c:pt idx="3539">
                  <c:v>0.171276596</c:v>
                </c:pt>
                <c:pt idx="3540">
                  <c:v>6.6024759000000002E-2</c:v>
                </c:pt>
                <c:pt idx="3541">
                  <c:v>5.6025038999999999E-2</c:v>
                </c:pt>
                <c:pt idx="3542">
                  <c:v>4.6025104999999997E-2</c:v>
                </c:pt>
                <c:pt idx="3543">
                  <c:v>0.12612612600000001</c:v>
                </c:pt>
                <c:pt idx="3544">
                  <c:v>0.17991631799999999</c:v>
                </c:pt>
                <c:pt idx="3545">
                  <c:v>0.14031180400000001</c:v>
                </c:pt>
                <c:pt idx="3546">
                  <c:v>4.2857143E-2</c:v>
                </c:pt>
                <c:pt idx="3547">
                  <c:v>8.1081080999999999E-2</c:v>
                </c:pt>
                <c:pt idx="3548">
                  <c:v>-4.9122806999999998E-2</c:v>
                </c:pt>
                <c:pt idx="3549">
                  <c:v>7.9706520000000003E-2</c:v>
                </c:pt>
                <c:pt idx="3550">
                  <c:v>3.8961039000000003E-2</c:v>
                </c:pt>
                <c:pt idx="3551">
                  <c:v>5.7028695999999997E-2</c:v>
                </c:pt>
                <c:pt idx="3552">
                  <c:v>0.28869047599999997</c:v>
                </c:pt>
                <c:pt idx="3553">
                  <c:v>1.2110203E-2</c:v>
                </c:pt>
                <c:pt idx="3554">
                  <c:v>-2.7906976999999999E-2</c:v>
                </c:pt>
                <c:pt idx="3555">
                  <c:v>1.6293279000000001E-2</c:v>
                </c:pt>
                <c:pt idx="3556">
                  <c:v>1.3229104E-2</c:v>
                </c:pt>
                <c:pt idx="3557">
                  <c:v>6.9114470999999997E-2</c:v>
                </c:pt>
                <c:pt idx="3558">
                  <c:v>0.128205128</c:v>
                </c:pt>
                <c:pt idx="3559">
                  <c:v>1.5675675999999999E-2</c:v>
                </c:pt>
                <c:pt idx="3560">
                  <c:v>-2.2127052000000001E-2</c:v>
                </c:pt>
                <c:pt idx="3561">
                  <c:v>3.9047618999999999E-2</c:v>
                </c:pt>
                <c:pt idx="3562">
                  <c:v>3.7373736999999997E-2</c:v>
                </c:pt>
                <c:pt idx="3563">
                  <c:v>0.15387788799999999</c:v>
                </c:pt>
                <c:pt idx="3564">
                  <c:v>0.32682926800000001</c:v>
                </c:pt>
                <c:pt idx="3565">
                  <c:v>-1.9607843E-2</c:v>
                </c:pt>
                <c:pt idx="3566">
                  <c:v>5.5779570000000001E-2</c:v>
                </c:pt>
                <c:pt idx="3567">
                  <c:v>0.34232365100000001</c:v>
                </c:pt>
                <c:pt idx="3568">
                  <c:v>5.6300268000000001E-2</c:v>
                </c:pt>
                <c:pt idx="3569">
                  <c:v>0.37840909099999998</c:v>
                </c:pt>
                <c:pt idx="3570">
                  <c:v>0.31764705900000001</c:v>
                </c:pt>
                <c:pt idx="3571">
                  <c:v>0.14559386999999999</c:v>
                </c:pt>
                <c:pt idx="3572">
                  <c:v>8.3916080000000001E-3</c:v>
                </c:pt>
                <c:pt idx="3573">
                  <c:v>3.8694075000000001E-2</c:v>
                </c:pt>
                <c:pt idx="3574">
                  <c:v>-6.5462753999999998E-2</c:v>
                </c:pt>
                <c:pt idx="3575">
                  <c:v>0.210121012</c:v>
                </c:pt>
                <c:pt idx="3576">
                  <c:v>0.17956656300000001</c:v>
                </c:pt>
                <c:pt idx="3577">
                  <c:v>-8.4046693000000006E-2</c:v>
                </c:pt>
                <c:pt idx="3578">
                  <c:v>-0.113559322</c:v>
                </c:pt>
                <c:pt idx="3579">
                  <c:v>3.7352556000000002E-2</c:v>
                </c:pt>
                <c:pt idx="3580">
                  <c:v>-0.105245573</c:v>
                </c:pt>
                <c:pt idx="3581">
                  <c:v>0.328187536</c:v>
                </c:pt>
                <c:pt idx="3582">
                  <c:v>8.1081080999999999E-2</c:v>
                </c:pt>
                <c:pt idx="3583">
                  <c:v>9.2857143000000003E-2</c:v>
                </c:pt>
                <c:pt idx="3584">
                  <c:v>1.8711419999999999E-2</c:v>
                </c:pt>
                <c:pt idx="3585">
                  <c:v>7.2864321999999995E-2</c:v>
                </c:pt>
                <c:pt idx="3586">
                  <c:v>6.8825911000000004E-2</c:v>
                </c:pt>
                <c:pt idx="3587">
                  <c:v>4.3973099999999998E-3</c:v>
                </c:pt>
                <c:pt idx="3588">
                  <c:v>0.120952117</c:v>
                </c:pt>
                <c:pt idx="3589">
                  <c:v>0.72413793100000001</c:v>
                </c:pt>
                <c:pt idx="3590">
                  <c:v>-2.6415094E-2</c:v>
                </c:pt>
                <c:pt idx="3591">
                  <c:v>1.9616205000000001E-2</c:v>
                </c:pt>
                <c:pt idx="3592">
                  <c:v>4.4386423000000001E-2</c:v>
                </c:pt>
                <c:pt idx="3593">
                  <c:v>6.7395263999999996E-2</c:v>
                </c:pt>
                <c:pt idx="3594">
                  <c:v>0.23355263200000001</c:v>
                </c:pt>
                <c:pt idx="3595">
                  <c:v>0.17147351899999999</c:v>
                </c:pt>
                <c:pt idx="3596">
                  <c:v>8.7499999999999994E-2</c:v>
                </c:pt>
                <c:pt idx="3597">
                  <c:v>-1.9607843E-2</c:v>
                </c:pt>
                <c:pt idx="3598">
                  <c:v>-5.8080807999999998E-2</c:v>
                </c:pt>
                <c:pt idx="3599">
                  <c:v>-1.1834320000000001E-3</c:v>
                </c:pt>
                <c:pt idx="3600">
                  <c:v>0.29870129899999998</c:v>
                </c:pt>
                <c:pt idx="3601">
                  <c:v>9.9900100000000006E-2</c:v>
                </c:pt>
                <c:pt idx="3602">
                  <c:v>-9.1428570000000008E-3</c:v>
                </c:pt>
                <c:pt idx="3603">
                  <c:v>-7.3103448000000001E-2</c:v>
                </c:pt>
                <c:pt idx="3604">
                  <c:v>-1.453958E-2</c:v>
                </c:pt>
                <c:pt idx="3605">
                  <c:v>1.1948528999999999E-2</c:v>
                </c:pt>
                <c:pt idx="3606">
                  <c:v>-0.13655848100000001</c:v>
                </c:pt>
                <c:pt idx="3607">
                  <c:v>8.8709677000000001E-2</c:v>
                </c:pt>
                <c:pt idx="3608">
                  <c:v>0.10714285699999999</c:v>
                </c:pt>
                <c:pt idx="3609">
                  <c:v>8.3533493E-2</c:v>
                </c:pt>
                <c:pt idx="3610">
                  <c:v>0.04</c:v>
                </c:pt>
                <c:pt idx="3611">
                  <c:v>-4.3939394E-2</c:v>
                </c:pt>
                <c:pt idx="3612">
                  <c:v>-5.4234770000000002E-2</c:v>
                </c:pt>
                <c:pt idx="3613">
                  <c:v>2.1739129999999999E-2</c:v>
                </c:pt>
                <c:pt idx="3614">
                  <c:v>-3.7974684000000002E-2</c:v>
                </c:pt>
                <c:pt idx="3615">
                  <c:v>1.3389341000000001E-2</c:v>
                </c:pt>
                <c:pt idx="3616">
                  <c:v>0.16811594199999999</c:v>
                </c:pt>
                <c:pt idx="3617">
                  <c:v>-1.7857142999999999E-2</c:v>
                </c:pt>
                <c:pt idx="3618">
                  <c:v>0.13049713199999999</c:v>
                </c:pt>
                <c:pt idx="3619">
                  <c:v>0.15081967199999999</c:v>
                </c:pt>
                <c:pt idx="3620">
                  <c:v>-2.1354167E-2</c:v>
                </c:pt>
                <c:pt idx="3621">
                  <c:v>-3.6269429999999998E-2</c:v>
                </c:pt>
                <c:pt idx="3622">
                  <c:v>-0.17332789600000001</c:v>
                </c:pt>
                <c:pt idx="3623">
                  <c:v>-2.4324324000000001E-2</c:v>
                </c:pt>
                <c:pt idx="3624">
                  <c:v>6.3571428999999999E-2</c:v>
                </c:pt>
                <c:pt idx="3625">
                  <c:v>0.71263345199999995</c:v>
                </c:pt>
                <c:pt idx="3626">
                  <c:v>1.451379E-3</c:v>
                </c:pt>
                <c:pt idx="3627">
                  <c:v>-0.29381443299999999</c:v>
                </c:pt>
                <c:pt idx="3628">
                  <c:v>0.11346018300000001</c:v>
                </c:pt>
                <c:pt idx="3629">
                  <c:v>3.1250000000000002E-3</c:v>
                </c:pt>
                <c:pt idx="3630">
                  <c:v>1.0256410000000001E-2</c:v>
                </c:pt>
                <c:pt idx="3631">
                  <c:v>3.8768984999999999E-2</c:v>
                </c:pt>
                <c:pt idx="3632">
                  <c:v>5.1870748000000001E-2</c:v>
                </c:pt>
                <c:pt idx="3633">
                  <c:v>5.2173913000000002E-2</c:v>
                </c:pt>
                <c:pt idx="3634">
                  <c:v>0.15158371000000001</c:v>
                </c:pt>
                <c:pt idx="3635">
                  <c:v>2.5688072999999999E-2</c:v>
                </c:pt>
                <c:pt idx="3636">
                  <c:v>0.13203883499999999</c:v>
                </c:pt>
                <c:pt idx="3637">
                  <c:v>0.269081501</c:v>
                </c:pt>
                <c:pt idx="3638">
                  <c:v>-1.8072288999999998E-2</c:v>
                </c:pt>
                <c:pt idx="3639">
                  <c:v>-4.5480881000000001E-2</c:v>
                </c:pt>
                <c:pt idx="3640">
                  <c:v>0.19851577000000001</c:v>
                </c:pt>
                <c:pt idx="3641">
                  <c:v>0.345454545</c:v>
                </c:pt>
                <c:pt idx="3642">
                  <c:v>7.3939394000000006E-2</c:v>
                </c:pt>
                <c:pt idx="3643">
                  <c:v>6.9400631000000004E-2</c:v>
                </c:pt>
                <c:pt idx="3644">
                  <c:v>7.0013210000000006E-2</c:v>
                </c:pt>
                <c:pt idx="3645">
                  <c:v>8.8731628000000007E-2</c:v>
                </c:pt>
                <c:pt idx="3646">
                  <c:v>-5.4666667000000002E-2</c:v>
                </c:pt>
                <c:pt idx="3647">
                  <c:v>9.1428571E-2</c:v>
                </c:pt>
                <c:pt idx="3648">
                  <c:v>8.9542189999999994E-2</c:v>
                </c:pt>
                <c:pt idx="3649">
                  <c:v>0.19550000000000001</c:v>
                </c:pt>
                <c:pt idx="3650">
                  <c:v>5.8823528999999999E-2</c:v>
                </c:pt>
                <c:pt idx="3651">
                  <c:v>4.4660194E-2</c:v>
                </c:pt>
                <c:pt idx="3652">
                  <c:v>-9.0345895999999995E-2</c:v>
                </c:pt>
                <c:pt idx="3653">
                  <c:v>0.117285531</c:v>
                </c:pt>
                <c:pt idx="3654">
                  <c:v>0.22990654199999999</c:v>
                </c:pt>
                <c:pt idx="3655">
                  <c:v>2.7102804000000001E-2</c:v>
                </c:pt>
                <c:pt idx="3656">
                  <c:v>-4.9207219999999998E-3</c:v>
                </c:pt>
                <c:pt idx="3657">
                  <c:v>2.9885057E-2</c:v>
                </c:pt>
                <c:pt idx="3658">
                  <c:v>0.105556847</c:v>
                </c:pt>
                <c:pt idx="3659">
                  <c:v>0.24979591800000001</c:v>
                </c:pt>
                <c:pt idx="3660">
                  <c:v>0.127887789</c:v>
                </c:pt>
                <c:pt idx="3661">
                  <c:v>0.10555555599999999</c:v>
                </c:pt>
                <c:pt idx="3662">
                  <c:v>0.21620830899999999</c:v>
                </c:pt>
                <c:pt idx="3663">
                  <c:v>4.8828120000000003E-3</c:v>
                </c:pt>
                <c:pt idx="3664">
                  <c:v>0.19575163400000001</c:v>
                </c:pt>
                <c:pt idx="3665">
                  <c:v>0.14833333300000001</c:v>
                </c:pt>
                <c:pt idx="3666">
                  <c:v>0.30144927500000002</c:v>
                </c:pt>
                <c:pt idx="3667">
                  <c:v>0.21937530499999999</c:v>
                </c:pt>
                <c:pt idx="3668">
                  <c:v>0.38633377099999999</c:v>
                </c:pt>
                <c:pt idx="3669">
                  <c:v>-1.0500808E-2</c:v>
                </c:pt>
                <c:pt idx="3670">
                  <c:v>0.109677419</c:v>
                </c:pt>
                <c:pt idx="3671">
                  <c:v>0.121281465</c:v>
                </c:pt>
                <c:pt idx="3672">
                  <c:v>6.3075832999999998E-2</c:v>
                </c:pt>
                <c:pt idx="3673">
                  <c:v>-4.0358744000000002E-2</c:v>
                </c:pt>
                <c:pt idx="3674">
                  <c:v>9.4890510999999997E-2</c:v>
                </c:pt>
                <c:pt idx="3675">
                  <c:v>-1.1976048E-2</c:v>
                </c:pt>
                <c:pt idx="3676">
                  <c:v>0.28089887600000002</c:v>
                </c:pt>
                <c:pt idx="3677">
                  <c:v>0.102477095</c:v>
                </c:pt>
                <c:pt idx="3678">
                  <c:v>-3.1688312000000003E-2</c:v>
                </c:pt>
                <c:pt idx="3679">
                  <c:v>0.52835820899999997</c:v>
                </c:pt>
                <c:pt idx="3680">
                  <c:v>4.6644295000000002E-2</c:v>
                </c:pt>
                <c:pt idx="3681">
                  <c:v>-7.3206441999999997E-2</c:v>
                </c:pt>
                <c:pt idx="3682">
                  <c:v>-8.4112149999999997E-2</c:v>
                </c:pt>
                <c:pt idx="3683">
                  <c:v>0.233333333</c:v>
                </c:pt>
                <c:pt idx="3684">
                  <c:v>0.48</c:v>
                </c:pt>
                <c:pt idx="3685">
                  <c:v>4.8863636000000002E-2</c:v>
                </c:pt>
                <c:pt idx="3686">
                  <c:v>1.2658228000000001E-2</c:v>
                </c:pt>
                <c:pt idx="3687">
                  <c:v>-6.4171122999999997E-2</c:v>
                </c:pt>
                <c:pt idx="3688">
                  <c:v>-0.11879350299999999</c:v>
                </c:pt>
                <c:pt idx="3689">
                  <c:v>0.120622568</c:v>
                </c:pt>
                <c:pt idx="3690">
                  <c:v>6.0728745000000001E-2</c:v>
                </c:pt>
                <c:pt idx="3691">
                  <c:v>5.0883392E-2</c:v>
                </c:pt>
                <c:pt idx="3692">
                  <c:v>-3.8461538000000003E-2</c:v>
                </c:pt>
                <c:pt idx="3693">
                  <c:v>-6.2272960000000002E-3</c:v>
                </c:pt>
                <c:pt idx="3694">
                  <c:v>0.127516779</c:v>
                </c:pt>
                <c:pt idx="3695">
                  <c:v>0.36078431399999999</c:v>
                </c:pt>
                <c:pt idx="3696">
                  <c:v>1.5661445999999999E-2</c:v>
                </c:pt>
                <c:pt idx="3697">
                  <c:v>1.8024262999999999E-2</c:v>
                </c:pt>
                <c:pt idx="3698">
                  <c:v>-0.35</c:v>
                </c:pt>
                <c:pt idx="3699">
                  <c:v>-5.217045E-2</c:v>
                </c:pt>
                <c:pt idx="3700">
                  <c:v>9.0608465999999999E-2</c:v>
                </c:pt>
                <c:pt idx="3701">
                  <c:v>4.091653E-2</c:v>
                </c:pt>
                <c:pt idx="3702">
                  <c:v>0.119151251</c:v>
                </c:pt>
                <c:pt idx="3703">
                  <c:v>0.28038776999999998</c:v>
                </c:pt>
                <c:pt idx="3704">
                  <c:v>0.123124358</c:v>
                </c:pt>
                <c:pt idx="3705">
                  <c:v>3.4657649999999998E-2</c:v>
                </c:pt>
                <c:pt idx="3706">
                  <c:v>0.287564767</c:v>
                </c:pt>
                <c:pt idx="3707">
                  <c:v>2.1100917E-2</c:v>
                </c:pt>
                <c:pt idx="3708">
                  <c:v>7.2379848999999996E-2</c:v>
                </c:pt>
                <c:pt idx="3709">
                  <c:v>1.8265718E-2</c:v>
                </c:pt>
                <c:pt idx="3710">
                  <c:v>4.4967880000000002E-2</c:v>
                </c:pt>
                <c:pt idx="3711">
                  <c:v>1.6767455000000001E-2</c:v>
                </c:pt>
                <c:pt idx="3712">
                  <c:v>7.7639752000000006E-2</c:v>
                </c:pt>
                <c:pt idx="3713">
                  <c:v>-1.2631579E-2</c:v>
                </c:pt>
                <c:pt idx="3714">
                  <c:v>0.187943262</c:v>
                </c:pt>
                <c:pt idx="3715">
                  <c:v>-9.0747331000000001E-2</c:v>
                </c:pt>
                <c:pt idx="3716">
                  <c:v>-1.9493177E-2</c:v>
                </c:pt>
                <c:pt idx="3717">
                  <c:v>0.20807339399999999</c:v>
                </c:pt>
                <c:pt idx="3718">
                  <c:v>0.17096774200000001</c:v>
                </c:pt>
                <c:pt idx="3719">
                  <c:v>4.8054920000000001E-2</c:v>
                </c:pt>
                <c:pt idx="3720">
                  <c:v>-0.17560073900000001</c:v>
                </c:pt>
                <c:pt idx="3721">
                  <c:v>-2.9735682999999999E-2</c:v>
                </c:pt>
                <c:pt idx="3722">
                  <c:v>3.5911602000000001E-2</c:v>
                </c:pt>
                <c:pt idx="3723">
                  <c:v>-1.7647059E-2</c:v>
                </c:pt>
                <c:pt idx="3724">
                  <c:v>2.2727272999999999E-2</c:v>
                </c:pt>
                <c:pt idx="3725">
                  <c:v>0.24623115600000001</c:v>
                </c:pt>
                <c:pt idx="3726">
                  <c:v>2.1859435999999999E-2</c:v>
                </c:pt>
                <c:pt idx="3727">
                  <c:v>-5.6451612999999998E-2</c:v>
                </c:pt>
                <c:pt idx="3728">
                  <c:v>8.3333332999999996E-2</c:v>
                </c:pt>
                <c:pt idx="3729">
                  <c:v>0.16288782800000001</c:v>
                </c:pt>
                <c:pt idx="3730">
                  <c:v>1.7443811E-2</c:v>
                </c:pt>
                <c:pt idx="3731">
                  <c:v>7.1783937000000006E-2</c:v>
                </c:pt>
                <c:pt idx="3732">
                  <c:v>-3.125E-2</c:v>
                </c:pt>
                <c:pt idx="3733">
                  <c:v>-0.26890756300000002</c:v>
                </c:pt>
                <c:pt idx="3734">
                  <c:v>-1.3043478000000001E-2</c:v>
                </c:pt>
                <c:pt idx="3735">
                  <c:v>0.17307144899999999</c:v>
                </c:pt>
                <c:pt idx="3736">
                  <c:v>8.1886792E-2</c:v>
                </c:pt>
                <c:pt idx="3737">
                  <c:v>9.2222222000000006E-2</c:v>
                </c:pt>
                <c:pt idx="3738">
                  <c:v>0.21509433999999999</c:v>
                </c:pt>
                <c:pt idx="3739">
                  <c:v>3.2028470000000003E-2</c:v>
                </c:pt>
                <c:pt idx="3740">
                  <c:v>0.27577639799999998</c:v>
                </c:pt>
                <c:pt idx="3741">
                  <c:v>7.0306362999999997E-2</c:v>
                </c:pt>
                <c:pt idx="3742">
                  <c:v>-0.101284585</c:v>
                </c:pt>
                <c:pt idx="3743">
                  <c:v>0.11898017</c:v>
                </c:pt>
                <c:pt idx="3744">
                  <c:v>1.5979381000000001E-2</c:v>
                </c:pt>
                <c:pt idx="3745">
                  <c:v>2.7361900000000001E-2</c:v>
                </c:pt>
                <c:pt idx="3746">
                  <c:v>3.6703155000000001E-2</c:v>
                </c:pt>
                <c:pt idx="3747">
                  <c:v>2.9876976999999999E-2</c:v>
                </c:pt>
                <c:pt idx="3748">
                  <c:v>5.1779934999999999E-2</c:v>
                </c:pt>
                <c:pt idx="3749">
                  <c:v>9.0909090999999997E-2</c:v>
                </c:pt>
                <c:pt idx="3750">
                  <c:v>-2.4568393000000001E-2</c:v>
                </c:pt>
                <c:pt idx="3751">
                  <c:v>0.27257799700000002</c:v>
                </c:pt>
                <c:pt idx="3752">
                  <c:v>0.30612244900000002</c:v>
                </c:pt>
                <c:pt idx="3753">
                  <c:v>0.17478991599999999</c:v>
                </c:pt>
                <c:pt idx="3754">
                  <c:v>0.33533834600000001</c:v>
                </c:pt>
                <c:pt idx="3755">
                  <c:v>0.38597306100000001</c:v>
                </c:pt>
                <c:pt idx="3756">
                  <c:v>0.28029104700000002</c:v>
                </c:pt>
                <c:pt idx="3757">
                  <c:v>1.1235955000000001E-2</c:v>
                </c:pt>
                <c:pt idx="3758">
                  <c:v>3.2615384999999997E-2</c:v>
                </c:pt>
                <c:pt idx="3759">
                  <c:v>7.8437499999999993E-2</c:v>
                </c:pt>
                <c:pt idx="3760">
                  <c:v>8.4337349000000006E-2</c:v>
                </c:pt>
                <c:pt idx="3761">
                  <c:v>-4.1878172999999998E-2</c:v>
                </c:pt>
                <c:pt idx="3762">
                  <c:v>2.8301887000000001E-2</c:v>
                </c:pt>
                <c:pt idx="3763">
                  <c:v>-2.745098E-2</c:v>
                </c:pt>
                <c:pt idx="3764">
                  <c:v>0.3</c:v>
                </c:pt>
                <c:pt idx="3765">
                  <c:v>6.2125512000000001E-2</c:v>
                </c:pt>
                <c:pt idx="3766">
                  <c:v>4.1666666999999998E-2</c:v>
                </c:pt>
                <c:pt idx="3767">
                  <c:v>0.24635514</c:v>
                </c:pt>
                <c:pt idx="3768">
                  <c:v>-0.02</c:v>
                </c:pt>
                <c:pt idx="3769">
                  <c:v>-2.4162781000000001E-2</c:v>
                </c:pt>
                <c:pt idx="3770">
                  <c:v>0.117424242</c:v>
                </c:pt>
                <c:pt idx="3771">
                  <c:v>5.4867257000000003E-2</c:v>
                </c:pt>
                <c:pt idx="3772">
                  <c:v>1.8072288999999998E-2</c:v>
                </c:pt>
                <c:pt idx="3773">
                  <c:v>6.1090908999999999E-2</c:v>
                </c:pt>
                <c:pt idx="3774">
                  <c:v>7.4445618000000005E-2</c:v>
                </c:pt>
                <c:pt idx="3775">
                  <c:v>6.0836502000000001E-2</c:v>
                </c:pt>
                <c:pt idx="3776">
                  <c:v>1.6293279000000001E-2</c:v>
                </c:pt>
                <c:pt idx="3777">
                  <c:v>0.16123932999999999</c:v>
                </c:pt>
                <c:pt idx="3778">
                  <c:v>-6.3025210000000002E-3</c:v>
                </c:pt>
                <c:pt idx="3779">
                  <c:v>6.9169959999999999E-3</c:v>
                </c:pt>
                <c:pt idx="3780">
                  <c:v>0.241706161</c:v>
                </c:pt>
                <c:pt idx="3781">
                  <c:v>0.183606557</c:v>
                </c:pt>
                <c:pt idx="3782">
                  <c:v>6.8062827000000006E-2</c:v>
                </c:pt>
                <c:pt idx="3783">
                  <c:v>0.12460733</c:v>
                </c:pt>
                <c:pt idx="3784">
                  <c:v>0.218866171</c:v>
                </c:pt>
                <c:pt idx="3785">
                  <c:v>-1.2839506000000001E-2</c:v>
                </c:pt>
                <c:pt idx="3786">
                  <c:v>-1.1111111E-2</c:v>
                </c:pt>
                <c:pt idx="3787">
                  <c:v>0.68571428599999995</c:v>
                </c:pt>
                <c:pt idx="3788">
                  <c:v>0.13730803999999999</c:v>
                </c:pt>
                <c:pt idx="3789">
                  <c:v>-0.161603888</c:v>
                </c:pt>
                <c:pt idx="3790">
                  <c:v>0.110393423</c:v>
                </c:pt>
                <c:pt idx="3791">
                  <c:v>3.6915346000000002E-2</c:v>
                </c:pt>
                <c:pt idx="3792">
                  <c:v>2.1363635999999998E-2</c:v>
                </c:pt>
                <c:pt idx="3793">
                  <c:v>0.20019157100000001</c:v>
                </c:pt>
                <c:pt idx="3794">
                  <c:v>3.1914893999999999E-2</c:v>
                </c:pt>
                <c:pt idx="3795">
                  <c:v>0.107929515</c:v>
                </c:pt>
                <c:pt idx="3796">
                  <c:v>0.25456292000000003</c:v>
                </c:pt>
                <c:pt idx="3797">
                  <c:v>-4.7393365E-2</c:v>
                </c:pt>
                <c:pt idx="3798">
                  <c:v>0.10227272699999999</c:v>
                </c:pt>
                <c:pt idx="3799">
                  <c:v>3.7530863999999997E-2</c:v>
                </c:pt>
                <c:pt idx="3800">
                  <c:v>-8.7999999999999995E-2</c:v>
                </c:pt>
                <c:pt idx="3801">
                  <c:v>5.5555555999999999E-2</c:v>
                </c:pt>
                <c:pt idx="3802">
                  <c:v>0.29323308300000001</c:v>
                </c:pt>
                <c:pt idx="3803">
                  <c:v>-2.5477706999999999E-2</c:v>
                </c:pt>
                <c:pt idx="3804">
                  <c:v>0.131099782</c:v>
                </c:pt>
                <c:pt idx="3805">
                  <c:v>-4.5454550000000003E-3</c:v>
                </c:pt>
                <c:pt idx="3806">
                  <c:v>-0.167676768</c:v>
                </c:pt>
                <c:pt idx="3807">
                  <c:v>4.6979866000000002E-2</c:v>
                </c:pt>
                <c:pt idx="3808">
                  <c:v>0.10666666700000001</c:v>
                </c:pt>
                <c:pt idx="3809">
                  <c:v>2.739726E-2</c:v>
                </c:pt>
                <c:pt idx="3810">
                  <c:v>9.0217390999999994E-2</c:v>
                </c:pt>
                <c:pt idx="3811">
                  <c:v>0.10956663899999999</c:v>
                </c:pt>
                <c:pt idx="3812">
                  <c:v>-6.2111801000000001E-2</c:v>
                </c:pt>
                <c:pt idx="3813">
                  <c:v>-1.1402509999999999E-3</c:v>
                </c:pt>
                <c:pt idx="3814">
                  <c:v>-1.8932039000000001E-2</c:v>
                </c:pt>
                <c:pt idx="3815">
                  <c:v>0.14223551800000001</c:v>
                </c:pt>
                <c:pt idx="3816">
                  <c:v>5.9669303E-2</c:v>
                </c:pt>
                <c:pt idx="3817">
                  <c:v>4.3362239999999996E-3</c:v>
                </c:pt>
                <c:pt idx="3818">
                  <c:v>6.8268985000000004E-2</c:v>
                </c:pt>
                <c:pt idx="3819">
                  <c:v>0.13183915600000001</c:v>
                </c:pt>
                <c:pt idx="3820">
                  <c:v>-7.0466320999999998E-2</c:v>
                </c:pt>
                <c:pt idx="3821">
                  <c:v>-3.8741625000000002E-2</c:v>
                </c:pt>
                <c:pt idx="3822">
                  <c:v>0.15606936399999999</c:v>
                </c:pt>
                <c:pt idx="3823">
                  <c:v>0.19518938299999999</c:v>
                </c:pt>
                <c:pt idx="3824">
                  <c:v>3.3103448000000001E-2</c:v>
                </c:pt>
                <c:pt idx="3825">
                  <c:v>-9.4936708999999994E-2</c:v>
                </c:pt>
                <c:pt idx="3826">
                  <c:v>8.0099502000000003E-2</c:v>
                </c:pt>
                <c:pt idx="3827">
                  <c:v>-1.7706821000000001E-2</c:v>
                </c:pt>
                <c:pt idx="3828">
                  <c:v>4.2763158000000003E-2</c:v>
                </c:pt>
                <c:pt idx="3829">
                  <c:v>0.156899811</c:v>
                </c:pt>
                <c:pt idx="3830">
                  <c:v>0.13702623899999999</c:v>
                </c:pt>
                <c:pt idx="3831">
                  <c:v>-5.2259886999999998E-2</c:v>
                </c:pt>
                <c:pt idx="3832">
                  <c:v>0.49425287400000001</c:v>
                </c:pt>
                <c:pt idx="3833">
                  <c:v>0.117334906</c:v>
                </c:pt>
                <c:pt idx="3834">
                  <c:v>3.9032006000000001E-2</c:v>
                </c:pt>
                <c:pt idx="3835">
                  <c:v>6.0465115999999999E-2</c:v>
                </c:pt>
                <c:pt idx="3836">
                  <c:v>2.2727272999999999E-2</c:v>
                </c:pt>
                <c:pt idx="3837">
                  <c:v>-5.8620690000000003E-2</c:v>
                </c:pt>
                <c:pt idx="3838">
                  <c:v>4.6393210999999997E-2</c:v>
                </c:pt>
                <c:pt idx="3839">
                  <c:v>6.3829786999999999E-2</c:v>
                </c:pt>
                <c:pt idx="3840">
                  <c:v>-1.9512195E-2</c:v>
                </c:pt>
                <c:pt idx="3841">
                  <c:v>0.438656614</c:v>
                </c:pt>
                <c:pt idx="3842">
                  <c:v>0.148217822</c:v>
                </c:pt>
                <c:pt idx="3843">
                  <c:v>0.13200156699999999</c:v>
                </c:pt>
                <c:pt idx="3844">
                  <c:v>9.3106995999999997E-2</c:v>
                </c:pt>
                <c:pt idx="3845">
                  <c:v>0.18307610399999999</c:v>
                </c:pt>
                <c:pt idx="3846">
                  <c:v>5.5248618999999999E-2</c:v>
                </c:pt>
                <c:pt idx="3847">
                  <c:v>4.4072118E-2</c:v>
                </c:pt>
                <c:pt idx="3848">
                  <c:v>-4.3777361000000001E-2</c:v>
                </c:pt>
                <c:pt idx="3849">
                  <c:v>4.3574360999999999E-2</c:v>
                </c:pt>
                <c:pt idx="3850">
                  <c:v>9.2095450999999995E-2</c:v>
                </c:pt>
                <c:pt idx="3851">
                  <c:v>2.5000000000000001E-2</c:v>
                </c:pt>
                <c:pt idx="3852">
                  <c:v>0.23870967700000001</c:v>
                </c:pt>
                <c:pt idx="3853">
                  <c:v>7.3616019000000005E-2</c:v>
                </c:pt>
                <c:pt idx="3854">
                  <c:v>0.10719323</c:v>
                </c:pt>
                <c:pt idx="3855">
                  <c:v>-3.5454544999999997E-2</c:v>
                </c:pt>
                <c:pt idx="3856">
                  <c:v>7.5635277000000001E-2</c:v>
                </c:pt>
                <c:pt idx="3857">
                  <c:v>0.11275964400000001</c:v>
                </c:pt>
                <c:pt idx="3858">
                  <c:v>6.9559864999999999E-2</c:v>
                </c:pt>
                <c:pt idx="3859">
                  <c:v>5.9319389999999998E-3</c:v>
                </c:pt>
                <c:pt idx="3860">
                  <c:v>4.0459769999999999E-2</c:v>
                </c:pt>
                <c:pt idx="3861">
                  <c:v>0.123829787</c:v>
                </c:pt>
                <c:pt idx="3862">
                  <c:v>8.9211040000000005E-2</c:v>
                </c:pt>
                <c:pt idx="3863">
                  <c:v>-3.9965095999999999E-2</c:v>
                </c:pt>
                <c:pt idx="3864">
                  <c:v>5.7142859999999998E-3</c:v>
                </c:pt>
                <c:pt idx="3865">
                  <c:v>4.0265487000000003E-2</c:v>
                </c:pt>
                <c:pt idx="3866">
                  <c:v>0.64814814799999998</c:v>
                </c:pt>
                <c:pt idx="3867">
                  <c:v>8.2677164999999997E-2</c:v>
                </c:pt>
                <c:pt idx="3868">
                  <c:v>4.7381545999999997E-2</c:v>
                </c:pt>
                <c:pt idx="3869">
                  <c:v>-0.10353953</c:v>
                </c:pt>
                <c:pt idx="3870">
                  <c:v>-9.7222221999999997E-2</c:v>
                </c:pt>
                <c:pt idx="3871">
                  <c:v>8.2098765000000004E-2</c:v>
                </c:pt>
                <c:pt idx="3872">
                  <c:v>4.1029206999999998E-2</c:v>
                </c:pt>
                <c:pt idx="3873">
                  <c:v>4.4638949999999997E-2</c:v>
                </c:pt>
                <c:pt idx="3874">
                  <c:v>0.11242424199999999</c:v>
                </c:pt>
                <c:pt idx="3875">
                  <c:v>0.15947925099999999</c:v>
                </c:pt>
                <c:pt idx="3876">
                  <c:v>0.19961240299999999</c:v>
                </c:pt>
                <c:pt idx="3877">
                  <c:v>0.168458781</c:v>
                </c:pt>
                <c:pt idx="3878">
                  <c:v>3.3690657999999998E-2</c:v>
                </c:pt>
                <c:pt idx="3879">
                  <c:v>1.3189447999999999E-2</c:v>
                </c:pt>
                <c:pt idx="3880">
                  <c:v>-0.17021276599999999</c:v>
                </c:pt>
                <c:pt idx="3881">
                  <c:v>7.9405519999999993E-2</c:v>
                </c:pt>
                <c:pt idx="3882">
                  <c:v>2.9498525000000001E-2</c:v>
                </c:pt>
                <c:pt idx="3883">
                  <c:v>5.9196617E-2</c:v>
                </c:pt>
                <c:pt idx="3884">
                  <c:v>3.6569986999999998E-2</c:v>
                </c:pt>
                <c:pt idx="3885">
                  <c:v>-0.21815754300000001</c:v>
                </c:pt>
                <c:pt idx="3886">
                  <c:v>7.7525773000000006E-2</c:v>
                </c:pt>
                <c:pt idx="3887">
                  <c:v>6.4581231000000003E-2</c:v>
                </c:pt>
                <c:pt idx="3888">
                  <c:v>0.13402985100000001</c:v>
                </c:pt>
                <c:pt idx="3889">
                  <c:v>-5.8883456000000001E-2</c:v>
                </c:pt>
                <c:pt idx="3890">
                  <c:v>0.123939987</c:v>
                </c:pt>
                <c:pt idx="3891">
                  <c:v>-9.7276259999999996E-3</c:v>
                </c:pt>
                <c:pt idx="3892">
                  <c:v>-1.6260163000000001E-2</c:v>
                </c:pt>
                <c:pt idx="3893">
                  <c:v>4.9733569999999998E-2</c:v>
                </c:pt>
                <c:pt idx="3894">
                  <c:v>1.7623363999999999E-2</c:v>
                </c:pt>
                <c:pt idx="3895">
                  <c:v>0.144334975</c:v>
                </c:pt>
                <c:pt idx="3896">
                  <c:v>5.8208955E-2</c:v>
                </c:pt>
                <c:pt idx="3897">
                  <c:v>0.18076616100000001</c:v>
                </c:pt>
                <c:pt idx="3898">
                  <c:v>-7.7419354999999995E-2</c:v>
                </c:pt>
                <c:pt idx="3899">
                  <c:v>6.4756446999999995E-2</c:v>
                </c:pt>
                <c:pt idx="3900">
                  <c:v>0.248</c:v>
                </c:pt>
                <c:pt idx="3901">
                  <c:v>-0.163333333</c:v>
                </c:pt>
                <c:pt idx="3902">
                  <c:v>0.118473896</c:v>
                </c:pt>
                <c:pt idx="3903">
                  <c:v>-1.0786517000000001E-2</c:v>
                </c:pt>
                <c:pt idx="3904">
                  <c:v>0.2</c:v>
                </c:pt>
                <c:pt idx="3905">
                  <c:v>0.208522863</c:v>
                </c:pt>
                <c:pt idx="3906">
                  <c:v>5.9322034000000003E-2</c:v>
                </c:pt>
                <c:pt idx="3907">
                  <c:v>0.107962213</c:v>
                </c:pt>
                <c:pt idx="3908">
                  <c:v>3.8029924999999999E-2</c:v>
                </c:pt>
                <c:pt idx="3909">
                  <c:v>-0.143266476</c:v>
                </c:pt>
                <c:pt idx="3910">
                  <c:v>-2.2696929000000001E-2</c:v>
                </c:pt>
                <c:pt idx="3911">
                  <c:v>0.24461875199999999</c:v>
                </c:pt>
                <c:pt idx="3912">
                  <c:v>6.3605441999999998E-2</c:v>
                </c:pt>
                <c:pt idx="3913">
                  <c:v>-4.9586776999999999E-2</c:v>
                </c:pt>
                <c:pt idx="3914">
                  <c:v>6.5207269999999996E-3</c:v>
                </c:pt>
                <c:pt idx="3915">
                  <c:v>0.108597285</c:v>
                </c:pt>
                <c:pt idx="3916">
                  <c:v>2.1343049999999999E-2</c:v>
                </c:pt>
                <c:pt idx="3917">
                  <c:v>-1.0297483E-2</c:v>
                </c:pt>
                <c:pt idx="3918">
                  <c:v>0.175653325</c:v>
                </c:pt>
                <c:pt idx="3919">
                  <c:v>-0.12121212100000001</c:v>
                </c:pt>
                <c:pt idx="3920">
                  <c:v>-6.0014460999999998E-2</c:v>
                </c:pt>
                <c:pt idx="3921">
                  <c:v>6.3719116000000006E-2</c:v>
                </c:pt>
                <c:pt idx="3922">
                  <c:v>0.42433697300000001</c:v>
                </c:pt>
                <c:pt idx="3923">
                  <c:v>-1.3477088999999999E-2</c:v>
                </c:pt>
                <c:pt idx="3924">
                  <c:v>4.9425286999999998E-2</c:v>
                </c:pt>
                <c:pt idx="3925">
                  <c:v>-0.111641791</c:v>
                </c:pt>
                <c:pt idx="3926">
                  <c:v>0.110243902</c:v>
                </c:pt>
                <c:pt idx="3927">
                  <c:v>1.8633540000000001E-2</c:v>
                </c:pt>
                <c:pt idx="3928">
                  <c:v>0.19158878500000001</c:v>
                </c:pt>
                <c:pt idx="3929">
                  <c:v>6.4629847000000004E-2</c:v>
                </c:pt>
                <c:pt idx="3930">
                  <c:v>-6.4971750999999994E-2</c:v>
                </c:pt>
                <c:pt idx="3931">
                  <c:v>4.7570332E-2</c:v>
                </c:pt>
                <c:pt idx="3932">
                  <c:v>3.597884E-3</c:v>
                </c:pt>
                <c:pt idx="3933">
                  <c:v>6.7058824000000003E-2</c:v>
                </c:pt>
                <c:pt idx="3934">
                  <c:v>0.55980861199999998</c:v>
                </c:pt>
                <c:pt idx="3935">
                  <c:v>0.173819742</c:v>
                </c:pt>
                <c:pt idx="3936">
                  <c:v>9.96264E-3</c:v>
                </c:pt>
                <c:pt idx="3937">
                  <c:v>0.20394736799999999</c:v>
                </c:pt>
                <c:pt idx="3938">
                  <c:v>8.3333332999999996E-2</c:v>
                </c:pt>
                <c:pt idx="3939">
                  <c:v>0</c:v>
                </c:pt>
                <c:pt idx="3940">
                  <c:v>-4.5506260000000003E-3</c:v>
                </c:pt>
                <c:pt idx="3941">
                  <c:v>-3.7088550000000001E-3</c:v>
                </c:pt>
                <c:pt idx="3942">
                  <c:v>-2.4295010999999998E-2</c:v>
                </c:pt>
                <c:pt idx="3943">
                  <c:v>-0.31712473600000002</c:v>
                </c:pt>
                <c:pt idx="3944">
                  <c:v>8.8755708000000003E-2</c:v>
                </c:pt>
                <c:pt idx="3945">
                  <c:v>-0.36863691199999998</c:v>
                </c:pt>
                <c:pt idx="3946">
                  <c:v>-2.4630541999999998E-2</c:v>
                </c:pt>
                <c:pt idx="3947">
                  <c:v>3.3505155000000002E-2</c:v>
                </c:pt>
                <c:pt idx="3948">
                  <c:v>6.2865497000000006E-2</c:v>
                </c:pt>
                <c:pt idx="3949">
                  <c:v>8.5271317999999999E-2</c:v>
                </c:pt>
                <c:pt idx="3950">
                  <c:v>7.4721190000000007E-2</c:v>
                </c:pt>
                <c:pt idx="3951">
                  <c:v>9.8875073999999993E-2</c:v>
                </c:pt>
                <c:pt idx="3952">
                  <c:v>0.13168086800000001</c:v>
                </c:pt>
                <c:pt idx="3953">
                  <c:v>0.43863816300000003</c:v>
                </c:pt>
                <c:pt idx="3954">
                  <c:v>3.577371E-2</c:v>
                </c:pt>
                <c:pt idx="3955">
                  <c:v>-0.12374581900000001</c:v>
                </c:pt>
                <c:pt idx="3956">
                  <c:v>0.11470860300000001</c:v>
                </c:pt>
                <c:pt idx="3957">
                  <c:v>0.136690647</c:v>
                </c:pt>
                <c:pt idx="3958">
                  <c:v>-8.5640695000000003E-2</c:v>
                </c:pt>
                <c:pt idx="3959">
                  <c:v>-0.199328108</c:v>
                </c:pt>
                <c:pt idx="3960">
                  <c:v>0.140229885</c:v>
                </c:pt>
                <c:pt idx="3961">
                  <c:v>-2.1739129999999999E-2</c:v>
                </c:pt>
                <c:pt idx="3962">
                  <c:v>1.6129032000000001E-2</c:v>
                </c:pt>
                <c:pt idx="3963">
                  <c:v>-4.3034482999999998E-2</c:v>
                </c:pt>
                <c:pt idx="3964">
                  <c:v>-0.243423423</c:v>
                </c:pt>
                <c:pt idx="3965">
                  <c:v>4.296875E-2</c:v>
                </c:pt>
                <c:pt idx="3966">
                  <c:v>3.2522407000000003E-2</c:v>
                </c:pt>
                <c:pt idx="3967">
                  <c:v>-4.8595291999999998E-2</c:v>
                </c:pt>
                <c:pt idx="3968">
                  <c:v>5.1779934999999999E-2</c:v>
                </c:pt>
                <c:pt idx="3969">
                  <c:v>5.2249637000000002E-2</c:v>
                </c:pt>
                <c:pt idx="3970">
                  <c:v>6.9728366999999999E-2</c:v>
                </c:pt>
                <c:pt idx="3971">
                  <c:v>7.8431372999999999E-2</c:v>
                </c:pt>
                <c:pt idx="3972">
                  <c:v>0.101105845</c:v>
                </c:pt>
                <c:pt idx="3973">
                  <c:v>-5.8358061000000003E-2</c:v>
                </c:pt>
                <c:pt idx="3974">
                  <c:v>-0.187741935</c:v>
                </c:pt>
                <c:pt idx="3975">
                  <c:v>-0.31991434699999999</c:v>
                </c:pt>
                <c:pt idx="3976">
                  <c:v>0</c:v>
                </c:pt>
                <c:pt idx="3977">
                  <c:v>-3.3665834999999998E-2</c:v>
                </c:pt>
                <c:pt idx="3978">
                  <c:v>4.6363636E-2</c:v>
                </c:pt>
                <c:pt idx="3979">
                  <c:v>0.211676647</c:v>
                </c:pt>
                <c:pt idx="3980">
                  <c:v>3.2687650999999998E-2</c:v>
                </c:pt>
                <c:pt idx="3981">
                  <c:v>0.17594654800000001</c:v>
                </c:pt>
                <c:pt idx="3982">
                  <c:v>0.185185185</c:v>
                </c:pt>
                <c:pt idx="3983">
                  <c:v>0.88</c:v>
                </c:pt>
                <c:pt idx="3984">
                  <c:v>0.18543046399999999</c:v>
                </c:pt>
                <c:pt idx="3985">
                  <c:v>-4.2806707999999999E-2</c:v>
                </c:pt>
                <c:pt idx="3986">
                  <c:v>2.1778584E-2</c:v>
                </c:pt>
                <c:pt idx="3987">
                  <c:v>0.36097561</c:v>
                </c:pt>
                <c:pt idx="3988">
                  <c:v>-7.9207919999999994E-3</c:v>
                </c:pt>
                <c:pt idx="3989">
                  <c:v>1.2342857140000001</c:v>
                </c:pt>
                <c:pt idx="3990">
                  <c:v>3.1695721000000003E-2</c:v>
                </c:pt>
                <c:pt idx="3991">
                  <c:v>9.8326360000000002E-2</c:v>
                </c:pt>
                <c:pt idx="3992">
                  <c:v>0.15757575800000001</c:v>
                </c:pt>
                <c:pt idx="3993">
                  <c:v>6.5406977000000005E-2</c:v>
                </c:pt>
                <c:pt idx="3994">
                  <c:v>-1.2063846E-2</c:v>
                </c:pt>
                <c:pt idx="3995">
                  <c:v>-0.16477272700000001</c:v>
                </c:pt>
                <c:pt idx="3996">
                  <c:v>-1.0118044E-2</c:v>
                </c:pt>
                <c:pt idx="3997">
                  <c:v>5.0955410000000003E-3</c:v>
                </c:pt>
                <c:pt idx="3998">
                  <c:v>-4.8780487999999997E-2</c:v>
                </c:pt>
                <c:pt idx="3999">
                  <c:v>0.19262098699999999</c:v>
                </c:pt>
                <c:pt idx="4000">
                  <c:v>0.20585162000000001</c:v>
                </c:pt>
                <c:pt idx="4001">
                  <c:v>-2.0218083000000001E-2</c:v>
                </c:pt>
                <c:pt idx="4002">
                  <c:v>0.10275229399999999</c:v>
                </c:pt>
                <c:pt idx="4003">
                  <c:v>5.7553957000000003E-2</c:v>
                </c:pt>
                <c:pt idx="4004">
                  <c:v>0.529255319</c:v>
                </c:pt>
                <c:pt idx="4005">
                  <c:v>9.7087379999999997E-3</c:v>
                </c:pt>
                <c:pt idx="4006">
                  <c:v>-1.7811705000000001E-2</c:v>
                </c:pt>
                <c:pt idx="4007">
                  <c:v>-4.9450549000000003E-2</c:v>
                </c:pt>
                <c:pt idx="4008">
                  <c:v>3.6902601E-2</c:v>
                </c:pt>
                <c:pt idx="4009">
                  <c:v>5.4117646999999998E-2</c:v>
                </c:pt>
                <c:pt idx="4010">
                  <c:v>5.5072464000000002E-2</c:v>
                </c:pt>
                <c:pt idx="4011">
                  <c:v>-8.4422110999999994E-2</c:v>
                </c:pt>
                <c:pt idx="4012">
                  <c:v>1.7543860000000001E-2</c:v>
                </c:pt>
                <c:pt idx="4013">
                  <c:v>-2.0398702000000001E-2</c:v>
                </c:pt>
                <c:pt idx="4014">
                  <c:v>0.119254658</c:v>
                </c:pt>
                <c:pt idx="4015">
                  <c:v>0.26153846200000003</c:v>
                </c:pt>
                <c:pt idx="4016">
                  <c:v>-7.6154806000000005E-2</c:v>
                </c:pt>
                <c:pt idx="4017">
                  <c:v>-4.2696629E-2</c:v>
                </c:pt>
                <c:pt idx="4018">
                  <c:v>-0.141353383</c:v>
                </c:pt>
                <c:pt idx="4019">
                  <c:v>-0.19139784900000001</c:v>
                </c:pt>
                <c:pt idx="4020">
                  <c:v>0.116504854</c:v>
                </c:pt>
                <c:pt idx="4021">
                  <c:v>-1.5686275E-2</c:v>
                </c:pt>
                <c:pt idx="4022">
                  <c:v>0.24116095000000001</c:v>
                </c:pt>
                <c:pt idx="4023">
                  <c:v>-6.7943174999999995E-2</c:v>
                </c:pt>
                <c:pt idx="4024">
                  <c:v>8.0769230999999997E-2</c:v>
                </c:pt>
                <c:pt idx="4025">
                  <c:v>6.2893080000000004E-3</c:v>
                </c:pt>
                <c:pt idx="4026">
                  <c:v>4.3809524000000002E-2</c:v>
                </c:pt>
                <c:pt idx="4027">
                  <c:v>0.32021466900000001</c:v>
                </c:pt>
                <c:pt idx="4028">
                  <c:v>-0.130057803</c:v>
                </c:pt>
                <c:pt idx="4029">
                  <c:v>7.0120025000000002E-2</c:v>
                </c:pt>
                <c:pt idx="4030">
                  <c:v>3.0403538000000001E-2</c:v>
                </c:pt>
                <c:pt idx="4031">
                  <c:v>0.18667763200000001</c:v>
                </c:pt>
                <c:pt idx="4032">
                  <c:v>0.16079360400000001</c:v>
                </c:pt>
                <c:pt idx="4033">
                  <c:v>4.9853372E-2</c:v>
                </c:pt>
                <c:pt idx="4034">
                  <c:v>0.38095238100000001</c:v>
                </c:pt>
                <c:pt idx="4035">
                  <c:v>-5.3731343000000001E-2</c:v>
                </c:pt>
                <c:pt idx="4036">
                  <c:v>8.4730802999999993E-2</c:v>
                </c:pt>
                <c:pt idx="4037">
                  <c:v>-2.7741934999999999E-2</c:v>
                </c:pt>
                <c:pt idx="4038">
                  <c:v>1.3185778E-2</c:v>
                </c:pt>
                <c:pt idx="4039">
                  <c:v>9.3882752999999999E-2</c:v>
                </c:pt>
                <c:pt idx="4040">
                  <c:v>4.2253521000000002E-2</c:v>
                </c:pt>
                <c:pt idx="4041">
                  <c:v>5.6902002E-2</c:v>
                </c:pt>
                <c:pt idx="4042">
                  <c:v>4.0836653000000001E-2</c:v>
                </c:pt>
                <c:pt idx="4043">
                  <c:v>0.33402061900000002</c:v>
                </c:pt>
                <c:pt idx="4044">
                  <c:v>0.123558843</c:v>
                </c:pt>
                <c:pt idx="4045">
                  <c:v>0.36750788600000001</c:v>
                </c:pt>
                <c:pt idx="4046">
                  <c:v>0.111111111</c:v>
                </c:pt>
                <c:pt idx="4047">
                  <c:v>-0.25440000000000002</c:v>
                </c:pt>
                <c:pt idx="4048">
                  <c:v>2.8963414999999999E-2</c:v>
                </c:pt>
                <c:pt idx="4049">
                  <c:v>0.23202614399999999</c:v>
                </c:pt>
                <c:pt idx="4050">
                  <c:v>7.2972972999999997E-2</c:v>
                </c:pt>
                <c:pt idx="4051">
                  <c:v>-1.4583333E-2</c:v>
                </c:pt>
                <c:pt idx="4052">
                  <c:v>9.0303907000000003E-2</c:v>
                </c:pt>
                <c:pt idx="4053">
                  <c:v>-9.3242087000000001E-2</c:v>
                </c:pt>
                <c:pt idx="4054">
                  <c:v>0.101634684</c:v>
                </c:pt>
                <c:pt idx="4055">
                  <c:v>-0.18233618200000001</c:v>
                </c:pt>
                <c:pt idx="4056">
                  <c:v>-7.2817729999999997E-2</c:v>
                </c:pt>
                <c:pt idx="4057">
                  <c:v>0.122807018</c:v>
                </c:pt>
                <c:pt idx="4058">
                  <c:v>2.5540275000000001E-2</c:v>
                </c:pt>
                <c:pt idx="4059">
                  <c:v>-2.5284091000000002E-2</c:v>
                </c:pt>
                <c:pt idx="4060">
                  <c:v>4.0207523000000002E-2</c:v>
                </c:pt>
                <c:pt idx="4061">
                  <c:v>-2.358143E-2</c:v>
                </c:pt>
                <c:pt idx="4062">
                  <c:v>-9.454545E-3</c:v>
                </c:pt>
                <c:pt idx="4063">
                  <c:v>3.6024845E-2</c:v>
                </c:pt>
                <c:pt idx="4064">
                  <c:v>-4.3613710000000002E-3</c:v>
                </c:pt>
                <c:pt idx="4065">
                  <c:v>0.32922077900000002</c:v>
                </c:pt>
                <c:pt idx="4066">
                  <c:v>0.22004132200000001</c:v>
                </c:pt>
                <c:pt idx="4067">
                  <c:v>-9.3471810000000002E-2</c:v>
                </c:pt>
                <c:pt idx="4068">
                  <c:v>0.11574301100000001</c:v>
                </c:pt>
                <c:pt idx="4069">
                  <c:v>4.0196516000000002E-2</c:v>
                </c:pt>
                <c:pt idx="4070">
                  <c:v>-2.4132730000000002E-2</c:v>
                </c:pt>
                <c:pt idx="4071">
                  <c:v>0.37423800699999998</c:v>
                </c:pt>
                <c:pt idx="4072">
                  <c:v>-1.9111861000000001E-2</c:v>
                </c:pt>
                <c:pt idx="4073">
                  <c:v>7.3619632000000004E-2</c:v>
                </c:pt>
                <c:pt idx="4074">
                  <c:v>5.4749340000000001E-2</c:v>
                </c:pt>
                <c:pt idx="4075">
                  <c:v>0.14201367300000001</c:v>
                </c:pt>
                <c:pt idx="4076">
                  <c:v>0</c:v>
                </c:pt>
                <c:pt idx="4077">
                  <c:v>2.7790639999999999E-3</c:v>
                </c:pt>
                <c:pt idx="4078">
                  <c:v>0.158227848</c:v>
                </c:pt>
                <c:pt idx="4079">
                  <c:v>0.150554675</c:v>
                </c:pt>
                <c:pt idx="4080">
                  <c:v>-4.2857143E-2</c:v>
                </c:pt>
                <c:pt idx="4081">
                  <c:v>-0.235889244</c:v>
                </c:pt>
                <c:pt idx="4082">
                  <c:v>0.18852458999999999</c:v>
                </c:pt>
                <c:pt idx="4083">
                  <c:v>0.34109263699999998</c:v>
                </c:pt>
                <c:pt idx="4084">
                  <c:v>0.17087587300000001</c:v>
                </c:pt>
                <c:pt idx="4085">
                  <c:v>-1.8287938E-2</c:v>
                </c:pt>
                <c:pt idx="4086">
                  <c:v>6.06428E-4</c:v>
                </c:pt>
                <c:pt idx="4087">
                  <c:v>-4.0740740999999997E-2</c:v>
                </c:pt>
                <c:pt idx="4088">
                  <c:v>1.7979315999999999E-2</c:v>
                </c:pt>
                <c:pt idx="4089">
                  <c:v>0.146964856</c:v>
                </c:pt>
                <c:pt idx="4090">
                  <c:v>4.5155992999999998E-2</c:v>
                </c:pt>
                <c:pt idx="4091">
                  <c:v>0.13924050599999999</c:v>
                </c:pt>
                <c:pt idx="4092">
                  <c:v>6.3119928000000006E-2</c:v>
                </c:pt>
                <c:pt idx="4093">
                  <c:v>0.44867549699999998</c:v>
                </c:pt>
                <c:pt idx="4094">
                  <c:v>7.0345900000000003E-2</c:v>
                </c:pt>
                <c:pt idx="4095">
                  <c:v>7.8787879000000005E-2</c:v>
                </c:pt>
                <c:pt idx="4096">
                  <c:v>1.6213389000000002E-2</c:v>
                </c:pt>
                <c:pt idx="4097">
                  <c:v>0.12860465099999999</c:v>
                </c:pt>
                <c:pt idx="4098">
                  <c:v>3.8709676999999998E-2</c:v>
                </c:pt>
                <c:pt idx="4099">
                  <c:v>0.38794726899999998</c:v>
                </c:pt>
                <c:pt idx="4100">
                  <c:v>2.3529412E-2</c:v>
                </c:pt>
                <c:pt idx="4101">
                  <c:v>5.8530511E-2</c:v>
                </c:pt>
                <c:pt idx="4102">
                  <c:v>-0.114942529</c:v>
                </c:pt>
                <c:pt idx="4103">
                  <c:v>0.203508772</c:v>
                </c:pt>
                <c:pt idx="4104">
                  <c:v>0.02</c:v>
                </c:pt>
                <c:pt idx="4105">
                  <c:v>3.1353134999999997E-2</c:v>
                </c:pt>
                <c:pt idx="4106">
                  <c:v>8.8138385999999999E-2</c:v>
                </c:pt>
                <c:pt idx="4107">
                  <c:v>8.5197017999999999E-2</c:v>
                </c:pt>
                <c:pt idx="4108">
                  <c:v>9.4357976999999996E-2</c:v>
                </c:pt>
                <c:pt idx="4109">
                  <c:v>4.3966039999999998E-2</c:v>
                </c:pt>
                <c:pt idx="4110">
                  <c:v>0.27096774200000001</c:v>
                </c:pt>
                <c:pt idx="4111">
                  <c:v>-0.13558282199999999</c:v>
                </c:pt>
                <c:pt idx="4112">
                  <c:v>-0.17630854000000001</c:v>
                </c:pt>
                <c:pt idx="4113">
                  <c:v>0.64509803899999996</c:v>
                </c:pt>
                <c:pt idx="4114">
                  <c:v>-2.1901443999999999E-2</c:v>
                </c:pt>
                <c:pt idx="4115">
                  <c:v>0.39720558900000003</c:v>
                </c:pt>
                <c:pt idx="4116">
                  <c:v>0.177040111</c:v>
                </c:pt>
                <c:pt idx="4117">
                  <c:v>-0.134579439</c:v>
                </c:pt>
                <c:pt idx="4118">
                  <c:v>2.8120894E-2</c:v>
                </c:pt>
                <c:pt idx="4119">
                  <c:v>0.01</c:v>
                </c:pt>
                <c:pt idx="4120">
                  <c:v>-0.133333333</c:v>
                </c:pt>
                <c:pt idx="4121">
                  <c:v>8.2608695999999995E-2</c:v>
                </c:pt>
                <c:pt idx="4122">
                  <c:v>-0.114296936</c:v>
                </c:pt>
                <c:pt idx="4123">
                  <c:v>-5.0809779999999999E-3</c:v>
                </c:pt>
                <c:pt idx="4124">
                  <c:v>1.1926947E-2</c:v>
                </c:pt>
                <c:pt idx="4125">
                  <c:v>0.28858578600000001</c:v>
                </c:pt>
                <c:pt idx="4126">
                  <c:v>0.22516556300000001</c:v>
                </c:pt>
                <c:pt idx="4127">
                  <c:v>0.11097561</c:v>
                </c:pt>
                <c:pt idx="4128">
                  <c:v>0.2421875</c:v>
                </c:pt>
                <c:pt idx="4129">
                  <c:v>0.12203045699999999</c:v>
                </c:pt>
                <c:pt idx="4130">
                  <c:v>0.25097384499999997</c:v>
                </c:pt>
                <c:pt idx="4131">
                  <c:v>4.2983565000000001E-2</c:v>
                </c:pt>
                <c:pt idx="4132">
                  <c:v>5.0420168000000001E-2</c:v>
                </c:pt>
                <c:pt idx="4133">
                  <c:v>9.8466105999999998E-2</c:v>
                </c:pt>
                <c:pt idx="4134">
                  <c:v>0.37537688400000002</c:v>
                </c:pt>
                <c:pt idx="4135">
                  <c:v>0.12540424</c:v>
                </c:pt>
                <c:pt idx="4136">
                  <c:v>8.3557951000000005E-2</c:v>
                </c:pt>
                <c:pt idx="4137">
                  <c:v>7.3002755000000003E-2</c:v>
                </c:pt>
                <c:pt idx="4138">
                  <c:v>2.7951453000000001E-2</c:v>
                </c:pt>
                <c:pt idx="4139">
                  <c:v>5.0574713E-2</c:v>
                </c:pt>
                <c:pt idx="4140">
                  <c:v>0.10567297</c:v>
                </c:pt>
                <c:pt idx="4141">
                  <c:v>0.145737855</c:v>
                </c:pt>
                <c:pt idx="4142">
                  <c:v>-0.29499072399999998</c:v>
                </c:pt>
                <c:pt idx="4143">
                  <c:v>6.3789868999999999E-2</c:v>
                </c:pt>
                <c:pt idx="4144">
                  <c:v>9.9876695000000001E-2</c:v>
                </c:pt>
                <c:pt idx="4145">
                  <c:v>6.8576039000000005E-2</c:v>
                </c:pt>
                <c:pt idx="4146">
                  <c:v>3.2043767000000001E-2</c:v>
                </c:pt>
                <c:pt idx="4147">
                  <c:v>4.9557522E-2</c:v>
                </c:pt>
                <c:pt idx="4148">
                  <c:v>6.1806656000000001E-2</c:v>
                </c:pt>
                <c:pt idx="4149">
                  <c:v>4.3655412999999997E-2</c:v>
                </c:pt>
                <c:pt idx="4150">
                  <c:v>4.0361864999999997E-2</c:v>
                </c:pt>
                <c:pt idx="4151">
                  <c:v>0.202416918</c:v>
                </c:pt>
                <c:pt idx="4152">
                  <c:v>0.26424870499999997</c:v>
                </c:pt>
                <c:pt idx="4153">
                  <c:v>0.14837758100000001</c:v>
                </c:pt>
                <c:pt idx="4154">
                  <c:v>0.18791946300000001</c:v>
                </c:pt>
                <c:pt idx="4155">
                  <c:v>0.12601927399999999</c:v>
                </c:pt>
                <c:pt idx="4156">
                  <c:v>-2.8760425999999999E-2</c:v>
                </c:pt>
                <c:pt idx="4157">
                  <c:v>-0.16091954</c:v>
                </c:pt>
                <c:pt idx="4158">
                  <c:v>3.2273838999999999E-2</c:v>
                </c:pt>
                <c:pt idx="4159">
                  <c:v>7.8313250000000001E-3</c:v>
                </c:pt>
                <c:pt idx="4160">
                  <c:v>-2.5490196E-2</c:v>
                </c:pt>
                <c:pt idx="4161">
                  <c:v>-4.7368419999999998E-3</c:v>
                </c:pt>
                <c:pt idx="4162">
                  <c:v>0.14137931000000001</c:v>
                </c:pt>
                <c:pt idx="4163">
                  <c:v>0.102777778</c:v>
                </c:pt>
                <c:pt idx="4164">
                  <c:v>-5.720339E-2</c:v>
                </c:pt>
                <c:pt idx="4165">
                  <c:v>6.7176587999999995E-2</c:v>
                </c:pt>
                <c:pt idx="4166">
                  <c:v>3.9910062000000003E-2</c:v>
                </c:pt>
                <c:pt idx="4167">
                  <c:v>6.8924303000000006E-2</c:v>
                </c:pt>
                <c:pt idx="4168">
                  <c:v>4.6042421E-2</c:v>
                </c:pt>
                <c:pt idx="4169">
                  <c:v>7.7551019999999998E-2</c:v>
                </c:pt>
                <c:pt idx="4170">
                  <c:v>2.4597115999999999E-2</c:v>
                </c:pt>
                <c:pt idx="4171">
                  <c:v>0.15625</c:v>
                </c:pt>
                <c:pt idx="4172">
                  <c:v>0.162162162</c:v>
                </c:pt>
                <c:pt idx="4173">
                  <c:v>0.15384615400000001</c:v>
                </c:pt>
                <c:pt idx="4174">
                  <c:v>9.6891400000000006E-3</c:v>
                </c:pt>
                <c:pt idx="4175">
                  <c:v>3.2644903000000003E-2</c:v>
                </c:pt>
                <c:pt idx="4176">
                  <c:v>0.238747554</c:v>
                </c:pt>
                <c:pt idx="4177">
                  <c:v>0.3977813</c:v>
                </c:pt>
                <c:pt idx="4178">
                  <c:v>0.119813278</c:v>
                </c:pt>
                <c:pt idx="4179">
                  <c:v>-1.1185682000000001E-2</c:v>
                </c:pt>
                <c:pt idx="4180">
                  <c:v>0.30769230800000003</c:v>
                </c:pt>
                <c:pt idx="4181">
                  <c:v>8.3333332999999996E-2</c:v>
                </c:pt>
                <c:pt idx="4182">
                  <c:v>-3.5897435999999998E-2</c:v>
                </c:pt>
                <c:pt idx="4183">
                  <c:v>6.3535912E-2</c:v>
                </c:pt>
                <c:pt idx="4184">
                  <c:v>3.2064127999999997E-2</c:v>
                </c:pt>
                <c:pt idx="4185">
                  <c:v>0.15015974400000001</c:v>
                </c:pt>
                <c:pt idx="4186">
                  <c:v>4.3509272000000002E-2</c:v>
                </c:pt>
                <c:pt idx="4187">
                  <c:v>5.3608246999999998E-2</c:v>
                </c:pt>
                <c:pt idx="4188">
                  <c:v>6.4888889000000005E-2</c:v>
                </c:pt>
                <c:pt idx="4189">
                  <c:v>-3.5773252999999998E-2</c:v>
                </c:pt>
                <c:pt idx="4190">
                  <c:v>5.2519893999999998E-2</c:v>
                </c:pt>
                <c:pt idx="4191">
                  <c:v>-4.0277778E-2</c:v>
                </c:pt>
                <c:pt idx="4192">
                  <c:v>2.2847099999999999E-2</c:v>
                </c:pt>
                <c:pt idx="4193">
                  <c:v>0.54726368199999997</c:v>
                </c:pt>
                <c:pt idx="4194">
                  <c:v>6.8690096000000006E-2</c:v>
                </c:pt>
                <c:pt idx="4195">
                  <c:v>-2.0833332999999999E-2</c:v>
                </c:pt>
                <c:pt idx="4196">
                  <c:v>4.3071160999999997E-2</c:v>
                </c:pt>
                <c:pt idx="4197">
                  <c:v>-0.16049382700000001</c:v>
                </c:pt>
                <c:pt idx="4198">
                  <c:v>5.7246377000000001E-2</c:v>
                </c:pt>
                <c:pt idx="4199">
                  <c:v>4.9528302000000003E-2</c:v>
                </c:pt>
                <c:pt idx="4200">
                  <c:v>0.11333333299999999</c:v>
                </c:pt>
                <c:pt idx="4201">
                  <c:v>-0.17122752199999999</c:v>
                </c:pt>
                <c:pt idx="4202">
                  <c:v>-0.156056587</c:v>
                </c:pt>
                <c:pt idx="4203">
                  <c:v>-0.16106194700000001</c:v>
                </c:pt>
                <c:pt idx="4204">
                  <c:v>-1.323043E-2</c:v>
                </c:pt>
                <c:pt idx="4205">
                  <c:v>3.3166458000000003E-2</c:v>
                </c:pt>
                <c:pt idx="4206">
                  <c:v>0.20102214700000001</c:v>
                </c:pt>
                <c:pt idx="4207">
                  <c:v>9.5011880000000007E-3</c:v>
                </c:pt>
                <c:pt idx="4208">
                  <c:v>0.15044247799999999</c:v>
                </c:pt>
                <c:pt idx="4209">
                  <c:v>5.0932567999999998E-2</c:v>
                </c:pt>
                <c:pt idx="4210">
                  <c:v>5.289256E-3</c:v>
                </c:pt>
                <c:pt idx="4211">
                  <c:v>2.4780176000000001E-2</c:v>
                </c:pt>
                <c:pt idx="4212">
                  <c:v>3.3166458000000003E-2</c:v>
                </c:pt>
                <c:pt idx="4213">
                  <c:v>-0.129909366</c:v>
                </c:pt>
                <c:pt idx="4214">
                  <c:v>1.3871889E-2</c:v>
                </c:pt>
                <c:pt idx="4215">
                  <c:v>0.47942672200000003</c:v>
                </c:pt>
                <c:pt idx="4216">
                  <c:v>-6.0060060000000004E-3</c:v>
                </c:pt>
                <c:pt idx="4217">
                  <c:v>0.121442125</c:v>
                </c:pt>
                <c:pt idx="4218">
                  <c:v>0.20407420900000001</c:v>
                </c:pt>
                <c:pt idx="4219">
                  <c:v>1.8760908E-2</c:v>
                </c:pt>
                <c:pt idx="4220">
                  <c:v>0.298347107</c:v>
                </c:pt>
                <c:pt idx="4221">
                  <c:v>9.3493150999999997E-2</c:v>
                </c:pt>
                <c:pt idx="4222">
                  <c:v>0.23883495099999999</c:v>
                </c:pt>
                <c:pt idx="4223">
                  <c:v>-4.8854041000000001E-2</c:v>
                </c:pt>
                <c:pt idx="4224">
                  <c:v>-4.1528240000000003E-3</c:v>
                </c:pt>
                <c:pt idx="4225">
                  <c:v>0.144227886</c:v>
                </c:pt>
                <c:pt idx="4226">
                  <c:v>3.8793103000000002E-2</c:v>
                </c:pt>
                <c:pt idx="4227">
                  <c:v>-3.5476189999999998E-2</c:v>
                </c:pt>
                <c:pt idx="4228">
                  <c:v>6.5968918000000001E-2</c:v>
                </c:pt>
                <c:pt idx="4229">
                  <c:v>-2.9077117999999999E-2</c:v>
                </c:pt>
                <c:pt idx="4230">
                  <c:v>-7.352941E-3</c:v>
                </c:pt>
                <c:pt idx="4231">
                  <c:v>0.14000000000000001</c:v>
                </c:pt>
                <c:pt idx="4232">
                  <c:v>-9.4213125999999994E-2</c:v>
                </c:pt>
                <c:pt idx="4233">
                  <c:v>-4.0293040000000002E-2</c:v>
                </c:pt>
                <c:pt idx="4234">
                  <c:v>3.7974684000000002E-2</c:v>
                </c:pt>
                <c:pt idx="4235">
                  <c:v>4.3478260999999997E-2</c:v>
                </c:pt>
                <c:pt idx="4236">
                  <c:v>-0.10149253699999999</c:v>
                </c:pt>
                <c:pt idx="4237">
                  <c:v>-3.9113430000000003E-3</c:v>
                </c:pt>
                <c:pt idx="4238">
                  <c:v>0.23098201900000001</c:v>
                </c:pt>
                <c:pt idx="4239">
                  <c:v>2.0015396000000001E-2</c:v>
                </c:pt>
                <c:pt idx="4240">
                  <c:v>-3.8888889000000003E-2</c:v>
                </c:pt>
                <c:pt idx="4241">
                  <c:v>0.103928571</c:v>
                </c:pt>
                <c:pt idx="4242">
                  <c:v>0.10996916800000001</c:v>
                </c:pt>
                <c:pt idx="4243">
                  <c:v>2.1288515000000001E-2</c:v>
                </c:pt>
                <c:pt idx="4244">
                  <c:v>-2.3311622000000001E-2</c:v>
                </c:pt>
                <c:pt idx="4245">
                  <c:v>0.17883211700000001</c:v>
                </c:pt>
                <c:pt idx="4246">
                  <c:v>0.226209048</c:v>
                </c:pt>
                <c:pt idx="4247">
                  <c:v>0.15077473199999999</c:v>
                </c:pt>
                <c:pt idx="4248">
                  <c:v>9.2537312999999996E-2</c:v>
                </c:pt>
                <c:pt idx="4249">
                  <c:v>0.38575667699999999</c:v>
                </c:pt>
                <c:pt idx="4250">
                  <c:v>0.46541722400000002</c:v>
                </c:pt>
                <c:pt idx="4251">
                  <c:v>-4.6861924999999999E-2</c:v>
                </c:pt>
                <c:pt idx="4252">
                  <c:v>0.182320442</c:v>
                </c:pt>
                <c:pt idx="4253">
                  <c:v>0.55844155799999995</c:v>
                </c:pt>
                <c:pt idx="4254">
                  <c:v>-7.4637680999999997E-2</c:v>
                </c:pt>
                <c:pt idx="4255">
                  <c:v>-1.5634047000000002E-2</c:v>
                </c:pt>
                <c:pt idx="4256">
                  <c:v>5.2734375E-2</c:v>
                </c:pt>
                <c:pt idx="4257">
                  <c:v>-3.7837837999999999E-2</c:v>
                </c:pt>
                <c:pt idx="4258">
                  <c:v>5.1344742999999998E-2</c:v>
                </c:pt>
                <c:pt idx="4259">
                  <c:v>-2.2165388000000001E-2</c:v>
                </c:pt>
                <c:pt idx="4260">
                  <c:v>0.2</c:v>
                </c:pt>
                <c:pt idx="4261">
                  <c:v>1.9629226E-2</c:v>
                </c:pt>
                <c:pt idx="4262">
                  <c:v>0.204848485</c:v>
                </c:pt>
                <c:pt idx="4263">
                  <c:v>1.6797311999999998E-2</c:v>
                </c:pt>
                <c:pt idx="4264">
                  <c:v>9.8571429000000002E-2</c:v>
                </c:pt>
                <c:pt idx="4265">
                  <c:v>-7.5897439999999998E-3</c:v>
                </c:pt>
                <c:pt idx="4266">
                  <c:v>8.0769230999999997E-2</c:v>
                </c:pt>
                <c:pt idx="4267">
                  <c:v>0.110594796</c:v>
                </c:pt>
                <c:pt idx="4268">
                  <c:v>-5.333333E-3</c:v>
                </c:pt>
                <c:pt idx="4269">
                  <c:v>-4.3845746999999997E-2</c:v>
                </c:pt>
                <c:pt idx="4270">
                  <c:v>5.6230031999999999E-2</c:v>
                </c:pt>
                <c:pt idx="4271">
                  <c:v>4.0706605E-2</c:v>
                </c:pt>
                <c:pt idx="4272">
                  <c:v>0.33056133100000001</c:v>
                </c:pt>
                <c:pt idx="4273">
                  <c:v>6.9346733999999993E-2</c:v>
                </c:pt>
                <c:pt idx="4274">
                  <c:v>0.201438849</c:v>
                </c:pt>
                <c:pt idx="4275">
                  <c:v>0.131821403</c:v>
                </c:pt>
                <c:pt idx="4276">
                  <c:v>0.29577464799999997</c:v>
                </c:pt>
                <c:pt idx="4277">
                  <c:v>0.256968641</c:v>
                </c:pt>
                <c:pt idx="4278">
                  <c:v>0.17380352600000001</c:v>
                </c:pt>
                <c:pt idx="4279">
                  <c:v>-6.5306119999999999E-3</c:v>
                </c:pt>
                <c:pt idx="4280">
                  <c:v>4.9615055999999998E-2</c:v>
                </c:pt>
                <c:pt idx="4281">
                  <c:v>2.4390240000000001E-3</c:v>
                </c:pt>
                <c:pt idx="4282">
                  <c:v>-0.116847826</c:v>
                </c:pt>
                <c:pt idx="4283">
                  <c:v>0.18354430399999999</c:v>
                </c:pt>
                <c:pt idx="4284">
                  <c:v>4.6052632000000003E-2</c:v>
                </c:pt>
                <c:pt idx="4285">
                  <c:v>3.1746032E-2</c:v>
                </c:pt>
                <c:pt idx="4286">
                  <c:v>7.9101563E-2</c:v>
                </c:pt>
                <c:pt idx="4287">
                  <c:v>-1.0607915000000001E-2</c:v>
                </c:pt>
                <c:pt idx="4288">
                  <c:v>3.7584565E-2</c:v>
                </c:pt>
                <c:pt idx="4289">
                  <c:v>2.3133543999999999E-2</c:v>
                </c:pt>
                <c:pt idx="4290">
                  <c:v>0.128018621</c:v>
                </c:pt>
                <c:pt idx="4291">
                  <c:v>2.0833332999999999E-2</c:v>
                </c:pt>
                <c:pt idx="4292">
                  <c:v>0.18038891200000001</c:v>
                </c:pt>
                <c:pt idx="4293">
                  <c:v>7.8498293999999996E-2</c:v>
                </c:pt>
                <c:pt idx="4294">
                  <c:v>-0.12951388899999999</c:v>
                </c:pt>
                <c:pt idx="4295">
                  <c:v>5.6701030999999999E-2</c:v>
                </c:pt>
                <c:pt idx="4296">
                  <c:v>-2.7832031E-2</c:v>
                </c:pt>
                <c:pt idx="4297">
                  <c:v>8.6956521999999994E-2</c:v>
                </c:pt>
                <c:pt idx="4298">
                  <c:v>3.5314091999999998E-2</c:v>
                </c:pt>
                <c:pt idx="4299">
                  <c:v>0.11320754700000001</c:v>
                </c:pt>
                <c:pt idx="4300">
                  <c:v>0.30806451600000001</c:v>
                </c:pt>
                <c:pt idx="4301">
                  <c:v>4.4999999999999998E-2</c:v>
                </c:pt>
                <c:pt idx="4302">
                  <c:v>-3.6324785999999998E-2</c:v>
                </c:pt>
                <c:pt idx="4303">
                  <c:v>-0.17037036999999999</c:v>
                </c:pt>
                <c:pt idx="4304">
                  <c:v>0.29965156799999998</c:v>
                </c:pt>
                <c:pt idx="4305">
                  <c:v>-5.1903114E-2</c:v>
                </c:pt>
                <c:pt idx="4306">
                  <c:v>-0.13750000000000001</c:v>
                </c:pt>
                <c:pt idx="4307">
                  <c:v>0.48563611499999998</c:v>
                </c:pt>
                <c:pt idx="4308">
                  <c:v>5.7692307999999998E-2</c:v>
                </c:pt>
                <c:pt idx="4309">
                  <c:v>0.19672131100000001</c:v>
                </c:pt>
                <c:pt idx="4310">
                  <c:v>-9.1636654999999997E-2</c:v>
                </c:pt>
                <c:pt idx="4311">
                  <c:v>-0.47207207200000001</c:v>
                </c:pt>
                <c:pt idx="4312">
                  <c:v>0.15544412599999999</c:v>
                </c:pt>
                <c:pt idx="4313">
                  <c:v>-2.4390240000000001E-3</c:v>
                </c:pt>
                <c:pt idx="4314">
                  <c:v>0.121495327</c:v>
                </c:pt>
                <c:pt idx="4315">
                  <c:v>0.272427682</c:v>
                </c:pt>
                <c:pt idx="4316">
                  <c:v>9.4562647999999999E-2</c:v>
                </c:pt>
                <c:pt idx="4317">
                  <c:v>0.13285714300000001</c:v>
                </c:pt>
                <c:pt idx="4318">
                  <c:v>-6.0606061000000003E-2</c:v>
                </c:pt>
                <c:pt idx="4319">
                  <c:v>0.152496626</c:v>
                </c:pt>
                <c:pt idx="4320">
                  <c:v>5.7263752000000001E-2</c:v>
                </c:pt>
                <c:pt idx="4321">
                  <c:v>0.23674911700000001</c:v>
                </c:pt>
                <c:pt idx="4322">
                  <c:v>8.48E-2</c:v>
                </c:pt>
                <c:pt idx="4323">
                  <c:v>4.4653349000000002E-2</c:v>
                </c:pt>
                <c:pt idx="4324">
                  <c:v>-0.117585412</c:v>
                </c:pt>
                <c:pt idx="4325">
                  <c:v>0.33992094899999997</c:v>
                </c:pt>
                <c:pt idx="4326">
                  <c:v>7.0707070999999996E-2</c:v>
                </c:pt>
                <c:pt idx="4327">
                  <c:v>-0.24294268599999999</c:v>
                </c:pt>
                <c:pt idx="4328">
                  <c:v>0.317542561</c:v>
                </c:pt>
                <c:pt idx="4329">
                  <c:v>-6.6170713000000006E-2</c:v>
                </c:pt>
                <c:pt idx="4330">
                  <c:v>7.6923080000000001E-3</c:v>
                </c:pt>
                <c:pt idx="4331">
                  <c:v>-0.133858268</c:v>
                </c:pt>
                <c:pt idx="4332">
                  <c:v>0.116923077</c:v>
                </c:pt>
                <c:pt idx="4333">
                  <c:v>0.20711743799999999</c:v>
                </c:pt>
                <c:pt idx="4334">
                  <c:v>6.0060059999999998E-2</c:v>
                </c:pt>
                <c:pt idx="4335">
                  <c:v>3.6682616000000001E-2</c:v>
                </c:pt>
                <c:pt idx="4336">
                  <c:v>6.7586206999999995E-2</c:v>
                </c:pt>
                <c:pt idx="4337">
                  <c:v>-3.0963455000000001E-2</c:v>
                </c:pt>
                <c:pt idx="4338">
                  <c:v>0.113166485</c:v>
                </c:pt>
                <c:pt idx="4339">
                  <c:v>0.12592592599999999</c:v>
                </c:pt>
                <c:pt idx="4340">
                  <c:v>0.12815534000000001</c:v>
                </c:pt>
                <c:pt idx="4341">
                  <c:v>-3.4985419999999999E-3</c:v>
                </c:pt>
                <c:pt idx="4342">
                  <c:v>-2.9285714000000001E-2</c:v>
                </c:pt>
                <c:pt idx="4343">
                  <c:v>-4.2288556999999997E-2</c:v>
                </c:pt>
                <c:pt idx="4344">
                  <c:v>2.3794211999999999E-2</c:v>
                </c:pt>
                <c:pt idx="4345">
                  <c:v>0.21707317100000001</c:v>
                </c:pt>
                <c:pt idx="4346">
                  <c:v>1.5360983E-2</c:v>
                </c:pt>
                <c:pt idx="4347">
                  <c:v>-5.6603770000000003E-3</c:v>
                </c:pt>
                <c:pt idx="4348">
                  <c:v>3.9245982999999998E-2</c:v>
                </c:pt>
                <c:pt idx="4349">
                  <c:v>0.14516129</c:v>
                </c:pt>
                <c:pt idx="4350">
                  <c:v>6.8610629999999997E-3</c:v>
                </c:pt>
                <c:pt idx="4351">
                  <c:v>0.46168958700000001</c:v>
                </c:pt>
                <c:pt idx="4352">
                  <c:v>1.8721460999999998E-2</c:v>
                </c:pt>
                <c:pt idx="4353">
                  <c:v>0.18320610700000001</c:v>
                </c:pt>
                <c:pt idx="4354">
                  <c:v>9.4841930000000005E-2</c:v>
                </c:pt>
                <c:pt idx="4355">
                  <c:v>0.115331172</c:v>
                </c:pt>
                <c:pt idx="4356">
                  <c:v>-4.7950311000000002E-2</c:v>
                </c:pt>
                <c:pt idx="4357">
                  <c:v>0.13948100099999999</c:v>
                </c:pt>
                <c:pt idx="4358">
                  <c:v>8.9805825000000006E-2</c:v>
                </c:pt>
                <c:pt idx="4359">
                  <c:v>0.13947696100000001</c:v>
                </c:pt>
                <c:pt idx="4360">
                  <c:v>9.2970522E-2</c:v>
                </c:pt>
                <c:pt idx="4361">
                  <c:v>-0.11128284400000001</c:v>
                </c:pt>
                <c:pt idx="4362">
                  <c:v>-4.1867954999999998E-2</c:v>
                </c:pt>
                <c:pt idx="4363">
                  <c:v>0.130268199</c:v>
                </c:pt>
                <c:pt idx="4364">
                  <c:v>4.4310171000000002E-2</c:v>
                </c:pt>
                <c:pt idx="4365">
                  <c:v>6.6666666999999999E-2</c:v>
                </c:pt>
                <c:pt idx="4366">
                  <c:v>6.8171132999999995E-2</c:v>
                </c:pt>
                <c:pt idx="4367">
                  <c:v>0.18328298100000001</c:v>
                </c:pt>
                <c:pt idx="4368">
                  <c:v>-0.05</c:v>
                </c:pt>
                <c:pt idx="4369">
                  <c:v>2.1621622E-2</c:v>
                </c:pt>
                <c:pt idx="4370">
                  <c:v>-3.2482599000000001E-2</c:v>
                </c:pt>
                <c:pt idx="4371">
                  <c:v>0.11613876300000001</c:v>
                </c:pt>
                <c:pt idx="4372">
                  <c:v>0.159090909</c:v>
                </c:pt>
                <c:pt idx="4373">
                  <c:v>0.26498422700000002</c:v>
                </c:pt>
                <c:pt idx="4374">
                  <c:v>-2.4223602E-2</c:v>
                </c:pt>
                <c:pt idx="4375">
                  <c:v>-3.3864541999999997E-2</c:v>
                </c:pt>
                <c:pt idx="4376">
                  <c:v>0.28898128899999997</c:v>
                </c:pt>
                <c:pt idx="4377">
                  <c:v>1.6967706999999999E-2</c:v>
                </c:pt>
                <c:pt idx="4378">
                  <c:v>-4.6672621999999997E-2</c:v>
                </c:pt>
                <c:pt idx="4379">
                  <c:v>6.8369917000000002E-2</c:v>
                </c:pt>
                <c:pt idx="4380">
                  <c:v>1.5698587E-2</c:v>
                </c:pt>
                <c:pt idx="4381">
                  <c:v>4.0016674000000002E-2</c:v>
                </c:pt>
                <c:pt idx="4382">
                  <c:v>0.17446808499999999</c:v>
                </c:pt>
                <c:pt idx="4383">
                  <c:v>-5.6877538999999998E-2</c:v>
                </c:pt>
                <c:pt idx="4384">
                  <c:v>-5.1498847E-2</c:v>
                </c:pt>
                <c:pt idx="4385">
                  <c:v>2.8571428999999999E-2</c:v>
                </c:pt>
                <c:pt idx="4386">
                  <c:v>9.5390781999999993E-2</c:v>
                </c:pt>
                <c:pt idx="4387">
                  <c:v>0.100404858</c:v>
                </c:pt>
                <c:pt idx="4388">
                  <c:v>-1.4189189E-2</c:v>
                </c:pt>
                <c:pt idx="4389">
                  <c:v>5.0011366000000002E-2</c:v>
                </c:pt>
                <c:pt idx="4390">
                  <c:v>-2.4621878E-2</c:v>
                </c:pt>
                <c:pt idx="4391">
                  <c:v>3.6852589999999998E-2</c:v>
                </c:pt>
                <c:pt idx="4392">
                  <c:v>0.10275229399999999</c:v>
                </c:pt>
                <c:pt idx="4393">
                  <c:v>8.6842105000000003E-2</c:v>
                </c:pt>
                <c:pt idx="4394">
                  <c:v>0.25457943900000002</c:v>
                </c:pt>
                <c:pt idx="4395">
                  <c:v>-6.0338982999999999E-2</c:v>
                </c:pt>
                <c:pt idx="4396">
                  <c:v>0.101783841</c:v>
                </c:pt>
                <c:pt idx="4397">
                  <c:v>8.8445967E-2</c:v>
                </c:pt>
                <c:pt idx="4398">
                  <c:v>6.5940367E-2</c:v>
                </c:pt>
                <c:pt idx="4399">
                  <c:v>5.3257789999999999E-2</c:v>
                </c:pt>
                <c:pt idx="4400">
                  <c:v>-3.4391534000000001E-2</c:v>
                </c:pt>
                <c:pt idx="4401">
                  <c:v>0.193882585</c:v>
                </c:pt>
                <c:pt idx="4402">
                  <c:v>3.2934131999999998E-2</c:v>
                </c:pt>
                <c:pt idx="4403">
                  <c:v>0.175438596</c:v>
                </c:pt>
                <c:pt idx="4404">
                  <c:v>-9.2872570000000002E-2</c:v>
                </c:pt>
                <c:pt idx="4405">
                  <c:v>6.8376099999999996E-4</c:v>
                </c:pt>
                <c:pt idx="4406">
                  <c:v>4.9352249999999997E-3</c:v>
                </c:pt>
                <c:pt idx="4407">
                  <c:v>-5.0632911000000003E-2</c:v>
                </c:pt>
                <c:pt idx="4408">
                  <c:v>-0.125909091</c:v>
                </c:pt>
                <c:pt idx="4409">
                  <c:v>0.18452982800000001</c:v>
                </c:pt>
                <c:pt idx="4410">
                  <c:v>5.2048725999999997E-2</c:v>
                </c:pt>
                <c:pt idx="4411">
                  <c:v>2.2916667000000002E-2</c:v>
                </c:pt>
                <c:pt idx="4412">
                  <c:v>1.3535032000000001E-2</c:v>
                </c:pt>
                <c:pt idx="4413">
                  <c:v>-3.669725E-3</c:v>
                </c:pt>
                <c:pt idx="4414">
                  <c:v>-6.5486725999999995E-2</c:v>
                </c:pt>
                <c:pt idx="4415">
                  <c:v>4.0319194000000003E-2</c:v>
                </c:pt>
                <c:pt idx="4416">
                  <c:v>0.288537549</c:v>
                </c:pt>
                <c:pt idx="4417">
                  <c:v>-2.1465969000000001E-2</c:v>
                </c:pt>
                <c:pt idx="4418">
                  <c:v>1.1075949E-2</c:v>
                </c:pt>
                <c:pt idx="4419">
                  <c:v>3.8461538000000003E-2</c:v>
                </c:pt>
                <c:pt idx="4420">
                  <c:v>5.9340658999999997E-2</c:v>
                </c:pt>
                <c:pt idx="4421">
                  <c:v>8.7719300000000007E-3</c:v>
                </c:pt>
                <c:pt idx="4422">
                  <c:v>0.46666666699999998</c:v>
                </c:pt>
                <c:pt idx="4423">
                  <c:v>-2.5000000000000001E-2</c:v>
                </c:pt>
                <c:pt idx="4424">
                  <c:v>0.25998690200000002</c:v>
                </c:pt>
                <c:pt idx="4425">
                  <c:v>4.3103448000000003E-2</c:v>
                </c:pt>
                <c:pt idx="4426">
                  <c:v>0.16361071899999999</c:v>
                </c:pt>
                <c:pt idx="4427">
                  <c:v>0.262939959</c:v>
                </c:pt>
                <c:pt idx="4428">
                  <c:v>0.326530612</c:v>
                </c:pt>
                <c:pt idx="4429">
                  <c:v>0.18292682900000001</c:v>
                </c:pt>
                <c:pt idx="4430">
                  <c:v>6.9387754999999995E-2</c:v>
                </c:pt>
                <c:pt idx="4431">
                  <c:v>0.41406834599999998</c:v>
                </c:pt>
                <c:pt idx="4432">
                  <c:v>0.34722222200000002</c:v>
                </c:pt>
                <c:pt idx="4433">
                  <c:v>1.5247363999999999E-2</c:v>
                </c:pt>
                <c:pt idx="4434">
                  <c:v>-4.5725646000000002E-2</c:v>
                </c:pt>
                <c:pt idx="4435">
                  <c:v>0.11874999999999999</c:v>
                </c:pt>
                <c:pt idx="4436">
                  <c:v>-3.2079207999999998E-2</c:v>
                </c:pt>
                <c:pt idx="4437">
                  <c:v>-1.4962593999999999E-2</c:v>
                </c:pt>
                <c:pt idx="4438">
                  <c:v>0.11060606100000001</c:v>
                </c:pt>
                <c:pt idx="4439">
                  <c:v>0.185860889</c:v>
                </c:pt>
                <c:pt idx="4440">
                  <c:v>1.3079667E-2</c:v>
                </c:pt>
                <c:pt idx="4441">
                  <c:v>3.0357143E-2</c:v>
                </c:pt>
                <c:pt idx="4442">
                  <c:v>0.42960288800000002</c:v>
                </c:pt>
                <c:pt idx="4443">
                  <c:v>0.101148168</c:v>
                </c:pt>
                <c:pt idx="4444">
                  <c:v>0.134615385</c:v>
                </c:pt>
                <c:pt idx="4445">
                  <c:v>0.116191501</c:v>
                </c:pt>
                <c:pt idx="4446">
                  <c:v>0.170207254</c:v>
                </c:pt>
                <c:pt idx="4447">
                  <c:v>0.23486842099999999</c:v>
                </c:pt>
                <c:pt idx="4448">
                  <c:v>0.243902439</c:v>
                </c:pt>
                <c:pt idx="4449">
                  <c:v>0.48296593199999999</c:v>
                </c:pt>
                <c:pt idx="4450">
                  <c:v>0.47836538499999998</c:v>
                </c:pt>
                <c:pt idx="4451">
                  <c:v>4.8850575E-2</c:v>
                </c:pt>
                <c:pt idx="4452">
                  <c:v>8.1090909000000003E-2</c:v>
                </c:pt>
                <c:pt idx="4453">
                  <c:v>0.11542443099999999</c:v>
                </c:pt>
                <c:pt idx="4454">
                  <c:v>1.6166282000000001E-2</c:v>
                </c:pt>
                <c:pt idx="4455">
                  <c:v>0.14464285700000001</c:v>
                </c:pt>
                <c:pt idx="4456">
                  <c:v>6.5909091000000003E-2</c:v>
                </c:pt>
                <c:pt idx="4457">
                  <c:v>0.10299488699999999</c:v>
                </c:pt>
                <c:pt idx="4458">
                  <c:v>-2.0588235E-2</c:v>
                </c:pt>
                <c:pt idx="4459">
                  <c:v>9.9156118000000001E-2</c:v>
                </c:pt>
                <c:pt idx="4460">
                  <c:v>0.11379310300000001</c:v>
                </c:pt>
                <c:pt idx="4461">
                  <c:v>6.4727363999999996E-2</c:v>
                </c:pt>
                <c:pt idx="4462">
                  <c:v>0.10125261000000001</c:v>
                </c:pt>
                <c:pt idx="4463">
                  <c:v>-4.0945469999999996E-3</c:v>
                </c:pt>
                <c:pt idx="4464">
                  <c:v>0.22978723400000001</c:v>
                </c:pt>
                <c:pt idx="4465">
                  <c:v>4.5749614000000001E-2</c:v>
                </c:pt>
                <c:pt idx="4466">
                  <c:v>-6.2962962999999997E-2</c:v>
                </c:pt>
                <c:pt idx="4467">
                  <c:v>8.8365240000000001E-3</c:v>
                </c:pt>
                <c:pt idx="4468">
                  <c:v>2.6622296E-2</c:v>
                </c:pt>
                <c:pt idx="4469">
                  <c:v>9.3646592000000001E-2</c:v>
                </c:pt>
                <c:pt idx="4470">
                  <c:v>0.102891156</c:v>
                </c:pt>
                <c:pt idx="4471">
                  <c:v>2.5806452000000001E-2</c:v>
                </c:pt>
                <c:pt idx="4472">
                  <c:v>0.27055306400000001</c:v>
                </c:pt>
                <c:pt idx="4473">
                  <c:v>-1.4914772999999999E-2</c:v>
                </c:pt>
                <c:pt idx="4474">
                  <c:v>5.0847457999999998E-2</c:v>
                </c:pt>
                <c:pt idx="4475">
                  <c:v>0.336842105</c:v>
                </c:pt>
                <c:pt idx="4476">
                  <c:v>7.4184658000000001E-2</c:v>
                </c:pt>
                <c:pt idx="4477">
                  <c:v>0.17281105999999999</c:v>
                </c:pt>
                <c:pt idx="4478">
                  <c:v>6.3664596000000004E-2</c:v>
                </c:pt>
                <c:pt idx="4479">
                  <c:v>7.1428570999999996E-2</c:v>
                </c:pt>
                <c:pt idx="4480">
                  <c:v>0.35258358699999998</c:v>
                </c:pt>
                <c:pt idx="4481">
                  <c:v>0.393034826</c:v>
                </c:pt>
                <c:pt idx="4482">
                  <c:v>0.120833333</c:v>
                </c:pt>
                <c:pt idx="4483">
                  <c:v>3.4482759000000002E-2</c:v>
                </c:pt>
                <c:pt idx="4484">
                  <c:v>3.4482759000000002E-2</c:v>
                </c:pt>
                <c:pt idx="4485">
                  <c:v>-3.4682080999999997E-2</c:v>
                </c:pt>
                <c:pt idx="4486">
                  <c:v>0</c:v>
                </c:pt>
                <c:pt idx="4487">
                  <c:v>5.8333333000000001E-2</c:v>
                </c:pt>
                <c:pt idx="4488">
                  <c:v>4.4864227E-2</c:v>
                </c:pt>
                <c:pt idx="4489">
                  <c:v>5.09287E-2</c:v>
                </c:pt>
                <c:pt idx="4490">
                  <c:v>3.8149899000000001E-2</c:v>
                </c:pt>
                <c:pt idx="4491">
                  <c:v>0.38964992399999998</c:v>
                </c:pt>
                <c:pt idx="4492">
                  <c:v>0.11386138599999999</c:v>
                </c:pt>
                <c:pt idx="4493">
                  <c:v>0.170403587</c:v>
                </c:pt>
                <c:pt idx="4494">
                  <c:v>6.8760330999999994E-2</c:v>
                </c:pt>
                <c:pt idx="4495">
                  <c:v>-4.7120418999999997E-2</c:v>
                </c:pt>
                <c:pt idx="4496">
                  <c:v>0.49620253199999997</c:v>
                </c:pt>
                <c:pt idx="4497">
                  <c:v>2.2797926999999999E-2</c:v>
                </c:pt>
                <c:pt idx="4498">
                  <c:v>0.125</c:v>
                </c:pt>
                <c:pt idx="4499">
                  <c:v>-1.137931E-2</c:v>
                </c:pt>
                <c:pt idx="4500">
                  <c:v>-4.9230769000000001E-2</c:v>
                </c:pt>
                <c:pt idx="4501">
                  <c:v>0.113799622</c:v>
                </c:pt>
                <c:pt idx="4502">
                  <c:v>1.5519567999999999E-2</c:v>
                </c:pt>
                <c:pt idx="4503">
                  <c:v>-8.5967830999999995E-2</c:v>
                </c:pt>
                <c:pt idx="4504">
                  <c:v>-3.6644165999999999E-2</c:v>
                </c:pt>
                <c:pt idx="4505">
                  <c:v>6.5606362000000001E-2</c:v>
                </c:pt>
                <c:pt idx="4506">
                  <c:v>0.28863346099999998</c:v>
                </c:pt>
                <c:pt idx="4507">
                  <c:v>-0.20028818400000001</c:v>
                </c:pt>
                <c:pt idx="4508">
                  <c:v>-6.2578219999999997E-3</c:v>
                </c:pt>
                <c:pt idx="4509">
                  <c:v>-0.12955465599999999</c:v>
                </c:pt>
                <c:pt idx="4510">
                  <c:v>0.304426378</c:v>
                </c:pt>
                <c:pt idx="4511">
                  <c:v>1.6923077000000002E-2</c:v>
                </c:pt>
                <c:pt idx="4512">
                  <c:v>-0.25523911900000001</c:v>
                </c:pt>
                <c:pt idx="4513">
                  <c:v>4.3809524000000002E-2</c:v>
                </c:pt>
                <c:pt idx="4514">
                  <c:v>-2.8248589999999999E-3</c:v>
                </c:pt>
                <c:pt idx="4515">
                  <c:v>9.9033815999999997E-2</c:v>
                </c:pt>
                <c:pt idx="4516">
                  <c:v>0.51749999999999996</c:v>
                </c:pt>
                <c:pt idx="4517">
                  <c:v>-0.12624584699999999</c:v>
                </c:pt>
                <c:pt idx="4518">
                  <c:v>0.42410714300000002</c:v>
                </c:pt>
                <c:pt idx="4519">
                  <c:v>0.17887931000000001</c:v>
                </c:pt>
                <c:pt idx="4520">
                  <c:v>6.8163908999999995E-2</c:v>
                </c:pt>
                <c:pt idx="4521">
                  <c:v>7.8233102999999998E-2</c:v>
                </c:pt>
                <c:pt idx="4522">
                  <c:v>0.103046595</c:v>
                </c:pt>
                <c:pt idx="4523">
                  <c:v>0.114039534</c:v>
                </c:pt>
                <c:pt idx="4524">
                  <c:v>0</c:v>
                </c:pt>
                <c:pt idx="4525">
                  <c:v>0.169763514</c:v>
                </c:pt>
                <c:pt idx="4526">
                  <c:v>-0.22513661200000001</c:v>
                </c:pt>
                <c:pt idx="4527">
                  <c:v>2.4509804E-2</c:v>
                </c:pt>
                <c:pt idx="4528">
                  <c:v>-3.6764706000000001E-2</c:v>
                </c:pt>
                <c:pt idx="4529">
                  <c:v>-7.2706290000000007E-2</c:v>
                </c:pt>
                <c:pt idx="4530">
                  <c:v>-5.6028369000000001E-2</c:v>
                </c:pt>
                <c:pt idx="4531">
                  <c:v>0.123674912</c:v>
                </c:pt>
                <c:pt idx="4532">
                  <c:v>-3.6101079999999999E-3</c:v>
                </c:pt>
                <c:pt idx="4533">
                  <c:v>5.5579868999999997E-2</c:v>
                </c:pt>
                <c:pt idx="4534">
                  <c:v>2.7027026999999999E-2</c:v>
                </c:pt>
                <c:pt idx="4535">
                  <c:v>5.1700207999999997E-2</c:v>
                </c:pt>
                <c:pt idx="4536">
                  <c:v>7.5769533999999999E-2</c:v>
                </c:pt>
                <c:pt idx="4537">
                  <c:v>0.02</c:v>
                </c:pt>
                <c:pt idx="4538">
                  <c:v>0.13418845600000001</c:v>
                </c:pt>
                <c:pt idx="4539">
                  <c:v>5.7553957000000003E-2</c:v>
                </c:pt>
                <c:pt idx="4540">
                  <c:v>0.37300435399999998</c:v>
                </c:pt>
                <c:pt idx="4541">
                  <c:v>0.165496489</c:v>
                </c:pt>
                <c:pt idx="4542">
                  <c:v>0.22789783899999999</c:v>
                </c:pt>
                <c:pt idx="4543">
                  <c:v>7.2790698000000001E-2</c:v>
                </c:pt>
                <c:pt idx="4544">
                  <c:v>1.1266094000000001E-2</c:v>
                </c:pt>
                <c:pt idx="4545">
                  <c:v>1.5151515000000001E-2</c:v>
                </c:pt>
                <c:pt idx="4546">
                  <c:v>8.1358330000000006E-2</c:v>
                </c:pt>
                <c:pt idx="4547">
                  <c:v>7.8336557000000001E-2</c:v>
                </c:pt>
                <c:pt idx="4548">
                  <c:v>0.106406685</c:v>
                </c:pt>
                <c:pt idx="4549">
                  <c:v>0.144124169</c:v>
                </c:pt>
                <c:pt idx="4550">
                  <c:v>-6.0514371999999997E-2</c:v>
                </c:pt>
                <c:pt idx="4551">
                  <c:v>-0.350141274</c:v>
                </c:pt>
                <c:pt idx="4552">
                  <c:v>-0.10666666700000001</c:v>
                </c:pt>
                <c:pt idx="4553">
                  <c:v>0.27627627599999999</c:v>
                </c:pt>
                <c:pt idx="4554">
                  <c:v>-0.17801998199999999</c:v>
                </c:pt>
                <c:pt idx="4555">
                  <c:v>0.11162079499999999</c:v>
                </c:pt>
                <c:pt idx="4556">
                  <c:v>6.9196429000000004E-2</c:v>
                </c:pt>
                <c:pt idx="4557">
                  <c:v>0.25865800900000002</c:v>
                </c:pt>
                <c:pt idx="4558">
                  <c:v>-8.7743733000000004E-2</c:v>
                </c:pt>
                <c:pt idx="4559">
                  <c:v>2.7190332000000001E-2</c:v>
                </c:pt>
                <c:pt idx="4560">
                  <c:v>-7.2063179000000005E-2</c:v>
                </c:pt>
                <c:pt idx="4561">
                  <c:v>5.1717089000000001E-2</c:v>
                </c:pt>
                <c:pt idx="4562">
                  <c:v>-5.3983075999999998E-2</c:v>
                </c:pt>
                <c:pt idx="4563">
                  <c:v>-7.1090049999999998E-3</c:v>
                </c:pt>
                <c:pt idx="4564">
                  <c:v>0.269922879</c:v>
                </c:pt>
                <c:pt idx="4565">
                  <c:v>0.110458284</c:v>
                </c:pt>
                <c:pt idx="4566">
                  <c:v>0.207964602</c:v>
                </c:pt>
                <c:pt idx="4567">
                  <c:v>3.4907597999999998E-2</c:v>
                </c:pt>
                <c:pt idx="4568">
                  <c:v>0.20125786200000001</c:v>
                </c:pt>
                <c:pt idx="4569">
                  <c:v>7.8740159999999993E-3</c:v>
                </c:pt>
                <c:pt idx="4570">
                  <c:v>5.2631599999999998E-4</c:v>
                </c:pt>
                <c:pt idx="4571">
                  <c:v>0.121822034</c:v>
                </c:pt>
                <c:pt idx="4572">
                  <c:v>-5.3937433E-2</c:v>
                </c:pt>
                <c:pt idx="4573">
                  <c:v>0</c:v>
                </c:pt>
                <c:pt idx="4574">
                  <c:v>-2.5166923000000001E-2</c:v>
                </c:pt>
                <c:pt idx="4575">
                  <c:v>4.5780968999999998E-2</c:v>
                </c:pt>
                <c:pt idx="4576">
                  <c:v>-9.6367680000000004E-3</c:v>
                </c:pt>
                <c:pt idx="4577">
                  <c:v>-4.7945210000000004E-3</c:v>
                </c:pt>
                <c:pt idx="4578">
                  <c:v>-3.4989499999999998E-3</c:v>
                </c:pt>
                <c:pt idx="4579">
                  <c:v>0.121416526</c:v>
                </c:pt>
                <c:pt idx="4580">
                  <c:v>-2.5702810999999999E-2</c:v>
                </c:pt>
                <c:pt idx="4581">
                  <c:v>0.18970189700000001</c:v>
                </c:pt>
                <c:pt idx="4582">
                  <c:v>0.14265335200000001</c:v>
                </c:pt>
                <c:pt idx="4583">
                  <c:v>-8.5450345999999996E-2</c:v>
                </c:pt>
                <c:pt idx="4584">
                  <c:v>2.5492468000000001E-2</c:v>
                </c:pt>
                <c:pt idx="4585">
                  <c:v>-8.0745341999999998E-2</c:v>
                </c:pt>
                <c:pt idx="4586">
                  <c:v>4.9504949999999999E-2</c:v>
                </c:pt>
                <c:pt idx="4587">
                  <c:v>0.10395824300000001</c:v>
                </c:pt>
                <c:pt idx="4588">
                  <c:v>1.9117647000000002E-2</c:v>
                </c:pt>
                <c:pt idx="4589">
                  <c:v>1.3201319999999999E-3</c:v>
                </c:pt>
                <c:pt idx="4590">
                  <c:v>6.3596491000000005E-2</c:v>
                </c:pt>
                <c:pt idx="4591">
                  <c:v>2.7816410000000001E-3</c:v>
                </c:pt>
                <c:pt idx="4592">
                  <c:v>8.4120982999999996E-2</c:v>
                </c:pt>
                <c:pt idx="4593">
                  <c:v>0.13286052000000001</c:v>
                </c:pt>
                <c:pt idx="4594">
                  <c:v>5.2289000000000002E-2</c:v>
                </c:pt>
                <c:pt idx="4595">
                  <c:v>7.0558589000000005E-2</c:v>
                </c:pt>
                <c:pt idx="4596">
                  <c:v>4.0224913000000001E-2</c:v>
                </c:pt>
                <c:pt idx="4597">
                  <c:v>-2.1028036999999999E-2</c:v>
                </c:pt>
                <c:pt idx="4598">
                  <c:v>0.14840764300000001</c:v>
                </c:pt>
                <c:pt idx="4599">
                  <c:v>0.28113879000000003</c:v>
                </c:pt>
                <c:pt idx="4600">
                  <c:v>0.29162132800000001</c:v>
                </c:pt>
                <c:pt idx="4601">
                  <c:v>6.1052632000000003E-2</c:v>
                </c:pt>
                <c:pt idx="4602">
                  <c:v>0.18228571399999999</c:v>
                </c:pt>
                <c:pt idx="4603">
                  <c:v>0.12232030300000001</c:v>
                </c:pt>
                <c:pt idx="4604">
                  <c:v>-0.10797546</c:v>
                </c:pt>
                <c:pt idx="4605">
                  <c:v>-0.171814672</c:v>
                </c:pt>
                <c:pt idx="4606">
                  <c:v>-5.6390977000000002E-2</c:v>
                </c:pt>
                <c:pt idx="4607">
                  <c:v>4.0657084000000003E-2</c:v>
                </c:pt>
                <c:pt idx="4608">
                  <c:v>0.152864583</c:v>
                </c:pt>
                <c:pt idx="4609">
                  <c:v>5.0125309999999998E-3</c:v>
                </c:pt>
                <c:pt idx="4610">
                  <c:v>-1.6949153000000002E-2</c:v>
                </c:pt>
                <c:pt idx="4611">
                  <c:v>0.196821102</c:v>
                </c:pt>
                <c:pt idx="4612">
                  <c:v>8.5795097000000001E-2</c:v>
                </c:pt>
                <c:pt idx="4613">
                  <c:v>-3.4090909000000003E-2</c:v>
                </c:pt>
                <c:pt idx="4614">
                  <c:v>2.8985507000000001E-2</c:v>
                </c:pt>
                <c:pt idx="4615">
                  <c:v>6.1506733000000001E-2</c:v>
                </c:pt>
                <c:pt idx="4616">
                  <c:v>-0.119354839</c:v>
                </c:pt>
                <c:pt idx="4617">
                  <c:v>4.1237112999999999E-2</c:v>
                </c:pt>
                <c:pt idx="4618">
                  <c:v>7.5345850000000006E-2</c:v>
                </c:pt>
                <c:pt idx="4619">
                  <c:v>5.9595960000000003E-2</c:v>
                </c:pt>
                <c:pt idx="4620">
                  <c:v>0.22236340499999999</c:v>
                </c:pt>
                <c:pt idx="4621">
                  <c:v>3.122807E-2</c:v>
                </c:pt>
                <c:pt idx="4622">
                  <c:v>-5.2647595999999998E-2</c:v>
                </c:pt>
                <c:pt idx="4623">
                  <c:v>4.3657817000000002E-2</c:v>
                </c:pt>
                <c:pt idx="4624">
                  <c:v>3.1786142000000003E-2</c:v>
                </c:pt>
                <c:pt idx="4625">
                  <c:v>3.3333333E-2</c:v>
                </c:pt>
                <c:pt idx="4626">
                  <c:v>0.27906976700000002</c:v>
                </c:pt>
                <c:pt idx="4627">
                  <c:v>0.107390529</c:v>
                </c:pt>
                <c:pt idx="4628">
                  <c:v>-6.4880952000000006E-2</c:v>
                </c:pt>
                <c:pt idx="4629">
                  <c:v>-5.6939502000000003E-2</c:v>
                </c:pt>
                <c:pt idx="4630">
                  <c:v>0.420084122</c:v>
                </c:pt>
                <c:pt idx="4631">
                  <c:v>-9.0373281E-2</c:v>
                </c:pt>
                <c:pt idx="4632">
                  <c:v>-9.7732997000000002E-2</c:v>
                </c:pt>
                <c:pt idx="4633">
                  <c:v>7.476636E-3</c:v>
                </c:pt>
                <c:pt idx="4634">
                  <c:v>-0.19517426299999999</c:v>
                </c:pt>
                <c:pt idx="4635">
                  <c:v>-0.13808353800000001</c:v>
                </c:pt>
                <c:pt idx="4636">
                  <c:v>6.3241107000000005E-2</c:v>
                </c:pt>
                <c:pt idx="4637">
                  <c:v>-0.130434783</c:v>
                </c:pt>
                <c:pt idx="4638">
                  <c:v>-4.4036700000000002E-3</c:v>
                </c:pt>
                <c:pt idx="4639">
                  <c:v>-0.24353876699999999</c:v>
                </c:pt>
                <c:pt idx="4640">
                  <c:v>-7.7139639999999995E-2</c:v>
                </c:pt>
                <c:pt idx="4641">
                  <c:v>-3.5812671999999997E-2</c:v>
                </c:pt>
                <c:pt idx="4642">
                  <c:v>7.7669902999999998E-2</c:v>
                </c:pt>
                <c:pt idx="4643">
                  <c:v>-0.20279720300000001</c:v>
                </c:pt>
                <c:pt idx="4644">
                  <c:v>-0.186789388</c:v>
                </c:pt>
                <c:pt idx="4645">
                  <c:v>-0.111111111</c:v>
                </c:pt>
                <c:pt idx="4646">
                  <c:v>-9.0556274000000006E-2</c:v>
                </c:pt>
                <c:pt idx="4647">
                  <c:v>-0.15789473700000001</c:v>
                </c:pt>
                <c:pt idx="4648">
                  <c:v>-2.8503560000000001E-3</c:v>
                </c:pt>
                <c:pt idx="4649">
                  <c:v>-5.0307429999999998E-3</c:v>
                </c:pt>
                <c:pt idx="4650">
                  <c:v>-0.110451306</c:v>
                </c:pt>
                <c:pt idx="4651">
                  <c:v>-5.9429106000000002E-2</c:v>
                </c:pt>
                <c:pt idx="4652">
                  <c:v>-0.201255981</c:v>
                </c:pt>
                <c:pt idx="4653">
                  <c:v>-0.114653244</c:v>
                </c:pt>
                <c:pt idx="4654">
                  <c:v>-0.366730893</c:v>
                </c:pt>
                <c:pt idx="4655">
                  <c:v>-3.3575318E-2</c:v>
                </c:pt>
                <c:pt idx="4656">
                  <c:v>-2.7218935E-2</c:v>
                </c:pt>
                <c:pt idx="4657">
                  <c:v>-0.168923077</c:v>
                </c:pt>
                <c:pt idx="4658">
                  <c:v>7.3487031999999994E-2</c:v>
                </c:pt>
                <c:pt idx="4659">
                  <c:v>-8.0234834000000005E-2</c:v>
                </c:pt>
                <c:pt idx="4660">
                  <c:v>-2.9052492999999999E-2</c:v>
                </c:pt>
                <c:pt idx="4661">
                  <c:v>-9.2915210000000005E-3</c:v>
                </c:pt>
                <c:pt idx="4662">
                  <c:v>0.18533123000000001</c:v>
                </c:pt>
                <c:pt idx="4663">
                  <c:v>-4.0049751000000001E-2</c:v>
                </c:pt>
                <c:pt idx="4664">
                  <c:v>-0.19896065299999999</c:v>
                </c:pt>
                <c:pt idx="4665">
                  <c:v>-1.4778325E-2</c:v>
                </c:pt>
                <c:pt idx="4666">
                  <c:v>-2.7133167E-2</c:v>
                </c:pt>
                <c:pt idx="4667">
                  <c:v>-5.5063439999999998E-3</c:v>
                </c:pt>
                <c:pt idx="4668">
                  <c:v>-9.7943189999999992E-3</c:v>
                </c:pt>
                <c:pt idx="4669">
                  <c:v>-0.158496732</c:v>
                </c:pt>
                <c:pt idx="4670">
                  <c:v>1.8675721999999999E-2</c:v>
                </c:pt>
                <c:pt idx="4671">
                  <c:v>-5.1048313999999997E-2</c:v>
                </c:pt>
                <c:pt idx="4672">
                  <c:v>-0.14546430499999999</c:v>
                </c:pt>
                <c:pt idx="4673">
                  <c:v>3.7914692E-2</c:v>
                </c:pt>
                <c:pt idx="4674">
                  <c:v>-8.9226702000000005E-2</c:v>
                </c:pt>
                <c:pt idx="4675">
                  <c:v>-0.12615859900000001</c:v>
                </c:pt>
                <c:pt idx="4676">
                  <c:v>-0.31297709899999998</c:v>
                </c:pt>
                <c:pt idx="4677">
                  <c:v>-7.9320112999999998E-2</c:v>
                </c:pt>
                <c:pt idx="4678">
                  <c:v>-0.203641882</c:v>
                </c:pt>
                <c:pt idx="4679">
                  <c:v>3.7010027000000001E-2</c:v>
                </c:pt>
                <c:pt idx="4680">
                  <c:v>-5.1407588999999997E-2</c:v>
                </c:pt>
                <c:pt idx="4681">
                  <c:v>-0.32500000000000001</c:v>
                </c:pt>
                <c:pt idx="4682">
                  <c:v>-9.6491227999999998E-2</c:v>
                </c:pt>
                <c:pt idx="4683">
                  <c:v>8.4448545999999999E-2</c:v>
                </c:pt>
                <c:pt idx="4684">
                  <c:v>0.21621621599999999</c:v>
                </c:pt>
                <c:pt idx="4685">
                  <c:v>4.5215563E-2</c:v>
                </c:pt>
                <c:pt idx="4686">
                  <c:v>5.2208835000000002E-2</c:v>
                </c:pt>
                <c:pt idx="4687">
                  <c:v>-7.9844961000000006E-2</c:v>
                </c:pt>
                <c:pt idx="4688">
                  <c:v>-0.222988506</c:v>
                </c:pt>
                <c:pt idx="4689">
                  <c:v>-4.4265593999999998E-2</c:v>
                </c:pt>
                <c:pt idx="4690">
                  <c:v>-9.8546042E-2</c:v>
                </c:pt>
                <c:pt idx="4691">
                  <c:v>-2.4626209E-2</c:v>
                </c:pt>
                <c:pt idx="4692">
                  <c:v>-5.7781457000000001E-2</c:v>
                </c:pt>
                <c:pt idx="4693">
                  <c:v>-0.27657992599999998</c:v>
                </c:pt>
                <c:pt idx="4694">
                  <c:v>-8.7378641000000007E-2</c:v>
                </c:pt>
                <c:pt idx="4695">
                  <c:v>-2.4468085000000001E-2</c:v>
                </c:pt>
                <c:pt idx="4696">
                  <c:v>-1.0047281E-2</c:v>
                </c:pt>
                <c:pt idx="4697">
                  <c:v>-0.26033312800000002</c:v>
                </c:pt>
                <c:pt idx="4698">
                  <c:v>5.7608696000000001E-2</c:v>
                </c:pt>
                <c:pt idx="4699">
                  <c:v>1.4759358E-2</c:v>
                </c:pt>
                <c:pt idx="4700">
                  <c:v>-0.25448028700000003</c:v>
                </c:pt>
                <c:pt idx="4701">
                  <c:v>-7.7777778000000006E-2</c:v>
                </c:pt>
                <c:pt idx="4702">
                  <c:v>4.6357615999999997E-2</c:v>
                </c:pt>
                <c:pt idx="4703">
                  <c:v>1.3487476E-2</c:v>
                </c:pt>
                <c:pt idx="4704">
                  <c:v>-6.5122524000000001E-2</c:v>
                </c:pt>
                <c:pt idx="4705">
                  <c:v>-2.308802E-3</c:v>
                </c:pt>
                <c:pt idx="4706">
                  <c:v>-0.22341376199999999</c:v>
                </c:pt>
                <c:pt idx="4707">
                  <c:v>-7.8E-2</c:v>
                </c:pt>
                <c:pt idx="4708">
                  <c:v>7.5287112000000003E-2</c:v>
                </c:pt>
                <c:pt idx="4709">
                  <c:v>6.5641247999999999E-2</c:v>
                </c:pt>
                <c:pt idx="4710">
                  <c:v>-0.111111111</c:v>
                </c:pt>
                <c:pt idx="4711">
                  <c:v>-9.2532468000000007E-2</c:v>
                </c:pt>
                <c:pt idx="4712">
                  <c:v>-0.18666666700000001</c:v>
                </c:pt>
                <c:pt idx="4713">
                  <c:v>-0.26666666700000002</c:v>
                </c:pt>
                <c:pt idx="4714">
                  <c:v>-7.5347222000000005E-2</c:v>
                </c:pt>
                <c:pt idx="4715">
                  <c:v>-7.7853363999999994E-2</c:v>
                </c:pt>
                <c:pt idx="4716">
                  <c:v>-8.5714286000000001E-2</c:v>
                </c:pt>
                <c:pt idx="4717">
                  <c:v>1.5856950000000002E-2</c:v>
                </c:pt>
                <c:pt idx="4718">
                  <c:v>-3.9473684000000002E-2</c:v>
                </c:pt>
                <c:pt idx="4719">
                  <c:v>-0.19617224899999999</c:v>
                </c:pt>
                <c:pt idx="4720">
                  <c:v>0.160287081</c:v>
                </c:pt>
                <c:pt idx="4721">
                  <c:v>-0.13714285700000001</c:v>
                </c:pt>
                <c:pt idx="4722">
                  <c:v>-0.14940577199999999</c:v>
                </c:pt>
                <c:pt idx="4723">
                  <c:v>1.2575021E-2</c:v>
                </c:pt>
                <c:pt idx="4724">
                  <c:v>-0.205684008</c:v>
                </c:pt>
                <c:pt idx="4725">
                  <c:v>-0.17786790299999999</c:v>
                </c:pt>
                <c:pt idx="4726">
                  <c:v>-2.7223230000000001E-2</c:v>
                </c:pt>
                <c:pt idx="4727">
                  <c:v>-7.9459458999999996E-2</c:v>
                </c:pt>
                <c:pt idx="4728">
                  <c:v>-4.0650410000000001E-3</c:v>
                </c:pt>
                <c:pt idx="4729">
                  <c:v>-8.5365854000000005E-2</c:v>
                </c:pt>
                <c:pt idx="4730">
                  <c:v>2.9850746000000001E-2</c:v>
                </c:pt>
                <c:pt idx="4731">
                  <c:v>-0.24843115499999999</c:v>
                </c:pt>
                <c:pt idx="4732">
                  <c:v>-4.9844237E-2</c:v>
                </c:pt>
                <c:pt idx="4733">
                  <c:v>3.670567E-3</c:v>
                </c:pt>
                <c:pt idx="4734">
                  <c:v>-5.7915057999999998E-2</c:v>
                </c:pt>
                <c:pt idx="4735">
                  <c:v>-8.1504701999999998E-2</c:v>
                </c:pt>
                <c:pt idx="4736">
                  <c:v>6.7622951000000001E-2</c:v>
                </c:pt>
                <c:pt idx="4737">
                  <c:v>-2.2373541E-2</c:v>
                </c:pt>
                <c:pt idx="4738">
                  <c:v>-0.184640523</c:v>
                </c:pt>
                <c:pt idx="4739">
                  <c:v>-0.14473925000000001</c:v>
                </c:pt>
                <c:pt idx="4740">
                  <c:v>-3.7037037000000002E-2</c:v>
                </c:pt>
                <c:pt idx="4741">
                  <c:v>0.20431893700000001</c:v>
                </c:pt>
                <c:pt idx="4742">
                  <c:v>-5.6903769999999999E-3</c:v>
                </c:pt>
                <c:pt idx="4743">
                  <c:v>-6.9624572999999995E-2</c:v>
                </c:pt>
                <c:pt idx="4744">
                  <c:v>3.0415009E-2</c:v>
                </c:pt>
                <c:pt idx="4745">
                  <c:v>-8.3160622000000003E-2</c:v>
                </c:pt>
                <c:pt idx="4746">
                  <c:v>-0.19644745199999999</c:v>
                </c:pt>
                <c:pt idx="4747">
                  <c:v>0.108271688</c:v>
                </c:pt>
                <c:pt idx="4748">
                  <c:v>-7.6923080000000001E-3</c:v>
                </c:pt>
                <c:pt idx="4749">
                  <c:v>2.1454544999999998E-2</c:v>
                </c:pt>
                <c:pt idx="4750">
                  <c:v>5.6934307000000003E-2</c:v>
                </c:pt>
                <c:pt idx="4751">
                  <c:v>-0.40322580600000002</c:v>
                </c:pt>
                <c:pt idx="4752">
                  <c:v>0.311023622</c:v>
                </c:pt>
                <c:pt idx="4753">
                  <c:v>-4.4739429999999997E-2</c:v>
                </c:pt>
                <c:pt idx="4754">
                  <c:v>-0.11448541800000001</c:v>
                </c:pt>
                <c:pt idx="4755">
                  <c:v>-3.5675676000000003E-2</c:v>
                </c:pt>
                <c:pt idx="4756">
                  <c:v>-0.39255499199999999</c:v>
                </c:pt>
                <c:pt idx="4757">
                  <c:v>-4.8374305999999999E-2</c:v>
                </c:pt>
                <c:pt idx="4758">
                  <c:v>-0.15263157899999999</c:v>
                </c:pt>
                <c:pt idx="4759">
                  <c:v>-2.6554404E-2</c:v>
                </c:pt>
                <c:pt idx="4760">
                  <c:v>-4.8571428999999999E-2</c:v>
                </c:pt>
                <c:pt idx="4761">
                  <c:v>1.552795E-3</c:v>
                </c:pt>
                <c:pt idx="4762">
                  <c:v>-8.5470085000000001E-2</c:v>
                </c:pt>
                <c:pt idx="4763">
                  <c:v>-0.37852760699999999</c:v>
                </c:pt>
                <c:pt idx="4764">
                  <c:v>-0.150135501</c:v>
                </c:pt>
                <c:pt idx="4765">
                  <c:v>-3.8782050999999998E-2</c:v>
                </c:pt>
                <c:pt idx="4766">
                  <c:v>-3.5413153000000003E-2</c:v>
                </c:pt>
                <c:pt idx="4767">
                  <c:v>-4.8408198999999999E-2</c:v>
                </c:pt>
                <c:pt idx="4768">
                  <c:v>2.7984009000000001E-2</c:v>
                </c:pt>
                <c:pt idx="4769">
                  <c:v>-2.6246720000000002E-3</c:v>
                </c:pt>
                <c:pt idx="4770">
                  <c:v>2.5999999999999999E-2</c:v>
                </c:pt>
                <c:pt idx="4771">
                  <c:v>-1.1511326000000001E-2</c:v>
                </c:pt>
                <c:pt idx="4772">
                  <c:v>0.44615384600000002</c:v>
                </c:pt>
                <c:pt idx="4773">
                  <c:v>4.9629061000000002E-2</c:v>
                </c:pt>
                <c:pt idx="4774">
                  <c:v>-0.12222222200000001</c:v>
                </c:pt>
                <c:pt idx="4775">
                  <c:v>-8.3750000000000005E-2</c:v>
                </c:pt>
                <c:pt idx="4776">
                  <c:v>1.2652705E-2</c:v>
                </c:pt>
                <c:pt idx="4777">
                  <c:v>-0.21052631599999999</c:v>
                </c:pt>
                <c:pt idx="4778">
                  <c:v>-0.47042384700000001</c:v>
                </c:pt>
                <c:pt idx="4779">
                  <c:v>-0.174657534</c:v>
                </c:pt>
                <c:pt idx="4780">
                  <c:v>-0.242988653</c:v>
                </c:pt>
                <c:pt idx="4781">
                  <c:v>3.7419355000000001E-2</c:v>
                </c:pt>
                <c:pt idx="4782">
                  <c:v>-3.5278154999999999E-2</c:v>
                </c:pt>
                <c:pt idx="4783">
                  <c:v>-0.28486352399999998</c:v>
                </c:pt>
                <c:pt idx="4784">
                  <c:v>-7.3298428999999998E-2</c:v>
                </c:pt>
                <c:pt idx="4785">
                  <c:v>-0.22327043999999999</c:v>
                </c:pt>
                <c:pt idx="4786">
                  <c:v>6.8239796000000005E-2</c:v>
                </c:pt>
                <c:pt idx="4787">
                  <c:v>-1.136364E-3</c:v>
                </c:pt>
                <c:pt idx="4788">
                  <c:v>-0.16167664700000001</c:v>
                </c:pt>
                <c:pt idx="4789">
                  <c:v>-2.0047571E-2</c:v>
                </c:pt>
                <c:pt idx="4790">
                  <c:v>-4.7672252999999998E-2</c:v>
                </c:pt>
                <c:pt idx="4791">
                  <c:v>6.2978723E-2</c:v>
                </c:pt>
                <c:pt idx="4792">
                  <c:v>-9.6958854999999997E-2</c:v>
                </c:pt>
                <c:pt idx="4793">
                  <c:v>-6.5060241000000005E-2</c:v>
                </c:pt>
                <c:pt idx="4794">
                  <c:v>-0.11667765300000001</c:v>
                </c:pt>
                <c:pt idx="4795">
                  <c:v>0.146017699</c:v>
                </c:pt>
                <c:pt idx="4796">
                  <c:v>-9.9447514000000001E-2</c:v>
                </c:pt>
                <c:pt idx="4797">
                  <c:v>5.3202219000000002E-2</c:v>
                </c:pt>
                <c:pt idx="4798">
                  <c:v>-0.150537634</c:v>
                </c:pt>
                <c:pt idx="4799">
                  <c:v>-0.38136324399999999</c:v>
                </c:pt>
                <c:pt idx="4800">
                  <c:v>-5.5E-2</c:v>
                </c:pt>
                <c:pt idx="4801">
                  <c:v>2.0958083999999998E-2</c:v>
                </c:pt>
                <c:pt idx="4802">
                  <c:v>2.0731706999999999E-2</c:v>
                </c:pt>
                <c:pt idx="4803">
                  <c:v>-4.2553190999999997E-2</c:v>
                </c:pt>
                <c:pt idx="4804">
                  <c:v>1.1306533000000001E-2</c:v>
                </c:pt>
                <c:pt idx="4805">
                  <c:v>-0.105583195</c:v>
                </c:pt>
                <c:pt idx="4806">
                  <c:v>7.4671399999999999E-4</c:v>
                </c:pt>
                <c:pt idx="4807">
                  <c:v>2.7527076000000001E-2</c:v>
                </c:pt>
                <c:pt idx="4808">
                  <c:v>-3.8712483999999998E-2</c:v>
                </c:pt>
                <c:pt idx="4809">
                  <c:v>-2.4660910000000001E-3</c:v>
                </c:pt>
                <c:pt idx="4810">
                  <c:v>8.3143137000000006E-2</c:v>
                </c:pt>
                <c:pt idx="4811">
                  <c:v>1.701942E-2</c:v>
                </c:pt>
                <c:pt idx="4812">
                  <c:v>-6.4864864999999994E-2</c:v>
                </c:pt>
                <c:pt idx="4813">
                  <c:v>-7.6335900000000002E-4</c:v>
                </c:pt>
                <c:pt idx="4814">
                  <c:v>-2.3273463000000001E-2</c:v>
                </c:pt>
                <c:pt idx="4815">
                  <c:v>-9.3526949999999994E-3</c:v>
                </c:pt>
                <c:pt idx="4816">
                  <c:v>7.4294200000000002E-4</c:v>
                </c:pt>
                <c:pt idx="4817">
                  <c:v>-8.5996513999999996E-2</c:v>
                </c:pt>
                <c:pt idx="4818">
                  <c:v>-7.4226803999999993E-2</c:v>
                </c:pt>
                <c:pt idx="4819">
                  <c:v>-0.13888888899999999</c:v>
                </c:pt>
                <c:pt idx="4820">
                  <c:v>-0.26098360700000001</c:v>
                </c:pt>
                <c:pt idx="4821">
                  <c:v>-8.6742423999999999E-2</c:v>
                </c:pt>
                <c:pt idx="4822">
                  <c:v>-7.0582084000000003E-2</c:v>
                </c:pt>
                <c:pt idx="4823">
                  <c:v>-0.20325659700000001</c:v>
                </c:pt>
                <c:pt idx="4824">
                  <c:v>-6.1379034999999998E-2</c:v>
                </c:pt>
                <c:pt idx="4825">
                  <c:v>-6.4790818E-2</c:v>
                </c:pt>
                <c:pt idx="4826">
                  <c:v>9.4212649999999998E-3</c:v>
                </c:pt>
                <c:pt idx="4827">
                  <c:v>-0.19795221800000001</c:v>
                </c:pt>
                <c:pt idx="4828">
                  <c:v>-6.6205533999999996E-2</c:v>
                </c:pt>
                <c:pt idx="4829">
                  <c:v>5.4675829000000002E-2</c:v>
                </c:pt>
                <c:pt idx="4830">
                  <c:v>5.3999999999999999E-2</c:v>
                </c:pt>
                <c:pt idx="4831">
                  <c:v>1.0666666999999999E-2</c:v>
                </c:pt>
                <c:pt idx="4832">
                  <c:v>-2.9629630000000001E-2</c:v>
                </c:pt>
                <c:pt idx="4833">
                  <c:v>-1.1001100000000001E-3</c:v>
                </c:pt>
                <c:pt idx="4834">
                  <c:v>-0.21174004199999999</c:v>
                </c:pt>
                <c:pt idx="4835">
                  <c:v>-4.7514847999999998E-2</c:v>
                </c:pt>
                <c:pt idx="4836">
                  <c:v>-2.4803847E-2</c:v>
                </c:pt>
                <c:pt idx="4837">
                  <c:v>-0.24688796700000001</c:v>
                </c:pt>
                <c:pt idx="4838">
                  <c:v>-6.6486485999999997E-2</c:v>
                </c:pt>
                <c:pt idx="4839">
                  <c:v>-2.3581135E-2</c:v>
                </c:pt>
                <c:pt idx="4840">
                  <c:v>-0.26659292000000001</c:v>
                </c:pt>
                <c:pt idx="4841">
                  <c:v>-1.4999999999999999E-2</c:v>
                </c:pt>
                <c:pt idx="4842">
                  <c:v>-0.34634974499999999</c:v>
                </c:pt>
                <c:pt idx="4843">
                  <c:v>-5.4895180000000002E-2</c:v>
                </c:pt>
                <c:pt idx="4844">
                  <c:v>-0.106024096</c:v>
                </c:pt>
                <c:pt idx="4845">
                  <c:v>-2.1996616E-2</c:v>
                </c:pt>
                <c:pt idx="4846">
                  <c:v>8.6058520000000006E-3</c:v>
                </c:pt>
                <c:pt idx="4847">
                  <c:v>-0.23989218300000001</c:v>
                </c:pt>
                <c:pt idx="4848">
                  <c:v>-8.6578104000000003E-2</c:v>
                </c:pt>
                <c:pt idx="4849">
                  <c:v>6.0744120000000004E-3</c:v>
                </c:pt>
                <c:pt idx="4850">
                  <c:v>7.0921990000000004E-3</c:v>
                </c:pt>
                <c:pt idx="4851">
                  <c:v>3.0927835000000001E-2</c:v>
                </c:pt>
                <c:pt idx="4852">
                  <c:v>-0.12506856799999999</c:v>
                </c:pt>
                <c:pt idx="4853">
                  <c:v>6.2761505999999995E-2</c:v>
                </c:pt>
                <c:pt idx="4854">
                  <c:v>-2.7334042999999999E-2</c:v>
                </c:pt>
                <c:pt idx="4855">
                  <c:v>-3.1441995E-2</c:v>
                </c:pt>
                <c:pt idx="4856">
                  <c:v>-0.11200357</c:v>
                </c:pt>
                <c:pt idx="4857">
                  <c:v>-6.2365590999999998E-2</c:v>
                </c:pt>
                <c:pt idx="4858">
                  <c:v>0.17511111100000001</c:v>
                </c:pt>
                <c:pt idx="4859">
                  <c:v>1.3341607E-2</c:v>
                </c:pt>
                <c:pt idx="4860">
                  <c:v>-0.19593613900000001</c:v>
                </c:pt>
                <c:pt idx="4861">
                  <c:v>-9.3795089999999994E-3</c:v>
                </c:pt>
                <c:pt idx="4862">
                  <c:v>-0.23902439</c:v>
                </c:pt>
                <c:pt idx="4863">
                  <c:v>-0.102625298</c:v>
                </c:pt>
                <c:pt idx="4864">
                  <c:v>-6.8169900000000002E-3</c:v>
                </c:pt>
                <c:pt idx="4865">
                  <c:v>-2.2586207000000001E-2</c:v>
                </c:pt>
                <c:pt idx="4866">
                  <c:v>-4.4756471999999999E-2</c:v>
                </c:pt>
                <c:pt idx="4867">
                  <c:v>-4.1833390000000003E-3</c:v>
                </c:pt>
                <c:pt idx="4868">
                  <c:v>-0.197068404</c:v>
                </c:pt>
                <c:pt idx="4869">
                  <c:v>-1.4285714E-2</c:v>
                </c:pt>
                <c:pt idx="4870">
                  <c:v>-5.1658768000000001E-2</c:v>
                </c:pt>
                <c:pt idx="4871">
                  <c:v>-0.20535714299999999</c:v>
                </c:pt>
                <c:pt idx="4872">
                  <c:v>-0.131016043</c:v>
                </c:pt>
                <c:pt idx="4873">
                  <c:v>-0.25151515200000002</c:v>
                </c:pt>
                <c:pt idx="4874">
                  <c:v>2.5327511E-2</c:v>
                </c:pt>
                <c:pt idx="4875">
                  <c:v>2.8241334999999999E-2</c:v>
                </c:pt>
                <c:pt idx="4876">
                  <c:v>1.0034328E-2</c:v>
                </c:pt>
                <c:pt idx="4877">
                  <c:v>9.7178683000000002E-2</c:v>
                </c:pt>
                <c:pt idx="4878">
                  <c:v>-3.6590615999999999E-2</c:v>
                </c:pt>
                <c:pt idx="4879">
                  <c:v>-0.15062761499999999</c:v>
                </c:pt>
                <c:pt idx="4880">
                  <c:v>1.6666667E-2</c:v>
                </c:pt>
                <c:pt idx="4881">
                  <c:v>-6.22665E-4</c:v>
                </c:pt>
                <c:pt idx="4882">
                  <c:v>-1.6078714000000001E-2</c:v>
                </c:pt>
                <c:pt idx="4883">
                  <c:v>1.5025042000000001E-2</c:v>
                </c:pt>
                <c:pt idx="4884">
                  <c:v>-8.6428570999999996E-2</c:v>
                </c:pt>
                <c:pt idx="4885">
                  <c:v>-3.4146340999999997E-2</c:v>
                </c:pt>
                <c:pt idx="4886">
                  <c:v>9.9464419999999998E-3</c:v>
                </c:pt>
                <c:pt idx="4887">
                  <c:v>-0.115433404</c:v>
                </c:pt>
                <c:pt idx="4888">
                  <c:v>-7.7775364E-2</c:v>
                </c:pt>
                <c:pt idx="4889">
                  <c:v>-0.207729469</c:v>
                </c:pt>
                <c:pt idx="4890">
                  <c:v>-6.9503545999999999E-2</c:v>
                </c:pt>
                <c:pt idx="4891">
                  <c:v>-6.5227377000000003E-2</c:v>
                </c:pt>
                <c:pt idx="4892">
                  <c:v>-6.4681068999999994E-2</c:v>
                </c:pt>
                <c:pt idx="4893">
                  <c:v>-0.117560463</c:v>
                </c:pt>
                <c:pt idx="4894">
                  <c:v>-2.4571612999999999E-2</c:v>
                </c:pt>
                <c:pt idx="4895">
                  <c:v>4.3130010000000003E-3</c:v>
                </c:pt>
                <c:pt idx="4896">
                  <c:v>1.6666667E-2</c:v>
                </c:pt>
                <c:pt idx="4897">
                  <c:v>-0.12987013</c:v>
                </c:pt>
                <c:pt idx="4898">
                  <c:v>7.5331772000000005E-2</c:v>
                </c:pt>
                <c:pt idx="4899">
                  <c:v>-4.6881053999999998E-2</c:v>
                </c:pt>
                <c:pt idx="4900">
                  <c:v>-0.11899999999999999</c:v>
                </c:pt>
                <c:pt idx="4901">
                  <c:v>-6.7073171000000001E-2</c:v>
                </c:pt>
                <c:pt idx="4902">
                  <c:v>-5.6621005000000002E-2</c:v>
                </c:pt>
                <c:pt idx="4903">
                  <c:v>-0.10565371</c:v>
                </c:pt>
                <c:pt idx="4904">
                  <c:v>8.0993520000000006E-3</c:v>
                </c:pt>
                <c:pt idx="4905">
                  <c:v>3.7558685000000001E-2</c:v>
                </c:pt>
                <c:pt idx="4906">
                  <c:v>0.12269938699999999</c:v>
                </c:pt>
                <c:pt idx="4907">
                  <c:v>-4.1791044999999999E-2</c:v>
                </c:pt>
                <c:pt idx="4908">
                  <c:v>-9.5769230999999996E-2</c:v>
                </c:pt>
                <c:pt idx="4909">
                  <c:v>3.7115140999999997E-2</c:v>
                </c:pt>
                <c:pt idx="4910">
                  <c:v>-0.29880774999999998</c:v>
                </c:pt>
                <c:pt idx="4911">
                  <c:v>-0.19</c:v>
                </c:pt>
                <c:pt idx="4912">
                  <c:v>-0.27953667999999998</c:v>
                </c:pt>
                <c:pt idx="4913">
                  <c:v>-0.15773630299999999</c:v>
                </c:pt>
                <c:pt idx="4914">
                  <c:v>-0.23114093999999999</c:v>
                </c:pt>
                <c:pt idx="4915">
                  <c:v>-0.01</c:v>
                </c:pt>
                <c:pt idx="4916">
                  <c:v>3.8076152000000002E-2</c:v>
                </c:pt>
                <c:pt idx="4917">
                  <c:v>-1.5167931000000001E-2</c:v>
                </c:pt>
                <c:pt idx="4918">
                  <c:v>-7.4025973999999994E-2</c:v>
                </c:pt>
                <c:pt idx="4919">
                  <c:v>0.229136164</c:v>
                </c:pt>
                <c:pt idx="4920">
                  <c:v>-1.5285126E-2</c:v>
                </c:pt>
                <c:pt idx="4921">
                  <c:v>-5.9422750000000003E-2</c:v>
                </c:pt>
                <c:pt idx="4922">
                  <c:v>-2.5000000000000001E-2</c:v>
                </c:pt>
                <c:pt idx="4923">
                  <c:v>-9.2178769999999993E-3</c:v>
                </c:pt>
                <c:pt idx="4924">
                  <c:v>-4.2000000000000003E-2</c:v>
                </c:pt>
                <c:pt idx="4925">
                  <c:v>-9.0594059000000005E-2</c:v>
                </c:pt>
                <c:pt idx="4926">
                  <c:v>-6.0606059999999996E-3</c:v>
                </c:pt>
                <c:pt idx="4927">
                  <c:v>2.2544282999999998E-2</c:v>
                </c:pt>
                <c:pt idx="4928">
                  <c:v>-1.6074037999999999E-2</c:v>
                </c:pt>
                <c:pt idx="4929">
                  <c:v>4.5119705000000003E-2</c:v>
                </c:pt>
                <c:pt idx="4930">
                  <c:v>-2.1540469999999999E-2</c:v>
                </c:pt>
                <c:pt idx="4931">
                  <c:v>-0.235955056</c:v>
                </c:pt>
                <c:pt idx="4932">
                  <c:v>-3.0046551000000001E-2</c:v>
                </c:pt>
                <c:pt idx="4933">
                  <c:v>-0.10204081600000001</c:v>
                </c:pt>
                <c:pt idx="4934">
                  <c:v>-7.4626866E-2</c:v>
                </c:pt>
                <c:pt idx="4935">
                  <c:v>-1.9672130999999999E-2</c:v>
                </c:pt>
                <c:pt idx="4936">
                  <c:v>-1.372549E-2</c:v>
                </c:pt>
                <c:pt idx="4937">
                  <c:v>-0.14588235299999999</c:v>
                </c:pt>
                <c:pt idx="4938">
                  <c:v>2.0929045E-2</c:v>
                </c:pt>
                <c:pt idx="4939">
                  <c:v>-0.14074914899999999</c:v>
                </c:pt>
                <c:pt idx="4940">
                  <c:v>-3.803132E-2</c:v>
                </c:pt>
                <c:pt idx="4941">
                  <c:v>-0.15310428000000001</c:v>
                </c:pt>
                <c:pt idx="4942">
                  <c:v>-0.27188769899999998</c:v>
                </c:pt>
                <c:pt idx="4943">
                  <c:v>-0.132284134</c:v>
                </c:pt>
                <c:pt idx="4944">
                  <c:v>-0.169230769</c:v>
                </c:pt>
                <c:pt idx="4945">
                  <c:v>0.153757225</c:v>
                </c:pt>
                <c:pt idx="4946">
                  <c:v>-7.1899340000000003E-3</c:v>
                </c:pt>
                <c:pt idx="4947">
                  <c:v>2.0833332999999999E-2</c:v>
                </c:pt>
                <c:pt idx="4948">
                  <c:v>0.14516129</c:v>
                </c:pt>
                <c:pt idx="4949">
                  <c:v>-0.14877200600000001</c:v>
                </c:pt>
                <c:pt idx="4950">
                  <c:v>0</c:v>
                </c:pt>
                <c:pt idx="4951">
                  <c:v>-1.3149243999999999E-2</c:v>
                </c:pt>
                <c:pt idx="4952">
                  <c:v>-3.8227628E-2</c:v>
                </c:pt>
                <c:pt idx="4953">
                  <c:v>-9.5315023999999998E-2</c:v>
                </c:pt>
                <c:pt idx="4954">
                  <c:v>3.2638259000000003E-2</c:v>
                </c:pt>
                <c:pt idx="4955">
                  <c:v>-0.225139905</c:v>
                </c:pt>
                <c:pt idx="4956">
                  <c:v>-3.2085560999999999E-2</c:v>
                </c:pt>
                <c:pt idx="4957">
                  <c:v>-0.28372591000000003</c:v>
                </c:pt>
                <c:pt idx="4958">
                  <c:v>7.3251942E-2</c:v>
                </c:pt>
                <c:pt idx="4959">
                  <c:v>-0.108416548</c:v>
                </c:pt>
                <c:pt idx="4960">
                  <c:v>-0.21486349800000001</c:v>
                </c:pt>
                <c:pt idx="4961">
                  <c:v>-0.06</c:v>
                </c:pt>
                <c:pt idx="4962">
                  <c:v>-0.32700993699999997</c:v>
                </c:pt>
                <c:pt idx="4963">
                  <c:v>-9.0739007999999996E-2</c:v>
                </c:pt>
                <c:pt idx="4964">
                  <c:v>-2.9840388999999998E-2</c:v>
                </c:pt>
                <c:pt idx="4965">
                  <c:v>1.5151515000000001E-2</c:v>
                </c:pt>
                <c:pt idx="4966">
                  <c:v>-4.9180328000000002E-2</c:v>
                </c:pt>
                <c:pt idx="4967">
                  <c:v>0.12121212100000001</c:v>
                </c:pt>
                <c:pt idx="4968">
                  <c:v>-0.10714285699999999</c:v>
                </c:pt>
                <c:pt idx="4969">
                  <c:v>-2.4371068999999999E-2</c:v>
                </c:pt>
                <c:pt idx="4970">
                  <c:v>-0.16523400199999999</c:v>
                </c:pt>
                <c:pt idx="4971">
                  <c:v>4.7083626000000003E-2</c:v>
                </c:pt>
                <c:pt idx="4972">
                  <c:v>-3.3688699000000003E-2</c:v>
                </c:pt>
                <c:pt idx="4973">
                  <c:v>-8.8545454999999995E-2</c:v>
                </c:pt>
                <c:pt idx="4974">
                  <c:v>-3.9968030000000002E-3</c:v>
                </c:pt>
                <c:pt idx="4975">
                  <c:v>-9.8039219999999996E-3</c:v>
                </c:pt>
                <c:pt idx="4976">
                  <c:v>-7.4703858999999997E-2</c:v>
                </c:pt>
                <c:pt idx="4977">
                  <c:v>-9.3309858999999995E-2</c:v>
                </c:pt>
                <c:pt idx="4978">
                  <c:v>3.3514045999999999E-2</c:v>
                </c:pt>
                <c:pt idx="4979">
                  <c:v>-0.154748099</c:v>
                </c:pt>
                <c:pt idx="4980">
                  <c:v>3.6734693999999998E-2</c:v>
                </c:pt>
                <c:pt idx="4981">
                  <c:v>0.101960784</c:v>
                </c:pt>
                <c:pt idx="4982">
                  <c:v>-9.5852535000000003E-2</c:v>
                </c:pt>
                <c:pt idx="4983">
                  <c:v>1.2021037E-2</c:v>
                </c:pt>
                <c:pt idx="4984">
                  <c:v>-2.2245214999999999E-2</c:v>
                </c:pt>
                <c:pt idx="4985">
                  <c:v>-5.9574467999999998E-2</c:v>
                </c:pt>
                <c:pt idx="4986">
                  <c:v>-7.1349353000000004E-2</c:v>
                </c:pt>
                <c:pt idx="4987">
                  <c:v>-1.9891500999999999E-2</c:v>
                </c:pt>
                <c:pt idx="4988">
                  <c:v>-1.7741935E-2</c:v>
                </c:pt>
                <c:pt idx="4989">
                  <c:v>-3.7875974999999999E-2</c:v>
                </c:pt>
                <c:pt idx="4990">
                  <c:v>-7.7616620999999997E-2</c:v>
                </c:pt>
                <c:pt idx="4991">
                  <c:v>0.102314897</c:v>
                </c:pt>
                <c:pt idx="4992">
                  <c:v>-0.119402985</c:v>
                </c:pt>
                <c:pt idx="4993">
                  <c:v>-2.3914103999999999E-2</c:v>
                </c:pt>
                <c:pt idx="4994">
                  <c:v>6.8667575999999994E-2</c:v>
                </c:pt>
                <c:pt idx="4995">
                  <c:v>-5.6629212999999998E-2</c:v>
                </c:pt>
                <c:pt idx="4996">
                  <c:v>-2.3568018999999999E-2</c:v>
                </c:pt>
                <c:pt idx="4997">
                  <c:v>-2.6369167999999998E-2</c:v>
                </c:pt>
                <c:pt idx="4998">
                  <c:v>-0.16118143500000001</c:v>
                </c:pt>
                <c:pt idx="4999">
                  <c:v>-4.7505937999999998E-2</c:v>
                </c:pt>
                <c:pt idx="5000">
                  <c:v>-2.8571428999999999E-2</c:v>
                </c:pt>
                <c:pt idx="5001">
                  <c:v>5.3037608E-2</c:v>
                </c:pt>
                <c:pt idx="5002">
                  <c:v>8.3106266999999998E-2</c:v>
                </c:pt>
                <c:pt idx="5003">
                  <c:v>-0.159632261</c:v>
                </c:pt>
                <c:pt idx="5004">
                  <c:v>-0.16939501800000001</c:v>
                </c:pt>
                <c:pt idx="5005">
                  <c:v>-5.2812300000000003E-4</c:v>
                </c:pt>
                <c:pt idx="5006">
                  <c:v>-3.0640668999999999E-2</c:v>
                </c:pt>
                <c:pt idx="5007">
                  <c:v>5.0025000000000004E-4</c:v>
                </c:pt>
                <c:pt idx="5008">
                  <c:v>-6.8143099999999996E-3</c:v>
                </c:pt>
                <c:pt idx="5009">
                  <c:v>8.9285714000000002E-2</c:v>
                </c:pt>
                <c:pt idx="5010">
                  <c:v>-1.4577259E-2</c:v>
                </c:pt>
                <c:pt idx="5011">
                  <c:v>-3.0503979000000001E-2</c:v>
                </c:pt>
                <c:pt idx="5012">
                  <c:v>1.053741E-3</c:v>
                </c:pt>
                <c:pt idx="5013">
                  <c:v>-2.0963173000000002E-2</c:v>
                </c:pt>
                <c:pt idx="5014">
                  <c:v>-5.1433988999999999E-2</c:v>
                </c:pt>
                <c:pt idx="5015">
                  <c:v>-3.8037280000000001E-3</c:v>
                </c:pt>
                <c:pt idx="5016">
                  <c:v>-6.0412027E-2</c:v>
                </c:pt>
                <c:pt idx="5017">
                  <c:v>-7.7709609999999998E-3</c:v>
                </c:pt>
                <c:pt idx="5018">
                  <c:v>-5.9153998999999999E-2</c:v>
                </c:pt>
                <c:pt idx="5019">
                  <c:v>-3.9653036000000003E-2</c:v>
                </c:pt>
                <c:pt idx="5020">
                  <c:v>-0.114728682</c:v>
                </c:pt>
                <c:pt idx="5021">
                  <c:v>-8.4230055999999998E-2</c:v>
                </c:pt>
                <c:pt idx="5022">
                  <c:v>-0.16666666699999999</c:v>
                </c:pt>
                <c:pt idx="5023">
                  <c:v>-2.2499999999999999E-2</c:v>
                </c:pt>
                <c:pt idx="5024">
                  <c:v>0.21930870099999999</c:v>
                </c:pt>
                <c:pt idx="5025">
                  <c:v>-0.209433962</c:v>
                </c:pt>
                <c:pt idx="5026">
                  <c:v>-4.7495120000000002E-2</c:v>
                </c:pt>
                <c:pt idx="5027">
                  <c:v>0.13625000000000001</c:v>
                </c:pt>
                <c:pt idx="5028">
                  <c:v>1.9498607000000001E-2</c:v>
                </c:pt>
                <c:pt idx="5029">
                  <c:v>-9.2340426000000003E-2</c:v>
                </c:pt>
                <c:pt idx="5030">
                  <c:v>-3.7891738000000001E-2</c:v>
                </c:pt>
                <c:pt idx="5031">
                  <c:v>-9.9236640000000004E-3</c:v>
                </c:pt>
                <c:pt idx="5032">
                  <c:v>3.8300611999999998E-2</c:v>
                </c:pt>
                <c:pt idx="5033">
                  <c:v>-4.4387755000000001E-2</c:v>
                </c:pt>
                <c:pt idx="5034">
                  <c:v>-0.20297029699999999</c:v>
                </c:pt>
                <c:pt idx="5035">
                  <c:v>2.1793797E-2</c:v>
                </c:pt>
                <c:pt idx="5036">
                  <c:v>-0.12138141199999999</c:v>
                </c:pt>
                <c:pt idx="5037">
                  <c:v>-4.5064378000000002E-2</c:v>
                </c:pt>
                <c:pt idx="5038">
                  <c:v>-0.13924050599999999</c:v>
                </c:pt>
                <c:pt idx="5039">
                  <c:v>-0.10738007400000001</c:v>
                </c:pt>
                <c:pt idx="5040">
                  <c:v>-4.5527584000000003E-2</c:v>
                </c:pt>
                <c:pt idx="5041">
                  <c:v>-2.5493420999999999E-2</c:v>
                </c:pt>
                <c:pt idx="5042">
                  <c:v>0.108235294</c:v>
                </c:pt>
                <c:pt idx="5043">
                  <c:v>-0.17767653799999999</c:v>
                </c:pt>
                <c:pt idx="5044">
                  <c:v>-4.1927899999999997E-2</c:v>
                </c:pt>
                <c:pt idx="5045">
                  <c:v>0</c:v>
                </c:pt>
                <c:pt idx="5046">
                  <c:v>8.0178174000000005E-2</c:v>
                </c:pt>
                <c:pt idx="5047">
                  <c:v>-9.0981010000000008E-3</c:v>
                </c:pt>
                <c:pt idx="5048">
                  <c:v>-5.04E-2</c:v>
                </c:pt>
                <c:pt idx="5049">
                  <c:v>2.5157233000000001E-2</c:v>
                </c:pt>
                <c:pt idx="5050">
                  <c:v>-3.1496062999999998E-2</c:v>
                </c:pt>
                <c:pt idx="5051">
                  <c:v>-0.102822581</c:v>
                </c:pt>
                <c:pt idx="5052">
                  <c:v>1.1840158E-2</c:v>
                </c:pt>
                <c:pt idx="5053">
                  <c:v>2.166065E-2</c:v>
                </c:pt>
                <c:pt idx="5054">
                  <c:v>1.4857143E-2</c:v>
                </c:pt>
                <c:pt idx="5055">
                  <c:v>6.2048675999999997E-2</c:v>
                </c:pt>
                <c:pt idx="5056">
                  <c:v>-7.0562292999999998E-2</c:v>
                </c:pt>
                <c:pt idx="5057">
                  <c:v>-4.5833332999999997E-2</c:v>
                </c:pt>
                <c:pt idx="5058">
                  <c:v>-0.101052632</c:v>
                </c:pt>
                <c:pt idx="5059">
                  <c:v>-0.13868613099999999</c:v>
                </c:pt>
                <c:pt idx="5060">
                  <c:v>-5.0950843000000003E-2</c:v>
                </c:pt>
                <c:pt idx="5061">
                  <c:v>8.7037610000000008E-3</c:v>
                </c:pt>
                <c:pt idx="5062">
                  <c:v>8.9820359000000002E-2</c:v>
                </c:pt>
                <c:pt idx="5063">
                  <c:v>8.4935558999999994E-2</c:v>
                </c:pt>
                <c:pt idx="5064">
                  <c:v>3.5000000000000003E-2</c:v>
                </c:pt>
                <c:pt idx="5065">
                  <c:v>-0.226618705</c:v>
                </c:pt>
                <c:pt idx="5066">
                  <c:v>2.2337662000000001E-2</c:v>
                </c:pt>
                <c:pt idx="5067">
                  <c:v>-7.4482758999999996E-2</c:v>
                </c:pt>
                <c:pt idx="5068">
                  <c:v>-0.125</c:v>
                </c:pt>
                <c:pt idx="5069">
                  <c:v>-3.4503361000000003E-2</c:v>
                </c:pt>
                <c:pt idx="5070">
                  <c:v>-3.1674208000000002E-2</c:v>
                </c:pt>
                <c:pt idx="5071">
                  <c:v>-0.11867364699999999</c:v>
                </c:pt>
                <c:pt idx="5072">
                  <c:v>-6.7415729999999998E-3</c:v>
                </c:pt>
                <c:pt idx="5073">
                  <c:v>7.4626866E-2</c:v>
                </c:pt>
                <c:pt idx="5074">
                  <c:v>2.1582733999999999E-2</c:v>
                </c:pt>
                <c:pt idx="5075">
                  <c:v>-1.4760148000000001E-2</c:v>
                </c:pt>
                <c:pt idx="5076">
                  <c:v>-9.3670885999999995E-2</c:v>
                </c:pt>
                <c:pt idx="5077">
                  <c:v>-0.29130434799999999</c:v>
                </c:pt>
                <c:pt idx="5078">
                  <c:v>-7.6646706999999994E-2</c:v>
                </c:pt>
                <c:pt idx="5079">
                  <c:v>-7.4171316000000001E-2</c:v>
                </c:pt>
                <c:pt idx="5080">
                  <c:v>-0.13746065099999999</c:v>
                </c:pt>
                <c:pt idx="5081">
                  <c:v>-1.5159171000000001E-2</c:v>
                </c:pt>
                <c:pt idx="5082">
                  <c:v>-9.9297012000000004E-2</c:v>
                </c:pt>
                <c:pt idx="5083">
                  <c:v>3.1942633999999998E-2</c:v>
                </c:pt>
                <c:pt idx="5084">
                  <c:v>0.23893805300000001</c:v>
                </c:pt>
                <c:pt idx="5085">
                  <c:v>-8.6740331000000004E-2</c:v>
                </c:pt>
                <c:pt idx="5086">
                  <c:v>-0.163265306</c:v>
                </c:pt>
                <c:pt idx="5087">
                  <c:v>4.751462E-2</c:v>
                </c:pt>
                <c:pt idx="5088">
                  <c:v>-0.224229543</c:v>
                </c:pt>
                <c:pt idx="5089">
                  <c:v>5.4835924000000001E-2</c:v>
                </c:pt>
                <c:pt idx="5090">
                  <c:v>5.4424157000000001E-2</c:v>
                </c:pt>
                <c:pt idx="5091">
                  <c:v>3.6483254E-2</c:v>
                </c:pt>
                <c:pt idx="5092">
                  <c:v>-0.183098592</c:v>
                </c:pt>
                <c:pt idx="5093">
                  <c:v>7.9538164999999994E-2</c:v>
                </c:pt>
                <c:pt idx="5094">
                  <c:v>3.8525963000000003E-2</c:v>
                </c:pt>
                <c:pt idx="5095">
                  <c:v>-0.158120805</c:v>
                </c:pt>
                <c:pt idx="5096">
                  <c:v>1.4492754E-2</c:v>
                </c:pt>
                <c:pt idx="5097">
                  <c:v>3.0978934E-2</c:v>
                </c:pt>
                <c:pt idx="5098">
                  <c:v>5.6714472000000002E-2</c:v>
                </c:pt>
                <c:pt idx="5099">
                  <c:v>9.1397849000000003E-2</c:v>
                </c:pt>
                <c:pt idx="5100">
                  <c:v>5.8541779999999998E-3</c:v>
                </c:pt>
                <c:pt idx="5101">
                  <c:v>-0.30564662999999997</c:v>
                </c:pt>
                <c:pt idx="5102">
                  <c:v>1.7073171000000002E-2</c:v>
                </c:pt>
                <c:pt idx="5103">
                  <c:v>-0.100923077</c:v>
                </c:pt>
                <c:pt idx="5104">
                  <c:v>-0.21090909099999999</c:v>
                </c:pt>
                <c:pt idx="5105">
                  <c:v>-1.47656E-3</c:v>
                </c:pt>
                <c:pt idx="5106">
                  <c:v>-8.2844861000000006E-2</c:v>
                </c:pt>
                <c:pt idx="5107">
                  <c:v>-0.149807939</c:v>
                </c:pt>
                <c:pt idx="5108">
                  <c:v>-0.22530413599999999</c:v>
                </c:pt>
                <c:pt idx="5109">
                  <c:v>-3.9836568000000003E-2</c:v>
                </c:pt>
                <c:pt idx="5110">
                  <c:v>6.5079365E-2</c:v>
                </c:pt>
                <c:pt idx="5111">
                  <c:v>-0.122162884</c:v>
                </c:pt>
                <c:pt idx="5112">
                  <c:v>1.3937282E-2</c:v>
                </c:pt>
                <c:pt idx="5113">
                  <c:v>-9.0649245000000003E-2</c:v>
                </c:pt>
                <c:pt idx="5114">
                  <c:v>9.8605577999999999E-2</c:v>
                </c:pt>
                <c:pt idx="5115">
                  <c:v>-1.7818181999999998E-2</c:v>
                </c:pt>
                <c:pt idx="5116">
                  <c:v>-1.147541E-2</c:v>
                </c:pt>
                <c:pt idx="5117">
                  <c:v>-8.2603254000000001E-2</c:v>
                </c:pt>
                <c:pt idx="5118">
                  <c:v>-4.4776119000000003E-2</c:v>
                </c:pt>
                <c:pt idx="5119">
                  <c:v>-0.221290863</c:v>
                </c:pt>
                <c:pt idx="5120">
                  <c:v>-1.5151515000000001E-2</c:v>
                </c:pt>
                <c:pt idx="5121">
                  <c:v>1.1515602E-2</c:v>
                </c:pt>
                <c:pt idx="5122">
                  <c:v>4.7111417000000003E-2</c:v>
                </c:pt>
                <c:pt idx="5123">
                  <c:v>8.34028E-4</c:v>
                </c:pt>
                <c:pt idx="5124">
                  <c:v>-9.2420213000000001E-2</c:v>
                </c:pt>
                <c:pt idx="5125">
                  <c:v>-0.10481586399999999</c:v>
                </c:pt>
                <c:pt idx="5126">
                  <c:v>-8.8235294000000006E-2</c:v>
                </c:pt>
                <c:pt idx="5127">
                  <c:v>-3.619211E-2</c:v>
                </c:pt>
                <c:pt idx="5128">
                  <c:v>-5.8837891000000003E-2</c:v>
                </c:pt>
                <c:pt idx="5129">
                  <c:v>-0.114052953</c:v>
                </c:pt>
                <c:pt idx="5130">
                  <c:v>-0.16084392</c:v>
                </c:pt>
                <c:pt idx="5131">
                  <c:v>-2.4546425E-2</c:v>
                </c:pt>
                <c:pt idx="5132">
                  <c:v>-0.173602854</c:v>
                </c:pt>
                <c:pt idx="5133">
                  <c:v>2.3404254999999999E-2</c:v>
                </c:pt>
                <c:pt idx="5134">
                  <c:v>-0.23853210999999999</c:v>
                </c:pt>
                <c:pt idx="5135">
                  <c:v>-6.8149211000000001E-2</c:v>
                </c:pt>
                <c:pt idx="5136">
                  <c:v>-0.16872727300000001</c:v>
                </c:pt>
                <c:pt idx="5137">
                  <c:v>-0.213884555</c:v>
                </c:pt>
                <c:pt idx="5138">
                  <c:v>2.4630540000000001E-3</c:v>
                </c:pt>
                <c:pt idx="5139">
                  <c:v>-4.6964489999999998E-2</c:v>
                </c:pt>
                <c:pt idx="5140">
                  <c:v>-0.184652278</c:v>
                </c:pt>
                <c:pt idx="5141">
                  <c:v>-0.10846560800000001</c:v>
                </c:pt>
                <c:pt idx="5142">
                  <c:v>-0.345637584</c:v>
                </c:pt>
                <c:pt idx="5143">
                  <c:v>-1.2333333E-2</c:v>
                </c:pt>
                <c:pt idx="5144">
                  <c:v>0.219417476</c:v>
                </c:pt>
                <c:pt idx="5145">
                  <c:v>-0.11386138599999999</c:v>
                </c:pt>
                <c:pt idx="5146">
                  <c:v>1.3286094E-2</c:v>
                </c:pt>
                <c:pt idx="5147">
                  <c:v>-8.6065574000000006E-2</c:v>
                </c:pt>
                <c:pt idx="5148">
                  <c:v>-1.1462451E-2</c:v>
                </c:pt>
                <c:pt idx="5149">
                  <c:v>-0.19342105300000001</c:v>
                </c:pt>
                <c:pt idx="5150">
                  <c:v>2.1223909999999999E-3</c:v>
                </c:pt>
                <c:pt idx="5151">
                  <c:v>-0.204456094</c:v>
                </c:pt>
                <c:pt idx="5152">
                  <c:v>-0.45795503700000001</c:v>
                </c:pt>
                <c:pt idx="5153">
                  <c:v>-0.30550918199999999</c:v>
                </c:pt>
                <c:pt idx="5154">
                  <c:v>-2.6836157999999999E-2</c:v>
                </c:pt>
                <c:pt idx="5155">
                  <c:v>0.19502868100000001</c:v>
                </c:pt>
                <c:pt idx="5156">
                  <c:v>0.110630408</c:v>
                </c:pt>
                <c:pt idx="5157">
                  <c:v>-0.109894122</c:v>
                </c:pt>
                <c:pt idx="5158">
                  <c:v>0.114893617</c:v>
                </c:pt>
                <c:pt idx="5159">
                  <c:v>-2.9548989000000001E-2</c:v>
                </c:pt>
                <c:pt idx="5160">
                  <c:v>-0.42507645300000002</c:v>
                </c:pt>
                <c:pt idx="5161">
                  <c:v>-2.1969697E-2</c:v>
                </c:pt>
                <c:pt idx="5162">
                  <c:v>-0.19566265099999999</c:v>
                </c:pt>
                <c:pt idx="5163">
                  <c:v>-7.0555033000000003E-2</c:v>
                </c:pt>
                <c:pt idx="5164">
                  <c:v>7.6763915000000002E-2</c:v>
                </c:pt>
                <c:pt idx="5165">
                  <c:v>-0.10619468999999999</c:v>
                </c:pt>
                <c:pt idx="5166">
                  <c:v>-6.4777327999999995E-2</c:v>
                </c:pt>
                <c:pt idx="5167">
                  <c:v>-0.02</c:v>
                </c:pt>
                <c:pt idx="5168">
                  <c:v>-0.30413223099999998</c:v>
                </c:pt>
                <c:pt idx="5169">
                  <c:v>1.4348097000000001E-2</c:v>
                </c:pt>
                <c:pt idx="5170">
                  <c:v>1.9159664E-2</c:v>
                </c:pt>
                <c:pt idx="5171">
                  <c:v>-0.170360713</c:v>
                </c:pt>
                <c:pt idx="5172">
                  <c:v>-0.11862745099999999</c:v>
                </c:pt>
                <c:pt idx="5173">
                  <c:v>-0.5</c:v>
                </c:pt>
                <c:pt idx="5174">
                  <c:v>-8.5213032999999994E-2</c:v>
                </c:pt>
                <c:pt idx="5175">
                  <c:v>7.8796077000000006E-2</c:v>
                </c:pt>
                <c:pt idx="5176">
                  <c:v>-2.0497804000000001E-2</c:v>
                </c:pt>
                <c:pt idx="5177">
                  <c:v>-8.5648147999999993E-2</c:v>
                </c:pt>
                <c:pt idx="5178">
                  <c:v>-6.9182389999999996E-2</c:v>
                </c:pt>
                <c:pt idx="5179">
                  <c:v>-1.1462451E-2</c:v>
                </c:pt>
                <c:pt idx="5180">
                  <c:v>-2.6855839999999999E-2</c:v>
                </c:pt>
                <c:pt idx="5181">
                  <c:v>-1.8847006999999999E-2</c:v>
                </c:pt>
                <c:pt idx="5182">
                  <c:v>-7.6124567000000004E-2</c:v>
                </c:pt>
                <c:pt idx="5183">
                  <c:v>-3.4825871000000001E-2</c:v>
                </c:pt>
                <c:pt idx="5184">
                  <c:v>0.25792811799999998</c:v>
                </c:pt>
                <c:pt idx="5185">
                  <c:v>-0.19864559800000001</c:v>
                </c:pt>
                <c:pt idx="5186">
                  <c:v>-8.7301587E-2</c:v>
                </c:pt>
                <c:pt idx="5187">
                  <c:v>-0.100195982</c:v>
                </c:pt>
                <c:pt idx="5188">
                  <c:v>-4.1334661000000002E-2</c:v>
                </c:pt>
                <c:pt idx="5189">
                  <c:v>-7.0821529999999994E-2</c:v>
                </c:pt>
                <c:pt idx="5190">
                  <c:v>-2.6299112999999999E-2</c:v>
                </c:pt>
                <c:pt idx="5191">
                  <c:v>-1.0802469E-2</c:v>
                </c:pt>
                <c:pt idx="5192">
                  <c:v>-0.20140845099999999</c:v>
                </c:pt>
                <c:pt idx="5193">
                  <c:v>6.0714285999999999E-2</c:v>
                </c:pt>
                <c:pt idx="5194">
                  <c:v>-0.103746398</c:v>
                </c:pt>
                <c:pt idx="5195">
                  <c:v>-7.5268817000000002E-2</c:v>
                </c:pt>
                <c:pt idx="5196">
                  <c:v>4.9411765000000003E-2</c:v>
                </c:pt>
                <c:pt idx="5197">
                  <c:v>-8.9291708999999997E-2</c:v>
                </c:pt>
                <c:pt idx="5198">
                  <c:v>-0.115044248</c:v>
                </c:pt>
                <c:pt idx="5199">
                  <c:v>-9.3511449999999996E-2</c:v>
                </c:pt>
                <c:pt idx="5200">
                  <c:v>-3.6496349999999997E-2</c:v>
                </c:pt>
                <c:pt idx="5201">
                  <c:v>-5.2744886999999997E-2</c:v>
                </c:pt>
                <c:pt idx="5202">
                  <c:v>-0.16199187000000001</c:v>
                </c:pt>
                <c:pt idx="5203">
                  <c:v>-0.28479853500000002</c:v>
                </c:pt>
                <c:pt idx="5204">
                  <c:v>-1.5625E-2</c:v>
                </c:pt>
                <c:pt idx="5205">
                  <c:v>-8.5714286000000001E-2</c:v>
                </c:pt>
                <c:pt idx="5206">
                  <c:v>-0.18575137</c:v>
                </c:pt>
                <c:pt idx="5207">
                  <c:v>-0.24158415799999999</c:v>
                </c:pt>
                <c:pt idx="5208">
                  <c:v>0.14204003800000001</c:v>
                </c:pt>
                <c:pt idx="5209">
                  <c:v>-8.0555556E-2</c:v>
                </c:pt>
                <c:pt idx="5210">
                  <c:v>-0.107585523</c:v>
                </c:pt>
                <c:pt idx="5211">
                  <c:v>-9.1402014000000004E-2</c:v>
                </c:pt>
                <c:pt idx="5212">
                  <c:v>4.213865E-2</c:v>
                </c:pt>
                <c:pt idx="5213">
                  <c:v>-0.36198738200000002</c:v>
                </c:pt>
                <c:pt idx="5214">
                  <c:v>0.22909090900000001</c:v>
                </c:pt>
                <c:pt idx="5215">
                  <c:v>-8.6505189999999996E-2</c:v>
                </c:pt>
                <c:pt idx="5216">
                  <c:v>-9.1130011999999996E-2</c:v>
                </c:pt>
                <c:pt idx="5217">
                  <c:v>-7.4994248999999999E-2</c:v>
                </c:pt>
                <c:pt idx="5218">
                  <c:v>-3.5902346000000002E-2</c:v>
                </c:pt>
                <c:pt idx="5219">
                  <c:v>-5.7416267999999999E-2</c:v>
                </c:pt>
                <c:pt idx="5220">
                  <c:v>-2.2643496999999999E-2</c:v>
                </c:pt>
                <c:pt idx="5221">
                  <c:v>-0.16666666699999999</c:v>
                </c:pt>
                <c:pt idx="5222">
                  <c:v>-9.8826439999999995E-3</c:v>
                </c:pt>
                <c:pt idx="5223">
                  <c:v>-0.252056844</c:v>
                </c:pt>
                <c:pt idx="5224">
                  <c:v>-0.149361466</c:v>
                </c:pt>
                <c:pt idx="5225">
                  <c:v>9.1130011999999996E-2</c:v>
                </c:pt>
                <c:pt idx="5226">
                  <c:v>2.6533020000000002E-3</c:v>
                </c:pt>
                <c:pt idx="5227">
                  <c:v>-8.1656804999999999E-2</c:v>
                </c:pt>
                <c:pt idx="5228">
                  <c:v>-0.20403458199999999</c:v>
                </c:pt>
                <c:pt idx="5229">
                  <c:v>-0.26632182300000001</c:v>
                </c:pt>
                <c:pt idx="5230">
                  <c:v>9.2198582000000001E-2</c:v>
                </c:pt>
                <c:pt idx="5231">
                  <c:v>8.0822919999999996E-3</c:v>
                </c:pt>
                <c:pt idx="5232">
                  <c:v>-6.9324605999999997E-2</c:v>
                </c:pt>
                <c:pt idx="5233">
                  <c:v>-4.0753949999999999E-3</c:v>
                </c:pt>
                <c:pt idx="5234">
                  <c:v>-7.4380164999999998E-2</c:v>
                </c:pt>
                <c:pt idx="5235">
                  <c:v>-1.8668012000000001E-2</c:v>
                </c:pt>
                <c:pt idx="5236">
                  <c:v>-3.2797428000000003E-2</c:v>
                </c:pt>
                <c:pt idx="5237">
                  <c:v>-3.6500754000000003E-2</c:v>
                </c:pt>
                <c:pt idx="5238">
                  <c:v>-0.17037036999999999</c:v>
                </c:pt>
                <c:pt idx="5239">
                  <c:v>-9.6774193999999994E-2</c:v>
                </c:pt>
                <c:pt idx="5240">
                  <c:v>8.1142856999999999E-2</c:v>
                </c:pt>
                <c:pt idx="5241">
                  <c:v>-0.102846402</c:v>
                </c:pt>
                <c:pt idx="5242">
                  <c:v>-0.10741017999999999</c:v>
                </c:pt>
                <c:pt idx="5243">
                  <c:v>4.9281309999999997E-3</c:v>
                </c:pt>
                <c:pt idx="5244">
                  <c:v>3.6496349999999997E-2</c:v>
                </c:pt>
                <c:pt idx="5245">
                  <c:v>-0.30298719800000001</c:v>
                </c:pt>
                <c:pt idx="5246">
                  <c:v>-6.5653723999999997E-2</c:v>
                </c:pt>
                <c:pt idx="5247">
                  <c:v>-0.13793103400000001</c:v>
                </c:pt>
                <c:pt idx="5248">
                  <c:v>2.7525805E-2</c:v>
                </c:pt>
                <c:pt idx="5249">
                  <c:v>-0.13167938900000001</c:v>
                </c:pt>
                <c:pt idx="5250">
                  <c:v>-0.105851979</c:v>
                </c:pt>
                <c:pt idx="5251">
                  <c:v>-0.13708820399999999</c:v>
                </c:pt>
                <c:pt idx="5252">
                  <c:v>-0.15321790299999999</c:v>
                </c:pt>
                <c:pt idx="5253">
                  <c:v>9.3178040000000007E-3</c:v>
                </c:pt>
                <c:pt idx="5254">
                  <c:v>-4.0525738999999998E-2</c:v>
                </c:pt>
                <c:pt idx="5255">
                  <c:v>-0.15755741500000001</c:v>
                </c:pt>
                <c:pt idx="5256">
                  <c:v>5.0368549999999998E-2</c:v>
                </c:pt>
                <c:pt idx="5257">
                  <c:v>-5.3486151000000003E-2</c:v>
                </c:pt>
                <c:pt idx="5258">
                  <c:v>-1.1355034E-2</c:v>
                </c:pt>
                <c:pt idx="5259">
                  <c:v>-5.7298770000000004E-3</c:v>
                </c:pt>
                <c:pt idx="5260">
                  <c:v>2.9940120000000001E-2</c:v>
                </c:pt>
                <c:pt idx="5261">
                  <c:v>-4.3309273000000002E-2</c:v>
                </c:pt>
                <c:pt idx="5262">
                  <c:v>-3.3947273E-2</c:v>
                </c:pt>
                <c:pt idx="5263">
                  <c:v>-1.9828156E-2</c:v>
                </c:pt>
                <c:pt idx="5264">
                  <c:v>-8.0025404999999994E-2</c:v>
                </c:pt>
                <c:pt idx="5265">
                  <c:v>0.15214285699999999</c:v>
                </c:pt>
                <c:pt idx="5266">
                  <c:v>-0.14771784199999999</c:v>
                </c:pt>
                <c:pt idx="5267">
                  <c:v>1.8860017E-2</c:v>
                </c:pt>
                <c:pt idx="5268">
                  <c:v>-5.4008438999999998E-2</c:v>
                </c:pt>
                <c:pt idx="5269">
                  <c:v>-7.4426412999999997E-2</c:v>
                </c:pt>
                <c:pt idx="5270">
                  <c:v>-0.10714285699999999</c:v>
                </c:pt>
                <c:pt idx="5271">
                  <c:v>-1.7391304E-2</c:v>
                </c:pt>
                <c:pt idx="5272">
                  <c:v>5.2863440000000001E-3</c:v>
                </c:pt>
                <c:pt idx="5273">
                  <c:v>-0.16862745100000001</c:v>
                </c:pt>
                <c:pt idx="5274">
                  <c:v>-0.23227065699999999</c:v>
                </c:pt>
                <c:pt idx="5275">
                  <c:v>-5.9815950999999999E-2</c:v>
                </c:pt>
                <c:pt idx="5276">
                  <c:v>1.8118180000000001E-2</c:v>
                </c:pt>
                <c:pt idx="5277">
                  <c:v>7.1225071000000001E-2</c:v>
                </c:pt>
                <c:pt idx="5278">
                  <c:v>5.9347180000000003E-3</c:v>
                </c:pt>
                <c:pt idx="5279">
                  <c:v>3.3858998000000001E-2</c:v>
                </c:pt>
                <c:pt idx="5280">
                  <c:v>-0.30324244700000003</c:v>
                </c:pt>
                <c:pt idx="5281">
                  <c:v>-4.1349954000000001E-2</c:v>
                </c:pt>
                <c:pt idx="5282">
                  <c:v>-0.12624763999999999</c:v>
                </c:pt>
                <c:pt idx="5283">
                  <c:v>-1.3648772E-2</c:v>
                </c:pt>
                <c:pt idx="5284">
                  <c:v>-0.146153846</c:v>
                </c:pt>
                <c:pt idx="5285">
                  <c:v>-5.0347221999999997E-2</c:v>
                </c:pt>
                <c:pt idx="5286">
                  <c:v>-0.15676567699999999</c:v>
                </c:pt>
                <c:pt idx="5287">
                  <c:v>-6.4939280000000004E-3</c:v>
                </c:pt>
                <c:pt idx="5288">
                  <c:v>-0.35011037499999997</c:v>
                </c:pt>
                <c:pt idx="5289">
                  <c:v>-6.4537157999999997E-2</c:v>
                </c:pt>
                <c:pt idx="5290">
                  <c:v>1.1213048E-2</c:v>
                </c:pt>
                <c:pt idx="5291">
                  <c:v>-7.5862069000000004E-2</c:v>
                </c:pt>
                <c:pt idx="5292">
                  <c:v>5.5E-2</c:v>
                </c:pt>
                <c:pt idx="5293">
                  <c:v>-0.110261569</c:v>
                </c:pt>
                <c:pt idx="5294">
                  <c:v>2.0565553E-2</c:v>
                </c:pt>
                <c:pt idx="5295">
                  <c:v>-2.9274004999999999E-2</c:v>
                </c:pt>
                <c:pt idx="5296">
                  <c:v>-9.1878331999999993E-2</c:v>
                </c:pt>
                <c:pt idx="5297">
                  <c:v>3.9285713999999999E-2</c:v>
                </c:pt>
                <c:pt idx="5298">
                  <c:v>-4.5308741E-2</c:v>
                </c:pt>
                <c:pt idx="5299">
                  <c:v>3.8783270000000002E-2</c:v>
                </c:pt>
                <c:pt idx="5300">
                  <c:v>4.6325879E-2</c:v>
                </c:pt>
                <c:pt idx="5301">
                  <c:v>-0.13511611500000001</c:v>
                </c:pt>
                <c:pt idx="5302">
                  <c:v>-0.10877373</c:v>
                </c:pt>
                <c:pt idx="5303">
                  <c:v>-7.2520967000000006E-2</c:v>
                </c:pt>
                <c:pt idx="5304">
                  <c:v>-7.3170730000000003E-3</c:v>
                </c:pt>
                <c:pt idx="5305">
                  <c:v>-0.15352697100000001</c:v>
                </c:pt>
                <c:pt idx="5306">
                  <c:v>0.10813492099999999</c:v>
                </c:pt>
                <c:pt idx="5307">
                  <c:v>-0.22727272700000001</c:v>
                </c:pt>
                <c:pt idx="5308">
                  <c:v>-7.0964949999999999E-2</c:v>
                </c:pt>
                <c:pt idx="5309">
                  <c:v>-0.21525096499999999</c:v>
                </c:pt>
                <c:pt idx="5310">
                  <c:v>-0.11568627500000001</c:v>
                </c:pt>
                <c:pt idx="5311">
                  <c:v>-8.0305926999999999E-2</c:v>
                </c:pt>
                <c:pt idx="5312">
                  <c:v>-0.27807900899999999</c:v>
                </c:pt>
                <c:pt idx="5313">
                  <c:v>-7.5573549000000004E-2</c:v>
                </c:pt>
                <c:pt idx="5314">
                  <c:v>-0.27883211699999999</c:v>
                </c:pt>
                <c:pt idx="5315">
                  <c:v>-0.187763713</c:v>
                </c:pt>
                <c:pt idx="5316">
                  <c:v>-1.8499832000000001E-2</c:v>
                </c:pt>
                <c:pt idx="5317">
                  <c:v>5.8917836000000001E-2</c:v>
                </c:pt>
                <c:pt idx="5318">
                  <c:v>-0.17076023400000001</c:v>
                </c:pt>
                <c:pt idx="5319">
                  <c:v>3.3526012000000001E-2</c:v>
                </c:pt>
                <c:pt idx="5320">
                  <c:v>-5.7292910000000002E-2</c:v>
                </c:pt>
                <c:pt idx="5321">
                  <c:v>-3.8399999999999997E-2</c:v>
                </c:pt>
                <c:pt idx="5322">
                  <c:v>-4.6603216000000003E-2</c:v>
                </c:pt>
                <c:pt idx="5323">
                  <c:v>3.3769814000000002E-2</c:v>
                </c:pt>
                <c:pt idx="5324">
                  <c:v>8.7173100000000007E-3</c:v>
                </c:pt>
                <c:pt idx="5325">
                  <c:v>-8.9718530000000005E-2</c:v>
                </c:pt>
                <c:pt idx="5326">
                  <c:v>-2.0711390999999999E-2</c:v>
                </c:pt>
                <c:pt idx="5327">
                  <c:v>-1.6528925999999999E-2</c:v>
                </c:pt>
                <c:pt idx="5328">
                  <c:v>-1.4127618999999999E-2</c:v>
                </c:pt>
                <c:pt idx="5329">
                  <c:v>9.6455549000000002E-2</c:v>
                </c:pt>
                <c:pt idx="5330">
                  <c:v>-0.10299625499999999</c:v>
                </c:pt>
                <c:pt idx="5331">
                  <c:v>8.6111111000000004E-2</c:v>
                </c:pt>
                <c:pt idx="5332">
                  <c:v>-5.5118109999999998E-2</c:v>
                </c:pt>
                <c:pt idx="5333">
                  <c:v>-9.1293321999999996E-2</c:v>
                </c:pt>
                <c:pt idx="5334">
                  <c:v>7.8651684999999999E-2</c:v>
                </c:pt>
                <c:pt idx="5335">
                  <c:v>-0.16975609799999999</c:v>
                </c:pt>
                <c:pt idx="5336">
                  <c:v>4.5542169E-2</c:v>
                </c:pt>
                <c:pt idx="5337">
                  <c:v>-0.122122122</c:v>
                </c:pt>
                <c:pt idx="5338">
                  <c:v>1.4306150000000001E-3</c:v>
                </c:pt>
                <c:pt idx="5339">
                  <c:v>4.185022E-2</c:v>
                </c:pt>
                <c:pt idx="5340">
                  <c:v>-1.8278018E-2</c:v>
                </c:pt>
                <c:pt idx="5341">
                  <c:v>-0.209919262</c:v>
                </c:pt>
                <c:pt idx="5342">
                  <c:v>1.8354430000000001E-2</c:v>
                </c:pt>
                <c:pt idx="5343">
                  <c:v>-0.17985611500000001</c:v>
                </c:pt>
                <c:pt idx="5344">
                  <c:v>-2.4120603000000001E-2</c:v>
                </c:pt>
                <c:pt idx="5345">
                  <c:v>-0.114014252</c:v>
                </c:pt>
                <c:pt idx="5346">
                  <c:v>-2.7647059000000002E-2</c:v>
                </c:pt>
                <c:pt idx="5347">
                  <c:v>-1.9540790000000001E-3</c:v>
                </c:pt>
                <c:pt idx="5348">
                  <c:v>-4.7111110999999997E-2</c:v>
                </c:pt>
                <c:pt idx="5349">
                  <c:v>-6.9037657000000002E-2</c:v>
                </c:pt>
                <c:pt idx="5350">
                  <c:v>-2.5954760000000002E-3</c:v>
                </c:pt>
                <c:pt idx="5351">
                  <c:v>-0.113812155</c:v>
                </c:pt>
                <c:pt idx="5352">
                  <c:v>-0.26229508200000001</c:v>
                </c:pt>
                <c:pt idx="5353">
                  <c:v>-9.6910112000000007E-2</c:v>
                </c:pt>
                <c:pt idx="5354">
                  <c:v>-5.2388289999999997E-2</c:v>
                </c:pt>
                <c:pt idx="5355">
                  <c:v>0.150537634</c:v>
                </c:pt>
                <c:pt idx="5356">
                  <c:v>-4.9704142E-2</c:v>
                </c:pt>
                <c:pt idx="5357">
                  <c:v>-0.114583333</c:v>
                </c:pt>
                <c:pt idx="5358">
                  <c:v>-0.246575342</c:v>
                </c:pt>
                <c:pt idx="5359">
                  <c:v>-0.35277905399999998</c:v>
                </c:pt>
                <c:pt idx="5360">
                  <c:v>-0.255072464</c:v>
                </c:pt>
                <c:pt idx="5361">
                  <c:v>-0.119363395</c:v>
                </c:pt>
                <c:pt idx="5362">
                  <c:v>-0.139808917</c:v>
                </c:pt>
                <c:pt idx="5363">
                  <c:v>-9.1145832999999996E-2</c:v>
                </c:pt>
                <c:pt idx="5364">
                  <c:v>-4.9830508000000003E-2</c:v>
                </c:pt>
                <c:pt idx="5365">
                  <c:v>-9.8734177000000006E-2</c:v>
                </c:pt>
                <c:pt idx="5366">
                  <c:v>1.8343948999999998E-2</c:v>
                </c:pt>
                <c:pt idx="5367">
                  <c:v>2.0196192000000002E-2</c:v>
                </c:pt>
                <c:pt idx="5368">
                  <c:v>-4.5070422999999998E-2</c:v>
                </c:pt>
                <c:pt idx="5369">
                  <c:v>-4.0760869999999998E-2</c:v>
                </c:pt>
                <c:pt idx="5370">
                  <c:v>-9.1145832999999996E-2</c:v>
                </c:pt>
                <c:pt idx="5371">
                  <c:v>-0.12533333299999999</c:v>
                </c:pt>
                <c:pt idx="5372">
                  <c:v>3.4692109999999998E-3</c:v>
                </c:pt>
                <c:pt idx="5373">
                  <c:v>-2.0587243000000002E-2</c:v>
                </c:pt>
                <c:pt idx="5374">
                  <c:v>-0.265764677</c:v>
                </c:pt>
                <c:pt idx="5375">
                  <c:v>-6.5555556000000001E-2</c:v>
                </c:pt>
                <c:pt idx="5376">
                  <c:v>9.1644199999999995E-3</c:v>
                </c:pt>
                <c:pt idx="5377">
                  <c:v>-9.6993210000000003E-3</c:v>
                </c:pt>
                <c:pt idx="5378">
                  <c:v>-0.19428706300000001</c:v>
                </c:pt>
                <c:pt idx="5379">
                  <c:v>1.6778520000000001E-3</c:v>
                </c:pt>
                <c:pt idx="5380">
                  <c:v>-3.5714285999999998E-2</c:v>
                </c:pt>
                <c:pt idx="5381">
                  <c:v>-0.17658442199999999</c:v>
                </c:pt>
                <c:pt idx="5382">
                  <c:v>-0.113827993</c:v>
                </c:pt>
                <c:pt idx="5383">
                  <c:v>-0.10716648300000001</c:v>
                </c:pt>
                <c:pt idx="5384">
                  <c:v>7.3170732000000002E-2</c:v>
                </c:pt>
                <c:pt idx="5385">
                  <c:v>-0.51078320099999996</c:v>
                </c:pt>
                <c:pt idx="5386">
                  <c:v>-0.14448398600000001</c:v>
                </c:pt>
                <c:pt idx="5387">
                  <c:v>-6.0514371999999997E-2</c:v>
                </c:pt>
                <c:pt idx="5388">
                  <c:v>-0.39625585000000002</c:v>
                </c:pt>
                <c:pt idx="5389">
                  <c:v>-0.194386694</c:v>
                </c:pt>
                <c:pt idx="5390">
                  <c:v>-0.207381921</c:v>
                </c:pt>
                <c:pt idx="5391">
                  <c:v>-7.1054599999999996E-2</c:v>
                </c:pt>
                <c:pt idx="5392">
                  <c:v>8.8235294000000006E-2</c:v>
                </c:pt>
                <c:pt idx="5393">
                  <c:v>-3.8170251000000002E-2</c:v>
                </c:pt>
                <c:pt idx="5394">
                  <c:v>-6.3324538E-2</c:v>
                </c:pt>
                <c:pt idx="5395">
                  <c:v>8.7696891999999999E-2</c:v>
                </c:pt>
                <c:pt idx="5396">
                  <c:v>2.6966291999999999E-2</c:v>
                </c:pt>
                <c:pt idx="5397">
                  <c:v>1.6528929999999999E-3</c:v>
                </c:pt>
                <c:pt idx="5398">
                  <c:v>-0.20150659100000001</c:v>
                </c:pt>
                <c:pt idx="5399">
                  <c:v>-6.9760389999999999E-3</c:v>
                </c:pt>
                <c:pt idx="5400">
                  <c:v>-9.2762185999999996E-2</c:v>
                </c:pt>
                <c:pt idx="5401">
                  <c:v>-5.8026260000000003E-2</c:v>
                </c:pt>
                <c:pt idx="5402">
                  <c:v>1.4161571E-2</c:v>
                </c:pt>
                <c:pt idx="5403">
                  <c:v>3.1880286000000001E-2</c:v>
                </c:pt>
                <c:pt idx="5404">
                  <c:v>-3.9130434999999998E-2</c:v>
                </c:pt>
                <c:pt idx="5405">
                  <c:v>3.5936419999999997E-2</c:v>
                </c:pt>
                <c:pt idx="5406">
                  <c:v>-6.6626287000000006E-2</c:v>
                </c:pt>
                <c:pt idx="5407">
                  <c:v>0.13670133700000001</c:v>
                </c:pt>
                <c:pt idx="5408">
                  <c:v>-0.116747482</c:v>
                </c:pt>
                <c:pt idx="5409">
                  <c:v>-0.15067340100000001</c:v>
                </c:pt>
                <c:pt idx="5410">
                  <c:v>-4.0888307999999998E-2</c:v>
                </c:pt>
                <c:pt idx="5411">
                  <c:v>-6.2171052999999997E-2</c:v>
                </c:pt>
                <c:pt idx="5412">
                  <c:v>-0.143763214</c:v>
                </c:pt>
                <c:pt idx="5413">
                  <c:v>-5.2083299999999995E-4</c:v>
                </c:pt>
                <c:pt idx="5414">
                  <c:v>-2.1488871999999999E-2</c:v>
                </c:pt>
                <c:pt idx="5415">
                  <c:v>-0.26261467900000002</c:v>
                </c:pt>
                <c:pt idx="5416">
                  <c:v>9.0909090999999997E-2</c:v>
                </c:pt>
                <c:pt idx="5417">
                  <c:v>-6.7950170000000004E-3</c:v>
                </c:pt>
                <c:pt idx="5418">
                  <c:v>-6.2848051000000002E-2</c:v>
                </c:pt>
                <c:pt idx="5419">
                  <c:v>-3.7264833999999997E-2</c:v>
                </c:pt>
                <c:pt idx="5420">
                  <c:v>-5.5149298999999999E-2</c:v>
                </c:pt>
                <c:pt idx="5421">
                  <c:v>-3.9643209999999998E-3</c:v>
                </c:pt>
                <c:pt idx="5422">
                  <c:v>4.1666666999999998E-2</c:v>
                </c:pt>
                <c:pt idx="5423">
                  <c:v>7.9708383999999993E-2</c:v>
                </c:pt>
                <c:pt idx="5424">
                  <c:v>-2.3189326999999999E-2</c:v>
                </c:pt>
                <c:pt idx="5425">
                  <c:v>-3.2558139999999999E-2</c:v>
                </c:pt>
                <c:pt idx="5426">
                  <c:v>-0.24703087900000001</c:v>
                </c:pt>
                <c:pt idx="5427">
                  <c:v>-0.101514302</c:v>
                </c:pt>
                <c:pt idx="5428">
                  <c:v>0.15513626799999999</c:v>
                </c:pt>
                <c:pt idx="5429">
                  <c:v>-6.5590837999999999E-2</c:v>
                </c:pt>
                <c:pt idx="5430">
                  <c:v>0.286835222</c:v>
                </c:pt>
                <c:pt idx="5431">
                  <c:v>-0.12430585199999999</c:v>
                </c:pt>
                <c:pt idx="5432">
                  <c:v>-0.13426133800000001</c:v>
                </c:pt>
                <c:pt idx="5433">
                  <c:v>-3.6243822000000002E-2</c:v>
                </c:pt>
                <c:pt idx="5434">
                  <c:v>-0.16727272700000001</c:v>
                </c:pt>
                <c:pt idx="5435">
                  <c:v>-0.16962963</c:v>
                </c:pt>
                <c:pt idx="5436">
                  <c:v>-0.49372862000000001</c:v>
                </c:pt>
                <c:pt idx="5437">
                  <c:v>-0.13777777799999999</c:v>
                </c:pt>
                <c:pt idx="5438">
                  <c:v>-0.168649405</c:v>
                </c:pt>
                <c:pt idx="5439">
                  <c:v>0.17619047600000001</c:v>
                </c:pt>
                <c:pt idx="5440">
                  <c:v>0.117391304</c:v>
                </c:pt>
                <c:pt idx="5441">
                  <c:v>-2.7942422000000001E-2</c:v>
                </c:pt>
                <c:pt idx="5442">
                  <c:v>-9.1999999999999998E-2</c:v>
                </c:pt>
                <c:pt idx="5443">
                  <c:v>1.2173913E-2</c:v>
                </c:pt>
                <c:pt idx="5444">
                  <c:v>-9.7289779999999992E-3</c:v>
                </c:pt>
                <c:pt idx="5445">
                  <c:v>-2.7322404000000002E-2</c:v>
                </c:pt>
                <c:pt idx="5446">
                  <c:v>2.5291828999999998E-2</c:v>
                </c:pt>
                <c:pt idx="5447">
                  <c:v>9.6491227999999998E-2</c:v>
                </c:pt>
                <c:pt idx="5448">
                  <c:v>-8.6011971000000007E-2</c:v>
                </c:pt>
                <c:pt idx="5449">
                  <c:v>5.5304170000000001E-3</c:v>
                </c:pt>
                <c:pt idx="5450">
                  <c:v>-0.17800407300000001</c:v>
                </c:pt>
                <c:pt idx="5451">
                  <c:v>1.2426036E-2</c:v>
                </c:pt>
                <c:pt idx="5452">
                  <c:v>0.100439422</c:v>
                </c:pt>
                <c:pt idx="5453">
                  <c:v>-0.117584746</c:v>
                </c:pt>
                <c:pt idx="5454">
                  <c:v>-5.6698673999999998E-2</c:v>
                </c:pt>
                <c:pt idx="5455">
                  <c:v>-0.22030981099999999</c:v>
                </c:pt>
                <c:pt idx="5456">
                  <c:v>-2.2514868E-2</c:v>
                </c:pt>
                <c:pt idx="5457">
                  <c:v>8.2610500000000005E-4</c:v>
                </c:pt>
                <c:pt idx="5458">
                  <c:v>-0.174081238</c:v>
                </c:pt>
                <c:pt idx="5459">
                  <c:v>-3.6162732000000003E-2</c:v>
                </c:pt>
                <c:pt idx="5460">
                  <c:v>-6.6355140000000007E-2</c:v>
                </c:pt>
                <c:pt idx="5461">
                  <c:v>0.14610389600000001</c:v>
                </c:pt>
                <c:pt idx="5462">
                  <c:v>-0.122759857</c:v>
                </c:pt>
                <c:pt idx="5463">
                  <c:v>-0.157142857</c:v>
                </c:pt>
                <c:pt idx="5464">
                  <c:v>8.3184788999999995E-2</c:v>
                </c:pt>
                <c:pt idx="5465">
                  <c:v>-0.376963351</c:v>
                </c:pt>
                <c:pt idx="5466">
                  <c:v>-9.8984771999999999E-2</c:v>
                </c:pt>
                <c:pt idx="5467">
                  <c:v>-1.3580806000000001E-2</c:v>
                </c:pt>
                <c:pt idx="5468">
                  <c:v>-3.3088235000000001E-2</c:v>
                </c:pt>
                <c:pt idx="5469">
                  <c:v>-2.2234574999999999E-2</c:v>
                </c:pt>
                <c:pt idx="5470">
                  <c:v>-2.4405130000000001E-3</c:v>
                </c:pt>
                <c:pt idx="5471">
                  <c:v>-5.7142859999999998E-3</c:v>
                </c:pt>
                <c:pt idx="5472">
                  <c:v>-3.0158730000000002E-2</c:v>
                </c:pt>
                <c:pt idx="5473">
                  <c:v>1.8181817999999999E-2</c:v>
                </c:pt>
                <c:pt idx="5474">
                  <c:v>4.9599643999999998E-2</c:v>
                </c:pt>
                <c:pt idx="5475">
                  <c:v>4.8113207999999998E-2</c:v>
                </c:pt>
                <c:pt idx="5476">
                  <c:v>2.8097495E-2</c:v>
                </c:pt>
                <c:pt idx="5477">
                  <c:v>-2.5837321E-2</c:v>
                </c:pt>
                <c:pt idx="5478">
                  <c:v>-5.7212913999999997E-2</c:v>
                </c:pt>
                <c:pt idx="5479">
                  <c:v>1.3143482999999999E-2</c:v>
                </c:pt>
                <c:pt idx="5480">
                  <c:v>-0.41989882000000001</c:v>
                </c:pt>
                <c:pt idx="5481">
                  <c:v>-0.19328419299999999</c:v>
                </c:pt>
                <c:pt idx="5482">
                  <c:v>-5.9615385E-2</c:v>
                </c:pt>
                <c:pt idx="5483">
                  <c:v>-9.4349141999999997E-2</c:v>
                </c:pt>
                <c:pt idx="5484">
                  <c:v>-7.3552840999999994E-2</c:v>
                </c:pt>
                <c:pt idx="5485">
                  <c:v>-6.1478599000000002E-2</c:v>
                </c:pt>
                <c:pt idx="5486">
                  <c:v>-5.0884515999999998E-2</c:v>
                </c:pt>
                <c:pt idx="5487">
                  <c:v>-3.5193565000000003E-2</c:v>
                </c:pt>
                <c:pt idx="5488">
                  <c:v>-0.114790287</c:v>
                </c:pt>
                <c:pt idx="5489">
                  <c:v>-6.2893082000000003E-2</c:v>
                </c:pt>
                <c:pt idx="5490">
                  <c:v>7.4408116999999996E-2</c:v>
                </c:pt>
                <c:pt idx="5491">
                  <c:v>1.4925369999999999E-3</c:v>
                </c:pt>
                <c:pt idx="5492">
                  <c:v>-0.15807860300000001</c:v>
                </c:pt>
                <c:pt idx="5493">
                  <c:v>-4.0716609999999999E-3</c:v>
                </c:pt>
                <c:pt idx="5494">
                  <c:v>-4.8143615000000001E-2</c:v>
                </c:pt>
                <c:pt idx="5495">
                  <c:v>-1.7085427E-2</c:v>
                </c:pt>
                <c:pt idx="5496">
                  <c:v>-0.18585944099999999</c:v>
                </c:pt>
                <c:pt idx="5497">
                  <c:v>-6.4669519999999994E-2</c:v>
                </c:pt>
                <c:pt idx="5498">
                  <c:v>-9.7701149000000001E-2</c:v>
                </c:pt>
                <c:pt idx="5499">
                  <c:v>3.6521738999999998E-2</c:v>
                </c:pt>
                <c:pt idx="5500">
                  <c:v>-3.4387895000000002E-2</c:v>
                </c:pt>
                <c:pt idx="5501">
                  <c:v>-0.193213949</c:v>
                </c:pt>
                <c:pt idx="5502">
                  <c:v>-4.8231510999999998E-2</c:v>
                </c:pt>
                <c:pt idx="5503">
                  <c:v>-0.17422222200000001</c:v>
                </c:pt>
                <c:pt idx="5504">
                  <c:v>-1.9067797000000001E-2</c:v>
                </c:pt>
                <c:pt idx="5505">
                  <c:v>-6.5938680999999999E-2</c:v>
                </c:pt>
                <c:pt idx="5506">
                  <c:v>-3.2071376999999998E-2</c:v>
                </c:pt>
                <c:pt idx="5507">
                  <c:v>-0.20703125</c:v>
                </c:pt>
                <c:pt idx="5508">
                  <c:v>9.5896147000000001E-2</c:v>
                </c:pt>
                <c:pt idx="5509">
                  <c:v>-0.31063829799999998</c:v>
                </c:pt>
                <c:pt idx="5510">
                  <c:v>-4.3567052000000002E-2</c:v>
                </c:pt>
                <c:pt idx="5511">
                  <c:v>-0.192982456</c:v>
                </c:pt>
                <c:pt idx="5512">
                  <c:v>-9.3937375000000004E-2</c:v>
                </c:pt>
                <c:pt idx="5513">
                  <c:v>-9.7600233999999994E-2</c:v>
                </c:pt>
                <c:pt idx="5514">
                  <c:v>3.764706E-3</c:v>
                </c:pt>
                <c:pt idx="5515">
                  <c:v>-4.5698925000000001E-2</c:v>
                </c:pt>
                <c:pt idx="5516">
                  <c:v>-4.3304843000000003E-2</c:v>
                </c:pt>
                <c:pt idx="5517">
                  <c:v>1.4117647000000001E-2</c:v>
                </c:pt>
                <c:pt idx="5518">
                  <c:v>-6.0518731999999999E-2</c:v>
                </c:pt>
                <c:pt idx="5519">
                  <c:v>-0.18142235100000001</c:v>
                </c:pt>
                <c:pt idx="5520">
                  <c:v>5.4931335999999997E-2</c:v>
                </c:pt>
                <c:pt idx="5521">
                  <c:v>-1.4062978E-2</c:v>
                </c:pt>
                <c:pt idx="5522">
                  <c:v>6.0070670999999999E-2</c:v>
                </c:pt>
                <c:pt idx="5523">
                  <c:v>-6.7741935000000003E-2</c:v>
                </c:pt>
                <c:pt idx="5524">
                  <c:v>-0.14544112200000001</c:v>
                </c:pt>
                <c:pt idx="5525">
                  <c:v>-0.13474610200000001</c:v>
                </c:pt>
                <c:pt idx="5526">
                  <c:v>-0.35428571399999997</c:v>
                </c:pt>
                <c:pt idx="5527">
                  <c:v>-3.9636914000000002E-2</c:v>
                </c:pt>
                <c:pt idx="5528">
                  <c:v>-0.113043478</c:v>
                </c:pt>
                <c:pt idx="5529">
                  <c:v>-0.16496063</c:v>
                </c:pt>
                <c:pt idx="5530">
                  <c:v>-0.31962719299999998</c:v>
                </c:pt>
                <c:pt idx="5531">
                  <c:v>-0.113573407</c:v>
                </c:pt>
                <c:pt idx="5532">
                  <c:v>-6.2378167999999998E-2</c:v>
                </c:pt>
                <c:pt idx="5533">
                  <c:v>0.23636363599999999</c:v>
                </c:pt>
                <c:pt idx="5534">
                  <c:v>5.0304877999999997E-2</c:v>
                </c:pt>
                <c:pt idx="5535">
                  <c:v>5.3973013E-2</c:v>
                </c:pt>
                <c:pt idx="5536">
                  <c:v>-4.3969465999999999E-2</c:v>
                </c:pt>
                <c:pt idx="5537">
                  <c:v>-0.102697674</c:v>
                </c:pt>
                <c:pt idx="5538">
                  <c:v>-0.108185461</c:v>
                </c:pt>
                <c:pt idx="5539">
                  <c:v>-2.8318584000000001E-2</c:v>
                </c:pt>
                <c:pt idx="5540">
                  <c:v>0</c:v>
                </c:pt>
                <c:pt idx="5541">
                  <c:v>-9.3123208999999998E-2</c:v>
                </c:pt>
                <c:pt idx="5542">
                  <c:v>-8.4912281000000006E-2</c:v>
                </c:pt>
                <c:pt idx="5543">
                  <c:v>-5.0500238000000003E-2</c:v>
                </c:pt>
                <c:pt idx="5544">
                  <c:v>5.2407614999999998E-2</c:v>
                </c:pt>
                <c:pt idx="5545">
                  <c:v>-7.3296739E-2</c:v>
                </c:pt>
                <c:pt idx="5546">
                  <c:v>-6.9350473999999995E-2</c:v>
                </c:pt>
                <c:pt idx="5547">
                  <c:v>-9.0828924000000005E-2</c:v>
                </c:pt>
                <c:pt idx="5548">
                  <c:v>-5.1020408000000003E-2</c:v>
                </c:pt>
                <c:pt idx="5549">
                  <c:v>-8.1589958000000004E-2</c:v>
                </c:pt>
                <c:pt idx="5550">
                  <c:v>-0.42507645300000002</c:v>
                </c:pt>
                <c:pt idx="5551">
                  <c:v>-0.113744076</c:v>
                </c:pt>
                <c:pt idx="5552">
                  <c:v>-1.6943466000000001E-2</c:v>
                </c:pt>
                <c:pt idx="5553">
                  <c:v>-0.108</c:v>
                </c:pt>
                <c:pt idx="5554">
                  <c:v>-0.13076923100000001</c:v>
                </c:pt>
                <c:pt idx="5555">
                  <c:v>5.1422694999999997E-2</c:v>
                </c:pt>
                <c:pt idx="5556">
                  <c:v>-1.5748030999999999E-2</c:v>
                </c:pt>
                <c:pt idx="5557">
                  <c:v>-7.9155670000000001E-3</c:v>
                </c:pt>
                <c:pt idx="5558">
                  <c:v>-1.459854E-2</c:v>
                </c:pt>
                <c:pt idx="5559">
                  <c:v>-6.4185339999999994E-2</c:v>
                </c:pt>
                <c:pt idx="5560">
                  <c:v>-0.12151898699999999</c:v>
                </c:pt>
                <c:pt idx="5561">
                  <c:v>-0.113291139</c:v>
                </c:pt>
                <c:pt idx="5562">
                  <c:v>-6.9973889999999997E-2</c:v>
                </c:pt>
                <c:pt idx="5563">
                  <c:v>-0.124794745</c:v>
                </c:pt>
                <c:pt idx="5564">
                  <c:v>-2.9370628999999999E-2</c:v>
                </c:pt>
                <c:pt idx="5565">
                  <c:v>5.1948052000000002E-2</c:v>
                </c:pt>
                <c:pt idx="5566">
                  <c:v>-5.9529764999999998E-2</c:v>
                </c:pt>
                <c:pt idx="5567">
                  <c:v>-1.124016E-3</c:v>
                </c:pt>
                <c:pt idx="5568">
                  <c:v>-3.6241611E-2</c:v>
                </c:pt>
                <c:pt idx="5569">
                  <c:v>-0.133514986</c:v>
                </c:pt>
                <c:pt idx="5570">
                  <c:v>-0.10600794400000001</c:v>
                </c:pt>
                <c:pt idx="5571">
                  <c:v>-0.21284634799999999</c:v>
                </c:pt>
                <c:pt idx="5572">
                  <c:v>-8.1929556000000001E-2</c:v>
                </c:pt>
                <c:pt idx="5573">
                  <c:v>-7.4336283000000003E-2</c:v>
                </c:pt>
                <c:pt idx="5574">
                  <c:v>-0.17021276599999999</c:v>
                </c:pt>
                <c:pt idx="5575">
                  <c:v>-0.168823529</c:v>
                </c:pt>
                <c:pt idx="5576">
                  <c:v>0.19527950299999999</c:v>
                </c:pt>
                <c:pt idx="5577">
                  <c:v>-1.5873016E-2</c:v>
                </c:pt>
                <c:pt idx="5578">
                  <c:v>-0.15814266499999999</c:v>
                </c:pt>
                <c:pt idx="5579">
                  <c:v>1.2345679E-2</c:v>
                </c:pt>
                <c:pt idx="5580">
                  <c:v>-0.172813036</c:v>
                </c:pt>
                <c:pt idx="5581">
                  <c:v>0.110159119</c:v>
                </c:pt>
                <c:pt idx="5582">
                  <c:v>-0.25658747300000001</c:v>
                </c:pt>
                <c:pt idx="5583">
                  <c:v>-0.201228501</c:v>
                </c:pt>
                <c:pt idx="5584">
                  <c:v>-0.15747028900000001</c:v>
                </c:pt>
                <c:pt idx="5585">
                  <c:v>-0.27111111100000002</c:v>
                </c:pt>
                <c:pt idx="5586">
                  <c:v>-0.13190607700000001</c:v>
                </c:pt>
                <c:pt idx="5587">
                  <c:v>-9.0909090999999997E-2</c:v>
                </c:pt>
                <c:pt idx="5588">
                  <c:v>3.6036036E-2</c:v>
                </c:pt>
                <c:pt idx="5589">
                  <c:v>0.12073732700000001</c:v>
                </c:pt>
                <c:pt idx="5590">
                  <c:v>-0.113142857</c:v>
                </c:pt>
                <c:pt idx="5591">
                  <c:v>-0.105561459</c:v>
                </c:pt>
                <c:pt idx="5592">
                  <c:v>-0.15126050399999999</c:v>
                </c:pt>
                <c:pt idx="5593">
                  <c:v>-0.22705882399999999</c:v>
                </c:pt>
                <c:pt idx="5594">
                  <c:v>1.3662406E-2</c:v>
                </c:pt>
                <c:pt idx="5595">
                  <c:v>-0.15698267099999999</c:v>
                </c:pt>
                <c:pt idx="5596">
                  <c:v>-3.4745762999999999E-2</c:v>
                </c:pt>
                <c:pt idx="5597">
                  <c:v>-0.12582297000000001</c:v>
                </c:pt>
                <c:pt idx="5598">
                  <c:v>-2.0408163E-2</c:v>
                </c:pt>
                <c:pt idx="5599">
                  <c:v>-1.2578616000000001E-2</c:v>
                </c:pt>
                <c:pt idx="5600">
                  <c:v>-0.31034482800000002</c:v>
                </c:pt>
                <c:pt idx="5601">
                  <c:v>-2.5641026000000001E-2</c:v>
                </c:pt>
                <c:pt idx="5602">
                  <c:v>-3.6231879999999998E-3</c:v>
                </c:pt>
                <c:pt idx="5603">
                  <c:v>-4.5202220000000001E-2</c:v>
                </c:pt>
                <c:pt idx="5604">
                  <c:v>-5.3505891E-2</c:v>
                </c:pt>
                <c:pt idx="5605">
                  <c:v>-2.6455026E-2</c:v>
                </c:pt>
                <c:pt idx="5606">
                  <c:v>-0.157142857</c:v>
                </c:pt>
                <c:pt idx="5607">
                  <c:v>-4.0000000000000001E-3</c:v>
                </c:pt>
                <c:pt idx="5608">
                  <c:v>-0.34280117500000001</c:v>
                </c:pt>
                <c:pt idx="5609">
                  <c:v>6.0202020000000002E-2</c:v>
                </c:pt>
                <c:pt idx="5610">
                  <c:v>5.2182162999999997E-2</c:v>
                </c:pt>
                <c:pt idx="5611">
                  <c:v>-6.7617107999999995E-2</c:v>
                </c:pt>
                <c:pt idx="5612">
                  <c:v>-0.14496314499999999</c:v>
                </c:pt>
                <c:pt idx="5613">
                  <c:v>-7.6433121000000007E-2</c:v>
                </c:pt>
                <c:pt idx="5614">
                  <c:v>-4.5059540000000004E-3</c:v>
                </c:pt>
                <c:pt idx="5615">
                  <c:v>0.15276311200000001</c:v>
                </c:pt>
                <c:pt idx="5616">
                  <c:v>-3.5671819999999999E-3</c:v>
                </c:pt>
                <c:pt idx="5617">
                  <c:v>3.5643564000000003E-2</c:v>
                </c:pt>
                <c:pt idx="5618">
                  <c:v>0.11064621099999999</c:v>
                </c:pt>
                <c:pt idx="5619">
                  <c:v>-0.150283471</c:v>
                </c:pt>
                <c:pt idx="5620">
                  <c:v>5.0769230999999998E-2</c:v>
                </c:pt>
                <c:pt idx="5621">
                  <c:v>-4.6483908999999997E-2</c:v>
                </c:pt>
                <c:pt idx="5622">
                  <c:v>-5.3833605E-2</c:v>
                </c:pt>
                <c:pt idx="5623">
                  <c:v>-8.3817681000000005E-2</c:v>
                </c:pt>
                <c:pt idx="5624">
                  <c:v>-0.227678571</c:v>
                </c:pt>
                <c:pt idx="5625">
                  <c:v>2.7906976999999999E-2</c:v>
                </c:pt>
                <c:pt idx="5626">
                  <c:v>1.8867925000000001E-2</c:v>
                </c:pt>
                <c:pt idx="5627">
                  <c:v>-0.154336735</c:v>
                </c:pt>
                <c:pt idx="5628">
                  <c:v>-6.9572171000000002E-2</c:v>
                </c:pt>
                <c:pt idx="5629">
                  <c:v>-0.11440678</c:v>
                </c:pt>
                <c:pt idx="5630">
                  <c:v>-4.1189930999999999E-2</c:v>
                </c:pt>
                <c:pt idx="5631">
                  <c:v>2.739726E-2</c:v>
                </c:pt>
                <c:pt idx="5632">
                  <c:v>-5.6034483000000003E-2</c:v>
                </c:pt>
                <c:pt idx="5633">
                  <c:v>-0.13060685999999999</c:v>
                </c:pt>
                <c:pt idx="5634">
                  <c:v>6.3210550000000004E-2</c:v>
                </c:pt>
                <c:pt idx="5635">
                  <c:v>-5.5555555999999999E-2</c:v>
                </c:pt>
                <c:pt idx="5636">
                  <c:v>0.1197411</c:v>
                </c:pt>
                <c:pt idx="5637">
                  <c:v>-4.4256121000000002E-2</c:v>
                </c:pt>
                <c:pt idx="5638">
                  <c:v>-0.14828544900000001</c:v>
                </c:pt>
                <c:pt idx="5639">
                  <c:v>-0.14796846599999999</c:v>
                </c:pt>
                <c:pt idx="5640">
                  <c:v>-0.32812011299999999</c:v>
                </c:pt>
                <c:pt idx="5641">
                  <c:v>-3.3775632999999999E-2</c:v>
                </c:pt>
                <c:pt idx="5642">
                  <c:v>-3.3775632999999999E-2</c:v>
                </c:pt>
                <c:pt idx="5643">
                  <c:v>-0.115</c:v>
                </c:pt>
                <c:pt idx="5644">
                  <c:v>-8.4444443999999994E-2</c:v>
                </c:pt>
                <c:pt idx="5645">
                  <c:v>3.4168564999999998E-2</c:v>
                </c:pt>
                <c:pt idx="5646">
                  <c:v>-4.5526733999999999E-2</c:v>
                </c:pt>
                <c:pt idx="5647">
                  <c:v>-1.9565216999999999E-2</c:v>
                </c:pt>
                <c:pt idx="5648">
                  <c:v>7.7382825000000002E-2</c:v>
                </c:pt>
                <c:pt idx="5649">
                  <c:v>-2.2687609000000001E-2</c:v>
                </c:pt>
                <c:pt idx="5650">
                  <c:v>0.100867679</c:v>
                </c:pt>
                <c:pt idx="5651">
                  <c:v>-3.6026763000000003E-2</c:v>
                </c:pt>
                <c:pt idx="5652">
                  <c:v>-8.0619080999999995E-2</c:v>
                </c:pt>
                <c:pt idx="5653">
                  <c:v>-1.5670203000000001E-2</c:v>
                </c:pt>
                <c:pt idx="5654">
                  <c:v>0.33012048199999999</c:v>
                </c:pt>
                <c:pt idx="5655">
                  <c:v>0.114914425</c:v>
                </c:pt>
                <c:pt idx="5656">
                  <c:v>-0.113623188</c:v>
                </c:pt>
                <c:pt idx="5657">
                  <c:v>-0.119309729</c:v>
                </c:pt>
                <c:pt idx="5658">
                  <c:v>1.1002445E-2</c:v>
                </c:pt>
                <c:pt idx="5659">
                  <c:v>-1.0245265E-2</c:v>
                </c:pt>
                <c:pt idx="5660">
                  <c:v>-5.1162790999999999E-2</c:v>
                </c:pt>
                <c:pt idx="5661">
                  <c:v>-0.16630196899999999</c:v>
                </c:pt>
                <c:pt idx="5662">
                  <c:v>-0.109666667</c:v>
                </c:pt>
                <c:pt idx="5663">
                  <c:v>-0.15632458199999999</c:v>
                </c:pt>
                <c:pt idx="5664">
                  <c:v>-0.16666666699999999</c:v>
                </c:pt>
                <c:pt idx="5665">
                  <c:v>-0.19669551499999999</c:v>
                </c:pt>
                <c:pt idx="5666">
                  <c:v>-3.3353922000000001E-2</c:v>
                </c:pt>
                <c:pt idx="5667">
                  <c:v>-0.19285714300000001</c:v>
                </c:pt>
                <c:pt idx="5668">
                  <c:v>5.8855586000000001E-2</c:v>
                </c:pt>
                <c:pt idx="5669">
                  <c:v>1.9450801E-2</c:v>
                </c:pt>
                <c:pt idx="5670">
                  <c:v>-0.22170252600000001</c:v>
                </c:pt>
                <c:pt idx="5671">
                  <c:v>3.3898304999999997E-2</c:v>
                </c:pt>
                <c:pt idx="5672">
                  <c:v>-2.3255814E-2</c:v>
                </c:pt>
                <c:pt idx="5673">
                  <c:v>-0.25824175799999999</c:v>
                </c:pt>
                <c:pt idx="5674">
                  <c:v>-0.37333333299999999</c:v>
                </c:pt>
                <c:pt idx="5675">
                  <c:v>3.6161335000000003E-2</c:v>
                </c:pt>
                <c:pt idx="5676">
                  <c:v>5.6228373999999998E-2</c:v>
                </c:pt>
                <c:pt idx="5677">
                  <c:v>-1.699115E-2</c:v>
                </c:pt>
                <c:pt idx="5678">
                  <c:v>-3.466205E-3</c:v>
                </c:pt>
                <c:pt idx="5679">
                  <c:v>-8.4026952000000002E-2</c:v>
                </c:pt>
                <c:pt idx="5680">
                  <c:v>-3.8783270000000002E-2</c:v>
                </c:pt>
                <c:pt idx="5681">
                  <c:v>4.6248720000000004E-3</c:v>
                </c:pt>
                <c:pt idx="5682">
                  <c:v>4.9239030000000003E-3</c:v>
                </c:pt>
                <c:pt idx="5683">
                  <c:v>-0.13814383999999999</c:v>
                </c:pt>
                <c:pt idx="5684">
                  <c:v>-2.9455079999999999E-3</c:v>
                </c:pt>
                <c:pt idx="5685">
                  <c:v>-0.12886048999999999</c:v>
                </c:pt>
                <c:pt idx="5686">
                  <c:v>-5.6818179999999999E-3</c:v>
                </c:pt>
                <c:pt idx="5687">
                  <c:v>-1.2239902E-2</c:v>
                </c:pt>
                <c:pt idx="5688">
                  <c:v>1.7589576999999999E-2</c:v>
                </c:pt>
                <c:pt idx="5689">
                  <c:v>3.5991820000000001E-2</c:v>
                </c:pt>
                <c:pt idx="5690">
                  <c:v>0</c:v>
                </c:pt>
                <c:pt idx="5691">
                  <c:v>9.2036242000000004E-2</c:v>
                </c:pt>
                <c:pt idx="5692">
                  <c:v>-6.1708860999999997E-2</c:v>
                </c:pt>
                <c:pt idx="5693">
                  <c:v>-3.8731320999999999E-2</c:v>
                </c:pt>
                <c:pt idx="5694">
                  <c:v>-1.5909091E-2</c:v>
                </c:pt>
                <c:pt idx="5695">
                  <c:v>7.0062586999999996E-2</c:v>
                </c:pt>
                <c:pt idx="5696">
                  <c:v>-4.3695380999999998E-2</c:v>
                </c:pt>
                <c:pt idx="5697">
                  <c:v>-1.459854E-2</c:v>
                </c:pt>
                <c:pt idx="5698">
                  <c:v>-5.4606085999999998E-2</c:v>
                </c:pt>
                <c:pt idx="5699">
                  <c:v>-0.165903308</c:v>
                </c:pt>
                <c:pt idx="5700">
                  <c:v>0.107212476</c:v>
                </c:pt>
                <c:pt idx="5701">
                  <c:v>-3.0185759E-2</c:v>
                </c:pt>
                <c:pt idx="5702">
                  <c:v>7.7693041000000004E-2</c:v>
                </c:pt>
                <c:pt idx="5703">
                  <c:v>-8.3333330000000001E-3</c:v>
                </c:pt>
                <c:pt idx="5704">
                  <c:v>-0.25327360399999999</c:v>
                </c:pt>
                <c:pt idx="5705">
                  <c:v>-8.2674335000000002E-2</c:v>
                </c:pt>
                <c:pt idx="5706">
                  <c:v>-0.51117685700000004</c:v>
                </c:pt>
                <c:pt idx="5707">
                  <c:v>4.5492141999999999E-2</c:v>
                </c:pt>
                <c:pt idx="5708">
                  <c:v>0.14000000000000001</c:v>
                </c:pt>
                <c:pt idx="5709">
                  <c:v>0.217980914</c:v>
                </c:pt>
                <c:pt idx="5710">
                  <c:v>-0.108870968</c:v>
                </c:pt>
                <c:pt idx="5711">
                  <c:v>-0.12880765899999999</c:v>
                </c:pt>
                <c:pt idx="5712">
                  <c:v>4.4226043999999999E-2</c:v>
                </c:pt>
                <c:pt idx="5713">
                  <c:v>-2.7387121E-2</c:v>
                </c:pt>
                <c:pt idx="5714">
                  <c:v>-5.8007570000000001E-3</c:v>
                </c:pt>
                <c:pt idx="5715">
                  <c:v>-0.222222222</c:v>
                </c:pt>
                <c:pt idx="5716">
                  <c:v>-3.0919764999999998E-2</c:v>
                </c:pt>
                <c:pt idx="5717">
                  <c:v>-0.23978893900000001</c:v>
                </c:pt>
                <c:pt idx="5718">
                  <c:v>-6.8852459000000005E-2</c:v>
                </c:pt>
                <c:pt idx="5719">
                  <c:v>-4.1462084000000003E-2</c:v>
                </c:pt>
                <c:pt idx="5720">
                  <c:v>-0.100830368</c:v>
                </c:pt>
                <c:pt idx="5721">
                  <c:v>3.2258059999999999E-3</c:v>
                </c:pt>
                <c:pt idx="5722">
                  <c:v>-0.17737525600000001</c:v>
                </c:pt>
                <c:pt idx="5723">
                  <c:v>-0.12567255999999999</c:v>
                </c:pt>
                <c:pt idx="5724">
                  <c:v>-0.21342512899999999</c:v>
                </c:pt>
                <c:pt idx="5725">
                  <c:v>-0.26975476799999998</c:v>
                </c:pt>
                <c:pt idx="5726">
                  <c:v>-9.5167286000000004E-2</c:v>
                </c:pt>
                <c:pt idx="5727">
                  <c:v>6.2138727999999997E-2</c:v>
                </c:pt>
                <c:pt idx="5728">
                  <c:v>4.3668120000000003E-3</c:v>
                </c:pt>
                <c:pt idx="5729">
                  <c:v>8.7831655999999994E-2</c:v>
                </c:pt>
                <c:pt idx="5730">
                  <c:v>0.10546075100000001</c:v>
                </c:pt>
                <c:pt idx="5731">
                  <c:v>-2.6699028999999999E-2</c:v>
                </c:pt>
                <c:pt idx="5732">
                  <c:v>-6.8555760000000004E-3</c:v>
                </c:pt>
                <c:pt idx="5733">
                  <c:v>3.0339083999999999E-2</c:v>
                </c:pt>
                <c:pt idx="5734">
                  <c:v>-0.111167513</c:v>
                </c:pt>
                <c:pt idx="5735">
                  <c:v>-0.14298978600000001</c:v>
                </c:pt>
                <c:pt idx="5736">
                  <c:v>-0.27894946300000001</c:v>
                </c:pt>
                <c:pt idx="5737">
                  <c:v>-0.225363071</c:v>
                </c:pt>
                <c:pt idx="5738">
                  <c:v>-9.7898514000000006E-2</c:v>
                </c:pt>
                <c:pt idx="5739">
                  <c:v>-7.0388350000000002E-2</c:v>
                </c:pt>
                <c:pt idx="5740">
                  <c:v>-2.1884497999999999E-2</c:v>
                </c:pt>
                <c:pt idx="5741">
                  <c:v>5.5555555999999999E-2</c:v>
                </c:pt>
                <c:pt idx="5742">
                  <c:v>-3.4633681999999999E-2</c:v>
                </c:pt>
                <c:pt idx="5743">
                  <c:v>-4.1860464999999999E-2</c:v>
                </c:pt>
                <c:pt idx="5744">
                  <c:v>-1.1666667E-2</c:v>
                </c:pt>
                <c:pt idx="5745">
                  <c:v>-2.4466018999999999E-2</c:v>
                </c:pt>
                <c:pt idx="5746">
                  <c:v>-3.0769230000000001E-3</c:v>
                </c:pt>
                <c:pt idx="5747">
                  <c:v>4.8714478999999998E-2</c:v>
                </c:pt>
                <c:pt idx="5748">
                  <c:v>-4.4526902E-2</c:v>
                </c:pt>
                <c:pt idx="5749">
                  <c:v>-0.104244482</c:v>
                </c:pt>
                <c:pt idx="5750">
                  <c:v>-6.1302681999999997E-2</c:v>
                </c:pt>
                <c:pt idx="5751">
                  <c:v>-5.0952380999999998E-2</c:v>
                </c:pt>
                <c:pt idx="5752">
                  <c:v>-7.2072072000000001E-2</c:v>
                </c:pt>
                <c:pt idx="5753">
                  <c:v>-0.143926789</c:v>
                </c:pt>
                <c:pt idx="5754">
                  <c:v>5.0755033999999997E-2</c:v>
                </c:pt>
                <c:pt idx="5755">
                  <c:v>-0.14095744700000001</c:v>
                </c:pt>
                <c:pt idx="5756">
                  <c:v>0.12751953899999999</c:v>
                </c:pt>
                <c:pt idx="5757">
                  <c:v>-0.119647859</c:v>
                </c:pt>
                <c:pt idx="5758">
                  <c:v>-0.34363636400000003</c:v>
                </c:pt>
                <c:pt idx="5759">
                  <c:v>-5.5757576000000003E-2</c:v>
                </c:pt>
                <c:pt idx="5760">
                  <c:v>-0.17227564100000001</c:v>
                </c:pt>
                <c:pt idx="5761">
                  <c:v>-9.5034911E-2</c:v>
                </c:pt>
                <c:pt idx="5762">
                  <c:v>0.17269736799999999</c:v>
                </c:pt>
                <c:pt idx="5763">
                  <c:v>-0.29577464799999997</c:v>
                </c:pt>
                <c:pt idx="5764">
                  <c:v>4.2999999999999997E-2</c:v>
                </c:pt>
                <c:pt idx="5765">
                  <c:v>-4.0286786999999998E-2</c:v>
                </c:pt>
                <c:pt idx="5766">
                  <c:v>2.7255833E-2</c:v>
                </c:pt>
                <c:pt idx="5767">
                  <c:v>-9.8039219999999996E-3</c:v>
                </c:pt>
                <c:pt idx="5768">
                  <c:v>2.2701476000000002E-2</c:v>
                </c:pt>
                <c:pt idx="5769">
                  <c:v>3.6551993999999997E-2</c:v>
                </c:pt>
                <c:pt idx="5770">
                  <c:v>-8.6110489999999998E-2</c:v>
                </c:pt>
                <c:pt idx="5771">
                  <c:v>-1.5855040000000001E-2</c:v>
                </c:pt>
                <c:pt idx="5772">
                  <c:v>-3.7656903999999998E-2</c:v>
                </c:pt>
                <c:pt idx="5773">
                  <c:v>-3.197807E-3</c:v>
                </c:pt>
                <c:pt idx="5774">
                  <c:v>3.4482759000000002E-2</c:v>
                </c:pt>
                <c:pt idx="5775">
                  <c:v>-0.10655737699999999</c:v>
                </c:pt>
                <c:pt idx="5776">
                  <c:v>-6.8747606000000003E-2</c:v>
                </c:pt>
                <c:pt idx="5777">
                  <c:v>3.6086051000000001E-2</c:v>
                </c:pt>
                <c:pt idx="5778">
                  <c:v>0.103846154</c:v>
                </c:pt>
                <c:pt idx="5779">
                  <c:v>8.5725678E-2</c:v>
                </c:pt>
                <c:pt idx="5780">
                  <c:v>-0.123505976</c:v>
                </c:pt>
                <c:pt idx="5781">
                  <c:v>-3.5791757E-2</c:v>
                </c:pt>
                <c:pt idx="5782">
                  <c:v>-5.0775415999999997E-2</c:v>
                </c:pt>
                <c:pt idx="5783">
                  <c:v>0.15294117600000001</c:v>
                </c:pt>
                <c:pt idx="5784">
                  <c:v>-0.13249776199999999</c:v>
                </c:pt>
                <c:pt idx="5785">
                  <c:v>-1.8971946999999999E-2</c:v>
                </c:pt>
                <c:pt idx="5786">
                  <c:v>-3.8636363999999999E-2</c:v>
                </c:pt>
                <c:pt idx="5787">
                  <c:v>-1.2261579999999999E-2</c:v>
                </c:pt>
                <c:pt idx="5788">
                  <c:v>-2.8021977999999999E-2</c:v>
                </c:pt>
                <c:pt idx="5789">
                  <c:v>-9.7496706000000002E-2</c:v>
                </c:pt>
                <c:pt idx="5790">
                  <c:v>7.5630251999999995E-2</c:v>
                </c:pt>
                <c:pt idx="5791">
                  <c:v>0.15802335100000001</c:v>
                </c:pt>
                <c:pt idx="5792">
                  <c:v>0.15555555600000001</c:v>
                </c:pt>
                <c:pt idx="5793">
                  <c:v>9.2299290000000006E-2</c:v>
                </c:pt>
                <c:pt idx="5794">
                  <c:v>7.8616352E-2</c:v>
                </c:pt>
                <c:pt idx="5795">
                  <c:v>0.13372092999999999</c:v>
                </c:pt>
                <c:pt idx="5796">
                  <c:v>5.4615756000000001E-2</c:v>
                </c:pt>
                <c:pt idx="5797">
                  <c:v>0.113590264</c:v>
                </c:pt>
                <c:pt idx="5798">
                  <c:v>7.5268817000000002E-2</c:v>
                </c:pt>
                <c:pt idx="5799">
                  <c:v>1.7924320000000001E-2</c:v>
                </c:pt>
                <c:pt idx="5800">
                  <c:v>0.25929978100000001</c:v>
                </c:pt>
                <c:pt idx="5801">
                  <c:v>8.3434589000000003E-2</c:v>
                </c:pt>
                <c:pt idx="5802">
                  <c:v>0.12173913</c:v>
                </c:pt>
                <c:pt idx="5803">
                  <c:v>-3.2165145999999999E-2</c:v>
                </c:pt>
                <c:pt idx="5804">
                  <c:v>3.1315240000000001E-2</c:v>
                </c:pt>
                <c:pt idx="5805">
                  <c:v>0.20018365499999999</c:v>
                </c:pt>
                <c:pt idx="5806">
                  <c:v>5.4869358999999999E-2</c:v>
                </c:pt>
                <c:pt idx="5807">
                  <c:v>0.136026381</c:v>
                </c:pt>
                <c:pt idx="5808">
                  <c:v>-1.2820513E-2</c:v>
                </c:pt>
                <c:pt idx="5809">
                  <c:v>-9.5596759999999996E-3</c:v>
                </c:pt>
                <c:pt idx="5810">
                  <c:v>7.2115385000000004E-2</c:v>
                </c:pt>
                <c:pt idx="5811">
                  <c:v>0.19196428600000001</c:v>
                </c:pt>
                <c:pt idx="5812">
                  <c:v>0.21419518400000001</c:v>
                </c:pt>
                <c:pt idx="5813">
                  <c:v>6.4095600000000003E-2</c:v>
                </c:pt>
                <c:pt idx="5814">
                  <c:v>9.2633115000000002E-2</c:v>
                </c:pt>
                <c:pt idx="5815">
                  <c:v>-0.115887143</c:v>
                </c:pt>
                <c:pt idx="5816">
                  <c:v>0.23657289000000001</c:v>
                </c:pt>
                <c:pt idx="5817">
                  <c:v>4.0404040000000002E-2</c:v>
                </c:pt>
                <c:pt idx="5818">
                  <c:v>0</c:v>
                </c:pt>
                <c:pt idx="5819">
                  <c:v>9.6401028E-2</c:v>
                </c:pt>
                <c:pt idx="5820">
                  <c:v>-6.7613250000000003E-3</c:v>
                </c:pt>
                <c:pt idx="5821">
                  <c:v>7.607245E-2</c:v>
                </c:pt>
                <c:pt idx="5822">
                  <c:v>0.17424242400000001</c:v>
                </c:pt>
                <c:pt idx="5823">
                  <c:v>7.4778760999999999E-2</c:v>
                </c:pt>
                <c:pt idx="5824">
                  <c:v>-8.7406930000000008E-3</c:v>
                </c:pt>
                <c:pt idx="5825">
                  <c:v>1.8841729000000002E-2</c:v>
                </c:pt>
                <c:pt idx="5826">
                  <c:v>-1.9607843E-2</c:v>
                </c:pt>
                <c:pt idx="5827">
                  <c:v>5.0387596999999999E-2</c:v>
                </c:pt>
                <c:pt idx="5828">
                  <c:v>-1.2999999999999999E-2</c:v>
                </c:pt>
                <c:pt idx="5829">
                  <c:v>0.103987885</c:v>
                </c:pt>
                <c:pt idx="5830">
                  <c:v>0.127272727</c:v>
                </c:pt>
                <c:pt idx="5831">
                  <c:v>8.8379705000000003E-2</c:v>
                </c:pt>
                <c:pt idx="5832">
                  <c:v>7.1684590000000003E-3</c:v>
                </c:pt>
                <c:pt idx="5833">
                  <c:v>0.137230769</c:v>
                </c:pt>
                <c:pt idx="5834">
                  <c:v>0.162162162</c:v>
                </c:pt>
                <c:pt idx="5835">
                  <c:v>0.11790393</c:v>
                </c:pt>
                <c:pt idx="5836">
                  <c:v>6.0704607000000001E-2</c:v>
                </c:pt>
                <c:pt idx="5837">
                  <c:v>0.31938471699999998</c:v>
                </c:pt>
                <c:pt idx="5838">
                  <c:v>6.2256810000000003E-3</c:v>
                </c:pt>
                <c:pt idx="5839">
                  <c:v>2.8697572000000001E-2</c:v>
                </c:pt>
                <c:pt idx="5840">
                  <c:v>-0.110581506</c:v>
                </c:pt>
                <c:pt idx="5841">
                  <c:v>4.2535099999999997E-4</c:v>
                </c:pt>
                <c:pt idx="5842">
                  <c:v>-8.3521445E-2</c:v>
                </c:pt>
                <c:pt idx="5843">
                  <c:v>2.7983539000000002E-2</c:v>
                </c:pt>
                <c:pt idx="5844">
                  <c:v>9.8398168999999994E-2</c:v>
                </c:pt>
                <c:pt idx="5845">
                  <c:v>0.10541310500000001</c:v>
                </c:pt>
                <c:pt idx="5846">
                  <c:v>0.25245901599999998</c:v>
                </c:pt>
                <c:pt idx="5847">
                  <c:v>5.0233229999999997E-3</c:v>
                </c:pt>
                <c:pt idx="5848">
                  <c:v>2.0408163E-2</c:v>
                </c:pt>
                <c:pt idx="5849">
                  <c:v>0.05</c:v>
                </c:pt>
                <c:pt idx="5850">
                  <c:v>0.18752107900000001</c:v>
                </c:pt>
                <c:pt idx="5851">
                  <c:v>0.35830324899999999</c:v>
                </c:pt>
                <c:pt idx="5852">
                  <c:v>0.35675675699999998</c:v>
                </c:pt>
                <c:pt idx="5853">
                  <c:v>2.5100134E-2</c:v>
                </c:pt>
                <c:pt idx="5854">
                  <c:v>0.16718092600000001</c:v>
                </c:pt>
                <c:pt idx="5855">
                  <c:v>7.9163554999999997E-2</c:v>
                </c:pt>
                <c:pt idx="5856">
                  <c:v>-2.1621622E-2</c:v>
                </c:pt>
                <c:pt idx="5857">
                  <c:v>2.5669958E-2</c:v>
                </c:pt>
                <c:pt idx="5858">
                  <c:v>0.105827506</c:v>
                </c:pt>
                <c:pt idx="5859">
                  <c:v>-3.7671232999999998E-2</c:v>
                </c:pt>
                <c:pt idx="5860">
                  <c:v>2.0382166E-2</c:v>
                </c:pt>
                <c:pt idx="5861">
                  <c:v>2.5957171000000001E-2</c:v>
                </c:pt>
                <c:pt idx="5862">
                  <c:v>-3.5920462E-2</c:v>
                </c:pt>
                <c:pt idx="5863">
                  <c:v>0.15045188700000001</c:v>
                </c:pt>
                <c:pt idx="5864">
                  <c:v>6.7357512999999994E-2</c:v>
                </c:pt>
                <c:pt idx="5865">
                  <c:v>0.121398638</c:v>
                </c:pt>
                <c:pt idx="5866">
                  <c:v>8.4206848000000001E-2</c:v>
                </c:pt>
                <c:pt idx="5867">
                  <c:v>0.132793522</c:v>
                </c:pt>
                <c:pt idx="5868">
                  <c:v>3.5889070000000002E-2</c:v>
                </c:pt>
                <c:pt idx="5869">
                  <c:v>4.676259E-2</c:v>
                </c:pt>
                <c:pt idx="5870">
                  <c:v>0.18593750000000001</c:v>
                </c:pt>
                <c:pt idx="5871">
                  <c:v>0.27630057800000002</c:v>
                </c:pt>
                <c:pt idx="5872">
                  <c:v>4.6351930999999999E-2</c:v>
                </c:pt>
                <c:pt idx="5873">
                  <c:v>7.9052702000000002E-2</c:v>
                </c:pt>
                <c:pt idx="5874">
                  <c:v>-0.210191083</c:v>
                </c:pt>
                <c:pt idx="5875">
                  <c:v>8.5875039999999993E-3</c:v>
                </c:pt>
                <c:pt idx="5876">
                  <c:v>-4.2402826999999997E-2</c:v>
                </c:pt>
                <c:pt idx="5877">
                  <c:v>0.122456814</c:v>
                </c:pt>
                <c:pt idx="5878">
                  <c:v>-0.12997287499999999</c:v>
                </c:pt>
                <c:pt idx="5879">
                  <c:v>-3.7077034000000002E-2</c:v>
                </c:pt>
                <c:pt idx="5880">
                  <c:v>8.4507042000000004E-2</c:v>
                </c:pt>
                <c:pt idx="5881">
                  <c:v>0.35979836199999998</c:v>
                </c:pt>
                <c:pt idx="5882">
                  <c:v>-2.7061044999999999E-2</c:v>
                </c:pt>
                <c:pt idx="5883">
                  <c:v>0.120305538</c:v>
                </c:pt>
                <c:pt idx="5884">
                  <c:v>3.7523449999999998E-3</c:v>
                </c:pt>
                <c:pt idx="5885">
                  <c:v>0.24741824400000001</c:v>
                </c:pt>
                <c:pt idx="5886">
                  <c:v>0.31517509700000002</c:v>
                </c:pt>
                <c:pt idx="5887">
                  <c:v>-6.8689179999999999E-3</c:v>
                </c:pt>
                <c:pt idx="5888">
                  <c:v>6.3013699000000006E-2</c:v>
                </c:pt>
                <c:pt idx="5889">
                  <c:v>9.3814433000000003E-2</c:v>
                </c:pt>
                <c:pt idx="5890">
                  <c:v>0.113043478</c:v>
                </c:pt>
                <c:pt idx="5891">
                  <c:v>6.9839142000000007E-2</c:v>
                </c:pt>
                <c:pt idx="5892">
                  <c:v>0.109913793</c:v>
                </c:pt>
                <c:pt idx="5893">
                  <c:v>0.22002398100000001</c:v>
                </c:pt>
                <c:pt idx="5894">
                  <c:v>0.184397163</c:v>
                </c:pt>
                <c:pt idx="5895">
                  <c:v>3.0732861E-2</c:v>
                </c:pt>
                <c:pt idx="5896">
                  <c:v>0.32497149400000003</c:v>
                </c:pt>
                <c:pt idx="5897">
                  <c:v>-0.22954502900000001</c:v>
                </c:pt>
                <c:pt idx="5898">
                  <c:v>0.1</c:v>
                </c:pt>
                <c:pt idx="5899">
                  <c:v>2.2954091999999999E-2</c:v>
                </c:pt>
                <c:pt idx="5900">
                  <c:v>-1.6035994000000001E-2</c:v>
                </c:pt>
                <c:pt idx="5901">
                  <c:v>3.9431616000000003E-2</c:v>
                </c:pt>
                <c:pt idx="5902">
                  <c:v>1.7759562999999999E-2</c:v>
                </c:pt>
                <c:pt idx="5903">
                  <c:v>9.4159714000000005E-2</c:v>
                </c:pt>
                <c:pt idx="5904">
                  <c:v>0.23658949700000001</c:v>
                </c:pt>
                <c:pt idx="5905">
                  <c:v>0.14211886300000001</c:v>
                </c:pt>
                <c:pt idx="5906">
                  <c:v>8.2781457000000003E-2</c:v>
                </c:pt>
                <c:pt idx="5907">
                  <c:v>6.5442403999999996E-2</c:v>
                </c:pt>
                <c:pt idx="5908">
                  <c:v>6.9518716999999994E-2</c:v>
                </c:pt>
                <c:pt idx="5909">
                  <c:v>5.9047619000000003E-2</c:v>
                </c:pt>
                <c:pt idx="5910">
                  <c:v>0.11727214800000001</c:v>
                </c:pt>
                <c:pt idx="5911">
                  <c:v>7.3962264E-2</c:v>
                </c:pt>
                <c:pt idx="5912">
                  <c:v>8.2318077000000003E-2</c:v>
                </c:pt>
                <c:pt idx="5913">
                  <c:v>0</c:v>
                </c:pt>
                <c:pt idx="5914">
                  <c:v>-3.5187286999999998E-2</c:v>
                </c:pt>
                <c:pt idx="5915">
                  <c:v>0.143813683</c:v>
                </c:pt>
                <c:pt idx="5916">
                  <c:v>-0.169230769</c:v>
                </c:pt>
                <c:pt idx="5917">
                  <c:v>0.183992191</c:v>
                </c:pt>
                <c:pt idx="5918">
                  <c:v>1.4975845E-2</c:v>
                </c:pt>
                <c:pt idx="5919">
                  <c:v>0.115702479</c:v>
                </c:pt>
                <c:pt idx="5920">
                  <c:v>0</c:v>
                </c:pt>
                <c:pt idx="5921">
                  <c:v>-6.2457338000000001E-2</c:v>
                </c:pt>
                <c:pt idx="5922">
                  <c:v>6.1145080999999997E-2</c:v>
                </c:pt>
                <c:pt idx="5923">
                  <c:v>3.6830702999999999E-2</c:v>
                </c:pt>
                <c:pt idx="5924">
                  <c:v>0.130319149</c:v>
                </c:pt>
                <c:pt idx="5925">
                  <c:v>8.4876542999999999E-2</c:v>
                </c:pt>
                <c:pt idx="5926">
                  <c:v>0</c:v>
                </c:pt>
                <c:pt idx="5927">
                  <c:v>0.40069930100000001</c:v>
                </c:pt>
                <c:pt idx="5928">
                  <c:v>0.402112676</c:v>
                </c:pt>
                <c:pt idx="5929">
                  <c:v>9.0752687999999998E-2</c:v>
                </c:pt>
                <c:pt idx="5930">
                  <c:v>-0.155</c:v>
                </c:pt>
                <c:pt idx="5931">
                  <c:v>5.7341441999999999E-2</c:v>
                </c:pt>
                <c:pt idx="5932">
                  <c:v>0.23255814</c:v>
                </c:pt>
                <c:pt idx="5933">
                  <c:v>2.0813623E-2</c:v>
                </c:pt>
                <c:pt idx="5934">
                  <c:v>0.127508855</c:v>
                </c:pt>
                <c:pt idx="5935">
                  <c:v>-7.0048309000000003E-2</c:v>
                </c:pt>
                <c:pt idx="5936">
                  <c:v>3.1175060000000001E-2</c:v>
                </c:pt>
                <c:pt idx="5937">
                  <c:v>0.14871794899999999</c:v>
                </c:pt>
                <c:pt idx="5938">
                  <c:v>0.18871595299999999</c:v>
                </c:pt>
                <c:pt idx="5939">
                  <c:v>-9.2470279999999992E-3</c:v>
                </c:pt>
                <c:pt idx="5940">
                  <c:v>-1.7791411E-2</c:v>
                </c:pt>
                <c:pt idx="5941">
                  <c:v>0.119352664</c:v>
                </c:pt>
                <c:pt idx="5942">
                  <c:v>1.7253773999999999E-2</c:v>
                </c:pt>
                <c:pt idx="5943">
                  <c:v>0.16594827600000001</c:v>
                </c:pt>
                <c:pt idx="5944">
                  <c:v>0.10566893400000001</c:v>
                </c:pt>
                <c:pt idx="5945">
                  <c:v>5.9829060000000003E-2</c:v>
                </c:pt>
                <c:pt idx="5946">
                  <c:v>0.82731958800000005</c:v>
                </c:pt>
                <c:pt idx="5947">
                  <c:v>2.0607934000000001E-2</c:v>
                </c:pt>
                <c:pt idx="5948">
                  <c:v>0.121399177</c:v>
                </c:pt>
                <c:pt idx="5949">
                  <c:v>0.183574879</c:v>
                </c:pt>
                <c:pt idx="5950">
                  <c:v>-7.2806699999999999E-4</c:v>
                </c:pt>
                <c:pt idx="5951">
                  <c:v>0.16337686000000001</c:v>
                </c:pt>
                <c:pt idx="5952">
                  <c:v>-9.5780307999999995E-2</c:v>
                </c:pt>
                <c:pt idx="5953">
                  <c:v>8.1212120999999998E-2</c:v>
                </c:pt>
                <c:pt idx="5954">
                  <c:v>1.8518519000000001E-2</c:v>
                </c:pt>
                <c:pt idx="5955">
                  <c:v>2.6119402999999999E-2</c:v>
                </c:pt>
                <c:pt idx="5956">
                  <c:v>4.2833608000000002E-2</c:v>
                </c:pt>
                <c:pt idx="5957">
                  <c:v>0.14535901900000001</c:v>
                </c:pt>
                <c:pt idx="5958">
                  <c:v>-1.173021E-3</c:v>
                </c:pt>
                <c:pt idx="5959">
                  <c:v>-2.5125628000000001E-2</c:v>
                </c:pt>
                <c:pt idx="5960">
                  <c:v>0.10174781500000001</c:v>
                </c:pt>
                <c:pt idx="5961">
                  <c:v>-1.5424165E-2</c:v>
                </c:pt>
                <c:pt idx="5962">
                  <c:v>5.0614948E-2</c:v>
                </c:pt>
                <c:pt idx="5963">
                  <c:v>9.0180361000000001E-2</c:v>
                </c:pt>
                <c:pt idx="5964">
                  <c:v>5.1790470999999998E-2</c:v>
                </c:pt>
                <c:pt idx="5965">
                  <c:v>-2.6422764000000001E-2</c:v>
                </c:pt>
                <c:pt idx="5966">
                  <c:v>-2.1464646E-2</c:v>
                </c:pt>
                <c:pt idx="5967">
                  <c:v>8.5942704999999994E-2</c:v>
                </c:pt>
                <c:pt idx="5968">
                  <c:v>5.6482670000000002E-3</c:v>
                </c:pt>
                <c:pt idx="5969">
                  <c:v>6.765873E-2</c:v>
                </c:pt>
                <c:pt idx="5970">
                  <c:v>0.28592927000000001</c:v>
                </c:pt>
                <c:pt idx="5971">
                  <c:v>-1.6393443000000001E-2</c:v>
                </c:pt>
                <c:pt idx="5972">
                  <c:v>-8.0445544999999993E-2</c:v>
                </c:pt>
                <c:pt idx="5973">
                  <c:v>6.0975609999999996E-3</c:v>
                </c:pt>
                <c:pt idx="5974">
                  <c:v>3.3647379999999999E-3</c:v>
                </c:pt>
                <c:pt idx="5975">
                  <c:v>9.5141699999999996E-2</c:v>
                </c:pt>
                <c:pt idx="5976">
                  <c:v>0.17961876800000001</c:v>
                </c:pt>
                <c:pt idx="5977">
                  <c:v>0.113013699</c:v>
                </c:pt>
                <c:pt idx="5978">
                  <c:v>6.1576354999999999E-2</c:v>
                </c:pt>
                <c:pt idx="5979">
                  <c:v>0</c:v>
                </c:pt>
                <c:pt idx="5980">
                  <c:v>0.16792775200000001</c:v>
                </c:pt>
                <c:pt idx="5981">
                  <c:v>1.9094047999999999E-2</c:v>
                </c:pt>
                <c:pt idx="5982">
                  <c:v>0.19774840900000001</c:v>
                </c:pt>
                <c:pt idx="5983">
                  <c:v>5.0388569000000001E-2</c:v>
                </c:pt>
                <c:pt idx="5984">
                  <c:v>0.103438186</c:v>
                </c:pt>
                <c:pt idx="5985">
                  <c:v>8.0829016000000004E-2</c:v>
                </c:pt>
                <c:pt idx="5986">
                  <c:v>-4.0742419999999996E-3</c:v>
                </c:pt>
                <c:pt idx="5987">
                  <c:v>5.799373E-2</c:v>
                </c:pt>
                <c:pt idx="5988">
                  <c:v>4.9562681999999997E-2</c:v>
                </c:pt>
                <c:pt idx="5989">
                  <c:v>0.199158485</c:v>
                </c:pt>
                <c:pt idx="5990">
                  <c:v>0.120460585</c:v>
                </c:pt>
                <c:pt idx="5991">
                  <c:v>0.103081828</c:v>
                </c:pt>
                <c:pt idx="5992">
                  <c:v>0.27123809500000001</c:v>
                </c:pt>
                <c:pt idx="5993">
                  <c:v>5.2703816000000001E-2</c:v>
                </c:pt>
                <c:pt idx="5994">
                  <c:v>9.8279518999999996E-2</c:v>
                </c:pt>
                <c:pt idx="5995">
                  <c:v>3.1042129000000002E-2</c:v>
                </c:pt>
                <c:pt idx="5996">
                  <c:v>-7.4294210000000003E-3</c:v>
                </c:pt>
                <c:pt idx="5997">
                  <c:v>3.0906989999999999E-2</c:v>
                </c:pt>
                <c:pt idx="5998">
                  <c:v>0.12819228799999999</c:v>
                </c:pt>
                <c:pt idx="5999">
                  <c:v>3.5714285999999998E-2</c:v>
                </c:pt>
                <c:pt idx="6000">
                  <c:v>-5.5803571000000003E-2</c:v>
                </c:pt>
                <c:pt idx="6001">
                  <c:v>6.9938440000000004E-2</c:v>
                </c:pt>
                <c:pt idx="6002">
                  <c:v>-1.0447761E-2</c:v>
                </c:pt>
                <c:pt idx="6003">
                  <c:v>9.8360656000000005E-2</c:v>
                </c:pt>
                <c:pt idx="6004">
                  <c:v>7.3115860000000001E-3</c:v>
                </c:pt>
                <c:pt idx="6005">
                  <c:v>7.6923077000000006E-2</c:v>
                </c:pt>
                <c:pt idx="6006">
                  <c:v>3.6459643E-2</c:v>
                </c:pt>
                <c:pt idx="6007">
                  <c:v>2.3168909000000001E-2</c:v>
                </c:pt>
                <c:pt idx="6008">
                  <c:v>-2.6030369000000001E-2</c:v>
                </c:pt>
                <c:pt idx="6009">
                  <c:v>-0.435</c:v>
                </c:pt>
                <c:pt idx="6010">
                  <c:v>0.186592179</c:v>
                </c:pt>
                <c:pt idx="6011">
                  <c:v>0.34464285700000002</c:v>
                </c:pt>
                <c:pt idx="6012">
                  <c:v>-1.3483146E-2</c:v>
                </c:pt>
                <c:pt idx="6013">
                  <c:v>-1.663894E-3</c:v>
                </c:pt>
                <c:pt idx="6014">
                  <c:v>8.1370449999999997E-2</c:v>
                </c:pt>
                <c:pt idx="6015">
                  <c:v>-5.8099458E-2</c:v>
                </c:pt>
                <c:pt idx="6016">
                  <c:v>-7.9365080000000001E-3</c:v>
                </c:pt>
                <c:pt idx="6017">
                  <c:v>7.6597131999999998E-2</c:v>
                </c:pt>
                <c:pt idx="6018">
                  <c:v>-2.3987034000000001E-2</c:v>
                </c:pt>
                <c:pt idx="6019">
                  <c:v>6.047279E-3</c:v>
                </c:pt>
                <c:pt idx="6020">
                  <c:v>5.8596761999999997E-2</c:v>
                </c:pt>
                <c:pt idx="6021">
                  <c:v>-5.7846664999999999E-2</c:v>
                </c:pt>
                <c:pt idx="6022">
                  <c:v>0.229885057</c:v>
                </c:pt>
                <c:pt idx="6023">
                  <c:v>5.3042433999999999E-2</c:v>
                </c:pt>
                <c:pt idx="6024">
                  <c:v>0.118835893</c:v>
                </c:pt>
                <c:pt idx="6025">
                  <c:v>2.3967774000000001E-2</c:v>
                </c:pt>
                <c:pt idx="6026">
                  <c:v>1.1111111E-2</c:v>
                </c:pt>
                <c:pt idx="6027">
                  <c:v>1.9290465999999999E-2</c:v>
                </c:pt>
                <c:pt idx="6028">
                  <c:v>4.9046322000000003E-2</c:v>
                </c:pt>
                <c:pt idx="6029">
                  <c:v>2.5146689E-2</c:v>
                </c:pt>
                <c:pt idx="6030">
                  <c:v>0.38956521700000002</c:v>
                </c:pt>
                <c:pt idx="6031">
                  <c:v>0.170833333</c:v>
                </c:pt>
                <c:pt idx="6032">
                  <c:v>0.13003662999999999</c:v>
                </c:pt>
                <c:pt idx="6033">
                  <c:v>-1.4449796000000001E-2</c:v>
                </c:pt>
                <c:pt idx="6034">
                  <c:v>0.32021540999999998</c:v>
                </c:pt>
                <c:pt idx="6035">
                  <c:v>-2.2857139999999999E-3</c:v>
                </c:pt>
                <c:pt idx="6036">
                  <c:v>0.155945419</c:v>
                </c:pt>
                <c:pt idx="6037">
                  <c:v>0</c:v>
                </c:pt>
                <c:pt idx="6038">
                  <c:v>-2.0197487E-2</c:v>
                </c:pt>
                <c:pt idx="6039">
                  <c:v>6.6666670000000003E-3</c:v>
                </c:pt>
                <c:pt idx="6040">
                  <c:v>4.2278938000000002E-2</c:v>
                </c:pt>
                <c:pt idx="6041">
                  <c:v>0.40677966100000001</c:v>
                </c:pt>
                <c:pt idx="6042">
                  <c:v>7.1400080000000005E-2</c:v>
                </c:pt>
                <c:pt idx="6043">
                  <c:v>0.174751607</c:v>
                </c:pt>
                <c:pt idx="6044">
                  <c:v>0</c:v>
                </c:pt>
                <c:pt idx="6045">
                  <c:v>1.0454780000000001E-3</c:v>
                </c:pt>
                <c:pt idx="6046">
                  <c:v>8.6956521999999994E-2</c:v>
                </c:pt>
                <c:pt idx="6047">
                  <c:v>-1.9968471000000002E-2</c:v>
                </c:pt>
                <c:pt idx="6048">
                  <c:v>0.29090909100000001</c:v>
                </c:pt>
                <c:pt idx="6049">
                  <c:v>-7.7956989000000004E-2</c:v>
                </c:pt>
                <c:pt idx="6050">
                  <c:v>1.113586E-3</c:v>
                </c:pt>
                <c:pt idx="6051">
                  <c:v>0.15232648800000001</c:v>
                </c:pt>
                <c:pt idx="6052">
                  <c:v>6.9110580000000003E-3</c:v>
                </c:pt>
                <c:pt idx="6053">
                  <c:v>8.9760206999999995E-2</c:v>
                </c:pt>
                <c:pt idx="6054">
                  <c:v>3.6697248000000002E-2</c:v>
                </c:pt>
                <c:pt idx="6055">
                  <c:v>1.9662921E-2</c:v>
                </c:pt>
                <c:pt idx="6056">
                  <c:v>3.8730159E-2</c:v>
                </c:pt>
                <c:pt idx="6057">
                  <c:v>0.10589651</c:v>
                </c:pt>
                <c:pt idx="6058">
                  <c:v>0.100184672</c:v>
                </c:pt>
                <c:pt idx="6059">
                  <c:v>7.0287539999999996E-2</c:v>
                </c:pt>
                <c:pt idx="6060">
                  <c:v>8.0985915000000006E-2</c:v>
                </c:pt>
                <c:pt idx="6061">
                  <c:v>6.1106841000000002E-2</c:v>
                </c:pt>
                <c:pt idx="6062">
                  <c:v>2.5568181999999998E-2</c:v>
                </c:pt>
                <c:pt idx="6063">
                  <c:v>2.0408163E-2</c:v>
                </c:pt>
                <c:pt idx="6064">
                  <c:v>1.6393443000000001E-2</c:v>
                </c:pt>
                <c:pt idx="6065">
                  <c:v>0.116190476</c:v>
                </c:pt>
                <c:pt idx="6066">
                  <c:v>0.135562931</c:v>
                </c:pt>
                <c:pt idx="6067">
                  <c:v>0.13378378399999999</c:v>
                </c:pt>
                <c:pt idx="6068">
                  <c:v>0.11294212200000001</c:v>
                </c:pt>
                <c:pt idx="6069">
                  <c:v>0.13787638699999999</c:v>
                </c:pt>
                <c:pt idx="6070">
                  <c:v>6.9749809999999995E-2</c:v>
                </c:pt>
                <c:pt idx="6071">
                  <c:v>-0.107877108</c:v>
                </c:pt>
                <c:pt idx="6072">
                  <c:v>0.31439393900000001</c:v>
                </c:pt>
                <c:pt idx="6073">
                  <c:v>0.116715163</c:v>
                </c:pt>
                <c:pt idx="6074">
                  <c:v>1.3868251999999999E-2</c:v>
                </c:pt>
                <c:pt idx="6075">
                  <c:v>6.7069360999999994E-2</c:v>
                </c:pt>
                <c:pt idx="6076">
                  <c:v>-6.0728739999999998E-3</c:v>
                </c:pt>
                <c:pt idx="6077">
                  <c:v>0.13505747100000001</c:v>
                </c:pt>
                <c:pt idx="6078">
                  <c:v>7.4955908000000002E-2</c:v>
                </c:pt>
                <c:pt idx="6079">
                  <c:v>5.3246753000000001E-2</c:v>
                </c:pt>
                <c:pt idx="6080">
                  <c:v>0.13636363600000001</c:v>
                </c:pt>
                <c:pt idx="6081">
                  <c:v>2.1453811E-2</c:v>
                </c:pt>
                <c:pt idx="6082">
                  <c:v>0.19310344800000001</c:v>
                </c:pt>
                <c:pt idx="6083">
                  <c:v>-1.0903427E-2</c:v>
                </c:pt>
                <c:pt idx="6084">
                  <c:v>4.1666666999999998E-2</c:v>
                </c:pt>
                <c:pt idx="6085">
                  <c:v>0.118287938</c:v>
                </c:pt>
                <c:pt idx="6086">
                  <c:v>4.1080472999999999E-2</c:v>
                </c:pt>
                <c:pt idx="6087">
                  <c:v>-8.3263245999999999E-2</c:v>
                </c:pt>
                <c:pt idx="6088">
                  <c:v>5.6355666999999998E-2</c:v>
                </c:pt>
                <c:pt idx="6089">
                  <c:v>-2.3985240000000001E-2</c:v>
                </c:pt>
                <c:pt idx="6090">
                  <c:v>0.23893521500000001</c:v>
                </c:pt>
                <c:pt idx="6091">
                  <c:v>-4.5530076000000003E-2</c:v>
                </c:pt>
                <c:pt idx="6092">
                  <c:v>-6.5598398000000002E-2</c:v>
                </c:pt>
                <c:pt idx="6093">
                  <c:v>4.1250000000000002E-2</c:v>
                </c:pt>
                <c:pt idx="6094">
                  <c:v>-5.4307116000000002E-2</c:v>
                </c:pt>
                <c:pt idx="6095">
                  <c:v>5.6292905999999997E-2</c:v>
                </c:pt>
                <c:pt idx="6096">
                  <c:v>-0.10085227300000001</c:v>
                </c:pt>
                <c:pt idx="6097">
                  <c:v>0.18685121099999999</c:v>
                </c:pt>
                <c:pt idx="6098">
                  <c:v>9.9374565999999998E-2</c:v>
                </c:pt>
                <c:pt idx="6099">
                  <c:v>0.25889763799999999</c:v>
                </c:pt>
                <c:pt idx="6100">
                  <c:v>4.2624321E-2</c:v>
                </c:pt>
                <c:pt idx="6101">
                  <c:v>0</c:v>
                </c:pt>
                <c:pt idx="6102">
                  <c:v>0.308724832</c:v>
                </c:pt>
                <c:pt idx="6103">
                  <c:v>-0.15329768299999999</c:v>
                </c:pt>
                <c:pt idx="6104">
                  <c:v>9.2093022999999996E-2</c:v>
                </c:pt>
                <c:pt idx="6105">
                  <c:v>0.22757633599999999</c:v>
                </c:pt>
                <c:pt idx="6106">
                  <c:v>-6.5454545000000003E-2</c:v>
                </c:pt>
                <c:pt idx="6107">
                  <c:v>0.251272836</c:v>
                </c:pt>
                <c:pt idx="6108">
                  <c:v>-8.5470089999999995E-3</c:v>
                </c:pt>
                <c:pt idx="6109">
                  <c:v>0.21300929199999999</c:v>
                </c:pt>
                <c:pt idx="6110">
                  <c:v>4.8888888999999998E-2</c:v>
                </c:pt>
                <c:pt idx="6111">
                  <c:v>0.18344519000000001</c:v>
                </c:pt>
                <c:pt idx="6112">
                  <c:v>1.372549E-2</c:v>
                </c:pt>
                <c:pt idx="6113">
                  <c:v>8.9163239999999998E-3</c:v>
                </c:pt>
                <c:pt idx="6114">
                  <c:v>2.2388060000000001E-2</c:v>
                </c:pt>
                <c:pt idx="6115">
                  <c:v>-3.3112580000000001E-3</c:v>
                </c:pt>
                <c:pt idx="6116">
                  <c:v>2.7131783E-2</c:v>
                </c:pt>
                <c:pt idx="6117">
                  <c:v>0.13015184399999999</c:v>
                </c:pt>
                <c:pt idx="6118">
                  <c:v>1.3962766E-2</c:v>
                </c:pt>
                <c:pt idx="6119">
                  <c:v>9.5402298999999996E-2</c:v>
                </c:pt>
                <c:pt idx="6120">
                  <c:v>0.21707670000000001</c:v>
                </c:pt>
                <c:pt idx="6121">
                  <c:v>-2.4038462E-2</c:v>
                </c:pt>
                <c:pt idx="6122">
                  <c:v>2.4E-2</c:v>
                </c:pt>
                <c:pt idx="6123">
                  <c:v>0</c:v>
                </c:pt>
                <c:pt idx="6124">
                  <c:v>3.7016575000000003E-2</c:v>
                </c:pt>
                <c:pt idx="6125">
                  <c:v>0.12638717599999999</c:v>
                </c:pt>
                <c:pt idx="6126">
                  <c:v>0.101366241</c:v>
                </c:pt>
                <c:pt idx="6127">
                  <c:v>0.22170542600000001</c:v>
                </c:pt>
                <c:pt idx="6128">
                  <c:v>5.0033356000000001E-2</c:v>
                </c:pt>
                <c:pt idx="6129">
                  <c:v>7.4390243999999994E-2</c:v>
                </c:pt>
                <c:pt idx="6130">
                  <c:v>1.4563107E-2</c:v>
                </c:pt>
                <c:pt idx="6131">
                  <c:v>1.1235955000000001E-2</c:v>
                </c:pt>
                <c:pt idx="6132">
                  <c:v>-5.5803571000000003E-2</c:v>
                </c:pt>
                <c:pt idx="6133">
                  <c:v>4.3478260999999997E-2</c:v>
                </c:pt>
                <c:pt idx="6134">
                  <c:v>3.679031E-2</c:v>
                </c:pt>
                <c:pt idx="6135">
                  <c:v>0.22836404199999999</c:v>
                </c:pt>
                <c:pt idx="6136">
                  <c:v>7.9613437999999995E-2</c:v>
                </c:pt>
                <c:pt idx="6137">
                  <c:v>4.2040247000000003E-2</c:v>
                </c:pt>
                <c:pt idx="6138">
                  <c:v>-3.8991916000000001E-2</c:v>
                </c:pt>
                <c:pt idx="6139">
                  <c:v>-7.1942450000000002E-3</c:v>
                </c:pt>
                <c:pt idx="6140">
                  <c:v>0.147701583</c:v>
                </c:pt>
                <c:pt idx="6141">
                  <c:v>6.8410463000000005E-2</c:v>
                </c:pt>
                <c:pt idx="6142">
                  <c:v>2.7639791E-2</c:v>
                </c:pt>
                <c:pt idx="6143">
                  <c:v>0.100559776</c:v>
                </c:pt>
                <c:pt idx="6144">
                  <c:v>5.2016985000000002E-2</c:v>
                </c:pt>
                <c:pt idx="6145">
                  <c:v>0.16585365899999999</c:v>
                </c:pt>
                <c:pt idx="6146">
                  <c:v>-3.7564766999999999E-2</c:v>
                </c:pt>
                <c:pt idx="6147">
                  <c:v>5.4880791999999998E-2</c:v>
                </c:pt>
                <c:pt idx="6148">
                  <c:v>-0.13291834499999999</c:v>
                </c:pt>
                <c:pt idx="6149">
                  <c:v>7.3426002000000004E-2</c:v>
                </c:pt>
                <c:pt idx="6150">
                  <c:v>-6.9653949000000007E-2</c:v>
                </c:pt>
                <c:pt idx="6151">
                  <c:v>-7.1675728999999994E-2</c:v>
                </c:pt>
                <c:pt idx="6152">
                  <c:v>-1.886792E-3</c:v>
                </c:pt>
                <c:pt idx="6153">
                  <c:v>-1.5345269E-2</c:v>
                </c:pt>
                <c:pt idx="6154">
                  <c:v>1.3960546000000001E-2</c:v>
                </c:pt>
                <c:pt idx="6155">
                  <c:v>-7.2693383E-2</c:v>
                </c:pt>
                <c:pt idx="6156">
                  <c:v>-3.5087719000000003E-2</c:v>
                </c:pt>
                <c:pt idx="6157">
                  <c:v>0.10930232600000001</c:v>
                </c:pt>
                <c:pt idx="6158">
                  <c:v>0.16496775499999999</c:v>
                </c:pt>
                <c:pt idx="6159">
                  <c:v>-2.2737607999999999E-2</c:v>
                </c:pt>
                <c:pt idx="6160">
                  <c:v>0.11002994000000001</c:v>
                </c:pt>
                <c:pt idx="6161">
                  <c:v>-5.2608510000000004E-3</c:v>
                </c:pt>
                <c:pt idx="6162">
                  <c:v>-8.1866870999999994E-2</c:v>
                </c:pt>
                <c:pt idx="6163">
                  <c:v>0.10994898</c:v>
                </c:pt>
                <c:pt idx="6164">
                  <c:v>-5.0026330000000001E-2</c:v>
                </c:pt>
                <c:pt idx="6165">
                  <c:v>2.7171491999999998E-2</c:v>
                </c:pt>
                <c:pt idx="6166">
                  <c:v>-4.6666670000000002E-3</c:v>
                </c:pt>
                <c:pt idx="6167">
                  <c:v>1.3110846000000001E-2</c:v>
                </c:pt>
                <c:pt idx="6168">
                  <c:v>-7.8414097000000002E-2</c:v>
                </c:pt>
                <c:pt idx="6169">
                  <c:v>8.1279500000000001E-3</c:v>
                </c:pt>
                <c:pt idx="6170">
                  <c:v>1.8785220000000001E-3</c:v>
                </c:pt>
                <c:pt idx="6171">
                  <c:v>2.1574973000000001E-2</c:v>
                </c:pt>
                <c:pt idx="6172">
                  <c:v>5.5294118000000003E-2</c:v>
                </c:pt>
                <c:pt idx="6173">
                  <c:v>-9.1731266000000006E-2</c:v>
                </c:pt>
                <c:pt idx="6174">
                  <c:v>3.7426900999999999E-2</c:v>
                </c:pt>
                <c:pt idx="6175">
                  <c:v>3.5545883E-2</c:v>
                </c:pt>
                <c:pt idx="6176">
                  <c:v>-4.6389035000000002E-2</c:v>
                </c:pt>
                <c:pt idx="6177">
                  <c:v>6.9367369999999998E-2</c:v>
                </c:pt>
                <c:pt idx="6178">
                  <c:v>0.02</c:v>
                </c:pt>
                <c:pt idx="6179">
                  <c:v>4.5355324000000002E-2</c:v>
                </c:pt>
                <c:pt idx="6180">
                  <c:v>3.2540675999999998E-2</c:v>
                </c:pt>
                <c:pt idx="6181">
                  <c:v>9.7222221999999997E-2</c:v>
                </c:pt>
                <c:pt idx="6182">
                  <c:v>0.19533851299999999</c:v>
                </c:pt>
                <c:pt idx="6183">
                  <c:v>2.1886791999999999E-2</c:v>
                </c:pt>
                <c:pt idx="6184">
                  <c:v>5.7946622000000003E-2</c:v>
                </c:pt>
                <c:pt idx="6185">
                  <c:v>9.6333332999999993E-2</c:v>
                </c:pt>
                <c:pt idx="6186">
                  <c:v>0.19076923100000001</c:v>
                </c:pt>
                <c:pt idx="6187">
                  <c:v>6.9444440000000001E-3</c:v>
                </c:pt>
                <c:pt idx="6188">
                  <c:v>6.1131645999999998E-2</c:v>
                </c:pt>
                <c:pt idx="6189">
                  <c:v>8.5988484000000004E-2</c:v>
                </c:pt>
                <c:pt idx="6190">
                  <c:v>-6.2388590000000002E-3</c:v>
                </c:pt>
                <c:pt idx="6191">
                  <c:v>5.7055527000000002E-2</c:v>
                </c:pt>
                <c:pt idx="6192">
                  <c:v>1.2024048000000001E-2</c:v>
                </c:pt>
                <c:pt idx="6193">
                  <c:v>1.5862068999999999E-2</c:v>
                </c:pt>
                <c:pt idx="6194">
                  <c:v>4.9562681999999997E-2</c:v>
                </c:pt>
                <c:pt idx="6195">
                  <c:v>0.122298066</c:v>
                </c:pt>
                <c:pt idx="6196">
                  <c:v>4.2323650999999997E-2</c:v>
                </c:pt>
                <c:pt idx="6197">
                  <c:v>4.6174142000000001E-2</c:v>
                </c:pt>
                <c:pt idx="6198">
                  <c:v>9.9157164000000006E-2</c:v>
                </c:pt>
                <c:pt idx="6199">
                  <c:v>0.13367346899999999</c:v>
                </c:pt>
                <c:pt idx="6200">
                  <c:v>-2.5945144999999999E-2</c:v>
                </c:pt>
                <c:pt idx="6201">
                  <c:v>0.16195063200000001</c:v>
                </c:pt>
                <c:pt idx="6202">
                  <c:v>9.375E-2</c:v>
                </c:pt>
                <c:pt idx="6203">
                  <c:v>1.3039116999999999E-2</c:v>
                </c:pt>
                <c:pt idx="6204">
                  <c:v>6.7010309000000004E-2</c:v>
                </c:pt>
                <c:pt idx="6205">
                  <c:v>-3.9049236000000001E-2</c:v>
                </c:pt>
                <c:pt idx="6206">
                  <c:v>0.16408518899999999</c:v>
                </c:pt>
                <c:pt idx="6207">
                  <c:v>0.343010753</c:v>
                </c:pt>
                <c:pt idx="6208">
                  <c:v>-4.2553189999999996E-3</c:v>
                </c:pt>
                <c:pt idx="6209">
                  <c:v>0.13666666699999999</c:v>
                </c:pt>
                <c:pt idx="6210">
                  <c:v>1.1764706E-2</c:v>
                </c:pt>
                <c:pt idx="6211">
                  <c:v>2.5000000000000001E-2</c:v>
                </c:pt>
                <c:pt idx="6212">
                  <c:v>9.0375586999999993E-2</c:v>
                </c:pt>
                <c:pt idx="6213">
                  <c:v>0.22366573000000001</c:v>
                </c:pt>
                <c:pt idx="6214">
                  <c:v>-0.10323159799999999</c:v>
                </c:pt>
                <c:pt idx="6215">
                  <c:v>1.4104370000000001E-3</c:v>
                </c:pt>
                <c:pt idx="6216">
                  <c:v>0.25203251999999998</c:v>
                </c:pt>
                <c:pt idx="6217">
                  <c:v>0.43661971799999999</c:v>
                </c:pt>
                <c:pt idx="6218">
                  <c:v>9.0076336000000007E-2</c:v>
                </c:pt>
                <c:pt idx="6219">
                  <c:v>4.1878891000000001E-2</c:v>
                </c:pt>
                <c:pt idx="6220">
                  <c:v>5.4187192000000002E-2</c:v>
                </c:pt>
                <c:pt idx="6221">
                  <c:v>0.241408075</c:v>
                </c:pt>
                <c:pt idx="6222">
                  <c:v>0.15503876</c:v>
                </c:pt>
                <c:pt idx="6223">
                  <c:v>0.41290322600000001</c:v>
                </c:pt>
                <c:pt idx="6224">
                  <c:v>0.15634473800000001</c:v>
                </c:pt>
                <c:pt idx="6225">
                  <c:v>0.1045</c:v>
                </c:pt>
                <c:pt idx="6226">
                  <c:v>0.22918918899999999</c:v>
                </c:pt>
                <c:pt idx="6227">
                  <c:v>1.357159E-2</c:v>
                </c:pt>
                <c:pt idx="6228">
                  <c:v>5.2353252000000003E-2</c:v>
                </c:pt>
                <c:pt idx="6229">
                  <c:v>0.160946746</c:v>
                </c:pt>
                <c:pt idx="6230">
                  <c:v>1.1423132000000001E-2</c:v>
                </c:pt>
                <c:pt idx="6231">
                  <c:v>0</c:v>
                </c:pt>
                <c:pt idx="6232">
                  <c:v>3.9609814E-2</c:v>
                </c:pt>
                <c:pt idx="6233">
                  <c:v>3.9433770999999999E-2</c:v>
                </c:pt>
                <c:pt idx="6234">
                  <c:v>-1.7098730999999999E-2</c:v>
                </c:pt>
                <c:pt idx="6235">
                  <c:v>8.7896253999999993E-2</c:v>
                </c:pt>
                <c:pt idx="6236">
                  <c:v>8.3754208999999996E-2</c:v>
                </c:pt>
                <c:pt idx="6237">
                  <c:v>3.2994924000000002E-2</c:v>
                </c:pt>
                <c:pt idx="6238">
                  <c:v>0.114353782</c:v>
                </c:pt>
                <c:pt idx="6239">
                  <c:v>2.9575892999999999E-2</c:v>
                </c:pt>
                <c:pt idx="6240">
                  <c:v>-2.8290282999999999E-2</c:v>
                </c:pt>
                <c:pt idx="6241">
                  <c:v>0.23572474400000001</c:v>
                </c:pt>
                <c:pt idx="6242">
                  <c:v>-3.6563070000000001E-3</c:v>
                </c:pt>
                <c:pt idx="6243">
                  <c:v>2.2164948E-2</c:v>
                </c:pt>
                <c:pt idx="6244">
                  <c:v>7.1304348000000004E-2</c:v>
                </c:pt>
                <c:pt idx="6245">
                  <c:v>-1.1299435E-2</c:v>
                </c:pt>
                <c:pt idx="6246">
                  <c:v>6.8907563000000005E-2</c:v>
                </c:pt>
                <c:pt idx="6247">
                  <c:v>2.2550226E-2</c:v>
                </c:pt>
                <c:pt idx="6248">
                  <c:v>9.8538011999999994E-2</c:v>
                </c:pt>
                <c:pt idx="6249">
                  <c:v>3.7719297999999998E-2</c:v>
                </c:pt>
                <c:pt idx="6250">
                  <c:v>0.123324397</c:v>
                </c:pt>
                <c:pt idx="6251">
                  <c:v>-9.2170466000000006E-2</c:v>
                </c:pt>
                <c:pt idx="6252">
                  <c:v>8.8967972000000006E-2</c:v>
                </c:pt>
                <c:pt idx="6253">
                  <c:v>-8.3300742999999997E-2</c:v>
                </c:pt>
                <c:pt idx="6254">
                  <c:v>0.105791154</c:v>
                </c:pt>
                <c:pt idx="6255">
                  <c:v>3.134796E-3</c:v>
                </c:pt>
                <c:pt idx="6256">
                  <c:v>-0.153318078</c:v>
                </c:pt>
                <c:pt idx="6257">
                  <c:v>2.2747953000000001E-2</c:v>
                </c:pt>
                <c:pt idx="6258">
                  <c:v>0.05</c:v>
                </c:pt>
                <c:pt idx="6259">
                  <c:v>5.8994708999999999E-2</c:v>
                </c:pt>
                <c:pt idx="6260">
                  <c:v>-5.6872040000000004E-3</c:v>
                </c:pt>
                <c:pt idx="6261">
                  <c:v>-0.130340557</c:v>
                </c:pt>
                <c:pt idx="6262">
                  <c:v>6.8136272999999997E-2</c:v>
                </c:pt>
                <c:pt idx="6263">
                  <c:v>3.1746029999999998E-3</c:v>
                </c:pt>
                <c:pt idx="6264">
                  <c:v>-3.3161068000000002E-2</c:v>
                </c:pt>
                <c:pt idx="6265">
                  <c:v>0.13975000000000001</c:v>
                </c:pt>
                <c:pt idx="6266">
                  <c:v>-0.106449921</c:v>
                </c:pt>
                <c:pt idx="6267">
                  <c:v>6.9512862999999994E-2</c:v>
                </c:pt>
                <c:pt idx="6268">
                  <c:v>3.7740385000000001E-2</c:v>
                </c:pt>
                <c:pt idx="6269">
                  <c:v>0.14646271499999999</c:v>
                </c:pt>
                <c:pt idx="6270">
                  <c:v>7.2786529000000003E-2</c:v>
                </c:pt>
                <c:pt idx="6271">
                  <c:v>-0.13329862000000001</c:v>
                </c:pt>
                <c:pt idx="6272">
                  <c:v>8.2424241999999995E-2</c:v>
                </c:pt>
                <c:pt idx="6273">
                  <c:v>7.4341766000000004E-2</c:v>
                </c:pt>
                <c:pt idx="6274">
                  <c:v>3.2745591999999997E-2</c:v>
                </c:pt>
                <c:pt idx="6275">
                  <c:v>-1.1511896000000001E-2</c:v>
                </c:pt>
                <c:pt idx="6276">
                  <c:v>0.23328025499999999</c:v>
                </c:pt>
                <c:pt idx="6277">
                  <c:v>8.5678549000000007E-2</c:v>
                </c:pt>
                <c:pt idx="6278">
                  <c:v>-1.6949153000000002E-2</c:v>
                </c:pt>
                <c:pt idx="6279">
                  <c:v>4.3793910999999998E-2</c:v>
                </c:pt>
                <c:pt idx="6280">
                  <c:v>1.8385004E-2</c:v>
                </c:pt>
                <c:pt idx="6281">
                  <c:v>5.7613168999999999E-2</c:v>
                </c:pt>
                <c:pt idx="6282">
                  <c:v>0.108343711</c:v>
                </c:pt>
                <c:pt idx="6283">
                  <c:v>4.216661E-2</c:v>
                </c:pt>
                <c:pt idx="6284">
                  <c:v>0.14285714299999999</c:v>
                </c:pt>
                <c:pt idx="6285">
                  <c:v>8.1220733000000003E-2</c:v>
                </c:pt>
                <c:pt idx="6286">
                  <c:v>6.6690190999999996E-2</c:v>
                </c:pt>
                <c:pt idx="6287">
                  <c:v>6.8027210000000003E-3</c:v>
                </c:pt>
                <c:pt idx="6288">
                  <c:v>0.137750654</c:v>
                </c:pt>
                <c:pt idx="6289">
                  <c:v>2.0192307999999999E-2</c:v>
                </c:pt>
                <c:pt idx="6290">
                  <c:v>2.3875969E-2</c:v>
                </c:pt>
                <c:pt idx="6291">
                  <c:v>2.5714285999999999E-2</c:v>
                </c:pt>
                <c:pt idx="6292">
                  <c:v>-8.9068826000000004E-2</c:v>
                </c:pt>
                <c:pt idx="6293">
                  <c:v>1.0739103E-2</c:v>
                </c:pt>
                <c:pt idx="6294">
                  <c:v>7.6350092999999994E-2</c:v>
                </c:pt>
                <c:pt idx="6295">
                  <c:v>1.2282661E-2</c:v>
                </c:pt>
                <c:pt idx="6296">
                  <c:v>0</c:v>
                </c:pt>
                <c:pt idx="6297">
                  <c:v>0.23012048199999999</c:v>
                </c:pt>
                <c:pt idx="6298">
                  <c:v>8.9385475000000006E-2</c:v>
                </c:pt>
                <c:pt idx="6299">
                  <c:v>0.24258064500000001</c:v>
                </c:pt>
                <c:pt idx="6300">
                  <c:v>1.8817733990000001</c:v>
                </c:pt>
                <c:pt idx="6301">
                  <c:v>5.2602740000000002E-2</c:v>
                </c:pt>
                <c:pt idx="6302">
                  <c:v>0.16981132099999999</c:v>
                </c:pt>
                <c:pt idx="6303">
                  <c:v>0.215277778</c:v>
                </c:pt>
                <c:pt idx="6304">
                  <c:v>0.144098479</c:v>
                </c:pt>
                <c:pt idx="6305">
                  <c:v>7.5329567E-2</c:v>
                </c:pt>
                <c:pt idx="6306">
                  <c:v>-2.9600000000000001E-2</c:v>
                </c:pt>
                <c:pt idx="6307">
                  <c:v>0.106944444</c:v>
                </c:pt>
                <c:pt idx="6308">
                  <c:v>6.8261787000000004E-2</c:v>
                </c:pt>
                <c:pt idx="6309">
                  <c:v>0.250887574</c:v>
                </c:pt>
                <c:pt idx="6310">
                  <c:v>-8.2731958999999994E-2</c:v>
                </c:pt>
                <c:pt idx="6311">
                  <c:v>5.1896207999999999E-2</c:v>
                </c:pt>
                <c:pt idx="6312">
                  <c:v>0.11671087500000001</c:v>
                </c:pt>
                <c:pt idx="6313">
                  <c:v>-8.8709677000000001E-2</c:v>
                </c:pt>
                <c:pt idx="6314">
                  <c:v>0.19863013700000001</c:v>
                </c:pt>
                <c:pt idx="6315">
                  <c:v>3.4693099999999998E-2</c:v>
                </c:pt>
                <c:pt idx="6316">
                  <c:v>-0.132222222</c:v>
                </c:pt>
                <c:pt idx="6317">
                  <c:v>5.5408971000000001E-2</c:v>
                </c:pt>
                <c:pt idx="6318">
                  <c:v>0.143911439</c:v>
                </c:pt>
                <c:pt idx="6319">
                  <c:v>-4.8199446E-2</c:v>
                </c:pt>
                <c:pt idx="6320">
                  <c:v>-1.2967581000000001E-2</c:v>
                </c:pt>
                <c:pt idx="6321">
                  <c:v>2.3373984E-2</c:v>
                </c:pt>
                <c:pt idx="6322">
                  <c:v>2.6483051000000001E-2</c:v>
                </c:pt>
                <c:pt idx="6323">
                  <c:v>0.181585678</c:v>
                </c:pt>
                <c:pt idx="6324">
                  <c:v>6.0606061000000003E-2</c:v>
                </c:pt>
                <c:pt idx="6325">
                  <c:v>-9.0909089999999994E-3</c:v>
                </c:pt>
                <c:pt idx="6326">
                  <c:v>0.16150740199999999</c:v>
                </c:pt>
                <c:pt idx="6327">
                  <c:v>4.0105772999999997E-2</c:v>
                </c:pt>
                <c:pt idx="6328">
                  <c:v>-2.7716200000000001E-4</c:v>
                </c:pt>
                <c:pt idx="6329">
                  <c:v>8.3650189999999999E-2</c:v>
                </c:pt>
                <c:pt idx="6330">
                  <c:v>1.4655171999999999E-2</c:v>
                </c:pt>
                <c:pt idx="6331">
                  <c:v>0.17052023099999999</c:v>
                </c:pt>
                <c:pt idx="6332">
                  <c:v>-0.176511955</c:v>
                </c:pt>
                <c:pt idx="6333">
                  <c:v>3.6929570000000002E-3</c:v>
                </c:pt>
                <c:pt idx="6334">
                  <c:v>-0.116494845</c:v>
                </c:pt>
                <c:pt idx="6335">
                  <c:v>2.9490617E-2</c:v>
                </c:pt>
                <c:pt idx="6336">
                  <c:v>0.124719101</c:v>
                </c:pt>
                <c:pt idx="6337">
                  <c:v>-2.2181817999999999E-2</c:v>
                </c:pt>
                <c:pt idx="6338">
                  <c:v>2.2395833E-2</c:v>
                </c:pt>
                <c:pt idx="6339">
                  <c:v>-1.8550475E-2</c:v>
                </c:pt>
                <c:pt idx="6340">
                  <c:v>0.156862745</c:v>
                </c:pt>
                <c:pt idx="6341">
                  <c:v>1.9607840000000001E-3</c:v>
                </c:pt>
                <c:pt idx="6342">
                  <c:v>0.113989637</c:v>
                </c:pt>
                <c:pt idx="6343">
                  <c:v>0.24649122800000001</c:v>
                </c:pt>
                <c:pt idx="6344">
                  <c:v>-6.5789469999999999E-3</c:v>
                </c:pt>
                <c:pt idx="6345">
                  <c:v>0.130234345</c:v>
                </c:pt>
                <c:pt idx="6346">
                  <c:v>5.5342466E-2</c:v>
                </c:pt>
                <c:pt idx="6347">
                  <c:v>-4.9900989999999999E-2</c:v>
                </c:pt>
                <c:pt idx="6348">
                  <c:v>5.5427252000000003E-2</c:v>
                </c:pt>
                <c:pt idx="6349">
                  <c:v>-3.3388981999999998E-2</c:v>
                </c:pt>
                <c:pt idx="6350">
                  <c:v>1.4975041999999999E-2</c:v>
                </c:pt>
                <c:pt idx="6351">
                  <c:v>2.6737968000000001E-2</c:v>
                </c:pt>
                <c:pt idx="6352">
                  <c:v>7.7943614999999994E-2</c:v>
                </c:pt>
                <c:pt idx="6353">
                  <c:v>2.1986353E-2</c:v>
                </c:pt>
                <c:pt idx="6354">
                  <c:v>5.9057591999999999E-2</c:v>
                </c:pt>
                <c:pt idx="6355">
                  <c:v>5.9561128999999997E-2</c:v>
                </c:pt>
                <c:pt idx="6356">
                  <c:v>-2.6022304999999999E-2</c:v>
                </c:pt>
                <c:pt idx="6357">
                  <c:v>0.138461538</c:v>
                </c:pt>
                <c:pt idx="6358">
                  <c:v>0.12905982899999999</c:v>
                </c:pt>
                <c:pt idx="6359">
                  <c:v>8.4905659999999994E-2</c:v>
                </c:pt>
                <c:pt idx="6360">
                  <c:v>0.18333714800000001</c:v>
                </c:pt>
                <c:pt idx="6361">
                  <c:v>0.21455457999999999</c:v>
                </c:pt>
                <c:pt idx="6362">
                  <c:v>7.2049689E-2</c:v>
                </c:pt>
                <c:pt idx="6363">
                  <c:v>0.18616677400000001</c:v>
                </c:pt>
                <c:pt idx="6364">
                  <c:v>6.2664908000000005E-2</c:v>
                </c:pt>
                <c:pt idx="6365">
                  <c:v>7.8431372999999999E-2</c:v>
                </c:pt>
                <c:pt idx="6366">
                  <c:v>4.8368297999999997E-2</c:v>
                </c:pt>
                <c:pt idx="6367">
                  <c:v>0.226923077</c:v>
                </c:pt>
                <c:pt idx="6368">
                  <c:v>4.2283951E-2</c:v>
                </c:pt>
                <c:pt idx="6369">
                  <c:v>0.21121495300000001</c:v>
                </c:pt>
                <c:pt idx="6370">
                  <c:v>-2.2051452999999999E-2</c:v>
                </c:pt>
                <c:pt idx="6371">
                  <c:v>6.25E-2</c:v>
                </c:pt>
                <c:pt idx="6372">
                  <c:v>8.7121209999999998E-3</c:v>
                </c:pt>
                <c:pt idx="6373">
                  <c:v>9.4364350999999999E-2</c:v>
                </c:pt>
                <c:pt idx="6374">
                  <c:v>0.16775126500000001</c:v>
                </c:pt>
                <c:pt idx="6375">
                  <c:v>3.0920590000000001E-2</c:v>
                </c:pt>
                <c:pt idx="6376">
                  <c:v>2.9083294999999999E-2</c:v>
                </c:pt>
                <c:pt idx="6377">
                  <c:v>5.4183267E-2</c:v>
                </c:pt>
                <c:pt idx="6378">
                  <c:v>6.5625000000000003E-2</c:v>
                </c:pt>
                <c:pt idx="6379">
                  <c:v>0.17386934700000001</c:v>
                </c:pt>
                <c:pt idx="6380">
                  <c:v>-4.4642859999999996E-3</c:v>
                </c:pt>
                <c:pt idx="6381">
                  <c:v>7.6400678999999999E-2</c:v>
                </c:pt>
                <c:pt idx="6382">
                  <c:v>6.0232221000000002E-2</c:v>
                </c:pt>
                <c:pt idx="6383">
                  <c:v>0.50875486400000003</c:v>
                </c:pt>
                <c:pt idx="6384">
                  <c:v>0.101715317</c:v>
                </c:pt>
                <c:pt idx="6385">
                  <c:v>3.4742120000000001E-2</c:v>
                </c:pt>
                <c:pt idx="6386">
                  <c:v>0.106382979</c:v>
                </c:pt>
                <c:pt idx="6387">
                  <c:v>2.9775482999999998E-2</c:v>
                </c:pt>
                <c:pt idx="6388">
                  <c:v>5.7280513999999998E-2</c:v>
                </c:pt>
                <c:pt idx="6389">
                  <c:v>0.100323625</c:v>
                </c:pt>
                <c:pt idx="6390">
                  <c:v>6.7876677999999996E-2</c:v>
                </c:pt>
                <c:pt idx="6391">
                  <c:v>5.3402006000000002E-2</c:v>
                </c:pt>
                <c:pt idx="6392">
                  <c:v>0.57392996100000004</c:v>
                </c:pt>
                <c:pt idx="6393">
                  <c:v>5.8823528999999999E-2</c:v>
                </c:pt>
                <c:pt idx="6394">
                  <c:v>4.7508690999999999E-2</c:v>
                </c:pt>
                <c:pt idx="6395">
                  <c:v>-9.0886760000000004E-3</c:v>
                </c:pt>
                <c:pt idx="6396">
                  <c:v>-6.4516129000000005E-2</c:v>
                </c:pt>
                <c:pt idx="6397">
                  <c:v>0.22428436600000001</c:v>
                </c:pt>
                <c:pt idx="6398">
                  <c:v>8.5746735000000004E-2</c:v>
                </c:pt>
                <c:pt idx="6399">
                  <c:v>-8.0794181000000007E-2</c:v>
                </c:pt>
                <c:pt idx="6400">
                  <c:v>-1.8288474999999998E-2</c:v>
                </c:pt>
                <c:pt idx="6401">
                  <c:v>1.2658228000000001E-2</c:v>
                </c:pt>
                <c:pt idx="6402">
                  <c:v>5.5384614999999998E-2</c:v>
                </c:pt>
                <c:pt idx="6403">
                  <c:v>0.157303371</c:v>
                </c:pt>
                <c:pt idx="6404">
                  <c:v>0.104042412</c:v>
                </c:pt>
                <c:pt idx="6405">
                  <c:v>3.3195020999999998E-2</c:v>
                </c:pt>
                <c:pt idx="6406">
                  <c:v>0.332781457</c:v>
                </c:pt>
                <c:pt idx="6407">
                  <c:v>0.356451613</c:v>
                </c:pt>
                <c:pt idx="6408">
                  <c:v>6.5855404000000006E-2</c:v>
                </c:pt>
                <c:pt idx="6409">
                  <c:v>0.38618925799999998</c:v>
                </c:pt>
                <c:pt idx="6410">
                  <c:v>7.5883575999999994E-2</c:v>
                </c:pt>
                <c:pt idx="6411">
                  <c:v>0.10490353700000001</c:v>
                </c:pt>
                <c:pt idx="6412">
                  <c:v>2.02407E-2</c:v>
                </c:pt>
                <c:pt idx="6413">
                  <c:v>0.14891934600000001</c:v>
                </c:pt>
                <c:pt idx="6414">
                  <c:v>-9.3980190000000005E-3</c:v>
                </c:pt>
                <c:pt idx="6415">
                  <c:v>0.30656934299999999</c:v>
                </c:pt>
                <c:pt idx="6416">
                  <c:v>8.8272379999999994E-3</c:v>
                </c:pt>
                <c:pt idx="6417">
                  <c:v>4.1823191000000003E-2</c:v>
                </c:pt>
                <c:pt idx="6418">
                  <c:v>6.7822540000000001E-2</c:v>
                </c:pt>
                <c:pt idx="6419">
                  <c:v>3.4412033000000002E-2</c:v>
                </c:pt>
                <c:pt idx="6420">
                  <c:v>0.14529667099999999</c:v>
                </c:pt>
                <c:pt idx="6421">
                  <c:v>9.0644691999999999E-2</c:v>
                </c:pt>
                <c:pt idx="6422">
                  <c:v>4.4369748000000001E-2</c:v>
                </c:pt>
                <c:pt idx="6423">
                  <c:v>-0.108193753</c:v>
                </c:pt>
                <c:pt idx="6424">
                  <c:v>4.7619047999999997E-2</c:v>
                </c:pt>
                <c:pt idx="6425">
                  <c:v>-4.4918834999999997E-2</c:v>
                </c:pt>
                <c:pt idx="6426">
                  <c:v>3.4523810000000002E-2</c:v>
                </c:pt>
                <c:pt idx="6427">
                  <c:v>7.5042637999999995E-2</c:v>
                </c:pt>
                <c:pt idx="6428">
                  <c:v>1.1323003999999999E-2</c:v>
                </c:pt>
                <c:pt idx="6429">
                  <c:v>9.0047393000000003E-2</c:v>
                </c:pt>
                <c:pt idx="6430">
                  <c:v>-1.5037594E-2</c:v>
                </c:pt>
                <c:pt idx="6431">
                  <c:v>-4.4031310999999997E-2</c:v>
                </c:pt>
                <c:pt idx="6432">
                  <c:v>-9.4357976999999996E-2</c:v>
                </c:pt>
                <c:pt idx="6433">
                  <c:v>-1.2195121999999999E-2</c:v>
                </c:pt>
                <c:pt idx="6434">
                  <c:v>5.0316359999999997E-2</c:v>
                </c:pt>
                <c:pt idx="6435">
                  <c:v>8.397481E-3</c:v>
                </c:pt>
                <c:pt idx="6436">
                  <c:v>0.19852941199999999</c:v>
                </c:pt>
                <c:pt idx="6437">
                  <c:v>1.9413092999999999E-2</c:v>
                </c:pt>
                <c:pt idx="6438">
                  <c:v>-4.8138055999999999E-2</c:v>
                </c:pt>
                <c:pt idx="6439">
                  <c:v>6.7971719999999998E-3</c:v>
                </c:pt>
                <c:pt idx="6440">
                  <c:v>9.8014364000000007E-2</c:v>
                </c:pt>
                <c:pt idx="6441">
                  <c:v>0.31836195499999997</c:v>
                </c:pt>
                <c:pt idx="6442">
                  <c:v>3.8915093999999997E-2</c:v>
                </c:pt>
                <c:pt idx="6443">
                  <c:v>0.21550477300000001</c:v>
                </c:pt>
                <c:pt idx="6444">
                  <c:v>-1.408451E-3</c:v>
                </c:pt>
                <c:pt idx="6445">
                  <c:v>1.0153878E-2</c:v>
                </c:pt>
                <c:pt idx="6446">
                  <c:v>0.124117647</c:v>
                </c:pt>
                <c:pt idx="6447">
                  <c:v>7.2044647000000003E-2</c:v>
                </c:pt>
                <c:pt idx="6448">
                  <c:v>-5.1687006000000001E-2</c:v>
                </c:pt>
                <c:pt idx="6449">
                  <c:v>3.3333333E-2</c:v>
                </c:pt>
                <c:pt idx="6450">
                  <c:v>0.12467362899999999</c:v>
                </c:pt>
                <c:pt idx="6451">
                  <c:v>-2.9875796999999999E-2</c:v>
                </c:pt>
                <c:pt idx="6452">
                  <c:v>-5.9880239999999998E-3</c:v>
                </c:pt>
                <c:pt idx="6453">
                  <c:v>4.6958378000000002E-2</c:v>
                </c:pt>
                <c:pt idx="6454">
                  <c:v>8.1577939000000002E-2</c:v>
                </c:pt>
                <c:pt idx="6455">
                  <c:v>6.4960630000000005E-2</c:v>
                </c:pt>
                <c:pt idx="6456">
                  <c:v>8.0058219999999992E-3</c:v>
                </c:pt>
                <c:pt idx="6457">
                  <c:v>1.7857142999999999E-2</c:v>
                </c:pt>
                <c:pt idx="6458">
                  <c:v>0.18690702100000001</c:v>
                </c:pt>
                <c:pt idx="6459">
                  <c:v>0.126054852</c:v>
                </c:pt>
                <c:pt idx="6460">
                  <c:v>0.145045965</c:v>
                </c:pt>
                <c:pt idx="6461">
                  <c:v>5.0082554000000001E-2</c:v>
                </c:pt>
                <c:pt idx="6462">
                  <c:v>3.0583500999999999E-2</c:v>
                </c:pt>
                <c:pt idx="6463">
                  <c:v>1.6569200999999999E-2</c:v>
                </c:pt>
                <c:pt idx="6464">
                  <c:v>-7.4999999999999997E-2</c:v>
                </c:pt>
                <c:pt idx="6465">
                  <c:v>0.250535332</c:v>
                </c:pt>
                <c:pt idx="6466">
                  <c:v>0.19355809800000001</c:v>
                </c:pt>
                <c:pt idx="6467">
                  <c:v>0.114003591</c:v>
                </c:pt>
                <c:pt idx="6468">
                  <c:v>0.16929133900000001</c:v>
                </c:pt>
                <c:pt idx="6469">
                  <c:v>9.7541841000000004E-2</c:v>
                </c:pt>
                <c:pt idx="6470">
                  <c:v>0.124592834</c:v>
                </c:pt>
                <c:pt idx="6471">
                  <c:v>0.127482383</c:v>
                </c:pt>
                <c:pt idx="6472">
                  <c:v>-9.7713097999999998E-2</c:v>
                </c:pt>
                <c:pt idx="6473">
                  <c:v>-1.8336608000000001E-2</c:v>
                </c:pt>
                <c:pt idx="6474">
                  <c:v>5.8247142000000002E-2</c:v>
                </c:pt>
                <c:pt idx="6475">
                  <c:v>0.132381214</c:v>
                </c:pt>
                <c:pt idx="6476">
                  <c:v>7.3439409999999997E-3</c:v>
                </c:pt>
                <c:pt idx="6477">
                  <c:v>5.6424201E-2</c:v>
                </c:pt>
                <c:pt idx="6478">
                  <c:v>-9.3023259999999997E-3</c:v>
                </c:pt>
                <c:pt idx="6479">
                  <c:v>-5.3124999999999999E-2</c:v>
                </c:pt>
                <c:pt idx="6480">
                  <c:v>0.304038005</c:v>
                </c:pt>
                <c:pt idx="6481">
                  <c:v>7.4905274999999993E-2</c:v>
                </c:pt>
                <c:pt idx="6482">
                  <c:v>1.2943163000000001E-2</c:v>
                </c:pt>
                <c:pt idx="6483">
                  <c:v>0.176554343</c:v>
                </c:pt>
                <c:pt idx="6484">
                  <c:v>6.5096360000000006E-2</c:v>
                </c:pt>
                <c:pt idx="6485">
                  <c:v>6.2222222000000001E-2</c:v>
                </c:pt>
                <c:pt idx="6486">
                  <c:v>-2.8529840000000001E-2</c:v>
                </c:pt>
                <c:pt idx="6487">
                  <c:v>0.12321306999999999</c:v>
                </c:pt>
                <c:pt idx="6488">
                  <c:v>-1.4388489000000001E-2</c:v>
                </c:pt>
                <c:pt idx="6489">
                  <c:v>-1.4634146000000001E-2</c:v>
                </c:pt>
                <c:pt idx="6490">
                  <c:v>-4.8941799000000001E-2</c:v>
                </c:pt>
                <c:pt idx="6491">
                  <c:v>7.1301247999999998E-2</c:v>
                </c:pt>
                <c:pt idx="6492">
                  <c:v>-2.5000000000000001E-2</c:v>
                </c:pt>
                <c:pt idx="6493">
                  <c:v>3.8107753000000001E-2</c:v>
                </c:pt>
                <c:pt idx="6494">
                  <c:v>4.8478015999999999E-2</c:v>
                </c:pt>
                <c:pt idx="6495">
                  <c:v>0.120669056</c:v>
                </c:pt>
                <c:pt idx="6496">
                  <c:v>6.5909091000000003E-2</c:v>
                </c:pt>
                <c:pt idx="6497">
                  <c:v>0.17647058800000001</c:v>
                </c:pt>
                <c:pt idx="6498">
                  <c:v>-9.1743120000000004E-3</c:v>
                </c:pt>
                <c:pt idx="6499">
                  <c:v>6.6073698E-2</c:v>
                </c:pt>
                <c:pt idx="6500">
                  <c:v>8.3381923999999996E-2</c:v>
                </c:pt>
                <c:pt idx="6501">
                  <c:v>-2.4077047000000001E-2</c:v>
                </c:pt>
                <c:pt idx="6502">
                  <c:v>8.7495006E-2</c:v>
                </c:pt>
                <c:pt idx="6503">
                  <c:v>-3.975265E-2</c:v>
                </c:pt>
                <c:pt idx="6504">
                  <c:v>9.2879260000000002E-3</c:v>
                </c:pt>
                <c:pt idx="6505">
                  <c:v>4.7558386000000001E-2</c:v>
                </c:pt>
                <c:pt idx="6506">
                  <c:v>3.6870951999999999E-2</c:v>
                </c:pt>
                <c:pt idx="6507">
                  <c:v>-4.54339E-4</c:v>
                </c:pt>
                <c:pt idx="6508">
                  <c:v>-4.5575390000000002E-3</c:v>
                </c:pt>
                <c:pt idx="6509">
                  <c:v>9.401286E-3</c:v>
                </c:pt>
                <c:pt idx="6510">
                  <c:v>1.0903427E-2</c:v>
                </c:pt>
                <c:pt idx="6511">
                  <c:v>-8.8928570999999998E-2</c:v>
                </c:pt>
                <c:pt idx="6512">
                  <c:v>-4.2253521000000002E-2</c:v>
                </c:pt>
                <c:pt idx="6513">
                  <c:v>-1.8121911000000001E-2</c:v>
                </c:pt>
                <c:pt idx="6514">
                  <c:v>0.107960742</c:v>
                </c:pt>
                <c:pt idx="6515">
                  <c:v>0.140562249</c:v>
                </c:pt>
                <c:pt idx="6516">
                  <c:v>2.8436019E-2</c:v>
                </c:pt>
                <c:pt idx="6517">
                  <c:v>6.3718141000000006E-2</c:v>
                </c:pt>
                <c:pt idx="6518">
                  <c:v>1.6147201999999999E-2</c:v>
                </c:pt>
                <c:pt idx="6519">
                  <c:v>3.5522066999999997E-2</c:v>
                </c:pt>
                <c:pt idx="6520">
                  <c:v>0.161900926</c:v>
                </c:pt>
                <c:pt idx="6521">
                  <c:v>8.0075370000000003E-3</c:v>
                </c:pt>
                <c:pt idx="6522">
                  <c:v>-2.7355622999999999E-2</c:v>
                </c:pt>
                <c:pt idx="6523">
                  <c:v>-9.9804304999999996E-2</c:v>
                </c:pt>
                <c:pt idx="6524">
                  <c:v>5.6701030999999999E-2</c:v>
                </c:pt>
                <c:pt idx="6525">
                  <c:v>9.8859316000000003E-2</c:v>
                </c:pt>
                <c:pt idx="6526">
                  <c:v>2.9080119000000001E-2</c:v>
                </c:pt>
                <c:pt idx="6527">
                  <c:v>1.2360939E-2</c:v>
                </c:pt>
                <c:pt idx="6528">
                  <c:v>8.0075370000000003E-3</c:v>
                </c:pt>
                <c:pt idx="6529">
                  <c:v>-1.6528925999999999E-2</c:v>
                </c:pt>
                <c:pt idx="6530">
                  <c:v>6.1695516999999998E-2</c:v>
                </c:pt>
                <c:pt idx="6531">
                  <c:v>0.23214285700000001</c:v>
                </c:pt>
                <c:pt idx="6532">
                  <c:v>5.0615277E-2</c:v>
                </c:pt>
                <c:pt idx="6533">
                  <c:v>0.111111111</c:v>
                </c:pt>
                <c:pt idx="6534">
                  <c:v>0.11516034999999999</c:v>
                </c:pt>
                <c:pt idx="6535">
                  <c:v>4.0617383999999999E-2</c:v>
                </c:pt>
                <c:pt idx="6536">
                  <c:v>-1.9648829E-2</c:v>
                </c:pt>
                <c:pt idx="6537">
                  <c:v>-3.7374065999999997E-2</c:v>
                </c:pt>
                <c:pt idx="6538">
                  <c:v>-1.998002E-3</c:v>
                </c:pt>
                <c:pt idx="6539">
                  <c:v>0.14849187899999999</c:v>
                </c:pt>
                <c:pt idx="6540">
                  <c:v>1.3442868E-2</c:v>
                </c:pt>
                <c:pt idx="6541">
                  <c:v>8.7293563000000005E-2</c:v>
                </c:pt>
                <c:pt idx="6542">
                  <c:v>-5.2132700999999997E-2</c:v>
                </c:pt>
                <c:pt idx="6543">
                  <c:v>8.2763338000000006E-2</c:v>
                </c:pt>
                <c:pt idx="6544">
                  <c:v>6.8259389999999996E-3</c:v>
                </c:pt>
                <c:pt idx="6545">
                  <c:v>0.12193588900000001</c:v>
                </c:pt>
                <c:pt idx="6546">
                  <c:v>0.19729729700000001</c:v>
                </c:pt>
                <c:pt idx="6547">
                  <c:v>7.2636816000000007E-2</c:v>
                </c:pt>
                <c:pt idx="6548">
                  <c:v>-0.147622427</c:v>
                </c:pt>
                <c:pt idx="6549">
                  <c:v>5.4744526000000002E-2</c:v>
                </c:pt>
                <c:pt idx="6550">
                  <c:v>-1.450326E-3</c:v>
                </c:pt>
                <c:pt idx="6551">
                  <c:v>1.1673151999999999E-2</c:v>
                </c:pt>
                <c:pt idx="6552">
                  <c:v>-5.3658536999999999E-2</c:v>
                </c:pt>
                <c:pt idx="6553">
                  <c:v>1.6707169000000001E-2</c:v>
                </c:pt>
                <c:pt idx="6554">
                  <c:v>7.3848237999999997E-2</c:v>
                </c:pt>
                <c:pt idx="6555">
                  <c:v>0.109677419</c:v>
                </c:pt>
                <c:pt idx="6556">
                  <c:v>-2.0424837000000001E-2</c:v>
                </c:pt>
                <c:pt idx="6557">
                  <c:v>0.17475728200000001</c:v>
                </c:pt>
                <c:pt idx="6558">
                  <c:v>6.6931539999999998E-2</c:v>
                </c:pt>
                <c:pt idx="6559">
                  <c:v>0</c:v>
                </c:pt>
                <c:pt idx="6560">
                  <c:v>2.7559054999999999E-2</c:v>
                </c:pt>
                <c:pt idx="6561">
                  <c:v>-1.414427E-3</c:v>
                </c:pt>
                <c:pt idx="6562">
                  <c:v>-2.8006590000000001E-2</c:v>
                </c:pt>
                <c:pt idx="6563">
                  <c:v>5.0931314999999998E-2</c:v>
                </c:pt>
                <c:pt idx="6564">
                  <c:v>2.5714285999999999E-2</c:v>
                </c:pt>
                <c:pt idx="6565">
                  <c:v>-0.126984127</c:v>
                </c:pt>
                <c:pt idx="6566">
                  <c:v>6.2446535999999997E-2</c:v>
                </c:pt>
                <c:pt idx="6567">
                  <c:v>0.17557251900000001</c:v>
                </c:pt>
                <c:pt idx="6568">
                  <c:v>-1.3710747000000001E-2</c:v>
                </c:pt>
                <c:pt idx="6569">
                  <c:v>0.206477733</c:v>
                </c:pt>
                <c:pt idx="6570">
                  <c:v>0.13779331</c:v>
                </c:pt>
                <c:pt idx="6571">
                  <c:v>0.124932976</c:v>
                </c:pt>
                <c:pt idx="6572">
                  <c:v>7.4610245000000006E-2</c:v>
                </c:pt>
                <c:pt idx="6573">
                  <c:v>2.6890755999999998E-2</c:v>
                </c:pt>
                <c:pt idx="6574">
                  <c:v>-2.2957091999999998E-2</c:v>
                </c:pt>
                <c:pt idx="6575">
                  <c:v>-8.2038532999999997E-2</c:v>
                </c:pt>
                <c:pt idx="6576">
                  <c:v>2.4286322999999999E-2</c:v>
                </c:pt>
                <c:pt idx="6577">
                  <c:v>0.16454121299999999</c:v>
                </c:pt>
                <c:pt idx="6578">
                  <c:v>-1.5878267000000001E-2</c:v>
                </c:pt>
                <c:pt idx="6579">
                  <c:v>1.3787509999999999E-2</c:v>
                </c:pt>
                <c:pt idx="6580">
                  <c:v>3.4078211999999997E-2</c:v>
                </c:pt>
                <c:pt idx="6581">
                  <c:v>-3.2099185000000002E-2</c:v>
                </c:pt>
                <c:pt idx="6582">
                  <c:v>-1.1803279E-2</c:v>
                </c:pt>
                <c:pt idx="6583">
                  <c:v>-4.9822060000000003E-3</c:v>
                </c:pt>
                <c:pt idx="6584">
                  <c:v>0.13278609399999999</c:v>
                </c:pt>
                <c:pt idx="6585">
                  <c:v>2.595339E-2</c:v>
                </c:pt>
                <c:pt idx="6586">
                  <c:v>0.138302277</c:v>
                </c:pt>
                <c:pt idx="6587">
                  <c:v>4.0254949999999996E-3</c:v>
                </c:pt>
                <c:pt idx="6588">
                  <c:v>0.21749550600000001</c:v>
                </c:pt>
                <c:pt idx="6589">
                  <c:v>-2.2459893000000002E-2</c:v>
                </c:pt>
                <c:pt idx="6590">
                  <c:v>0.115824916</c:v>
                </c:pt>
                <c:pt idx="6591">
                  <c:v>6.3510392999999998E-2</c:v>
                </c:pt>
                <c:pt idx="6592">
                  <c:v>0.12251941299999999</c:v>
                </c:pt>
                <c:pt idx="6593">
                  <c:v>9.0909089999999994E-3</c:v>
                </c:pt>
                <c:pt idx="6594">
                  <c:v>-0.107072692</c:v>
                </c:pt>
                <c:pt idx="6595">
                  <c:v>5.8757061999999999E-2</c:v>
                </c:pt>
                <c:pt idx="6596">
                  <c:v>7.1895424999999999E-2</c:v>
                </c:pt>
                <c:pt idx="6597">
                  <c:v>1.9011407000000001E-2</c:v>
                </c:pt>
                <c:pt idx="6598">
                  <c:v>0.20689655200000001</c:v>
                </c:pt>
                <c:pt idx="6599">
                  <c:v>0.28457711400000002</c:v>
                </c:pt>
                <c:pt idx="6600">
                  <c:v>8.1504701999999998E-2</c:v>
                </c:pt>
                <c:pt idx="6601">
                  <c:v>4.8000000000000001E-2</c:v>
                </c:pt>
                <c:pt idx="6602">
                  <c:v>1.2060829E-2</c:v>
                </c:pt>
                <c:pt idx="6603">
                  <c:v>3.9778449E-2</c:v>
                </c:pt>
                <c:pt idx="6604">
                  <c:v>-6.5158081000000007E-2</c:v>
                </c:pt>
                <c:pt idx="6605">
                  <c:v>0.36024182100000002</c:v>
                </c:pt>
                <c:pt idx="6606">
                  <c:v>4.0845473E-2</c:v>
                </c:pt>
                <c:pt idx="6607">
                  <c:v>1.7417749999999999E-2</c:v>
                </c:pt>
                <c:pt idx="6608">
                  <c:v>7.2155412000000002E-2</c:v>
                </c:pt>
                <c:pt idx="6609">
                  <c:v>0.24946236599999999</c:v>
                </c:pt>
                <c:pt idx="6610">
                  <c:v>0.22129748199999999</c:v>
                </c:pt>
                <c:pt idx="6611">
                  <c:v>-4.2979940000000003E-3</c:v>
                </c:pt>
                <c:pt idx="6612">
                  <c:v>3.4608985000000002E-2</c:v>
                </c:pt>
                <c:pt idx="6613">
                  <c:v>0.19439868199999999</c:v>
                </c:pt>
                <c:pt idx="6614">
                  <c:v>7.4632220999999999E-2</c:v>
                </c:pt>
                <c:pt idx="6615">
                  <c:v>7.4293686999999997E-2</c:v>
                </c:pt>
                <c:pt idx="6616">
                  <c:v>0.11780336600000001</c:v>
                </c:pt>
                <c:pt idx="6617">
                  <c:v>-5.0301800000000004E-4</c:v>
                </c:pt>
                <c:pt idx="6618">
                  <c:v>0.15073529399999999</c:v>
                </c:pt>
                <c:pt idx="6619">
                  <c:v>-2.3952095999999999E-2</c:v>
                </c:pt>
                <c:pt idx="6620">
                  <c:v>0.17147435899999999</c:v>
                </c:pt>
                <c:pt idx="6621">
                  <c:v>-0.118028534</c:v>
                </c:pt>
                <c:pt idx="6622">
                  <c:v>0.17881508099999999</c:v>
                </c:pt>
                <c:pt idx="6623">
                  <c:v>0.245544554</c:v>
                </c:pt>
                <c:pt idx="6624">
                  <c:v>0.143055556</c:v>
                </c:pt>
                <c:pt idx="6625">
                  <c:v>0.10072314</c:v>
                </c:pt>
                <c:pt idx="6626">
                  <c:v>-3.4037559000000002E-2</c:v>
                </c:pt>
                <c:pt idx="6627">
                  <c:v>-0.34339622600000003</c:v>
                </c:pt>
                <c:pt idx="6628">
                  <c:v>0.103846154</c:v>
                </c:pt>
                <c:pt idx="6629">
                  <c:v>8.7668243000000007E-2</c:v>
                </c:pt>
                <c:pt idx="6630">
                  <c:v>3.5714285999999998E-2</c:v>
                </c:pt>
                <c:pt idx="6631">
                  <c:v>4.0845069999999997E-2</c:v>
                </c:pt>
                <c:pt idx="6632">
                  <c:v>4.3649100000000001E-4</c:v>
                </c:pt>
                <c:pt idx="6633">
                  <c:v>1.4685314999999999E-2</c:v>
                </c:pt>
                <c:pt idx="6634">
                  <c:v>8.1284495999999998E-2</c:v>
                </c:pt>
                <c:pt idx="6635">
                  <c:v>-3.8412289999999998E-3</c:v>
                </c:pt>
                <c:pt idx="6636">
                  <c:v>0.187725632</c:v>
                </c:pt>
                <c:pt idx="6637">
                  <c:v>5.2857143000000002E-2</c:v>
                </c:pt>
                <c:pt idx="6638">
                  <c:v>0.38132295700000002</c:v>
                </c:pt>
                <c:pt idx="6639">
                  <c:v>0.14285714299999999</c:v>
                </c:pt>
                <c:pt idx="6640">
                  <c:v>7.1359070000000004E-3</c:v>
                </c:pt>
                <c:pt idx="6641">
                  <c:v>-0.182166826</c:v>
                </c:pt>
                <c:pt idx="6642">
                  <c:v>7.3792729000000001E-2</c:v>
                </c:pt>
                <c:pt idx="6643">
                  <c:v>4.3191801000000002E-2</c:v>
                </c:pt>
                <c:pt idx="6644">
                  <c:v>0.227899088</c:v>
                </c:pt>
                <c:pt idx="6645">
                  <c:v>3.6734693999999998E-2</c:v>
                </c:pt>
                <c:pt idx="6646">
                  <c:v>0.118006993</c:v>
                </c:pt>
                <c:pt idx="6647">
                  <c:v>3.125E-2</c:v>
                </c:pt>
                <c:pt idx="6648">
                  <c:v>0.109151973</c:v>
                </c:pt>
                <c:pt idx="6649">
                  <c:v>-6.8555760000000004E-3</c:v>
                </c:pt>
                <c:pt idx="6650">
                  <c:v>0.147572816</c:v>
                </c:pt>
                <c:pt idx="6651">
                  <c:v>6.9713400000000003E-3</c:v>
                </c:pt>
                <c:pt idx="6652">
                  <c:v>1.5592078000000001E-2</c:v>
                </c:pt>
                <c:pt idx="6653">
                  <c:v>-9.2512909000000004E-2</c:v>
                </c:pt>
                <c:pt idx="6654">
                  <c:v>-7.2580644999999999E-2</c:v>
                </c:pt>
                <c:pt idx="6655">
                  <c:v>2.7292111000000001E-2</c:v>
                </c:pt>
                <c:pt idx="6656">
                  <c:v>3.8514443000000002E-2</c:v>
                </c:pt>
                <c:pt idx="6657">
                  <c:v>0.13684913200000001</c:v>
                </c:pt>
                <c:pt idx="6658">
                  <c:v>-0.15072463799999999</c:v>
                </c:pt>
                <c:pt idx="6659">
                  <c:v>0.147619048</c:v>
                </c:pt>
                <c:pt idx="6660">
                  <c:v>-1.124859E-3</c:v>
                </c:pt>
                <c:pt idx="6661">
                  <c:v>0.19594594600000001</c:v>
                </c:pt>
                <c:pt idx="6662">
                  <c:v>3.8888889000000003E-2</c:v>
                </c:pt>
                <c:pt idx="6663">
                  <c:v>4.9912943000000001E-2</c:v>
                </c:pt>
                <c:pt idx="6664">
                  <c:v>-3.3076574999999997E-2</c:v>
                </c:pt>
                <c:pt idx="6665">
                  <c:v>0.154875717</c:v>
                </c:pt>
                <c:pt idx="6666">
                  <c:v>-2.6515150000000001E-3</c:v>
                </c:pt>
                <c:pt idx="6667">
                  <c:v>0.39170506900000002</c:v>
                </c:pt>
                <c:pt idx="6668">
                  <c:v>-4.0500000000000001E-2</c:v>
                </c:pt>
                <c:pt idx="6669">
                  <c:v>8.6792453000000006E-2</c:v>
                </c:pt>
                <c:pt idx="6670">
                  <c:v>0.17760075</c:v>
                </c:pt>
                <c:pt idx="6671">
                  <c:v>-4.8734517999999998E-2</c:v>
                </c:pt>
                <c:pt idx="6672">
                  <c:v>4.6707149999999998E-3</c:v>
                </c:pt>
                <c:pt idx="6673">
                  <c:v>0.149239077</c:v>
                </c:pt>
                <c:pt idx="6674">
                  <c:v>-1.793722E-2</c:v>
                </c:pt>
                <c:pt idx="6675">
                  <c:v>8.7466186000000001E-2</c:v>
                </c:pt>
                <c:pt idx="6676">
                  <c:v>6.4077670000000003E-2</c:v>
                </c:pt>
                <c:pt idx="6677">
                  <c:v>0</c:v>
                </c:pt>
                <c:pt idx="6678">
                  <c:v>0</c:v>
                </c:pt>
                <c:pt idx="6679">
                  <c:v>0.28940290499999999</c:v>
                </c:pt>
                <c:pt idx="6680">
                  <c:v>-3.6458333000000002E-2</c:v>
                </c:pt>
                <c:pt idx="6681">
                  <c:v>-2.9910269999999998E-3</c:v>
                </c:pt>
                <c:pt idx="6682">
                  <c:v>-8.3044983000000003E-2</c:v>
                </c:pt>
                <c:pt idx="6683">
                  <c:v>-3.4070796E-2</c:v>
                </c:pt>
                <c:pt idx="6684">
                  <c:v>0.116571429</c:v>
                </c:pt>
                <c:pt idx="6685">
                  <c:v>3.8306451999999998E-2</c:v>
                </c:pt>
                <c:pt idx="6686">
                  <c:v>9.9332839000000006E-2</c:v>
                </c:pt>
                <c:pt idx="6687">
                  <c:v>0.10706572</c:v>
                </c:pt>
                <c:pt idx="6688">
                  <c:v>7.2356215000000002E-2</c:v>
                </c:pt>
                <c:pt idx="6689">
                  <c:v>6.0542797000000002E-2</c:v>
                </c:pt>
                <c:pt idx="6690">
                  <c:v>0.104408353</c:v>
                </c:pt>
                <c:pt idx="6691">
                  <c:v>-0.105571848</c:v>
                </c:pt>
                <c:pt idx="6692">
                  <c:v>0.165693431</c:v>
                </c:pt>
                <c:pt idx="6693">
                  <c:v>2.0114943E-2</c:v>
                </c:pt>
                <c:pt idx="6694">
                  <c:v>3.8376220000000003E-2</c:v>
                </c:pt>
                <c:pt idx="6695">
                  <c:v>-4.9205648999999997E-2</c:v>
                </c:pt>
                <c:pt idx="6696">
                  <c:v>-6.3309350000000002E-3</c:v>
                </c:pt>
                <c:pt idx="6697">
                  <c:v>6.6235864000000005E-2</c:v>
                </c:pt>
                <c:pt idx="6698">
                  <c:v>-3.4722220000000001E-3</c:v>
                </c:pt>
                <c:pt idx="6699">
                  <c:v>0.209022556</c:v>
                </c:pt>
                <c:pt idx="6700">
                  <c:v>7.0512819999999999E-3</c:v>
                </c:pt>
                <c:pt idx="6701">
                  <c:v>-4.7846899999999998E-4</c:v>
                </c:pt>
                <c:pt idx="6702">
                  <c:v>1.5851536999999999E-2</c:v>
                </c:pt>
                <c:pt idx="6703">
                  <c:v>7.2197593000000004E-2</c:v>
                </c:pt>
                <c:pt idx="6704">
                  <c:v>-4.3467011999999999E-2</c:v>
                </c:pt>
                <c:pt idx="6705">
                  <c:v>0.20370370400000001</c:v>
                </c:pt>
                <c:pt idx="6706">
                  <c:v>6.0021440000000001E-3</c:v>
                </c:pt>
                <c:pt idx="6707">
                  <c:v>0.214539007</c:v>
                </c:pt>
                <c:pt idx="6708">
                  <c:v>0.143911439</c:v>
                </c:pt>
                <c:pt idx="6709">
                  <c:v>4.0935672999999999E-2</c:v>
                </c:pt>
                <c:pt idx="6710">
                  <c:v>0.123323135</c:v>
                </c:pt>
                <c:pt idx="6711">
                  <c:v>0.14729041200000001</c:v>
                </c:pt>
                <c:pt idx="6712">
                  <c:v>7.8236131E-2</c:v>
                </c:pt>
                <c:pt idx="6713">
                  <c:v>2.8465016999999999E-2</c:v>
                </c:pt>
                <c:pt idx="6714">
                  <c:v>-9.2307689999999998E-3</c:v>
                </c:pt>
                <c:pt idx="6715">
                  <c:v>-9.2307689999999998E-3</c:v>
                </c:pt>
                <c:pt idx="6716">
                  <c:v>0.45400000000000001</c:v>
                </c:pt>
                <c:pt idx="6717">
                  <c:v>-2.92933E-3</c:v>
                </c:pt>
                <c:pt idx="6718">
                  <c:v>1.9277109999999999E-3</c:v>
                </c:pt>
                <c:pt idx="6719">
                  <c:v>-5.1094891000000003E-2</c:v>
                </c:pt>
                <c:pt idx="6720">
                  <c:v>1.9359642999999999E-2</c:v>
                </c:pt>
                <c:pt idx="6721">
                  <c:v>-4.1785714000000002E-2</c:v>
                </c:pt>
                <c:pt idx="6722">
                  <c:v>4.8306495999999997E-2</c:v>
                </c:pt>
                <c:pt idx="6723">
                  <c:v>8.3333330000000001E-3</c:v>
                </c:pt>
                <c:pt idx="6724">
                  <c:v>0.25561797800000002</c:v>
                </c:pt>
                <c:pt idx="6725">
                  <c:v>6.6098081000000003E-2</c:v>
                </c:pt>
                <c:pt idx="6726">
                  <c:v>0.13920454500000001</c:v>
                </c:pt>
                <c:pt idx="6727">
                  <c:v>-9.3655588999999997E-2</c:v>
                </c:pt>
                <c:pt idx="6728">
                  <c:v>1.4078840000000001E-3</c:v>
                </c:pt>
                <c:pt idx="6729">
                  <c:v>0.132720105</c:v>
                </c:pt>
                <c:pt idx="6730">
                  <c:v>0.153170732</c:v>
                </c:pt>
                <c:pt idx="6731">
                  <c:v>7.7665827000000007E-2</c:v>
                </c:pt>
                <c:pt idx="6732">
                  <c:v>0.11527377499999999</c:v>
                </c:pt>
                <c:pt idx="6733">
                  <c:v>0.145775814</c:v>
                </c:pt>
                <c:pt idx="6734">
                  <c:v>1.8623625000000001E-2</c:v>
                </c:pt>
                <c:pt idx="6735">
                  <c:v>-4.827586E-3</c:v>
                </c:pt>
                <c:pt idx="6736">
                  <c:v>-6.9565219999999997E-3</c:v>
                </c:pt>
                <c:pt idx="6737">
                  <c:v>-2.1531835999999999E-2</c:v>
                </c:pt>
                <c:pt idx="6738">
                  <c:v>6.9395018000000003E-2</c:v>
                </c:pt>
                <c:pt idx="6739">
                  <c:v>2.8558476999999999E-2</c:v>
                </c:pt>
                <c:pt idx="6740">
                  <c:v>8.3404254999999997E-2</c:v>
                </c:pt>
                <c:pt idx="6741">
                  <c:v>6.8839103999999998E-2</c:v>
                </c:pt>
                <c:pt idx="6742">
                  <c:v>0.104693141</c:v>
                </c:pt>
                <c:pt idx="6743">
                  <c:v>-4.4397462999999998E-2</c:v>
                </c:pt>
                <c:pt idx="6744">
                  <c:v>5.1930759E-2</c:v>
                </c:pt>
                <c:pt idx="6745">
                  <c:v>9.6196868000000005E-2</c:v>
                </c:pt>
                <c:pt idx="6746">
                  <c:v>3.1822564999999997E-2</c:v>
                </c:pt>
                <c:pt idx="6747">
                  <c:v>0.428812843</c:v>
                </c:pt>
                <c:pt idx="6748">
                  <c:v>-0.16748903500000001</c:v>
                </c:pt>
                <c:pt idx="6749">
                  <c:v>0.119782214</c:v>
                </c:pt>
                <c:pt idx="6750">
                  <c:v>3.3333333E-2</c:v>
                </c:pt>
                <c:pt idx="6751">
                  <c:v>-9.2764379999999997E-3</c:v>
                </c:pt>
                <c:pt idx="6752">
                  <c:v>-9.477124E-3</c:v>
                </c:pt>
                <c:pt idx="6753">
                  <c:v>2.1008402999999998E-2</c:v>
                </c:pt>
                <c:pt idx="6754">
                  <c:v>8.4142394999999995E-2</c:v>
                </c:pt>
                <c:pt idx="6755">
                  <c:v>0.104761905</c:v>
                </c:pt>
                <c:pt idx="6756">
                  <c:v>7.9189686999999995E-2</c:v>
                </c:pt>
                <c:pt idx="6757">
                  <c:v>8.4485406999999998E-2</c:v>
                </c:pt>
                <c:pt idx="6758">
                  <c:v>0.64106583100000003</c:v>
                </c:pt>
                <c:pt idx="6759">
                  <c:v>6.2033581999999997E-2</c:v>
                </c:pt>
                <c:pt idx="6760">
                  <c:v>9.4814814999999997E-2</c:v>
                </c:pt>
                <c:pt idx="6761">
                  <c:v>9.5652174000000006E-2</c:v>
                </c:pt>
                <c:pt idx="6762">
                  <c:v>0.15823037100000001</c:v>
                </c:pt>
                <c:pt idx="6763">
                  <c:v>-0.100462963</c:v>
                </c:pt>
                <c:pt idx="6764">
                  <c:v>-0.106907895</c:v>
                </c:pt>
                <c:pt idx="6765">
                  <c:v>6.003431E-3</c:v>
                </c:pt>
                <c:pt idx="6766">
                  <c:v>0.14285714299999999</c:v>
                </c:pt>
                <c:pt idx="6767">
                  <c:v>-7.1428570999999996E-2</c:v>
                </c:pt>
                <c:pt idx="6768">
                  <c:v>9.8922354000000004E-2</c:v>
                </c:pt>
                <c:pt idx="6769">
                  <c:v>-0.16400000000000001</c:v>
                </c:pt>
                <c:pt idx="6770">
                  <c:v>0.14656488500000001</c:v>
                </c:pt>
                <c:pt idx="6771">
                  <c:v>3.8559681999999998E-2</c:v>
                </c:pt>
                <c:pt idx="6772">
                  <c:v>1.1904761999999999E-2</c:v>
                </c:pt>
                <c:pt idx="6773">
                  <c:v>0.22281368800000001</c:v>
                </c:pt>
                <c:pt idx="6774">
                  <c:v>0.178307313</c:v>
                </c:pt>
                <c:pt idx="6775">
                  <c:v>-3.9657020000000001E-2</c:v>
                </c:pt>
                <c:pt idx="6776">
                  <c:v>-7.2463767999999998E-2</c:v>
                </c:pt>
                <c:pt idx="6777">
                  <c:v>0.13844552399999999</c:v>
                </c:pt>
                <c:pt idx="6778">
                  <c:v>-2.3732469999999999E-2</c:v>
                </c:pt>
                <c:pt idx="6779">
                  <c:v>0.188591602</c:v>
                </c:pt>
                <c:pt idx="6780">
                  <c:v>8.5271317999999999E-2</c:v>
                </c:pt>
                <c:pt idx="6781">
                  <c:v>3.0246914E-2</c:v>
                </c:pt>
                <c:pt idx="6782">
                  <c:v>0.44040404</c:v>
                </c:pt>
                <c:pt idx="6783">
                  <c:v>6.6413660000000001E-3</c:v>
                </c:pt>
                <c:pt idx="6784">
                  <c:v>0.52795031100000001</c:v>
                </c:pt>
                <c:pt idx="6785">
                  <c:v>3.0303030000000002E-2</c:v>
                </c:pt>
                <c:pt idx="6786">
                  <c:v>8.8032453999999996E-2</c:v>
                </c:pt>
                <c:pt idx="6787">
                  <c:v>1.8099548E-2</c:v>
                </c:pt>
                <c:pt idx="6788">
                  <c:v>-1.3458950000000001E-2</c:v>
                </c:pt>
                <c:pt idx="6789">
                  <c:v>6.0330579000000002E-2</c:v>
                </c:pt>
                <c:pt idx="6790">
                  <c:v>4.1304347999999998E-2</c:v>
                </c:pt>
                <c:pt idx="6791">
                  <c:v>8.0084298999999998E-2</c:v>
                </c:pt>
                <c:pt idx="6792">
                  <c:v>6.8807340000000003E-3</c:v>
                </c:pt>
                <c:pt idx="6793">
                  <c:v>6.737247E-3</c:v>
                </c:pt>
                <c:pt idx="6794">
                  <c:v>2.9452055000000001E-2</c:v>
                </c:pt>
                <c:pt idx="6795">
                  <c:v>0.108374384</c:v>
                </c:pt>
                <c:pt idx="6796">
                  <c:v>0.113892365</c:v>
                </c:pt>
                <c:pt idx="6797">
                  <c:v>0.186650185</c:v>
                </c:pt>
                <c:pt idx="6798">
                  <c:v>0.16060961300000001</c:v>
                </c:pt>
                <c:pt idx="6799">
                  <c:v>-1.3071895E-2</c:v>
                </c:pt>
                <c:pt idx="6800">
                  <c:v>-1.3071895E-2</c:v>
                </c:pt>
                <c:pt idx="6801">
                  <c:v>4.0641710999999997E-2</c:v>
                </c:pt>
                <c:pt idx="6802">
                  <c:v>3.2894740000000001E-3</c:v>
                </c:pt>
                <c:pt idx="6803">
                  <c:v>5.9907834E-2</c:v>
                </c:pt>
                <c:pt idx="6804">
                  <c:v>9.3693693999999994E-2</c:v>
                </c:pt>
                <c:pt idx="6805">
                  <c:v>-2.6819922999999999E-2</c:v>
                </c:pt>
                <c:pt idx="6806">
                  <c:v>4.2313546E-2</c:v>
                </c:pt>
                <c:pt idx="6807">
                  <c:v>-9.8837208999999995E-2</c:v>
                </c:pt>
                <c:pt idx="6808">
                  <c:v>2.7607362E-2</c:v>
                </c:pt>
                <c:pt idx="6809">
                  <c:v>6.1029009000000002E-2</c:v>
                </c:pt>
                <c:pt idx="6810">
                  <c:v>5.7543102999999998E-2</c:v>
                </c:pt>
                <c:pt idx="6811">
                  <c:v>7.3729420000000004E-2</c:v>
                </c:pt>
                <c:pt idx="6812">
                  <c:v>4.7094188000000002E-2</c:v>
                </c:pt>
                <c:pt idx="6813">
                  <c:v>0.124324324</c:v>
                </c:pt>
                <c:pt idx="6814">
                  <c:v>5.0262566000000002E-2</c:v>
                </c:pt>
                <c:pt idx="6815">
                  <c:v>9.3008339999999991E-3</c:v>
                </c:pt>
                <c:pt idx="6816">
                  <c:v>-1.9672130999999999E-2</c:v>
                </c:pt>
                <c:pt idx="6817">
                  <c:v>7.0072489000000002E-2</c:v>
                </c:pt>
                <c:pt idx="6818">
                  <c:v>7.4122236999999994E-2</c:v>
                </c:pt>
                <c:pt idx="6819">
                  <c:v>0.19222903899999999</c:v>
                </c:pt>
                <c:pt idx="6820">
                  <c:v>-3.5701500000000002E-4</c:v>
                </c:pt>
                <c:pt idx="6821">
                  <c:v>0.17047184200000001</c:v>
                </c:pt>
                <c:pt idx="6822">
                  <c:v>0.13475177299999999</c:v>
                </c:pt>
                <c:pt idx="6823">
                  <c:v>0.13732097700000001</c:v>
                </c:pt>
                <c:pt idx="6824">
                  <c:v>-5.1401870000000001E-3</c:v>
                </c:pt>
                <c:pt idx="6825">
                  <c:v>-6.5769806E-2</c:v>
                </c:pt>
                <c:pt idx="6826">
                  <c:v>-1.1309524E-2</c:v>
                </c:pt>
                <c:pt idx="6827">
                  <c:v>0.11724137900000001</c:v>
                </c:pt>
                <c:pt idx="6828">
                  <c:v>0.33378196500000001</c:v>
                </c:pt>
                <c:pt idx="6829">
                  <c:v>5.0675679999999997E-3</c:v>
                </c:pt>
                <c:pt idx="6830">
                  <c:v>-5.1020409999999999E-3</c:v>
                </c:pt>
                <c:pt idx="6831">
                  <c:v>0.12612612600000001</c:v>
                </c:pt>
                <c:pt idx="6832">
                  <c:v>1.8329939E-2</c:v>
                </c:pt>
                <c:pt idx="6833">
                  <c:v>0.168209256</c:v>
                </c:pt>
                <c:pt idx="6834">
                  <c:v>0.43409490299999998</c:v>
                </c:pt>
                <c:pt idx="6835">
                  <c:v>-2.8154590000000002E-3</c:v>
                </c:pt>
                <c:pt idx="6836">
                  <c:v>-2.4906174999999999E-2</c:v>
                </c:pt>
                <c:pt idx="6837">
                  <c:v>5.5856142999999997E-2</c:v>
                </c:pt>
                <c:pt idx="6838">
                  <c:v>6.0377360000000001E-3</c:v>
                </c:pt>
                <c:pt idx="6839">
                  <c:v>2.805049E-3</c:v>
                </c:pt>
                <c:pt idx="6840">
                  <c:v>3.7399821999999999E-2</c:v>
                </c:pt>
                <c:pt idx="6841">
                  <c:v>0.13920972600000001</c:v>
                </c:pt>
                <c:pt idx="6842">
                  <c:v>-3.5000000000000003E-2</c:v>
                </c:pt>
                <c:pt idx="6843">
                  <c:v>6.9135801999999996E-2</c:v>
                </c:pt>
                <c:pt idx="6844">
                  <c:v>3.6945810000000002E-3</c:v>
                </c:pt>
                <c:pt idx="6845">
                  <c:v>0.105147059</c:v>
                </c:pt>
                <c:pt idx="6846">
                  <c:v>-3.9047247E-2</c:v>
                </c:pt>
                <c:pt idx="6847">
                  <c:v>0.15321100900000001</c:v>
                </c:pt>
                <c:pt idx="6848">
                  <c:v>-5.1593323000000003E-2</c:v>
                </c:pt>
                <c:pt idx="6849">
                  <c:v>5.9322034000000003E-2</c:v>
                </c:pt>
                <c:pt idx="6850">
                  <c:v>5.3516029E-2</c:v>
                </c:pt>
                <c:pt idx="6851">
                  <c:v>5.2910052999999999E-2</c:v>
                </c:pt>
                <c:pt idx="6852">
                  <c:v>7.6923077000000006E-2</c:v>
                </c:pt>
                <c:pt idx="6853">
                  <c:v>-9.9491489999999991E-3</c:v>
                </c:pt>
                <c:pt idx="6854">
                  <c:v>0.20332449999999999</c:v>
                </c:pt>
                <c:pt idx="6855">
                  <c:v>1.242236E-2</c:v>
                </c:pt>
                <c:pt idx="6856">
                  <c:v>6.7552602000000003E-2</c:v>
                </c:pt>
                <c:pt idx="6857">
                  <c:v>-1.23533E-3</c:v>
                </c:pt>
                <c:pt idx="6858">
                  <c:v>0.112462006</c:v>
                </c:pt>
                <c:pt idx="6859">
                  <c:v>0.11661452899999999</c:v>
                </c:pt>
                <c:pt idx="6860">
                  <c:v>6.3113005999999999E-2</c:v>
                </c:pt>
                <c:pt idx="6861">
                  <c:v>-1.2154696E-2</c:v>
                </c:pt>
                <c:pt idx="6862">
                  <c:v>0.11877903099999999</c:v>
                </c:pt>
                <c:pt idx="6863">
                  <c:v>-8.4033600000000001E-4</c:v>
                </c:pt>
                <c:pt idx="6864">
                  <c:v>6.6772096000000003E-2</c:v>
                </c:pt>
                <c:pt idx="6865">
                  <c:v>0.14795082000000001</c:v>
                </c:pt>
                <c:pt idx="6866">
                  <c:v>0.31773399000000002</c:v>
                </c:pt>
                <c:pt idx="6867">
                  <c:v>6.2318373000000003E-2</c:v>
                </c:pt>
                <c:pt idx="6868">
                  <c:v>0.12885154100000001</c:v>
                </c:pt>
                <c:pt idx="6869">
                  <c:v>0.119782214</c:v>
                </c:pt>
                <c:pt idx="6870">
                  <c:v>0.14572508300000001</c:v>
                </c:pt>
                <c:pt idx="6871">
                  <c:v>-4.1972717999999999E-2</c:v>
                </c:pt>
                <c:pt idx="6872">
                  <c:v>5.5793117000000003E-2</c:v>
                </c:pt>
                <c:pt idx="6873">
                  <c:v>0.18855585799999999</c:v>
                </c:pt>
                <c:pt idx="6874">
                  <c:v>0.104554865</c:v>
                </c:pt>
                <c:pt idx="6875">
                  <c:v>3.3543673000000003E-2</c:v>
                </c:pt>
                <c:pt idx="6876">
                  <c:v>4.3200000000000002E-2</c:v>
                </c:pt>
                <c:pt idx="6877">
                  <c:v>-2.4758926000000001E-2</c:v>
                </c:pt>
                <c:pt idx="6878">
                  <c:v>-1.0823654E-2</c:v>
                </c:pt>
                <c:pt idx="6879">
                  <c:v>1.255887E-2</c:v>
                </c:pt>
                <c:pt idx="6880">
                  <c:v>7.4774035000000003E-2</c:v>
                </c:pt>
                <c:pt idx="6881">
                  <c:v>0.24430769199999999</c:v>
                </c:pt>
                <c:pt idx="6882">
                  <c:v>0.100409836</c:v>
                </c:pt>
                <c:pt idx="6883">
                  <c:v>-2.8824834000000001E-2</c:v>
                </c:pt>
                <c:pt idx="6884">
                  <c:v>-3.1987814000000003E-2</c:v>
                </c:pt>
                <c:pt idx="6885">
                  <c:v>9.0504451E-2</c:v>
                </c:pt>
                <c:pt idx="6886">
                  <c:v>1.3043478000000001E-2</c:v>
                </c:pt>
                <c:pt idx="6887">
                  <c:v>0.30359937399999998</c:v>
                </c:pt>
                <c:pt idx="6888">
                  <c:v>0.101960784</c:v>
                </c:pt>
                <c:pt idx="6889">
                  <c:v>1.3577982000000001E-2</c:v>
                </c:pt>
                <c:pt idx="6890">
                  <c:v>6.5594058999999996E-2</c:v>
                </c:pt>
                <c:pt idx="6891">
                  <c:v>0.15958816000000001</c:v>
                </c:pt>
                <c:pt idx="6892">
                  <c:v>-9.4320137999999998E-2</c:v>
                </c:pt>
                <c:pt idx="6893">
                  <c:v>-6.1764706000000003E-2</c:v>
                </c:pt>
                <c:pt idx="6894">
                  <c:v>0.10539337</c:v>
                </c:pt>
                <c:pt idx="6895">
                  <c:v>0.117963911</c:v>
                </c:pt>
                <c:pt idx="6896">
                  <c:v>0.230094044</c:v>
                </c:pt>
                <c:pt idx="6897">
                  <c:v>7.1193865999999995E-2</c:v>
                </c:pt>
                <c:pt idx="6898">
                  <c:v>8.2608695999999995E-2</c:v>
                </c:pt>
                <c:pt idx="6899">
                  <c:v>-7.0270269999999996E-2</c:v>
                </c:pt>
                <c:pt idx="6900">
                  <c:v>2.7011818E-2</c:v>
                </c:pt>
                <c:pt idx="6901">
                  <c:v>-1.0558311000000001E-2</c:v>
                </c:pt>
                <c:pt idx="6902">
                  <c:v>-3.4240562000000002E-2</c:v>
                </c:pt>
                <c:pt idx="6903">
                  <c:v>2.0284698E-2</c:v>
                </c:pt>
                <c:pt idx="6904">
                  <c:v>-1.5384615000000001E-2</c:v>
                </c:pt>
                <c:pt idx="6905">
                  <c:v>0.26556291399999998</c:v>
                </c:pt>
                <c:pt idx="6906">
                  <c:v>6.6341066000000004E-2</c:v>
                </c:pt>
                <c:pt idx="6907">
                  <c:v>1.3761468000000001E-2</c:v>
                </c:pt>
                <c:pt idx="6908">
                  <c:v>0.105454545</c:v>
                </c:pt>
                <c:pt idx="6909">
                  <c:v>-3.5587188999999998E-2</c:v>
                </c:pt>
                <c:pt idx="6910">
                  <c:v>0.13629629600000001</c:v>
                </c:pt>
                <c:pt idx="6911">
                  <c:v>0.15559129799999999</c:v>
                </c:pt>
                <c:pt idx="6912">
                  <c:v>-1.2308998E-2</c:v>
                </c:pt>
                <c:pt idx="6913">
                  <c:v>5.7028396000000002E-2</c:v>
                </c:pt>
                <c:pt idx="6914">
                  <c:v>8.1843190999999996E-2</c:v>
                </c:pt>
                <c:pt idx="6915">
                  <c:v>-1.0896483E-2</c:v>
                </c:pt>
                <c:pt idx="6916">
                  <c:v>0.26149914800000001</c:v>
                </c:pt>
                <c:pt idx="6917">
                  <c:v>8.6249999999999993E-2</c:v>
                </c:pt>
                <c:pt idx="6918">
                  <c:v>0.111973392</c:v>
                </c:pt>
                <c:pt idx="6919">
                  <c:v>2.1132221999999999E-2</c:v>
                </c:pt>
                <c:pt idx="6920">
                  <c:v>-8.7642712999999997E-2</c:v>
                </c:pt>
                <c:pt idx="6921">
                  <c:v>1.6666667E-2</c:v>
                </c:pt>
                <c:pt idx="6922">
                  <c:v>9.8901099000000006E-2</c:v>
                </c:pt>
                <c:pt idx="6923">
                  <c:v>3.7273338000000003E-2</c:v>
                </c:pt>
                <c:pt idx="6924">
                  <c:v>4.9102235000000001E-2</c:v>
                </c:pt>
                <c:pt idx="6925">
                  <c:v>-2.557545E-3</c:v>
                </c:pt>
                <c:pt idx="6926">
                  <c:v>9.0009890999999995E-2</c:v>
                </c:pt>
                <c:pt idx="6927">
                  <c:v>2.191311E-2</c:v>
                </c:pt>
                <c:pt idx="6928">
                  <c:v>1.2224939000000001E-2</c:v>
                </c:pt>
                <c:pt idx="6929">
                  <c:v>-9.6038419999999996E-3</c:v>
                </c:pt>
                <c:pt idx="6930">
                  <c:v>-7.3170732000000002E-2</c:v>
                </c:pt>
                <c:pt idx="6931">
                  <c:v>-3.262643E-3</c:v>
                </c:pt>
                <c:pt idx="6932">
                  <c:v>-9.0293449999999994E-3</c:v>
                </c:pt>
                <c:pt idx="6933">
                  <c:v>0.105263158</c:v>
                </c:pt>
                <c:pt idx="6934">
                  <c:v>2.9357458999999999E-2</c:v>
                </c:pt>
                <c:pt idx="6935">
                  <c:v>4.9436252999999999E-2</c:v>
                </c:pt>
                <c:pt idx="6936">
                  <c:v>1.2802276E-2</c:v>
                </c:pt>
                <c:pt idx="6937">
                  <c:v>-3.4390113E-2</c:v>
                </c:pt>
                <c:pt idx="6938">
                  <c:v>-4.0851553999999998E-2</c:v>
                </c:pt>
                <c:pt idx="6939">
                  <c:v>0.16083254499999999</c:v>
                </c:pt>
                <c:pt idx="6940">
                  <c:v>-0.109589041</c:v>
                </c:pt>
                <c:pt idx="6941">
                  <c:v>0.198501873</c:v>
                </c:pt>
                <c:pt idx="6942">
                  <c:v>0.12857142899999999</c:v>
                </c:pt>
                <c:pt idx="6943">
                  <c:v>-2.8804348E-2</c:v>
                </c:pt>
                <c:pt idx="6944">
                  <c:v>6.4263322999999997E-2</c:v>
                </c:pt>
                <c:pt idx="6945">
                  <c:v>-4.1777778000000002E-2</c:v>
                </c:pt>
                <c:pt idx="6946">
                  <c:v>8.1081080999999999E-2</c:v>
                </c:pt>
                <c:pt idx="6947">
                  <c:v>0.111111111</c:v>
                </c:pt>
                <c:pt idx="6948">
                  <c:v>-0.101192766</c:v>
                </c:pt>
                <c:pt idx="6949">
                  <c:v>0.18150208600000001</c:v>
                </c:pt>
                <c:pt idx="6950">
                  <c:v>7.5555559999999997E-3</c:v>
                </c:pt>
                <c:pt idx="6951">
                  <c:v>0.13232682100000001</c:v>
                </c:pt>
                <c:pt idx="6952">
                  <c:v>-0.115116511</c:v>
                </c:pt>
                <c:pt idx="6953">
                  <c:v>4.1158537000000002E-2</c:v>
                </c:pt>
                <c:pt idx="6954">
                  <c:v>-8.7293388E-2</c:v>
                </c:pt>
                <c:pt idx="6955">
                  <c:v>-0.12342216</c:v>
                </c:pt>
                <c:pt idx="6956">
                  <c:v>-5.7306589999999999E-3</c:v>
                </c:pt>
                <c:pt idx="6957">
                  <c:v>1.9259755E-2</c:v>
                </c:pt>
                <c:pt idx="6958">
                  <c:v>0.114935065</c:v>
                </c:pt>
                <c:pt idx="6959">
                  <c:v>-0.10988218299999999</c:v>
                </c:pt>
                <c:pt idx="6960">
                  <c:v>-5.1748252000000002E-2</c:v>
                </c:pt>
                <c:pt idx="6961">
                  <c:v>-8.1632700000000005E-4</c:v>
                </c:pt>
                <c:pt idx="6962">
                  <c:v>-6.8605030999999997E-2</c:v>
                </c:pt>
                <c:pt idx="6963">
                  <c:v>-0.27547393399999998</c:v>
                </c:pt>
                <c:pt idx="6964">
                  <c:v>-3.5060638999999998E-2</c:v>
                </c:pt>
                <c:pt idx="6965">
                  <c:v>6.3606556999999994E-2</c:v>
                </c:pt>
                <c:pt idx="6966">
                  <c:v>2.0881671000000001E-2</c:v>
                </c:pt>
                <c:pt idx="6967">
                  <c:v>-1.1017686E-2</c:v>
                </c:pt>
                <c:pt idx="6968">
                  <c:v>-2.9724932999999999E-2</c:v>
                </c:pt>
                <c:pt idx="6969">
                  <c:v>-0.13446077100000001</c:v>
                </c:pt>
                <c:pt idx="6970">
                  <c:v>-1.8209408E-2</c:v>
                </c:pt>
                <c:pt idx="6971">
                  <c:v>0.32325925900000002</c:v>
                </c:pt>
                <c:pt idx="6972">
                  <c:v>-6.2111800000000002E-3</c:v>
                </c:pt>
                <c:pt idx="6973">
                  <c:v>-0.16233009700000001</c:v>
                </c:pt>
                <c:pt idx="6974">
                  <c:v>-0.12944444399999999</c:v>
                </c:pt>
                <c:pt idx="6975">
                  <c:v>1.0810811E-2</c:v>
                </c:pt>
                <c:pt idx="6976">
                  <c:v>-2.5791325E-2</c:v>
                </c:pt>
                <c:pt idx="6977">
                  <c:v>-0.27413272999999999</c:v>
                </c:pt>
                <c:pt idx="6978">
                  <c:v>-0.14145031299999999</c:v>
                </c:pt>
                <c:pt idx="6979">
                  <c:v>-2.3297491E-2</c:v>
                </c:pt>
                <c:pt idx="6980">
                  <c:v>-9.1101694999999996E-2</c:v>
                </c:pt>
                <c:pt idx="6981">
                  <c:v>-5.8039215999999998E-2</c:v>
                </c:pt>
                <c:pt idx="6982">
                  <c:v>5.5738785999999998E-2</c:v>
                </c:pt>
                <c:pt idx="6983">
                  <c:v>-2.2649572999999999E-2</c:v>
                </c:pt>
                <c:pt idx="6984">
                  <c:v>1.6260163000000001E-2</c:v>
                </c:pt>
                <c:pt idx="6985">
                  <c:v>-5.6894888999999997E-2</c:v>
                </c:pt>
                <c:pt idx="6986">
                  <c:v>-1.6666667E-2</c:v>
                </c:pt>
                <c:pt idx="6987">
                  <c:v>-2.1481063000000002E-2</c:v>
                </c:pt>
                <c:pt idx="6988">
                  <c:v>-4.8726467000000002E-2</c:v>
                </c:pt>
                <c:pt idx="6989">
                  <c:v>-0.16478190600000001</c:v>
                </c:pt>
                <c:pt idx="6990">
                  <c:v>8.4178499000000004E-2</c:v>
                </c:pt>
                <c:pt idx="6991">
                  <c:v>-3.6674816999999998E-2</c:v>
                </c:pt>
                <c:pt idx="6992">
                  <c:v>-2.6415094E-2</c:v>
                </c:pt>
                <c:pt idx="6993">
                  <c:v>-4.8543689000000001E-2</c:v>
                </c:pt>
                <c:pt idx="6994">
                  <c:v>8.4678489999999995E-3</c:v>
                </c:pt>
                <c:pt idx="6995">
                  <c:v>5.9583522999999999E-2</c:v>
                </c:pt>
                <c:pt idx="6996">
                  <c:v>-2.67335E-2</c:v>
                </c:pt>
                <c:pt idx="6997">
                  <c:v>-0.34672304399999998</c:v>
                </c:pt>
                <c:pt idx="6998">
                  <c:v>-1.2279979999999999E-3</c:v>
                </c:pt>
                <c:pt idx="6999">
                  <c:v>3.9456379999999996E-3</c:v>
                </c:pt>
                <c:pt idx="7000">
                  <c:v>-8.9253187999999997E-2</c:v>
                </c:pt>
                <c:pt idx="7001">
                  <c:v>-2.4827585999999999E-2</c:v>
                </c:pt>
                <c:pt idx="7002">
                  <c:v>-1.3035382E-2</c:v>
                </c:pt>
                <c:pt idx="7003">
                  <c:v>-0.158878505</c:v>
                </c:pt>
                <c:pt idx="7004">
                  <c:v>5.0228310999999998E-2</c:v>
                </c:pt>
                <c:pt idx="7005">
                  <c:v>-2.0732245E-2</c:v>
                </c:pt>
                <c:pt idx="7006">
                  <c:v>-0.111111111</c:v>
                </c:pt>
                <c:pt idx="7007">
                  <c:v>9.6385542000000005E-2</c:v>
                </c:pt>
                <c:pt idx="7008">
                  <c:v>-3.1356899000000001E-2</c:v>
                </c:pt>
                <c:pt idx="7009">
                  <c:v>-0.30192108000000001</c:v>
                </c:pt>
                <c:pt idx="7010">
                  <c:v>-0.181008902</c:v>
                </c:pt>
                <c:pt idx="7011">
                  <c:v>-9.0959555999999997E-2</c:v>
                </c:pt>
                <c:pt idx="7012">
                  <c:v>-0.112746262</c:v>
                </c:pt>
                <c:pt idx="7013">
                  <c:v>-0.14210273600000001</c:v>
                </c:pt>
                <c:pt idx="7014">
                  <c:v>1.4573991E-2</c:v>
                </c:pt>
                <c:pt idx="7015">
                  <c:v>-4.8320199000000001E-2</c:v>
                </c:pt>
                <c:pt idx="7016">
                  <c:v>4.0178571000000003E-2</c:v>
                </c:pt>
                <c:pt idx="7017">
                  <c:v>3.5294117999999999E-2</c:v>
                </c:pt>
                <c:pt idx="7018">
                  <c:v>-3.6755387E-2</c:v>
                </c:pt>
                <c:pt idx="7019">
                  <c:v>-1.7099863E-2</c:v>
                </c:pt>
                <c:pt idx="7020">
                  <c:v>-8.4719535999999998E-2</c:v>
                </c:pt>
                <c:pt idx="7021">
                  <c:v>-9.9353321999999994E-2</c:v>
                </c:pt>
                <c:pt idx="7022">
                  <c:v>-3.7037037000000002E-2</c:v>
                </c:pt>
                <c:pt idx="7023">
                  <c:v>-0.12612216200000001</c:v>
                </c:pt>
                <c:pt idx="7024">
                  <c:v>-4.3165467999999999E-2</c:v>
                </c:pt>
                <c:pt idx="7025">
                  <c:v>4.6922439999999999E-3</c:v>
                </c:pt>
                <c:pt idx="7026">
                  <c:v>3.6741214000000001E-2</c:v>
                </c:pt>
                <c:pt idx="7027">
                  <c:v>-2.1619640999999998E-2</c:v>
                </c:pt>
                <c:pt idx="7028">
                  <c:v>-5.6672761000000002E-2</c:v>
                </c:pt>
                <c:pt idx="7029">
                  <c:v>-0.183969466</c:v>
                </c:pt>
                <c:pt idx="7030">
                  <c:v>5.3336521999999997E-2</c:v>
                </c:pt>
                <c:pt idx="7031">
                  <c:v>7.2538860000000002E-3</c:v>
                </c:pt>
                <c:pt idx="7032">
                  <c:v>-9.2307691999999997E-2</c:v>
                </c:pt>
                <c:pt idx="7033">
                  <c:v>-4.4444439999999997E-3</c:v>
                </c:pt>
                <c:pt idx="7034">
                  <c:v>-4.4020543000000002E-2</c:v>
                </c:pt>
                <c:pt idx="7035">
                  <c:v>-2.6342975000000001E-2</c:v>
                </c:pt>
                <c:pt idx="7036">
                  <c:v>-0.13390264700000001</c:v>
                </c:pt>
                <c:pt idx="7037">
                  <c:v>-0.104953146</c:v>
                </c:pt>
                <c:pt idx="7038">
                  <c:v>-6.9640913999999998E-2</c:v>
                </c:pt>
                <c:pt idx="7039">
                  <c:v>-2.8282827999999999E-2</c:v>
                </c:pt>
                <c:pt idx="7040">
                  <c:v>-1.0191083E-2</c:v>
                </c:pt>
                <c:pt idx="7041">
                  <c:v>-2.1632252000000001E-2</c:v>
                </c:pt>
                <c:pt idx="7042">
                  <c:v>-5.4989817000000003E-2</c:v>
                </c:pt>
                <c:pt idx="7043">
                  <c:v>-0.36885978000000003</c:v>
                </c:pt>
                <c:pt idx="7044">
                  <c:v>-1.2857143E-2</c:v>
                </c:pt>
                <c:pt idx="7045">
                  <c:v>-0.11641067099999999</c:v>
                </c:pt>
                <c:pt idx="7046">
                  <c:v>-3.1830239000000003E-2</c:v>
                </c:pt>
                <c:pt idx="7047">
                  <c:v>7.9203898999999994E-2</c:v>
                </c:pt>
                <c:pt idx="7048">
                  <c:v>-0.16041572500000001</c:v>
                </c:pt>
                <c:pt idx="7049">
                  <c:v>-4.0313389999999998E-2</c:v>
                </c:pt>
                <c:pt idx="7050">
                  <c:v>-2.9498525000000001E-2</c:v>
                </c:pt>
                <c:pt idx="7051">
                  <c:v>5.8458812999999998E-2</c:v>
                </c:pt>
                <c:pt idx="7052">
                  <c:v>0.106796117</c:v>
                </c:pt>
                <c:pt idx="7053">
                  <c:v>-3.1539108000000003E-2</c:v>
                </c:pt>
                <c:pt idx="7054">
                  <c:v>-1.9547719000000002E-2</c:v>
                </c:pt>
                <c:pt idx="7055">
                  <c:v>5.2568697999999997E-2</c:v>
                </c:pt>
                <c:pt idx="7056">
                  <c:v>-2.4561403999999998E-2</c:v>
                </c:pt>
                <c:pt idx="7057">
                  <c:v>-9.3452381000000001E-2</c:v>
                </c:pt>
                <c:pt idx="7058">
                  <c:v>8.6183310999999999E-2</c:v>
                </c:pt>
                <c:pt idx="7059">
                  <c:v>1.8813692E-2</c:v>
                </c:pt>
                <c:pt idx="7060">
                  <c:v>3.2581454000000003E-2</c:v>
                </c:pt>
                <c:pt idx="7061">
                  <c:v>-6.8229010000000001E-3</c:v>
                </c:pt>
                <c:pt idx="7062">
                  <c:v>8.0704522000000001E-2</c:v>
                </c:pt>
                <c:pt idx="7063">
                  <c:v>0.11746361700000001</c:v>
                </c:pt>
                <c:pt idx="7064">
                  <c:v>-1.4319808999999999E-2</c:v>
                </c:pt>
                <c:pt idx="7065">
                  <c:v>-4.0178569999999997E-3</c:v>
                </c:pt>
                <c:pt idx="7066">
                  <c:v>-5.4166667000000002E-2</c:v>
                </c:pt>
                <c:pt idx="7067">
                  <c:v>-1.9569470000000001E-3</c:v>
                </c:pt>
                <c:pt idx="7068">
                  <c:v>7.6086956999999997E-2</c:v>
                </c:pt>
                <c:pt idx="7069">
                  <c:v>-5.1413880000000002E-3</c:v>
                </c:pt>
                <c:pt idx="7070">
                  <c:v>-2.4096386000000001E-2</c:v>
                </c:pt>
                <c:pt idx="7071">
                  <c:v>-0.101376721</c:v>
                </c:pt>
                <c:pt idx="7072">
                  <c:v>3.3492822999999998E-2</c:v>
                </c:pt>
                <c:pt idx="7073">
                  <c:v>-9.6087703999999996E-2</c:v>
                </c:pt>
                <c:pt idx="7074">
                  <c:v>-0.10212766</c:v>
                </c:pt>
                <c:pt idx="7075">
                  <c:v>-0.13438913999999999</c:v>
                </c:pt>
                <c:pt idx="7076">
                  <c:v>9.6491227999999998E-2</c:v>
                </c:pt>
                <c:pt idx="7077">
                  <c:v>-8.5245900000000003E-3</c:v>
                </c:pt>
                <c:pt idx="7078">
                  <c:v>-6.25E-2</c:v>
                </c:pt>
                <c:pt idx="7079">
                  <c:v>3.3212247E-2</c:v>
                </c:pt>
                <c:pt idx="7080">
                  <c:v>-2.2945348000000001E-2</c:v>
                </c:pt>
                <c:pt idx="7081">
                  <c:v>-4.5688351000000002E-2</c:v>
                </c:pt>
                <c:pt idx="7082">
                  <c:v>9.6751900000000002E-3</c:v>
                </c:pt>
                <c:pt idx="7083">
                  <c:v>-4.54339E-4</c:v>
                </c:pt>
                <c:pt idx="7084">
                  <c:v>-5.8823528999999999E-2</c:v>
                </c:pt>
                <c:pt idx="7085">
                  <c:v>-0.14562354799999999</c:v>
                </c:pt>
                <c:pt idx="7086">
                  <c:v>-0.21109510100000001</c:v>
                </c:pt>
                <c:pt idx="7087">
                  <c:v>-7.9852989999999999E-2</c:v>
                </c:pt>
                <c:pt idx="7088">
                  <c:v>-1.8269231E-2</c:v>
                </c:pt>
                <c:pt idx="7089">
                  <c:v>3.8989899000000001E-2</c:v>
                </c:pt>
                <c:pt idx="7090">
                  <c:v>0.14425427900000001</c:v>
                </c:pt>
                <c:pt idx="7091">
                  <c:v>2.0833332999999999E-2</c:v>
                </c:pt>
                <c:pt idx="7092">
                  <c:v>-9.6693027000000001E-2</c:v>
                </c:pt>
                <c:pt idx="7093">
                  <c:v>0</c:v>
                </c:pt>
                <c:pt idx="7094">
                  <c:v>-6.3995837999999999E-2</c:v>
                </c:pt>
                <c:pt idx="7095">
                  <c:v>1.7886178999999999E-2</c:v>
                </c:pt>
                <c:pt idx="7096">
                  <c:v>-0.20897986099999999</c:v>
                </c:pt>
                <c:pt idx="7097">
                  <c:v>-3.5947712E-2</c:v>
                </c:pt>
                <c:pt idx="7098">
                  <c:v>-5.1862672999999998E-2</c:v>
                </c:pt>
                <c:pt idx="7099">
                  <c:v>-4.3220339000000003E-2</c:v>
                </c:pt>
                <c:pt idx="7100">
                  <c:v>7.4851665999999997E-2</c:v>
                </c:pt>
                <c:pt idx="7101">
                  <c:v>-7.5117371000000002E-2</c:v>
                </c:pt>
                <c:pt idx="7102">
                  <c:v>0.13449187800000001</c:v>
                </c:pt>
                <c:pt idx="7103">
                  <c:v>0.19004329</c:v>
                </c:pt>
                <c:pt idx="7104">
                  <c:v>-0.218221896</c:v>
                </c:pt>
                <c:pt idx="7105">
                  <c:v>2.9121422000000001E-2</c:v>
                </c:pt>
                <c:pt idx="7106">
                  <c:v>-1.1914219999999999E-3</c:v>
                </c:pt>
                <c:pt idx="7107">
                  <c:v>-8.4586469999999997E-3</c:v>
                </c:pt>
                <c:pt idx="7108">
                  <c:v>2.6444662000000001E-2</c:v>
                </c:pt>
                <c:pt idx="7109">
                  <c:v>0.12484237099999999</c:v>
                </c:pt>
                <c:pt idx="7110">
                  <c:v>-1.356305E-2</c:v>
                </c:pt>
                <c:pt idx="7111">
                  <c:v>3.2683485999999998E-2</c:v>
                </c:pt>
                <c:pt idx="7112">
                  <c:v>-5.8400718999999997E-2</c:v>
                </c:pt>
                <c:pt idx="7113">
                  <c:v>-0.154017031</c:v>
                </c:pt>
                <c:pt idx="7114">
                  <c:v>-1.3081394999999999E-2</c:v>
                </c:pt>
                <c:pt idx="7115">
                  <c:v>-2.9484028999999998E-2</c:v>
                </c:pt>
                <c:pt idx="7116">
                  <c:v>4.3731777999999999E-2</c:v>
                </c:pt>
                <c:pt idx="7117">
                  <c:v>-7.6555019999999998E-3</c:v>
                </c:pt>
                <c:pt idx="7118">
                  <c:v>-1.2109623999999999E-2</c:v>
                </c:pt>
                <c:pt idx="7119">
                  <c:v>6.9412309000000005E-2</c:v>
                </c:pt>
                <c:pt idx="7120">
                  <c:v>3.0708986000000001E-2</c:v>
                </c:pt>
                <c:pt idx="7121">
                  <c:v>-9.4075259999999994E-2</c:v>
                </c:pt>
                <c:pt idx="7122">
                  <c:v>1.6597509999999999E-2</c:v>
                </c:pt>
                <c:pt idx="7123">
                  <c:v>-3.9003758999999999E-2</c:v>
                </c:pt>
                <c:pt idx="7124">
                  <c:v>4.1860464999999999E-2</c:v>
                </c:pt>
                <c:pt idx="7125">
                  <c:v>2.4984385000000001E-2</c:v>
                </c:pt>
                <c:pt idx="7126">
                  <c:v>-5.1669086000000003E-2</c:v>
                </c:pt>
                <c:pt idx="7127">
                  <c:v>1.6989806E-2</c:v>
                </c:pt>
                <c:pt idx="7128">
                  <c:v>-9.0115125000000004E-2</c:v>
                </c:pt>
                <c:pt idx="7129">
                  <c:v>-4.6979866000000002E-2</c:v>
                </c:pt>
                <c:pt idx="7130">
                  <c:v>8.2666666999999999E-2</c:v>
                </c:pt>
                <c:pt idx="7131">
                  <c:v>0</c:v>
                </c:pt>
                <c:pt idx="7132">
                  <c:v>1.2838802E-2</c:v>
                </c:pt>
                <c:pt idx="7133">
                  <c:v>-0.14766501400000001</c:v>
                </c:pt>
                <c:pt idx="7134">
                  <c:v>-6.0940221000000003E-2</c:v>
                </c:pt>
                <c:pt idx="7135">
                  <c:v>5.0359712000000001E-2</c:v>
                </c:pt>
                <c:pt idx="7136">
                  <c:v>-3.7538044999999999E-2</c:v>
                </c:pt>
                <c:pt idx="7137">
                  <c:v>-3.4841810000000001E-2</c:v>
                </c:pt>
                <c:pt idx="7138">
                  <c:v>6.3038449999999998E-3</c:v>
                </c:pt>
                <c:pt idx="7139">
                  <c:v>-7.6815315999999995E-2</c:v>
                </c:pt>
                <c:pt idx="7140">
                  <c:v>-0.14297612400000001</c:v>
                </c:pt>
                <c:pt idx="7141">
                  <c:v>8.4423108999999996E-2</c:v>
                </c:pt>
                <c:pt idx="7142">
                  <c:v>9.1399299000000003E-2</c:v>
                </c:pt>
                <c:pt idx="7143">
                  <c:v>6.2111800000000002E-3</c:v>
                </c:pt>
                <c:pt idx="7144">
                  <c:v>1.9658120000000001E-2</c:v>
                </c:pt>
                <c:pt idx="7145">
                  <c:v>-3.8227848000000002E-2</c:v>
                </c:pt>
                <c:pt idx="7146">
                  <c:v>1.4602804E-2</c:v>
                </c:pt>
                <c:pt idx="7147">
                  <c:v>-5.6537101999999999E-2</c:v>
                </c:pt>
                <c:pt idx="7148">
                  <c:v>1.1088011E-2</c:v>
                </c:pt>
                <c:pt idx="7149">
                  <c:v>-7.7787381000000003E-2</c:v>
                </c:pt>
                <c:pt idx="7150">
                  <c:v>-8.7040619E-2</c:v>
                </c:pt>
                <c:pt idx="7151">
                  <c:v>7.6089975000000004E-2</c:v>
                </c:pt>
                <c:pt idx="7152">
                  <c:v>3.0327215000000001E-2</c:v>
                </c:pt>
                <c:pt idx="7153">
                  <c:v>9.3366092999999997E-2</c:v>
                </c:pt>
                <c:pt idx="7154">
                  <c:v>4.5946829999999996E-3</c:v>
                </c:pt>
                <c:pt idx="7155">
                  <c:v>-3.3308841999999998E-2</c:v>
                </c:pt>
                <c:pt idx="7156">
                  <c:v>-5.0847457999999998E-2</c:v>
                </c:pt>
                <c:pt idx="7157">
                  <c:v>-0.125890736</c:v>
                </c:pt>
                <c:pt idx="7158">
                  <c:v>-0.15757575800000001</c:v>
                </c:pt>
                <c:pt idx="7159">
                  <c:v>-0.14621409899999999</c:v>
                </c:pt>
                <c:pt idx="7160">
                  <c:v>-0.138971808</c:v>
                </c:pt>
                <c:pt idx="7161">
                  <c:v>0.11980198</c:v>
                </c:pt>
                <c:pt idx="7162">
                  <c:v>-5.4373522000000001E-2</c:v>
                </c:pt>
                <c:pt idx="7163">
                  <c:v>-0.21767241400000001</c:v>
                </c:pt>
                <c:pt idx="7164">
                  <c:v>-4.2390800000000002E-4</c:v>
                </c:pt>
                <c:pt idx="7165">
                  <c:v>1.4237288000000001E-2</c:v>
                </c:pt>
                <c:pt idx="7166">
                  <c:v>-3.5164834999999998E-2</c:v>
                </c:pt>
                <c:pt idx="7167">
                  <c:v>-4.8863636000000002E-2</c:v>
                </c:pt>
                <c:pt idx="7168">
                  <c:v>-1.6E-2</c:v>
                </c:pt>
                <c:pt idx="7169">
                  <c:v>-0.13305708999999999</c:v>
                </c:pt>
                <c:pt idx="7170">
                  <c:v>4.4984801999999997E-2</c:v>
                </c:pt>
                <c:pt idx="7171">
                  <c:v>4.4803414E-2</c:v>
                </c:pt>
                <c:pt idx="7172">
                  <c:v>-4.6048110000000003E-2</c:v>
                </c:pt>
                <c:pt idx="7173">
                  <c:v>-1.0378830000000001E-3</c:v>
                </c:pt>
                <c:pt idx="7174">
                  <c:v>3.4482760000000001E-3</c:v>
                </c:pt>
                <c:pt idx="7175">
                  <c:v>6.1224489999999999E-2</c:v>
                </c:pt>
                <c:pt idx="7176">
                  <c:v>-2.6829268E-2</c:v>
                </c:pt>
                <c:pt idx="7177">
                  <c:v>5.2938537000000001E-2</c:v>
                </c:pt>
                <c:pt idx="7178">
                  <c:v>-5.8245614000000001E-2</c:v>
                </c:pt>
                <c:pt idx="7179">
                  <c:v>-4.9510821000000003E-2</c:v>
                </c:pt>
                <c:pt idx="7180">
                  <c:v>-0.14043035100000001</c:v>
                </c:pt>
                <c:pt idx="7181">
                  <c:v>0.21445544599999999</c:v>
                </c:pt>
                <c:pt idx="7182">
                  <c:v>-0.14438356199999999</c:v>
                </c:pt>
                <c:pt idx="7183">
                  <c:v>9.4913015000000003E-2</c:v>
                </c:pt>
                <c:pt idx="7184">
                  <c:v>-7.2549020000000006E-2</c:v>
                </c:pt>
                <c:pt idx="7185">
                  <c:v>-7.7299754999999998E-2</c:v>
                </c:pt>
                <c:pt idx="7186">
                  <c:v>-7.8268880000000006E-3</c:v>
                </c:pt>
                <c:pt idx="7187">
                  <c:v>8.1607794999999997E-2</c:v>
                </c:pt>
                <c:pt idx="7188">
                  <c:v>0.105340161</c:v>
                </c:pt>
                <c:pt idx="7189">
                  <c:v>2.9455081000000001E-2</c:v>
                </c:pt>
                <c:pt idx="7190">
                  <c:v>8.4337349000000006E-2</c:v>
                </c:pt>
                <c:pt idx="7191">
                  <c:v>-6.5919580000000002E-3</c:v>
                </c:pt>
                <c:pt idx="7192">
                  <c:v>-6.8407012000000003E-2</c:v>
                </c:pt>
                <c:pt idx="7193">
                  <c:v>8.9730290000000004E-2</c:v>
                </c:pt>
                <c:pt idx="7194">
                  <c:v>-0.168913227</c:v>
                </c:pt>
                <c:pt idx="7195">
                  <c:v>0.13362701900000001</c:v>
                </c:pt>
                <c:pt idx="7196">
                  <c:v>-0.24520884500000001</c:v>
                </c:pt>
                <c:pt idx="7197">
                  <c:v>-1.7415730000000001E-2</c:v>
                </c:pt>
                <c:pt idx="7198">
                  <c:v>-9.7425543000000003E-2</c:v>
                </c:pt>
                <c:pt idx="7199">
                  <c:v>-0.13630731099999999</c:v>
                </c:pt>
                <c:pt idx="7200">
                  <c:v>2.5999999999999999E-2</c:v>
                </c:pt>
                <c:pt idx="7201">
                  <c:v>-6.2974684000000003E-2</c:v>
                </c:pt>
                <c:pt idx="7202">
                  <c:v>0</c:v>
                </c:pt>
                <c:pt idx="7203">
                  <c:v>-9.6056622999999994E-2</c:v>
                </c:pt>
                <c:pt idx="7204">
                  <c:v>-0.26998821699999997</c:v>
                </c:pt>
                <c:pt idx="7205">
                  <c:v>4.4524669000000003E-2</c:v>
                </c:pt>
                <c:pt idx="7206">
                  <c:v>1.414427E-3</c:v>
                </c:pt>
                <c:pt idx="7207">
                  <c:v>2.6879462E-2</c:v>
                </c:pt>
                <c:pt idx="7208">
                  <c:v>4.7332609999999997E-2</c:v>
                </c:pt>
                <c:pt idx="7209">
                  <c:v>-0.11705852899999999</c:v>
                </c:pt>
                <c:pt idx="7210">
                  <c:v>5.7775223000000001E-2</c:v>
                </c:pt>
                <c:pt idx="7211">
                  <c:v>0.14689265500000001</c:v>
                </c:pt>
                <c:pt idx="7212">
                  <c:v>5.9171600000000003E-3</c:v>
                </c:pt>
                <c:pt idx="7213">
                  <c:v>-5.1063829999999998E-2</c:v>
                </c:pt>
                <c:pt idx="7214">
                  <c:v>-3.4070796E-2</c:v>
                </c:pt>
                <c:pt idx="7215">
                  <c:v>-2.7085125000000002E-2</c:v>
                </c:pt>
                <c:pt idx="7216">
                  <c:v>-0.208520179</c:v>
                </c:pt>
                <c:pt idx="7217">
                  <c:v>-6.8692206000000006E-2</c:v>
                </c:pt>
                <c:pt idx="7218">
                  <c:v>-4.7953964000000002E-2</c:v>
                </c:pt>
                <c:pt idx="7219">
                  <c:v>2.6871401E-2</c:v>
                </c:pt>
                <c:pt idx="7220">
                  <c:v>6.3157889999999996E-3</c:v>
                </c:pt>
                <c:pt idx="7221">
                  <c:v>-0.137976347</c:v>
                </c:pt>
                <c:pt idx="7222">
                  <c:v>-3.868472E-3</c:v>
                </c:pt>
                <c:pt idx="7223">
                  <c:v>6.8819685000000005E-2</c:v>
                </c:pt>
                <c:pt idx="7224">
                  <c:v>-3.2626427E-2</c:v>
                </c:pt>
                <c:pt idx="7225">
                  <c:v>-1.4219384999999999E-2</c:v>
                </c:pt>
                <c:pt idx="7226">
                  <c:v>-0.24849170400000001</c:v>
                </c:pt>
                <c:pt idx="7227">
                  <c:v>4.5423261999999999E-2</c:v>
                </c:pt>
                <c:pt idx="7228">
                  <c:v>3.4126983999999999E-2</c:v>
                </c:pt>
                <c:pt idx="7229">
                  <c:v>6.1032860000000003E-3</c:v>
                </c:pt>
                <c:pt idx="7230">
                  <c:v>-0.16159451399999999</c:v>
                </c:pt>
                <c:pt idx="7231">
                  <c:v>-4.3128963999999999E-2</c:v>
                </c:pt>
                <c:pt idx="7232">
                  <c:v>-3.6301369999999999E-2</c:v>
                </c:pt>
                <c:pt idx="7233">
                  <c:v>-3.8809832000000002E-2</c:v>
                </c:pt>
                <c:pt idx="7234">
                  <c:v>-5.5680963E-2</c:v>
                </c:pt>
                <c:pt idx="7235">
                  <c:v>0.143880597</c:v>
                </c:pt>
                <c:pt idx="7236">
                  <c:v>-0.15505090099999999</c:v>
                </c:pt>
                <c:pt idx="7237">
                  <c:v>3.5581913E-2</c:v>
                </c:pt>
                <c:pt idx="7238">
                  <c:v>0.110416667</c:v>
                </c:pt>
                <c:pt idx="7239">
                  <c:v>-0.116904277</c:v>
                </c:pt>
                <c:pt idx="7240">
                  <c:v>-0.21768707500000001</c:v>
                </c:pt>
                <c:pt idx="7241">
                  <c:v>-2.2857139999999999E-3</c:v>
                </c:pt>
                <c:pt idx="7242">
                  <c:v>-2.5185184999999999E-2</c:v>
                </c:pt>
                <c:pt idx="7243">
                  <c:v>4.4679120000000001E-3</c:v>
                </c:pt>
                <c:pt idx="7244">
                  <c:v>-6.0879369000000003E-2</c:v>
                </c:pt>
                <c:pt idx="7245">
                  <c:v>-9.5011880000000007E-3</c:v>
                </c:pt>
                <c:pt idx="7246">
                  <c:v>8.9938169999999994E-3</c:v>
                </c:pt>
                <c:pt idx="7247">
                  <c:v>-0.449204406</c:v>
                </c:pt>
                <c:pt idx="7248">
                  <c:v>-0.124847598</c:v>
                </c:pt>
                <c:pt idx="7249">
                  <c:v>0.13247172900000001</c:v>
                </c:pt>
                <c:pt idx="7250">
                  <c:v>-1.9354838999999999E-2</c:v>
                </c:pt>
                <c:pt idx="7251">
                  <c:v>5.6710780000000004E-3</c:v>
                </c:pt>
                <c:pt idx="7252">
                  <c:v>0</c:v>
                </c:pt>
                <c:pt idx="7253">
                  <c:v>2.3862375000000002E-2</c:v>
                </c:pt>
                <c:pt idx="7254">
                  <c:v>6.1096137000000002E-2</c:v>
                </c:pt>
                <c:pt idx="7255">
                  <c:v>2.1413280000000001E-3</c:v>
                </c:pt>
                <c:pt idx="7256">
                  <c:v>-1.3206163E-2</c:v>
                </c:pt>
                <c:pt idx="7257">
                  <c:v>0.110175786</c:v>
                </c:pt>
                <c:pt idx="7258">
                  <c:v>-3.5814889000000003E-2</c:v>
                </c:pt>
                <c:pt idx="7259">
                  <c:v>7.0238095E-2</c:v>
                </c:pt>
                <c:pt idx="7260">
                  <c:v>0.62835249000000004</c:v>
                </c:pt>
                <c:pt idx="7261">
                  <c:v>0.140328698</c:v>
                </c:pt>
                <c:pt idx="7262">
                  <c:v>0.15619807199999999</c:v>
                </c:pt>
                <c:pt idx="7263">
                  <c:v>5.3311793000000003E-2</c:v>
                </c:pt>
                <c:pt idx="7264">
                  <c:v>0.64166666699999997</c:v>
                </c:pt>
                <c:pt idx="7265">
                  <c:v>-0.18268251299999999</c:v>
                </c:pt>
                <c:pt idx="7266">
                  <c:v>-4.5584046000000003E-2</c:v>
                </c:pt>
                <c:pt idx="7267">
                  <c:v>7.7262692999999993E-2</c:v>
                </c:pt>
                <c:pt idx="7268">
                  <c:v>-0.18</c:v>
                </c:pt>
                <c:pt idx="7269">
                  <c:v>-0.105726872</c:v>
                </c:pt>
                <c:pt idx="7270">
                  <c:v>-3.0683403000000001E-2</c:v>
                </c:pt>
                <c:pt idx="7271">
                  <c:v>-0.33499084000000001</c:v>
                </c:pt>
                <c:pt idx="7272">
                  <c:v>-9.9206300000000006E-4</c:v>
                </c:pt>
                <c:pt idx="7273">
                  <c:v>-3.0273906999999999E-2</c:v>
                </c:pt>
                <c:pt idx="7274">
                  <c:v>-0.24990283699999999</c:v>
                </c:pt>
                <c:pt idx="7275">
                  <c:v>-0.20946915399999999</c:v>
                </c:pt>
                <c:pt idx="7276">
                  <c:v>-0.15754923400000001</c:v>
                </c:pt>
                <c:pt idx="7277">
                  <c:v>-0.17221584400000001</c:v>
                </c:pt>
                <c:pt idx="7278">
                  <c:v>6.4000000000000001E-2</c:v>
                </c:pt>
                <c:pt idx="7279">
                  <c:v>-5.7215512000000003E-2</c:v>
                </c:pt>
                <c:pt idx="7280">
                  <c:v>-1.0604453999999999E-2</c:v>
                </c:pt>
                <c:pt idx="7281">
                  <c:v>-0.127516779</c:v>
                </c:pt>
                <c:pt idx="7282">
                  <c:v>1.0722933E-2</c:v>
                </c:pt>
                <c:pt idx="7283">
                  <c:v>5.7633084000000001E-2</c:v>
                </c:pt>
                <c:pt idx="7284">
                  <c:v>-7.6564215000000005E-2</c:v>
                </c:pt>
                <c:pt idx="7285">
                  <c:v>5.5335967999999999E-2</c:v>
                </c:pt>
                <c:pt idx="7286">
                  <c:v>-8.7116563999999994E-2</c:v>
                </c:pt>
                <c:pt idx="7287">
                  <c:v>-2.8364514E-2</c:v>
                </c:pt>
                <c:pt idx="7288">
                  <c:v>-4.3066820999999998E-2</c:v>
                </c:pt>
                <c:pt idx="7289">
                  <c:v>9.4563197000000002E-2</c:v>
                </c:pt>
                <c:pt idx="7290">
                  <c:v>3.8227628E-2</c:v>
                </c:pt>
                <c:pt idx="7291">
                  <c:v>9.8113209999999996E-3</c:v>
                </c:pt>
                <c:pt idx="7292">
                  <c:v>3.4083163E-2</c:v>
                </c:pt>
                <c:pt idx="7293">
                  <c:v>-1.7877094999999999E-2</c:v>
                </c:pt>
                <c:pt idx="7294">
                  <c:v>-4.8381090000000002E-3</c:v>
                </c:pt>
                <c:pt idx="7295">
                  <c:v>7.5837988999999995E-2</c:v>
                </c:pt>
                <c:pt idx="7296">
                  <c:v>-6.4705882000000006E-2</c:v>
                </c:pt>
                <c:pt idx="7297">
                  <c:v>6.1842105000000001E-2</c:v>
                </c:pt>
                <c:pt idx="7298">
                  <c:v>1.4545455000000001E-2</c:v>
                </c:pt>
                <c:pt idx="7299">
                  <c:v>-2.0423601E-2</c:v>
                </c:pt>
                <c:pt idx="7300">
                  <c:v>-6.9122599000000007E-2</c:v>
                </c:pt>
                <c:pt idx="7301">
                  <c:v>-0.19635913799999999</c:v>
                </c:pt>
                <c:pt idx="7302">
                  <c:v>-5.7979677E-2</c:v>
                </c:pt>
                <c:pt idx="7303">
                  <c:v>-7.5242718E-2</c:v>
                </c:pt>
                <c:pt idx="7304">
                  <c:v>-0.1430131</c:v>
                </c:pt>
                <c:pt idx="7305">
                  <c:v>-8.5066159999999998E-3</c:v>
                </c:pt>
                <c:pt idx="7306">
                  <c:v>1.863354E-3</c:v>
                </c:pt>
                <c:pt idx="7307">
                  <c:v>-0.12216189500000001</c:v>
                </c:pt>
                <c:pt idx="7308">
                  <c:v>2.7078385E-2</c:v>
                </c:pt>
                <c:pt idx="7309">
                  <c:v>-1.9042123000000001E-2</c:v>
                </c:pt>
                <c:pt idx="7310">
                  <c:v>-8.7234893999999993E-2</c:v>
                </c:pt>
                <c:pt idx="7311">
                  <c:v>-6.9092826999999996E-2</c:v>
                </c:pt>
                <c:pt idx="7312">
                  <c:v>3.2598571999999999E-2</c:v>
                </c:pt>
                <c:pt idx="7313">
                  <c:v>-3.8901602E-2</c:v>
                </c:pt>
                <c:pt idx="7314">
                  <c:v>-7.3452255999999994E-2</c:v>
                </c:pt>
                <c:pt idx="7315">
                  <c:v>-4.1309824000000002E-2</c:v>
                </c:pt>
                <c:pt idx="7316">
                  <c:v>3.8395989999999998E-2</c:v>
                </c:pt>
                <c:pt idx="7317">
                  <c:v>-8.9910089999999995E-3</c:v>
                </c:pt>
                <c:pt idx="7318">
                  <c:v>1.4564967E-2</c:v>
                </c:pt>
                <c:pt idx="7319">
                  <c:v>-3.5002215000000003E-2</c:v>
                </c:pt>
                <c:pt idx="7320">
                  <c:v>-6.2745097999999999E-2</c:v>
                </c:pt>
                <c:pt idx="7321">
                  <c:v>-6.8533386000000002E-2</c:v>
                </c:pt>
                <c:pt idx="7322">
                  <c:v>9.4658550000000004E-3</c:v>
                </c:pt>
                <c:pt idx="7323">
                  <c:v>0</c:v>
                </c:pt>
                <c:pt idx="7324">
                  <c:v>2.9505076000000002E-2</c:v>
                </c:pt>
                <c:pt idx="7325">
                  <c:v>-5.1176471000000001E-2</c:v>
                </c:pt>
                <c:pt idx="7326">
                  <c:v>-0.169537625</c:v>
                </c:pt>
                <c:pt idx="7327">
                  <c:v>3.2862644000000003E-2</c:v>
                </c:pt>
                <c:pt idx="7328">
                  <c:v>7.5555555999999996E-2</c:v>
                </c:pt>
                <c:pt idx="7329">
                  <c:v>-7.1428570999999996E-2</c:v>
                </c:pt>
                <c:pt idx="7330">
                  <c:v>5.9944750999999998E-2</c:v>
                </c:pt>
                <c:pt idx="7331">
                  <c:v>-0.12168309300000001</c:v>
                </c:pt>
                <c:pt idx="7332">
                  <c:v>-3.1269499999999999E-4</c:v>
                </c:pt>
                <c:pt idx="7333">
                  <c:v>-6.5573769999999997E-3</c:v>
                </c:pt>
                <c:pt idx="7334">
                  <c:v>4.2372881000000001E-2</c:v>
                </c:pt>
                <c:pt idx="7335">
                  <c:v>-1.7081503000000001E-2</c:v>
                </c:pt>
                <c:pt idx="7336">
                  <c:v>-4.1913539999999999E-2</c:v>
                </c:pt>
                <c:pt idx="7337">
                  <c:v>2.9975695E-2</c:v>
                </c:pt>
                <c:pt idx="7338">
                  <c:v>0.15508771900000001</c:v>
                </c:pt>
                <c:pt idx="7339">
                  <c:v>-9.3647316999999994E-2</c:v>
                </c:pt>
                <c:pt idx="7340">
                  <c:v>-0.102487562</c:v>
                </c:pt>
                <c:pt idx="7341">
                  <c:v>6.8803015999999995E-2</c:v>
                </c:pt>
                <c:pt idx="7342">
                  <c:v>5.6422568999999999E-2</c:v>
                </c:pt>
                <c:pt idx="7343">
                  <c:v>6.0565871E-2</c:v>
                </c:pt>
                <c:pt idx="7344">
                  <c:v>-5.7262569999999999E-2</c:v>
                </c:pt>
                <c:pt idx="7345">
                  <c:v>-3.6377709000000001E-2</c:v>
                </c:pt>
                <c:pt idx="7346">
                  <c:v>-3.1733115999999999E-2</c:v>
                </c:pt>
                <c:pt idx="7347">
                  <c:v>3.2987746999999998E-2</c:v>
                </c:pt>
                <c:pt idx="7348">
                  <c:v>-6.1193269000000002E-2</c:v>
                </c:pt>
                <c:pt idx="7349">
                  <c:v>2.2777777999999999E-2</c:v>
                </c:pt>
                <c:pt idx="7350">
                  <c:v>-0.100202429</c:v>
                </c:pt>
                <c:pt idx="7351">
                  <c:v>3.5385703999999997E-2</c:v>
                </c:pt>
                <c:pt idx="7352">
                  <c:v>5.9701493000000001E-2</c:v>
                </c:pt>
                <c:pt idx="7353">
                  <c:v>-1.8021331000000002E-2</c:v>
                </c:pt>
                <c:pt idx="7354">
                  <c:v>-3.2727273000000001E-2</c:v>
                </c:pt>
                <c:pt idx="7355">
                  <c:v>1.1699164E-2</c:v>
                </c:pt>
                <c:pt idx="7356">
                  <c:v>1.7497813000000001E-2</c:v>
                </c:pt>
                <c:pt idx="7357">
                  <c:v>-2.8379770000000002E-3</c:v>
                </c:pt>
                <c:pt idx="7358">
                  <c:v>1.0324484E-2</c:v>
                </c:pt>
                <c:pt idx="7359">
                  <c:v>-9.7138554000000002E-2</c:v>
                </c:pt>
                <c:pt idx="7360">
                  <c:v>-1.8052057E-2</c:v>
                </c:pt>
                <c:pt idx="7361">
                  <c:v>-4.6310432999999998E-2</c:v>
                </c:pt>
                <c:pt idx="7362">
                  <c:v>-4.3890866000000001E-2</c:v>
                </c:pt>
                <c:pt idx="7363">
                  <c:v>-3.6411233000000001E-2</c:v>
                </c:pt>
                <c:pt idx="7364">
                  <c:v>-8.9292330000000003E-2</c:v>
                </c:pt>
                <c:pt idx="7365">
                  <c:v>3.6945810000000002E-3</c:v>
                </c:pt>
                <c:pt idx="7366">
                  <c:v>-6.5740741000000005E-2</c:v>
                </c:pt>
                <c:pt idx="7367">
                  <c:v>-8.3131557999999994E-2</c:v>
                </c:pt>
                <c:pt idx="7368">
                  <c:v>4.0880502999999999E-2</c:v>
                </c:pt>
                <c:pt idx="7369">
                  <c:v>1.5602145E-2</c:v>
                </c:pt>
                <c:pt idx="7370">
                  <c:v>-8.7378639999999997E-3</c:v>
                </c:pt>
                <c:pt idx="7371">
                  <c:v>-0.20960591100000001</c:v>
                </c:pt>
                <c:pt idx="7372">
                  <c:v>3.4782608999999999E-2</c:v>
                </c:pt>
                <c:pt idx="7373">
                  <c:v>1.0810811E-2</c:v>
                </c:pt>
                <c:pt idx="7374">
                  <c:v>-5.6074765999999998E-2</c:v>
                </c:pt>
                <c:pt idx="7375">
                  <c:v>-3.6428571E-2</c:v>
                </c:pt>
                <c:pt idx="7376">
                  <c:v>5.4370267999999999E-2</c:v>
                </c:pt>
                <c:pt idx="7377">
                  <c:v>-5.1351351000000003E-2</c:v>
                </c:pt>
                <c:pt idx="7378">
                  <c:v>-3.8718291000000002E-2</c:v>
                </c:pt>
                <c:pt idx="7379">
                  <c:v>0.113318137</c:v>
                </c:pt>
                <c:pt idx="7380">
                  <c:v>-3.8787878999999997E-2</c:v>
                </c:pt>
                <c:pt idx="7381">
                  <c:v>-7.2568939999999998E-2</c:v>
                </c:pt>
                <c:pt idx="7382">
                  <c:v>3.2085560999999999E-2</c:v>
                </c:pt>
                <c:pt idx="7383">
                  <c:v>0.24236354500000001</c:v>
                </c:pt>
                <c:pt idx="7384">
                  <c:v>0.12660944199999999</c:v>
                </c:pt>
                <c:pt idx="7385">
                  <c:v>4.024349E-2</c:v>
                </c:pt>
                <c:pt idx="7386">
                  <c:v>-1.0269953E-2</c:v>
                </c:pt>
                <c:pt idx="7387">
                  <c:v>1.2004800000000001E-3</c:v>
                </c:pt>
                <c:pt idx="7388">
                  <c:v>2.8823529000000001E-2</c:v>
                </c:pt>
                <c:pt idx="7389">
                  <c:v>6.4724919999999998E-3</c:v>
                </c:pt>
                <c:pt idx="7390">
                  <c:v>-2.5710087999999999E-2</c:v>
                </c:pt>
                <c:pt idx="7391">
                  <c:v>-1.8106996E-2</c:v>
                </c:pt>
                <c:pt idx="7392">
                  <c:v>-4.3727598999999999E-2</c:v>
                </c:pt>
                <c:pt idx="7393">
                  <c:v>0.109800363</c:v>
                </c:pt>
                <c:pt idx="7394">
                  <c:v>-1.5833592E-2</c:v>
                </c:pt>
                <c:pt idx="7395">
                  <c:v>-8.7649402000000001E-2</c:v>
                </c:pt>
                <c:pt idx="7396">
                  <c:v>-4.4642857000000001E-2</c:v>
                </c:pt>
                <c:pt idx="7397">
                  <c:v>-6.9444443999999994E-2</c:v>
                </c:pt>
                <c:pt idx="7398">
                  <c:v>6.4759036000000006E-2</c:v>
                </c:pt>
                <c:pt idx="7399">
                  <c:v>-4.4469782999999999E-2</c:v>
                </c:pt>
                <c:pt idx="7400">
                  <c:v>-7.7581394999999997E-2</c:v>
                </c:pt>
                <c:pt idx="7401">
                  <c:v>-0.16246607199999999</c:v>
                </c:pt>
                <c:pt idx="7402">
                  <c:v>-0.759830801</c:v>
                </c:pt>
                <c:pt idx="7403">
                  <c:v>5.8139530000000002E-3</c:v>
                </c:pt>
                <c:pt idx="7404">
                  <c:v>-5.1249999999999997E-2</c:v>
                </c:pt>
                <c:pt idx="7405">
                  <c:v>2.5695029000000001E-2</c:v>
                </c:pt>
                <c:pt idx="7406">
                  <c:v>-8.3318529000000002E-2</c:v>
                </c:pt>
                <c:pt idx="7407">
                  <c:v>-2.6256564E-2</c:v>
                </c:pt>
                <c:pt idx="7408">
                  <c:v>1.965602E-2</c:v>
                </c:pt>
                <c:pt idx="7409">
                  <c:v>3.5953978999999997E-2</c:v>
                </c:pt>
                <c:pt idx="7410">
                  <c:v>-0.10226537199999999</c:v>
                </c:pt>
                <c:pt idx="7411">
                  <c:v>-2.2355507E-2</c:v>
                </c:pt>
                <c:pt idx="7412">
                  <c:v>-2.6178010000000002E-2</c:v>
                </c:pt>
                <c:pt idx="7413">
                  <c:v>-1.3956311000000001E-2</c:v>
                </c:pt>
                <c:pt idx="7414">
                  <c:v>2.9239769999999999E-3</c:v>
                </c:pt>
                <c:pt idx="7415">
                  <c:v>1.7084281999999999E-2</c:v>
                </c:pt>
                <c:pt idx="7416">
                  <c:v>7.301587E-3</c:v>
                </c:pt>
                <c:pt idx="7417">
                  <c:v>-0.16483516500000001</c:v>
                </c:pt>
                <c:pt idx="7418">
                  <c:v>1.0506466000000001E-2</c:v>
                </c:pt>
                <c:pt idx="7419">
                  <c:v>-1.145959E-2</c:v>
                </c:pt>
                <c:pt idx="7420">
                  <c:v>0.12222222200000001</c:v>
                </c:pt>
                <c:pt idx="7421">
                  <c:v>2.7436410000000001E-2</c:v>
                </c:pt>
                <c:pt idx="7422">
                  <c:v>9.5238099999999997E-4</c:v>
                </c:pt>
                <c:pt idx="7423">
                  <c:v>-9.8192770999999998E-2</c:v>
                </c:pt>
                <c:pt idx="7424">
                  <c:v>0.28384279499999998</c:v>
                </c:pt>
                <c:pt idx="7425">
                  <c:v>-4.7914817999999998E-2</c:v>
                </c:pt>
                <c:pt idx="7426">
                  <c:v>1.5203426000000001E-2</c:v>
                </c:pt>
                <c:pt idx="7427">
                  <c:v>-3.7235627E-2</c:v>
                </c:pt>
                <c:pt idx="7428">
                  <c:v>1.4669926999999999E-2</c:v>
                </c:pt>
                <c:pt idx="7429">
                  <c:v>-0.15890028</c:v>
                </c:pt>
                <c:pt idx="7430">
                  <c:v>1.4005599999999999E-3</c:v>
                </c:pt>
                <c:pt idx="7431">
                  <c:v>-0.16155988900000001</c:v>
                </c:pt>
                <c:pt idx="7432">
                  <c:v>1.3978088E-2</c:v>
                </c:pt>
                <c:pt idx="7433">
                  <c:v>-0.14005235599999999</c:v>
                </c:pt>
                <c:pt idx="7434">
                  <c:v>-8.54597E-2</c:v>
                </c:pt>
                <c:pt idx="7435">
                  <c:v>-0.18984889599999999</c:v>
                </c:pt>
                <c:pt idx="7436">
                  <c:v>8.4033609999999998E-3</c:v>
                </c:pt>
                <c:pt idx="7437">
                  <c:v>2.9118774E-2</c:v>
                </c:pt>
                <c:pt idx="7438">
                  <c:v>7.7702700000000001E-3</c:v>
                </c:pt>
                <c:pt idx="7439">
                  <c:v>-4.3571429000000002E-2</c:v>
                </c:pt>
                <c:pt idx="7440">
                  <c:v>-0.104945262</c:v>
                </c:pt>
                <c:pt idx="7441">
                  <c:v>-4.5325045000000001E-2</c:v>
                </c:pt>
                <c:pt idx="7442">
                  <c:v>6.7645643000000005E-2</c:v>
                </c:pt>
                <c:pt idx="7443">
                  <c:v>7.5385690000000002E-3</c:v>
                </c:pt>
                <c:pt idx="7444">
                  <c:v>2.5486726000000001E-2</c:v>
                </c:pt>
                <c:pt idx="7445">
                  <c:v>-2.6104418000000001E-2</c:v>
                </c:pt>
                <c:pt idx="7446">
                  <c:v>0.20807339399999999</c:v>
                </c:pt>
                <c:pt idx="7447">
                  <c:v>1.5911873E-2</c:v>
                </c:pt>
                <c:pt idx="7448">
                  <c:v>-5.7115660000000004E-3</c:v>
                </c:pt>
                <c:pt idx="7449">
                  <c:v>-0.21730439700000001</c:v>
                </c:pt>
                <c:pt idx="7450">
                  <c:v>6.6783831000000002E-2</c:v>
                </c:pt>
                <c:pt idx="7451">
                  <c:v>-4.9438202000000001E-2</c:v>
                </c:pt>
                <c:pt idx="7452">
                  <c:v>0.11294964</c:v>
                </c:pt>
                <c:pt idx="7453">
                  <c:v>0.175298805</c:v>
                </c:pt>
                <c:pt idx="7454">
                  <c:v>-7.7519379999999999E-3</c:v>
                </c:pt>
                <c:pt idx="7455">
                  <c:v>8.4880636999999995E-2</c:v>
                </c:pt>
                <c:pt idx="7456">
                  <c:v>-0.353677621</c:v>
                </c:pt>
                <c:pt idx="7457">
                  <c:v>-8.7609512E-2</c:v>
                </c:pt>
                <c:pt idx="7458">
                  <c:v>2.6104418000000001E-2</c:v>
                </c:pt>
                <c:pt idx="7459">
                  <c:v>1.5916574999999999E-2</c:v>
                </c:pt>
                <c:pt idx="7460">
                  <c:v>8.3333332999999996E-2</c:v>
                </c:pt>
                <c:pt idx="7461">
                  <c:v>-3.8338657999999998E-2</c:v>
                </c:pt>
                <c:pt idx="7462">
                  <c:v>0.32781457000000003</c:v>
                </c:pt>
                <c:pt idx="7463">
                  <c:v>7.2881355999999994E-2</c:v>
                </c:pt>
                <c:pt idx="7464">
                  <c:v>7.7876109999999998E-3</c:v>
                </c:pt>
                <c:pt idx="7465">
                  <c:v>-6.5789474000000001E-2</c:v>
                </c:pt>
                <c:pt idx="7466">
                  <c:v>6.2343358000000001E-2</c:v>
                </c:pt>
                <c:pt idx="7467">
                  <c:v>7.0498084000000003E-2</c:v>
                </c:pt>
                <c:pt idx="7468">
                  <c:v>-0.46462540699999999</c:v>
                </c:pt>
                <c:pt idx="7469">
                  <c:v>-7.4023303999999998E-2</c:v>
                </c:pt>
                <c:pt idx="7470">
                  <c:v>6.036217E-3</c:v>
                </c:pt>
                <c:pt idx="7471">
                  <c:v>0.30782918100000001</c:v>
                </c:pt>
                <c:pt idx="7472">
                  <c:v>-4.2647711999999997E-2</c:v>
                </c:pt>
                <c:pt idx="7473">
                  <c:v>-6.5905553000000006E-2</c:v>
                </c:pt>
                <c:pt idx="7474">
                  <c:v>1.2017709999999999E-2</c:v>
                </c:pt>
                <c:pt idx="7475">
                  <c:v>-0.49008919699999998</c:v>
                </c:pt>
                <c:pt idx="7476">
                  <c:v>-5.2459015999999997E-2</c:v>
                </c:pt>
                <c:pt idx="7477">
                  <c:v>7.3499389999999998E-3</c:v>
                </c:pt>
                <c:pt idx="7478">
                  <c:v>5.5523424000000002E-2</c:v>
                </c:pt>
                <c:pt idx="7479">
                  <c:v>-2.1321959999999998E-3</c:v>
                </c:pt>
                <c:pt idx="7480">
                  <c:v>-2.3732469999999999E-2</c:v>
                </c:pt>
                <c:pt idx="7481">
                  <c:v>-4.9668869999999997E-3</c:v>
                </c:pt>
                <c:pt idx="7482">
                  <c:v>-7.4422247999999996E-2</c:v>
                </c:pt>
                <c:pt idx="7483">
                  <c:v>6.8330362000000006E-2</c:v>
                </c:pt>
                <c:pt idx="7484">
                  <c:v>-5.2631578999999998E-2</c:v>
                </c:pt>
                <c:pt idx="7485">
                  <c:v>0.11061452500000001</c:v>
                </c:pt>
                <c:pt idx="7486">
                  <c:v>-3.8205242E-2</c:v>
                </c:pt>
                <c:pt idx="7487">
                  <c:v>-0.21925851399999999</c:v>
                </c:pt>
                <c:pt idx="7488">
                  <c:v>-7.03125E-2</c:v>
                </c:pt>
                <c:pt idx="7489">
                  <c:v>-1.6798879999999999E-2</c:v>
                </c:pt>
                <c:pt idx="7490">
                  <c:v>-2.4896266E-2</c:v>
                </c:pt>
                <c:pt idx="7491">
                  <c:v>4.840764E-3</c:v>
                </c:pt>
                <c:pt idx="7492">
                  <c:v>-0.17919362899999999</c:v>
                </c:pt>
                <c:pt idx="7493">
                  <c:v>4.8192771000000002E-2</c:v>
                </c:pt>
                <c:pt idx="7494">
                  <c:v>4.6620050000000003E-3</c:v>
                </c:pt>
                <c:pt idx="7495">
                  <c:v>8.8225648000000004E-2</c:v>
                </c:pt>
                <c:pt idx="7496">
                  <c:v>-0.179497407</c:v>
                </c:pt>
                <c:pt idx="7497">
                  <c:v>-1.9230769000000002E-2</c:v>
                </c:pt>
                <c:pt idx="7498">
                  <c:v>0</c:v>
                </c:pt>
                <c:pt idx="7499">
                  <c:v>-7.3170732000000002E-2</c:v>
                </c:pt>
                <c:pt idx="7500">
                  <c:v>6.2727273E-2</c:v>
                </c:pt>
                <c:pt idx="7501">
                  <c:v>0.110552764</c:v>
                </c:pt>
                <c:pt idx="7502">
                  <c:v>-0.15748031500000001</c:v>
                </c:pt>
                <c:pt idx="7503">
                  <c:v>-8.9561270999999998E-2</c:v>
                </c:pt>
                <c:pt idx="7504">
                  <c:v>-3.4271099999999999E-2</c:v>
                </c:pt>
                <c:pt idx="7505">
                  <c:v>-0.16459627299999999</c:v>
                </c:pt>
                <c:pt idx="7506">
                  <c:v>5.1356994000000003E-2</c:v>
                </c:pt>
                <c:pt idx="7507">
                  <c:v>-2.2543352999999999E-2</c:v>
                </c:pt>
                <c:pt idx="7508">
                  <c:v>0.10828025500000001</c:v>
                </c:pt>
                <c:pt idx="7509">
                  <c:v>-5.6603774000000003E-2</c:v>
                </c:pt>
                <c:pt idx="7510">
                  <c:v>1.4372582E-2</c:v>
                </c:pt>
                <c:pt idx="7511">
                  <c:v>-8.2601962000000001E-2</c:v>
                </c:pt>
                <c:pt idx="7512">
                  <c:v>3.033839E-3</c:v>
                </c:pt>
                <c:pt idx="7513">
                  <c:v>-1.7066086000000001E-2</c:v>
                </c:pt>
                <c:pt idx="7514">
                  <c:v>0</c:v>
                </c:pt>
                <c:pt idx="7515">
                  <c:v>-9.0191660000000003E-3</c:v>
                </c:pt>
                <c:pt idx="7516">
                  <c:v>2.6213592000000001E-2</c:v>
                </c:pt>
                <c:pt idx="7517">
                  <c:v>-0.19025974000000001</c:v>
                </c:pt>
                <c:pt idx="7518">
                  <c:v>1.5647569E-2</c:v>
                </c:pt>
                <c:pt idx="7519">
                  <c:v>9.5628420000000002E-3</c:v>
                </c:pt>
                <c:pt idx="7520">
                  <c:v>0.101928375</c:v>
                </c:pt>
                <c:pt idx="7521">
                  <c:v>-0.20854887</c:v>
                </c:pt>
                <c:pt idx="7522">
                  <c:v>-2.7863776999999999E-2</c:v>
                </c:pt>
                <c:pt idx="7523">
                  <c:v>-8.7912087999999999E-2</c:v>
                </c:pt>
                <c:pt idx="7524">
                  <c:v>-0.223557692</c:v>
                </c:pt>
                <c:pt idx="7525">
                  <c:v>-0.127272727</c:v>
                </c:pt>
                <c:pt idx="7526">
                  <c:v>4.1325391000000003E-2</c:v>
                </c:pt>
                <c:pt idx="7527">
                  <c:v>-1.1155378000000001E-2</c:v>
                </c:pt>
                <c:pt idx="7528">
                  <c:v>-1.1819415E-2</c:v>
                </c:pt>
                <c:pt idx="7529">
                  <c:v>2.7491409000000001E-2</c:v>
                </c:pt>
                <c:pt idx="7530">
                  <c:v>-8.2915412999999993E-2</c:v>
                </c:pt>
                <c:pt idx="7531">
                  <c:v>-0.26986755000000001</c:v>
                </c:pt>
                <c:pt idx="7532">
                  <c:v>-0.16217990800000001</c:v>
                </c:pt>
                <c:pt idx="7533">
                  <c:v>-9.3865483999999999E-2</c:v>
                </c:pt>
                <c:pt idx="7534">
                  <c:v>-2.4191495E-2</c:v>
                </c:pt>
                <c:pt idx="7535">
                  <c:v>-5.7657658000000001E-2</c:v>
                </c:pt>
                <c:pt idx="7536">
                  <c:v>-7.3350254000000004E-2</c:v>
                </c:pt>
                <c:pt idx="7537">
                  <c:v>4.7997113000000001E-2</c:v>
                </c:pt>
                <c:pt idx="7538">
                  <c:v>-7.4241446000000003E-2</c:v>
                </c:pt>
                <c:pt idx="7539">
                  <c:v>-1.9201229E-2</c:v>
                </c:pt>
                <c:pt idx="7540">
                  <c:v>-3.8623596000000003E-2</c:v>
                </c:pt>
                <c:pt idx="7541">
                  <c:v>-0.113428944</c:v>
                </c:pt>
                <c:pt idx="7542">
                  <c:v>-7.4516129E-2</c:v>
                </c:pt>
                <c:pt idx="7543">
                  <c:v>-2.6232344000000001E-2</c:v>
                </c:pt>
                <c:pt idx="7544">
                  <c:v>0.104066986</c:v>
                </c:pt>
                <c:pt idx="7545">
                  <c:v>-6.8586071999999998E-2</c:v>
                </c:pt>
                <c:pt idx="7546">
                  <c:v>-3.5323049000000002E-2</c:v>
                </c:pt>
                <c:pt idx="7547">
                  <c:v>0.10125142199999999</c:v>
                </c:pt>
                <c:pt idx="7548">
                  <c:v>4.2918455000000001E-2</c:v>
                </c:pt>
                <c:pt idx="7549">
                  <c:v>-3.6915748999999998E-2</c:v>
                </c:pt>
                <c:pt idx="7550">
                  <c:v>0.25563496400000002</c:v>
                </c:pt>
                <c:pt idx="7551">
                  <c:v>-5.5376344000000001E-2</c:v>
                </c:pt>
                <c:pt idx="7552">
                  <c:v>3.9249891000000002E-2</c:v>
                </c:pt>
                <c:pt idx="7553">
                  <c:v>-7.9587519999999995E-2</c:v>
                </c:pt>
                <c:pt idx="7554">
                  <c:v>4.7567567999999998E-2</c:v>
                </c:pt>
                <c:pt idx="7555">
                  <c:v>-0.47778063199999998</c:v>
                </c:pt>
                <c:pt idx="7556">
                  <c:v>-0.16171792199999999</c:v>
                </c:pt>
                <c:pt idx="7557">
                  <c:v>4.9532710000000001E-2</c:v>
                </c:pt>
                <c:pt idx="7558">
                  <c:v>-0.116585262</c:v>
                </c:pt>
                <c:pt idx="7559">
                  <c:v>0</c:v>
                </c:pt>
                <c:pt idx="7560">
                  <c:v>-3.9564219999999997E-2</c:v>
                </c:pt>
                <c:pt idx="7561">
                  <c:v>-4.6849757999999998E-2</c:v>
                </c:pt>
                <c:pt idx="7562">
                  <c:v>-0.10465604000000001</c:v>
                </c:pt>
                <c:pt idx="7563">
                  <c:v>-5.2812858999999997E-2</c:v>
                </c:pt>
                <c:pt idx="7564">
                  <c:v>2.4281467000000001E-2</c:v>
                </c:pt>
                <c:pt idx="7565">
                  <c:v>4.2352940999999998E-2</c:v>
                </c:pt>
                <c:pt idx="7566">
                  <c:v>-0.11246376800000001</c:v>
                </c:pt>
                <c:pt idx="7567">
                  <c:v>4.4210526E-2</c:v>
                </c:pt>
                <c:pt idx="7568">
                  <c:v>4.3607531999999997E-2</c:v>
                </c:pt>
                <c:pt idx="7569">
                  <c:v>-4.6720151000000001E-2</c:v>
                </c:pt>
                <c:pt idx="7570">
                  <c:v>9.3333333000000004E-2</c:v>
                </c:pt>
                <c:pt idx="7571">
                  <c:v>-3.6564332999999997E-2</c:v>
                </c:pt>
                <c:pt idx="7572">
                  <c:v>7.9248610000000001E-3</c:v>
                </c:pt>
                <c:pt idx="7573">
                  <c:v>3.5040430999999997E-2</c:v>
                </c:pt>
                <c:pt idx="7574">
                  <c:v>0</c:v>
                </c:pt>
                <c:pt idx="7575">
                  <c:v>1.0227273E-2</c:v>
                </c:pt>
                <c:pt idx="7576">
                  <c:v>4.3750000000000004E-3</c:v>
                </c:pt>
                <c:pt idx="7577">
                  <c:v>3.3266128999999998E-2</c:v>
                </c:pt>
                <c:pt idx="7578">
                  <c:v>-5.9701490000000001E-3</c:v>
                </c:pt>
                <c:pt idx="7579">
                  <c:v>4.9899530999999997E-2</c:v>
                </c:pt>
                <c:pt idx="7580">
                  <c:v>-3.7933094000000001E-2</c:v>
                </c:pt>
                <c:pt idx="7581">
                  <c:v>-0.33380480899999998</c:v>
                </c:pt>
                <c:pt idx="7582">
                  <c:v>6.9069068999999997E-2</c:v>
                </c:pt>
                <c:pt idx="7583">
                  <c:v>-8.2358339000000003E-2</c:v>
                </c:pt>
                <c:pt idx="7584">
                  <c:v>3.0450669999999999E-2</c:v>
                </c:pt>
                <c:pt idx="7585">
                  <c:v>9.02935E-4</c:v>
                </c:pt>
                <c:pt idx="7586">
                  <c:v>8.0498866000000002E-2</c:v>
                </c:pt>
                <c:pt idx="7587">
                  <c:v>-2.9569892E-2</c:v>
                </c:pt>
                <c:pt idx="7588">
                  <c:v>-0.105058366</c:v>
                </c:pt>
                <c:pt idx="7589">
                  <c:v>-9.7280334999999996E-2</c:v>
                </c:pt>
                <c:pt idx="7590">
                  <c:v>6.1633281999999998E-2</c:v>
                </c:pt>
                <c:pt idx="7591">
                  <c:v>-9.7687588000000006E-2</c:v>
                </c:pt>
                <c:pt idx="7592">
                  <c:v>-0.17613636399999999</c:v>
                </c:pt>
                <c:pt idx="7593">
                  <c:v>9.5238094999999995E-2</c:v>
                </c:pt>
                <c:pt idx="7594">
                  <c:v>3.7864078000000002E-2</c:v>
                </c:pt>
                <c:pt idx="7595">
                  <c:v>5.2631578999999998E-2</c:v>
                </c:pt>
                <c:pt idx="7596">
                  <c:v>-3.3563672000000003E-2</c:v>
                </c:pt>
                <c:pt idx="7597">
                  <c:v>5.7291666999999998E-2</c:v>
                </c:pt>
                <c:pt idx="7598">
                  <c:v>-2.2784809999999999E-2</c:v>
                </c:pt>
                <c:pt idx="7599">
                  <c:v>-9.2154132E-2</c:v>
                </c:pt>
                <c:pt idx="7600">
                  <c:v>2.8505393E-2</c:v>
                </c:pt>
                <c:pt idx="7601">
                  <c:v>6.2456627000000001E-2</c:v>
                </c:pt>
                <c:pt idx="7602">
                  <c:v>4.6280992E-2</c:v>
                </c:pt>
                <c:pt idx="7603">
                  <c:v>2.8842465000000001E-2</c:v>
                </c:pt>
                <c:pt idx="7604">
                  <c:v>2.8870085E-2</c:v>
                </c:pt>
                <c:pt idx="7605">
                  <c:v>3.3187226E-2</c:v>
                </c:pt>
                <c:pt idx="7606">
                  <c:v>6.5616800000000005E-4</c:v>
                </c:pt>
                <c:pt idx="7607">
                  <c:v>8.1873572000000006E-2</c:v>
                </c:pt>
                <c:pt idx="7608">
                  <c:v>6.2179956000000002E-2</c:v>
                </c:pt>
                <c:pt idx="7609">
                  <c:v>-3.6357986000000002E-2</c:v>
                </c:pt>
                <c:pt idx="7610">
                  <c:v>1.2391574000000001E-2</c:v>
                </c:pt>
                <c:pt idx="7611">
                  <c:v>-7.4074074000000004E-2</c:v>
                </c:pt>
                <c:pt idx="7612">
                  <c:v>-6.0704767999999999E-2</c:v>
                </c:pt>
                <c:pt idx="7613">
                  <c:v>-2.0449898000000001E-2</c:v>
                </c:pt>
                <c:pt idx="7614">
                  <c:v>-0.123287671</c:v>
                </c:pt>
                <c:pt idx="7615">
                  <c:v>-5.1094891000000003E-2</c:v>
                </c:pt>
                <c:pt idx="7616">
                  <c:v>-0.29582577100000002</c:v>
                </c:pt>
                <c:pt idx="7617">
                  <c:v>4.6319272000000002E-2</c:v>
                </c:pt>
                <c:pt idx="7618">
                  <c:v>-3.9361701999999998E-2</c:v>
                </c:pt>
                <c:pt idx="7619">
                  <c:v>-4.8991354000000001E-2</c:v>
                </c:pt>
                <c:pt idx="7620">
                  <c:v>2.2524437000000001E-2</c:v>
                </c:pt>
                <c:pt idx="7621">
                  <c:v>-2.4324324000000001E-2</c:v>
                </c:pt>
                <c:pt idx="7622">
                  <c:v>5.6369790000000003E-3</c:v>
                </c:pt>
                <c:pt idx="7623">
                  <c:v>5.3368328999999999E-2</c:v>
                </c:pt>
                <c:pt idx="7624">
                  <c:v>-5.6565139E-2</c:v>
                </c:pt>
                <c:pt idx="7625">
                  <c:v>1.2903229999999999E-3</c:v>
                </c:pt>
                <c:pt idx="7626">
                  <c:v>3.5192563000000003E-2</c:v>
                </c:pt>
                <c:pt idx="7627">
                  <c:v>-8.6726763999999998E-2</c:v>
                </c:pt>
                <c:pt idx="7628">
                  <c:v>-8.3713851000000006E-2</c:v>
                </c:pt>
                <c:pt idx="7629">
                  <c:v>-1.2830794E-2</c:v>
                </c:pt>
                <c:pt idx="7630">
                  <c:v>9.3625498000000001E-2</c:v>
                </c:pt>
                <c:pt idx="7631">
                  <c:v>-0.107205624</c:v>
                </c:pt>
                <c:pt idx="7632">
                  <c:v>3.059441E-3</c:v>
                </c:pt>
                <c:pt idx="7633">
                  <c:v>5.5188678999999997E-2</c:v>
                </c:pt>
                <c:pt idx="7634">
                  <c:v>-0.14990859200000001</c:v>
                </c:pt>
                <c:pt idx="7635">
                  <c:v>-1.074691E-2</c:v>
                </c:pt>
                <c:pt idx="7636">
                  <c:v>1.3967311E-2</c:v>
                </c:pt>
                <c:pt idx="7637">
                  <c:v>-3.7735849999999999E-3</c:v>
                </c:pt>
                <c:pt idx="7638">
                  <c:v>8.3575579999999993E-3</c:v>
                </c:pt>
                <c:pt idx="7639">
                  <c:v>-4.5362676999999997E-2</c:v>
                </c:pt>
                <c:pt idx="7640">
                  <c:v>-1.1587489999999999E-3</c:v>
                </c:pt>
                <c:pt idx="7641">
                  <c:v>-0.14903403900000001</c:v>
                </c:pt>
                <c:pt idx="7642">
                  <c:v>3.1358885000000003E-2</c:v>
                </c:pt>
                <c:pt idx="7643">
                  <c:v>1.7241379000000001E-2</c:v>
                </c:pt>
                <c:pt idx="7644">
                  <c:v>-6.8195780999999997E-2</c:v>
                </c:pt>
                <c:pt idx="7645">
                  <c:v>2.0736133E-2</c:v>
                </c:pt>
                <c:pt idx="7646">
                  <c:v>0.13582554499999999</c:v>
                </c:pt>
                <c:pt idx="7647">
                  <c:v>-0.10204081600000001</c:v>
                </c:pt>
                <c:pt idx="7648">
                  <c:v>0</c:v>
                </c:pt>
                <c:pt idx="7649">
                  <c:v>-5.0706266E-2</c:v>
                </c:pt>
                <c:pt idx="7650">
                  <c:v>-8.3916080000000001E-3</c:v>
                </c:pt>
                <c:pt idx="7651">
                  <c:v>7.6822917000000004E-2</c:v>
                </c:pt>
                <c:pt idx="7652">
                  <c:v>-6.6994189999999999E-3</c:v>
                </c:pt>
                <c:pt idx="7653">
                  <c:v>-0.111716621</c:v>
                </c:pt>
                <c:pt idx="7654">
                  <c:v>-1.4763780000000001E-2</c:v>
                </c:pt>
                <c:pt idx="7655">
                  <c:v>0.12834978799999999</c:v>
                </c:pt>
                <c:pt idx="7656">
                  <c:v>1.8450179999999999E-3</c:v>
                </c:pt>
                <c:pt idx="7657">
                  <c:v>-0.168910649</c:v>
                </c:pt>
                <c:pt idx="7658">
                  <c:v>-3.1052329E-2</c:v>
                </c:pt>
                <c:pt idx="7659">
                  <c:v>-2.5525526E-2</c:v>
                </c:pt>
                <c:pt idx="7660">
                  <c:v>5.0463439999999998E-2</c:v>
                </c:pt>
                <c:pt idx="7661">
                  <c:v>-0.20408163300000001</c:v>
                </c:pt>
                <c:pt idx="7662">
                  <c:v>2.150538E-3</c:v>
                </c:pt>
                <c:pt idx="7663">
                  <c:v>-0.01</c:v>
                </c:pt>
                <c:pt idx="7664">
                  <c:v>-2.0454545000000001E-2</c:v>
                </c:pt>
                <c:pt idx="7665">
                  <c:v>-1.2492191999999999E-2</c:v>
                </c:pt>
                <c:pt idx="7666">
                  <c:v>1.0471204E-2</c:v>
                </c:pt>
                <c:pt idx="7667">
                  <c:v>-0.100371747</c:v>
                </c:pt>
                <c:pt idx="7668">
                  <c:v>2.6388888999999999E-2</c:v>
                </c:pt>
                <c:pt idx="7669">
                  <c:v>-0.16525900900000001</c:v>
                </c:pt>
                <c:pt idx="7670">
                  <c:v>-0.27914798200000002</c:v>
                </c:pt>
                <c:pt idx="7671">
                  <c:v>-0.1225</c:v>
                </c:pt>
                <c:pt idx="7672">
                  <c:v>3.2730560999999998E-2</c:v>
                </c:pt>
                <c:pt idx="7673">
                  <c:v>2.3364486E-2</c:v>
                </c:pt>
                <c:pt idx="7674">
                  <c:v>0.23116615099999999</c:v>
                </c:pt>
                <c:pt idx="7675">
                  <c:v>-8.1924576999999998E-2</c:v>
                </c:pt>
                <c:pt idx="7676">
                  <c:v>1.6528925999999999E-2</c:v>
                </c:pt>
                <c:pt idx="7677">
                  <c:v>0.14882772699999999</c:v>
                </c:pt>
                <c:pt idx="7678">
                  <c:v>2.2653722000000001E-2</c:v>
                </c:pt>
                <c:pt idx="7679">
                  <c:v>-2.5472789999999999E-2</c:v>
                </c:pt>
                <c:pt idx="7680">
                  <c:v>-7.8125E-3</c:v>
                </c:pt>
                <c:pt idx="7681">
                  <c:v>2.2653722000000001E-2</c:v>
                </c:pt>
                <c:pt idx="7682">
                  <c:v>3.0444000000000001E-4</c:v>
                </c:pt>
                <c:pt idx="7683">
                  <c:v>7.0634921000000003E-2</c:v>
                </c:pt>
                <c:pt idx="7684">
                  <c:v>-1.4888340000000001E-3</c:v>
                </c:pt>
                <c:pt idx="7685">
                  <c:v>3.128259E-3</c:v>
                </c:pt>
                <c:pt idx="7686">
                  <c:v>-2.5472789999999999E-2</c:v>
                </c:pt>
                <c:pt idx="7687">
                  <c:v>-7.9584774999999996E-2</c:v>
                </c:pt>
                <c:pt idx="7688">
                  <c:v>1.831502E-3</c:v>
                </c:pt>
                <c:pt idx="7689">
                  <c:v>-0.14555468099999999</c:v>
                </c:pt>
                <c:pt idx="7690">
                  <c:v>3.4392229000000003E-2</c:v>
                </c:pt>
                <c:pt idx="7691">
                  <c:v>-5.7251907999999997E-2</c:v>
                </c:pt>
                <c:pt idx="7692">
                  <c:v>4.8015873000000001E-2</c:v>
                </c:pt>
                <c:pt idx="7693">
                  <c:v>6.4604185999999994E-2</c:v>
                </c:pt>
                <c:pt idx="7694">
                  <c:v>-7.0414200999999996E-2</c:v>
                </c:pt>
                <c:pt idx="7695">
                  <c:v>-3.5069798999999999E-2</c:v>
                </c:pt>
                <c:pt idx="7696">
                  <c:v>-5.6137724999999999E-2</c:v>
                </c:pt>
                <c:pt idx="7697">
                  <c:v>-5.7280280000000003E-2</c:v>
                </c:pt>
                <c:pt idx="7698">
                  <c:v>2.4640657E-2</c:v>
                </c:pt>
                <c:pt idx="7699">
                  <c:v>-8.9010282999999996E-2</c:v>
                </c:pt>
                <c:pt idx="7700">
                  <c:v>-6.7114089999999998E-3</c:v>
                </c:pt>
                <c:pt idx="7701">
                  <c:v>-3.1880286000000001E-2</c:v>
                </c:pt>
                <c:pt idx="7702">
                  <c:v>3.9085989999999996E-3</c:v>
                </c:pt>
                <c:pt idx="7703">
                  <c:v>1.9841270000000001E-2</c:v>
                </c:pt>
                <c:pt idx="7704">
                  <c:v>-3.4825871000000001E-2</c:v>
                </c:pt>
                <c:pt idx="7705">
                  <c:v>-1.6842105E-2</c:v>
                </c:pt>
                <c:pt idx="7706">
                  <c:v>-5.2887960999999997E-2</c:v>
                </c:pt>
                <c:pt idx="7707">
                  <c:v>8.1692194999999995E-2</c:v>
                </c:pt>
                <c:pt idx="7708">
                  <c:v>1.450677E-2</c:v>
                </c:pt>
                <c:pt idx="7709">
                  <c:v>-3.5657689999999999E-3</c:v>
                </c:pt>
                <c:pt idx="7710">
                  <c:v>-7.5102880999999996E-2</c:v>
                </c:pt>
                <c:pt idx="7711">
                  <c:v>-4.2312277000000002E-2</c:v>
                </c:pt>
                <c:pt idx="7712">
                  <c:v>3.3805888999999999E-2</c:v>
                </c:pt>
                <c:pt idx="7713">
                  <c:v>4.5503792000000001E-2</c:v>
                </c:pt>
                <c:pt idx="7714">
                  <c:v>-5.9398496000000002E-2</c:v>
                </c:pt>
                <c:pt idx="7715">
                  <c:v>-0.23158015400000001</c:v>
                </c:pt>
                <c:pt idx="7716">
                  <c:v>-0.135121457</c:v>
                </c:pt>
                <c:pt idx="7717">
                  <c:v>-2.518892E-3</c:v>
                </c:pt>
                <c:pt idx="7718">
                  <c:v>9.6882641000000005E-2</c:v>
                </c:pt>
                <c:pt idx="7719">
                  <c:v>-1.3968776E-2</c:v>
                </c:pt>
                <c:pt idx="7720">
                  <c:v>2.5075988E-2</c:v>
                </c:pt>
                <c:pt idx="7721">
                  <c:v>-2.8512993E-2</c:v>
                </c:pt>
                <c:pt idx="7722">
                  <c:v>1.4656143999999999E-2</c:v>
                </c:pt>
                <c:pt idx="7723">
                  <c:v>5.2724077000000001E-2</c:v>
                </c:pt>
                <c:pt idx="7724">
                  <c:v>-9.6774193999999994E-2</c:v>
                </c:pt>
                <c:pt idx="7725">
                  <c:v>9.0481785999999995E-2</c:v>
                </c:pt>
                <c:pt idx="7726">
                  <c:v>-5.0528119000000003E-2</c:v>
                </c:pt>
                <c:pt idx="7727">
                  <c:v>5.5977884999999998E-2</c:v>
                </c:pt>
                <c:pt idx="7728">
                  <c:v>-2.8586838999999999E-2</c:v>
                </c:pt>
                <c:pt idx="7729">
                  <c:v>3.2295271E-2</c:v>
                </c:pt>
                <c:pt idx="7730">
                  <c:v>-1.0883904999999999E-2</c:v>
                </c:pt>
                <c:pt idx="7731">
                  <c:v>1.244168E-2</c:v>
                </c:pt>
                <c:pt idx="7732">
                  <c:v>-0.15205128200000001</c:v>
                </c:pt>
                <c:pt idx="7733">
                  <c:v>-3.3013204999999997E-2</c:v>
                </c:pt>
                <c:pt idx="7734">
                  <c:v>1.6509434E-2</c:v>
                </c:pt>
                <c:pt idx="7735">
                  <c:v>0.198278181</c:v>
                </c:pt>
                <c:pt idx="7736">
                  <c:v>-8.0046856999999999E-2</c:v>
                </c:pt>
                <c:pt idx="7737">
                  <c:v>1.6282225000000001E-2</c:v>
                </c:pt>
                <c:pt idx="7738">
                  <c:v>0.165898618</c:v>
                </c:pt>
                <c:pt idx="7739">
                  <c:v>-0.20089875800000001</c:v>
                </c:pt>
                <c:pt idx="7740">
                  <c:v>2.7934713999999999E-2</c:v>
                </c:pt>
                <c:pt idx="7741">
                  <c:v>-2.1260147E-2</c:v>
                </c:pt>
                <c:pt idx="7742">
                  <c:v>-8.0786940000000002E-2</c:v>
                </c:pt>
                <c:pt idx="7743">
                  <c:v>-0.121350887</c:v>
                </c:pt>
                <c:pt idx="7744">
                  <c:v>5.6892067999999997E-2</c:v>
                </c:pt>
                <c:pt idx="7745">
                  <c:v>3.7153652000000002E-2</c:v>
                </c:pt>
                <c:pt idx="7746">
                  <c:v>-2.9002320000000002E-2</c:v>
                </c:pt>
                <c:pt idx="7747">
                  <c:v>-6.7335004000000004E-2</c:v>
                </c:pt>
                <c:pt idx="7748">
                  <c:v>1.6949153000000002E-2</c:v>
                </c:pt>
                <c:pt idx="7749">
                  <c:v>-1.3082584E-2</c:v>
                </c:pt>
                <c:pt idx="7750">
                  <c:v>-0.215081405</c:v>
                </c:pt>
                <c:pt idx="7751">
                  <c:v>-0.26856471999999998</c:v>
                </c:pt>
                <c:pt idx="7752">
                  <c:v>-0.25507717299999999</c:v>
                </c:pt>
                <c:pt idx="7753">
                  <c:v>-2.7317073000000001E-2</c:v>
                </c:pt>
                <c:pt idx="7754">
                  <c:v>-0.45347593600000002</c:v>
                </c:pt>
                <c:pt idx="7755">
                  <c:v>-1.7142857000000001E-2</c:v>
                </c:pt>
                <c:pt idx="7756">
                  <c:v>-8.6399339000000006E-2</c:v>
                </c:pt>
                <c:pt idx="7757">
                  <c:v>-4.1782729999999997E-3</c:v>
                </c:pt>
                <c:pt idx="7758">
                  <c:v>0.21732283499999999</c:v>
                </c:pt>
                <c:pt idx="7759">
                  <c:v>2.7075810000000001E-3</c:v>
                </c:pt>
                <c:pt idx="7760">
                  <c:v>-0.01</c:v>
                </c:pt>
                <c:pt idx="7761">
                  <c:v>-2.8092656000000001E-2</c:v>
                </c:pt>
                <c:pt idx="7762">
                  <c:v>-0.22388723999999999</c:v>
                </c:pt>
                <c:pt idx="7763">
                  <c:v>-0.16706564199999999</c:v>
                </c:pt>
                <c:pt idx="7764">
                  <c:v>-0.10299539200000001</c:v>
                </c:pt>
                <c:pt idx="7765">
                  <c:v>4.8939640999999999E-2</c:v>
                </c:pt>
                <c:pt idx="7766">
                  <c:v>-8.6731763000000003E-2</c:v>
                </c:pt>
                <c:pt idx="7767">
                  <c:v>-3.3415842000000001E-2</c:v>
                </c:pt>
                <c:pt idx="7768">
                  <c:v>9.1012192000000006E-2</c:v>
                </c:pt>
                <c:pt idx="7769">
                  <c:v>-1.2468828E-2</c:v>
                </c:pt>
                <c:pt idx="7770">
                  <c:v>-2.8755365000000001E-2</c:v>
                </c:pt>
                <c:pt idx="7771">
                  <c:v>-0.3</c:v>
                </c:pt>
                <c:pt idx="7772">
                  <c:v>2.7685122999999999E-2</c:v>
                </c:pt>
                <c:pt idx="7773">
                  <c:v>6.9144075999999999E-2</c:v>
                </c:pt>
                <c:pt idx="7774">
                  <c:v>-0.14025695899999999</c:v>
                </c:pt>
                <c:pt idx="7775">
                  <c:v>3.2000000000000001E-2</c:v>
                </c:pt>
                <c:pt idx="7776">
                  <c:v>1.6949153000000002E-2</c:v>
                </c:pt>
                <c:pt idx="7777">
                  <c:v>9.5840867999999996E-2</c:v>
                </c:pt>
                <c:pt idx="7778">
                  <c:v>0.13493424800000001</c:v>
                </c:pt>
                <c:pt idx="7779">
                  <c:v>-1.0416666999999999E-2</c:v>
                </c:pt>
                <c:pt idx="7780">
                  <c:v>-3.8691519999999998E-3</c:v>
                </c:pt>
                <c:pt idx="7781">
                  <c:v>-8.5755814E-2</c:v>
                </c:pt>
                <c:pt idx="7782">
                  <c:v>0.100830368</c:v>
                </c:pt>
                <c:pt idx="7783">
                  <c:v>-0.14575389899999999</c:v>
                </c:pt>
                <c:pt idx="7784">
                  <c:v>-1.7604418E-2</c:v>
                </c:pt>
                <c:pt idx="7785">
                  <c:v>3.584229E-3</c:v>
                </c:pt>
                <c:pt idx="7786">
                  <c:v>0</c:v>
                </c:pt>
                <c:pt idx="7787">
                  <c:v>2.5641026000000001E-2</c:v>
                </c:pt>
                <c:pt idx="7788">
                  <c:v>0</c:v>
                </c:pt>
                <c:pt idx="7789">
                  <c:v>0.138841774</c:v>
                </c:pt>
                <c:pt idx="7790">
                  <c:v>-7.2765069999999998E-3</c:v>
                </c:pt>
                <c:pt idx="7791">
                  <c:v>-7.6923077000000006E-2</c:v>
                </c:pt>
                <c:pt idx="7792">
                  <c:v>-3.1927710999999998E-2</c:v>
                </c:pt>
                <c:pt idx="7793">
                  <c:v>-1.4267185E-2</c:v>
                </c:pt>
                <c:pt idx="7794">
                  <c:v>-0.10666328899999999</c:v>
                </c:pt>
                <c:pt idx="7795">
                  <c:v>2.9002320000000002E-2</c:v>
                </c:pt>
                <c:pt idx="7796">
                  <c:v>6.3291140000000003E-3</c:v>
                </c:pt>
                <c:pt idx="7797">
                  <c:v>0.111029949</c:v>
                </c:pt>
                <c:pt idx="7798">
                  <c:v>1.4509576E-2</c:v>
                </c:pt>
                <c:pt idx="7799">
                  <c:v>0</c:v>
                </c:pt>
                <c:pt idx="7800">
                  <c:v>-4.6027256000000003E-2</c:v>
                </c:pt>
                <c:pt idx="7801">
                  <c:v>-2.0071684999999999E-2</c:v>
                </c:pt>
                <c:pt idx="7802">
                  <c:v>-0.108719053</c:v>
                </c:pt>
                <c:pt idx="7803">
                  <c:v>-0.11572536</c:v>
                </c:pt>
                <c:pt idx="7804">
                  <c:v>4.7755491999999997E-2</c:v>
                </c:pt>
                <c:pt idx="7805">
                  <c:v>-7.1428570999999996E-2</c:v>
                </c:pt>
                <c:pt idx="7806">
                  <c:v>-5.6645569999999999E-2</c:v>
                </c:pt>
                <c:pt idx="7807">
                  <c:v>2.4137931000000001E-2</c:v>
                </c:pt>
                <c:pt idx="7808">
                  <c:v>-0.122429907</c:v>
                </c:pt>
                <c:pt idx="7809">
                  <c:v>5.9090908999999997E-2</c:v>
                </c:pt>
                <c:pt idx="7810">
                  <c:v>7.3907716999999998E-2</c:v>
                </c:pt>
                <c:pt idx="7811">
                  <c:v>8.1526104000000002E-2</c:v>
                </c:pt>
                <c:pt idx="7812">
                  <c:v>-0.48415657000000001</c:v>
                </c:pt>
                <c:pt idx="7813">
                  <c:v>-5.1685393000000003E-2</c:v>
                </c:pt>
                <c:pt idx="7814">
                  <c:v>-2.5000000000000001E-3</c:v>
                </c:pt>
                <c:pt idx="7815">
                  <c:v>-6.3912705E-2</c:v>
                </c:pt>
                <c:pt idx="7816">
                  <c:v>-0.16504854399999999</c:v>
                </c:pt>
                <c:pt idx="7817">
                  <c:v>6.5522621000000003E-2</c:v>
                </c:pt>
                <c:pt idx="7818">
                  <c:v>5.6657219999999998E-3</c:v>
                </c:pt>
                <c:pt idx="7819">
                  <c:v>-3.6635006999999997E-2</c:v>
                </c:pt>
                <c:pt idx="7820">
                  <c:v>7.6608783999999999E-2</c:v>
                </c:pt>
                <c:pt idx="7821">
                  <c:v>6.3704496999999999E-2</c:v>
                </c:pt>
                <c:pt idx="7822">
                  <c:v>-4.6384443999999997E-2</c:v>
                </c:pt>
                <c:pt idx="7823">
                  <c:v>-5.8219178000000003E-2</c:v>
                </c:pt>
                <c:pt idx="7824">
                  <c:v>3.2565528000000003E-2</c:v>
                </c:pt>
                <c:pt idx="7825">
                  <c:v>3.0927835000000001E-2</c:v>
                </c:pt>
                <c:pt idx="7826">
                  <c:v>6.8132659999999998E-2</c:v>
                </c:pt>
                <c:pt idx="7827">
                  <c:v>0.24835526299999999</c:v>
                </c:pt>
                <c:pt idx="7828">
                  <c:v>0.20425321499999999</c:v>
                </c:pt>
                <c:pt idx="7829">
                  <c:v>-5.7446503000000003E-2</c:v>
                </c:pt>
                <c:pt idx="7830">
                  <c:v>1.7601760000000001E-2</c:v>
                </c:pt>
                <c:pt idx="7831">
                  <c:v>2.5185184999999999E-2</c:v>
                </c:pt>
                <c:pt idx="7832">
                  <c:v>-0.21991150400000001</c:v>
                </c:pt>
                <c:pt idx="7833">
                  <c:v>9.9845200999999995E-2</c:v>
                </c:pt>
                <c:pt idx="7834">
                  <c:v>0.136930517</c:v>
                </c:pt>
                <c:pt idx="7835">
                  <c:v>-6.5420561000000002E-2</c:v>
                </c:pt>
                <c:pt idx="7836">
                  <c:v>-8.8659794E-2</c:v>
                </c:pt>
                <c:pt idx="7837">
                  <c:v>-4.2287695E-2</c:v>
                </c:pt>
                <c:pt idx="7838">
                  <c:v>5.8666666999999999E-2</c:v>
                </c:pt>
                <c:pt idx="7839">
                  <c:v>-3.90625E-3</c:v>
                </c:pt>
                <c:pt idx="7840">
                  <c:v>-0.111705924</c:v>
                </c:pt>
                <c:pt idx="7841">
                  <c:v>-8.1460673999999997E-2</c:v>
                </c:pt>
                <c:pt idx="7842">
                  <c:v>2.7985075000000002E-2</c:v>
                </c:pt>
                <c:pt idx="7843">
                  <c:v>-8.7242026E-2</c:v>
                </c:pt>
                <c:pt idx="7844">
                  <c:v>-5.2316890999999997E-2</c:v>
                </c:pt>
                <c:pt idx="7845">
                  <c:v>-7.2695951999999994E-2</c:v>
                </c:pt>
                <c:pt idx="7846">
                  <c:v>-3.4782608999999999E-2</c:v>
                </c:pt>
                <c:pt idx="7847">
                  <c:v>-4.5298559000000002E-2</c:v>
                </c:pt>
                <c:pt idx="7848">
                  <c:v>-0.170464904</c:v>
                </c:pt>
                <c:pt idx="7849">
                  <c:v>-0.12305854200000001</c:v>
                </c:pt>
                <c:pt idx="7850">
                  <c:v>1.7772512000000001E-2</c:v>
                </c:pt>
                <c:pt idx="7851">
                  <c:v>-2.5283019E-2</c:v>
                </c:pt>
                <c:pt idx="7852">
                  <c:v>7.2499525999999995E-2</c:v>
                </c:pt>
                <c:pt idx="7853">
                  <c:v>-7.9246624000000002E-2</c:v>
                </c:pt>
                <c:pt idx="7854">
                  <c:v>7.2869959999999996E-3</c:v>
                </c:pt>
                <c:pt idx="7855">
                  <c:v>-6.1343204999999998E-2</c:v>
                </c:pt>
                <c:pt idx="7856">
                  <c:v>6.8259389999999996E-3</c:v>
                </c:pt>
                <c:pt idx="7857">
                  <c:v>0.12754716999999999</c:v>
                </c:pt>
                <c:pt idx="7858">
                  <c:v>3.4865292999999999E-2</c:v>
                </c:pt>
                <c:pt idx="7859">
                  <c:v>0.130925508</c:v>
                </c:pt>
                <c:pt idx="7860">
                  <c:v>-9.8261327999999995E-2</c:v>
                </c:pt>
                <c:pt idx="7861">
                  <c:v>8.8159031999999998E-2</c:v>
                </c:pt>
                <c:pt idx="7862">
                  <c:v>0.10747303499999999</c:v>
                </c:pt>
                <c:pt idx="7863">
                  <c:v>-4.5070422999999998E-2</c:v>
                </c:pt>
                <c:pt idx="7864">
                  <c:v>6.9225930000000003E-3</c:v>
                </c:pt>
                <c:pt idx="7865">
                  <c:v>-9.9750619999999998E-3</c:v>
                </c:pt>
                <c:pt idx="7866">
                  <c:v>-5.2459015999999997E-2</c:v>
                </c:pt>
                <c:pt idx="7867">
                  <c:v>-9.9255582999999994E-2</c:v>
                </c:pt>
                <c:pt idx="7868">
                  <c:v>2.9055689999999999E-2</c:v>
                </c:pt>
                <c:pt idx="7869">
                  <c:v>-9.7661058999999995E-2</c:v>
                </c:pt>
                <c:pt idx="7870">
                  <c:v>-5.4285713999999999E-2</c:v>
                </c:pt>
                <c:pt idx="7871">
                  <c:v>7.4226800000000001E-3</c:v>
                </c:pt>
                <c:pt idx="7872">
                  <c:v>6.1873638000000002E-2</c:v>
                </c:pt>
                <c:pt idx="7873">
                  <c:v>5.0862069000000003E-2</c:v>
                </c:pt>
                <c:pt idx="7874">
                  <c:v>7.0731707000000005E-2</c:v>
                </c:pt>
                <c:pt idx="7875">
                  <c:v>1.7326733E-2</c:v>
                </c:pt>
                <c:pt idx="7876">
                  <c:v>-0.13366336600000001</c:v>
                </c:pt>
                <c:pt idx="7877">
                  <c:v>-7.7692308000000002E-2</c:v>
                </c:pt>
                <c:pt idx="7878">
                  <c:v>-5.7436182000000002E-2</c:v>
                </c:pt>
                <c:pt idx="7879">
                  <c:v>-0.108289997</c:v>
                </c:pt>
                <c:pt idx="7880">
                  <c:v>-4.6086956999999998E-2</c:v>
                </c:pt>
                <c:pt idx="7881">
                  <c:v>9.1946734000000002E-2</c:v>
                </c:pt>
                <c:pt idx="7882">
                  <c:v>0.12659932700000001</c:v>
                </c:pt>
                <c:pt idx="7883">
                  <c:v>0.100499093</c:v>
                </c:pt>
                <c:pt idx="7884">
                  <c:v>-3.3514114999999997E-2</c:v>
                </c:pt>
                <c:pt idx="7885">
                  <c:v>1.6666667E-2</c:v>
                </c:pt>
                <c:pt idx="7886">
                  <c:v>-8.3557951000000005E-2</c:v>
                </c:pt>
                <c:pt idx="7887">
                  <c:v>-4.4210526E-2</c:v>
                </c:pt>
                <c:pt idx="7888">
                  <c:v>-1.5813952999999999E-2</c:v>
                </c:pt>
                <c:pt idx="7889">
                  <c:v>-1.2340238E-2</c:v>
                </c:pt>
                <c:pt idx="7890">
                  <c:v>-6.7632849999999994E-2</c:v>
                </c:pt>
                <c:pt idx="7891">
                  <c:v>-2.6104418000000001E-2</c:v>
                </c:pt>
                <c:pt idx="7892">
                  <c:v>-5.6421279999999997E-3</c:v>
                </c:pt>
                <c:pt idx="7893">
                  <c:v>0.103846154</c:v>
                </c:pt>
                <c:pt idx="7894">
                  <c:v>-3.0564784000000001E-2</c:v>
                </c:pt>
                <c:pt idx="7895">
                  <c:v>-0.16773094899999999</c:v>
                </c:pt>
                <c:pt idx="7896">
                  <c:v>2.4979184000000001E-2</c:v>
                </c:pt>
                <c:pt idx="7897">
                  <c:v>-0.120736698</c:v>
                </c:pt>
                <c:pt idx="7898">
                  <c:v>0.21982560800000001</c:v>
                </c:pt>
                <c:pt idx="7899">
                  <c:v>8.2486794000000002E-2</c:v>
                </c:pt>
                <c:pt idx="7900">
                  <c:v>-0.10104529600000001</c:v>
                </c:pt>
                <c:pt idx="7901">
                  <c:v>-1.3333332999999999E-2</c:v>
                </c:pt>
                <c:pt idx="7902">
                  <c:v>-0.124612203</c:v>
                </c:pt>
                <c:pt idx="7903">
                  <c:v>-0.164285714</c:v>
                </c:pt>
                <c:pt idx="7904">
                  <c:v>7.1044776000000004E-2</c:v>
                </c:pt>
                <c:pt idx="7905">
                  <c:v>-8.8849834000000003E-2</c:v>
                </c:pt>
                <c:pt idx="7906">
                  <c:v>-0.13118692900000001</c:v>
                </c:pt>
                <c:pt idx="7907">
                  <c:v>-4.5842216999999998E-2</c:v>
                </c:pt>
                <c:pt idx="7908">
                  <c:v>0.14521841799999999</c:v>
                </c:pt>
                <c:pt idx="7909">
                  <c:v>0.114827202</c:v>
                </c:pt>
                <c:pt idx="7910">
                  <c:v>-5.2935515000000002E-2</c:v>
                </c:pt>
                <c:pt idx="7911">
                  <c:v>-0.104166667</c:v>
                </c:pt>
                <c:pt idx="7912">
                  <c:v>-0.16804123700000001</c:v>
                </c:pt>
                <c:pt idx="7913">
                  <c:v>0.15307057700000001</c:v>
                </c:pt>
                <c:pt idx="7914">
                  <c:v>5.8899675999999998E-2</c:v>
                </c:pt>
                <c:pt idx="7915">
                  <c:v>4.8128341999999998E-2</c:v>
                </c:pt>
                <c:pt idx="7916">
                  <c:v>-2.5885558999999999E-2</c:v>
                </c:pt>
                <c:pt idx="7917">
                  <c:v>-0.118270799</c:v>
                </c:pt>
                <c:pt idx="7918">
                  <c:v>0.191312384</c:v>
                </c:pt>
                <c:pt idx="7919">
                  <c:v>-4.3067846999999999E-2</c:v>
                </c:pt>
                <c:pt idx="7920">
                  <c:v>2.6746141000000001E-2</c:v>
                </c:pt>
                <c:pt idx="7921">
                  <c:v>-7.7713019999999999E-3</c:v>
                </c:pt>
                <c:pt idx="7922">
                  <c:v>3.5269710000000003E-2</c:v>
                </c:pt>
                <c:pt idx="7923">
                  <c:v>1.6296295999999998E-2</c:v>
                </c:pt>
                <c:pt idx="7924">
                  <c:v>7.5949370000000004E-3</c:v>
                </c:pt>
                <c:pt idx="7925">
                  <c:v>-5.4358973999999997E-2</c:v>
                </c:pt>
                <c:pt idx="7926">
                  <c:v>-4.8387096999999997E-2</c:v>
                </c:pt>
                <c:pt idx="7927">
                  <c:v>3.0127462000000001E-2</c:v>
                </c:pt>
                <c:pt idx="7928">
                  <c:v>-6.7944250999999997E-2</c:v>
                </c:pt>
                <c:pt idx="7929">
                  <c:v>2.739726E-2</c:v>
                </c:pt>
                <c:pt idx="7930">
                  <c:v>-6.9050555E-2</c:v>
                </c:pt>
                <c:pt idx="7931">
                  <c:v>-0.11622239099999999</c:v>
                </c:pt>
                <c:pt idx="7932">
                  <c:v>-4.3514997999999999E-2</c:v>
                </c:pt>
                <c:pt idx="7933">
                  <c:v>-0.26838894899999999</c:v>
                </c:pt>
                <c:pt idx="7934">
                  <c:v>3.2459429999999998E-3</c:v>
                </c:pt>
                <c:pt idx="7935">
                  <c:v>0.116780045</c:v>
                </c:pt>
                <c:pt idx="7936">
                  <c:v>-4.4090404E-2</c:v>
                </c:pt>
                <c:pt idx="7937">
                  <c:v>-0.17204077400000001</c:v>
                </c:pt>
                <c:pt idx="7938">
                  <c:v>1.25E-3</c:v>
                </c:pt>
                <c:pt idx="7939">
                  <c:v>-5.9337909999999999E-3</c:v>
                </c:pt>
                <c:pt idx="7940">
                  <c:v>-9.5108696000000006E-2</c:v>
                </c:pt>
                <c:pt idx="7941">
                  <c:v>3.6529679999999999E-3</c:v>
                </c:pt>
                <c:pt idx="7942">
                  <c:v>-0.16900000000000001</c:v>
                </c:pt>
                <c:pt idx="7943">
                  <c:v>-7.2340425999999999E-2</c:v>
                </c:pt>
                <c:pt idx="7944">
                  <c:v>2.1114865E-2</c:v>
                </c:pt>
                <c:pt idx="7945">
                  <c:v>0.123809524</c:v>
                </c:pt>
                <c:pt idx="7946">
                  <c:v>-0.19301470600000001</c:v>
                </c:pt>
                <c:pt idx="7947">
                  <c:v>6.2866722999999999E-2</c:v>
                </c:pt>
                <c:pt idx="7948">
                  <c:v>7.7372262999999997E-2</c:v>
                </c:pt>
                <c:pt idx="7949">
                  <c:v>6.13121E-4</c:v>
                </c:pt>
                <c:pt idx="7950">
                  <c:v>0.115755627</c:v>
                </c:pt>
                <c:pt idx="7951">
                  <c:v>-4.2194090000000004E-3</c:v>
                </c:pt>
                <c:pt idx="7952">
                  <c:v>7.0652170000000004E-3</c:v>
                </c:pt>
                <c:pt idx="7953">
                  <c:v>3.1084154999999999E-2</c:v>
                </c:pt>
                <c:pt idx="7954">
                  <c:v>-7.6120959000000002E-2</c:v>
                </c:pt>
                <c:pt idx="7955">
                  <c:v>1.6074037999999999E-2</c:v>
                </c:pt>
                <c:pt idx="7956">
                  <c:v>3.1945789000000002E-2</c:v>
                </c:pt>
                <c:pt idx="7957">
                  <c:v>-0.10893246199999999</c:v>
                </c:pt>
                <c:pt idx="7958">
                  <c:v>-0.10893246199999999</c:v>
                </c:pt>
                <c:pt idx="7959">
                  <c:v>-6.4935065E-2</c:v>
                </c:pt>
                <c:pt idx="7960">
                  <c:v>4.3405675999999997E-2</c:v>
                </c:pt>
                <c:pt idx="7961">
                  <c:v>5.7459677000000001E-2</c:v>
                </c:pt>
                <c:pt idx="7962">
                  <c:v>-6.9340330000000006E-2</c:v>
                </c:pt>
                <c:pt idx="7963">
                  <c:v>-2.5855513E-2</c:v>
                </c:pt>
                <c:pt idx="7964">
                  <c:v>-7.8907439999999999E-3</c:v>
                </c:pt>
                <c:pt idx="7965">
                  <c:v>-0.15802592200000001</c:v>
                </c:pt>
                <c:pt idx="7966">
                  <c:v>-3.9867109999999997E-2</c:v>
                </c:pt>
                <c:pt idx="7967">
                  <c:v>-2.9242819999999999E-2</c:v>
                </c:pt>
                <c:pt idx="7968">
                  <c:v>-2.9681703E-2</c:v>
                </c:pt>
                <c:pt idx="7969">
                  <c:v>-8.0310881000000001E-2</c:v>
                </c:pt>
                <c:pt idx="7970">
                  <c:v>4.6666667000000002E-2</c:v>
                </c:pt>
                <c:pt idx="7971">
                  <c:v>3.4296909999999999E-3</c:v>
                </c:pt>
                <c:pt idx="7972">
                  <c:v>9.3780849999999995E-3</c:v>
                </c:pt>
                <c:pt idx="7973">
                  <c:v>3.5747883000000001E-2</c:v>
                </c:pt>
                <c:pt idx="7974">
                  <c:v>1.4204549999999999E-3</c:v>
                </c:pt>
                <c:pt idx="7975">
                  <c:v>2.3589743999999999E-2</c:v>
                </c:pt>
                <c:pt idx="7976">
                  <c:v>-1.3581129000000001E-2</c:v>
                </c:pt>
                <c:pt idx="7977">
                  <c:v>5.4858205E-2</c:v>
                </c:pt>
                <c:pt idx="7978">
                  <c:v>-4.0709811999999998E-2</c:v>
                </c:pt>
                <c:pt idx="7979">
                  <c:v>0.132290185</c:v>
                </c:pt>
                <c:pt idx="7980">
                  <c:v>-0.11904761899999999</c:v>
                </c:pt>
                <c:pt idx="7981">
                  <c:v>-7.6370171000000001E-2</c:v>
                </c:pt>
                <c:pt idx="7982">
                  <c:v>-2.2151898999999999E-2</c:v>
                </c:pt>
                <c:pt idx="7983">
                  <c:v>-4.1310540999999999E-2</c:v>
                </c:pt>
                <c:pt idx="7984">
                  <c:v>-0.16</c:v>
                </c:pt>
                <c:pt idx="7985">
                  <c:v>-0.30318754599999997</c:v>
                </c:pt>
                <c:pt idx="7986">
                  <c:v>-3.3333333E-2</c:v>
                </c:pt>
                <c:pt idx="7987">
                  <c:v>8.6342229000000006E-2</c:v>
                </c:pt>
                <c:pt idx="7988">
                  <c:v>6.3829786999999999E-2</c:v>
                </c:pt>
                <c:pt idx="7989">
                  <c:v>6.3063063000000003E-2</c:v>
                </c:pt>
                <c:pt idx="7990">
                  <c:v>-0.133858268</c:v>
                </c:pt>
                <c:pt idx="7991">
                  <c:v>-8.5643212999999996E-2</c:v>
                </c:pt>
                <c:pt idx="7992">
                  <c:v>-0.103591879</c:v>
                </c:pt>
                <c:pt idx="7993">
                  <c:v>7.4256318000000002E-2</c:v>
                </c:pt>
                <c:pt idx="7994">
                  <c:v>3.1219512000000001E-2</c:v>
                </c:pt>
                <c:pt idx="7995">
                  <c:v>8.6819257999999996E-2</c:v>
                </c:pt>
                <c:pt idx="7996">
                  <c:v>-5.4200539999999997E-3</c:v>
                </c:pt>
                <c:pt idx="7997">
                  <c:v>-8.4283589999999999E-3</c:v>
                </c:pt>
                <c:pt idx="7998">
                  <c:v>4.3520000000000003E-2</c:v>
                </c:pt>
                <c:pt idx="7999">
                  <c:v>-0.16684881600000001</c:v>
                </c:pt>
                <c:pt idx="8000">
                  <c:v>-3.3707864999999997E-2</c:v>
                </c:pt>
                <c:pt idx="8001">
                  <c:v>-0.16389811700000001</c:v>
                </c:pt>
                <c:pt idx="8002">
                  <c:v>-7.9302099999999998E-4</c:v>
                </c:pt>
                <c:pt idx="8003">
                  <c:v>-9.2812676999999996E-2</c:v>
                </c:pt>
                <c:pt idx="8004">
                  <c:v>-1.7479300999999999E-2</c:v>
                </c:pt>
                <c:pt idx="8005">
                  <c:v>6.3704672000000004E-2</c:v>
                </c:pt>
                <c:pt idx="8006">
                  <c:v>-7.2727269999999997E-3</c:v>
                </c:pt>
                <c:pt idx="8007">
                  <c:v>-2.1419008999999999E-2</c:v>
                </c:pt>
                <c:pt idx="8008">
                  <c:v>2.7870414E-2</c:v>
                </c:pt>
                <c:pt idx="8009">
                  <c:v>-3.6766694000000003E-2</c:v>
                </c:pt>
                <c:pt idx="8010">
                  <c:v>2.8344669999999998E-3</c:v>
                </c:pt>
                <c:pt idx="8011">
                  <c:v>-4.6666670000000002E-3</c:v>
                </c:pt>
                <c:pt idx="8012">
                  <c:v>-0.19188544199999999</c:v>
                </c:pt>
                <c:pt idx="8013">
                  <c:v>-6.6905615000000002E-2</c:v>
                </c:pt>
                <c:pt idx="8014">
                  <c:v>-0.11214012499999999</c:v>
                </c:pt>
                <c:pt idx="8015">
                  <c:v>-4.5409673999999997E-2</c:v>
                </c:pt>
                <c:pt idx="8016">
                  <c:v>8.1984334000000006E-2</c:v>
                </c:pt>
                <c:pt idx="8017">
                  <c:v>2.7196653000000001E-2</c:v>
                </c:pt>
                <c:pt idx="8018">
                  <c:v>2.1934978000000001E-2</c:v>
                </c:pt>
                <c:pt idx="8019">
                  <c:v>8.7323944000000001E-2</c:v>
                </c:pt>
                <c:pt idx="8020">
                  <c:v>-8.2496194999999994E-2</c:v>
                </c:pt>
                <c:pt idx="8021">
                  <c:v>-7.2683219999999998E-3</c:v>
                </c:pt>
                <c:pt idx="8022">
                  <c:v>-0.16217765000000001</c:v>
                </c:pt>
                <c:pt idx="8023">
                  <c:v>5.5096419000000001E-2</c:v>
                </c:pt>
                <c:pt idx="8024">
                  <c:v>-5.5005125000000002E-2</c:v>
                </c:pt>
                <c:pt idx="8025">
                  <c:v>-5.8703072000000002E-2</c:v>
                </c:pt>
                <c:pt idx="8026">
                  <c:v>-6.6059225999999999E-2</c:v>
                </c:pt>
                <c:pt idx="8027">
                  <c:v>3.7272726999999999E-2</c:v>
                </c:pt>
                <c:pt idx="8028">
                  <c:v>0.17297011400000001</c:v>
                </c:pt>
                <c:pt idx="8029">
                  <c:v>4.7260273999999998E-2</c:v>
                </c:pt>
                <c:pt idx="8030">
                  <c:v>4.0691799999999998E-4</c:v>
                </c:pt>
                <c:pt idx="8031">
                  <c:v>-3.8119440999999997E-2</c:v>
                </c:pt>
                <c:pt idx="8032">
                  <c:v>3.0940379E-2</c:v>
                </c:pt>
                <c:pt idx="8033">
                  <c:v>6.9861010000000001E-2</c:v>
                </c:pt>
                <c:pt idx="8034">
                  <c:v>4.2122999999999998E-4</c:v>
                </c:pt>
                <c:pt idx="8035">
                  <c:v>-4.6150223999999997E-2</c:v>
                </c:pt>
                <c:pt idx="8036">
                  <c:v>8.72613E-2</c:v>
                </c:pt>
                <c:pt idx="8037">
                  <c:v>6.6153846000000002E-2</c:v>
                </c:pt>
                <c:pt idx="8038">
                  <c:v>-1.0548523000000001E-2</c:v>
                </c:pt>
                <c:pt idx="8039">
                  <c:v>-6.3865545999999995E-2</c:v>
                </c:pt>
                <c:pt idx="8040">
                  <c:v>-0.14568345299999999</c:v>
                </c:pt>
                <c:pt idx="8041">
                  <c:v>-0.302254723</c:v>
                </c:pt>
                <c:pt idx="8042">
                  <c:v>5.9925093999999998E-2</c:v>
                </c:pt>
                <c:pt idx="8043">
                  <c:v>-7.5999999999999998E-2</c:v>
                </c:pt>
                <c:pt idx="8044">
                  <c:v>-0.04</c:v>
                </c:pt>
                <c:pt idx="8045">
                  <c:v>-0.154589372</c:v>
                </c:pt>
                <c:pt idx="8046">
                  <c:v>9.7328243999999994E-2</c:v>
                </c:pt>
                <c:pt idx="8047">
                  <c:v>5.8130639999999997E-3</c:v>
                </c:pt>
                <c:pt idx="8048">
                  <c:v>3.7037039999999999E-3</c:v>
                </c:pt>
                <c:pt idx="8049">
                  <c:v>-8.2051282000000003E-2</c:v>
                </c:pt>
                <c:pt idx="8050">
                  <c:v>-0.22347336500000001</c:v>
                </c:pt>
                <c:pt idx="8051">
                  <c:v>-8.0384088000000006E-2</c:v>
                </c:pt>
                <c:pt idx="8052">
                  <c:v>-4.1892939999999997E-2</c:v>
                </c:pt>
                <c:pt idx="8053">
                  <c:v>-2.7308989999999998E-2</c:v>
                </c:pt>
                <c:pt idx="8054">
                  <c:v>-1.5810277000000001E-2</c:v>
                </c:pt>
                <c:pt idx="8055">
                  <c:v>-8.3870968000000004E-2</c:v>
                </c:pt>
                <c:pt idx="8056">
                  <c:v>-0.131932773</c:v>
                </c:pt>
                <c:pt idx="8057">
                  <c:v>-0.13838120100000001</c:v>
                </c:pt>
                <c:pt idx="8058">
                  <c:v>-1.3330599E-2</c:v>
                </c:pt>
                <c:pt idx="8059">
                  <c:v>-5.0401753000000001E-2</c:v>
                </c:pt>
                <c:pt idx="8060">
                  <c:v>1.9444444000000002E-2</c:v>
                </c:pt>
                <c:pt idx="8061">
                  <c:v>-9.5764270000000002E-3</c:v>
                </c:pt>
                <c:pt idx="8062">
                  <c:v>6.6622299999999997E-4</c:v>
                </c:pt>
                <c:pt idx="8063">
                  <c:v>-2.9815428000000001E-2</c:v>
                </c:pt>
                <c:pt idx="8064">
                  <c:v>3.3026897999999999E-2</c:v>
                </c:pt>
                <c:pt idx="8065">
                  <c:v>-2.4820574000000001E-2</c:v>
                </c:pt>
                <c:pt idx="8066">
                  <c:v>-1.3833992E-2</c:v>
                </c:pt>
                <c:pt idx="8067">
                  <c:v>-0.109792285</c:v>
                </c:pt>
                <c:pt idx="8068">
                  <c:v>6.0843110000000002E-3</c:v>
                </c:pt>
                <c:pt idx="8069">
                  <c:v>-0.111677479</c:v>
                </c:pt>
                <c:pt idx="8070">
                  <c:v>-3.7021092999999998E-2</c:v>
                </c:pt>
                <c:pt idx="8071">
                  <c:v>-6.0877924E-2</c:v>
                </c:pt>
                <c:pt idx="8072">
                  <c:v>6.0112359999999997E-2</c:v>
                </c:pt>
                <c:pt idx="8073">
                  <c:v>-3.5523300000000001E-2</c:v>
                </c:pt>
                <c:pt idx="8074">
                  <c:v>-2.2583309999999999E-2</c:v>
                </c:pt>
                <c:pt idx="8075">
                  <c:v>-9.5541399999999992E-3</c:v>
                </c:pt>
                <c:pt idx="8076">
                  <c:v>-6.0921247999999997E-2</c:v>
                </c:pt>
                <c:pt idx="8077">
                  <c:v>-2.4438573000000002E-2</c:v>
                </c:pt>
                <c:pt idx="8078">
                  <c:v>0.159541771</c:v>
                </c:pt>
                <c:pt idx="8079">
                  <c:v>2.9268293000000001E-2</c:v>
                </c:pt>
                <c:pt idx="8080">
                  <c:v>-6.2863795E-2</c:v>
                </c:pt>
                <c:pt idx="8081">
                  <c:v>-4.3689319999999997E-2</c:v>
                </c:pt>
                <c:pt idx="8082">
                  <c:v>8.5245900000000003E-3</c:v>
                </c:pt>
                <c:pt idx="8083">
                  <c:v>4.5555555999999997E-2</c:v>
                </c:pt>
                <c:pt idx="8084">
                  <c:v>2.3404254999999999E-2</c:v>
                </c:pt>
                <c:pt idx="8085">
                  <c:v>-5.7502954000000002E-2</c:v>
                </c:pt>
                <c:pt idx="8086">
                  <c:v>1.3231982E-2</c:v>
                </c:pt>
                <c:pt idx="8087">
                  <c:v>-2.4330900000000002E-3</c:v>
                </c:pt>
                <c:pt idx="8088">
                  <c:v>-0.136781609</c:v>
                </c:pt>
                <c:pt idx="8089">
                  <c:v>9.0816843999999994E-2</c:v>
                </c:pt>
                <c:pt idx="8090">
                  <c:v>-3.9840639999999998E-3</c:v>
                </c:pt>
                <c:pt idx="8091">
                  <c:v>-0.104892023</c:v>
                </c:pt>
                <c:pt idx="8092">
                  <c:v>-0.48383904999999999</c:v>
                </c:pt>
                <c:pt idx="8093">
                  <c:v>-0.158181818</c:v>
                </c:pt>
                <c:pt idx="8094">
                  <c:v>7.7683615999999997E-2</c:v>
                </c:pt>
                <c:pt idx="8095">
                  <c:v>2.85796E-4</c:v>
                </c:pt>
                <c:pt idx="8096">
                  <c:v>-0.17507598799999999</c:v>
                </c:pt>
                <c:pt idx="8097">
                  <c:v>7.9518071999999995E-2</c:v>
                </c:pt>
                <c:pt idx="8098">
                  <c:v>-7.0008898999999999E-2</c:v>
                </c:pt>
                <c:pt idx="8099">
                  <c:v>-5.9355570000000002E-3</c:v>
                </c:pt>
                <c:pt idx="8100">
                  <c:v>-5.8287796000000003E-2</c:v>
                </c:pt>
                <c:pt idx="8101">
                  <c:v>5.1055662000000002E-2</c:v>
                </c:pt>
                <c:pt idx="8102">
                  <c:v>6.9017939E-2</c:v>
                </c:pt>
                <c:pt idx="8103">
                  <c:v>-0.23066666699999999</c:v>
                </c:pt>
                <c:pt idx="8104">
                  <c:v>-0.34409480999999997</c:v>
                </c:pt>
                <c:pt idx="8105">
                  <c:v>-6.4338234999999994E-2</c:v>
                </c:pt>
                <c:pt idx="8106">
                  <c:v>-6.5020318999999993E-2</c:v>
                </c:pt>
                <c:pt idx="8107">
                  <c:v>8.8475836000000002E-2</c:v>
                </c:pt>
                <c:pt idx="8108">
                  <c:v>-0.133333333</c:v>
                </c:pt>
                <c:pt idx="8109">
                  <c:v>-0.20982735699999999</c:v>
                </c:pt>
                <c:pt idx="8110">
                  <c:v>-8.0398161999999995E-2</c:v>
                </c:pt>
                <c:pt idx="8111">
                  <c:v>-4.7882135999999999E-2</c:v>
                </c:pt>
                <c:pt idx="8112">
                  <c:v>-9.0817862999999999E-2</c:v>
                </c:pt>
                <c:pt idx="8113">
                  <c:v>2.6194144999999999E-2</c:v>
                </c:pt>
                <c:pt idx="8114">
                  <c:v>-1.4054054E-2</c:v>
                </c:pt>
                <c:pt idx="8115">
                  <c:v>-4.3394672000000002E-2</c:v>
                </c:pt>
                <c:pt idx="8116">
                  <c:v>0.15414676499999999</c:v>
                </c:pt>
                <c:pt idx="8117">
                  <c:v>-0.100736377</c:v>
                </c:pt>
                <c:pt idx="8118">
                  <c:v>-0.157142857</c:v>
                </c:pt>
                <c:pt idx="8119">
                  <c:v>-5.3423627000000001E-2</c:v>
                </c:pt>
                <c:pt idx="8120">
                  <c:v>3.4869240000000002E-3</c:v>
                </c:pt>
                <c:pt idx="8121">
                  <c:v>1.9083968999999999E-2</c:v>
                </c:pt>
                <c:pt idx="8122">
                  <c:v>-4.8380484000000001E-2</c:v>
                </c:pt>
                <c:pt idx="8123">
                  <c:v>-1.3830195999999999E-2</c:v>
                </c:pt>
                <c:pt idx="8124">
                  <c:v>-8.3769633999999996E-2</c:v>
                </c:pt>
                <c:pt idx="8125">
                  <c:v>-9.1552315999999995E-2</c:v>
                </c:pt>
                <c:pt idx="8126">
                  <c:v>-2.2944549999999999E-3</c:v>
                </c:pt>
                <c:pt idx="8127">
                  <c:v>0.168356375</c:v>
                </c:pt>
                <c:pt idx="8128">
                  <c:v>-0.22324561400000001</c:v>
                </c:pt>
                <c:pt idx="8129">
                  <c:v>-0.121648571</c:v>
                </c:pt>
                <c:pt idx="8130">
                  <c:v>-0.172342621</c:v>
                </c:pt>
                <c:pt idx="8131">
                  <c:v>-2.7134875999999999E-2</c:v>
                </c:pt>
                <c:pt idx="8132">
                  <c:v>-0.15225066200000001</c:v>
                </c:pt>
                <c:pt idx="8133">
                  <c:v>-2.9051988000000001E-2</c:v>
                </c:pt>
                <c:pt idx="8134">
                  <c:v>-0.15979381400000001</c:v>
                </c:pt>
                <c:pt idx="8135">
                  <c:v>3.8713194999999999E-2</c:v>
                </c:pt>
                <c:pt idx="8136">
                  <c:v>-2.9970030000000002E-2</c:v>
                </c:pt>
                <c:pt idx="8137">
                  <c:v>-0.21737005100000001</c:v>
                </c:pt>
                <c:pt idx="8138">
                  <c:v>-4.1077440999999999E-2</c:v>
                </c:pt>
                <c:pt idx="8139">
                  <c:v>-4.2553190999999997E-2</c:v>
                </c:pt>
                <c:pt idx="8140">
                  <c:v>-3.9622642E-2</c:v>
                </c:pt>
                <c:pt idx="8141">
                  <c:v>-0.102837838</c:v>
                </c:pt>
                <c:pt idx="8142">
                  <c:v>-5.8708415E-2</c:v>
                </c:pt>
                <c:pt idx="8143">
                  <c:v>-6.4676617000000006E-2</c:v>
                </c:pt>
                <c:pt idx="8144">
                  <c:v>-9.5088161000000004E-2</c:v>
                </c:pt>
                <c:pt idx="8145">
                  <c:v>4.5987376000000003E-2</c:v>
                </c:pt>
                <c:pt idx="8146">
                  <c:v>0.28473602799999997</c:v>
                </c:pt>
                <c:pt idx="8147">
                  <c:v>0.20537897299999999</c:v>
                </c:pt>
                <c:pt idx="8148">
                  <c:v>-7.7808313000000004E-2</c:v>
                </c:pt>
                <c:pt idx="8149">
                  <c:v>9.8156452000000005E-2</c:v>
                </c:pt>
                <c:pt idx="8150">
                  <c:v>0.14509803900000001</c:v>
                </c:pt>
                <c:pt idx="8151">
                  <c:v>-2.8169010000000001E-3</c:v>
                </c:pt>
                <c:pt idx="8152">
                  <c:v>3.6134684E-2</c:v>
                </c:pt>
                <c:pt idx="8153">
                  <c:v>-2.9963898999999999E-2</c:v>
                </c:pt>
                <c:pt idx="8154">
                  <c:v>-6.3291140000000003E-3</c:v>
                </c:pt>
                <c:pt idx="8155">
                  <c:v>-0.21722609200000001</c:v>
                </c:pt>
                <c:pt idx="8156">
                  <c:v>0.12888349499999999</c:v>
                </c:pt>
                <c:pt idx="8157">
                  <c:v>-4.6222222E-2</c:v>
                </c:pt>
                <c:pt idx="8158">
                  <c:v>-5.0349650000000003E-2</c:v>
                </c:pt>
                <c:pt idx="8159">
                  <c:v>-1.0520779999999999E-3</c:v>
                </c:pt>
                <c:pt idx="8160">
                  <c:v>-5.5274261999999998E-2</c:v>
                </c:pt>
                <c:pt idx="8161">
                  <c:v>-2.388852E-2</c:v>
                </c:pt>
                <c:pt idx="8162">
                  <c:v>-1.8508996999999999E-2</c:v>
                </c:pt>
                <c:pt idx="8163">
                  <c:v>4.0132396000000001E-2</c:v>
                </c:pt>
                <c:pt idx="8164">
                  <c:v>0.13385063</c:v>
                </c:pt>
                <c:pt idx="8165">
                  <c:v>-0.152076038</c:v>
                </c:pt>
                <c:pt idx="8166">
                  <c:v>-0.13624604800000001</c:v>
                </c:pt>
                <c:pt idx="8167">
                  <c:v>0.14140386599999999</c:v>
                </c:pt>
                <c:pt idx="8168">
                  <c:v>4.5323741000000001E-2</c:v>
                </c:pt>
                <c:pt idx="8169">
                  <c:v>-2.7383894999999998E-2</c:v>
                </c:pt>
                <c:pt idx="8170">
                  <c:v>-5.8629776000000002E-2</c:v>
                </c:pt>
                <c:pt idx="8171">
                  <c:v>-2.3782559000000002E-2</c:v>
                </c:pt>
                <c:pt idx="8172">
                  <c:v>-7.6923077000000006E-2</c:v>
                </c:pt>
                <c:pt idx="8173">
                  <c:v>-2.3988005999999999E-2</c:v>
                </c:pt>
                <c:pt idx="8174">
                  <c:v>0.20678513700000001</c:v>
                </c:pt>
                <c:pt idx="8175">
                  <c:v>5.0438076999999998E-2</c:v>
                </c:pt>
                <c:pt idx="8176">
                  <c:v>-3.3090670000000002E-3</c:v>
                </c:pt>
                <c:pt idx="8177">
                  <c:v>-8.0328453999999994E-2</c:v>
                </c:pt>
                <c:pt idx="8178">
                  <c:v>1.2157533999999999E-2</c:v>
                </c:pt>
                <c:pt idx="8179">
                  <c:v>-7.3791349000000006E-2</c:v>
                </c:pt>
                <c:pt idx="8180">
                  <c:v>-0.120126449</c:v>
                </c:pt>
                <c:pt idx="8181">
                  <c:v>-5.958894E-2</c:v>
                </c:pt>
                <c:pt idx="8182">
                  <c:v>-1.3783784E-2</c:v>
                </c:pt>
                <c:pt idx="8183">
                  <c:v>-4.5036548000000003E-2</c:v>
                </c:pt>
                <c:pt idx="8184">
                  <c:v>2.2522520000000002E-3</c:v>
                </c:pt>
                <c:pt idx="8185">
                  <c:v>-7.2234762999999994E-2</c:v>
                </c:pt>
                <c:pt idx="8186">
                  <c:v>-0.19887165000000001</c:v>
                </c:pt>
                <c:pt idx="8187">
                  <c:v>-0.16129032300000001</c:v>
                </c:pt>
                <c:pt idx="8188">
                  <c:v>0.149670679</c:v>
                </c:pt>
                <c:pt idx="8189">
                  <c:v>-5.2083329999999999E-3</c:v>
                </c:pt>
                <c:pt idx="8190">
                  <c:v>0.36405958999999999</c:v>
                </c:pt>
                <c:pt idx="8191">
                  <c:v>-0.12404754599999999</c:v>
                </c:pt>
                <c:pt idx="8192">
                  <c:v>-4.3999999999999997E-2</c:v>
                </c:pt>
                <c:pt idx="8193">
                  <c:v>-9.6921323000000004E-2</c:v>
                </c:pt>
                <c:pt idx="8194">
                  <c:v>-3.3653007999999998E-2</c:v>
                </c:pt>
                <c:pt idx="8195">
                  <c:v>-6.7218201000000005E-2</c:v>
                </c:pt>
                <c:pt idx="8196">
                  <c:v>-7.3868882999999996E-2</c:v>
                </c:pt>
                <c:pt idx="8197">
                  <c:v>-5.303477E-3</c:v>
                </c:pt>
                <c:pt idx="8198">
                  <c:v>2.8800583000000001E-2</c:v>
                </c:pt>
                <c:pt idx="8199">
                  <c:v>5.1209103999999998E-2</c:v>
                </c:pt>
                <c:pt idx="8200">
                  <c:v>-0.125290023</c:v>
                </c:pt>
                <c:pt idx="8201">
                  <c:v>0.220350877</c:v>
                </c:pt>
                <c:pt idx="8202">
                  <c:v>0.37528344699999999</c:v>
                </c:pt>
                <c:pt idx="8203">
                  <c:v>1.6069634999999999E-2</c:v>
                </c:pt>
                <c:pt idx="8204">
                  <c:v>-5.1597051999999997E-2</c:v>
                </c:pt>
                <c:pt idx="8205">
                  <c:v>-3.9761431E-2</c:v>
                </c:pt>
                <c:pt idx="8206">
                  <c:v>6.2068970000000003E-3</c:v>
                </c:pt>
                <c:pt idx="8207">
                  <c:v>4.8920141E-2</c:v>
                </c:pt>
                <c:pt idx="8208">
                  <c:v>5.5904522999999998E-2</c:v>
                </c:pt>
                <c:pt idx="8209">
                  <c:v>-8.2081545000000006E-2</c:v>
                </c:pt>
                <c:pt idx="8210">
                  <c:v>9.5282145999999998E-2</c:v>
                </c:pt>
                <c:pt idx="8211">
                  <c:v>2.6985937000000002E-2</c:v>
                </c:pt>
                <c:pt idx="8212">
                  <c:v>-5.9814368999999999E-2</c:v>
                </c:pt>
                <c:pt idx="8213">
                  <c:v>-0.10008410399999999</c:v>
                </c:pt>
                <c:pt idx="8214">
                  <c:v>0.13518518500000001</c:v>
                </c:pt>
                <c:pt idx="8215">
                  <c:v>-7.2898295000000002E-2</c:v>
                </c:pt>
                <c:pt idx="8216">
                  <c:v>-6.2195405000000002E-2</c:v>
                </c:pt>
                <c:pt idx="8217">
                  <c:v>-0.107028288</c:v>
                </c:pt>
                <c:pt idx="8218">
                  <c:v>-0.14899188299999999</c:v>
                </c:pt>
                <c:pt idx="8219">
                  <c:v>-4.0708945000000003E-2</c:v>
                </c:pt>
                <c:pt idx="8220">
                  <c:v>-2.7777777999999999E-2</c:v>
                </c:pt>
                <c:pt idx="8221">
                  <c:v>-4.1033435E-2</c:v>
                </c:pt>
                <c:pt idx="8222">
                  <c:v>-3.7478705000000001E-2</c:v>
                </c:pt>
                <c:pt idx="8223">
                  <c:v>-7.0491803000000006E-2</c:v>
                </c:pt>
                <c:pt idx="8224">
                  <c:v>-7.9925651E-2</c:v>
                </c:pt>
                <c:pt idx="8225">
                  <c:v>-4.1493779999999996E-3</c:v>
                </c:pt>
                <c:pt idx="8226">
                  <c:v>-1.8867925000000001E-2</c:v>
                </c:pt>
                <c:pt idx="8227">
                  <c:v>-0.13850931699999999</c:v>
                </c:pt>
                <c:pt idx="8228">
                  <c:v>-0.117338004</c:v>
                </c:pt>
                <c:pt idx="8229">
                  <c:v>-0.179357022</c:v>
                </c:pt>
                <c:pt idx="8230">
                  <c:v>-7.0034443000000002E-2</c:v>
                </c:pt>
                <c:pt idx="8231">
                  <c:v>5.682243E-2</c:v>
                </c:pt>
                <c:pt idx="8232">
                  <c:v>-5.2023120999999999E-2</c:v>
                </c:pt>
                <c:pt idx="8233">
                  <c:v>6.5425259999999999E-3</c:v>
                </c:pt>
                <c:pt idx="8234">
                  <c:v>-6.5155806999999996E-2</c:v>
                </c:pt>
                <c:pt idx="8235">
                  <c:v>4.8780489999999998E-3</c:v>
                </c:pt>
                <c:pt idx="8236">
                  <c:v>-1.1627907E-2</c:v>
                </c:pt>
                <c:pt idx="8237">
                  <c:v>0.11484794299999999</c:v>
                </c:pt>
                <c:pt idx="8238">
                  <c:v>-5.3082756000000002E-2</c:v>
                </c:pt>
                <c:pt idx="8239">
                  <c:v>-2.6033691000000001E-2</c:v>
                </c:pt>
                <c:pt idx="8240">
                  <c:v>-1.6583749999999999E-3</c:v>
                </c:pt>
                <c:pt idx="8241">
                  <c:v>-2.9411764999999999E-2</c:v>
                </c:pt>
                <c:pt idx="8242">
                  <c:v>-1.3157894999999999E-2</c:v>
                </c:pt>
                <c:pt idx="8243">
                  <c:v>-2.5641026000000001E-2</c:v>
                </c:pt>
                <c:pt idx="8244">
                  <c:v>-3.15E-2</c:v>
                </c:pt>
                <c:pt idx="8245">
                  <c:v>-0.12533692699999999</c:v>
                </c:pt>
                <c:pt idx="8246">
                  <c:v>-7.8252956999999998E-2</c:v>
                </c:pt>
                <c:pt idx="8247">
                  <c:v>-6.6616906000000004E-2</c:v>
                </c:pt>
                <c:pt idx="8248">
                  <c:v>1.9934283000000001E-2</c:v>
                </c:pt>
                <c:pt idx="8249">
                  <c:v>-2.6688453000000001E-2</c:v>
                </c:pt>
                <c:pt idx="8250">
                  <c:v>-5.6624722000000002E-2</c:v>
                </c:pt>
                <c:pt idx="8251">
                  <c:v>-1.1666667E-2</c:v>
                </c:pt>
                <c:pt idx="8252">
                  <c:v>-0.17870485699999999</c:v>
                </c:pt>
                <c:pt idx="8253">
                  <c:v>-0.11889862299999999</c:v>
                </c:pt>
                <c:pt idx="8254">
                  <c:v>0.117506812</c:v>
                </c:pt>
                <c:pt idx="8255">
                  <c:v>2.1419008999999999E-2</c:v>
                </c:pt>
                <c:pt idx="8256">
                  <c:v>-0.113126079</c:v>
                </c:pt>
                <c:pt idx="8257">
                  <c:v>-4.2506811999999998E-2</c:v>
                </c:pt>
                <c:pt idx="8258">
                  <c:v>-6.8463219000000006E-2</c:v>
                </c:pt>
                <c:pt idx="8259">
                  <c:v>-0.13439306400000001</c:v>
                </c:pt>
                <c:pt idx="8260">
                  <c:v>-4.6181172E-2</c:v>
                </c:pt>
                <c:pt idx="8261">
                  <c:v>-0.1695962</c:v>
                </c:pt>
                <c:pt idx="8262">
                  <c:v>-3.9329933999999997E-2</c:v>
                </c:pt>
                <c:pt idx="8263">
                  <c:v>-3.7773359999999999E-2</c:v>
                </c:pt>
                <c:pt idx="8264">
                  <c:v>-3.3295063E-2</c:v>
                </c:pt>
                <c:pt idx="8265">
                  <c:v>-7.1744906999999997E-2</c:v>
                </c:pt>
                <c:pt idx="8266">
                  <c:v>-2.2984028E-2</c:v>
                </c:pt>
                <c:pt idx="8267">
                  <c:v>-8.2051282000000003E-2</c:v>
                </c:pt>
                <c:pt idx="8268">
                  <c:v>-2.9224429E-2</c:v>
                </c:pt>
                <c:pt idx="8269">
                  <c:v>0.27428998500000001</c:v>
                </c:pt>
                <c:pt idx="8270">
                  <c:v>-7.6328004000000005E-2</c:v>
                </c:pt>
                <c:pt idx="8271">
                  <c:v>-4.448039E-3</c:v>
                </c:pt>
                <c:pt idx="8272">
                  <c:v>9.9939430999999995E-2</c:v>
                </c:pt>
                <c:pt idx="8273">
                  <c:v>0.10617284</c:v>
                </c:pt>
                <c:pt idx="8274">
                  <c:v>-1.6250000000000001E-2</c:v>
                </c:pt>
                <c:pt idx="8275">
                  <c:v>-4.5848822999999997E-2</c:v>
                </c:pt>
                <c:pt idx="8276">
                  <c:v>-3.3270558999999998E-2</c:v>
                </c:pt>
                <c:pt idx="8277">
                  <c:v>9.8416886999999995E-2</c:v>
                </c:pt>
                <c:pt idx="8278">
                  <c:v>-8.6409625000000004E-2</c:v>
                </c:pt>
                <c:pt idx="8279">
                  <c:v>-9.1472303000000005E-2</c:v>
                </c:pt>
                <c:pt idx="8280">
                  <c:v>-9.3037037000000003E-2</c:v>
                </c:pt>
                <c:pt idx="8281">
                  <c:v>2.8586013E-2</c:v>
                </c:pt>
                <c:pt idx="8282">
                  <c:v>-9.6018734999999994E-2</c:v>
                </c:pt>
                <c:pt idx="8283">
                  <c:v>-4.8938678999999999E-2</c:v>
                </c:pt>
                <c:pt idx="8284">
                  <c:v>-9.8522166999999994E-2</c:v>
                </c:pt>
                <c:pt idx="8285">
                  <c:v>-2.1786972000000002E-2</c:v>
                </c:pt>
                <c:pt idx="8286">
                  <c:v>0.175331295</c:v>
                </c:pt>
                <c:pt idx="8287">
                  <c:v>-0.205263158</c:v>
                </c:pt>
                <c:pt idx="8288">
                  <c:v>-5.6080655E-2</c:v>
                </c:pt>
                <c:pt idx="8289">
                  <c:v>-5.8893991E-2</c:v>
                </c:pt>
                <c:pt idx="8290">
                  <c:v>-6.1571124999999997E-2</c:v>
                </c:pt>
                <c:pt idx="8291">
                  <c:v>-0.252562642</c:v>
                </c:pt>
                <c:pt idx="8292">
                  <c:v>-2.8156222000000002E-2</c:v>
                </c:pt>
                <c:pt idx="8293">
                  <c:v>8.7184000000000003E-4</c:v>
                </c:pt>
                <c:pt idx="8294">
                  <c:v>-0.124483776</c:v>
                </c:pt>
                <c:pt idx="8295">
                  <c:v>0.18611351200000001</c:v>
                </c:pt>
                <c:pt idx="8296">
                  <c:v>5.3217391000000003E-2</c:v>
                </c:pt>
                <c:pt idx="8297">
                  <c:v>2.4429967E-2</c:v>
                </c:pt>
                <c:pt idx="8298">
                  <c:v>-5.9145674000000002E-2</c:v>
                </c:pt>
                <c:pt idx="8299">
                  <c:v>-7.0624613000000003E-2</c:v>
                </c:pt>
                <c:pt idx="8300">
                  <c:v>-4.6012270000000001E-2</c:v>
                </c:pt>
                <c:pt idx="8301">
                  <c:v>-6.4083457999999996E-2</c:v>
                </c:pt>
                <c:pt idx="8302">
                  <c:v>-0.108035714</c:v>
                </c:pt>
                <c:pt idx="8303">
                  <c:v>-3.8935913000000003E-2</c:v>
                </c:pt>
                <c:pt idx="8304">
                  <c:v>-0.11805929900000001</c:v>
                </c:pt>
                <c:pt idx="8305">
                  <c:v>-9.8797251000000003E-2</c:v>
                </c:pt>
                <c:pt idx="8306">
                  <c:v>-8.3501684000000007E-2</c:v>
                </c:pt>
                <c:pt idx="8307">
                  <c:v>-5.3589484E-2</c:v>
                </c:pt>
                <c:pt idx="8308">
                  <c:v>-7.1932920999999997E-2</c:v>
                </c:pt>
                <c:pt idx="8309">
                  <c:v>-0.14763881700000001</c:v>
                </c:pt>
                <c:pt idx="8310">
                  <c:v>-0.11735662700000001</c:v>
                </c:pt>
                <c:pt idx="8311">
                  <c:v>-6.5283181999999995E-2</c:v>
                </c:pt>
                <c:pt idx="8312">
                  <c:v>-0.16551724100000001</c:v>
                </c:pt>
                <c:pt idx="8313">
                  <c:v>-4.4173442E-2</c:v>
                </c:pt>
                <c:pt idx="8314">
                  <c:v>6.7952652000000002E-2</c:v>
                </c:pt>
                <c:pt idx="8315">
                  <c:v>-7.5524475999999993E-2</c:v>
                </c:pt>
                <c:pt idx="8316">
                  <c:v>8.1321474000000005E-2</c:v>
                </c:pt>
                <c:pt idx="8317">
                  <c:v>-7.7899923999999995E-2</c:v>
                </c:pt>
                <c:pt idx="8318">
                  <c:v>-9.5719581999999998E-2</c:v>
                </c:pt>
                <c:pt idx="8319">
                  <c:v>-0.11795194000000001</c:v>
                </c:pt>
                <c:pt idx="8320">
                  <c:v>-0.12831858400000001</c:v>
                </c:pt>
                <c:pt idx="8321">
                  <c:v>-1.6397919999999999E-3</c:v>
                </c:pt>
                <c:pt idx="8322">
                  <c:v>-0.100917431</c:v>
                </c:pt>
                <c:pt idx="8323">
                  <c:v>-1.0936431999999999E-2</c:v>
                </c:pt>
                <c:pt idx="8324">
                  <c:v>-0.12439560400000001</c:v>
                </c:pt>
                <c:pt idx="8325">
                  <c:v>-1.2345679999999999E-3</c:v>
                </c:pt>
                <c:pt idx="8326">
                  <c:v>0.15694164999999999</c:v>
                </c:pt>
                <c:pt idx="8327">
                  <c:v>-0.21294875699999999</c:v>
                </c:pt>
                <c:pt idx="8328">
                  <c:v>-6.9759207000000004E-2</c:v>
                </c:pt>
                <c:pt idx="8329">
                  <c:v>-6.8351727000000001E-2</c:v>
                </c:pt>
                <c:pt idx="8330">
                  <c:v>-7.1748879000000002E-2</c:v>
                </c:pt>
                <c:pt idx="8331">
                  <c:v>-5.0106610000000003E-2</c:v>
                </c:pt>
                <c:pt idx="8332">
                  <c:v>-7.4916388E-2</c:v>
                </c:pt>
                <c:pt idx="8333">
                  <c:v>-4.4742729000000002E-2</c:v>
                </c:pt>
                <c:pt idx="8334">
                  <c:v>-5.1987767999999997E-2</c:v>
                </c:pt>
                <c:pt idx="8335">
                  <c:v>-0.15148188800000001</c:v>
                </c:pt>
                <c:pt idx="8336">
                  <c:v>-0.17513778299999999</c:v>
                </c:pt>
                <c:pt idx="8337">
                  <c:v>-5.5464926999999997E-2</c:v>
                </c:pt>
                <c:pt idx="8338">
                  <c:v>-0.10479176</c:v>
                </c:pt>
                <c:pt idx="8339">
                  <c:v>2.4980329999999999E-2</c:v>
                </c:pt>
                <c:pt idx="8340">
                  <c:v>-0.137521222</c:v>
                </c:pt>
                <c:pt idx="8341">
                  <c:v>-9.0117544999999993E-2</c:v>
                </c:pt>
                <c:pt idx="8342">
                  <c:v>-3.1476997999999999E-2</c:v>
                </c:pt>
                <c:pt idx="8343">
                  <c:v>5.0420170000000002E-3</c:v>
                </c:pt>
                <c:pt idx="8344">
                  <c:v>2.6513256999999998E-2</c:v>
                </c:pt>
                <c:pt idx="8345">
                  <c:v>-8.8139987000000003E-2</c:v>
                </c:pt>
                <c:pt idx="8346">
                  <c:v>-0.16279069800000001</c:v>
                </c:pt>
                <c:pt idx="8347">
                  <c:v>-0.22055137799999999</c:v>
                </c:pt>
                <c:pt idx="8348">
                  <c:v>-3.2984713999999998E-2</c:v>
                </c:pt>
                <c:pt idx="8349">
                  <c:v>-1.3242293E-2</c:v>
                </c:pt>
                <c:pt idx="8350">
                  <c:v>2.8218219999999999E-3</c:v>
                </c:pt>
                <c:pt idx="8351">
                  <c:v>-0.11612426000000001</c:v>
                </c:pt>
                <c:pt idx="8352">
                  <c:v>-1.7261220000000001E-2</c:v>
                </c:pt>
                <c:pt idx="8353">
                  <c:v>-7.8495123E-2</c:v>
                </c:pt>
                <c:pt idx="8354">
                  <c:v>-3.5581913E-2</c:v>
                </c:pt>
                <c:pt idx="8355">
                  <c:v>-0.13329348499999999</c:v>
                </c:pt>
                <c:pt idx="8356">
                  <c:v>-5.8500000000000003E-2</c:v>
                </c:pt>
                <c:pt idx="8357">
                  <c:v>-0.12814371299999999</c:v>
                </c:pt>
                <c:pt idx="8358">
                  <c:v>7.1942450000000002E-3</c:v>
                </c:pt>
                <c:pt idx="8359">
                  <c:v>-0.118795181</c:v>
                </c:pt>
                <c:pt idx="8360">
                  <c:v>-3.9525690000000004E-3</c:v>
                </c:pt>
                <c:pt idx="8361">
                  <c:v>3.1763026E-2</c:v>
                </c:pt>
                <c:pt idx="8362">
                  <c:v>-4.3151969999999998E-2</c:v>
                </c:pt>
                <c:pt idx="8363">
                  <c:v>-6.1163227000000001E-2</c:v>
                </c:pt>
                <c:pt idx="8364">
                  <c:v>0.112739572</c:v>
                </c:pt>
                <c:pt idx="8365">
                  <c:v>-1.9285488E-2</c:v>
                </c:pt>
                <c:pt idx="8366">
                  <c:v>-0.13580719199999999</c:v>
                </c:pt>
                <c:pt idx="8367">
                  <c:v>-7.8396773000000003E-2</c:v>
                </c:pt>
                <c:pt idx="8368">
                  <c:v>-0.11970534100000001</c:v>
                </c:pt>
                <c:pt idx="8369">
                  <c:v>-0.235497021</c:v>
                </c:pt>
                <c:pt idx="8370">
                  <c:v>-7.3608618000000001E-2</c:v>
                </c:pt>
                <c:pt idx="8371">
                  <c:v>-5.6433408999999997E-2</c:v>
                </c:pt>
                <c:pt idx="8372">
                  <c:v>7.4432797999999994E-2</c:v>
                </c:pt>
                <c:pt idx="8373">
                  <c:v>-4.0832990000000003E-3</c:v>
                </c:pt>
                <c:pt idx="8374">
                  <c:v>6.8222090999999999E-2</c:v>
                </c:pt>
                <c:pt idx="8375">
                  <c:v>7.3855240000000001E-3</c:v>
                </c:pt>
                <c:pt idx="8376">
                  <c:v>-0.12511170699999999</c:v>
                </c:pt>
                <c:pt idx="8377">
                  <c:v>-5.3956835000000002E-2</c:v>
                </c:pt>
                <c:pt idx="8378">
                  <c:v>-7.2344792000000005E-2</c:v>
                </c:pt>
                <c:pt idx="8379">
                  <c:v>-0.25609756099999997</c:v>
                </c:pt>
                <c:pt idx="8380">
                  <c:v>2.9288702999999999E-2</c:v>
                </c:pt>
                <c:pt idx="8381">
                  <c:v>-4.6511629999999998E-3</c:v>
                </c:pt>
                <c:pt idx="8382">
                  <c:v>-1.2282497E-2</c:v>
                </c:pt>
                <c:pt idx="8383">
                  <c:v>-8.9251067000000003E-2</c:v>
                </c:pt>
                <c:pt idx="8384">
                  <c:v>-0.149827288</c:v>
                </c:pt>
                <c:pt idx="8385">
                  <c:v>7.5536481000000003E-2</c:v>
                </c:pt>
                <c:pt idx="8386">
                  <c:v>-7.5555555999999996E-2</c:v>
                </c:pt>
                <c:pt idx="8387">
                  <c:v>-0.174528302</c:v>
                </c:pt>
                <c:pt idx="8388">
                  <c:v>6.7682318000000005E-2</c:v>
                </c:pt>
                <c:pt idx="8389">
                  <c:v>-2.7848101E-2</c:v>
                </c:pt>
                <c:pt idx="8390">
                  <c:v>-1.5740740999999999E-2</c:v>
                </c:pt>
                <c:pt idx="8391">
                  <c:v>-6.7431405999999999E-2</c:v>
                </c:pt>
                <c:pt idx="8392">
                  <c:v>-0.112795363</c:v>
                </c:pt>
                <c:pt idx="8393">
                  <c:v>-0.16013437799999999</c:v>
                </c:pt>
                <c:pt idx="8394">
                  <c:v>-0.119554695</c:v>
                </c:pt>
                <c:pt idx="8395">
                  <c:v>-0.157379518</c:v>
                </c:pt>
                <c:pt idx="8396">
                  <c:v>1.8976081999999998E-2</c:v>
                </c:pt>
                <c:pt idx="8397">
                  <c:v>-2.9156543E-2</c:v>
                </c:pt>
                <c:pt idx="8398">
                  <c:v>-0.52192066800000003</c:v>
                </c:pt>
                <c:pt idx="8399">
                  <c:v>-0.297912713</c:v>
                </c:pt>
                <c:pt idx="8400">
                  <c:v>-0.130801688</c:v>
                </c:pt>
                <c:pt idx="8401">
                  <c:v>-3.6004646000000001E-2</c:v>
                </c:pt>
                <c:pt idx="8402">
                  <c:v>9.1463410000000005E-3</c:v>
                </c:pt>
                <c:pt idx="8403">
                  <c:v>-3.7735849000000002E-2</c:v>
                </c:pt>
                <c:pt idx="8404">
                  <c:v>-6.9989395999999995E-2</c:v>
                </c:pt>
                <c:pt idx="8405">
                  <c:v>-7.3710074E-2</c:v>
                </c:pt>
                <c:pt idx="8406">
                  <c:v>-0.364354067</c:v>
                </c:pt>
                <c:pt idx="8407">
                  <c:v>-2.3776546999999999E-2</c:v>
                </c:pt>
                <c:pt idx="8408">
                  <c:v>-1.5028332E-2</c:v>
                </c:pt>
                <c:pt idx="8409">
                  <c:v>-0.12748004600000001</c:v>
                </c:pt>
                <c:pt idx="8410">
                  <c:v>-1.2500000000000001E-2</c:v>
                </c:pt>
                <c:pt idx="8411">
                  <c:v>-4.7879041999999997E-2</c:v>
                </c:pt>
                <c:pt idx="8412">
                  <c:v>-7.1377599999999995E-4</c:v>
                </c:pt>
                <c:pt idx="8413">
                  <c:v>-2.6506024E-2</c:v>
                </c:pt>
                <c:pt idx="8414">
                  <c:v>-1.0606061E-2</c:v>
                </c:pt>
                <c:pt idx="8415">
                  <c:v>-1.055177E-2</c:v>
                </c:pt>
                <c:pt idx="8416">
                  <c:v>-0.13200194800000001</c:v>
                </c:pt>
                <c:pt idx="8417">
                  <c:v>-4.4545454999999998E-2</c:v>
                </c:pt>
                <c:pt idx="8418">
                  <c:v>-0.124444444</c:v>
                </c:pt>
                <c:pt idx="8419">
                  <c:v>-0.187218045</c:v>
                </c:pt>
                <c:pt idx="8420">
                  <c:v>6.1811340999999999E-2</c:v>
                </c:pt>
                <c:pt idx="8421">
                  <c:v>-0.121036536</c:v>
                </c:pt>
                <c:pt idx="8422">
                  <c:v>1.147260274</c:v>
                </c:pt>
                <c:pt idx="8423">
                  <c:v>4.0285090000000004E-3</c:v>
                </c:pt>
                <c:pt idx="8424">
                  <c:v>-8.4033612999999993E-2</c:v>
                </c:pt>
                <c:pt idx="8425">
                  <c:v>9.0316105999999993E-2</c:v>
                </c:pt>
                <c:pt idx="8426">
                  <c:v>-5.4730982999999997E-2</c:v>
                </c:pt>
                <c:pt idx="8427">
                  <c:v>8.6007702000000005E-2</c:v>
                </c:pt>
                <c:pt idx="8428">
                  <c:v>-0.13712807199999999</c:v>
                </c:pt>
                <c:pt idx="8429">
                  <c:v>-0.13483146100000001</c:v>
                </c:pt>
                <c:pt idx="8430">
                  <c:v>-6.2256809000000003E-2</c:v>
                </c:pt>
                <c:pt idx="8431">
                  <c:v>-8.0210158000000004E-2</c:v>
                </c:pt>
                <c:pt idx="8432">
                  <c:v>-2.9429075999999998E-2</c:v>
                </c:pt>
                <c:pt idx="8433">
                  <c:v>-3.1930333999999998E-2</c:v>
                </c:pt>
                <c:pt idx="8434">
                  <c:v>-1.0360360000000001E-2</c:v>
                </c:pt>
                <c:pt idx="8435">
                  <c:v>-8.5526316000000005E-2</c:v>
                </c:pt>
                <c:pt idx="8436">
                  <c:v>0.26231605899999999</c:v>
                </c:pt>
                <c:pt idx="8437">
                  <c:v>-7.3187415000000006E-2</c:v>
                </c:pt>
                <c:pt idx="8438">
                  <c:v>-0.16266666699999999</c:v>
                </c:pt>
                <c:pt idx="8439">
                  <c:v>-3.8461538000000003E-2</c:v>
                </c:pt>
                <c:pt idx="8440">
                  <c:v>-1.558753E-2</c:v>
                </c:pt>
                <c:pt idx="8441">
                  <c:v>-0.102697095</c:v>
                </c:pt>
                <c:pt idx="8442">
                  <c:v>-3.3980583000000002E-2</c:v>
                </c:pt>
                <c:pt idx="8443">
                  <c:v>-8.3969466000000006E-2</c:v>
                </c:pt>
                <c:pt idx="8444">
                  <c:v>-6.1191625999999999E-2</c:v>
                </c:pt>
                <c:pt idx="8445">
                  <c:v>4.9230769000000001E-2</c:v>
                </c:pt>
                <c:pt idx="8446">
                  <c:v>-4.7935103E-2</c:v>
                </c:pt>
                <c:pt idx="8447">
                  <c:v>1.438999E-2</c:v>
                </c:pt>
                <c:pt idx="8448">
                  <c:v>-0.104355717</c:v>
                </c:pt>
                <c:pt idx="8449">
                  <c:v>-8.2197802E-2</c:v>
                </c:pt>
                <c:pt idx="8450">
                  <c:v>-0.135533246</c:v>
                </c:pt>
                <c:pt idx="8451">
                  <c:v>5.2253116000000002E-2</c:v>
                </c:pt>
                <c:pt idx="8452">
                  <c:v>-6.5237650999999994E-2</c:v>
                </c:pt>
                <c:pt idx="8453">
                  <c:v>-6.7366750000000001E-3</c:v>
                </c:pt>
                <c:pt idx="8454">
                  <c:v>-7.8146297000000003E-2</c:v>
                </c:pt>
                <c:pt idx="8455">
                  <c:v>-6.2643825E-2</c:v>
                </c:pt>
                <c:pt idx="8456">
                  <c:v>-5.009393E-3</c:v>
                </c:pt>
                <c:pt idx="8457">
                  <c:v>4.8219585000000002E-2</c:v>
                </c:pt>
                <c:pt idx="8458">
                  <c:v>3.5160447999999997E-2</c:v>
                </c:pt>
                <c:pt idx="8459">
                  <c:v>7.7925210999999994E-2</c:v>
                </c:pt>
                <c:pt idx="8460">
                  <c:v>1.2900356E-2</c:v>
                </c:pt>
                <c:pt idx="8461">
                  <c:v>-6.6666666999999999E-2</c:v>
                </c:pt>
                <c:pt idx="8462">
                  <c:v>4.3478260999999997E-2</c:v>
                </c:pt>
                <c:pt idx="8463">
                  <c:v>-9.2625109999999997E-2</c:v>
                </c:pt>
                <c:pt idx="8464">
                  <c:v>0.16928392</c:v>
                </c:pt>
                <c:pt idx="8465">
                  <c:v>7.4886716000000006E-2</c:v>
                </c:pt>
                <c:pt idx="8466">
                  <c:v>-4.0827147000000001E-2</c:v>
                </c:pt>
                <c:pt idx="8467">
                  <c:v>-2.3030302999999998E-2</c:v>
                </c:pt>
                <c:pt idx="8468">
                  <c:v>-0.14096916300000001</c:v>
                </c:pt>
                <c:pt idx="8469">
                  <c:v>-9.9444444000000007E-2</c:v>
                </c:pt>
                <c:pt idx="8470">
                  <c:v>-0.14494596300000001</c:v>
                </c:pt>
                <c:pt idx="8471">
                  <c:v>-8.6419753000000002E-2</c:v>
                </c:pt>
                <c:pt idx="8472">
                  <c:v>-0.08</c:v>
                </c:pt>
                <c:pt idx="8473">
                  <c:v>-4.2197802E-2</c:v>
                </c:pt>
                <c:pt idx="8474">
                  <c:v>-7.1565132000000004E-2</c:v>
                </c:pt>
                <c:pt idx="8475">
                  <c:v>-2.1739129999999999E-2</c:v>
                </c:pt>
                <c:pt idx="8476">
                  <c:v>-0.108135593</c:v>
                </c:pt>
                <c:pt idx="8477">
                  <c:v>-0.11889400899999999</c:v>
                </c:pt>
                <c:pt idx="8478">
                  <c:v>5.3742801999999999E-2</c:v>
                </c:pt>
                <c:pt idx="8479">
                  <c:v>-1.0830325E-2</c:v>
                </c:pt>
                <c:pt idx="8480">
                  <c:v>-0.18084393800000001</c:v>
                </c:pt>
                <c:pt idx="8481">
                  <c:v>-6.6525424E-2</c:v>
                </c:pt>
                <c:pt idx="8482">
                  <c:v>-0.17825690899999999</c:v>
                </c:pt>
                <c:pt idx="8483">
                  <c:v>-1.4438167E-2</c:v>
                </c:pt>
                <c:pt idx="8484">
                  <c:v>-0.194499018</c:v>
                </c:pt>
                <c:pt idx="8485">
                  <c:v>-2.7329193000000002E-2</c:v>
                </c:pt>
                <c:pt idx="8486">
                  <c:v>-3.5587190000000001E-3</c:v>
                </c:pt>
                <c:pt idx="8487">
                  <c:v>-7.7303649000000002E-2</c:v>
                </c:pt>
                <c:pt idx="8488">
                  <c:v>-7.0769231000000002E-2</c:v>
                </c:pt>
                <c:pt idx="8489">
                  <c:v>8.3625000000000005E-2</c:v>
                </c:pt>
                <c:pt idx="8490">
                  <c:v>4.0344827999999999E-2</c:v>
                </c:pt>
                <c:pt idx="8491">
                  <c:v>-1.3684211E-2</c:v>
                </c:pt>
                <c:pt idx="8492">
                  <c:v>-0.25958378999999998</c:v>
                </c:pt>
                <c:pt idx="8493">
                  <c:v>-0.10289073999999999</c:v>
                </c:pt>
                <c:pt idx="8494">
                  <c:v>-0.133134538</c:v>
                </c:pt>
                <c:pt idx="8495">
                  <c:v>-7.9131303E-2</c:v>
                </c:pt>
                <c:pt idx="8496">
                  <c:v>-0.14236706700000001</c:v>
                </c:pt>
                <c:pt idx="8497">
                  <c:v>-0.33417085400000002</c:v>
                </c:pt>
                <c:pt idx="8498">
                  <c:v>-0.25</c:v>
                </c:pt>
                <c:pt idx="8499">
                  <c:v>2.2893772999999999E-2</c:v>
                </c:pt>
                <c:pt idx="8500">
                  <c:v>-7.4698794999999998E-2</c:v>
                </c:pt>
                <c:pt idx="8501">
                  <c:v>-7.3248408000000001E-2</c:v>
                </c:pt>
                <c:pt idx="8502">
                  <c:v>-0.26920031700000002</c:v>
                </c:pt>
                <c:pt idx="8503">
                  <c:v>-4.1609822999999997E-2</c:v>
                </c:pt>
                <c:pt idx="8504">
                  <c:v>-7.7678071000000001E-2</c:v>
                </c:pt>
                <c:pt idx="8505">
                  <c:v>-0.12962963</c:v>
                </c:pt>
                <c:pt idx="8506">
                  <c:v>-1.3376137E-2</c:v>
                </c:pt>
                <c:pt idx="8507">
                  <c:v>4.3202033000000001E-2</c:v>
                </c:pt>
                <c:pt idx="8508">
                  <c:v>4.155125E-3</c:v>
                </c:pt>
                <c:pt idx="8509">
                  <c:v>-2.2053231999999999E-2</c:v>
                </c:pt>
                <c:pt idx="8510">
                  <c:v>-5.8823528999999999E-2</c:v>
                </c:pt>
                <c:pt idx="8511">
                  <c:v>-0.115151515</c:v>
                </c:pt>
                <c:pt idx="8512">
                  <c:v>-0.12748457799999999</c:v>
                </c:pt>
                <c:pt idx="8513">
                  <c:v>-0.135948597</c:v>
                </c:pt>
                <c:pt idx="8514">
                  <c:v>-0.25741176500000001</c:v>
                </c:pt>
                <c:pt idx="8515">
                  <c:v>-0.15274056</c:v>
                </c:pt>
                <c:pt idx="8516">
                  <c:v>-0.15892672899999999</c:v>
                </c:pt>
                <c:pt idx="8517">
                  <c:v>-0.114179104</c:v>
                </c:pt>
                <c:pt idx="8518">
                  <c:v>-0.16632358999999999</c:v>
                </c:pt>
                <c:pt idx="8519">
                  <c:v>-6.8409343999999997E-2</c:v>
                </c:pt>
                <c:pt idx="8520">
                  <c:v>-4.7407406999999999E-2</c:v>
                </c:pt>
                <c:pt idx="8521">
                  <c:v>-0.105088063</c:v>
                </c:pt>
                <c:pt idx="8522">
                  <c:v>-8.7308229000000001E-2</c:v>
                </c:pt>
                <c:pt idx="8523">
                  <c:v>3.9242684999999999E-2</c:v>
                </c:pt>
                <c:pt idx="8524">
                  <c:v>-5.97015E-4</c:v>
                </c:pt>
                <c:pt idx="8525">
                  <c:v>-0.19068287</c:v>
                </c:pt>
                <c:pt idx="8526">
                  <c:v>-8.7646653000000005E-2</c:v>
                </c:pt>
                <c:pt idx="8527">
                  <c:v>-6.4321608000000002E-2</c:v>
                </c:pt>
                <c:pt idx="8528">
                  <c:v>-3.2772364999999998E-2</c:v>
                </c:pt>
                <c:pt idx="8529">
                  <c:v>-1.465416E-3</c:v>
                </c:pt>
                <c:pt idx="8530">
                  <c:v>-0.206140351</c:v>
                </c:pt>
                <c:pt idx="8531">
                  <c:v>-7.2661871000000003E-2</c:v>
                </c:pt>
                <c:pt idx="8532">
                  <c:v>-1.2658228000000001E-2</c:v>
                </c:pt>
                <c:pt idx="8533">
                  <c:v>-0.125611746</c:v>
                </c:pt>
                <c:pt idx="8534">
                  <c:v>-7.0731707000000005E-2</c:v>
                </c:pt>
                <c:pt idx="8535">
                  <c:v>-2.2962962999999999E-2</c:v>
                </c:pt>
                <c:pt idx="8536">
                  <c:v>-0.15113871600000001</c:v>
                </c:pt>
                <c:pt idx="8537">
                  <c:v>-2.6096356000000001E-2</c:v>
                </c:pt>
                <c:pt idx="8538">
                  <c:v>-5.0651229999999998E-2</c:v>
                </c:pt>
                <c:pt idx="8539">
                  <c:v>-0.107648725</c:v>
                </c:pt>
                <c:pt idx="8540">
                  <c:v>-2.1530308000000001E-2</c:v>
                </c:pt>
                <c:pt idx="8541">
                  <c:v>-1.6695452E-2</c:v>
                </c:pt>
                <c:pt idx="8542">
                  <c:v>6.2383029999999997E-3</c:v>
                </c:pt>
                <c:pt idx="8543">
                  <c:v>-4.5139778999999998E-2</c:v>
                </c:pt>
                <c:pt idx="8544">
                  <c:v>-6.4759036000000006E-2</c:v>
                </c:pt>
                <c:pt idx="8545">
                  <c:v>-4.1095890000000003E-2</c:v>
                </c:pt>
                <c:pt idx="8546">
                  <c:v>-4.4406969999999997E-2</c:v>
                </c:pt>
                <c:pt idx="8547">
                  <c:v>-3.8461538000000003E-2</c:v>
                </c:pt>
                <c:pt idx="8548">
                  <c:v>-0.62525278100000004</c:v>
                </c:pt>
                <c:pt idx="8549">
                  <c:v>-0.10775193800000001</c:v>
                </c:pt>
                <c:pt idx="8550">
                  <c:v>2.0304569999999998E-3</c:v>
                </c:pt>
                <c:pt idx="8551">
                  <c:v>-4.9500000000000002E-2</c:v>
                </c:pt>
                <c:pt idx="8552">
                  <c:v>3.8186813E-2</c:v>
                </c:pt>
                <c:pt idx="8553">
                  <c:v>-7.6386338999999998E-2</c:v>
                </c:pt>
                <c:pt idx="8554">
                  <c:v>-2.7522936000000001E-2</c:v>
                </c:pt>
                <c:pt idx="8555">
                  <c:v>-7.4698794999999998E-2</c:v>
                </c:pt>
                <c:pt idx="8556">
                  <c:v>3.2308904999999999E-2</c:v>
                </c:pt>
                <c:pt idx="8557">
                  <c:v>0.114996115</c:v>
                </c:pt>
                <c:pt idx="8558">
                  <c:v>-0.141065261</c:v>
                </c:pt>
                <c:pt idx="8559">
                  <c:v>-8.4187410000000004E-3</c:v>
                </c:pt>
                <c:pt idx="8560">
                  <c:v>-6.8672485000000005E-2</c:v>
                </c:pt>
                <c:pt idx="8561">
                  <c:v>-4.7472255999999997E-2</c:v>
                </c:pt>
                <c:pt idx="8562">
                  <c:v>1.9635343999999999E-2</c:v>
                </c:pt>
                <c:pt idx="8563">
                  <c:v>-0.15343915299999999</c:v>
                </c:pt>
                <c:pt idx="8564">
                  <c:v>-6.4285713999999994E-2</c:v>
                </c:pt>
                <c:pt idx="8565">
                  <c:v>-8.1766100000000002E-4</c:v>
                </c:pt>
                <c:pt idx="8566">
                  <c:v>-5.4794520999999999E-2</c:v>
                </c:pt>
                <c:pt idx="8567">
                  <c:v>-6.7294751E-2</c:v>
                </c:pt>
                <c:pt idx="8568">
                  <c:v>-3.3186489999999999E-2</c:v>
                </c:pt>
                <c:pt idx="8569">
                  <c:v>-0.17679762800000001</c:v>
                </c:pt>
                <c:pt idx="8570">
                  <c:v>-4.4321329999999999E-2</c:v>
                </c:pt>
                <c:pt idx="8571">
                  <c:v>-6.0960591000000001E-2</c:v>
                </c:pt>
                <c:pt idx="8572">
                  <c:v>-2.2234891999999999E-2</c:v>
                </c:pt>
                <c:pt idx="8573">
                  <c:v>2.506266E-3</c:v>
                </c:pt>
                <c:pt idx="8574">
                  <c:v>-0.16487775800000001</c:v>
                </c:pt>
                <c:pt idx="8575">
                  <c:v>-6.4598539999999996E-2</c:v>
                </c:pt>
                <c:pt idx="8576">
                  <c:v>-3.4920630000000001E-3</c:v>
                </c:pt>
                <c:pt idx="8577">
                  <c:v>-0.14369256499999999</c:v>
                </c:pt>
                <c:pt idx="8578">
                  <c:v>-8.9385469999999998E-3</c:v>
                </c:pt>
                <c:pt idx="8579">
                  <c:v>-4.1213509000000002E-2</c:v>
                </c:pt>
                <c:pt idx="8580">
                  <c:v>-9.8470948000000003E-2</c:v>
                </c:pt>
                <c:pt idx="8581">
                  <c:v>-6.5993509000000006E-2</c:v>
                </c:pt>
                <c:pt idx="8582">
                  <c:v>-0.17733089599999999</c:v>
                </c:pt>
                <c:pt idx="8583">
                  <c:v>-0.136695018</c:v>
                </c:pt>
                <c:pt idx="8584">
                  <c:v>1.9129782000000001E-2</c:v>
                </c:pt>
                <c:pt idx="8585">
                  <c:v>4.3697804999999999E-2</c:v>
                </c:pt>
                <c:pt idx="8586">
                  <c:v>-0.167365772</c:v>
                </c:pt>
                <c:pt idx="8587">
                  <c:v>6.5887353999999995E-2</c:v>
                </c:pt>
                <c:pt idx="8588">
                  <c:v>-3.4065933999999999E-2</c:v>
                </c:pt>
                <c:pt idx="8589">
                  <c:v>-9.1407678000000006E-2</c:v>
                </c:pt>
                <c:pt idx="8590">
                  <c:v>-0.304773562</c:v>
                </c:pt>
                <c:pt idx="8591">
                  <c:v>-9.5454545000000002E-2</c:v>
                </c:pt>
                <c:pt idx="8592">
                  <c:v>-3.5167327999999998E-2</c:v>
                </c:pt>
                <c:pt idx="8593">
                  <c:v>-6.8027211000000004E-2</c:v>
                </c:pt>
                <c:pt idx="8594">
                  <c:v>8.8929220000000003E-2</c:v>
                </c:pt>
                <c:pt idx="8595">
                  <c:v>-8.3665339000000005E-2</c:v>
                </c:pt>
                <c:pt idx="8596">
                  <c:v>-1.2923077E-2</c:v>
                </c:pt>
                <c:pt idx="8597">
                  <c:v>5.2117259999999999E-3</c:v>
                </c:pt>
                <c:pt idx="8598">
                  <c:v>-0.17175792500000001</c:v>
                </c:pt>
                <c:pt idx="8599">
                  <c:v>-4.0120360000000001E-3</c:v>
                </c:pt>
                <c:pt idx="8600">
                  <c:v>-0.120738636</c:v>
                </c:pt>
                <c:pt idx="8601">
                  <c:v>-0.152453741</c:v>
                </c:pt>
                <c:pt idx="8602">
                  <c:v>-0.14579294300000001</c:v>
                </c:pt>
                <c:pt idx="8603">
                  <c:v>-0.31686541699999998</c:v>
                </c:pt>
                <c:pt idx="8604">
                  <c:v>6.0544217999999997E-2</c:v>
                </c:pt>
                <c:pt idx="8605">
                  <c:v>-0.15965939300000001</c:v>
                </c:pt>
                <c:pt idx="8606">
                  <c:v>-0.22984244700000001</c:v>
                </c:pt>
                <c:pt idx="8607">
                  <c:v>-0.13144810400000001</c:v>
                </c:pt>
                <c:pt idx="8608">
                  <c:v>-0.23875181400000001</c:v>
                </c:pt>
                <c:pt idx="8609">
                  <c:v>-0.17656250000000001</c:v>
                </c:pt>
                <c:pt idx="8610">
                  <c:v>7.0394736999999999E-2</c:v>
                </c:pt>
                <c:pt idx="8611">
                  <c:v>5.6925996E-2</c:v>
                </c:pt>
                <c:pt idx="8612">
                  <c:v>-9.8912000000000002E-4</c:v>
                </c:pt>
                <c:pt idx="8613">
                  <c:v>-2.7440632999999999E-2</c:v>
                </c:pt>
                <c:pt idx="8614">
                  <c:v>-5.0679851999999997E-2</c:v>
                </c:pt>
                <c:pt idx="8615">
                  <c:v>-8.8131609999999999E-2</c:v>
                </c:pt>
                <c:pt idx="8616">
                  <c:v>0.21542940299999999</c:v>
                </c:pt>
                <c:pt idx="8617">
                  <c:v>-0.10036231900000001</c:v>
                </c:pt>
                <c:pt idx="8618">
                  <c:v>-2.0540540999999999E-2</c:v>
                </c:pt>
                <c:pt idx="8619">
                  <c:v>-0.14362657100000001</c:v>
                </c:pt>
                <c:pt idx="8620">
                  <c:v>-0.15542099200000001</c:v>
                </c:pt>
                <c:pt idx="8621">
                  <c:v>-1.0158729999999999E-2</c:v>
                </c:pt>
                <c:pt idx="8622">
                  <c:v>-2.2687609000000001E-2</c:v>
                </c:pt>
                <c:pt idx="8623">
                  <c:v>-0.119205298</c:v>
                </c:pt>
                <c:pt idx="8624">
                  <c:v>-9.0023513999999999E-2</c:v>
                </c:pt>
                <c:pt idx="8625">
                  <c:v>-6.1279461E-2</c:v>
                </c:pt>
                <c:pt idx="8626">
                  <c:v>-1.7821782000000001E-2</c:v>
                </c:pt>
                <c:pt idx="8627">
                  <c:v>-1.0047847E-2</c:v>
                </c:pt>
                <c:pt idx="8628">
                  <c:v>3.4904013999999997E-2</c:v>
                </c:pt>
                <c:pt idx="8629">
                  <c:v>-4.8672566E-2</c:v>
                </c:pt>
                <c:pt idx="8630">
                  <c:v>-0.249432076</c:v>
                </c:pt>
                <c:pt idx="8631">
                  <c:v>-1.0887772E-2</c:v>
                </c:pt>
                <c:pt idx="8632">
                  <c:v>-5.5735931000000002E-2</c:v>
                </c:pt>
                <c:pt idx="8633">
                  <c:v>-4.8188767E-2</c:v>
                </c:pt>
                <c:pt idx="8634">
                  <c:v>1.0135135E-2</c:v>
                </c:pt>
                <c:pt idx="8635">
                  <c:v>-0.54269102999999996</c:v>
                </c:pt>
                <c:pt idx="8636">
                  <c:v>-0.17909329299999999</c:v>
                </c:pt>
                <c:pt idx="8637">
                  <c:v>-7.7660593999999999E-2</c:v>
                </c:pt>
                <c:pt idx="8638">
                  <c:v>-9.1960560999999996E-2</c:v>
                </c:pt>
                <c:pt idx="8639">
                  <c:v>6.7692308000000007E-2</c:v>
                </c:pt>
                <c:pt idx="8640">
                  <c:v>-0.114781173</c:v>
                </c:pt>
                <c:pt idx="8641">
                  <c:v>6.0080109999999997E-3</c:v>
                </c:pt>
                <c:pt idx="8642">
                  <c:v>1.5772869999999999E-3</c:v>
                </c:pt>
                <c:pt idx="8643">
                  <c:v>-3.9640375999999998E-2</c:v>
                </c:pt>
                <c:pt idx="8644">
                  <c:v>-6.1882167000000002E-2</c:v>
                </c:pt>
                <c:pt idx="8645">
                  <c:v>1.3525584E-2</c:v>
                </c:pt>
                <c:pt idx="8646">
                  <c:v>-5.8195929999999996E-3</c:v>
                </c:pt>
                <c:pt idx="8647">
                  <c:v>-0.24383434200000001</c:v>
                </c:pt>
                <c:pt idx="8648">
                  <c:v>0.13892215599999999</c:v>
                </c:pt>
                <c:pt idx="8649">
                  <c:v>-0.101894737</c:v>
                </c:pt>
                <c:pt idx="8650">
                  <c:v>-0.156827881</c:v>
                </c:pt>
                <c:pt idx="8651">
                  <c:v>-3.9548023000000002E-2</c:v>
                </c:pt>
                <c:pt idx="8652">
                  <c:v>-0.176997245</c:v>
                </c:pt>
                <c:pt idx="8653">
                  <c:v>6.1946902999999998E-2</c:v>
                </c:pt>
                <c:pt idx="8654">
                  <c:v>-4.9353302000000002E-2</c:v>
                </c:pt>
                <c:pt idx="8655">
                  <c:v>-9.0171299999999995E-4</c:v>
                </c:pt>
                <c:pt idx="8656">
                  <c:v>-2.8985510000000001E-3</c:v>
                </c:pt>
                <c:pt idx="8657">
                  <c:v>-8.4608460999999996E-2</c:v>
                </c:pt>
                <c:pt idx="8658">
                  <c:v>8.6186541000000005E-2</c:v>
                </c:pt>
                <c:pt idx="8659">
                  <c:v>0.15593046999999999</c:v>
                </c:pt>
                <c:pt idx="8660">
                  <c:v>6.3845582999999997E-2</c:v>
                </c:pt>
                <c:pt idx="8661">
                  <c:v>-9.0789125999999998E-2</c:v>
                </c:pt>
                <c:pt idx="8662">
                  <c:v>-7.3659852999999997E-2</c:v>
                </c:pt>
                <c:pt idx="8663">
                  <c:v>0.18653465299999999</c:v>
                </c:pt>
                <c:pt idx="8664">
                  <c:v>-0.167069049</c:v>
                </c:pt>
                <c:pt idx="8665">
                  <c:v>0.14004913999999999</c:v>
                </c:pt>
                <c:pt idx="8666">
                  <c:v>-2.0942407999999999E-2</c:v>
                </c:pt>
                <c:pt idx="8667">
                  <c:v>0.19767441899999999</c:v>
                </c:pt>
                <c:pt idx="8668">
                  <c:v>7.7541827999999993E-2</c:v>
                </c:pt>
                <c:pt idx="8669">
                  <c:v>-7.4362605999999998E-2</c:v>
                </c:pt>
                <c:pt idx="8670">
                  <c:v>-0.11722233999999999</c:v>
                </c:pt>
                <c:pt idx="8671">
                  <c:v>-9.3396570999999998E-2</c:v>
                </c:pt>
                <c:pt idx="8672">
                  <c:v>1.4634146000000001E-2</c:v>
                </c:pt>
                <c:pt idx="8673">
                  <c:v>0.106870229</c:v>
                </c:pt>
                <c:pt idx="8674">
                  <c:v>-9.1515152000000002E-2</c:v>
                </c:pt>
                <c:pt idx="8675">
                  <c:v>-0.1</c:v>
                </c:pt>
                <c:pt idx="8676">
                  <c:v>3.4426230000000002E-2</c:v>
                </c:pt>
                <c:pt idx="8677">
                  <c:v>-0.113636364</c:v>
                </c:pt>
                <c:pt idx="8678">
                  <c:v>-0.26548672600000001</c:v>
                </c:pt>
                <c:pt idx="8679">
                  <c:v>2.70709E-4</c:v>
                </c:pt>
                <c:pt idx="8680">
                  <c:v>-9.0197540000000007E-2</c:v>
                </c:pt>
                <c:pt idx="8681">
                  <c:v>-2.3076922999999999E-2</c:v>
                </c:pt>
                <c:pt idx="8682">
                  <c:v>7.8306877999999996E-2</c:v>
                </c:pt>
                <c:pt idx="8683">
                  <c:v>7.0093457999999997E-2</c:v>
                </c:pt>
                <c:pt idx="8684">
                  <c:v>-0.21887057200000001</c:v>
                </c:pt>
                <c:pt idx="8685">
                  <c:v>0.242857143</c:v>
                </c:pt>
                <c:pt idx="8686">
                  <c:v>-9.4949490000000008E-3</c:v>
                </c:pt>
                <c:pt idx="8687">
                  <c:v>-3.3898309999999998E-3</c:v>
                </c:pt>
                <c:pt idx="8688">
                  <c:v>-4.9007288000000003E-2</c:v>
                </c:pt>
                <c:pt idx="8689">
                  <c:v>-8.4660520000000003E-2</c:v>
                </c:pt>
                <c:pt idx="8690">
                  <c:v>-2.4087590999999998E-2</c:v>
                </c:pt>
                <c:pt idx="8691">
                  <c:v>-5.4178583000000002E-2</c:v>
                </c:pt>
                <c:pt idx="8692">
                  <c:v>-8.1811713999999994E-2</c:v>
                </c:pt>
                <c:pt idx="8693">
                  <c:v>-1.1299435E-2</c:v>
                </c:pt>
                <c:pt idx="8694">
                  <c:v>-9.5311695000000002E-2</c:v>
                </c:pt>
                <c:pt idx="8695">
                  <c:v>9.6359222999999994E-2</c:v>
                </c:pt>
                <c:pt idx="8696">
                  <c:v>-0.16803584799999999</c:v>
                </c:pt>
                <c:pt idx="8697">
                  <c:v>8.3484574000000006E-2</c:v>
                </c:pt>
                <c:pt idx="8698">
                  <c:v>1.4364640999999999E-2</c:v>
                </c:pt>
                <c:pt idx="8699">
                  <c:v>0.119602863</c:v>
                </c:pt>
                <c:pt idx="8700">
                  <c:v>-3.4209820000000002E-2</c:v>
                </c:pt>
                <c:pt idx="8701">
                  <c:v>-4.1470588000000003E-2</c:v>
                </c:pt>
                <c:pt idx="8702">
                  <c:v>-0.21511627899999999</c:v>
                </c:pt>
                <c:pt idx="8703">
                  <c:v>-3.0646685999999999E-2</c:v>
                </c:pt>
                <c:pt idx="8704">
                  <c:v>1.2015504E-2</c:v>
                </c:pt>
                <c:pt idx="8705">
                  <c:v>-0.15303119500000001</c:v>
                </c:pt>
                <c:pt idx="8706">
                  <c:v>5.9785146999999997E-2</c:v>
                </c:pt>
                <c:pt idx="8707">
                  <c:v>-1.8176811000000001E-2</c:v>
                </c:pt>
                <c:pt idx="8708">
                  <c:v>-9.3251533999999997E-2</c:v>
                </c:pt>
                <c:pt idx="8709">
                  <c:v>-8.5301839999999997E-3</c:v>
                </c:pt>
                <c:pt idx="8710">
                  <c:v>6.0185185000000002E-2</c:v>
                </c:pt>
                <c:pt idx="8711">
                  <c:v>-0.104391468</c:v>
                </c:pt>
                <c:pt idx="8712">
                  <c:v>-0.14360118999999999</c:v>
                </c:pt>
                <c:pt idx="8713">
                  <c:v>-5.5865919999999996E-3</c:v>
                </c:pt>
                <c:pt idx="8714">
                  <c:v>-5.2023120999999999E-2</c:v>
                </c:pt>
                <c:pt idx="8715">
                  <c:v>-0.24114021599999999</c:v>
                </c:pt>
                <c:pt idx="8716">
                  <c:v>0.118762089</c:v>
                </c:pt>
                <c:pt idx="8717">
                  <c:v>-2.4899597999999998E-2</c:v>
                </c:pt>
                <c:pt idx="8718">
                  <c:v>-1.7554479000000001E-2</c:v>
                </c:pt>
                <c:pt idx="8719">
                  <c:v>-0.17595818799999999</c:v>
                </c:pt>
                <c:pt idx="8720">
                  <c:v>-6.1906727000000002E-2</c:v>
                </c:pt>
                <c:pt idx="8721">
                  <c:v>2.5306748E-2</c:v>
                </c:pt>
                <c:pt idx="8722">
                  <c:v>-8.5277305999999997E-2</c:v>
                </c:pt>
                <c:pt idx="8723">
                  <c:v>5.5069930000000003E-2</c:v>
                </c:pt>
                <c:pt idx="8724">
                  <c:v>-7.3374096999999999E-2</c:v>
                </c:pt>
                <c:pt idx="8725">
                  <c:v>-8.6053411999999996E-2</c:v>
                </c:pt>
                <c:pt idx="8726">
                  <c:v>-7.4786319999999998E-3</c:v>
                </c:pt>
                <c:pt idx="8727">
                  <c:v>0.117591125</c:v>
                </c:pt>
                <c:pt idx="8728">
                  <c:v>-9.7676250000000006E-2</c:v>
                </c:pt>
                <c:pt idx="8729">
                  <c:v>-1.4615385E-2</c:v>
                </c:pt>
                <c:pt idx="8730">
                  <c:v>-0.13144154399999999</c:v>
                </c:pt>
                <c:pt idx="8731">
                  <c:v>-5.5619929999999998E-2</c:v>
                </c:pt>
                <c:pt idx="8732">
                  <c:v>-1.4782609E-2</c:v>
                </c:pt>
                <c:pt idx="8733">
                  <c:v>-8.8100685999999997E-2</c:v>
                </c:pt>
                <c:pt idx="8734">
                  <c:v>-0.111823362</c:v>
                </c:pt>
                <c:pt idx="8735">
                  <c:v>-0.24513046699999999</c:v>
                </c:pt>
                <c:pt idx="8736">
                  <c:v>-0.28169893800000001</c:v>
                </c:pt>
                <c:pt idx="8737">
                  <c:v>-0.14839010699999999</c:v>
                </c:pt>
                <c:pt idx="8738">
                  <c:v>-2.6280504E-2</c:v>
                </c:pt>
                <c:pt idx="8739">
                  <c:v>4.6614872000000002E-2</c:v>
                </c:pt>
                <c:pt idx="8740">
                  <c:v>-0.18887147300000001</c:v>
                </c:pt>
                <c:pt idx="8741">
                  <c:v>-3.1096563000000001E-2</c:v>
                </c:pt>
                <c:pt idx="8742">
                  <c:v>0.18066743399999999</c:v>
                </c:pt>
                <c:pt idx="8743">
                  <c:v>7.4544450999999998E-2</c:v>
                </c:pt>
                <c:pt idx="8744">
                  <c:v>-0.109589041</c:v>
                </c:pt>
                <c:pt idx="8745">
                  <c:v>-7.5210083999999996E-2</c:v>
                </c:pt>
                <c:pt idx="8746">
                  <c:v>0.179487179</c:v>
                </c:pt>
                <c:pt idx="8747">
                  <c:v>-2.3611111000000001E-2</c:v>
                </c:pt>
                <c:pt idx="8748">
                  <c:v>-8.9461712999999998E-2</c:v>
                </c:pt>
                <c:pt idx="8749">
                  <c:v>-1.2743927E-2</c:v>
                </c:pt>
                <c:pt idx="8750">
                  <c:v>-4.6996466000000001E-2</c:v>
                </c:pt>
                <c:pt idx="8751">
                  <c:v>-4.4665011999999997E-2</c:v>
                </c:pt>
                <c:pt idx="8752">
                  <c:v>-5.3840629999999997E-3</c:v>
                </c:pt>
                <c:pt idx="8753">
                  <c:v>5.4407000000000001E-4</c:v>
                </c:pt>
                <c:pt idx="8754">
                  <c:v>-0.18443579800000001</c:v>
                </c:pt>
                <c:pt idx="8755">
                  <c:v>-8.7564609000000002E-2</c:v>
                </c:pt>
                <c:pt idx="8756">
                  <c:v>-0.1197411</c:v>
                </c:pt>
                <c:pt idx="8757">
                  <c:v>1.7725258000000001E-2</c:v>
                </c:pt>
                <c:pt idx="8758">
                  <c:v>-5.9701493000000001E-2</c:v>
                </c:pt>
                <c:pt idx="8759">
                  <c:v>-2.5579808999999998E-2</c:v>
                </c:pt>
                <c:pt idx="8760">
                  <c:v>0</c:v>
                </c:pt>
                <c:pt idx="8761">
                  <c:v>0.13269689700000001</c:v>
                </c:pt>
                <c:pt idx="8762">
                  <c:v>-0.182865371</c:v>
                </c:pt>
                <c:pt idx="8763">
                  <c:v>2.6402639999999998E-3</c:v>
                </c:pt>
                <c:pt idx="8764">
                  <c:v>2.7636054E-2</c:v>
                </c:pt>
                <c:pt idx="8765">
                  <c:v>-5.8297346999999999E-2</c:v>
                </c:pt>
                <c:pt idx="8766">
                  <c:v>-6.9825436000000005E-2</c:v>
                </c:pt>
                <c:pt idx="8767">
                  <c:v>-0.11193634</c:v>
                </c:pt>
                <c:pt idx="8768">
                  <c:v>-8.027523E-3</c:v>
                </c:pt>
                <c:pt idx="8769">
                  <c:v>-2.6956522E-2</c:v>
                </c:pt>
                <c:pt idx="8770">
                  <c:v>-5.9096945999999997E-2</c:v>
                </c:pt>
                <c:pt idx="8771">
                  <c:v>-7.6190475999999993E-2</c:v>
                </c:pt>
                <c:pt idx="8772">
                  <c:v>-0.111382114</c:v>
                </c:pt>
                <c:pt idx="8773">
                  <c:v>-8.3333330000000001E-3</c:v>
                </c:pt>
                <c:pt idx="8774">
                  <c:v>-0.17338487</c:v>
                </c:pt>
                <c:pt idx="8775">
                  <c:v>-3.117207E-2</c:v>
                </c:pt>
                <c:pt idx="8776">
                  <c:v>3.7309510999999997E-2</c:v>
                </c:pt>
                <c:pt idx="8777">
                  <c:v>-7.8106509000000005E-2</c:v>
                </c:pt>
                <c:pt idx="8778">
                  <c:v>-2.2918773E-2</c:v>
                </c:pt>
                <c:pt idx="8779">
                  <c:v>-0.103202847</c:v>
                </c:pt>
                <c:pt idx="8780">
                  <c:v>-0.34623082100000002</c:v>
                </c:pt>
                <c:pt idx="8781">
                  <c:v>-6.7070706999999993E-2</c:v>
                </c:pt>
                <c:pt idx="8782">
                  <c:v>-7.2016003999999995E-2</c:v>
                </c:pt>
                <c:pt idx="8783">
                  <c:v>3.0695443999999999E-2</c:v>
                </c:pt>
                <c:pt idx="8784">
                  <c:v>-6.5354331000000002E-2</c:v>
                </c:pt>
                <c:pt idx="8785">
                  <c:v>-5.457799E-2</c:v>
                </c:pt>
                <c:pt idx="8786">
                  <c:v>-4.6610169E-2</c:v>
                </c:pt>
                <c:pt idx="8787">
                  <c:v>8.03213E-4</c:v>
                </c:pt>
                <c:pt idx="8788">
                  <c:v>-0.116804408</c:v>
                </c:pt>
                <c:pt idx="8789">
                  <c:v>-7.9913606999999998E-2</c:v>
                </c:pt>
                <c:pt idx="8790">
                  <c:v>-7.7419354999999995E-2</c:v>
                </c:pt>
                <c:pt idx="8791">
                  <c:v>-0.19217653000000001</c:v>
                </c:pt>
                <c:pt idx="8792">
                  <c:v>5.617978E-3</c:v>
                </c:pt>
                <c:pt idx="8793">
                  <c:v>-7.9226450000000004E-2</c:v>
                </c:pt>
                <c:pt idx="8794">
                  <c:v>-0.161204606</c:v>
                </c:pt>
                <c:pt idx="8795">
                  <c:v>-5.6882799999999996E-4</c:v>
                </c:pt>
                <c:pt idx="8796">
                  <c:v>-1.3418724999999999E-2</c:v>
                </c:pt>
                <c:pt idx="8797">
                  <c:v>-3.3265570000000001E-2</c:v>
                </c:pt>
                <c:pt idx="8798">
                  <c:v>-2.919708E-2</c:v>
                </c:pt>
                <c:pt idx="8799">
                  <c:v>-0.1</c:v>
                </c:pt>
                <c:pt idx="8800">
                  <c:v>-0.20378521099999999</c:v>
                </c:pt>
                <c:pt idx="8801">
                  <c:v>-1.5369837000000001E-2</c:v>
                </c:pt>
                <c:pt idx="8802">
                  <c:v>-9.6009481999999993E-2</c:v>
                </c:pt>
                <c:pt idx="8803">
                  <c:v>8.6266390000000002E-3</c:v>
                </c:pt>
                <c:pt idx="8804">
                  <c:v>-0.15786082500000001</c:v>
                </c:pt>
                <c:pt idx="8805">
                  <c:v>-7.1724138000000007E-2</c:v>
                </c:pt>
                <c:pt idx="8806">
                  <c:v>4.2068965999999999E-2</c:v>
                </c:pt>
                <c:pt idx="8807">
                  <c:v>-4.8682703000000001E-2</c:v>
                </c:pt>
                <c:pt idx="8808">
                  <c:v>-0.106976744</c:v>
                </c:pt>
                <c:pt idx="8809">
                  <c:v>-0.15176964600000001</c:v>
                </c:pt>
                <c:pt idx="8810">
                  <c:v>-2.8361858E-2</c:v>
                </c:pt>
                <c:pt idx="8811">
                  <c:v>-0.19684210499999999</c:v>
                </c:pt>
                <c:pt idx="8812">
                  <c:v>-6.7980999999999998E-4</c:v>
                </c:pt>
                <c:pt idx="8813">
                  <c:v>-1.7667845000000001E-2</c:v>
                </c:pt>
                <c:pt idx="8814">
                  <c:v>-5.6532066999999998E-2</c:v>
                </c:pt>
                <c:pt idx="8815">
                  <c:v>7.4316939999999998E-2</c:v>
                </c:pt>
                <c:pt idx="8816">
                  <c:v>-0.191090758</c:v>
                </c:pt>
                <c:pt idx="8817">
                  <c:v>-0.13974359</c:v>
                </c:pt>
                <c:pt idx="8818">
                  <c:v>-0.12180629799999999</c:v>
                </c:pt>
                <c:pt idx="8819">
                  <c:v>2.8639617999999999E-2</c:v>
                </c:pt>
                <c:pt idx="8820">
                  <c:v>1.1503372E-2</c:v>
                </c:pt>
                <c:pt idx="8821">
                  <c:v>7.9005120999999998E-2</c:v>
                </c:pt>
                <c:pt idx="8822">
                  <c:v>-1.9779208999999999E-2</c:v>
                </c:pt>
                <c:pt idx="8823">
                  <c:v>-8.1052631999999999E-2</c:v>
                </c:pt>
                <c:pt idx="8824">
                  <c:v>-5.1688203000000002E-2</c:v>
                </c:pt>
                <c:pt idx="8825">
                  <c:v>-1.3986014E-2</c:v>
                </c:pt>
                <c:pt idx="8826">
                  <c:v>-1.4230272E-2</c:v>
                </c:pt>
                <c:pt idx="8827">
                  <c:v>-3.9322033999999999E-2</c:v>
                </c:pt>
                <c:pt idx="8828">
                  <c:v>0.116091954</c:v>
                </c:pt>
                <c:pt idx="8829">
                  <c:v>-8.4639497999999994E-2</c:v>
                </c:pt>
                <c:pt idx="8830">
                  <c:v>-3.5068746999999997E-2</c:v>
                </c:pt>
                <c:pt idx="8831">
                  <c:v>-6.0869565E-2</c:v>
                </c:pt>
                <c:pt idx="8832">
                  <c:v>-0.224962631</c:v>
                </c:pt>
                <c:pt idx="8833">
                  <c:v>-0.119854722</c:v>
                </c:pt>
                <c:pt idx="8834">
                  <c:v>9.2124104999999998E-2</c:v>
                </c:pt>
                <c:pt idx="8835">
                  <c:v>-4.700353E-3</c:v>
                </c:pt>
                <c:pt idx="8836">
                  <c:v>2.1082219999999999E-3</c:v>
                </c:pt>
                <c:pt idx="8837">
                  <c:v>-3.4155600000000002E-3</c:v>
                </c:pt>
                <c:pt idx="8838">
                  <c:v>-6.4427480999999995E-2</c:v>
                </c:pt>
                <c:pt idx="8839">
                  <c:v>-9.4438609999999996E-3</c:v>
                </c:pt>
                <c:pt idx="8840">
                  <c:v>-6.7710804999999999E-2</c:v>
                </c:pt>
                <c:pt idx="8841">
                  <c:v>-6.7166249999999997E-2</c:v>
                </c:pt>
                <c:pt idx="8842">
                  <c:v>-1.1774967000000001E-2</c:v>
                </c:pt>
                <c:pt idx="8843">
                  <c:v>-1.6759777E-2</c:v>
                </c:pt>
                <c:pt idx="8844">
                  <c:v>-3.4155600000000002E-3</c:v>
                </c:pt>
                <c:pt idx="8845">
                  <c:v>-4.1745731000000001E-2</c:v>
                </c:pt>
                <c:pt idx="8846">
                  <c:v>-0.124502558</c:v>
                </c:pt>
                <c:pt idx="8847">
                  <c:v>-4.9093904000000001E-2</c:v>
                </c:pt>
                <c:pt idx="8848">
                  <c:v>-4.8187445000000002E-2</c:v>
                </c:pt>
                <c:pt idx="8849">
                  <c:v>1.8248174999999998E-2</c:v>
                </c:pt>
                <c:pt idx="8850">
                  <c:v>-0.18489475899999999</c:v>
                </c:pt>
                <c:pt idx="8851">
                  <c:v>2.6909722000000001E-2</c:v>
                </c:pt>
                <c:pt idx="8852">
                  <c:v>0.03</c:v>
                </c:pt>
                <c:pt idx="8853">
                  <c:v>-4.5703124999999997E-2</c:v>
                </c:pt>
                <c:pt idx="8854">
                  <c:v>4.1379310000000002E-2</c:v>
                </c:pt>
                <c:pt idx="8855">
                  <c:v>-2.9279278999999998E-2</c:v>
                </c:pt>
                <c:pt idx="8856">
                  <c:v>-3.8229376000000002E-2</c:v>
                </c:pt>
                <c:pt idx="8857">
                  <c:v>-9.1380250999999996E-2</c:v>
                </c:pt>
                <c:pt idx="8858">
                  <c:v>-8.2568806999999994E-2</c:v>
                </c:pt>
                <c:pt idx="8859">
                  <c:v>-6.1648501000000001E-2</c:v>
                </c:pt>
                <c:pt idx="8860">
                  <c:v>-0.109884042</c:v>
                </c:pt>
                <c:pt idx="8861">
                  <c:v>-9.9636364000000005E-2</c:v>
                </c:pt>
                <c:pt idx="8862">
                  <c:v>-1.2396694E-2</c:v>
                </c:pt>
                <c:pt idx="8863">
                  <c:v>-2.9090909000000002E-2</c:v>
                </c:pt>
                <c:pt idx="8864">
                  <c:v>-0.13694852900000001</c:v>
                </c:pt>
                <c:pt idx="8865">
                  <c:v>-8.9335393999999999E-2</c:v>
                </c:pt>
                <c:pt idx="8866">
                  <c:v>-0.147136564</c:v>
                </c:pt>
                <c:pt idx="8867">
                  <c:v>0</c:v>
                </c:pt>
                <c:pt idx="8868">
                  <c:v>5.3387534E-2</c:v>
                </c:pt>
                <c:pt idx="8869">
                  <c:v>6.7712049999999998E-3</c:v>
                </c:pt>
                <c:pt idx="8870">
                  <c:v>3.6580814000000003E-2</c:v>
                </c:pt>
                <c:pt idx="8871">
                  <c:v>-0.101165254</c:v>
                </c:pt>
                <c:pt idx="8872">
                  <c:v>-4.6349205999999997E-2</c:v>
                </c:pt>
                <c:pt idx="8873">
                  <c:v>4.5829940999999999E-2</c:v>
                </c:pt>
                <c:pt idx="8874">
                  <c:v>4.9720953999999998E-2</c:v>
                </c:pt>
                <c:pt idx="8875">
                  <c:v>-6.5195586999999999E-2</c:v>
                </c:pt>
                <c:pt idx="8876">
                  <c:v>-9.4382021999999996E-2</c:v>
                </c:pt>
                <c:pt idx="8877">
                  <c:v>-0.16177703299999999</c:v>
                </c:pt>
                <c:pt idx="8878">
                  <c:v>2.2042619999999998E-3</c:v>
                </c:pt>
                <c:pt idx="8879">
                  <c:v>-6.2664681E-2</c:v>
                </c:pt>
                <c:pt idx="8880">
                  <c:v>3.6097561E-2</c:v>
                </c:pt>
                <c:pt idx="8881">
                  <c:v>7.4962520000000001E-3</c:v>
                </c:pt>
                <c:pt idx="8882">
                  <c:v>-7.4960128000000001E-2</c:v>
                </c:pt>
                <c:pt idx="8883">
                  <c:v>-7.2644721999999995E-2</c:v>
                </c:pt>
                <c:pt idx="8884">
                  <c:v>-4.4231281999999997E-2</c:v>
                </c:pt>
                <c:pt idx="8885">
                  <c:v>6.0810810999999999E-2</c:v>
                </c:pt>
                <c:pt idx="8886">
                  <c:v>6.8581229999999998E-3</c:v>
                </c:pt>
                <c:pt idx="8887">
                  <c:v>-8.9492207000000004E-2</c:v>
                </c:pt>
                <c:pt idx="8888">
                  <c:v>-0.17905529100000001</c:v>
                </c:pt>
                <c:pt idx="8889">
                  <c:v>-4.1818182000000002E-2</c:v>
                </c:pt>
                <c:pt idx="8890">
                  <c:v>-4.2145594000000001E-2</c:v>
                </c:pt>
                <c:pt idx="8891">
                  <c:v>0.244947735</c:v>
                </c:pt>
                <c:pt idx="8892">
                  <c:v>-6.21875E-2</c:v>
                </c:pt>
                <c:pt idx="8893">
                  <c:v>-0.154829248</c:v>
                </c:pt>
                <c:pt idx="8894">
                  <c:v>-4.004929E-3</c:v>
                </c:pt>
                <c:pt idx="8895">
                  <c:v>-0.112814224</c:v>
                </c:pt>
                <c:pt idx="8896">
                  <c:v>-9.7331239999999999E-2</c:v>
                </c:pt>
                <c:pt idx="8897">
                  <c:v>-7.4095022999999996E-2</c:v>
                </c:pt>
                <c:pt idx="8898">
                  <c:v>-3.0957755999999999E-2</c:v>
                </c:pt>
                <c:pt idx="8899">
                  <c:v>-1.9933554999999999E-2</c:v>
                </c:pt>
                <c:pt idx="8900">
                  <c:v>-1.6158817999999998E-2</c:v>
                </c:pt>
                <c:pt idx="8901">
                  <c:v>-4.2075736000000002E-2</c:v>
                </c:pt>
                <c:pt idx="8902">
                  <c:v>-7.8387097000000003E-2</c:v>
                </c:pt>
                <c:pt idx="8903">
                  <c:v>-5.1843317999999999E-2</c:v>
                </c:pt>
                <c:pt idx="8904">
                  <c:v>-0.11569953700000001</c:v>
                </c:pt>
                <c:pt idx="8905">
                  <c:v>-0.34391229099999998</c:v>
                </c:pt>
                <c:pt idx="8906">
                  <c:v>-8.6161109E-2</c:v>
                </c:pt>
                <c:pt idx="8907">
                  <c:v>-0.17750882500000001</c:v>
                </c:pt>
                <c:pt idx="8908">
                  <c:v>-5.1282051000000002E-2</c:v>
                </c:pt>
                <c:pt idx="8909">
                  <c:v>4.5258620999999999E-2</c:v>
                </c:pt>
                <c:pt idx="8910">
                  <c:v>-2.0408163E-2</c:v>
                </c:pt>
                <c:pt idx="8911">
                  <c:v>-0.171586716</c:v>
                </c:pt>
                <c:pt idx="8912">
                  <c:v>-2.3076922999999999E-2</c:v>
                </c:pt>
                <c:pt idx="8913">
                  <c:v>-2.4390240000000001E-3</c:v>
                </c:pt>
                <c:pt idx="8914">
                  <c:v>0.16303822000000001</c:v>
                </c:pt>
                <c:pt idx="8915">
                  <c:v>4.2168675000000003E-2</c:v>
                </c:pt>
                <c:pt idx="8916">
                  <c:v>-0.183039852</c:v>
                </c:pt>
                <c:pt idx="8917">
                  <c:v>3.6048999999999999E-4</c:v>
                </c:pt>
                <c:pt idx="8918">
                  <c:v>-7.9545455000000001E-2</c:v>
                </c:pt>
                <c:pt idx="8919">
                  <c:v>3.0883503E-2</c:v>
                </c:pt>
                <c:pt idx="8920">
                  <c:v>-0.12034632000000001</c:v>
                </c:pt>
                <c:pt idx="8921">
                  <c:v>-4.1941075000000001E-2</c:v>
                </c:pt>
                <c:pt idx="8922">
                  <c:v>-0.13820512800000001</c:v>
                </c:pt>
                <c:pt idx="8923">
                  <c:v>-6.1224489999999999E-2</c:v>
                </c:pt>
                <c:pt idx="8924">
                  <c:v>1.9230769000000002E-2</c:v>
                </c:pt>
                <c:pt idx="8925">
                  <c:v>4.8019956000000003E-2</c:v>
                </c:pt>
                <c:pt idx="8926">
                  <c:v>-0.126922075</c:v>
                </c:pt>
                <c:pt idx="8927">
                  <c:v>-4.9439348000000001E-2</c:v>
                </c:pt>
                <c:pt idx="8928">
                  <c:v>-5.8219178000000003E-2</c:v>
                </c:pt>
                <c:pt idx="8929">
                  <c:v>-4.0529362999999999E-2</c:v>
                </c:pt>
                <c:pt idx="8930">
                  <c:v>-0.220558478</c:v>
                </c:pt>
                <c:pt idx="8931">
                  <c:v>-0.138161899</c:v>
                </c:pt>
                <c:pt idx="8932">
                  <c:v>-0.165206508</c:v>
                </c:pt>
                <c:pt idx="8933">
                  <c:v>-4.8258004E-2</c:v>
                </c:pt>
                <c:pt idx="8934">
                  <c:v>-3.9568344999999998E-2</c:v>
                </c:pt>
                <c:pt idx="8935">
                  <c:v>-9.5600000000000004E-2</c:v>
                </c:pt>
                <c:pt idx="8936">
                  <c:v>-5.9497817000000001E-2</c:v>
                </c:pt>
                <c:pt idx="8937">
                  <c:v>0.34225844</c:v>
                </c:pt>
                <c:pt idx="8938">
                  <c:v>-0.12894636700000001</c:v>
                </c:pt>
                <c:pt idx="8939">
                  <c:v>0.13363029000000001</c:v>
                </c:pt>
                <c:pt idx="8940">
                  <c:v>1.9875776000000001E-2</c:v>
                </c:pt>
                <c:pt idx="8941">
                  <c:v>-0.246376812</c:v>
                </c:pt>
                <c:pt idx="8942">
                  <c:v>2.5386313000000001E-2</c:v>
                </c:pt>
                <c:pt idx="8943">
                  <c:v>-8.0345286000000002E-2</c:v>
                </c:pt>
                <c:pt idx="8944">
                  <c:v>0.13283582099999999</c:v>
                </c:pt>
                <c:pt idx="8945">
                  <c:v>-3.0303029999999998E-3</c:v>
                </c:pt>
                <c:pt idx="8946">
                  <c:v>8.4782608999999995E-2</c:v>
                </c:pt>
                <c:pt idx="8947">
                  <c:v>-7.0567985999999999E-2</c:v>
                </c:pt>
                <c:pt idx="8948">
                  <c:v>-3.5209234999999998E-2</c:v>
                </c:pt>
                <c:pt idx="8949">
                  <c:v>-4.33213E-2</c:v>
                </c:pt>
                <c:pt idx="8950">
                  <c:v>-4.7900035000000001E-2</c:v>
                </c:pt>
                <c:pt idx="8951">
                  <c:v>-2.5270758000000001E-2</c:v>
                </c:pt>
                <c:pt idx="8952">
                  <c:v>-4.4724771000000003E-2</c:v>
                </c:pt>
                <c:pt idx="8953">
                  <c:v>-1.8867925000000001E-2</c:v>
                </c:pt>
                <c:pt idx="8954">
                  <c:v>-0.154545455</c:v>
                </c:pt>
                <c:pt idx="8955">
                  <c:v>-5.9080963E-2</c:v>
                </c:pt>
                <c:pt idx="8956">
                  <c:v>-0.20036101100000001</c:v>
                </c:pt>
                <c:pt idx="8957">
                  <c:v>-0.115746972</c:v>
                </c:pt>
                <c:pt idx="8958">
                  <c:v>-3.7727939999999999E-3</c:v>
                </c:pt>
                <c:pt idx="8959">
                  <c:v>-8.9230769000000001E-2</c:v>
                </c:pt>
                <c:pt idx="8960">
                  <c:v>1.1488251E-2</c:v>
                </c:pt>
                <c:pt idx="8961">
                  <c:v>-9.5137420000000004E-3</c:v>
                </c:pt>
                <c:pt idx="8962">
                  <c:v>5.0642478999999997E-2</c:v>
                </c:pt>
                <c:pt idx="8963">
                  <c:v>0.18694362</c:v>
                </c:pt>
                <c:pt idx="8964">
                  <c:v>-5.6310680000000002E-2</c:v>
                </c:pt>
                <c:pt idx="8965">
                  <c:v>-7.7658302999999998E-2</c:v>
                </c:pt>
                <c:pt idx="8966">
                  <c:v>4.7179486999999999E-2</c:v>
                </c:pt>
                <c:pt idx="8967">
                  <c:v>-2.3382699999999999E-3</c:v>
                </c:pt>
                <c:pt idx="8968">
                  <c:v>-6.7438348999999995E-2</c:v>
                </c:pt>
                <c:pt idx="8969">
                  <c:v>-0.26643990899999997</c:v>
                </c:pt>
                <c:pt idx="8970">
                  <c:v>-0.37236913100000002</c:v>
                </c:pt>
                <c:pt idx="8971">
                  <c:v>-0.115036976</c:v>
                </c:pt>
                <c:pt idx="8972">
                  <c:v>0.125</c:v>
                </c:pt>
                <c:pt idx="8973">
                  <c:v>-1.7906335999999998E-2</c:v>
                </c:pt>
                <c:pt idx="8974">
                  <c:v>5.3634438999999999E-2</c:v>
                </c:pt>
                <c:pt idx="8975">
                  <c:v>-0.174611973</c:v>
                </c:pt>
                <c:pt idx="8976">
                  <c:v>4.9450549000000003E-2</c:v>
                </c:pt>
                <c:pt idx="8977">
                  <c:v>-9.5341278000000002E-2</c:v>
                </c:pt>
                <c:pt idx="8978">
                  <c:v>6.7521900000000001E-4</c:v>
                </c:pt>
                <c:pt idx="8979">
                  <c:v>-0.27654440200000002</c:v>
                </c:pt>
                <c:pt idx="8980">
                  <c:v>2.1951706000000001E-2</c:v>
                </c:pt>
                <c:pt idx="8981">
                  <c:v>2.5044723000000001E-2</c:v>
                </c:pt>
                <c:pt idx="8982">
                  <c:v>-7.1890699999999997E-4</c:v>
                </c:pt>
                <c:pt idx="8983">
                  <c:v>5.2219320000000003E-3</c:v>
                </c:pt>
                <c:pt idx="8984">
                  <c:v>2.7905039999999999E-2</c:v>
                </c:pt>
                <c:pt idx="8985">
                  <c:v>-0.17100000000000001</c:v>
                </c:pt>
                <c:pt idx="8986">
                  <c:v>-0.24187953300000001</c:v>
                </c:pt>
                <c:pt idx="8987">
                  <c:v>5.9563300999999999E-2</c:v>
                </c:pt>
                <c:pt idx="8988">
                  <c:v>-1.3888889E-2</c:v>
                </c:pt>
                <c:pt idx="8989">
                  <c:v>-0.141774071</c:v>
                </c:pt>
                <c:pt idx="8990">
                  <c:v>-0.24986118800000001</c:v>
                </c:pt>
                <c:pt idx="8991">
                  <c:v>7.3015872999999995E-2</c:v>
                </c:pt>
                <c:pt idx="8992">
                  <c:v>-0.163905841</c:v>
                </c:pt>
                <c:pt idx="8993">
                  <c:v>-0.12958435200000001</c:v>
                </c:pt>
                <c:pt idx="8994">
                  <c:v>0.16232464899999999</c:v>
                </c:pt>
                <c:pt idx="8995">
                  <c:v>-0.136017897</c:v>
                </c:pt>
                <c:pt idx="8996">
                  <c:v>3.1333332999999998E-2</c:v>
                </c:pt>
                <c:pt idx="8997">
                  <c:v>-3.0081301000000001E-2</c:v>
                </c:pt>
                <c:pt idx="8998">
                  <c:v>-6.2236629000000002E-2</c:v>
                </c:pt>
                <c:pt idx="8999">
                  <c:v>-0.20944148900000001</c:v>
                </c:pt>
                <c:pt idx="9000">
                  <c:v>-7.6923080000000001E-3</c:v>
                </c:pt>
                <c:pt idx="9001">
                  <c:v>-3.6259976999999999E-2</c:v>
                </c:pt>
                <c:pt idx="9002">
                  <c:v>-8.8221491999999999E-2</c:v>
                </c:pt>
                <c:pt idx="9003">
                  <c:v>-6.3471502999999999E-2</c:v>
                </c:pt>
                <c:pt idx="9004">
                  <c:v>-5.7028111999999999E-2</c:v>
                </c:pt>
                <c:pt idx="9005">
                  <c:v>-6.6229117000000004E-2</c:v>
                </c:pt>
                <c:pt idx="9006">
                  <c:v>-3.8363171000000001E-2</c:v>
                </c:pt>
                <c:pt idx="9007">
                  <c:v>9.9502489999999996E-3</c:v>
                </c:pt>
                <c:pt idx="9008">
                  <c:v>0.24787935899999999</c:v>
                </c:pt>
                <c:pt idx="9009">
                  <c:v>1.7303532999999999E-2</c:v>
                </c:pt>
                <c:pt idx="9010">
                  <c:v>8.4989540000000002E-2</c:v>
                </c:pt>
                <c:pt idx="9011">
                  <c:v>-0.121225479</c:v>
                </c:pt>
                <c:pt idx="9012">
                  <c:v>-0.148815166</c:v>
                </c:pt>
                <c:pt idx="9013">
                  <c:v>-1.6666667E-2</c:v>
                </c:pt>
                <c:pt idx="9014">
                  <c:v>-0.16376306600000001</c:v>
                </c:pt>
                <c:pt idx="9015">
                  <c:v>-0.26903784800000002</c:v>
                </c:pt>
                <c:pt idx="9016">
                  <c:v>-8.7642418999999999E-2</c:v>
                </c:pt>
                <c:pt idx="9017">
                  <c:v>-0.117969822</c:v>
                </c:pt>
                <c:pt idx="9018">
                  <c:v>1.0606061E-2</c:v>
                </c:pt>
                <c:pt idx="9019">
                  <c:v>-0.20707482999999999</c:v>
                </c:pt>
                <c:pt idx="9020">
                  <c:v>-0.10561423</c:v>
                </c:pt>
                <c:pt idx="9021">
                  <c:v>0.120554177</c:v>
                </c:pt>
                <c:pt idx="9022">
                  <c:v>-3.0951040999999999E-2</c:v>
                </c:pt>
                <c:pt idx="9023">
                  <c:v>-2.2815533999999998E-2</c:v>
                </c:pt>
                <c:pt idx="9024">
                  <c:v>1.0135135E-2</c:v>
                </c:pt>
                <c:pt idx="9025">
                  <c:v>2.7160494E-2</c:v>
                </c:pt>
                <c:pt idx="9026">
                  <c:v>-0.15840652399999999</c:v>
                </c:pt>
                <c:pt idx="9027">
                  <c:v>-0.20902527100000001</c:v>
                </c:pt>
                <c:pt idx="9028">
                  <c:v>-0.10855683300000001</c:v>
                </c:pt>
                <c:pt idx="9029">
                  <c:v>-6.3873626000000003E-2</c:v>
                </c:pt>
                <c:pt idx="9030">
                  <c:v>3.7878787999999997E-2</c:v>
                </c:pt>
                <c:pt idx="9031">
                  <c:v>2.2270901999999999E-2</c:v>
                </c:pt>
                <c:pt idx="9032">
                  <c:v>0.151969981</c:v>
                </c:pt>
                <c:pt idx="9033">
                  <c:v>-0.17031979899999999</c:v>
                </c:pt>
                <c:pt idx="9034">
                  <c:v>-3.1894013999999998E-2</c:v>
                </c:pt>
                <c:pt idx="9035">
                  <c:v>-5.2107279999999999E-2</c:v>
                </c:pt>
                <c:pt idx="9036">
                  <c:v>-2.1112696E-2</c:v>
                </c:pt>
                <c:pt idx="9037">
                  <c:v>-0.12732732699999999</c:v>
                </c:pt>
                <c:pt idx="9038">
                  <c:v>-4.2079208E-2</c:v>
                </c:pt>
                <c:pt idx="9039">
                  <c:v>-2.506266E-3</c:v>
                </c:pt>
                <c:pt idx="9040">
                  <c:v>-0.14415781499999999</c:v>
                </c:pt>
                <c:pt idx="9041">
                  <c:v>-1.9271664000000001E-2</c:v>
                </c:pt>
                <c:pt idx="9042">
                  <c:v>5.3708440000000003E-2</c:v>
                </c:pt>
                <c:pt idx="9043">
                  <c:v>-0.112385321</c:v>
                </c:pt>
                <c:pt idx="9044">
                  <c:v>-0.24</c:v>
                </c:pt>
                <c:pt idx="9045">
                  <c:v>0.217924167</c:v>
                </c:pt>
                <c:pt idx="9046">
                  <c:v>-0.21428571399999999</c:v>
                </c:pt>
                <c:pt idx="9047">
                  <c:v>-7.9096050000000001E-3</c:v>
                </c:pt>
                <c:pt idx="9048">
                  <c:v>-7.9004328999999998E-2</c:v>
                </c:pt>
                <c:pt idx="9049">
                  <c:v>-6.6917608000000003E-2</c:v>
                </c:pt>
                <c:pt idx="9050">
                  <c:v>-7.2416890999999997E-2</c:v>
                </c:pt>
                <c:pt idx="9051">
                  <c:v>-2.006689E-2</c:v>
                </c:pt>
                <c:pt idx="9052">
                  <c:v>-0.16283035000000001</c:v>
                </c:pt>
                <c:pt idx="9053">
                  <c:v>-4.6851385000000002E-2</c:v>
                </c:pt>
                <c:pt idx="9054">
                  <c:v>-0.22569444399999999</c:v>
                </c:pt>
                <c:pt idx="9055">
                  <c:v>-0.13085622</c:v>
                </c:pt>
                <c:pt idx="9056">
                  <c:v>-3.4133641999999999E-2</c:v>
                </c:pt>
                <c:pt idx="9057">
                  <c:v>-7.5546719999999998E-2</c:v>
                </c:pt>
                <c:pt idx="9058">
                  <c:v>-7.0897656000000003E-2</c:v>
                </c:pt>
                <c:pt idx="9059">
                  <c:v>-3.1250000000000002E-3</c:v>
                </c:pt>
                <c:pt idx="9060">
                  <c:v>-4.8212351000000001E-2</c:v>
                </c:pt>
                <c:pt idx="9061">
                  <c:v>-4.4585987000000001E-2</c:v>
                </c:pt>
                <c:pt idx="9062">
                  <c:v>-0.110653325</c:v>
                </c:pt>
                <c:pt idx="9063">
                  <c:v>0.10554524799999999</c:v>
                </c:pt>
                <c:pt idx="9064">
                  <c:v>-0.39752685999999998</c:v>
                </c:pt>
                <c:pt idx="9065">
                  <c:v>-8.0796693000000003E-2</c:v>
                </c:pt>
                <c:pt idx="9066">
                  <c:v>0.55810301500000004</c:v>
                </c:pt>
                <c:pt idx="9067">
                  <c:v>2.1965318000000001E-2</c:v>
                </c:pt>
                <c:pt idx="9068">
                  <c:v>-6.8530206999999996E-2</c:v>
                </c:pt>
                <c:pt idx="9069">
                  <c:v>-9.689441E-2</c:v>
                </c:pt>
                <c:pt idx="9070">
                  <c:v>-0.105562579</c:v>
                </c:pt>
                <c:pt idx="9071">
                  <c:v>-0.13516699400000001</c:v>
                </c:pt>
                <c:pt idx="9072">
                  <c:v>-0.28218694900000002</c:v>
                </c:pt>
                <c:pt idx="9073">
                  <c:v>-0.04</c:v>
                </c:pt>
                <c:pt idx="9074">
                  <c:v>7.6433121000000007E-2</c:v>
                </c:pt>
                <c:pt idx="9075">
                  <c:v>-3.9632873999999998E-2</c:v>
                </c:pt>
                <c:pt idx="9076">
                  <c:v>0.10912191</c:v>
                </c:pt>
                <c:pt idx="9077">
                  <c:v>-0.18866428900000001</c:v>
                </c:pt>
                <c:pt idx="9078">
                  <c:v>7.3203491999999995E-2</c:v>
                </c:pt>
                <c:pt idx="9079">
                  <c:v>-8.8434022000000001E-2</c:v>
                </c:pt>
                <c:pt idx="9080">
                  <c:v>0.17995910000000001</c:v>
                </c:pt>
                <c:pt idx="9081">
                  <c:v>1.448436E-3</c:v>
                </c:pt>
                <c:pt idx="9082">
                  <c:v>-3.7234043000000001E-2</c:v>
                </c:pt>
                <c:pt idx="9083">
                  <c:v>-6.9162436999999993E-2</c:v>
                </c:pt>
                <c:pt idx="9084">
                  <c:v>-6.1594203E-2</c:v>
                </c:pt>
                <c:pt idx="9085">
                  <c:v>-8.5800604000000003E-2</c:v>
                </c:pt>
                <c:pt idx="9086">
                  <c:v>-0.107006369</c:v>
                </c:pt>
                <c:pt idx="9087">
                  <c:v>-6.2556256000000005E-2</c:v>
                </c:pt>
                <c:pt idx="9088">
                  <c:v>-0.16066212299999999</c:v>
                </c:pt>
                <c:pt idx="9089">
                  <c:v>-2.3843599999999999E-4</c:v>
                </c:pt>
                <c:pt idx="9090">
                  <c:v>-0.19236346100000001</c:v>
                </c:pt>
                <c:pt idx="9091">
                  <c:v>-0.172687861</c:v>
                </c:pt>
                <c:pt idx="9092">
                  <c:v>-0.15283400799999999</c:v>
                </c:pt>
                <c:pt idx="9093">
                  <c:v>0.14578449900000001</c:v>
                </c:pt>
                <c:pt idx="9094">
                  <c:v>-0.134170711</c:v>
                </c:pt>
                <c:pt idx="9095">
                  <c:v>7.6660987999999999E-2</c:v>
                </c:pt>
                <c:pt idx="9096">
                  <c:v>-1.8248174999999998E-2</c:v>
                </c:pt>
                <c:pt idx="9097">
                  <c:v>-0.125116423</c:v>
                </c:pt>
                <c:pt idx="9098">
                  <c:v>7.1301247999999998E-2</c:v>
                </c:pt>
                <c:pt idx="9099">
                  <c:v>-0.16229348900000001</c:v>
                </c:pt>
                <c:pt idx="9100">
                  <c:v>0.106497623</c:v>
                </c:pt>
                <c:pt idx="9101">
                  <c:v>-1.5681984E-2</c:v>
                </c:pt>
                <c:pt idx="9102">
                  <c:v>-0.23179396099999999</c:v>
                </c:pt>
                <c:pt idx="9103">
                  <c:v>-5.28E-2</c:v>
                </c:pt>
                <c:pt idx="9104">
                  <c:v>2.7237353999999998E-2</c:v>
                </c:pt>
                <c:pt idx="9105">
                  <c:v>2.7173913000000001E-2</c:v>
                </c:pt>
                <c:pt idx="9106">
                  <c:v>-2.8227479999999999E-2</c:v>
                </c:pt>
                <c:pt idx="9107">
                  <c:v>-0.12721584999999999</c:v>
                </c:pt>
                <c:pt idx="9108">
                  <c:v>-4.7146401999999997E-2</c:v>
                </c:pt>
                <c:pt idx="9109">
                  <c:v>-0.11820331000000001</c:v>
                </c:pt>
                <c:pt idx="9110">
                  <c:v>-0.26126126100000002</c:v>
                </c:pt>
                <c:pt idx="9111">
                  <c:v>-0.39312320899999997</c:v>
                </c:pt>
                <c:pt idx="9112">
                  <c:v>9.0972222000000005E-2</c:v>
                </c:pt>
                <c:pt idx="9113">
                  <c:v>0.175261097</c:v>
                </c:pt>
                <c:pt idx="9114">
                  <c:v>3.3222590000000001E-3</c:v>
                </c:pt>
                <c:pt idx="9115">
                  <c:v>-0.21804878</c:v>
                </c:pt>
                <c:pt idx="9116">
                  <c:v>-0.21804878</c:v>
                </c:pt>
                <c:pt idx="9117">
                  <c:v>-3.4453782000000002E-2</c:v>
                </c:pt>
                <c:pt idx="9118">
                  <c:v>6.4013841000000002E-2</c:v>
                </c:pt>
                <c:pt idx="9119">
                  <c:v>-1.7585930999999999E-2</c:v>
                </c:pt>
                <c:pt idx="9120">
                  <c:v>-0.10252996</c:v>
                </c:pt>
                <c:pt idx="9121">
                  <c:v>0.13661709999999999</c:v>
                </c:pt>
                <c:pt idx="9122">
                  <c:v>-1.527495E-3</c:v>
                </c:pt>
                <c:pt idx="9123">
                  <c:v>-0.18479999999999999</c:v>
                </c:pt>
                <c:pt idx="9124">
                  <c:v>-2.0202020000000001E-2</c:v>
                </c:pt>
                <c:pt idx="9125">
                  <c:v>-2.6247401E-2</c:v>
                </c:pt>
                <c:pt idx="9126">
                  <c:v>-2.1905424E-2</c:v>
                </c:pt>
                <c:pt idx="9127">
                  <c:v>0.45391414099999999</c:v>
                </c:pt>
                <c:pt idx="9128">
                  <c:v>0.19436345999999999</c:v>
                </c:pt>
                <c:pt idx="9129">
                  <c:v>7.3968253999999997E-2</c:v>
                </c:pt>
                <c:pt idx="9130">
                  <c:v>3.6269429999999998E-2</c:v>
                </c:pt>
                <c:pt idx="9131">
                  <c:v>1.8173007000000001E-2</c:v>
                </c:pt>
                <c:pt idx="9132">
                  <c:v>-3.5452323000000001E-2</c:v>
                </c:pt>
                <c:pt idx="9133">
                  <c:v>-0.20729237</c:v>
                </c:pt>
                <c:pt idx="9134">
                  <c:v>4.8622366E-2</c:v>
                </c:pt>
                <c:pt idx="9135">
                  <c:v>-5.4569362000000003E-2</c:v>
                </c:pt>
                <c:pt idx="9136">
                  <c:v>-5.2348993000000003E-2</c:v>
                </c:pt>
                <c:pt idx="9137">
                  <c:v>-0.10363836799999999</c:v>
                </c:pt>
                <c:pt idx="9138">
                  <c:v>-2.8955532999999999E-2</c:v>
                </c:pt>
                <c:pt idx="9139">
                  <c:v>-0.11120996399999999</c:v>
                </c:pt>
                <c:pt idx="9140">
                  <c:v>4.2581503999999999E-2</c:v>
                </c:pt>
                <c:pt idx="9141">
                  <c:v>-6.1433447000000002E-2</c:v>
                </c:pt>
                <c:pt idx="9142">
                  <c:v>-0.114720111</c:v>
                </c:pt>
                <c:pt idx="9143">
                  <c:v>3.5583942E-2</c:v>
                </c:pt>
                <c:pt idx="9144">
                  <c:v>-1.3384320999999999E-2</c:v>
                </c:pt>
                <c:pt idx="9145">
                  <c:v>-7.3684210999999999E-2</c:v>
                </c:pt>
                <c:pt idx="9146">
                  <c:v>-1.6E-2</c:v>
                </c:pt>
                <c:pt idx="9147">
                  <c:v>-0.12992126000000001</c:v>
                </c:pt>
                <c:pt idx="9148">
                  <c:v>-0.143835616</c:v>
                </c:pt>
                <c:pt idx="9149">
                  <c:v>-0.17078051999999999</c:v>
                </c:pt>
                <c:pt idx="9150">
                  <c:v>-0.171568627</c:v>
                </c:pt>
                <c:pt idx="9151">
                  <c:v>1.9129897999999999E-2</c:v>
                </c:pt>
                <c:pt idx="9152">
                  <c:v>-3.8047655999999999E-2</c:v>
                </c:pt>
                <c:pt idx="9153">
                  <c:v>-4.2024829999999999E-3</c:v>
                </c:pt>
                <c:pt idx="9154">
                  <c:v>-7.1999999999999995E-2</c:v>
                </c:pt>
                <c:pt idx="9155">
                  <c:v>-1.4977530000000001E-3</c:v>
                </c:pt>
                <c:pt idx="9156">
                  <c:v>4.6585833E-2</c:v>
                </c:pt>
                <c:pt idx="9157">
                  <c:v>-9.0003830000000007E-2</c:v>
                </c:pt>
                <c:pt idx="9158">
                  <c:v>-1.5267176E-2</c:v>
                </c:pt>
                <c:pt idx="9159">
                  <c:v>-4.7938640000000001E-3</c:v>
                </c:pt>
                <c:pt idx="9160">
                  <c:v>-9.9478047E-2</c:v>
                </c:pt>
                <c:pt idx="9161">
                  <c:v>-3.2213529999999997E-2</c:v>
                </c:pt>
                <c:pt idx="9162">
                  <c:v>-0.122885572</c:v>
                </c:pt>
                <c:pt idx="9163">
                  <c:v>-0.25152777799999998</c:v>
                </c:pt>
                <c:pt idx="9164">
                  <c:v>-2.8571429999999999E-3</c:v>
                </c:pt>
                <c:pt idx="9165">
                  <c:v>-0.30879446599999999</c:v>
                </c:pt>
                <c:pt idx="9166">
                  <c:v>-0.165520206</c:v>
                </c:pt>
                <c:pt idx="9167">
                  <c:v>-0.131857855</c:v>
                </c:pt>
                <c:pt idx="9168">
                  <c:v>-3.2399780000000003E-2</c:v>
                </c:pt>
                <c:pt idx="9169">
                  <c:v>-2.9602481E-2</c:v>
                </c:pt>
                <c:pt idx="9170">
                  <c:v>-6.3890204000000006E-2</c:v>
                </c:pt>
                <c:pt idx="9171">
                  <c:v>-0.01</c:v>
                </c:pt>
                <c:pt idx="9172">
                  <c:v>-0.15665037600000001</c:v>
                </c:pt>
                <c:pt idx="9173">
                  <c:v>7.4458057999999994E-2</c:v>
                </c:pt>
                <c:pt idx="9174">
                  <c:v>-6.8657740999999994E-2</c:v>
                </c:pt>
                <c:pt idx="9175">
                  <c:v>6.7403610000000003E-3</c:v>
                </c:pt>
                <c:pt idx="9176">
                  <c:v>-0.19167020800000001</c:v>
                </c:pt>
                <c:pt idx="9177">
                  <c:v>-6.8011957999999997E-2</c:v>
                </c:pt>
                <c:pt idx="9178">
                  <c:v>2.7547169999999999E-2</c:v>
                </c:pt>
                <c:pt idx="9179">
                  <c:v>-8.9956332E-2</c:v>
                </c:pt>
                <c:pt idx="9180">
                  <c:v>-0.16832504100000001</c:v>
                </c:pt>
                <c:pt idx="9181">
                  <c:v>6.937799E-2</c:v>
                </c:pt>
                <c:pt idx="9182">
                  <c:v>7.0334656999999995E-2</c:v>
                </c:pt>
                <c:pt idx="9183">
                  <c:v>-2.34375E-2</c:v>
                </c:pt>
                <c:pt idx="9184">
                  <c:v>-7.4487895999999998E-2</c:v>
                </c:pt>
                <c:pt idx="9185">
                  <c:v>-1.0008115E-2</c:v>
                </c:pt>
                <c:pt idx="9186">
                  <c:v>-0.104504105</c:v>
                </c:pt>
                <c:pt idx="9187">
                  <c:v>1.7189836E-2</c:v>
                </c:pt>
                <c:pt idx="9188">
                  <c:v>-4.9224344000000003E-2</c:v>
                </c:pt>
                <c:pt idx="9189">
                  <c:v>-6.4876956999999999E-2</c:v>
                </c:pt>
                <c:pt idx="9190">
                  <c:v>8.2734935999999995E-2</c:v>
                </c:pt>
                <c:pt idx="9191">
                  <c:v>-0.15228873200000001</c:v>
                </c:pt>
                <c:pt idx="9192">
                  <c:v>-5.2485088999999999E-2</c:v>
                </c:pt>
                <c:pt idx="9193">
                  <c:v>0.22234687</c:v>
                </c:pt>
                <c:pt idx="9194">
                  <c:v>9.0085190999999995E-2</c:v>
                </c:pt>
                <c:pt idx="9195">
                  <c:v>-9.5866820000000005E-2</c:v>
                </c:pt>
                <c:pt idx="9196">
                  <c:v>-0.140247496</c:v>
                </c:pt>
                <c:pt idx="9197">
                  <c:v>-0.124401914</c:v>
                </c:pt>
                <c:pt idx="9198">
                  <c:v>-3.2380951999999998E-2</c:v>
                </c:pt>
                <c:pt idx="9199">
                  <c:v>-6.0538117000000002E-2</c:v>
                </c:pt>
                <c:pt idx="9200">
                  <c:v>8.9628680000000006E-3</c:v>
                </c:pt>
                <c:pt idx="9201">
                  <c:v>7.6923080000000001E-3</c:v>
                </c:pt>
                <c:pt idx="9202">
                  <c:v>-2.6986507E-2</c:v>
                </c:pt>
                <c:pt idx="9203">
                  <c:v>2.5723473E-2</c:v>
                </c:pt>
                <c:pt idx="9204">
                  <c:v>-0.13162939300000001</c:v>
                </c:pt>
                <c:pt idx="9205">
                  <c:v>-2.8785982000000002E-2</c:v>
                </c:pt>
                <c:pt idx="9206">
                  <c:v>-8.7766757000000001E-2</c:v>
                </c:pt>
                <c:pt idx="9207">
                  <c:v>-0.226890756</c:v>
                </c:pt>
                <c:pt idx="9208">
                  <c:v>-7.8808562999999998E-2</c:v>
                </c:pt>
                <c:pt idx="9209">
                  <c:v>0.12976565200000001</c:v>
                </c:pt>
                <c:pt idx="9210">
                  <c:v>-0.11059335200000001</c:v>
                </c:pt>
                <c:pt idx="9211">
                  <c:v>0.17824016000000001</c:v>
                </c:pt>
                <c:pt idx="9212">
                  <c:v>0.33668751699999999</c:v>
                </c:pt>
                <c:pt idx="9213">
                  <c:v>-0.28738574</c:v>
                </c:pt>
                <c:pt idx="9214">
                  <c:v>-5.2780396E-2</c:v>
                </c:pt>
                <c:pt idx="9215">
                  <c:v>8.1904762000000006E-2</c:v>
                </c:pt>
                <c:pt idx="9216">
                  <c:v>-7.5028249000000005E-2</c:v>
                </c:pt>
                <c:pt idx="9217">
                  <c:v>-8.0658440000000008E-3</c:v>
                </c:pt>
                <c:pt idx="9218">
                  <c:v>2.1505376E-2</c:v>
                </c:pt>
                <c:pt idx="9219">
                  <c:v>-6.0245739E-2</c:v>
                </c:pt>
                <c:pt idx="9220">
                  <c:v>-7.7753779999999995E-2</c:v>
                </c:pt>
                <c:pt idx="9221">
                  <c:v>-2.4535808999999999E-2</c:v>
                </c:pt>
                <c:pt idx="9222">
                  <c:v>-0.14444444400000001</c:v>
                </c:pt>
                <c:pt idx="9223">
                  <c:v>-3.0120499999999997E-4</c:v>
                </c:pt>
                <c:pt idx="9224">
                  <c:v>-1.7241380000000001E-3</c:v>
                </c:pt>
                <c:pt idx="9225">
                  <c:v>-3.8575668E-2</c:v>
                </c:pt>
                <c:pt idx="9226">
                  <c:v>-6.1442236999999997E-2</c:v>
                </c:pt>
                <c:pt idx="9227">
                  <c:v>-2.9604400999999999E-2</c:v>
                </c:pt>
                <c:pt idx="9228">
                  <c:v>-7.3601974000000001E-2</c:v>
                </c:pt>
                <c:pt idx="9229">
                  <c:v>6.8850639000000005E-2</c:v>
                </c:pt>
                <c:pt idx="9230">
                  <c:v>-0.15750615300000001</c:v>
                </c:pt>
                <c:pt idx="9231">
                  <c:v>3.3157895E-2</c:v>
                </c:pt>
                <c:pt idx="9232">
                  <c:v>3.7703804E-2</c:v>
                </c:pt>
                <c:pt idx="9233">
                  <c:v>6.4243448999999994E-2</c:v>
                </c:pt>
                <c:pt idx="9234">
                  <c:v>0.131407942</c:v>
                </c:pt>
                <c:pt idx="9235">
                  <c:v>-3.7400780000000002E-2</c:v>
                </c:pt>
                <c:pt idx="9236">
                  <c:v>-0.252958923</c:v>
                </c:pt>
                <c:pt idx="9237">
                  <c:v>0.29166666699999999</c:v>
                </c:pt>
                <c:pt idx="9238">
                  <c:v>-7.8787879000000005E-2</c:v>
                </c:pt>
                <c:pt idx="9239">
                  <c:v>-0.25782564800000002</c:v>
                </c:pt>
                <c:pt idx="9240">
                  <c:v>-0.15848826599999999</c:v>
                </c:pt>
                <c:pt idx="9241">
                  <c:v>-0.16598528200000001</c:v>
                </c:pt>
                <c:pt idx="9242">
                  <c:v>-2.8465346999999998E-2</c:v>
                </c:pt>
                <c:pt idx="9243">
                  <c:v>-0.106146518</c:v>
                </c:pt>
                <c:pt idx="9244">
                  <c:v>-0.17361111100000001</c:v>
                </c:pt>
                <c:pt idx="9245">
                  <c:v>0</c:v>
                </c:pt>
                <c:pt idx="9246">
                  <c:v>-1.7621145000000001E-2</c:v>
                </c:pt>
                <c:pt idx="9247">
                  <c:v>2.3076922999999999E-2</c:v>
                </c:pt>
                <c:pt idx="9248">
                  <c:v>-7.4999999999999997E-2</c:v>
                </c:pt>
                <c:pt idx="9249">
                  <c:v>-6.8207230999999993E-2</c:v>
                </c:pt>
                <c:pt idx="9250">
                  <c:v>-5.1468676999999997E-2</c:v>
                </c:pt>
                <c:pt idx="9251">
                  <c:v>-8.8453746999999999E-2</c:v>
                </c:pt>
                <c:pt idx="9252">
                  <c:v>-6.7208671999999997E-2</c:v>
                </c:pt>
                <c:pt idx="9253">
                  <c:v>3.9140977E-2</c:v>
                </c:pt>
                <c:pt idx="9254">
                  <c:v>-0.144906216</c:v>
                </c:pt>
                <c:pt idx="9255">
                  <c:v>-1.6174009999999999E-2</c:v>
                </c:pt>
                <c:pt idx="9256">
                  <c:v>-6.5514573000000006E-2</c:v>
                </c:pt>
                <c:pt idx="9257">
                  <c:v>-8.5306407000000001E-2</c:v>
                </c:pt>
                <c:pt idx="9258">
                  <c:v>-0.164697707</c:v>
                </c:pt>
                <c:pt idx="9259">
                  <c:v>-3.3324688999999998E-2</c:v>
                </c:pt>
                <c:pt idx="9260">
                  <c:v>0.19324744599999999</c:v>
                </c:pt>
                <c:pt idx="9261">
                  <c:v>0.11773117299999999</c:v>
                </c:pt>
                <c:pt idx="9262">
                  <c:v>-6.6831683000000003E-2</c:v>
                </c:pt>
                <c:pt idx="9263">
                  <c:v>-2.0920502000000001E-2</c:v>
                </c:pt>
                <c:pt idx="9264">
                  <c:v>4.7568710000000002E-3</c:v>
                </c:pt>
                <c:pt idx="9265">
                  <c:v>-3.2150033000000001E-2</c:v>
                </c:pt>
                <c:pt idx="9266">
                  <c:v>-0.17041666699999999</c:v>
                </c:pt>
                <c:pt idx="9267">
                  <c:v>0.244779582</c:v>
                </c:pt>
                <c:pt idx="9268">
                  <c:v>5.0933786000000002E-2</c:v>
                </c:pt>
                <c:pt idx="9269">
                  <c:v>1.2564249E-2</c:v>
                </c:pt>
                <c:pt idx="9270">
                  <c:v>0.13375796200000001</c:v>
                </c:pt>
                <c:pt idx="9271">
                  <c:v>0.162162162</c:v>
                </c:pt>
                <c:pt idx="9272">
                  <c:v>9.3959730000000002E-3</c:v>
                </c:pt>
                <c:pt idx="9273">
                  <c:v>5.2846141999999999E-2</c:v>
                </c:pt>
                <c:pt idx="9274">
                  <c:v>-0.237164925</c:v>
                </c:pt>
                <c:pt idx="9275">
                  <c:v>0.128027682</c:v>
                </c:pt>
                <c:pt idx="9276">
                  <c:v>-0.17118746200000001</c:v>
                </c:pt>
                <c:pt idx="9277">
                  <c:v>0.131277533</c:v>
                </c:pt>
                <c:pt idx="9278">
                  <c:v>5.4040274999999999E-2</c:v>
                </c:pt>
                <c:pt idx="9279">
                  <c:v>-0.351610692</c:v>
                </c:pt>
                <c:pt idx="9280">
                  <c:v>3.2889964000000001E-2</c:v>
                </c:pt>
                <c:pt idx="9281">
                  <c:v>-0.12883959</c:v>
                </c:pt>
                <c:pt idx="9282">
                  <c:v>0.140625</c:v>
                </c:pt>
                <c:pt idx="9283">
                  <c:v>-4.7491038999999999E-2</c:v>
                </c:pt>
                <c:pt idx="9284">
                  <c:v>-6.0504202E-2</c:v>
                </c:pt>
                <c:pt idx="9285">
                  <c:v>0.216201117</c:v>
                </c:pt>
                <c:pt idx="9286">
                  <c:v>1.9926198999999999E-2</c:v>
                </c:pt>
                <c:pt idx="9287">
                  <c:v>1.2188044E-2</c:v>
                </c:pt>
                <c:pt idx="9288">
                  <c:v>0.23496240600000001</c:v>
                </c:pt>
                <c:pt idx="9289">
                  <c:v>-0.22440944900000001</c:v>
                </c:pt>
                <c:pt idx="9290">
                  <c:v>2.0408163E-2</c:v>
                </c:pt>
                <c:pt idx="9291">
                  <c:v>3.5555556000000002E-2</c:v>
                </c:pt>
                <c:pt idx="9292">
                  <c:v>-2.2222222E-2</c:v>
                </c:pt>
                <c:pt idx="9293">
                  <c:v>0.15651472399999999</c:v>
                </c:pt>
                <c:pt idx="9294">
                  <c:v>2.7327935000000001E-2</c:v>
                </c:pt>
                <c:pt idx="9295">
                  <c:v>0.23343023299999999</c:v>
                </c:pt>
                <c:pt idx="9296">
                  <c:v>0.28676470599999998</c:v>
                </c:pt>
                <c:pt idx="9297">
                  <c:v>-2.1301774999999998E-2</c:v>
                </c:pt>
                <c:pt idx="9298">
                  <c:v>0.174761905</c:v>
                </c:pt>
                <c:pt idx="9299">
                  <c:v>0.16565785299999999</c:v>
                </c:pt>
                <c:pt idx="9300">
                  <c:v>-4.4444444E-2</c:v>
                </c:pt>
                <c:pt idx="9301">
                  <c:v>8.8989442000000002E-2</c:v>
                </c:pt>
                <c:pt idx="9302">
                  <c:v>9.0753424999999999E-2</c:v>
                </c:pt>
                <c:pt idx="9303">
                  <c:v>0.100351229</c:v>
                </c:pt>
                <c:pt idx="9304">
                  <c:v>0.297577855</c:v>
                </c:pt>
                <c:pt idx="9305">
                  <c:v>-7.1307301000000003E-2</c:v>
                </c:pt>
                <c:pt idx="9306">
                  <c:v>0.210153483</c:v>
                </c:pt>
                <c:pt idx="9307">
                  <c:v>-8.7941021999999994E-2</c:v>
                </c:pt>
                <c:pt idx="9308">
                  <c:v>-8.5983509999999999E-2</c:v>
                </c:pt>
                <c:pt idx="9309">
                  <c:v>-5.4151625000000002E-2</c:v>
                </c:pt>
                <c:pt idx="9310">
                  <c:v>0.266943292</c:v>
                </c:pt>
                <c:pt idx="9311">
                  <c:v>0.33653435799999998</c:v>
                </c:pt>
                <c:pt idx="9312">
                  <c:v>1.9047618999999998E-2</c:v>
                </c:pt>
                <c:pt idx="9313">
                  <c:v>-0.147859922</c:v>
                </c:pt>
                <c:pt idx="9314">
                  <c:v>0.25049544200000001</c:v>
                </c:pt>
                <c:pt idx="9315">
                  <c:v>-0.124470339</c:v>
                </c:pt>
                <c:pt idx="9316">
                  <c:v>-7.2595280999999998E-2</c:v>
                </c:pt>
                <c:pt idx="9317">
                  <c:v>-5.2078575000000002E-2</c:v>
                </c:pt>
                <c:pt idx="9318">
                  <c:v>1.8461538E-2</c:v>
                </c:pt>
                <c:pt idx="9319">
                  <c:v>0.154716981</c:v>
                </c:pt>
                <c:pt idx="9320">
                  <c:v>0.13249211399999999</c:v>
                </c:pt>
                <c:pt idx="9321">
                  <c:v>0.100616016</c:v>
                </c:pt>
                <c:pt idx="9322">
                  <c:v>-1.6157989000000001E-2</c:v>
                </c:pt>
                <c:pt idx="9323">
                  <c:v>0.107957707</c:v>
                </c:pt>
                <c:pt idx="9324">
                  <c:v>0.13033061800000001</c:v>
                </c:pt>
                <c:pt idx="9325">
                  <c:v>5.6755260000000002E-2</c:v>
                </c:pt>
                <c:pt idx="9326">
                  <c:v>-0.38580246899999998</c:v>
                </c:pt>
                <c:pt idx="9327">
                  <c:v>-3.2059817999999997E-2</c:v>
                </c:pt>
                <c:pt idx="9328">
                  <c:v>0.127421759</c:v>
                </c:pt>
                <c:pt idx="9329">
                  <c:v>-9.2557252000000007E-2</c:v>
                </c:pt>
                <c:pt idx="9330">
                  <c:v>-6.25E-2</c:v>
                </c:pt>
                <c:pt idx="9331">
                  <c:v>2.0008893E-2</c:v>
                </c:pt>
                <c:pt idx="9332">
                  <c:v>1.6E-2</c:v>
                </c:pt>
                <c:pt idx="9333">
                  <c:v>-1.0020733E-2</c:v>
                </c:pt>
                <c:pt idx="9334">
                  <c:v>-4.3478260999999997E-2</c:v>
                </c:pt>
                <c:pt idx="9335">
                  <c:v>9.2979126999999995E-2</c:v>
                </c:pt>
                <c:pt idx="9336">
                  <c:v>0.42247088399999999</c:v>
                </c:pt>
                <c:pt idx="9337">
                  <c:v>8.2039910999999993E-2</c:v>
                </c:pt>
                <c:pt idx="9338">
                  <c:v>0.15319747</c:v>
                </c:pt>
                <c:pt idx="9339">
                  <c:v>0.18105073399999999</c:v>
                </c:pt>
                <c:pt idx="9340">
                  <c:v>-0.26553454300000001</c:v>
                </c:pt>
                <c:pt idx="9341">
                  <c:v>-0.126088534</c:v>
                </c:pt>
                <c:pt idx="9342">
                  <c:v>0.116141732</c:v>
                </c:pt>
                <c:pt idx="9343">
                  <c:v>0.27</c:v>
                </c:pt>
                <c:pt idx="9344">
                  <c:v>0.17701863400000001</c:v>
                </c:pt>
                <c:pt idx="9345">
                  <c:v>0.15579710099999999</c:v>
                </c:pt>
                <c:pt idx="9346">
                  <c:v>-0.47995080000000001</c:v>
                </c:pt>
                <c:pt idx="9347">
                  <c:v>-7.3609596999999999E-2</c:v>
                </c:pt>
                <c:pt idx="9348">
                  <c:v>-0.33179487200000002</c:v>
                </c:pt>
                <c:pt idx="9349">
                  <c:v>-0.123884514</c:v>
                </c:pt>
                <c:pt idx="9350">
                  <c:v>5.8754410000000003E-3</c:v>
                </c:pt>
                <c:pt idx="9351">
                  <c:v>-3.6576444999999999E-2</c:v>
                </c:pt>
                <c:pt idx="9352">
                  <c:v>9.8755832000000002E-2</c:v>
                </c:pt>
                <c:pt idx="9353">
                  <c:v>-0.111111111</c:v>
                </c:pt>
                <c:pt idx="9354">
                  <c:v>7.9746835000000002E-2</c:v>
                </c:pt>
                <c:pt idx="9355">
                  <c:v>0.15125136</c:v>
                </c:pt>
                <c:pt idx="9356">
                  <c:v>-7.6768353999999997E-2</c:v>
                </c:pt>
                <c:pt idx="9357">
                  <c:v>-5.2784705000000001E-2</c:v>
                </c:pt>
                <c:pt idx="9358">
                  <c:v>-2.7210884000000001E-2</c:v>
                </c:pt>
                <c:pt idx="9359">
                  <c:v>4.4136189999999997E-3</c:v>
                </c:pt>
                <c:pt idx="9360">
                  <c:v>-0.119738073</c:v>
                </c:pt>
                <c:pt idx="9361">
                  <c:v>8.8388215000000006E-2</c:v>
                </c:pt>
                <c:pt idx="9362">
                  <c:v>-3.3846154000000003E-2</c:v>
                </c:pt>
                <c:pt idx="9363">
                  <c:v>-0.18339978300000001</c:v>
                </c:pt>
                <c:pt idx="9364">
                  <c:v>0.121334311</c:v>
                </c:pt>
                <c:pt idx="9365">
                  <c:v>0.16231578899999999</c:v>
                </c:pt>
                <c:pt idx="9366">
                  <c:v>4.9604600999999998E-2</c:v>
                </c:pt>
                <c:pt idx="9367">
                  <c:v>5.8235294E-2</c:v>
                </c:pt>
                <c:pt idx="9368">
                  <c:v>9.0174965999999995E-2</c:v>
                </c:pt>
                <c:pt idx="9369">
                  <c:v>-3.2341527000000002E-2</c:v>
                </c:pt>
                <c:pt idx="9370">
                  <c:v>0.28056004299999998</c:v>
                </c:pt>
                <c:pt idx="9371">
                  <c:v>0.30751034900000002</c:v>
                </c:pt>
                <c:pt idx="9372">
                  <c:v>-0.08</c:v>
                </c:pt>
                <c:pt idx="9373">
                  <c:v>-0.19736842099999999</c:v>
                </c:pt>
                <c:pt idx="9374">
                  <c:v>0.111241769</c:v>
                </c:pt>
                <c:pt idx="9375">
                  <c:v>6.4804469000000003E-2</c:v>
                </c:pt>
                <c:pt idx="9376">
                  <c:v>5.7417973999999997E-2</c:v>
                </c:pt>
                <c:pt idx="9377">
                  <c:v>-6.0714289999999997E-3</c:v>
                </c:pt>
                <c:pt idx="9378">
                  <c:v>9.9592742999999997E-2</c:v>
                </c:pt>
                <c:pt idx="9379">
                  <c:v>0.39558573899999999</c:v>
                </c:pt>
                <c:pt idx="9380">
                  <c:v>0.141428571</c:v>
                </c:pt>
                <c:pt idx="9381">
                  <c:v>1.0404162E-2</c:v>
                </c:pt>
                <c:pt idx="9382">
                  <c:v>2.1421616000000001E-2</c:v>
                </c:pt>
                <c:pt idx="9383">
                  <c:v>2.1327013999999998E-2</c:v>
                </c:pt>
                <c:pt idx="9384">
                  <c:v>0.116036506</c:v>
                </c:pt>
                <c:pt idx="9385">
                  <c:v>9.1578946999999994E-2</c:v>
                </c:pt>
                <c:pt idx="9386">
                  <c:v>0.14585858600000001</c:v>
                </c:pt>
                <c:pt idx="9387">
                  <c:v>-0.115044248</c:v>
                </c:pt>
                <c:pt idx="9388">
                  <c:v>-3.5326086999999999E-2</c:v>
                </c:pt>
                <c:pt idx="9389">
                  <c:v>0.244159087</c:v>
                </c:pt>
                <c:pt idx="9390">
                  <c:v>-0.121118012</c:v>
                </c:pt>
                <c:pt idx="9391">
                  <c:v>0.118556701</c:v>
                </c:pt>
                <c:pt idx="9392">
                  <c:v>7.4603174999999994E-2</c:v>
                </c:pt>
                <c:pt idx="9393">
                  <c:v>6.1967466999999998E-2</c:v>
                </c:pt>
                <c:pt idx="9394">
                  <c:v>-0.1125</c:v>
                </c:pt>
                <c:pt idx="9395">
                  <c:v>0.17695312499999999</c:v>
                </c:pt>
                <c:pt idx="9396">
                  <c:v>-7.4303406000000002E-2</c:v>
                </c:pt>
                <c:pt idx="9397">
                  <c:v>0.170501233</c:v>
                </c:pt>
                <c:pt idx="9398">
                  <c:v>0.14451476799999999</c:v>
                </c:pt>
                <c:pt idx="9399">
                  <c:v>0.43129089799999998</c:v>
                </c:pt>
                <c:pt idx="9400">
                  <c:v>0.20441988999999999</c:v>
                </c:pt>
                <c:pt idx="9401">
                  <c:v>6.5600000000000006E-2</c:v>
                </c:pt>
                <c:pt idx="9402">
                  <c:v>5.7052298000000001E-2</c:v>
                </c:pt>
                <c:pt idx="9403">
                  <c:v>9.1613809999999997E-3</c:v>
                </c:pt>
                <c:pt idx="9404">
                  <c:v>-0.126436782</c:v>
                </c:pt>
                <c:pt idx="9405">
                  <c:v>-0.24071969700000001</c:v>
                </c:pt>
                <c:pt idx="9406">
                  <c:v>-1.6821602000000001E-2</c:v>
                </c:pt>
                <c:pt idx="9407">
                  <c:v>8.8555858000000001E-2</c:v>
                </c:pt>
                <c:pt idx="9408">
                  <c:v>0.39821428599999997</c:v>
                </c:pt>
                <c:pt idx="9409">
                  <c:v>1.9522777000000002E-2</c:v>
                </c:pt>
                <c:pt idx="9410">
                  <c:v>6.8429238000000003E-2</c:v>
                </c:pt>
                <c:pt idx="9411">
                  <c:v>-0.17783191200000001</c:v>
                </c:pt>
                <c:pt idx="9412">
                  <c:v>-9.7361576000000005E-2</c:v>
                </c:pt>
                <c:pt idx="9413">
                  <c:v>8.2644629999999997E-3</c:v>
                </c:pt>
                <c:pt idx="9414">
                  <c:v>3.0655391000000001E-2</c:v>
                </c:pt>
                <c:pt idx="9415">
                  <c:v>-4.4063646999999997E-2</c:v>
                </c:pt>
                <c:pt idx="9416">
                  <c:v>0.16381638200000001</c:v>
                </c:pt>
                <c:pt idx="9417">
                  <c:v>-5.6300268000000001E-2</c:v>
                </c:pt>
                <c:pt idx="9418">
                  <c:v>0.14432989700000001</c:v>
                </c:pt>
                <c:pt idx="9419">
                  <c:v>0.15384615400000001</c:v>
                </c:pt>
                <c:pt idx="9420">
                  <c:v>-0.147555556</c:v>
                </c:pt>
                <c:pt idx="9421">
                  <c:v>9.3846154000000001E-2</c:v>
                </c:pt>
                <c:pt idx="9422">
                  <c:v>0.225490196</c:v>
                </c:pt>
                <c:pt idx="9423">
                  <c:v>0.124694377</c:v>
                </c:pt>
                <c:pt idx="9424">
                  <c:v>7.2321429000000007E-2</c:v>
                </c:pt>
                <c:pt idx="9425">
                  <c:v>0.34115601899999998</c:v>
                </c:pt>
                <c:pt idx="9426">
                  <c:v>-0.35146770999999999</c:v>
                </c:pt>
                <c:pt idx="9427">
                  <c:v>0.33490565999999999</c:v>
                </c:pt>
                <c:pt idx="9428">
                  <c:v>-5.6818182000000002E-2</c:v>
                </c:pt>
                <c:pt idx="9429">
                  <c:v>-0.10432569999999999</c:v>
                </c:pt>
                <c:pt idx="9430">
                  <c:v>0.15973072199999999</c:v>
                </c:pt>
                <c:pt idx="9431">
                  <c:v>0.05</c:v>
                </c:pt>
                <c:pt idx="9432">
                  <c:v>6.5454545000000003E-2</c:v>
                </c:pt>
                <c:pt idx="9433">
                  <c:v>2.2522520000000002E-3</c:v>
                </c:pt>
                <c:pt idx="9434">
                  <c:v>0.22427035300000001</c:v>
                </c:pt>
                <c:pt idx="9435">
                  <c:v>-8.2641509000000002E-2</c:v>
                </c:pt>
                <c:pt idx="9436">
                  <c:v>0.16403287</c:v>
                </c:pt>
                <c:pt idx="9437">
                  <c:v>6.5857886000000004E-2</c:v>
                </c:pt>
                <c:pt idx="9438">
                  <c:v>0.48141263899999998</c:v>
                </c:pt>
                <c:pt idx="9439">
                  <c:v>-5.6603774000000003E-2</c:v>
                </c:pt>
                <c:pt idx="9440">
                  <c:v>-5.8979456999999999E-2</c:v>
                </c:pt>
                <c:pt idx="9441">
                  <c:v>9.5454545000000002E-2</c:v>
                </c:pt>
                <c:pt idx="9442">
                  <c:v>0.15150071500000001</c:v>
                </c:pt>
                <c:pt idx="9443">
                  <c:v>0.10483666799999999</c:v>
                </c:pt>
                <c:pt idx="9444">
                  <c:v>0.258189895</c:v>
                </c:pt>
                <c:pt idx="9445">
                  <c:v>-2.5641026000000001E-2</c:v>
                </c:pt>
                <c:pt idx="9446">
                  <c:v>9.2456302000000004E-2</c:v>
                </c:pt>
                <c:pt idx="9447">
                  <c:v>-6.5004452000000004E-2</c:v>
                </c:pt>
                <c:pt idx="9448">
                  <c:v>4.4360902000000001E-2</c:v>
                </c:pt>
                <c:pt idx="9449">
                  <c:v>0.112984823</c:v>
                </c:pt>
                <c:pt idx="9450">
                  <c:v>-0.26394422299999998</c:v>
                </c:pt>
                <c:pt idx="9451">
                  <c:v>1.5254237E-2</c:v>
                </c:pt>
                <c:pt idx="9452">
                  <c:v>0.25961538499999998</c:v>
                </c:pt>
                <c:pt idx="9453">
                  <c:v>-8.6956519999999999E-3</c:v>
                </c:pt>
                <c:pt idx="9454">
                  <c:v>0.14552351999999999</c:v>
                </c:pt>
                <c:pt idx="9455">
                  <c:v>4.0540540999999999E-2</c:v>
                </c:pt>
                <c:pt idx="9456">
                  <c:v>-8.6689210000000003E-2</c:v>
                </c:pt>
                <c:pt idx="9457">
                  <c:v>8.3370353999999994E-2</c:v>
                </c:pt>
                <c:pt idx="9458">
                  <c:v>-7.5555559999999997E-3</c:v>
                </c:pt>
                <c:pt idx="9459">
                  <c:v>-3.1496062999999998E-2</c:v>
                </c:pt>
                <c:pt idx="9460">
                  <c:v>-0.19058823499999999</c:v>
                </c:pt>
                <c:pt idx="9461">
                  <c:v>-7.3853989999999994E-2</c:v>
                </c:pt>
                <c:pt idx="9462">
                  <c:v>8.6512627999999994E-2</c:v>
                </c:pt>
                <c:pt idx="9463">
                  <c:v>-1.0010010000000001E-3</c:v>
                </c:pt>
                <c:pt idx="9464">
                  <c:v>0.27263157900000001</c:v>
                </c:pt>
                <c:pt idx="9465">
                  <c:v>0.35623003199999997</c:v>
                </c:pt>
                <c:pt idx="9466">
                  <c:v>-0.185041072</c:v>
                </c:pt>
                <c:pt idx="9467">
                  <c:v>0.110334498</c:v>
                </c:pt>
                <c:pt idx="9468">
                  <c:v>9.6109175000000005E-2</c:v>
                </c:pt>
                <c:pt idx="9469">
                  <c:v>5.8703072000000002E-2</c:v>
                </c:pt>
                <c:pt idx="9470">
                  <c:v>0.30757874000000002</c:v>
                </c:pt>
                <c:pt idx="9471">
                  <c:v>3.0198019999999999E-2</c:v>
                </c:pt>
                <c:pt idx="9472">
                  <c:v>-3.4672304000000001E-2</c:v>
                </c:pt>
                <c:pt idx="9473">
                  <c:v>2.3655914E-2</c:v>
                </c:pt>
                <c:pt idx="9474">
                  <c:v>-1.9886364E-2</c:v>
                </c:pt>
                <c:pt idx="9475">
                  <c:v>-0.11086515399999999</c:v>
                </c:pt>
                <c:pt idx="9476">
                  <c:v>-4.3132049999999996E-3</c:v>
                </c:pt>
                <c:pt idx="9477">
                  <c:v>-5.7063540000000003E-3</c:v>
                </c:pt>
                <c:pt idx="9478">
                  <c:v>0.13636363600000001</c:v>
                </c:pt>
                <c:pt idx="9479">
                  <c:v>-9.3421053000000004E-2</c:v>
                </c:pt>
                <c:pt idx="9480">
                  <c:v>0.123486683</c:v>
                </c:pt>
                <c:pt idx="9481">
                  <c:v>1.7391304E-2</c:v>
                </c:pt>
                <c:pt idx="9482">
                  <c:v>1.8461538E-2</c:v>
                </c:pt>
                <c:pt idx="9483">
                  <c:v>-1.3647642999999999E-2</c:v>
                </c:pt>
                <c:pt idx="9484">
                  <c:v>0.21276595700000001</c:v>
                </c:pt>
                <c:pt idx="9485">
                  <c:v>7.2590738000000002E-2</c:v>
                </c:pt>
                <c:pt idx="9486">
                  <c:v>9.6808511E-2</c:v>
                </c:pt>
                <c:pt idx="9487">
                  <c:v>0.104895105</c:v>
                </c:pt>
                <c:pt idx="9488">
                  <c:v>1.0281719E-2</c:v>
                </c:pt>
                <c:pt idx="9489">
                  <c:v>-0.11590106</c:v>
                </c:pt>
                <c:pt idx="9490">
                  <c:v>9.8285713999999996E-2</c:v>
                </c:pt>
                <c:pt idx="9491">
                  <c:v>-0.15436619700000001</c:v>
                </c:pt>
                <c:pt idx="9492">
                  <c:v>0.15903890200000001</c:v>
                </c:pt>
                <c:pt idx="9493">
                  <c:v>0.47392637999999998</c:v>
                </c:pt>
                <c:pt idx="9494">
                  <c:v>0.38644366200000002</c:v>
                </c:pt>
                <c:pt idx="9495">
                  <c:v>0.15927419400000001</c:v>
                </c:pt>
                <c:pt idx="9496">
                  <c:v>9.7931034E-2</c:v>
                </c:pt>
                <c:pt idx="9497">
                  <c:v>-7.2531714999999997E-2</c:v>
                </c:pt>
                <c:pt idx="9498">
                  <c:v>-0.20010587599999999</c:v>
                </c:pt>
                <c:pt idx="9499">
                  <c:v>2.4155915E-2</c:v>
                </c:pt>
                <c:pt idx="9500">
                  <c:v>-9.6153846000000001E-2</c:v>
                </c:pt>
                <c:pt idx="9501">
                  <c:v>-9.7090176E-2</c:v>
                </c:pt>
                <c:pt idx="9502">
                  <c:v>-0.16806020099999999</c:v>
                </c:pt>
                <c:pt idx="9503">
                  <c:v>3.6879433000000003E-2</c:v>
                </c:pt>
                <c:pt idx="9504">
                  <c:v>-7.2786529000000003E-2</c:v>
                </c:pt>
                <c:pt idx="9505">
                  <c:v>0.17521367500000001</c:v>
                </c:pt>
                <c:pt idx="9506">
                  <c:v>0.22421524700000001</c:v>
                </c:pt>
                <c:pt idx="9507">
                  <c:v>5.4061625000000002E-2</c:v>
                </c:pt>
                <c:pt idx="9508">
                  <c:v>0.35170603700000003</c:v>
                </c:pt>
                <c:pt idx="9509">
                  <c:v>-0.263768116</c:v>
                </c:pt>
                <c:pt idx="9510">
                  <c:v>-0.14197257899999999</c:v>
                </c:pt>
                <c:pt idx="9511">
                  <c:v>-0.112149533</c:v>
                </c:pt>
                <c:pt idx="9512">
                  <c:v>0.13375071099999999</c:v>
                </c:pt>
                <c:pt idx="9513">
                  <c:v>6.4680850999999998E-2</c:v>
                </c:pt>
                <c:pt idx="9514">
                  <c:v>-0.14716223</c:v>
                </c:pt>
                <c:pt idx="9515">
                  <c:v>2.1582733999999999E-2</c:v>
                </c:pt>
                <c:pt idx="9516">
                  <c:v>-2.0047875999999999E-2</c:v>
                </c:pt>
                <c:pt idx="9517">
                  <c:v>-0.254332691</c:v>
                </c:pt>
                <c:pt idx="9518">
                  <c:v>-5.2229299E-2</c:v>
                </c:pt>
                <c:pt idx="9519">
                  <c:v>-4.5986985000000001E-2</c:v>
                </c:pt>
                <c:pt idx="9520">
                  <c:v>0.13644646899999999</c:v>
                </c:pt>
                <c:pt idx="9521">
                  <c:v>0.62305580999999999</c:v>
                </c:pt>
                <c:pt idx="9522">
                  <c:v>-1.2048193E-2</c:v>
                </c:pt>
                <c:pt idx="9523">
                  <c:v>6.7801858000000007E-2</c:v>
                </c:pt>
                <c:pt idx="9524">
                  <c:v>0.2570134</c:v>
                </c:pt>
                <c:pt idx="9525">
                  <c:v>7.7272726999999999E-2</c:v>
                </c:pt>
                <c:pt idx="9526">
                  <c:v>0.183109405</c:v>
                </c:pt>
                <c:pt idx="9527">
                  <c:v>0.10864486</c:v>
                </c:pt>
                <c:pt idx="9528">
                  <c:v>4.395604E-3</c:v>
                </c:pt>
                <c:pt idx="9529">
                  <c:v>0.332007952</c:v>
                </c:pt>
                <c:pt idx="9530">
                  <c:v>-0.13015184399999999</c:v>
                </c:pt>
                <c:pt idx="9531">
                  <c:v>0.125224417</c:v>
                </c:pt>
                <c:pt idx="9532">
                  <c:v>-6.1310782000000001E-2</c:v>
                </c:pt>
                <c:pt idx="9533">
                  <c:v>1.7082785999999999E-2</c:v>
                </c:pt>
                <c:pt idx="9534">
                  <c:v>0.21069518700000001</c:v>
                </c:pt>
                <c:pt idx="9535">
                  <c:v>-0.187692308</c:v>
                </c:pt>
                <c:pt idx="9536">
                  <c:v>-0.113553114</c:v>
                </c:pt>
                <c:pt idx="9537">
                  <c:v>0.55015197599999999</c:v>
                </c:pt>
                <c:pt idx="9538">
                  <c:v>-0.41818181799999998</c:v>
                </c:pt>
                <c:pt idx="9539">
                  <c:v>0.12</c:v>
                </c:pt>
                <c:pt idx="9540">
                  <c:v>8.6483687000000004E-2</c:v>
                </c:pt>
                <c:pt idx="9541">
                  <c:v>-0.17820298000000001</c:v>
                </c:pt>
                <c:pt idx="9542">
                  <c:v>0.24427480900000001</c:v>
                </c:pt>
                <c:pt idx="9543">
                  <c:v>0.140644621</c:v>
                </c:pt>
                <c:pt idx="9544">
                  <c:v>-4.1025641000000002E-2</c:v>
                </c:pt>
                <c:pt idx="9545">
                  <c:v>0.28107606699999999</c:v>
                </c:pt>
                <c:pt idx="9546">
                  <c:v>-8.2366149999999992E-3</c:v>
                </c:pt>
                <c:pt idx="9547">
                  <c:v>0.46001239900000002</c:v>
                </c:pt>
                <c:pt idx="9548">
                  <c:v>-0.1075</c:v>
                </c:pt>
                <c:pt idx="9549">
                  <c:v>6.8994181000000002E-2</c:v>
                </c:pt>
                <c:pt idx="9550">
                  <c:v>0.117105263</c:v>
                </c:pt>
                <c:pt idx="9551">
                  <c:v>-0.158301158</c:v>
                </c:pt>
                <c:pt idx="9552">
                  <c:v>0.20643231100000001</c:v>
                </c:pt>
                <c:pt idx="9553">
                  <c:v>2.5122549000000001E-2</c:v>
                </c:pt>
                <c:pt idx="9554">
                  <c:v>-0.16659292000000001</c:v>
                </c:pt>
                <c:pt idx="9555">
                  <c:v>0.13961039</c:v>
                </c:pt>
                <c:pt idx="9556">
                  <c:v>0.24600638999999999</c:v>
                </c:pt>
                <c:pt idx="9557">
                  <c:v>0.44708209700000001</c:v>
                </c:pt>
                <c:pt idx="9558">
                  <c:v>-9.4272075999999996E-2</c:v>
                </c:pt>
                <c:pt idx="9559">
                  <c:v>7.0357555000000002E-2</c:v>
                </c:pt>
                <c:pt idx="9560">
                  <c:v>6.2464510000000001E-3</c:v>
                </c:pt>
                <c:pt idx="9561">
                  <c:v>0.30077120800000001</c:v>
                </c:pt>
                <c:pt idx="9562">
                  <c:v>4.2682927000000002E-2</c:v>
                </c:pt>
                <c:pt idx="9563">
                  <c:v>0.19184652299999999</c:v>
                </c:pt>
                <c:pt idx="9564">
                  <c:v>-4.8717949000000003E-2</c:v>
                </c:pt>
                <c:pt idx="9565">
                  <c:v>1.4482759E-2</c:v>
                </c:pt>
                <c:pt idx="9566">
                  <c:v>-1.2195121999999999E-2</c:v>
                </c:pt>
                <c:pt idx="9567">
                  <c:v>0.157407407</c:v>
                </c:pt>
                <c:pt idx="9568">
                  <c:v>-5.7971014000000001E-2</c:v>
                </c:pt>
                <c:pt idx="9569">
                  <c:v>4.6357615999999997E-2</c:v>
                </c:pt>
                <c:pt idx="9570">
                  <c:v>0.43804755899999998</c:v>
                </c:pt>
                <c:pt idx="9571">
                  <c:v>-7.1146244999999997E-2</c:v>
                </c:pt>
                <c:pt idx="9572">
                  <c:v>-6.8047336999999999E-2</c:v>
                </c:pt>
                <c:pt idx="9573">
                  <c:v>4.8357424000000003E-2</c:v>
                </c:pt>
                <c:pt idx="9574">
                  <c:v>2.1707669999999998E-2</c:v>
                </c:pt>
                <c:pt idx="9575">
                  <c:v>3.8869257999999997E-2</c:v>
                </c:pt>
                <c:pt idx="9576">
                  <c:v>0.32900432899999998</c:v>
                </c:pt>
                <c:pt idx="9577">
                  <c:v>2.9182878999999998E-2</c:v>
                </c:pt>
                <c:pt idx="9578">
                  <c:v>0.104525862</c:v>
                </c:pt>
                <c:pt idx="9579">
                  <c:v>9.4015668999999996E-2</c:v>
                </c:pt>
                <c:pt idx="9580">
                  <c:v>-0.34992224</c:v>
                </c:pt>
                <c:pt idx="9581">
                  <c:v>-6.8467801999999994E-2</c:v>
                </c:pt>
                <c:pt idx="9582">
                  <c:v>-0.110355858</c:v>
                </c:pt>
                <c:pt idx="9583">
                  <c:v>0.21153846200000001</c:v>
                </c:pt>
                <c:pt idx="9584">
                  <c:v>6.8860244000000001E-2</c:v>
                </c:pt>
                <c:pt idx="9585">
                  <c:v>-1.2605042E-2</c:v>
                </c:pt>
                <c:pt idx="9586">
                  <c:v>-4.4362291999999998E-2</c:v>
                </c:pt>
                <c:pt idx="9587">
                  <c:v>-4.1342121000000003E-2</c:v>
                </c:pt>
                <c:pt idx="9588">
                  <c:v>-4.0869564999999997E-2</c:v>
                </c:pt>
                <c:pt idx="9589">
                  <c:v>-3.1120332000000001E-2</c:v>
                </c:pt>
                <c:pt idx="9590">
                  <c:v>-0.10555555599999999</c:v>
                </c:pt>
                <c:pt idx="9591">
                  <c:v>8.3086053000000007E-2</c:v>
                </c:pt>
                <c:pt idx="9592">
                  <c:v>-4.1203704000000001E-2</c:v>
                </c:pt>
                <c:pt idx="9593">
                  <c:v>2.3890785000000001E-2</c:v>
                </c:pt>
                <c:pt idx="9594">
                  <c:v>-2.3148148E-2</c:v>
                </c:pt>
                <c:pt idx="9595">
                  <c:v>0.102172164</c:v>
                </c:pt>
                <c:pt idx="9596">
                  <c:v>-0.11002445</c:v>
                </c:pt>
                <c:pt idx="9597">
                  <c:v>2.2123894000000002E-2</c:v>
                </c:pt>
                <c:pt idx="9598">
                  <c:v>-2.4449879999999999E-3</c:v>
                </c:pt>
                <c:pt idx="9599">
                  <c:v>-0.223021583</c:v>
                </c:pt>
                <c:pt idx="9600">
                  <c:v>-2.8210117E-2</c:v>
                </c:pt>
                <c:pt idx="9601">
                  <c:v>0.16547788899999999</c:v>
                </c:pt>
                <c:pt idx="9602">
                  <c:v>0.24557752299999999</c:v>
                </c:pt>
                <c:pt idx="9603">
                  <c:v>-0.175723359</c:v>
                </c:pt>
                <c:pt idx="9604">
                  <c:v>-4.0193278999999998E-2</c:v>
                </c:pt>
                <c:pt idx="9605">
                  <c:v>-2.130553E-2</c:v>
                </c:pt>
                <c:pt idx="9606">
                  <c:v>-1.3402061999999999E-2</c:v>
                </c:pt>
                <c:pt idx="9607">
                  <c:v>-3.8461538000000003E-2</c:v>
                </c:pt>
                <c:pt idx="9608">
                  <c:v>0.16259140799999999</c:v>
                </c:pt>
                <c:pt idx="9609">
                  <c:v>0.105300353</c:v>
                </c:pt>
                <c:pt idx="9610">
                  <c:v>-9.6035543000000001E-2</c:v>
                </c:pt>
                <c:pt idx="9611">
                  <c:v>0.12773781000000001</c:v>
                </c:pt>
                <c:pt idx="9612">
                  <c:v>-4.9079755000000003E-2</c:v>
                </c:pt>
                <c:pt idx="9613">
                  <c:v>0.75663716800000003</c:v>
                </c:pt>
                <c:pt idx="9614">
                  <c:v>0.112659698</c:v>
                </c:pt>
                <c:pt idx="9615">
                  <c:v>2.9411764999999999E-2</c:v>
                </c:pt>
                <c:pt idx="9616">
                  <c:v>-9.8821831999999998E-2</c:v>
                </c:pt>
                <c:pt idx="9617">
                  <c:v>-0.16091682400000001</c:v>
                </c:pt>
                <c:pt idx="9618">
                  <c:v>-1.5473888E-2</c:v>
                </c:pt>
                <c:pt idx="9619">
                  <c:v>4.6428571000000002E-2</c:v>
                </c:pt>
                <c:pt idx="9620">
                  <c:v>0.26563597999999999</c:v>
                </c:pt>
                <c:pt idx="9621">
                  <c:v>0.24245283000000001</c:v>
                </c:pt>
                <c:pt idx="9622">
                  <c:v>-5.1999999999999998E-2</c:v>
                </c:pt>
                <c:pt idx="9623">
                  <c:v>0.14052287599999999</c:v>
                </c:pt>
                <c:pt idx="9624">
                  <c:v>0.26767275600000001</c:v>
                </c:pt>
                <c:pt idx="9625">
                  <c:v>2.3391813000000001E-2</c:v>
                </c:pt>
                <c:pt idx="9626">
                  <c:v>-8.5365854000000005E-2</c:v>
                </c:pt>
                <c:pt idx="9627">
                  <c:v>5.2819415000000002E-2</c:v>
                </c:pt>
                <c:pt idx="9628">
                  <c:v>0.29256854300000001</c:v>
                </c:pt>
                <c:pt idx="9629">
                  <c:v>-2.3178807999999999E-2</c:v>
                </c:pt>
                <c:pt idx="9630">
                  <c:v>0.18142857100000001</c:v>
                </c:pt>
                <c:pt idx="9631">
                  <c:v>0.27133333300000001</c:v>
                </c:pt>
                <c:pt idx="9632">
                  <c:v>2.469404E-2</c:v>
                </c:pt>
                <c:pt idx="9633">
                  <c:v>4.5045049999999998E-3</c:v>
                </c:pt>
                <c:pt idx="9634">
                  <c:v>-7.3033708000000003E-2</c:v>
                </c:pt>
                <c:pt idx="9635">
                  <c:v>0.117256637</c:v>
                </c:pt>
                <c:pt idx="9636">
                  <c:v>-9.7178683000000002E-2</c:v>
                </c:pt>
                <c:pt idx="9637">
                  <c:v>7.8742203999999996E-2</c:v>
                </c:pt>
                <c:pt idx="9638">
                  <c:v>0.24039516999999999</c:v>
                </c:pt>
                <c:pt idx="9639">
                  <c:v>-0.181005587</c:v>
                </c:pt>
                <c:pt idx="9640">
                  <c:v>0.17391304299999999</c:v>
                </c:pt>
                <c:pt idx="9641">
                  <c:v>5.4339011E-2</c:v>
                </c:pt>
                <c:pt idx="9642">
                  <c:v>7.5872534000000005E-2</c:v>
                </c:pt>
                <c:pt idx="9643">
                  <c:v>-0.15764139599999999</c:v>
                </c:pt>
                <c:pt idx="9644">
                  <c:v>-5.1748252000000002E-2</c:v>
                </c:pt>
                <c:pt idx="9645">
                  <c:v>-5.1130248000000003E-2</c:v>
                </c:pt>
                <c:pt idx="9646">
                  <c:v>1.4367816E-2</c:v>
                </c:pt>
                <c:pt idx="9647">
                  <c:v>4.069975E-2</c:v>
                </c:pt>
                <c:pt idx="9648">
                  <c:v>0.69321368500000002</c:v>
                </c:pt>
                <c:pt idx="9649">
                  <c:v>-3.1007752E-2</c:v>
                </c:pt>
                <c:pt idx="9650">
                  <c:v>0.24</c:v>
                </c:pt>
                <c:pt idx="9651">
                  <c:v>0.175460903</c:v>
                </c:pt>
                <c:pt idx="9652">
                  <c:v>5.9605584000000003E-2</c:v>
                </c:pt>
                <c:pt idx="9653">
                  <c:v>0.41396761100000001</c:v>
                </c:pt>
                <c:pt idx="9654">
                  <c:v>8.4958217000000003E-2</c:v>
                </c:pt>
                <c:pt idx="9655">
                  <c:v>0.155246253</c:v>
                </c:pt>
                <c:pt idx="9656">
                  <c:v>5.3601339999999997E-2</c:v>
                </c:pt>
                <c:pt idx="9657">
                  <c:v>-4.6958378000000002E-2</c:v>
                </c:pt>
                <c:pt idx="9658">
                  <c:v>2.5974029999999999E-3</c:v>
                </c:pt>
                <c:pt idx="9659">
                  <c:v>-1.8076644999999999E-2</c:v>
                </c:pt>
                <c:pt idx="9660">
                  <c:v>-0.139534884</c:v>
                </c:pt>
                <c:pt idx="9661">
                  <c:v>-2.6666670000000002E-3</c:v>
                </c:pt>
                <c:pt idx="9662">
                  <c:v>0.11454940299999999</c:v>
                </c:pt>
                <c:pt idx="9663">
                  <c:v>0.217068646</c:v>
                </c:pt>
                <c:pt idx="9664">
                  <c:v>1.9920318999999999E-2</c:v>
                </c:pt>
                <c:pt idx="9665">
                  <c:v>7.9787233999999999E-2</c:v>
                </c:pt>
                <c:pt idx="9666">
                  <c:v>3.8596490999999997E-2</c:v>
                </c:pt>
                <c:pt idx="9667">
                  <c:v>8.7869362000000006E-2</c:v>
                </c:pt>
                <c:pt idx="9668">
                  <c:v>0.34187408499999999</c:v>
                </c:pt>
                <c:pt idx="9669">
                  <c:v>0.11404958699999999</c:v>
                </c:pt>
                <c:pt idx="9670">
                  <c:v>-5.859375E-3</c:v>
                </c:pt>
                <c:pt idx="9671">
                  <c:v>-7.1106485999999997E-2</c:v>
                </c:pt>
                <c:pt idx="9672">
                  <c:v>0.157614483</c:v>
                </c:pt>
                <c:pt idx="9673">
                  <c:v>0.113697404</c:v>
                </c:pt>
                <c:pt idx="9674">
                  <c:v>-6.858711E-3</c:v>
                </c:pt>
                <c:pt idx="9675">
                  <c:v>0.15855855899999999</c:v>
                </c:pt>
                <c:pt idx="9676">
                  <c:v>0.16666666699999999</c:v>
                </c:pt>
                <c:pt idx="9677">
                  <c:v>-0.102816901</c:v>
                </c:pt>
                <c:pt idx="9678">
                  <c:v>0.48786217700000001</c:v>
                </c:pt>
                <c:pt idx="9679">
                  <c:v>9.9259259000000002E-2</c:v>
                </c:pt>
                <c:pt idx="9680">
                  <c:v>0.178217822</c:v>
                </c:pt>
                <c:pt idx="9681">
                  <c:v>0.17179409100000001</c:v>
                </c:pt>
                <c:pt idx="9682">
                  <c:v>-3.7551439999999998E-2</c:v>
                </c:pt>
                <c:pt idx="9683">
                  <c:v>6.4942528999999999E-2</c:v>
                </c:pt>
                <c:pt idx="9684">
                  <c:v>5.3999999999999999E-2</c:v>
                </c:pt>
                <c:pt idx="9685">
                  <c:v>-4.1111110999999999E-2</c:v>
                </c:pt>
                <c:pt idx="9686">
                  <c:v>-2.3622047E-2</c:v>
                </c:pt>
                <c:pt idx="9687">
                  <c:v>7.0822359000000001E-2</c:v>
                </c:pt>
                <c:pt idx="9688">
                  <c:v>0.30019120500000002</c:v>
                </c:pt>
                <c:pt idx="9689">
                  <c:v>6.5573770000000003E-2</c:v>
                </c:pt>
                <c:pt idx="9690">
                  <c:v>-2.2535210999999999E-2</c:v>
                </c:pt>
                <c:pt idx="9691">
                  <c:v>0.101427498</c:v>
                </c:pt>
                <c:pt idx="9692">
                  <c:v>0.35607008800000001</c:v>
                </c:pt>
                <c:pt idx="9693">
                  <c:v>-0.102564103</c:v>
                </c:pt>
                <c:pt idx="9694">
                  <c:v>0.12073170699999999</c:v>
                </c:pt>
                <c:pt idx="9695">
                  <c:v>5.9726254999999999E-2</c:v>
                </c:pt>
                <c:pt idx="9696">
                  <c:v>-0.10354374299999999</c:v>
                </c:pt>
                <c:pt idx="9697">
                  <c:v>0.30029154499999999</c:v>
                </c:pt>
                <c:pt idx="9698">
                  <c:v>-0.347394541</c:v>
                </c:pt>
                <c:pt idx="9699">
                  <c:v>-9.4897959000000004E-2</c:v>
                </c:pt>
                <c:pt idx="9700">
                  <c:v>0.30537459300000003</c:v>
                </c:pt>
                <c:pt idx="9701">
                  <c:v>2.2348485000000001E-2</c:v>
                </c:pt>
                <c:pt idx="9702">
                  <c:v>0.13164893599999999</c:v>
                </c:pt>
                <c:pt idx="9703">
                  <c:v>-0.32770270299999998</c:v>
                </c:pt>
                <c:pt idx="9704">
                  <c:v>8.137432E-3</c:v>
                </c:pt>
                <c:pt idx="9705">
                  <c:v>-1.5544041E-2</c:v>
                </c:pt>
                <c:pt idx="9706">
                  <c:v>-2.6773762E-2</c:v>
                </c:pt>
                <c:pt idx="9707">
                  <c:v>0.3</c:v>
                </c:pt>
                <c:pt idx="9708">
                  <c:v>9.0267982999999996E-2</c:v>
                </c:pt>
                <c:pt idx="9709">
                  <c:v>-0.128174123</c:v>
                </c:pt>
                <c:pt idx="9710">
                  <c:v>0.106085259</c:v>
                </c:pt>
                <c:pt idx="9711">
                  <c:v>0.28239608799999999</c:v>
                </c:pt>
                <c:pt idx="9712">
                  <c:v>0.13308550199999999</c:v>
                </c:pt>
                <c:pt idx="9713">
                  <c:v>-0.1875</c:v>
                </c:pt>
                <c:pt idx="9714">
                  <c:v>-5.8746736000000001E-2</c:v>
                </c:pt>
                <c:pt idx="9715">
                  <c:v>-5.4600607000000002E-2</c:v>
                </c:pt>
                <c:pt idx="9716">
                  <c:v>-5.0359712000000001E-2</c:v>
                </c:pt>
                <c:pt idx="9717">
                  <c:v>0.128670121</c:v>
                </c:pt>
                <c:pt idx="9718">
                  <c:v>-0.211180124</c:v>
                </c:pt>
                <c:pt idx="9719">
                  <c:v>7.4937550000000004E-3</c:v>
                </c:pt>
                <c:pt idx="9720">
                  <c:v>5.5831265999999997E-2</c:v>
                </c:pt>
                <c:pt idx="9721">
                  <c:v>0.20205479500000001</c:v>
                </c:pt>
                <c:pt idx="9722">
                  <c:v>0.143402955</c:v>
                </c:pt>
                <c:pt idx="9723">
                  <c:v>0.105326877</c:v>
                </c:pt>
                <c:pt idx="9724">
                  <c:v>0.12126537799999999</c:v>
                </c:pt>
                <c:pt idx="9725">
                  <c:v>0.101458886</c:v>
                </c:pt>
                <c:pt idx="9726">
                  <c:v>0.221533695</c:v>
                </c:pt>
                <c:pt idx="9727">
                  <c:v>0.28099688499999997</c:v>
                </c:pt>
                <c:pt idx="9728">
                  <c:v>-7.9868708999999996E-2</c:v>
                </c:pt>
                <c:pt idx="9729">
                  <c:v>-0.125</c:v>
                </c:pt>
                <c:pt idx="9730">
                  <c:v>-0.101226994</c:v>
                </c:pt>
                <c:pt idx="9731">
                  <c:v>-4.7619047999999997E-2</c:v>
                </c:pt>
                <c:pt idx="9732">
                  <c:v>6.1364312999999997E-2</c:v>
                </c:pt>
                <c:pt idx="9733">
                  <c:v>-2.3696680000000001E-3</c:v>
                </c:pt>
                <c:pt idx="9734">
                  <c:v>-4.6104928000000003E-2</c:v>
                </c:pt>
                <c:pt idx="9735">
                  <c:v>0.169868554</c:v>
                </c:pt>
                <c:pt idx="9736">
                  <c:v>-0.18343815499999999</c:v>
                </c:pt>
                <c:pt idx="9737">
                  <c:v>-0.108040201</c:v>
                </c:pt>
                <c:pt idx="9738">
                  <c:v>0.302810517</c:v>
                </c:pt>
                <c:pt idx="9739">
                  <c:v>-0.14688221700000001</c:v>
                </c:pt>
                <c:pt idx="9740">
                  <c:v>0.189035917</c:v>
                </c:pt>
                <c:pt idx="9741">
                  <c:v>0.180059524</c:v>
                </c:pt>
                <c:pt idx="9742">
                  <c:v>4.2631886000000001E-2</c:v>
                </c:pt>
                <c:pt idx="9743">
                  <c:v>4.6880768000000003E-2</c:v>
                </c:pt>
                <c:pt idx="9744">
                  <c:v>5.5555555999999999E-2</c:v>
                </c:pt>
                <c:pt idx="9745">
                  <c:v>0.109118087</c:v>
                </c:pt>
                <c:pt idx="9746">
                  <c:v>-9.7867000999999995E-2</c:v>
                </c:pt>
                <c:pt idx="9747">
                  <c:v>0.14516129</c:v>
                </c:pt>
                <c:pt idx="9748">
                  <c:v>0.124931507</c:v>
                </c:pt>
                <c:pt idx="9749">
                  <c:v>-3.9634146000000002E-2</c:v>
                </c:pt>
                <c:pt idx="9750">
                  <c:v>0.14834515400000001</c:v>
                </c:pt>
                <c:pt idx="9751">
                  <c:v>-3.1530036999999997E-2</c:v>
                </c:pt>
                <c:pt idx="9752">
                  <c:v>-6.6666666999999999E-2</c:v>
                </c:pt>
                <c:pt idx="9753">
                  <c:v>-0.14010152300000001</c:v>
                </c:pt>
                <c:pt idx="9754">
                  <c:v>-0.22394259799999999</c:v>
                </c:pt>
                <c:pt idx="9755">
                  <c:v>-1.2700535000000001E-2</c:v>
                </c:pt>
                <c:pt idx="9756">
                  <c:v>-8.3464567000000003E-2</c:v>
                </c:pt>
                <c:pt idx="9757">
                  <c:v>2.7915353E-2</c:v>
                </c:pt>
                <c:pt idx="9758">
                  <c:v>0.502912621</c:v>
                </c:pt>
                <c:pt idx="9759">
                  <c:v>0.167346939</c:v>
                </c:pt>
                <c:pt idx="9760">
                  <c:v>0.163670766</c:v>
                </c:pt>
                <c:pt idx="9761">
                  <c:v>-1.4285714E-2</c:v>
                </c:pt>
                <c:pt idx="9762">
                  <c:v>5.5022980999999999E-2</c:v>
                </c:pt>
                <c:pt idx="9763">
                  <c:v>-2.6699028999999999E-2</c:v>
                </c:pt>
                <c:pt idx="9764">
                  <c:v>0.25297487899999999</c:v>
                </c:pt>
                <c:pt idx="9765">
                  <c:v>-3.7328909E-2</c:v>
                </c:pt>
                <c:pt idx="9766">
                  <c:v>7.5140889999999998E-3</c:v>
                </c:pt>
                <c:pt idx="9767">
                  <c:v>0.1008</c:v>
                </c:pt>
                <c:pt idx="9768">
                  <c:v>7.0351759999999998E-3</c:v>
                </c:pt>
                <c:pt idx="9769">
                  <c:v>7.6675386999999998E-2</c:v>
                </c:pt>
                <c:pt idx="9770">
                  <c:v>-0.106830123</c:v>
                </c:pt>
                <c:pt idx="9771">
                  <c:v>-3.8929440000000003E-2</c:v>
                </c:pt>
                <c:pt idx="9772">
                  <c:v>0.22665006200000001</c:v>
                </c:pt>
                <c:pt idx="9773">
                  <c:v>1.1135857000000001E-2</c:v>
                </c:pt>
                <c:pt idx="9774">
                  <c:v>-0.18951132300000001</c:v>
                </c:pt>
                <c:pt idx="9775">
                  <c:v>0.10899654</c:v>
                </c:pt>
                <c:pt idx="9776">
                  <c:v>-6.5459610000000001E-2</c:v>
                </c:pt>
                <c:pt idx="9777">
                  <c:v>0.53333333299999997</c:v>
                </c:pt>
                <c:pt idx="9778">
                  <c:v>5.7391303999999997E-2</c:v>
                </c:pt>
                <c:pt idx="9779">
                  <c:v>4.2899408E-2</c:v>
                </c:pt>
                <c:pt idx="9780">
                  <c:v>-0.26110509199999998</c:v>
                </c:pt>
                <c:pt idx="9781">
                  <c:v>0.21045751600000001</c:v>
                </c:pt>
                <c:pt idx="9782">
                  <c:v>0.108005083</c:v>
                </c:pt>
                <c:pt idx="9783">
                  <c:v>7.7178974999999997E-2</c:v>
                </c:pt>
                <c:pt idx="9784">
                  <c:v>-7.8165223000000006E-2</c:v>
                </c:pt>
                <c:pt idx="9785">
                  <c:v>-0.18695652200000001</c:v>
                </c:pt>
                <c:pt idx="9786">
                  <c:v>-0.10041841</c:v>
                </c:pt>
                <c:pt idx="9787">
                  <c:v>3.6809816000000002E-2</c:v>
                </c:pt>
                <c:pt idx="9788">
                  <c:v>0.15189873400000001</c:v>
                </c:pt>
                <c:pt idx="9789">
                  <c:v>4.2273367999999999E-2</c:v>
                </c:pt>
                <c:pt idx="9790">
                  <c:v>-5.8788950000000003E-3</c:v>
                </c:pt>
                <c:pt idx="9791">
                  <c:v>-2.9186429999999998E-3</c:v>
                </c:pt>
                <c:pt idx="9792">
                  <c:v>5.4054053999999997E-2</c:v>
                </c:pt>
                <c:pt idx="9793">
                  <c:v>-5.2856380000000001E-2</c:v>
                </c:pt>
                <c:pt idx="9794">
                  <c:v>1.1478731000000001E-2</c:v>
                </c:pt>
                <c:pt idx="9795">
                  <c:v>2.4390243999999998E-2</c:v>
                </c:pt>
                <c:pt idx="9796">
                  <c:v>-5.3024452999999999E-2</c:v>
                </c:pt>
                <c:pt idx="9797">
                  <c:v>0.25678649999999997</c:v>
                </c:pt>
                <c:pt idx="9798">
                  <c:v>0.43412527000000001</c:v>
                </c:pt>
                <c:pt idx="9799">
                  <c:v>-7.6733688999999994E-2</c:v>
                </c:pt>
                <c:pt idx="9800">
                  <c:v>-0.17454545499999999</c:v>
                </c:pt>
                <c:pt idx="9801">
                  <c:v>0.21807821799999999</c:v>
                </c:pt>
                <c:pt idx="9802">
                  <c:v>-7.2164948000000007E-2</c:v>
                </c:pt>
                <c:pt idx="9803">
                  <c:v>-5.6894791E-2</c:v>
                </c:pt>
                <c:pt idx="9804">
                  <c:v>0.17701149399999999</c:v>
                </c:pt>
                <c:pt idx="9805">
                  <c:v>-6.25E-2</c:v>
                </c:pt>
                <c:pt idx="9806">
                  <c:v>3.4657649999999998E-2</c:v>
                </c:pt>
                <c:pt idx="9807">
                  <c:v>-3.1852849000000003E-2</c:v>
                </c:pt>
                <c:pt idx="9808">
                  <c:v>5.9496569999999997E-3</c:v>
                </c:pt>
                <c:pt idx="9809">
                  <c:v>-5.6127219999999997E-3</c:v>
                </c:pt>
                <c:pt idx="9810">
                  <c:v>-4.8062015999999999E-2</c:v>
                </c:pt>
                <c:pt idx="9811">
                  <c:v>-6.4837905000000001E-2</c:v>
                </c:pt>
                <c:pt idx="9812">
                  <c:v>0.123670617</c:v>
                </c:pt>
                <c:pt idx="9813">
                  <c:v>-1.6110472000000001E-2</c:v>
                </c:pt>
                <c:pt idx="9814">
                  <c:v>-1.3927577E-2</c:v>
                </c:pt>
                <c:pt idx="9815">
                  <c:v>-2.3657871E-2</c:v>
                </c:pt>
                <c:pt idx="9816">
                  <c:v>-7.0013210000000006E-2</c:v>
                </c:pt>
                <c:pt idx="9817">
                  <c:v>-5.4817275999999998E-2</c:v>
                </c:pt>
                <c:pt idx="9818">
                  <c:v>-2.3235031E-2</c:v>
                </c:pt>
                <c:pt idx="9819">
                  <c:v>0.15415451899999999</c:v>
                </c:pt>
                <c:pt idx="9820">
                  <c:v>2.3212630000000001E-3</c:v>
                </c:pt>
                <c:pt idx="9821">
                  <c:v>0.183181818</c:v>
                </c:pt>
                <c:pt idx="9822">
                  <c:v>-0.14861269499999999</c:v>
                </c:pt>
                <c:pt idx="9823">
                  <c:v>1.4193548E-2</c:v>
                </c:pt>
                <c:pt idx="9824">
                  <c:v>-0.108753316</c:v>
                </c:pt>
                <c:pt idx="9825">
                  <c:v>-1.4778325E-2</c:v>
                </c:pt>
                <c:pt idx="9826">
                  <c:v>0.118145341</c:v>
                </c:pt>
                <c:pt idx="9827">
                  <c:v>0.29347826100000002</c:v>
                </c:pt>
                <c:pt idx="9828">
                  <c:v>0.21838803100000001</c:v>
                </c:pt>
                <c:pt idx="9829">
                  <c:v>-4.7594413000000002E-2</c:v>
                </c:pt>
                <c:pt idx="9830">
                  <c:v>-4.9689441000000001E-2</c:v>
                </c:pt>
                <c:pt idx="9831">
                  <c:v>5.0847457999999998E-2</c:v>
                </c:pt>
                <c:pt idx="9832">
                  <c:v>8.3530338999999995E-2</c:v>
                </c:pt>
                <c:pt idx="9833">
                  <c:v>0.178997613</c:v>
                </c:pt>
                <c:pt idx="9834">
                  <c:v>-7.4137931000000004E-2</c:v>
                </c:pt>
                <c:pt idx="9835">
                  <c:v>-0.122758621</c:v>
                </c:pt>
                <c:pt idx="9836">
                  <c:v>9.2864125000000006E-2</c:v>
                </c:pt>
                <c:pt idx="9837">
                  <c:v>0.13674033099999999</c:v>
                </c:pt>
                <c:pt idx="9838">
                  <c:v>8.3619344999999998E-2</c:v>
                </c:pt>
                <c:pt idx="9839">
                  <c:v>0.14134275600000001</c:v>
                </c:pt>
                <c:pt idx="9840">
                  <c:v>-1.0484927999999999E-2</c:v>
                </c:pt>
                <c:pt idx="9841">
                  <c:v>8.2781499999999997E-4</c:v>
                </c:pt>
                <c:pt idx="9842">
                  <c:v>6.2542954999999997E-2</c:v>
                </c:pt>
                <c:pt idx="9843">
                  <c:v>1.649223E-2</c:v>
                </c:pt>
                <c:pt idx="9844">
                  <c:v>9.0773342000000007E-2</c:v>
                </c:pt>
                <c:pt idx="9845">
                  <c:v>-2.0910208999999999E-2</c:v>
                </c:pt>
                <c:pt idx="9846">
                  <c:v>-2.6036644000000001E-2</c:v>
                </c:pt>
                <c:pt idx="9847">
                  <c:v>-0.18223583500000001</c:v>
                </c:pt>
                <c:pt idx="9848">
                  <c:v>2.5744166999999998E-2</c:v>
                </c:pt>
                <c:pt idx="9849">
                  <c:v>7.4398868000000007E-2</c:v>
                </c:pt>
                <c:pt idx="9850">
                  <c:v>7.4710743999999996E-2</c:v>
                </c:pt>
                <c:pt idx="9851">
                  <c:v>-9.1776465000000002E-2</c:v>
                </c:pt>
                <c:pt idx="9852">
                  <c:v>0.192839707</c:v>
                </c:pt>
                <c:pt idx="9853">
                  <c:v>5.8646268000000001E-2</c:v>
                </c:pt>
                <c:pt idx="9854">
                  <c:v>-4.3225270000000003E-2</c:v>
                </c:pt>
                <c:pt idx="9855">
                  <c:v>0.11300639699999999</c:v>
                </c:pt>
                <c:pt idx="9856">
                  <c:v>5.5928410000000003E-3</c:v>
                </c:pt>
                <c:pt idx="9857">
                  <c:v>-3.4146340999999997E-2</c:v>
                </c:pt>
                <c:pt idx="9858">
                  <c:v>3.6907988000000003E-2</c:v>
                </c:pt>
                <c:pt idx="9859">
                  <c:v>1.8807778000000001E-2</c:v>
                </c:pt>
                <c:pt idx="9860">
                  <c:v>0.29069767400000002</c:v>
                </c:pt>
                <c:pt idx="9861">
                  <c:v>0.12278480999999999</c:v>
                </c:pt>
                <c:pt idx="9862">
                  <c:v>-0.19605425400000001</c:v>
                </c:pt>
                <c:pt idx="9863">
                  <c:v>-0.18633540400000001</c:v>
                </c:pt>
                <c:pt idx="9864">
                  <c:v>7.3475768999999996E-2</c:v>
                </c:pt>
                <c:pt idx="9865">
                  <c:v>-3.7507749999999999E-2</c:v>
                </c:pt>
                <c:pt idx="9866">
                  <c:v>6.3940092000000004E-2</c:v>
                </c:pt>
                <c:pt idx="9867">
                  <c:v>2.1925643000000002E-2</c:v>
                </c:pt>
                <c:pt idx="9868">
                  <c:v>-1.7618793000000001E-2</c:v>
                </c:pt>
                <c:pt idx="9869">
                  <c:v>0.142553191</c:v>
                </c:pt>
                <c:pt idx="9870">
                  <c:v>0.374613003</c:v>
                </c:pt>
                <c:pt idx="9871">
                  <c:v>-3.0406690000000002E-3</c:v>
                </c:pt>
                <c:pt idx="9872">
                  <c:v>-0.215836526</c:v>
                </c:pt>
                <c:pt idx="9873">
                  <c:v>1.4169322999999999E-2</c:v>
                </c:pt>
                <c:pt idx="9874">
                  <c:v>-0.104302832</c:v>
                </c:pt>
                <c:pt idx="9875">
                  <c:v>-7.7729796000000004E-2</c:v>
                </c:pt>
                <c:pt idx="9876">
                  <c:v>-3.3864541999999997E-2</c:v>
                </c:pt>
                <c:pt idx="9877">
                  <c:v>-0.21682847899999999</c:v>
                </c:pt>
                <c:pt idx="9878">
                  <c:v>-7.4812510999999998E-2</c:v>
                </c:pt>
                <c:pt idx="9879">
                  <c:v>-4.5508982000000003E-2</c:v>
                </c:pt>
                <c:pt idx="9880">
                  <c:v>7.7945618999999994E-2</c:v>
                </c:pt>
                <c:pt idx="9881">
                  <c:v>0.152586207</c:v>
                </c:pt>
                <c:pt idx="9882">
                  <c:v>0.15087281799999999</c:v>
                </c:pt>
                <c:pt idx="9883">
                  <c:v>-7.9532164000000002E-2</c:v>
                </c:pt>
                <c:pt idx="9884">
                  <c:v>3.9390089000000003E-2</c:v>
                </c:pt>
                <c:pt idx="9885">
                  <c:v>-0.141877794</c:v>
                </c:pt>
                <c:pt idx="9886">
                  <c:v>0.18219339600000001</c:v>
                </c:pt>
                <c:pt idx="9887">
                  <c:v>0.116355001</c:v>
                </c:pt>
                <c:pt idx="9888">
                  <c:v>0.113316975</c:v>
                </c:pt>
                <c:pt idx="9889">
                  <c:v>0.45209580799999999</c:v>
                </c:pt>
                <c:pt idx="9890">
                  <c:v>-2.1621622E-2</c:v>
                </c:pt>
                <c:pt idx="9891">
                  <c:v>0.105004468</c:v>
                </c:pt>
                <c:pt idx="9892">
                  <c:v>-0.196638655</c:v>
                </c:pt>
                <c:pt idx="9893">
                  <c:v>0.232914923</c:v>
                </c:pt>
                <c:pt idx="9894">
                  <c:v>0.18504435999999999</c:v>
                </c:pt>
                <c:pt idx="9895">
                  <c:v>-1.9343987E-2</c:v>
                </c:pt>
                <c:pt idx="9896">
                  <c:v>5.2406065000000002E-2</c:v>
                </c:pt>
                <c:pt idx="9897">
                  <c:v>4.5840407E-2</c:v>
                </c:pt>
                <c:pt idx="9898">
                  <c:v>3.3659066000000001E-2</c:v>
                </c:pt>
                <c:pt idx="9899">
                  <c:v>5.1094891000000003E-2</c:v>
                </c:pt>
                <c:pt idx="9900">
                  <c:v>0.19640387300000001</c:v>
                </c:pt>
                <c:pt idx="9901">
                  <c:v>-3.2132424999999999E-2</c:v>
                </c:pt>
                <c:pt idx="9902">
                  <c:v>-2.1915583999999998E-2</c:v>
                </c:pt>
                <c:pt idx="9903">
                  <c:v>-5.1873199999999996E-3</c:v>
                </c:pt>
                <c:pt idx="9904">
                  <c:v>-0.10191082799999999</c:v>
                </c:pt>
                <c:pt idx="9905">
                  <c:v>4.6181172E-2</c:v>
                </c:pt>
                <c:pt idx="9906">
                  <c:v>-0.11592356700000001</c:v>
                </c:pt>
                <c:pt idx="9907">
                  <c:v>-2.2382671E-2</c:v>
                </c:pt>
                <c:pt idx="9908">
                  <c:v>2.0798668999999999E-2</c:v>
                </c:pt>
                <c:pt idx="9909">
                  <c:v>-1.8672199E-2</c:v>
                </c:pt>
                <c:pt idx="9910">
                  <c:v>-0.13501292000000001</c:v>
                </c:pt>
                <c:pt idx="9911">
                  <c:v>-2.5510204000000002E-2</c:v>
                </c:pt>
                <c:pt idx="9912">
                  <c:v>0.188940092</c:v>
                </c:pt>
                <c:pt idx="9913">
                  <c:v>8.5652442999999995E-2</c:v>
                </c:pt>
                <c:pt idx="9914">
                  <c:v>0.18047579999999999</c:v>
                </c:pt>
                <c:pt idx="9915">
                  <c:v>8.6855550000000004E-2</c:v>
                </c:pt>
                <c:pt idx="9916">
                  <c:v>-9.3694755000000005E-2</c:v>
                </c:pt>
                <c:pt idx="9917">
                  <c:v>-1E-3</c:v>
                </c:pt>
                <c:pt idx="9918">
                  <c:v>2.7027026999999999E-2</c:v>
                </c:pt>
                <c:pt idx="9919">
                  <c:v>-7.6624269999999994E-2</c:v>
                </c:pt>
                <c:pt idx="9920">
                  <c:v>-6.5335752999999996E-2</c:v>
                </c:pt>
                <c:pt idx="9921">
                  <c:v>-0.13236419299999999</c:v>
                </c:pt>
                <c:pt idx="9922">
                  <c:v>-0.12291666699999999</c:v>
                </c:pt>
                <c:pt idx="9923">
                  <c:v>6.3899064000000005E-2</c:v>
                </c:pt>
                <c:pt idx="9924">
                  <c:v>0.389958735</c:v>
                </c:pt>
                <c:pt idx="9925">
                  <c:v>0.19175392699999999</c:v>
                </c:pt>
                <c:pt idx="9926">
                  <c:v>0.14082278500000001</c:v>
                </c:pt>
                <c:pt idx="9927">
                  <c:v>-4.8148148000000002E-2</c:v>
                </c:pt>
                <c:pt idx="9928">
                  <c:v>1.029654E-2</c:v>
                </c:pt>
                <c:pt idx="9929">
                  <c:v>-6.2E-2</c:v>
                </c:pt>
                <c:pt idx="9930">
                  <c:v>2.1390374E-2</c:v>
                </c:pt>
                <c:pt idx="9931">
                  <c:v>-0.117180617</c:v>
                </c:pt>
                <c:pt idx="9932">
                  <c:v>0.32274459999999999</c:v>
                </c:pt>
                <c:pt idx="9933">
                  <c:v>3.7984806000000003E-2</c:v>
                </c:pt>
                <c:pt idx="9934">
                  <c:v>3.6791314999999998E-2</c:v>
                </c:pt>
                <c:pt idx="9935">
                  <c:v>0.16819371699999999</c:v>
                </c:pt>
                <c:pt idx="9936">
                  <c:v>-5.6839016999999999E-2</c:v>
                </c:pt>
                <c:pt idx="9937">
                  <c:v>-8.5027725999999998E-2</c:v>
                </c:pt>
                <c:pt idx="9938">
                  <c:v>5.7101025E-2</c:v>
                </c:pt>
                <c:pt idx="9939">
                  <c:v>-7.0391550000000001E-3</c:v>
                </c:pt>
                <c:pt idx="9940">
                  <c:v>0.182331358</c:v>
                </c:pt>
                <c:pt idx="9941">
                  <c:v>0.10264105599999999</c:v>
                </c:pt>
                <c:pt idx="9942">
                  <c:v>-0.18412162200000001</c:v>
                </c:pt>
                <c:pt idx="9943">
                  <c:v>-6.0736489999999997E-2</c:v>
                </c:pt>
                <c:pt idx="9944">
                  <c:v>0.27315689999999998</c:v>
                </c:pt>
                <c:pt idx="9945">
                  <c:v>0.48338166399999999</c:v>
                </c:pt>
                <c:pt idx="9946">
                  <c:v>7.8137988000000005E-2</c:v>
                </c:pt>
                <c:pt idx="9947">
                  <c:v>0.380462725</c:v>
                </c:pt>
                <c:pt idx="9948">
                  <c:v>-0.18724778</c:v>
                </c:pt>
                <c:pt idx="9949">
                  <c:v>0.16533805700000001</c:v>
                </c:pt>
                <c:pt idx="9950">
                  <c:v>-6.4766839999999999E-3</c:v>
                </c:pt>
                <c:pt idx="9951">
                  <c:v>-1.5037594E-2</c:v>
                </c:pt>
                <c:pt idx="9952">
                  <c:v>0.433070866</c:v>
                </c:pt>
                <c:pt idx="9953">
                  <c:v>-2.8533510000000002E-2</c:v>
                </c:pt>
                <c:pt idx="9954">
                  <c:v>0.204883227</c:v>
                </c:pt>
                <c:pt idx="9955">
                  <c:v>-0.105510626</c:v>
                </c:pt>
                <c:pt idx="9956">
                  <c:v>0.22571428599999999</c:v>
                </c:pt>
                <c:pt idx="9957">
                  <c:v>0.118072289</c:v>
                </c:pt>
                <c:pt idx="9958">
                  <c:v>0.218181818</c:v>
                </c:pt>
                <c:pt idx="9959">
                  <c:v>0.15161290299999999</c:v>
                </c:pt>
                <c:pt idx="9960">
                  <c:v>-2.7926811999999999E-2</c:v>
                </c:pt>
                <c:pt idx="9961">
                  <c:v>0.194347826</c:v>
                </c:pt>
                <c:pt idx="9962">
                  <c:v>-7.8207381000000006E-2</c:v>
                </c:pt>
                <c:pt idx="9963">
                  <c:v>0.114864865</c:v>
                </c:pt>
                <c:pt idx="9964">
                  <c:v>-2.6315788999999999E-2</c:v>
                </c:pt>
                <c:pt idx="9965">
                  <c:v>1.7555938E-2</c:v>
                </c:pt>
                <c:pt idx="9966">
                  <c:v>5.8252427000000002E-2</c:v>
                </c:pt>
                <c:pt idx="9967">
                  <c:v>-7.7139639999999995E-2</c:v>
                </c:pt>
                <c:pt idx="9968">
                  <c:v>3.8910505999999997E-2</c:v>
                </c:pt>
                <c:pt idx="9969">
                  <c:v>0.5</c:v>
                </c:pt>
                <c:pt idx="9970">
                  <c:v>0.16206395300000001</c:v>
                </c:pt>
                <c:pt idx="9971">
                  <c:v>-0.11285714299999999</c:v>
                </c:pt>
                <c:pt idx="9972">
                  <c:v>0.131071191</c:v>
                </c:pt>
                <c:pt idx="9973">
                  <c:v>-9.0909090999999997E-2</c:v>
                </c:pt>
                <c:pt idx="9974">
                  <c:v>-0.25038402500000001</c:v>
                </c:pt>
                <c:pt idx="9975">
                  <c:v>-4.6232876999999999E-2</c:v>
                </c:pt>
                <c:pt idx="9976">
                  <c:v>2.2070014999999998E-2</c:v>
                </c:pt>
                <c:pt idx="9977">
                  <c:v>0.19955157000000001</c:v>
                </c:pt>
                <c:pt idx="9978">
                  <c:v>0.27767283700000001</c:v>
                </c:pt>
                <c:pt idx="9979">
                  <c:v>-0.14775160600000001</c:v>
                </c:pt>
                <c:pt idx="9980">
                  <c:v>-5.4938272000000003E-2</c:v>
                </c:pt>
                <c:pt idx="9981">
                  <c:v>-5.0101556999999998E-2</c:v>
                </c:pt>
                <c:pt idx="9982">
                  <c:v>-0.44312393900000002</c:v>
                </c:pt>
                <c:pt idx="9983">
                  <c:v>0.100949094</c:v>
                </c:pt>
                <c:pt idx="9984">
                  <c:v>0.32500000000000001</c:v>
                </c:pt>
                <c:pt idx="9985">
                  <c:v>0.187267658</c:v>
                </c:pt>
                <c:pt idx="9986">
                  <c:v>0.293447293</c:v>
                </c:pt>
                <c:pt idx="9987">
                  <c:v>-0.33159420299999998</c:v>
                </c:pt>
                <c:pt idx="9988">
                  <c:v>0.15006620600000001</c:v>
                </c:pt>
                <c:pt idx="9989">
                  <c:v>-3.4749034999999998E-2</c:v>
                </c:pt>
                <c:pt idx="9990">
                  <c:v>4.1928720000000003E-3</c:v>
                </c:pt>
                <c:pt idx="9991">
                  <c:v>2.1757321999999999E-2</c:v>
                </c:pt>
                <c:pt idx="9992">
                  <c:v>-0.38162162199999999</c:v>
                </c:pt>
                <c:pt idx="9993">
                  <c:v>-5.9130435000000002E-2</c:v>
                </c:pt>
                <c:pt idx="9994">
                  <c:v>-3.9150943000000001E-2</c:v>
                </c:pt>
                <c:pt idx="9995">
                  <c:v>0.20641562099999999</c:v>
                </c:pt>
                <c:pt idx="9996">
                  <c:v>3.9542144000000001E-2</c:v>
                </c:pt>
                <c:pt idx="9997">
                  <c:v>-0.15606936399999999</c:v>
                </c:pt>
                <c:pt idx="9998">
                  <c:v>0.119911107</c:v>
                </c:pt>
                <c:pt idx="9999">
                  <c:v>5.2488687999999999E-2</c:v>
                </c:pt>
                <c:pt idx="10000">
                  <c:v>-3.1809144999999997E-2</c:v>
                </c:pt>
                <c:pt idx="10001">
                  <c:v>-5.1040967E-2</c:v>
                </c:pt>
                <c:pt idx="10002">
                  <c:v>0.20641562099999999</c:v>
                </c:pt>
                <c:pt idx="10003">
                  <c:v>0.23404255299999999</c:v>
                </c:pt>
                <c:pt idx="10004">
                  <c:v>1.2311136E-2</c:v>
                </c:pt>
                <c:pt idx="10005">
                  <c:v>0.247026843</c:v>
                </c:pt>
                <c:pt idx="10006">
                  <c:v>-0.172809458</c:v>
                </c:pt>
                <c:pt idx="10007">
                  <c:v>-2.2482014000000002E-2</c:v>
                </c:pt>
                <c:pt idx="10008">
                  <c:v>0.22066549899999999</c:v>
                </c:pt>
                <c:pt idx="10009">
                  <c:v>0.16666666699999999</c:v>
                </c:pt>
                <c:pt idx="10010">
                  <c:v>0.13956105799999999</c:v>
                </c:pt>
                <c:pt idx="10011">
                  <c:v>4.7051817000000003E-2</c:v>
                </c:pt>
                <c:pt idx="10012">
                  <c:v>-3.3371692000000001E-2</c:v>
                </c:pt>
                <c:pt idx="10013">
                  <c:v>-0.110438729</c:v>
                </c:pt>
                <c:pt idx="10014">
                  <c:v>3.5594036000000003E-2</c:v>
                </c:pt>
                <c:pt idx="10015">
                  <c:v>0.14529148</c:v>
                </c:pt>
                <c:pt idx="10016">
                  <c:v>4.9069373999999999E-2</c:v>
                </c:pt>
                <c:pt idx="10017">
                  <c:v>0.31433506</c:v>
                </c:pt>
                <c:pt idx="10018">
                  <c:v>0.27371732799999998</c:v>
                </c:pt>
                <c:pt idx="10019">
                  <c:v>-2.3674239999999999E-3</c:v>
                </c:pt>
                <c:pt idx="10020">
                  <c:v>2.1276595999999998E-2</c:v>
                </c:pt>
                <c:pt idx="10021">
                  <c:v>0.12195122</c:v>
                </c:pt>
                <c:pt idx="10022">
                  <c:v>-1.6750948000000002E-2</c:v>
                </c:pt>
                <c:pt idx="10023">
                  <c:v>0.18226857899999999</c:v>
                </c:pt>
                <c:pt idx="10024">
                  <c:v>1.0263929999999999E-2</c:v>
                </c:pt>
                <c:pt idx="10025">
                  <c:v>-7.8E-2</c:v>
                </c:pt>
                <c:pt idx="10026">
                  <c:v>-0.19056636299999999</c:v>
                </c:pt>
                <c:pt idx="10027">
                  <c:v>0.38983050800000002</c:v>
                </c:pt>
                <c:pt idx="10028">
                  <c:v>-0.121985816</c:v>
                </c:pt>
                <c:pt idx="10029">
                  <c:v>4.6835442999999997E-2</c:v>
                </c:pt>
                <c:pt idx="10030">
                  <c:v>0.11092851300000001</c:v>
                </c:pt>
                <c:pt idx="10031">
                  <c:v>-1.2135922E-2</c:v>
                </c:pt>
                <c:pt idx="10032">
                  <c:v>6.1250805999999998E-2</c:v>
                </c:pt>
                <c:pt idx="10033">
                  <c:v>-3.4620506000000002E-2</c:v>
                </c:pt>
                <c:pt idx="10034">
                  <c:v>9.9029125999999995E-2</c:v>
                </c:pt>
                <c:pt idx="10035">
                  <c:v>0.33333333300000001</c:v>
                </c:pt>
                <c:pt idx="10036">
                  <c:v>0.117379436</c:v>
                </c:pt>
                <c:pt idx="10037">
                  <c:v>1.9883608000000001E-2</c:v>
                </c:pt>
                <c:pt idx="10038">
                  <c:v>-0.24580598100000001</c:v>
                </c:pt>
                <c:pt idx="10039">
                  <c:v>-0.22820236799999999</c:v>
                </c:pt>
                <c:pt idx="10040">
                  <c:v>1.5190321E-2</c:v>
                </c:pt>
                <c:pt idx="10041">
                  <c:v>9.7894736999999996E-2</c:v>
                </c:pt>
                <c:pt idx="10042">
                  <c:v>7.2090628000000004E-2</c:v>
                </c:pt>
                <c:pt idx="10043">
                  <c:v>4.9826188E-2</c:v>
                </c:pt>
                <c:pt idx="10044">
                  <c:v>6.6857688999999998E-2</c:v>
                </c:pt>
                <c:pt idx="10045">
                  <c:v>9.7272727000000003E-2</c:v>
                </c:pt>
                <c:pt idx="10046">
                  <c:v>-2.8815368000000001E-2</c:v>
                </c:pt>
                <c:pt idx="10047">
                  <c:v>0.116716867</c:v>
                </c:pt>
                <c:pt idx="10048">
                  <c:v>-0.106482931</c:v>
                </c:pt>
                <c:pt idx="10049">
                  <c:v>-3.6987223E-2</c:v>
                </c:pt>
                <c:pt idx="10050">
                  <c:v>3.8186157999999998E-2</c:v>
                </c:pt>
                <c:pt idx="10051">
                  <c:v>-0.163490623</c:v>
                </c:pt>
                <c:pt idx="10052">
                  <c:v>0.13323353299999999</c:v>
                </c:pt>
                <c:pt idx="10053">
                  <c:v>-0.13291703799999999</c:v>
                </c:pt>
                <c:pt idx="10054">
                  <c:v>0.11379310300000001</c:v>
                </c:pt>
                <c:pt idx="10055">
                  <c:v>0.173814898</c:v>
                </c:pt>
                <c:pt idx="10056">
                  <c:v>-0.48039215699999999</c:v>
                </c:pt>
                <c:pt idx="10057">
                  <c:v>0.22727272700000001</c:v>
                </c:pt>
                <c:pt idx="10058">
                  <c:v>5.2967453999999997E-2</c:v>
                </c:pt>
                <c:pt idx="10059">
                  <c:v>0.51090909100000004</c:v>
                </c:pt>
                <c:pt idx="10060">
                  <c:v>1.9900497999999999E-2</c:v>
                </c:pt>
                <c:pt idx="10061">
                  <c:v>7.1577483999999997E-2</c:v>
                </c:pt>
                <c:pt idx="10062">
                  <c:v>0.18976109199999999</c:v>
                </c:pt>
                <c:pt idx="10063">
                  <c:v>6.4931429999999998E-2</c:v>
                </c:pt>
                <c:pt idx="10064">
                  <c:v>-2.8406752E-2</c:v>
                </c:pt>
                <c:pt idx="10065">
                  <c:v>4.8366012999999999E-2</c:v>
                </c:pt>
                <c:pt idx="10066">
                  <c:v>-7.4999999999999997E-2</c:v>
                </c:pt>
                <c:pt idx="10067">
                  <c:v>3.8629737999999997E-2</c:v>
                </c:pt>
                <c:pt idx="10068">
                  <c:v>-0.264705882</c:v>
                </c:pt>
                <c:pt idx="10069">
                  <c:v>0.10242290699999999</c:v>
                </c:pt>
                <c:pt idx="10070">
                  <c:v>-2.4258760000000001E-2</c:v>
                </c:pt>
                <c:pt idx="10071">
                  <c:v>-0.138461538</c:v>
                </c:pt>
                <c:pt idx="10072">
                  <c:v>0.17619453900000001</c:v>
                </c:pt>
                <c:pt idx="10073">
                  <c:v>-0.25</c:v>
                </c:pt>
                <c:pt idx="10074">
                  <c:v>0.162665066</c:v>
                </c:pt>
                <c:pt idx="10075">
                  <c:v>-2.6581805E-2</c:v>
                </c:pt>
                <c:pt idx="10076">
                  <c:v>-4.5702592E-2</c:v>
                </c:pt>
                <c:pt idx="10077">
                  <c:v>6.4794819999999999E-3</c:v>
                </c:pt>
                <c:pt idx="10078">
                  <c:v>8.0439940000000001E-2</c:v>
                </c:pt>
                <c:pt idx="10079">
                  <c:v>0.12861137</c:v>
                </c:pt>
                <c:pt idx="10080">
                  <c:v>0.24745762700000001</c:v>
                </c:pt>
                <c:pt idx="10081">
                  <c:v>-0.113943028</c:v>
                </c:pt>
                <c:pt idx="10082">
                  <c:v>-0.12295345100000001</c:v>
                </c:pt>
                <c:pt idx="10083">
                  <c:v>7.8471652000000003E-2</c:v>
                </c:pt>
                <c:pt idx="10084">
                  <c:v>-0.106582338</c:v>
                </c:pt>
                <c:pt idx="10085">
                  <c:v>0.11734855700000001</c:v>
                </c:pt>
                <c:pt idx="10086">
                  <c:v>0.158661417</c:v>
                </c:pt>
                <c:pt idx="10087">
                  <c:v>0.114052953</c:v>
                </c:pt>
                <c:pt idx="10088">
                  <c:v>-0.26315789499999998</c:v>
                </c:pt>
                <c:pt idx="10089">
                  <c:v>0.116521739</c:v>
                </c:pt>
                <c:pt idx="10090">
                  <c:v>9.6311474999999994E-2</c:v>
                </c:pt>
                <c:pt idx="10091">
                  <c:v>0.12207293700000001</c:v>
                </c:pt>
                <c:pt idx="10092">
                  <c:v>-3.3875338999999997E-2</c:v>
                </c:pt>
                <c:pt idx="10093">
                  <c:v>0.20876288700000001</c:v>
                </c:pt>
                <c:pt idx="10094">
                  <c:v>4.0993789000000003E-2</c:v>
                </c:pt>
                <c:pt idx="10095">
                  <c:v>0.117592593</c:v>
                </c:pt>
                <c:pt idx="10096">
                  <c:v>-0.21880153899999999</c:v>
                </c:pt>
                <c:pt idx="10097">
                  <c:v>-8.8757396000000002E-2</c:v>
                </c:pt>
                <c:pt idx="10098">
                  <c:v>-7.6435811000000006E-2</c:v>
                </c:pt>
                <c:pt idx="10099">
                  <c:v>0.57381889799999997</c:v>
                </c:pt>
                <c:pt idx="10100">
                  <c:v>0.28392685299999998</c:v>
                </c:pt>
                <c:pt idx="10101">
                  <c:v>9.2631579000000006E-2</c:v>
                </c:pt>
                <c:pt idx="10102">
                  <c:v>-0.143874644</c:v>
                </c:pt>
                <c:pt idx="10103">
                  <c:v>2.2146507999999999E-2</c:v>
                </c:pt>
                <c:pt idx="10104">
                  <c:v>-3.1026253E-2</c:v>
                </c:pt>
                <c:pt idx="10105">
                  <c:v>-1.4999999999999999E-2</c:v>
                </c:pt>
                <c:pt idx="10106">
                  <c:v>-4.4267516E-2</c:v>
                </c:pt>
                <c:pt idx="10107">
                  <c:v>-1.6307207000000001E-2</c:v>
                </c:pt>
                <c:pt idx="10108">
                  <c:v>7.0779711999999995E-2</c:v>
                </c:pt>
                <c:pt idx="10109">
                  <c:v>4.4776119000000003E-2</c:v>
                </c:pt>
                <c:pt idx="10110">
                  <c:v>0.253454134</c:v>
                </c:pt>
                <c:pt idx="10111">
                  <c:v>0.06</c:v>
                </c:pt>
                <c:pt idx="10112">
                  <c:v>0.227878788</c:v>
                </c:pt>
                <c:pt idx="10113">
                  <c:v>-5.7673018999999999E-2</c:v>
                </c:pt>
                <c:pt idx="10114">
                  <c:v>0.30380622800000001</c:v>
                </c:pt>
                <c:pt idx="10115">
                  <c:v>8.5043988000000001E-2</c:v>
                </c:pt>
                <c:pt idx="10116">
                  <c:v>1.4505690999999999E-2</c:v>
                </c:pt>
                <c:pt idx="10117">
                  <c:v>2.0256583000000002E-2</c:v>
                </c:pt>
                <c:pt idx="10118">
                  <c:v>0.12964236600000001</c:v>
                </c:pt>
                <c:pt idx="10119">
                  <c:v>1.5873016E-2</c:v>
                </c:pt>
                <c:pt idx="10120">
                  <c:v>7.6415094000000003E-2</c:v>
                </c:pt>
                <c:pt idx="10121">
                  <c:v>0.138461538</c:v>
                </c:pt>
                <c:pt idx="10122">
                  <c:v>0.17547111500000001</c:v>
                </c:pt>
                <c:pt idx="10123">
                  <c:v>0.28381742700000001</c:v>
                </c:pt>
                <c:pt idx="10124">
                  <c:v>0.16878048800000001</c:v>
                </c:pt>
                <c:pt idx="10125">
                  <c:v>7.5630251999999995E-2</c:v>
                </c:pt>
                <c:pt idx="10126">
                  <c:v>-0.30055248600000001</c:v>
                </c:pt>
                <c:pt idx="10127">
                  <c:v>2.7131783E-2</c:v>
                </c:pt>
                <c:pt idx="10128">
                  <c:v>0.13390928699999999</c:v>
                </c:pt>
                <c:pt idx="10129">
                  <c:v>9.0848363000000001E-2</c:v>
                </c:pt>
                <c:pt idx="10130">
                  <c:v>1.9354838999999999E-2</c:v>
                </c:pt>
                <c:pt idx="10131">
                  <c:v>-6.25E-2</c:v>
                </c:pt>
                <c:pt idx="10132">
                  <c:v>-0.26409017699999998</c:v>
                </c:pt>
                <c:pt idx="10133">
                  <c:v>0.52543554000000003</c:v>
                </c:pt>
                <c:pt idx="10134">
                  <c:v>-3.6697248000000002E-2</c:v>
                </c:pt>
                <c:pt idx="10135">
                  <c:v>0.129326047</c:v>
                </c:pt>
                <c:pt idx="10136">
                  <c:v>1.3798112E-2</c:v>
                </c:pt>
                <c:pt idx="10137">
                  <c:v>0.27729257600000001</c:v>
                </c:pt>
                <c:pt idx="10138">
                  <c:v>2.0380434999999999E-2</c:v>
                </c:pt>
                <c:pt idx="10139">
                  <c:v>-1.6282225000000001E-2</c:v>
                </c:pt>
                <c:pt idx="10140">
                  <c:v>-1.6727273000000001E-2</c:v>
                </c:pt>
                <c:pt idx="10141">
                  <c:v>0.14132762300000001</c:v>
                </c:pt>
                <c:pt idx="10142">
                  <c:v>0.12519709900000001</c:v>
                </c:pt>
                <c:pt idx="10143">
                  <c:v>-8.0528846000000001E-2</c:v>
                </c:pt>
                <c:pt idx="10144">
                  <c:v>0.23534202000000001</c:v>
                </c:pt>
                <c:pt idx="10145">
                  <c:v>6.9581119999999996E-2</c:v>
                </c:pt>
                <c:pt idx="10146">
                  <c:v>-7.1333332999999999E-2</c:v>
                </c:pt>
                <c:pt idx="10147">
                  <c:v>5.1239669000000002E-2</c:v>
                </c:pt>
                <c:pt idx="10148">
                  <c:v>-0.117741076</c:v>
                </c:pt>
                <c:pt idx="10149">
                  <c:v>-6.9574247000000006E-2</c:v>
                </c:pt>
                <c:pt idx="10150">
                  <c:v>0.24894217199999999</c:v>
                </c:pt>
                <c:pt idx="10151">
                  <c:v>4.0909091000000002E-2</c:v>
                </c:pt>
                <c:pt idx="10152">
                  <c:v>-8.9820359000000002E-2</c:v>
                </c:pt>
                <c:pt idx="10153">
                  <c:v>2.5364620000000002E-3</c:v>
                </c:pt>
                <c:pt idx="10154">
                  <c:v>0.117933723</c:v>
                </c:pt>
                <c:pt idx="10155">
                  <c:v>-5.4757630000000002E-2</c:v>
                </c:pt>
                <c:pt idx="10156">
                  <c:v>7.5963718999999999E-2</c:v>
                </c:pt>
                <c:pt idx="10157">
                  <c:v>1.3333332999999999E-2</c:v>
                </c:pt>
                <c:pt idx="10158">
                  <c:v>-0.459854015</c:v>
                </c:pt>
                <c:pt idx="10159">
                  <c:v>-8.8737201000000002E-2</c:v>
                </c:pt>
                <c:pt idx="10160">
                  <c:v>4.4963005E-2</c:v>
                </c:pt>
                <c:pt idx="10161">
                  <c:v>0.13968360799999999</c:v>
                </c:pt>
                <c:pt idx="10162">
                  <c:v>0.29385474900000003</c:v>
                </c:pt>
                <c:pt idx="10163">
                  <c:v>0.14717477000000001</c:v>
                </c:pt>
                <c:pt idx="10164">
                  <c:v>-8.3724569999999998E-2</c:v>
                </c:pt>
                <c:pt idx="10165">
                  <c:v>5.9793814000000001E-2</c:v>
                </c:pt>
                <c:pt idx="10166">
                  <c:v>-9.1157700000000005E-3</c:v>
                </c:pt>
                <c:pt idx="10167">
                  <c:v>-0.138571429</c:v>
                </c:pt>
                <c:pt idx="10168">
                  <c:v>-0.106749817</c:v>
                </c:pt>
                <c:pt idx="10169">
                  <c:v>0.166422072</c:v>
                </c:pt>
                <c:pt idx="10170">
                  <c:v>7.2771379999999998E-3</c:v>
                </c:pt>
                <c:pt idx="10171">
                  <c:v>0.15384615400000001</c:v>
                </c:pt>
                <c:pt idx="10172">
                  <c:v>-8.0745341999999998E-2</c:v>
                </c:pt>
                <c:pt idx="10173">
                  <c:v>8.4507042000000004E-2</c:v>
                </c:pt>
                <c:pt idx="10174">
                  <c:v>8.9686099000000005E-2</c:v>
                </c:pt>
                <c:pt idx="10175">
                  <c:v>9.4975151999999993E-2</c:v>
                </c:pt>
                <c:pt idx="10176">
                  <c:v>-5.5912596000000002E-2</c:v>
                </c:pt>
                <c:pt idx="10177">
                  <c:v>0.230088496</c:v>
                </c:pt>
                <c:pt idx="10178">
                  <c:v>-9.4770094999999999E-2</c:v>
                </c:pt>
                <c:pt idx="10179">
                  <c:v>-0.22106171799999999</c:v>
                </c:pt>
                <c:pt idx="10180">
                  <c:v>0.127623561</c:v>
                </c:pt>
                <c:pt idx="10181">
                  <c:v>0.122609122</c:v>
                </c:pt>
                <c:pt idx="10182">
                  <c:v>5.4054053999999997E-2</c:v>
                </c:pt>
                <c:pt idx="10183">
                  <c:v>9.7791797999999999E-2</c:v>
                </c:pt>
                <c:pt idx="10184">
                  <c:v>0.15767634899999999</c:v>
                </c:pt>
                <c:pt idx="10185">
                  <c:v>0.32238548</c:v>
                </c:pt>
                <c:pt idx="10186">
                  <c:v>3.4867503000000001E-2</c:v>
                </c:pt>
                <c:pt idx="10187">
                  <c:v>-8.1826009999999994E-3</c:v>
                </c:pt>
                <c:pt idx="10188">
                  <c:v>6.2290369999999998E-3</c:v>
                </c:pt>
                <c:pt idx="10189">
                  <c:v>4.2735043E-2</c:v>
                </c:pt>
                <c:pt idx="10190">
                  <c:v>0.156316916</c:v>
                </c:pt>
                <c:pt idx="10191">
                  <c:v>6.7839196000000004E-2</c:v>
                </c:pt>
                <c:pt idx="10192">
                  <c:v>0.18378378400000001</c:v>
                </c:pt>
                <c:pt idx="10193">
                  <c:v>3.0927835000000001E-2</c:v>
                </c:pt>
                <c:pt idx="10194">
                  <c:v>2.5346401000000001E-2</c:v>
                </c:pt>
                <c:pt idx="10195">
                  <c:v>-1.2269939000000001E-2</c:v>
                </c:pt>
                <c:pt idx="10196">
                  <c:v>2.8331120000000001E-2</c:v>
                </c:pt>
                <c:pt idx="10197">
                  <c:v>2.0554985000000001E-2</c:v>
                </c:pt>
                <c:pt idx="10198">
                  <c:v>0.22361262200000001</c:v>
                </c:pt>
                <c:pt idx="10199">
                  <c:v>5.1158905999999997E-2</c:v>
                </c:pt>
                <c:pt idx="10200">
                  <c:v>0.13025679200000001</c:v>
                </c:pt>
                <c:pt idx="10201">
                  <c:v>2.9498530000000001E-3</c:v>
                </c:pt>
                <c:pt idx="10202">
                  <c:v>0.167567568</c:v>
                </c:pt>
                <c:pt idx="10203">
                  <c:v>0.27563636400000002</c:v>
                </c:pt>
                <c:pt idx="10204">
                  <c:v>-2.5034771000000001E-2</c:v>
                </c:pt>
                <c:pt idx="10205">
                  <c:v>0.181091058</c:v>
                </c:pt>
                <c:pt idx="10206">
                  <c:v>0.15819209000000001</c:v>
                </c:pt>
                <c:pt idx="10207">
                  <c:v>0.21081941100000001</c:v>
                </c:pt>
                <c:pt idx="10208">
                  <c:v>6.1281897000000002E-2</c:v>
                </c:pt>
                <c:pt idx="10209">
                  <c:v>-1.5625E-2</c:v>
                </c:pt>
                <c:pt idx="10210">
                  <c:v>0.156716418</c:v>
                </c:pt>
                <c:pt idx="10211">
                  <c:v>-4.6266234000000003E-2</c:v>
                </c:pt>
                <c:pt idx="10212">
                  <c:v>0.36940836900000001</c:v>
                </c:pt>
                <c:pt idx="10213">
                  <c:v>-1.5418502000000001E-2</c:v>
                </c:pt>
                <c:pt idx="10214">
                  <c:v>7.9365079000000005E-2</c:v>
                </c:pt>
                <c:pt idx="10215">
                  <c:v>0.16196319000000001</c:v>
                </c:pt>
                <c:pt idx="10216">
                  <c:v>4.8201438999999999E-2</c:v>
                </c:pt>
                <c:pt idx="10217">
                  <c:v>0.19600000000000001</c:v>
                </c:pt>
                <c:pt idx="10218">
                  <c:v>4.3809524000000002E-2</c:v>
                </c:pt>
                <c:pt idx="10219">
                  <c:v>3.5294117999999999E-2</c:v>
                </c:pt>
                <c:pt idx="10220">
                  <c:v>8.7824350999999995E-2</c:v>
                </c:pt>
                <c:pt idx="10221">
                  <c:v>-0.22992900099999999</c:v>
                </c:pt>
                <c:pt idx="10222">
                  <c:v>0.301737757</c:v>
                </c:pt>
                <c:pt idx="10223">
                  <c:v>1.3074652000000001E-2</c:v>
                </c:pt>
                <c:pt idx="10224">
                  <c:v>-0.01</c:v>
                </c:pt>
                <c:pt idx="10225">
                  <c:v>-8.7499999999999994E-2</c:v>
                </c:pt>
                <c:pt idx="10226">
                  <c:v>2.3050846999999999E-2</c:v>
                </c:pt>
                <c:pt idx="10227">
                  <c:v>9.8782138000000005E-2</c:v>
                </c:pt>
                <c:pt idx="10228">
                  <c:v>0.18352601199999999</c:v>
                </c:pt>
                <c:pt idx="10229">
                  <c:v>0.13537117900000001</c:v>
                </c:pt>
                <c:pt idx="10230">
                  <c:v>-0.26057298800000001</c:v>
                </c:pt>
                <c:pt idx="10231">
                  <c:v>-0.12121212100000001</c:v>
                </c:pt>
                <c:pt idx="10232">
                  <c:v>-4.8740859999999997E-3</c:v>
                </c:pt>
                <c:pt idx="10233">
                  <c:v>-5.0632911000000003E-2</c:v>
                </c:pt>
                <c:pt idx="10234">
                  <c:v>-8.5801839000000005E-2</c:v>
                </c:pt>
                <c:pt idx="10235">
                  <c:v>0.45692883899999998</c:v>
                </c:pt>
                <c:pt idx="10236">
                  <c:v>0.17179839199999999</c:v>
                </c:pt>
                <c:pt idx="10237">
                  <c:v>-5.3306342999999999E-2</c:v>
                </c:pt>
                <c:pt idx="10238">
                  <c:v>-0.192556634</c:v>
                </c:pt>
                <c:pt idx="10239">
                  <c:v>-2.2122363999999999E-2</c:v>
                </c:pt>
                <c:pt idx="10240">
                  <c:v>0.151624549</c:v>
                </c:pt>
                <c:pt idx="10241">
                  <c:v>-0.14887794200000001</c:v>
                </c:pt>
                <c:pt idx="10242">
                  <c:v>0.156551724</c:v>
                </c:pt>
                <c:pt idx="10243">
                  <c:v>3.0032468E-2</c:v>
                </c:pt>
                <c:pt idx="10244">
                  <c:v>0.25316455700000001</c:v>
                </c:pt>
                <c:pt idx="10245">
                  <c:v>0.15684931499999999</c:v>
                </c:pt>
                <c:pt idx="10246">
                  <c:v>0.21828908599999999</c:v>
                </c:pt>
                <c:pt idx="10247">
                  <c:v>-0.180760279</c:v>
                </c:pt>
                <c:pt idx="10248">
                  <c:v>-0.17555771100000001</c:v>
                </c:pt>
                <c:pt idx="10249">
                  <c:v>0.101132686</c:v>
                </c:pt>
                <c:pt idx="10250">
                  <c:v>9.7690941000000003E-2</c:v>
                </c:pt>
                <c:pt idx="10251">
                  <c:v>6.5550238999999996E-2</c:v>
                </c:pt>
                <c:pt idx="10252">
                  <c:v>0.58823529399999996</c:v>
                </c:pt>
                <c:pt idx="10253">
                  <c:v>-5.7714285999999997E-2</c:v>
                </c:pt>
                <c:pt idx="10254">
                  <c:v>-7.3118279999999994E-2</c:v>
                </c:pt>
                <c:pt idx="10255">
                  <c:v>0.10479145099999999</c:v>
                </c:pt>
                <c:pt idx="10256">
                  <c:v>-5.2083329999999999E-3</c:v>
                </c:pt>
                <c:pt idx="10257">
                  <c:v>-0.171893148</c:v>
                </c:pt>
                <c:pt idx="10258">
                  <c:v>0.30195227800000002</c:v>
                </c:pt>
                <c:pt idx="10259">
                  <c:v>3.1914893999999999E-2</c:v>
                </c:pt>
                <c:pt idx="10260">
                  <c:v>7.1856287000000005E-2</c:v>
                </c:pt>
                <c:pt idx="10261">
                  <c:v>5.9808611999999997E-2</c:v>
                </c:pt>
                <c:pt idx="10262">
                  <c:v>-2.6748971E-2</c:v>
                </c:pt>
                <c:pt idx="10263">
                  <c:v>9.7660224000000004E-2</c:v>
                </c:pt>
                <c:pt idx="10264">
                  <c:v>0.1933395</c:v>
                </c:pt>
                <c:pt idx="10265">
                  <c:v>-5.2066558999999998E-2</c:v>
                </c:pt>
                <c:pt idx="10266">
                  <c:v>9.3977155000000007E-2</c:v>
                </c:pt>
                <c:pt idx="10267">
                  <c:v>0.27440633199999998</c:v>
                </c:pt>
                <c:pt idx="10268">
                  <c:v>0.285606631</c:v>
                </c:pt>
                <c:pt idx="10269">
                  <c:v>6.2456627000000001E-2</c:v>
                </c:pt>
                <c:pt idx="10270">
                  <c:v>0.11688311699999999</c:v>
                </c:pt>
                <c:pt idx="10271">
                  <c:v>-9.6182750000000008E-3</c:v>
                </c:pt>
                <c:pt idx="10272">
                  <c:v>0.122871046</c:v>
                </c:pt>
                <c:pt idx="10273">
                  <c:v>6.6793892999999993E-2</c:v>
                </c:pt>
                <c:pt idx="10274">
                  <c:v>6.6793892999999993E-2</c:v>
                </c:pt>
                <c:pt idx="10275">
                  <c:v>6.350915E-2</c:v>
                </c:pt>
                <c:pt idx="10276">
                  <c:v>1.1456628E-2</c:v>
                </c:pt>
                <c:pt idx="10277">
                  <c:v>0.25</c:v>
                </c:pt>
                <c:pt idx="10278">
                  <c:v>0.38348623900000001</c:v>
                </c:pt>
                <c:pt idx="10279">
                  <c:v>3.7851037999999997E-2</c:v>
                </c:pt>
                <c:pt idx="10280">
                  <c:v>-1.6285714E-2</c:v>
                </c:pt>
                <c:pt idx="10281">
                  <c:v>0.28000000000000003</c:v>
                </c:pt>
                <c:pt idx="10282">
                  <c:v>-6.1032863999999999E-2</c:v>
                </c:pt>
                <c:pt idx="10283">
                  <c:v>3.0741945E-2</c:v>
                </c:pt>
                <c:pt idx="10284">
                  <c:v>2.6992122E-2</c:v>
                </c:pt>
                <c:pt idx="10285">
                  <c:v>7.6923080000000001E-3</c:v>
                </c:pt>
                <c:pt idx="10286">
                  <c:v>-0.19939001100000001</c:v>
                </c:pt>
                <c:pt idx="10287">
                  <c:v>-2.1417322999999999E-2</c:v>
                </c:pt>
                <c:pt idx="10288">
                  <c:v>0.102238806</c:v>
                </c:pt>
                <c:pt idx="10289">
                  <c:v>-2.7542832E-2</c:v>
                </c:pt>
                <c:pt idx="10290">
                  <c:v>-9.7039474000000001E-2</c:v>
                </c:pt>
                <c:pt idx="10291">
                  <c:v>0.222913257</c:v>
                </c:pt>
                <c:pt idx="10292">
                  <c:v>7.8780908999999996E-2</c:v>
                </c:pt>
                <c:pt idx="10293">
                  <c:v>-0.24590163900000001</c:v>
                </c:pt>
                <c:pt idx="10294">
                  <c:v>-2.2988505999999999E-2</c:v>
                </c:pt>
                <c:pt idx="10295">
                  <c:v>8.0263158000000001E-2</c:v>
                </c:pt>
                <c:pt idx="10296">
                  <c:v>1.1221945000000001E-2</c:v>
                </c:pt>
                <c:pt idx="10297">
                  <c:v>0.119008264</c:v>
                </c:pt>
                <c:pt idx="10298">
                  <c:v>7.3507792000000002E-2</c:v>
                </c:pt>
                <c:pt idx="10299">
                  <c:v>0.24675324700000001</c:v>
                </c:pt>
                <c:pt idx="10300">
                  <c:v>5.8384249999999999E-2</c:v>
                </c:pt>
                <c:pt idx="10301">
                  <c:v>0.119825708</c:v>
                </c:pt>
                <c:pt idx="10302">
                  <c:v>0.17913832199999999</c:v>
                </c:pt>
                <c:pt idx="10303">
                  <c:v>-9.7796143000000002E-2</c:v>
                </c:pt>
                <c:pt idx="10304">
                  <c:v>0</c:v>
                </c:pt>
                <c:pt idx="10305">
                  <c:v>-6.1666667000000001E-2</c:v>
                </c:pt>
                <c:pt idx="10306">
                  <c:v>-7.7220076999999998E-2</c:v>
                </c:pt>
                <c:pt idx="10307">
                  <c:v>-0.17132867099999999</c:v>
                </c:pt>
                <c:pt idx="10308">
                  <c:v>-0.18630136999999999</c:v>
                </c:pt>
                <c:pt idx="10309">
                  <c:v>-5.8423141999999997E-2</c:v>
                </c:pt>
                <c:pt idx="10310">
                  <c:v>2.7888446000000001E-2</c:v>
                </c:pt>
                <c:pt idx="10311">
                  <c:v>9.0362543000000004E-2</c:v>
                </c:pt>
                <c:pt idx="10312">
                  <c:v>0.18132611600000001</c:v>
                </c:pt>
                <c:pt idx="10313">
                  <c:v>2.6785713999999999E-2</c:v>
                </c:pt>
                <c:pt idx="10314">
                  <c:v>-0.153175592</c:v>
                </c:pt>
                <c:pt idx="10315">
                  <c:v>0.325776073</c:v>
                </c:pt>
                <c:pt idx="10316">
                  <c:v>-0.213675214</c:v>
                </c:pt>
                <c:pt idx="10317">
                  <c:v>-0.20543293700000001</c:v>
                </c:pt>
                <c:pt idx="10318">
                  <c:v>-0.31174089100000002</c:v>
                </c:pt>
                <c:pt idx="10319">
                  <c:v>0.29007633599999999</c:v>
                </c:pt>
                <c:pt idx="10320">
                  <c:v>-0.10693302</c:v>
                </c:pt>
                <c:pt idx="10321">
                  <c:v>-2.5678295E-2</c:v>
                </c:pt>
                <c:pt idx="10322">
                  <c:v>-5.0308008000000001E-2</c:v>
                </c:pt>
                <c:pt idx="10323">
                  <c:v>5.9151008999999997E-2</c:v>
                </c:pt>
                <c:pt idx="10324">
                  <c:v>0.485714286</c:v>
                </c:pt>
                <c:pt idx="10325">
                  <c:v>0.1</c:v>
                </c:pt>
                <c:pt idx="10326">
                  <c:v>9.7054562999999996E-2</c:v>
                </c:pt>
                <c:pt idx="10327">
                  <c:v>2.1812712000000001E-2</c:v>
                </c:pt>
                <c:pt idx="10328">
                  <c:v>-9.3959732000000004E-2</c:v>
                </c:pt>
                <c:pt idx="10329">
                  <c:v>-0.117391304</c:v>
                </c:pt>
                <c:pt idx="10330">
                  <c:v>-5.6131260000000004E-3</c:v>
                </c:pt>
                <c:pt idx="10331">
                  <c:v>1.6190475999999999E-2</c:v>
                </c:pt>
                <c:pt idx="10332">
                  <c:v>-0.26237345299999998</c:v>
                </c:pt>
                <c:pt idx="10333">
                  <c:v>7.9592236999999996E-2</c:v>
                </c:pt>
                <c:pt idx="10334">
                  <c:v>0.13355592699999999</c:v>
                </c:pt>
                <c:pt idx="10335">
                  <c:v>-5.1664753000000001E-2</c:v>
                </c:pt>
                <c:pt idx="10336">
                  <c:v>-1.3347023E-2</c:v>
                </c:pt>
                <c:pt idx="10337">
                  <c:v>-6.1255739999999999E-3</c:v>
                </c:pt>
                <c:pt idx="10338">
                  <c:v>7.4894170999999995E-2</c:v>
                </c:pt>
                <c:pt idx="10339">
                  <c:v>0.348523207</c:v>
                </c:pt>
                <c:pt idx="10340">
                  <c:v>4.4334974999999999E-2</c:v>
                </c:pt>
                <c:pt idx="10341">
                  <c:v>-0.121824104</c:v>
                </c:pt>
                <c:pt idx="10342">
                  <c:v>-1.6077169999999998E-2</c:v>
                </c:pt>
                <c:pt idx="10343">
                  <c:v>8.3870968000000004E-2</c:v>
                </c:pt>
                <c:pt idx="10344">
                  <c:v>0.26681531000000003</c:v>
                </c:pt>
                <c:pt idx="10345">
                  <c:v>3.0712529999999999E-3</c:v>
                </c:pt>
                <c:pt idx="10346">
                  <c:v>5.0136986000000001E-2</c:v>
                </c:pt>
                <c:pt idx="10347">
                  <c:v>-4.2235217999999998E-2</c:v>
                </c:pt>
                <c:pt idx="10348">
                  <c:v>0.17490415500000001</c:v>
                </c:pt>
                <c:pt idx="10349">
                  <c:v>0.34517766500000002</c:v>
                </c:pt>
                <c:pt idx="10350">
                  <c:v>-6.5573770000000003E-2</c:v>
                </c:pt>
                <c:pt idx="10351">
                  <c:v>9.6028453E-2</c:v>
                </c:pt>
                <c:pt idx="10352">
                  <c:v>-4.0217601999999998E-2</c:v>
                </c:pt>
                <c:pt idx="10353">
                  <c:v>0.128395062</c:v>
                </c:pt>
                <c:pt idx="10354">
                  <c:v>-5.8823529999999999E-3</c:v>
                </c:pt>
                <c:pt idx="10355">
                  <c:v>2.7129337999999999E-2</c:v>
                </c:pt>
                <c:pt idx="10356">
                  <c:v>1.8126888000000001E-2</c:v>
                </c:pt>
                <c:pt idx="10357">
                  <c:v>0.107723577</c:v>
                </c:pt>
                <c:pt idx="10358">
                  <c:v>5.4200539999999997E-3</c:v>
                </c:pt>
                <c:pt idx="10359">
                  <c:v>-6.3291140000000003E-3</c:v>
                </c:pt>
                <c:pt idx="10360">
                  <c:v>-4.7109208E-2</c:v>
                </c:pt>
                <c:pt idx="10361">
                  <c:v>-2.4746906999999999E-2</c:v>
                </c:pt>
                <c:pt idx="10362">
                  <c:v>1.6782774E-2</c:v>
                </c:pt>
                <c:pt idx="10363">
                  <c:v>9.5127008999999998E-2</c:v>
                </c:pt>
                <c:pt idx="10364">
                  <c:v>-8.6482805999999995E-2</c:v>
                </c:pt>
                <c:pt idx="10365">
                  <c:v>-5.9732235000000002E-2</c:v>
                </c:pt>
                <c:pt idx="10366">
                  <c:v>-0.13411389000000001</c:v>
                </c:pt>
                <c:pt idx="10367">
                  <c:v>3.4482759000000002E-2</c:v>
                </c:pt>
                <c:pt idx="10368">
                  <c:v>0.14520139200000001</c:v>
                </c:pt>
                <c:pt idx="10369">
                  <c:v>-0.16082711099999999</c:v>
                </c:pt>
                <c:pt idx="10370">
                  <c:v>0.44032317300000001</c:v>
                </c:pt>
                <c:pt idx="10371">
                  <c:v>0.23076923099999999</c:v>
                </c:pt>
                <c:pt idx="10372">
                  <c:v>0.106283422</c:v>
                </c:pt>
                <c:pt idx="10373">
                  <c:v>0.25260029699999997</c:v>
                </c:pt>
                <c:pt idx="10374">
                  <c:v>-1.3095463999999999E-2</c:v>
                </c:pt>
                <c:pt idx="10375">
                  <c:v>-4.3762574999999998E-2</c:v>
                </c:pt>
                <c:pt idx="10376">
                  <c:v>2.6936027000000001E-2</c:v>
                </c:pt>
                <c:pt idx="10377">
                  <c:v>0.22273425499999999</c:v>
                </c:pt>
                <c:pt idx="10378">
                  <c:v>-3.8167938999999998E-2</c:v>
                </c:pt>
                <c:pt idx="10379">
                  <c:v>0.17820512799999999</c:v>
                </c:pt>
                <c:pt idx="10380">
                  <c:v>0.27874564499999999</c:v>
                </c:pt>
                <c:pt idx="10381">
                  <c:v>0.186458333</c:v>
                </c:pt>
                <c:pt idx="10382">
                  <c:v>2.4017467000000001E-2</c:v>
                </c:pt>
                <c:pt idx="10383">
                  <c:v>0.30824175799999998</c:v>
                </c:pt>
                <c:pt idx="10384">
                  <c:v>9.5849057000000001E-2</c:v>
                </c:pt>
                <c:pt idx="10385">
                  <c:v>-4.5630650000000002E-2</c:v>
                </c:pt>
                <c:pt idx="10386">
                  <c:v>3.2186459000000001E-2</c:v>
                </c:pt>
                <c:pt idx="10387">
                  <c:v>0.264044944</c:v>
                </c:pt>
                <c:pt idx="10388">
                  <c:v>0.44770857800000002</c:v>
                </c:pt>
                <c:pt idx="10389">
                  <c:v>-2.6071842000000001E-2</c:v>
                </c:pt>
                <c:pt idx="10390">
                  <c:v>-0.129001433</c:v>
                </c:pt>
                <c:pt idx="10391">
                  <c:v>-0.116809117</c:v>
                </c:pt>
                <c:pt idx="10392">
                  <c:v>2.195122E-2</c:v>
                </c:pt>
                <c:pt idx="10393">
                  <c:v>1.4934925999999999E-2</c:v>
                </c:pt>
                <c:pt idx="10394">
                  <c:v>-1.8867925000000001E-2</c:v>
                </c:pt>
                <c:pt idx="10395">
                  <c:v>-0.20799999999999999</c:v>
                </c:pt>
                <c:pt idx="10396">
                  <c:v>-9.5238094999999995E-2</c:v>
                </c:pt>
                <c:pt idx="10397">
                  <c:v>0.34295816099999998</c:v>
                </c:pt>
                <c:pt idx="10398">
                  <c:v>0.23637602199999999</c:v>
                </c:pt>
                <c:pt idx="10399">
                  <c:v>0.36455331400000002</c:v>
                </c:pt>
                <c:pt idx="10400">
                  <c:v>2.670227E-2</c:v>
                </c:pt>
                <c:pt idx="10401">
                  <c:v>-0.120153387</c:v>
                </c:pt>
                <c:pt idx="10402">
                  <c:v>0.120435967</c:v>
                </c:pt>
                <c:pt idx="10403">
                  <c:v>5.0314469999999997E-3</c:v>
                </c:pt>
                <c:pt idx="10404">
                  <c:v>-9.8039219999999996E-3</c:v>
                </c:pt>
                <c:pt idx="10405">
                  <c:v>-1.874414E-3</c:v>
                </c:pt>
                <c:pt idx="10406">
                  <c:v>0.12391930800000001</c:v>
                </c:pt>
                <c:pt idx="10407">
                  <c:v>1.4711892000000001E-2</c:v>
                </c:pt>
                <c:pt idx="10408">
                  <c:v>0.10820484599999999</c:v>
                </c:pt>
                <c:pt idx="10409">
                  <c:v>0.39357429700000002</c:v>
                </c:pt>
                <c:pt idx="10410">
                  <c:v>0.28786610899999998</c:v>
                </c:pt>
                <c:pt idx="10411">
                  <c:v>7.0553649999999996E-2</c:v>
                </c:pt>
                <c:pt idx="10412">
                  <c:v>-2.8808594E-2</c:v>
                </c:pt>
                <c:pt idx="10413">
                  <c:v>2.4827585999999999E-2</c:v>
                </c:pt>
                <c:pt idx="10414">
                  <c:v>-5.1999999999999998E-2</c:v>
                </c:pt>
                <c:pt idx="10415">
                  <c:v>-0.31699126900000002</c:v>
                </c:pt>
                <c:pt idx="10416">
                  <c:v>0.107581967</c:v>
                </c:pt>
                <c:pt idx="10417">
                  <c:v>-5.7326891999999997E-2</c:v>
                </c:pt>
                <c:pt idx="10418">
                  <c:v>-5.9701493000000001E-2</c:v>
                </c:pt>
                <c:pt idx="10419">
                  <c:v>-6.7669172999999999E-2</c:v>
                </c:pt>
                <c:pt idx="10420">
                  <c:v>-0.28460207599999998</c:v>
                </c:pt>
                <c:pt idx="10421">
                  <c:v>0</c:v>
                </c:pt>
                <c:pt idx="10422">
                  <c:v>-2.5832091405861901E-2</c:v>
                </c:pt>
                <c:pt idx="10423">
                  <c:v>0.13860627177700299</c:v>
                </c:pt>
                <c:pt idx="10424">
                  <c:v>0.30458089668616001</c:v>
                </c:pt>
                <c:pt idx="10425">
                  <c:v>4.6511627906977099E-3</c:v>
                </c:pt>
                <c:pt idx="10426">
                  <c:v>6.9470521967705604E-2</c:v>
                </c:pt>
                <c:pt idx="10427">
                  <c:v>-0.15445321307779</c:v>
                </c:pt>
                <c:pt idx="10428">
                  <c:v>0.52098765432098804</c:v>
                </c:pt>
                <c:pt idx="10429">
                  <c:v>3.3444816053510998E-3</c:v>
                </c:pt>
                <c:pt idx="10430">
                  <c:v>5.3973013493253397E-2</c:v>
                </c:pt>
                <c:pt idx="10431">
                  <c:v>4.8735244519392901E-2</c:v>
                </c:pt>
                <c:pt idx="10432">
                  <c:v>3.4849951597289403E-2</c:v>
                </c:pt>
                <c:pt idx="10433">
                  <c:v>6.7280453257790404E-2</c:v>
                </c:pt>
                <c:pt idx="10434">
                  <c:v>2.76752767527676E-2</c:v>
                </c:pt>
                <c:pt idx="10435">
                  <c:v>8.0627099664053806E-2</c:v>
                </c:pt>
                <c:pt idx="10436">
                  <c:v>0.142353770260747</c:v>
                </c:pt>
                <c:pt idx="10437">
                  <c:v>-0.09</c:v>
                </c:pt>
                <c:pt idx="10438">
                  <c:v>5.1072234762979701E-2</c:v>
                </c:pt>
                <c:pt idx="10439">
                  <c:v>0.42282608695652202</c:v>
                </c:pt>
                <c:pt idx="10440">
                  <c:v>-7.4626865671641902E-3</c:v>
                </c:pt>
                <c:pt idx="10441">
                  <c:v>0.14069037656903799</c:v>
                </c:pt>
                <c:pt idx="10442">
                  <c:v>0.110294117647059</c:v>
                </c:pt>
                <c:pt idx="10443">
                  <c:v>0.11161939615736501</c:v>
                </c:pt>
                <c:pt idx="10444">
                  <c:v>0.33815350389321502</c:v>
                </c:pt>
                <c:pt idx="10445">
                  <c:v>0.187127976190476</c:v>
                </c:pt>
                <c:pt idx="10446">
                  <c:v>0.20379506641366199</c:v>
                </c:pt>
                <c:pt idx="10447">
                  <c:v>0.490725126475548</c:v>
                </c:pt>
                <c:pt idx="10448">
                  <c:v>-6.3291139240506797E-3</c:v>
                </c:pt>
                <c:pt idx="10449">
                  <c:v>-6.9767441860465101E-2</c:v>
                </c:pt>
                <c:pt idx="10450">
                  <c:v>7.4453551912568305E-2</c:v>
                </c:pt>
                <c:pt idx="10451">
                  <c:v>5.9056535830032397E-2</c:v>
                </c:pt>
                <c:pt idx="10452">
                  <c:v>1.5643802647412601E-2</c:v>
                </c:pt>
                <c:pt idx="10453">
                  <c:v>7.2542372881355996E-2</c:v>
                </c:pt>
                <c:pt idx="10454">
                  <c:v>-5.1470588235294198E-2</c:v>
                </c:pt>
                <c:pt idx="10455">
                  <c:v>0</c:v>
                </c:pt>
                <c:pt idx="10456">
                  <c:v>4.2447824548992198E-3</c:v>
                </c:pt>
                <c:pt idx="10457">
                  <c:v>1.7718120805369001E-2</c:v>
                </c:pt>
                <c:pt idx="10458">
                  <c:v>6.3097514340343996E-2</c:v>
                </c:pt>
                <c:pt idx="10459">
                  <c:v>0.17367458866544799</c:v>
                </c:pt>
                <c:pt idx="10460">
                  <c:v>8.1632653061225208E-3</c:v>
                </c:pt>
                <c:pt idx="10461">
                  <c:v>0.14732965009208099</c:v>
                </c:pt>
                <c:pt idx="10462">
                  <c:v>7.9921549399362496E-2</c:v>
                </c:pt>
                <c:pt idx="10463">
                  <c:v>-1.7152658662092301E-3</c:v>
                </c:pt>
                <c:pt idx="10464">
                  <c:v>-0.20819529206626</c:v>
                </c:pt>
                <c:pt idx="10465">
                  <c:v>0.24886877828054299</c:v>
                </c:pt>
                <c:pt idx="10466">
                  <c:v>5.4878048780487902E-2</c:v>
                </c:pt>
                <c:pt idx="10467">
                  <c:v>5.3763440860214999E-2</c:v>
                </c:pt>
                <c:pt idx="10468">
                  <c:v>0.342239567697388</c:v>
                </c:pt>
                <c:pt idx="10469">
                  <c:v>0.16467289719626199</c:v>
                </c:pt>
                <c:pt idx="10470">
                  <c:v>-1.0752688172043201E-2</c:v>
                </c:pt>
                <c:pt idx="10471">
                  <c:v>0.32627118644067798</c:v>
                </c:pt>
                <c:pt idx="10472">
                  <c:v>7.7655677655677699E-2</c:v>
                </c:pt>
                <c:pt idx="10473">
                  <c:v>0.177163338453661</c:v>
                </c:pt>
                <c:pt idx="10474">
                  <c:v>7.2538860103626895E-2</c:v>
                </c:pt>
                <c:pt idx="10475">
                  <c:v>-2.1434820647419001E-2</c:v>
                </c:pt>
                <c:pt idx="10476">
                  <c:v>-0.151743638077286</c:v>
                </c:pt>
                <c:pt idx="10477">
                  <c:v>0.130486358244365</c:v>
                </c:pt>
                <c:pt idx="10478">
                  <c:v>0.211219879518072</c:v>
                </c:pt>
                <c:pt idx="10479">
                  <c:v>-4.6694405917706801E-2</c:v>
                </c:pt>
                <c:pt idx="10480">
                  <c:v>0.103270223752152</c:v>
                </c:pt>
                <c:pt idx="10481">
                  <c:v>6.2464183381088799E-2</c:v>
                </c:pt>
                <c:pt idx="10482">
                  <c:v>-3.1805039239983499E-2</c:v>
                </c:pt>
                <c:pt idx="10483">
                  <c:v>1.58730158730159E-2</c:v>
                </c:pt>
                <c:pt idx="10484">
                  <c:v>-1.42857142857144E-2</c:v>
                </c:pt>
                <c:pt idx="10485">
                  <c:v>4.15019762845849E-2</c:v>
                </c:pt>
                <c:pt idx="10486">
                  <c:v>6.5828647039364793E-2</c:v>
                </c:pt>
                <c:pt idx="10487">
                  <c:v>1.1817670230726E-2</c:v>
                </c:pt>
                <c:pt idx="10488">
                  <c:v>-0.24210526315789499</c:v>
                </c:pt>
                <c:pt idx="10489">
                  <c:v>-6.67302192564338E-3</c:v>
                </c:pt>
                <c:pt idx="10490">
                  <c:v>7.3333333333333403E-2</c:v>
                </c:pt>
                <c:pt idx="10491">
                  <c:v>0.39556472408457999</c:v>
                </c:pt>
                <c:pt idx="10492">
                  <c:v>0.24233128834355799</c:v>
                </c:pt>
                <c:pt idx="10493">
                  <c:v>0.16453674121405801</c:v>
                </c:pt>
                <c:pt idx="10494">
                  <c:v>-4.09779135991108E-2</c:v>
                </c:pt>
                <c:pt idx="10495">
                  <c:v>-2.87490287490287E-2</c:v>
                </c:pt>
                <c:pt idx="10496">
                  <c:v>5.6281407035175902E-2</c:v>
                </c:pt>
                <c:pt idx="10497">
                  <c:v>8.7066645559600599E-4</c:v>
                </c:pt>
                <c:pt idx="10498">
                  <c:v>-2.30061349693251E-2</c:v>
                </c:pt>
                <c:pt idx="10499">
                  <c:v>7.9963514746123496E-2</c:v>
                </c:pt>
                <c:pt idx="10500">
                  <c:v>6.8561872909698895E-2</c:v>
                </c:pt>
                <c:pt idx="10501">
                  <c:v>4.0460282108388999E-2</c:v>
                </c:pt>
                <c:pt idx="10502">
                  <c:v>-9.7087378640776101E-3</c:v>
                </c:pt>
                <c:pt idx="10503">
                  <c:v>-4.9019607843137697E-3</c:v>
                </c:pt>
                <c:pt idx="10504">
                  <c:v>0.26168224299065401</c:v>
                </c:pt>
                <c:pt idx="10505">
                  <c:v>0.136889460154242</c:v>
                </c:pt>
                <c:pt idx="10506">
                  <c:v>2.0793950850661699E-2</c:v>
                </c:pt>
                <c:pt idx="10507">
                  <c:v>-0.1328</c:v>
                </c:pt>
                <c:pt idx="10508">
                  <c:v>1.6260162601626001E-2</c:v>
                </c:pt>
                <c:pt idx="10509">
                  <c:v>-2.4530271398747298E-2</c:v>
                </c:pt>
                <c:pt idx="10510">
                  <c:v>7.1736011477757796E-4</c:v>
                </c:pt>
                <c:pt idx="10511">
                  <c:v>0.19813084112149501</c:v>
                </c:pt>
                <c:pt idx="10512">
                  <c:v>6.8181818181818302E-2</c:v>
                </c:pt>
                <c:pt idx="10513">
                  <c:v>4.3108682452944802E-2</c:v>
                </c:pt>
                <c:pt idx="10514">
                  <c:v>0.102108036890646</c:v>
                </c:pt>
                <c:pt idx="10515">
                  <c:v>0.162717925793473</c:v>
                </c:pt>
                <c:pt idx="10516">
                  <c:v>-9.7826086956521799E-2</c:v>
                </c:pt>
                <c:pt idx="10517">
                  <c:v>-9.6494156928213698E-2</c:v>
                </c:pt>
                <c:pt idx="10518">
                  <c:v>0.17864476386037001</c:v>
                </c:pt>
                <c:pt idx="10519">
                  <c:v>0.43681318681318698</c:v>
                </c:pt>
                <c:pt idx="10520">
                  <c:v>2.94117647058822E-2</c:v>
                </c:pt>
                <c:pt idx="10521">
                  <c:v>0.16155810983397201</c:v>
                </c:pt>
                <c:pt idx="10522">
                  <c:v>5.37823573762252E-2</c:v>
                </c:pt>
                <c:pt idx="10523">
                  <c:v>-2.11278195488722E-2</c:v>
                </c:pt>
                <c:pt idx="10524">
                  <c:v>4.1864890580399598E-2</c:v>
                </c:pt>
                <c:pt idx="10525">
                  <c:v>-9.9842767295597601E-2</c:v>
                </c:pt>
                <c:pt idx="10526">
                  <c:v>8.2500000000000004E-2</c:v>
                </c:pt>
                <c:pt idx="10527">
                  <c:v>-0.15051903114186799</c:v>
                </c:pt>
                <c:pt idx="10528">
                  <c:v>0.10864903502501801</c:v>
                </c:pt>
                <c:pt idx="10529">
                  <c:v>-8.92193308550185E-2</c:v>
                </c:pt>
                <c:pt idx="10530">
                  <c:v>7.6045627376425895E-2</c:v>
                </c:pt>
                <c:pt idx="10531">
                  <c:v>0.301966292134831</c:v>
                </c:pt>
                <c:pt idx="10532">
                  <c:v>3.1079136690647401E-2</c:v>
                </c:pt>
                <c:pt idx="10533">
                  <c:v>4.1558441558441503E-2</c:v>
                </c:pt>
                <c:pt idx="10534">
                  <c:v>0.100597609561753</c:v>
                </c:pt>
                <c:pt idx="10535">
                  <c:v>0.126783398184176</c:v>
                </c:pt>
                <c:pt idx="10536">
                  <c:v>-0.17009063444108799</c:v>
                </c:pt>
                <c:pt idx="10537">
                  <c:v>-5.4924242424242403E-2</c:v>
                </c:pt>
                <c:pt idx="10538">
                  <c:v>-3.00000000000001E-2</c:v>
                </c:pt>
                <c:pt idx="10539">
                  <c:v>0.119854721549637</c:v>
                </c:pt>
                <c:pt idx="10540">
                  <c:v>4.8148148148148197E-2</c:v>
                </c:pt>
                <c:pt idx="10541">
                  <c:v>4.2568807339449503E-2</c:v>
                </c:pt>
                <c:pt idx="10542">
                  <c:v>0.11756569847856101</c:v>
                </c:pt>
                <c:pt idx="10543">
                  <c:v>4.6043165467625803E-2</c:v>
                </c:pt>
                <c:pt idx="10544">
                  <c:v>0.18580645161290299</c:v>
                </c:pt>
                <c:pt idx="10545">
                  <c:v>0.33698630136986302</c:v>
                </c:pt>
                <c:pt idx="10546">
                  <c:v>0.19633507853403201</c:v>
                </c:pt>
                <c:pt idx="10547">
                  <c:v>4.8974189278623403E-2</c:v>
                </c:pt>
                <c:pt idx="10548">
                  <c:v>9.0384615384615299E-2</c:v>
                </c:pt>
                <c:pt idx="10549">
                  <c:v>-5.4117647058823597E-2</c:v>
                </c:pt>
                <c:pt idx="10550">
                  <c:v>-2.9661016949152699E-2</c:v>
                </c:pt>
                <c:pt idx="10551">
                  <c:v>0.188003581020591</c:v>
                </c:pt>
                <c:pt idx="10552">
                  <c:v>3.1678986272439202E-3</c:v>
                </c:pt>
                <c:pt idx="10553">
                  <c:v>0.208121827411168</c:v>
                </c:pt>
                <c:pt idx="10554">
                  <c:v>-8.8079859072228805E-4</c:v>
                </c:pt>
                <c:pt idx="10555">
                  <c:v>0.18411284335560499</c:v>
                </c:pt>
                <c:pt idx="10556">
                  <c:v>5.0576184379001299E-2</c:v>
                </c:pt>
                <c:pt idx="10557">
                  <c:v>-3.2717678100263901E-2</c:v>
                </c:pt>
                <c:pt idx="10558">
                  <c:v>-0.245283018867925</c:v>
                </c:pt>
                <c:pt idx="10559">
                  <c:v>0.23</c:v>
                </c:pt>
                <c:pt idx="10560">
                  <c:v>0.268987341772152</c:v>
                </c:pt>
                <c:pt idx="10561">
                  <c:v>5.5440055440055501E-3</c:v>
                </c:pt>
                <c:pt idx="10562">
                  <c:v>-0.133333333333333</c:v>
                </c:pt>
                <c:pt idx="10563">
                  <c:v>0.115876398508258</c:v>
                </c:pt>
                <c:pt idx="10564">
                  <c:v>-7.9016681299385293E-3</c:v>
                </c:pt>
                <c:pt idx="10565">
                  <c:v>0.17326203208556201</c:v>
                </c:pt>
                <c:pt idx="10566">
                  <c:v>8.8105726872246808E-3</c:v>
                </c:pt>
                <c:pt idx="10567">
                  <c:v>0.21343873517786599</c:v>
                </c:pt>
                <c:pt idx="10568">
                  <c:v>-0.44052863436123302</c:v>
                </c:pt>
                <c:pt idx="10569">
                  <c:v>0</c:v>
                </c:pt>
                <c:pt idx="10570">
                  <c:v>0.13510253317249701</c:v>
                </c:pt>
                <c:pt idx="10571">
                  <c:v>-1.00334448160535E-2</c:v>
                </c:pt>
                <c:pt idx="10572">
                  <c:v>0.23673036093418301</c:v>
                </c:pt>
                <c:pt idx="10573">
                  <c:v>0.30905077262693098</c:v>
                </c:pt>
                <c:pt idx="10574">
                  <c:v>5.01567398119134E-3</c:v>
                </c:pt>
                <c:pt idx="10575">
                  <c:v>0.56903765690376595</c:v>
                </c:pt>
                <c:pt idx="10576">
                  <c:v>8.19032761310452E-2</c:v>
                </c:pt>
                <c:pt idx="10577">
                  <c:v>-0.100649350649351</c:v>
                </c:pt>
                <c:pt idx="10578">
                  <c:v>0.21825396825396801</c:v>
                </c:pt>
                <c:pt idx="10579">
                  <c:v>-0.162198391420912</c:v>
                </c:pt>
                <c:pt idx="10580">
                  <c:v>8.8397790055248698E-2</c:v>
                </c:pt>
                <c:pt idx="10581">
                  <c:v>-0.12</c:v>
                </c:pt>
                <c:pt idx="10582">
                  <c:v>0.21984997114829799</c:v>
                </c:pt>
                <c:pt idx="10583">
                  <c:v>-2.69565217391304E-2</c:v>
                </c:pt>
                <c:pt idx="10584">
                  <c:v>0.19864253393665099</c:v>
                </c:pt>
                <c:pt idx="10585">
                  <c:v>0.10621761658031099</c:v>
                </c:pt>
                <c:pt idx="10586">
                  <c:v>-0.33035714285714302</c:v>
                </c:pt>
                <c:pt idx="10587">
                  <c:v>0.104332953249715</c:v>
                </c:pt>
                <c:pt idx="10588">
                  <c:v>0.15866141732283501</c:v>
                </c:pt>
                <c:pt idx="10589">
                  <c:v>0.30081300813008099</c:v>
                </c:pt>
                <c:pt idx="10590">
                  <c:v>-3.53697749196141E-2</c:v>
                </c:pt>
                <c:pt idx="10591">
                  <c:v>-1.75438596491229E-2</c:v>
                </c:pt>
                <c:pt idx="10592">
                  <c:v>-0.217592592592593</c:v>
                </c:pt>
                <c:pt idx="10593">
                  <c:v>4.5155221072436399E-2</c:v>
                </c:pt>
                <c:pt idx="10594">
                  <c:v>4.7475052918052603E-2</c:v>
                </c:pt>
                <c:pt idx="10595">
                  <c:v>5.8256172839506098E-2</c:v>
                </c:pt>
                <c:pt idx="10596">
                  <c:v>-4.3022035676810101E-2</c:v>
                </c:pt>
                <c:pt idx="10597">
                  <c:v>2.67229254571026E-2</c:v>
                </c:pt>
                <c:pt idx="10598">
                  <c:v>0.10918774966711101</c:v>
                </c:pt>
                <c:pt idx="10599">
                  <c:v>6.9246435845213797E-2</c:v>
                </c:pt>
                <c:pt idx="10600">
                  <c:v>2.1231422505307799E-2</c:v>
                </c:pt>
                <c:pt idx="10601">
                  <c:v>0.14455198251639101</c:v>
                </c:pt>
                <c:pt idx="10602">
                  <c:v>8.0566140446379997E-2</c:v>
                </c:pt>
                <c:pt idx="10603">
                  <c:v>0</c:v>
                </c:pt>
                <c:pt idx="10604">
                  <c:v>-5.8962264150943397E-2</c:v>
                </c:pt>
                <c:pt idx="10605">
                  <c:v>-7.5999999999999998E-2</c:v>
                </c:pt>
                <c:pt idx="10606">
                  <c:v>0.22916666666666699</c:v>
                </c:pt>
                <c:pt idx="10607">
                  <c:v>0.28326180257510702</c:v>
                </c:pt>
                <c:pt idx="10608">
                  <c:v>-8.4033613445377905E-3</c:v>
                </c:pt>
                <c:pt idx="10609">
                  <c:v>-5.5837563451776602E-2</c:v>
                </c:pt>
                <c:pt idx="10610">
                  <c:v>-6.7913786091907194E-2</c:v>
                </c:pt>
                <c:pt idx="10611">
                  <c:v>7.9323308270676698E-2</c:v>
                </c:pt>
                <c:pt idx="10612">
                  <c:v>0.18051813471502601</c:v>
                </c:pt>
                <c:pt idx="10613">
                  <c:v>0.117593436645396</c:v>
                </c:pt>
                <c:pt idx="10614">
                  <c:v>0.32805071315372403</c:v>
                </c:pt>
                <c:pt idx="10615">
                  <c:v>2.9308529308529299E-2</c:v>
                </c:pt>
                <c:pt idx="10616">
                  <c:v>3.8786911412609697E-2</c:v>
                </c:pt>
                <c:pt idx="10617">
                  <c:v>-0.23972602739726001</c:v>
                </c:pt>
                <c:pt idx="10618">
                  <c:v>-0.102272727272727</c:v>
                </c:pt>
                <c:pt idx="10619">
                  <c:v>5.8126410835214498E-2</c:v>
                </c:pt>
                <c:pt idx="10620">
                  <c:v>-3.8381201044386401E-2</c:v>
                </c:pt>
                <c:pt idx="10621">
                  <c:v>-9.4696969696969405E-3</c:v>
                </c:pt>
                <c:pt idx="10622">
                  <c:v>4.8343777976723401E-2</c:v>
                </c:pt>
                <c:pt idx="10623">
                  <c:v>-1.26742712294043E-2</c:v>
                </c:pt>
                <c:pt idx="10624">
                  <c:v>0.15546218487395</c:v>
                </c:pt>
                <c:pt idx="10625">
                  <c:v>4.9511400651465802E-2</c:v>
                </c:pt>
                <c:pt idx="10626">
                  <c:v>0.10099823840281801</c:v>
                </c:pt>
                <c:pt idx="10627">
                  <c:v>3.6595067621320497E-2</c:v>
                </c:pt>
                <c:pt idx="10628">
                  <c:v>8.6499999999999994E-2</c:v>
                </c:pt>
                <c:pt idx="10629">
                  <c:v>1.14598903836572E-2</c:v>
                </c:pt>
                <c:pt idx="10630">
                  <c:v>0.157917570498915</c:v>
                </c:pt>
                <c:pt idx="10631">
                  <c:v>9.4674556213017805E-2</c:v>
                </c:pt>
                <c:pt idx="10632">
                  <c:v>-8.3457526080476796E-2</c:v>
                </c:pt>
                <c:pt idx="10633">
                  <c:v>3.62979855568226E-2</c:v>
                </c:pt>
                <c:pt idx="10634">
                  <c:v>2.3828435266084299E-2</c:v>
                </c:pt>
                <c:pt idx="10635">
                  <c:v>-8.5243030214567306E-2</c:v>
                </c:pt>
                <c:pt idx="10636">
                  <c:v>0.11361200428724499</c:v>
                </c:pt>
                <c:pt idx="10637">
                  <c:v>7.6181292189006794E-2</c:v>
                </c:pt>
                <c:pt idx="10638">
                  <c:v>6.76392572944296E-2</c:v>
                </c:pt>
                <c:pt idx="10639">
                  <c:v>-0.14065934065934099</c:v>
                </c:pt>
                <c:pt idx="10640">
                  <c:v>-9.8780869021569295E-2</c:v>
                </c:pt>
                <c:pt idx="10641">
                  <c:v>4.5454545454545497E-2</c:v>
                </c:pt>
                <c:pt idx="10642">
                  <c:v>0.33063791554357602</c:v>
                </c:pt>
                <c:pt idx="10643">
                  <c:v>0.13579277864992201</c:v>
                </c:pt>
                <c:pt idx="10644">
                  <c:v>2.9799029799029798E-2</c:v>
                </c:pt>
                <c:pt idx="10645">
                  <c:v>-5.6858564321250896E-3</c:v>
                </c:pt>
                <c:pt idx="10646">
                  <c:v>6.9510268562402002E-3</c:v>
                </c:pt>
                <c:pt idx="10647">
                  <c:v>9.3260721579305594E-2</c:v>
                </c:pt>
                <c:pt idx="10648">
                  <c:v>8.2932692307692193E-2</c:v>
                </c:pt>
                <c:pt idx="10649">
                  <c:v>0.16639654240950799</c:v>
                </c:pt>
                <c:pt idx="10650">
                  <c:v>0.121888959795788</c:v>
                </c:pt>
                <c:pt idx="10651">
                  <c:v>-0.306153846153846</c:v>
                </c:pt>
                <c:pt idx="10652">
                  <c:v>-8.3135391923990498E-2</c:v>
                </c:pt>
                <c:pt idx="10653">
                  <c:v>-6.0794638583054103E-2</c:v>
                </c:pt>
                <c:pt idx="10654">
                  <c:v>0.33590308370044097</c:v>
                </c:pt>
                <c:pt idx="10655">
                  <c:v>1.1091234347048401E-2</c:v>
                </c:pt>
                <c:pt idx="10656">
                  <c:v>0.176356589147287</c:v>
                </c:pt>
                <c:pt idx="10657">
                  <c:v>0.14558395341313499</c:v>
                </c:pt>
                <c:pt idx="10658">
                  <c:v>-0.20631578947368401</c:v>
                </c:pt>
                <c:pt idx="10659">
                  <c:v>8.05500982318271E-2</c:v>
                </c:pt>
                <c:pt idx="10660">
                  <c:v>-0.26530612244898</c:v>
                </c:pt>
                <c:pt idx="10661">
                  <c:v>1.37812230835488E-2</c:v>
                </c:pt>
                <c:pt idx="10662">
                  <c:v>-1.8702513150204599E-2</c:v>
                </c:pt>
                <c:pt idx="10663">
                  <c:v>5.3160919540229903E-2</c:v>
                </c:pt>
                <c:pt idx="10664">
                  <c:v>-0.22178988326848201</c:v>
                </c:pt>
                <c:pt idx="10665">
                  <c:v>-6.0362875087229602E-2</c:v>
                </c:pt>
                <c:pt idx="10666">
                  <c:v>1.1771300448430499E-2</c:v>
                </c:pt>
                <c:pt idx="10667">
                  <c:v>0.176579925650558</c:v>
                </c:pt>
                <c:pt idx="10668">
                  <c:v>8.0188679245283098E-2</c:v>
                </c:pt>
                <c:pt idx="10669">
                  <c:v>5.7955742887249598E-2</c:v>
                </c:pt>
                <c:pt idx="10670">
                  <c:v>5.65217391304349E-2</c:v>
                </c:pt>
                <c:pt idx="10671">
                  <c:v>8.3612040133779306E-2</c:v>
                </c:pt>
                <c:pt idx="10672">
                  <c:v>7.6122316200390394E-2</c:v>
                </c:pt>
                <c:pt idx="10673">
                  <c:v>0.19026548672566401</c:v>
                </c:pt>
                <c:pt idx="10674">
                  <c:v>6.1277705345501997E-2</c:v>
                </c:pt>
                <c:pt idx="10675">
                  <c:v>9.3210586881473004E-2</c:v>
                </c:pt>
                <c:pt idx="10676">
                  <c:v>9.6153846153845795E-3</c:v>
                </c:pt>
                <c:pt idx="10677">
                  <c:v>0.168259023354565</c:v>
                </c:pt>
                <c:pt idx="10678">
                  <c:v>-8.7226640159045896E-2</c:v>
                </c:pt>
                <c:pt idx="10679">
                  <c:v>0.24850299401197601</c:v>
                </c:pt>
                <c:pt idx="10680">
                  <c:v>3.2876712328767203E-2</c:v>
                </c:pt>
                <c:pt idx="10681">
                  <c:v>0.244569288389513</c:v>
                </c:pt>
                <c:pt idx="10682">
                  <c:v>0.119034633215162</c:v>
                </c:pt>
                <c:pt idx="10683">
                  <c:v>9.0515374621048098E-2</c:v>
                </c:pt>
                <c:pt idx="10684">
                  <c:v>1.47547030616006E-3</c:v>
                </c:pt>
                <c:pt idx="10685">
                  <c:v>-4.5267489711934297E-2</c:v>
                </c:pt>
                <c:pt idx="10686">
                  <c:v>0.111374407582939</c:v>
                </c:pt>
                <c:pt idx="10687">
                  <c:v>5.8631921824104302E-2</c:v>
                </c:pt>
                <c:pt idx="10688">
                  <c:v>7.4047186932849299E-2</c:v>
                </c:pt>
                <c:pt idx="10689">
                  <c:v>-1.32299270072994E-2</c:v>
                </c:pt>
                <c:pt idx="10690">
                  <c:v>0.10868888196823399</c:v>
                </c:pt>
                <c:pt idx="10691">
                  <c:v>5.2631578947368501E-2</c:v>
                </c:pt>
                <c:pt idx="10692">
                  <c:v>0.25457570715474198</c:v>
                </c:pt>
                <c:pt idx="10693">
                  <c:v>-5.8823529411764698E-2</c:v>
                </c:pt>
                <c:pt idx="10694">
                  <c:v>5.8730158730158799E-2</c:v>
                </c:pt>
                <c:pt idx="10695">
                  <c:v>-0.189565217391304</c:v>
                </c:pt>
                <c:pt idx="10696">
                  <c:v>0.21904761904761899</c:v>
                </c:pt>
                <c:pt idx="10697">
                  <c:v>0.21875</c:v>
                </c:pt>
                <c:pt idx="10698">
                  <c:v>0.103513174404015</c:v>
                </c:pt>
                <c:pt idx="10699">
                  <c:v>1.1542497376705299E-2</c:v>
                </c:pt>
                <c:pt idx="10700">
                  <c:v>0.193495934959349</c:v>
                </c:pt>
                <c:pt idx="10701">
                  <c:v>0.146868250539957</c:v>
                </c:pt>
                <c:pt idx="10702">
                  <c:v>0.27862595419847302</c:v>
                </c:pt>
                <c:pt idx="10703">
                  <c:v>-5.9844404548175601E-3</c:v>
                </c:pt>
                <c:pt idx="10704">
                  <c:v>0.140333333333333</c:v>
                </c:pt>
                <c:pt idx="10705">
                  <c:v>-2.4050024050024398E-3</c:v>
                </c:pt>
                <c:pt idx="10706">
                  <c:v>8.2687338501292104E-2</c:v>
                </c:pt>
                <c:pt idx="10707">
                  <c:v>0.12391158740790401</c:v>
                </c:pt>
                <c:pt idx="10708">
                  <c:v>2.54372019077902E-2</c:v>
                </c:pt>
                <c:pt idx="10709">
                  <c:v>-0.187007874015748</c:v>
                </c:pt>
                <c:pt idx="10710">
                  <c:v>6.7077344284736495E-2</c:v>
                </c:pt>
                <c:pt idx="10711">
                  <c:v>0.31584699453551901</c:v>
                </c:pt>
                <c:pt idx="10712">
                  <c:v>-5.0421348314606797E-2</c:v>
                </c:pt>
                <c:pt idx="10713">
                  <c:v>-2.7616279069767401E-2</c:v>
                </c:pt>
                <c:pt idx="10714">
                  <c:v>0.179012345679012</c:v>
                </c:pt>
                <c:pt idx="10715">
                  <c:v>0.299544419134396</c:v>
                </c:pt>
                <c:pt idx="10716">
                  <c:v>0.1</c:v>
                </c:pt>
                <c:pt idx="10717">
                  <c:v>1.2280701754385901E-2</c:v>
                </c:pt>
                <c:pt idx="10718">
                  <c:v>2.2857142857142899E-2</c:v>
                </c:pt>
                <c:pt idx="10719">
                  <c:v>3.5496957403651302E-2</c:v>
                </c:pt>
                <c:pt idx="10720">
                  <c:v>6.5625000000000003E-2</c:v>
                </c:pt>
                <c:pt idx="10721">
                  <c:v>2.5499999999999998</c:v>
                </c:pt>
                <c:pt idx="10722">
                  <c:v>0.158819836785939</c:v>
                </c:pt>
                <c:pt idx="10723">
                  <c:v>3.9877300613496799E-2</c:v>
                </c:pt>
                <c:pt idx="10724">
                  <c:v>-5.0154798761609901E-2</c:v>
                </c:pt>
                <c:pt idx="10725">
                  <c:v>8.6454652532390902E-2</c:v>
                </c:pt>
                <c:pt idx="10726">
                  <c:v>-6.6225165562913699E-3</c:v>
                </c:pt>
                <c:pt idx="10727">
                  <c:v>6.9273199221284804E-2</c:v>
                </c:pt>
                <c:pt idx="10728">
                  <c:v>0.16099290780141901</c:v>
                </c:pt>
                <c:pt idx="10729">
                  <c:v>0.115384615384615</c:v>
                </c:pt>
                <c:pt idx="10730">
                  <c:v>0.225870646766169</c:v>
                </c:pt>
                <c:pt idx="10731">
                  <c:v>-3.5733769776322803E-2</c:v>
                </c:pt>
                <c:pt idx="10732">
                  <c:v>0.27525622254758397</c:v>
                </c:pt>
                <c:pt idx="10733">
                  <c:v>2.9673590504450402E-3</c:v>
                </c:pt>
                <c:pt idx="10734">
                  <c:v>-0.290697674418605</c:v>
                </c:pt>
                <c:pt idx="10735">
                  <c:v>0.26713947990543702</c:v>
                </c:pt>
                <c:pt idx="10736">
                  <c:v>-4.4208170117515502E-2</c:v>
                </c:pt>
                <c:pt idx="10737">
                  <c:v>6.9536423841059904E-3</c:v>
                </c:pt>
                <c:pt idx="10738">
                  <c:v>2.77777777777777E-2</c:v>
                </c:pt>
                <c:pt idx="10739">
                  <c:v>0.23546511627906999</c:v>
                </c:pt>
                <c:pt idx="10740">
                  <c:v>-0.167179487179487</c:v>
                </c:pt>
                <c:pt idx="10741">
                  <c:v>8.3102493074791502E-3</c:v>
                </c:pt>
                <c:pt idx="10742">
                  <c:v>-9.5791805094130697E-2</c:v>
                </c:pt>
                <c:pt idx="10743">
                  <c:v>1.14942528735633E-2</c:v>
                </c:pt>
                <c:pt idx="10744">
                  <c:v>-1.9607843137254801E-2</c:v>
                </c:pt>
                <c:pt idx="10745">
                  <c:v>8.0636877247046795E-2</c:v>
                </c:pt>
                <c:pt idx="10746">
                  <c:v>6.7510548523206704E-2</c:v>
                </c:pt>
                <c:pt idx="10747">
                  <c:v>5.9479553903345798E-2</c:v>
                </c:pt>
                <c:pt idx="10748">
                  <c:v>2.2497187851518098E-3</c:v>
                </c:pt>
                <c:pt idx="10749">
                  <c:v>0.109649122807018</c:v>
                </c:pt>
                <c:pt idx="10750">
                  <c:v>4.7619047619047603E-2</c:v>
                </c:pt>
                <c:pt idx="10751">
                  <c:v>0.12967914438502701</c:v>
                </c:pt>
                <c:pt idx="10752">
                  <c:v>-1.28055878928987E-2</c:v>
                </c:pt>
                <c:pt idx="10753">
                  <c:v>-7.29927007299273E-3</c:v>
                </c:pt>
                <c:pt idx="10754">
                  <c:v>0.573913043478261</c:v>
                </c:pt>
                <c:pt idx="10755">
                  <c:v>0.23404255319148901</c:v>
                </c:pt>
                <c:pt idx="10756">
                  <c:v>0.150808753568031</c:v>
                </c:pt>
                <c:pt idx="10757">
                  <c:v>0.238725490196078</c:v>
                </c:pt>
                <c:pt idx="10758">
                  <c:v>7.0274068868585995E-4</c:v>
                </c:pt>
                <c:pt idx="10759">
                  <c:v>3.1725888324873198E-2</c:v>
                </c:pt>
                <c:pt idx="10760">
                  <c:v>0.12294182217343599</c:v>
                </c:pt>
                <c:pt idx="10761">
                  <c:v>3.4816247582205098E-2</c:v>
                </c:pt>
                <c:pt idx="10762">
                  <c:v>5.4929577464788798E-2</c:v>
                </c:pt>
                <c:pt idx="10763">
                  <c:v>-2.3202911737943699E-2</c:v>
                </c:pt>
                <c:pt idx="10764">
                  <c:v>0.11419984973704</c:v>
                </c:pt>
                <c:pt idx="10765">
                  <c:v>5.3639846743295E-2</c:v>
                </c:pt>
                <c:pt idx="10766">
                  <c:v>5.7133254915140898E-3</c:v>
                </c:pt>
                <c:pt idx="10767">
                  <c:v>0.158267020335986</c:v>
                </c:pt>
                <c:pt idx="10768">
                  <c:v>6.8943089430894194E-2</c:v>
                </c:pt>
                <c:pt idx="10769">
                  <c:v>3.10613867216252E-2</c:v>
                </c:pt>
                <c:pt idx="10770">
                  <c:v>6.6831683168316697E-2</c:v>
                </c:pt>
                <c:pt idx="10771">
                  <c:v>0.34142640364188198</c:v>
                </c:pt>
                <c:pt idx="10772">
                  <c:v>-2.5307797537619602E-2</c:v>
                </c:pt>
                <c:pt idx="10773">
                  <c:v>-3.1680440771349801E-2</c:v>
                </c:pt>
                <c:pt idx="10774">
                  <c:v>-9.5375722543352595E-2</c:v>
                </c:pt>
                <c:pt idx="10775">
                  <c:v>1.1326378539493399E-2</c:v>
                </c:pt>
                <c:pt idx="10776">
                  <c:v>4.0725806451612799E-2</c:v>
                </c:pt>
                <c:pt idx="10777">
                  <c:v>0.118226600985222</c:v>
                </c:pt>
                <c:pt idx="10778">
                  <c:v>-0.225981873111782</c:v>
                </c:pt>
                <c:pt idx="10779">
                  <c:v>-2.2183558068725399E-2</c:v>
                </c:pt>
                <c:pt idx="10780">
                  <c:v>0.13680154142581899</c:v>
                </c:pt>
                <c:pt idx="10781">
                  <c:v>5.9892729439809202E-2</c:v>
                </c:pt>
                <c:pt idx="10782">
                  <c:v>0.15253164556962001</c:v>
                </c:pt>
                <c:pt idx="10783">
                  <c:v>-0.21702127659574499</c:v>
                </c:pt>
                <c:pt idx="10784">
                  <c:v>-9.8732488325550399E-2</c:v>
                </c:pt>
                <c:pt idx="10785">
                  <c:v>8.5119047619047594E-2</c:v>
                </c:pt>
                <c:pt idx="10786">
                  <c:v>5.0193050193050197E-2</c:v>
                </c:pt>
                <c:pt idx="10787">
                  <c:v>6.1343719571567701E-2</c:v>
                </c:pt>
                <c:pt idx="10788">
                  <c:v>-4.5238095238095299E-2</c:v>
                </c:pt>
                <c:pt idx="10789">
                  <c:v>6.8828213879408504E-2</c:v>
                </c:pt>
                <c:pt idx="10790">
                  <c:v>5.81880494710178E-2</c:v>
                </c:pt>
                <c:pt idx="10791">
                  <c:v>-3.3009708737864102E-2</c:v>
                </c:pt>
                <c:pt idx="10792">
                  <c:v>0.163483575248281</c:v>
                </c:pt>
                <c:pt idx="10793">
                  <c:v>5.9230436662343303E-2</c:v>
                </c:pt>
                <c:pt idx="10794">
                  <c:v>-9.1145833333333204E-2</c:v>
                </c:pt>
                <c:pt idx="10795">
                  <c:v>0.24376199616122801</c:v>
                </c:pt>
                <c:pt idx="10796">
                  <c:v>0.13534822601839699</c:v>
                </c:pt>
                <c:pt idx="10797">
                  <c:v>-5.1724137931034399E-2</c:v>
                </c:pt>
                <c:pt idx="10798">
                  <c:v>0.51054852320675104</c:v>
                </c:pt>
                <c:pt idx="10799">
                  <c:v>-6.3226744186046499E-2</c:v>
                </c:pt>
                <c:pt idx="10800">
                  <c:v>5.8823529411764802E-2</c:v>
                </c:pt>
                <c:pt idx="10801">
                  <c:v>7.0921985815602601E-3</c:v>
                </c:pt>
                <c:pt idx="10802">
                  <c:v>-9.2307692307692299E-2</c:v>
                </c:pt>
                <c:pt idx="10803">
                  <c:v>0.118018967334036</c:v>
                </c:pt>
                <c:pt idx="10804">
                  <c:v>4.6077457795432E-2</c:v>
                </c:pt>
                <c:pt idx="10805">
                  <c:v>6.5442020665901102E-2</c:v>
                </c:pt>
                <c:pt idx="10806">
                  <c:v>-0.19232275754014899</c:v>
                </c:pt>
                <c:pt idx="10807">
                  <c:v>-9.3383137673425806E-2</c:v>
                </c:pt>
                <c:pt idx="10808">
                  <c:v>0.17408906882591099</c:v>
                </c:pt>
                <c:pt idx="10809">
                  <c:v>6.1107117181883497E-2</c:v>
                </c:pt>
                <c:pt idx="10810">
                  <c:v>3.3347863993025202E-2</c:v>
                </c:pt>
                <c:pt idx="10811">
                  <c:v>0.32311977715877399</c:v>
                </c:pt>
                <c:pt idx="10812">
                  <c:v>-2.8037383177569502E-3</c:v>
                </c:pt>
                <c:pt idx="10813">
                  <c:v>1.12359550561797E-2</c:v>
                </c:pt>
                <c:pt idx="10814">
                  <c:v>2.7331189710610899E-2</c:v>
                </c:pt>
                <c:pt idx="10815">
                  <c:v>0.26365795724465602</c:v>
                </c:pt>
                <c:pt idx="10816">
                  <c:v>9.8627787307032602E-2</c:v>
                </c:pt>
                <c:pt idx="10817">
                  <c:v>-5.5384615384615497E-2</c:v>
                </c:pt>
                <c:pt idx="10818">
                  <c:v>-0.159663865546218</c:v>
                </c:pt>
                <c:pt idx="10819">
                  <c:v>-1.2150668286755701E-2</c:v>
                </c:pt>
                <c:pt idx="10820">
                  <c:v>0.14363885088919301</c:v>
                </c:pt>
                <c:pt idx="10821">
                  <c:v>9.4958968347010606E-2</c:v>
                </c:pt>
                <c:pt idx="10822">
                  <c:v>8.1481481481481502E-2</c:v>
                </c:pt>
                <c:pt idx="10823">
                  <c:v>-0.19047619047618999</c:v>
                </c:pt>
                <c:pt idx="10824">
                  <c:v>-1.99999999999999E-2</c:v>
                </c:pt>
                <c:pt idx="10825">
                  <c:v>0.16166077738515899</c:v>
                </c:pt>
                <c:pt idx="10826">
                  <c:v>5.6526207605343999E-3</c:v>
                </c:pt>
                <c:pt idx="10827">
                  <c:v>-5.9975010412328202E-2</c:v>
                </c:pt>
                <c:pt idx="10828">
                  <c:v>-4.6971569839307802E-2</c:v>
                </c:pt>
                <c:pt idx="10829">
                  <c:v>8.0837094788674596E-2</c:v>
                </c:pt>
                <c:pt idx="10830">
                  <c:v>-8.5245901639344202E-2</c:v>
                </c:pt>
                <c:pt idx="10831">
                  <c:v>0.13328934345100599</c:v>
                </c:pt>
                <c:pt idx="10832">
                  <c:v>-9.7062579821200506E-2</c:v>
                </c:pt>
                <c:pt idx="10833">
                  <c:v>6.6455696202531597E-2</c:v>
                </c:pt>
                <c:pt idx="10834">
                  <c:v>-2.8255528255528298E-2</c:v>
                </c:pt>
                <c:pt idx="10835">
                  <c:v>7.0660522273425494E-2</c:v>
                </c:pt>
                <c:pt idx="10836">
                  <c:v>9.6938775510204106E-2</c:v>
                </c:pt>
                <c:pt idx="10837">
                  <c:v>0.42934362934363002</c:v>
                </c:pt>
                <c:pt idx="10838">
                  <c:v>0.305272108843537</c:v>
                </c:pt>
                <c:pt idx="10839">
                  <c:v>-7.27994705493047E-3</c:v>
                </c:pt>
                <c:pt idx="10840">
                  <c:v>0.233644859813084</c:v>
                </c:pt>
                <c:pt idx="10841">
                  <c:v>-8.7576374745417407E-2</c:v>
                </c:pt>
                <c:pt idx="10842">
                  <c:v>0.287619047619048</c:v>
                </c:pt>
                <c:pt idx="10843">
                  <c:v>7.2222222222222202E-2</c:v>
                </c:pt>
                <c:pt idx="10844">
                  <c:v>5.6310679611650503E-2</c:v>
                </c:pt>
                <c:pt idx="10845">
                  <c:v>7.8321678321678301E-2</c:v>
                </c:pt>
                <c:pt idx="10846">
                  <c:v>3.6363636363636397E-2</c:v>
                </c:pt>
                <c:pt idx="10847">
                  <c:v>0.23727647867950499</c:v>
                </c:pt>
                <c:pt idx="10848">
                  <c:v>-7.6017130620984905E-2</c:v>
                </c:pt>
                <c:pt idx="10849">
                  <c:v>-0.105357142857143</c:v>
                </c:pt>
                <c:pt idx="10850">
                  <c:v>4.0775401069518699E-2</c:v>
                </c:pt>
                <c:pt idx="10851">
                  <c:v>-3.0160857908847101E-2</c:v>
                </c:pt>
                <c:pt idx="10852">
                  <c:v>0.11830985915493</c:v>
                </c:pt>
                <c:pt idx="10853">
                  <c:v>-7.5538927489755894E-2</c:v>
                </c:pt>
                <c:pt idx="10854">
                  <c:v>1.45348837209303E-2</c:v>
                </c:pt>
                <c:pt idx="10855">
                  <c:v>5.3876478318002498E-2</c:v>
                </c:pt>
                <c:pt idx="10856">
                  <c:v>-5.21739130434783E-2</c:v>
                </c:pt>
                <c:pt idx="10857">
                  <c:v>-9.0909090909090898E-2</c:v>
                </c:pt>
                <c:pt idx="10858">
                  <c:v>4.6753246753246699E-2</c:v>
                </c:pt>
                <c:pt idx="10859">
                  <c:v>4.43970117395944E-2</c:v>
                </c:pt>
                <c:pt idx="10860">
                  <c:v>0.107212475633528</c:v>
                </c:pt>
                <c:pt idx="10861">
                  <c:v>0.177586206896552</c:v>
                </c:pt>
                <c:pt idx="10862">
                  <c:v>0.119402985074627</c:v>
                </c:pt>
                <c:pt idx="10863">
                  <c:v>4.1666666666666699E-2</c:v>
                </c:pt>
                <c:pt idx="10864">
                  <c:v>0.15267550319096701</c:v>
                </c:pt>
                <c:pt idx="10865">
                  <c:v>-2.5604551920341501E-2</c:v>
                </c:pt>
                <c:pt idx="10866">
                  <c:v>0.29051724137931001</c:v>
                </c:pt>
                <c:pt idx="10867">
                  <c:v>8.6830680173660794E-3</c:v>
                </c:pt>
                <c:pt idx="10868">
                  <c:v>-2.7592768791627101E-2</c:v>
                </c:pt>
                <c:pt idx="10869">
                  <c:v>6.2290368950646399E-3</c:v>
                </c:pt>
                <c:pt idx="10870">
                  <c:v>0.27374301675977603</c:v>
                </c:pt>
                <c:pt idx="10871">
                  <c:v>-0.111656441717791</c:v>
                </c:pt>
                <c:pt idx="10872">
                  <c:v>0.165735567970205</c:v>
                </c:pt>
                <c:pt idx="10873">
                  <c:v>0.12883087400681001</c:v>
                </c:pt>
                <c:pt idx="10874">
                  <c:v>-0.188528234771009</c:v>
                </c:pt>
                <c:pt idx="10875">
                  <c:v>5.9311224489795901E-2</c:v>
                </c:pt>
                <c:pt idx="10876">
                  <c:v>-5.1331408405518204E-3</c:v>
                </c:pt>
                <c:pt idx="10877">
                  <c:v>0.109467455621302</c:v>
                </c:pt>
                <c:pt idx="10878">
                  <c:v>2.70270270270268E-2</c:v>
                </c:pt>
                <c:pt idx="10879">
                  <c:v>-2.6190476190476299E-2</c:v>
                </c:pt>
                <c:pt idx="10880">
                  <c:v>0.22915398660986</c:v>
                </c:pt>
                <c:pt idx="10881">
                  <c:v>5.7142857142857099E-2</c:v>
                </c:pt>
                <c:pt idx="10882">
                  <c:v>0.293617021276596</c:v>
                </c:pt>
                <c:pt idx="10883">
                  <c:v>3.37763012181619E-2</c:v>
                </c:pt>
                <c:pt idx="10884">
                  <c:v>-7.2941176470588204E-2</c:v>
                </c:pt>
                <c:pt idx="10885">
                  <c:v>0.28167354154390101</c:v>
                </c:pt>
                <c:pt idx="10886">
                  <c:v>1.59999999999999E-2</c:v>
                </c:pt>
                <c:pt idx="10887">
                  <c:v>0.17853457172342599</c:v>
                </c:pt>
                <c:pt idx="10888">
                  <c:v>6.7681895093062699E-3</c:v>
                </c:pt>
                <c:pt idx="10889">
                  <c:v>9.5481670929241202E-2</c:v>
                </c:pt>
                <c:pt idx="10890">
                  <c:v>8.7657784011220194E-2</c:v>
                </c:pt>
                <c:pt idx="10891">
                  <c:v>1.43250688705235E-2</c:v>
                </c:pt>
                <c:pt idx="10892">
                  <c:v>9.2512479201331002E-2</c:v>
                </c:pt>
                <c:pt idx="10893">
                  <c:v>0.75055928411633099</c:v>
                </c:pt>
                <c:pt idx="10894">
                  <c:v>0.16275167785234901</c:v>
                </c:pt>
                <c:pt idx="10895">
                  <c:v>3.49127182044889E-2</c:v>
                </c:pt>
                <c:pt idx="10896">
                  <c:v>0.139293139293139</c:v>
                </c:pt>
                <c:pt idx="10897">
                  <c:v>2.7991602519244301E-2</c:v>
                </c:pt>
                <c:pt idx="10898">
                  <c:v>4.0376850605652902E-2</c:v>
                </c:pt>
                <c:pt idx="10899">
                  <c:v>0.102262443438914</c:v>
                </c:pt>
                <c:pt idx="10900">
                  <c:v>7.6697401508801402E-2</c:v>
                </c:pt>
                <c:pt idx="10901">
                  <c:v>0.106371490280777</c:v>
                </c:pt>
                <c:pt idx="10902">
                  <c:v>7.1808510638298004E-2</c:v>
                </c:pt>
                <c:pt idx="10903">
                  <c:v>0.72105263157894794</c:v>
                </c:pt>
                <c:pt idx="10904">
                  <c:v>8.7291399229781894E-2</c:v>
                </c:pt>
                <c:pt idx="10905">
                  <c:v>3.5642232683254997E-2</c:v>
                </c:pt>
                <c:pt idx="10906">
                  <c:v>0.163787145818936</c:v>
                </c:pt>
                <c:pt idx="10907">
                  <c:v>7.4999999999999997E-2</c:v>
                </c:pt>
                <c:pt idx="10908">
                  <c:v>2.9214559386973201E-2</c:v>
                </c:pt>
                <c:pt idx="10909">
                  <c:v>0.25611325611325603</c:v>
                </c:pt>
                <c:pt idx="10910">
                  <c:v>2.3809523809523801E-2</c:v>
                </c:pt>
                <c:pt idx="10911">
                  <c:v>9.10436713545522E-2</c:v>
                </c:pt>
                <c:pt idx="10912">
                  <c:v>-2.53164556962025E-2</c:v>
                </c:pt>
                <c:pt idx="10913">
                  <c:v>-0.168070953436807</c:v>
                </c:pt>
                <c:pt idx="10914">
                  <c:v>0.139232673267327</c:v>
                </c:pt>
                <c:pt idx="10915">
                  <c:v>0.19156943921716199</c:v>
                </c:pt>
                <c:pt idx="10916">
                  <c:v>-0.103542234332425</c:v>
                </c:pt>
                <c:pt idx="10917">
                  <c:v>0.162282878411911</c:v>
                </c:pt>
                <c:pt idx="10918">
                  <c:v>0.256434699714013</c:v>
                </c:pt>
                <c:pt idx="10919">
                  <c:v>-3.2258064516129101E-2</c:v>
                </c:pt>
                <c:pt idx="10920">
                  <c:v>8.7962962962962896E-2</c:v>
                </c:pt>
                <c:pt idx="10921">
                  <c:v>0.23592814371257501</c:v>
                </c:pt>
                <c:pt idx="10922">
                  <c:v>-5.6242424242424198E-2</c:v>
                </c:pt>
                <c:pt idx="10923">
                  <c:v>0.20709335507541801</c:v>
                </c:pt>
                <c:pt idx="10924">
                  <c:v>9.375E-2</c:v>
                </c:pt>
                <c:pt idx="10925">
                  <c:v>5.7142857142857197E-2</c:v>
                </c:pt>
                <c:pt idx="10926">
                  <c:v>0.153321976149915</c:v>
                </c:pt>
                <c:pt idx="10927">
                  <c:v>7.0247046186895895E-2</c:v>
                </c:pt>
                <c:pt idx="10928">
                  <c:v>-0.306569343065694</c:v>
                </c:pt>
                <c:pt idx="10929">
                  <c:v>0.1104</c:v>
                </c:pt>
                <c:pt idx="10930">
                  <c:v>8.2089552238805902E-2</c:v>
                </c:pt>
                <c:pt idx="10931">
                  <c:v>0.43489583333333298</c:v>
                </c:pt>
                <c:pt idx="10932">
                  <c:v>-5.4545454545454501E-2</c:v>
                </c:pt>
                <c:pt idx="10933">
                  <c:v>7.1460473425636301E-2</c:v>
                </c:pt>
                <c:pt idx="10934">
                  <c:v>9.0909090909090898E-2</c:v>
                </c:pt>
                <c:pt idx="10935">
                  <c:v>2.3068050749711199E-3</c:v>
                </c:pt>
                <c:pt idx="10936">
                  <c:v>9.2156862745098003E-2</c:v>
                </c:pt>
                <c:pt idx="10937">
                  <c:v>3.1784841075794601E-2</c:v>
                </c:pt>
                <c:pt idx="10938">
                  <c:v>-0.20384615384615401</c:v>
                </c:pt>
                <c:pt idx="10939">
                  <c:v>0.60990712074303399</c:v>
                </c:pt>
                <c:pt idx="10940">
                  <c:v>7.4559193954659805E-2</c:v>
                </c:pt>
                <c:pt idx="10941">
                  <c:v>6.85647879140035E-2</c:v>
                </c:pt>
                <c:pt idx="10942">
                  <c:v>0.154238197424893</c:v>
                </c:pt>
                <c:pt idx="10943">
                  <c:v>0.29799196787148602</c:v>
                </c:pt>
                <c:pt idx="10944">
                  <c:v>1.8421052631579001E-2</c:v>
                </c:pt>
                <c:pt idx="10945">
                  <c:v>-9.2896174863387901E-2</c:v>
                </c:pt>
                <c:pt idx="10946">
                  <c:v>7.7914469830111202E-2</c:v>
                </c:pt>
                <c:pt idx="10947">
                  <c:v>0.15476904619076201</c:v>
                </c:pt>
                <c:pt idx="10948">
                  <c:v>-0.11509591326105099</c:v>
                </c:pt>
                <c:pt idx="10949">
                  <c:v>4.4671122054168101E-2</c:v>
                </c:pt>
                <c:pt idx="10950">
                  <c:v>-2.5000000000000001E-2</c:v>
                </c:pt>
                <c:pt idx="10951">
                  <c:v>9.2406221408966094E-2</c:v>
                </c:pt>
                <c:pt idx="10952">
                  <c:v>0.40192043895747598</c:v>
                </c:pt>
                <c:pt idx="10953">
                  <c:v>3.44444444444445E-2</c:v>
                </c:pt>
                <c:pt idx="10954">
                  <c:v>-1.19783616692426E-2</c:v>
                </c:pt>
                <c:pt idx="10955">
                  <c:v>0.103198551599276</c:v>
                </c:pt>
                <c:pt idx="10956">
                  <c:v>-0.121861152141802</c:v>
                </c:pt>
                <c:pt idx="10957">
                  <c:v>0.44677033492822998</c:v>
                </c:pt>
                <c:pt idx="10958">
                  <c:v>0.209923664122137</c:v>
                </c:pt>
                <c:pt idx="10959">
                  <c:v>-0.142174432497013</c:v>
                </c:pt>
                <c:pt idx="10960">
                  <c:v>0.15094339622641501</c:v>
                </c:pt>
                <c:pt idx="10961">
                  <c:v>-4.9033904484141397E-2</c:v>
                </c:pt>
                <c:pt idx="10962">
                  <c:v>4.6956521739130397E-2</c:v>
                </c:pt>
                <c:pt idx="10963">
                  <c:v>0.31093394077448799</c:v>
                </c:pt>
                <c:pt idx="10964">
                  <c:v>-0.242899118511264</c:v>
                </c:pt>
                <c:pt idx="10965">
                  <c:v>-7.1711394632644004E-2</c:v>
                </c:pt>
                <c:pt idx="10966">
                  <c:v>-0.11171032357473</c:v>
                </c:pt>
                <c:pt idx="10967">
                  <c:v>-6.5005417118093704E-3</c:v>
                </c:pt>
                <c:pt idx="10968">
                  <c:v>2.8235294117647101E-2</c:v>
                </c:pt>
                <c:pt idx="10969">
                  <c:v>2.3809523809523801E-2</c:v>
                </c:pt>
                <c:pt idx="10970">
                  <c:v>-9.4296824368114096E-2</c:v>
                </c:pt>
                <c:pt idx="10971">
                  <c:v>0.206657420249653</c:v>
                </c:pt>
                <c:pt idx="10972">
                  <c:v>-1.9512195121951199E-2</c:v>
                </c:pt>
                <c:pt idx="10973">
                  <c:v>0.208291203235591</c:v>
                </c:pt>
                <c:pt idx="10974">
                  <c:v>0.20656370656370701</c:v>
                </c:pt>
                <c:pt idx="10975">
                  <c:v>0.37217043941411498</c:v>
                </c:pt>
                <c:pt idx="10976">
                  <c:v>2.9876977152899799E-2</c:v>
                </c:pt>
                <c:pt idx="10977">
                  <c:v>0.19690693178679899</c:v>
                </c:pt>
                <c:pt idx="10978">
                  <c:v>2.28680323963792E-2</c:v>
                </c:pt>
                <c:pt idx="10979">
                  <c:v>9.5597484276729497E-2</c:v>
                </c:pt>
                <c:pt idx="10980">
                  <c:v>4.4235159817351703E-2</c:v>
                </c:pt>
                <c:pt idx="10981">
                  <c:v>8.0991735537190093E-2</c:v>
                </c:pt>
                <c:pt idx="10982">
                  <c:v>0.27622377622377597</c:v>
                </c:pt>
                <c:pt idx="10983">
                  <c:v>-4.2619542619542497E-2</c:v>
                </c:pt>
                <c:pt idx="10984">
                  <c:v>0.13963161021984599</c:v>
                </c:pt>
                <c:pt idx="10985">
                  <c:v>7.4249605055292198E-2</c:v>
                </c:pt>
                <c:pt idx="10986">
                  <c:v>0.150384193194292</c:v>
                </c:pt>
                <c:pt idx="10987">
                  <c:v>7.3972602739726098E-2</c:v>
                </c:pt>
                <c:pt idx="10988">
                  <c:v>0.161971830985915</c:v>
                </c:pt>
                <c:pt idx="10989">
                  <c:v>4.8458149779735699E-2</c:v>
                </c:pt>
                <c:pt idx="10990">
                  <c:v>0.28974358974358999</c:v>
                </c:pt>
                <c:pt idx="10991">
                  <c:v>0.20843672456575699</c:v>
                </c:pt>
                <c:pt idx="10992">
                  <c:v>0.25709779179810699</c:v>
                </c:pt>
                <c:pt idx="10993">
                  <c:v>0.662889518413598</c:v>
                </c:pt>
                <c:pt idx="10994">
                  <c:v>6.8775790921596601E-3</c:v>
                </c:pt>
                <c:pt idx="10995">
                  <c:v>-4.8859934853420203E-2</c:v>
                </c:pt>
                <c:pt idx="10996">
                  <c:v>8.1818181818181804E-2</c:v>
                </c:pt>
                <c:pt idx="10997">
                  <c:v>6.7204301075268799E-2</c:v>
                </c:pt>
                <c:pt idx="10998">
                  <c:v>-0.11611219830397899</c:v>
                </c:pt>
                <c:pt idx="10999">
                  <c:v>-0.105011933174224</c:v>
                </c:pt>
                <c:pt idx="11000">
                  <c:v>0.245977011494253</c:v>
                </c:pt>
                <c:pt idx="11001">
                  <c:v>0.102719033232628</c:v>
                </c:pt>
                <c:pt idx="11002">
                  <c:v>8.9400693412580501E-2</c:v>
                </c:pt>
                <c:pt idx="11003">
                  <c:v>0.183406113537118</c:v>
                </c:pt>
                <c:pt idx="11004">
                  <c:v>0.26477732793522302</c:v>
                </c:pt>
                <c:pt idx="11005">
                  <c:v>0.27796610169491498</c:v>
                </c:pt>
                <c:pt idx="11006">
                  <c:v>-9.7387173396674603E-2</c:v>
                </c:pt>
                <c:pt idx="11007">
                  <c:v>0.37336814621409897</c:v>
                </c:pt>
                <c:pt idx="11008">
                  <c:v>2.13052253868579E-2</c:v>
                </c:pt>
                <c:pt idx="11009">
                  <c:v>-3.48692403486923E-2</c:v>
                </c:pt>
                <c:pt idx="11010">
                  <c:v>0.17482517482517501</c:v>
                </c:pt>
                <c:pt idx="11011">
                  <c:v>0.14693088448525901</c:v>
                </c:pt>
                <c:pt idx="11012">
                  <c:v>-8.77192982456141E-3</c:v>
                </c:pt>
                <c:pt idx="11013">
                  <c:v>1.3619631901840501</c:v>
                </c:pt>
                <c:pt idx="11014">
                  <c:v>8.1743869209809306E-2</c:v>
                </c:pt>
                <c:pt idx="11015">
                  <c:v>-0.16286149162861499</c:v>
                </c:pt>
                <c:pt idx="11016">
                  <c:v>0.16910344827586199</c:v>
                </c:pt>
                <c:pt idx="11017">
                  <c:v>0.160714285714286</c:v>
                </c:pt>
                <c:pt idx="11018">
                  <c:v>-2.0761245674740501E-2</c:v>
                </c:pt>
                <c:pt idx="11019">
                  <c:v>9.0277777777777901E-2</c:v>
                </c:pt>
                <c:pt idx="11020">
                  <c:v>-2.1132713440406002E-3</c:v>
                </c:pt>
                <c:pt idx="11021">
                  <c:v>-3.5714285714285601E-2</c:v>
                </c:pt>
                <c:pt idx="11022">
                  <c:v>1.87304890738813E-2</c:v>
                </c:pt>
                <c:pt idx="11023">
                  <c:v>0.158689090125054</c:v>
                </c:pt>
                <c:pt idx="11024">
                  <c:v>-0.11219512195122</c:v>
                </c:pt>
                <c:pt idx="11025">
                  <c:v>0.13496932515337401</c:v>
                </c:pt>
                <c:pt idx="11026">
                  <c:v>0.123725055432372</c:v>
                </c:pt>
                <c:pt idx="11027">
                  <c:v>0.116894197952218</c:v>
                </c:pt>
                <c:pt idx="11028">
                  <c:v>-8.0058224163027603E-2</c:v>
                </c:pt>
                <c:pt idx="11029">
                  <c:v>0.19145907473309601</c:v>
                </c:pt>
                <c:pt idx="11030">
                  <c:v>-1.9230769230769201E-2</c:v>
                </c:pt>
                <c:pt idx="11031">
                  <c:v>6.0176312763510903E-2</c:v>
                </c:pt>
                <c:pt idx="11032">
                  <c:v>0.13691376701966701</c:v>
                </c:pt>
                <c:pt idx="11033">
                  <c:v>-0.14010378057820599</c:v>
                </c:pt>
                <c:pt idx="11034">
                  <c:v>3.7499999999999901E-2</c:v>
                </c:pt>
                <c:pt idx="11035">
                  <c:v>0.163157894736842</c:v>
                </c:pt>
                <c:pt idx="11036">
                  <c:v>2.3152022315202199E-2</c:v>
                </c:pt>
                <c:pt idx="11037">
                  <c:v>2.9750479846449199E-2</c:v>
                </c:pt>
                <c:pt idx="11038">
                  <c:v>6.7481777568774895E-2</c:v>
                </c:pt>
                <c:pt idx="11039">
                  <c:v>1.5360983102918301E-3</c:v>
                </c:pt>
                <c:pt idx="11040">
                  <c:v>0.17359855334538901</c:v>
                </c:pt>
                <c:pt idx="11041">
                  <c:v>-3.4188034188034198E-2</c:v>
                </c:pt>
                <c:pt idx="11042">
                  <c:v>1.14816839803172E-2</c:v>
                </c:pt>
                <c:pt idx="11043">
                  <c:v>-1.01983002832861E-2</c:v>
                </c:pt>
                <c:pt idx="11044">
                  <c:v>8.9219330855018403E-2</c:v>
                </c:pt>
                <c:pt idx="11045">
                  <c:v>9.4206311822892103E-2</c:v>
                </c:pt>
                <c:pt idx="11046">
                  <c:v>-4.7755491881565897E-3</c:v>
                </c:pt>
                <c:pt idx="11047">
                  <c:v>0.186943620178042</c:v>
                </c:pt>
                <c:pt idx="11048">
                  <c:v>0.68539325842696597</c:v>
                </c:pt>
                <c:pt idx="11049">
                  <c:v>0.376</c:v>
                </c:pt>
                <c:pt idx="11050">
                  <c:v>-0.125</c:v>
                </c:pt>
                <c:pt idx="11051">
                  <c:v>0.112391930835735</c:v>
                </c:pt>
                <c:pt idx="11052">
                  <c:v>-1.77935943060499E-2</c:v>
                </c:pt>
                <c:pt idx="11053">
                  <c:v>0.247588424437299</c:v>
                </c:pt>
                <c:pt idx="11054">
                  <c:v>0.20115967885816199</c:v>
                </c:pt>
                <c:pt idx="11055">
                  <c:v>0.23265306122449</c:v>
                </c:pt>
                <c:pt idx="11056">
                  <c:v>6.3945578231292599E-2</c:v>
                </c:pt>
                <c:pt idx="11057">
                  <c:v>8.0804099329917306E-2</c:v>
                </c:pt>
                <c:pt idx="11058">
                  <c:v>0.23774954627949199</c:v>
                </c:pt>
                <c:pt idx="11059">
                  <c:v>7.0265638389031701E-2</c:v>
                </c:pt>
                <c:pt idx="11060">
                  <c:v>7.3520249221183803E-2</c:v>
                </c:pt>
                <c:pt idx="11061">
                  <c:v>0.13239436619718301</c:v>
                </c:pt>
                <c:pt idx="11062">
                  <c:v>0.334967320261438</c:v>
                </c:pt>
                <c:pt idx="11063">
                  <c:v>-0.12828947368421101</c:v>
                </c:pt>
                <c:pt idx="11064">
                  <c:v>0.24684684684684699</c:v>
                </c:pt>
                <c:pt idx="11065">
                  <c:v>0.32419354838709702</c:v>
                </c:pt>
                <c:pt idx="11066">
                  <c:v>-5.5555555555555601E-2</c:v>
                </c:pt>
                <c:pt idx="11067">
                  <c:v>0.14351145038167901</c:v>
                </c:pt>
                <c:pt idx="11068">
                  <c:v>-2.9126213592233E-2</c:v>
                </c:pt>
                <c:pt idx="11069">
                  <c:v>-0.11704545454545499</c:v>
                </c:pt>
                <c:pt idx="11070">
                  <c:v>0.124</c:v>
                </c:pt>
                <c:pt idx="11071">
                  <c:v>5.99881796690305E-2</c:v>
                </c:pt>
                <c:pt idx="11072">
                  <c:v>-3.62882322446865E-3</c:v>
                </c:pt>
                <c:pt idx="11073">
                  <c:v>0.10683567224988701</c:v>
                </c:pt>
                <c:pt idx="11074">
                  <c:v>-0.14857142857142899</c:v>
                </c:pt>
                <c:pt idx="11075">
                  <c:v>8.9743589743589605E-2</c:v>
                </c:pt>
                <c:pt idx="11076">
                  <c:v>0.18666666666666701</c:v>
                </c:pt>
                <c:pt idx="11077">
                  <c:v>6.7652099400171306E-2</c:v>
                </c:pt>
                <c:pt idx="11078">
                  <c:v>0.45311327831957998</c:v>
                </c:pt>
                <c:pt idx="11079">
                  <c:v>3.4811438043928701E-2</c:v>
                </c:pt>
                <c:pt idx="11080">
                  <c:v>0.113924050632911</c:v>
                </c:pt>
                <c:pt idx="11081">
                  <c:v>7.1612903225806407E-2</c:v>
                </c:pt>
                <c:pt idx="11082">
                  <c:v>0.112530413625304</c:v>
                </c:pt>
                <c:pt idx="11083">
                  <c:v>2.42681047765793E-2</c:v>
                </c:pt>
                <c:pt idx="11084">
                  <c:v>0.10344827586206901</c:v>
                </c:pt>
                <c:pt idx="11085">
                  <c:v>-5.6882821387940798E-2</c:v>
                </c:pt>
                <c:pt idx="11086">
                  <c:v>0.12618896639188301</c:v>
                </c:pt>
                <c:pt idx="11087">
                  <c:v>-7.5301204819277198E-2</c:v>
                </c:pt>
                <c:pt idx="11088">
                  <c:v>0.22732123799359699</c:v>
                </c:pt>
                <c:pt idx="11089">
                  <c:v>-0.138968481375358</c:v>
                </c:pt>
                <c:pt idx="11090">
                  <c:v>-0.15791984732824399</c:v>
                </c:pt>
                <c:pt idx="11091">
                  <c:v>-2.0833333333333301E-2</c:v>
                </c:pt>
                <c:pt idx="11092">
                  <c:v>4.6543463381245702E-2</c:v>
                </c:pt>
                <c:pt idx="11093">
                  <c:v>-0.107712765957447</c:v>
                </c:pt>
                <c:pt idx="11094">
                  <c:v>-2.2037422037422101E-2</c:v>
                </c:pt>
                <c:pt idx="11095">
                  <c:v>1.16448326055313E-2</c:v>
                </c:pt>
                <c:pt idx="11096">
                  <c:v>-4.0511727078891301E-2</c:v>
                </c:pt>
                <c:pt idx="11097">
                  <c:v>-0.128116938950989</c:v>
                </c:pt>
                <c:pt idx="11098">
                  <c:v>0.12320230105465001</c:v>
                </c:pt>
                <c:pt idx="11099">
                  <c:v>8.9445438282647304E-3</c:v>
                </c:pt>
                <c:pt idx="11100">
                  <c:v>0.24561403508771901</c:v>
                </c:pt>
                <c:pt idx="11101">
                  <c:v>0.108886107634543</c:v>
                </c:pt>
                <c:pt idx="11102">
                  <c:v>2.3121387283237E-2</c:v>
                </c:pt>
                <c:pt idx="11103">
                  <c:v>9.5729013254786995E-3</c:v>
                </c:pt>
                <c:pt idx="11104">
                  <c:v>4.5696877380044703E-3</c:v>
                </c:pt>
                <c:pt idx="11105">
                  <c:v>4.0485829959513997E-2</c:v>
                </c:pt>
                <c:pt idx="11106">
                  <c:v>-3.2951289398280903E-2</c:v>
                </c:pt>
                <c:pt idx="11107">
                  <c:v>0.13093048915042299</c:v>
                </c:pt>
                <c:pt idx="11108">
                  <c:v>-3.4226190476190403E-2</c:v>
                </c:pt>
                <c:pt idx="11109">
                  <c:v>0.12810707456979001</c:v>
                </c:pt>
                <c:pt idx="11110">
                  <c:v>-5.4225352112675998E-2</c:v>
                </c:pt>
                <c:pt idx="11111">
                  <c:v>-3.5608308605341303E-2</c:v>
                </c:pt>
                <c:pt idx="11112">
                  <c:v>0.115980522355024</c:v>
                </c:pt>
                <c:pt idx="11113">
                  <c:v>9.7033236671871595E-2</c:v>
                </c:pt>
                <c:pt idx="11114">
                  <c:v>-3.4653465346534698E-2</c:v>
                </c:pt>
                <c:pt idx="11115">
                  <c:v>-2.14067278287461E-2</c:v>
                </c:pt>
                <c:pt idx="11116">
                  <c:v>5.1329055912007399E-2</c:v>
                </c:pt>
                <c:pt idx="11117">
                  <c:v>9.1703056768558902E-2</c:v>
                </c:pt>
                <c:pt idx="11118">
                  <c:v>0.14745719396882201</c:v>
                </c:pt>
                <c:pt idx="11119">
                  <c:v>-3.4199726402188101E-3</c:v>
                </c:pt>
                <c:pt idx="11120">
                  <c:v>0.26975945017182101</c:v>
                </c:pt>
                <c:pt idx="11121">
                  <c:v>8.4142394822006597E-2</c:v>
                </c:pt>
                <c:pt idx="11122">
                  <c:v>-4.0404040404041297E-3</c:v>
                </c:pt>
                <c:pt idx="11123">
                  <c:v>0.165602383993189</c:v>
                </c:pt>
                <c:pt idx="11124">
                  <c:v>0.25430210325047797</c:v>
                </c:pt>
                <c:pt idx="11125">
                  <c:v>7.8397212543554098E-2</c:v>
                </c:pt>
                <c:pt idx="11126">
                  <c:v>9.6854304635761598E-2</c:v>
                </c:pt>
                <c:pt idx="11127">
                  <c:v>7.92682926829269E-2</c:v>
                </c:pt>
                <c:pt idx="11128">
                  <c:v>2.8571428571428598E-2</c:v>
                </c:pt>
                <c:pt idx="11129">
                  <c:v>0.118811881188119</c:v>
                </c:pt>
                <c:pt idx="11130">
                  <c:v>8.5542168674698701E-2</c:v>
                </c:pt>
                <c:pt idx="11131">
                  <c:v>1.4970059880239601E-2</c:v>
                </c:pt>
                <c:pt idx="11132">
                  <c:v>-5.2631578947368397E-2</c:v>
                </c:pt>
                <c:pt idx="11133">
                  <c:v>4.3859649122808004E-3</c:v>
                </c:pt>
                <c:pt idx="11134">
                  <c:v>0.10913140311804</c:v>
                </c:pt>
                <c:pt idx="11135">
                  <c:v>-0.172340425531915</c:v>
                </c:pt>
                <c:pt idx="11136">
                  <c:v>6.4462809917355507E-2</c:v>
                </c:pt>
                <c:pt idx="11137">
                  <c:v>5.4519368723099003E-2</c:v>
                </c:pt>
                <c:pt idx="11138">
                  <c:v>0.20749999999999999</c:v>
                </c:pt>
                <c:pt idx="11139">
                  <c:v>1.9108280254777101E-2</c:v>
                </c:pt>
                <c:pt idx="11140">
                  <c:v>-0.116022099447514</c:v>
                </c:pt>
                <c:pt idx="11141">
                  <c:v>8.5173501577287106E-2</c:v>
                </c:pt>
                <c:pt idx="11142">
                  <c:v>0.05</c:v>
                </c:pt>
                <c:pt idx="11143">
                  <c:v>0.128643216080402</c:v>
                </c:pt>
                <c:pt idx="11144">
                  <c:v>5.5143160127253399E-2</c:v>
                </c:pt>
                <c:pt idx="11145">
                  <c:v>0.16465863453815299</c:v>
                </c:pt>
                <c:pt idx="11146">
                  <c:v>9.7229866079618504E-2</c:v>
                </c:pt>
                <c:pt idx="11147">
                  <c:v>0.44480519480519498</c:v>
                </c:pt>
                <c:pt idx="11148">
                  <c:v>0.178787878787879</c:v>
                </c:pt>
                <c:pt idx="11149">
                  <c:v>0.18797709923664099</c:v>
                </c:pt>
                <c:pt idx="11150">
                  <c:v>0.13820422535211299</c:v>
                </c:pt>
                <c:pt idx="11151">
                  <c:v>0.39013452914798202</c:v>
                </c:pt>
                <c:pt idx="11152">
                  <c:v>0.16626936829559</c:v>
                </c:pt>
                <c:pt idx="11153">
                  <c:v>7.4934036939314094E-2</c:v>
                </c:pt>
                <c:pt idx="11154">
                  <c:v>1.7930166719094101E-2</c:v>
                </c:pt>
                <c:pt idx="11155">
                  <c:v>0.33177570093457898</c:v>
                </c:pt>
                <c:pt idx="11156">
                  <c:v>0.12613146095930999</c:v>
                </c:pt>
                <c:pt idx="11157">
                  <c:v>-1.7236507487990899E-2</c:v>
                </c:pt>
                <c:pt idx="11158">
                  <c:v>0.12546816479400699</c:v>
                </c:pt>
                <c:pt idx="11159">
                  <c:v>0.11194833153929</c:v>
                </c:pt>
                <c:pt idx="11160">
                  <c:v>7.4934036939314094E-2</c:v>
                </c:pt>
                <c:pt idx="11161">
                  <c:v>-6.9999999999999896E-2</c:v>
                </c:pt>
                <c:pt idx="11162">
                  <c:v>1.0797342192691101E-2</c:v>
                </c:pt>
                <c:pt idx="11163">
                  <c:v>5.41420118343197E-2</c:v>
                </c:pt>
                <c:pt idx="11164">
                  <c:v>0.11035856573705199</c:v>
                </c:pt>
                <c:pt idx="11165">
                  <c:v>-0.11304347826087</c:v>
                </c:pt>
                <c:pt idx="11166">
                  <c:v>2.23350253807107E-2</c:v>
                </c:pt>
                <c:pt idx="11167">
                  <c:v>-2.7027027027027001E-2</c:v>
                </c:pt>
                <c:pt idx="11168">
                  <c:v>0.25990880392844601</c:v>
                </c:pt>
                <c:pt idx="11169">
                  <c:v>-6.9238900634249603E-2</c:v>
                </c:pt>
                <c:pt idx="11170">
                  <c:v>9.2896174863387901E-2</c:v>
                </c:pt>
                <c:pt idx="11171">
                  <c:v>0.24059293044469801</c:v>
                </c:pt>
                <c:pt idx="11172">
                  <c:v>2.3116042533518299E-2</c:v>
                </c:pt>
                <c:pt idx="11173">
                  <c:v>5.8027582617746501E-2</c:v>
                </c:pt>
                <c:pt idx="11174">
                  <c:v>-1.7034868245940901E-2</c:v>
                </c:pt>
                <c:pt idx="11175">
                  <c:v>-0.14957983193277299</c:v>
                </c:pt>
                <c:pt idx="11176">
                  <c:v>0.20206332266097499</c:v>
                </c:pt>
                <c:pt idx="11177">
                  <c:v>-5.4892601431980798E-2</c:v>
                </c:pt>
                <c:pt idx="11178">
                  <c:v>9.4922737306843197E-2</c:v>
                </c:pt>
                <c:pt idx="11179">
                  <c:v>0.14056224899598399</c:v>
                </c:pt>
                <c:pt idx="11180">
                  <c:v>2.3874118285404301E-2</c:v>
                </c:pt>
                <c:pt idx="11181">
                  <c:v>5.8076225045372097E-2</c:v>
                </c:pt>
                <c:pt idx="11182">
                  <c:v>0.27181208053691303</c:v>
                </c:pt>
                <c:pt idx="11183">
                  <c:v>-1.7017017017017001E-2</c:v>
                </c:pt>
                <c:pt idx="11184">
                  <c:v>-7.4418604651162901E-2</c:v>
                </c:pt>
                <c:pt idx="11185">
                  <c:v>0.155921353452218</c:v>
                </c:pt>
                <c:pt idx="11186">
                  <c:v>5.3447354355959403E-2</c:v>
                </c:pt>
                <c:pt idx="11187">
                  <c:v>-1.4336917562724E-2</c:v>
                </c:pt>
                <c:pt idx="11188">
                  <c:v>0.22479838709677399</c:v>
                </c:pt>
                <c:pt idx="11189">
                  <c:v>7.7502691065662099E-2</c:v>
                </c:pt>
                <c:pt idx="11190">
                  <c:v>4.8674317372378303E-2</c:v>
                </c:pt>
                <c:pt idx="11191">
                  <c:v>-8.2559339525283701E-2</c:v>
                </c:pt>
                <c:pt idx="11192">
                  <c:v>8.6956521739130502E-2</c:v>
                </c:pt>
                <c:pt idx="11193">
                  <c:v>0.20833333333333301</c:v>
                </c:pt>
                <c:pt idx="11194">
                  <c:v>0.18148599269183899</c:v>
                </c:pt>
                <c:pt idx="11195">
                  <c:v>3.9915966386554598E-2</c:v>
                </c:pt>
                <c:pt idx="11196">
                  <c:v>0.15757575757575801</c:v>
                </c:pt>
                <c:pt idx="11197">
                  <c:v>8.5066162570888504E-2</c:v>
                </c:pt>
                <c:pt idx="11198">
                  <c:v>0.148400815097014</c:v>
                </c:pt>
                <c:pt idx="11199">
                  <c:v>0.241187384044527</c:v>
                </c:pt>
                <c:pt idx="11200">
                  <c:v>0.162236480293309</c:v>
                </c:pt>
                <c:pt idx="11201">
                  <c:v>0.30402010050251299</c:v>
                </c:pt>
                <c:pt idx="11202">
                  <c:v>4.3037974683544297E-2</c:v>
                </c:pt>
                <c:pt idx="11203">
                  <c:v>5.3571428571428603E-2</c:v>
                </c:pt>
                <c:pt idx="11204">
                  <c:v>5.7159353348729701E-2</c:v>
                </c:pt>
                <c:pt idx="11205">
                  <c:v>6.7924528301886805E-2</c:v>
                </c:pt>
                <c:pt idx="11206">
                  <c:v>9.00034352456201E-2</c:v>
                </c:pt>
                <c:pt idx="11207">
                  <c:v>0.13298791018998299</c:v>
                </c:pt>
                <c:pt idx="11208">
                  <c:v>3.4899328859060399E-2</c:v>
                </c:pt>
                <c:pt idx="11209">
                  <c:v>6.3802905874921004E-2</c:v>
                </c:pt>
                <c:pt idx="11210">
                  <c:v>4.1918956683744901E-2</c:v>
                </c:pt>
                <c:pt idx="11211">
                  <c:v>-8.0717488789237707E-2</c:v>
                </c:pt>
                <c:pt idx="11212">
                  <c:v>0.102040816326531</c:v>
                </c:pt>
                <c:pt idx="11213">
                  <c:v>4.0822590546347397E-2</c:v>
                </c:pt>
                <c:pt idx="11214">
                  <c:v>-0.21209016393442601</c:v>
                </c:pt>
                <c:pt idx="11215">
                  <c:v>-3.0086690464048899E-2</c:v>
                </c:pt>
                <c:pt idx="11216">
                  <c:v>9.6525096525096499E-2</c:v>
                </c:pt>
                <c:pt idx="11217">
                  <c:v>6.5727699530516506E-2</c:v>
                </c:pt>
                <c:pt idx="11218">
                  <c:v>0.12956810631229199</c:v>
                </c:pt>
                <c:pt idx="11219">
                  <c:v>5.3051317614424401E-2</c:v>
                </c:pt>
                <c:pt idx="11220">
                  <c:v>0.86268656716417902</c:v>
                </c:pt>
                <c:pt idx="11221">
                  <c:v>0.230393996247655</c:v>
                </c:pt>
                <c:pt idx="11222">
                  <c:v>0.157407407407407</c:v>
                </c:pt>
                <c:pt idx="11223">
                  <c:v>0.1640625</c:v>
                </c:pt>
                <c:pt idx="11224">
                  <c:v>0.115882753919564</c:v>
                </c:pt>
                <c:pt idx="11225">
                  <c:v>0.24069598840019299</c:v>
                </c:pt>
                <c:pt idx="11226">
                  <c:v>2.3622047244094401E-2</c:v>
                </c:pt>
                <c:pt idx="11227">
                  <c:v>0.25813449023861201</c:v>
                </c:pt>
                <c:pt idx="11228">
                  <c:v>0.13805970149253699</c:v>
                </c:pt>
                <c:pt idx="11229">
                  <c:v>-3.2352941176470501E-2</c:v>
                </c:pt>
                <c:pt idx="11230">
                  <c:v>0.24639289678135401</c:v>
                </c:pt>
                <c:pt idx="11231">
                  <c:v>3.3444816053510998E-3</c:v>
                </c:pt>
                <c:pt idx="11232">
                  <c:v>0.11101549053356299</c:v>
                </c:pt>
                <c:pt idx="11233">
                  <c:v>0.136301369863014</c:v>
                </c:pt>
                <c:pt idx="11234">
                  <c:v>5.2631578947368397E-2</c:v>
                </c:pt>
                <c:pt idx="11235">
                  <c:v>8.79120879120876E-3</c:v>
                </c:pt>
                <c:pt idx="11236">
                  <c:v>9.0764647467725904E-2</c:v>
                </c:pt>
                <c:pt idx="11237">
                  <c:v>-0.225639629831247</c:v>
                </c:pt>
                <c:pt idx="11238">
                  <c:v>0.41676646706586801</c:v>
                </c:pt>
                <c:pt idx="11239">
                  <c:v>2.32252410166521E-2</c:v>
                </c:pt>
                <c:pt idx="11240">
                  <c:v>0.22598162071846301</c:v>
                </c:pt>
                <c:pt idx="11241">
                  <c:v>-5.3120849933598897E-2</c:v>
                </c:pt>
                <c:pt idx="11242">
                  <c:v>-0.113529662825437</c:v>
                </c:pt>
                <c:pt idx="11243">
                  <c:v>-3.0021443888491799E-2</c:v>
                </c:pt>
                <c:pt idx="11244">
                  <c:v>0.100145843461351</c:v>
                </c:pt>
                <c:pt idx="11245">
                  <c:v>-1.2903225806451601E-2</c:v>
                </c:pt>
                <c:pt idx="11246">
                  <c:v>0.38433515482695801</c:v>
                </c:pt>
                <c:pt idx="11247">
                  <c:v>0.14938186813186799</c:v>
                </c:pt>
                <c:pt idx="11248">
                  <c:v>0.150684931506849</c:v>
                </c:pt>
                <c:pt idx="11249">
                  <c:v>6.1770761839395998E-2</c:v>
                </c:pt>
                <c:pt idx="11250">
                  <c:v>0.11764705882352899</c:v>
                </c:pt>
                <c:pt idx="11251">
                  <c:v>-3.8370720188902099E-2</c:v>
                </c:pt>
                <c:pt idx="11252">
                  <c:v>9.0663788451160299E-2</c:v>
                </c:pt>
                <c:pt idx="11253">
                  <c:v>0.21090909090909099</c:v>
                </c:pt>
                <c:pt idx="11254">
                  <c:v>6.1491160645657197E-2</c:v>
                </c:pt>
                <c:pt idx="11255">
                  <c:v>3.8062283737024201E-2</c:v>
                </c:pt>
                <c:pt idx="11256">
                  <c:v>8.3285468121769096E-2</c:v>
                </c:pt>
                <c:pt idx="11257">
                  <c:v>5.0269299820466802E-2</c:v>
                </c:pt>
                <c:pt idx="11258">
                  <c:v>0.26508226691042103</c:v>
                </c:pt>
                <c:pt idx="11259">
                  <c:v>0.12663755458515299</c:v>
                </c:pt>
                <c:pt idx="11260">
                  <c:v>-0.124423963133641</c:v>
                </c:pt>
                <c:pt idx="11261">
                  <c:v>-9.75103734439835E-2</c:v>
                </c:pt>
                <c:pt idx="11262">
                  <c:v>2.50481695568401E-2</c:v>
                </c:pt>
                <c:pt idx="11263">
                  <c:v>0.117992766726944</c:v>
                </c:pt>
                <c:pt idx="11264">
                  <c:v>0.112097304404997</c:v>
                </c:pt>
                <c:pt idx="11265">
                  <c:v>-1.7094017094016999E-2</c:v>
                </c:pt>
                <c:pt idx="11266">
                  <c:v>1.5993602558976399E-2</c:v>
                </c:pt>
                <c:pt idx="11267">
                  <c:v>0.13939393939393899</c:v>
                </c:pt>
                <c:pt idx="11268">
                  <c:v>1.85144368525458E-2</c:v>
                </c:pt>
                <c:pt idx="11269">
                  <c:v>1.6E-2</c:v>
                </c:pt>
                <c:pt idx="11270">
                  <c:v>2.2602739726027402E-2</c:v>
                </c:pt>
                <c:pt idx="11271">
                  <c:v>1.5532940546331E-2</c:v>
                </c:pt>
                <c:pt idx="11272">
                  <c:v>3.4072900158478699E-2</c:v>
                </c:pt>
                <c:pt idx="11273">
                  <c:v>0.61214953271028005</c:v>
                </c:pt>
                <c:pt idx="11274">
                  <c:v>7.9048140043763704E-2</c:v>
                </c:pt>
                <c:pt idx="11275">
                  <c:v>6.0431654676259002E-2</c:v>
                </c:pt>
                <c:pt idx="11276">
                  <c:v>-3.9321915414190799E-2</c:v>
                </c:pt>
                <c:pt idx="11277">
                  <c:v>-6.8965517241379198E-2</c:v>
                </c:pt>
                <c:pt idx="11278">
                  <c:v>0.20479041916167701</c:v>
                </c:pt>
                <c:pt idx="11279">
                  <c:v>4.2735042735042798E-2</c:v>
                </c:pt>
                <c:pt idx="11280">
                  <c:v>0.118036618620958</c:v>
                </c:pt>
                <c:pt idx="11281">
                  <c:v>6.1179577464788797E-2</c:v>
                </c:pt>
                <c:pt idx="11282">
                  <c:v>0.13003452243958599</c:v>
                </c:pt>
                <c:pt idx="11283">
                  <c:v>-7.4838709677419402E-2</c:v>
                </c:pt>
                <c:pt idx="11284">
                  <c:v>4.6153846153846198E-2</c:v>
                </c:pt>
                <c:pt idx="11285">
                  <c:v>0.15397443023902199</c:v>
                </c:pt>
                <c:pt idx="11286">
                  <c:v>-4.0816326530612297E-2</c:v>
                </c:pt>
                <c:pt idx="11287">
                  <c:v>8.4745762711864403E-2</c:v>
                </c:pt>
                <c:pt idx="11288">
                  <c:v>-2.6607538802660799E-2</c:v>
                </c:pt>
                <c:pt idx="11289">
                  <c:v>0.16282051282051299</c:v>
                </c:pt>
                <c:pt idx="11290">
                  <c:v>0.109510086455331</c:v>
                </c:pt>
                <c:pt idx="11291">
                  <c:v>0.186085035891773</c:v>
                </c:pt>
                <c:pt idx="11292">
                  <c:v>0.3075</c:v>
                </c:pt>
                <c:pt idx="11293">
                  <c:v>0.11044776119403001</c:v>
                </c:pt>
                <c:pt idx="11294">
                  <c:v>0.103739445114596</c:v>
                </c:pt>
                <c:pt idx="11295">
                  <c:v>0.100732600732601</c:v>
                </c:pt>
                <c:pt idx="11296">
                  <c:v>-0.14279696714406101</c:v>
                </c:pt>
                <c:pt idx="11297">
                  <c:v>8.43373493975903E-2</c:v>
                </c:pt>
                <c:pt idx="11298">
                  <c:v>0</c:v>
                </c:pt>
                <c:pt idx="11299">
                  <c:v>-2.7173913043478201E-2</c:v>
                </c:pt>
                <c:pt idx="11300">
                  <c:v>-2.5616698292220099E-2</c:v>
                </c:pt>
                <c:pt idx="11301">
                  <c:v>0.242671009771987</c:v>
                </c:pt>
                <c:pt idx="11302">
                  <c:v>-6.5554231227651603E-3</c:v>
                </c:pt>
                <c:pt idx="11303">
                  <c:v>6.3689809630459102E-2</c:v>
                </c:pt>
                <c:pt idx="11304">
                  <c:v>1.8653690186536901E-2</c:v>
                </c:pt>
                <c:pt idx="11305">
                  <c:v>4.96224379719526E-2</c:v>
                </c:pt>
                <c:pt idx="11306">
                  <c:v>9.2258064516129001E-2</c:v>
                </c:pt>
                <c:pt idx="11307">
                  <c:v>2.5316455696202399E-2</c:v>
                </c:pt>
                <c:pt idx="11308">
                  <c:v>-2.0381328073635799E-2</c:v>
                </c:pt>
                <c:pt idx="11309">
                  <c:v>-3.3333333333333402E-2</c:v>
                </c:pt>
                <c:pt idx="11310">
                  <c:v>-1.79372197309417E-2</c:v>
                </c:pt>
                <c:pt idx="11311">
                  <c:v>0.12121212121212099</c:v>
                </c:pt>
                <c:pt idx="11312">
                  <c:v>-3.9259259259259202E-2</c:v>
                </c:pt>
                <c:pt idx="11313">
                  <c:v>-1.19047619047616E-3</c:v>
                </c:pt>
                <c:pt idx="11314">
                  <c:v>0.13086989992301801</c:v>
                </c:pt>
                <c:pt idx="11315">
                  <c:v>0.18194130925507901</c:v>
                </c:pt>
                <c:pt idx="11316">
                  <c:v>-0.12396694214876</c:v>
                </c:pt>
                <c:pt idx="11317">
                  <c:v>0.20555073720728501</c:v>
                </c:pt>
                <c:pt idx="11318">
                  <c:v>8.0968858131487895E-2</c:v>
                </c:pt>
                <c:pt idx="11319">
                  <c:v>7.2098765432098796E-2</c:v>
                </c:pt>
                <c:pt idx="11320">
                  <c:v>-0.12871287128712899</c:v>
                </c:pt>
                <c:pt idx="11321">
                  <c:v>0.45632798573974998</c:v>
                </c:pt>
                <c:pt idx="11322">
                  <c:v>-4.2391304347826002E-2</c:v>
                </c:pt>
                <c:pt idx="11323">
                  <c:v>-1.9448946515397102E-2</c:v>
                </c:pt>
                <c:pt idx="11324">
                  <c:v>0.100597609561753</c:v>
                </c:pt>
                <c:pt idx="11325">
                  <c:v>0.13289036544850499</c:v>
                </c:pt>
                <c:pt idx="11326">
                  <c:v>-8.7596355991590696E-3</c:v>
                </c:pt>
                <c:pt idx="11327">
                  <c:v>-9.5396931287524994E-2</c:v>
                </c:pt>
                <c:pt idx="11328">
                  <c:v>8.7978509066487506E-2</c:v>
                </c:pt>
                <c:pt idx="11329">
                  <c:v>6.6165413533834497E-2</c:v>
                </c:pt>
                <c:pt idx="11330">
                  <c:v>-0.25</c:v>
                </c:pt>
                <c:pt idx="11331">
                  <c:v>-0.107438016528926</c:v>
                </c:pt>
                <c:pt idx="11332">
                  <c:v>0.26687598116169498</c:v>
                </c:pt>
                <c:pt idx="11333">
                  <c:v>-2.1184608733246801E-2</c:v>
                </c:pt>
                <c:pt idx="11334">
                  <c:v>0.26609442060085797</c:v>
                </c:pt>
                <c:pt idx="11335">
                  <c:v>7.0416666666666697E-2</c:v>
                </c:pt>
                <c:pt idx="11336">
                  <c:v>0.13430583501005999</c:v>
                </c:pt>
                <c:pt idx="11337">
                  <c:v>1.4336917562724099E-2</c:v>
                </c:pt>
                <c:pt idx="11338">
                  <c:v>9.4958394517865904E-2</c:v>
                </c:pt>
                <c:pt idx="11339">
                  <c:v>2.1142857142857199E-2</c:v>
                </c:pt>
                <c:pt idx="11340">
                  <c:v>-2.5000000000000001E-2</c:v>
                </c:pt>
                <c:pt idx="11341">
                  <c:v>7.59493670886075E-2</c:v>
                </c:pt>
                <c:pt idx="11342">
                  <c:v>0.16782644289807599</c:v>
                </c:pt>
                <c:pt idx="11343">
                  <c:v>3.4768211920529798E-2</c:v>
                </c:pt>
                <c:pt idx="11344">
                  <c:v>0.12823674475955599</c:v>
                </c:pt>
                <c:pt idx="11345">
                  <c:v>4.3046357615893899E-2</c:v>
                </c:pt>
                <c:pt idx="11346">
                  <c:v>-0.233921627280885</c:v>
                </c:pt>
                <c:pt idx="11347">
                  <c:v>-0.21929555895865199</c:v>
                </c:pt>
                <c:pt idx="11348">
                  <c:v>-0.114285714285714</c:v>
                </c:pt>
                <c:pt idx="11349">
                  <c:v>0.108727810650888</c:v>
                </c:pt>
                <c:pt idx="11350">
                  <c:v>0.14449213161659499</c:v>
                </c:pt>
                <c:pt idx="11351">
                  <c:v>0.14344827586206901</c:v>
                </c:pt>
                <c:pt idx="11352">
                  <c:v>0.12554653341661401</c:v>
                </c:pt>
                <c:pt idx="11353">
                  <c:v>8.1081081081081099E-2</c:v>
                </c:pt>
                <c:pt idx="11354">
                  <c:v>0.39281045751633997</c:v>
                </c:pt>
                <c:pt idx="11355">
                  <c:v>0.30933333333333302</c:v>
                </c:pt>
                <c:pt idx="11356">
                  <c:v>0.24795640326975499</c:v>
                </c:pt>
                <c:pt idx="11357">
                  <c:v>8.1322393822393896E-2</c:v>
                </c:pt>
                <c:pt idx="11358">
                  <c:v>1.0352379056340901E-2</c:v>
                </c:pt>
                <c:pt idx="11359">
                  <c:v>0.25766871165644201</c:v>
                </c:pt>
                <c:pt idx="11360">
                  <c:v>0.162645914396887</c:v>
                </c:pt>
                <c:pt idx="11361">
                  <c:v>-6.1425061425062297E-3</c:v>
                </c:pt>
                <c:pt idx="11362">
                  <c:v>5.6034482758620802E-2</c:v>
                </c:pt>
                <c:pt idx="11363">
                  <c:v>0.27348265895953799</c:v>
                </c:pt>
                <c:pt idx="11364">
                  <c:v>9.3231162196679498E-2</c:v>
                </c:pt>
                <c:pt idx="11365">
                  <c:v>0.20417853751187101</c:v>
                </c:pt>
                <c:pt idx="11366">
                  <c:v>1.5558698727015499E-2</c:v>
                </c:pt>
                <c:pt idx="11367">
                  <c:v>0.13100000000000001</c:v>
                </c:pt>
                <c:pt idx="11368">
                  <c:v>4.66786355475763E-2</c:v>
                </c:pt>
                <c:pt idx="11369">
                  <c:v>0.362521891418564</c:v>
                </c:pt>
                <c:pt idx="11370">
                  <c:v>0.16080402010050299</c:v>
                </c:pt>
                <c:pt idx="11371">
                  <c:v>0.22555555555555501</c:v>
                </c:pt>
                <c:pt idx="11372">
                  <c:v>0.13170731707317099</c:v>
                </c:pt>
                <c:pt idx="11373">
                  <c:v>-9.6875000000000003E-2</c:v>
                </c:pt>
                <c:pt idx="11374">
                  <c:v>0.15071919949968701</c:v>
                </c:pt>
                <c:pt idx="11375">
                  <c:v>0.27038626609442101</c:v>
                </c:pt>
                <c:pt idx="11376">
                  <c:v>-0.15786314525810299</c:v>
                </c:pt>
                <c:pt idx="11377">
                  <c:v>-2.3622047244094498E-2</c:v>
                </c:pt>
                <c:pt idx="11378">
                  <c:v>-0.14694656488549601</c:v>
                </c:pt>
                <c:pt idx="11379">
                  <c:v>0.18958611481976001</c:v>
                </c:pt>
                <c:pt idx="11380">
                  <c:v>7.9852579852579694E-2</c:v>
                </c:pt>
                <c:pt idx="11381">
                  <c:v>2.3041474654377801E-2</c:v>
                </c:pt>
                <c:pt idx="11382">
                  <c:v>8.2954545454545295E-2</c:v>
                </c:pt>
                <c:pt idx="11383">
                  <c:v>0.37251356238698002</c:v>
                </c:pt>
                <c:pt idx="11384">
                  <c:v>8.7771203155818406E-2</c:v>
                </c:pt>
                <c:pt idx="11385">
                  <c:v>2.3088023088023098E-2</c:v>
                </c:pt>
                <c:pt idx="11386">
                  <c:v>0.17205370462456501</c:v>
                </c:pt>
                <c:pt idx="11387">
                  <c:v>0.123974475843209</c:v>
                </c:pt>
                <c:pt idx="11388">
                  <c:v>-0.213483146067416</c:v>
                </c:pt>
                <c:pt idx="11389">
                  <c:v>0.115254237288136</c:v>
                </c:pt>
                <c:pt idx="11390">
                  <c:v>-2.8520499108734401E-2</c:v>
                </c:pt>
                <c:pt idx="11391">
                  <c:v>2.78728606356968E-2</c:v>
                </c:pt>
                <c:pt idx="11392">
                  <c:v>4.0080160320641302E-2</c:v>
                </c:pt>
                <c:pt idx="11393">
                  <c:v>-5.7110222729868598E-2</c:v>
                </c:pt>
                <c:pt idx="11394">
                  <c:v>-1.10102375893375E-2</c:v>
                </c:pt>
                <c:pt idx="11395">
                  <c:v>-1.3674459638288601E-2</c:v>
                </c:pt>
                <c:pt idx="11396">
                  <c:v>0.11044776119403001</c:v>
                </c:pt>
                <c:pt idx="11397">
                  <c:v>3.0382399161864901E-2</c:v>
                </c:pt>
                <c:pt idx="11398">
                  <c:v>0</c:v>
                </c:pt>
                <c:pt idx="11399">
                  <c:v>0.42418772563176899</c:v>
                </c:pt>
                <c:pt idx="11400">
                  <c:v>0.11554109031733099</c:v>
                </c:pt>
                <c:pt idx="11401">
                  <c:v>0.14993481095176001</c:v>
                </c:pt>
                <c:pt idx="11402">
                  <c:v>4.1067761806980602E-3</c:v>
                </c:pt>
                <c:pt idx="11403">
                  <c:v>0.127773527161438</c:v>
                </c:pt>
                <c:pt idx="11404">
                  <c:v>-2.3163841807909601E-2</c:v>
                </c:pt>
                <c:pt idx="11405">
                  <c:v>8.8489687292082495E-2</c:v>
                </c:pt>
                <c:pt idx="11406">
                  <c:v>1.2891344383057101E-2</c:v>
                </c:pt>
                <c:pt idx="11407">
                  <c:v>8.1775700934579795E-3</c:v>
                </c:pt>
                <c:pt idx="11408">
                  <c:v>2.7543745949449201E-2</c:v>
                </c:pt>
                <c:pt idx="11409">
                  <c:v>-3.6694334830135601E-2</c:v>
                </c:pt>
                <c:pt idx="11410">
                  <c:v>-0.18335901386748801</c:v>
                </c:pt>
                <c:pt idx="11411">
                  <c:v>7.8066914498141293E-2</c:v>
                </c:pt>
                <c:pt idx="11412">
                  <c:v>-0.186046511627907</c:v>
                </c:pt>
                <c:pt idx="11413">
                  <c:v>0.13548883756735899</c:v>
                </c:pt>
                <c:pt idx="11414">
                  <c:v>0.29126213592233002</c:v>
                </c:pt>
                <c:pt idx="11415">
                  <c:v>-3.5971223021581998E-3</c:v>
                </c:pt>
                <c:pt idx="11416">
                  <c:v>-9.1088328075709699E-2</c:v>
                </c:pt>
                <c:pt idx="11417">
                  <c:v>0.24368932038834901</c:v>
                </c:pt>
                <c:pt idx="11418">
                  <c:v>6.6937119675456402E-2</c:v>
                </c:pt>
                <c:pt idx="11419">
                  <c:v>0.11676217765043</c:v>
                </c:pt>
                <c:pt idx="11420">
                  <c:v>0.221435793731041</c:v>
                </c:pt>
                <c:pt idx="11421">
                  <c:v>-0.11413043478260899</c:v>
                </c:pt>
                <c:pt idx="11422">
                  <c:v>-2.8397565922921001E-3</c:v>
                </c:pt>
                <c:pt idx="11423">
                  <c:v>8.9813800657173995E-2</c:v>
                </c:pt>
                <c:pt idx="11424">
                  <c:v>-4.6006389776357903E-2</c:v>
                </c:pt>
                <c:pt idx="11425">
                  <c:v>0.115318416523236</c:v>
                </c:pt>
                <c:pt idx="11426">
                  <c:v>-6.4000000000000098E-2</c:v>
                </c:pt>
                <c:pt idx="11427">
                  <c:v>6.7484662576687005E-2</c:v>
                </c:pt>
                <c:pt idx="11428">
                  <c:v>-0.26358436606291702</c:v>
                </c:pt>
                <c:pt idx="11429">
                  <c:v>0.24700693131695001</c:v>
                </c:pt>
                <c:pt idx="11430">
                  <c:v>0.118367346938776</c:v>
                </c:pt>
                <c:pt idx="11431">
                  <c:v>-0.141742522756827</c:v>
                </c:pt>
                <c:pt idx="11432">
                  <c:v>-0.141742522756827</c:v>
                </c:pt>
                <c:pt idx="11433">
                  <c:v>1.42118863049095E-2</c:v>
                </c:pt>
                <c:pt idx="11434">
                  <c:v>-4.1916167664670601E-2</c:v>
                </c:pt>
                <c:pt idx="11435">
                  <c:v>-3.7656903765690503E-2</c:v>
                </c:pt>
                <c:pt idx="11436">
                  <c:v>5.78880407124681E-2</c:v>
                </c:pt>
                <c:pt idx="11437">
                  <c:v>0.243589743589744</c:v>
                </c:pt>
                <c:pt idx="11438">
                  <c:v>1.7786561264822E-2</c:v>
                </c:pt>
                <c:pt idx="11439">
                  <c:v>-1.6371077762619399E-2</c:v>
                </c:pt>
                <c:pt idx="11440">
                  <c:v>1.22511485451761E-2</c:v>
                </c:pt>
                <c:pt idx="11441">
                  <c:v>5.8484848484848501E-2</c:v>
                </c:pt>
                <c:pt idx="11442">
                  <c:v>6.2715584822827105E-4</c:v>
                </c:pt>
                <c:pt idx="11443">
                  <c:v>-0.16869918699187</c:v>
                </c:pt>
                <c:pt idx="11444">
                  <c:v>-4.7058823529411799E-2</c:v>
                </c:pt>
                <c:pt idx="11445">
                  <c:v>0.25374999999999998</c:v>
                </c:pt>
                <c:pt idx="11446">
                  <c:v>0.40185185185185202</c:v>
                </c:pt>
                <c:pt idx="11447">
                  <c:v>7.5837031060911803E-2</c:v>
                </c:pt>
                <c:pt idx="11448">
                  <c:v>-1.82370820668693E-2</c:v>
                </c:pt>
                <c:pt idx="11449">
                  <c:v>1.3412351840299401E-2</c:v>
                </c:pt>
                <c:pt idx="11450">
                  <c:v>-7.3691967575534298E-2</c:v>
                </c:pt>
                <c:pt idx="11451">
                  <c:v>-7.3204419889502798E-2</c:v>
                </c:pt>
                <c:pt idx="11452">
                  <c:v>-9.0344438170525208E-3</c:v>
                </c:pt>
                <c:pt idx="11453">
                  <c:v>0.21249999999999999</c:v>
                </c:pt>
                <c:pt idx="11454">
                  <c:v>-4.3927648578811401E-2</c:v>
                </c:pt>
                <c:pt idx="11455">
                  <c:v>9.4594594594594697E-2</c:v>
                </c:pt>
                <c:pt idx="11456">
                  <c:v>-8.0227416298168E-2</c:v>
                </c:pt>
                <c:pt idx="11457">
                  <c:v>-1.06177606177606E-2</c:v>
                </c:pt>
                <c:pt idx="11458">
                  <c:v>8.6879432624113406E-2</c:v>
                </c:pt>
                <c:pt idx="11459">
                  <c:v>8.6956521739130106E-3</c:v>
                </c:pt>
                <c:pt idx="11460">
                  <c:v>3.1365313653136502E-2</c:v>
                </c:pt>
                <c:pt idx="11461">
                  <c:v>8.3650190114068504E-2</c:v>
                </c:pt>
                <c:pt idx="11462">
                  <c:v>-3.55618776671408E-2</c:v>
                </c:pt>
                <c:pt idx="11463">
                  <c:v>0.34205607476635502</c:v>
                </c:pt>
                <c:pt idx="11464">
                  <c:v>0.22844827586206901</c:v>
                </c:pt>
                <c:pt idx="11465">
                  <c:v>1.6272189349112499E-2</c:v>
                </c:pt>
                <c:pt idx="11466">
                  <c:v>-8.1967213114754203E-2</c:v>
                </c:pt>
                <c:pt idx="11467">
                  <c:v>0.197474747474747</c:v>
                </c:pt>
                <c:pt idx="11468">
                  <c:v>9.6397767630643193E-3</c:v>
                </c:pt>
                <c:pt idx="11469">
                  <c:v>0.112937812723374</c:v>
                </c:pt>
                <c:pt idx="11470">
                  <c:v>5.1839464882943102E-2</c:v>
                </c:pt>
                <c:pt idx="11471">
                  <c:v>0.141078838174274</c:v>
                </c:pt>
                <c:pt idx="11472">
                  <c:v>0.21463414634146399</c:v>
                </c:pt>
                <c:pt idx="11473">
                  <c:v>0.145142038672714</c:v>
                </c:pt>
                <c:pt idx="11474">
                  <c:v>2.3809523809523701E-2</c:v>
                </c:pt>
                <c:pt idx="11475">
                  <c:v>5.0798258345428199E-2</c:v>
                </c:pt>
                <c:pt idx="11476">
                  <c:v>0.103630363036304</c:v>
                </c:pt>
                <c:pt idx="11477">
                  <c:v>4.0414507772020797E-2</c:v>
                </c:pt>
                <c:pt idx="11478">
                  <c:v>-4.1841004184101404E-3</c:v>
                </c:pt>
                <c:pt idx="11479">
                  <c:v>0.27641099855282197</c:v>
                </c:pt>
                <c:pt idx="11480">
                  <c:v>-6.3291139240507204E-3</c:v>
                </c:pt>
                <c:pt idx="11481">
                  <c:v>-9.8039215686274495E-2</c:v>
                </c:pt>
                <c:pt idx="11482">
                  <c:v>2.1052631578947399E-2</c:v>
                </c:pt>
                <c:pt idx="11483">
                  <c:v>7.5942644715879096E-2</c:v>
                </c:pt>
                <c:pt idx="11484">
                  <c:v>3.3790401567090997E-2</c:v>
                </c:pt>
                <c:pt idx="11485">
                  <c:v>-3.2239493379389902E-2</c:v>
                </c:pt>
                <c:pt idx="11486">
                  <c:v>0.33452914798206301</c:v>
                </c:pt>
                <c:pt idx="11487">
                  <c:v>3.1216361679225101E-2</c:v>
                </c:pt>
                <c:pt idx="11488">
                  <c:v>0.20225020091079601</c:v>
                </c:pt>
                <c:pt idx="11489">
                  <c:v>-8.2857142857142893E-2</c:v>
                </c:pt>
                <c:pt idx="11490">
                  <c:v>4.5751633986928102E-2</c:v>
                </c:pt>
                <c:pt idx="11491">
                  <c:v>8.50455136540961E-2</c:v>
                </c:pt>
                <c:pt idx="11492">
                  <c:v>0.25974025974025999</c:v>
                </c:pt>
                <c:pt idx="11493">
                  <c:v>6.0130718954248201E-2</c:v>
                </c:pt>
                <c:pt idx="11494">
                  <c:v>2.07703927492447E-2</c:v>
                </c:pt>
                <c:pt idx="11495">
                  <c:v>0.214285714285714</c:v>
                </c:pt>
                <c:pt idx="11496">
                  <c:v>0.142585551330798</c:v>
                </c:pt>
                <c:pt idx="11497">
                  <c:v>6.50406504065041E-2</c:v>
                </c:pt>
                <c:pt idx="11498">
                  <c:v>8.7037037037037093E-2</c:v>
                </c:pt>
                <c:pt idx="11499">
                  <c:v>7.53517930095325E-2</c:v>
                </c:pt>
                <c:pt idx="11500">
                  <c:v>0.05</c:v>
                </c:pt>
                <c:pt idx="11501">
                  <c:v>-7.8099270759821204E-2</c:v>
                </c:pt>
                <c:pt idx="11502">
                  <c:v>0.113150867823765</c:v>
                </c:pt>
                <c:pt idx="11503">
                  <c:v>9.7315436241610806E-2</c:v>
                </c:pt>
                <c:pt idx="11504">
                  <c:v>0.35850160959906302</c:v>
                </c:pt>
                <c:pt idx="11505">
                  <c:v>-4.1834271922767501E-2</c:v>
                </c:pt>
                <c:pt idx="11506">
                  <c:v>0.11055155875299801</c:v>
                </c:pt>
                <c:pt idx="11507">
                  <c:v>0.248552123552124</c:v>
                </c:pt>
                <c:pt idx="11508">
                  <c:v>-0.16</c:v>
                </c:pt>
                <c:pt idx="11509">
                  <c:v>-3.0792682926829198E-2</c:v>
                </c:pt>
                <c:pt idx="11510">
                  <c:v>0.27377666248431598</c:v>
                </c:pt>
                <c:pt idx="11511">
                  <c:v>0.14837398373983701</c:v>
                </c:pt>
                <c:pt idx="11512">
                  <c:v>0.34453781512605097</c:v>
                </c:pt>
                <c:pt idx="11513">
                  <c:v>0.60750853242320801</c:v>
                </c:pt>
                <c:pt idx="11514">
                  <c:v>0.39453125</c:v>
                </c:pt>
                <c:pt idx="11515">
                  <c:v>8.5281980742778596E-2</c:v>
                </c:pt>
                <c:pt idx="11516">
                  <c:v>-9.6774193548387899E-3</c:v>
                </c:pt>
                <c:pt idx="11517">
                  <c:v>-6.4705882352941099E-2</c:v>
                </c:pt>
                <c:pt idx="11518">
                  <c:v>-8.6510263929618705E-2</c:v>
                </c:pt>
                <c:pt idx="11519">
                  <c:v>-2.3503325942350401E-2</c:v>
                </c:pt>
                <c:pt idx="11520">
                  <c:v>0.14483260553129601</c:v>
                </c:pt>
                <c:pt idx="11521">
                  <c:v>-3.1582446808510599E-2</c:v>
                </c:pt>
                <c:pt idx="11522">
                  <c:v>4.7861507128309499E-2</c:v>
                </c:pt>
                <c:pt idx="11523">
                  <c:v>0.34412265758091998</c:v>
                </c:pt>
                <c:pt idx="11524">
                  <c:v>0.104864864864865</c:v>
                </c:pt>
                <c:pt idx="11525">
                  <c:v>1.1232799775344001E-2</c:v>
                </c:pt>
                <c:pt idx="11526">
                  <c:v>1.8483591097698902E-2</c:v>
                </c:pt>
                <c:pt idx="11527">
                  <c:v>0.33500000000000002</c:v>
                </c:pt>
                <c:pt idx="11528">
                  <c:v>0.12201591511936299</c:v>
                </c:pt>
                <c:pt idx="11529">
                  <c:v>0.16404886561954601</c:v>
                </c:pt>
                <c:pt idx="11530">
                  <c:v>9.0909090909090898E-2</c:v>
                </c:pt>
                <c:pt idx="11531">
                  <c:v>0.206840390879479</c:v>
                </c:pt>
                <c:pt idx="11532">
                  <c:v>6.1116751269035499E-2</c:v>
                </c:pt>
                <c:pt idx="11533">
                  <c:v>2.15920077344505E-2</c:v>
                </c:pt>
                <c:pt idx="11534">
                  <c:v>-4.66926070038911E-2</c:v>
                </c:pt>
                <c:pt idx="11535">
                  <c:v>6.6518847006652396E-3</c:v>
                </c:pt>
                <c:pt idx="11536">
                  <c:v>0.16959064327485401</c:v>
                </c:pt>
                <c:pt idx="11537">
                  <c:v>-5.0526315789473697E-2</c:v>
                </c:pt>
                <c:pt idx="11538">
                  <c:v>0.25</c:v>
                </c:pt>
                <c:pt idx="11539">
                  <c:v>3.8118131868131899E-2</c:v>
                </c:pt>
                <c:pt idx="11540">
                  <c:v>-1.9313304721029999E-2</c:v>
                </c:pt>
                <c:pt idx="11541">
                  <c:v>-8.0448065173116201E-2</c:v>
                </c:pt>
                <c:pt idx="11542">
                  <c:v>1.8415417558886499E-2</c:v>
                </c:pt>
                <c:pt idx="11543">
                  <c:v>0.27449947312960998</c:v>
                </c:pt>
                <c:pt idx="11544">
                  <c:v>6.6615620214395002E-2</c:v>
                </c:pt>
                <c:pt idx="11545">
                  <c:v>-2.3856858846918499E-2</c:v>
                </c:pt>
                <c:pt idx="11546">
                  <c:v>0.26027397260273999</c:v>
                </c:pt>
                <c:pt idx="11547">
                  <c:v>2.51572327044026E-2</c:v>
                </c:pt>
                <c:pt idx="11548">
                  <c:v>6.0296846011132898E-3</c:v>
                </c:pt>
                <c:pt idx="11549">
                  <c:v>0.1005331302361</c:v>
                </c:pt>
                <c:pt idx="11550">
                  <c:v>0.61930783242258702</c:v>
                </c:pt>
                <c:pt idx="11551">
                  <c:v>0.14268762978344701</c:v>
                </c:pt>
                <c:pt idx="11552">
                  <c:v>0.201012658227848</c:v>
                </c:pt>
                <c:pt idx="11553">
                  <c:v>0.19634703196347</c:v>
                </c:pt>
                <c:pt idx="11554">
                  <c:v>5.1282051282051301E-2</c:v>
                </c:pt>
                <c:pt idx="11555">
                  <c:v>0.12255892255892301</c:v>
                </c:pt>
                <c:pt idx="11556">
                  <c:v>-2.7154236060825499E-2</c:v>
                </c:pt>
                <c:pt idx="11557">
                  <c:v>-8.0769230769230704E-2</c:v>
                </c:pt>
                <c:pt idx="11558">
                  <c:v>6.6091954022988494E-2</c:v>
                </c:pt>
                <c:pt idx="11559">
                  <c:v>0.60429447852760698</c:v>
                </c:pt>
                <c:pt idx="11560">
                  <c:v>-4.4711014176662997E-2</c:v>
                </c:pt>
                <c:pt idx="11561">
                  <c:v>-2.4999999999999502E-3</c:v>
                </c:pt>
                <c:pt idx="11562">
                  <c:v>-6.8493150684931503E-2</c:v>
                </c:pt>
                <c:pt idx="11563">
                  <c:v>-1.19863013698631E-2</c:v>
                </c:pt>
                <c:pt idx="11564">
                  <c:v>2.66666666666667E-2</c:v>
                </c:pt>
                <c:pt idx="11565">
                  <c:v>5.3423992229237598E-2</c:v>
                </c:pt>
                <c:pt idx="11566">
                  <c:v>0.10175090849025401</c:v>
                </c:pt>
                <c:pt idx="11567">
                  <c:v>0.22222222222222199</c:v>
                </c:pt>
                <c:pt idx="11568">
                  <c:v>-1.8544935805991401E-2</c:v>
                </c:pt>
                <c:pt idx="11569">
                  <c:v>0.15195632393084599</c:v>
                </c:pt>
                <c:pt idx="11570">
                  <c:v>-7.5532601678502301E-2</c:v>
                </c:pt>
                <c:pt idx="11571">
                  <c:v>0.121840570317563</c:v>
                </c:pt>
                <c:pt idx="11572">
                  <c:v>2.86195286195286E-2</c:v>
                </c:pt>
                <c:pt idx="11573">
                  <c:v>2.0400000000000099E-2</c:v>
                </c:pt>
                <c:pt idx="11574">
                  <c:v>0.338983050847458</c:v>
                </c:pt>
                <c:pt idx="11575">
                  <c:v>0.15870307167235501</c:v>
                </c:pt>
                <c:pt idx="11576">
                  <c:v>-5.6806550665301901E-2</c:v>
                </c:pt>
                <c:pt idx="11577">
                  <c:v>1.12130479102956E-2</c:v>
                </c:pt>
                <c:pt idx="11578">
                  <c:v>4.9180327868852403E-2</c:v>
                </c:pt>
                <c:pt idx="11579">
                  <c:v>0.05</c:v>
                </c:pt>
              </c:numCache>
            </c:numRef>
          </c:val>
          <c:extLst>
            <c:ext xmlns:c16="http://schemas.microsoft.com/office/drawing/2014/chart" uri="{C3380CC4-5D6E-409C-BE32-E72D297353CC}">
              <c16:uniqueId val="{00000002-7F76-48F8-8A45-F1FC20F76FD5}"/>
            </c:ext>
          </c:extLst>
        </c:ser>
        <c:ser>
          <c:idx val="3"/>
          <c:order val="3"/>
          <c:tx>
            <c:strRef>
              <c:f>StocksCluster!$H$1</c:f>
              <c:strCache>
                <c:ptCount val="1"/>
                <c:pt idx="0">
                  <c:v>ReturnAug</c:v>
                </c:pt>
              </c:strCache>
            </c:strRef>
          </c:tx>
          <c:spPr>
            <a:solidFill>
              <a:schemeClr val="accent4"/>
            </a:solidFill>
            <a:ln w="19050">
              <a:noFill/>
            </a:ln>
            <a:effectLst/>
          </c:spPr>
          <c:invertIfNegative val="0"/>
          <c:cat>
            <c:numRef>
              <c:f>StocksCluster!$D$2:$D$11581</c:f>
              <c:numCache>
                <c:formatCode>General</c:formatCode>
                <c:ptCount val="11580"/>
                <c:pt idx="0">
                  <c:v>0.183098592</c:v>
                </c:pt>
                <c:pt idx="1">
                  <c:v>-8.4428043999999994E-2</c:v>
                </c:pt>
                <c:pt idx="2">
                  <c:v>-0.162352941</c:v>
                </c:pt>
                <c:pt idx="3">
                  <c:v>-2.4679171E-2</c:v>
                </c:pt>
                <c:pt idx="4">
                  <c:v>0.18933823499999999</c:v>
                </c:pt>
                <c:pt idx="5">
                  <c:v>-0.06</c:v>
                </c:pt>
                <c:pt idx="6">
                  <c:v>-1.2757605E-2</c:v>
                </c:pt>
                <c:pt idx="7">
                  <c:v>-0.156512821</c:v>
                </c:pt>
                <c:pt idx="8">
                  <c:v>0.18181818199999999</c:v>
                </c:pt>
                <c:pt idx="9">
                  <c:v>-6.7272727000000004E-2</c:v>
                </c:pt>
                <c:pt idx="10">
                  <c:v>-3.4926471000000001E-2</c:v>
                </c:pt>
                <c:pt idx="11">
                  <c:v>-0.43700379700000003</c:v>
                </c:pt>
                <c:pt idx="12">
                  <c:v>7.6630593999999996E-2</c:v>
                </c:pt>
                <c:pt idx="13">
                  <c:v>-0.19690660300000001</c:v>
                </c:pt>
                <c:pt idx="14">
                  <c:v>6.9413741000000001E-2</c:v>
                </c:pt>
                <c:pt idx="15">
                  <c:v>0.13678892200000001</c:v>
                </c:pt>
                <c:pt idx="16">
                  <c:v>8.1608040000000007E-2</c:v>
                </c:pt>
                <c:pt idx="17">
                  <c:v>9.9423630999999998E-2</c:v>
                </c:pt>
                <c:pt idx="18">
                  <c:v>-0.30376482700000002</c:v>
                </c:pt>
                <c:pt idx="19">
                  <c:v>-0.14711111099999999</c:v>
                </c:pt>
                <c:pt idx="20">
                  <c:v>0.14625042399999999</c:v>
                </c:pt>
                <c:pt idx="21">
                  <c:v>5.1261514000000001E-2</c:v>
                </c:pt>
                <c:pt idx="22">
                  <c:v>0.393939394</c:v>
                </c:pt>
                <c:pt idx="23">
                  <c:v>-0.319948187</c:v>
                </c:pt>
                <c:pt idx="24">
                  <c:v>0</c:v>
                </c:pt>
                <c:pt idx="25">
                  <c:v>-9.9599999999999994E-2</c:v>
                </c:pt>
                <c:pt idx="26">
                  <c:v>-2.7936507999999999E-2</c:v>
                </c:pt>
                <c:pt idx="27">
                  <c:v>-2.7950310999999999E-2</c:v>
                </c:pt>
                <c:pt idx="28">
                  <c:v>-2.4370429999999998E-3</c:v>
                </c:pt>
                <c:pt idx="29">
                  <c:v>-0.172707889</c:v>
                </c:pt>
                <c:pt idx="30">
                  <c:v>-8.8571428999999993E-2</c:v>
                </c:pt>
                <c:pt idx="31">
                  <c:v>2.3573200999999998E-2</c:v>
                </c:pt>
                <c:pt idx="32">
                  <c:v>-0.42432432399999997</c:v>
                </c:pt>
                <c:pt idx="33">
                  <c:v>-0.12121212100000001</c:v>
                </c:pt>
                <c:pt idx="34">
                  <c:v>-6.8948163000000007E-2</c:v>
                </c:pt>
                <c:pt idx="35">
                  <c:v>9.9729730000000003E-2</c:v>
                </c:pt>
                <c:pt idx="36">
                  <c:v>-0.14285714299999999</c:v>
                </c:pt>
                <c:pt idx="37">
                  <c:v>-0.34562760300000001</c:v>
                </c:pt>
                <c:pt idx="38">
                  <c:v>-0.04</c:v>
                </c:pt>
                <c:pt idx="39">
                  <c:v>0.17826688199999999</c:v>
                </c:pt>
                <c:pt idx="40">
                  <c:v>-0.34382352900000002</c:v>
                </c:pt>
                <c:pt idx="41">
                  <c:v>-5.1948052000000002E-2</c:v>
                </c:pt>
                <c:pt idx="42">
                  <c:v>-0.235428571</c:v>
                </c:pt>
                <c:pt idx="43">
                  <c:v>6.5403934999999996E-2</c:v>
                </c:pt>
                <c:pt idx="44">
                  <c:v>-0.111241379</c:v>
                </c:pt>
                <c:pt idx="45">
                  <c:v>-0.48183882</c:v>
                </c:pt>
                <c:pt idx="46">
                  <c:v>-0.112727273</c:v>
                </c:pt>
                <c:pt idx="47">
                  <c:v>-8.1967212999999997E-2</c:v>
                </c:pt>
                <c:pt idx="48">
                  <c:v>-0.49255750999999998</c:v>
                </c:pt>
                <c:pt idx="49">
                  <c:v>0.149107981</c:v>
                </c:pt>
                <c:pt idx="50">
                  <c:v>-0.24072727299999999</c:v>
                </c:pt>
                <c:pt idx="51">
                  <c:v>5.6842104999999997E-2</c:v>
                </c:pt>
                <c:pt idx="52">
                  <c:v>-0.38089758299999998</c:v>
                </c:pt>
                <c:pt idx="53">
                  <c:v>-6.2091502999999999E-2</c:v>
                </c:pt>
                <c:pt idx="54">
                  <c:v>1.6710642000000001E-2</c:v>
                </c:pt>
                <c:pt idx="55">
                  <c:v>-0.20218181800000001</c:v>
                </c:pt>
                <c:pt idx="56">
                  <c:v>-0.13694915299999999</c:v>
                </c:pt>
                <c:pt idx="57">
                  <c:v>-2.6666667000000002E-2</c:v>
                </c:pt>
                <c:pt idx="58">
                  <c:v>-0.46428571400000002</c:v>
                </c:pt>
                <c:pt idx="59">
                  <c:v>-0.229885057</c:v>
                </c:pt>
                <c:pt idx="60">
                  <c:v>-4.9149338000000001E-2</c:v>
                </c:pt>
                <c:pt idx="61">
                  <c:v>-0.15663202900000001</c:v>
                </c:pt>
                <c:pt idx="62">
                  <c:v>0.13911595500000001</c:v>
                </c:pt>
                <c:pt idx="63">
                  <c:v>-0.10226087</c:v>
                </c:pt>
                <c:pt idx="64">
                  <c:v>5.8073654000000002E-2</c:v>
                </c:pt>
                <c:pt idx="65">
                  <c:v>9.1863517000000006E-2</c:v>
                </c:pt>
                <c:pt idx="66">
                  <c:v>-8.6757991000000007E-2</c:v>
                </c:pt>
                <c:pt idx="67">
                  <c:v>5.5813950000000003E-3</c:v>
                </c:pt>
                <c:pt idx="68">
                  <c:v>-0.27184466000000002</c:v>
                </c:pt>
                <c:pt idx="69">
                  <c:v>-0.215384615</c:v>
                </c:pt>
                <c:pt idx="70">
                  <c:v>0</c:v>
                </c:pt>
                <c:pt idx="71">
                  <c:v>-0.120987654</c:v>
                </c:pt>
                <c:pt idx="72">
                  <c:v>2.4373012999999999E-2</c:v>
                </c:pt>
                <c:pt idx="73">
                  <c:v>-0.18181818199999999</c:v>
                </c:pt>
                <c:pt idx="74">
                  <c:v>-0.265445545</c:v>
                </c:pt>
                <c:pt idx="75">
                  <c:v>7.7562327E-2</c:v>
                </c:pt>
                <c:pt idx="76">
                  <c:v>0</c:v>
                </c:pt>
                <c:pt idx="77">
                  <c:v>2.4313725000000001E-2</c:v>
                </c:pt>
                <c:pt idx="78">
                  <c:v>-0.82650273200000002</c:v>
                </c:pt>
                <c:pt idx="79">
                  <c:v>-0.13989927299999999</c:v>
                </c:pt>
                <c:pt idx="80">
                  <c:v>-9.5712097999999995E-2</c:v>
                </c:pt>
                <c:pt idx="81">
                  <c:v>0.19603916299999999</c:v>
                </c:pt>
                <c:pt idx="82">
                  <c:v>0.111026284</c:v>
                </c:pt>
                <c:pt idx="83">
                  <c:v>2.0408163E-2</c:v>
                </c:pt>
                <c:pt idx="84">
                  <c:v>0</c:v>
                </c:pt>
                <c:pt idx="85">
                  <c:v>-0.135317997</c:v>
                </c:pt>
                <c:pt idx="86">
                  <c:v>0.31434830200000002</c:v>
                </c:pt>
                <c:pt idx="87">
                  <c:v>0</c:v>
                </c:pt>
                <c:pt idx="88">
                  <c:v>-0.185185185</c:v>
                </c:pt>
                <c:pt idx="89">
                  <c:v>3.3596837999999997E-2</c:v>
                </c:pt>
                <c:pt idx="90">
                  <c:v>-0.302423838</c:v>
                </c:pt>
                <c:pt idx="91">
                  <c:v>5.2155772000000003E-2</c:v>
                </c:pt>
                <c:pt idx="92">
                  <c:v>0.2</c:v>
                </c:pt>
                <c:pt idx="93">
                  <c:v>-0.63262307100000004</c:v>
                </c:pt>
                <c:pt idx="94">
                  <c:v>-0.179487179</c:v>
                </c:pt>
                <c:pt idx="95">
                  <c:v>-4.0855287999999997E-2</c:v>
                </c:pt>
                <c:pt idx="96">
                  <c:v>2.2332505999999998E-2</c:v>
                </c:pt>
                <c:pt idx="97">
                  <c:v>-6.1389338000000002E-2</c:v>
                </c:pt>
                <c:pt idx="98">
                  <c:v>-1.1560694E-2</c:v>
                </c:pt>
                <c:pt idx="99">
                  <c:v>-0.19791666699999999</c:v>
                </c:pt>
                <c:pt idx="100">
                  <c:v>-0.19554455400000001</c:v>
                </c:pt>
                <c:pt idx="101">
                  <c:v>7.1999999999999995E-2</c:v>
                </c:pt>
                <c:pt idx="102">
                  <c:v>-9.0909090999999997E-2</c:v>
                </c:pt>
                <c:pt idx="103">
                  <c:v>-0.48601973700000001</c:v>
                </c:pt>
                <c:pt idx="104">
                  <c:v>-5.4481546999999998E-2</c:v>
                </c:pt>
                <c:pt idx="105">
                  <c:v>0</c:v>
                </c:pt>
                <c:pt idx="106">
                  <c:v>-0.27219564099999999</c:v>
                </c:pt>
                <c:pt idx="107">
                  <c:v>-0.238648948</c:v>
                </c:pt>
                <c:pt idx="108">
                  <c:v>-6.2950505000000004E-2</c:v>
                </c:pt>
                <c:pt idx="109">
                  <c:v>-0.33003300299999999</c:v>
                </c:pt>
                <c:pt idx="110">
                  <c:v>4.6213591999999998E-2</c:v>
                </c:pt>
                <c:pt idx="111">
                  <c:v>-0.17264203</c:v>
                </c:pt>
                <c:pt idx="112">
                  <c:v>3.7948717999999999E-2</c:v>
                </c:pt>
                <c:pt idx="113">
                  <c:v>-6.5222929999999998E-2</c:v>
                </c:pt>
                <c:pt idx="114">
                  <c:v>0.12732600699999999</c:v>
                </c:pt>
                <c:pt idx="115">
                  <c:v>0.36988847600000002</c:v>
                </c:pt>
                <c:pt idx="116">
                  <c:v>0</c:v>
                </c:pt>
                <c:pt idx="117">
                  <c:v>2.7777777999999999E-2</c:v>
                </c:pt>
                <c:pt idx="118">
                  <c:v>0.115384615</c:v>
                </c:pt>
                <c:pt idx="119">
                  <c:v>3.2258065000000002E-2</c:v>
                </c:pt>
                <c:pt idx="120">
                  <c:v>0.1792</c:v>
                </c:pt>
                <c:pt idx="121">
                  <c:v>-0.28727556599999998</c:v>
                </c:pt>
                <c:pt idx="122">
                  <c:v>-0.12723658099999999</c:v>
                </c:pt>
                <c:pt idx="123">
                  <c:v>9.6491227999999998E-2</c:v>
                </c:pt>
                <c:pt idx="124">
                  <c:v>-0.1</c:v>
                </c:pt>
                <c:pt idx="125">
                  <c:v>-0.35600724500000003</c:v>
                </c:pt>
                <c:pt idx="126">
                  <c:v>-0.52480000000000004</c:v>
                </c:pt>
                <c:pt idx="127">
                  <c:v>4.0816326999999999E-2</c:v>
                </c:pt>
                <c:pt idx="128">
                  <c:v>0</c:v>
                </c:pt>
                <c:pt idx="129">
                  <c:v>-6.25E-2</c:v>
                </c:pt>
                <c:pt idx="130">
                  <c:v>-3.8461538000000003E-2</c:v>
                </c:pt>
                <c:pt idx="131">
                  <c:v>-0.04</c:v>
                </c:pt>
                <c:pt idx="132">
                  <c:v>-5.9095477E-2</c:v>
                </c:pt>
                <c:pt idx="133">
                  <c:v>-2.9356060999999999E-2</c:v>
                </c:pt>
                <c:pt idx="134">
                  <c:v>-0.40633333300000002</c:v>
                </c:pt>
                <c:pt idx="135">
                  <c:v>2.7662519999999999E-3</c:v>
                </c:pt>
                <c:pt idx="136">
                  <c:v>-2.9230769E-2</c:v>
                </c:pt>
                <c:pt idx="137">
                  <c:v>-1.7543860000000001E-2</c:v>
                </c:pt>
                <c:pt idx="138">
                  <c:v>0.19538334700000001</c:v>
                </c:pt>
                <c:pt idx="139">
                  <c:v>4.9839227999999999E-2</c:v>
                </c:pt>
                <c:pt idx="140">
                  <c:v>-5.2631578999999998E-2</c:v>
                </c:pt>
                <c:pt idx="141">
                  <c:v>-3.4705882E-2</c:v>
                </c:pt>
                <c:pt idx="142">
                  <c:v>-0.119241192</c:v>
                </c:pt>
                <c:pt idx="143">
                  <c:v>-5.8823528999999999E-2</c:v>
                </c:pt>
                <c:pt idx="144">
                  <c:v>-4.0511726999999997E-2</c:v>
                </c:pt>
                <c:pt idx="145">
                  <c:v>-0.26103216200000001</c:v>
                </c:pt>
                <c:pt idx="146">
                  <c:v>-0.105777778</c:v>
                </c:pt>
                <c:pt idx="147">
                  <c:v>-0.27058823500000001</c:v>
                </c:pt>
                <c:pt idx="148">
                  <c:v>-0.263333333</c:v>
                </c:pt>
                <c:pt idx="149">
                  <c:v>1.3143482999999999E-2</c:v>
                </c:pt>
                <c:pt idx="150">
                  <c:v>-1.0582009999999999E-3</c:v>
                </c:pt>
                <c:pt idx="151">
                  <c:v>0.45837398400000001</c:v>
                </c:pt>
                <c:pt idx="152">
                  <c:v>-0.25877192999999998</c:v>
                </c:pt>
                <c:pt idx="153">
                  <c:v>-0.125418683</c:v>
                </c:pt>
                <c:pt idx="154">
                  <c:v>1.7333332999999999E-2</c:v>
                </c:pt>
                <c:pt idx="155">
                  <c:v>1.1846002E-2</c:v>
                </c:pt>
                <c:pt idx="156">
                  <c:v>-0.16958042000000001</c:v>
                </c:pt>
                <c:pt idx="157">
                  <c:v>0</c:v>
                </c:pt>
                <c:pt idx="158">
                  <c:v>2.9380902E-2</c:v>
                </c:pt>
                <c:pt idx="159">
                  <c:v>-4.0312094E-2</c:v>
                </c:pt>
                <c:pt idx="160">
                  <c:v>-4.3858146000000001E-2</c:v>
                </c:pt>
                <c:pt idx="161">
                  <c:v>0.133553174</c:v>
                </c:pt>
                <c:pt idx="162">
                  <c:v>-3.4926471000000001E-2</c:v>
                </c:pt>
                <c:pt idx="163">
                  <c:v>-0.18371212100000001</c:v>
                </c:pt>
                <c:pt idx="164">
                  <c:v>0</c:v>
                </c:pt>
                <c:pt idx="165">
                  <c:v>-1.0633156E-2</c:v>
                </c:pt>
                <c:pt idx="166">
                  <c:v>7.0224719000000005E-2</c:v>
                </c:pt>
                <c:pt idx="167">
                  <c:v>-0.21845924799999999</c:v>
                </c:pt>
                <c:pt idx="168">
                  <c:v>8.5714286000000001E-2</c:v>
                </c:pt>
                <c:pt idx="169">
                  <c:v>0.208459215</c:v>
                </c:pt>
                <c:pt idx="170">
                  <c:v>5.8201058E-2</c:v>
                </c:pt>
                <c:pt idx="171">
                  <c:v>-8.6481112999999998E-2</c:v>
                </c:pt>
                <c:pt idx="172">
                  <c:v>6.3291138999999996E-2</c:v>
                </c:pt>
                <c:pt idx="173">
                  <c:v>0.14048780499999999</c:v>
                </c:pt>
                <c:pt idx="174">
                  <c:v>1.1111111E-2</c:v>
                </c:pt>
                <c:pt idx="175">
                  <c:v>-1.0666666999999999E-2</c:v>
                </c:pt>
                <c:pt idx="176">
                  <c:v>3.5714285999999998E-2</c:v>
                </c:pt>
                <c:pt idx="177">
                  <c:v>0.24578651700000001</c:v>
                </c:pt>
                <c:pt idx="178">
                  <c:v>0.38384845499999998</c:v>
                </c:pt>
                <c:pt idx="179">
                  <c:v>1.2131148E-2</c:v>
                </c:pt>
                <c:pt idx="180">
                  <c:v>-0.27820224700000001</c:v>
                </c:pt>
                <c:pt idx="181">
                  <c:v>-0.12</c:v>
                </c:pt>
                <c:pt idx="182">
                  <c:v>3.3834586E-2</c:v>
                </c:pt>
                <c:pt idx="183">
                  <c:v>-4.2857143E-2</c:v>
                </c:pt>
                <c:pt idx="184">
                  <c:v>1.2345679E-2</c:v>
                </c:pt>
                <c:pt idx="185">
                  <c:v>-9.3395965999999997E-2</c:v>
                </c:pt>
                <c:pt idx="186">
                  <c:v>-0.17232890200000001</c:v>
                </c:pt>
                <c:pt idx="187">
                  <c:v>4.8000000000000001E-2</c:v>
                </c:pt>
                <c:pt idx="188">
                  <c:v>6.8682872000000006E-2</c:v>
                </c:pt>
                <c:pt idx="189">
                  <c:v>-0.05</c:v>
                </c:pt>
                <c:pt idx="190">
                  <c:v>-0.56674645599999995</c:v>
                </c:pt>
                <c:pt idx="191">
                  <c:v>0.14628821</c:v>
                </c:pt>
                <c:pt idx="192">
                  <c:v>4.3997016999999999E-2</c:v>
                </c:pt>
                <c:pt idx="193">
                  <c:v>0.55172413799999998</c:v>
                </c:pt>
                <c:pt idx="194">
                  <c:v>-0.18114328099999999</c:v>
                </c:pt>
                <c:pt idx="195">
                  <c:v>0.17866004999999999</c:v>
                </c:pt>
                <c:pt idx="196">
                  <c:v>0</c:v>
                </c:pt>
                <c:pt idx="197">
                  <c:v>0.22</c:v>
                </c:pt>
                <c:pt idx="198">
                  <c:v>3.9445629000000003E-2</c:v>
                </c:pt>
                <c:pt idx="199">
                  <c:v>-0.16142857099999999</c:v>
                </c:pt>
                <c:pt idx="200">
                  <c:v>-0.14772727299999999</c:v>
                </c:pt>
                <c:pt idx="201">
                  <c:v>8.4444443999999994E-2</c:v>
                </c:pt>
                <c:pt idx="202">
                  <c:v>-2.1507226000000001E-2</c:v>
                </c:pt>
                <c:pt idx="203">
                  <c:v>0.133447391</c:v>
                </c:pt>
                <c:pt idx="204">
                  <c:v>-6.6187595000000002E-2</c:v>
                </c:pt>
                <c:pt idx="205">
                  <c:v>-0.31402438999999999</c:v>
                </c:pt>
                <c:pt idx="206">
                  <c:v>0.189446367</c:v>
                </c:pt>
                <c:pt idx="207">
                  <c:v>-8.1411130000000002E-3</c:v>
                </c:pt>
                <c:pt idx="208">
                  <c:v>1.7647059E-2</c:v>
                </c:pt>
                <c:pt idx="209">
                  <c:v>-0.132930514</c:v>
                </c:pt>
                <c:pt idx="210">
                  <c:v>-0.32896461300000002</c:v>
                </c:pt>
                <c:pt idx="211">
                  <c:v>0.31578947400000001</c:v>
                </c:pt>
                <c:pt idx="212">
                  <c:v>-5.5555555999999999E-2</c:v>
                </c:pt>
                <c:pt idx="213">
                  <c:v>-0.113351878</c:v>
                </c:pt>
                <c:pt idx="214">
                  <c:v>-9.3676809999999992E-3</c:v>
                </c:pt>
                <c:pt idx="215">
                  <c:v>1.6444664000000001E-2</c:v>
                </c:pt>
                <c:pt idx="216">
                  <c:v>7.5793969000000003E-2</c:v>
                </c:pt>
                <c:pt idx="217">
                  <c:v>6.8571429999999996E-3</c:v>
                </c:pt>
                <c:pt idx="218">
                  <c:v>-7.4626866E-2</c:v>
                </c:pt>
                <c:pt idx="219">
                  <c:v>0</c:v>
                </c:pt>
                <c:pt idx="220">
                  <c:v>-0.12790697700000001</c:v>
                </c:pt>
                <c:pt idx="221">
                  <c:v>4.9475261999999999E-2</c:v>
                </c:pt>
                <c:pt idx="222">
                  <c:v>-2.7916251E-2</c:v>
                </c:pt>
                <c:pt idx="223">
                  <c:v>-5.8740602000000003E-2</c:v>
                </c:pt>
                <c:pt idx="224">
                  <c:v>-0.38153846200000002</c:v>
                </c:pt>
                <c:pt idx="225">
                  <c:v>-6.5597670000000002E-3</c:v>
                </c:pt>
                <c:pt idx="226">
                  <c:v>-0.10420264799999999</c:v>
                </c:pt>
                <c:pt idx="227">
                  <c:v>0</c:v>
                </c:pt>
                <c:pt idx="228">
                  <c:v>5.5353535000000002E-2</c:v>
                </c:pt>
                <c:pt idx="229">
                  <c:v>-1.4136905E-2</c:v>
                </c:pt>
                <c:pt idx="230">
                  <c:v>0.33374689800000001</c:v>
                </c:pt>
                <c:pt idx="231">
                  <c:v>0.115807759</c:v>
                </c:pt>
                <c:pt idx="232">
                  <c:v>-9.3809524000000005E-2</c:v>
                </c:pt>
                <c:pt idx="233">
                  <c:v>-3.0970929000000001E-2</c:v>
                </c:pt>
                <c:pt idx="234">
                  <c:v>2.5833333E-2</c:v>
                </c:pt>
                <c:pt idx="235">
                  <c:v>0.17414141399999999</c:v>
                </c:pt>
                <c:pt idx="236">
                  <c:v>-0.29331660999999998</c:v>
                </c:pt>
                <c:pt idx="237">
                  <c:v>4.9708738000000002E-2</c:v>
                </c:pt>
                <c:pt idx="238">
                  <c:v>-0.11021505400000001</c:v>
                </c:pt>
                <c:pt idx="239">
                  <c:v>-2.8169013999999999E-2</c:v>
                </c:pt>
                <c:pt idx="240">
                  <c:v>-0.33</c:v>
                </c:pt>
                <c:pt idx="241">
                  <c:v>-0.41253508</c:v>
                </c:pt>
                <c:pt idx="242">
                  <c:v>-0.11021505400000001</c:v>
                </c:pt>
                <c:pt idx="243">
                  <c:v>6.8947367999999995E-2</c:v>
                </c:pt>
                <c:pt idx="244">
                  <c:v>-0.15592515600000001</c:v>
                </c:pt>
                <c:pt idx="245">
                  <c:v>-0.14000000000000001</c:v>
                </c:pt>
                <c:pt idx="246">
                  <c:v>0.25366189900000002</c:v>
                </c:pt>
                <c:pt idx="247">
                  <c:v>0.14617169399999999</c:v>
                </c:pt>
                <c:pt idx="248">
                  <c:v>-9.6385542000000005E-2</c:v>
                </c:pt>
                <c:pt idx="249">
                  <c:v>0</c:v>
                </c:pt>
                <c:pt idx="250">
                  <c:v>8.3787181000000002E-2</c:v>
                </c:pt>
                <c:pt idx="251">
                  <c:v>-0.112255965</c:v>
                </c:pt>
                <c:pt idx="252">
                  <c:v>7.4455445999999995E-2</c:v>
                </c:pt>
                <c:pt idx="253">
                  <c:v>-0.165333333</c:v>
                </c:pt>
                <c:pt idx="254">
                  <c:v>-2.7409372000000001E-2</c:v>
                </c:pt>
                <c:pt idx="255">
                  <c:v>-9.8087679999999997E-2</c:v>
                </c:pt>
                <c:pt idx="256">
                  <c:v>-0.36476821199999998</c:v>
                </c:pt>
                <c:pt idx="257">
                  <c:v>-6.4692760000000002E-2</c:v>
                </c:pt>
                <c:pt idx="258">
                  <c:v>-0.32800000000000001</c:v>
                </c:pt>
                <c:pt idx="259">
                  <c:v>-0.11820331000000001</c:v>
                </c:pt>
                <c:pt idx="260">
                  <c:v>5.6603774000000003E-2</c:v>
                </c:pt>
                <c:pt idx="261">
                  <c:v>3.2308494E-2</c:v>
                </c:pt>
                <c:pt idx="262">
                  <c:v>-7.2222220000000004E-3</c:v>
                </c:pt>
                <c:pt idx="263">
                  <c:v>-6.5309986E-2</c:v>
                </c:pt>
                <c:pt idx="264">
                  <c:v>-0.22171945700000001</c:v>
                </c:pt>
                <c:pt idx="265">
                  <c:v>-0.22727272700000001</c:v>
                </c:pt>
                <c:pt idx="266">
                  <c:v>-0.24897691899999999</c:v>
                </c:pt>
                <c:pt idx="267">
                  <c:v>-6.4217033000000007E-2</c:v>
                </c:pt>
                <c:pt idx="268">
                  <c:v>-0.10534798500000001</c:v>
                </c:pt>
                <c:pt idx="269">
                  <c:v>-5.5009822999999999E-2</c:v>
                </c:pt>
                <c:pt idx="270">
                  <c:v>0.121001391</c:v>
                </c:pt>
                <c:pt idx="271">
                  <c:v>1.3513514000000001E-2</c:v>
                </c:pt>
                <c:pt idx="272">
                  <c:v>-4.3715847000000002E-2</c:v>
                </c:pt>
                <c:pt idx="273">
                  <c:v>-0.16939546599999999</c:v>
                </c:pt>
                <c:pt idx="274">
                  <c:v>0.15163934400000001</c:v>
                </c:pt>
                <c:pt idx="275">
                  <c:v>4.1666666999999998E-2</c:v>
                </c:pt>
                <c:pt idx="276">
                  <c:v>-2.0376175999999999E-2</c:v>
                </c:pt>
                <c:pt idx="277">
                  <c:v>-7.8125E-2</c:v>
                </c:pt>
                <c:pt idx="278">
                  <c:v>0.45623188399999998</c:v>
                </c:pt>
                <c:pt idx="279">
                  <c:v>6.2448980000000001E-2</c:v>
                </c:pt>
                <c:pt idx="280">
                  <c:v>-8.3832334999999994E-2</c:v>
                </c:pt>
                <c:pt idx="281">
                  <c:v>8.6933333000000002E-2</c:v>
                </c:pt>
                <c:pt idx="282">
                  <c:v>-0.194639175</c:v>
                </c:pt>
                <c:pt idx="283">
                  <c:v>-7.0707070999999996E-2</c:v>
                </c:pt>
                <c:pt idx="284">
                  <c:v>-0.13218390799999999</c:v>
                </c:pt>
                <c:pt idx="285">
                  <c:v>-0.1</c:v>
                </c:pt>
                <c:pt idx="286">
                  <c:v>9.5419847000000002E-2</c:v>
                </c:pt>
                <c:pt idx="287">
                  <c:v>-0.16863905300000001</c:v>
                </c:pt>
                <c:pt idx="288">
                  <c:v>4.9759230000000002E-2</c:v>
                </c:pt>
                <c:pt idx="289">
                  <c:v>9.0050378E-2</c:v>
                </c:pt>
                <c:pt idx="290">
                  <c:v>-7.4441689999999996E-3</c:v>
                </c:pt>
                <c:pt idx="291">
                  <c:v>-6.7348836999999995E-2</c:v>
                </c:pt>
                <c:pt idx="292">
                  <c:v>-5.2631578999999998E-2</c:v>
                </c:pt>
                <c:pt idx="293">
                  <c:v>0</c:v>
                </c:pt>
                <c:pt idx="294">
                  <c:v>-0.112860892</c:v>
                </c:pt>
                <c:pt idx="295">
                  <c:v>1.7857142999999999E-2</c:v>
                </c:pt>
                <c:pt idx="296">
                  <c:v>0.24804992200000001</c:v>
                </c:pt>
                <c:pt idx="297">
                  <c:v>-0.41189189199999998</c:v>
                </c:pt>
                <c:pt idx="298">
                  <c:v>-2.7673896999999999E-2</c:v>
                </c:pt>
                <c:pt idx="299">
                  <c:v>-0.117894737</c:v>
                </c:pt>
                <c:pt idx="300">
                  <c:v>-6.5261553999999999E-2</c:v>
                </c:pt>
                <c:pt idx="301">
                  <c:v>-0.16810344799999999</c:v>
                </c:pt>
                <c:pt idx="302">
                  <c:v>-2.0666667E-2</c:v>
                </c:pt>
                <c:pt idx="303">
                  <c:v>9.7251185000000004E-2</c:v>
                </c:pt>
                <c:pt idx="304">
                  <c:v>-5.2631578999999998E-2</c:v>
                </c:pt>
                <c:pt idx="305">
                  <c:v>0.10443230100000001</c:v>
                </c:pt>
                <c:pt idx="306">
                  <c:v>0.02</c:v>
                </c:pt>
                <c:pt idx="307">
                  <c:v>-7.5100581E-2</c:v>
                </c:pt>
                <c:pt idx="308">
                  <c:v>6.6666666999999999E-2</c:v>
                </c:pt>
                <c:pt idx="309">
                  <c:v>-0.312242091</c:v>
                </c:pt>
                <c:pt idx="310">
                  <c:v>7.7575757999999995E-2</c:v>
                </c:pt>
                <c:pt idx="311">
                  <c:v>-5.0200803000000002E-2</c:v>
                </c:pt>
                <c:pt idx="312">
                  <c:v>-0.16348088499999999</c:v>
                </c:pt>
                <c:pt idx="313">
                  <c:v>0.25587301600000001</c:v>
                </c:pt>
                <c:pt idx="314">
                  <c:v>2.1327013999999998E-2</c:v>
                </c:pt>
                <c:pt idx="315">
                  <c:v>-3.7999999999999999E-2</c:v>
                </c:pt>
                <c:pt idx="316">
                  <c:v>-2.7027026999999999E-2</c:v>
                </c:pt>
                <c:pt idx="317">
                  <c:v>-0.111315804</c:v>
                </c:pt>
                <c:pt idx="318">
                  <c:v>1.1846002E-2</c:v>
                </c:pt>
                <c:pt idx="319">
                  <c:v>-0.58027282300000005</c:v>
                </c:pt>
                <c:pt idx="320">
                  <c:v>0.73239436599999996</c:v>
                </c:pt>
                <c:pt idx="321">
                  <c:v>-0.13227513199999999</c:v>
                </c:pt>
                <c:pt idx="322">
                  <c:v>-4.1533545999999998E-2</c:v>
                </c:pt>
                <c:pt idx="323">
                  <c:v>-0.22854387700000001</c:v>
                </c:pt>
                <c:pt idx="324">
                  <c:v>-0.119122257</c:v>
                </c:pt>
                <c:pt idx="325">
                  <c:v>-0.11440678</c:v>
                </c:pt>
                <c:pt idx="326">
                  <c:v>-0.25</c:v>
                </c:pt>
                <c:pt idx="327">
                  <c:v>-0.62911923300000006</c:v>
                </c:pt>
                <c:pt idx="328">
                  <c:v>-0.117530864</c:v>
                </c:pt>
                <c:pt idx="329">
                  <c:v>-4.6945987000000002E-2</c:v>
                </c:pt>
                <c:pt idx="330">
                  <c:v>-0.51583643099999998</c:v>
                </c:pt>
                <c:pt idx="331">
                  <c:v>-5.3356281999999998E-2</c:v>
                </c:pt>
                <c:pt idx="332">
                  <c:v>-5.4407914000000002E-2</c:v>
                </c:pt>
                <c:pt idx="333">
                  <c:v>-0.25701943799999999</c:v>
                </c:pt>
                <c:pt idx="334">
                  <c:v>-9.6774193999999994E-2</c:v>
                </c:pt>
                <c:pt idx="335">
                  <c:v>-7.8222221999999994E-2</c:v>
                </c:pt>
                <c:pt idx="336">
                  <c:v>-0.125</c:v>
                </c:pt>
                <c:pt idx="337">
                  <c:v>-2.9442418000000001E-2</c:v>
                </c:pt>
                <c:pt idx="338">
                  <c:v>0</c:v>
                </c:pt>
                <c:pt idx="339">
                  <c:v>-4.4444444E-2</c:v>
                </c:pt>
                <c:pt idx="340">
                  <c:v>-8.4615385000000001E-2</c:v>
                </c:pt>
                <c:pt idx="341">
                  <c:v>-0.159722222</c:v>
                </c:pt>
                <c:pt idx="342">
                  <c:v>1.1029412000000001E-2</c:v>
                </c:pt>
                <c:pt idx="343">
                  <c:v>-2.4691358E-2</c:v>
                </c:pt>
                <c:pt idx="344">
                  <c:v>-2.5307797999999999E-2</c:v>
                </c:pt>
                <c:pt idx="345">
                  <c:v>9.6695652000000007E-2</c:v>
                </c:pt>
                <c:pt idx="346">
                  <c:v>8.4925690000000002E-3</c:v>
                </c:pt>
                <c:pt idx="347">
                  <c:v>-0.13855421700000001</c:v>
                </c:pt>
                <c:pt idx="348">
                  <c:v>0.21899059000000001</c:v>
                </c:pt>
                <c:pt idx="349">
                  <c:v>0.130198915</c:v>
                </c:pt>
                <c:pt idx="350">
                  <c:v>-0.188311688</c:v>
                </c:pt>
                <c:pt idx="351">
                  <c:v>0.113472222</c:v>
                </c:pt>
                <c:pt idx="352">
                  <c:v>0.17499999999999999</c:v>
                </c:pt>
                <c:pt idx="353">
                  <c:v>6.7149275999999994E-2</c:v>
                </c:pt>
                <c:pt idx="354">
                  <c:v>-0.30741733700000001</c:v>
                </c:pt>
                <c:pt idx="355">
                  <c:v>-0.288641975</c:v>
                </c:pt>
                <c:pt idx="356">
                  <c:v>-0.47368421100000002</c:v>
                </c:pt>
                <c:pt idx="357">
                  <c:v>0.101190476</c:v>
                </c:pt>
                <c:pt idx="358">
                  <c:v>-0.17847768999999999</c:v>
                </c:pt>
                <c:pt idx="359">
                  <c:v>0.223874346</c:v>
                </c:pt>
                <c:pt idx="360">
                  <c:v>0.16846153799999999</c:v>
                </c:pt>
                <c:pt idx="361">
                  <c:v>-1.2E-2</c:v>
                </c:pt>
                <c:pt idx="362">
                  <c:v>0</c:v>
                </c:pt>
                <c:pt idx="363">
                  <c:v>3.4807150000000002E-2</c:v>
                </c:pt>
                <c:pt idx="364">
                  <c:v>-1.2987013E-2</c:v>
                </c:pt>
                <c:pt idx="365">
                  <c:v>-7.8596491000000004E-2</c:v>
                </c:pt>
                <c:pt idx="366">
                  <c:v>-0.46381578899999998</c:v>
                </c:pt>
                <c:pt idx="367">
                  <c:v>-0.27079934700000002</c:v>
                </c:pt>
                <c:pt idx="368">
                  <c:v>0.129742305</c:v>
                </c:pt>
                <c:pt idx="369">
                  <c:v>-0.08</c:v>
                </c:pt>
                <c:pt idx="370">
                  <c:v>-1.4639640000000001E-2</c:v>
                </c:pt>
                <c:pt idx="371">
                  <c:v>-0.23477672499999999</c:v>
                </c:pt>
                <c:pt idx="372">
                  <c:v>-9.4594595000000004E-2</c:v>
                </c:pt>
                <c:pt idx="373">
                  <c:v>8.0686826000000003E-2</c:v>
                </c:pt>
                <c:pt idx="374">
                  <c:v>-1.0555556000000001E-2</c:v>
                </c:pt>
                <c:pt idx="375">
                  <c:v>5.4545455E-2</c:v>
                </c:pt>
                <c:pt idx="376">
                  <c:v>-2.6428571000000001E-2</c:v>
                </c:pt>
                <c:pt idx="377">
                  <c:v>-2.7382256000000001E-2</c:v>
                </c:pt>
                <c:pt idx="378">
                  <c:v>-2.8985510000000001E-3</c:v>
                </c:pt>
                <c:pt idx="379">
                  <c:v>4.4617563999999998E-2</c:v>
                </c:pt>
                <c:pt idx="380">
                  <c:v>5.8823528999999999E-2</c:v>
                </c:pt>
                <c:pt idx="381">
                  <c:v>8.6455330000000004E-3</c:v>
                </c:pt>
                <c:pt idx="382">
                  <c:v>3.8461538000000003E-2</c:v>
                </c:pt>
                <c:pt idx="383">
                  <c:v>-0.30829629600000003</c:v>
                </c:pt>
                <c:pt idx="384">
                  <c:v>4.7619047999999997E-2</c:v>
                </c:pt>
                <c:pt idx="385">
                  <c:v>0.117777778</c:v>
                </c:pt>
                <c:pt idx="386">
                  <c:v>0.113924051</c:v>
                </c:pt>
                <c:pt idx="387">
                  <c:v>8.5106382999999994E-2</c:v>
                </c:pt>
                <c:pt idx="388">
                  <c:v>0.235278301</c:v>
                </c:pt>
                <c:pt idx="389">
                  <c:v>-3.9444620000000001E-3</c:v>
                </c:pt>
                <c:pt idx="390">
                  <c:v>2.2140221000000002E-2</c:v>
                </c:pt>
                <c:pt idx="391">
                  <c:v>7.4113856000000006E-2</c:v>
                </c:pt>
                <c:pt idx="392">
                  <c:v>-0.186390533</c:v>
                </c:pt>
                <c:pt idx="393">
                  <c:v>0</c:v>
                </c:pt>
                <c:pt idx="394">
                  <c:v>-3.8912909000000002E-2</c:v>
                </c:pt>
                <c:pt idx="395">
                  <c:v>-0.22421052599999999</c:v>
                </c:pt>
                <c:pt idx="396">
                  <c:v>-3.7639008000000002E-2</c:v>
                </c:pt>
                <c:pt idx="397">
                  <c:v>8.1632652999999999E-2</c:v>
                </c:pt>
                <c:pt idx="398">
                  <c:v>5.3344623000000001E-2</c:v>
                </c:pt>
                <c:pt idx="399">
                  <c:v>-9.0555555999999995E-2</c:v>
                </c:pt>
                <c:pt idx="400">
                  <c:v>-9.0909090999999997E-2</c:v>
                </c:pt>
                <c:pt idx="401">
                  <c:v>-3.9532794000000003E-2</c:v>
                </c:pt>
                <c:pt idx="402">
                  <c:v>-5.3203883E-2</c:v>
                </c:pt>
                <c:pt idx="403">
                  <c:v>1.9487179E-2</c:v>
                </c:pt>
                <c:pt idx="404">
                  <c:v>3.0219780000000002E-2</c:v>
                </c:pt>
                <c:pt idx="405">
                  <c:v>-0.12865384599999999</c:v>
                </c:pt>
                <c:pt idx="406">
                  <c:v>-3.6363635999999998E-2</c:v>
                </c:pt>
                <c:pt idx="407">
                  <c:v>-0.11702127700000001</c:v>
                </c:pt>
                <c:pt idx="408">
                  <c:v>-5.9642150000000001E-3</c:v>
                </c:pt>
                <c:pt idx="409">
                  <c:v>-0.18109339399999999</c:v>
                </c:pt>
                <c:pt idx="410">
                  <c:v>-5.2631578999999998E-2</c:v>
                </c:pt>
                <c:pt idx="411">
                  <c:v>4.5816732999999998E-2</c:v>
                </c:pt>
                <c:pt idx="412">
                  <c:v>3.1312127000000002E-2</c:v>
                </c:pt>
                <c:pt idx="413">
                  <c:v>-5.0888530000000001E-2</c:v>
                </c:pt>
                <c:pt idx="414">
                  <c:v>1.3513514000000001E-2</c:v>
                </c:pt>
                <c:pt idx="415">
                  <c:v>0.265625</c:v>
                </c:pt>
                <c:pt idx="416">
                  <c:v>-4.3936731E-2</c:v>
                </c:pt>
                <c:pt idx="417">
                  <c:v>0</c:v>
                </c:pt>
                <c:pt idx="418">
                  <c:v>-0.46710526299999999</c:v>
                </c:pt>
                <c:pt idx="419">
                  <c:v>-0.108225108</c:v>
                </c:pt>
                <c:pt idx="420">
                  <c:v>3.1093280000000001E-2</c:v>
                </c:pt>
                <c:pt idx="421">
                  <c:v>0</c:v>
                </c:pt>
                <c:pt idx="422">
                  <c:v>-7.4906367000000001E-2</c:v>
                </c:pt>
                <c:pt idx="423">
                  <c:v>0.44715789500000003</c:v>
                </c:pt>
                <c:pt idx="424">
                  <c:v>5.0251260000000004E-3</c:v>
                </c:pt>
                <c:pt idx="425">
                  <c:v>-1.6393443000000001E-2</c:v>
                </c:pt>
                <c:pt idx="426">
                  <c:v>-0.10956521700000001</c:v>
                </c:pt>
                <c:pt idx="427">
                  <c:v>9.8591549000000001E-2</c:v>
                </c:pt>
                <c:pt idx="428">
                  <c:v>1.7857142999999999E-2</c:v>
                </c:pt>
                <c:pt idx="429">
                  <c:v>7.2983355E-2</c:v>
                </c:pt>
                <c:pt idx="430">
                  <c:v>-0.29261895799999998</c:v>
                </c:pt>
                <c:pt idx="431">
                  <c:v>-2.8656715999999999E-2</c:v>
                </c:pt>
                <c:pt idx="432">
                  <c:v>-7.0921986000000006E-2</c:v>
                </c:pt>
                <c:pt idx="433">
                  <c:v>-9.7645429000000006E-2</c:v>
                </c:pt>
                <c:pt idx="434">
                  <c:v>0</c:v>
                </c:pt>
                <c:pt idx="435">
                  <c:v>4.3448276000000001E-2</c:v>
                </c:pt>
                <c:pt idx="436">
                  <c:v>-2.8077754E-2</c:v>
                </c:pt>
                <c:pt idx="437">
                  <c:v>-0.118861789</c:v>
                </c:pt>
                <c:pt idx="438">
                  <c:v>0.26680454999999997</c:v>
                </c:pt>
                <c:pt idx="439">
                  <c:v>9.2067989999999999E-3</c:v>
                </c:pt>
                <c:pt idx="440">
                  <c:v>0</c:v>
                </c:pt>
                <c:pt idx="441">
                  <c:v>-1.9607843E-2</c:v>
                </c:pt>
                <c:pt idx="442">
                  <c:v>0.37254902000000001</c:v>
                </c:pt>
                <c:pt idx="443">
                  <c:v>-1.1857708E-2</c:v>
                </c:pt>
                <c:pt idx="444">
                  <c:v>-0.12696264199999999</c:v>
                </c:pt>
                <c:pt idx="445">
                  <c:v>-0.128919861</c:v>
                </c:pt>
                <c:pt idx="446">
                  <c:v>6.5404475000000004E-2</c:v>
                </c:pt>
                <c:pt idx="447">
                  <c:v>-7.2222220000000004E-3</c:v>
                </c:pt>
                <c:pt idx="448">
                  <c:v>-0.56351426999999998</c:v>
                </c:pt>
                <c:pt idx="449">
                  <c:v>4.3936731E-2</c:v>
                </c:pt>
                <c:pt idx="450">
                  <c:v>-6.3953488000000003E-2</c:v>
                </c:pt>
                <c:pt idx="451">
                  <c:v>-6.7010309000000004E-2</c:v>
                </c:pt>
                <c:pt idx="452">
                  <c:v>-9.2380952000000002E-2</c:v>
                </c:pt>
                <c:pt idx="453">
                  <c:v>-5.9298245999999999E-2</c:v>
                </c:pt>
                <c:pt idx="454">
                  <c:v>2.2883295000000001E-2</c:v>
                </c:pt>
                <c:pt idx="455">
                  <c:v>9.2857140000000005E-3</c:v>
                </c:pt>
                <c:pt idx="456">
                  <c:v>-0.14534883700000001</c:v>
                </c:pt>
                <c:pt idx="457">
                  <c:v>-0.188888889</c:v>
                </c:pt>
                <c:pt idx="458">
                  <c:v>0.112789203</c:v>
                </c:pt>
                <c:pt idx="459">
                  <c:v>1.7088175000000001E-2</c:v>
                </c:pt>
                <c:pt idx="460">
                  <c:v>-0.19354838699999999</c:v>
                </c:pt>
                <c:pt idx="461">
                  <c:v>-0.13143872100000001</c:v>
                </c:pt>
                <c:pt idx="462">
                  <c:v>1.0781671E-2</c:v>
                </c:pt>
                <c:pt idx="463">
                  <c:v>-5.0215207999999997E-2</c:v>
                </c:pt>
                <c:pt idx="464">
                  <c:v>-1.7241379000000001E-2</c:v>
                </c:pt>
                <c:pt idx="465">
                  <c:v>-5.5755395999999999E-2</c:v>
                </c:pt>
                <c:pt idx="466">
                  <c:v>4.2873696000000003E-2</c:v>
                </c:pt>
                <c:pt idx="467">
                  <c:v>-4.6398045999999998E-2</c:v>
                </c:pt>
                <c:pt idx="468">
                  <c:v>9.7744361000000002E-2</c:v>
                </c:pt>
                <c:pt idx="469">
                  <c:v>0.185185185</c:v>
                </c:pt>
                <c:pt idx="470">
                  <c:v>0</c:v>
                </c:pt>
                <c:pt idx="471">
                  <c:v>-0.24</c:v>
                </c:pt>
                <c:pt idx="472">
                  <c:v>-0.112006737</c:v>
                </c:pt>
                <c:pt idx="473">
                  <c:v>8.3809523999999996E-2</c:v>
                </c:pt>
                <c:pt idx="474">
                  <c:v>0.125</c:v>
                </c:pt>
                <c:pt idx="475">
                  <c:v>-3.1017369999999999E-2</c:v>
                </c:pt>
                <c:pt idx="476">
                  <c:v>-7.8789693999999993E-2</c:v>
                </c:pt>
                <c:pt idx="477">
                  <c:v>-2.7747552000000002E-2</c:v>
                </c:pt>
                <c:pt idx="478">
                  <c:v>-0.12734082399999999</c:v>
                </c:pt>
                <c:pt idx="479">
                  <c:v>-0.1</c:v>
                </c:pt>
                <c:pt idx="480">
                  <c:v>-9.9297012000000004E-2</c:v>
                </c:pt>
                <c:pt idx="481">
                  <c:v>-0.27142857100000001</c:v>
                </c:pt>
                <c:pt idx="482">
                  <c:v>-6.2142857000000003E-2</c:v>
                </c:pt>
                <c:pt idx="483">
                  <c:v>0.205714286</c:v>
                </c:pt>
                <c:pt idx="484">
                  <c:v>-3.3707864999999997E-2</c:v>
                </c:pt>
                <c:pt idx="485">
                  <c:v>-0.15168229499999999</c:v>
                </c:pt>
                <c:pt idx="486">
                  <c:v>-0.25419515199999998</c:v>
                </c:pt>
                <c:pt idx="487">
                  <c:v>0.157142857</c:v>
                </c:pt>
                <c:pt idx="488">
                  <c:v>0</c:v>
                </c:pt>
                <c:pt idx="489">
                  <c:v>0</c:v>
                </c:pt>
                <c:pt idx="490">
                  <c:v>6.20493E-3</c:v>
                </c:pt>
                <c:pt idx="491">
                  <c:v>-2.166065E-2</c:v>
                </c:pt>
                <c:pt idx="492">
                  <c:v>1.8600531E-2</c:v>
                </c:pt>
                <c:pt idx="493">
                  <c:v>5.2093023000000002E-2</c:v>
                </c:pt>
                <c:pt idx="494">
                  <c:v>-4.1666666999999998E-2</c:v>
                </c:pt>
                <c:pt idx="495">
                  <c:v>3.7037037000000002E-2</c:v>
                </c:pt>
                <c:pt idx="496">
                  <c:v>2.2997033E-2</c:v>
                </c:pt>
                <c:pt idx="497">
                  <c:v>-0.27234927199999998</c:v>
                </c:pt>
                <c:pt idx="498">
                  <c:v>-8.498584E-3</c:v>
                </c:pt>
                <c:pt idx="499">
                  <c:v>-0.14050822099999999</c:v>
                </c:pt>
                <c:pt idx="500">
                  <c:v>0.25028571399999999</c:v>
                </c:pt>
                <c:pt idx="501">
                  <c:v>-0.13791666699999999</c:v>
                </c:pt>
                <c:pt idx="502">
                  <c:v>-0.33333333300000001</c:v>
                </c:pt>
                <c:pt idx="503">
                  <c:v>-0.29111111099999998</c:v>
                </c:pt>
                <c:pt idx="504">
                  <c:v>0.230414747</c:v>
                </c:pt>
                <c:pt idx="505">
                  <c:v>0.12275449099999999</c:v>
                </c:pt>
                <c:pt idx="506">
                  <c:v>-7.5652174000000003E-2</c:v>
                </c:pt>
                <c:pt idx="507">
                  <c:v>-0.121359223</c:v>
                </c:pt>
                <c:pt idx="508">
                  <c:v>-0.30329772399999999</c:v>
                </c:pt>
                <c:pt idx="509">
                  <c:v>-0.107806691</c:v>
                </c:pt>
                <c:pt idx="510">
                  <c:v>5.5077452999999998E-2</c:v>
                </c:pt>
                <c:pt idx="511">
                  <c:v>0.14084506999999999</c:v>
                </c:pt>
                <c:pt idx="512">
                  <c:v>-0.12</c:v>
                </c:pt>
                <c:pt idx="513">
                  <c:v>-0.198098257</c:v>
                </c:pt>
                <c:pt idx="514">
                  <c:v>-4.2145594000000001E-2</c:v>
                </c:pt>
                <c:pt idx="515">
                  <c:v>-0.38983050800000002</c:v>
                </c:pt>
                <c:pt idx="516">
                  <c:v>-3.9293849999999998E-2</c:v>
                </c:pt>
                <c:pt idx="517">
                  <c:v>-0.123805189</c:v>
                </c:pt>
                <c:pt idx="518">
                  <c:v>-0.13647851699999999</c:v>
                </c:pt>
                <c:pt idx="519">
                  <c:v>-0.47165532900000001</c:v>
                </c:pt>
                <c:pt idx="520">
                  <c:v>8.7771943000000005E-2</c:v>
                </c:pt>
                <c:pt idx="521">
                  <c:v>-0.426900585</c:v>
                </c:pt>
                <c:pt idx="522">
                  <c:v>0.215277778</c:v>
                </c:pt>
                <c:pt idx="523">
                  <c:v>-0.25108395700000002</c:v>
                </c:pt>
                <c:pt idx="524">
                  <c:v>7.392E-2</c:v>
                </c:pt>
                <c:pt idx="525">
                  <c:v>-3.4784594000000002E-2</c:v>
                </c:pt>
                <c:pt idx="526">
                  <c:v>-0.178571429</c:v>
                </c:pt>
                <c:pt idx="527">
                  <c:v>-0.32188679199999998</c:v>
                </c:pt>
                <c:pt idx="528">
                  <c:v>-0.18331957099999999</c:v>
                </c:pt>
                <c:pt idx="529">
                  <c:v>-4.5128204999999998E-2</c:v>
                </c:pt>
                <c:pt idx="530">
                  <c:v>-6.25E-2</c:v>
                </c:pt>
                <c:pt idx="531">
                  <c:v>-1.4999999999999999E-2</c:v>
                </c:pt>
                <c:pt idx="532">
                  <c:v>-4.5716821999999997E-2</c:v>
                </c:pt>
                <c:pt idx="533">
                  <c:v>-0.205714286</c:v>
                </c:pt>
                <c:pt idx="534">
                  <c:v>0.1104</c:v>
                </c:pt>
                <c:pt idx="535">
                  <c:v>5.2631578999999998E-2</c:v>
                </c:pt>
                <c:pt idx="536">
                  <c:v>6.7411806000000005E-2</c:v>
                </c:pt>
                <c:pt idx="537">
                  <c:v>-0.56666666700000001</c:v>
                </c:pt>
                <c:pt idx="538">
                  <c:v>-0.14000000000000001</c:v>
                </c:pt>
                <c:pt idx="539">
                  <c:v>-0.20027816400000001</c:v>
                </c:pt>
                <c:pt idx="540">
                  <c:v>-0.41899999999999998</c:v>
                </c:pt>
                <c:pt idx="541">
                  <c:v>-0.406047516</c:v>
                </c:pt>
                <c:pt idx="542">
                  <c:v>0.83333333300000001</c:v>
                </c:pt>
                <c:pt idx="543">
                  <c:v>0.139534884</c:v>
                </c:pt>
                <c:pt idx="544">
                  <c:v>-0.114216867</c:v>
                </c:pt>
                <c:pt idx="545">
                  <c:v>-2.0560348999999999E-2</c:v>
                </c:pt>
                <c:pt idx="546">
                  <c:v>-1.4563107E-2</c:v>
                </c:pt>
                <c:pt idx="547">
                  <c:v>-1.1857708E-2</c:v>
                </c:pt>
                <c:pt idx="548">
                  <c:v>0.211453744</c:v>
                </c:pt>
                <c:pt idx="549">
                  <c:v>-5.8823528999999999E-2</c:v>
                </c:pt>
                <c:pt idx="550">
                  <c:v>-0.383409536</c:v>
                </c:pt>
                <c:pt idx="551">
                  <c:v>-9.8475966999999998E-2</c:v>
                </c:pt>
                <c:pt idx="552">
                  <c:v>2.6666667000000002E-2</c:v>
                </c:pt>
                <c:pt idx="553">
                  <c:v>0.262372881</c:v>
                </c:pt>
                <c:pt idx="554">
                  <c:v>-0.14263271</c:v>
                </c:pt>
                <c:pt idx="555">
                  <c:v>-0.17750257999999999</c:v>
                </c:pt>
                <c:pt idx="556">
                  <c:v>7.8645548999999995E-2</c:v>
                </c:pt>
                <c:pt idx="557">
                  <c:v>-0.194356061</c:v>
                </c:pt>
                <c:pt idx="558">
                  <c:v>0.197969543</c:v>
                </c:pt>
                <c:pt idx="559">
                  <c:v>0</c:v>
                </c:pt>
                <c:pt idx="560">
                  <c:v>-0.128919861</c:v>
                </c:pt>
                <c:pt idx="561">
                  <c:v>0</c:v>
                </c:pt>
                <c:pt idx="562">
                  <c:v>9.0256409999999995E-2</c:v>
                </c:pt>
                <c:pt idx="563">
                  <c:v>0.25899280600000002</c:v>
                </c:pt>
                <c:pt idx="564">
                  <c:v>4.3076923000000003E-2</c:v>
                </c:pt>
                <c:pt idx="565">
                  <c:v>1.3333332999999999E-2</c:v>
                </c:pt>
                <c:pt idx="566">
                  <c:v>-2.7459954000000002E-2</c:v>
                </c:pt>
                <c:pt idx="567">
                  <c:v>0</c:v>
                </c:pt>
                <c:pt idx="568">
                  <c:v>-0.55241895299999999</c:v>
                </c:pt>
                <c:pt idx="569">
                  <c:v>7.1725572000000001E-2</c:v>
                </c:pt>
                <c:pt idx="570">
                  <c:v>-0.110067752</c:v>
                </c:pt>
                <c:pt idx="571">
                  <c:v>0.28377049199999999</c:v>
                </c:pt>
                <c:pt idx="572">
                  <c:v>-6.4625849999999999E-2</c:v>
                </c:pt>
                <c:pt idx="573">
                  <c:v>-0.174502712</c:v>
                </c:pt>
                <c:pt idx="574">
                  <c:v>-0.23258559600000001</c:v>
                </c:pt>
                <c:pt idx="575">
                  <c:v>9.0704224999999999E-2</c:v>
                </c:pt>
                <c:pt idx="576">
                  <c:v>2.8148148000000001E-2</c:v>
                </c:pt>
                <c:pt idx="577">
                  <c:v>5.8823528999999999E-2</c:v>
                </c:pt>
                <c:pt idx="578">
                  <c:v>-2.0215630000000001E-3</c:v>
                </c:pt>
                <c:pt idx="579">
                  <c:v>-0.162162162</c:v>
                </c:pt>
                <c:pt idx="580">
                  <c:v>-2.6267563000000001E-2</c:v>
                </c:pt>
                <c:pt idx="581">
                  <c:v>-0.319948187</c:v>
                </c:pt>
                <c:pt idx="582">
                  <c:v>-5.0666666999999999E-2</c:v>
                </c:pt>
                <c:pt idx="583">
                  <c:v>5.6774194E-2</c:v>
                </c:pt>
                <c:pt idx="584">
                  <c:v>-2.955665E-2</c:v>
                </c:pt>
                <c:pt idx="585">
                  <c:v>-3.1648351999999998E-2</c:v>
                </c:pt>
                <c:pt idx="586">
                  <c:v>-0.16160970899999999</c:v>
                </c:pt>
                <c:pt idx="587">
                  <c:v>4.7287900000000001E-2</c:v>
                </c:pt>
                <c:pt idx="588">
                  <c:v>5.7430951000000001E-2</c:v>
                </c:pt>
                <c:pt idx="589">
                  <c:v>-0.12909836099999999</c:v>
                </c:pt>
                <c:pt idx="590">
                  <c:v>-2.3255814E-2</c:v>
                </c:pt>
                <c:pt idx="591">
                  <c:v>-9.4691534999999993E-2</c:v>
                </c:pt>
                <c:pt idx="592">
                  <c:v>-0.16129032300000001</c:v>
                </c:pt>
                <c:pt idx="593">
                  <c:v>0.235109718</c:v>
                </c:pt>
                <c:pt idx="594">
                  <c:v>-0.15333333299999999</c:v>
                </c:pt>
                <c:pt idx="595">
                  <c:v>-2.0689655000000001E-2</c:v>
                </c:pt>
                <c:pt idx="596">
                  <c:v>-0.229556075</c:v>
                </c:pt>
                <c:pt idx="597">
                  <c:v>7.3296628000000003E-2</c:v>
                </c:pt>
                <c:pt idx="598">
                  <c:v>-0.256216216</c:v>
                </c:pt>
                <c:pt idx="599">
                  <c:v>0.13213703099999999</c:v>
                </c:pt>
                <c:pt idx="600">
                  <c:v>-9.4339622999999997E-2</c:v>
                </c:pt>
                <c:pt idx="601">
                  <c:v>8.1802688999999998E-2</c:v>
                </c:pt>
                <c:pt idx="602">
                  <c:v>3.2374101000000002E-2</c:v>
                </c:pt>
                <c:pt idx="603">
                  <c:v>0.24878758500000001</c:v>
                </c:pt>
                <c:pt idx="604">
                  <c:v>1.8199234000000002E-2</c:v>
                </c:pt>
                <c:pt idx="605">
                  <c:v>7.7357824000000006E-2</c:v>
                </c:pt>
                <c:pt idx="606">
                  <c:v>-9.1851851999999998E-2</c:v>
                </c:pt>
                <c:pt idx="607">
                  <c:v>1.7500000000000002E-2</c:v>
                </c:pt>
                <c:pt idx="608">
                  <c:v>-7.2258064999999996E-2</c:v>
                </c:pt>
                <c:pt idx="609">
                  <c:v>3.7575758000000001E-2</c:v>
                </c:pt>
                <c:pt idx="610">
                  <c:v>1.5268865E-2</c:v>
                </c:pt>
                <c:pt idx="611">
                  <c:v>8.7873461999999999E-2</c:v>
                </c:pt>
                <c:pt idx="612">
                  <c:v>-4.267425E-3</c:v>
                </c:pt>
                <c:pt idx="613">
                  <c:v>-1.0863183E-2</c:v>
                </c:pt>
                <c:pt idx="614">
                  <c:v>6.0185185000000002E-2</c:v>
                </c:pt>
                <c:pt idx="615">
                  <c:v>0.32248275900000001</c:v>
                </c:pt>
                <c:pt idx="616">
                  <c:v>3.4482759000000002E-2</c:v>
                </c:pt>
                <c:pt idx="617">
                  <c:v>-2.2328549E-2</c:v>
                </c:pt>
                <c:pt idx="618">
                  <c:v>-7.1688312000000004E-2</c:v>
                </c:pt>
                <c:pt idx="619">
                  <c:v>-1.8461538E-2</c:v>
                </c:pt>
                <c:pt idx="620">
                  <c:v>-0.295361127</c:v>
                </c:pt>
                <c:pt idx="621">
                  <c:v>1.6393443000000001E-2</c:v>
                </c:pt>
                <c:pt idx="622">
                  <c:v>0.131433824</c:v>
                </c:pt>
                <c:pt idx="623">
                  <c:v>8.5283019000000002E-2</c:v>
                </c:pt>
                <c:pt idx="624">
                  <c:v>1.0989011E-2</c:v>
                </c:pt>
                <c:pt idx="625">
                  <c:v>-0.39264962199999998</c:v>
                </c:pt>
                <c:pt idx="626">
                  <c:v>-5.5755395999999999E-2</c:v>
                </c:pt>
                <c:pt idx="627">
                  <c:v>8.6956521999999994E-2</c:v>
                </c:pt>
                <c:pt idx="628">
                  <c:v>0</c:v>
                </c:pt>
                <c:pt idx="629">
                  <c:v>-1.2093023E-2</c:v>
                </c:pt>
                <c:pt idx="630">
                  <c:v>-2.8400597999999999E-2</c:v>
                </c:pt>
                <c:pt idx="631">
                  <c:v>0.174743025</c:v>
                </c:pt>
                <c:pt idx="632">
                  <c:v>-4.8888888999999998E-2</c:v>
                </c:pt>
                <c:pt idx="633">
                  <c:v>0.28865979400000003</c:v>
                </c:pt>
                <c:pt idx="634">
                  <c:v>-6.9892472999999997E-2</c:v>
                </c:pt>
                <c:pt idx="635">
                  <c:v>-0.36050206499999998</c:v>
                </c:pt>
                <c:pt idx="636">
                  <c:v>-0.21428571399999999</c:v>
                </c:pt>
                <c:pt idx="637">
                  <c:v>-9.7938144000000005E-2</c:v>
                </c:pt>
                <c:pt idx="638">
                  <c:v>-0.46781115899999998</c:v>
                </c:pt>
                <c:pt idx="639">
                  <c:v>-8.6991220999999994E-2</c:v>
                </c:pt>
                <c:pt idx="640">
                  <c:v>0.26843235500000001</c:v>
                </c:pt>
                <c:pt idx="641">
                  <c:v>-3.7037037000000002E-2</c:v>
                </c:pt>
                <c:pt idx="642">
                  <c:v>-0.115902965</c:v>
                </c:pt>
                <c:pt idx="643">
                  <c:v>0.103773585</c:v>
                </c:pt>
                <c:pt idx="644">
                  <c:v>-1.6170212999999999E-2</c:v>
                </c:pt>
                <c:pt idx="645">
                  <c:v>1.1846002E-2</c:v>
                </c:pt>
                <c:pt idx="646">
                  <c:v>6.0679612000000001E-2</c:v>
                </c:pt>
                <c:pt idx="647">
                  <c:v>6.3063063000000003E-2</c:v>
                </c:pt>
                <c:pt idx="648">
                  <c:v>-0.14887640399999999</c:v>
                </c:pt>
                <c:pt idx="649">
                  <c:v>1.4549523999999999E-2</c:v>
                </c:pt>
                <c:pt idx="650">
                  <c:v>2.5591810999999999E-2</c:v>
                </c:pt>
                <c:pt idx="651">
                  <c:v>-7.7328647E-2</c:v>
                </c:pt>
                <c:pt idx="652">
                  <c:v>-0.196691176</c:v>
                </c:pt>
                <c:pt idx="653">
                  <c:v>8.2987552000000006E-2</c:v>
                </c:pt>
                <c:pt idx="654">
                  <c:v>-0.48317823900000001</c:v>
                </c:pt>
                <c:pt idx="655">
                  <c:v>-8.3850932000000003E-2</c:v>
                </c:pt>
                <c:pt idx="656">
                  <c:v>-5.2992141999999999E-2</c:v>
                </c:pt>
                <c:pt idx="657">
                  <c:v>-5.5555555999999999E-2</c:v>
                </c:pt>
                <c:pt idx="658">
                  <c:v>4.4083526999999997E-2</c:v>
                </c:pt>
                <c:pt idx="659">
                  <c:v>0</c:v>
                </c:pt>
                <c:pt idx="660">
                  <c:v>-0.47973713000000001</c:v>
                </c:pt>
                <c:pt idx="661">
                  <c:v>4.4848485E-2</c:v>
                </c:pt>
                <c:pt idx="662">
                  <c:v>2.4291498000000002E-2</c:v>
                </c:pt>
                <c:pt idx="663">
                  <c:v>-2.1352313000000001E-2</c:v>
                </c:pt>
                <c:pt idx="664">
                  <c:v>-6.2937063000000001E-2</c:v>
                </c:pt>
                <c:pt idx="665">
                  <c:v>0.11313394</c:v>
                </c:pt>
                <c:pt idx="666">
                  <c:v>-0.20840197699999999</c:v>
                </c:pt>
                <c:pt idx="667">
                  <c:v>-0.115384615</c:v>
                </c:pt>
                <c:pt idx="668">
                  <c:v>5.8073654000000002E-2</c:v>
                </c:pt>
                <c:pt idx="669">
                  <c:v>-0.15681752700000001</c:v>
                </c:pt>
                <c:pt idx="670">
                  <c:v>-2.0689660000000002E-3</c:v>
                </c:pt>
                <c:pt idx="671">
                  <c:v>0</c:v>
                </c:pt>
                <c:pt idx="672">
                  <c:v>-0.26143583199999998</c:v>
                </c:pt>
                <c:pt idx="673">
                  <c:v>-4.2285714000000002E-2</c:v>
                </c:pt>
                <c:pt idx="674">
                  <c:v>1.4999999999999999E-2</c:v>
                </c:pt>
                <c:pt idx="675">
                  <c:v>-5.3949904E-2</c:v>
                </c:pt>
                <c:pt idx="676">
                  <c:v>0</c:v>
                </c:pt>
                <c:pt idx="677">
                  <c:v>-0.370793651</c:v>
                </c:pt>
                <c:pt idx="678">
                  <c:v>0.107833002</c:v>
                </c:pt>
                <c:pt idx="679">
                  <c:v>-6.0724637999999997E-2</c:v>
                </c:pt>
                <c:pt idx="680">
                  <c:v>0.110051357</c:v>
                </c:pt>
                <c:pt idx="681">
                  <c:v>8.3109016999999993E-2</c:v>
                </c:pt>
                <c:pt idx="682">
                  <c:v>4.1100917000000001E-2</c:v>
                </c:pt>
                <c:pt idx="683">
                  <c:v>-0.30691642699999999</c:v>
                </c:pt>
                <c:pt idx="684">
                  <c:v>-2.5307797999999999E-2</c:v>
                </c:pt>
                <c:pt idx="685">
                  <c:v>-7.1788412999999995E-2</c:v>
                </c:pt>
                <c:pt idx="686">
                  <c:v>-0.212121212</c:v>
                </c:pt>
                <c:pt idx="687">
                  <c:v>0</c:v>
                </c:pt>
                <c:pt idx="688">
                  <c:v>0.128205128</c:v>
                </c:pt>
                <c:pt idx="689">
                  <c:v>-5.8011050000000002E-2</c:v>
                </c:pt>
                <c:pt idx="690">
                  <c:v>2.8915153999999998E-2</c:v>
                </c:pt>
                <c:pt idx="691">
                  <c:v>-4.3179587999999998E-2</c:v>
                </c:pt>
                <c:pt idx="692">
                  <c:v>4.3448276000000001E-2</c:v>
                </c:pt>
                <c:pt idx="693">
                  <c:v>-9.1103507E-2</c:v>
                </c:pt>
                <c:pt idx="694">
                  <c:v>-0.271724138</c:v>
                </c:pt>
                <c:pt idx="695">
                  <c:v>-0.11131899000000001</c:v>
                </c:pt>
                <c:pt idx="696">
                  <c:v>-2.4448810000000001E-2</c:v>
                </c:pt>
                <c:pt idx="697">
                  <c:v>-0.21259842500000001</c:v>
                </c:pt>
                <c:pt idx="698">
                  <c:v>-9.8066914000000005E-2</c:v>
                </c:pt>
                <c:pt idx="699">
                  <c:v>7.4999999999999997E-3</c:v>
                </c:pt>
                <c:pt idx="700">
                  <c:v>9.6170213000000004E-2</c:v>
                </c:pt>
                <c:pt idx="701">
                  <c:v>1.0656371E-2</c:v>
                </c:pt>
                <c:pt idx="702">
                  <c:v>0</c:v>
                </c:pt>
                <c:pt idx="703">
                  <c:v>-0.27866028700000001</c:v>
                </c:pt>
                <c:pt idx="704">
                  <c:v>-0.12</c:v>
                </c:pt>
                <c:pt idx="705">
                  <c:v>-0.18578947400000001</c:v>
                </c:pt>
                <c:pt idx="706">
                  <c:v>8.6455330000000004E-3</c:v>
                </c:pt>
                <c:pt idx="707">
                  <c:v>-0.198333333</c:v>
                </c:pt>
                <c:pt idx="708">
                  <c:v>-2.4761905000000001E-2</c:v>
                </c:pt>
                <c:pt idx="709">
                  <c:v>-0.41432396300000002</c:v>
                </c:pt>
                <c:pt idx="710">
                  <c:v>2.3589743999999999E-2</c:v>
                </c:pt>
                <c:pt idx="711">
                  <c:v>-0.30807190699999998</c:v>
                </c:pt>
                <c:pt idx="712">
                  <c:v>2.4850895000000001E-2</c:v>
                </c:pt>
                <c:pt idx="713">
                  <c:v>-0.136786189</c:v>
                </c:pt>
                <c:pt idx="714">
                  <c:v>0.161710037</c:v>
                </c:pt>
                <c:pt idx="715">
                  <c:v>-6.7878787999999995E-2</c:v>
                </c:pt>
                <c:pt idx="716">
                  <c:v>0.125</c:v>
                </c:pt>
                <c:pt idx="717">
                  <c:v>0</c:v>
                </c:pt>
                <c:pt idx="718">
                  <c:v>-1.9487179E-2</c:v>
                </c:pt>
                <c:pt idx="719">
                  <c:v>0.16042187099999999</c:v>
                </c:pt>
                <c:pt idx="720">
                  <c:v>0.28969359300000003</c:v>
                </c:pt>
                <c:pt idx="721">
                  <c:v>-5.3507423999999998E-2</c:v>
                </c:pt>
                <c:pt idx="722">
                  <c:v>-0.11137440799999999</c:v>
                </c:pt>
                <c:pt idx="723">
                  <c:v>-4.3115437999999999E-2</c:v>
                </c:pt>
                <c:pt idx="724">
                  <c:v>-5.1900043999999999E-2</c:v>
                </c:pt>
                <c:pt idx="725">
                  <c:v>-0.11815562</c:v>
                </c:pt>
                <c:pt idx="726">
                  <c:v>-0.23957446800000001</c:v>
                </c:pt>
                <c:pt idx="727">
                  <c:v>-0.10298103</c:v>
                </c:pt>
                <c:pt idx="728">
                  <c:v>6.4500716999999999E-2</c:v>
                </c:pt>
                <c:pt idx="729">
                  <c:v>-0.26923076899999998</c:v>
                </c:pt>
                <c:pt idx="730">
                  <c:v>0.20662203700000001</c:v>
                </c:pt>
                <c:pt idx="731">
                  <c:v>4.4668588000000002E-2</c:v>
                </c:pt>
                <c:pt idx="732">
                  <c:v>-2.5316456000000001E-2</c:v>
                </c:pt>
                <c:pt idx="733">
                  <c:v>-0.17499999999999999</c:v>
                </c:pt>
                <c:pt idx="734">
                  <c:v>-6.9500000000000006E-2</c:v>
                </c:pt>
                <c:pt idx="735">
                  <c:v>-1.9075569000000001E-2</c:v>
                </c:pt>
                <c:pt idx="736">
                  <c:v>-8.5511111000000001E-2</c:v>
                </c:pt>
                <c:pt idx="737">
                  <c:v>-8.8082902000000005E-2</c:v>
                </c:pt>
                <c:pt idx="738">
                  <c:v>4.4668588000000002E-2</c:v>
                </c:pt>
                <c:pt idx="739">
                  <c:v>-0.2421875</c:v>
                </c:pt>
                <c:pt idx="740">
                  <c:v>3.2258065000000002E-2</c:v>
                </c:pt>
                <c:pt idx="741">
                  <c:v>-7.8726967999999994E-2</c:v>
                </c:pt>
                <c:pt idx="742">
                  <c:v>7.2463767999999998E-2</c:v>
                </c:pt>
                <c:pt idx="743">
                  <c:v>3.4120734999999999E-2</c:v>
                </c:pt>
                <c:pt idx="744">
                  <c:v>-4.1666666999999998E-2</c:v>
                </c:pt>
                <c:pt idx="745">
                  <c:v>-1.1162791E-2</c:v>
                </c:pt>
                <c:pt idx="746">
                  <c:v>-0.40760869599999999</c:v>
                </c:pt>
                <c:pt idx="747">
                  <c:v>-2.4390243999999998E-2</c:v>
                </c:pt>
                <c:pt idx="748">
                  <c:v>-0.41025641000000002</c:v>
                </c:pt>
                <c:pt idx="749">
                  <c:v>8.87574E-3</c:v>
                </c:pt>
                <c:pt idx="750">
                  <c:v>1.6789621000000001E-2</c:v>
                </c:pt>
                <c:pt idx="751">
                  <c:v>-7.6607386999999999E-2</c:v>
                </c:pt>
                <c:pt idx="752">
                  <c:v>-4.3749999999999997E-2</c:v>
                </c:pt>
                <c:pt idx="753">
                  <c:v>8.7356320000000001E-3</c:v>
                </c:pt>
                <c:pt idx="754">
                  <c:v>-0.29323696399999999</c:v>
                </c:pt>
                <c:pt idx="755">
                  <c:v>-0.34666666699999998</c:v>
                </c:pt>
                <c:pt idx="756">
                  <c:v>-0.48703170000000001</c:v>
                </c:pt>
                <c:pt idx="757">
                  <c:v>-6.7164179000000004E-2</c:v>
                </c:pt>
                <c:pt idx="758">
                  <c:v>-0.16369747900000001</c:v>
                </c:pt>
                <c:pt idx="759">
                  <c:v>0.30391173500000002</c:v>
                </c:pt>
                <c:pt idx="760">
                  <c:v>-0.235294118</c:v>
                </c:pt>
                <c:pt idx="761">
                  <c:v>-4.4067799999999999E-3</c:v>
                </c:pt>
                <c:pt idx="762">
                  <c:v>8.5607939999999993E-2</c:v>
                </c:pt>
                <c:pt idx="763">
                  <c:v>0.198514517</c:v>
                </c:pt>
                <c:pt idx="764">
                  <c:v>0</c:v>
                </c:pt>
                <c:pt idx="765">
                  <c:v>0.236842105</c:v>
                </c:pt>
                <c:pt idx="766">
                  <c:v>-0.27061224499999997</c:v>
                </c:pt>
                <c:pt idx="767">
                  <c:v>-5.3176471000000003E-2</c:v>
                </c:pt>
                <c:pt idx="768">
                  <c:v>7.2727269999999997E-3</c:v>
                </c:pt>
                <c:pt idx="769">
                  <c:v>-2.5316456000000001E-2</c:v>
                </c:pt>
                <c:pt idx="770">
                  <c:v>-2.5346724000000001E-2</c:v>
                </c:pt>
                <c:pt idx="771">
                  <c:v>-0.17125000000000001</c:v>
                </c:pt>
                <c:pt idx="772">
                  <c:v>8.6666669999999994E-3</c:v>
                </c:pt>
                <c:pt idx="773">
                  <c:v>-4.6129162000000001E-2</c:v>
                </c:pt>
                <c:pt idx="774">
                  <c:v>1.6774193999999999E-2</c:v>
                </c:pt>
                <c:pt idx="775">
                  <c:v>0.63692307699999995</c:v>
                </c:pt>
                <c:pt idx="776">
                  <c:v>-0.184502321</c:v>
                </c:pt>
                <c:pt idx="777">
                  <c:v>-0.51798561200000004</c:v>
                </c:pt>
                <c:pt idx="778">
                  <c:v>0.27470198699999998</c:v>
                </c:pt>
                <c:pt idx="779">
                  <c:v>0.08</c:v>
                </c:pt>
                <c:pt idx="780">
                  <c:v>0.25308641999999998</c:v>
                </c:pt>
                <c:pt idx="781">
                  <c:v>0</c:v>
                </c:pt>
                <c:pt idx="782">
                  <c:v>7.2693952000000006E-2</c:v>
                </c:pt>
                <c:pt idx="783">
                  <c:v>-0.36642857099999998</c:v>
                </c:pt>
                <c:pt idx="784">
                  <c:v>0.133272892</c:v>
                </c:pt>
                <c:pt idx="785">
                  <c:v>-0.105988341</c:v>
                </c:pt>
                <c:pt idx="786">
                  <c:v>-2.4108003999999999E-2</c:v>
                </c:pt>
                <c:pt idx="787">
                  <c:v>3.4063259999999998E-2</c:v>
                </c:pt>
                <c:pt idx="788">
                  <c:v>7.2607261000000006E-2</c:v>
                </c:pt>
                <c:pt idx="789">
                  <c:v>-3.125E-2</c:v>
                </c:pt>
                <c:pt idx="790">
                  <c:v>-0.44545454499999998</c:v>
                </c:pt>
                <c:pt idx="791">
                  <c:v>6.0606061000000003E-2</c:v>
                </c:pt>
                <c:pt idx="792">
                  <c:v>-1.3782542E-2</c:v>
                </c:pt>
                <c:pt idx="793">
                  <c:v>-3.3965049999999997E-2</c:v>
                </c:pt>
                <c:pt idx="794">
                  <c:v>-0.349271467</c:v>
                </c:pt>
                <c:pt idx="795">
                  <c:v>9.0548579000000004E-2</c:v>
                </c:pt>
                <c:pt idx="796">
                  <c:v>-0.20033670000000001</c:v>
                </c:pt>
                <c:pt idx="797">
                  <c:v>-5.5755395999999999E-2</c:v>
                </c:pt>
                <c:pt idx="798">
                  <c:v>-0.13714285700000001</c:v>
                </c:pt>
                <c:pt idx="799">
                  <c:v>0.54085872599999996</c:v>
                </c:pt>
                <c:pt idx="800">
                  <c:v>-9.5142709999999995E-3</c:v>
                </c:pt>
                <c:pt idx="801">
                  <c:v>0.157818182</c:v>
                </c:pt>
                <c:pt idx="802">
                  <c:v>-0.29850746299999997</c:v>
                </c:pt>
                <c:pt idx="803">
                  <c:v>0.160909091</c:v>
                </c:pt>
                <c:pt idx="804">
                  <c:v>-0.108283703</c:v>
                </c:pt>
                <c:pt idx="805">
                  <c:v>6.9753809999999999E-2</c:v>
                </c:pt>
                <c:pt idx="806">
                  <c:v>-2.7865032000000001E-2</c:v>
                </c:pt>
                <c:pt idx="807">
                  <c:v>0.12704918000000001</c:v>
                </c:pt>
                <c:pt idx="808">
                  <c:v>-5.0181818000000003E-2</c:v>
                </c:pt>
                <c:pt idx="809">
                  <c:v>-0.105206074</c:v>
                </c:pt>
                <c:pt idx="810">
                  <c:v>-0.589537223</c:v>
                </c:pt>
                <c:pt idx="811">
                  <c:v>0.170020121</c:v>
                </c:pt>
                <c:pt idx="812">
                  <c:v>-5.9266227999999997E-2</c:v>
                </c:pt>
                <c:pt idx="813">
                  <c:v>-1.6170212999999999E-2</c:v>
                </c:pt>
                <c:pt idx="814">
                  <c:v>8.3333332999999996E-2</c:v>
                </c:pt>
                <c:pt idx="815">
                  <c:v>-5.5555555999999999E-2</c:v>
                </c:pt>
                <c:pt idx="816">
                  <c:v>0.21205136599999999</c:v>
                </c:pt>
                <c:pt idx="817">
                  <c:v>-0.13978494599999999</c:v>
                </c:pt>
                <c:pt idx="818">
                  <c:v>-0.103271581</c:v>
                </c:pt>
                <c:pt idx="819">
                  <c:v>-7.3804573999999998E-2</c:v>
                </c:pt>
                <c:pt idx="820">
                  <c:v>-3.2239493000000001E-2</c:v>
                </c:pt>
                <c:pt idx="821">
                  <c:v>-0.24133333300000001</c:v>
                </c:pt>
                <c:pt idx="822">
                  <c:v>-0.11621741100000001</c:v>
                </c:pt>
                <c:pt idx="823">
                  <c:v>-0.131559497</c:v>
                </c:pt>
                <c:pt idx="824">
                  <c:v>-4.2857140000000004E-3</c:v>
                </c:pt>
                <c:pt idx="825">
                  <c:v>-5.8744091999999998E-2</c:v>
                </c:pt>
                <c:pt idx="826">
                  <c:v>-0.108658744</c:v>
                </c:pt>
                <c:pt idx="827">
                  <c:v>-5.5613850999999999E-2</c:v>
                </c:pt>
                <c:pt idx="828">
                  <c:v>0.233576642</c:v>
                </c:pt>
                <c:pt idx="829">
                  <c:v>-9.2954990000000005E-3</c:v>
                </c:pt>
                <c:pt idx="830">
                  <c:v>0.227142857</c:v>
                </c:pt>
                <c:pt idx="831">
                  <c:v>-6.9227122000000002E-2</c:v>
                </c:pt>
                <c:pt idx="832">
                  <c:v>-8.8709677000000001E-2</c:v>
                </c:pt>
                <c:pt idx="833">
                  <c:v>-0.19917488</c:v>
                </c:pt>
                <c:pt idx="834">
                  <c:v>-0.35212121200000002</c:v>
                </c:pt>
                <c:pt idx="835">
                  <c:v>0.26146788999999998</c:v>
                </c:pt>
                <c:pt idx="836">
                  <c:v>6.1204344000000001E-2</c:v>
                </c:pt>
                <c:pt idx="837">
                  <c:v>7.9963234999999994E-2</c:v>
                </c:pt>
                <c:pt idx="838">
                  <c:v>3.1215162000000001E-2</c:v>
                </c:pt>
                <c:pt idx="839">
                  <c:v>1.6129032000000001E-2</c:v>
                </c:pt>
                <c:pt idx="840">
                  <c:v>-0.46047582500000001</c:v>
                </c:pt>
                <c:pt idx="841">
                  <c:v>0.18046511600000001</c:v>
                </c:pt>
                <c:pt idx="842">
                  <c:v>-1.2183075E-2</c:v>
                </c:pt>
                <c:pt idx="843">
                  <c:v>-6.6666666999999999E-2</c:v>
                </c:pt>
                <c:pt idx="844">
                  <c:v>-0.16590840200000001</c:v>
                </c:pt>
                <c:pt idx="845">
                  <c:v>-0.35596933200000003</c:v>
                </c:pt>
                <c:pt idx="846">
                  <c:v>-0.27069742400000002</c:v>
                </c:pt>
                <c:pt idx="847">
                  <c:v>3.4509803999999998E-2</c:v>
                </c:pt>
                <c:pt idx="848">
                  <c:v>0.14285714299999999</c:v>
                </c:pt>
                <c:pt idx="849">
                  <c:v>4.4930876000000002E-2</c:v>
                </c:pt>
                <c:pt idx="850">
                  <c:v>-0.237070277</c:v>
                </c:pt>
                <c:pt idx="851">
                  <c:v>6.7041130000000003E-3</c:v>
                </c:pt>
                <c:pt idx="852">
                  <c:v>-0.120812842</c:v>
                </c:pt>
                <c:pt idx="853">
                  <c:v>-0.34315092400000002</c:v>
                </c:pt>
                <c:pt idx="854">
                  <c:v>-0.31934426199999999</c:v>
                </c:pt>
                <c:pt idx="855">
                  <c:v>0.16870629400000001</c:v>
                </c:pt>
                <c:pt idx="856">
                  <c:v>-0.54585365900000005</c:v>
                </c:pt>
                <c:pt idx="857">
                  <c:v>-0.51546391800000002</c:v>
                </c:pt>
                <c:pt idx="858">
                  <c:v>0.18006992999999999</c:v>
                </c:pt>
                <c:pt idx="859">
                  <c:v>-1.7500000000000002E-2</c:v>
                </c:pt>
                <c:pt idx="860">
                  <c:v>0.23809523799999999</c:v>
                </c:pt>
                <c:pt idx="861">
                  <c:v>4.2264151E-2</c:v>
                </c:pt>
                <c:pt idx="862">
                  <c:v>0.132075472</c:v>
                </c:pt>
                <c:pt idx="863">
                  <c:v>0.36072144299999997</c:v>
                </c:pt>
                <c:pt idx="864">
                  <c:v>0.146484375</c:v>
                </c:pt>
                <c:pt idx="865">
                  <c:v>7.1065989999999996E-2</c:v>
                </c:pt>
                <c:pt idx="866">
                  <c:v>0.18181818199999999</c:v>
                </c:pt>
                <c:pt idx="867">
                  <c:v>-0.30322580599999999</c:v>
                </c:pt>
                <c:pt idx="868">
                  <c:v>-0.35833333299999998</c:v>
                </c:pt>
                <c:pt idx="869">
                  <c:v>-2.7910142999999998E-2</c:v>
                </c:pt>
                <c:pt idx="870">
                  <c:v>1.4857143E-2</c:v>
                </c:pt>
                <c:pt idx="871">
                  <c:v>0.16636029399999999</c:v>
                </c:pt>
                <c:pt idx="872">
                  <c:v>-0.33901192499999999</c:v>
                </c:pt>
                <c:pt idx="873">
                  <c:v>-5.8583106000000003E-2</c:v>
                </c:pt>
                <c:pt idx="874">
                  <c:v>-6.6666666999999999E-2</c:v>
                </c:pt>
                <c:pt idx="875">
                  <c:v>-8.2865169000000002E-2</c:v>
                </c:pt>
                <c:pt idx="876">
                  <c:v>-3.7974684000000002E-2</c:v>
                </c:pt>
                <c:pt idx="877">
                  <c:v>-0.368421053</c:v>
                </c:pt>
                <c:pt idx="878">
                  <c:v>-7.3964497000000004E-2</c:v>
                </c:pt>
                <c:pt idx="879">
                  <c:v>-0.36281179099999999</c:v>
                </c:pt>
                <c:pt idx="880">
                  <c:v>-0.35897435900000002</c:v>
                </c:pt>
                <c:pt idx="881">
                  <c:v>-0.59142472599999996</c:v>
                </c:pt>
                <c:pt idx="882">
                  <c:v>4.2145594000000001E-2</c:v>
                </c:pt>
                <c:pt idx="883">
                  <c:v>-0.123947052</c:v>
                </c:pt>
                <c:pt idx="884">
                  <c:v>-0.192982456</c:v>
                </c:pt>
                <c:pt idx="885">
                  <c:v>3.3088235000000001E-2</c:v>
                </c:pt>
                <c:pt idx="886">
                  <c:v>-2.0408163E-2</c:v>
                </c:pt>
                <c:pt idx="887">
                  <c:v>-0.17182608699999999</c:v>
                </c:pt>
                <c:pt idx="888">
                  <c:v>-6.0546875E-2</c:v>
                </c:pt>
                <c:pt idx="889">
                  <c:v>4.9270072999999998E-2</c:v>
                </c:pt>
                <c:pt idx="890">
                  <c:v>-0.16501650200000001</c:v>
                </c:pt>
                <c:pt idx="891">
                  <c:v>-1.8895348999999999E-2</c:v>
                </c:pt>
                <c:pt idx="892">
                  <c:v>-0.10982411</c:v>
                </c:pt>
                <c:pt idx="893">
                  <c:v>-0.43654178700000001</c:v>
                </c:pt>
                <c:pt idx="894">
                  <c:v>-0.235109718</c:v>
                </c:pt>
                <c:pt idx="895">
                  <c:v>1.1904761999999999E-2</c:v>
                </c:pt>
                <c:pt idx="896">
                  <c:v>0.18270270299999999</c:v>
                </c:pt>
                <c:pt idx="897">
                  <c:v>-5.7500000000000002E-2</c:v>
                </c:pt>
                <c:pt idx="898">
                  <c:v>-0.31182438099999998</c:v>
                </c:pt>
                <c:pt idx="899">
                  <c:v>-0.31638163800000002</c:v>
                </c:pt>
                <c:pt idx="900">
                  <c:v>-0.15476190500000001</c:v>
                </c:pt>
                <c:pt idx="901">
                  <c:v>9.9423630999999998E-2</c:v>
                </c:pt>
                <c:pt idx="902">
                  <c:v>0.22238372100000001</c:v>
                </c:pt>
                <c:pt idx="903">
                  <c:v>5.8530511E-2</c:v>
                </c:pt>
                <c:pt idx="904">
                  <c:v>-0.10928961700000001</c:v>
                </c:pt>
                <c:pt idx="905">
                  <c:v>-0.108241082</c:v>
                </c:pt>
                <c:pt idx="906">
                  <c:v>0.156843643</c:v>
                </c:pt>
                <c:pt idx="907">
                  <c:v>5.5187637999999997E-2</c:v>
                </c:pt>
                <c:pt idx="908">
                  <c:v>0</c:v>
                </c:pt>
                <c:pt idx="909">
                  <c:v>-9.6153850000000006E-3</c:v>
                </c:pt>
                <c:pt idx="910">
                  <c:v>0.1</c:v>
                </c:pt>
                <c:pt idx="911">
                  <c:v>2.084507E-2</c:v>
                </c:pt>
                <c:pt idx="912">
                  <c:v>-0.24782284199999999</c:v>
                </c:pt>
                <c:pt idx="913">
                  <c:v>-6.8493151000000002E-2</c:v>
                </c:pt>
                <c:pt idx="914">
                  <c:v>-0.13537036999999999</c:v>
                </c:pt>
                <c:pt idx="915">
                  <c:v>-0.100221484</c:v>
                </c:pt>
                <c:pt idx="916">
                  <c:v>-0.138760407</c:v>
                </c:pt>
                <c:pt idx="917">
                  <c:v>-0.248945148</c:v>
                </c:pt>
                <c:pt idx="918">
                  <c:v>-0.18331957099999999</c:v>
                </c:pt>
                <c:pt idx="919">
                  <c:v>-0.37013560099999998</c:v>
                </c:pt>
                <c:pt idx="920">
                  <c:v>-1.4285714E-2</c:v>
                </c:pt>
                <c:pt idx="921">
                  <c:v>6.0935799999999998E-2</c:v>
                </c:pt>
                <c:pt idx="922">
                  <c:v>-0.50819672100000002</c:v>
                </c:pt>
                <c:pt idx="923">
                  <c:v>5.7583273999999997E-2</c:v>
                </c:pt>
                <c:pt idx="924">
                  <c:v>-2.2222222E-2</c:v>
                </c:pt>
                <c:pt idx="925">
                  <c:v>-1.1555556E-2</c:v>
                </c:pt>
                <c:pt idx="926">
                  <c:v>-6.25E-2</c:v>
                </c:pt>
                <c:pt idx="927">
                  <c:v>-0.06</c:v>
                </c:pt>
                <c:pt idx="928">
                  <c:v>-6.6666666999999999E-2</c:v>
                </c:pt>
                <c:pt idx="929">
                  <c:v>-6.3765182000000004E-2</c:v>
                </c:pt>
                <c:pt idx="930">
                  <c:v>-0.20185614800000001</c:v>
                </c:pt>
                <c:pt idx="931">
                  <c:v>3.6850921000000002E-2</c:v>
                </c:pt>
                <c:pt idx="932">
                  <c:v>-9.2307689999999998E-3</c:v>
                </c:pt>
                <c:pt idx="933">
                  <c:v>3.7549407E-2</c:v>
                </c:pt>
                <c:pt idx="934">
                  <c:v>0.153110048</c:v>
                </c:pt>
                <c:pt idx="935">
                  <c:v>-0.21279092499999999</c:v>
                </c:pt>
                <c:pt idx="936">
                  <c:v>0.108301887</c:v>
                </c:pt>
                <c:pt idx="937">
                  <c:v>-0.29446935699999999</c:v>
                </c:pt>
                <c:pt idx="938">
                  <c:v>0.101803374</c:v>
                </c:pt>
                <c:pt idx="939">
                  <c:v>-0.484848485</c:v>
                </c:pt>
                <c:pt idx="940">
                  <c:v>-0.44370493599999999</c:v>
                </c:pt>
                <c:pt idx="941">
                  <c:v>-0.1193668</c:v>
                </c:pt>
                <c:pt idx="942">
                  <c:v>3.2432431999999997E-2</c:v>
                </c:pt>
                <c:pt idx="943">
                  <c:v>0.12167199099999999</c:v>
                </c:pt>
                <c:pt idx="944">
                  <c:v>3.04E-2</c:v>
                </c:pt>
                <c:pt idx="945">
                  <c:v>0.102941176</c:v>
                </c:pt>
                <c:pt idx="946">
                  <c:v>8.4010840000000003E-2</c:v>
                </c:pt>
                <c:pt idx="947">
                  <c:v>-2.3835616E-2</c:v>
                </c:pt>
                <c:pt idx="948">
                  <c:v>-0.20730833500000001</c:v>
                </c:pt>
                <c:pt idx="949">
                  <c:v>8.8484848000000005E-2</c:v>
                </c:pt>
                <c:pt idx="950">
                  <c:v>-7.9320112999999998E-2</c:v>
                </c:pt>
                <c:pt idx="951">
                  <c:v>-2.5423728999999999E-2</c:v>
                </c:pt>
                <c:pt idx="952">
                  <c:v>6.5468750000000006E-2</c:v>
                </c:pt>
                <c:pt idx="953">
                  <c:v>6.9333332999999997E-2</c:v>
                </c:pt>
                <c:pt idx="954">
                  <c:v>-0.47406082300000002</c:v>
                </c:pt>
                <c:pt idx="955">
                  <c:v>-7.9096045000000004E-2</c:v>
                </c:pt>
                <c:pt idx="956">
                  <c:v>-3.5714285999999998E-2</c:v>
                </c:pt>
                <c:pt idx="957">
                  <c:v>-0.27573122500000002</c:v>
                </c:pt>
                <c:pt idx="958">
                  <c:v>-0.12387387399999999</c:v>
                </c:pt>
                <c:pt idx="959">
                  <c:v>-0.141806293</c:v>
                </c:pt>
                <c:pt idx="960">
                  <c:v>1.375E-2</c:v>
                </c:pt>
                <c:pt idx="961">
                  <c:v>-0.14184397200000001</c:v>
                </c:pt>
                <c:pt idx="962">
                  <c:v>2.0550459E-2</c:v>
                </c:pt>
                <c:pt idx="963">
                  <c:v>-0.37213872799999997</c:v>
                </c:pt>
                <c:pt idx="964">
                  <c:v>-3.1176471000000001E-2</c:v>
                </c:pt>
                <c:pt idx="965">
                  <c:v>7.1428570999999996E-2</c:v>
                </c:pt>
                <c:pt idx="966">
                  <c:v>5.4590570999999997E-2</c:v>
                </c:pt>
                <c:pt idx="967">
                  <c:v>-8.5454545000000007E-2</c:v>
                </c:pt>
                <c:pt idx="968">
                  <c:v>-0.21523809499999999</c:v>
                </c:pt>
                <c:pt idx="969">
                  <c:v>-4.9850448999999998E-2</c:v>
                </c:pt>
                <c:pt idx="970">
                  <c:v>-0.172859451</c:v>
                </c:pt>
                <c:pt idx="971">
                  <c:v>5.4192229000000001E-2</c:v>
                </c:pt>
                <c:pt idx="972">
                  <c:v>-0.16</c:v>
                </c:pt>
                <c:pt idx="973">
                  <c:v>-8.1081080999999999E-2</c:v>
                </c:pt>
                <c:pt idx="974">
                  <c:v>-0.403537639</c:v>
                </c:pt>
                <c:pt idx="975">
                  <c:v>0.35199999999999998</c:v>
                </c:pt>
                <c:pt idx="976">
                  <c:v>0.318101933</c:v>
                </c:pt>
                <c:pt idx="977">
                  <c:v>7.802341E-3</c:v>
                </c:pt>
                <c:pt idx="978">
                  <c:v>2.5700935000000001E-2</c:v>
                </c:pt>
                <c:pt idx="979">
                  <c:v>-3.1710914E-2</c:v>
                </c:pt>
                <c:pt idx="980">
                  <c:v>-1.4344262E-2</c:v>
                </c:pt>
                <c:pt idx="981">
                  <c:v>0</c:v>
                </c:pt>
                <c:pt idx="982">
                  <c:v>0.2300123</c:v>
                </c:pt>
                <c:pt idx="983">
                  <c:v>-2.0654044999999999E-2</c:v>
                </c:pt>
                <c:pt idx="984">
                  <c:v>0.17641025599999999</c:v>
                </c:pt>
                <c:pt idx="985">
                  <c:v>-0.176954733</c:v>
                </c:pt>
                <c:pt idx="986">
                  <c:v>4.5194804999999998E-2</c:v>
                </c:pt>
                <c:pt idx="987">
                  <c:v>-0.21286370600000001</c:v>
                </c:pt>
                <c:pt idx="988">
                  <c:v>0.11</c:v>
                </c:pt>
                <c:pt idx="989">
                  <c:v>1.8394160999999999E-2</c:v>
                </c:pt>
                <c:pt idx="990">
                  <c:v>-9.5384615000000006E-2</c:v>
                </c:pt>
                <c:pt idx="991">
                  <c:v>-5.4054053999999997E-2</c:v>
                </c:pt>
                <c:pt idx="992">
                  <c:v>-0.31251296899999997</c:v>
                </c:pt>
                <c:pt idx="993">
                  <c:v>5.4481546999999998E-2</c:v>
                </c:pt>
                <c:pt idx="994">
                  <c:v>0</c:v>
                </c:pt>
                <c:pt idx="995">
                  <c:v>-5.7471264000000001E-2</c:v>
                </c:pt>
                <c:pt idx="996">
                  <c:v>6.2307691999999998E-2</c:v>
                </c:pt>
                <c:pt idx="997">
                  <c:v>-0.11460957200000001</c:v>
                </c:pt>
                <c:pt idx="998">
                  <c:v>-0.47405684199999998</c:v>
                </c:pt>
                <c:pt idx="999">
                  <c:v>9.0994371000000004E-2</c:v>
                </c:pt>
                <c:pt idx="1000">
                  <c:v>6.6666666999999999E-2</c:v>
                </c:pt>
                <c:pt idx="1001">
                  <c:v>5.2631578999999998E-2</c:v>
                </c:pt>
                <c:pt idx="1002">
                  <c:v>-0.17155366899999999</c:v>
                </c:pt>
                <c:pt idx="1003">
                  <c:v>0.12405302999999999</c:v>
                </c:pt>
                <c:pt idx="1004">
                  <c:v>0</c:v>
                </c:pt>
                <c:pt idx="1005">
                  <c:v>6.8965517000000004E-2</c:v>
                </c:pt>
                <c:pt idx="1006">
                  <c:v>-0.32543103400000001</c:v>
                </c:pt>
                <c:pt idx="1007">
                  <c:v>-0.23939808500000001</c:v>
                </c:pt>
                <c:pt idx="1008">
                  <c:v>7.6158939999999994E-2</c:v>
                </c:pt>
                <c:pt idx="1009">
                  <c:v>-9.1476090999999995E-2</c:v>
                </c:pt>
                <c:pt idx="1010">
                  <c:v>-9.1476090999999995E-2</c:v>
                </c:pt>
                <c:pt idx="1011">
                  <c:v>-1.1343284E-2</c:v>
                </c:pt>
                <c:pt idx="1012">
                  <c:v>0.33596837899999998</c:v>
                </c:pt>
                <c:pt idx="1013">
                  <c:v>-7.1999999999999995E-2</c:v>
                </c:pt>
                <c:pt idx="1014">
                  <c:v>3.5131743999999999E-2</c:v>
                </c:pt>
                <c:pt idx="1015">
                  <c:v>-6.8965517000000004E-2</c:v>
                </c:pt>
                <c:pt idx="1016">
                  <c:v>-1.5364917000000001E-2</c:v>
                </c:pt>
                <c:pt idx="1017">
                  <c:v>5.5286130000000003E-2</c:v>
                </c:pt>
                <c:pt idx="1018">
                  <c:v>-0.31856899500000002</c:v>
                </c:pt>
                <c:pt idx="1019">
                  <c:v>0.25644098300000001</c:v>
                </c:pt>
                <c:pt idx="1020">
                  <c:v>1.6871603999999998E-2</c:v>
                </c:pt>
                <c:pt idx="1021">
                  <c:v>3.7765363000000003E-2</c:v>
                </c:pt>
                <c:pt idx="1022">
                  <c:v>-0.126</c:v>
                </c:pt>
                <c:pt idx="1023">
                  <c:v>-0.20396600600000001</c:v>
                </c:pt>
                <c:pt idx="1024">
                  <c:v>1.2048193E-2</c:v>
                </c:pt>
                <c:pt idx="1025">
                  <c:v>0.16927982999999999</c:v>
                </c:pt>
                <c:pt idx="1026">
                  <c:v>0.105263158</c:v>
                </c:pt>
                <c:pt idx="1027">
                  <c:v>-4.1510522000000001E-2</c:v>
                </c:pt>
                <c:pt idx="1028">
                  <c:v>-0.240714286</c:v>
                </c:pt>
                <c:pt idx="1029">
                  <c:v>-0.13262451</c:v>
                </c:pt>
                <c:pt idx="1030">
                  <c:v>-9.4326726E-2</c:v>
                </c:pt>
                <c:pt idx="1031">
                  <c:v>0.12734177199999999</c:v>
                </c:pt>
                <c:pt idx="1032">
                  <c:v>-1.2578616000000001E-2</c:v>
                </c:pt>
                <c:pt idx="1033">
                  <c:v>-0.25862068999999999</c:v>
                </c:pt>
                <c:pt idx="1034">
                  <c:v>-0.152</c:v>
                </c:pt>
                <c:pt idx="1035">
                  <c:v>-0.48942857099999998</c:v>
                </c:pt>
                <c:pt idx="1036">
                  <c:v>-6.8157614000000005E-2</c:v>
                </c:pt>
                <c:pt idx="1037">
                  <c:v>-0.12736825299999999</c:v>
                </c:pt>
                <c:pt idx="1038">
                  <c:v>0.18110236199999999</c:v>
                </c:pt>
                <c:pt idx="1039">
                  <c:v>7.5098814E-2</c:v>
                </c:pt>
                <c:pt idx="1040">
                  <c:v>2.2222222E-2</c:v>
                </c:pt>
                <c:pt idx="1041">
                  <c:v>0.46871428599999998</c:v>
                </c:pt>
                <c:pt idx="1042">
                  <c:v>-0.15966386599999999</c:v>
                </c:pt>
                <c:pt idx="1043">
                  <c:v>0</c:v>
                </c:pt>
                <c:pt idx="1044">
                  <c:v>-0.109268293</c:v>
                </c:pt>
                <c:pt idx="1045">
                  <c:v>6.2307691999999998E-2</c:v>
                </c:pt>
                <c:pt idx="1046">
                  <c:v>-7.2690560000000001E-2</c:v>
                </c:pt>
                <c:pt idx="1047">
                  <c:v>-3.3468560000000001E-2</c:v>
                </c:pt>
                <c:pt idx="1048">
                  <c:v>-1.5663644000000001E-2</c:v>
                </c:pt>
                <c:pt idx="1049">
                  <c:v>0.17519999999999999</c:v>
                </c:pt>
                <c:pt idx="1050">
                  <c:v>-1.9230769000000002E-2</c:v>
                </c:pt>
                <c:pt idx="1051">
                  <c:v>-0.20481927699999999</c:v>
                </c:pt>
                <c:pt idx="1052">
                  <c:v>-0.04</c:v>
                </c:pt>
                <c:pt idx="1053">
                  <c:v>3.5984848E-2</c:v>
                </c:pt>
                <c:pt idx="1054">
                  <c:v>-7.9571106000000003E-2</c:v>
                </c:pt>
                <c:pt idx="1055">
                  <c:v>-1.8333333E-2</c:v>
                </c:pt>
                <c:pt idx="1056">
                  <c:v>-0.26676829299999999</c:v>
                </c:pt>
                <c:pt idx="1057">
                  <c:v>0</c:v>
                </c:pt>
                <c:pt idx="1058">
                  <c:v>-5.3571428999999997E-2</c:v>
                </c:pt>
                <c:pt idx="1059">
                  <c:v>-6.5323899999999999E-3</c:v>
                </c:pt>
                <c:pt idx="1060">
                  <c:v>-8.5106382999999994E-2</c:v>
                </c:pt>
                <c:pt idx="1061">
                  <c:v>2.7586210000000002E-3</c:v>
                </c:pt>
                <c:pt idx="1062">
                  <c:v>-0.14583333300000001</c:v>
                </c:pt>
                <c:pt idx="1063">
                  <c:v>-8.4728032999999994E-2</c:v>
                </c:pt>
                <c:pt idx="1064">
                  <c:v>4.3276662E-2</c:v>
                </c:pt>
                <c:pt idx="1065">
                  <c:v>-0.14139344300000001</c:v>
                </c:pt>
                <c:pt idx="1066">
                  <c:v>-8.8187262000000002E-2</c:v>
                </c:pt>
                <c:pt idx="1067">
                  <c:v>-0.33645589399999998</c:v>
                </c:pt>
                <c:pt idx="1068">
                  <c:v>-5.9322034000000003E-2</c:v>
                </c:pt>
                <c:pt idx="1069">
                  <c:v>-1.3605442000000001E-2</c:v>
                </c:pt>
                <c:pt idx="1070">
                  <c:v>0.241481481</c:v>
                </c:pt>
                <c:pt idx="1071">
                  <c:v>0.26315789499999998</c:v>
                </c:pt>
                <c:pt idx="1072">
                  <c:v>1.2048193E-2</c:v>
                </c:pt>
                <c:pt idx="1073">
                  <c:v>-0.14499999999999999</c:v>
                </c:pt>
                <c:pt idx="1074">
                  <c:v>-0.26820966600000001</c:v>
                </c:pt>
                <c:pt idx="1075">
                  <c:v>-2.2068965999999999E-2</c:v>
                </c:pt>
                <c:pt idx="1076">
                  <c:v>-0.174666667</c:v>
                </c:pt>
                <c:pt idx="1077">
                  <c:v>-0.39147058800000001</c:v>
                </c:pt>
                <c:pt idx="1078">
                  <c:v>-0.21230769199999999</c:v>
                </c:pt>
                <c:pt idx="1079">
                  <c:v>-3.1725888000000001E-2</c:v>
                </c:pt>
                <c:pt idx="1080">
                  <c:v>8.0898875999999995E-2</c:v>
                </c:pt>
                <c:pt idx="1081">
                  <c:v>0</c:v>
                </c:pt>
                <c:pt idx="1082">
                  <c:v>-5.1435067000000001E-2</c:v>
                </c:pt>
                <c:pt idx="1083">
                  <c:v>6.2588905E-2</c:v>
                </c:pt>
                <c:pt idx="1084">
                  <c:v>-0.26413128400000002</c:v>
                </c:pt>
                <c:pt idx="1085">
                  <c:v>0.125</c:v>
                </c:pt>
                <c:pt idx="1086">
                  <c:v>-7.7490774999999998E-2</c:v>
                </c:pt>
                <c:pt idx="1087">
                  <c:v>-5.4054053999999997E-2</c:v>
                </c:pt>
                <c:pt idx="1088">
                  <c:v>-5.5064935000000002E-2</c:v>
                </c:pt>
                <c:pt idx="1089">
                  <c:v>-0.16239316200000001</c:v>
                </c:pt>
                <c:pt idx="1090">
                  <c:v>8.2023240000000004E-3</c:v>
                </c:pt>
                <c:pt idx="1091">
                  <c:v>-0.154829932</c:v>
                </c:pt>
                <c:pt idx="1092">
                  <c:v>-0.43538268499999999</c:v>
                </c:pt>
                <c:pt idx="1093">
                  <c:v>0.43964562600000001</c:v>
                </c:pt>
                <c:pt idx="1094">
                  <c:v>0.139259259</c:v>
                </c:pt>
                <c:pt idx="1095">
                  <c:v>0</c:v>
                </c:pt>
                <c:pt idx="1096">
                  <c:v>8.6985391999999995E-2</c:v>
                </c:pt>
                <c:pt idx="1097">
                  <c:v>-0.183529412</c:v>
                </c:pt>
                <c:pt idx="1098">
                  <c:v>6.4000000000000001E-2</c:v>
                </c:pt>
                <c:pt idx="1099">
                  <c:v>0</c:v>
                </c:pt>
                <c:pt idx="1100">
                  <c:v>-0.14545454499999999</c:v>
                </c:pt>
                <c:pt idx="1101">
                  <c:v>-0.24126492699999999</c:v>
                </c:pt>
                <c:pt idx="1102">
                  <c:v>-5.6717428E-2</c:v>
                </c:pt>
                <c:pt idx="1103">
                  <c:v>8.9904047000000001E-2</c:v>
                </c:pt>
                <c:pt idx="1104">
                  <c:v>-0.321299116</c:v>
                </c:pt>
                <c:pt idx="1105">
                  <c:v>5.2755165999999999E-2</c:v>
                </c:pt>
                <c:pt idx="1106">
                  <c:v>-0.13793103400000001</c:v>
                </c:pt>
                <c:pt idx="1107">
                  <c:v>-0.21555555600000001</c:v>
                </c:pt>
                <c:pt idx="1108">
                  <c:v>-9.7938144000000005E-2</c:v>
                </c:pt>
                <c:pt idx="1109">
                  <c:v>-0.40334128899999999</c:v>
                </c:pt>
                <c:pt idx="1110">
                  <c:v>-9.6936937000000001E-2</c:v>
                </c:pt>
                <c:pt idx="1111">
                  <c:v>4.4782609000000001E-2</c:v>
                </c:pt>
                <c:pt idx="1112">
                  <c:v>0</c:v>
                </c:pt>
                <c:pt idx="1113">
                  <c:v>-2.3870967999999999E-2</c:v>
                </c:pt>
                <c:pt idx="1114">
                  <c:v>-7.7419350000000001E-3</c:v>
                </c:pt>
                <c:pt idx="1115">
                  <c:v>-8.7591241E-2</c:v>
                </c:pt>
                <c:pt idx="1116">
                  <c:v>7.7881619999999999E-2</c:v>
                </c:pt>
                <c:pt idx="1117">
                  <c:v>-6.6916238000000003E-2</c:v>
                </c:pt>
                <c:pt idx="1118">
                  <c:v>-9.2881355999999998E-2</c:v>
                </c:pt>
                <c:pt idx="1119">
                  <c:v>0.11144042699999999</c:v>
                </c:pt>
                <c:pt idx="1120">
                  <c:v>4.9484539999999997E-3</c:v>
                </c:pt>
                <c:pt idx="1121">
                  <c:v>1.6236866999999999E-2</c:v>
                </c:pt>
                <c:pt idx="1122">
                  <c:v>-6.0344828000000003E-2</c:v>
                </c:pt>
                <c:pt idx="1123">
                  <c:v>-2.4756851999999999E-2</c:v>
                </c:pt>
                <c:pt idx="1124">
                  <c:v>-8.9498807E-2</c:v>
                </c:pt>
                <c:pt idx="1125">
                  <c:v>-0.196473552</c:v>
                </c:pt>
                <c:pt idx="1126">
                  <c:v>-0.10518934100000001</c:v>
                </c:pt>
                <c:pt idx="1127">
                  <c:v>0.1792</c:v>
                </c:pt>
                <c:pt idx="1128">
                  <c:v>-0.21491658499999999</c:v>
                </c:pt>
                <c:pt idx="1129">
                  <c:v>-4.4814815000000001E-2</c:v>
                </c:pt>
                <c:pt idx="1130">
                  <c:v>9.1476090999999995E-2</c:v>
                </c:pt>
                <c:pt idx="1131">
                  <c:v>-0.40400000000000003</c:v>
                </c:pt>
                <c:pt idx="1132">
                  <c:v>-3.8461538000000003E-2</c:v>
                </c:pt>
                <c:pt idx="1133">
                  <c:v>0.13071570599999999</c:v>
                </c:pt>
                <c:pt idx="1134">
                  <c:v>-0.02</c:v>
                </c:pt>
                <c:pt idx="1135">
                  <c:v>0.03</c:v>
                </c:pt>
                <c:pt idx="1136">
                  <c:v>-0.34181818200000003</c:v>
                </c:pt>
                <c:pt idx="1137">
                  <c:v>6.8965517000000004E-2</c:v>
                </c:pt>
                <c:pt idx="1138">
                  <c:v>6.1149984999999997E-2</c:v>
                </c:pt>
                <c:pt idx="1139">
                  <c:v>3.8062284000000002E-2</c:v>
                </c:pt>
                <c:pt idx="1140">
                  <c:v>-6.6298342999999996E-2</c:v>
                </c:pt>
                <c:pt idx="1141">
                  <c:v>-1.8987342000000001E-2</c:v>
                </c:pt>
                <c:pt idx="1142">
                  <c:v>-8.8967972000000006E-2</c:v>
                </c:pt>
                <c:pt idx="1143">
                  <c:v>-0.10605320999999999</c:v>
                </c:pt>
                <c:pt idx="1144">
                  <c:v>3.3795802E-2</c:v>
                </c:pt>
                <c:pt idx="1145">
                  <c:v>0.130434783</c:v>
                </c:pt>
                <c:pt idx="1146">
                  <c:v>6.1892129999999998E-3</c:v>
                </c:pt>
                <c:pt idx="1147">
                  <c:v>0.10983050799999999</c:v>
                </c:pt>
                <c:pt idx="1148">
                  <c:v>-0.228148148</c:v>
                </c:pt>
                <c:pt idx="1149">
                  <c:v>6.2680114999999995E-2</c:v>
                </c:pt>
                <c:pt idx="1150">
                  <c:v>0.14572864299999999</c:v>
                </c:pt>
                <c:pt idx="1151">
                  <c:v>0.26666666700000002</c:v>
                </c:pt>
                <c:pt idx="1152">
                  <c:v>-0.46315789499999999</c:v>
                </c:pt>
                <c:pt idx="1153">
                  <c:v>-5.9170255999999997E-2</c:v>
                </c:pt>
                <c:pt idx="1154">
                  <c:v>-0.14194174800000001</c:v>
                </c:pt>
                <c:pt idx="1155">
                  <c:v>-0.123620309</c:v>
                </c:pt>
                <c:pt idx="1156">
                  <c:v>-0.10821428600000001</c:v>
                </c:pt>
                <c:pt idx="1157">
                  <c:v>-0.33333333300000001</c:v>
                </c:pt>
                <c:pt idx="1158">
                  <c:v>-1.9101704000000001E-2</c:v>
                </c:pt>
                <c:pt idx="1159">
                  <c:v>0.15391579899999999</c:v>
                </c:pt>
                <c:pt idx="1160">
                  <c:v>-4.8289737999999999E-2</c:v>
                </c:pt>
                <c:pt idx="1161">
                  <c:v>-4.4444439999999997E-3</c:v>
                </c:pt>
                <c:pt idx="1162">
                  <c:v>0.24761904800000001</c:v>
                </c:pt>
                <c:pt idx="1163">
                  <c:v>0.22137404599999999</c:v>
                </c:pt>
                <c:pt idx="1164">
                  <c:v>-3.9647577000000003E-2</c:v>
                </c:pt>
                <c:pt idx="1165">
                  <c:v>9.0604027000000004E-2</c:v>
                </c:pt>
                <c:pt idx="1166">
                  <c:v>-2.8571428999999999E-2</c:v>
                </c:pt>
                <c:pt idx="1167">
                  <c:v>-1.6749380000000001E-2</c:v>
                </c:pt>
                <c:pt idx="1168">
                  <c:v>-3.0470914000000002E-2</c:v>
                </c:pt>
                <c:pt idx="1169">
                  <c:v>0.205714286</c:v>
                </c:pt>
                <c:pt idx="1170">
                  <c:v>0.15945674000000001</c:v>
                </c:pt>
                <c:pt idx="1171">
                  <c:v>8.8235294000000006E-2</c:v>
                </c:pt>
                <c:pt idx="1172">
                  <c:v>0.278758542</c:v>
                </c:pt>
                <c:pt idx="1173">
                  <c:v>-0.110189573</c:v>
                </c:pt>
                <c:pt idx="1174">
                  <c:v>-3.6798529999999999E-3</c:v>
                </c:pt>
                <c:pt idx="1175">
                  <c:v>-3.0857143E-2</c:v>
                </c:pt>
                <c:pt idx="1176">
                  <c:v>0.30092592600000001</c:v>
                </c:pt>
                <c:pt idx="1177">
                  <c:v>0.164658635</c:v>
                </c:pt>
                <c:pt idx="1178">
                  <c:v>0.154495568</c:v>
                </c:pt>
                <c:pt idx="1179">
                  <c:v>0.283356259</c:v>
                </c:pt>
                <c:pt idx="1180">
                  <c:v>0.34796116500000002</c:v>
                </c:pt>
                <c:pt idx="1181">
                  <c:v>0.17222222200000001</c:v>
                </c:pt>
                <c:pt idx="1182">
                  <c:v>5.3333332999999997E-2</c:v>
                </c:pt>
                <c:pt idx="1183">
                  <c:v>0.17240156100000001</c:v>
                </c:pt>
                <c:pt idx="1184">
                  <c:v>-2.5000000000000001E-3</c:v>
                </c:pt>
                <c:pt idx="1185">
                  <c:v>1.5384615000000001E-2</c:v>
                </c:pt>
                <c:pt idx="1186">
                  <c:v>0.112847765</c:v>
                </c:pt>
                <c:pt idx="1187">
                  <c:v>3.0769231000000001E-2</c:v>
                </c:pt>
                <c:pt idx="1188">
                  <c:v>-0.134703196</c:v>
                </c:pt>
                <c:pt idx="1189">
                  <c:v>3.6969697000000003E-2</c:v>
                </c:pt>
                <c:pt idx="1190">
                  <c:v>0.35815602800000002</c:v>
                </c:pt>
                <c:pt idx="1191">
                  <c:v>-1.2797075E-2</c:v>
                </c:pt>
                <c:pt idx="1192">
                  <c:v>5.7531379999999997E-3</c:v>
                </c:pt>
                <c:pt idx="1193">
                  <c:v>8.2711863999999996E-2</c:v>
                </c:pt>
                <c:pt idx="1194">
                  <c:v>6.25E-2</c:v>
                </c:pt>
                <c:pt idx="1195">
                  <c:v>0.12387387399999999</c:v>
                </c:pt>
                <c:pt idx="1196">
                  <c:v>2.1699818999999999E-2</c:v>
                </c:pt>
                <c:pt idx="1197">
                  <c:v>0.136629213</c:v>
                </c:pt>
                <c:pt idx="1198">
                  <c:v>8.5800099999999995E-4</c:v>
                </c:pt>
                <c:pt idx="1199">
                  <c:v>0.37681159400000003</c:v>
                </c:pt>
                <c:pt idx="1200">
                  <c:v>1.6393443000000001E-2</c:v>
                </c:pt>
                <c:pt idx="1201">
                  <c:v>0.25864453700000001</c:v>
                </c:pt>
                <c:pt idx="1202">
                  <c:v>0.58852258899999998</c:v>
                </c:pt>
                <c:pt idx="1203">
                  <c:v>-0.09</c:v>
                </c:pt>
                <c:pt idx="1204">
                  <c:v>0.14599686000000001</c:v>
                </c:pt>
                <c:pt idx="1205">
                  <c:v>2.9639609000000001E-2</c:v>
                </c:pt>
                <c:pt idx="1206">
                  <c:v>2.1276595999999998E-2</c:v>
                </c:pt>
                <c:pt idx="1207">
                  <c:v>0.33353770700000002</c:v>
                </c:pt>
                <c:pt idx="1208">
                  <c:v>0.102249489</c:v>
                </c:pt>
                <c:pt idx="1209">
                  <c:v>-4.2500000000000003E-2</c:v>
                </c:pt>
                <c:pt idx="1210">
                  <c:v>0.201030928</c:v>
                </c:pt>
                <c:pt idx="1211">
                  <c:v>6.5573770000000003E-2</c:v>
                </c:pt>
                <c:pt idx="1212">
                  <c:v>-4.516129E-2</c:v>
                </c:pt>
                <c:pt idx="1213">
                  <c:v>-9.6043578000000004E-2</c:v>
                </c:pt>
                <c:pt idx="1214">
                  <c:v>0.13454545500000001</c:v>
                </c:pt>
                <c:pt idx="1215">
                  <c:v>-1.5789474000000001E-2</c:v>
                </c:pt>
                <c:pt idx="1216">
                  <c:v>0.17599999999999999</c:v>
                </c:pt>
                <c:pt idx="1217">
                  <c:v>0.29904761899999999</c:v>
                </c:pt>
                <c:pt idx="1218">
                  <c:v>0.25377229099999998</c:v>
                </c:pt>
                <c:pt idx="1219">
                  <c:v>0.52758954499999999</c:v>
                </c:pt>
                <c:pt idx="1220">
                  <c:v>0.36538461500000002</c:v>
                </c:pt>
                <c:pt idx="1221">
                  <c:v>5.4296029000000003E-2</c:v>
                </c:pt>
                <c:pt idx="1222">
                  <c:v>-9.8475966999999998E-2</c:v>
                </c:pt>
                <c:pt idx="1223">
                  <c:v>0.36</c:v>
                </c:pt>
                <c:pt idx="1224">
                  <c:v>-2.8571428999999999E-2</c:v>
                </c:pt>
                <c:pt idx="1225">
                  <c:v>3.8431372999999998E-2</c:v>
                </c:pt>
                <c:pt idx="1226">
                  <c:v>-4.0697674000000003E-2</c:v>
                </c:pt>
                <c:pt idx="1227">
                  <c:v>-9.8039215999999998E-2</c:v>
                </c:pt>
                <c:pt idx="1228">
                  <c:v>6.8000000000000005E-2</c:v>
                </c:pt>
                <c:pt idx="1229">
                  <c:v>9.5483870999999998E-2</c:v>
                </c:pt>
                <c:pt idx="1230">
                  <c:v>-3.2057267E-2</c:v>
                </c:pt>
                <c:pt idx="1231">
                  <c:v>-0.14285714299999999</c:v>
                </c:pt>
                <c:pt idx="1232">
                  <c:v>-2.5806449999999999E-3</c:v>
                </c:pt>
                <c:pt idx="1233">
                  <c:v>1.2269939000000001E-2</c:v>
                </c:pt>
                <c:pt idx="1234">
                  <c:v>0.21189024400000001</c:v>
                </c:pt>
                <c:pt idx="1235">
                  <c:v>2.5944470000000001E-2</c:v>
                </c:pt>
                <c:pt idx="1236">
                  <c:v>0.111898017</c:v>
                </c:pt>
                <c:pt idx="1237">
                  <c:v>6.3703704E-2</c:v>
                </c:pt>
                <c:pt idx="1238">
                  <c:v>0.18064024400000001</c:v>
                </c:pt>
                <c:pt idx="1239">
                  <c:v>0.12722298200000001</c:v>
                </c:pt>
                <c:pt idx="1240">
                  <c:v>0.35988414200000002</c:v>
                </c:pt>
                <c:pt idx="1241">
                  <c:v>-6.9803922000000004E-2</c:v>
                </c:pt>
                <c:pt idx="1242">
                  <c:v>-0.27272727299999999</c:v>
                </c:pt>
                <c:pt idx="1243">
                  <c:v>4.8634044000000001E-2</c:v>
                </c:pt>
                <c:pt idx="1244">
                  <c:v>2.1699818999999999E-2</c:v>
                </c:pt>
                <c:pt idx="1245">
                  <c:v>0.27055306400000001</c:v>
                </c:pt>
                <c:pt idx="1246">
                  <c:v>-7.7046549000000006E-2</c:v>
                </c:pt>
                <c:pt idx="1247">
                  <c:v>0.33828996300000003</c:v>
                </c:pt>
                <c:pt idx="1248">
                  <c:v>-0.15880039300000001</c:v>
                </c:pt>
                <c:pt idx="1249">
                  <c:v>3.4413765999999998E-2</c:v>
                </c:pt>
                <c:pt idx="1250">
                  <c:v>0.48170011800000001</c:v>
                </c:pt>
                <c:pt idx="1251">
                  <c:v>0.30081691500000002</c:v>
                </c:pt>
                <c:pt idx="1252">
                  <c:v>0.14155251099999999</c:v>
                </c:pt>
                <c:pt idx="1253">
                  <c:v>0.43290371500000002</c:v>
                </c:pt>
                <c:pt idx="1254">
                  <c:v>0.33828996300000003</c:v>
                </c:pt>
                <c:pt idx="1255">
                  <c:v>6.8230277000000006E-2</c:v>
                </c:pt>
                <c:pt idx="1256">
                  <c:v>-3.184713E-3</c:v>
                </c:pt>
                <c:pt idx="1257">
                  <c:v>0.432535365</c:v>
                </c:pt>
                <c:pt idx="1258">
                  <c:v>-0.15384615400000001</c:v>
                </c:pt>
                <c:pt idx="1259">
                  <c:v>0.48333333299999998</c:v>
                </c:pt>
                <c:pt idx="1260">
                  <c:v>6.7155755999999997E-2</c:v>
                </c:pt>
                <c:pt idx="1261">
                  <c:v>0.114017164</c:v>
                </c:pt>
                <c:pt idx="1262">
                  <c:v>-9.4979650000000006E-3</c:v>
                </c:pt>
                <c:pt idx="1263">
                  <c:v>-1.1680144E-2</c:v>
                </c:pt>
                <c:pt idx="1264">
                  <c:v>0.134457612</c:v>
                </c:pt>
                <c:pt idx="1265">
                  <c:v>0.29671151000000001</c:v>
                </c:pt>
                <c:pt idx="1266">
                  <c:v>-0.15578947400000001</c:v>
                </c:pt>
                <c:pt idx="1267">
                  <c:v>0.117073171</c:v>
                </c:pt>
                <c:pt idx="1268">
                  <c:v>3.047232E-3</c:v>
                </c:pt>
                <c:pt idx="1269">
                  <c:v>7.0624999999999993E-2</c:v>
                </c:pt>
                <c:pt idx="1270">
                  <c:v>8.2539680000000004E-3</c:v>
                </c:pt>
                <c:pt idx="1271">
                  <c:v>0.15875613699999999</c:v>
                </c:pt>
                <c:pt idx="1272">
                  <c:v>0.30764044899999998</c:v>
                </c:pt>
                <c:pt idx="1273">
                  <c:v>2.2038566999999998E-2</c:v>
                </c:pt>
                <c:pt idx="1274">
                  <c:v>-9.5377840000000005E-3</c:v>
                </c:pt>
                <c:pt idx="1275">
                  <c:v>-0.111464968</c:v>
                </c:pt>
                <c:pt idx="1276">
                  <c:v>7.0588234999999999E-2</c:v>
                </c:pt>
                <c:pt idx="1277">
                  <c:v>0</c:v>
                </c:pt>
                <c:pt idx="1278">
                  <c:v>0.163419913</c:v>
                </c:pt>
                <c:pt idx="1279">
                  <c:v>0.101123596</c:v>
                </c:pt>
                <c:pt idx="1280">
                  <c:v>6.3157895000000006E-2</c:v>
                </c:pt>
                <c:pt idx="1281">
                  <c:v>-6.7164179000000004E-2</c:v>
                </c:pt>
                <c:pt idx="1282">
                  <c:v>0.31436978900000001</c:v>
                </c:pt>
                <c:pt idx="1283">
                  <c:v>0.25350318500000002</c:v>
                </c:pt>
                <c:pt idx="1284">
                  <c:v>-5.5248620000000002E-3</c:v>
                </c:pt>
                <c:pt idx="1285">
                  <c:v>-3.3457249000000001E-2</c:v>
                </c:pt>
                <c:pt idx="1286">
                  <c:v>-0.12814814799999999</c:v>
                </c:pt>
                <c:pt idx="1287">
                  <c:v>3.7735849000000002E-2</c:v>
                </c:pt>
                <c:pt idx="1288">
                  <c:v>2.4390243999999998E-2</c:v>
                </c:pt>
                <c:pt idx="1289">
                  <c:v>-0.33430232599999998</c:v>
                </c:pt>
                <c:pt idx="1290">
                  <c:v>0.123809524</c:v>
                </c:pt>
                <c:pt idx="1291">
                  <c:v>-8.6363635999999994E-2</c:v>
                </c:pt>
                <c:pt idx="1292">
                  <c:v>0.4</c:v>
                </c:pt>
                <c:pt idx="1293">
                  <c:v>0.14747474699999999</c:v>
                </c:pt>
                <c:pt idx="1294">
                  <c:v>2.8455285E-2</c:v>
                </c:pt>
                <c:pt idx="1295">
                  <c:v>-3.1986531999999998E-2</c:v>
                </c:pt>
                <c:pt idx="1296">
                  <c:v>-0.115826702</c:v>
                </c:pt>
                <c:pt idx="1297">
                  <c:v>6.7155755999999997E-2</c:v>
                </c:pt>
                <c:pt idx="1298">
                  <c:v>1.6129032000000001E-2</c:v>
                </c:pt>
                <c:pt idx="1299">
                  <c:v>-5.5262089E-2</c:v>
                </c:pt>
                <c:pt idx="1300">
                  <c:v>-1.0526316000000001E-2</c:v>
                </c:pt>
                <c:pt idx="1301">
                  <c:v>-7.4733095999999999E-2</c:v>
                </c:pt>
                <c:pt idx="1302">
                  <c:v>0.11237230400000001</c:v>
                </c:pt>
                <c:pt idx="1303">
                  <c:v>-6.7796609999999993E-2</c:v>
                </c:pt>
                <c:pt idx="1304">
                  <c:v>3.2948369999999998E-2</c:v>
                </c:pt>
                <c:pt idx="1305">
                  <c:v>0.83970944300000006</c:v>
                </c:pt>
                <c:pt idx="1306">
                  <c:v>0.45111731799999999</c:v>
                </c:pt>
                <c:pt idx="1307">
                  <c:v>1.56128E-3</c:v>
                </c:pt>
                <c:pt idx="1308">
                  <c:v>-2.4114544000000002E-2</c:v>
                </c:pt>
                <c:pt idx="1309">
                  <c:v>0.62118073500000004</c:v>
                </c:pt>
                <c:pt idx="1310">
                  <c:v>-0.14285714299999999</c:v>
                </c:pt>
                <c:pt idx="1311">
                  <c:v>0.273174733</c:v>
                </c:pt>
                <c:pt idx="1312">
                  <c:v>-0.05</c:v>
                </c:pt>
                <c:pt idx="1313">
                  <c:v>-0.21517241400000001</c:v>
                </c:pt>
                <c:pt idx="1314">
                  <c:v>0.138671875</c:v>
                </c:pt>
                <c:pt idx="1315">
                  <c:v>5.6288032000000002E-2</c:v>
                </c:pt>
                <c:pt idx="1316">
                  <c:v>0.20511627900000001</c:v>
                </c:pt>
                <c:pt idx="1317">
                  <c:v>-0.10810810799999999</c:v>
                </c:pt>
                <c:pt idx="1318">
                  <c:v>0.19074074099999999</c:v>
                </c:pt>
                <c:pt idx="1319">
                  <c:v>0.13454545500000001</c:v>
                </c:pt>
                <c:pt idx="1320">
                  <c:v>0.32567049799999997</c:v>
                </c:pt>
                <c:pt idx="1321">
                  <c:v>-2.5000000000000001E-2</c:v>
                </c:pt>
                <c:pt idx="1322">
                  <c:v>-1.7777778000000001E-2</c:v>
                </c:pt>
                <c:pt idx="1323">
                  <c:v>-0.310785113</c:v>
                </c:pt>
                <c:pt idx="1324">
                  <c:v>0.12061403499999999</c:v>
                </c:pt>
                <c:pt idx="1325">
                  <c:v>-0.177469136</c:v>
                </c:pt>
                <c:pt idx="1326">
                  <c:v>-5.6497179999999998E-3</c:v>
                </c:pt>
                <c:pt idx="1327">
                  <c:v>-7.4829932000000002E-2</c:v>
                </c:pt>
                <c:pt idx="1328">
                  <c:v>-3.8709676999999998E-2</c:v>
                </c:pt>
                <c:pt idx="1329">
                  <c:v>0</c:v>
                </c:pt>
                <c:pt idx="1330">
                  <c:v>8.8888888999999999E-2</c:v>
                </c:pt>
                <c:pt idx="1331">
                  <c:v>2.4638911999999999E-2</c:v>
                </c:pt>
                <c:pt idx="1332">
                  <c:v>0.20471777599999999</c:v>
                </c:pt>
                <c:pt idx="1333">
                  <c:v>0.108695652</c:v>
                </c:pt>
                <c:pt idx="1334">
                  <c:v>-8.9753179999999995E-3</c:v>
                </c:pt>
                <c:pt idx="1335">
                  <c:v>2.4390243999999998E-2</c:v>
                </c:pt>
                <c:pt idx="1336">
                  <c:v>8.9955850000000004E-2</c:v>
                </c:pt>
                <c:pt idx="1337">
                  <c:v>-9.4551282E-2</c:v>
                </c:pt>
                <c:pt idx="1338">
                  <c:v>0.320882852</c:v>
                </c:pt>
                <c:pt idx="1339">
                  <c:v>5.0505050000000003E-3</c:v>
                </c:pt>
                <c:pt idx="1340">
                  <c:v>-0.192790603</c:v>
                </c:pt>
                <c:pt idx="1341">
                  <c:v>0.111111111</c:v>
                </c:pt>
                <c:pt idx="1342">
                  <c:v>6.1538462000000002E-2</c:v>
                </c:pt>
                <c:pt idx="1343">
                  <c:v>0.46442952999999998</c:v>
                </c:pt>
                <c:pt idx="1344">
                  <c:v>0.115902965</c:v>
                </c:pt>
                <c:pt idx="1345">
                  <c:v>0.14285714299999999</c:v>
                </c:pt>
                <c:pt idx="1346">
                  <c:v>1.9900500000000002E-3</c:v>
                </c:pt>
                <c:pt idx="1347">
                  <c:v>0.57993730399999999</c:v>
                </c:pt>
                <c:pt idx="1348">
                  <c:v>-0.286060606</c:v>
                </c:pt>
                <c:pt idx="1349">
                  <c:v>0.142004773</c:v>
                </c:pt>
                <c:pt idx="1350">
                  <c:v>0.38687500000000002</c:v>
                </c:pt>
                <c:pt idx="1351">
                  <c:v>0.33767324700000001</c:v>
                </c:pt>
                <c:pt idx="1352">
                  <c:v>0.307491289</c:v>
                </c:pt>
                <c:pt idx="1353">
                  <c:v>9.6491227999999998E-2</c:v>
                </c:pt>
                <c:pt idx="1354">
                  <c:v>0</c:v>
                </c:pt>
                <c:pt idx="1355">
                  <c:v>1.2307692E-2</c:v>
                </c:pt>
                <c:pt idx="1356">
                  <c:v>-2.1874999999999999E-2</c:v>
                </c:pt>
                <c:pt idx="1357">
                  <c:v>0.104347826</c:v>
                </c:pt>
                <c:pt idx="1358">
                  <c:v>0.29599999999999999</c:v>
                </c:pt>
                <c:pt idx="1359">
                  <c:v>0.2</c:v>
                </c:pt>
                <c:pt idx="1360">
                  <c:v>0.178985218</c:v>
                </c:pt>
                <c:pt idx="1361">
                  <c:v>-4.9217002000000003E-2</c:v>
                </c:pt>
                <c:pt idx="1362">
                  <c:v>3.3333333E-2</c:v>
                </c:pt>
                <c:pt idx="1363">
                  <c:v>-0.139534884</c:v>
                </c:pt>
                <c:pt idx="1364">
                  <c:v>0.111818182</c:v>
                </c:pt>
                <c:pt idx="1365">
                  <c:v>-5.5555555999999999E-2</c:v>
                </c:pt>
                <c:pt idx="1366">
                  <c:v>0.34009826999999998</c:v>
                </c:pt>
                <c:pt idx="1367">
                  <c:v>-0.11904761899999999</c:v>
                </c:pt>
                <c:pt idx="1368">
                  <c:v>-8.3333332999999996E-2</c:v>
                </c:pt>
                <c:pt idx="1369">
                  <c:v>-2.0275162999999999E-2</c:v>
                </c:pt>
                <c:pt idx="1370">
                  <c:v>0.358131488</c:v>
                </c:pt>
                <c:pt idx="1371">
                  <c:v>0.170285714</c:v>
                </c:pt>
                <c:pt idx="1372">
                  <c:v>-6.0562708999999999E-2</c:v>
                </c:pt>
                <c:pt idx="1373">
                  <c:v>0.33478787900000001</c:v>
                </c:pt>
                <c:pt idx="1374">
                  <c:v>8.185899E-3</c:v>
                </c:pt>
                <c:pt idx="1375">
                  <c:v>2.1818181999999998E-2</c:v>
                </c:pt>
                <c:pt idx="1376">
                  <c:v>-9.2024540000000005E-3</c:v>
                </c:pt>
                <c:pt idx="1377">
                  <c:v>4.1666666999999998E-2</c:v>
                </c:pt>
                <c:pt idx="1378">
                  <c:v>-4.3887147000000001E-2</c:v>
                </c:pt>
                <c:pt idx="1379">
                  <c:v>-7.3107050000000007E-2</c:v>
                </c:pt>
                <c:pt idx="1380">
                  <c:v>4.6060605999999997E-2</c:v>
                </c:pt>
                <c:pt idx="1381">
                  <c:v>4.547619E-2</c:v>
                </c:pt>
                <c:pt idx="1382">
                  <c:v>5.4390050000000002E-3</c:v>
                </c:pt>
                <c:pt idx="1383">
                  <c:v>6.4516129000000005E-2</c:v>
                </c:pt>
                <c:pt idx="1384">
                  <c:v>-0.178571429</c:v>
                </c:pt>
                <c:pt idx="1385">
                  <c:v>5.4083884999999998E-2</c:v>
                </c:pt>
                <c:pt idx="1386">
                  <c:v>0.12506513799999999</c:v>
                </c:pt>
                <c:pt idx="1387">
                  <c:v>-1.4041514E-2</c:v>
                </c:pt>
                <c:pt idx="1388">
                  <c:v>4.8804300000000002E-4</c:v>
                </c:pt>
                <c:pt idx="1389">
                  <c:v>0.11455981899999999</c:v>
                </c:pt>
                <c:pt idx="1390">
                  <c:v>0.158029431</c:v>
                </c:pt>
                <c:pt idx="1391">
                  <c:v>1.3610683E-2</c:v>
                </c:pt>
                <c:pt idx="1392">
                  <c:v>-3.6379768999999999E-2</c:v>
                </c:pt>
                <c:pt idx="1393">
                  <c:v>-1.540154E-3</c:v>
                </c:pt>
                <c:pt idx="1394">
                  <c:v>0.13391304300000001</c:v>
                </c:pt>
                <c:pt idx="1395">
                  <c:v>-9.9974232999999996E-2</c:v>
                </c:pt>
                <c:pt idx="1396">
                  <c:v>5.8823528999999999E-2</c:v>
                </c:pt>
                <c:pt idx="1397">
                  <c:v>0.120841487</c:v>
                </c:pt>
                <c:pt idx="1398">
                  <c:v>0.10497237600000001</c:v>
                </c:pt>
                <c:pt idx="1399">
                  <c:v>5.1124744E-2</c:v>
                </c:pt>
                <c:pt idx="1400">
                  <c:v>0.33495145599999998</c:v>
                </c:pt>
                <c:pt idx="1401">
                  <c:v>-3.868472E-3</c:v>
                </c:pt>
                <c:pt idx="1402">
                  <c:v>-0.15140415099999999</c:v>
                </c:pt>
                <c:pt idx="1403">
                  <c:v>3.6585366000000001E-2</c:v>
                </c:pt>
                <c:pt idx="1404">
                  <c:v>0.43151595700000001</c:v>
                </c:pt>
                <c:pt idx="1405">
                  <c:v>1.8181817999999999E-2</c:v>
                </c:pt>
                <c:pt idx="1406">
                  <c:v>4.7745358000000002E-2</c:v>
                </c:pt>
                <c:pt idx="1407">
                  <c:v>1.6377649000000001E-2</c:v>
                </c:pt>
                <c:pt idx="1408">
                  <c:v>0.26455906800000001</c:v>
                </c:pt>
                <c:pt idx="1409">
                  <c:v>0.112175103</c:v>
                </c:pt>
                <c:pt idx="1410">
                  <c:v>3.3758864999999999E-2</c:v>
                </c:pt>
                <c:pt idx="1411">
                  <c:v>7.6687116999999999E-2</c:v>
                </c:pt>
                <c:pt idx="1412">
                  <c:v>4.2553190999999997E-2</c:v>
                </c:pt>
                <c:pt idx="1413">
                  <c:v>6.5244668000000006E-2</c:v>
                </c:pt>
                <c:pt idx="1414">
                  <c:v>0.19353182799999999</c:v>
                </c:pt>
                <c:pt idx="1415">
                  <c:v>0.41768144200000001</c:v>
                </c:pt>
                <c:pt idx="1416">
                  <c:v>5.6000000000000001E-2</c:v>
                </c:pt>
                <c:pt idx="1417">
                  <c:v>0.115151515</c:v>
                </c:pt>
                <c:pt idx="1418">
                  <c:v>-6.0700389E-2</c:v>
                </c:pt>
                <c:pt idx="1419">
                  <c:v>0.10995692899999999</c:v>
                </c:pt>
                <c:pt idx="1420">
                  <c:v>0.13350125900000001</c:v>
                </c:pt>
                <c:pt idx="1421">
                  <c:v>4.6556740999999999E-2</c:v>
                </c:pt>
                <c:pt idx="1422">
                  <c:v>-0.144927536</c:v>
                </c:pt>
                <c:pt idx="1423">
                  <c:v>8.8362069000000001E-2</c:v>
                </c:pt>
                <c:pt idx="1424">
                  <c:v>0.40652029299999998</c:v>
                </c:pt>
                <c:pt idx="1425">
                  <c:v>-4.1941280000000001E-3</c:v>
                </c:pt>
                <c:pt idx="1426">
                  <c:v>0.38943248499999999</c:v>
                </c:pt>
                <c:pt idx="1427">
                  <c:v>3.2745591999999997E-2</c:v>
                </c:pt>
                <c:pt idx="1428">
                  <c:v>-1.5673981E-2</c:v>
                </c:pt>
                <c:pt idx="1429">
                  <c:v>4.8780487999999997E-2</c:v>
                </c:pt>
                <c:pt idx="1430">
                  <c:v>-6.5756824000000005E-2</c:v>
                </c:pt>
                <c:pt idx="1431">
                  <c:v>0.14904552099999999</c:v>
                </c:pt>
                <c:pt idx="1432">
                  <c:v>0.19529411799999999</c:v>
                </c:pt>
                <c:pt idx="1433">
                  <c:v>-0.133333333</c:v>
                </c:pt>
                <c:pt idx="1434">
                  <c:v>-1.9459458999999998E-2</c:v>
                </c:pt>
                <c:pt idx="1435">
                  <c:v>1.8947367999999999E-2</c:v>
                </c:pt>
                <c:pt idx="1436">
                  <c:v>-0.14254385999999999</c:v>
                </c:pt>
                <c:pt idx="1437">
                  <c:v>0.25555555600000002</c:v>
                </c:pt>
                <c:pt idx="1438">
                  <c:v>-4.5714286E-2</c:v>
                </c:pt>
                <c:pt idx="1439">
                  <c:v>-0.29280397000000002</c:v>
                </c:pt>
                <c:pt idx="1440">
                  <c:v>0.53146853100000002</c:v>
                </c:pt>
                <c:pt idx="1441">
                  <c:v>1.8428710000000001E-2</c:v>
                </c:pt>
                <c:pt idx="1442">
                  <c:v>-0.41213389099999997</c:v>
                </c:pt>
                <c:pt idx="1443">
                  <c:v>9.7164109999999998E-2</c:v>
                </c:pt>
                <c:pt idx="1444">
                  <c:v>0.24371859300000001</c:v>
                </c:pt>
                <c:pt idx="1445">
                  <c:v>6.6666666999999999E-2</c:v>
                </c:pt>
                <c:pt idx="1446">
                  <c:v>2.9787233999999999E-2</c:v>
                </c:pt>
                <c:pt idx="1447">
                  <c:v>8.4070796000000003E-2</c:v>
                </c:pt>
                <c:pt idx="1448">
                  <c:v>2.8571429999999999E-3</c:v>
                </c:pt>
                <c:pt idx="1449">
                  <c:v>1.6660208999999999E-2</c:v>
                </c:pt>
                <c:pt idx="1450">
                  <c:v>0.33333333300000001</c:v>
                </c:pt>
                <c:pt idx="1451">
                  <c:v>4.9868766000000002E-2</c:v>
                </c:pt>
                <c:pt idx="1452">
                  <c:v>0.244897959</c:v>
                </c:pt>
                <c:pt idx="1453">
                  <c:v>3.2432431999999997E-2</c:v>
                </c:pt>
                <c:pt idx="1454">
                  <c:v>-2.6508226999999999E-2</c:v>
                </c:pt>
                <c:pt idx="1455">
                  <c:v>2.0304569000000001E-2</c:v>
                </c:pt>
                <c:pt idx="1456">
                  <c:v>5.8737151000000001E-2</c:v>
                </c:pt>
                <c:pt idx="1457">
                  <c:v>0.20689655200000001</c:v>
                </c:pt>
                <c:pt idx="1458">
                  <c:v>0.13440197300000001</c:v>
                </c:pt>
                <c:pt idx="1459">
                  <c:v>8.4721217000000001E-2</c:v>
                </c:pt>
                <c:pt idx="1460">
                  <c:v>2.4590164000000001E-2</c:v>
                </c:pt>
                <c:pt idx="1461">
                  <c:v>8.6753247000000006E-2</c:v>
                </c:pt>
                <c:pt idx="1462">
                  <c:v>2.5084746000000002E-2</c:v>
                </c:pt>
                <c:pt idx="1463">
                  <c:v>-4.6755724999999998E-2</c:v>
                </c:pt>
                <c:pt idx="1464">
                  <c:v>0.22</c:v>
                </c:pt>
                <c:pt idx="1465">
                  <c:v>-1.0660981E-2</c:v>
                </c:pt>
                <c:pt idx="1466">
                  <c:v>-2.2172950000000002E-3</c:v>
                </c:pt>
                <c:pt idx="1467">
                  <c:v>8.4710744000000004E-2</c:v>
                </c:pt>
                <c:pt idx="1468">
                  <c:v>0.42163934400000003</c:v>
                </c:pt>
                <c:pt idx="1469">
                  <c:v>-6.0350876999999997E-2</c:v>
                </c:pt>
                <c:pt idx="1470">
                  <c:v>0.26813471500000002</c:v>
                </c:pt>
                <c:pt idx="1471">
                  <c:v>1.088963964</c:v>
                </c:pt>
                <c:pt idx="1472">
                  <c:v>4.0372670999999999E-2</c:v>
                </c:pt>
                <c:pt idx="1473">
                  <c:v>0.17117117100000001</c:v>
                </c:pt>
                <c:pt idx="1474">
                  <c:v>2.3536896000000002E-2</c:v>
                </c:pt>
                <c:pt idx="1475">
                  <c:v>0.39255172399999999</c:v>
                </c:pt>
                <c:pt idx="1476">
                  <c:v>-0.04</c:v>
                </c:pt>
                <c:pt idx="1477">
                  <c:v>4.1795666000000002E-2</c:v>
                </c:pt>
                <c:pt idx="1478">
                  <c:v>3.7344398000000001E-2</c:v>
                </c:pt>
                <c:pt idx="1479">
                  <c:v>0.108374384</c:v>
                </c:pt>
                <c:pt idx="1480">
                  <c:v>-1.2944984E-2</c:v>
                </c:pt>
                <c:pt idx="1481">
                  <c:v>-8.4507042000000004E-2</c:v>
                </c:pt>
                <c:pt idx="1482">
                  <c:v>9.4964029000000005E-2</c:v>
                </c:pt>
                <c:pt idx="1483">
                  <c:v>0.13469387799999999</c:v>
                </c:pt>
                <c:pt idx="1484">
                  <c:v>0.41176470599999998</c:v>
                </c:pt>
                <c:pt idx="1485">
                  <c:v>-0.11333333299999999</c:v>
                </c:pt>
                <c:pt idx="1486">
                  <c:v>-4.8524589999999999E-2</c:v>
                </c:pt>
                <c:pt idx="1487">
                  <c:v>-0.102543068</c:v>
                </c:pt>
                <c:pt idx="1488">
                  <c:v>0.23118644099999999</c:v>
                </c:pt>
                <c:pt idx="1489">
                  <c:v>0.13467261899999999</c:v>
                </c:pt>
                <c:pt idx="1490">
                  <c:v>0.29166666699999999</c:v>
                </c:pt>
                <c:pt idx="1491">
                  <c:v>0.36</c:v>
                </c:pt>
                <c:pt idx="1492">
                  <c:v>2.212766E-2</c:v>
                </c:pt>
                <c:pt idx="1493">
                  <c:v>0.16</c:v>
                </c:pt>
                <c:pt idx="1494">
                  <c:v>8.1210191000000001E-2</c:v>
                </c:pt>
                <c:pt idx="1495">
                  <c:v>0.22927835099999999</c:v>
                </c:pt>
                <c:pt idx="1496">
                  <c:v>-0.51494565199999998</c:v>
                </c:pt>
                <c:pt idx="1497">
                  <c:v>0.114103149</c:v>
                </c:pt>
                <c:pt idx="1498">
                  <c:v>5.8571429000000001E-2</c:v>
                </c:pt>
                <c:pt idx="1499">
                  <c:v>4.8518519000000003E-2</c:v>
                </c:pt>
                <c:pt idx="1500">
                  <c:v>-2.8400597999999999E-2</c:v>
                </c:pt>
                <c:pt idx="1501">
                  <c:v>-2.8349336999999999E-2</c:v>
                </c:pt>
                <c:pt idx="1502">
                  <c:v>1.861042E-3</c:v>
                </c:pt>
                <c:pt idx="1503">
                  <c:v>0.27418207700000002</c:v>
                </c:pt>
                <c:pt idx="1504">
                  <c:v>6.9884725999999994E-2</c:v>
                </c:pt>
                <c:pt idx="1505">
                  <c:v>-0.50685408899999995</c:v>
                </c:pt>
                <c:pt idx="1506">
                  <c:v>6.9225930000000003E-3</c:v>
                </c:pt>
                <c:pt idx="1507">
                  <c:v>8.6477987000000006E-2</c:v>
                </c:pt>
                <c:pt idx="1508">
                  <c:v>-4.0636041999999997E-2</c:v>
                </c:pt>
                <c:pt idx="1509">
                  <c:v>0.49230769200000002</c:v>
                </c:pt>
                <c:pt idx="1510">
                  <c:v>9.9569963999999997E-2</c:v>
                </c:pt>
                <c:pt idx="1511">
                  <c:v>-1.8278302E-2</c:v>
                </c:pt>
                <c:pt idx="1512">
                  <c:v>-0.181415929</c:v>
                </c:pt>
                <c:pt idx="1513">
                  <c:v>1.2259810550000001</c:v>
                </c:pt>
                <c:pt idx="1514">
                  <c:v>0.36683417099999999</c:v>
                </c:pt>
                <c:pt idx="1515">
                  <c:v>-0.100150665</c:v>
                </c:pt>
                <c:pt idx="1516">
                  <c:v>0.14035087700000001</c:v>
                </c:pt>
                <c:pt idx="1517">
                  <c:v>0.184474886</c:v>
                </c:pt>
                <c:pt idx="1518">
                  <c:v>7.3619632000000004E-2</c:v>
                </c:pt>
                <c:pt idx="1519">
                  <c:v>5.9171600000000003E-3</c:v>
                </c:pt>
                <c:pt idx="1520">
                  <c:v>5.9701493000000001E-2</c:v>
                </c:pt>
                <c:pt idx="1521">
                  <c:v>-8.3333332999999996E-2</c:v>
                </c:pt>
                <c:pt idx="1522">
                  <c:v>0.119459459</c:v>
                </c:pt>
                <c:pt idx="1523">
                  <c:v>1.9047618999999998E-2</c:v>
                </c:pt>
                <c:pt idx="1524">
                  <c:v>-0.31673938899999998</c:v>
                </c:pt>
                <c:pt idx="1525">
                  <c:v>0.324701195</c:v>
                </c:pt>
                <c:pt idx="1526">
                  <c:v>-4.4482724000000001E-2</c:v>
                </c:pt>
                <c:pt idx="1527">
                  <c:v>-8.3333332999999996E-2</c:v>
                </c:pt>
                <c:pt idx="1528">
                  <c:v>5.36193E-3</c:v>
                </c:pt>
                <c:pt idx="1529">
                  <c:v>0.21230342299999999</c:v>
                </c:pt>
                <c:pt idx="1530">
                  <c:v>0.128205128</c:v>
                </c:pt>
                <c:pt idx="1531">
                  <c:v>9.5613050000000008E-3</c:v>
                </c:pt>
                <c:pt idx="1532">
                  <c:v>3.9190070000000004E-3</c:v>
                </c:pt>
                <c:pt idx="1533">
                  <c:v>-1.2860082E-2</c:v>
                </c:pt>
                <c:pt idx="1534" formatCode="0.00E+00">
                  <c:v>-5.0000000000000001E-4</c:v>
                </c:pt>
                <c:pt idx="1535">
                  <c:v>0.147058824</c:v>
                </c:pt>
                <c:pt idx="1536">
                  <c:v>-4.8780489999999998E-3</c:v>
                </c:pt>
                <c:pt idx="1537">
                  <c:v>2.5000000000000001E-3</c:v>
                </c:pt>
                <c:pt idx="1538">
                  <c:v>0.114285714</c:v>
                </c:pt>
                <c:pt idx="1539">
                  <c:v>0.10270270300000001</c:v>
                </c:pt>
                <c:pt idx="1540">
                  <c:v>0.18232558099999999</c:v>
                </c:pt>
                <c:pt idx="1541">
                  <c:v>0.31634446399999999</c:v>
                </c:pt>
                <c:pt idx="1542">
                  <c:v>-7.1999999999999995E-2</c:v>
                </c:pt>
                <c:pt idx="1543">
                  <c:v>-4.1639127999999997E-2</c:v>
                </c:pt>
                <c:pt idx="1544">
                  <c:v>0.22307692300000001</c:v>
                </c:pt>
                <c:pt idx="1545">
                  <c:v>6.4935065E-2</c:v>
                </c:pt>
                <c:pt idx="1546">
                  <c:v>0.197058187</c:v>
                </c:pt>
                <c:pt idx="1547">
                  <c:v>8.8478919999999996E-3</c:v>
                </c:pt>
                <c:pt idx="1548">
                  <c:v>0.12716763</c:v>
                </c:pt>
                <c:pt idx="1549">
                  <c:v>-5.6304519999999997E-2</c:v>
                </c:pt>
                <c:pt idx="1550">
                  <c:v>-0.127853881</c:v>
                </c:pt>
                <c:pt idx="1551">
                  <c:v>0.72151088299999999</c:v>
                </c:pt>
                <c:pt idx="1552">
                  <c:v>6.4516130000000001E-3</c:v>
                </c:pt>
                <c:pt idx="1553">
                  <c:v>0.70347394500000004</c:v>
                </c:pt>
                <c:pt idx="1554">
                  <c:v>-7.9096045000000004E-2</c:v>
                </c:pt>
                <c:pt idx="1555">
                  <c:v>-1.7391304E-2</c:v>
                </c:pt>
                <c:pt idx="1556">
                  <c:v>-3.546099E-3</c:v>
                </c:pt>
                <c:pt idx="1557">
                  <c:v>-5.7054741999999999E-2</c:v>
                </c:pt>
                <c:pt idx="1558">
                  <c:v>-1.4999999999999999E-2</c:v>
                </c:pt>
                <c:pt idx="1559">
                  <c:v>-0.114509246</c:v>
                </c:pt>
                <c:pt idx="1560">
                  <c:v>0.53010279000000005</c:v>
                </c:pt>
                <c:pt idx="1561">
                  <c:v>9.0259160000000005E-2</c:v>
                </c:pt>
                <c:pt idx="1562">
                  <c:v>4.0332907000000001E-2</c:v>
                </c:pt>
                <c:pt idx="1563">
                  <c:v>-1.910017E-2</c:v>
                </c:pt>
                <c:pt idx="1564">
                  <c:v>0.26097561000000002</c:v>
                </c:pt>
                <c:pt idx="1565">
                  <c:v>8.7536232000000005E-2</c:v>
                </c:pt>
                <c:pt idx="1566">
                  <c:v>-4.1876049999999996E-3</c:v>
                </c:pt>
                <c:pt idx="1567">
                  <c:v>7.0686071000000003E-2</c:v>
                </c:pt>
                <c:pt idx="1568">
                  <c:v>0.14723926400000001</c:v>
                </c:pt>
                <c:pt idx="1569">
                  <c:v>0.106252733</c:v>
                </c:pt>
                <c:pt idx="1570">
                  <c:v>0</c:v>
                </c:pt>
                <c:pt idx="1571">
                  <c:v>0</c:v>
                </c:pt>
                <c:pt idx="1572">
                  <c:v>3.3211826999999999E-2</c:v>
                </c:pt>
                <c:pt idx="1573">
                  <c:v>0.115748792</c:v>
                </c:pt>
                <c:pt idx="1574">
                  <c:v>0.14285714299999999</c:v>
                </c:pt>
                <c:pt idx="1575">
                  <c:v>1.4367816E-2</c:v>
                </c:pt>
                <c:pt idx="1576">
                  <c:v>0.37514384299999998</c:v>
                </c:pt>
                <c:pt idx="1577">
                  <c:v>-0.117647059</c:v>
                </c:pt>
                <c:pt idx="1578">
                  <c:v>-1.6248154000000001E-2</c:v>
                </c:pt>
                <c:pt idx="1579">
                  <c:v>-6.6666666999999999E-2</c:v>
                </c:pt>
                <c:pt idx="1580">
                  <c:v>7.3446328000000005E-2</c:v>
                </c:pt>
                <c:pt idx="1581">
                  <c:v>6.1486693000000002E-2</c:v>
                </c:pt>
                <c:pt idx="1582">
                  <c:v>0.12676056299999999</c:v>
                </c:pt>
                <c:pt idx="1583">
                  <c:v>3.6923076999999999E-2</c:v>
                </c:pt>
                <c:pt idx="1584">
                  <c:v>4.2283299999999998E-3</c:v>
                </c:pt>
                <c:pt idx="1585">
                  <c:v>-1.7463235000000001E-2</c:v>
                </c:pt>
                <c:pt idx="1586">
                  <c:v>7.0796460000000005E-2</c:v>
                </c:pt>
                <c:pt idx="1587">
                  <c:v>-6.3765182000000004E-2</c:v>
                </c:pt>
                <c:pt idx="1588">
                  <c:v>-0.37142857099999999</c:v>
                </c:pt>
                <c:pt idx="1589">
                  <c:v>-0.39509325000000001</c:v>
                </c:pt>
                <c:pt idx="1590">
                  <c:v>9.3922651999999995E-2</c:v>
                </c:pt>
                <c:pt idx="1591">
                  <c:v>0.31060606099999999</c:v>
                </c:pt>
                <c:pt idx="1592">
                  <c:v>-2.1276595999999998E-2</c:v>
                </c:pt>
                <c:pt idx="1593">
                  <c:v>-0.17946003199999999</c:v>
                </c:pt>
                <c:pt idx="1594">
                  <c:v>0.121693122</c:v>
                </c:pt>
                <c:pt idx="1595">
                  <c:v>0.50568705800000002</c:v>
                </c:pt>
                <c:pt idx="1596">
                  <c:v>-4.2999999999999997E-2</c:v>
                </c:pt>
                <c:pt idx="1597">
                  <c:v>6.5333332999999993E-2</c:v>
                </c:pt>
                <c:pt idx="1598">
                  <c:v>0.3</c:v>
                </c:pt>
                <c:pt idx="1599">
                  <c:v>2.4213080000000001E-3</c:v>
                </c:pt>
                <c:pt idx="1600">
                  <c:v>0.48774795799999998</c:v>
                </c:pt>
                <c:pt idx="1601">
                  <c:v>5.1111111000000001E-2</c:v>
                </c:pt>
                <c:pt idx="1602">
                  <c:v>0.17085863000000001</c:v>
                </c:pt>
                <c:pt idx="1603">
                  <c:v>0.45882352900000001</c:v>
                </c:pt>
                <c:pt idx="1604">
                  <c:v>-8.8790229999999998E-3</c:v>
                </c:pt>
                <c:pt idx="1605">
                  <c:v>4.8492792E-2</c:v>
                </c:pt>
                <c:pt idx="1606">
                  <c:v>0.38943894400000001</c:v>
                </c:pt>
                <c:pt idx="1607">
                  <c:v>4.2378673999999998E-2</c:v>
                </c:pt>
                <c:pt idx="1608">
                  <c:v>1.9332162E-2</c:v>
                </c:pt>
                <c:pt idx="1609">
                  <c:v>-0.29689067200000002</c:v>
                </c:pt>
                <c:pt idx="1610">
                  <c:v>6.5671642000000002E-2</c:v>
                </c:pt>
                <c:pt idx="1611">
                  <c:v>-0.137241379</c:v>
                </c:pt>
                <c:pt idx="1612">
                  <c:v>-2.3952095999999999E-2</c:v>
                </c:pt>
                <c:pt idx="1613">
                  <c:v>0</c:v>
                </c:pt>
                <c:pt idx="1614">
                  <c:v>-2.6217227999999999E-2</c:v>
                </c:pt>
                <c:pt idx="1615">
                  <c:v>4.3508772000000001E-2</c:v>
                </c:pt>
                <c:pt idx="1616">
                  <c:v>-7.7844310999999999E-2</c:v>
                </c:pt>
                <c:pt idx="1617">
                  <c:v>7.0336390999999998E-2</c:v>
                </c:pt>
                <c:pt idx="1618">
                  <c:v>9.1503267999999999E-2</c:v>
                </c:pt>
                <c:pt idx="1619">
                  <c:v>-7.1428570999999996E-2</c:v>
                </c:pt>
                <c:pt idx="1620">
                  <c:v>2.3290759000000001E-2</c:v>
                </c:pt>
                <c:pt idx="1621">
                  <c:v>9.6085408999999997E-2</c:v>
                </c:pt>
                <c:pt idx="1622">
                  <c:v>2.9480579999999999E-2</c:v>
                </c:pt>
                <c:pt idx="1623">
                  <c:v>7.8222221999999994E-2</c:v>
                </c:pt>
                <c:pt idx="1624">
                  <c:v>-8.8888890000000005E-3</c:v>
                </c:pt>
                <c:pt idx="1625">
                  <c:v>-1.8627451E-2</c:v>
                </c:pt>
                <c:pt idx="1626">
                  <c:v>0.22590909100000001</c:v>
                </c:pt>
                <c:pt idx="1627">
                  <c:v>0.20714285700000001</c:v>
                </c:pt>
                <c:pt idx="1628">
                  <c:v>3.6682616000000001E-2</c:v>
                </c:pt>
                <c:pt idx="1629">
                  <c:v>7.5757575999999993E-2</c:v>
                </c:pt>
                <c:pt idx="1630">
                  <c:v>-0.161958569</c:v>
                </c:pt>
                <c:pt idx="1631">
                  <c:v>-3.0453258E-2</c:v>
                </c:pt>
                <c:pt idx="1632">
                  <c:v>1.5147489E-2</c:v>
                </c:pt>
                <c:pt idx="1633">
                  <c:v>0.36749999999999999</c:v>
                </c:pt>
                <c:pt idx="1634">
                  <c:v>0.19357142899999999</c:v>
                </c:pt>
                <c:pt idx="1635">
                  <c:v>8.1379309999999996E-2</c:v>
                </c:pt>
                <c:pt idx="1636">
                  <c:v>4.3738115000000001E-2</c:v>
                </c:pt>
                <c:pt idx="1637">
                  <c:v>-0.131108052</c:v>
                </c:pt>
                <c:pt idx="1638">
                  <c:v>-9.3816630999999998E-2</c:v>
                </c:pt>
                <c:pt idx="1639">
                  <c:v>3.6813921999999999E-2</c:v>
                </c:pt>
                <c:pt idx="1640">
                  <c:v>6.5517241000000004E-2</c:v>
                </c:pt>
                <c:pt idx="1641">
                  <c:v>-0.111919192</c:v>
                </c:pt>
                <c:pt idx="1642">
                  <c:v>-8.4454409999999994E-2</c:v>
                </c:pt>
                <c:pt idx="1643">
                  <c:v>0.29059829100000001</c:v>
                </c:pt>
                <c:pt idx="1644">
                  <c:v>-4.6580772999999999E-2</c:v>
                </c:pt>
                <c:pt idx="1645">
                  <c:v>0</c:v>
                </c:pt>
                <c:pt idx="1646">
                  <c:v>4.7619047999999997E-2</c:v>
                </c:pt>
                <c:pt idx="1647">
                  <c:v>0.13126079399999999</c:v>
                </c:pt>
                <c:pt idx="1648">
                  <c:v>6.5217390000000004E-3</c:v>
                </c:pt>
                <c:pt idx="1649">
                  <c:v>-0.138110073</c:v>
                </c:pt>
                <c:pt idx="1650">
                  <c:v>6.3242783999999996E-2</c:v>
                </c:pt>
                <c:pt idx="1651">
                  <c:v>0.17916970099999999</c:v>
                </c:pt>
                <c:pt idx="1652">
                  <c:v>2.5179856E-2</c:v>
                </c:pt>
                <c:pt idx="1653">
                  <c:v>7.3287077000000006E-2</c:v>
                </c:pt>
                <c:pt idx="1654">
                  <c:v>-0.199790521</c:v>
                </c:pt>
                <c:pt idx="1655">
                  <c:v>5.2631578999999998E-2</c:v>
                </c:pt>
                <c:pt idx="1656">
                  <c:v>-7.7419350000000001E-3</c:v>
                </c:pt>
                <c:pt idx="1657">
                  <c:v>0.365853659</c:v>
                </c:pt>
                <c:pt idx="1658">
                  <c:v>0.100457928</c:v>
                </c:pt>
                <c:pt idx="1659">
                  <c:v>0.434117647</c:v>
                </c:pt>
                <c:pt idx="1660">
                  <c:v>0.27500000000000002</c:v>
                </c:pt>
                <c:pt idx="1661">
                  <c:v>0.25</c:v>
                </c:pt>
                <c:pt idx="1662">
                  <c:v>0.32375802599999998</c:v>
                </c:pt>
                <c:pt idx="1663">
                  <c:v>0.24643678199999999</c:v>
                </c:pt>
                <c:pt idx="1664">
                  <c:v>8.0000000000000002E-3</c:v>
                </c:pt>
                <c:pt idx="1665">
                  <c:v>0.10518732</c:v>
                </c:pt>
                <c:pt idx="1666">
                  <c:v>0.27528089900000002</c:v>
                </c:pt>
                <c:pt idx="1667">
                  <c:v>-1.6E-2</c:v>
                </c:pt>
                <c:pt idx="1668">
                  <c:v>-3.8961039000000003E-2</c:v>
                </c:pt>
                <c:pt idx="1669">
                  <c:v>0.33083333300000001</c:v>
                </c:pt>
                <c:pt idx="1670">
                  <c:v>6.0606061000000003E-2</c:v>
                </c:pt>
                <c:pt idx="1671">
                  <c:v>0.45553935899999998</c:v>
                </c:pt>
                <c:pt idx="1672">
                  <c:v>5.7872340000000001E-2</c:v>
                </c:pt>
                <c:pt idx="1673">
                  <c:v>6.6086957000000002E-2</c:v>
                </c:pt>
                <c:pt idx="1674">
                  <c:v>-1.9495413E-2</c:v>
                </c:pt>
                <c:pt idx="1675">
                  <c:v>1.863354E-3</c:v>
                </c:pt>
                <c:pt idx="1676">
                  <c:v>7.4555404000000006E-2</c:v>
                </c:pt>
                <c:pt idx="1677">
                  <c:v>0.89706987199999999</c:v>
                </c:pt>
                <c:pt idx="1678">
                  <c:v>0.106056041</c:v>
                </c:pt>
                <c:pt idx="1679">
                  <c:v>5.8620690000000003E-2</c:v>
                </c:pt>
                <c:pt idx="1680">
                  <c:v>-7.2916667000000004E-2</c:v>
                </c:pt>
                <c:pt idx="1681">
                  <c:v>3.4482759000000002E-2</c:v>
                </c:pt>
                <c:pt idx="1682">
                  <c:v>6.7471371000000002E-2</c:v>
                </c:pt>
                <c:pt idx="1683">
                  <c:v>0.18610897900000001</c:v>
                </c:pt>
                <c:pt idx="1684">
                  <c:v>-8.8683350999999994E-2</c:v>
                </c:pt>
                <c:pt idx="1685">
                  <c:v>0.15210356</c:v>
                </c:pt>
                <c:pt idx="1686">
                  <c:v>-0.27751519200000002</c:v>
                </c:pt>
                <c:pt idx="1687">
                  <c:v>3.4188033999999999E-2</c:v>
                </c:pt>
                <c:pt idx="1688">
                  <c:v>0.269990593</c:v>
                </c:pt>
                <c:pt idx="1689">
                  <c:v>5.1558752999999999E-2</c:v>
                </c:pt>
                <c:pt idx="1690">
                  <c:v>0.19973333300000001</c:v>
                </c:pt>
                <c:pt idx="1691">
                  <c:v>0.206140351</c:v>
                </c:pt>
                <c:pt idx="1692">
                  <c:v>-0.113482056</c:v>
                </c:pt>
                <c:pt idx="1693">
                  <c:v>-9.0909090999999997E-2</c:v>
                </c:pt>
                <c:pt idx="1694">
                  <c:v>0.16939890699999999</c:v>
                </c:pt>
                <c:pt idx="1695">
                  <c:v>1.5384615000000001E-2</c:v>
                </c:pt>
                <c:pt idx="1696">
                  <c:v>0</c:v>
                </c:pt>
                <c:pt idx="1697">
                  <c:v>0.26603935000000001</c:v>
                </c:pt>
                <c:pt idx="1698">
                  <c:v>2.3041474999999999E-2</c:v>
                </c:pt>
                <c:pt idx="1699">
                  <c:v>6.7681900000000003E-3</c:v>
                </c:pt>
                <c:pt idx="1700">
                  <c:v>0.103492063</c:v>
                </c:pt>
                <c:pt idx="1701">
                  <c:v>-0.12059800699999999</c:v>
                </c:pt>
                <c:pt idx="1702">
                  <c:v>0.34934086600000003</c:v>
                </c:pt>
                <c:pt idx="1703">
                  <c:v>0.120418848</c:v>
                </c:pt>
                <c:pt idx="1704">
                  <c:v>-6.9767441999999999E-2</c:v>
                </c:pt>
                <c:pt idx="1705">
                  <c:v>0</c:v>
                </c:pt>
                <c:pt idx="1706">
                  <c:v>0.15755627</c:v>
                </c:pt>
                <c:pt idx="1707">
                  <c:v>-7.7777778000000006E-2</c:v>
                </c:pt>
                <c:pt idx="1708">
                  <c:v>0.16071428600000001</c:v>
                </c:pt>
                <c:pt idx="1709">
                  <c:v>-4.2222221999999997E-2</c:v>
                </c:pt>
                <c:pt idx="1710">
                  <c:v>1.3628619999999999E-2</c:v>
                </c:pt>
                <c:pt idx="1711">
                  <c:v>0.31546572899999997</c:v>
                </c:pt>
                <c:pt idx="1712">
                  <c:v>0.17205479500000001</c:v>
                </c:pt>
                <c:pt idx="1713">
                  <c:v>0.234272019</c:v>
                </c:pt>
                <c:pt idx="1714">
                  <c:v>0.176274018</c:v>
                </c:pt>
                <c:pt idx="1715">
                  <c:v>0.63472722199999998</c:v>
                </c:pt>
                <c:pt idx="1716">
                  <c:v>9.5652174000000006E-2</c:v>
                </c:pt>
                <c:pt idx="1717">
                  <c:v>-1.9607843E-2</c:v>
                </c:pt>
                <c:pt idx="1718">
                  <c:v>0.30597014900000002</c:v>
                </c:pt>
                <c:pt idx="1719">
                  <c:v>5.2631578999999998E-2</c:v>
                </c:pt>
                <c:pt idx="1720">
                  <c:v>1.4101778000000001E-2</c:v>
                </c:pt>
                <c:pt idx="1721">
                  <c:v>7.9646017999999999E-2</c:v>
                </c:pt>
                <c:pt idx="1722">
                  <c:v>0.05</c:v>
                </c:pt>
                <c:pt idx="1723">
                  <c:v>4.7311829999999999E-3</c:v>
                </c:pt>
                <c:pt idx="1724">
                  <c:v>0.04</c:v>
                </c:pt>
                <c:pt idx="1725">
                  <c:v>-3.2438478999999999E-2</c:v>
                </c:pt>
                <c:pt idx="1726">
                  <c:v>4.0214476999999998E-2</c:v>
                </c:pt>
                <c:pt idx="1727">
                  <c:v>1.7578125E-2</c:v>
                </c:pt>
                <c:pt idx="1728">
                  <c:v>0.40923076899999999</c:v>
                </c:pt>
                <c:pt idx="1729">
                  <c:v>0.26415094300000003</c:v>
                </c:pt>
                <c:pt idx="1730">
                  <c:v>0.169230769</c:v>
                </c:pt>
                <c:pt idx="1731">
                  <c:v>-3.5999999999999997E-2</c:v>
                </c:pt>
                <c:pt idx="1732">
                  <c:v>0.123565755</c:v>
                </c:pt>
                <c:pt idx="1733">
                  <c:v>0.209982788</c:v>
                </c:pt>
                <c:pt idx="1734">
                  <c:v>0.25250500999999997</c:v>
                </c:pt>
                <c:pt idx="1735">
                  <c:v>-7.3741006999999997E-2</c:v>
                </c:pt>
                <c:pt idx="1736">
                  <c:v>-7.7281553000000003E-2</c:v>
                </c:pt>
                <c:pt idx="1737">
                  <c:v>-0.217696629</c:v>
                </c:pt>
                <c:pt idx="1738">
                  <c:v>-1.7857142999999999E-2</c:v>
                </c:pt>
                <c:pt idx="1739">
                  <c:v>-6.8527919000000007E-2</c:v>
                </c:pt>
                <c:pt idx="1740">
                  <c:v>3.2196969999999998E-2</c:v>
                </c:pt>
                <c:pt idx="1741">
                  <c:v>-7.2765069999999998E-3</c:v>
                </c:pt>
                <c:pt idx="1742">
                  <c:v>-8.8888888999999999E-2</c:v>
                </c:pt>
                <c:pt idx="1743">
                  <c:v>6.4445056000000001E-2</c:v>
                </c:pt>
                <c:pt idx="1744">
                  <c:v>3.9127424000000001E-2</c:v>
                </c:pt>
                <c:pt idx="1745">
                  <c:v>1.744186E-2</c:v>
                </c:pt>
                <c:pt idx="1746">
                  <c:v>0.13877550999999999</c:v>
                </c:pt>
                <c:pt idx="1747">
                  <c:v>0.18686868700000001</c:v>
                </c:pt>
                <c:pt idx="1748">
                  <c:v>8.4210525999999994E-2</c:v>
                </c:pt>
                <c:pt idx="1749">
                  <c:v>-9.6484055999999999E-2</c:v>
                </c:pt>
                <c:pt idx="1750">
                  <c:v>0.125439625</c:v>
                </c:pt>
                <c:pt idx="1751">
                  <c:v>-4.5092838000000003E-2</c:v>
                </c:pt>
                <c:pt idx="1752">
                  <c:v>-4.5647058999999997E-2</c:v>
                </c:pt>
                <c:pt idx="1753">
                  <c:v>6.1386138999999999E-2</c:v>
                </c:pt>
                <c:pt idx="1754">
                  <c:v>0.192820513</c:v>
                </c:pt>
                <c:pt idx="1755">
                  <c:v>0.24796460200000001</c:v>
                </c:pt>
                <c:pt idx="1756">
                  <c:v>0.31818181800000001</c:v>
                </c:pt>
                <c:pt idx="1757">
                  <c:v>0.200716846</c:v>
                </c:pt>
                <c:pt idx="1758">
                  <c:v>-7.1837254000000003E-2</c:v>
                </c:pt>
                <c:pt idx="1759">
                  <c:v>0.16630250099999999</c:v>
                </c:pt>
                <c:pt idx="1760">
                  <c:v>0.36470588199999998</c:v>
                </c:pt>
                <c:pt idx="1761">
                  <c:v>-8.1456640000000004E-3</c:v>
                </c:pt>
                <c:pt idx="1762">
                  <c:v>4.0214476999999998E-2</c:v>
                </c:pt>
                <c:pt idx="1763">
                  <c:v>-0.53995202099999995</c:v>
                </c:pt>
                <c:pt idx="1764">
                  <c:v>1.9283747E-2</c:v>
                </c:pt>
                <c:pt idx="1765">
                  <c:v>0.38181818200000001</c:v>
                </c:pt>
                <c:pt idx="1766">
                  <c:v>-8.6956519999999999E-3</c:v>
                </c:pt>
                <c:pt idx="1767">
                  <c:v>-2.8811189000000001E-2</c:v>
                </c:pt>
                <c:pt idx="1768">
                  <c:v>0.26603935000000001</c:v>
                </c:pt>
                <c:pt idx="1769">
                  <c:v>-4.6153845999999998E-2</c:v>
                </c:pt>
                <c:pt idx="1770">
                  <c:v>3.5971219999999999E-3</c:v>
                </c:pt>
                <c:pt idx="1771">
                  <c:v>0.35181119599999999</c:v>
                </c:pt>
                <c:pt idx="1772">
                  <c:v>-3.9705881999999998E-2</c:v>
                </c:pt>
                <c:pt idx="1773">
                  <c:v>3.2778864999999997E-2</c:v>
                </c:pt>
                <c:pt idx="1774">
                  <c:v>0.25314544500000002</c:v>
                </c:pt>
                <c:pt idx="1775">
                  <c:v>-4.4943820000000002E-2</c:v>
                </c:pt>
                <c:pt idx="1776">
                  <c:v>5.6540488999999999E-2</c:v>
                </c:pt>
                <c:pt idx="1777">
                  <c:v>0.178997613</c:v>
                </c:pt>
                <c:pt idx="1778">
                  <c:v>1.119184194</c:v>
                </c:pt>
                <c:pt idx="1779">
                  <c:v>0.26086956500000003</c:v>
                </c:pt>
                <c:pt idx="1780">
                  <c:v>-8.2386364000000004E-2</c:v>
                </c:pt>
                <c:pt idx="1781">
                  <c:v>-1.2903226E-2</c:v>
                </c:pt>
                <c:pt idx="1782">
                  <c:v>2.6155718000000001E-2</c:v>
                </c:pt>
                <c:pt idx="1783">
                  <c:v>0.222222222</c:v>
                </c:pt>
                <c:pt idx="1784">
                  <c:v>-5.7539683000000001E-2</c:v>
                </c:pt>
                <c:pt idx="1785">
                  <c:v>0.127536232</c:v>
                </c:pt>
                <c:pt idx="1786">
                  <c:v>5.7844690999999997E-2</c:v>
                </c:pt>
                <c:pt idx="1787">
                  <c:v>0.13531353099999999</c:v>
                </c:pt>
                <c:pt idx="1788">
                  <c:v>0.20928571400000001</c:v>
                </c:pt>
                <c:pt idx="1789">
                  <c:v>-9.5978062000000003E-2</c:v>
                </c:pt>
                <c:pt idx="1790">
                  <c:v>0.16606207200000001</c:v>
                </c:pt>
                <c:pt idx="1791">
                  <c:v>0.105263158</c:v>
                </c:pt>
                <c:pt idx="1792">
                  <c:v>0.215461704</c:v>
                </c:pt>
                <c:pt idx="1793">
                  <c:v>6.4612325999999998E-2</c:v>
                </c:pt>
                <c:pt idx="1794">
                  <c:v>0.14814814800000001</c:v>
                </c:pt>
                <c:pt idx="1795">
                  <c:v>0.26635513999999999</c:v>
                </c:pt>
                <c:pt idx="1796">
                  <c:v>-6.5606362000000001E-2</c:v>
                </c:pt>
                <c:pt idx="1797">
                  <c:v>0.150131234</c:v>
                </c:pt>
                <c:pt idx="1798">
                  <c:v>0.24515235499999999</c:v>
                </c:pt>
                <c:pt idx="1799">
                  <c:v>4.1666666999999998E-2</c:v>
                </c:pt>
                <c:pt idx="1800">
                  <c:v>0.26005747099999998</c:v>
                </c:pt>
                <c:pt idx="1801">
                  <c:v>6.7500000000000004E-2</c:v>
                </c:pt>
                <c:pt idx="1802">
                  <c:v>-7.4324323999999997E-2</c:v>
                </c:pt>
                <c:pt idx="1803">
                  <c:v>4.6666667000000002E-2</c:v>
                </c:pt>
                <c:pt idx="1804">
                  <c:v>-0.06</c:v>
                </c:pt>
                <c:pt idx="1805">
                  <c:v>1.5850144E-2</c:v>
                </c:pt>
                <c:pt idx="1806">
                  <c:v>0.48568019099999998</c:v>
                </c:pt>
                <c:pt idx="1807">
                  <c:v>-2.3166023000000001E-2</c:v>
                </c:pt>
                <c:pt idx="1808">
                  <c:v>0.134624251</c:v>
                </c:pt>
                <c:pt idx="1809">
                  <c:v>-0.20844327200000001</c:v>
                </c:pt>
                <c:pt idx="1810">
                  <c:v>0.18181818199999999</c:v>
                </c:pt>
                <c:pt idx="1811">
                  <c:v>7.1687183000000002E-2</c:v>
                </c:pt>
                <c:pt idx="1812">
                  <c:v>-0.20999187699999999</c:v>
                </c:pt>
                <c:pt idx="1813">
                  <c:v>9.1871338999999996E-2</c:v>
                </c:pt>
                <c:pt idx="1814">
                  <c:v>0.376091703</c:v>
                </c:pt>
                <c:pt idx="1815">
                  <c:v>-6.3391439999999997E-3</c:v>
                </c:pt>
                <c:pt idx="1816">
                  <c:v>0</c:v>
                </c:pt>
                <c:pt idx="1817">
                  <c:v>0.147058824</c:v>
                </c:pt>
                <c:pt idx="1818">
                  <c:v>0.12</c:v>
                </c:pt>
                <c:pt idx="1819">
                  <c:v>1.1959522E-2</c:v>
                </c:pt>
                <c:pt idx="1820">
                  <c:v>3.6906854000000003E-2</c:v>
                </c:pt>
                <c:pt idx="1821">
                  <c:v>0.121163166</c:v>
                </c:pt>
                <c:pt idx="1822">
                  <c:v>0.14691673799999999</c:v>
                </c:pt>
                <c:pt idx="1823">
                  <c:v>2.969697E-2</c:v>
                </c:pt>
                <c:pt idx="1824">
                  <c:v>0.318961039</c:v>
                </c:pt>
                <c:pt idx="1825">
                  <c:v>4.4386423000000001E-2</c:v>
                </c:pt>
                <c:pt idx="1826">
                  <c:v>-0.11724137900000001</c:v>
                </c:pt>
                <c:pt idx="1827">
                  <c:v>0.35787610600000003</c:v>
                </c:pt>
                <c:pt idx="1828">
                  <c:v>2.1311475E-2</c:v>
                </c:pt>
                <c:pt idx="1829">
                  <c:v>-1.8937079999999998E-2</c:v>
                </c:pt>
                <c:pt idx="1830">
                  <c:v>0.236088305</c:v>
                </c:pt>
                <c:pt idx="1831">
                  <c:v>2.3809523999999999E-2</c:v>
                </c:pt>
                <c:pt idx="1832">
                  <c:v>0</c:v>
                </c:pt>
                <c:pt idx="1833">
                  <c:v>0.15</c:v>
                </c:pt>
                <c:pt idx="1834">
                  <c:v>-1.430143E-2</c:v>
                </c:pt>
                <c:pt idx="1835">
                  <c:v>5.2927927999999999E-2</c:v>
                </c:pt>
                <c:pt idx="1836">
                  <c:v>0.10682926800000001</c:v>
                </c:pt>
                <c:pt idx="1837">
                  <c:v>0.208987161</c:v>
                </c:pt>
                <c:pt idx="1838">
                  <c:v>-0.15682062299999999</c:v>
                </c:pt>
                <c:pt idx="1839">
                  <c:v>0.29963190200000001</c:v>
                </c:pt>
                <c:pt idx="1840">
                  <c:v>3.8446602000000003E-2</c:v>
                </c:pt>
                <c:pt idx="1841">
                  <c:v>6.5989848000000004E-2</c:v>
                </c:pt>
                <c:pt idx="1842">
                  <c:v>-2.5454544999999999E-2</c:v>
                </c:pt>
                <c:pt idx="1843">
                  <c:v>0.13646789000000001</c:v>
                </c:pt>
                <c:pt idx="1844">
                  <c:v>8.1730768999999995E-2</c:v>
                </c:pt>
                <c:pt idx="1845">
                  <c:v>-0.14516129</c:v>
                </c:pt>
                <c:pt idx="1846">
                  <c:v>0.14285714299999999</c:v>
                </c:pt>
                <c:pt idx="1847">
                  <c:v>-4.2296072999999997E-2</c:v>
                </c:pt>
                <c:pt idx="1848">
                  <c:v>8.1248069000000006E-2</c:v>
                </c:pt>
                <c:pt idx="1849">
                  <c:v>1.0909090999999999E-2</c:v>
                </c:pt>
                <c:pt idx="1850">
                  <c:v>3.0502885E-2</c:v>
                </c:pt>
                <c:pt idx="1851">
                  <c:v>0.23297665400000001</c:v>
                </c:pt>
                <c:pt idx="1852">
                  <c:v>-4.1198501999999998E-2</c:v>
                </c:pt>
                <c:pt idx="1853">
                  <c:v>5.6338027999999998E-2</c:v>
                </c:pt>
                <c:pt idx="1854">
                  <c:v>8.7327375999999998E-2</c:v>
                </c:pt>
                <c:pt idx="1855">
                  <c:v>0.28695652199999999</c:v>
                </c:pt>
                <c:pt idx="1856">
                  <c:v>0.299036476</c:v>
                </c:pt>
                <c:pt idx="1857">
                  <c:v>6.1046511999999997E-2</c:v>
                </c:pt>
                <c:pt idx="1858">
                  <c:v>0.1</c:v>
                </c:pt>
                <c:pt idx="1859">
                  <c:v>0.16197183100000001</c:v>
                </c:pt>
                <c:pt idx="1860">
                  <c:v>7.7075098999999994E-2</c:v>
                </c:pt>
                <c:pt idx="1861">
                  <c:v>0.27060439600000002</c:v>
                </c:pt>
                <c:pt idx="1862">
                  <c:v>-7.4074074000000004E-2</c:v>
                </c:pt>
                <c:pt idx="1863">
                  <c:v>0.531034483</c:v>
                </c:pt>
                <c:pt idx="1864">
                  <c:v>-8.7221094999999998E-2</c:v>
                </c:pt>
                <c:pt idx="1865">
                  <c:v>0.16800000000000001</c:v>
                </c:pt>
                <c:pt idx="1866">
                  <c:v>-2.2222222E-2</c:v>
                </c:pt>
                <c:pt idx="1867">
                  <c:v>-3.9443155000000001E-2</c:v>
                </c:pt>
                <c:pt idx="1868">
                  <c:v>-1.2075472E-2</c:v>
                </c:pt>
                <c:pt idx="1869">
                  <c:v>-5.5335967999999999E-2</c:v>
                </c:pt>
                <c:pt idx="1870">
                  <c:v>-6.5263158000000002E-2</c:v>
                </c:pt>
                <c:pt idx="1871">
                  <c:v>0.43399810100000002</c:v>
                </c:pt>
                <c:pt idx="1872">
                  <c:v>0</c:v>
                </c:pt>
                <c:pt idx="1873">
                  <c:v>-2.1739129999999999E-2</c:v>
                </c:pt>
                <c:pt idx="1874">
                  <c:v>8.3074534000000005E-2</c:v>
                </c:pt>
                <c:pt idx="1875">
                  <c:v>0.173147469</c:v>
                </c:pt>
                <c:pt idx="1876">
                  <c:v>8.3333332999999996E-2</c:v>
                </c:pt>
                <c:pt idx="1877">
                  <c:v>0.26780626800000001</c:v>
                </c:pt>
                <c:pt idx="1878">
                  <c:v>6.8965517000000004E-2</c:v>
                </c:pt>
                <c:pt idx="1879">
                  <c:v>0.39484978500000001</c:v>
                </c:pt>
                <c:pt idx="1880">
                  <c:v>0.571428571</c:v>
                </c:pt>
                <c:pt idx="1881">
                  <c:v>0.178947368</c:v>
                </c:pt>
                <c:pt idx="1882">
                  <c:v>4.6451613000000003E-2</c:v>
                </c:pt>
                <c:pt idx="1883">
                  <c:v>-9.9099098999999996E-2</c:v>
                </c:pt>
                <c:pt idx="1884">
                  <c:v>6.4027939000000006E-2</c:v>
                </c:pt>
                <c:pt idx="1885">
                  <c:v>0.115555556</c:v>
                </c:pt>
                <c:pt idx="1886">
                  <c:v>0.28648648599999998</c:v>
                </c:pt>
                <c:pt idx="1887">
                  <c:v>1.6260163000000001E-2</c:v>
                </c:pt>
                <c:pt idx="1888">
                  <c:v>0.35870904199999998</c:v>
                </c:pt>
                <c:pt idx="1889">
                  <c:v>-4.7817048000000001E-2</c:v>
                </c:pt>
                <c:pt idx="1890">
                  <c:v>6.3291138999999996E-2</c:v>
                </c:pt>
                <c:pt idx="1891">
                  <c:v>-3.6781609E-2</c:v>
                </c:pt>
                <c:pt idx="1892">
                  <c:v>0.20887968700000001</c:v>
                </c:pt>
                <c:pt idx="1893">
                  <c:v>-8.1412103999999999E-2</c:v>
                </c:pt>
                <c:pt idx="1894">
                  <c:v>0.25081433199999997</c:v>
                </c:pt>
                <c:pt idx="1895">
                  <c:v>0.24559386999999999</c:v>
                </c:pt>
                <c:pt idx="1896">
                  <c:v>-4.7817048000000001E-2</c:v>
                </c:pt>
                <c:pt idx="1897">
                  <c:v>-2.4271845E-2</c:v>
                </c:pt>
                <c:pt idx="1898">
                  <c:v>-4.2690815E-2</c:v>
                </c:pt>
                <c:pt idx="1899">
                  <c:v>-0.02</c:v>
                </c:pt>
                <c:pt idx="1900">
                  <c:v>0.102857143</c:v>
                </c:pt>
                <c:pt idx="1901">
                  <c:v>0.128472222</c:v>
                </c:pt>
                <c:pt idx="1902">
                  <c:v>-3.2967033E-2</c:v>
                </c:pt>
                <c:pt idx="1903">
                  <c:v>-3.8461538000000003E-2</c:v>
                </c:pt>
                <c:pt idx="1904">
                  <c:v>9.8878695000000003E-2</c:v>
                </c:pt>
                <c:pt idx="1905">
                  <c:v>-9.7826087000000006E-2</c:v>
                </c:pt>
                <c:pt idx="1906">
                  <c:v>0.17307692299999999</c:v>
                </c:pt>
                <c:pt idx="1907">
                  <c:v>0.10208</c:v>
                </c:pt>
                <c:pt idx="1908">
                  <c:v>6.6666666999999999E-2</c:v>
                </c:pt>
                <c:pt idx="1909">
                  <c:v>0.21282051299999999</c:v>
                </c:pt>
                <c:pt idx="1910">
                  <c:v>0</c:v>
                </c:pt>
                <c:pt idx="1911">
                  <c:v>-2.0618556999999999E-2</c:v>
                </c:pt>
                <c:pt idx="1912">
                  <c:v>0.316410256</c:v>
                </c:pt>
                <c:pt idx="1913">
                  <c:v>0.30769230800000003</c:v>
                </c:pt>
                <c:pt idx="1914">
                  <c:v>7.421875E-2</c:v>
                </c:pt>
                <c:pt idx="1915">
                  <c:v>0.05</c:v>
                </c:pt>
                <c:pt idx="1916">
                  <c:v>0.257244535</c:v>
                </c:pt>
                <c:pt idx="1917">
                  <c:v>-5.3451327E-2</c:v>
                </c:pt>
                <c:pt idx="1918">
                  <c:v>-2.808989E-3</c:v>
                </c:pt>
                <c:pt idx="1919">
                  <c:v>3.216727E-3</c:v>
                </c:pt>
                <c:pt idx="1920">
                  <c:v>7.6190475999999993E-2</c:v>
                </c:pt>
                <c:pt idx="1921">
                  <c:v>0.16301886800000001</c:v>
                </c:pt>
                <c:pt idx="1922">
                  <c:v>6.5637065999999994E-2</c:v>
                </c:pt>
                <c:pt idx="1923">
                  <c:v>-0.125506073</c:v>
                </c:pt>
                <c:pt idx="1924">
                  <c:v>0.61853658499999997</c:v>
                </c:pt>
                <c:pt idx="1925">
                  <c:v>-4.2145594000000001E-2</c:v>
                </c:pt>
                <c:pt idx="1926">
                  <c:v>-7.8399999999999997E-2</c:v>
                </c:pt>
                <c:pt idx="1927">
                  <c:v>-4.2144026000000001E-2</c:v>
                </c:pt>
                <c:pt idx="1928">
                  <c:v>-0.124660194</c:v>
                </c:pt>
                <c:pt idx="1929">
                  <c:v>0.28000000000000003</c:v>
                </c:pt>
                <c:pt idx="1930">
                  <c:v>3.3997655000000002E-2</c:v>
                </c:pt>
                <c:pt idx="1931">
                  <c:v>8.4245810000000004E-2</c:v>
                </c:pt>
                <c:pt idx="1932">
                  <c:v>6.6666670000000003E-3</c:v>
                </c:pt>
                <c:pt idx="1933">
                  <c:v>0.40167364</c:v>
                </c:pt>
                <c:pt idx="1934">
                  <c:v>0.76363636400000001</c:v>
                </c:pt>
                <c:pt idx="1935">
                  <c:v>0.33707865199999998</c:v>
                </c:pt>
                <c:pt idx="1936">
                  <c:v>-6.8248290000000001E-3</c:v>
                </c:pt>
                <c:pt idx="1937">
                  <c:v>0.21051761199999999</c:v>
                </c:pt>
                <c:pt idx="1938">
                  <c:v>0.44772420000000002</c:v>
                </c:pt>
                <c:pt idx="1939">
                  <c:v>1.3793102999999999E-2</c:v>
                </c:pt>
                <c:pt idx="1940">
                  <c:v>-1.7660044E-2</c:v>
                </c:pt>
                <c:pt idx="1941">
                  <c:v>-0.14285714299999999</c:v>
                </c:pt>
                <c:pt idx="1942">
                  <c:v>0.32412672599999998</c:v>
                </c:pt>
                <c:pt idx="1943">
                  <c:v>0.29244249700000002</c:v>
                </c:pt>
                <c:pt idx="1944">
                  <c:v>-2.1865888999999999E-2</c:v>
                </c:pt>
                <c:pt idx="1945">
                  <c:v>0</c:v>
                </c:pt>
                <c:pt idx="1946">
                  <c:v>0.25</c:v>
                </c:pt>
                <c:pt idx="1947">
                  <c:v>-5.6195965E-2</c:v>
                </c:pt>
                <c:pt idx="1948">
                  <c:v>-0.116997792</c:v>
                </c:pt>
                <c:pt idx="1949">
                  <c:v>0.11104751</c:v>
                </c:pt>
                <c:pt idx="1950">
                  <c:v>1.9354838999999999E-2</c:v>
                </c:pt>
                <c:pt idx="1951">
                  <c:v>-1.7521901999999999E-2</c:v>
                </c:pt>
                <c:pt idx="1952">
                  <c:v>0.15343915299999999</c:v>
                </c:pt>
                <c:pt idx="1953">
                  <c:v>0.180327869</c:v>
                </c:pt>
                <c:pt idx="1954">
                  <c:v>0.29032258100000002</c:v>
                </c:pt>
                <c:pt idx="1955">
                  <c:v>-6.1313869E-2</c:v>
                </c:pt>
                <c:pt idx="1956">
                  <c:v>0.14561027800000001</c:v>
                </c:pt>
                <c:pt idx="1957">
                  <c:v>-5.3067993000000001E-2</c:v>
                </c:pt>
                <c:pt idx="1958">
                  <c:v>0.84952229300000004</c:v>
                </c:pt>
                <c:pt idx="1959">
                  <c:v>4.8229547999999997E-2</c:v>
                </c:pt>
                <c:pt idx="1960">
                  <c:v>-5.4704599999999999E-3</c:v>
                </c:pt>
                <c:pt idx="1961">
                  <c:v>0.20187793400000001</c:v>
                </c:pt>
                <c:pt idx="1962">
                  <c:v>8.2589285999999998E-2</c:v>
                </c:pt>
                <c:pt idx="1963">
                  <c:v>-1.0932106E-2</c:v>
                </c:pt>
                <c:pt idx="1964">
                  <c:v>0.65804140099999997</c:v>
                </c:pt>
                <c:pt idx="1965">
                  <c:v>-2.6373626000000001E-2</c:v>
                </c:pt>
                <c:pt idx="1966">
                  <c:v>0.45</c:v>
                </c:pt>
                <c:pt idx="1967">
                  <c:v>-1.4999999999999999E-2</c:v>
                </c:pt>
                <c:pt idx="1968">
                  <c:v>0.22448979599999999</c:v>
                </c:pt>
                <c:pt idx="1969">
                  <c:v>6.1946902999999998E-2</c:v>
                </c:pt>
                <c:pt idx="1970">
                  <c:v>-5.8823528999999999E-2</c:v>
                </c:pt>
                <c:pt idx="1971">
                  <c:v>8.6206900000000003E-3</c:v>
                </c:pt>
                <c:pt idx="1972">
                  <c:v>0.1172771</c:v>
                </c:pt>
                <c:pt idx="1973">
                  <c:v>-5.3627759999999997E-2</c:v>
                </c:pt>
                <c:pt idx="1974">
                  <c:v>-2.717727E-2</c:v>
                </c:pt>
                <c:pt idx="1975">
                  <c:v>-0.05</c:v>
                </c:pt>
                <c:pt idx="1976">
                  <c:v>8.5514833999999998E-2</c:v>
                </c:pt>
                <c:pt idx="1977">
                  <c:v>0.252631579</c:v>
                </c:pt>
                <c:pt idx="1978">
                  <c:v>0.54675324700000005</c:v>
                </c:pt>
                <c:pt idx="1979">
                  <c:v>0.20120724300000001</c:v>
                </c:pt>
                <c:pt idx="1980">
                  <c:v>2.124646E-3</c:v>
                </c:pt>
                <c:pt idx="1981">
                  <c:v>4.5871559999999999E-2</c:v>
                </c:pt>
                <c:pt idx="1982">
                  <c:v>-4.1159963000000001E-2</c:v>
                </c:pt>
                <c:pt idx="1983">
                  <c:v>9.9122353999999996E-2</c:v>
                </c:pt>
                <c:pt idx="1984">
                  <c:v>0.11162361599999999</c:v>
                </c:pt>
                <c:pt idx="1985">
                  <c:v>4.4093177999999997E-2</c:v>
                </c:pt>
                <c:pt idx="1986">
                  <c:v>0.41098039200000003</c:v>
                </c:pt>
                <c:pt idx="1987">
                  <c:v>-1.8775719999999999E-2</c:v>
                </c:pt>
                <c:pt idx="1988">
                  <c:v>5.5684455000000001E-2</c:v>
                </c:pt>
                <c:pt idx="1989">
                  <c:v>-0.22166427499999999</c:v>
                </c:pt>
                <c:pt idx="1990">
                  <c:v>0.10198209699999999</c:v>
                </c:pt>
                <c:pt idx="1991">
                  <c:v>-8.7982832999999996E-2</c:v>
                </c:pt>
                <c:pt idx="1992">
                  <c:v>2.3201860000000001E-3</c:v>
                </c:pt>
                <c:pt idx="1993">
                  <c:v>-0.14035087700000001</c:v>
                </c:pt>
                <c:pt idx="1994">
                  <c:v>0.28000000000000003</c:v>
                </c:pt>
                <c:pt idx="1995">
                  <c:v>7.8095237999999997E-2</c:v>
                </c:pt>
                <c:pt idx="1996">
                  <c:v>-6.95825E-3</c:v>
                </c:pt>
                <c:pt idx="1997">
                  <c:v>-1.7628909999999999E-3</c:v>
                </c:pt>
                <c:pt idx="1998">
                  <c:v>0.24590163900000001</c:v>
                </c:pt>
                <c:pt idx="1999">
                  <c:v>-0.12972292199999999</c:v>
                </c:pt>
                <c:pt idx="2000">
                  <c:v>6.8965520000000002E-3</c:v>
                </c:pt>
                <c:pt idx="2001">
                  <c:v>0.23809523799999999</c:v>
                </c:pt>
                <c:pt idx="2002">
                  <c:v>0.18723404299999999</c:v>
                </c:pt>
                <c:pt idx="2003">
                  <c:v>-0.180327869</c:v>
                </c:pt>
                <c:pt idx="2004">
                  <c:v>3.3513514000000001E-2</c:v>
                </c:pt>
                <c:pt idx="2005">
                  <c:v>-0.141535615</c:v>
                </c:pt>
                <c:pt idx="2006">
                  <c:v>0.15105740200000001</c:v>
                </c:pt>
                <c:pt idx="2007">
                  <c:v>0.25834127699999998</c:v>
                </c:pt>
                <c:pt idx="2008">
                  <c:v>0.92245629799999995</c:v>
                </c:pt>
                <c:pt idx="2009">
                  <c:v>0.33101391699999999</c:v>
                </c:pt>
                <c:pt idx="2010">
                  <c:v>0.17819760000000001</c:v>
                </c:pt>
                <c:pt idx="2011">
                  <c:v>1.0874006810000001</c:v>
                </c:pt>
                <c:pt idx="2012">
                  <c:v>-5.1818181999999997E-2</c:v>
                </c:pt>
                <c:pt idx="2013">
                  <c:v>0.12670299700000001</c:v>
                </c:pt>
                <c:pt idx="2014">
                  <c:v>0.23348017600000001</c:v>
                </c:pt>
                <c:pt idx="2015">
                  <c:v>0.20618556699999999</c:v>
                </c:pt>
                <c:pt idx="2016">
                  <c:v>2.0408163E-2</c:v>
                </c:pt>
                <c:pt idx="2017">
                  <c:v>1.5402844000000001E-2</c:v>
                </c:pt>
                <c:pt idx="2018">
                  <c:v>-3.1707316999999999E-2</c:v>
                </c:pt>
                <c:pt idx="2019">
                  <c:v>6.0221869999999997E-2</c:v>
                </c:pt>
                <c:pt idx="2020">
                  <c:v>-7.0175439999999997E-3</c:v>
                </c:pt>
                <c:pt idx="2021">
                  <c:v>-0.219659409</c:v>
                </c:pt>
                <c:pt idx="2022">
                  <c:v>3.8961039000000003E-2</c:v>
                </c:pt>
                <c:pt idx="2023">
                  <c:v>8.4765857E-2</c:v>
                </c:pt>
                <c:pt idx="2024">
                  <c:v>-5.2631578999999998E-2</c:v>
                </c:pt>
                <c:pt idx="2025">
                  <c:v>0.61066666700000005</c:v>
                </c:pt>
                <c:pt idx="2026">
                  <c:v>0.32790567100000001</c:v>
                </c:pt>
                <c:pt idx="2027">
                  <c:v>0.378222222</c:v>
                </c:pt>
                <c:pt idx="2028">
                  <c:v>-3.3639144000000003E-2</c:v>
                </c:pt>
                <c:pt idx="2029">
                  <c:v>-9.3167700000000003E-3</c:v>
                </c:pt>
                <c:pt idx="2030">
                  <c:v>-9.6317280000000005E-2</c:v>
                </c:pt>
                <c:pt idx="2031">
                  <c:v>0.10383536</c:v>
                </c:pt>
                <c:pt idx="2032">
                  <c:v>0.12857142899999999</c:v>
                </c:pt>
                <c:pt idx="2033">
                  <c:v>0.25210083999999999</c:v>
                </c:pt>
                <c:pt idx="2034">
                  <c:v>-4.37846E-2</c:v>
                </c:pt>
                <c:pt idx="2035">
                  <c:v>-0.27891156499999997</c:v>
                </c:pt>
                <c:pt idx="2036">
                  <c:v>2.2727272999999999E-2</c:v>
                </c:pt>
                <c:pt idx="2037">
                  <c:v>-0.117647059</c:v>
                </c:pt>
                <c:pt idx="2038">
                  <c:v>-6.7388688000000002E-2</c:v>
                </c:pt>
                <c:pt idx="2039">
                  <c:v>0.62920268999999995</c:v>
                </c:pt>
                <c:pt idx="2040">
                  <c:v>-4.7058823999999999E-2</c:v>
                </c:pt>
                <c:pt idx="2041">
                  <c:v>0.26726831000000001</c:v>
                </c:pt>
                <c:pt idx="2042">
                  <c:v>-0.15674603200000001</c:v>
                </c:pt>
                <c:pt idx="2043">
                  <c:v>1.5384615000000001E-2</c:v>
                </c:pt>
                <c:pt idx="2044">
                  <c:v>0.17621621600000001</c:v>
                </c:pt>
                <c:pt idx="2045">
                  <c:v>0.25340599499999999</c:v>
                </c:pt>
                <c:pt idx="2046">
                  <c:v>3.9501040000000001E-2</c:v>
                </c:pt>
                <c:pt idx="2047">
                  <c:v>0.37076536999999998</c:v>
                </c:pt>
                <c:pt idx="2048">
                  <c:v>0.12704918000000001</c:v>
                </c:pt>
                <c:pt idx="2049">
                  <c:v>-0.21686010999999999</c:v>
                </c:pt>
                <c:pt idx="2050">
                  <c:v>0.15839493099999999</c:v>
                </c:pt>
                <c:pt idx="2051">
                  <c:v>0.30697142900000002</c:v>
                </c:pt>
                <c:pt idx="2052">
                  <c:v>0.17321688499999999</c:v>
                </c:pt>
                <c:pt idx="2053">
                  <c:v>5.3012967000000001E-2</c:v>
                </c:pt>
                <c:pt idx="2054">
                  <c:v>-8.3503055000000007E-2</c:v>
                </c:pt>
                <c:pt idx="2055">
                  <c:v>0.13507378</c:v>
                </c:pt>
                <c:pt idx="2056">
                  <c:v>0.24263839800000001</c:v>
                </c:pt>
                <c:pt idx="2057">
                  <c:v>0.378727064</c:v>
                </c:pt>
                <c:pt idx="2058">
                  <c:v>0.31425800199999998</c:v>
                </c:pt>
                <c:pt idx="2059">
                  <c:v>-2.2346369000000001E-2</c:v>
                </c:pt>
                <c:pt idx="2060">
                  <c:v>0</c:v>
                </c:pt>
                <c:pt idx="2061">
                  <c:v>1.0810811E-2</c:v>
                </c:pt>
                <c:pt idx="2062">
                  <c:v>0.169537625</c:v>
                </c:pt>
                <c:pt idx="2063">
                  <c:v>0.121730382</c:v>
                </c:pt>
                <c:pt idx="2064">
                  <c:v>2.4333332999999999E-2</c:v>
                </c:pt>
                <c:pt idx="2065">
                  <c:v>0.285414481</c:v>
                </c:pt>
                <c:pt idx="2066">
                  <c:v>9.8522169999999999E-3</c:v>
                </c:pt>
                <c:pt idx="2067">
                  <c:v>3.4482760000000001E-3</c:v>
                </c:pt>
                <c:pt idx="2068">
                  <c:v>4.5217391000000003E-2</c:v>
                </c:pt>
                <c:pt idx="2069">
                  <c:v>-1.0952900000000001E-3</c:v>
                </c:pt>
                <c:pt idx="2070">
                  <c:v>-0.54534774399999997</c:v>
                </c:pt>
                <c:pt idx="2071">
                  <c:v>4.0372670999999999E-2</c:v>
                </c:pt>
                <c:pt idx="2072">
                  <c:v>0.133930997</c:v>
                </c:pt>
                <c:pt idx="2073">
                  <c:v>7.3170732000000002E-2</c:v>
                </c:pt>
                <c:pt idx="2074">
                  <c:v>0.08</c:v>
                </c:pt>
                <c:pt idx="2075">
                  <c:v>0.27249357299999999</c:v>
                </c:pt>
                <c:pt idx="2076">
                  <c:v>-0.27751519200000002</c:v>
                </c:pt>
                <c:pt idx="2077">
                  <c:v>-7.1219511999999999E-2</c:v>
                </c:pt>
                <c:pt idx="2078">
                  <c:v>0.52857142899999998</c:v>
                </c:pt>
                <c:pt idx="2079">
                  <c:v>0.14628571400000001</c:v>
                </c:pt>
                <c:pt idx="2080">
                  <c:v>0.18754525699999999</c:v>
                </c:pt>
                <c:pt idx="2081">
                  <c:v>0.30276422800000002</c:v>
                </c:pt>
                <c:pt idx="2082">
                  <c:v>2.4525315999999998E-2</c:v>
                </c:pt>
                <c:pt idx="2083">
                  <c:v>2.8481012999999999E-2</c:v>
                </c:pt>
                <c:pt idx="2084">
                  <c:v>8.6455330000000004E-3</c:v>
                </c:pt>
                <c:pt idx="2085">
                  <c:v>4.7660690999999998E-2</c:v>
                </c:pt>
                <c:pt idx="2086">
                  <c:v>0</c:v>
                </c:pt>
                <c:pt idx="2087">
                  <c:v>3.6571429000000003E-2</c:v>
                </c:pt>
                <c:pt idx="2088">
                  <c:v>0.55454545499999996</c:v>
                </c:pt>
                <c:pt idx="2089">
                  <c:v>-0.21521997600000001</c:v>
                </c:pt>
                <c:pt idx="2090">
                  <c:v>-2.7777777999999999E-2</c:v>
                </c:pt>
                <c:pt idx="2091">
                  <c:v>-0.15131578900000001</c:v>
                </c:pt>
                <c:pt idx="2092">
                  <c:v>0.17845340400000001</c:v>
                </c:pt>
                <c:pt idx="2093">
                  <c:v>0.13563950799999999</c:v>
                </c:pt>
                <c:pt idx="2094">
                  <c:v>-3.9031517000000002E-2</c:v>
                </c:pt>
                <c:pt idx="2095">
                  <c:v>5.0526316000000002E-2</c:v>
                </c:pt>
                <c:pt idx="2096">
                  <c:v>4.7904191999999998E-2</c:v>
                </c:pt>
                <c:pt idx="2097">
                  <c:v>0.693333333</c:v>
                </c:pt>
                <c:pt idx="2098">
                  <c:v>0.14247311800000001</c:v>
                </c:pt>
                <c:pt idx="2099">
                  <c:v>6.6382978999999995E-2</c:v>
                </c:pt>
                <c:pt idx="2100">
                  <c:v>0.59955555599999999</c:v>
                </c:pt>
                <c:pt idx="2101">
                  <c:v>0.17951002199999999</c:v>
                </c:pt>
                <c:pt idx="2102">
                  <c:v>0.23090745700000001</c:v>
                </c:pt>
                <c:pt idx="2103">
                  <c:v>-4.8991354000000001E-2</c:v>
                </c:pt>
                <c:pt idx="2104">
                  <c:v>-0.25449871499999999</c:v>
                </c:pt>
                <c:pt idx="2105">
                  <c:v>4.1666666999999998E-2</c:v>
                </c:pt>
                <c:pt idx="2106">
                  <c:v>1.166149068</c:v>
                </c:pt>
                <c:pt idx="2107">
                  <c:v>-3.4172661999999999E-2</c:v>
                </c:pt>
                <c:pt idx="2108">
                  <c:v>-6.2918340000000003E-2</c:v>
                </c:pt>
                <c:pt idx="2109">
                  <c:v>6.1538462000000002E-2</c:v>
                </c:pt>
                <c:pt idx="2110">
                  <c:v>-2.4745763E-2</c:v>
                </c:pt>
                <c:pt idx="2111">
                  <c:v>0.250574713</c:v>
                </c:pt>
                <c:pt idx="2112">
                  <c:v>8.6363635999999994E-2</c:v>
                </c:pt>
                <c:pt idx="2113">
                  <c:v>-4.9180328000000002E-2</c:v>
                </c:pt>
                <c:pt idx="2114">
                  <c:v>-5.8823529999999999E-3</c:v>
                </c:pt>
                <c:pt idx="2115">
                  <c:v>0.245825603</c:v>
                </c:pt>
                <c:pt idx="2116">
                  <c:v>4.3115437999999999E-2</c:v>
                </c:pt>
                <c:pt idx="2117">
                  <c:v>0.221914894</c:v>
                </c:pt>
                <c:pt idx="2118">
                  <c:v>1.1111109999999999E-3</c:v>
                </c:pt>
                <c:pt idx="2119">
                  <c:v>0.42084006499999999</c:v>
                </c:pt>
                <c:pt idx="2120">
                  <c:v>0.11613936699999999</c:v>
                </c:pt>
                <c:pt idx="2121">
                  <c:v>-7.5104312000000006E-2</c:v>
                </c:pt>
                <c:pt idx="2122">
                  <c:v>0.244288225</c:v>
                </c:pt>
                <c:pt idx="2123">
                  <c:v>-8.9068826000000004E-2</c:v>
                </c:pt>
                <c:pt idx="2124">
                  <c:v>0.223642173</c:v>
                </c:pt>
                <c:pt idx="2125">
                  <c:v>-1.1703511E-2</c:v>
                </c:pt>
                <c:pt idx="2126">
                  <c:v>0.18990384599999999</c:v>
                </c:pt>
                <c:pt idx="2127">
                  <c:v>9.8582038999999996E-2</c:v>
                </c:pt>
                <c:pt idx="2128">
                  <c:v>0.75776397500000003</c:v>
                </c:pt>
                <c:pt idx="2129">
                  <c:v>3.4666666999999998E-2</c:v>
                </c:pt>
                <c:pt idx="2130">
                  <c:v>-6.5566458999999994E-2</c:v>
                </c:pt>
                <c:pt idx="2131">
                  <c:v>0.53583333300000002</c:v>
                </c:pt>
                <c:pt idx="2132">
                  <c:v>1.031111111</c:v>
                </c:pt>
                <c:pt idx="2133">
                  <c:v>1.3333332999999999E-2</c:v>
                </c:pt>
                <c:pt idx="2134">
                  <c:v>0.17772511799999999</c:v>
                </c:pt>
                <c:pt idx="2135">
                  <c:v>0.111498258</c:v>
                </c:pt>
                <c:pt idx="2136">
                  <c:v>-2.7237353999999998E-2</c:v>
                </c:pt>
                <c:pt idx="2137">
                  <c:v>-1.3157894999999999E-2</c:v>
                </c:pt>
                <c:pt idx="2138">
                  <c:v>6.5573770000000003E-2</c:v>
                </c:pt>
                <c:pt idx="2139">
                  <c:v>-3.8461538000000003E-2</c:v>
                </c:pt>
                <c:pt idx="2140">
                  <c:v>1.442623E-2</c:v>
                </c:pt>
                <c:pt idx="2141">
                  <c:v>0.28725314200000002</c:v>
                </c:pt>
                <c:pt idx="2142">
                  <c:v>0.13993710700000001</c:v>
                </c:pt>
                <c:pt idx="2143">
                  <c:v>1.6949153000000002E-2</c:v>
                </c:pt>
                <c:pt idx="2144">
                  <c:v>-0.15942028999999999</c:v>
                </c:pt>
                <c:pt idx="2145">
                  <c:v>0.17130801700000001</c:v>
                </c:pt>
                <c:pt idx="2146">
                  <c:v>0.62285714299999995</c:v>
                </c:pt>
                <c:pt idx="2147">
                  <c:v>7.8740159999999993E-3</c:v>
                </c:pt>
                <c:pt idx="2148">
                  <c:v>0.13600000000000001</c:v>
                </c:pt>
                <c:pt idx="2149">
                  <c:v>8.8732394000000006E-2</c:v>
                </c:pt>
                <c:pt idx="2150">
                  <c:v>3.0534351000000001E-2</c:v>
                </c:pt>
                <c:pt idx="2151">
                  <c:v>0.11218568700000001</c:v>
                </c:pt>
                <c:pt idx="2152">
                  <c:v>0.48184818499999998</c:v>
                </c:pt>
                <c:pt idx="2153">
                  <c:v>-1.3836477999999999E-2</c:v>
                </c:pt>
                <c:pt idx="2154">
                  <c:v>2.0304569000000001E-2</c:v>
                </c:pt>
                <c:pt idx="2155">
                  <c:v>0.29641693800000002</c:v>
                </c:pt>
                <c:pt idx="2156">
                  <c:v>0.59752925899999998</c:v>
                </c:pt>
                <c:pt idx="2157">
                  <c:v>5.4237288000000002E-2</c:v>
                </c:pt>
                <c:pt idx="2158">
                  <c:v>-5.4054053999999997E-2</c:v>
                </c:pt>
                <c:pt idx="2159">
                  <c:v>6.7796609999999993E-2</c:v>
                </c:pt>
                <c:pt idx="2160">
                  <c:v>0.54530281400000002</c:v>
                </c:pt>
                <c:pt idx="2161">
                  <c:v>0.16239999999999999</c:v>
                </c:pt>
                <c:pt idx="2162">
                  <c:v>-0.14499999999999999</c:v>
                </c:pt>
                <c:pt idx="2163">
                  <c:v>0.378</c:v>
                </c:pt>
                <c:pt idx="2164">
                  <c:v>0.02</c:v>
                </c:pt>
                <c:pt idx="2165">
                  <c:v>5.6430446000000002E-2</c:v>
                </c:pt>
                <c:pt idx="2166">
                  <c:v>-5.2478134000000003E-2</c:v>
                </c:pt>
                <c:pt idx="2167">
                  <c:v>0.149466192</c:v>
                </c:pt>
                <c:pt idx="2168">
                  <c:v>0.149466192</c:v>
                </c:pt>
                <c:pt idx="2169">
                  <c:v>0.20406189599999999</c:v>
                </c:pt>
                <c:pt idx="2170">
                  <c:v>0.104575163</c:v>
                </c:pt>
                <c:pt idx="2171">
                  <c:v>-0.13636363600000001</c:v>
                </c:pt>
                <c:pt idx="2172">
                  <c:v>-1.0384849999999999E-2</c:v>
                </c:pt>
                <c:pt idx="2173">
                  <c:v>1.3986014E-2</c:v>
                </c:pt>
                <c:pt idx="2174">
                  <c:v>5.7193923000000001E-2</c:v>
                </c:pt>
                <c:pt idx="2175">
                  <c:v>0.634146341</c:v>
                </c:pt>
                <c:pt idx="2176">
                  <c:v>-4.5138889000000001E-2</c:v>
                </c:pt>
                <c:pt idx="2177">
                  <c:v>0.19958706100000001</c:v>
                </c:pt>
                <c:pt idx="2178">
                  <c:v>0.30012150700000001</c:v>
                </c:pt>
                <c:pt idx="2179">
                  <c:v>1.2815213000000001E-2</c:v>
                </c:pt>
                <c:pt idx="2180">
                  <c:v>1.4999999999999999E-2</c:v>
                </c:pt>
                <c:pt idx="2181">
                  <c:v>0.14583333300000001</c:v>
                </c:pt>
                <c:pt idx="2182">
                  <c:v>0.17499999999999999</c:v>
                </c:pt>
                <c:pt idx="2183">
                  <c:v>-1.1019280000000001E-3</c:v>
                </c:pt>
                <c:pt idx="2184">
                  <c:v>0.32413793099999999</c:v>
                </c:pt>
                <c:pt idx="2185">
                  <c:v>-1.9607843E-2</c:v>
                </c:pt>
                <c:pt idx="2186">
                  <c:v>0.129151292</c:v>
                </c:pt>
                <c:pt idx="2187">
                  <c:v>7.8822899999999999E-4</c:v>
                </c:pt>
                <c:pt idx="2188">
                  <c:v>-2.0905923E-2</c:v>
                </c:pt>
                <c:pt idx="2189">
                  <c:v>0.34117647099999998</c:v>
                </c:pt>
                <c:pt idx="2190">
                  <c:v>-0.307757167</c:v>
                </c:pt>
                <c:pt idx="2191">
                  <c:v>0.31944444399999999</c:v>
                </c:pt>
                <c:pt idx="2192">
                  <c:v>0.26086956500000003</c:v>
                </c:pt>
                <c:pt idx="2193">
                  <c:v>-0.104743083</c:v>
                </c:pt>
                <c:pt idx="2194">
                  <c:v>0.75774647900000003</c:v>
                </c:pt>
                <c:pt idx="2195">
                  <c:v>-0.13436883599999999</c:v>
                </c:pt>
                <c:pt idx="2196">
                  <c:v>7.2769952999999998E-2</c:v>
                </c:pt>
                <c:pt idx="2197">
                  <c:v>7.8750000000000001E-2</c:v>
                </c:pt>
                <c:pt idx="2198">
                  <c:v>3.9755352000000001E-2</c:v>
                </c:pt>
                <c:pt idx="2199">
                  <c:v>0.96016205300000002</c:v>
                </c:pt>
                <c:pt idx="2200">
                  <c:v>0.231884058</c:v>
                </c:pt>
                <c:pt idx="2201">
                  <c:v>5.0251260000000004E-3</c:v>
                </c:pt>
                <c:pt idx="2202">
                  <c:v>-7.7634011000000003E-2</c:v>
                </c:pt>
                <c:pt idx="2203">
                  <c:v>-0.10657966300000001</c:v>
                </c:pt>
                <c:pt idx="2204">
                  <c:v>7.2289160000000002E-3</c:v>
                </c:pt>
                <c:pt idx="2205">
                  <c:v>0.100826972</c:v>
                </c:pt>
                <c:pt idx="2206">
                  <c:v>-4.8913043000000003E-2</c:v>
                </c:pt>
                <c:pt idx="2207">
                  <c:v>-8.5185184999999997E-2</c:v>
                </c:pt>
                <c:pt idx="2208">
                  <c:v>-3.1578947000000003E-2</c:v>
                </c:pt>
                <c:pt idx="2209">
                  <c:v>6.8917017999999997E-2</c:v>
                </c:pt>
                <c:pt idx="2210">
                  <c:v>0.105882353</c:v>
                </c:pt>
                <c:pt idx="2211">
                  <c:v>-5.9119497E-2</c:v>
                </c:pt>
                <c:pt idx="2212">
                  <c:v>-0.130102041</c:v>
                </c:pt>
                <c:pt idx="2213">
                  <c:v>0.152430392</c:v>
                </c:pt>
                <c:pt idx="2214">
                  <c:v>-1.7618041000000001E-2</c:v>
                </c:pt>
                <c:pt idx="2215">
                  <c:v>2.0689655000000001E-2</c:v>
                </c:pt>
                <c:pt idx="2216">
                  <c:v>0</c:v>
                </c:pt>
                <c:pt idx="2217">
                  <c:v>-1.4285714E-2</c:v>
                </c:pt>
                <c:pt idx="2218">
                  <c:v>-9.0100770999999996E-2</c:v>
                </c:pt>
                <c:pt idx="2219">
                  <c:v>3.6502929000000003E-2</c:v>
                </c:pt>
                <c:pt idx="2220">
                  <c:v>0.15910465800000001</c:v>
                </c:pt>
                <c:pt idx="2221">
                  <c:v>0.17849999999999999</c:v>
                </c:pt>
                <c:pt idx="2222">
                  <c:v>7.4001310000000001E-2</c:v>
                </c:pt>
                <c:pt idx="2223">
                  <c:v>0.29729729700000002</c:v>
                </c:pt>
                <c:pt idx="2224">
                  <c:v>-0.10195122</c:v>
                </c:pt>
                <c:pt idx="2225">
                  <c:v>7.6923077000000006E-2</c:v>
                </c:pt>
                <c:pt idx="2226">
                  <c:v>8.5000000000000006E-2</c:v>
                </c:pt>
                <c:pt idx="2227">
                  <c:v>-2.1192052999999999E-2</c:v>
                </c:pt>
                <c:pt idx="2228">
                  <c:v>3.5343035000000002E-2</c:v>
                </c:pt>
                <c:pt idx="2229">
                  <c:v>2.1314387000000001E-2</c:v>
                </c:pt>
                <c:pt idx="2230">
                  <c:v>-1.2729844000000001E-2</c:v>
                </c:pt>
                <c:pt idx="2231">
                  <c:v>0.12857142899999999</c:v>
                </c:pt>
                <c:pt idx="2232">
                  <c:v>0.23295454500000001</c:v>
                </c:pt>
                <c:pt idx="2233">
                  <c:v>-2.6162791000000001E-2</c:v>
                </c:pt>
                <c:pt idx="2234">
                  <c:v>4.8780487999999997E-2</c:v>
                </c:pt>
                <c:pt idx="2235">
                  <c:v>-5.22508E-3</c:v>
                </c:pt>
                <c:pt idx="2236">
                  <c:v>0.18615751799999999</c:v>
                </c:pt>
                <c:pt idx="2237">
                  <c:v>-3.8461538000000003E-2</c:v>
                </c:pt>
                <c:pt idx="2238">
                  <c:v>-0.111111111</c:v>
                </c:pt>
                <c:pt idx="2239">
                  <c:v>0.32727272699999999</c:v>
                </c:pt>
                <c:pt idx="2240">
                  <c:v>0.18329177099999999</c:v>
                </c:pt>
                <c:pt idx="2241">
                  <c:v>0.19261104200000001</c:v>
                </c:pt>
                <c:pt idx="2242">
                  <c:v>-0.30955120800000002</c:v>
                </c:pt>
                <c:pt idx="2243">
                  <c:v>5.227181E-3</c:v>
                </c:pt>
                <c:pt idx="2244">
                  <c:v>6.6666670000000003E-3</c:v>
                </c:pt>
                <c:pt idx="2245">
                  <c:v>-4.7619047999999997E-2</c:v>
                </c:pt>
                <c:pt idx="2246">
                  <c:v>0.25807707299999999</c:v>
                </c:pt>
                <c:pt idx="2247">
                  <c:v>-8.7003222000000005E-2</c:v>
                </c:pt>
                <c:pt idx="2248">
                  <c:v>5.6714820999999999E-2</c:v>
                </c:pt>
                <c:pt idx="2249">
                  <c:v>0.230335702</c:v>
                </c:pt>
                <c:pt idx="2250">
                  <c:v>0.47507629699999998</c:v>
                </c:pt>
                <c:pt idx="2251">
                  <c:v>0.196097561</c:v>
                </c:pt>
                <c:pt idx="2252">
                  <c:v>-0.15014164299999999</c:v>
                </c:pt>
                <c:pt idx="2253">
                  <c:v>-2.7184466000000001E-2</c:v>
                </c:pt>
                <c:pt idx="2254">
                  <c:v>0</c:v>
                </c:pt>
                <c:pt idx="2255">
                  <c:v>0.50390625</c:v>
                </c:pt>
                <c:pt idx="2256">
                  <c:v>-2.7265437E-2</c:v>
                </c:pt>
                <c:pt idx="2257">
                  <c:v>0.05</c:v>
                </c:pt>
                <c:pt idx="2258">
                  <c:v>0.101533966</c:v>
                </c:pt>
                <c:pt idx="2259">
                  <c:v>0.122311828</c:v>
                </c:pt>
                <c:pt idx="2260">
                  <c:v>0.453514739</c:v>
                </c:pt>
                <c:pt idx="2261">
                  <c:v>5.0967565999999999E-2</c:v>
                </c:pt>
                <c:pt idx="2262">
                  <c:v>0.21905424200000001</c:v>
                </c:pt>
                <c:pt idx="2263">
                  <c:v>0.42343750000000002</c:v>
                </c:pt>
                <c:pt idx="2264">
                  <c:v>-5.6000000000000001E-2</c:v>
                </c:pt>
                <c:pt idx="2265">
                  <c:v>2.3017902999999999E-2</c:v>
                </c:pt>
                <c:pt idx="2266">
                  <c:v>-0.10344827600000001</c:v>
                </c:pt>
                <c:pt idx="2267">
                  <c:v>-0.115646259</c:v>
                </c:pt>
                <c:pt idx="2268">
                  <c:v>-3.115016E-2</c:v>
                </c:pt>
                <c:pt idx="2269">
                  <c:v>0.214033317</c:v>
                </c:pt>
                <c:pt idx="2270">
                  <c:v>-1.6497462000000001E-2</c:v>
                </c:pt>
                <c:pt idx="2271">
                  <c:v>4.8951049000000003E-2</c:v>
                </c:pt>
                <c:pt idx="2272">
                  <c:v>-0.26166666700000002</c:v>
                </c:pt>
                <c:pt idx="2273">
                  <c:v>9.6774193999999994E-2</c:v>
                </c:pt>
                <c:pt idx="2274">
                  <c:v>4.8086359000000002E-2</c:v>
                </c:pt>
                <c:pt idx="2275">
                  <c:v>-0.101694915</c:v>
                </c:pt>
                <c:pt idx="2276">
                  <c:v>-1.7681729E-2</c:v>
                </c:pt>
                <c:pt idx="2277">
                  <c:v>0.16334894599999999</c:v>
                </c:pt>
                <c:pt idx="2278">
                  <c:v>2.6957637999999999E-2</c:v>
                </c:pt>
                <c:pt idx="2279">
                  <c:v>0.14676734299999999</c:v>
                </c:pt>
                <c:pt idx="2280">
                  <c:v>2.8908795000000001E-2</c:v>
                </c:pt>
                <c:pt idx="2281">
                  <c:v>0.293069307</c:v>
                </c:pt>
                <c:pt idx="2282">
                  <c:v>4.5519203000000001E-2</c:v>
                </c:pt>
                <c:pt idx="2283">
                  <c:v>8.2251082000000003E-2</c:v>
                </c:pt>
                <c:pt idx="2284">
                  <c:v>0.16517285500000001</c:v>
                </c:pt>
                <c:pt idx="2285">
                  <c:v>-0.104251012</c:v>
                </c:pt>
                <c:pt idx="2286">
                  <c:v>0.17511520699999999</c:v>
                </c:pt>
                <c:pt idx="2287">
                  <c:v>0.13683811000000001</c:v>
                </c:pt>
                <c:pt idx="2288">
                  <c:v>4.9230769000000001E-2</c:v>
                </c:pt>
                <c:pt idx="2289">
                  <c:v>0.19797525299999999</c:v>
                </c:pt>
                <c:pt idx="2290">
                  <c:v>-8.0188678999999999E-2</c:v>
                </c:pt>
                <c:pt idx="2291">
                  <c:v>0.14643440399999999</c:v>
                </c:pt>
                <c:pt idx="2292">
                  <c:v>3.0487800000000001E-3</c:v>
                </c:pt>
                <c:pt idx="2293">
                  <c:v>-0.213523132</c:v>
                </c:pt>
                <c:pt idx="2294">
                  <c:v>3.4666666999999998E-2</c:v>
                </c:pt>
                <c:pt idx="2295">
                  <c:v>8.0791867000000003E-2</c:v>
                </c:pt>
                <c:pt idx="2296">
                  <c:v>1.3846153999999999E-2</c:v>
                </c:pt>
                <c:pt idx="2297">
                  <c:v>-1.3975155E-2</c:v>
                </c:pt>
                <c:pt idx="2298">
                  <c:v>-2.5157233000000001E-2</c:v>
                </c:pt>
                <c:pt idx="2299">
                  <c:v>-4.2682927000000002E-2</c:v>
                </c:pt>
                <c:pt idx="2300">
                  <c:v>-0.14285714299999999</c:v>
                </c:pt>
                <c:pt idx="2301">
                  <c:v>0.32081246499999999</c:v>
                </c:pt>
                <c:pt idx="2302">
                  <c:v>9.1973243999999996E-2</c:v>
                </c:pt>
                <c:pt idx="2303">
                  <c:v>-2.3026316000000002E-2</c:v>
                </c:pt>
                <c:pt idx="2304">
                  <c:v>3.3243486000000003E-2</c:v>
                </c:pt>
                <c:pt idx="2305">
                  <c:v>-2.0996094E-2</c:v>
                </c:pt>
                <c:pt idx="2306">
                  <c:v>0.31209362800000001</c:v>
                </c:pt>
                <c:pt idx="2307">
                  <c:v>-4.0816326999999999E-2</c:v>
                </c:pt>
                <c:pt idx="2308">
                  <c:v>0.16824196599999999</c:v>
                </c:pt>
                <c:pt idx="2309">
                  <c:v>7.1428570999999996E-2</c:v>
                </c:pt>
                <c:pt idx="2310">
                  <c:v>0.93157894699999999</c:v>
                </c:pt>
                <c:pt idx="2311">
                  <c:v>1.9001918999999999E-2</c:v>
                </c:pt>
                <c:pt idx="2312">
                  <c:v>-0.28408759099999997</c:v>
                </c:pt>
                <c:pt idx="2313">
                  <c:v>-3.3457249000000001E-2</c:v>
                </c:pt>
                <c:pt idx="2314">
                  <c:v>0.48478835999999997</c:v>
                </c:pt>
                <c:pt idx="2315">
                  <c:v>8.3743841999999999E-2</c:v>
                </c:pt>
                <c:pt idx="2316">
                  <c:v>0.153479853</c:v>
                </c:pt>
                <c:pt idx="2317">
                  <c:v>3.8066724000000003E-2</c:v>
                </c:pt>
                <c:pt idx="2318">
                  <c:v>-1.6E-2</c:v>
                </c:pt>
                <c:pt idx="2319">
                  <c:v>8.7719298000000001E-2</c:v>
                </c:pt>
                <c:pt idx="2320">
                  <c:v>-0.12815884499999999</c:v>
                </c:pt>
                <c:pt idx="2321">
                  <c:v>-0.36789900800000003</c:v>
                </c:pt>
                <c:pt idx="2322">
                  <c:v>5.6906359999999998E-3</c:v>
                </c:pt>
                <c:pt idx="2323">
                  <c:v>-0.127819549</c:v>
                </c:pt>
                <c:pt idx="2324">
                  <c:v>-1.7376189999999999E-3</c:v>
                </c:pt>
                <c:pt idx="2325">
                  <c:v>0.13188518199999999</c:v>
                </c:pt>
                <c:pt idx="2326">
                  <c:v>3.7252619000000001E-2</c:v>
                </c:pt>
                <c:pt idx="2327">
                  <c:v>1.2216405E-2</c:v>
                </c:pt>
                <c:pt idx="2328">
                  <c:v>0.177896268</c:v>
                </c:pt>
                <c:pt idx="2329">
                  <c:v>-2.5205157999999998E-2</c:v>
                </c:pt>
                <c:pt idx="2330">
                  <c:v>3.0120479999999998E-3</c:v>
                </c:pt>
                <c:pt idx="2331">
                  <c:v>-2.9925186999999999E-2</c:v>
                </c:pt>
                <c:pt idx="2332">
                  <c:v>-0.123448276</c:v>
                </c:pt>
                <c:pt idx="2333">
                  <c:v>-5.7894737000000002E-2</c:v>
                </c:pt>
                <c:pt idx="2334">
                  <c:v>0.101123596</c:v>
                </c:pt>
                <c:pt idx="2335">
                  <c:v>-0.59794490600000005</c:v>
                </c:pt>
                <c:pt idx="2336">
                  <c:v>3.4540158000000001E-2</c:v>
                </c:pt>
                <c:pt idx="2337">
                  <c:v>-0.158199795</c:v>
                </c:pt>
                <c:pt idx="2338">
                  <c:v>-3.3601776999999999E-2</c:v>
                </c:pt>
                <c:pt idx="2339">
                  <c:v>-9.0643274999999995E-2</c:v>
                </c:pt>
                <c:pt idx="2340">
                  <c:v>-9.0178570999999999E-2</c:v>
                </c:pt>
                <c:pt idx="2341">
                  <c:v>-0.112937063</c:v>
                </c:pt>
                <c:pt idx="2342">
                  <c:v>7.4210139999999994E-2</c:v>
                </c:pt>
                <c:pt idx="2343">
                  <c:v>2.8865979E-2</c:v>
                </c:pt>
                <c:pt idx="2344">
                  <c:v>9.5594713999999997E-2</c:v>
                </c:pt>
                <c:pt idx="2345">
                  <c:v>0.240277778</c:v>
                </c:pt>
                <c:pt idx="2346">
                  <c:v>2.2792023000000002E-2</c:v>
                </c:pt>
                <c:pt idx="2347">
                  <c:v>5.1993070000000002E-3</c:v>
                </c:pt>
                <c:pt idx="2348">
                  <c:v>-0.23041650699999999</c:v>
                </c:pt>
                <c:pt idx="2349">
                  <c:v>4.3151969999999998E-2</c:v>
                </c:pt>
                <c:pt idx="2350">
                  <c:v>8.6493396E-2</c:v>
                </c:pt>
                <c:pt idx="2351">
                  <c:v>0.185731272</c:v>
                </c:pt>
                <c:pt idx="2352">
                  <c:v>0.10497237600000001</c:v>
                </c:pt>
                <c:pt idx="2353">
                  <c:v>-0.15946843899999999</c:v>
                </c:pt>
                <c:pt idx="2354">
                  <c:v>-0.140939597</c:v>
                </c:pt>
                <c:pt idx="2355">
                  <c:v>-5.4277829E-2</c:v>
                </c:pt>
                <c:pt idx="2356">
                  <c:v>-0.20856531</c:v>
                </c:pt>
                <c:pt idx="2357">
                  <c:v>2.4096386000000001E-2</c:v>
                </c:pt>
                <c:pt idx="2358">
                  <c:v>-3.7499999999999999E-2</c:v>
                </c:pt>
                <c:pt idx="2359">
                  <c:v>-0.54954621199999998</c:v>
                </c:pt>
                <c:pt idx="2360">
                  <c:v>-0.18280871700000001</c:v>
                </c:pt>
                <c:pt idx="2361">
                  <c:v>0.27181208099999998</c:v>
                </c:pt>
                <c:pt idx="2362">
                  <c:v>-2.4242423999999999E-2</c:v>
                </c:pt>
                <c:pt idx="2363">
                  <c:v>-0.110213697</c:v>
                </c:pt>
                <c:pt idx="2364">
                  <c:v>2.7649770000000001E-2</c:v>
                </c:pt>
                <c:pt idx="2365">
                  <c:v>-8.7607807999999995E-2</c:v>
                </c:pt>
                <c:pt idx="2366">
                  <c:v>-3.8500507000000003E-2</c:v>
                </c:pt>
                <c:pt idx="2367">
                  <c:v>0</c:v>
                </c:pt>
                <c:pt idx="2368">
                  <c:v>-4.8148148000000002E-2</c:v>
                </c:pt>
                <c:pt idx="2369">
                  <c:v>4.9411765000000003E-2</c:v>
                </c:pt>
                <c:pt idx="2370">
                  <c:v>1.8134714999999999E-2</c:v>
                </c:pt>
                <c:pt idx="2371">
                  <c:v>1.2103506E-2</c:v>
                </c:pt>
                <c:pt idx="2372">
                  <c:v>1.5789474000000001E-2</c:v>
                </c:pt>
                <c:pt idx="2373">
                  <c:v>6.7353699000000003E-2</c:v>
                </c:pt>
                <c:pt idx="2374">
                  <c:v>-7.0422534999999994E-2</c:v>
                </c:pt>
                <c:pt idx="2375">
                  <c:v>-0.16224648999999999</c:v>
                </c:pt>
                <c:pt idx="2376">
                  <c:v>7.2279587000000006E-2</c:v>
                </c:pt>
                <c:pt idx="2377">
                  <c:v>0.16876750700000001</c:v>
                </c:pt>
                <c:pt idx="2378">
                  <c:v>-0.17694805199999999</c:v>
                </c:pt>
                <c:pt idx="2379">
                  <c:v>5.7334325999999998E-2</c:v>
                </c:pt>
                <c:pt idx="2380">
                  <c:v>3.9024389999999999E-2</c:v>
                </c:pt>
                <c:pt idx="2381">
                  <c:v>-0.128364389</c:v>
                </c:pt>
                <c:pt idx="2382">
                  <c:v>-3.4482759000000002E-2</c:v>
                </c:pt>
                <c:pt idx="2383">
                  <c:v>-4.7796863000000002E-2</c:v>
                </c:pt>
                <c:pt idx="2384">
                  <c:v>-0.33149171300000002</c:v>
                </c:pt>
                <c:pt idx="2385">
                  <c:v>3.8961039000000003E-2</c:v>
                </c:pt>
                <c:pt idx="2386">
                  <c:v>-2.5974026000000001E-2</c:v>
                </c:pt>
                <c:pt idx="2387">
                  <c:v>0.13636363600000001</c:v>
                </c:pt>
                <c:pt idx="2388">
                  <c:v>-0.28456801599999998</c:v>
                </c:pt>
                <c:pt idx="2389">
                  <c:v>4.2162162000000003E-2</c:v>
                </c:pt>
                <c:pt idx="2390">
                  <c:v>-0.161073826</c:v>
                </c:pt>
                <c:pt idx="2391">
                  <c:v>-3.6614646000000001E-2</c:v>
                </c:pt>
                <c:pt idx="2392">
                  <c:v>3.2303370999999997E-2</c:v>
                </c:pt>
                <c:pt idx="2393">
                  <c:v>2.9411764999999999E-2</c:v>
                </c:pt>
                <c:pt idx="2394">
                  <c:v>-0.21202274600000001</c:v>
                </c:pt>
                <c:pt idx="2395">
                  <c:v>5.7658909000000001E-2</c:v>
                </c:pt>
                <c:pt idx="2396">
                  <c:v>-0.24782264400000001</c:v>
                </c:pt>
                <c:pt idx="2397">
                  <c:v>-6.4655171999999997E-2</c:v>
                </c:pt>
                <c:pt idx="2398">
                  <c:v>-0.11442786100000001</c:v>
                </c:pt>
                <c:pt idx="2399">
                  <c:v>8.0993868999999996E-2</c:v>
                </c:pt>
                <c:pt idx="2400">
                  <c:v>0</c:v>
                </c:pt>
                <c:pt idx="2401">
                  <c:v>-1.472909E-2</c:v>
                </c:pt>
                <c:pt idx="2402">
                  <c:v>0</c:v>
                </c:pt>
                <c:pt idx="2403">
                  <c:v>0.12857660300000001</c:v>
                </c:pt>
                <c:pt idx="2404">
                  <c:v>0.28333333300000002</c:v>
                </c:pt>
                <c:pt idx="2405">
                  <c:v>0.12709030099999999</c:v>
                </c:pt>
                <c:pt idx="2406">
                  <c:v>0.13575419</c:v>
                </c:pt>
                <c:pt idx="2407">
                  <c:v>0.90828402399999997</c:v>
                </c:pt>
                <c:pt idx="2408">
                  <c:v>-0.115044248</c:v>
                </c:pt>
                <c:pt idx="2409">
                  <c:v>-0.115643564</c:v>
                </c:pt>
                <c:pt idx="2410">
                  <c:v>1.8329939E-2</c:v>
                </c:pt>
                <c:pt idx="2411">
                  <c:v>8.2414393000000002E-2</c:v>
                </c:pt>
                <c:pt idx="2412">
                  <c:v>2.8571429999999999E-3</c:v>
                </c:pt>
                <c:pt idx="2413">
                  <c:v>0.213643575</c:v>
                </c:pt>
                <c:pt idx="2414">
                  <c:v>9.6153850000000006E-3</c:v>
                </c:pt>
                <c:pt idx="2415">
                  <c:v>-2.8352979E-2</c:v>
                </c:pt>
                <c:pt idx="2416">
                  <c:v>2.4124514E-2</c:v>
                </c:pt>
                <c:pt idx="2417">
                  <c:v>6.1505070000000004E-3</c:v>
                </c:pt>
                <c:pt idx="2418">
                  <c:v>4.1942605000000001E-2</c:v>
                </c:pt>
                <c:pt idx="2419">
                  <c:v>8.1786942000000001E-2</c:v>
                </c:pt>
                <c:pt idx="2420">
                  <c:v>2.6086957000000001E-2</c:v>
                </c:pt>
                <c:pt idx="2421">
                  <c:v>5.0583657999999997E-2</c:v>
                </c:pt>
                <c:pt idx="2422">
                  <c:v>-6.7164179000000004E-2</c:v>
                </c:pt>
                <c:pt idx="2423">
                  <c:v>-0.24615384600000001</c:v>
                </c:pt>
                <c:pt idx="2424">
                  <c:v>-0.2</c:v>
                </c:pt>
                <c:pt idx="2425">
                  <c:v>0.15223097099999999</c:v>
                </c:pt>
                <c:pt idx="2426">
                  <c:v>8.8607594999999997E-2</c:v>
                </c:pt>
                <c:pt idx="2427">
                  <c:v>5.0228310000000002E-3</c:v>
                </c:pt>
                <c:pt idx="2428">
                  <c:v>-4.8281862000000002E-2</c:v>
                </c:pt>
                <c:pt idx="2429">
                  <c:v>0.109883547</c:v>
                </c:pt>
                <c:pt idx="2430">
                  <c:v>-2.9655745000000001E-2</c:v>
                </c:pt>
                <c:pt idx="2431">
                  <c:v>0</c:v>
                </c:pt>
                <c:pt idx="2432">
                  <c:v>-2.0833332999999999E-2</c:v>
                </c:pt>
                <c:pt idx="2433">
                  <c:v>7.6388889000000001E-2</c:v>
                </c:pt>
                <c:pt idx="2434">
                  <c:v>0.244019139</c:v>
                </c:pt>
                <c:pt idx="2435">
                  <c:v>3.7037037000000002E-2</c:v>
                </c:pt>
                <c:pt idx="2436">
                  <c:v>0.30130130100000002</c:v>
                </c:pt>
                <c:pt idx="2437">
                  <c:v>8.2165296999999998E-2</c:v>
                </c:pt>
                <c:pt idx="2438">
                  <c:v>6.8471338000000007E-2</c:v>
                </c:pt>
                <c:pt idx="2439">
                  <c:v>0.197183099</c:v>
                </c:pt>
                <c:pt idx="2440">
                  <c:v>0.16415094299999999</c:v>
                </c:pt>
                <c:pt idx="2441">
                  <c:v>-0.146341463</c:v>
                </c:pt>
                <c:pt idx="2442">
                  <c:v>3.3333333E-2</c:v>
                </c:pt>
                <c:pt idx="2443">
                  <c:v>6.0842434000000001E-2</c:v>
                </c:pt>
                <c:pt idx="2444">
                  <c:v>0.18563685599999999</c:v>
                </c:pt>
                <c:pt idx="2445">
                  <c:v>3.3910034999999998E-2</c:v>
                </c:pt>
                <c:pt idx="2446">
                  <c:v>5.9850373999999998E-2</c:v>
                </c:pt>
                <c:pt idx="2447">
                  <c:v>1.0496851E-2</c:v>
                </c:pt>
                <c:pt idx="2448">
                  <c:v>-0.23894736799999999</c:v>
                </c:pt>
                <c:pt idx="2449">
                  <c:v>5.8490566000000001E-2</c:v>
                </c:pt>
                <c:pt idx="2450">
                  <c:v>-0.425714286</c:v>
                </c:pt>
                <c:pt idx="2451">
                  <c:v>8.59375E-2</c:v>
                </c:pt>
                <c:pt idx="2452">
                  <c:v>-4.1412910999999997E-2</c:v>
                </c:pt>
                <c:pt idx="2453">
                  <c:v>-3.0123456999999999E-2</c:v>
                </c:pt>
                <c:pt idx="2454">
                  <c:v>-7.4321104999999998E-2</c:v>
                </c:pt>
                <c:pt idx="2455">
                  <c:v>7.5725406999999995E-2</c:v>
                </c:pt>
                <c:pt idx="2456">
                  <c:v>-6.4587973000000007E-2</c:v>
                </c:pt>
                <c:pt idx="2457">
                  <c:v>2.9498530000000001E-3</c:v>
                </c:pt>
                <c:pt idx="2458">
                  <c:v>-6.3829786999999999E-2</c:v>
                </c:pt>
                <c:pt idx="2459">
                  <c:v>-7.8947368000000004E-2</c:v>
                </c:pt>
                <c:pt idx="2460">
                  <c:v>5.617978E-3</c:v>
                </c:pt>
                <c:pt idx="2461">
                  <c:v>-1.5665795999999999E-2</c:v>
                </c:pt>
                <c:pt idx="2462">
                  <c:v>7.8821110000000007E-3</c:v>
                </c:pt>
                <c:pt idx="2463">
                  <c:v>-2.9946929000000001E-2</c:v>
                </c:pt>
                <c:pt idx="2464">
                  <c:v>-3.7388392999999999E-2</c:v>
                </c:pt>
                <c:pt idx="2465">
                  <c:v>0.23222748800000001</c:v>
                </c:pt>
                <c:pt idx="2466">
                  <c:v>0.44982497100000002</c:v>
                </c:pt>
                <c:pt idx="2467">
                  <c:v>-0.21406525600000001</c:v>
                </c:pt>
                <c:pt idx="2468">
                  <c:v>-0.119103774</c:v>
                </c:pt>
                <c:pt idx="2469">
                  <c:v>-0.20454545499999999</c:v>
                </c:pt>
                <c:pt idx="2470">
                  <c:v>0.201932367</c:v>
                </c:pt>
                <c:pt idx="2471">
                  <c:v>0.17475728200000001</c:v>
                </c:pt>
                <c:pt idx="2472">
                  <c:v>-9.0090089999999998E-2</c:v>
                </c:pt>
                <c:pt idx="2473">
                  <c:v>1.8957346E-2</c:v>
                </c:pt>
                <c:pt idx="2474">
                  <c:v>9.7405190000000003E-2</c:v>
                </c:pt>
                <c:pt idx="2475">
                  <c:v>0.203125</c:v>
                </c:pt>
                <c:pt idx="2476">
                  <c:v>-0.107913669</c:v>
                </c:pt>
                <c:pt idx="2477">
                  <c:v>5.2340426000000002E-2</c:v>
                </c:pt>
                <c:pt idx="2478">
                  <c:v>0.21148587099999999</c:v>
                </c:pt>
                <c:pt idx="2479">
                  <c:v>0.63598326400000005</c:v>
                </c:pt>
                <c:pt idx="2480">
                  <c:v>0.1</c:v>
                </c:pt>
                <c:pt idx="2481">
                  <c:v>0.125439308</c:v>
                </c:pt>
                <c:pt idx="2482">
                  <c:v>0.10497237600000001</c:v>
                </c:pt>
                <c:pt idx="2483">
                  <c:v>7.9545455000000001E-2</c:v>
                </c:pt>
                <c:pt idx="2484">
                  <c:v>3.0701754000000001E-2</c:v>
                </c:pt>
                <c:pt idx="2485">
                  <c:v>0.233516484</c:v>
                </c:pt>
                <c:pt idx="2486">
                  <c:v>1.0152283999999999E-2</c:v>
                </c:pt>
                <c:pt idx="2487">
                  <c:v>1.9345238000000001E-2</c:v>
                </c:pt>
                <c:pt idx="2488">
                  <c:v>-0.02</c:v>
                </c:pt>
                <c:pt idx="2489">
                  <c:v>-3.6269429999999998E-2</c:v>
                </c:pt>
                <c:pt idx="2490">
                  <c:v>0.173745704</c:v>
                </c:pt>
                <c:pt idx="2491">
                  <c:v>6.9230768999999998E-2</c:v>
                </c:pt>
                <c:pt idx="2492">
                  <c:v>3.7681158999999999E-2</c:v>
                </c:pt>
                <c:pt idx="2493">
                  <c:v>3.1333332999999998E-2</c:v>
                </c:pt>
                <c:pt idx="2494">
                  <c:v>6.3047284999999995E-2</c:v>
                </c:pt>
                <c:pt idx="2495">
                  <c:v>4.9830120000000002E-3</c:v>
                </c:pt>
                <c:pt idx="2496">
                  <c:v>-0.24391562999999999</c:v>
                </c:pt>
                <c:pt idx="2497">
                  <c:v>4.0259740000000002E-2</c:v>
                </c:pt>
                <c:pt idx="2498">
                  <c:v>2.8148148000000001E-2</c:v>
                </c:pt>
                <c:pt idx="2499">
                  <c:v>6.0529633999999999E-2</c:v>
                </c:pt>
                <c:pt idx="2500">
                  <c:v>-4.4205495999999997E-2</c:v>
                </c:pt>
                <c:pt idx="2501">
                  <c:v>0.33333333300000001</c:v>
                </c:pt>
                <c:pt idx="2502">
                  <c:v>-9.580574E-2</c:v>
                </c:pt>
                <c:pt idx="2503">
                  <c:v>-5.6603774000000003E-2</c:v>
                </c:pt>
                <c:pt idx="2504">
                  <c:v>0.13053319899999999</c:v>
                </c:pt>
                <c:pt idx="2505">
                  <c:v>0.280642434</c:v>
                </c:pt>
                <c:pt idx="2506">
                  <c:v>-0.19593495899999999</c:v>
                </c:pt>
                <c:pt idx="2507">
                  <c:v>7.6707203000000002E-2</c:v>
                </c:pt>
                <c:pt idx="2508">
                  <c:v>-7.2782874999999997E-2</c:v>
                </c:pt>
                <c:pt idx="2509">
                  <c:v>-7.0681458000000003E-2</c:v>
                </c:pt>
                <c:pt idx="2510">
                  <c:v>0.108768267</c:v>
                </c:pt>
                <c:pt idx="2511">
                  <c:v>-2.2727272999999999E-2</c:v>
                </c:pt>
                <c:pt idx="2512">
                  <c:v>-2.6954180000000002E-3</c:v>
                </c:pt>
                <c:pt idx="2513">
                  <c:v>2.5909090999999999E-2</c:v>
                </c:pt>
                <c:pt idx="2514">
                  <c:v>0.121972699</c:v>
                </c:pt>
                <c:pt idx="2515">
                  <c:v>0.22264150899999999</c:v>
                </c:pt>
                <c:pt idx="2516">
                  <c:v>1.7857142999999999E-2</c:v>
                </c:pt>
                <c:pt idx="2517">
                  <c:v>9.4871794999999995E-2</c:v>
                </c:pt>
                <c:pt idx="2518">
                  <c:v>-0.15292096199999999</c:v>
                </c:pt>
                <c:pt idx="2519">
                  <c:v>0.26732673299999998</c:v>
                </c:pt>
                <c:pt idx="2520">
                  <c:v>0</c:v>
                </c:pt>
                <c:pt idx="2521">
                  <c:v>4.3220339000000003E-2</c:v>
                </c:pt>
                <c:pt idx="2522">
                  <c:v>7.1452421000000002E-2</c:v>
                </c:pt>
                <c:pt idx="2523">
                  <c:v>0.265389877</c:v>
                </c:pt>
                <c:pt idx="2524">
                  <c:v>-0.39093959700000003</c:v>
                </c:pt>
                <c:pt idx="2525">
                  <c:v>-5.6478405000000002E-2</c:v>
                </c:pt>
                <c:pt idx="2526">
                  <c:v>-0.173553719</c:v>
                </c:pt>
                <c:pt idx="2527">
                  <c:v>-5.3249097000000002E-2</c:v>
                </c:pt>
                <c:pt idx="2528">
                  <c:v>0.65232974899999996</c:v>
                </c:pt>
                <c:pt idx="2529">
                  <c:v>0.33589415299999997</c:v>
                </c:pt>
                <c:pt idx="2530">
                  <c:v>0.16298342499999999</c:v>
                </c:pt>
                <c:pt idx="2531">
                  <c:v>-0.19027026999999999</c:v>
                </c:pt>
                <c:pt idx="2532">
                  <c:v>6.9130732E-2</c:v>
                </c:pt>
                <c:pt idx="2533">
                  <c:v>0.104411765</c:v>
                </c:pt>
                <c:pt idx="2534">
                  <c:v>1.9946809999999999E-3</c:v>
                </c:pt>
                <c:pt idx="2535">
                  <c:v>-1.4285714E-2</c:v>
                </c:pt>
                <c:pt idx="2536">
                  <c:v>0.14285714299999999</c:v>
                </c:pt>
                <c:pt idx="2537">
                  <c:v>7.1999999999999995E-2</c:v>
                </c:pt>
                <c:pt idx="2538">
                  <c:v>-0.15649311799999999</c:v>
                </c:pt>
                <c:pt idx="2539">
                  <c:v>-0.15986180899999999</c:v>
                </c:pt>
                <c:pt idx="2540">
                  <c:v>7.1641790999999996E-2</c:v>
                </c:pt>
                <c:pt idx="2541">
                  <c:v>0.08</c:v>
                </c:pt>
                <c:pt idx="2542">
                  <c:v>1.9417475999999999E-2</c:v>
                </c:pt>
                <c:pt idx="2543">
                  <c:v>0.22522123899999999</c:v>
                </c:pt>
                <c:pt idx="2544">
                  <c:v>7.5697211E-2</c:v>
                </c:pt>
                <c:pt idx="2545">
                  <c:v>0.11277258599999999</c:v>
                </c:pt>
                <c:pt idx="2546">
                  <c:v>0.15925196899999999</c:v>
                </c:pt>
                <c:pt idx="2547">
                  <c:v>-8.955668E-2</c:v>
                </c:pt>
                <c:pt idx="2548">
                  <c:v>-2.3361226999999998E-2</c:v>
                </c:pt>
                <c:pt idx="2549">
                  <c:v>5.316973E-3</c:v>
                </c:pt>
                <c:pt idx="2550">
                  <c:v>-9.1919941000000005E-2</c:v>
                </c:pt>
                <c:pt idx="2551">
                  <c:v>0.12533492099999999</c:v>
                </c:pt>
                <c:pt idx="2552">
                  <c:v>-2.5337838000000001E-2</c:v>
                </c:pt>
                <c:pt idx="2553">
                  <c:v>1.8495060000000001E-2</c:v>
                </c:pt>
                <c:pt idx="2554">
                  <c:v>4.8979592000000002E-2</c:v>
                </c:pt>
                <c:pt idx="2555">
                  <c:v>-0.13539325799999999</c:v>
                </c:pt>
                <c:pt idx="2556">
                  <c:v>-0.16674343599999999</c:v>
                </c:pt>
                <c:pt idx="2557">
                  <c:v>-0.37028112400000002</c:v>
                </c:pt>
                <c:pt idx="2558">
                  <c:v>-0.24444444400000001</c:v>
                </c:pt>
                <c:pt idx="2559">
                  <c:v>8.6321381000000003E-2</c:v>
                </c:pt>
                <c:pt idx="2560">
                  <c:v>-0.17538461499999999</c:v>
                </c:pt>
                <c:pt idx="2561">
                  <c:v>5.1470587999999998E-2</c:v>
                </c:pt>
                <c:pt idx="2562">
                  <c:v>-0.138157895</c:v>
                </c:pt>
                <c:pt idx="2563">
                  <c:v>3.1666667000000003E-2</c:v>
                </c:pt>
                <c:pt idx="2564">
                  <c:v>0.35353535400000002</c:v>
                </c:pt>
                <c:pt idx="2565">
                  <c:v>1.3545817E-2</c:v>
                </c:pt>
                <c:pt idx="2566">
                  <c:v>3.0729834000000001E-2</c:v>
                </c:pt>
                <c:pt idx="2567">
                  <c:v>-0.34324324299999998</c:v>
                </c:pt>
                <c:pt idx="2568">
                  <c:v>9.1238472000000001E-2</c:v>
                </c:pt>
                <c:pt idx="2569">
                  <c:v>-5.9139785E-2</c:v>
                </c:pt>
                <c:pt idx="2570">
                  <c:v>5.1171393000000003E-2</c:v>
                </c:pt>
                <c:pt idx="2571">
                  <c:v>-0.13159454700000001</c:v>
                </c:pt>
                <c:pt idx="2572">
                  <c:v>4.6593407000000003E-2</c:v>
                </c:pt>
                <c:pt idx="2573">
                  <c:v>-7.8383127999999996E-2</c:v>
                </c:pt>
                <c:pt idx="2574">
                  <c:v>2.5000000000000001E-2</c:v>
                </c:pt>
                <c:pt idx="2575">
                  <c:v>-4.1059208999999999E-2</c:v>
                </c:pt>
                <c:pt idx="2576">
                  <c:v>4.7272727E-2</c:v>
                </c:pt>
                <c:pt idx="2577">
                  <c:v>5.0101420000000001E-2</c:v>
                </c:pt>
                <c:pt idx="2578">
                  <c:v>4.6511629999999998E-3</c:v>
                </c:pt>
                <c:pt idx="2579">
                  <c:v>9.3737373999999998E-2</c:v>
                </c:pt>
                <c:pt idx="2580">
                  <c:v>-1.7421603000000001E-2</c:v>
                </c:pt>
                <c:pt idx="2581">
                  <c:v>-9.9485420000000005E-2</c:v>
                </c:pt>
                <c:pt idx="2582">
                  <c:v>0.11242603599999999</c:v>
                </c:pt>
                <c:pt idx="2583">
                  <c:v>8.1791266000000001E-2</c:v>
                </c:pt>
                <c:pt idx="2584">
                  <c:v>-0.32440302900000001</c:v>
                </c:pt>
                <c:pt idx="2585">
                  <c:v>-1.2987013E-2</c:v>
                </c:pt>
                <c:pt idx="2586">
                  <c:v>6.6997519000000005E-2</c:v>
                </c:pt>
                <c:pt idx="2587">
                  <c:v>0.24031007800000001</c:v>
                </c:pt>
                <c:pt idx="2588">
                  <c:v>3.8062284000000002E-2</c:v>
                </c:pt>
                <c:pt idx="2589">
                  <c:v>0.102054795</c:v>
                </c:pt>
                <c:pt idx="2590">
                  <c:v>2.1739129999999999E-2</c:v>
                </c:pt>
                <c:pt idx="2591">
                  <c:v>3.8961039000000003E-2</c:v>
                </c:pt>
                <c:pt idx="2592">
                  <c:v>-2.9452055000000001E-2</c:v>
                </c:pt>
                <c:pt idx="2593">
                  <c:v>5.5776892000000002E-2</c:v>
                </c:pt>
                <c:pt idx="2594">
                  <c:v>0.239118146</c:v>
                </c:pt>
                <c:pt idx="2595">
                  <c:v>-2.5382932E-2</c:v>
                </c:pt>
                <c:pt idx="2596">
                  <c:v>-8.0632411000000001E-2</c:v>
                </c:pt>
                <c:pt idx="2597">
                  <c:v>-0.15047021899999999</c:v>
                </c:pt>
                <c:pt idx="2598">
                  <c:v>-4.6975806000000002E-2</c:v>
                </c:pt>
                <c:pt idx="2599">
                  <c:v>4.4642857000000001E-2</c:v>
                </c:pt>
                <c:pt idx="2600">
                  <c:v>0.25992317500000001</c:v>
                </c:pt>
                <c:pt idx="2601">
                  <c:v>-7.2547402999999996E-2</c:v>
                </c:pt>
                <c:pt idx="2602">
                  <c:v>-0.102244389</c:v>
                </c:pt>
                <c:pt idx="2603">
                  <c:v>0.120930233</c:v>
                </c:pt>
                <c:pt idx="2604">
                  <c:v>1.6260163000000001E-2</c:v>
                </c:pt>
                <c:pt idx="2605">
                  <c:v>-0.24724919100000001</c:v>
                </c:pt>
                <c:pt idx="2606">
                  <c:v>2.9126214000000001E-2</c:v>
                </c:pt>
                <c:pt idx="2607">
                  <c:v>1.3076923000000001E-2</c:v>
                </c:pt>
                <c:pt idx="2608">
                  <c:v>5.5102040999999997E-2</c:v>
                </c:pt>
                <c:pt idx="2609">
                  <c:v>0.64874551999999996</c:v>
                </c:pt>
                <c:pt idx="2610">
                  <c:v>-0.1</c:v>
                </c:pt>
                <c:pt idx="2611">
                  <c:v>2.6010218000000002E-2</c:v>
                </c:pt>
                <c:pt idx="2612">
                  <c:v>-5.4545455E-2</c:v>
                </c:pt>
                <c:pt idx="2613">
                  <c:v>3.4862385000000003E-2</c:v>
                </c:pt>
                <c:pt idx="2614">
                  <c:v>2.0923521E-2</c:v>
                </c:pt>
                <c:pt idx="2615">
                  <c:v>5.0761421000000001E-2</c:v>
                </c:pt>
                <c:pt idx="2616">
                  <c:v>1.2391570000000001E-3</c:v>
                </c:pt>
                <c:pt idx="2617">
                  <c:v>-3.6486008E-2</c:v>
                </c:pt>
                <c:pt idx="2618">
                  <c:v>-8.1052631999999999E-2</c:v>
                </c:pt>
                <c:pt idx="2619">
                  <c:v>0.16138855099999999</c:v>
                </c:pt>
                <c:pt idx="2620">
                  <c:v>4.7619047999999997E-2</c:v>
                </c:pt>
                <c:pt idx="2621">
                  <c:v>1.6089109000000001E-2</c:v>
                </c:pt>
                <c:pt idx="2622">
                  <c:v>-2.5270758000000001E-2</c:v>
                </c:pt>
                <c:pt idx="2623">
                  <c:v>-5.9278351E-2</c:v>
                </c:pt>
                <c:pt idx="2624">
                  <c:v>-0.192079208</c:v>
                </c:pt>
                <c:pt idx="2625">
                  <c:v>-0.40266021800000001</c:v>
                </c:pt>
                <c:pt idx="2626">
                  <c:v>4.7384007999999998E-2</c:v>
                </c:pt>
                <c:pt idx="2627">
                  <c:v>4.5311799E-2</c:v>
                </c:pt>
                <c:pt idx="2628">
                  <c:v>-8.2456139999999997E-2</c:v>
                </c:pt>
                <c:pt idx="2629">
                  <c:v>-2.4767801999999998E-2</c:v>
                </c:pt>
                <c:pt idx="2630">
                  <c:v>2.5362319000000001E-2</c:v>
                </c:pt>
                <c:pt idx="2631">
                  <c:v>0</c:v>
                </c:pt>
                <c:pt idx="2632">
                  <c:v>9.0849673000000006E-2</c:v>
                </c:pt>
                <c:pt idx="2633">
                  <c:v>-5.0259344999999997E-2</c:v>
                </c:pt>
                <c:pt idx="2634">
                  <c:v>0.12666666700000001</c:v>
                </c:pt>
                <c:pt idx="2635">
                  <c:v>-1.7791411E-2</c:v>
                </c:pt>
                <c:pt idx="2636">
                  <c:v>0.83333333300000001</c:v>
                </c:pt>
                <c:pt idx="2637">
                  <c:v>5.7500000000000002E-2</c:v>
                </c:pt>
                <c:pt idx="2638">
                  <c:v>8.5043988000000001E-2</c:v>
                </c:pt>
                <c:pt idx="2639">
                  <c:v>-3.5314891000000001E-2</c:v>
                </c:pt>
                <c:pt idx="2640">
                  <c:v>0.106280193</c:v>
                </c:pt>
                <c:pt idx="2641">
                  <c:v>-1.1043621999999999E-2</c:v>
                </c:pt>
                <c:pt idx="2642">
                  <c:v>-3.1746032E-2</c:v>
                </c:pt>
                <c:pt idx="2643">
                  <c:v>0.111979167</c:v>
                </c:pt>
                <c:pt idx="2644">
                  <c:v>1.8021978000000001E-2</c:v>
                </c:pt>
                <c:pt idx="2645">
                  <c:v>-0.28975609800000002</c:v>
                </c:pt>
                <c:pt idx="2646">
                  <c:v>-0.12222222200000001</c:v>
                </c:pt>
                <c:pt idx="2647">
                  <c:v>-5.1698669999999999E-3</c:v>
                </c:pt>
                <c:pt idx="2648">
                  <c:v>-7.4871795000000005E-2</c:v>
                </c:pt>
                <c:pt idx="2649">
                  <c:v>7.4999999999999997E-2</c:v>
                </c:pt>
                <c:pt idx="2650">
                  <c:v>7.6923080000000001E-3</c:v>
                </c:pt>
                <c:pt idx="2651">
                  <c:v>-0.12126537799999999</c:v>
                </c:pt>
                <c:pt idx="2652">
                  <c:v>0.12631077199999999</c:v>
                </c:pt>
                <c:pt idx="2653">
                  <c:v>-0.15936794600000001</c:v>
                </c:pt>
                <c:pt idx="2654">
                  <c:v>0.14285714299999999</c:v>
                </c:pt>
                <c:pt idx="2655">
                  <c:v>0.1</c:v>
                </c:pt>
                <c:pt idx="2656">
                  <c:v>7.2078720999999998E-2</c:v>
                </c:pt>
                <c:pt idx="2657">
                  <c:v>-2.1541010999999999E-2</c:v>
                </c:pt>
                <c:pt idx="2658">
                  <c:v>6.5789474000000001E-2</c:v>
                </c:pt>
                <c:pt idx="2659">
                  <c:v>-3.7174719999999999E-3</c:v>
                </c:pt>
                <c:pt idx="2660">
                  <c:v>-6.1085973000000002E-2</c:v>
                </c:pt>
                <c:pt idx="2661">
                  <c:v>-0.17530864199999999</c:v>
                </c:pt>
                <c:pt idx="2662">
                  <c:v>-6.3501143999999995E-2</c:v>
                </c:pt>
                <c:pt idx="2663">
                  <c:v>0.101603346</c:v>
                </c:pt>
                <c:pt idx="2664">
                  <c:v>7.0791196000000001E-2</c:v>
                </c:pt>
                <c:pt idx="2665">
                  <c:v>0.22560766900000001</c:v>
                </c:pt>
                <c:pt idx="2666">
                  <c:v>0.213910761</c:v>
                </c:pt>
                <c:pt idx="2667">
                  <c:v>-3.0627127000000001E-2</c:v>
                </c:pt>
                <c:pt idx="2668">
                  <c:v>1.7130620999999999E-2</c:v>
                </c:pt>
                <c:pt idx="2669">
                  <c:v>-5.1311475000000002E-2</c:v>
                </c:pt>
                <c:pt idx="2670">
                  <c:v>2.2883299999999999E-3</c:v>
                </c:pt>
                <c:pt idx="2671">
                  <c:v>-0.12548638100000001</c:v>
                </c:pt>
                <c:pt idx="2672">
                  <c:v>0.11662315099999999</c:v>
                </c:pt>
                <c:pt idx="2673">
                  <c:v>0.14521452100000001</c:v>
                </c:pt>
                <c:pt idx="2674">
                  <c:v>-1.5748030999999999E-2</c:v>
                </c:pt>
                <c:pt idx="2675">
                  <c:v>0.11223404300000001</c:v>
                </c:pt>
                <c:pt idx="2676">
                  <c:v>8.5526316000000005E-2</c:v>
                </c:pt>
                <c:pt idx="2677">
                  <c:v>-4.6153845999999998E-2</c:v>
                </c:pt>
                <c:pt idx="2678">
                  <c:v>0.16666666699999999</c:v>
                </c:pt>
                <c:pt idx="2679">
                  <c:v>5.8064515999999997E-2</c:v>
                </c:pt>
                <c:pt idx="2680">
                  <c:v>5.6179775000000001E-2</c:v>
                </c:pt>
                <c:pt idx="2681">
                  <c:v>0</c:v>
                </c:pt>
                <c:pt idx="2682">
                  <c:v>8.2278481000000001E-2</c:v>
                </c:pt>
                <c:pt idx="2683">
                  <c:v>0.21951219499999999</c:v>
                </c:pt>
                <c:pt idx="2684">
                  <c:v>8.0974064999999998E-2</c:v>
                </c:pt>
                <c:pt idx="2685">
                  <c:v>-8.5648147999999993E-2</c:v>
                </c:pt>
                <c:pt idx="2686">
                  <c:v>5.3333332999999997E-2</c:v>
                </c:pt>
                <c:pt idx="2687">
                  <c:v>-0.25148683100000002</c:v>
                </c:pt>
                <c:pt idx="2688">
                  <c:v>0</c:v>
                </c:pt>
                <c:pt idx="2689">
                  <c:v>0</c:v>
                </c:pt>
                <c:pt idx="2690">
                  <c:v>0.19158291499999999</c:v>
                </c:pt>
                <c:pt idx="2691">
                  <c:v>4.8614072000000001E-2</c:v>
                </c:pt>
                <c:pt idx="2692">
                  <c:v>0.100927644</c:v>
                </c:pt>
                <c:pt idx="2693">
                  <c:v>2.8813558999999999E-2</c:v>
                </c:pt>
                <c:pt idx="2694">
                  <c:v>0.326530612</c:v>
                </c:pt>
                <c:pt idx="2695">
                  <c:v>6.6381155999999997E-2</c:v>
                </c:pt>
                <c:pt idx="2696">
                  <c:v>0.1</c:v>
                </c:pt>
                <c:pt idx="2697">
                  <c:v>0.12840702600000001</c:v>
                </c:pt>
                <c:pt idx="2698">
                  <c:v>8.4311953999999995E-2</c:v>
                </c:pt>
                <c:pt idx="2699">
                  <c:v>-0.430446194</c:v>
                </c:pt>
                <c:pt idx="2700">
                  <c:v>5.7061339999999999E-3</c:v>
                </c:pt>
                <c:pt idx="2701">
                  <c:v>0.146341463</c:v>
                </c:pt>
                <c:pt idx="2702">
                  <c:v>0.11007667</c:v>
                </c:pt>
                <c:pt idx="2703">
                  <c:v>0.17717206099999999</c:v>
                </c:pt>
                <c:pt idx="2704">
                  <c:v>-2.9045642999999999E-2</c:v>
                </c:pt>
                <c:pt idx="2705">
                  <c:v>2.9570698999999999E-2</c:v>
                </c:pt>
                <c:pt idx="2706">
                  <c:v>0.12414837200000001</c:v>
                </c:pt>
                <c:pt idx="2707">
                  <c:v>0.20144832100000001</c:v>
                </c:pt>
                <c:pt idx="2708">
                  <c:v>-5.4945055E-2</c:v>
                </c:pt>
                <c:pt idx="2709">
                  <c:v>-0.239846323</c:v>
                </c:pt>
                <c:pt idx="2710">
                  <c:v>6.4556961999999996E-2</c:v>
                </c:pt>
                <c:pt idx="2711">
                  <c:v>-0.183159189</c:v>
                </c:pt>
                <c:pt idx="2712">
                  <c:v>7.7235771999999994E-2</c:v>
                </c:pt>
                <c:pt idx="2713">
                  <c:v>4.8135592999999997E-2</c:v>
                </c:pt>
                <c:pt idx="2714">
                  <c:v>4.7865013999999997E-2</c:v>
                </c:pt>
                <c:pt idx="2715">
                  <c:v>-1.0797631E-2</c:v>
                </c:pt>
                <c:pt idx="2716">
                  <c:v>7.4468085000000003E-2</c:v>
                </c:pt>
                <c:pt idx="2717">
                  <c:v>0.117875648</c:v>
                </c:pt>
                <c:pt idx="2718">
                  <c:v>-4.5454544999999999E-2</c:v>
                </c:pt>
                <c:pt idx="2719">
                  <c:v>0.23579545499999999</c:v>
                </c:pt>
                <c:pt idx="2720">
                  <c:v>3.6602701000000001E-2</c:v>
                </c:pt>
                <c:pt idx="2721">
                  <c:v>-4.0483700999999997E-2</c:v>
                </c:pt>
                <c:pt idx="2722">
                  <c:v>-0.26718213099999999</c:v>
                </c:pt>
                <c:pt idx="2723">
                  <c:v>6.0779817E-2</c:v>
                </c:pt>
                <c:pt idx="2724">
                  <c:v>2.0178042E-2</c:v>
                </c:pt>
                <c:pt idx="2725">
                  <c:v>0.105836576</c:v>
                </c:pt>
                <c:pt idx="2726">
                  <c:v>-1.0802469E-2</c:v>
                </c:pt>
                <c:pt idx="2727">
                  <c:v>7.8713968999999995E-2</c:v>
                </c:pt>
                <c:pt idx="2728">
                  <c:v>4.0769231000000003E-2</c:v>
                </c:pt>
                <c:pt idx="2729">
                  <c:v>3.3985582E-2</c:v>
                </c:pt>
                <c:pt idx="2730">
                  <c:v>-0.21390100000000001</c:v>
                </c:pt>
                <c:pt idx="2731">
                  <c:v>4.4528976999999997E-2</c:v>
                </c:pt>
                <c:pt idx="2732">
                  <c:v>8.7981858999999996E-2</c:v>
                </c:pt>
                <c:pt idx="2733">
                  <c:v>-7.504363E-2</c:v>
                </c:pt>
                <c:pt idx="2734">
                  <c:v>1.8619085E-2</c:v>
                </c:pt>
                <c:pt idx="2735">
                  <c:v>3.4782608999999999E-2</c:v>
                </c:pt>
                <c:pt idx="2736">
                  <c:v>-9.2332400000000002E-3</c:v>
                </c:pt>
                <c:pt idx="2737">
                  <c:v>9.1843287999999995E-2</c:v>
                </c:pt>
                <c:pt idx="2738">
                  <c:v>0</c:v>
                </c:pt>
                <c:pt idx="2739">
                  <c:v>-0.13882725800000001</c:v>
                </c:pt>
                <c:pt idx="2740">
                  <c:v>-0.24437299000000001</c:v>
                </c:pt>
                <c:pt idx="2741">
                  <c:v>4.1916167999999997E-2</c:v>
                </c:pt>
                <c:pt idx="2742">
                  <c:v>6.3157889999999996E-3</c:v>
                </c:pt>
                <c:pt idx="2743">
                  <c:v>-0.13532608700000001</c:v>
                </c:pt>
                <c:pt idx="2744">
                  <c:v>-4.6357615999999997E-2</c:v>
                </c:pt>
                <c:pt idx="2745">
                  <c:v>-1.3340744999999999E-2</c:v>
                </c:pt>
                <c:pt idx="2746">
                  <c:v>-5.4462934999999997E-2</c:v>
                </c:pt>
                <c:pt idx="2747">
                  <c:v>-5.9715204000000001E-2</c:v>
                </c:pt>
                <c:pt idx="2748">
                  <c:v>0.15894039700000001</c:v>
                </c:pt>
                <c:pt idx="2749">
                  <c:v>4.0735873999999998E-2</c:v>
                </c:pt>
                <c:pt idx="2750">
                  <c:v>-7.9670329999999998E-2</c:v>
                </c:pt>
                <c:pt idx="2751">
                  <c:v>0.238255034</c:v>
                </c:pt>
                <c:pt idx="2752">
                  <c:v>3.8709676999999998E-2</c:v>
                </c:pt>
                <c:pt idx="2753">
                  <c:v>-0.12951049000000001</c:v>
                </c:pt>
                <c:pt idx="2754">
                  <c:v>0.114262561</c:v>
                </c:pt>
                <c:pt idx="2755">
                  <c:v>3.6559139999999997E-2</c:v>
                </c:pt>
                <c:pt idx="2756">
                  <c:v>-0.10714285699999999</c:v>
                </c:pt>
                <c:pt idx="2757">
                  <c:v>0</c:v>
                </c:pt>
                <c:pt idx="2758">
                  <c:v>0.173664122</c:v>
                </c:pt>
                <c:pt idx="2759">
                  <c:v>0.14187643</c:v>
                </c:pt>
                <c:pt idx="2760">
                  <c:v>7.3220338999999995E-2</c:v>
                </c:pt>
                <c:pt idx="2761">
                  <c:v>-0.1</c:v>
                </c:pt>
                <c:pt idx="2762">
                  <c:v>0</c:v>
                </c:pt>
                <c:pt idx="2763">
                  <c:v>0.17024587599999999</c:v>
                </c:pt>
                <c:pt idx="2764">
                  <c:v>-0.24313267099999999</c:v>
                </c:pt>
                <c:pt idx="2765">
                  <c:v>1.4656895E-2</c:v>
                </c:pt>
                <c:pt idx="2766">
                  <c:v>8.7719298000000001E-2</c:v>
                </c:pt>
                <c:pt idx="2767">
                  <c:v>0.26666666700000002</c:v>
                </c:pt>
                <c:pt idx="2768">
                  <c:v>-4.7752809E-2</c:v>
                </c:pt>
                <c:pt idx="2769">
                  <c:v>-0.17765814299999999</c:v>
                </c:pt>
                <c:pt idx="2770">
                  <c:v>-3.5714285999999998E-2</c:v>
                </c:pt>
                <c:pt idx="2771">
                  <c:v>3.5000000000000003E-2</c:v>
                </c:pt>
                <c:pt idx="2772">
                  <c:v>-0.11509901</c:v>
                </c:pt>
                <c:pt idx="2773">
                  <c:v>3.7851662000000001E-2</c:v>
                </c:pt>
                <c:pt idx="2774">
                  <c:v>5.3731343000000001E-2</c:v>
                </c:pt>
                <c:pt idx="2775">
                  <c:v>0.15956790100000001</c:v>
                </c:pt>
                <c:pt idx="2776">
                  <c:v>-3.0075187999999999E-2</c:v>
                </c:pt>
                <c:pt idx="2777">
                  <c:v>0.235042735</c:v>
                </c:pt>
                <c:pt idx="2778">
                  <c:v>-3.6900369000000002E-2</c:v>
                </c:pt>
                <c:pt idx="2779">
                  <c:v>-1.7081850999999999E-2</c:v>
                </c:pt>
                <c:pt idx="2780">
                  <c:v>7.7669899999999997E-3</c:v>
                </c:pt>
                <c:pt idx="2781">
                  <c:v>0.15566037699999999</c:v>
                </c:pt>
                <c:pt idx="2782">
                  <c:v>8.9478045000000006E-2</c:v>
                </c:pt>
                <c:pt idx="2783">
                  <c:v>4.0873855000000001E-2</c:v>
                </c:pt>
                <c:pt idx="2784">
                  <c:v>0.16198537900000001</c:v>
                </c:pt>
                <c:pt idx="2785">
                  <c:v>0.110876897</c:v>
                </c:pt>
                <c:pt idx="2786">
                  <c:v>0.15094339600000001</c:v>
                </c:pt>
                <c:pt idx="2787">
                  <c:v>5.5505005000000003E-2</c:v>
                </c:pt>
                <c:pt idx="2788">
                  <c:v>-0.293859649</c:v>
                </c:pt>
                <c:pt idx="2789">
                  <c:v>0.119122257</c:v>
                </c:pt>
                <c:pt idx="2790">
                  <c:v>7.0362472999999995E-2</c:v>
                </c:pt>
                <c:pt idx="2791">
                  <c:v>6.4262294999999997E-2</c:v>
                </c:pt>
                <c:pt idx="2792">
                  <c:v>8.1495685999999998E-2</c:v>
                </c:pt>
                <c:pt idx="2793">
                  <c:v>4.4160942000000002E-2</c:v>
                </c:pt>
                <c:pt idx="2794">
                  <c:v>7.6696833000000006E-2</c:v>
                </c:pt>
                <c:pt idx="2795">
                  <c:v>-5.7692309999999997E-3</c:v>
                </c:pt>
                <c:pt idx="2796">
                  <c:v>0.17548076900000001</c:v>
                </c:pt>
                <c:pt idx="2797">
                  <c:v>-0.155188679</c:v>
                </c:pt>
                <c:pt idx="2798">
                  <c:v>4.4859812999999998E-2</c:v>
                </c:pt>
                <c:pt idx="2799">
                  <c:v>-3.3070088999999997E-2</c:v>
                </c:pt>
                <c:pt idx="2800">
                  <c:v>-3.649635E-3</c:v>
                </c:pt>
                <c:pt idx="2801">
                  <c:v>0.227926078</c:v>
                </c:pt>
                <c:pt idx="2802">
                  <c:v>6.5000000000000002E-2</c:v>
                </c:pt>
                <c:pt idx="2803">
                  <c:v>0.14285714299999999</c:v>
                </c:pt>
                <c:pt idx="2804">
                  <c:v>-1.9607843E-2</c:v>
                </c:pt>
                <c:pt idx="2805">
                  <c:v>-1.2096773999999999E-2</c:v>
                </c:pt>
                <c:pt idx="2806">
                  <c:v>8.6956519999999999E-3</c:v>
                </c:pt>
                <c:pt idx="2807">
                  <c:v>0.14772727299999999</c:v>
                </c:pt>
                <c:pt idx="2808">
                  <c:v>-5.2281369000000001E-2</c:v>
                </c:pt>
                <c:pt idx="2809">
                  <c:v>-0.31289640600000002</c:v>
                </c:pt>
                <c:pt idx="2810">
                  <c:v>0.13729729700000001</c:v>
                </c:pt>
                <c:pt idx="2811">
                  <c:v>6.9164265000000003E-2</c:v>
                </c:pt>
                <c:pt idx="2812">
                  <c:v>0.153319644</c:v>
                </c:pt>
                <c:pt idx="2813">
                  <c:v>6.5789469999999999E-3</c:v>
                </c:pt>
                <c:pt idx="2814">
                  <c:v>-0.11276657900000001</c:v>
                </c:pt>
                <c:pt idx="2815">
                  <c:v>1.5879478999999998E-2</c:v>
                </c:pt>
                <c:pt idx="2816">
                  <c:v>4.1369863E-2</c:v>
                </c:pt>
                <c:pt idx="2817">
                  <c:v>0.22043010800000001</c:v>
                </c:pt>
                <c:pt idx="2818">
                  <c:v>6.4814814999999998E-2</c:v>
                </c:pt>
                <c:pt idx="2819">
                  <c:v>-0.14425427900000001</c:v>
                </c:pt>
                <c:pt idx="2820">
                  <c:v>-0.15004546799999999</c:v>
                </c:pt>
                <c:pt idx="2821">
                  <c:v>5.5205631999999998E-2</c:v>
                </c:pt>
                <c:pt idx="2822">
                  <c:v>8.2790697999999996E-2</c:v>
                </c:pt>
                <c:pt idx="2823">
                  <c:v>0.26771653499999998</c:v>
                </c:pt>
                <c:pt idx="2824">
                  <c:v>2.5000000000000001E-3</c:v>
                </c:pt>
                <c:pt idx="2825">
                  <c:v>1.5228426E-2</c:v>
                </c:pt>
                <c:pt idx="2826">
                  <c:v>-0.111969112</c:v>
                </c:pt>
                <c:pt idx="2827">
                  <c:v>-7.9470200000000008E-3</c:v>
                </c:pt>
                <c:pt idx="2828">
                  <c:v>6.1538460000000001E-3</c:v>
                </c:pt>
                <c:pt idx="2829">
                  <c:v>-0.258325833</c:v>
                </c:pt>
                <c:pt idx="2830">
                  <c:v>2.9914530000000002E-2</c:v>
                </c:pt>
                <c:pt idx="2831">
                  <c:v>-0.18620689700000001</c:v>
                </c:pt>
                <c:pt idx="2832">
                  <c:v>9.5909091000000002E-2</c:v>
                </c:pt>
                <c:pt idx="2833">
                  <c:v>-0.31124161099999997</c:v>
                </c:pt>
                <c:pt idx="2834">
                  <c:v>-3.7422839999999999E-2</c:v>
                </c:pt>
                <c:pt idx="2835">
                  <c:v>8.9285714000000002E-2</c:v>
                </c:pt>
                <c:pt idx="2836">
                  <c:v>-3.7387526999999997E-2</c:v>
                </c:pt>
                <c:pt idx="2837">
                  <c:v>-0.21568627500000001</c:v>
                </c:pt>
                <c:pt idx="2838">
                  <c:v>7.4074074000000004E-2</c:v>
                </c:pt>
                <c:pt idx="2839">
                  <c:v>-8.4210525999999994E-2</c:v>
                </c:pt>
                <c:pt idx="2840">
                  <c:v>-1.6620499E-2</c:v>
                </c:pt>
                <c:pt idx="2841">
                  <c:v>-5.0763106000000002E-2</c:v>
                </c:pt>
                <c:pt idx="2842">
                  <c:v>-5.3763439999999999E-3</c:v>
                </c:pt>
                <c:pt idx="2843">
                  <c:v>2.7537372000000001E-2</c:v>
                </c:pt>
                <c:pt idx="2844">
                  <c:v>6.4462809999999995E-2</c:v>
                </c:pt>
                <c:pt idx="2845">
                  <c:v>0.20266666699999999</c:v>
                </c:pt>
                <c:pt idx="2846">
                  <c:v>4.7133757999999998E-2</c:v>
                </c:pt>
                <c:pt idx="2847">
                  <c:v>-1.9900500000000002E-3</c:v>
                </c:pt>
                <c:pt idx="2848">
                  <c:v>-5.7843996000000002E-2</c:v>
                </c:pt>
                <c:pt idx="2849">
                  <c:v>-0.21851851899999999</c:v>
                </c:pt>
                <c:pt idx="2850">
                  <c:v>0.119530416</c:v>
                </c:pt>
                <c:pt idx="2851">
                  <c:v>7.7348065999999993E-2</c:v>
                </c:pt>
                <c:pt idx="2852">
                  <c:v>5.0156739999999998E-2</c:v>
                </c:pt>
                <c:pt idx="2853">
                  <c:v>0.12712712700000001</c:v>
                </c:pt>
                <c:pt idx="2854">
                  <c:v>7.0537170000000001E-3</c:v>
                </c:pt>
                <c:pt idx="2855">
                  <c:v>0.19550637200000001</c:v>
                </c:pt>
                <c:pt idx="2856">
                  <c:v>-3.1413613E-2</c:v>
                </c:pt>
                <c:pt idx="2857">
                  <c:v>-1.3921114E-2</c:v>
                </c:pt>
                <c:pt idx="2858">
                  <c:v>-0.28109029000000002</c:v>
                </c:pt>
                <c:pt idx="2859">
                  <c:v>8.0541454999999998E-2</c:v>
                </c:pt>
                <c:pt idx="2860">
                  <c:v>-0.156673961</c:v>
                </c:pt>
                <c:pt idx="2861">
                  <c:v>-7.2562357999999993E-2</c:v>
                </c:pt>
                <c:pt idx="2862">
                  <c:v>-0.112676056</c:v>
                </c:pt>
                <c:pt idx="2863">
                  <c:v>5.6410255999999999E-2</c:v>
                </c:pt>
                <c:pt idx="2864">
                  <c:v>-7.7816900999999994E-2</c:v>
                </c:pt>
                <c:pt idx="2865">
                  <c:v>0.06</c:v>
                </c:pt>
                <c:pt idx="2866">
                  <c:v>-0.22190201700000001</c:v>
                </c:pt>
                <c:pt idx="2867">
                  <c:v>-5.8690745000000002E-2</c:v>
                </c:pt>
                <c:pt idx="2868">
                  <c:v>3.2183907999999997E-2</c:v>
                </c:pt>
                <c:pt idx="2869">
                  <c:v>-5.2037618000000001E-2</c:v>
                </c:pt>
                <c:pt idx="2870">
                  <c:v>-0.25043177900000002</c:v>
                </c:pt>
                <c:pt idx="2871">
                  <c:v>2.7473992999999999E-2</c:v>
                </c:pt>
                <c:pt idx="2872">
                  <c:v>4.8648649000000002E-2</c:v>
                </c:pt>
                <c:pt idx="2873">
                  <c:v>-0.215671063</c:v>
                </c:pt>
                <c:pt idx="2874">
                  <c:v>0.33333333300000001</c:v>
                </c:pt>
                <c:pt idx="2875">
                  <c:v>0.42342342300000002</c:v>
                </c:pt>
                <c:pt idx="2876">
                  <c:v>0.18840579700000001</c:v>
                </c:pt>
                <c:pt idx="2877">
                  <c:v>5.6654676000000001E-2</c:v>
                </c:pt>
                <c:pt idx="2878">
                  <c:v>5.8997050000000002E-2</c:v>
                </c:pt>
                <c:pt idx="2879">
                  <c:v>3.6585366000000001E-2</c:v>
                </c:pt>
                <c:pt idx="2880">
                  <c:v>4.5336788000000003E-2</c:v>
                </c:pt>
                <c:pt idx="2881">
                  <c:v>2.4036762E-2</c:v>
                </c:pt>
                <c:pt idx="2882">
                  <c:v>-3.9506172999999999E-2</c:v>
                </c:pt>
                <c:pt idx="2883">
                  <c:v>1.9230769000000002E-2</c:v>
                </c:pt>
                <c:pt idx="2884">
                  <c:v>-5.1921080000000001E-2</c:v>
                </c:pt>
                <c:pt idx="2885">
                  <c:v>3.8759689999999999E-3</c:v>
                </c:pt>
                <c:pt idx="2886">
                  <c:v>-0.107866868</c:v>
                </c:pt>
                <c:pt idx="2887">
                  <c:v>-0.121549637</c:v>
                </c:pt>
                <c:pt idx="2888">
                  <c:v>-0.18952618500000001</c:v>
                </c:pt>
                <c:pt idx="2889">
                  <c:v>-8.6559140000000007E-2</c:v>
                </c:pt>
                <c:pt idx="2890">
                  <c:v>0.16666666699999999</c:v>
                </c:pt>
                <c:pt idx="2891">
                  <c:v>-0.12555066100000001</c:v>
                </c:pt>
                <c:pt idx="2892">
                  <c:v>0.228313671</c:v>
                </c:pt>
                <c:pt idx="2893">
                  <c:v>0.108671789</c:v>
                </c:pt>
                <c:pt idx="2894">
                  <c:v>0.10876938</c:v>
                </c:pt>
                <c:pt idx="2895">
                  <c:v>0.31284916200000001</c:v>
                </c:pt>
                <c:pt idx="2896">
                  <c:v>4.9166666999999997E-2</c:v>
                </c:pt>
                <c:pt idx="2897">
                  <c:v>0.2384</c:v>
                </c:pt>
                <c:pt idx="2898">
                  <c:v>-2.6666667000000002E-2</c:v>
                </c:pt>
                <c:pt idx="2899">
                  <c:v>0.173104435</c:v>
                </c:pt>
                <c:pt idx="2900">
                  <c:v>-8.2365363999999996E-2</c:v>
                </c:pt>
                <c:pt idx="2901">
                  <c:v>5.8692972000000003E-2</c:v>
                </c:pt>
                <c:pt idx="2902">
                  <c:v>3.3557047E-2</c:v>
                </c:pt>
                <c:pt idx="2903">
                  <c:v>3.8647343000000001E-2</c:v>
                </c:pt>
                <c:pt idx="2904">
                  <c:v>0.112460951</c:v>
                </c:pt>
                <c:pt idx="2905">
                  <c:v>6.1702128000000002E-2</c:v>
                </c:pt>
                <c:pt idx="2906">
                  <c:v>1.4689265999999999E-2</c:v>
                </c:pt>
                <c:pt idx="2907">
                  <c:v>7.3804099999999997E-2</c:v>
                </c:pt>
                <c:pt idx="2908">
                  <c:v>-9.4050992E-2</c:v>
                </c:pt>
                <c:pt idx="2909">
                  <c:v>-0.06</c:v>
                </c:pt>
                <c:pt idx="2910">
                  <c:v>1.7636679999999999E-3</c:v>
                </c:pt>
                <c:pt idx="2911">
                  <c:v>9.8367346999999994E-2</c:v>
                </c:pt>
                <c:pt idx="2912">
                  <c:v>-0.20235655699999999</c:v>
                </c:pt>
                <c:pt idx="2913">
                  <c:v>1.3738673E-2</c:v>
                </c:pt>
                <c:pt idx="2914">
                  <c:v>-0.109638554</c:v>
                </c:pt>
                <c:pt idx="2915">
                  <c:v>0.136612022</c:v>
                </c:pt>
                <c:pt idx="2916">
                  <c:v>0.172636816</c:v>
                </c:pt>
                <c:pt idx="2917">
                  <c:v>-0.109940449</c:v>
                </c:pt>
                <c:pt idx="2918">
                  <c:v>0.241071429</c:v>
                </c:pt>
                <c:pt idx="2919">
                  <c:v>-2.5404157E-2</c:v>
                </c:pt>
                <c:pt idx="2920">
                  <c:v>0.10075914399999999</c:v>
                </c:pt>
                <c:pt idx="2921">
                  <c:v>0.16334072399999999</c:v>
                </c:pt>
                <c:pt idx="2922">
                  <c:v>5.2910049999999997E-3</c:v>
                </c:pt>
                <c:pt idx="2923">
                  <c:v>-2.9574468E-2</c:v>
                </c:pt>
                <c:pt idx="2924">
                  <c:v>3.9697543000000002E-2</c:v>
                </c:pt>
                <c:pt idx="2925">
                  <c:v>0.134828425</c:v>
                </c:pt>
                <c:pt idx="2926">
                  <c:v>-0.115172414</c:v>
                </c:pt>
                <c:pt idx="2927">
                  <c:v>0.115384615</c:v>
                </c:pt>
                <c:pt idx="2928">
                  <c:v>7.9136690999999995E-2</c:v>
                </c:pt>
                <c:pt idx="2929">
                  <c:v>-0.32052752299999998</c:v>
                </c:pt>
                <c:pt idx="2930">
                  <c:v>5.7920898999999998E-2</c:v>
                </c:pt>
                <c:pt idx="2931">
                  <c:v>-8.2576399999999999E-4</c:v>
                </c:pt>
                <c:pt idx="2932">
                  <c:v>7.6666666999999994E-2</c:v>
                </c:pt>
                <c:pt idx="2933">
                  <c:v>-0.11497326200000001</c:v>
                </c:pt>
                <c:pt idx="2934">
                  <c:v>5.0581690000000004E-3</c:v>
                </c:pt>
                <c:pt idx="2935">
                  <c:v>-1.6759777E-2</c:v>
                </c:pt>
                <c:pt idx="2936">
                  <c:v>-0.15061861200000001</c:v>
                </c:pt>
                <c:pt idx="2937">
                  <c:v>-1.7543860000000001E-2</c:v>
                </c:pt>
                <c:pt idx="2938">
                  <c:v>1.9417480000000001E-3</c:v>
                </c:pt>
                <c:pt idx="2939">
                  <c:v>-6.7096773999999998E-2</c:v>
                </c:pt>
                <c:pt idx="2940">
                  <c:v>0.119311193</c:v>
                </c:pt>
                <c:pt idx="2941">
                  <c:v>-0.26240000000000002</c:v>
                </c:pt>
                <c:pt idx="2942">
                  <c:v>4.1666666999999998E-2</c:v>
                </c:pt>
                <c:pt idx="2943">
                  <c:v>3.3779264000000003E-2</c:v>
                </c:pt>
                <c:pt idx="2944">
                  <c:v>-1.2517385000000001E-2</c:v>
                </c:pt>
                <c:pt idx="2945">
                  <c:v>5.9024390000000003E-2</c:v>
                </c:pt>
                <c:pt idx="2946">
                  <c:v>-1.0101010000000001E-2</c:v>
                </c:pt>
                <c:pt idx="2947">
                  <c:v>5.1304348E-2</c:v>
                </c:pt>
                <c:pt idx="2948">
                  <c:v>7.1772639999999999E-2</c:v>
                </c:pt>
                <c:pt idx="2949">
                  <c:v>0.16571428599999999</c:v>
                </c:pt>
                <c:pt idx="2950">
                  <c:v>-0.129659001</c:v>
                </c:pt>
                <c:pt idx="2951">
                  <c:v>0.13821138199999999</c:v>
                </c:pt>
                <c:pt idx="2952">
                  <c:v>0.39205955300000001</c:v>
                </c:pt>
                <c:pt idx="2953">
                  <c:v>-9.0977444000000005E-2</c:v>
                </c:pt>
                <c:pt idx="2954">
                  <c:v>-3.2000000000000001E-2</c:v>
                </c:pt>
                <c:pt idx="2955">
                  <c:v>0</c:v>
                </c:pt>
                <c:pt idx="2956">
                  <c:v>-3.7333333000000003E-2</c:v>
                </c:pt>
                <c:pt idx="2957">
                  <c:v>0.26530612199999998</c:v>
                </c:pt>
                <c:pt idx="2958">
                  <c:v>-8.3135392000000002E-2</c:v>
                </c:pt>
                <c:pt idx="2959">
                  <c:v>2.9530200999999999E-2</c:v>
                </c:pt>
                <c:pt idx="2960">
                  <c:v>7.1428570999999996E-2</c:v>
                </c:pt>
                <c:pt idx="2961">
                  <c:v>-6.4331670000000001E-3</c:v>
                </c:pt>
                <c:pt idx="2962">
                  <c:v>8.1967212999999997E-2</c:v>
                </c:pt>
                <c:pt idx="2963">
                  <c:v>6.2948646999999996E-2</c:v>
                </c:pt>
                <c:pt idx="2964">
                  <c:v>-0.20045428700000001</c:v>
                </c:pt>
                <c:pt idx="2965">
                  <c:v>-5.6140349999999999E-3</c:v>
                </c:pt>
                <c:pt idx="2966">
                  <c:v>-0.12979351</c:v>
                </c:pt>
                <c:pt idx="2967">
                  <c:v>3.1695721000000003E-2</c:v>
                </c:pt>
                <c:pt idx="2968">
                  <c:v>-7.1782178000000002E-2</c:v>
                </c:pt>
                <c:pt idx="2969">
                  <c:v>2.3595156999999999E-2</c:v>
                </c:pt>
                <c:pt idx="2970">
                  <c:v>-0.17456021699999999</c:v>
                </c:pt>
                <c:pt idx="2971">
                  <c:v>0.1</c:v>
                </c:pt>
                <c:pt idx="2972">
                  <c:v>3.8507110000000002E-3</c:v>
                </c:pt>
                <c:pt idx="2973">
                  <c:v>2.5039123999999999E-2</c:v>
                </c:pt>
                <c:pt idx="2974">
                  <c:v>-9.0909090999999997E-2</c:v>
                </c:pt>
                <c:pt idx="2975">
                  <c:v>4.4017094E-2</c:v>
                </c:pt>
                <c:pt idx="2976">
                  <c:v>-0.19574888800000001</c:v>
                </c:pt>
                <c:pt idx="2977">
                  <c:v>0.18165784800000001</c:v>
                </c:pt>
                <c:pt idx="2978">
                  <c:v>9.8265896000000005E-2</c:v>
                </c:pt>
                <c:pt idx="2979">
                  <c:v>-6.7061144000000003E-2</c:v>
                </c:pt>
                <c:pt idx="2980">
                  <c:v>-2.3809523999999999E-2</c:v>
                </c:pt>
                <c:pt idx="2981">
                  <c:v>-2.1621622E-2</c:v>
                </c:pt>
                <c:pt idx="2982">
                  <c:v>-8.8476071000000003E-2</c:v>
                </c:pt>
                <c:pt idx="2983">
                  <c:v>-4.1666666999999998E-2</c:v>
                </c:pt>
                <c:pt idx="2984">
                  <c:v>-0.111842105</c:v>
                </c:pt>
                <c:pt idx="2985">
                  <c:v>-0.17803970199999999</c:v>
                </c:pt>
                <c:pt idx="2986">
                  <c:v>6.2231759999999997E-2</c:v>
                </c:pt>
                <c:pt idx="2987">
                  <c:v>0.16757560699999999</c:v>
                </c:pt>
                <c:pt idx="2988">
                  <c:v>-0.126525155</c:v>
                </c:pt>
                <c:pt idx="2989">
                  <c:v>-3.6153846000000003E-2</c:v>
                </c:pt>
                <c:pt idx="2990">
                  <c:v>0.161073826</c:v>
                </c:pt>
                <c:pt idx="2991">
                  <c:v>0.116333725</c:v>
                </c:pt>
                <c:pt idx="2992">
                  <c:v>-4.1970803000000001E-2</c:v>
                </c:pt>
                <c:pt idx="2993">
                  <c:v>0.115338882</c:v>
                </c:pt>
                <c:pt idx="2994">
                  <c:v>-0.279635258</c:v>
                </c:pt>
                <c:pt idx="2995">
                  <c:v>-9.9457505000000002E-2</c:v>
                </c:pt>
                <c:pt idx="2996">
                  <c:v>1.2903226E-2</c:v>
                </c:pt>
                <c:pt idx="2997">
                  <c:v>-0.29348795700000002</c:v>
                </c:pt>
                <c:pt idx="2998">
                  <c:v>-9.9932018999999997E-2</c:v>
                </c:pt>
                <c:pt idx="2999">
                  <c:v>4.7999999999999996E-3</c:v>
                </c:pt>
                <c:pt idx="3000">
                  <c:v>5.2490421000000002E-2</c:v>
                </c:pt>
                <c:pt idx="3001">
                  <c:v>9.7293343000000004E-2</c:v>
                </c:pt>
                <c:pt idx="3002">
                  <c:v>8.2872927999999998E-2</c:v>
                </c:pt>
                <c:pt idx="3003">
                  <c:v>6.9457221999999999E-2</c:v>
                </c:pt>
                <c:pt idx="3004">
                  <c:v>0.15952380999999999</c:v>
                </c:pt>
                <c:pt idx="3005">
                  <c:v>0.20391061499999999</c:v>
                </c:pt>
                <c:pt idx="3006">
                  <c:v>-7.2858865999999994E-2</c:v>
                </c:pt>
                <c:pt idx="3007">
                  <c:v>-5.6059356999999997E-2</c:v>
                </c:pt>
                <c:pt idx="3008">
                  <c:v>7.2774529000000004E-2</c:v>
                </c:pt>
                <c:pt idx="3009">
                  <c:v>-0.18709836899999999</c:v>
                </c:pt>
                <c:pt idx="3010">
                  <c:v>0.220568336</c:v>
                </c:pt>
                <c:pt idx="3011">
                  <c:v>1.2195121999999999E-2</c:v>
                </c:pt>
                <c:pt idx="3012">
                  <c:v>5.3741496999999999E-2</c:v>
                </c:pt>
                <c:pt idx="3013">
                  <c:v>-7.5624999999999998E-2</c:v>
                </c:pt>
                <c:pt idx="3014">
                  <c:v>-0.14184100399999999</c:v>
                </c:pt>
                <c:pt idx="3015">
                  <c:v>-0.20200000000000001</c:v>
                </c:pt>
                <c:pt idx="3016">
                  <c:v>8.1595091999999994E-2</c:v>
                </c:pt>
                <c:pt idx="3017">
                  <c:v>-2.8682170999999999E-2</c:v>
                </c:pt>
                <c:pt idx="3018">
                  <c:v>0</c:v>
                </c:pt>
                <c:pt idx="3019">
                  <c:v>-0.22083333299999999</c:v>
                </c:pt>
                <c:pt idx="3020">
                  <c:v>0.111111111</c:v>
                </c:pt>
                <c:pt idx="3021">
                  <c:v>-0.25471698100000001</c:v>
                </c:pt>
                <c:pt idx="3022">
                  <c:v>1.5151515000000001E-2</c:v>
                </c:pt>
                <c:pt idx="3023">
                  <c:v>0.100110011</c:v>
                </c:pt>
                <c:pt idx="3024">
                  <c:v>0</c:v>
                </c:pt>
                <c:pt idx="3025">
                  <c:v>-0.119444444</c:v>
                </c:pt>
                <c:pt idx="3026">
                  <c:v>-1.7672151000000001E-2</c:v>
                </c:pt>
                <c:pt idx="3027">
                  <c:v>-4.6391753000000001E-2</c:v>
                </c:pt>
                <c:pt idx="3028">
                  <c:v>0.100693029</c:v>
                </c:pt>
                <c:pt idx="3029">
                  <c:v>-8.614347E-2</c:v>
                </c:pt>
                <c:pt idx="3030">
                  <c:v>8.5714286000000001E-2</c:v>
                </c:pt>
                <c:pt idx="3031">
                  <c:v>7.2888282999999998E-2</c:v>
                </c:pt>
                <c:pt idx="3032">
                  <c:v>8.1944444000000005E-2</c:v>
                </c:pt>
                <c:pt idx="3033">
                  <c:v>7.1428570999999996E-2</c:v>
                </c:pt>
                <c:pt idx="3034">
                  <c:v>7.8380705999999994E-2</c:v>
                </c:pt>
                <c:pt idx="3035">
                  <c:v>0.15742793799999999</c:v>
                </c:pt>
                <c:pt idx="3036">
                  <c:v>0.13704071500000001</c:v>
                </c:pt>
                <c:pt idx="3037">
                  <c:v>-0.134424603</c:v>
                </c:pt>
                <c:pt idx="3038">
                  <c:v>0.25655172399999998</c:v>
                </c:pt>
                <c:pt idx="3039">
                  <c:v>-2.3529412E-2</c:v>
                </c:pt>
                <c:pt idx="3040">
                  <c:v>-0.11215109500000001</c:v>
                </c:pt>
                <c:pt idx="3041">
                  <c:v>2.9850746000000001E-2</c:v>
                </c:pt>
                <c:pt idx="3042">
                  <c:v>-4.0247678000000002E-2</c:v>
                </c:pt>
                <c:pt idx="3043">
                  <c:v>2.3728814000000001E-2</c:v>
                </c:pt>
                <c:pt idx="3044">
                  <c:v>-0.16921241100000001</c:v>
                </c:pt>
                <c:pt idx="3045">
                  <c:v>-4.2666666999999998E-2</c:v>
                </c:pt>
                <c:pt idx="3046">
                  <c:v>-0.116001492</c:v>
                </c:pt>
                <c:pt idx="3047">
                  <c:v>0.116806723</c:v>
                </c:pt>
                <c:pt idx="3048">
                  <c:v>4.0550879999999997E-2</c:v>
                </c:pt>
                <c:pt idx="3049">
                  <c:v>0.18</c:v>
                </c:pt>
                <c:pt idx="3050">
                  <c:v>5.2631578999999998E-2</c:v>
                </c:pt>
                <c:pt idx="3051">
                  <c:v>0.141935484</c:v>
                </c:pt>
                <c:pt idx="3052">
                  <c:v>-6.8502825000000003E-2</c:v>
                </c:pt>
                <c:pt idx="3053">
                  <c:v>-6.6947367999999993E-2</c:v>
                </c:pt>
                <c:pt idx="3054">
                  <c:v>0.116806723</c:v>
                </c:pt>
                <c:pt idx="3055">
                  <c:v>-2.0997374999999999E-2</c:v>
                </c:pt>
                <c:pt idx="3056">
                  <c:v>6.1251663999999997E-2</c:v>
                </c:pt>
                <c:pt idx="3057">
                  <c:v>2.5089606E-2</c:v>
                </c:pt>
                <c:pt idx="3058">
                  <c:v>-0.10144927500000001</c:v>
                </c:pt>
                <c:pt idx="3059">
                  <c:v>-3.3333333E-2</c:v>
                </c:pt>
                <c:pt idx="3060">
                  <c:v>0.223587224</c:v>
                </c:pt>
                <c:pt idx="3061">
                  <c:v>-0.233905579</c:v>
                </c:pt>
                <c:pt idx="3062">
                  <c:v>0.73960612699999995</c:v>
                </c:pt>
                <c:pt idx="3063">
                  <c:v>7.3825503000000001E-2</c:v>
                </c:pt>
                <c:pt idx="3064">
                  <c:v>-0.15238095199999999</c:v>
                </c:pt>
                <c:pt idx="3065">
                  <c:v>-0.16661316200000001</c:v>
                </c:pt>
                <c:pt idx="3066">
                  <c:v>-0.20317460300000001</c:v>
                </c:pt>
                <c:pt idx="3067">
                  <c:v>3.5485933999999997E-2</c:v>
                </c:pt>
                <c:pt idx="3068">
                  <c:v>0.27388535000000003</c:v>
                </c:pt>
                <c:pt idx="3069">
                  <c:v>5.0563204E-2</c:v>
                </c:pt>
                <c:pt idx="3070">
                  <c:v>-0.17836031899999999</c:v>
                </c:pt>
                <c:pt idx="3071">
                  <c:v>-0.19759036099999999</c:v>
                </c:pt>
                <c:pt idx="3072">
                  <c:v>0.14285714299999999</c:v>
                </c:pt>
                <c:pt idx="3073">
                  <c:v>0.22</c:v>
                </c:pt>
                <c:pt idx="3074">
                  <c:v>-0.136308806</c:v>
                </c:pt>
                <c:pt idx="3075">
                  <c:v>9.7128106000000006E-2</c:v>
                </c:pt>
                <c:pt idx="3076">
                  <c:v>5.5813952999999999E-2</c:v>
                </c:pt>
                <c:pt idx="3077">
                  <c:v>4.2194090000000004E-3</c:v>
                </c:pt>
                <c:pt idx="3078">
                  <c:v>-7.2727299999999996E-4</c:v>
                </c:pt>
                <c:pt idx="3079">
                  <c:v>0.226734349</c:v>
                </c:pt>
                <c:pt idx="3080">
                  <c:v>2.1778584E-2</c:v>
                </c:pt>
                <c:pt idx="3081">
                  <c:v>1.5384615000000001E-2</c:v>
                </c:pt>
                <c:pt idx="3082">
                  <c:v>0.17081081100000001</c:v>
                </c:pt>
                <c:pt idx="3083">
                  <c:v>-9.4488190000000007E-3</c:v>
                </c:pt>
                <c:pt idx="3084">
                  <c:v>-5.3498985999999998E-2</c:v>
                </c:pt>
                <c:pt idx="3085">
                  <c:v>6.3636364000000001E-2</c:v>
                </c:pt>
                <c:pt idx="3086">
                  <c:v>7.4807925999999997E-2</c:v>
                </c:pt>
                <c:pt idx="3087">
                  <c:v>3.6078431000000001E-2</c:v>
                </c:pt>
                <c:pt idx="3088">
                  <c:v>7.5471699999999997E-3</c:v>
                </c:pt>
                <c:pt idx="3089">
                  <c:v>-2.7619048E-2</c:v>
                </c:pt>
                <c:pt idx="3090">
                  <c:v>0.18766999100000001</c:v>
                </c:pt>
                <c:pt idx="3091">
                  <c:v>-6.25E-2</c:v>
                </c:pt>
                <c:pt idx="3092">
                  <c:v>-3.0769231000000001E-2</c:v>
                </c:pt>
                <c:pt idx="3093">
                  <c:v>-5.2023120999999999E-2</c:v>
                </c:pt>
                <c:pt idx="3094">
                  <c:v>5.1551094999999998E-2</c:v>
                </c:pt>
                <c:pt idx="3095">
                  <c:v>8.7976540000000002E-3</c:v>
                </c:pt>
                <c:pt idx="3096">
                  <c:v>4.1159420000000002E-2</c:v>
                </c:pt>
                <c:pt idx="3097">
                  <c:v>1.8461538E-2</c:v>
                </c:pt>
                <c:pt idx="3098">
                  <c:v>0.115702479</c:v>
                </c:pt>
                <c:pt idx="3099">
                  <c:v>-2.8235294000000001E-2</c:v>
                </c:pt>
                <c:pt idx="3100">
                  <c:v>9.9227910000000002E-2</c:v>
                </c:pt>
                <c:pt idx="3101">
                  <c:v>6.1728394999999998E-2</c:v>
                </c:pt>
                <c:pt idx="3102">
                  <c:v>0.29347826100000002</c:v>
                </c:pt>
                <c:pt idx="3103">
                  <c:v>0</c:v>
                </c:pt>
                <c:pt idx="3104">
                  <c:v>0.107669617</c:v>
                </c:pt>
                <c:pt idx="3105">
                  <c:v>3.6269429999999998E-2</c:v>
                </c:pt>
                <c:pt idx="3106">
                  <c:v>2.2607389999999999E-3</c:v>
                </c:pt>
                <c:pt idx="3107">
                  <c:v>8.0375783000000006E-2</c:v>
                </c:pt>
                <c:pt idx="3108">
                  <c:v>0.14864864899999999</c:v>
                </c:pt>
                <c:pt idx="3109">
                  <c:v>0.19597989900000001</c:v>
                </c:pt>
                <c:pt idx="3110">
                  <c:v>-6.0606061000000003E-2</c:v>
                </c:pt>
                <c:pt idx="3111">
                  <c:v>0.116666667</c:v>
                </c:pt>
                <c:pt idx="3112">
                  <c:v>0.102514507</c:v>
                </c:pt>
                <c:pt idx="3113">
                  <c:v>0.138545953</c:v>
                </c:pt>
                <c:pt idx="3114">
                  <c:v>8.2589285999999998E-2</c:v>
                </c:pt>
                <c:pt idx="3115">
                  <c:v>5.2279634999999998E-2</c:v>
                </c:pt>
                <c:pt idx="3116">
                  <c:v>-0.177502992</c:v>
                </c:pt>
                <c:pt idx="3117">
                  <c:v>9.5950703999999998E-2</c:v>
                </c:pt>
                <c:pt idx="3118">
                  <c:v>4.4303796999999999E-2</c:v>
                </c:pt>
                <c:pt idx="3119">
                  <c:v>6.3856960000000004E-2</c:v>
                </c:pt>
                <c:pt idx="3120">
                  <c:v>-0.38815789499999998</c:v>
                </c:pt>
                <c:pt idx="3121">
                  <c:v>4.1268461999999999E-2</c:v>
                </c:pt>
                <c:pt idx="3122">
                  <c:v>-8.1463990999999999E-2</c:v>
                </c:pt>
                <c:pt idx="3123">
                  <c:v>-0.13750000000000001</c:v>
                </c:pt>
                <c:pt idx="3124">
                  <c:v>-5.5434783000000001E-2</c:v>
                </c:pt>
                <c:pt idx="3125">
                  <c:v>6.2786135000000007E-2</c:v>
                </c:pt>
                <c:pt idx="3126">
                  <c:v>-0.32778702199999998</c:v>
                </c:pt>
                <c:pt idx="3127">
                  <c:v>-1.1098779999999999E-3</c:v>
                </c:pt>
                <c:pt idx="3128">
                  <c:v>2.5000000000000001E-2</c:v>
                </c:pt>
                <c:pt idx="3129">
                  <c:v>0.254</c:v>
                </c:pt>
                <c:pt idx="3130">
                  <c:v>5.8053320999999998E-2</c:v>
                </c:pt>
                <c:pt idx="3131">
                  <c:v>-1.2484390000000001E-3</c:v>
                </c:pt>
                <c:pt idx="3132">
                  <c:v>-1.1232449E-2</c:v>
                </c:pt>
                <c:pt idx="3133">
                  <c:v>6.6613799000000001E-2</c:v>
                </c:pt>
                <c:pt idx="3134">
                  <c:v>0.121420997</c:v>
                </c:pt>
                <c:pt idx="3135">
                  <c:v>5.9035602E-2</c:v>
                </c:pt>
                <c:pt idx="3136">
                  <c:v>-0.27851002899999999</c:v>
                </c:pt>
                <c:pt idx="3137">
                  <c:v>5.7627118999999997E-2</c:v>
                </c:pt>
                <c:pt idx="3138">
                  <c:v>-7.6712328999999996E-2</c:v>
                </c:pt>
                <c:pt idx="3139">
                  <c:v>0.11078431399999999</c:v>
                </c:pt>
                <c:pt idx="3140">
                  <c:v>7.2664359999999997E-2</c:v>
                </c:pt>
                <c:pt idx="3141">
                  <c:v>1.8232386E-2</c:v>
                </c:pt>
                <c:pt idx="3142">
                  <c:v>0.29310344799999999</c:v>
                </c:pt>
                <c:pt idx="3143">
                  <c:v>-2.9301746E-2</c:v>
                </c:pt>
                <c:pt idx="3144">
                  <c:v>-9.0277780000000002E-3</c:v>
                </c:pt>
                <c:pt idx="3145">
                  <c:v>6.0773480999999997E-2</c:v>
                </c:pt>
                <c:pt idx="3146">
                  <c:v>2.1671827000000001E-2</c:v>
                </c:pt>
                <c:pt idx="3147">
                  <c:v>7.3260069999999998E-3</c:v>
                </c:pt>
                <c:pt idx="3148">
                  <c:v>7.1309005999999994E-2</c:v>
                </c:pt>
                <c:pt idx="3149">
                  <c:v>-0.16875000000000001</c:v>
                </c:pt>
                <c:pt idx="3150">
                  <c:v>3.5634744000000003E-2</c:v>
                </c:pt>
                <c:pt idx="3151">
                  <c:v>0.115869018</c:v>
                </c:pt>
                <c:pt idx="3152">
                  <c:v>-9.0909089999999994E-3</c:v>
                </c:pt>
                <c:pt idx="3153">
                  <c:v>-4.4746104000000002E-2</c:v>
                </c:pt>
                <c:pt idx="3154">
                  <c:v>5.8295963999999999E-2</c:v>
                </c:pt>
                <c:pt idx="3155">
                  <c:v>6.7729083999999995E-2</c:v>
                </c:pt>
                <c:pt idx="3156">
                  <c:v>0.107692308</c:v>
                </c:pt>
                <c:pt idx="3157">
                  <c:v>0.239344262</c:v>
                </c:pt>
                <c:pt idx="3158">
                  <c:v>3.9251210000000002E-3</c:v>
                </c:pt>
                <c:pt idx="3159">
                  <c:v>0.175349428</c:v>
                </c:pt>
                <c:pt idx="3160">
                  <c:v>0.10912981500000001</c:v>
                </c:pt>
                <c:pt idx="3161">
                  <c:v>-0.14285714299999999</c:v>
                </c:pt>
                <c:pt idx="3162">
                  <c:v>-0.18706199500000001</c:v>
                </c:pt>
                <c:pt idx="3163">
                  <c:v>1.4604150999999999E-2</c:v>
                </c:pt>
                <c:pt idx="3164">
                  <c:v>5.8176101000000001E-2</c:v>
                </c:pt>
                <c:pt idx="3165">
                  <c:v>-0.12956810599999999</c:v>
                </c:pt>
                <c:pt idx="3166">
                  <c:v>-6.2743489999999999E-2</c:v>
                </c:pt>
                <c:pt idx="3167">
                  <c:v>-9.1694352000000007E-2</c:v>
                </c:pt>
                <c:pt idx="3168">
                  <c:v>-0.113687151</c:v>
                </c:pt>
                <c:pt idx="3169">
                  <c:v>-0.14754098399999999</c:v>
                </c:pt>
                <c:pt idx="3170">
                  <c:v>-4.5190450000000002E-3</c:v>
                </c:pt>
                <c:pt idx="3171">
                  <c:v>5.5917480999999998E-2</c:v>
                </c:pt>
                <c:pt idx="3172">
                  <c:v>0.28771929800000001</c:v>
                </c:pt>
                <c:pt idx="3173">
                  <c:v>6.1403509000000002E-2</c:v>
                </c:pt>
                <c:pt idx="3174">
                  <c:v>-4.6121590000000002E-3</c:v>
                </c:pt>
                <c:pt idx="3175">
                  <c:v>0.112689394</c:v>
                </c:pt>
                <c:pt idx="3176">
                  <c:v>-0.117985612</c:v>
                </c:pt>
                <c:pt idx="3177">
                  <c:v>-4.9429658000000001E-2</c:v>
                </c:pt>
                <c:pt idx="3178">
                  <c:v>0</c:v>
                </c:pt>
                <c:pt idx="3179">
                  <c:v>0.18700787399999999</c:v>
                </c:pt>
                <c:pt idx="3180">
                  <c:v>-4.0816330000000003E-3</c:v>
                </c:pt>
                <c:pt idx="3181">
                  <c:v>4.2982456000000002E-2</c:v>
                </c:pt>
                <c:pt idx="3182">
                  <c:v>0.10344827600000001</c:v>
                </c:pt>
                <c:pt idx="3183">
                  <c:v>-0.14223002600000001</c:v>
                </c:pt>
                <c:pt idx="3184">
                  <c:v>-7.3378840000000001E-2</c:v>
                </c:pt>
                <c:pt idx="3185">
                  <c:v>-0.15988608600000001</c:v>
                </c:pt>
                <c:pt idx="3186">
                  <c:v>0.11188118800000001</c:v>
                </c:pt>
                <c:pt idx="3187">
                  <c:v>-2.2462561999999998E-2</c:v>
                </c:pt>
                <c:pt idx="3188">
                  <c:v>-0.15971223000000001</c:v>
                </c:pt>
                <c:pt idx="3189">
                  <c:v>9.8654710000000007E-3</c:v>
                </c:pt>
                <c:pt idx="3190">
                  <c:v>5.6338027999999998E-2</c:v>
                </c:pt>
                <c:pt idx="3191">
                  <c:v>-1.8181817999999999E-2</c:v>
                </c:pt>
                <c:pt idx="3192">
                  <c:v>-1.536885E-3</c:v>
                </c:pt>
                <c:pt idx="3193">
                  <c:v>-0.20540540500000001</c:v>
                </c:pt>
                <c:pt idx="3194">
                  <c:v>-3.3370409999999998E-3</c:v>
                </c:pt>
                <c:pt idx="3195">
                  <c:v>-9.1549296000000002E-2</c:v>
                </c:pt>
                <c:pt idx="3196">
                  <c:v>4.1162228000000002E-2</c:v>
                </c:pt>
                <c:pt idx="3197">
                  <c:v>-0.35636363599999998</c:v>
                </c:pt>
                <c:pt idx="3198">
                  <c:v>0.10053785699999999</c:v>
                </c:pt>
                <c:pt idx="3199">
                  <c:v>4.9165401999999997E-2</c:v>
                </c:pt>
                <c:pt idx="3200">
                  <c:v>-0.12793733700000001</c:v>
                </c:pt>
                <c:pt idx="3201">
                  <c:v>-4.7109208E-2</c:v>
                </c:pt>
                <c:pt idx="3202">
                  <c:v>-3.8208169E-2</c:v>
                </c:pt>
                <c:pt idx="3203">
                  <c:v>2.8530669999999999E-3</c:v>
                </c:pt>
                <c:pt idx="3204">
                  <c:v>3.4743202000000001E-2</c:v>
                </c:pt>
                <c:pt idx="3205">
                  <c:v>7.0659802999999993E-2</c:v>
                </c:pt>
                <c:pt idx="3206">
                  <c:v>6.4000000000000001E-2</c:v>
                </c:pt>
                <c:pt idx="3207">
                  <c:v>3.4398034000000001E-2</c:v>
                </c:pt>
                <c:pt idx="3208">
                  <c:v>0.100542005</c:v>
                </c:pt>
                <c:pt idx="3209">
                  <c:v>-0.16741573000000001</c:v>
                </c:pt>
                <c:pt idx="3210">
                  <c:v>-0.19028340099999999</c:v>
                </c:pt>
                <c:pt idx="3211">
                  <c:v>2.7652732999999999E-2</c:v>
                </c:pt>
                <c:pt idx="3212">
                  <c:v>1.3580247E-2</c:v>
                </c:pt>
                <c:pt idx="3213">
                  <c:v>5.3530752000000001E-2</c:v>
                </c:pt>
                <c:pt idx="3214">
                  <c:v>-0.179071069</c:v>
                </c:pt>
                <c:pt idx="3215">
                  <c:v>-0.29283561299999999</c:v>
                </c:pt>
                <c:pt idx="3216">
                  <c:v>1.7213115000000001E-2</c:v>
                </c:pt>
                <c:pt idx="3217">
                  <c:v>0.4</c:v>
                </c:pt>
                <c:pt idx="3218">
                  <c:v>0.17887323899999999</c:v>
                </c:pt>
                <c:pt idx="3219">
                  <c:v>4.1044775999999998E-2</c:v>
                </c:pt>
                <c:pt idx="3220">
                  <c:v>2.1416804000000001E-2</c:v>
                </c:pt>
                <c:pt idx="3221">
                  <c:v>-4.5895522000000001E-2</c:v>
                </c:pt>
                <c:pt idx="3222">
                  <c:v>3.6615385E-2</c:v>
                </c:pt>
                <c:pt idx="3223">
                  <c:v>2.6653504000000001E-2</c:v>
                </c:pt>
                <c:pt idx="3224">
                  <c:v>0</c:v>
                </c:pt>
                <c:pt idx="3225">
                  <c:v>4.1226216000000003E-2</c:v>
                </c:pt>
                <c:pt idx="3226">
                  <c:v>3.1674208000000002E-2</c:v>
                </c:pt>
                <c:pt idx="3227">
                  <c:v>9.4117646999999999E-2</c:v>
                </c:pt>
                <c:pt idx="3228">
                  <c:v>-1.0836584E-2</c:v>
                </c:pt>
                <c:pt idx="3229">
                  <c:v>7.4399999999999994E-2</c:v>
                </c:pt>
                <c:pt idx="3230">
                  <c:v>-6.5917878999999999E-2</c:v>
                </c:pt>
                <c:pt idx="3231">
                  <c:v>0.17601890100000001</c:v>
                </c:pt>
                <c:pt idx="3232">
                  <c:v>6.0164425000000001E-2</c:v>
                </c:pt>
                <c:pt idx="3233">
                  <c:v>-0.108065779</c:v>
                </c:pt>
                <c:pt idx="3234">
                  <c:v>6.4462809999999995E-2</c:v>
                </c:pt>
                <c:pt idx="3235">
                  <c:v>-0.15075376900000001</c:v>
                </c:pt>
                <c:pt idx="3236">
                  <c:v>0.117666667</c:v>
                </c:pt>
                <c:pt idx="3237">
                  <c:v>0.245454545</c:v>
                </c:pt>
                <c:pt idx="3238">
                  <c:v>-0.26968503900000002</c:v>
                </c:pt>
                <c:pt idx="3239">
                  <c:v>-0.21321812200000001</c:v>
                </c:pt>
                <c:pt idx="3240">
                  <c:v>3.5087719000000003E-2</c:v>
                </c:pt>
                <c:pt idx="3241">
                  <c:v>9.7560975999999994E-2</c:v>
                </c:pt>
                <c:pt idx="3242">
                  <c:v>1.923077E-3</c:v>
                </c:pt>
                <c:pt idx="3243">
                  <c:v>5.8986175000000002E-2</c:v>
                </c:pt>
                <c:pt idx="3244">
                  <c:v>0.165919283</c:v>
                </c:pt>
                <c:pt idx="3245">
                  <c:v>4.5966228999999997E-2</c:v>
                </c:pt>
                <c:pt idx="3246">
                  <c:v>0.208484848</c:v>
                </c:pt>
                <c:pt idx="3247">
                  <c:v>0.10842207199999999</c:v>
                </c:pt>
                <c:pt idx="3248">
                  <c:v>0.15867579900000001</c:v>
                </c:pt>
                <c:pt idx="3249">
                  <c:v>0.04</c:v>
                </c:pt>
                <c:pt idx="3250">
                  <c:v>0.12305922900000001</c:v>
                </c:pt>
                <c:pt idx="3251">
                  <c:v>-6.3291138999999996E-2</c:v>
                </c:pt>
                <c:pt idx="3252">
                  <c:v>1.5430776E-2</c:v>
                </c:pt>
                <c:pt idx="3253">
                  <c:v>0</c:v>
                </c:pt>
                <c:pt idx="3254">
                  <c:v>0.12994350299999999</c:v>
                </c:pt>
                <c:pt idx="3255">
                  <c:v>-0.34590163899999998</c:v>
                </c:pt>
                <c:pt idx="3256">
                  <c:v>0.148809524</c:v>
                </c:pt>
                <c:pt idx="3257">
                  <c:v>7.1787990999999995E-2</c:v>
                </c:pt>
                <c:pt idx="3258">
                  <c:v>-0.37777777800000001</c:v>
                </c:pt>
                <c:pt idx="3259">
                  <c:v>-5.5944055999999999E-2</c:v>
                </c:pt>
                <c:pt idx="3260">
                  <c:v>0.193761248</c:v>
                </c:pt>
                <c:pt idx="3261">
                  <c:v>9.7992915999999999E-2</c:v>
                </c:pt>
                <c:pt idx="3262">
                  <c:v>0</c:v>
                </c:pt>
                <c:pt idx="3263">
                  <c:v>5.7142856999999998E-2</c:v>
                </c:pt>
                <c:pt idx="3264">
                  <c:v>-4.9370764999999997E-2</c:v>
                </c:pt>
                <c:pt idx="3265">
                  <c:v>0.14009661800000001</c:v>
                </c:pt>
                <c:pt idx="3266">
                  <c:v>6.6000868000000004E-2</c:v>
                </c:pt>
                <c:pt idx="3267">
                  <c:v>3.4482759000000002E-2</c:v>
                </c:pt>
                <c:pt idx="3268">
                  <c:v>-0.117793103</c:v>
                </c:pt>
                <c:pt idx="3269">
                  <c:v>9.1891892000000003E-2</c:v>
                </c:pt>
                <c:pt idx="3270">
                  <c:v>-0.11320754700000001</c:v>
                </c:pt>
                <c:pt idx="3271">
                  <c:v>0.22448979599999999</c:v>
                </c:pt>
                <c:pt idx="3272">
                  <c:v>7.4626866E-2</c:v>
                </c:pt>
                <c:pt idx="3273">
                  <c:v>-0.244341801</c:v>
                </c:pt>
                <c:pt idx="3274">
                  <c:v>3.125E-2</c:v>
                </c:pt>
                <c:pt idx="3275">
                  <c:v>-0.17061959900000001</c:v>
                </c:pt>
                <c:pt idx="3276">
                  <c:v>1.1029412000000001E-2</c:v>
                </c:pt>
                <c:pt idx="3277">
                  <c:v>-0.42791056300000002</c:v>
                </c:pt>
                <c:pt idx="3278">
                  <c:v>0.13869463900000001</c:v>
                </c:pt>
                <c:pt idx="3279">
                  <c:v>-0.41180327900000002</c:v>
                </c:pt>
                <c:pt idx="3280">
                  <c:v>-3.6363635999999998E-2</c:v>
                </c:pt>
                <c:pt idx="3281">
                  <c:v>5.9602649000000001E-2</c:v>
                </c:pt>
                <c:pt idx="3282">
                  <c:v>0.44370860899999998</c:v>
                </c:pt>
                <c:pt idx="3283">
                  <c:v>4.4615385E-2</c:v>
                </c:pt>
                <c:pt idx="3284">
                  <c:v>-5.2631578999999998E-2</c:v>
                </c:pt>
                <c:pt idx="3285">
                  <c:v>4.5271629999999998E-3</c:v>
                </c:pt>
                <c:pt idx="3286">
                  <c:v>-2.1276595999999998E-2</c:v>
                </c:pt>
                <c:pt idx="3287">
                  <c:v>-2.5305779999999999E-3</c:v>
                </c:pt>
                <c:pt idx="3288">
                  <c:v>7.6346828000000005E-2</c:v>
                </c:pt>
                <c:pt idx="3289">
                  <c:v>-6.9336384000000001E-2</c:v>
                </c:pt>
                <c:pt idx="3290">
                  <c:v>-0.16363636400000001</c:v>
                </c:pt>
                <c:pt idx="3291">
                  <c:v>-0.02</c:v>
                </c:pt>
                <c:pt idx="3292">
                  <c:v>-3.7827352000000002E-2</c:v>
                </c:pt>
                <c:pt idx="3293">
                  <c:v>-0.31091510500000002</c:v>
                </c:pt>
                <c:pt idx="3294">
                  <c:v>5.7965299999999997E-2</c:v>
                </c:pt>
                <c:pt idx="3295">
                  <c:v>2.6162791000000001E-2</c:v>
                </c:pt>
                <c:pt idx="3296">
                  <c:v>6.7001680000000003E-3</c:v>
                </c:pt>
                <c:pt idx="3297">
                  <c:v>0.235294118</c:v>
                </c:pt>
                <c:pt idx="3298">
                  <c:v>0.138171668</c:v>
                </c:pt>
                <c:pt idx="3299">
                  <c:v>6.7278287000000006E-2</c:v>
                </c:pt>
                <c:pt idx="3300">
                  <c:v>0.10923596200000001</c:v>
                </c:pt>
                <c:pt idx="3301">
                  <c:v>3.6446469000000002E-2</c:v>
                </c:pt>
                <c:pt idx="3302">
                  <c:v>-7.7490774999999998E-2</c:v>
                </c:pt>
                <c:pt idx="3303">
                  <c:v>0.15577786900000001</c:v>
                </c:pt>
                <c:pt idx="3304">
                  <c:v>2.2727272999999999E-2</c:v>
                </c:pt>
                <c:pt idx="3305">
                  <c:v>0.133447391</c:v>
                </c:pt>
                <c:pt idx="3306">
                  <c:v>3.1141868999999999E-2</c:v>
                </c:pt>
                <c:pt idx="3307">
                  <c:v>0.168087283</c:v>
                </c:pt>
                <c:pt idx="3308">
                  <c:v>-4.0636041999999997E-2</c:v>
                </c:pt>
                <c:pt idx="3309">
                  <c:v>7.7586207000000004E-2</c:v>
                </c:pt>
                <c:pt idx="3310">
                  <c:v>-0.11954023</c:v>
                </c:pt>
                <c:pt idx="3311">
                  <c:v>-5.3873874000000002E-2</c:v>
                </c:pt>
                <c:pt idx="3312">
                  <c:v>1.0638297999999999E-2</c:v>
                </c:pt>
                <c:pt idx="3313">
                  <c:v>8.2474230000000003E-3</c:v>
                </c:pt>
                <c:pt idx="3314">
                  <c:v>-0.19672131100000001</c:v>
                </c:pt>
                <c:pt idx="3315">
                  <c:v>6.0248446999999997E-2</c:v>
                </c:pt>
                <c:pt idx="3316">
                  <c:v>6.4120054999999995E-2</c:v>
                </c:pt>
                <c:pt idx="3317">
                  <c:v>5.5441478000000002E-2</c:v>
                </c:pt>
                <c:pt idx="3318">
                  <c:v>-0.13338228099999999</c:v>
                </c:pt>
                <c:pt idx="3319">
                  <c:v>3.5598706000000001E-2</c:v>
                </c:pt>
                <c:pt idx="3320">
                  <c:v>-2.6086957000000001E-2</c:v>
                </c:pt>
                <c:pt idx="3321">
                  <c:v>-7.2916667000000004E-2</c:v>
                </c:pt>
                <c:pt idx="3322">
                  <c:v>-0.13691931500000001</c:v>
                </c:pt>
                <c:pt idx="3323">
                  <c:v>3.1294452E-2</c:v>
                </c:pt>
                <c:pt idx="3324">
                  <c:v>-8.6206900000000003E-3</c:v>
                </c:pt>
                <c:pt idx="3325">
                  <c:v>-0.18333333299999999</c:v>
                </c:pt>
                <c:pt idx="3326">
                  <c:v>-0.18333333299999999</c:v>
                </c:pt>
                <c:pt idx="3327">
                  <c:v>-0.33933162</c:v>
                </c:pt>
                <c:pt idx="3328">
                  <c:v>-0.155737705</c:v>
                </c:pt>
                <c:pt idx="3329">
                  <c:v>9.8936170000000004E-2</c:v>
                </c:pt>
                <c:pt idx="3330">
                  <c:v>9.4761904999999994E-2</c:v>
                </c:pt>
                <c:pt idx="3331">
                  <c:v>1.113733906</c:v>
                </c:pt>
                <c:pt idx="3332">
                  <c:v>2.020202E-3</c:v>
                </c:pt>
                <c:pt idx="3333">
                  <c:v>-0.138607595</c:v>
                </c:pt>
                <c:pt idx="3334">
                  <c:v>0.188235294</c:v>
                </c:pt>
                <c:pt idx="3335">
                  <c:v>4.7576897999999999E-2</c:v>
                </c:pt>
                <c:pt idx="3336">
                  <c:v>-2.2429910000000002E-3</c:v>
                </c:pt>
                <c:pt idx="3337">
                  <c:v>-1.9807583E-2</c:v>
                </c:pt>
                <c:pt idx="3338">
                  <c:v>-0.218181818</c:v>
                </c:pt>
                <c:pt idx="3339">
                  <c:v>-7.6923077000000006E-2</c:v>
                </c:pt>
                <c:pt idx="3340">
                  <c:v>-8.1756756999999999E-2</c:v>
                </c:pt>
                <c:pt idx="3341">
                  <c:v>4.4962687000000001E-2</c:v>
                </c:pt>
                <c:pt idx="3342">
                  <c:v>-6.7340070000000002E-3</c:v>
                </c:pt>
                <c:pt idx="3343">
                  <c:v>8.8802202999999996E-2</c:v>
                </c:pt>
                <c:pt idx="3344">
                  <c:v>-0.250912409</c:v>
                </c:pt>
                <c:pt idx="3345">
                  <c:v>-0.27978636000000001</c:v>
                </c:pt>
                <c:pt idx="3346">
                  <c:v>3.1914893999999999E-2</c:v>
                </c:pt>
                <c:pt idx="3347">
                  <c:v>-0.28351836000000002</c:v>
                </c:pt>
                <c:pt idx="3348">
                  <c:v>-0.14049114800000001</c:v>
                </c:pt>
                <c:pt idx="3349">
                  <c:v>-0.252631579</c:v>
                </c:pt>
                <c:pt idx="3350">
                  <c:v>0.193732194</c:v>
                </c:pt>
                <c:pt idx="3351">
                  <c:v>-0.30075188000000003</c:v>
                </c:pt>
                <c:pt idx="3352">
                  <c:v>-8.3982684000000002E-2</c:v>
                </c:pt>
                <c:pt idx="3353">
                  <c:v>-0.19830028299999999</c:v>
                </c:pt>
                <c:pt idx="3354">
                  <c:v>-0.179853181</c:v>
                </c:pt>
                <c:pt idx="3355">
                  <c:v>4.7149123000000001E-2</c:v>
                </c:pt>
                <c:pt idx="3356">
                  <c:v>2.1825397E-2</c:v>
                </c:pt>
                <c:pt idx="3357">
                  <c:v>-0.15217391299999999</c:v>
                </c:pt>
                <c:pt idx="3358">
                  <c:v>6.6666666999999999E-2</c:v>
                </c:pt>
                <c:pt idx="3359">
                  <c:v>2.4752480000000002E-3</c:v>
                </c:pt>
                <c:pt idx="3360">
                  <c:v>-1.4360313E-2</c:v>
                </c:pt>
                <c:pt idx="3361">
                  <c:v>0</c:v>
                </c:pt>
                <c:pt idx="3362">
                  <c:v>2.3431295000000001E-2</c:v>
                </c:pt>
                <c:pt idx="3363">
                  <c:v>-0.10053860000000001</c:v>
                </c:pt>
                <c:pt idx="3364">
                  <c:v>-4.6153849999999996E-3</c:v>
                </c:pt>
                <c:pt idx="3365">
                  <c:v>4.1229909000000002E-2</c:v>
                </c:pt>
                <c:pt idx="3366">
                  <c:v>7.2077922000000003E-2</c:v>
                </c:pt>
                <c:pt idx="3367">
                  <c:v>0.195016251</c:v>
                </c:pt>
                <c:pt idx="3368">
                  <c:v>-5.0966607999999997E-2</c:v>
                </c:pt>
                <c:pt idx="3369">
                  <c:v>-6.4819945000000004E-2</c:v>
                </c:pt>
                <c:pt idx="3370">
                  <c:v>-8.0330330000000005E-2</c:v>
                </c:pt>
                <c:pt idx="3371">
                  <c:v>7.7738520000000004E-3</c:v>
                </c:pt>
                <c:pt idx="3372">
                  <c:v>0.25312032000000001</c:v>
                </c:pt>
                <c:pt idx="3373">
                  <c:v>-3.6835749000000001E-2</c:v>
                </c:pt>
                <c:pt idx="3374">
                  <c:v>-5.3571428999999997E-2</c:v>
                </c:pt>
                <c:pt idx="3375">
                  <c:v>3.7463977000000002E-2</c:v>
                </c:pt>
                <c:pt idx="3376">
                  <c:v>7.1162791000000003E-2</c:v>
                </c:pt>
                <c:pt idx="3377">
                  <c:v>7.9622131999999998E-2</c:v>
                </c:pt>
                <c:pt idx="3378">
                  <c:v>0.13807245400000001</c:v>
                </c:pt>
                <c:pt idx="3379">
                  <c:v>2.1237863999999999E-2</c:v>
                </c:pt>
                <c:pt idx="3380">
                  <c:v>5.7529611000000001E-2</c:v>
                </c:pt>
                <c:pt idx="3381">
                  <c:v>0.15635179199999999</c:v>
                </c:pt>
                <c:pt idx="3382">
                  <c:v>5.1664750000000002E-3</c:v>
                </c:pt>
                <c:pt idx="3383">
                  <c:v>5.4054053999999997E-2</c:v>
                </c:pt>
                <c:pt idx="3384">
                  <c:v>-6.6666666999999999E-2</c:v>
                </c:pt>
                <c:pt idx="3385">
                  <c:v>0.12095639900000001</c:v>
                </c:pt>
                <c:pt idx="3386">
                  <c:v>0.1130255</c:v>
                </c:pt>
                <c:pt idx="3387">
                  <c:v>8.8495580000000004E-3</c:v>
                </c:pt>
                <c:pt idx="3388">
                  <c:v>-3.4663442000000003E-2</c:v>
                </c:pt>
                <c:pt idx="3389">
                  <c:v>5.3124999999999999E-2</c:v>
                </c:pt>
                <c:pt idx="3390">
                  <c:v>0.31306990899999998</c:v>
                </c:pt>
                <c:pt idx="3391">
                  <c:v>-7.0038910999999995E-2</c:v>
                </c:pt>
                <c:pt idx="3392">
                  <c:v>0.29217391300000001</c:v>
                </c:pt>
                <c:pt idx="3393">
                  <c:v>-5.2264809999999998E-3</c:v>
                </c:pt>
                <c:pt idx="3394">
                  <c:v>-3.9312039E-2</c:v>
                </c:pt>
                <c:pt idx="3395">
                  <c:v>0</c:v>
                </c:pt>
                <c:pt idx="3396">
                  <c:v>1.8571428569999999</c:v>
                </c:pt>
                <c:pt idx="3397">
                  <c:v>-1.9273128E-2</c:v>
                </c:pt>
                <c:pt idx="3398">
                  <c:v>2.6578946999999999E-2</c:v>
                </c:pt>
                <c:pt idx="3399">
                  <c:v>-0.17176128099999999</c:v>
                </c:pt>
                <c:pt idx="3400">
                  <c:v>-0.112509252</c:v>
                </c:pt>
                <c:pt idx="3401">
                  <c:v>1.4124294000000001E-2</c:v>
                </c:pt>
                <c:pt idx="3402">
                  <c:v>6.8085106000000006E-2</c:v>
                </c:pt>
                <c:pt idx="3403">
                  <c:v>-2.7087575999999999E-2</c:v>
                </c:pt>
                <c:pt idx="3404">
                  <c:v>-8.8354499000000003E-2</c:v>
                </c:pt>
                <c:pt idx="3405">
                  <c:v>2.9411764999999999E-2</c:v>
                </c:pt>
                <c:pt idx="3406">
                  <c:v>-4.5643153999999998E-2</c:v>
                </c:pt>
                <c:pt idx="3407">
                  <c:v>-0.14733812900000001</c:v>
                </c:pt>
                <c:pt idx="3408">
                  <c:v>3.5281146999999999E-2</c:v>
                </c:pt>
                <c:pt idx="3409">
                  <c:v>-0.18994739899999999</c:v>
                </c:pt>
                <c:pt idx="3410">
                  <c:v>-6.25E-2</c:v>
                </c:pt>
                <c:pt idx="3411">
                  <c:v>0.105263158</c:v>
                </c:pt>
                <c:pt idx="3412">
                  <c:v>7.2886297000000003E-2</c:v>
                </c:pt>
                <c:pt idx="3413">
                  <c:v>0.150537634</c:v>
                </c:pt>
                <c:pt idx="3414">
                  <c:v>-0.11212938</c:v>
                </c:pt>
                <c:pt idx="3415">
                  <c:v>-4.0745051999999997E-2</c:v>
                </c:pt>
                <c:pt idx="3416">
                  <c:v>-0.116202946</c:v>
                </c:pt>
                <c:pt idx="3417">
                  <c:v>1.7711172000000001E-2</c:v>
                </c:pt>
                <c:pt idx="3418">
                  <c:v>-0.65028355400000004</c:v>
                </c:pt>
                <c:pt idx="3419">
                  <c:v>-0.234616769</c:v>
                </c:pt>
                <c:pt idx="3420">
                  <c:v>-0.24179743200000001</c:v>
                </c:pt>
                <c:pt idx="3421">
                  <c:v>4.1462327E-2</c:v>
                </c:pt>
                <c:pt idx="3422">
                  <c:v>-0.11931818199999999</c:v>
                </c:pt>
                <c:pt idx="3423">
                  <c:v>-0.04</c:v>
                </c:pt>
                <c:pt idx="3424">
                  <c:v>-5.7803467999999997E-2</c:v>
                </c:pt>
                <c:pt idx="3425">
                  <c:v>-0.25120192299999999</c:v>
                </c:pt>
                <c:pt idx="3426">
                  <c:v>3.3878505000000003E-2</c:v>
                </c:pt>
                <c:pt idx="3427">
                  <c:v>-1.4864865E-2</c:v>
                </c:pt>
                <c:pt idx="3428">
                  <c:v>9.9750619999999998E-3</c:v>
                </c:pt>
                <c:pt idx="3429">
                  <c:v>7.2358146999999998E-2</c:v>
                </c:pt>
                <c:pt idx="3430">
                  <c:v>-2.992278E-2</c:v>
                </c:pt>
                <c:pt idx="3431">
                  <c:v>9.3536121999999999E-2</c:v>
                </c:pt>
                <c:pt idx="3432">
                  <c:v>1.1486486000000001E-2</c:v>
                </c:pt>
                <c:pt idx="3433">
                  <c:v>-0.103018373</c:v>
                </c:pt>
                <c:pt idx="3434">
                  <c:v>-2.9370628999999999E-2</c:v>
                </c:pt>
                <c:pt idx="3435">
                  <c:v>-0.15274462999999999</c:v>
                </c:pt>
                <c:pt idx="3436">
                  <c:v>4.2735043E-2</c:v>
                </c:pt>
                <c:pt idx="3437">
                  <c:v>2.0292385E-2</c:v>
                </c:pt>
                <c:pt idx="3438">
                  <c:v>9.0605428000000002E-2</c:v>
                </c:pt>
                <c:pt idx="3439">
                  <c:v>6.2865500000000001E-3</c:v>
                </c:pt>
                <c:pt idx="3440">
                  <c:v>0.16578947399999999</c:v>
                </c:pt>
                <c:pt idx="3441">
                  <c:v>4.1025641000000002E-2</c:v>
                </c:pt>
                <c:pt idx="3442">
                  <c:v>5.9354839E-2</c:v>
                </c:pt>
                <c:pt idx="3443">
                  <c:v>-3.5269710000000003E-2</c:v>
                </c:pt>
                <c:pt idx="3444">
                  <c:v>0.12020202000000001</c:v>
                </c:pt>
                <c:pt idx="3445">
                  <c:v>-5.8844444000000003E-2</c:v>
                </c:pt>
                <c:pt idx="3446">
                  <c:v>0.27142857100000001</c:v>
                </c:pt>
                <c:pt idx="3447">
                  <c:v>-0.354413702</c:v>
                </c:pt>
                <c:pt idx="3448">
                  <c:v>0.22058823499999999</c:v>
                </c:pt>
                <c:pt idx="3449">
                  <c:v>4.9222797999999998E-2</c:v>
                </c:pt>
                <c:pt idx="3450">
                  <c:v>0.14917127099999999</c:v>
                </c:pt>
                <c:pt idx="3451">
                  <c:v>-0.10880829</c:v>
                </c:pt>
                <c:pt idx="3452">
                  <c:v>-3.0188679E-2</c:v>
                </c:pt>
                <c:pt idx="3453">
                  <c:v>7.4380164999999998E-2</c:v>
                </c:pt>
                <c:pt idx="3454">
                  <c:v>-0.27435387700000002</c:v>
                </c:pt>
                <c:pt idx="3455">
                  <c:v>-6.2500000000000001E-4</c:v>
                </c:pt>
                <c:pt idx="3456">
                  <c:v>0.111801242</c:v>
                </c:pt>
                <c:pt idx="3457">
                  <c:v>3.1194923999999999E-2</c:v>
                </c:pt>
                <c:pt idx="3458">
                  <c:v>-4.5275590999999997E-2</c:v>
                </c:pt>
                <c:pt idx="3459">
                  <c:v>-5.0301811000000002E-2</c:v>
                </c:pt>
                <c:pt idx="3460">
                  <c:v>6.9848974999999994E-2</c:v>
                </c:pt>
                <c:pt idx="3461">
                  <c:v>4.6650718000000001E-2</c:v>
                </c:pt>
                <c:pt idx="3462">
                  <c:v>-4.1666666999999998E-2</c:v>
                </c:pt>
                <c:pt idx="3463">
                  <c:v>0.18089233800000001</c:v>
                </c:pt>
                <c:pt idx="3464">
                  <c:v>-0.21279999999999999</c:v>
                </c:pt>
                <c:pt idx="3465">
                  <c:v>0.177414075</c:v>
                </c:pt>
                <c:pt idx="3466">
                  <c:v>4.6730698000000001E-2</c:v>
                </c:pt>
                <c:pt idx="3467">
                  <c:v>-0.115702479</c:v>
                </c:pt>
                <c:pt idx="3468">
                  <c:v>4.9693252E-2</c:v>
                </c:pt>
                <c:pt idx="3469">
                  <c:v>-8.5405040000000002E-2</c:v>
                </c:pt>
                <c:pt idx="3470">
                  <c:v>-1.7571059E-2</c:v>
                </c:pt>
                <c:pt idx="3471">
                  <c:v>1.6822916670000001</c:v>
                </c:pt>
                <c:pt idx="3472">
                  <c:v>-0.164705882</c:v>
                </c:pt>
                <c:pt idx="3473">
                  <c:v>-0.14215686299999999</c:v>
                </c:pt>
                <c:pt idx="3474">
                  <c:v>9.1706539000000004E-2</c:v>
                </c:pt>
                <c:pt idx="3475">
                  <c:v>1.408451E-3</c:v>
                </c:pt>
                <c:pt idx="3476">
                  <c:v>8.6021504999999998E-2</c:v>
                </c:pt>
                <c:pt idx="3477">
                  <c:v>2.7757487000000001E-2</c:v>
                </c:pt>
                <c:pt idx="3478">
                  <c:v>-8.603833E-3</c:v>
                </c:pt>
                <c:pt idx="3479">
                  <c:v>3.5897435999999998E-2</c:v>
                </c:pt>
                <c:pt idx="3480">
                  <c:v>0.19656992100000001</c:v>
                </c:pt>
                <c:pt idx="3481">
                  <c:v>2.0618556999999999E-2</c:v>
                </c:pt>
                <c:pt idx="3482">
                  <c:v>0.31351351399999999</c:v>
                </c:pt>
                <c:pt idx="3483">
                  <c:v>2.2359517999999998E-2</c:v>
                </c:pt>
                <c:pt idx="3484">
                  <c:v>0.49137931000000001</c:v>
                </c:pt>
                <c:pt idx="3485">
                  <c:v>0.20034542299999999</c:v>
                </c:pt>
                <c:pt idx="3486">
                  <c:v>0.14244521299999999</c:v>
                </c:pt>
                <c:pt idx="3487">
                  <c:v>-0.172126266</c:v>
                </c:pt>
                <c:pt idx="3488">
                  <c:v>0.106376161</c:v>
                </c:pt>
                <c:pt idx="3489">
                  <c:v>0.117370892</c:v>
                </c:pt>
                <c:pt idx="3490">
                  <c:v>8.9407190999999997E-2</c:v>
                </c:pt>
                <c:pt idx="3491">
                  <c:v>-0.13891625599999999</c:v>
                </c:pt>
                <c:pt idx="3492">
                  <c:v>0.13509061</c:v>
                </c:pt>
                <c:pt idx="3493">
                  <c:v>5.1351351000000003E-2</c:v>
                </c:pt>
                <c:pt idx="3494">
                  <c:v>0.11823204399999999</c:v>
                </c:pt>
                <c:pt idx="3495">
                  <c:v>3.6243822000000002E-2</c:v>
                </c:pt>
                <c:pt idx="3496">
                  <c:v>0.118192352</c:v>
                </c:pt>
                <c:pt idx="3497">
                  <c:v>-0.15695600500000001</c:v>
                </c:pt>
                <c:pt idx="3498">
                  <c:v>0.218097448</c:v>
                </c:pt>
                <c:pt idx="3499">
                  <c:v>-0.28950403699999999</c:v>
                </c:pt>
                <c:pt idx="3500">
                  <c:v>0.15751789999999999</c:v>
                </c:pt>
                <c:pt idx="3501">
                  <c:v>-2.5270758000000001E-2</c:v>
                </c:pt>
                <c:pt idx="3502">
                  <c:v>1.9417475999999999E-2</c:v>
                </c:pt>
                <c:pt idx="3503">
                  <c:v>1.655629E-3</c:v>
                </c:pt>
                <c:pt idx="3504">
                  <c:v>0.17021276599999999</c:v>
                </c:pt>
                <c:pt idx="3505">
                  <c:v>5.3719010000000001E-3</c:v>
                </c:pt>
                <c:pt idx="3506">
                  <c:v>9.9337748000000003E-2</c:v>
                </c:pt>
                <c:pt idx="3507">
                  <c:v>-3.7552997999999997E-2</c:v>
                </c:pt>
                <c:pt idx="3508">
                  <c:v>4.6728969999999996E-3</c:v>
                </c:pt>
                <c:pt idx="3509">
                  <c:v>5.1614319999999998E-2</c:v>
                </c:pt>
                <c:pt idx="3510">
                  <c:v>0.114369501</c:v>
                </c:pt>
                <c:pt idx="3511">
                  <c:v>0.2027833</c:v>
                </c:pt>
                <c:pt idx="3512">
                  <c:v>0.28571428599999998</c:v>
                </c:pt>
                <c:pt idx="3513">
                  <c:v>0.16250000000000001</c:v>
                </c:pt>
                <c:pt idx="3514">
                  <c:v>7.9638751999999993E-2</c:v>
                </c:pt>
                <c:pt idx="3515">
                  <c:v>0.38541666699999999</c:v>
                </c:pt>
                <c:pt idx="3516">
                  <c:v>0.111111111</c:v>
                </c:pt>
                <c:pt idx="3517">
                  <c:v>0.15756136200000001</c:v>
                </c:pt>
                <c:pt idx="3518">
                  <c:v>0.34638554199999999</c:v>
                </c:pt>
                <c:pt idx="3519">
                  <c:v>-9.7938144000000005E-2</c:v>
                </c:pt>
                <c:pt idx="3520">
                  <c:v>9.5238094999999995E-2</c:v>
                </c:pt>
                <c:pt idx="3521">
                  <c:v>5.8356353999999999E-2</c:v>
                </c:pt>
                <c:pt idx="3522">
                  <c:v>-2.2304833E-2</c:v>
                </c:pt>
                <c:pt idx="3523">
                  <c:v>0.42561205299999999</c:v>
                </c:pt>
                <c:pt idx="3524">
                  <c:v>0.17538461499999999</c:v>
                </c:pt>
                <c:pt idx="3525">
                  <c:v>-6.085193E-3</c:v>
                </c:pt>
                <c:pt idx="3526">
                  <c:v>-7.8947368000000004E-2</c:v>
                </c:pt>
                <c:pt idx="3527">
                  <c:v>-1.3404826E-2</c:v>
                </c:pt>
                <c:pt idx="3528">
                  <c:v>0.12290748899999999</c:v>
                </c:pt>
                <c:pt idx="3529">
                  <c:v>-0.21891891899999999</c:v>
                </c:pt>
                <c:pt idx="3530">
                  <c:v>-6.6496163999999996E-2</c:v>
                </c:pt>
                <c:pt idx="3531">
                  <c:v>3.0555556000000001E-2</c:v>
                </c:pt>
                <c:pt idx="3532">
                  <c:v>0.19354838699999999</c:v>
                </c:pt>
                <c:pt idx="3533">
                  <c:v>2.0040079999999998E-3</c:v>
                </c:pt>
                <c:pt idx="3534">
                  <c:v>9.3500570000000005E-2</c:v>
                </c:pt>
                <c:pt idx="3535">
                  <c:v>0.122896282</c:v>
                </c:pt>
                <c:pt idx="3536">
                  <c:v>-9.5238100000000006E-3</c:v>
                </c:pt>
                <c:pt idx="3537">
                  <c:v>3.3858878000000002E-2</c:v>
                </c:pt>
                <c:pt idx="3538">
                  <c:v>-9.8832685000000003E-2</c:v>
                </c:pt>
                <c:pt idx="3539">
                  <c:v>-0.12790697700000001</c:v>
                </c:pt>
                <c:pt idx="3540">
                  <c:v>8.4033609999999998E-3</c:v>
                </c:pt>
                <c:pt idx="3541">
                  <c:v>0.114105263</c:v>
                </c:pt>
                <c:pt idx="3542">
                  <c:v>4.8648649000000002E-2</c:v>
                </c:pt>
                <c:pt idx="3543">
                  <c:v>0.17549019599999999</c:v>
                </c:pt>
                <c:pt idx="3544">
                  <c:v>-5.9610705999999999E-2</c:v>
                </c:pt>
                <c:pt idx="3545">
                  <c:v>0.26405867999999999</c:v>
                </c:pt>
                <c:pt idx="3546">
                  <c:v>7.9561316000000007E-2</c:v>
                </c:pt>
                <c:pt idx="3547">
                  <c:v>2.8469751000000001E-2</c:v>
                </c:pt>
                <c:pt idx="3548">
                  <c:v>0.13194444399999999</c:v>
                </c:pt>
                <c:pt idx="3549">
                  <c:v>9.1782086999999998E-2</c:v>
                </c:pt>
                <c:pt idx="3550">
                  <c:v>-1.0204082E-2</c:v>
                </c:pt>
                <c:pt idx="3551">
                  <c:v>0.10809608499999999</c:v>
                </c:pt>
                <c:pt idx="3552">
                  <c:v>0.26229508200000001</c:v>
                </c:pt>
                <c:pt idx="3553">
                  <c:v>4.5201670000000003E-3</c:v>
                </c:pt>
                <c:pt idx="3554">
                  <c:v>0.64166666699999997</c:v>
                </c:pt>
                <c:pt idx="3555">
                  <c:v>4.5576407999999999E-2</c:v>
                </c:pt>
                <c:pt idx="3556">
                  <c:v>0.228410008</c:v>
                </c:pt>
                <c:pt idx="3557">
                  <c:v>8.0801336000000001E-2</c:v>
                </c:pt>
                <c:pt idx="3558">
                  <c:v>-3.2967033E-2</c:v>
                </c:pt>
                <c:pt idx="3559">
                  <c:v>7.8395062000000001E-2</c:v>
                </c:pt>
                <c:pt idx="3560">
                  <c:v>-8.1566099999999997E-4</c:v>
                </c:pt>
                <c:pt idx="3561">
                  <c:v>0.26022304800000001</c:v>
                </c:pt>
                <c:pt idx="3562">
                  <c:v>-5.2044609999999998E-2</c:v>
                </c:pt>
                <c:pt idx="3563">
                  <c:v>0.156759907</c:v>
                </c:pt>
                <c:pt idx="3564">
                  <c:v>0.132075472</c:v>
                </c:pt>
                <c:pt idx="3565">
                  <c:v>-7.5920244999999997E-2</c:v>
                </c:pt>
                <c:pt idx="3566">
                  <c:v>0.382352941</c:v>
                </c:pt>
                <c:pt idx="3567">
                  <c:v>0.33081570999999999</c:v>
                </c:pt>
                <c:pt idx="3568">
                  <c:v>-0.06</c:v>
                </c:pt>
                <c:pt idx="3569">
                  <c:v>0.48457350300000002</c:v>
                </c:pt>
                <c:pt idx="3570">
                  <c:v>-4.8387096999999997E-2</c:v>
                </c:pt>
                <c:pt idx="3571">
                  <c:v>-6.3492063000000001E-2</c:v>
                </c:pt>
                <c:pt idx="3572">
                  <c:v>5.7306589999999999E-3</c:v>
                </c:pt>
                <c:pt idx="3573">
                  <c:v>9.5485210000000001E-2</c:v>
                </c:pt>
                <c:pt idx="3574">
                  <c:v>-6.4139940000000001E-3</c:v>
                </c:pt>
                <c:pt idx="3575">
                  <c:v>7.1334214000000007E-2</c:v>
                </c:pt>
                <c:pt idx="3576">
                  <c:v>-4.3715847000000002E-2</c:v>
                </c:pt>
                <c:pt idx="3577">
                  <c:v>5.8823528999999999E-2</c:v>
                </c:pt>
                <c:pt idx="3578">
                  <c:v>6.6666666999999999E-2</c:v>
                </c:pt>
                <c:pt idx="3579">
                  <c:v>2.0408163E-2</c:v>
                </c:pt>
                <c:pt idx="3580">
                  <c:v>0.26743688500000001</c:v>
                </c:pt>
                <c:pt idx="3581">
                  <c:v>0.22743521</c:v>
                </c:pt>
                <c:pt idx="3582">
                  <c:v>-8.2417582000000003E-2</c:v>
                </c:pt>
                <c:pt idx="3583">
                  <c:v>-8.8888888999999999E-2</c:v>
                </c:pt>
                <c:pt idx="3584">
                  <c:v>0.133272686</c:v>
                </c:pt>
                <c:pt idx="3585">
                  <c:v>7.9323797000000001E-2</c:v>
                </c:pt>
                <c:pt idx="3586">
                  <c:v>-1.3063063E-2</c:v>
                </c:pt>
                <c:pt idx="3587">
                  <c:v>0.14042184299999999</c:v>
                </c:pt>
                <c:pt idx="3588">
                  <c:v>7.6636148000000001E-2</c:v>
                </c:pt>
                <c:pt idx="3589">
                  <c:v>0.102564103</c:v>
                </c:pt>
                <c:pt idx="3590">
                  <c:v>0.13545816699999999</c:v>
                </c:pt>
                <c:pt idx="3591">
                  <c:v>0.276905177</c:v>
                </c:pt>
                <c:pt idx="3592">
                  <c:v>0.12546125499999999</c:v>
                </c:pt>
                <c:pt idx="3593">
                  <c:v>8.0168775999999997E-2</c:v>
                </c:pt>
                <c:pt idx="3594">
                  <c:v>-8.6294415999999999E-2</c:v>
                </c:pt>
                <c:pt idx="3595">
                  <c:v>0.28753180699999997</c:v>
                </c:pt>
                <c:pt idx="3596">
                  <c:v>-1.9900497999999999E-2</c:v>
                </c:pt>
                <c:pt idx="3597">
                  <c:v>9.2077088000000001E-2</c:v>
                </c:pt>
                <c:pt idx="3598">
                  <c:v>0.104995766</c:v>
                </c:pt>
                <c:pt idx="3599">
                  <c:v>-6.1335625999999997E-2</c:v>
                </c:pt>
                <c:pt idx="3600">
                  <c:v>0.59763313600000001</c:v>
                </c:pt>
                <c:pt idx="3601">
                  <c:v>0.21045197700000001</c:v>
                </c:pt>
                <c:pt idx="3602">
                  <c:v>-9.5238100000000006E-3</c:v>
                </c:pt>
                <c:pt idx="3603">
                  <c:v>0.174248927</c:v>
                </c:pt>
                <c:pt idx="3604">
                  <c:v>1.8675721999999999E-2</c:v>
                </c:pt>
                <c:pt idx="3605">
                  <c:v>-7.5225225000000007E-2</c:v>
                </c:pt>
                <c:pt idx="3606">
                  <c:v>-2.1639344000000001E-2</c:v>
                </c:pt>
                <c:pt idx="3607">
                  <c:v>9.6417811000000006E-2</c:v>
                </c:pt>
                <c:pt idx="3608">
                  <c:v>-4.1048034999999997E-2</c:v>
                </c:pt>
                <c:pt idx="3609">
                  <c:v>-8.3845700000000003E-4</c:v>
                </c:pt>
                <c:pt idx="3610">
                  <c:v>0.10053860000000001</c:v>
                </c:pt>
                <c:pt idx="3611">
                  <c:v>-9.8591549000000001E-2</c:v>
                </c:pt>
                <c:pt idx="3612">
                  <c:v>-7.6476283000000006E-2</c:v>
                </c:pt>
                <c:pt idx="3613">
                  <c:v>5.9290188000000001E-2</c:v>
                </c:pt>
                <c:pt idx="3614">
                  <c:v>0</c:v>
                </c:pt>
                <c:pt idx="3615">
                  <c:v>0.10718673200000001</c:v>
                </c:pt>
                <c:pt idx="3616">
                  <c:v>3.6065574000000003E-2</c:v>
                </c:pt>
                <c:pt idx="3617">
                  <c:v>-0.27819548900000002</c:v>
                </c:pt>
                <c:pt idx="3618">
                  <c:v>0.26022803500000002</c:v>
                </c:pt>
                <c:pt idx="3619">
                  <c:v>7.8260869999999996E-2</c:v>
                </c:pt>
                <c:pt idx="3620">
                  <c:v>7.4117646999999995E-2</c:v>
                </c:pt>
                <c:pt idx="3621">
                  <c:v>0.156626506</c:v>
                </c:pt>
                <c:pt idx="3622">
                  <c:v>0.441579371</c:v>
                </c:pt>
                <c:pt idx="3623">
                  <c:v>-0.15154994299999999</c:v>
                </c:pt>
                <c:pt idx="3624">
                  <c:v>5.6916995999999997E-2</c:v>
                </c:pt>
                <c:pt idx="3625">
                  <c:v>-0.123188406</c:v>
                </c:pt>
                <c:pt idx="3626">
                  <c:v>8.045977E-2</c:v>
                </c:pt>
                <c:pt idx="3627">
                  <c:v>5.8947368E-2</c:v>
                </c:pt>
                <c:pt idx="3628">
                  <c:v>5.2592593E-2</c:v>
                </c:pt>
                <c:pt idx="3629">
                  <c:v>7.0707070999999996E-2</c:v>
                </c:pt>
                <c:pt idx="3630">
                  <c:v>9.2896174999999998E-2</c:v>
                </c:pt>
                <c:pt idx="3631">
                  <c:v>1.3247863E-2</c:v>
                </c:pt>
                <c:pt idx="3632">
                  <c:v>0.15519839299999999</c:v>
                </c:pt>
                <c:pt idx="3633">
                  <c:v>-7.0247933999999998E-2</c:v>
                </c:pt>
                <c:pt idx="3634">
                  <c:v>0.18974358999999999</c:v>
                </c:pt>
                <c:pt idx="3635">
                  <c:v>7.9522859999999994E-3</c:v>
                </c:pt>
                <c:pt idx="3636">
                  <c:v>0.54285714299999999</c:v>
                </c:pt>
                <c:pt idx="3637">
                  <c:v>-0.227186312</c:v>
                </c:pt>
                <c:pt idx="3638">
                  <c:v>2.7139875000000001E-2</c:v>
                </c:pt>
                <c:pt idx="3639">
                  <c:v>-1.6806722999999999E-2</c:v>
                </c:pt>
                <c:pt idx="3640">
                  <c:v>9.7883598000000002E-2</c:v>
                </c:pt>
                <c:pt idx="3641">
                  <c:v>-0.18987341799999999</c:v>
                </c:pt>
                <c:pt idx="3642">
                  <c:v>2.9285714000000001E-2</c:v>
                </c:pt>
                <c:pt idx="3643">
                  <c:v>7.6433121000000007E-2</c:v>
                </c:pt>
                <c:pt idx="3644">
                  <c:v>7.2961372999999996E-2</c:v>
                </c:pt>
                <c:pt idx="3645">
                  <c:v>0.168910649</c:v>
                </c:pt>
                <c:pt idx="3646">
                  <c:v>0.23314285700000001</c:v>
                </c:pt>
                <c:pt idx="3647">
                  <c:v>9.1905564999999995E-2</c:v>
                </c:pt>
                <c:pt idx="3648">
                  <c:v>0.106870229</c:v>
                </c:pt>
                <c:pt idx="3649">
                  <c:v>3.8309859000000002E-2</c:v>
                </c:pt>
                <c:pt idx="3650">
                  <c:v>6.6006600000000004E-3</c:v>
                </c:pt>
                <c:pt idx="3651">
                  <c:v>5.9259259000000002E-2</c:v>
                </c:pt>
                <c:pt idx="3652">
                  <c:v>0.167337971</c:v>
                </c:pt>
                <c:pt idx="3653">
                  <c:v>3.4435637999999998E-2</c:v>
                </c:pt>
                <c:pt idx="3654">
                  <c:v>0.15375</c:v>
                </c:pt>
                <c:pt idx="3655">
                  <c:v>-5.3658536999999999E-2</c:v>
                </c:pt>
                <c:pt idx="3656">
                  <c:v>-9.7661269999999994E-3</c:v>
                </c:pt>
                <c:pt idx="3657">
                  <c:v>-6.2857140000000004E-3</c:v>
                </c:pt>
                <c:pt idx="3658">
                  <c:v>-2.7891156E-2</c:v>
                </c:pt>
                <c:pt idx="3659">
                  <c:v>0.192125984</c:v>
                </c:pt>
                <c:pt idx="3660">
                  <c:v>0.14299999999999999</c:v>
                </c:pt>
                <c:pt idx="3661">
                  <c:v>-5.8823528999999999E-2</c:v>
                </c:pt>
                <c:pt idx="3662">
                  <c:v>0.223649337</c:v>
                </c:pt>
                <c:pt idx="3663">
                  <c:v>0.18695652200000001</c:v>
                </c:pt>
                <c:pt idx="3664">
                  <c:v>1.9540229999999999E-2</c:v>
                </c:pt>
                <c:pt idx="3665">
                  <c:v>0.14779725199999999</c:v>
                </c:pt>
                <c:pt idx="3666">
                  <c:v>7.7922078000000006E-2</c:v>
                </c:pt>
                <c:pt idx="3667">
                  <c:v>1.8476903999999999E-2</c:v>
                </c:pt>
                <c:pt idx="3668">
                  <c:v>-0.37931034499999999</c:v>
                </c:pt>
                <c:pt idx="3669">
                  <c:v>6.9153776E-2</c:v>
                </c:pt>
                <c:pt idx="3670">
                  <c:v>-2.34375E-2</c:v>
                </c:pt>
                <c:pt idx="3671">
                  <c:v>0.158352668</c:v>
                </c:pt>
                <c:pt idx="3672">
                  <c:v>3.4528551999999997E-2</c:v>
                </c:pt>
                <c:pt idx="3673">
                  <c:v>-4.3478260999999997E-2</c:v>
                </c:pt>
                <c:pt idx="3674">
                  <c:v>-1.2987013E-2</c:v>
                </c:pt>
                <c:pt idx="3675">
                  <c:v>0.13372092999999999</c:v>
                </c:pt>
                <c:pt idx="3676">
                  <c:v>3.8425046999999997E-2</c:v>
                </c:pt>
                <c:pt idx="3677">
                  <c:v>4.7985347999999997E-2</c:v>
                </c:pt>
                <c:pt idx="3678">
                  <c:v>7.6967930000000004E-2</c:v>
                </c:pt>
                <c:pt idx="3679">
                  <c:v>0.43125000000000002</c:v>
                </c:pt>
                <c:pt idx="3680">
                  <c:v>0.12900763400000001</c:v>
                </c:pt>
                <c:pt idx="3681">
                  <c:v>0.102341137</c:v>
                </c:pt>
                <c:pt idx="3682">
                  <c:v>7.1283096000000004E-2</c:v>
                </c:pt>
                <c:pt idx="3683">
                  <c:v>-7.6677315999999995E-2</c:v>
                </c:pt>
                <c:pt idx="3684">
                  <c:v>0.4</c:v>
                </c:pt>
                <c:pt idx="3685">
                  <c:v>0.142901522</c:v>
                </c:pt>
                <c:pt idx="3686">
                  <c:v>0.15284974100000001</c:v>
                </c:pt>
                <c:pt idx="3687">
                  <c:v>-0.10546875</c:v>
                </c:pt>
                <c:pt idx="3688">
                  <c:v>5.1455301000000002E-2</c:v>
                </c:pt>
                <c:pt idx="3689">
                  <c:v>0.109090909</c:v>
                </c:pt>
                <c:pt idx="3690">
                  <c:v>4.0361276000000001E-2</c:v>
                </c:pt>
                <c:pt idx="3691">
                  <c:v>2.1881838000000001E-2</c:v>
                </c:pt>
                <c:pt idx="3692">
                  <c:v>5.8631922000000003E-2</c:v>
                </c:pt>
                <c:pt idx="3693">
                  <c:v>2.5641026000000001E-2</c:v>
                </c:pt>
                <c:pt idx="3694">
                  <c:v>0.25</c:v>
                </c:pt>
                <c:pt idx="3695">
                  <c:v>-5.5214724E-2</c:v>
                </c:pt>
                <c:pt idx="3696">
                  <c:v>0.10457063699999999</c:v>
                </c:pt>
                <c:pt idx="3697">
                  <c:v>9.1470053999999995E-2</c:v>
                </c:pt>
                <c:pt idx="3698">
                  <c:v>0.117013087</c:v>
                </c:pt>
                <c:pt idx="3699">
                  <c:v>6.3468634999999995E-2</c:v>
                </c:pt>
                <c:pt idx="3700">
                  <c:v>0.14124293800000001</c:v>
                </c:pt>
                <c:pt idx="3701">
                  <c:v>-6.0749363000000001E-2</c:v>
                </c:pt>
                <c:pt idx="3702">
                  <c:v>4.756171E-2</c:v>
                </c:pt>
                <c:pt idx="3703">
                  <c:v>1.294964E-2</c:v>
                </c:pt>
                <c:pt idx="3704">
                  <c:v>0.156162997</c:v>
                </c:pt>
                <c:pt idx="3705">
                  <c:v>0.222104145</c:v>
                </c:pt>
                <c:pt idx="3706">
                  <c:v>0.22987721699999999</c:v>
                </c:pt>
                <c:pt idx="3707">
                  <c:v>1.7241379000000001E-2</c:v>
                </c:pt>
                <c:pt idx="3708">
                  <c:v>0.13372520199999999</c:v>
                </c:pt>
                <c:pt idx="3709">
                  <c:v>0.28536977499999999</c:v>
                </c:pt>
                <c:pt idx="3710">
                  <c:v>4.2084167999999998E-2</c:v>
                </c:pt>
                <c:pt idx="3711">
                  <c:v>0.14716605899999999</c:v>
                </c:pt>
                <c:pt idx="3712">
                  <c:v>9.4833687E-2</c:v>
                </c:pt>
                <c:pt idx="3713">
                  <c:v>8.5271317999999999E-2</c:v>
                </c:pt>
                <c:pt idx="3714">
                  <c:v>0.14867841400000001</c:v>
                </c:pt>
                <c:pt idx="3715">
                  <c:v>0.234463277</c:v>
                </c:pt>
                <c:pt idx="3716">
                  <c:v>0.218097448</c:v>
                </c:pt>
                <c:pt idx="3717">
                  <c:v>0.263004091</c:v>
                </c:pt>
                <c:pt idx="3718">
                  <c:v>0.27342047899999999</c:v>
                </c:pt>
                <c:pt idx="3719">
                  <c:v>-0.171122995</c:v>
                </c:pt>
                <c:pt idx="3720">
                  <c:v>-6.1176471000000003E-2</c:v>
                </c:pt>
                <c:pt idx="3721">
                  <c:v>0.174351585</c:v>
                </c:pt>
                <c:pt idx="3722">
                  <c:v>0.23864574699999999</c:v>
                </c:pt>
                <c:pt idx="3723">
                  <c:v>3.278689E-3</c:v>
                </c:pt>
                <c:pt idx="3724">
                  <c:v>-4.4453419999999997E-3</c:v>
                </c:pt>
                <c:pt idx="3725">
                  <c:v>0.289099526</c:v>
                </c:pt>
                <c:pt idx="3726">
                  <c:v>-3.7219317000000002E-2</c:v>
                </c:pt>
                <c:pt idx="3727">
                  <c:v>4.4444439999999997E-3</c:v>
                </c:pt>
                <c:pt idx="3728">
                  <c:v>8.4589615000000007E-2</c:v>
                </c:pt>
                <c:pt idx="3729">
                  <c:v>0.15030674799999999</c:v>
                </c:pt>
                <c:pt idx="3730">
                  <c:v>9.5238100000000006E-3</c:v>
                </c:pt>
                <c:pt idx="3731">
                  <c:v>0.189127973</c:v>
                </c:pt>
                <c:pt idx="3732">
                  <c:v>1.1406843999999999E-2</c:v>
                </c:pt>
                <c:pt idx="3733">
                  <c:v>8.2248521000000005E-2</c:v>
                </c:pt>
                <c:pt idx="3734">
                  <c:v>7.9173486000000001E-2</c:v>
                </c:pt>
                <c:pt idx="3735">
                  <c:v>8.3736397000000004E-2</c:v>
                </c:pt>
                <c:pt idx="3736">
                  <c:v>5.5686275E-2</c:v>
                </c:pt>
                <c:pt idx="3737">
                  <c:v>7.5327017999999996E-2</c:v>
                </c:pt>
                <c:pt idx="3738">
                  <c:v>0.108262108</c:v>
                </c:pt>
                <c:pt idx="3739">
                  <c:v>0.138461538</c:v>
                </c:pt>
                <c:pt idx="3740">
                  <c:v>-0.73392592599999995</c:v>
                </c:pt>
                <c:pt idx="3741">
                  <c:v>-4.6774801999999997E-2</c:v>
                </c:pt>
                <c:pt idx="3742">
                  <c:v>0.44157814899999998</c:v>
                </c:pt>
                <c:pt idx="3743">
                  <c:v>3.8709676999999998E-2</c:v>
                </c:pt>
                <c:pt idx="3744">
                  <c:v>4.7471619999999999E-2</c:v>
                </c:pt>
                <c:pt idx="3745">
                  <c:v>0.126509854</c:v>
                </c:pt>
                <c:pt idx="3746">
                  <c:v>-1.5337422999999999E-2</c:v>
                </c:pt>
                <c:pt idx="3747">
                  <c:v>7.1218364000000006E-2</c:v>
                </c:pt>
                <c:pt idx="3748">
                  <c:v>5.747126E-3</c:v>
                </c:pt>
                <c:pt idx="3749">
                  <c:v>3.2899770000000002E-2</c:v>
                </c:pt>
                <c:pt idx="3750">
                  <c:v>5.7971014000000001E-2</c:v>
                </c:pt>
                <c:pt idx="3751">
                  <c:v>4.0145985000000002E-2</c:v>
                </c:pt>
                <c:pt idx="3752">
                  <c:v>2.9567053999999999E-2</c:v>
                </c:pt>
                <c:pt idx="3753">
                  <c:v>0.25648415000000002</c:v>
                </c:pt>
                <c:pt idx="3754">
                  <c:v>0.103015075</c:v>
                </c:pt>
                <c:pt idx="3755">
                  <c:v>6.7321177999999995E-2</c:v>
                </c:pt>
                <c:pt idx="3756">
                  <c:v>0.19756711399999999</c:v>
                </c:pt>
                <c:pt idx="3757">
                  <c:v>-0.24451410700000001</c:v>
                </c:pt>
                <c:pt idx="3758">
                  <c:v>-9.7623635E-2</c:v>
                </c:pt>
                <c:pt idx="3759">
                  <c:v>0.25381355900000002</c:v>
                </c:pt>
                <c:pt idx="3760">
                  <c:v>-9.2342341999999994E-2</c:v>
                </c:pt>
                <c:pt idx="3761">
                  <c:v>-9.9567100000000006E-2</c:v>
                </c:pt>
                <c:pt idx="3762">
                  <c:v>0.116728625</c:v>
                </c:pt>
                <c:pt idx="3763">
                  <c:v>1.0074463000000001E-2</c:v>
                </c:pt>
                <c:pt idx="3764">
                  <c:v>0.445783133</c:v>
                </c:pt>
                <c:pt idx="3765">
                  <c:v>5.7664234000000002E-2</c:v>
                </c:pt>
                <c:pt idx="3766">
                  <c:v>0.21739130400000001</c:v>
                </c:pt>
                <c:pt idx="3767">
                  <c:v>0.12957110599999999</c:v>
                </c:pt>
                <c:pt idx="3768">
                  <c:v>2.9914530000000002E-2</c:v>
                </c:pt>
                <c:pt idx="3769">
                  <c:v>-2.5339367000000002E-2</c:v>
                </c:pt>
                <c:pt idx="3770">
                  <c:v>4.0627886000000002E-2</c:v>
                </c:pt>
                <c:pt idx="3771">
                  <c:v>0.32087227400000001</c:v>
                </c:pt>
                <c:pt idx="3772">
                  <c:v>4.5795171000000003E-2</c:v>
                </c:pt>
                <c:pt idx="3773">
                  <c:v>0.31756756800000002</c:v>
                </c:pt>
                <c:pt idx="3774">
                  <c:v>0.438679245</c:v>
                </c:pt>
                <c:pt idx="3775">
                  <c:v>3.4185082999999998E-2</c:v>
                </c:pt>
                <c:pt idx="3776">
                  <c:v>1.1754828E-2</c:v>
                </c:pt>
                <c:pt idx="3777">
                  <c:v>0.279034691</c:v>
                </c:pt>
                <c:pt idx="3778">
                  <c:v>1.1111111E-2</c:v>
                </c:pt>
                <c:pt idx="3779">
                  <c:v>3.4887217999999998E-2</c:v>
                </c:pt>
                <c:pt idx="3780">
                  <c:v>8.8205127999999994E-2</c:v>
                </c:pt>
                <c:pt idx="3781">
                  <c:v>4.1666666999999998E-2</c:v>
                </c:pt>
                <c:pt idx="3782">
                  <c:v>-0.24750957900000001</c:v>
                </c:pt>
                <c:pt idx="3783">
                  <c:v>0.22132943799999999</c:v>
                </c:pt>
                <c:pt idx="3784">
                  <c:v>0.152785438</c:v>
                </c:pt>
                <c:pt idx="3785">
                  <c:v>-1.1728395000000001E-2</c:v>
                </c:pt>
                <c:pt idx="3786">
                  <c:v>9.4594595000000004E-2</c:v>
                </c:pt>
                <c:pt idx="3787">
                  <c:v>0.31724137899999999</c:v>
                </c:pt>
                <c:pt idx="3788">
                  <c:v>-7.5107300000000002E-3</c:v>
                </c:pt>
                <c:pt idx="3789">
                  <c:v>-1.2711864E-2</c:v>
                </c:pt>
                <c:pt idx="3790">
                  <c:v>-4.0268456000000001E-2</c:v>
                </c:pt>
                <c:pt idx="3791">
                  <c:v>8.0223230000000006E-2</c:v>
                </c:pt>
                <c:pt idx="3792">
                  <c:v>0.164556962</c:v>
                </c:pt>
                <c:pt idx="3793">
                  <c:v>0.161082474</c:v>
                </c:pt>
                <c:pt idx="3794">
                  <c:v>-7.0175439000000006E-2</c:v>
                </c:pt>
                <c:pt idx="3795">
                  <c:v>0.125</c:v>
                </c:pt>
                <c:pt idx="3796">
                  <c:v>2.5236593000000002E-2</c:v>
                </c:pt>
                <c:pt idx="3797">
                  <c:v>0.10249999999999999</c:v>
                </c:pt>
                <c:pt idx="3798">
                  <c:v>8.3870968000000004E-2</c:v>
                </c:pt>
                <c:pt idx="3799">
                  <c:v>9.2045454999999998E-2</c:v>
                </c:pt>
                <c:pt idx="3800">
                  <c:v>-2.1818179999999999E-3</c:v>
                </c:pt>
                <c:pt idx="3801">
                  <c:v>0.20588235299999999</c:v>
                </c:pt>
                <c:pt idx="3802">
                  <c:v>-0.12046444100000001</c:v>
                </c:pt>
                <c:pt idx="3803">
                  <c:v>0.190972222</c:v>
                </c:pt>
                <c:pt idx="3804">
                  <c:v>0.219739292</c:v>
                </c:pt>
                <c:pt idx="3805">
                  <c:v>5.0526316000000002E-2</c:v>
                </c:pt>
                <c:pt idx="3806">
                  <c:v>0.27170418000000002</c:v>
                </c:pt>
                <c:pt idx="3807">
                  <c:v>4.098361E-3</c:v>
                </c:pt>
                <c:pt idx="3808">
                  <c:v>6.8421050000000002E-3</c:v>
                </c:pt>
                <c:pt idx="3809">
                  <c:v>0.14444444400000001</c:v>
                </c:pt>
                <c:pt idx="3810">
                  <c:v>0.12249705499999999</c:v>
                </c:pt>
                <c:pt idx="3811">
                  <c:v>0.209507042</c:v>
                </c:pt>
                <c:pt idx="3812">
                  <c:v>5.7450627999999997E-2</c:v>
                </c:pt>
                <c:pt idx="3813">
                  <c:v>6.4981948999999997E-2</c:v>
                </c:pt>
                <c:pt idx="3814">
                  <c:v>3.3462389000000002E-2</c:v>
                </c:pt>
                <c:pt idx="3815">
                  <c:v>1.3365319000000001E-2</c:v>
                </c:pt>
                <c:pt idx="3816">
                  <c:v>-5.6741572999999997E-2</c:v>
                </c:pt>
                <c:pt idx="3817">
                  <c:v>8.0761904999999995E-2</c:v>
                </c:pt>
                <c:pt idx="3818">
                  <c:v>8.1081080999999999E-2</c:v>
                </c:pt>
                <c:pt idx="3819">
                  <c:v>0.08</c:v>
                </c:pt>
                <c:pt idx="3820">
                  <c:v>5.2726183000000003E-2</c:v>
                </c:pt>
                <c:pt idx="3821">
                  <c:v>5.6840595000000001E-2</c:v>
                </c:pt>
                <c:pt idx="3822">
                  <c:v>2.4835079999999999E-2</c:v>
                </c:pt>
                <c:pt idx="3823">
                  <c:v>9.2258065E-2</c:v>
                </c:pt>
                <c:pt idx="3824">
                  <c:v>0.37642920000000002</c:v>
                </c:pt>
                <c:pt idx="3825">
                  <c:v>0.16600790500000001</c:v>
                </c:pt>
                <c:pt idx="3826">
                  <c:v>0.143694196</c:v>
                </c:pt>
                <c:pt idx="3827">
                  <c:v>-5.7408420000000003E-3</c:v>
                </c:pt>
                <c:pt idx="3828">
                  <c:v>6.5900383000000007E-2</c:v>
                </c:pt>
                <c:pt idx="3829">
                  <c:v>-2.5345622000000002E-2</c:v>
                </c:pt>
                <c:pt idx="3830">
                  <c:v>0.16371681399999999</c:v>
                </c:pt>
                <c:pt idx="3831">
                  <c:v>4.4141251999999999E-2</c:v>
                </c:pt>
                <c:pt idx="3832">
                  <c:v>0.42811501600000001</c:v>
                </c:pt>
                <c:pt idx="3833">
                  <c:v>0.22281261099999999</c:v>
                </c:pt>
                <c:pt idx="3834">
                  <c:v>1.9762846000000001E-2</c:v>
                </c:pt>
                <c:pt idx="3835">
                  <c:v>5.7180850999999998E-2</c:v>
                </c:pt>
                <c:pt idx="3836">
                  <c:v>-9.7770153999999998E-2</c:v>
                </c:pt>
                <c:pt idx="3837">
                  <c:v>-2.2727272999999999E-2</c:v>
                </c:pt>
                <c:pt idx="3838">
                  <c:v>-9.337349E-3</c:v>
                </c:pt>
                <c:pt idx="3839">
                  <c:v>-5.5555600000000002E-4</c:v>
                </c:pt>
                <c:pt idx="3840">
                  <c:v>0.203125</c:v>
                </c:pt>
                <c:pt idx="3841">
                  <c:v>0.10604559</c:v>
                </c:pt>
                <c:pt idx="3842">
                  <c:v>4.9530591999999998E-2</c:v>
                </c:pt>
                <c:pt idx="3843">
                  <c:v>0.115359477</c:v>
                </c:pt>
                <c:pt idx="3844">
                  <c:v>5.8221024000000003E-2</c:v>
                </c:pt>
                <c:pt idx="3845">
                  <c:v>0.143125</c:v>
                </c:pt>
                <c:pt idx="3846">
                  <c:v>8.6021504999999998E-2</c:v>
                </c:pt>
                <c:pt idx="3847">
                  <c:v>0.114384003</c:v>
                </c:pt>
                <c:pt idx="3848">
                  <c:v>-1.6875000000000001E-2</c:v>
                </c:pt>
                <c:pt idx="3849">
                  <c:v>4.5595054000000003E-2</c:v>
                </c:pt>
                <c:pt idx="3850">
                  <c:v>9.7919217000000003E-2</c:v>
                </c:pt>
                <c:pt idx="3851">
                  <c:v>0.127819549</c:v>
                </c:pt>
                <c:pt idx="3852">
                  <c:v>-3.2921811000000002E-2</c:v>
                </c:pt>
                <c:pt idx="3853">
                  <c:v>-5.8668230000000002E-3</c:v>
                </c:pt>
                <c:pt idx="3854">
                  <c:v>-1.3114753999999999E-2</c:v>
                </c:pt>
                <c:pt idx="3855">
                  <c:v>0.103528051</c:v>
                </c:pt>
                <c:pt idx="3856">
                  <c:v>0.120728291</c:v>
                </c:pt>
                <c:pt idx="3857">
                  <c:v>6.0816012000000003E-2</c:v>
                </c:pt>
                <c:pt idx="3858">
                  <c:v>2.2720199E-2</c:v>
                </c:pt>
                <c:pt idx="3859">
                  <c:v>3.1040000000000002E-2</c:v>
                </c:pt>
                <c:pt idx="3860">
                  <c:v>0.120930233</c:v>
                </c:pt>
                <c:pt idx="3861">
                  <c:v>0.108270677</c:v>
                </c:pt>
                <c:pt idx="3862">
                  <c:v>-7.0751736999999995E-2</c:v>
                </c:pt>
                <c:pt idx="3863">
                  <c:v>-2.3800078999999998E-2</c:v>
                </c:pt>
                <c:pt idx="3864">
                  <c:v>7.1942450000000002E-3</c:v>
                </c:pt>
                <c:pt idx="3865">
                  <c:v>3.3018868E-2</c:v>
                </c:pt>
                <c:pt idx="3866">
                  <c:v>0.28971962600000001</c:v>
                </c:pt>
                <c:pt idx="3867">
                  <c:v>-3.4090909999999999E-3</c:v>
                </c:pt>
                <c:pt idx="3868">
                  <c:v>-1.2191581999999999E-2</c:v>
                </c:pt>
                <c:pt idx="3869">
                  <c:v>9.6842104999999998E-2</c:v>
                </c:pt>
                <c:pt idx="3870">
                  <c:v>-0.41499999999999998</c:v>
                </c:pt>
                <c:pt idx="3871">
                  <c:v>2.827381E-2</c:v>
                </c:pt>
                <c:pt idx="3872">
                  <c:v>6.9138664000000002E-2</c:v>
                </c:pt>
                <c:pt idx="3873">
                  <c:v>0.10096670200000001</c:v>
                </c:pt>
                <c:pt idx="3874">
                  <c:v>5.2220049999999997E-2</c:v>
                </c:pt>
                <c:pt idx="3875">
                  <c:v>8.9194498999999997E-2</c:v>
                </c:pt>
                <c:pt idx="3876">
                  <c:v>0.11815562</c:v>
                </c:pt>
                <c:pt idx="3877">
                  <c:v>3.4657649999999998E-2</c:v>
                </c:pt>
                <c:pt idx="3878">
                  <c:v>2.7982327000000001E-2</c:v>
                </c:pt>
                <c:pt idx="3879">
                  <c:v>0.100995733</c:v>
                </c:pt>
                <c:pt idx="3880">
                  <c:v>0.44948186499999998</c:v>
                </c:pt>
                <c:pt idx="3881">
                  <c:v>5.3479011E-2</c:v>
                </c:pt>
                <c:pt idx="3882">
                  <c:v>5.3289474000000003E-2</c:v>
                </c:pt>
                <c:pt idx="3883">
                  <c:v>0.32249322499999999</c:v>
                </c:pt>
                <c:pt idx="3884">
                  <c:v>6.7476383000000001E-2</c:v>
                </c:pt>
                <c:pt idx="3885">
                  <c:v>0.17115177600000001</c:v>
                </c:pt>
                <c:pt idx="3886">
                  <c:v>4.1119860000000001E-2</c:v>
                </c:pt>
                <c:pt idx="3887">
                  <c:v>1.4804202000000001E-2</c:v>
                </c:pt>
                <c:pt idx="3888">
                  <c:v>-9.7264440000000008E-3</c:v>
                </c:pt>
                <c:pt idx="3889">
                  <c:v>-3.595506E-3</c:v>
                </c:pt>
                <c:pt idx="3890">
                  <c:v>7.5704225E-2</c:v>
                </c:pt>
                <c:pt idx="3891">
                  <c:v>0.15584415600000001</c:v>
                </c:pt>
                <c:pt idx="3892">
                  <c:v>0.396313364</c:v>
                </c:pt>
                <c:pt idx="3893">
                  <c:v>0.15506329099999999</c:v>
                </c:pt>
                <c:pt idx="3894">
                  <c:v>5.6794055000000003E-2</c:v>
                </c:pt>
                <c:pt idx="3895">
                  <c:v>8.5285847999999997E-2</c:v>
                </c:pt>
                <c:pt idx="3896">
                  <c:v>9.0211131999999999E-2</c:v>
                </c:pt>
                <c:pt idx="3897">
                  <c:v>0.159447005</c:v>
                </c:pt>
                <c:pt idx="3898">
                  <c:v>-6.3829786999999999E-2</c:v>
                </c:pt>
                <c:pt idx="3899">
                  <c:v>0</c:v>
                </c:pt>
                <c:pt idx="3900">
                  <c:v>-1.9189765000000001E-2</c:v>
                </c:pt>
                <c:pt idx="3901">
                  <c:v>-0.14893617000000001</c:v>
                </c:pt>
                <c:pt idx="3902">
                  <c:v>3.7174721000000001E-2</c:v>
                </c:pt>
                <c:pt idx="3903">
                  <c:v>-5.4545455E-2</c:v>
                </c:pt>
                <c:pt idx="3904">
                  <c:v>-3.4375000000000003E-2</c:v>
                </c:pt>
                <c:pt idx="3905">
                  <c:v>9.967231E-2</c:v>
                </c:pt>
                <c:pt idx="3906">
                  <c:v>-0.23134328400000001</c:v>
                </c:pt>
                <c:pt idx="3907">
                  <c:v>-0.25201938600000001</c:v>
                </c:pt>
                <c:pt idx="3908">
                  <c:v>-5.1150900000000001E-3</c:v>
                </c:pt>
                <c:pt idx="3909">
                  <c:v>-6.6666666999999999E-2</c:v>
                </c:pt>
                <c:pt idx="3910">
                  <c:v>2.9752066000000001E-2</c:v>
                </c:pt>
                <c:pt idx="3911">
                  <c:v>9.8571429000000002E-2</c:v>
                </c:pt>
                <c:pt idx="3912">
                  <c:v>0.14898989900000001</c:v>
                </c:pt>
                <c:pt idx="3913">
                  <c:v>-6.6666666999999999E-2</c:v>
                </c:pt>
                <c:pt idx="3914">
                  <c:v>5.3012047999999999E-2</c:v>
                </c:pt>
                <c:pt idx="3915">
                  <c:v>-4.62963E-3</c:v>
                </c:pt>
                <c:pt idx="3916">
                  <c:v>-6.5547128999999996E-2</c:v>
                </c:pt>
                <c:pt idx="3917">
                  <c:v>4.0336134000000003E-2</c:v>
                </c:pt>
                <c:pt idx="3918">
                  <c:v>0.17178391000000001</c:v>
                </c:pt>
                <c:pt idx="3919">
                  <c:v>5.6603774000000003E-2</c:v>
                </c:pt>
                <c:pt idx="3920">
                  <c:v>-1.1637573E-2</c:v>
                </c:pt>
                <c:pt idx="3921">
                  <c:v>3.2372143999999999E-2</c:v>
                </c:pt>
                <c:pt idx="3922">
                  <c:v>0.59562841499999997</c:v>
                </c:pt>
                <c:pt idx="3923">
                  <c:v>9.6982760000000005E-3</c:v>
                </c:pt>
                <c:pt idx="3924">
                  <c:v>0.288721805</c:v>
                </c:pt>
                <c:pt idx="3925">
                  <c:v>0.108018555</c:v>
                </c:pt>
                <c:pt idx="3926">
                  <c:v>-9.3841640000000004E-3</c:v>
                </c:pt>
                <c:pt idx="3927">
                  <c:v>0.13377049199999999</c:v>
                </c:pt>
                <c:pt idx="3928">
                  <c:v>-6.4665127000000003E-2</c:v>
                </c:pt>
                <c:pt idx="3929">
                  <c:v>6.2671369999999999E-3</c:v>
                </c:pt>
                <c:pt idx="3930">
                  <c:v>0.10081743899999999</c:v>
                </c:pt>
                <c:pt idx="3931">
                  <c:v>3.8585209000000002E-2</c:v>
                </c:pt>
                <c:pt idx="3932">
                  <c:v>5.2059231999999997E-2</c:v>
                </c:pt>
                <c:pt idx="3933">
                  <c:v>0.15</c:v>
                </c:pt>
                <c:pt idx="3934">
                  <c:v>-0.12888888900000001</c:v>
                </c:pt>
                <c:pt idx="3935">
                  <c:v>0.114864865</c:v>
                </c:pt>
                <c:pt idx="3936">
                  <c:v>-2.0437956E-2</c:v>
                </c:pt>
                <c:pt idx="3937">
                  <c:v>7.1969696999999999E-2</c:v>
                </c:pt>
                <c:pt idx="3938">
                  <c:v>6.8376067999999998E-2</c:v>
                </c:pt>
                <c:pt idx="3939">
                  <c:v>-4.1269841000000002E-2</c:v>
                </c:pt>
                <c:pt idx="3940">
                  <c:v>7.4766355000000007E-2</c:v>
                </c:pt>
                <c:pt idx="3941">
                  <c:v>-2.8701595E-2</c:v>
                </c:pt>
                <c:pt idx="3942">
                  <c:v>-5.6000000000000001E-2</c:v>
                </c:pt>
                <c:pt idx="3943">
                  <c:v>0.100526956</c:v>
                </c:pt>
                <c:pt idx="3944">
                  <c:v>8.5625000000000007E-2</c:v>
                </c:pt>
                <c:pt idx="3945">
                  <c:v>0.50733659399999997</c:v>
                </c:pt>
                <c:pt idx="3946">
                  <c:v>2.0588235E-2</c:v>
                </c:pt>
                <c:pt idx="3947">
                  <c:v>9.5208071000000005E-2</c:v>
                </c:pt>
                <c:pt idx="3948">
                  <c:v>6.0897435999999999E-2</c:v>
                </c:pt>
                <c:pt idx="3949">
                  <c:v>5.1401869000000003E-2</c:v>
                </c:pt>
                <c:pt idx="3950">
                  <c:v>5.0578654000000001E-2</c:v>
                </c:pt>
                <c:pt idx="3951">
                  <c:v>-6.0465115999999999E-2</c:v>
                </c:pt>
                <c:pt idx="3952">
                  <c:v>-4.9801674999999997E-2</c:v>
                </c:pt>
                <c:pt idx="3953">
                  <c:v>0.22155172400000001</c:v>
                </c:pt>
                <c:pt idx="3954">
                  <c:v>1.4412417E-2</c:v>
                </c:pt>
                <c:pt idx="3955">
                  <c:v>-4.6464645999999998E-2</c:v>
                </c:pt>
                <c:pt idx="3956">
                  <c:v>5.8888889E-2</c:v>
                </c:pt>
                <c:pt idx="3957">
                  <c:v>0.19170984499999999</c:v>
                </c:pt>
                <c:pt idx="3958">
                  <c:v>-1.736111E-3</c:v>
                </c:pt>
                <c:pt idx="3959">
                  <c:v>-1.8382353000000001E-2</c:v>
                </c:pt>
                <c:pt idx="3960">
                  <c:v>1.7964072000000001E-2</c:v>
                </c:pt>
                <c:pt idx="3961">
                  <c:v>-1.9480519000000002E-2</c:v>
                </c:pt>
                <c:pt idx="3962">
                  <c:v>-8.7719300000000007E-3</c:v>
                </c:pt>
                <c:pt idx="3963">
                  <c:v>0.30952381000000001</c:v>
                </c:pt>
                <c:pt idx="3964">
                  <c:v>4.0295359000000003E-2</c:v>
                </c:pt>
                <c:pt idx="3965">
                  <c:v>9.6132597E-2</c:v>
                </c:pt>
                <c:pt idx="3966">
                  <c:v>9.9082568999999995E-2</c:v>
                </c:pt>
                <c:pt idx="3967">
                  <c:v>0.162396874</c:v>
                </c:pt>
                <c:pt idx="3968">
                  <c:v>-8.9285709999999997E-3</c:v>
                </c:pt>
                <c:pt idx="3969">
                  <c:v>6.9499017999999996E-2</c:v>
                </c:pt>
                <c:pt idx="3970">
                  <c:v>0.129123711</c:v>
                </c:pt>
                <c:pt idx="3971">
                  <c:v>0</c:v>
                </c:pt>
                <c:pt idx="3972">
                  <c:v>7.9166666999999996E-2</c:v>
                </c:pt>
                <c:pt idx="3973">
                  <c:v>-0.21221532100000001</c:v>
                </c:pt>
                <c:pt idx="3974">
                  <c:v>0.172261158</c:v>
                </c:pt>
                <c:pt idx="3975">
                  <c:v>1.9918515000000001E-2</c:v>
                </c:pt>
                <c:pt idx="3976">
                  <c:v>-1.4999999999999999E-2</c:v>
                </c:pt>
                <c:pt idx="3977">
                  <c:v>0.12688172</c:v>
                </c:pt>
                <c:pt idx="3978">
                  <c:v>0.289111389</c:v>
                </c:pt>
                <c:pt idx="3979">
                  <c:v>0.107639875</c:v>
                </c:pt>
                <c:pt idx="3980">
                  <c:v>0.133333333</c:v>
                </c:pt>
                <c:pt idx="3981">
                  <c:v>9.0909090999999997E-2</c:v>
                </c:pt>
                <c:pt idx="3982">
                  <c:v>-4.5936395999999997E-2</c:v>
                </c:pt>
                <c:pt idx="3983">
                  <c:v>-8.9947089999999993E-2</c:v>
                </c:pt>
                <c:pt idx="3984">
                  <c:v>-0.2</c:v>
                </c:pt>
                <c:pt idx="3985">
                  <c:v>0.140236686</c:v>
                </c:pt>
                <c:pt idx="3986">
                  <c:v>9.4527363000000003E-2</c:v>
                </c:pt>
                <c:pt idx="3987">
                  <c:v>0.31739130399999999</c:v>
                </c:pt>
                <c:pt idx="3988">
                  <c:v>2.7055151E-2</c:v>
                </c:pt>
                <c:pt idx="3989">
                  <c:v>3.3057850999999999E-2</c:v>
                </c:pt>
                <c:pt idx="3990">
                  <c:v>1.6321656E-2</c:v>
                </c:pt>
                <c:pt idx="3991">
                  <c:v>0.14715719099999999</c:v>
                </c:pt>
                <c:pt idx="3992">
                  <c:v>-1.0248902000000001E-2</c:v>
                </c:pt>
                <c:pt idx="3993">
                  <c:v>-4.573171E-3</c:v>
                </c:pt>
                <c:pt idx="3994">
                  <c:v>-0.34018301499999998</c:v>
                </c:pt>
                <c:pt idx="3995">
                  <c:v>0.14237288100000001</c:v>
                </c:pt>
                <c:pt idx="3996">
                  <c:v>-0.113043478</c:v>
                </c:pt>
                <c:pt idx="3997">
                  <c:v>0.19047618999999999</c:v>
                </c:pt>
                <c:pt idx="3998">
                  <c:v>0.185873606</c:v>
                </c:pt>
                <c:pt idx="3999">
                  <c:v>0.123321123</c:v>
                </c:pt>
                <c:pt idx="4000">
                  <c:v>-9.4117650000000008E-3</c:v>
                </c:pt>
                <c:pt idx="4001">
                  <c:v>4.2707493999999999E-2</c:v>
                </c:pt>
                <c:pt idx="4002">
                  <c:v>0.43396226399999999</c:v>
                </c:pt>
                <c:pt idx="4003">
                  <c:v>1.4393420000000001E-2</c:v>
                </c:pt>
                <c:pt idx="4004">
                  <c:v>-2.0408163E-2</c:v>
                </c:pt>
                <c:pt idx="4005">
                  <c:v>2.6178010000000002E-2</c:v>
                </c:pt>
                <c:pt idx="4006">
                  <c:v>-2.0968547000000001E-2</c:v>
                </c:pt>
                <c:pt idx="4007">
                  <c:v>0.44010416699999999</c:v>
                </c:pt>
                <c:pt idx="4008">
                  <c:v>0.112931034</c:v>
                </c:pt>
                <c:pt idx="4009">
                  <c:v>-0.28717948700000001</c:v>
                </c:pt>
                <c:pt idx="4010">
                  <c:v>0.377118644</c:v>
                </c:pt>
                <c:pt idx="4011">
                  <c:v>-7.4250357000000003E-2</c:v>
                </c:pt>
                <c:pt idx="4012">
                  <c:v>6.9767441999999999E-2</c:v>
                </c:pt>
                <c:pt idx="4013">
                  <c:v>0.20747889</c:v>
                </c:pt>
                <c:pt idx="4014">
                  <c:v>0.12446351899999999</c:v>
                </c:pt>
                <c:pt idx="4015">
                  <c:v>-0.11818181799999999</c:v>
                </c:pt>
                <c:pt idx="4016">
                  <c:v>0.36801541399999999</c:v>
                </c:pt>
                <c:pt idx="4017">
                  <c:v>-1.7117614999999999E-2</c:v>
                </c:pt>
                <c:pt idx="4018">
                  <c:v>0.252417795</c:v>
                </c:pt>
                <c:pt idx="4019">
                  <c:v>-8.9820360000000005E-3</c:v>
                </c:pt>
                <c:pt idx="4020">
                  <c:v>6.4516129000000005E-2</c:v>
                </c:pt>
                <c:pt idx="4021">
                  <c:v>0.04</c:v>
                </c:pt>
                <c:pt idx="4022">
                  <c:v>0.28105302199999999</c:v>
                </c:pt>
                <c:pt idx="4023">
                  <c:v>0.31398601399999998</c:v>
                </c:pt>
                <c:pt idx="4024">
                  <c:v>0.24683544299999999</c:v>
                </c:pt>
                <c:pt idx="4025">
                  <c:v>-1.3333332999999999E-2</c:v>
                </c:pt>
                <c:pt idx="4026">
                  <c:v>-4.7619047999999997E-2</c:v>
                </c:pt>
                <c:pt idx="4027">
                  <c:v>0.114851485</c:v>
                </c:pt>
                <c:pt idx="4028">
                  <c:v>0.11379310300000001</c:v>
                </c:pt>
                <c:pt idx="4029">
                  <c:v>4.4407895000000003E-2</c:v>
                </c:pt>
                <c:pt idx="4030">
                  <c:v>0.23339658399999999</c:v>
                </c:pt>
                <c:pt idx="4031">
                  <c:v>0.24422843299999999</c:v>
                </c:pt>
                <c:pt idx="4032">
                  <c:v>0.164484452</c:v>
                </c:pt>
                <c:pt idx="4033">
                  <c:v>0.14189944099999999</c:v>
                </c:pt>
                <c:pt idx="4034">
                  <c:v>0.16959064300000001</c:v>
                </c:pt>
                <c:pt idx="4035">
                  <c:v>8.5337469999999995E-3</c:v>
                </c:pt>
                <c:pt idx="4036">
                  <c:v>4.0120360000000001E-3</c:v>
                </c:pt>
                <c:pt idx="4037">
                  <c:v>0.15328994900000001</c:v>
                </c:pt>
                <c:pt idx="4038">
                  <c:v>-2.3638968E-2</c:v>
                </c:pt>
                <c:pt idx="4039">
                  <c:v>7.2887650999999998E-2</c:v>
                </c:pt>
                <c:pt idx="4040">
                  <c:v>-9.2024540000000005E-3</c:v>
                </c:pt>
                <c:pt idx="4041">
                  <c:v>-1.1933169999999999E-3</c:v>
                </c:pt>
                <c:pt idx="4042">
                  <c:v>1.2889365999999999E-2</c:v>
                </c:pt>
                <c:pt idx="4043">
                  <c:v>0.46520146499999998</c:v>
                </c:pt>
                <c:pt idx="4044">
                  <c:v>0.14047287899999999</c:v>
                </c:pt>
                <c:pt idx="4045">
                  <c:v>9.9787686E-2</c:v>
                </c:pt>
                <c:pt idx="4046">
                  <c:v>3.1496062999999998E-2</c:v>
                </c:pt>
                <c:pt idx="4047">
                  <c:v>0.38161559900000003</c:v>
                </c:pt>
                <c:pt idx="4048">
                  <c:v>8.7412587E-2</c:v>
                </c:pt>
                <c:pt idx="4049">
                  <c:v>-4.7524752000000003E-2</c:v>
                </c:pt>
                <c:pt idx="4050">
                  <c:v>-8.6335048999999997E-2</c:v>
                </c:pt>
                <c:pt idx="4051">
                  <c:v>-1.8181817999999999E-2</c:v>
                </c:pt>
                <c:pt idx="4052">
                  <c:v>0.17458432300000001</c:v>
                </c:pt>
                <c:pt idx="4053">
                  <c:v>0.57342657299999999</c:v>
                </c:pt>
                <c:pt idx="4054">
                  <c:v>-1.5673981E-2</c:v>
                </c:pt>
                <c:pt idx="4055">
                  <c:v>0.25728559499999998</c:v>
                </c:pt>
                <c:pt idx="4056">
                  <c:v>6.1249999999999999E-2</c:v>
                </c:pt>
                <c:pt idx="4057">
                  <c:v>-3.6363635999999998E-2</c:v>
                </c:pt>
                <c:pt idx="4058">
                  <c:v>6.4705882000000006E-2</c:v>
                </c:pt>
                <c:pt idx="4059">
                  <c:v>0.23936354200000001</c:v>
                </c:pt>
                <c:pt idx="4060">
                  <c:v>0.110706861</c:v>
                </c:pt>
                <c:pt idx="4061">
                  <c:v>3.327787E-3</c:v>
                </c:pt>
                <c:pt idx="4062">
                  <c:v>9.3457939999999993E-3</c:v>
                </c:pt>
                <c:pt idx="4063">
                  <c:v>-0.109929078</c:v>
                </c:pt>
                <c:pt idx="4064">
                  <c:v>-5.6603770000000003E-3</c:v>
                </c:pt>
                <c:pt idx="4065">
                  <c:v>9.8552721999999995E-2</c:v>
                </c:pt>
                <c:pt idx="4066">
                  <c:v>5.7113188000000002E-2</c:v>
                </c:pt>
                <c:pt idx="4067">
                  <c:v>6.5022421999999996E-2</c:v>
                </c:pt>
                <c:pt idx="4068">
                  <c:v>2.7419354999999999E-2</c:v>
                </c:pt>
                <c:pt idx="4069">
                  <c:v>9.2737429999999996E-2</c:v>
                </c:pt>
                <c:pt idx="4070">
                  <c:v>0.37076923099999998</c:v>
                </c:pt>
                <c:pt idx="4071">
                  <c:v>7.8521939999999998E-2</c:v>
                </c:pt>
                <c:pt idx="4072">
                  <c:v>1.5243902E-2</c:v>
                </c:pt>
                <c:pt idx="4073">
                  <c:v>-1.0416666999999999E-2</c:v>
                </c:pt>
                <c:pt idx="4074">
                  <c:v>4.8399999999999999E-2</c:v>
                </c:pt>
                <c:pt idx="4075">
                  <c:v>9.8915123999999993E-2</c:v>
                </c:pt>
                <c:pt idx="4076">
                  <c:v>-0.24513618700000001</c:v>
                </c:pt>
                <c:pt idx="4077">
                  <c:v>-3.294118E-3</c:v>
                </c:pt>
                <c:pt idx="4078">
                  <c:v>-8.1885856000000007E-2</c:v>
                </c:pt>
                <c:pt idx="4079">
                  <c:v>-1.2357724E-2</c:v>
                </c:pt>
                <c:pt idx="4080">
                  <c:v>2.7874564000000001E-2</c:v>
                </c:pt>
                <c:pt idx="4081">
                  <c:v>0.26921739099999997</c:v>
                </c:pt>
                <c:pt idx="4082">
                  <c:v>2.3255814E-2</c:v>
                </c:pt>
                <c:pt idx="4083">
                  <c:v>-0.22270916299999999</c:v>
                </c:pt>
                <c:pt idx="4084">
                  <c:v>0.29339207</c:v>
                </c:pt>
                <c:pt idx="4085">
                  <c:v>-4.1879939999999996E-3</c:v>
                </c:pt>
                <c:pt idx="4086">
                  <c:v>5.2755905999999998E-2</c:v>
                </c:pt>
                <c:pt idx="4087">
                  <c:v>0.13947368399999999</c:v>
                </c:pt>
                <c:pt idx="4088">
                  <c:v>8.0897704000000001E-2</c:v>
                </c:pt>
                <c:pt idx="4089">
                  <c:v>7.8560939999999996E-2</c:v>
                </c:pt>
                <c:pt idx="4090">
                  <c:v>0.13984575799999999</c:v>
                </c:pt>
                <c:pt idx="4091">
                  <c:v>2.2388060000000001E-2</c:v>
                </c:pt>
                <c:pt idx="4092">
                  <c:v>0.16629464299999999</c:v>
                </c:pt>
                <c:pt idx="4093">
                  <c:v>6.0311284E-2</c:v>
                </c:pt>
                <c:pt idx="4094">
                  <c:v>0.372159091</c:v>
                </c:pt>
                <c:pt idx="4095">
                  <c:v>0.12290730900000001</c:v>
                </c:pt>
                <c:pt idx="4096">
                  <c:v>-3.7627268999999998E-2</c:v>
                </c:pt>
                <c:pt idx="4097">
                  <c:v>0.19152661100000001</c:v>
                </c:pt>
                <c:pt idx="4098">
                  <c:v>1.2847966000000001E-2</c:v>
                </c:pt>
                <c:pt idx="4099">
                  <c:v>0.12687585300000001</c:v>
                </c:pt>
                <c:pt idx="4100">
                  <c:v>-5.7692307999999998E-2</c:v>
                </c:pt>
                <c:pt idx="4101">
                  <c:v>4.4481512000000001E-2</c:v>
                </c:pt>
                <c:pt idx="4102">
                  <c:v>0.31060606099999999</c:v>
                </c:pt>
                <c:pt idx="4103">
                  <c:v>0.111111111</c:v>
                </c:pt>
                <c:pt idx="4104">
                  <c:v>0.18967921900000001</c:v>
                </c:pt>
                <c:pt idx="4105">
                  <c:v>-7.698229E-3</c:v>
                </c:pt>
                <c:pt idx="4106">
                  <c:v>3.1746032E-2</c:v>
                </c:pt>
                <c:pt idx="4107">
                  <c:v>-5.7923496999999997E-2</c:v>
                </c:pt>
                <c:pt idx="4108">
                  <c:v>0.26321467100000001</c:v>
                </c:pt>
                <c:pt idx="4109">
                  <c:v>6.4653339000000004E-2</c:v>
                </c:pt>
                <c:pt idx="4110">
                  <c:v>0.23820754699999999</c:v>
                </c:pt>
                <c:pt idx="4111">
                  <c:v>5.9534884000000003E-2</c:v>
                </c:pt>
                <c:pt idx="4112">
                  <c:v>0</c:v>
                </c:pt>
                <c:pt idx="4113">
                  <c:v>0.38596491199999999</c:v>
                </c:pt>
                <c:pt idx="4114">
                  <c:v>0.11705882400000001</c:v>
                </c:pt>
                <c:pt idx="4115">
                  <c:v>1.8386108000000002E-2</c:v>
                </c:pt>
                <c:pt idx="4116">
                  <c:v>0.17117117100000001</c:v>
                </c:pt>
                <c:pt idx="4117">
                  <c:v>3.7158469999999999E-2</c:v>
                </c:pt>
                <c:pt idx="4118">
                  <c:v>7.1723000999999995E-2</c:v>
                </c:pt>
                <c:pt idx="4119">
                  <c:v>-1.1771995E-2</c:v>
                </c:pt>
                <c:pt idx="4120">
                  <c:v>-5.8823529999999999E-3</c:v>
                </c:pt>
                <c:pt idx="4121">
                  <c:v>3.6697248000000002E-2</c:v>
                </c:pt>
                <c:pt idx="4122">
                  <c:v>0.30993239700000003</c:v>
                </c:pt>
                <c:pt idx="4123">
                  <c:v>5.6307129999999997E-2</c:v>
                </c:pt>
                <c:pt idx="4124">
                  <c:v>8.7912087999999999E-2</c:v>
                </c:pt>
                <c:pt idx="4125">
                  <c:v>8.7155963000000003E-2</c:v>
                </c:pt>
                <c:pt idx="4126">
                  <c:v>0.25</c:v>
                </c:pt>
                <c:pt idx="4127">
                  <c:v>-1.1949685999999999E-2</c:v>
                </c:pt>
                <c:pt idx="4128">
                  <c:v>9.3406592999999996E-2</c:v>
                </c:pt>
                <c:pt idx="4129">
                  <c:v>-5.1305589999999998E-2</c:v>
                </c:pt>
                <c:pt idx="4130">
                  <c:v>0.103968254</c:v>
                </c:pt>
                <c:pt idx="4131">
                  <c:v>1.5449437999999999E-2</c:v>
                </c:pt>
                <c:pt idx="4132">
                  <c:v>8.1300810000000008E-3</c:v>
                </c:pt>
                <c:pt idx="4133">
                  <c:v>9.0568394999999996E-2</c:v>
                </c:pt>
                <c:pt idx="4134">
                  <c:v>2.0844189999999999E-2</c:v>
                </c:pt>
                <c:pt idx="4135">
                  <c:v>6.4516129000000005E-2</c:v>
                </c:pt>
                <c:pt idx="4136">
                  <c:v>4.9465241E-2</c:v>
                </c:pt>
                <c:pt idx="4137">
                  <c:v>2.9069769999999998E-3</c:v>
                </c:pt>
                <c:pt idx="4138">
                  <c:v>6.2072112999999998E-2</c:v>
                </c:pt>
                <c:pt idx="4139">
                  <c:v>5.8823528999999999E-2</c:v>
                </c:pt>
                <c:pt idx="4140">
                  <c:v>-0.23226042399999999</c:v>
                </c:pt>
                <c:pt idx="4141">
                  <c:v>0.18918918900000001</c:v>
                </c:pt>
                <c:pt idx="4142">
                  <c:v>2.9729729999999999E-2</c:v>
                </c:pt>
                <c:pt idx="4143">
                  <c:v>7.3059361000000003E-2</c:v>
                </c:pt>
                <c:pt idx="4144">
                  <c:v>6.3348420000000003E-3</c:v>
                </c:pt>
                <c:pt idx="4145">
                  <c:v>4.1810344999999999E-2</c:v>
                </c:pt>
                <c:pt idx="4146">
                  <c:v>4.5380213000000003E-2</c:v>
                </c:pt>
                <c:pt idx="4147">
                  <c:v>4.3386242999999998E-2</c:v>
                </c:pt>
                <c:pt idx="4148">
                  <c:v>2.9126214000000001E-2</c:v>
                </c:pt>
                <c:pt idx="4149">
                  <c:v>0.227934045</c:v>
                </c:pt>
                <c:pt idx="4150">
                  <c:v>0.17155963299999999</c:v>
                </c:pt>
                <c:pt idx="4151">
                  <c:v>-5.4421769000000002E-2</c:v>
                </c:pt>
                <c:pt idx="4152">
                  <c:v>3.9119804000000001E-2</c:v>
                </c:pt>
                <c:pt idx="4153">
                  <c:v>8.2874449000000003E-2</c:v>
                </c:pt>
                <c:pt idx="4154">
                  <c:v>-4.0650407E-2</c:v>
                </c:pt>
                <c:pt idx="4155">
                  <c:v>0.19080919099999999</c:v>
                </c:pt>
                <c:pt idx="4156">
                  <c:v>-1.9083968999999999E-2</c:v>
                </c:pt>
                <c:pt idx="4157">
                  <c:v>5.2100840000000002E-2</c:v>
                </c:pt>
                <c:pt idx="4158">
                  <c:v>7.3036793000000003E-2</c:v>
                </c:pt>
                <c:pt idx="4159">
                  <c:v>0.45348837199999997</c:v>
                </c:pt>
                <c:pt idx="4160">
                  <c:v>0.25970149300000001</c:v>
                </c:pt>
                <c:pt idx="4161">
                  <c:v>0.16521739099999999</c:v>
                </c:pt>
                <c:pt idx="4162">
                  <c:v>9.8983650000000006E-2</c:v>
                </c:pt>
                <c:pt idx="4163">
                  <c:v>-4.4943820000000002E-2</c:v>
                </c:pt>
                <c:pt idx="4164">
                  <c:v>-8.9518414000000004E-2</c:v>
                </c:pt>
                <c:pt idx="4165">
                  <c:v>4.3968871999999999E-2</c:v>
                </c:pt>
                <c:pt idx="4166">
                  <c:v>0.12903225800000001</c:v>
                </c:pt>
                <c:pt idx="4167">
                  <c:v>8.5673146000000006E-2</c:v>
                </c:pt>
                <c:pt idx="4168">
                  <c:v>4.2406877000000003E-2</c:v>
                </c:pt>
                <c:pt idx="4169">
                  <c:v>-2.0202020000000001E-2</c:v>
                </c:pt>
                <c:pt idx="4170">
                  <c:v>5.0311849999999998E-2</c:v>
                </c:pt>
                <c:pt idx="4171">
                  <c:v>0.195283714</c:v>
                </c:pt>
                <c:pt idx="4172">
                  <c:v>0.10265183899999999</c:v>
                </c:pt>
                <c:pt idx="4173">
                  <c:v>7.3333333000000001E-2</c:v>
                </c:pt>
                <c:pt idx="4174">
                  <c:v>0.125857003</c:v>
                </c:pt>
                <c:pt idx="4175">
                  <c:v>9.3273543E-2</c:v>
                </c:pt>
                <c:pt idx="4176">
                  <c:v>3.1830239000000003E-2</c:v>
                </c:pt>
                <c:pt idx="4177">
                  <c:v>0.27020201999999999</c:v>
                </c:pt>
                <c:pt idx="4178">
                  <c:v>6.6066838000000003E-2</c:v>
                </c:pt>
                <c:pt idx="4179">
                  <c:v>0.26666666700000002</c:v>
                </c:pt>
                <c:pt idx="4180">
                  <c:v>0.14411764699999999</c:v>
                </c:pt>
                <c:pt idx="4181">
                  <c:v>0.67682926799999998</c:v>
                </c:pt>
                <c:pt idx="4182">
                  <c:v>-3.5024155000000001E-2</c:v>
                </c:pt>
                <c:pt idx="4183">
                  <c:v>0.50913242000000003</c:v>
                </c:pt>
                <c:pt idx="4184">
                  <c:v>8.2352940999999999E-2</c:v>
                </c:pt>
                <c:pt idx="4185">
                  <c:v>0.27314814799999998</c:v>
                </c:pt>
                <c:pt idx="4186">
                  <c:v>0.123489426</c:v>
                </c:pt>
                <c:pt idx="4187">
                  <c:v>0.23556132399999999</c:v>
                </c:pt>
                <c:pt idx="4188">
                  <c:v>-0.10714285699999999</c:v>
                </c:pt>
                <c:pt idx="4189">
                  <c:v>3.8514443000000002E-2</c:v>
                </c:pt>
                <c:pt idx="4190">
                  <c:v>0.13555555599999999</c:v>
                </c:pt>
                <c:pt idx="4191">
                  <c:v>-9.3464512E-2</c:v>
                </c:pt>
                <c:pt idx="4192">
                  <c:v>1.322314E-2</c:v>
                </c:pt>
                <c:pt idx="4193">
                  <c:v>7.3654391E-2</c:v>
                </c:pt>
                <c:pt idx="4194">
                  <c:v>-0.204225352</c:v>
                </c:pt>
                <c:pt idx="4195">
                  <c:v>0.16931216900000001</c:v>
                </c:pt>
                <c:pt idx="4196">
                  <c:v>-0.11</c:v>
                </c:pt>
                <c:pt idx="4197">
                  <c:v>0.49560117300000001</c:v>
                </c:pt>
                <c:pt idx="4198">
                  <c:v>0.15488326199999999</c:v>
                </c:pt>
                <c:pt idx="4199">
                  <c:v>0.18235294099999999</c:v>
                </c:pt>
                <c:pt idx="4200">
                  <c:v>1.7999999999999999E-2</c:v>
                </c:pt>
                <c:pt idx="4201">
                  <c:v>8.1606217999999994E-2</c:v>
                </c:pt>
                <c:pt idx="4202">
                  <c:v>8.9733839999999995E-2</c:v>
                </c:pt>
                <c:pt idx="4203">
                  <c:v>-7.1428570999999996E-2</c:v>
                </c:pt>
                <c:pt idx="4204">
                  <c:v>2.5988286999999999E-2</c:v>
                </c:pt>
                <c:pt idx="4205">
                  <c:v>8.6633660000000005E-3</c:v>
                </c:pt>
                <c:pt idx="4206">
                  <c:v>6.6666666999999999E-2</c:v>
                </c:pt>
                <c:pt idx="4207">
                  <c:v>0.18905472600000001</c:v>
                </c:pt>
                <c:pt idx="4208">
                  <c:v>5.7963278999999999E-2</c:v>
                </c:pt>
                <c:pt idx="4209">
                  <c:v>-0.12642740599999999</c:v>
                </c:pt>
                <c:pt idx="4210">
                  <c:v>8.7692307999999997E-2</c:v>
                </c:pt>
                <c:pt idx="4211">
                  <c:v>9.3706293999999996E-2</c:v>
                </c:pt>
                <c:pt idx="4212">
                  <c:v>8.6633660000000005E-3</c:v>
                </c:pt>
                <c:pt idx="4213">
                  <c:v>-6.0846561E-2</c:v>
                </c:pt>
                <c:pt idx="4214">
                  <c:v>5.1911278999999998E-2</c:v>
                </c:pt>
                <c:pt idx="4215">
                  <c:v>4.1130298000000003E-2</c:v>
                </c:pt>
                <c:pt idx="4216">
                  <c:v>3.6764706000000001E-2</c:v>
                </c:pt>
                <c:pt idx="4217">
                  <c:v>0.05</c:v>
                </c:pt>
                <c:pt idx="4218">
                  <c:v>4.6956522000000001E-2</c:v>
                </c:pt>
                <c:pt idx="4219">
                  <c:v>5.9591837000000002E-2</c:v>
                </c:pt>
                <c:pt idx="4220">
                  <c:v>5.1764706000000001E-2</c:v>
                </c:pt>
                <c:pt idx="4221">
                  <c:v>-2.9729729999999999E-2</c:v>
                </c:pt>
                <c:pt idx="4222">
                  <c:v>0.42111506500000001</c:v>
                </c:pt>
                <c:pt idx="4223">
                  <c:v>0.232286996</c:v>
                </c:pt>
                <c:pt idx="4224">
                  <c:v>9.1911765000000006E-2</c:v>
                </c:pt>
                <c:pt idx="4225">
                  <c:v>9.5009241999999994E-2</c:v>
                </c:pt>
                <c:pt idx="4226">
                  <c:v>7.1942450000000002E-3</c:v>
                </c:pt>
                <c:pt idx="4227">
                  <c:v>4.8387096999999997E-2</c:v>
                </c:pt>
                <c:pt idx="4228">
                  <c:v>0.31917551500000002</c:v>
                </c:pt>
                <c:pt idx="4229">
                  <c:v>-4.1772152E-2</c:v>
                </c:pt>
                <c:pt idx="4230">
                  <c:v>0.66295707500000001</c:v>
                </c:pt>
                <c:pt idx="4231">
                  <c:v>0.10918544199999999</c:v>
                </c:pt>
                <c:pt idx="4232">
                  <c:v>1.2345679E-2</c:v>
                </c:pt>
                <c:pt idx="4233">
                  <c:v>5.9961315000000001E-2</c:v>
                </c:pt>
                <c:pt idx="4234">
                  <c:v>0.2</c:v>
                </c:pt>
                <c:pt idx="4235">
                  <c:v>3.4090909000000003E-2</c:v>
                </c:pt>
                <c:pt idx="4236">
                  <c:v>7.3684210999999999E-2</c:v>
                </c:pt>
                <c:pt idx="4237">
                  <c:v>0.219074937</c:v>
                </c:pt>
                <c:pt idx="4238">
                  <c:v>1.2903226E-2</c:v>
                </c:pt>
                <c:pt idx="4239">
                  <c:v>8.2251082000000003E-2</c:v>
                </c:pt>
                <c:pt idx="4240">
                  <c:v>0.209876543</c:v>
                </c:pt>
                <c:pt idx="4241">
                  <c:v>5.1731894E-2</c:v>
                </c:pt>
                <c:pt idx="4242">
                  <c:v>0.13231552199999999</c:v>
                </c:pt>
                <c:pt idx="4243">
                  <c:v>-1.0928962E-2</c:v>
                </c:pt>
                <c:pt idx="4244">
                  <c:v>3.497053E-2</c:v>
                </c:pt>
                <c:pt idx="4245">
                  <c:v>4.9305556E-2</c:v>
                </c:pt>
                <c:pt idx="4246">
                  <c:v>4.5772409E-2</c:v>
                </c:pt>
                <c:pt idx="4247">
                  <c:v>0.14757969300000001</c:v>
                </c:pt>
                <c:pt idx="4248">
                  <c:v>3.0405405E-2</c:v>
                </c:pt>
                <c:pt idx="4249">
                  <c:v>0.33840304199999999</c:v>
                </c:pt>
                <c:pt idx="4250">
                  <c:v>0.345454545</c:v>
                </c:pt>
                <c:pt idx="4251">
                  <c:v>2.2099448000000001E-2</c:v>
                </c:pt>
                <c:pt idx="4252">
                  <c:v>-0.12295261</c:v>
                </c:pt>
                <c:pt idx="4253">
                  <c:v>0.51216216199999998</c:v>
                </c:pt>
                <c:pt idx="4254">
                  <c:v>0.35013623999999999</c:v>
                </c:pt>
                <c:pt idx="4255">
                  <c:v>0.10067567600000001</c:v>
                </c:pt>
                <c:pt idx="4256">
                  <c:v>-1.4957265000000001E-2</c:v>
                </c:pt>
                <c:pt idx="4257">
                  <c:v>0.66987951800000001</c:v>
                </c:pt>
                <c:pt idx="4258">
                  <c:v>0.10084506999999999</c:v>
                </c:pt>
                <c:pt idx="4259">
                  <c:v>0.13116123599999999</c:v>
                </c:pt>
                <c:pt idx="4260">
                  <c:v>-1.0960334E-2</c:v>
                </c:pt>
                <c:pt idx="4261">
                  <c:v>0.143307087</c:v>
                </c:pt>
                <c:pt idx="4262">
                  <c:v>0.18759811600000001</c:v>
                </c:pt>
                <c:pt idx="4263">
                  <c:v>2.0765026999999998E-2</c:v>
                </c:pt>
                <c:pt idx="4264">
                  <c:v>-1.3389711E-2</c:v>
                </c:pt>
                <c:pt idx="4265">
                  <c:v>0.13212645200000001</c:v>
                </c:pt>
                <c:pt idx="4266">
                  <c:v>1.964637E-3</c:v>
                </c:pt>
                <c:pt idx="4267">
                  <c:v>0.14994002400000001</c:v>
                </c:pt>
                <c:pt idx="4268">
                  <c:v>1.1714285710000001</c:v>
                </c:pt>
                <c:pt idx="4269">
                  <c:v>0.19571428599999999</c:v>
                </c:pt>
                <c:pt idx="4270">
                  <c:v>-5.1108606000000001E-2</c:v>
                </c:pt>
                <c:pt idx="4271">
                  <c:v>0.114583333</c:v>
                </c:pt>
                <c:pt idx="4272">
                  <c:v>0.32947976899999998</c:v>
                </c:pt>
                <c:pt idx="4273">
                  <c:v>0.65363735099999998</c:v>
                </c:pt>
                <c:pt idx="4274">
                  <c:v>0.202205882</c:v>
                </c:pt>
                <c:pt idx="4275">
                  <c:v>0.27602523699999998</c:v>
                </c:pt>
                <c:pt idx="4276">
                  <c:v>0.24137931000000001</c:v>
                </c:pt>
                <c:pt idx="4277">
                  <c:v>0.11135371199999999</c:v>
                </c:pt>
                <c:pt idx="4278">
                  <c:v>0.17796610199999999</c:v>
                </c:pt>
                <c:pt idx="4279">
                  <c:v>0.251830161</c:v>
                </c:pt>
                <c:pt idx="4280">
                  <c:v>0.36981757900000001</c:v>
                </c:pt>
                <c:pt idx="4281">
                  <c:v>-4.9217002000000003E-2</c:v>
                </c:pt>
                <c:pt idx="4282">
                  <c:v>0.27738095200000001</c:v>
                </c:pt>
                <c:pt idx="4283">
                  <c:v>4.9204051999999998E-2</c:v>
                </c:pt>
                <c:pt idx="4284">
                  <c:v>0.52073732699999997</c:v>
                </c:pt>
                <c:pt idx="4285">
                  <c:v>2.0100502999999999E-2</c:v>
                </c:pt>
                <c:pt idx="4286">
                  <c:v>-4.1109969000000003E-2</c:v>
                </c:pt>
                <c:pt idx="4287">
                  <c:v>-7.1910109999999998E-3</c:v>
                </c:pt>
                <c:pt idx="4288">
                  <c:v>0.11362148</c:v>
                </c:pt>
                <c:pt idx="4289">
                  <c:v>-7.3982739999999998E-3</c:v>
                </c:pt>
                <c:pt idx="4290">
                  <c:v>0.115202703</c:v>
                </c:pt>
                <c:pt idx="4291">
                  <c:v>0</c:v>
                </c:pt>
                <c:pt idx="4292">
                  <c:v>6.6506023999999997E-2</c:v>
                </c:pt>
                <c:pt idx="4293">
                  <c:v>1.1602611000000001E-2</c:v>
                </c:pt>
                <c:pt idx="4294">
                  <c:v>-2.3125699E-2</c:v>
                </c:pt>
                <c:pt idx="4295">
                  <c:v>0.299492386</c:v>
                </c:pt>
                <c:pt idx="4296">
                  <c:v>9.3767545999999993E-2</c:v>
                </c:pt>
                <c:pt idx="4297">
                  <c:v>0.66722689099999999</c:v>
                </c:pt>
                <c:pt idx="4298">
                  <c:v>3.2121426000000002E-2</c:v>
                </c:pt>
                <c:pt idx="4299">
                  <c:v>7.3735526999999995E-2</c:v>
                </c:pt>
                <c:pt idx="4300">
                  <c:v>0.11333333299999999</c:v>
                </c:pt>
                <c:pt idx="4301">
                  <c:v>-6.0363635999999998E-2</c:v>
                </c:pt>
                <c:pt idx="4302">
                  <c:v>0.10878112700000001</c:v>
                </c:pt>
                <c:pt idx="4303">
                  <c:v>6.2332440000000003E-2</c:v>
                </c:pt>
                <c:pt idx="4304">
                  <c:v>-6.9659443000000001E-2</c:v>
                </c:pt>
                <c:pt idx="4305">
                  <c:v>8.3333332999999996E-2</c:v>
                </c:pt>
                <c:pt idx="4306">
                  <c:v>2.1302871000000001E-2</c:v>
                </c:pt>
                <c:pt idx="4307">
                  <c:v>0.45325778999999999</c:v>
                </c:pt>
                <c:pt idx="4308">
                  <c:v>0.32640949600000002</c:v>
                </c:pt>
                <c:pt idx="4309">
                  <c:v>0.58333333300000001</c:v>
                </c:pt>
                <c:pt idx="4310">
                  <c:v>0.10180472</c:v>
                </c:pt>
                <c:pt idx="4311">
                  <c:v>9.3023300000000004E-4</c:v>
                </c:pt>
                <c:pt idx="4312">
                  <c:v>3.4220531999999998E-2</c:v>
                </c:pt>
                <c:pt idx="4313">
                  <c:v>2.9877773E-2</c:v>
                </c:pt>
                <c:pt idx="4314">
                  <c:v>0.10337078700000001</c:v>
                </c:pt>
                <c:pt idx="4315">
                  <c:v>4.7079336999999999E-2</c:v>
                </c:pt>
                <c:pt idx="4316">
                  <c:v>2.9010989000000001E-2</c:v>
                </c:pt>
                <c:pt idx="4317">
                  <c:v>4.4642859999999996E-3</c:v>
                </c:pt>
                <c:pt idx="4318">
                  <c:v>-4.9200000000000001E-2</c:v>
                </c:pt>
                <c:pt idx="4319">
                  <c:v>0.10195227799999999</c:v>
                </c:pt>
                <c:pt idx="4320">
                  <c:v>-0.12657534200000001</c:v>
                </c:pt>
                <c:pt idx="4321">
                  <c:v>-2.6755853E-2</c:v>
                </c:pt>
                <c:pt idx="4322">
                  <c:v>0.58437499999999998</c:v>
                </c:pt>
                <c:pt idx="4323">
                  <c:v>0.116814159</c:v>
                </c:pt>
                <c:pt idx="4324">
                  <c:v>0.17669072399999999</c:v>
                </c:pt>
                <c:pt idx="4325">
                  <c:v>0.13823529400000001</c:v>
                </c:pt>
                <c:pt idx="4326">
                  <c:v>7.9009434000000003E-2</c:v>
                </c:pt>
                <c:pt idx="4327">
                  <c:v>0.187361419</c:v>
                </c:pt>
                <c:pt idx="4328">
                  <c:v>0.17941747599999999</c:v>
                </c:pt>
                <c:pt idx="4329">
                  <c:v>0.161783439</c:v>
                </c:pt>
                <c:pt idx="4330">
                  <c:v>-0.17362924299999999</c:v>
                </c:pt>
                <c:pt idx="4331">
                  <c:v>5.7142856999999998E-2</c:v>
                </c:pt>
                <c:pt idx="4332">
                  <c:v>-1.3674197000000001E-2</c:v>
                </c:pt>
                <c:pt idx="4333">
                  <c:v>0.13565217399999999</c:v>
                </c:pt>
                <c:pt idx="4334">
                  <c:v>0.18222222199999999</c:v>
                </c:pt>
                <c:pt idx="4335">
                  <c:v>0.21761658</c:v>
                </c:pt>
                <c:pt idx="4336">
                  <c:v>4.7179486999999999E-2</c:v>
                </c:pt>
                <c:pt idx="4337">
                  <c:v>0.16930639</c:v>
                </c:pt>
                <c:pt idx="4338">
                  <c:v>0.16350365</c:v>
                </c:pt>
                <c:pt idx="4339">
                  <c:v>0.28282828300000001</c:v>
                </c:pt>
                <c:pt idx="4340">
                  <c:v>2.3584909999999999E-3</c:v>
                </c:pt>
                <c:pt idx="4341">
                  <c:v>0.242718447</c:v>
                </c:pt>
                <c:pt idx="4342">
                  <c:v>1.412429E-3</c:v>
                </c:pt>
                <c:pt idx="4343">
                  <c:v>-0.15936254999999999</c:v>
                </c:pt>
                <c:pt idx="4344">
                  <c:v>8.5003455000000006E-2</c:v>
                </c:pt>
                <c:pt idx="4345">
                  <c:v>5.0890589999999999E-3</c:v>
                </c:pt>
                <c:pt idx="4346">
                  <c:v>2.2044088E-2</c:v>
                </c:pt>
                <c:pt idx="4347">
                  <c:v>3.8167938999999998E-2</c:v>
                </c:pt>
                <c:pt idx="4348">
                  <c:v>0.1275</c:v>
                </c:pt>
                <c:pt idx="4349">
                  <c:v>0.29611650499999997</c:v>
                </c:pt>
                <c:pt idx="4350">
                  <c:v>1.3931888999999999E-2</c:v>
                </c:pt>
                <c:pt idx="4351">
                  <c:v>0.31856540100000003</c:v>
                </c:pt>
                <c:pt idx="4352">
                  <c:v>9.6219930999999995E-2</c:v>
                </c:pt>
                <c:pt idx="4353">
                  <c:v>-0.15862069000000001</c:v>
                </c:pt>
                <c:pt idx="4354">
                  <c:v>0.138157895</c:v>
                </c:pt>
                <c:pt idx="4355">
                  <c:v>0.191603053</c:v>
                </c:pt>
                <c:pt idx="4356">
                  <c:v>8.0000000000000002E-3</c:v>
                </c:pt>
                <c:pt idx="4357">
                  <c:v>7.0826307000000005E-2</c:v>
                </c:pt>
                <c:pt idx="4358">
                  <c:v>7.2768191999999995E-2</c:v>
                </c:pt>
                <c:pt idx="4359">
                  <c:v>0.18991097900000001</c:v>
                </c:pt>
                <c:pt idx="4360">
                  <c:v>2.6995305000000001E-2</c:v>
                </c:pt>
                <c:pt idx="4361">
                  <c:v>0.17931034500000001</c:v>
                </c:pt>
                <c:pt idx="4362">
                  <c:v>5.0251260000000004E-3</c:v>
                </c:pt>
                <c:pt idx="4363">
                  <c:v>-5.4644809000000003E-2</c:v>
                </c:pt>
                <c:pt idx="4364">
                  <c:v>4.0703053000000003E-2</c:v>
                </c:pt>
                <c:pt idx="4365">
                  <c:v>0.117535184</c:v>
                </c:pt>
                <c:pt idx="4366">
                  <c:v>2.7386117000000001E-2</c:v>
                </c:pt>
                <c:pt idx="4367">
                  <c:v>0.49407783399999999</c:v>
                </c:pt>
                <c:pt idx="4368">
                  <c:v>-2.6639343999999999E-2</c:v>
                </c:pt>
                <c:pt idx="4369">
                  <c:v>9.5057033999999999E-2</c:v>
                </c:pt>
                <c:pt idx="4370">
                  <c:v>5.4982818000000003E-2</c:v>
                </c:pt>
                <c:pt idx="4371">
                  <c:v>0.31826742000000002</c:v>
                </c:pt>
                <c:pt idx="4372">
                  <c:v>0.31366459600000002</c:v>
                </c:pt>
                <c:pt idx="4373">
                  <c:v>4.4951590999999999E-2</c:v>
                </c:pt>
                <c:pt idx="4374">
                  <c:v>0.276106195</c:v>
                </c:pt>
                <c:pt idx="4375">
                  <c:v>0.13882863300000001</c:v>
                </c:pt>
                <c:pt idx="4376">
                  <c:v>8.8709677000000001E-2</c:v>
                </c:pt>
                <c:pt idx="4377">
                  <c:v>7.6492536999999999E-2</c:v>
                </c:pt>
                <c:pt idx="4378">
                  <c:v>-3.1257631000000001E-2</c:v>
                </c:pt>
                <c:pt idx="4379">
                  <c:v>-9.921671E-3</c:v>
                </c:pt>
                <c:pt idx="4380">
                  <c:v>-2.8203556000000001E-2</c:v>
                </c:pt>
                <c:pt idx="4381">
                  <c:v>-4.8672566E-2</c:v>
                </c:pt>
                <c:pt idx="4382">
                  <c:v>2.4271845E-2</c:v>
                </c:pt>
                <c:pt idx="4383">
                  <c:v>-5.6661561999999999E-2</c:v>
                </c:pt>
                <c:pt idx="4384">
                  <c:v>-1.680672E-3</c:v>
                </c:pt>
                <c:pt idx="4385">
                  <c:v>3.6419752999999999E-2</c:v>
                </c:pt>
                <c:pt idx="4386">
                  <c:v>-8.9112747000000006E-2</c:v>
                </c:pt>
                <c:pt idx="4387">
                  <c:v>2.9880477999999999E-2</c:v>
                </c:pt>
                <c:pt idx="4388">
                  <c:v>4.8726467000000002E-2</c:v>
                </c:pt>
                <c:pt idx="4389">
                  <c:v>0.181630972</c:v>
                </c:pt>
                <c:pt idx="4390">
                  <c:v>4.5582442000000001E-2</c:v>
                </c:pt>
                <c:pt idx="4391">
                  <c:v>0.182191781</c:v>
                </c:pt>
                <c:pt idx="4392">
                  <c:v>0.43396226399999999</c:v>
                </c:pt>
                <c:pt idx="4393">
                  <c:v>7.3089701000000007E-2</c:v>
                </c:pt>
                <c:pt idx="4394">
                  <c:v>6.3297872000000005E-2</c:v>
                </c:pt>
                <c:pt idx="4395">
                  <c:v>-3.9473684000000002E-2</c:v>
                </c:pt>
                <c:pt idx="4396">
                  <c:v>0.115117892</c:v>
                </c:pt>
                <c:pt idx="4397">
                  <c:v>6.1185470000000002E-3</c:v>
                </c:pt>
                <c:pt idx="4398">
                  <c:v>-6.4864864999999994E-2</c:v>
                </c:pt>
                <c:pt idx="4399">
                  <c:v>-4.8648649000000002E-2</c:v>
                </c:pt>
                <c:pt idx="4400">
                  <c:v>2.5316459999999998E-3</c:v>
                </c:pt>
                <c:pt idx="4401">
                  <c:v>3.2647462000000002E-2</c:v>
                </c:pt>
                <c:pt idx="4402">
                  <c:v>0.125</c:v>
                </c:pt>
                <c:pt idx="4403">
                  <c:v>-2.2241993000000002E-2</c:v>
                </c:pt>
                <c:pt idx="4404">
                  <c:v>0.19593345700000001</c:v>
                </c:pt>
                <c:pt idx="4405">
                  <c:v>0.141575274</c:v>
                </c:pt>
                <c:pt idx="4406">
                  <c:v>0.10983050799999999</c:v>
                </c:pt>
                <c:pt idx="4407">
                  <c:v>0.25</c:v>
                </c:pt>
                <c:pt idx="4408">
                  <c:v>0.120733249</c:v>
                </c:pt>
                <c:pt idx="4409">
                  <c:v>7.5471698000000004E-2</c:v>
                </c:pt>
                <c:pt idx="4410">
                  <c:v>0.12638480699999999</c:v>
                </c:pt>
                <c:pt idx="4411">
                  <c:v>9.8765432E-2</c:v>
                </c:pt>
                <c:pt idx="4412">
                  <c:v>2.6165167999999999E-2</c:v>
                </c:pt>
                <c:pt idx="4413">
                  <c:v>0.222222222</c:v>
                </c:pt>
                <c:pt idx="4414">
                  <c:v>0.48477157399999998</c:v>
                </c:pt>
                <c:pt idx="4415">
                  <c:v>0.27650273199999997</c:v>
                </c:pt>
                <c:pt idx="4416">
                  <c:v>0.40377358499999999</c:v>
                </c:pt>
                <c:pt idx="4417">
                  <c:v>0.23217726399999999</c:v>
                </c:pt>
                <c:pt idx="4418">
                  <c:v>0.21876430199999999</c:v>
                </c:pt>
                <c:pt idx="4419">
                  <c:v>2.0833332999999999E-2</c:v>
                </c:pt>
                <c:pt idx="4420">
                  <c:v>7.0588234999999999E-2</c:v>
                </c:pt>
                <c:pt idx="4421">
                  <c:v>2.0072993000000001E-2</c:v>
                </c:pt>
                <c:pt idx="4422">
                  <c:v>2.6955949999999999E-2</c:v>
                </c:pt>
                <c:pt idx="4423">
                  <c:v>6.7961165000000004E-2</c:v>
                </c:pt>
                <c:pt idx="4424">
                  <c:v>-0.17431192700000001</c:v>
                </c:pt>
                <c:pt idx="4425">
                  <c:v>-0.49152542399999999</c:v>
                </c:pt>
                <c:pt idx="4426">
                  <c:v>4.6052632000000003E-2</c:v>
                </c:pt>
                <c:pt idx="4427">
                  <c:v>0.108958838</c:v>
                </c:pt>
                <c:pt idx="4428">
                  <c:v>-5.7034221000000003E-2</c:v>
                </c:pt>
                <c:pt idx="4429">
                  <c:v>0.23786407800000001</c:v>
                </c:pt>
                <c:pt idx="4430">
                  <c:v>0.11466295999999999</c:v>
                </c:pt>
                <c:pt idx="4431">
                  <c:v>0.42294117599999997</c:v>
                </c:pt>
                <c:pt idx="4432">
                  <c:v>-2.3866347999999999E-2</c:v>
                </c:pt>
                <c:pt idx="4433">
                  <c:v>0.13627863500000001</c:v>
                </c:pt>
                <c:pt idx="4434">
                  <c:v>0.13647642700000001</c:v>
                </c:pt>
                <c:pt idx="4435">
                  <c:v>-5.540166E-3</c:v>
                </c:pt>
                <c:pt idx="4436">
                  <c:v>5.7142856999999998E-2</c:v>
                </c:pt>
                <c:pt idx="4437">
                  <c:v>-0.14230019499999999</c:v>
                </c:pt>
                <c:pt idx="4438">
                  <c:v>3.1847133999999999E-2</c:v>
                </c:pt>
                <c:pt idx="4439">
                  <c:v>6.2350120000000002E-2</c:v>
                </c:pt>
                <c:pt idx="4440">
                  <c:v>9.0909090999999997E-2</c:v>
                </c:pt>
                <c:pt idx="4441">
                  <c:v>5.0403226000000002E-2</c:v>
                </c:pt>
                <c:pt idx="4442">
                  <c:v>-0.16071428600000001</c:v>
                </c:pt>
                <c:pt idx="4443">
                  <c:v>3.5908596000000001E-2</c:v>
                </c:pt>
                <c:pt idx="4444">
                  <c:v>-4.8701299000000003E-2</c:v>
                </c:pt>
                <c:pt idx="4445">
                  <c:v>3.6805011999999998E-2</c:v>
                </c:pt>
                <c:pt idx="4446">
                  <c:v>3.7810681999999998E-2</c:v>
                </c:pt>
                <c:pt idx="4447">
                  <c:v>0.16811594199999999</c:v>
                </c:pt>
                <c:pt idx="4448">
                  <c:v>-9.0909090999999997E-2</c:v>
                </c:pt>
                <c:pt idx="4449">
                  <c:v>-3.1055901E-2</c:v>
                </c:pt>
                <c:pt idx="4450">
                  <c:v>0.34615384599999999</c:v>
                </c:pt>
                <c:pt idx="4451">
                  <c:v>0.84440969499999996</c:v>
                </c:pt>
                <c:pt idx="4452">
                  <c:v>7.6171875E-2</c:v>
                </c:pt>
                <c:pt idx="4453">
                  <c:v>1.5684153999999999E-2</c:v>
                </c:pt>
                <c:pt idx="4454">
                  <c:v>6.9343065999999995E-2</c:v>
                </c:pt>
                <c:pt idx="4455">
                  <c:v>0.16747482299999999</c:v>
                </c:pt>
                <c:pt idx="4456">
                  <c:v>0.133212779</c:v>
                </c:pt>
                <c:pt idx="4457">
                  <c:v>-3.2921809999999999E-3</c:v>
                </c:pt>
                <c:pt idx="4458">
                  <c:v>0.174633223</c:v>
                </c:pt>
                <c:pt idx="4459">
                  <c:v>5.2505967000000001E-2</c:v>
                </c:pt>
                <c:pt idx="4460">
                  <c:v>-5.4954955E-2</c:v>
                </c:pt>
                <c:pt idx="4461">
                  <c:v>0.17319141299999999</c:v>
                </c:pt>
                <c:pt idx="4462">
                  <c:v>3.726708E-3</c:v>
                </c:pt>
                <c:pt idx="4463">
                  <c:v>0.133333333</c:v>
                </c:pt>
                <c:pt idx="4464">
                  <c:v>-0.14545454499999999</c:v>
                </c:pt>
                <c:pt idx="4465">
                  <c:v>1.9124796999999999E-2</c:v>
                </c:pt>
                <c:pt idx="4466">
                  <c:v>0.385159011</c:v>
                </c:pt>
                <c:pt idx="4467">
                  <c:v>0.16801619400000001</c:v>
                </c:pt>
                <c:pt idx="4468">
                  <c:v>0.16290909100000001</c:v>
                </c:pt>
                <c:pt idx="4469">
                  <c:v>-8.5862068999999999E-2</c:v>
                </c:pt>
                <c:pt idx="4470">
                  <c:v>8.6000956000000003E-2</c:v>
                </c:pt>
                <c:pt idx="4471">
                  <c:v>0.30075188000000003</c:v>
                </c:pt>
                <c:pt idx="4472">
                  <c:v>-0.14399999999999999</c:v>
                </c:pt>
                <c:pt idx="4473">
                  <c:v>-2.4E-2</c:v>
                </c:pt>
                <c:pt idx="4474">
                  <c:v>3.6298143999999997E-2</c:v>
                </c:pt>
                <c:pt idx="4475">
                  <c:v>0.17357512999999999</c:v>
                </c:pt>
                <c:pt idx="4476">
                  <c:v>0.114633528</c:v>
                </c:pt>
                <c:pt idx="4477">
                  <c:v>6.9587628999999998E-2</c:v>
                </c:pt>
                <c:pt idx="4478">
                  <c:v>-9.6815287E-2</c:v>
                </c:pt>
                <c:pt idx="4479">
                  <c:v>3.7499999999999999E-2</c:v>
                </c:pt>
                <c:pt idx="4480">
                  <c:v>0.28421052600000002</c:v>
                </c:pt>
                <c:pt idx="4481">
                  <c:v>-0.21052631599999999</c:v>
                </c:pt>
                <c:pt idx="4482">
                  <c:v>0.40417457299999998</c:v>
                </c:pt>
                <c:pt idx="4483">
                  <c:v>0.107692308</c:v>
                </c:pt>
                <c:pt idx="4484">
                  <c:v>0.107692308</c:v>
                </c:pt>
                <c:pt idx="4485">
                  <c:v>0.27480916</c:v>
                </c:pt>
                <c:pt idx="4486">
                  <c:v>-1.6528925999999999E-2</c:v>
                </c:pt>
                <c:pt idx="4487">
                  <c:v>-1.8446601999999999E-2</c:v>
                </c:pt>
                <c:pt idx="4488">
                  <c:v>-3.0434783E-2</c:v>
                </c:pt>
                <c:pt idx="4489">
                  <c:v>0.18579235</c:v>
                </c:pt>
                <c:pt idx="4490">
                  <c:v>3.0303030000000002E-2</c:v>
                </c:pt>
                <c:pt idx="4491">
                  <c:v>0.18779342700000001</c:v>
                </c:pt>
                <c:pt idx="4492">
                  <c:v>-1.1437908E-2</c:v>
                </c:pt>
                <c:pt idx="4493">
                  <c:v>-3.729797E-3</c:v>
                </c:pt>
                <c:pt idx="4494">
                  <c:v>7.3572120000000005E-2</c:v>
                </c:pt>
                <c:pt idx="4495">
                  <c:v>-3.1219981000000001E-2</c:v>
                </c:pt>
                <c:pt idx="4496">
                  <c:v>-5.4794520000000001E-3</c:v>
                </c:pt>
                <c:pt idx="4497">
                  <c:v>3.9215686E-2</c:v>
                </c:pt>
                <c:pt idx="4498">
                  <c:v>-8.4507042000000004E-2</c:v>
                </c:pt>
                <c:pt idx="4499">
                  <c:v>0.11058264</c:v>
                </c:pt>
                <c:pt idx="4500">
                  <c:v>0.215</c:v>
                </c:pt>
                <c:pt idx="4501">
                  <c:v>9.7284583999999993E-2</c:v>
                </c:pt>
                <c:pt idx="4502">
                  <c:v>8.3530338999999995E-2</c:v>
                </c:pt>
                <c:pt idx="4503">
                  <c:v>9.2664093000000003E-2</c:v>
                </c:pt>
                <c:pt idx="4504">
                  <c:v>1.1146497E-2</c:v>
                </c:pt>
                <c:pt idx="4505">
                  <c:v>0.171021378</c:v>
                </c:pt>
                <c:pt idx="4506">
                  <c:v>-0.340659341</c:v>
                </c:pt>
                <c:pt idx="4507">
                  <c:v>0.42335766400000002</c:v>
                </c:pt>
                <c:pt idx="4508">
                  <c:v>0.15</c:v>
                </c:pt>
                <c:pt idx="4509">
                  <c:v>0.15116279099999999</c:v>
                </c:pt>
                <c:pt idx="4510">
                  <c:v>0.236781609</c:v>
                </c:pt>
                <c:pt idx="4511">
                  <c:v>0.16920152099999999</c:v>
                </c:pt>
                <c:pt idx="4512">
                  <c:v>1.6783217E-2</c:v>
                </c:pt>
                <c:pt idx="4513">
                  <c:v>-6.8181819999999999E-3</c:v>
                </c:pt>
                <c:pt idx="4514">
                  <c:v>3.1065089000000001E-2</c:v>
                </c:pt>
                <c:pt idx="4515">
                  <c:v>0.21107266399999999</c:v>
                </c:pt>
                <c:pt idx="4516">
                  <c:v>0.14828897299999999</c:v>
                </c:pt>
                <c:pt idx="4517">
                  <c:v>3.7593980000000002E-3</c:v>
                </c:pt>
                <c:pt idx="4518">
                  <c:v>6.9444443999999994E-2</c:v>
                </c:pt>
                <c:pt idx="4519">
                  <c:v>0.31832460699999998</c:v>
                </c:pt>
                <c:pt idx="4520">
                  <c:v>4.0356838999999999E-2</c:v>
                </c:pt>
                <c:pt idx="4521">
                  <c:v>0.11753936299999999</c:v>
                </c:pt>
                <c:pt idx="4522">
                  <c:v>4.7188754999999999E-2</c:v>
                </c:pt>
                <c:pt idx="4523">
                  <c:v>6.4787043000000002E-2</c:v>
                </c:pt>
                <c:pt idx="4524">
                  <c:v>6.5104167000000004E-2</c:v>
                </c:pt>
                <c:pt idx="4525">
                  <c:v>0.25765230300000003</c:v>
                </c:pt>
                <c:pt idx="4526">
                  <c:v>0.24583333299999999</c:v>
                </c:pt>
                <c:pt idx="4527">
                  <c:v>7.8313252999999999E-2</c:v>
                </c:pt>
                <c:pt idx="4528">
                  <c:v>-0.25</c:v>
                </c:pt>
                <c:pt idx="4529">
                  <c:v>7.8800558000000007E-2</c:v>
                </c:pt>
                <c:pt idx="4530">
                  <c:v>3.1208199999999998E-3</c:v>
                </c:pt>
                <c:pt idx="4531">
                  <c:v>3.5087719000000003E-2</c:v>
                </c:pt>
                <c:pt idx="4532">
                  <c:v>7.2833200000000005E-4</c:v>
                </c:pt>
                <c:pt idx="4533">
                  <c:v>-3.2501177999999999E-2</c:v>
                </c:pt>
                <c:pt idx="4534">
                  <c:v>1.1994003E-2</c:v>
                </c:pt>
                <c:pt idx="4535">
                  <c:v>3.9971192000000003E-2</c:v>
                </c:pt>
                <c:pt idx="4536">
                  <c:v>9.1666666999999993E-2</c:v>
                </c:pt>
                <c:pt idx="4537">
                  <c:v>7.9865772000000002E-2</c:v>
                </c:pt>
                <c:pt idx="4538">
                  <c:v>0.11910828</c:v>
                </c:pt>
                <c:pt idx="4539">
                  <c:v>6.2937063000000001E-2</c:v>
                </c:pt>
                <c:pt idx="4540">
                  <c:v>0.82439024400000005</c:v>
                </c:pt>
                <c:pt idx="4541">
                  <c:v>0.29219143600000003</c:v>
                </c:pt>
                <c:pt idx="4542">
                  <c:v>-3.2500000000000001E-2</c:v>
                </c:pt>
                <c:pt idx="4543">
                  <c:v>6.4889607000000002E-2</c:v>
                </c:pt>
                <c:pt idx="4544">
                  <c:v>8.5635358999999994E-2</c:v>
                </c:pt>
                <c:pt idx="4545">
                  <c:v>0.28571428599999998</c:v>
                </c:pt>
                <c:pt idx="4546">
                  <c:v>0.13945312500000001</c:v>
                </c:pt>
                <c:pt idx="4547">
                  <c:v>0.13636363600000001</c:v>
                </c:pt>
                <c:pt idx="4548">
                  <c:v>0.32402482300000002</c:v>
                </c:pt>
                <c:pt idx="4549">
                  <c:v>0.15886524799999999</c:v>
                </c:pt>
                <c:pt idx="4550">
                  <c:v>-3.9840639999999998E-3</c:v>
                </c:pt>
                <c:pt idx="4551">
                  <c:v>-5.8581320999999999E-2</c:v>
                </c:pt>
                <c:pt idx="4552">
                  <c:v>0.31054131099999999</c:v>
                </c:pt>
                <c:pt idx="4553">
                  <c:v>-0.15189873400000001</c:v>
                </c:pt>
                <c:pt idx="4554">
                  <c:v>0.35338345900000001</c:v>
                </c:pt>
                <c:pt idx="4555">
                  <c:v>1.2400354000000001E-2</c:v>
                </c:pt>
                <c:pt idx="4556">
                  <c:v>0.26741468000000002</c:v>
                </c:pt>
                <c:pt idx="4557">
                  <c:v>0.184937238</c:v>
                </c:pt>
                <c:pt idx="4558">
                  <c:v>4.6647229999999998E-2</c:v>
                </c:pt>
                <c:pt idx="4559">
                  <c:v>3.021148E-3</c:v>
                </c:pt>
                <c:pt idx="4560">
                  <c:v>6.9364161999999993E-2</c:v>
                </c:pt>
                <c:pt idx="4561">
                  <c:v>5.7754705000000003E-2</c:v>
                </c:pt>
                <c:pt idx="4562">
                  <c:v>0.102653631</c:v>
                </c:pt>
                <c:pt idx="4563">
                  <c:v>2.2077922E-2</c:v>
                </c:pt>
                <c:pt idx="4564">
                  <c:v>0.146175637</c:v>
                </c:pt>
                <c:pt idx="4565">
                  <c:v>-1.1635028E-2</c:v>
                </c:pt>
                <c:pt idx="4566">
                  <c:v>3.3582090000000002E-2</c:v>
                </c:pt>
                <c:pt idx="4567">
                  <c:v>0.18938053099999999</c:v>
                </c:pt>
                <c:pt idx="4568">
                  <c:v>3.5658914999999999E-2</c:v>
                </c:pt>
                <c:pt idx="4569">
                  <c:v>6.2240660000000003E-3</c:v>
                </c:pt>
                <c:pt idx="4570">
                  <c:v>-7.4999999999999997E-2</c:v>
                </c:pt>
                <c:pt idx="4571">
                  <c:v>0.148195876</c:v>
                </c:pt>
                <c:pt idx="4572">
                  <c:v>-9.8010317E-2</c:v>
                </c:pt>
                <c:pt idx="4573">
                  <c:v>-1.0480349E-2</c:v>
                </c:pt>
                <c:pt idx="4574">
                  <c:v>7.3913042999999998E-2</c:v>
                </c:pt>
                <c:pt idx="4575">
                  <c:v>-1.2211669E-2</c:v>
                </c:pt>
                <c:pt idx="4576">
                  <c:v>0.394382022</c:v>
                </c:pt>
                <c:pt idx="4577">
                  <c:v>9.1402714999999995E-2</c:v>
                </c:pt>
                <c:pt idx="4578">
                  <c:v>-6.7543859999999997E-2</c:v>
                </c:pt>
                <c:pt idx="4579">
                  <c:v>0.13580246900000001</c:v>
                </c:pt>
                <c:pt idx="4580">
                  <c:v>0.197860963</c:v>
                </c:pt>
                <c:pt idx="4581">
                  <c:v>4.6623794000000003E-2</c:v>
                </c:pt>
                <c:pt idx="4582">
                  <c:v>1.384083E-2</c:v>
                </c:pt>
                <c:pt idx="4583">
                  <c:v>0.27428571400000001</c:v>
                </c:pt>
                <c:pt idx="4584">
                  <c:v>8.7373737000000007E-2</c:v>
                </c:pt>
                <c:pt idx="4585">
                  <c:v>-3.6363635999999998E-2</c:v>
                </c:pt>
                <c:pt idx="4586">
                  <c:v>-3.1578947000000003E-2</c:v>
                </c:pt>
                <c:pt idx="4587">
                  <c:v>1.6336633999999999E-2</c:v>
                </c:pt>
                <c:pt idx="4588">
                  <c:v>0.174502712</c:v>
                </c:pt>
                <c:pt idx="4589">
                  <c:v>4.4444444E-2</c:v>
                </c:pt>
                <c:pt idx="4590">
                  <c:v>7.3946095000000003E-2</c:v>
                </c:pt>
                <c:pt idx="4591">
                  <c:v>4.4479746000000001E-2</c:v>
                </c:pt>
                <c:pt idx="4592">
                  <c:v>0.16</c:v>
                </c:pt>
                <c:pt idx="4593">
                  <c:v>0.17350649400000001</c:v>
                </c:pt>
                <c:pt idx="4594">
                  <c:v>0.16601875099999999</c:v>
                </c:pt>
                <c:pt idx="4595">
                  <c:v>6.4620355000000004E-2</c:v>
                </c:pt>
                <c:pt idx="4596">
                  <c:v>2.8315243E-2</c:v>
                </c:pt>
                <c:pt idx="4597">
                  <c:v>6.1962134000000002E-2</c:v>
                </c:pt>
                <c:pt idx="4598">
                  <c:v>-5.0632911000000003E-2</c:v>
                </c:pt>
                <c:pt idx="4599">
                  <c:v>0.18940052099999999</c:v>
                </c:pt>
                <c:pt idx="4600">
                  <c:v>1.6548462999999999E-2</c:v>
                </c:pt>
                <c:pt idx="4601">
                  <c:v>-9.5652174000000006E-2</c:v>
                </c:pt>
                <c:pt idx="4602">
                  <c:v>-2.5074626999999999E-2</c:v>
                </c:pt>
                <c:pt idx="4603">
                  <c:v>0.27071428600000003</c:v>
                </c:pt>
                <c:pt idx="4604">
                  <c:v>0.203107658</c:v>
                </c:pt>
                <c:pt idx="4605">
                  <c:v>-0.16029143900000001</c:v>
                </c:pt>
                <c:pt idx="4606">
                  <c:v>-0.22837022100000001</c:v>
                </c:pt>
                <c:pt idx="4607">
                  <c:v>3.7885096E-2</c:v>
                </c:pt>
                <c:pt idx="4608">
                  <c:v>9.4495704999999999E-2</c:v>
                </c:pt>
                <c:pt idx="4609">
                  <c:v>-2.0253165E-2</c:v>
                </c:pt>
                <c:pt idx="4610">
                  <c:v>5.1502145999999999E-2</c:v>
                </c:pt>
                <c:pt idx="4611">
                  <c:v>5.4513889000000003E-2</c:v>
                </c:pt>
                <c:pt idx="4612">
                  <c:v>-1.1143695E-2</c:v>
                </c:pt>
                <c:pt idx="4613">
                  <c:v>0.104873535</c:v>
                </c:pt>
                <c:pt idx="4614">
                  <c:v>-7.4074074000000004E-2</c:v>
                </c:pt>
                <c:pt idx="4615">
                  <c:v>4.9276132E-2</c:v>
                </c:pt>
                <c:pt idx="4616">
                  <c:v>0.126801153</c:v>
                </c:pt>
                <c:pt idx="4617">
                  <c:v>0.137510513</c:v>
                </c:pt>
                <c:pt idx="4618">
                  <c:v>0.10014727499999999</c:v>
                </c:pt>
                <c:pt idx="4619">
                  <c:v>0.21309523799999999</c:v>
                </c:pt>
                <c:pt idx="4620">
                  <c:v>0.08</c:v>
                </c:pt>
                <c:pt idx="4621">
                  <c:v>1.0879420000000001E-2</c:v>
                </c:pt>
                <c:pt idx="4622">
                  <c:v>6.3090128999999995E-2</c:v>
                </c:pt>
                <c:pt idx="4623">
                  <c:v>0.117647059</c:v>
                </c:pt>
                <c:pt idx="4624">
                  <c:v>4.0093603999999998E-2</c:v>
                </c:pt>
                <c:pt idx="4625">
                  <c:v>7.8651684999999999E-2</c:v>
                </c:pt>
                <c:pt idx="4626">
                  <c:v>0.27195945900000001</c:v>
                </c:pt>
                <c:pt idx="4627">
                  <c:v>0.15424284999999999</c:v>
                </c:pt>
                <c:pt idx="4628">
                  <c:v>-0.21614393400000001</c:v>
                </c:pt>
                <c:pt idx="4629">
                  <c:v>8.8888888999999999E-2</c:v>
                </c:pt>
                <c:pt idx="4630">
                  <c:v>0.368178324</c:v>
                </c:pt>
                <c:pt idx="4631">
                  <c:v>9.2071610999999998E-2</c:v>
                </c:pt>
                <c:pt idx="4632">
                  <c:v>-1.5794669000000001E-2</c:v>
                </c:pt>
                <c:pt idx="4633">
                  <c:v>-4.1279285999999998E-2</c:v>
                </c:pt>
                <c:pt idx="4634">
                  <c:v>-0.13022112999999999</c:v>
                </c:pt>
                <c:pt idx="4635">
                  <c:v>1.7618793000000001E-2</c:v>
                </c:pt>
                <c:pt idx="4636">
                  <c:v>-2.8860569999999999E-2</c:v>
                </c:pt>
                <c:pt idx="4637">
                  <c:v>0.39220462900000003</c:v>
                </c:pt>
                <c:pt idx="4638">
                  <c:v>-3.8072094000000001E-2</c:v>
                </c:pt>
                <c:pt idx="4639">
                  <c:v>-0.13297872299999999</c:v>
                </c:pt>
                <c:pt idx="4640">
                  <c:v>-0.12866242</c:v>
                </c:pt>
                <c:pt idx="4641">
                  <c:v>-5.2606747000000002E-2</c:v>
                </c:pt>
                <c:pt idx="4642">
                  <c:v>-0.140939597</c:v>
                </c:pt>
                <c:pt idx="4643">
                  <c:v>-9.1181506999999995E-2</c:v>
                </c:pt>
                <c:pt idx="4644">
                  <c:v>-0.12466843499999999</c:v>
                </c:pt>
                <c:pt idx="4645">
                  <c:v>5.4562127000000002E-2</c:v>
                </c:pt>
                <c:pt idx="4646">
                  <c:v>4.8244506E-2</c:v>
                </c:pt>
                <c:pt idx="4647">
                  <c:v>-0.13793103400000001</c:v>
                </c:pt>
                <c:pt idx="4648">
                  <c:v>4.6833931000000002E-2</c:v>
                </c:pt>
                <c:pt idx="4649">
                  <c:v>-0.130898876</c:v>
                </c:pt>
                <c:pt idx="4650">
                  <c:v>-0.11174458399999999</c:v>
                </c:pt>
                <c:pt idx="4651">
                  <c:v>7.8532346000000003E-2</c:v>
                </c:pt>
                <c:pt idx="4652">
                  <c:v>-0.18807947</c:v>
                </c:pt>
                <c:pt idx="4653">
                  <c:v>-4.8205679999999999E-3</c:v>
                </c:pt>
                <c:pt idx="4654">
                  <c:v>-0.35034347399999999</c:v>
                </c:pt>
                <c:pt idx="4655">
                  <c:v>0.102493075</c:v>
                </c:pt>
                <c:pt idx="4656">
                  <c:v>6.2500000000000003E-3</c:v>
                </c:pt>
                <c:pt idx="4657">
                  <c:v>-9.4970414000000003E-2</c:v>
                </c:pt>
                <c:pt idx="4658">
                  <c:v>-1.2626263E-2</c:v>
                </c:pt>
                <c:pt idx="4659">
                  <c:v>-0.12671232900000001</c:v>
                </c:pt>
                <c:pt idx="4660">
                  <c:v>-0.22483725600000001</c:v>
                </c:pt>
                <c:pt idx="4661">
                  <c:v>-0.10367893</c:v>
                </c:pt>
                <c:pt idx="4662">
                  <c:v>-7.4074070000000004E-3</c:v>
                </c:pt>
                <c:pt idx="4663">
                  <c:v>1.3337375E-2</c:v>
                </c:pt>
                <c:pt idx="4664">
                  <c:v>-2.9728020000000001E-2</c:v>
                </c:pt>
                <c:pt idx="4665">
                  <c:v>-0.19493670900000001</c:v>
                </c:pt>
                <c:pt idx="4666">
                  <c:v>-0.1046875</c:v>
                </c:pt>
                <c:pt idx="4667">
                  <c:v>6.1383928999999997E-2</c:v>
                </c:pt>
                <c:pt idx="4668">
                  <c:v>-8.5763300000000001E-4</c:v>
                </c:pt>
                <c:pt idx="4669">
                  <c:v>-2.0833330000000001E-3</c:v>
                </c:pt>
                <c:pt idx="4670">
                  <c:v>0.488469602</c:v>
                </c:pt>
                <c:pt idx="4671">
                  <c:v>-2.5828460000000001E-2</c:v>
                </c:pt>
                <c:pt idx="4672">
                  <c:v>-4.5358203E-2</c:v>
                </c:pt>
                <c:pt idx="4673">
                  <c:v>2.5052192000000001E-2</c:v>
                </c:pt>
                <c:pt idx="4674">
                  <c:v>0.08</c:v>
                </c:pt>
                <c:pt idx="4675">
                  <c:v>-0.144662921</c:v>
                </c:pt>
                <c:pt idx="4676">
                  <c:v>-0.22876949699999999</c:v>
                </c:pt>
                <c:pt idx="4677">
                  <c:v>-2.0671835E-2</c:v>
                </c:pt>
                <c:pt idx="4678">
                  <c:v>0.22357723600000001</c:v>
                </c:pt>
                <c:pt idx="4679">
                  <c:v>-3.0756014000000002E-2</c:v>
                </c:pt>
                <c:pt idx="4680">
                  <c:v>-3.3125000000000002E-2</c:v>
                </c:pt>
                <c:pt idx="4681">
                  <c:v>-0.44931506799999998</c:v>
                </c:pt>
                <c:pt idx="4682">
                  <c:v>-5.2876481000000003E-2</c:v>
                </c:pt>
                <c:pt idx="4683">
                  <c:v>-2.1013596999999998E-2</c:v>
                </c:pt>
                <c:pt idx="4684">
                  <c:v>0.18952618500000001</c:v>
                </c:pt>
                <c:pt idx="4685">
                  <c:v>-0.21584302299999999</c:v>
                </c:pt>
                <c:pt idx="4686">
                  <c:v>2.3333333000000001E-2</c:v>
                </c:pt>
                <c:pt idx="4687">
                  <c:v>2.7232426000000001E-2</c:v>
                </c:pt>
                <c:pt idx="4688">
                  <c:v>-3.5877863000000003E-2</c:v>
                </c:pt>
                <c:pt idx="4689">
                  <c:v>5.8205688999999998E-2</c:v>
                </c:pt>
                <c:pt idx="4690">
                  <c:v>-0.12650602399999999</c:v>
                </c:pt>
                <c:pt idx="4691">
                  <c:v>-0.19869281</c:v>
                </c:pt>
                <c:pt idx="4692">
                  <c:v>-3.6903690000000003E-2</c:v>
                </c:pt>
                <c:pt idx="4693">
                  <c:v>3.4522440000000001E-3</c:v>
                </c:pt>
                <c:pt idx="4694">
                  <c:v>-0.23387096800000001</c:v>
                </c:pt>
                <c:pt idx="4695">
                  <c:v>5.3367643999999999E-2</c:v>
                </c:pt>
                <c:pt idx="4696">
                  <c:v>9.042553E-3</c:v>
                </c:pt>
                <c:pt idx="4697">
                  <c:v>-7.7548467999999995E-2</c:v>
                </c:pt>
                <c:pt idx="4698">
                  <c:v>-4.2871385999999997E-2</c:v>
                </c:pt>
                <c:pt idx="4699">
                  <c:v>-6.3732928999999994E-2</c:v>
                </c:pt>
                <c:pt idx="4700">
                  <c:v>0.25471698100000001</c:v>
                </c:pt>
                <c:pt idx="4701">
                  <c:v>4.7344850000000001E-2</c:v>
                </c:pt>
                <c:pt idx="4702">
                  <c:v>-2.3047374999999998E-2</c:v>
                </c:pt>
                <c:pt idx="4703">
                  <c:v>-7.1666667000000003E-2</c:v>
                </c:pt>
                <c:pt idx="4704">
                  <c:v>5.4705610000000002E-2</c:v>
                </c:pt>
                <c:pt idx="4705">
                  <c:v>-8.0912099999999997E-3</c:v>
                </c:pt>
                <c:pt idx="4706">
                  <c:v>-0.20848056500000001</c:v>
                </c:pt>
                <c:pt idx="4707">
                  <c:v>-2.8000000000000001E-2</c:v>
                </c:pt>
                <c:pt idx="4708">
                  <c:v>7.6644537999999998E-2</c:v>
                </c:pt>
                <c:pt idx="4709">
                  <c:v>-3.3250000000000002E-2</c:v>
                </c:pt>
                <c:pt idx="4710">
                  <c:v>-8.7407407000000006E-2</c:v>
                </c:pt>
                <c:pt idx="4711">
                  <c:v>-4.2624043E-2</c:v>
                </c:pt>
                <c:pt idx="4712">
                  <c:v>0.14358974399999999</c:v>
                </c:pt>
                <c:pt idx="4713">
                  <c:v>-0.35</c:v>
                </c:pt>
                <c:pt idx="4714">
                  <c:v>1.6875811000000001E-2</c:v>
                </c:pt>
                <c:pt idx="4715">
                  <c:v>-1.5551537000000001E-2</c:v>
                </c:pt>
                <c:pt idx="4716">
                  <c:v>-1.8518519000000001E-2</c:v>
                </c:pt>
                <c:pt idx="4717">
                  <c:v>-8.8523132000000004E-2</c:v>
                </c:pt>
                <c:pt idx="4718">
                  <c:v>1.4545455000000001E-2</c:v>
                </c:pt>
                <c:pt idx="4719">
                  <c:v>-5.7416267999999999E-2</c:v>
                </c:pt>
                <c:pt idx="4720">
                  <c:v>-0.17117117100000001</c:v>
                </c:pt>
                <c:pt idx="4721">
                  <c:v>-0.164926931</c:v>
                </c:pt>
                <c:pt idx="4722">
                  <c:v>-9.4138544000000005E-2</c:v>
                </c:pt>
                <c:pt idx="4723">
                  <c:v>7.4985354000000004E-2</c:v>
                </c:pt>
                <c:pt idx="4724">
                  <c:v>-0.111839231</c:v>
                </c:pt>
                <c:pt idx="4725">
                  <c:v>-0.15563991299999999</c:v>
                </c:pt>
                <c:pt idx="4726">
                  <c:v>8.2644629999999997E-3</c:v>
                </c:pt>
                <c:pt idx="4727">
                  <c:v>0.12130735400000001</c:v>
                </c:pt>
                <c:pt idx="4728">
                  <c:v>2.2429906999999999E-2</c:v>
                </c:pt>
                <c:pt idx="4729">
                  <c:v>3.4907597999999998E-2</c:v>
                </c:pt>
                <c:pt idx="4730">
                  <c:v>-5.8663028999999998E-2</c:v>
                </c:pt>
                <c:pt idx="4731">
                  <c:v>-0.16129032300000001</c:v>
                </c:pt>
                <c:pt idx="4732">
                  <c:v>1.6051363999999999E-2</c:v>
                </c:pt>
                <c:pt idx="4733">
                  <c:v>7.2783310000000004E-2</c:v>
                </c:pt>
                <c:pt idx="4734">
                  <c:v>5.8139534999999999E-2</c:v>
                </c:pt>
                <c:pt idx="4735">
                  <c:v>-4.0127388999999999E-2</c:v>
                </c:pt>
                <c:pt idx="4736">
                  <c:v>-8.8372092999999999E-2</c:v>
                </c:pt>
                <c:pt idx="4737">
                  <c:v>0.06</c:v>
                </c:pt>
                <c:pt idx="4738">
                  <c:v>-0.12778684100000001</c:v>
                </c:pt>
                <c:pt idx="4739">
                  <c:v>3.0486486E-2</c:v>
                </c:pt>
                <c:pt idx="4740">
                  <c:v>-0.17128463499999999</c:v>
                </c:pt>
                <c:pt idx="4741">
                  <c:v>-0.12578616400000001</c:v>
                </c:pt>
                <c:pt idx="4742">
                  <c:v>-1.8115939999999999E-3</c:v>
                </c:pt>
                <c:pt idx="4743">
                  <c:v>-0.11641483499999999</c:v>
                </c:pt>
                <c:pt idx="4744">
                  <c:v>5.0447761000000001E-2</c:v>
                </c:pt>
                <c:pt idx="4745">
                  <c:v>-0.103623188</c:v>
                </c:pt>
                <c:pt idx="4746">
                  <c:v>-4.2832989000000002E-2</c:v>
                </c:pt>
                <c:pt idx="4747">
                  <c:v>-5.1724138000000003E-2</c:v>
                </c:pt>
                <c:pt idx="4748">
                  <c:v>3.891051E-3</c:v>
                </c:pt>
                <c:pt idx="4749">
                  <c:v>2.6615969999999999E-2</c:v>
                </c:pt>
                <c:pt idx="4750">
                  <c:v>-0.14413466599999999</c:v>
                </c:pt>
                <c:pt idx="4751">
                  <c:v>0</c:v>
                </c:pt>
                <c:pt idx="4752">
                  <c:v>4.580153E-3</c:v>
                </c:pt>
                <c:pt idx="4753">
                  <c:v>-4.8045360000000002E-2</c:v>
                </c:pt>
                <c:pt idx="4754">
                  <c:v>-6.4242424000000006E-2</c:v>
                </c:pt>
                <c:pt idx="4755">
                  <c:v>0.15768194099999999</c:v>
                </c:pt>
                <c:pt idx="4756">
                  <c:v>-0.16389548700000001</c:v>
                </c:pt>
                <c:pt idx="4757">
                  <c:v>6.4981948999999997E-2</c:v>
                </c:pt>
                <c:pt idx="4758">
                  <c:v>-0.24641833799999999</c:v>
                </c:pt>
                <c:pt idx="4759">
                  <c:v>-1.0486891E-2</c:v>
                </c:pt>
                <c:pt idx="4760">
                  <c:v>-1.8367346999999999E-2</c:v>
                </c:pt>
                <c:pt idx="4761">
                  <c:v>1.4609204000000001E-2</c:v>
                </c:pt>
                <c:pt idx="4762">
                  <c:v>-1.663894E-3</c:v>
                </c:pt>
                <c:pt idx="4763">
                  <c:v>0.34851811199999999</c:v>
                </c:pt>
                <c:pt idx="4764">
                  <c:v>-0.112820513</c:v>
                </c:pt>
                <c:pt idx="4765">
                  <c:v>0.12814371299999999</c:v>
                </c:pt>
                <c:pt idx="4766">
                  <c:v>-8.5865258E-2</c:v>
                </c:pt>
                <c:pt idx="4767">
                  <c:v>-0.10524017500000001</c:v>
                </c:pt>
                <c:pt idx="4768">
                  <c:v>7.9240341000000006E-2</c:v>
                </c:pt>
                <c:pt idx="4769">
                  <c:v>1.8749999999999999E-2</c:v>
                </c:pt>
                <c:pt idx="4770">
                  <c:v>2.3455377999999999E-2</c:v>
                </c:pt>
                <c:pt idx="4771">
                  <c:v>-5.2712700000000001E-2</c:v>
                </c:pt>
                <c:pt idx="4772">
                  <c:v>0.194690265</c:v>
                </c:pt>
                <c:pt idx="4773">
                  <c:v>-4.7084655000000003E-2</c:v>
                </c:pt>
                <c:pt idx="4774">
                  <c:v>4.0609136999999997E-2</c:v>
                </c:pt>
                <c:pt idx="4775">
                  <c:v>0.14583333300000001</c:v>
                </c:pt>
                <c:pt idx="4776">
                  <c:v>-0.15579710099999999</c:v>
                </c:pt>
                <c:pt idx="4777">
                  <c:v>-1.9267819999999999E-3</c:v>
                </c:pt>
                <c:pt idx="4778">
                  <c:v>-2.8195054000000001E-2</c:v>
                </c:pt>
                <c:pt idx="4779">
                  <c:v>-0.20268256300000001</c:v>
                </c:pt>
                <c:pt idx="4780">
                  <c:v>-3.5441101000000003E-2</c:v>
                </c:pt>
                <c:pt idx="4781">
                  <c:v>2.0227559999999999E-2</c:v>
                </c:pt>
                <c:pt idx="4782">
                  <c:v>-0.113125</c:v>
                </c:pt>
                <c:pt idx="4783">
                  <c:v>-0.19682386900000001</c:v>
                </c:pt>
                <c:pt idx="4784">
                  <c:v>-0.166350411</c:v>
                </c:pt>
                <c:pt idx="4785">
                  <c:v>-9.3959732000000004E-2</c:v>
                </c:pt>
                <c:pt idx="4786">
                  <c:v>3.4482759000000002E-2</c:v>
                </c:pt>
                <c:pt idx="4787">
                  <c:v>-3.6592338000000002E-2</c:v>
                </c:pt>
                <c:pt idx="4788">
                  <c:v>-5.7291666999999998E-2</c:v>
                </c:pt>
                <c:pt idx="4789">
                  <c:v>-8.8105730000000004E-3</c:v>
                </c:pt>
                <c:pt idx="4790">
                  <c:v>-5.0394240999999999E-2</c:v>
                </c:pt>
                <c:pt idx="4791">
                  <c:v>-1.4814815E-2</c:v>
                </c:pt>
                <c:pt idx="4792">
                  <c:v>-1.8615039999999999E-3</c:v>
                </c:pt>
                <c:pt idx="4793">
                  <c:v>-4.3369735E-2</c:v>
                </c:pt>
                <c:pt idx="4794">
                  <c:v>-0.24179894199999999</c:v>
                </c:pt>
                <c:pt idx="4795">
                  <c:v>-0.14031317200000001</c:v>
                </c:pt>
                <c:pt idx="4796">
                  <c:v>-2.8901733999999998E-2</c:v>
                </c:pt>
                <c:pt idx="4797">
                  <c:v>-8.6768832000000004E-2</c:v>
                </c:pt>
                <c:pt idx="4798">
                  <c:v>-0.68857545799999997</c:v>
                </c:pt>
                <c:pt idx="4799">
                  <c:v>8.3018867999999996E-2</c:v>
                </c:pt>
                <c:pt idx="4800">
                  <c:v>-6.2098501E-2</c:v>
                </c:pt>
                <c:pt idx="4801">
                  <c:v>4.2226488E-2</c:v>
                </c:pt>
                <c:pt idx="4802">
                  <c:v>-0.123954747</c:v>
                </c:pt>
                <c:pt idx="4803">
                  <c:v>1.9094139E-2</c:v>
                </c:pt>
                <c:pt idx="4804">
                  <c:v>4.5973646E-2</c:v>
                </c:pt>
                <c:pt idx="4805">
                  <c:v>-1.2062729999999999E-3</c:v>
                </c:pt>
                <c:pt idx="4806">
                  <c:v>-3.9779680000000001E-3</c:v>
                </c:pt>
                <c:pt idx="4807">
                  <c:v>3.639672E-3</c:v>
                </c:pt>
                <c:pt idx="4808">
                  <c:v>4.6017699000000002E-2</c:v>
                </c:pt>
                <c:pt idx="4809">
                  <c:v>-8.5932902000000005E-2</c:v>
                </c:pt>
                <c:pt idx="4810">
                  <c:v>-4.9607694000000001E-2</c:v>
                </c:pt>
                <c:pt idx="4811">
                  <c:v>-5.8502830999999998E-2</c:v>
                </c:pt>
                <c:pt idx="4812">
                  <c:v>8.0434782999999996E-2</c:v>
                </c:pt>
                <c:pt idx="4813">
                  <c:v>-7.4100718999999995E-2</c:v>
                </c:pt>
                <c:pt idx="4814">
                  <c:v>-6.2877872000000001E-2</c:v>
                </c:pt>
                <c:pt idx="4815">
                  <c:v>-2.1287008E-2</c:v>
                </c:pt>
                <c:pt idx="4816">
                  <c:v>-2.3968656000000001E-2</c:v>
                </c:pt>
                <c:pt idx="4817">
                  <c:v>-0.22112676100000001</c:v>
                </c:pt>
                <c:pt idx="4818">
                  <c:v>-0.13025780200000001</c:v>
                </c:pt>
                <c:pt idx="4819">
                  <c:v>-0.11931818199999999</c:v>
                </c:pt>
                <c:pt idx="4820">
                  <c:v>0.12660679699999999</c:v>
                </c:pt>
                <c:pt idx="4821">
                  <c:v>-5.1590979000000002E-2</c:v>
                </c:pt>
                <c:pt idx="4822">
                  <c:v>8.0854628999999997E-2</c:v>
                </c:pt>
                <c:pt idx="4823">
                  <c:v>7.1687586999999997E-2</c:v>
                </c:pt>
                <c:pt idx="4824">
                  <c:v>-0.29386590600000001</c:v>
                </c:pt>
                <c:pt idx="4825">
                  <c:v>-4.8959609999999999E-3</c:v>
                </c:pt>
                <c:pt idx="4826">
                  <c:v>-5.2864411E-2</c:v>
                </c:pt>
                <c:pt idx="4827">
                  <c:v>-1.3056836E-2</c:v>
                </c:pt>
                <c:pt idx="4828">
                  <c:v>-0.106302916</c:v>
                </c:pt>
                <c:pt idx="4829">
                  <c:v>-8.5365854000000005E-2</c:v>
                </c:pt>
                <c:pt idx="4830">
                  <c:v>-9.7731728000000004E-2</c:v>
                </c:pt>
                <c:pt idx="4831">
                  <c:v>0.17266187099999999</c:v>
                </c:pt>
                <c:pt idx="4832">
                  <c:v>-6.0929169999999998E-3</c:v>
                </c:pt>
                <c:pt idx="4833">
                  <c:v>-6.7708332999999996E-2</c:v>
                </c:pt>
                <c:pt idx="4834">
                  <c:v>-4.1804511000000003E-2</c:v>
                </c:pt>
                <c:pt idx="4835">
                  <c:v>-0.106861314</c:v>
                </c:pt>
                <c:pt idx="4836">
                  <c:v>-7.0519347999999996E-2</c:v>
                </c:pt>
                <c:pt idx="4837">
                  <c:v>-2.1760633000000001E-2</c:v>
                </c:pt>
                <c:pt idx="4838">
                  <c:v>-3.6025894000000003E-2</c:v>
                </c:pt>
                <c:pt idx="4839">
                  <c:v>-1.7043033999999999E-2</c:v>
                </c:pt>
                <c:pt idx="4840">
                  <c:v>2.6189436999999999E-2</c:v>
                </c:pt>
                <c:pt idx="4841">
                  <c:v>-0.108</c:v>
                </c:pt>
                <c:pt idx="4842">
                  <c:v>-0.2</c:v>
                </c:pt>
                <c:pt idx="4843">
                  <c:v>-3.3670826000000001E-2</c:v>
                </c:pt>
                <c:pt idx="4844">
                  <c:v>0.10043290000000001</c:v>
                </c:pt>
                <c:pt idx="4845">
                  <c:v>2.4196597E-2</c:v>
                </c:pt>
                <c:pt idx="4846">
                  <c:v>3.7912087999999997E-2</c:v>
                </c:pt>
                <c:pt idx="4847">
                  <c:v>-0.17729083700000001</c:v>
                </c:pt>
                <c:pt idx="4848">
                  <c:v>-5.9866452000000001E-2</c:v>
                </c:pt>
                <c:pt idx="4849">
                  <c:v>-4.3715847000000002E-2</c:v>
                </c:pt>
                <c:pt idx="4850">
                  <c:v>-4.3010752999999999E-2</c:v>
                </c:pt>
                <c:pt idx="4851">
                  <c:v>-3.5087719000000003E-2</c:v>
                </c:pt>
                <c:pt idx="4852">
                  <c:v>1.5232292E-2</c:v>
                </c:pt>
                <c:pt idx="4853">
                  <c:v>-0.226485149</c:v>
                </c:pt>
                <c:pt idx="4854">
                  <c:v>5.0505051000000002E-2</c:v>
                </c:pt>
                <c:pt idx="4855">
                  <c:v>4.4851094000000001E-2</c:v>
                </c:pt>
                <c:pt idx="4856">
                  <c:v>-0.29498910699999997</c:v>
                </c:pt>
                <c:pt idx="4857">
                  <c:v>-0.12776699</c:v>
                </c:pt>
                <c:pt idx="4858">
                  <c:v>-0.105</c:v>
                </c:pt>
                <c:pt idx="4859">
                  <c:v>-1.9167415E-2</c:v>
                </c:pt>
                <c:pt idx="4860">
                  <c:v>-0.16338983100000001</c:v>
                </c:pt>
                <c:pt idx="4861">
                  <c:v>2.2954091999999999E-2</c:v>
                </c:pt>
                <c:pt idx="4862">
                  <c:v>-7.2490143000000007E-2</c:v>
                </c:pt>
                <c:pt idx="4863">
                  <c:v>-7.7735848999999996E-2</c:v>
                </c:pt>
                <c:pt idx="4864">
                  <c:v>-7.309322E-2</c:v>
                </c:pt>
                <c:pt idx="4865">
                  <c:v>3.0173253000000001E-2</c:v>
                </c:pt>
                <c:pt idx="4866">
                  <c:v>-0.20448877800000001</c:v>
                </c:pt>
                <c:pt idx="4867">
                  <c:v>-3.8989169999999997E-2</c:v>
                </c:pt>
                <c:pt idx="4868">
                  <c:v>-0.117647059</c:v>
                </c:pt>
                <c:pt idx="4869">
                  <c:v>1.870158E-3</c:v>
                </c:pt>
                <c:pt idx="4870">
                  <c:v>-5.4298643000000001E-2</c:v>
                </c:pt>
                <c:pt idx="4871">
                  <c:v>-0.15777777800000001</c:v>
                </c:pt>
                <c:pt idx="4872">
                  <c:v>-3.3613444999999999E-2</c:v>
                </c:pt>
                <c:pt idx="4873">
                  <c:v>2.8340081E-2</c:v>
                </c:pt>
                <c:pt idx="4874">
                  <c:v>-0.184083045</c:v>
                </c:pt>
                <c:pt idx="4875">
                  <c:v>-1.4957265000000001E-2</c:v>
                </c:pt>
                <c:pt idx="4876">
                  <c:v>-0.216430131</c:v>
                </c:pt>
                <c:pt idx="4877">
                  <c:v>-0.415904573</c:v>
                </c:pt>
                <c:pt idx="4878">
                  <c:v>-0.17025089600000001</c:v>
                </c:pt>
                <c:pt idx="4879">
                  <c:v>-7.6923077000000006E-2</c:v>
                </c:pt>
                <c:pt idx="4880">
                  <c:v>-3.6336670000000001E-2</c:v>
                </c:pt>
                <c:pt idx="4881">
                  <c:v>-8.7389381000000002E-2</c:v>
                </c:pt>
                <c:pt idx="4882">
                  <c:v>-8.5707875000000003E-2</c:v>
                </c:pt>
                <c:pt idx="4883">
                  <c:v>-0.198701299</c:v>
                </c:pt>
                <c:pt idx="4884">
                  <c:v>-0.14143646400000001</c:v>
                </c:pt>
                <c:pt idx="4885">
                  <c:v>9.8765432E-2</c:v>
                </c:pt>
                <c:pt idx="4886">
                  <c:v>-2.9761900000000001E-3</c:v>
                </c:pt>
                <c:pt idx="4887">
                  <c:v>-0.117349092</c:v>
                </c:pt>
                <c:pt idx="4888">
                  <c:v>5.4082999E-2</c:v>
                </c:pt>
                <c:pt idx="4889">
                  <c:v>-1.8128655E-2</c:v>
                </c:pt>
                <c:pt idx="4890">
                  <c:v>0.32</c:v>
                </c:pt>
                <c:pt idx="4891">
                  <c:v>0.10120942099999999</c:v>
                </c:pt>
                <c:pt idx="4892">
                  <c:v>5.2666200000000001E-4</c:v>
                </c:pt>
                <c:pt idx="4893">
                  <c:v>4.4454735000000002E-2</c:v>
                </c:pt>
                <c:pt idx="4894">
                  <c:v>-0.118484848</c:v>
                </c:pt>
                <c:pt idx="4895">
                  <c:v>-3.8832116999999999E-2</c:v>
                </c:pt>
                <c:pt idx="4896">
                  <c:v>-0.35610465099999999</c:v>
                </c:pt>
                <c:pt idx="4897">
                  <c:v>-8.5714286000000001E-2</c:v>
                </c:pt>
                <c:pt idx="4898">
                  <c:v>-4.3132049999999998E-2</c:v>
                </c:pt>
                <c:pt idx="4899">
                  <c:v>-2.7133167E-2</c:v>
                </c:pt>
                <c:pt idx="4900">
                  <c:v>-0.111888112</c:v>
                </c:pt>
                <c:pt idx="4901">
                  <c:v>-7.7651515000000004E-2</c:v>
                </c:pt>
                <c:pt idx="4902">
                  <c:v>-3.8834949999999998E-3</c:v>
                </c:pt>
                <c:pt idx="4903">
                  <c:v>4.7238372000000001E-2</c:v>
                </c:pt>
                <c:pt idx="4904">
                  <c:v>-0.13869299500000001</c:v>
                </c:pt>
                <c:pt idx="4905">
                  <c:v>-3.2967033E-2</c:v>
                </c:pt>
                <c:pt idx="4906">
                  <c:v>-5.9171600000000003E-3</c:v>
                </c:pt>
                <c:pt idx="4907">
                  <c:v>-1.4046461E-2</c:v>
                </c:pt>
                <c:pt idx="4908">
                  <c:v>7.4682203000000003E-2</c:v>
                </c:pt>
                <c:pt idx="4909">
                  <c:v>-8.4568438999999995E-2</c:v>
                </c:pt>
                <c:pt idx="4910">
                  <c:v>-4.2325581000000001E-2</c:v>
                </c:pt>
                <c:pt idx="4911">
                  <c:v>-0.323486683</c:v>
                </c:pt>
                <c:pt idx="4912">
                  <c:v>8.3888888999999994E-2</c:v>
                </c:pt>
                <c:pt idx="4913">
                  <c:v>-0.126152711</c:v>
                </c:pt>
                <c:pt idx="4914">
                  <c:v>-0.17542959699999999</c:v>
                </c:pt>
                <c:pt idx="4915">
                  <c:v>1.197605E-3</c:v>
                </c:pt>
                <c:pt idx="4916">
                  <c:v>-5.3499776999999998E-2</c:v>
                </c:pt>
                <c:pt idx="4917">
                  <c:v>-3.9154455999999997E-2</c:v>
                </c:pt>
                <c:pt idx="4918">
                  <c:v>-5.069708E-3</c:v>
                </c:pt>
                <c:pt idx="4919">
                  <c:v>-6.2335957999999997E-2</c:v>
                </c:pt>
                <c:pt idx="4920">
                  <c:v>-5.2394365999999998E-2</c:v>
                </c:pt>
                <c:pt idx="4921">
                  <c:v>-0.16135360500000001</c:v>
                </c:pt>
                <c:pt idx="4922">
                  <c:v>1.0192524999999999E-2</c:v>
                </c:pt>
                <c:pt idx="4923">
                  <c:v>3.6044087000000002E-2</c:v>
                </c:pt>
                <c:pt idx="4924">
                  <c:v>2.5641026000000001E-2</c:v>
                </c:pt>
                <c:pt idx="4925">
                  <c:v>-7.6168928999999996E-2</c:v>
                </c:pt>
                <c:pt idx="4926">
                  <c:v>-0.16842105299999999</c:v>
                </c:pt>
                <c:pt idx="4927">
                  <c:v>3.9525690000000004E-3</c:v>
                </c:pt>
                <c:pt idx="4928">
                  <c:v>5.7701956999999998E-2</c:v>
                </c:pt>
                <c:pt idx="4929">
                  <c:v>-3.4825871000000001E-2</c:v>
                </c:pt>
                <c:pt idx="4930">
                  <c:v>-6.0307692000000003E-2</c:v>
                </c:pt>
                <c:pt idx="4931">
                  <c:v>-1.9E-2</c:v>
                </c:pt>
                <c:pt idx="4932">
                  <c:v>-1.379945E-3</c:v>
                </c:pt>
                <c:pt idx="4933">
                  <c:v>6.6727330000000001E-3</c:v>
                </c:pt>
                <c:pt idx="4934">
                  <c:v>-3.4990279999999999E-2</c:v>
                </c:pt>
                <c:pt idx="4935">
                  <c:v>-0.102163062</c:v>
                </c:pt>
                <c:pt idx="4936">
                  <c:v>-7.0175439000000006E-2</c:v>
                </c:pt>
                <c:pt idx="4937">
                  <c:v>-3.1309297999999999E-2</c:v>
                </c:pt>
                <c:pt idx="4938">
                  <c:v>1.7391304E-2</c:v>
                </c:pt>
                <c:pt idx="4939">
                  <c:v>0.112903226</c:v>
                </c:pt>
                <c:pt idx="4940">
                  <c:v>3.6593059999999997E-2</c:v>
                </c:pt>
                <c:pt idx="4941">
                  <c:v>7.9664570000000004E-2</c:v>
                </c:pt>
                <c:pt idx="4942">
                  <c:v>-3.2409214999999998E-2</c:v>
                </c:pt>
                <c:pt idx="4943">
                  <c:v>-5.8441557999999998E-2</c:v>
                </c:pt>
                <c:pt idx="4944">
                  <c:v>-9.3137255000000002E-2</c:v>
                </c:pt>
                <c:pt idx="4945">
                  <c:v>5.5612769999999999E-2</c:v>
                </c:pt>
                <c:pt idx="4946">
                  <c:v>0.160164271</c:v>
                </c:pt>
                <c:pt idx="4947">
                  <c:v>0.189726595</c:v>
                </c:pt>
                <c:pt idx="4948">
                  <c:v>6.4030132000000003E-2</c:v>
                </c:pt>
                <c:pt idx="4949">
                  <c:v>0.1586796</c:v>
                </c:pt>
                <c:pt idx="4950">
                  <c:v>1.8666667000000001E-2</c:v>
                </c:pt>
                <c:pt idx="4951">
                  <c:v>5.6843680000000001E-2</c:v>
                </c:pt>
                <c:pt idx="4952">
                  <c:v>0.23786407800000001</c:v>
                </c:pt>
                <c:pt idx="4953">
                  <c:v>-0.117142857</c:v>
                </c:pt>
                <c:pt idx="4954">
                  <c:v>-1.9138756E-2</c:v>
                </c:pt>
                <c:pt idx="4955">
                  <c:v>2.4236038000000001E-2</c:v>
                </c:pt>
                <c:pt idx="4956">
                  <c:v>-3.3027523000000003E-2</c:v>
                </c:pt>
                <c:pt idx="4957">
                  <c:v>3.0093534000000002E-2</c:v>
                </c:pt>
                <c:pt idx="4958">
                  <c:v>-0.112919634</c:v>
                </c:pt>
                <c:pt idx="4959">
                  <c:v>-0.18006430900000001</c:v>
                </c:pt>
                <c:pt idx="4960">
                  <c:v>-7.3157895000000001E-2</c:v>
                </c:pt>
                <c:pt idx="4961">
                  <c:v>3.8418079000000001E-2</c:v>
                </c:pt>
                <c:pt idx="4962">
                  <c:v>-2.3297491E-2</c:v>
                </c:pt>
                <c:pt idx="4963">
                  <c:v>-9.8231800000000004E-4</c:v>
                </c:pt>
                <c:pt idx="4964">
                  <c:v>-1.2274368000000001E-2</c:v>
                </c:pt>
                <c:pt idx="4965">
                  <c:v>-2.1459230000000001E-3</c:v>
                </c:pt>
                <c:pt idx="4966">
                  <c:v>0.218252052</c:v>
                </c:pt>
                <c:pt idx="4967">
                  <c:v>-6.1480552000000001E-2</c:v>
                </c:pt>
                <c:pt idx="4968">
                  <c:v>0.17474747500000001</c:v>
                </c:pt>
                <c:pt idx="4969">
                  <c:v>-6.2661498999999996E-2</c:v>
                </c:pt>
                <c:pt idx="4970">
                  <c:v>-5.5951170000000001E-2</c:v>
                </c:pt>
                <c:pt idx="4971">
                  <c:v>-0.126984127</c:v>
                </c:pt>
                <c:pt idx="4972">
                  <c:v>-4.8167969999999997E-2</c:v>
                </c:pt>
                <c:pt idx="4973">
                  <c:v>-5.3123831000000003E-2</c:v>
                </c:pt>
                <c:pt idx="4974">
                  <c:v>-2.6222537000000001E-2</c:v>
                </c:pt>
                <c:pt idx="4975">
                  <c:v>-2.7044024999999999E-2</c:v>
                </c:pt>
                <c:pt idx="4976">
                  <c:v>-3.4375000000000003E-2</c:v>
                </c:pt>
                <c:pt idx="4977">
                  <c:v>-0.13353115700000001</c:v>
                </c:pt>
                <c:pt idx="4978">
                  <c:v>8.3379660000000005E-3</c:v>
                </c:pt>
                <c:pt idx="4979">
                  <c:v>4.7116166000000001E-2</c:v>
                </c:pt>
                <c:pt idx="4980">
                  <c:v>-0.14819532899999999</c:v>
                </c:pt>
                <c:pt idx="4981">
                  <c:v>5.8928569999999996E-3</c:v>
                </c:pt>
                <c:pt idx="4982">
                  <c:v>0.119459459</c:v>
                </c:pt>
                <c:pt idx="4983">
                  <c:v>-0.17207792199999999</c:v>
                </c:pt>
                <c:pt idx="4984">
                  <c:v>9.5157178999999995E-2</c:v>
                </c:pt>
                <c:pt idx="4985">
                  <c:v>1.1572327E-2</c:v>
                </c:pt>
                <c:pt idx="4986">
                  <c:v>9.4446874E-2</c:v>
                </c:pt>
                <c:pt idx="4987">
                  <c:v>-0.23087621699999999</c:v>
                </c:pt>
                <c:pt idx="4988">
                  <c:v>-0.28205128200000001</c:v>
                </c:pt>
                <c:pt idx="4989">
                  <c:v>1.4734501000000001E-2</c:v>
                </c:pt>
                <c:pt idx="4990">
                  <c:v>-0.238543897</c:v>
                </c:pt>
                <c:pt idx="4991">
                  <c:v>2.141527E-2</c:v>
                </c:pt>
                <c:pt idx="4992">
                  <c:v>-2.6984127E-2</c:v>
                </c:pt>
                <c:pt idx="4993">
                  <c:v>-1.2615235000000001E-2</c:v>
                </c:pt>
                <c:pt idx="4994">
                  <c:v>-5.4146970000000003E-2</c:v>
                </c:pt>
                <c:pt idx="4995">
                  <c:v>4.4444444E-2</c:v>
                </c:pt>
                <c:pt idx="4996">
                  <c:v>-6.4026402999999996E-2</c:v>
                </c:pt>
                <c:pt idx="4997">
                  <c:v>2.0533881E-2</c:v>
                </c:pt>
                <c:pt idx="4998">
                  <c:v>0.219440353</c:v>
                </c:pt>
                <c:pt idx="4999">
                  <c:v>-0.31902761099999999</c:v>
                </c:pt>
                <c:pt idx="5000">
                  <c:v>-7.1324359999999998E-3</c:v>
                </c:pt>
                <c:pt idx="5001">
                  <c:v>-7.8850404999999998E-2</c:v>
                </c:pt>
                <c:pt idx="5002">
                  <c:v>-0.13225569400000001</c:v>
                </c:pt>
                <c:pt idx="5003">
                  <c:v>-0.123348018</c:v>
                </c:pt>
                <c:pt idx="5004">
                  <c:v>-0.16307692300000001</c:v>
                </c:pt>
                <c:pt idx="5005">
                  <c:v>-6.0492671999999997E-2</c:v>
                </c:pt>
                <c:pt idx="5006">
                  <c:v>-8.3467958999999994E-2</c:v>
                </c:pt>
                <c:pt idx="5007">
                  <c:v>-2.3727137999999998E-2</c:v>
                </c:pt>
                <c:pt idx="5008">
                  <c:v>-4.2689075999999999E-2</c:v>
                </c:pt>
                <c:pt idx="5009">
                  <c:v>5.4416961E-2</c:v>
                </c:pt>
                <c:pt idx="5010">
                  <c:v>7.1942450000000002E-3</c:v>
                </c:pt>
                <c:pt idx="5011">
                  <c:v>0</c:v>
                </c:pt>
                <c:pt idx="5012">
                  <c:v>-5.4347830000000003E-3</c:v>
                </c:pt>
                <c:pt idx="5013">
                  <c:v>-5.6500274000000003E-2</c:v>
                </c:pt>
                <c:pt idx="5014">
                  <c:v>2.8221777999999999E-2</c:v>
                </c:pt>
                <c:pt idx="5015">
                  <c:v>-0.25314972200000002</c:v>
                </c:pt>
                <c:pt idx="5016">
                  <c:v>-5.6603774000000003E-2</c:v>
                </c:pt>
                <c:pt idx="5017">
                  <c:v>-5.2671466E-2</c:v>
                </c:pt>
                <c:pt idx="5018">
                  <c:v>-0.10093959700000001</c:v>
                </c:pt>
                <c:pt idx="5019">
                  <c:v>4.1573536000000001E-2</c:v>
                </c:pt>
                <c:pt idx="5020">
                  <c:v>3.0089989000000001E-2</c:v>
                </c:pt>
                <c:pt idx="5021">
                  <c:v>-2.7868258999999999E-2</c:v>
                </c:pt>
                <c:pt idx="5022">
                  <c:v>-3.4042553000000003E-2</c:v>
                </c:pt>
                <c:pt idx="5023">
                  <c:v>-6.3604239999999999E-3</c:v>
                </c:pt>
                <c:pt idx="5024">
                  <c:v>-2.3255814E-2</c:v>
                </c:pt>
                <c:pt idx="5025">
                  <c:v>-6.7865429000000005E-2</c:v>
                </c:pt>
                <c:pt idx="5026">
                  <c:v>-7.2629052E-2</c:v>
                </c:pt>
                <c:pt idx="5027">
                  <c:v>0.231011827</c:v>
                </c:pt>
                <c:pt idx="5028">
                  <c:v>-0.19047618999999999</c:v>
                </c:pt>
                <c:pt idx="5029">
                  <c:v>8.7325348999999997E-2</c:v>
                </c:pt>
                <c:pt idx="5030">
                  <c:v>-7.6403169999999998E-3</c:v>
                </c:pt>
                <c:pt idx="5031">
                  <c:v>-9.8121886000000005E-2</c:v>
                </c:pt>
                <c:pt idx="5032">
                  <c:v>2.8981177E-2</c:v>
                </c:pt>
                <c:pt idx="5033">
                  <c:v>-3.7999037999999999E-2</c:v>
                </c:pt>
                <c:pt idx="5034">
                  <c:v>-1.8893387000000001E-2</c:v>
                </c:pt>
                <c:pt idx="5035">
                  <c:v>-8.0291971000000004E-2</c:v>
                </c:pt>
                <c:pt idx="5036">
                  <c:v>7.4380164999999998E-2</c:v>
                </c:pt>
                <c:pt idx="5037">
                  <c:v>-8.2980973E-2</c:v>
                </c:pt>
                <c:pt idx="5038">
                  <c:v>-5.6726907999999999E-2</c:v>
                </c:pt>
                <c:pt idx="5039">
                  <c:v>-0.27109515299999998</c:v>
                </c:pt>
                <c:pt idx="5040">
                  <c:v>-6.7939360000000004E-2</c:v>
                </c:pt>
                <c:pt idx="5041">
                  <c:v>-3.9267016000000002E-2</c:v>
                </c:pt>
                <c:pt idx="5042">
                  <c:v>-5.0156739999999998E-2</c:v>
                </c:pt>
                <c:pt idx="5043">
                  <c:v>-0.23924621099999999</c:v>
                </c:pt>
                <c:pt idx="5044">
                  <c:v>-2.993763E-2</c:v>
                </c:pt>
                <c:pt idx="5045">
                  <c:v>-3.4686637999999999E-2</c:v>
                </c:pt>
                <c:pt idx="5046">
                  <c:v>-0.36984536099999998</c:v>
                </c:pt>
                <c:pt idx="5047">
                  <c:v>3.9175257999999998E-2</c:v>
                </c:pt>
                <c:pt idx="5048">
                  <c:v>-8.0891457E-2</c:v>
                </c:pt>
                <c:pt idx="5049">
                  <c:v>-1.2500000000000001E-2</c:v>
                </c:pt>
                <c:pt idx="5050">
                  <c:v>1.0638297999999999E-2</c:v>
                </c:pt>
                <c:pt idx="5051">
                  <c:v>-0.14000000000000001</c:v>
                </c:pt>
                <c:pt idx="5052">
                  <c:v>-7.4988773999999994E-2</c:v>
                </c:pt>
                <c:pt idx="5053">
                  <c:v>-2.8423772999999999E-2</c:v>
                </c:pt>
                <c:pt idx="5054">
                  <c:v>-3.6649214999999999E-2</c:v>
                </c:pt>
                <c:pt idx="5055">
                  <c:v>3.8701622999999997E-2</c:v>
                </c:pt>
                <c:pt idx="5056">
                  <c:v>-0.257446809</c:v>
                </c:pt>
                <c:pt idx="5057">
                  <c:v>-6.0838747999999998E-2</c:v>
                </c:pt>
                <c:pt idx="5058">
                  <c:v>-0.16839916799999999</c:v>
                </c:pt>
                <c:pt idx="5059">
                  <c:v>0.28021977999999997</c:v>
                </c:pt>
                <c:pt idx="5060">
                  <c:v>-3.4894687000000001E-2</c:v>
                </c:pt>
                <c:pt idx="5061">
                  <c:v>-0.151103565</c:v>
                </c:pt>
                <c:pt idx="5062">
                  <c:v>6.8840579999999998E-2</c:v>
                </c:pt>
                <c:pt idx="5063">
                  <c:v>-6.6523605E-2</c:v>
                </c:pt>
                <c:pt idx="5064">
                  <c:v>0.23255814</c:v>
                </c:pt>
                <c:pt idx="5065">
                  <c:v>-0.211458333</c:v>
                </c:pt>
                <c:pt idx="5066">
                  <c:v>6.2500000000000003E-3</c:v>
                </c:pt>
                <c:pt idx="5067">
                  <c:v>0.132663317</c:v>
                </c:pt>
                <c:pt idx="5068">
                  <c:v>1.25E-3</c:v>
                </c:pt>
                <c:pt idx="5069">
                  <c:v>9.6832252999999993E-2</c:v>
                </c:pt>
                <c:pt idx="5070">
                  <c:v>3.2407406999999999E-2</c:v>
                </c:pt>
                <c:pt idx="5071">
                  <c:v>1.6949153000000002E-2</c:v>
                </c:pt>
                <c:pt idx="5072">
                  <c:v>-0.10636583400000001</c:v>
                </c:pt>
                <c:pt idx="5073">
                  <c:v>6.4516130000000001E-3</c:v>
                </c:pt>
                <c:pt idx="5074">
                  <c:v>5.5885261999999998E-2</c:v>
                </c:pt>
                <c:pt idx="5075">
                  <c:v>-7.7519379999999999E-3</c:v>
                </c:pt>
                <c:pt idx="5076">
                  <c:v>-9.4942528999999998E-2</c:v>
                </c:pt>
                <c:pt idx="5077">
                  <c:v>3.3333333E-2</c:v>
                </c:pt>
                <c:pt idx="5078">
                  <c:v>5.0175029000000003E-2</c:v>
                </c:pt>
                <c:pt idx="5079">
                  <c:v>1.2443900000000001E-2</c:v>
                </c:pt>
                <c:pt idx="5080">
                  <c:v>-4.5499505000000003E-2</c:v>
                </c:pt>
                <c:pt idx="5081">
                  <c:v>-7.5376879999999999E-3</c:v>
                </c:pt>
                <c:pt idx="5082">
                  <c:v>-6.9076305000000005E-2</c:v>
                </c:pt>
                <c:pt idx="5083">
                  <c:v>5.3102625000000001E-2</c:v>
                </c:pt>
                <c:pt idx="5084">
                  <c:v>1.3708514E-2</c:v>
                </c:pt>
                <c:pt idx="5085">
                  <c:v>-0.113810166</c:v>
                </c:pt>
                <c:pt idx="5086">
                  <c:v>-3.5765380000000002E-3</c:v>
                </c:pt>
                <c:pt idx="5087">
                  <c:v>-5.2425920000000001E-2</c:v>
                </c:pt>
                <c:pt idx="5088">
                  <c:v>0.25475285199999997</c:v>
                </c:pt>
                <c:pt idx="5089">
                  <c:v>-3.4731618999999998E-2</c:v>
                </c:pt>
                <c:pt idx="5090">
                  <c:v>-0.10517902799999999</c:v>
                </c:pt>
                <c:pt idx="5091">
                  <c:v>-0.105318867</c:v>
                </c:pt>
                <c:pt idx="5092">
                  <c:v>-5.8441557999999998E-2</c:v>
                </c:pt>
                <c:pt idx="5093">
                  <c:v>-3.3846154000000003E-2</c:v>
                </c:pt>
                <c:pt idx="5094">
                  <c:v>-3.8866396999999997E-2</c:v>
                </c:pt>
                <c:pt idx="5095">
                  <c:v>6.5426554999999997E-2</c:v>
                </c:pt>
                <c:pt idx="5096">
                  <c:v>2.2608696000000001E-2</c:v>
                </c:pt>
                <c:pt idx="5097">
                  <c:v>-3.4782609999999999E-3</c:v>
                </c:pt>
                <c:pt idx="5098">
                  <c:v>-0.13352272700000001</c:v>
                </c:pt>
                <c:pt idx="5099">
                  <c:v>-8.0188678999999999E-2</c:v>
                </c:pt>
                <c:pt idx="5100">
                  <c:v>2.3155627000000002E-2</c:v>
                </c:pt>
                <c:pt idx="5101">
                  <c:v>-0.36650169300000002</c:v>
                </c:pt>
                <c:pt idx="5102">
                  <c:v>1.2500000000000001E-2</c:v>
                </c:pt>
                <c:pt idx="5103">
                  <c:v>6.4102564000000001E-2</c:v>
                </c:pt>
                <c:pt idx="5104">
                  <c:v>-0.327885598</c:v>
                </c:pt>
                <c:pt idx="5105">
                  <c:v>-6.7150635E-2</c:v>
                </c:pt>
                <c:pt idx="5106">
                  <c:v>-6.1217141000000003E-2</c:v>
                </c:pt>
                <c:pt idx="5107">
                  <c:v>1.0025063000000001E-2</c:v>
                </c:pt>
                <c:pt idx="5108">
                  <c:v>-0.15457652899999999</c:v>
                </c:pt>
                <c:pt idx="5109">
                  <c:v>9.0241343000000002E-2</c:v>
                </c:pt>
                <c:pt idx="5110">
                  <c:v>-1.7839720999999999E-2</c:v>
                </c:pt>
                <c:pt idx="5111">
                  <c:v>4.6354825000000002E-2</c:v>
                </c:pt>
                <c:pt idx="5112">
                  <c:v>7.0606293000000001E-2</c:v>
                </c:pt>
                <c:pt idx="5113">
                  <c:v>-0.12209925000000001</c:v>
                </c:pt>
                <c:pt idx="5114">
                  <c:v>-0.11576354699999999</c:v>
                </c:pt>
                <c:pt idx="5115">
                  <c:v>2.5908901000000002E-2</c:v>
                </c:pt>
                <c:pt idx="5116">
                  <c:v>-6.8984247999999998E-2</c:v>
                </c:pt>
                <c:pt idx="5117">
                  <c:v>0.15599343199999999</c:v>
                </c:pt>
                <c:pt idx="5118">
                  <c:v>0.16632859999999999</c:v>
                </c:pt>
                <c:pt idx="5119">
                  <c:v>7.1232877E-2</c:v>
                </c:pt>
                <c:pt idx="5120">
                  <c:v>-7.5862069000000004E-2</c:v>
                </c:pt>
                <c:pt idx="5121">
                  <c:v>-4.9281309999999997E-3</c:v>
                </c:pt>
                <c:pt idx="5122">
                  <c:v>-2.9936305999999999E-2</c:v>
                </c:pt>
                <c:pt idx="5123">
                  <c:v>1.8534120000000001E-2</c:v>
                </c:pt>
                <c:pt idx="5124">
                  <c:v>0</c:v>
                </c:pt>
                <c:pt idx="5125">
                  <c:v>5.1939513E-2</c:v>
                </c:pt>
                <c:pt idx="5126">
                  <c:v>-0.103603604</c:v>
                </c:pt>
                <c:pt idx="5127">
                  <c:v>-2.7469714999999999E-2</c:v>
                </c:pt>
                <c:pt idx="5128">
                  <c:v>1.3896821E-2</c:v>
                </c:pt>
                <c:pt idx="5129">
                  <c:v>-3.5874439000000001E-2</c:v>
                </c:pt>
                <c:pt idx="5130">
                  <c:v>8.7346938999999998E-2</c:v>
                </c:pt>
                <c:pt idx="5131">
                  <c:v>-0.150695518</c:v>
                </c:pt>
                <c:pt idx="5132">
                  <c:v>0.1089701</c:v>
                </c:pt>
                <c:pt idx="5133">
                  <c:v>-3.4403670000000002E-3</c:v>
                </c:pt>
                <c:pt idx="5134">
                  <c:v>-1.7699115000000001E-2</c:v>
                </c:pt>
                <c:pt idx="5135">
                  <c:v>0.340909091</c:v>
                </c:pt>
                <c:pt idx="5136">
                  <c:v>-0.10837766</c:v>
                </c:pt>
                <c:pt idx="5137">
                  <c:v>7.9471366000000002E-2</c:v>
                </c:pt>
                <c:pt idx="5138">
                  <c:v>-6.6985650000000001E-3</c:v>
                </c:pt>
                <c:pt idx="5139">
                  <c:v>8.8010203999999995E-2</c:v>
                </c:pt>
                <c:pt idx="5140">
                  <c:v>-0.23631123900000001</c:v>
                </c:pt>
                <c:pt idx="5141">
                  <c:v>-7.7405857999999994E-2</c:v>
                </c:pt>
                <c:pt idx="5142">
                  <c:v>3.5714285999999998E-2</c:v>
                </c:pt>
                <c:pt idx="5143">
                  <c:v>3.6820084000000003E-2</c:v>
                </c:pt>
                <c:pt idx="5144">
                  <c:v>0.32580261599999999</c:v>
                </c:pt>
                <c:pt idx="5145">
                  <c:v>0.27886056999999997</c:v>
                </c:pt>
                <c:pt idx="5146">
                  <c:v>4.5794393000000003E-2</c:v>
                </c:pt>
                <c:pt idx="5147">
                  <c:v>-0.40808344200000002</c:v>
                </c:pt>
                <c:pt idx="5148">
                  <c:v>4.0769231000000003E-2</c:v>
                </c:pt>
                <c:pt idx="5149">
                  <c:v>-4.2168675000000003E-2</c:v>
                </c:pt>
                <c:pt idx="5150">
                  <c:v>-0.12532808400000001</c:v>
                </c:pt>
                <c:pt idx="5151">
                  <c:v>-0.15874855199999999</c:v>
                </c:pt>
                <c:pt idx="5152">
                  <c:v>-2.7228915999999999E-2</c:v>
                </c:pt>
                <c:pt idx="5153">
                  <c:v>-1.8348624000000001E-2</c:v>
                </c:pt>
                <c:pt idx="5154">
                  <c:v>-7.1515151999999999E-2</c:v>
                </c:pt>
                <c:pt idx="5155">
                  <c:v>-0.26202321699999997</c:v>
                </c:pt>
                <c:pt idx="5156">
                  <c:v>4.4372990000000001E-2</c:v>
                </c:pt>
                <c:pt idx="5157">
                  <c:v>-5.991962E-2</c:v>
                </c:pt>
                <c:pt idx="5158">
                  <c:v>-1.8333333E-2</c:v>
                </c:pt>
                <c:pt idx="5159">
                  <c:v>-5.4072096E-2</c:v>
                </c:pt>
                <c:pt idx="5160">
                  <c:v>-6.3893015999999997E-2</c:v>
                </c:pt>
                <c:pt idx="5161">
                  <c:v>-0.219168901</c:v>
                </c:pt>
                <c:pt idx="5162">
                  <c:v>-5.7008143999999997E-2</c:v>
                </c:pt>
                <c:pt idx="5163">
                  <c:v>-2.0408163E-2</c:v>
                </c:pt>
                <c:pt idx="5164">
                  <c:v>-0.10214482900000001</c:v>
                </c:pt>
                <c:pt idx="5165">
                  <c:v>-5.4616385000000003E-2</c:v>
                </c:pt>
                <c:pt idx="5166">
                  <c:v>-0.163346614</c:v>
                </c:pt>
                <c:pt idx="5167">
                  <c:v>-9.7724229999999995E-2</c:v>
                </c:pt>
                <c:pt idx="5168">
                  <c:v>-0.230381166</c:v>
                </c:pt>
                <c:pt idx="5169">
                  <c:v>-5.2631578999999998E-2</c:v>
                </c:pt>
                <c:pt idx="5170">
                  <c:v>-1.5873016E-2</c:v>
                </c:pt>
                <c:pt idx="5171">
                  <c:v>0.14026666700000001</c:v>
                </c:pt>
                <c:pt idx="5172">
                  <c:v>-0.132075472</c:v>
                </c:pt>
                <c:pt idx="5173">
                  <c:v>-2.5218234999999999E-2</c:v>
                </c:pt>
                <c:pt idx="5174">
                  <c:v>-7.9484424999999997E-2</c:v>
                </c:pt>
                <c:pt idx="5175">
                  <c:v>-2.7997128E-2</c:v>
                </c:pt>
                <c:pt idx="5176">
                  <c:v>0.158</c:v>
                </c:pt>
                <c:pt idx="5177">
                  <c:v>-7.1428570999999996E-2</c:v>
                </c:pt>
                <c:pt idx="5178">
                  <c:v>-1.7759562999999999E-2</c:v>
                </c:pt>
                <c:pt idx="5179">
                  <c:v>0.17498788200000001</c:v>
                </c:pt>
                <c:pt idx="5180">
                  <c:v>0.118727915</c:v>
                </c:pt>
                <c:pt idx="5181">
                  <c:v>-0.14616222100000001</c:v>
                </c:pt>
                <c:pt idx="5182">
                  <c:v>-0.116207951</c:v>
                </c:pt>
                <c:pt idx="5183">
                  <c:v>2.8901733999999998E-2</c:v>
                </c:pt>
                <c:pt idx="5184">
                  <c:v>-9.2558983999999997E-2</c:v>
                </c:pt>
                <c:pt idx="5185">
                  <c:v>-9.7594502E-2</c:v>
                </c:pt>
                <c:pt idx="5186">
                  <c:v>-0.26097561000000002</c:v>
                </c:pt>
                <c:pt idx="5187">
                  <c:v>-0.15656452700000001</c:v>
                </c:pt>
                <c:pt idx="5188">
                  <c:v>-5.2795030999999999E-2</c:v>
                </c:pt>
                <c:pt idx="5189">
                  <c:v>-0.16424751700000001</c:v>
                </c:pt>
                <c:pt idx="5190">
                  <c:v>-0.131892491</c:v>
                </c:pt>
                <c:pt idx="5191">
                  <c:v>1.6368285999999999E-2</c:v>
                </c:pt>
                <c:pt idx="5192">
                  <c:v>-9.0909089999999994E-3</c:v>
                </c:pt>
                <c:pt idx="5193">
                  <c:v>-0.2</c:v>
                </c:pt>
                <c:pt idx="5194">
                  <c:v>-0.148501362</c:v>
                </c:pt>
                <c:pt idx="5195">
                  <c:v>-7.0484581000000004E-2</c:v>
                </c:pt>
                <c:pt idx="5196">
                  <c:v>-8.4259259000000003E-2</c:v>
                </c:pt>
                <c:pt idx="5197">
                  <c:v>3.3658700000000001E-4</c:v>
                </c:pt>
                <c:pt idx="5198">
                  <c:v>0.449561404</c:v>
                </c:pt>
                <c:pt idx="5199">
                  <c:v>1.8796990000000001E-3</c:v>
                </c:pt>
                <c:pt idx="5200">
                  <c:v>-7.8416149000000004E-2</c:v>
                </c:pt>
                <c:pt idx="5201">
                  <c:v>0</c:v>
                </c:pt>
                <c:pt idx="5202">
                  <c:v>-0.173602854</c:v>
                </c:pt>
                <c:pt idx="5203">
                  <c:v>-0.150992235</c:v>
                </c:pt>
                <c:pt idx="5204">
                  <c:v>-2.8915663000000001E-2</c:v>
                </c:pt>
                <c:pt idx="5205">
                  <c:v>-5.7888763000000003E-2</c:v>
                </c:pt>
                <c:pt idx="5206">
                  <c:v>0.31008064499999999</c:v>
                </c:pt>
                <c:pt idx="5207">
                  <c:v>-0.15726495700000001</c:v>
                </c:pt>
                <c:pt idx="5208">
                  <c:v>-0.127568825</c:v>
                </c:pt>
                <c:pt idx="5209">
                  <c:v>0.35922330099999999</c:v>
                </c:pt>
                <c:pt idx="5210">
                  <c:v>-0.21110210700000001</c:v>
                </c:pt>
                <c:pt idx="5211">
                  <c:v>-0.101792574</c:v>
                </c:pt>
                <c:pt idx="5212">
                  <c:v>-4.1284399999999997E-3</c:v>
                </c:pt>
                <c:pt idx="5213">
                  <c:v>-5.2341598000000003E-2</c:v>
                </c:pt>
                <c:pt idx="5214">
                  <c:v>1.5675675999999999E-2</c:v>
                </c:pt>
                <c:pt idx="5215">
                  <c:v>-8.5887096999999996E-2</c:v>
                </c:pt>
                <c:pt idx="5216">
                  <c:v>0.27932285400000001</c:v>
                </c:pt>
                <c:pt idx="5217">
                  <c:v>1.7539526E-2</c:v>
                </c:pt>
                <c:pt idx="5218">
                  <c:v>2.3036909000000001E-2</c:v>
                </c:pt>
                <c:pt idx="5219">
                  <c:v>-6.8605029999999996E-3</c:v>
                </c:pt>
                <c:pt idx="5220">
                  <c:v>7.9281510999999999E-2</c:v>
                </c:pt>
                <c:pt idx="5221">
                  <c:v>-4.9659863999999998E-2</c:v>
                </c:pt>
                <c:pt idx="5222">
                  <c:v>-3.7874159999999997E-2</c:v>
                </c:pt>
                <c:pt idx="5223">
                  <c:v>0.11274871</c:v>
                </c:pt>
                <c:pt idx="5224">
                  <c:v>-8.1661891E-2</c:v>
                </c:pt>
                <c:pt idx="5225">
                  <c:v>8.7699316999999999E-2</c:v>
                </c:pt>
                <c:pt idx="5226">
                  <c:v>0.128489621</c:v>
                </c:pt>
                <c:pt idx="5227">
                  <c:v>2.0621318E-2</c:v>
                </c:pt>
                <c:pt idx="5228">
                  <c:v>5.2605702999999997E-2</c:v>
                </c:pt>
                <c:pt idx="5229">
                  <c:v>1.6149416999999999E-2</c:v>
                </c:pt>
                <c:pt idx="5230">
                  <c:v>-0.20994475100000001</c:v>
                </c:pt>
                <c:pt idx="5231">
                  <c:v>-8.3333332999999996E-2</c:v>
                </c:pt>
                <c:pt idx="5232">
                  <c:v>-9.0474768999999997E-2</c:v>
                </c:pt>
                <c:pt idx="5233">
                  <c:v>-4.1677869999999999E-2</c:v>
                </c:pt>
                <c:pt idx="5234">
                  <c:v>-0.19354838699999999</c:v>
                </c:pt>
                <c:pt idx="5235">
                  <c:v>-5.4924241999999998E-2</c:v>
                </c:pt>
                <c:pt idx="5236">
                  <c:v>-5.8566977999999999E-2</c:v>
                </c:pt>
                <c:pt idx="5237">
                  <c:v>0.10149538700000001</c:v>
                </c:pt>
                <c:pt idx="5238">
                  <c:v>-0.27586206899999999</c:v>
                </c:pt>
                <c:pt idx="5239">
                  <c:v>-6.5155806999999996E-2</c:v>
                </c:pt>
                <c:pt idx="5240">
                  <c:v>-4.3941411E-2</c:v>
                </c:pt>
                <c:pt idx="5241">
                  <c:v>0.104546861</c:v>
                </c:pt>
                <c:pt idx="5242">
                  <c:v>-0.121766813</c:v>
                </c:pt>
                <c:pt idx="5243">
                  <c:v>-3.90625E-3</c:v>
                </c:pt>
                <c:pt idx="5244">
                  <c:v>-8.1690140999999994E-2</c:v>
                </c:pt>
                <c:pt idx="5245">
                  <c:v>-0.176267281</c:v>
                </c:pt>
                <c:pt idx="5246">
                  <c:v>9.2031969000000005E-2</c:v>
                </c:pt>
                <c:pt idx="5247">
                  <c:v>-1.2578616000000001E-2</c:v>
                </c:pt>
                <c:pt idx="5248">
                  <c:v>2.3240800999999998E-2</c:v>
                </c:pt>
                <c:pt idx="5249">
                  <c:v>-0.237033667</c:v>
                </c:pt>
                <c:pt idx="5250">
                  <c:v>-4.6875E-2</c:v>
                </c:pt>
                <c:pt idx="5251">
                  <c:v>-0.45462292300000001</c:v>
                </c:pt>
                <c:pt idx="5252">
                  <c:v>-3.6917563E-2</c:v>
                </c:pt>
                <c:pt idx="5253">
                  <c:v>1.5666666999999999E-2</c:v>
                </c:pt>
                <c:pt idx="5254">
                  <c:v>-8.0260304000000005E-2</c:v>
                </c:pt>
                <c:pt idx="5255">
                  <c:v>0.11480309399999999</c:v>
                </c:pt>
                <c:pt idx="5256">
                  <c:v>-5.8623882000000002E-2</c:v>
                </c:pt>
                <c:pt idx="5257">
                  <c:v>0.148734177</c:v>
                </c:pt>
                <c:pt idx="5258">
                  <c:v>-3.2638888999999997E-2</c:v>
                </c:pt>
                <c:pt idx="5259">
                  <c:v>-9.0768436999999993E-2</c:v>
                </c:pt>
                <c:pt idx="5260">
                  <c:v>-8.7463560000000003E-3</c:v>
                </c:pt>
                <c:pt idx="5261">
                  <c:v>6.7605629999999998E-3</c:v>
                </c:pt>
                <c:pt idx="5262">
                  <c:v>-8.4936478999999995E-2</c:v>
                </c:pt>
                <c:pt idx="5263">
                  <c:v>-8.1411130000000002E-3</c:v>
                </c:pt>
                <c:pt idx="5264">
                  <c:v>5.3739196000000003E-2</c:v>
                </c:pt>
                <c:pt idx="5265">
                  <c:v>6.7448679999999997E-2</c:v>
                </c:pt>
                <c:pt idx="5266">
                  <c:v>-8.9895987999999996E-2</c:v>
                </c:pt>
                <c:pt idx="5267">
                  <c:v>-2.6164079999999999E-2</c:v>
                </c:pt>
                <c:pt idx="5268">
                  <c:v>-0.197411003</c:v>
                </c:pt>
                <c:pt idx="5269">
                  <c:v>-5.1499999999999997E-2</c:v>
                </c:pt>
                <c:pt idx="5270">
                  <c:v>-4.6605875999999997E-2</c:v>
                </c:pt>
                <c:pt idx="5271">
                  <c:v>-2.8379773E-2</c:v>
                </c:pt>
                <c:pt idx="5272">
                  <c:v>-0.108709889</c:v>
                </c:pt>
                <c:pt idx="5273">
                  <c:v>-0.27389603099999998</c:v>
                </c:pt>
                <c:pt idx="5274">
                  <c:v>-5.9887006E-2</c:v>
                </c:pt>
                <c:pt idx="5275">
                  <c:v>-1.9486270999999999E-2</c:v>
                </c:pt>
                <c:pt idx="5276">
                  <c:v>1.9802E-4</c:v>
                </c:pt>
                <c:pt idx="5277">
                  <c:v>-9.5394736999999993E-2</c:v>
                </c:pt>
                <c:pt idx="5278">
                  <c:v>-1.7006803000000001E-2</c:v>
                </c:pt>
                <c:pt idx="5279">
                  <c:v>-3.6575229000000001E-2</c:v>
                </c:pt>
                <c:pt idx="5280">
                  <c:v>-0.114251592</c:v>
                </c:pt>
                <c:pt idx="5281">
                  <c:v>8.7520259999999996E-3</c:v>
                </c:pt>
                <c:pt idx="5282">
                  <c:v>3.4872135999999998E-2</c:v>
                </c:pt>
                <c:pt idx="5283">
                  <c:v>0.116868798</c:v>
                </c:pt>
                <c:pt idx="5284">
                  <c:v>-0.174348697</c:v>
                </c:pt>
                <c:pt idx="5285">
                  <c:v>0.123335263</c:v>
                </c:pt>
                <c:pt idx="5286">
                  <c:v>0.15304347800000001</c:v>
                </c:pt>
                <c:pt idx="5287">
                  <c:v>-9.7986577000000005E-2</c:v>
                </c:pt>
                <c:pt idx="5288">
                  <c:v>-0.19698870800000001</c:v>
                </c:pt>
                <c:pt idx="5289">
                  <c:v>4.3110084999999999E-2</c:v>
                </c:pt>
                <c:pt idx="5290">
                  <c:v>1.9874477000000002E-2</c:v>
                </c:pt>
                <c:pt idx="5291">
                  <c:v>-2.3853895E-2</c:v>
                </c:pt>
                <c:pt idx="5292">
                  <c:v>-0.27803308799999998</c:v>
                </c:pt>
                <c:pt idx="5293">
                  <c:v>-4.7714514999999999E-2</c:v>
                </c:pt>
                <c:pt idx="5294">
                  <c:v>-9.3153760000000002E-2</c:v>
                </c:pt>
                <c:pt idx="5295">
                  <c:v>-6.4102559999999996E-3</c:v>
                </c:pt>
                <c:pt idx="5296">
                  <c:v>-1.1900826E-2</c:v>
                </c:pt>
                <c:pt idx="5297">
                  <c:v>-8.9285709999999997E-3</c:v>
                </c:pt>
                <c:pt idx="5298">
                  <c:v>-0.11741528800000001</c:v>
                </c:pt>
                <c:pt idx="5299">
                  <c:v>-0.11237928</c:v>
                </c:pt>
                <c:pt idx="5300">
                  <c:v>-8.7728459999999994E-2</c:v>
                </c:pt>
                <c:pt idx="5301">
                  <c:v>-0.19426048600000001</c:v>
                </c:pt>
                <c:pt idx="5302">
                  <c:v>3.3990147999999998E-2</c:v>
                </c:pt>
                <c:pt idx="5303">
                  <c:v>-0.41763727099999998</c:v>
                </c:pt>
                <c:pt idx="5304">
                  <c:v>4.7294588999999998E-2</c:v>
                </c:pt>
                <c:pt idx="5305">
                  <c:v>-0.10530303000000001</c:v>
                </c:pt>
                <c:pt idx="5306">
                  <c:v>0.1075</c:v>
                </c:pt>
                <c:pt idx="5307">
                  <c:v>-0.24044117600000001</c:v>
                </c:pt>
                <c:pt idx="5308">
                  <c:v>-0.14581066400000001</c:v>
                </c:pt>
                <c:pt idx="5309">
                  <c:v>0.12797281999999999</c:v>
                </c:pt>
                <c:pt idx="5310">
                  <c:v>-0.18491921</c:v>
                </c:pt>
                <c:pt idx="5311">
                  <c:v>-2.0425532E-2</c:v>
                </c:pt>
                <c:pt idx="5312">
                  <c:v>0.16719999999999999</c:v>
                </c:pt>
                <c:pt idx="5313">
                  <c:v>6.2268803999999997E-2</c:v>
                </c:pt>
                <c:pt idx="5314">
                  <c:v>2.625821E-3</c:v>
                </c:pt>
                <c:pt idx="5315">
                  <c:v>5.4592163999999999E-2</c:v>
                </c:pt>
                <c:pt idx="5316">
                  <c:v>4.5137614999999999E-2</c:v>
                </c:pt>
                <c:pt idx="5317">
                  <c:v>-0.121920136</c:v>
                </c:pt>
                <c:pt idx="5318">
                  <c:v>0.21739130400000001</c:v>
                </c:pt>
                <c:pt idx="5319">
                  <c:v>-3.8332212999999997E-2</c:v>
                </c:pt>
                <c:pt idx="5320">
                  <c:v>-4.0621866E-2</c:v>
                </c:pt>
                <c:pt idx="5321">
                  <c:v>-3.3898304999999997E-2</c:v>
                </c:pt>
                <c:pt idx="5322">
                  <c:v>-1.9261637000000002E-2</c:v>
                </c:pt>
                <c:pt idx="5323">
                  <c:v>-8.3886752999999994E-2</c:v>
                </c:pt>
                <c:pt idx="5324">
                  <c:v>-3.6887608000000002E-2</c:v>
                </c:pt>
                <c:pt idx="5325">
                  <c:v>0.127835052</c:v>
                </c:pt>
                <c:pt idx="5326">
                  <c:v>-6.0402684999999998E-2</c:v>
                </c:pt>
                <c:pt idx="5327">
                  <c:v>7.6666666999999994E-2</c:v>
                </c:pt>
                <c:pt idx="5328">
                  <c:v>-6.7458175999999995E-2</c:v>
                </c:pt>
                <c:pt idx="5329">
                  <c:v>-0.106349206</c:v>
                </c:pt>
                <c:pt idx="5330">
                  <c:v>-0.108708709</c:v>
                </c:pt>
                <c:pt idx="5331">
                  <c:v>-7.0909090999999994E-2</c:v>
                </c:pt>
                <c:pt idx="5332">
                  <c:v>4.0268456000000001E-2</c:v>
                </c:pt>
                <c:pt idx="5333">
                  <c:v>-3.2916666999999997E-2</c:v>
                </c:pt>
                <c:pt idx="5334">
                  <c:v>2.1505376E-2</c:v>
                </c:pt>
                <c:pt idx="5335">
                  <c:v>-8.4126984000000002E-2</c:v>
                </c:pt>
                <c:pt idx="5336">
                  <c:v>-0.11033797200000001</c:v>
                </c:pt>
                <c:pt idx="5337">
                  <c:v>-5.6331471000000001E-2</c:v>
                </c:pt>
                <c:pt idx="5338">
                  <c:v>-2.1306818000000002E-2</c:v>
                </c:pt>
                <c:pt idx="5339">
                  <c:v>-1.0752688E-2</c:v>
                </c:pt>
                <c:pt idx="5340">
                  <c:v>5.3291536E-2</c:v>
                </c:pt>
                <c:pt idx="5341">
                  <c:v>-0.143624161</c:v>
                </c:pt>
                <c:pt idx="5342">
                  <c:v>-5.7142856999999998E-2</c:v>
                </c:pt>
                <c:pt idx="5343">
                  <c:v>-0.174216028</c:v>
                </c:pt>
                <c:pt idx="5344">
                  <c:v>-4.8417722000000003E-2</c:v>
                </c:pt>
                <c:pt idx="5345">
                  <c:v>-0.11981728699999999</c:v>
                </c:pt>
                <c:pt idx="5346">
                  <c:v>1.0778443E-2</c:v>
                </c:pt>
                <c:pt idx="5347">
                  <c:v>-0.15642023299999999</c:v>
                </c:pt>
                <c:pt idx="5348">
                  <c:v>-4.0909090000000002E-3</c:v>
                </c:pt>
                <c:pt idx="5349">
                  <c:v>-2.4190065E-2</c:v>
                </c:pt>
                <c:pt idx="5350">
                  <c:v>-3.2234432E-2</c:v>
                </c:pt>
                <c:pt idx="5351">
                  <c:v>-0.12831168800000001</c:v>
                </c:pt>
                <c:pt idx="5352">
                  <c:v>0.14809160299999999</c:v>
                </c:pt>
                <c:pt idx="5353">
                  <c:v>-0.150616157</c:v>
                </c:pt>
                <c:pt idx="5354">
                  <c:v>-0.16967509</c:v>
                </c:pt>
                <c:pt idx="5355">
                  <c:v>-0.16666666699999999</c:v>
                </c:pt>
                <c:pt idx="5356">
                  <c:v>-8.9713177000000005E-2</c:v>
                </c:pt>
                <c:pt idx="5357">
                  <c:v>5.9171600000000003E-3</c:v>
                </c:pt>
                <c:pt idx="5358">
                  <c:v>-4.0451552000000002E-2</c:v>
                </c:pt>
                <c:pt idx="5359">
                  <c:v>8.2402235000000004E-2</c:v>
                </c:pt>
                <c:pt idx="5360">
                  <c:v>-0.223609535</c:v>
                </c:pt>
                <c:pt idx="5361">
                  <c:v>-0.1792</c:v>
                </c:pt>
                <c:pt idx="5362">
                  <c:v>-9.0509114000000002E-2</c:v>
                </c:pt>
                <c:pt idx="5363">
                  <c:v>-0.180627233</c:v>
                </c:pt>
                <c:pt idx="5364">
                  <c:v>8.6956521999999994E-2</c:v>
                </c:pt>
                <c:pt idx="5365">
                  <c:v>-0.14755732799999999</c:v>
                </c:pt>
                <c:pt idx="5366">
                  <c:v>-2.3718336E-2</c:v>
                </c:pt>
                <c:pt idx="5367">
                  <c:v>3.5862069000000003E-2</c:v>
                </c:pt>
                <c:pt idx="5368">
                  <c:v>1.1341632000000001E-2</c:v>
                </c:pt>
                <c:pt idx="5369">
                  <c:v>4.4891641000000003E-2</c:v>
                </c:pt>
                <c:pt idx="5370">
                  <c:v>-0.180627233</c:v>
                </c:pt>
                <c:pt idx="5371">
                  <c:v>-0.35135135099999998</c:v>
                </c:pt>
                <c:pt idx="5372">
                  <c:v>-0.12565026000000001</c:v>
                </c:pt>
                <c:pt idx="5373">
                  <c:v>5.6737588999999998E-2</c:v>
                </c:pt>
                <c:pt idx="5374">
                  <c:v>-8.9805825000000006E-2</c:v>
                </c:pt>
                <c:pt idx="5375">
                  <c:v>2.2784809999999999E-2</c:v>
                </c:pt>
                <c:pt idx="5376">
                  <c:v>-5.2812858999999997E-2</c:v>
                </c:pt>
                <c:pt idx="5377">
                  <c:v>-3.5268185000000001E-2</c:v>
                </c:pt>
                <c:pt idx="5378">
                  <c:v>0.21272907399999999</c:v>
                </c:pt>
                <c:pt idx="5379">
                  <c:v>2.3833501E-2</c:v>
                </c:pt>
                <c:pt idx="5380">
                  <c:v>0.23867403300000001</c:v>
                </c:pt>
                <c:pt idx="5381">
                  <c:v>-0.122245322</c:v>
                </c:pt>
                <c:pt idx="5382">
                  <c:v>-6.1718097999999999E-2</c:v>
                </c:pt>
                <c:pt idx="5383">
                  <c:v>0.12587763299999999</c:v>
                </c:pt>
                <c:pt idx="5384">
                  <c:v>-2.3529412E-2</c:v>
                </c:pt>
                <c:pt idx="5385">
                  <c:v>-1.3274335999999999E-2</c:v>
                </c:pt>
                <c:pt idx="5386">
                  <c:v>0.92438070400000005</c:v>
                </c:pt>
                <c:pt idx="5387">
                  <c:v>0.14035087700000001</c:v>
                </c:pt>
                <c:pt idx="5388">
                  <c:v>-1.6224189E-2</c:v>
                </c:pt>
                <c:pt idx="5389">
                  <c:v>-0.206994329</c:v>
                </c:pt>
                <c:pt idx="5390">
                  <c:v>-8.2404592999999998E-2</c:v>
                </c:pt>
                <c:pt idx="5391">
                  <c:v>1.5197570000000001E-3</c:v>
                </c:pt>
                <c:pt idx="5392">
                  <c:v>5.9602649000000001E-2</c:v>
                </c:pt>
                <c:pt idx="5393">
                  <c:v>0.111506141</c:v>
                </c:pt>
                <c:pt idx="5394">
                  <c:v>7.2997033000000003E-2</c:v>
                </c:pt>
                <c:pt idx="5395">
                  <c:v>-0.145213338</c:v>
                </c:pt>
                <c:pt idx="5396">
                  <c:v>-0.26895406799999999</c:v>
                </c:pt>
                <c:pt idx="5397">
                  <c:v>1.5564201999999999E-2</c:v>
                </c:pt>
                <c:pt idx="5398">
                  <c:v>-1.171875E-2</c:v>
                </c:pt>
                <c:pt idx="5399">
                  <c:v>-0.15384615400000001</c:v>
                </c:pt>
                <c:pt idx="5400">
                  <c:v>3.8558255999999999E-2</c:v>
                </c:pt>
                <c:pt idx="5401">
                  <c:v>-0.17595108700000001</c:v>
                </c:pt>
                <c:pt idx="5402">
                  <c:v>-8.9732528000000006E-2</c:v>
                </c:pt>
                <c:pt idx="5403">
                  <c:v>3.3044419999999998E-2</c:v>
                </c:pt>
                <c:pt idx="5404">
                  <c:v>-0.110455312</c:v>
                </c:pt>
                <c:pt idx="5405">
                  <c:v>1.0735372999999999E-2</c:v>
                </c:pt>
                <c:pt idx="5406">
                  <c:v>0</c:v>
                </c:pt>
                <c:pt idx="5407">
                  <c:v>-0.15063291100000001</c:v>
                </c:pt>
                <c:pt idx="5408">
                  <c:v>-0.10343553699999999</c:v>
                </c:pt>
                <c:pt idx="5409">
                  <c:v>6.4237775999999996E-2</c:v>
                </c:pt>
                <c:pt idx="5410">
                  <c:v>7.0639535000000003E-2</c:v>
                </c:pt>
                <c:pt idx="5411">
                  <c:v>1.1876485000000001E-2</c:v>
                </c:pt>
                <c:pt idx="5412">
                  <c:v>3.3263158000000001E-2</c:v>
                </c:pt>
                <c:pt idx="5413">
                  <c:v>3.0368763999999999E-2</c:v>
                </c:pt>
                <c:pt idx="5414">
                  <c:v>-0.15302491100000001</c:v>
                </c:pt>
                <c:pt idx="5415">
                  <c:v>4.7503045000000001E-2</c:v>
                </c:pt>
                <c:pt idx="5416">
                  <c:v>2.2176022E-2</c:v>
                </c:pt>
                <c:pt idx="5417">
                  <c:v>-4.8750759999999999E-3</c:v>
                </c:pt>
                <c:pt idx="5418">
                  <c:v>3.7825927000000002E-2</c:v>
                </c:pt>
                <c:pt idx="5419">
                  <c:v>-8.8428325000000002E-2</c:v>
                </c:pt>
                <c:pt idx="5420">
                  <c:v>1.5378981999999999E-2</c:v>
                </c:pt>
                <c:pt idx="5421">
                  <c:v>2.0111732E-2</c:v>
                </c:pt>
                <c:pt idx="5422">
                  <c:v>2.6067665E-2</c:v>
                </c:pt>
                <c:pt idx="5423">
                  <c:v>-3.2636815999999999E-2</c:v>
                </c:pt>
                <c:pt idx="5424">
                  <c:v>-1.3097580000000001E-3</c:v>
                </c:pt>
                <c:pt idx="5425">
                  <c:v>-5.3571428999999997E-2</c:v>
                </c:pt>
                <c:pt idx="5426">
                  <c:v>4.7593865999999999E-2</c:v>
                </c:pt>
                <c:pt idx="5427">
                  <c:v>6.8883609999999998E-2</c:v>
                </c:pt>
                <c:pt idx="5428">
                  <c:v>-0.105119187</c:v>
                </c:pt>
                <c:pt idx="5429">
                  <c:v>-3.1173593999999999E-2</c:v>
                </c:pt>
                <c:pt idx="5430">
                  <c:v>0.244198895</c:v>
                </c:pt>
                <c:pt idx="5431">
                  <c:v>-0.15104669900000001</c:v>
                </c:pt>
                <c:pt idx="5432">
                  <c:v>-0.119444444</c:v>
                </c:pt>
                <c:pt idx="5433">
                  <c:v>6.5956028999999999E-2</c:v>
                </c:pt>
                <c:pt idx="5434">
                  <c:v>-8.4824902999999993E-2</c:v>
                </c:pt>
                <c:pt idx="5435">
                  <c:v>-0.20166666699999999</c:v>
                </c:pt>
                <c:pt idx="5436">
                  <c:v>0.22641509400000001</c:v>
                </c:pt>
                <c:pt idx="5437">
                  <c:v>0.14215686299999999</c:v>
                </c:pt>
                <c:pt idx="5438">
                  <c:v>-0.27952522299999999</c:v>
                </c:pt>
                <c:pt idx="5439">
                  <c:v>5.4385965000000001E-2</c:v>
                </c:pt>
                <c:pt idx="5440">
                  <c:v>-1.5315314999999999E-2</c:v>
                </c:pt>
                <c:pt idx="5441">
                  <c:v>-3.5392089000000002E-2</c:v>
                </c:pt>
                <c:pt idx="5442">
                  <c:v>3.1390135E-2</c:v>
                </c:pt>
                <c:pt idx="5443">
                  <c:v>9.3913039999999996E-3</c:v>
                </c:pt>
                <c:pt idx="5444">
                  <c:v>-2.2442244E-2</c:v>
                </c:pt>
                <c:pt idx="5445">
                  <c:v>-6.4133844999999995E-2</c:v>
                </c:pt>
                <c:pt idx="5446">
                  <c:v>1.4143921E-2</c:v>
                </c:pt>
                <c:pt idx="5447">
                  <c:v>0.19205298000000001</c:v>
                </c:pt>
                <c:pt idx="5448">
                  <c:v>8.0623487999999993E-2</c:v>
                </c:pt>
                <c:pt idx="5449">
                  <c:v>0.101408451</c:v>
                </c:pt>
                <c:pt idx="5450">
                  <c:v>-0.15995907200000001</c:v>
                </c:pt>
                <c:pt idx="5451">
                  <c:v>-2.3941067999999999E-2</c:v>
                </c:pt>
                <c:pt idx="5452">
                  <c:v>-1.2692050999999999E-2</c:v>
                </c:pt>
                <c:pt idx="5453">
                  <c:v>6.9223108000000005E-2</c:v>
                </c:pt>
                <c:pt idx="5454">
                  <c:v>-0.14327485400000001</c:v>
                </c:pt>
                <c:pt idx="5455">
                  <c:v>-0.24486571900000001</c:v>
                </c:pt>
                <c:pt idx="5456">
                  <c:v>-8.4942085000000001E-2</c:v>
                </c:pt>
                <c:pt idx="5457">
                  <c:v>-2.5651808000000002E-2</c:v>
                </c:pt>
                <c:pt idx="5458">
                  <c:v>-2.739726E-2</c:v>
                </c:pt>
                <c:pt idx="5459">
                  <c:v>7.0684932000000006E-2</c:v>
                </c:pt>
                <c:pt idx="5460">
                  <c:v>-8.1810270000000004E-2</c:v>
                </c:pt>
                <c:pt idx="5461">
                  <c:v>-5.8383233999999999E-2</c:v>
                </c:pt>
                <c:pt idx="5462">
                  <c:v>-2.7002699999999998E-3</c:v>
                </c:pt>
                <c:pt idx="5463">
                  <c:v>5.9701493000000001E-2</c:v>
                </c:pt>
                <c:pt idx="5464">
                  <c:v>1.6573034E-2</c:v>
                </c:pt>
                <c:pt idx="5465">
                  <c:v>-0.23588235299999999</c:v>
                </c:pt>
                <c:pt idx="5466">
                  <c:v>-6.0075094000000002E-2</c:v>
                </c:pt>
                <c:pt idx="5467">
                  <c:v>-1.2500000000000001E-2</c:v>
                </c:pt>
                <c:pt idx="5468">
                  <c:v>1.1560694E-2</c:v>
                </c:pt>
                <c:pt idx="5469">
                  <c:v>0.26648160999999998</c:v>
                </c:pt>
                <c:pt idx="5470">
                  <c:v>-0.122071517</c:v>
                </c:pt>
                <c:pt idx="5471">
                  <c:v>-0.116050221</c:v>
                </c:pt>
                <c:pt idx="5472">
                  <c:v>-0.13682678300000001</c:v>
                </c:pt>
                <c:pt idx="5473">
                  <c:v>7.2093023000000006E-2</c:v>
                </c:pt>
                <c:pt idx="5474">
                  <c:v>-2.6684460000000001E-3</c:v>
                </c:pt>
                <c:pt idx="5475">
                  <c:v>6.8421052999999996E-2</c:v>
                </c:pt>
                <c:pt idx="5476">
                  <c:v>-6.8289789999999998E-3</c:v>
                </c:pt>
                <c:pt idx="5477">
                  <c:v>-0.16717095300000001</c:v>
                </c:pt>
                <c:pt idx="5478">
                  <c:v>-4.6412214E-2</c:v>
                </c:pt>
                <c:pt idx="5479">
                  <c:v>-6.8917999999999996E-4</c:v>
                </c:pt>
                <c:pt idx="5480">
                  <c:v>3.3383915E-2</c:v>
                </c:pt>
                <c:pt idx="5481">
                  <c:v>-0.106334842</c:v>
                </c:pt>
                <c:pt idx="5482">
                  <c:v>-0.188026474</c:v>
                </c:pt>
                <c:pt idx="5483">
                  <c:v>0.100854006</c:v>
                </c:pt>
                <c:pt idx="5484">
                  <c:v>-2.9042167000000001E-2</c:v>
                </c:pt>
                <c:pt idx="5485">
                  <c:v>-0.30519877699999998</c:v>
                </c:pt>
                <c:pt idx="5486">
                  <c:v>-8.1392864999999995E-2</c:v>
                </c:pt>
                <c:pt idx="5487">
                  <c:v>-8.6629001999999997E-2</c:v>
                </c:pt>
                <c:pt idx="5488">
                  <c:v>-0.27198697100000002</c:v>
                </c:pt>
                <c:pt idx="5489">
                  <c:v>0.107692308</c:v>
                </c:pt>
                <c:pt idx="5490">
                  <c:v>6.5923254000000001E-2</c:v>
                </c:pt>
                <c:pt idx="5491">
                  <c:v>-3.5493826999999999E-2</c:v>
                </c:pt>
                <c:pt idx="5492">
                  <c:v>2.6737968000000001E-2</c:v>
                </c:pt>
                <c:pt idx="5493">
                  <c:v>-0.106828938</c:v>
                </c:pt>
                <c:pt idx="5494">
                  <c:v>-3.2634033E-2</c:v>
                </c:pt>
                <c:pt idx="5495">
                  <c:v>-0.111719939</c:v>
                </c:pt>
                <c:pt idx="5496">
                  <c:v>-9.2413235999999996E-2</c:v>
                </c:pt>
                <c:pt idx="5497">
                  <c:v>5.5421686999999997E-2</c:v>
                </c:pt>
                <c:pt idx="5498">
                  <c:v>6.0294118000000001E-2</c:v>
                </c:pt>
                <c:pt idx="5499">
                  <c:v>-0.22945454500000001</c:v>
                </c:pt>
                <c:pt idx="5500">
                  <c:v>9.3291404999999994E-2</c:v>
                </c:pt>
                <c:pt idx="5501">
                  <c:v>-7.5276753000000002E-2</c:v>
                </c:pt>
                <c:pt idx="5502">
                  <c:v>-1.0976950000000001E-3</c:v>
                </c:pt>
                <c:pt idx="5503">
                  <c:v>-6.3741722000000001E-2</c:v>
                </c:pt>
                <c:pt idx="5504">
                  <c:v>7.8563409999999993E-3</c:v>
                </c:pt>
                <c:pt idx="5505">
                  <c:v>5.7345713E-2</c:v>
                </c:pt>
                <c:pt idx="5506">
                  <c:v>-8.4848479999999997E-3</c:v>
                </c:pt>
                <c:pt idx="5507">
                  <c:v>0.177115987</c:v>
                </c:pt>
                <c:pt idx="5508">
                  <c:v>5.8922560000000002E-3</c:v>
                </c:pt>
                <c:pt idx="5509">
                  <c:v>3.3898304999999997E-2</c:v>
                </c:pt>
                <c:pt idx="5510">
                  <c:v>-0.31263982099999998</c:v>
                </c:pt>
                <c:pt idx="5511">
                  <c:v>-8.1481480999999994E-2</c:v>
                </c:pt>
                <c:pt idx="5512">
                  <c:v>-4.3949044999999999E-2</c:v>
                </c:pt>
                <c:pt idx="5513">
                  <c:v>-6.8747995000000006E-2</c:v>
                </c:pt>
                <c:pt idx="5514">
                  <c:v>-5.3191489000000002E-2</c:v>
                </c:pt>
                <c:pt idx="5515">
                  <c:v>-0.141176471</c:v>
                </c:pt>
                <c:pt idx="5516">
                  <c:v>-0.34724658000000003</c:v>
                </c:pt>
                <c:pt idx="5517">
                  <c:v>-1.372549E-2</c:v>
                </c:pt>
                <c:pt idx="5518">
                  <c:v>-4.2962963E-2</c:v>
                </c:pt>
                <c:pt idx="5519">
                  <c:v>-5.3244592E-2</c:v>
                </c:pt>
                <c:pt idx="5520">
                  <c:v>1.1461318E-2</c:v>
                </c:pt>
                <c:pt idx="5521">
                  <c:v>-8.1234799999999995E-4</c:v>
                </c:pt>
                <c:pt idx="5522">
                  <c:v>0</c:v>
                </c:pt>
                <c:pt idx="5523">
                  <c:v>-0.130624093</c:v>
                </c:pt>
                <c:pt idx="5524">
                  <c:v>6.6115699999999998E-3</c:v>
                </c:pt>
                <c:pt idx="5525">
                  <c:v>-0.140377744</c:v>
                </c:pt>
                <c:pt idx="5526">
                  <c:v>0.117069486</c:v>
                </c:pt>
                <c:pt idx="5527">
                  <c:v>-2.4212272E-2</c:v>
                </c:pt>
                <c:pt idx="5528">
                  <c:v>4.7104247000000002E-2</c:v>
                </c:pt>
                <c:pt idx="5529">
                  <c:v>-0.22895174700000001</c:v>
                </c:pt>
                <c:pt idx="5530">
                  <c:v>-9.9807136000000005E-2</c:v>
                </c:pt>
                <c:pt idx="5531">
                  <c:v>-0.15282215099999999</c:v>
                </c:pt>
                <c:pt idx="5532">
                  <c:v>-0.122807018</c:v>
                </c:pt>
                <c:pt idx="5533">
                  <c:v>0.236255572</c:v>
                </c:pt>
                <c:pt idx="5534">
                  <c:v>0.12851063800000001</c:v>
                </c:pt>
                <c:pt idx="5535">
                  <c:v>-3.0693069E-2</c:v>
                </c:pt>
                <c:pt idx="5536">
                  <c:v>-2.4018746000000001E-2</c:v>
                </c:pt>
                <c:pt idx="5537">
                  <c:v>6.2246280000000003E-3</c:v>
                </c:pt>
                <c:pt idx="5538">
                  <c:v>-1.2703673E-2</c:v>
                </c:pt>
                <c:pt idx="5539">
                  <c:v>6.4638783000000005E-2</c:v>
                </c:pt>
                <c:pt idx="5540">
                  <c:v>-2.1164021000000002E-2</c:v>
                </c:pt>
                <c:pt idx="5541">
                  <c:v>-6.5071770000000001E-2</c:v>
                </c:pt>
                <c:pt idx="5542">
                  <c:v>-4.4360902000000001E-2</c:v>
                </c:pt>
                <c:pt idx="5543">
                  <c:v>-5.9395250000000002E-3</c:v>
                </c:pt>
                <c:pt idx="5544">
                  <c:v>2.0450969999999999E-2</c:v>
                </c:pt>
                <c:pt idx="5545">
                  <c:v>-2.5396825000000001E-2</c:v>
                </c:pt>
                <c:pt idx="5546">
                  <c:v>3.9589443000000002E-2</c:v>
                </c:pt>
                <c:pt idx="5547">
                  <c:v>-0.19044684100000001</c:v>
                </c:pt>
                <c:pt idx="5548">
                  <c:v>2.8145230000000002E-3</c:v>
                </c:pt>
                <c:pt idx="5549">
                  <c:v>-0.116738197</c:v>
                </c:pt>
                <c:pt idx="5550">
                  <c:v>-6.3893015999999997E-2</c:v>
                </c:pt>
                <c:pt idx="5551">
                  <c:v>-9.7560975999999994E-2</c:v>
                </c:pt>
                <c:pt idx="5552">
                  <c:v>0.16200294600000001</c:v>
                </c:pt>
                <c:pt idx="5553">
                  <c:v>-0.15294117600000001</c:v>
                </c:pt>
                <c:pt idx="5554">
                  <c:v>-0.24348958300000001</c:v>
                </c:pt>
                <c:pt idx="5555">
                  <c:v>-0.103552991</c:v>
                </c:pt>
                <c:pt idx="5556">
                  <c:v>1.0526316000000001E-2</c:v>
                </c:pt>
                <c:pt idx="5557">
                  <c:v>1.6042780999999999E-2</c:v>
                </c:pt>
                <c:pt idx="5558">
                  <c:v>7.1052632000000004E-2</c:v>
                </c:pt>
                <c:pt idx="5559">
                  <c:v>-5.1094891000000003E-2</c:v>
                </c:pt>
                <c:pt idx="5560">
                  <c:v>-5.3117783000000002E-2</c:v>
                </c:pt>
                <c:pt idx="5561">
                  <c:v>-3.0487800000000001E-3</c:v>
                </c:pt>
                <c:pt idx="5562">
                  <c:v>-3.8891848999999999E-2</c:v>
                </c:pt>
                <c:pt idx="5563">
                  <c:v>-0.29585035500000001</c:v>
                </c:pt>
                <c:pt idx="5564">
                  <c:v>3.0318602E-2</c:v>
                </c:pt>
                <c:pt idx="5565">
                  <c:v>-0.163333333</c:v>
                </c:pt>
                <c:pt idx="5566">
                  <c:v>-4.4999999999999998E-2</c:v>
                </c:pt>
                <c:pt idx="5567">
                  <c:v>-7.3789648999999999E-2</c:v>
                </c:pt>
                <c:pt idx="5568">
                  <c:v>2.0829592000000001E-2</c:v>
                </c:pt>
                <c:pt idx="5569">
                  <c:v>0.12322274900000001</c:v>
                </c:pt>
                <c:pt idx="5570">
                  <c:v>1.400168E-3</c:v>
                </c:pt>
                <c:pt idx="5571">
                  <c:v>-0.197222222</c:v>
                </c:pt>
                <c:pt idx="5572">
                  <c:v>4.8496609999999999E-3</c:v>
                </c:pt>
                <c:pt idx="5573">
                  <c:v>6.1804696999999999E-2</c:v>
                </c:pt>
                <c:pt idx="5574">
                  <c:v>-1.5748030999999999E-2</c:v>
                </c:pt>
                <c:pt idx="5575">
                  <c:v>-4.7668394000000003E-2</c:v>
                </c:pt>
                <c:pt idx="5576">
                  <c:v>-9.8297046999999999E-2</c:v>
                </c:pt>
                <c:pt idx="5577">
                  <c:v>8.441558E-3</c:v>
                </c:pt>
                <c:pt idx="5578">
                  <c:v>6.3203463000000001E-2</c:v>
                </c:pt>
                <c:pt idx="5579">
                  <c:v>2.3054755E-2</c:v>
                </c:pt>
                <c:pt idx="5580">
                  <c:v>-0.128424658</c:v>
                </c:pt>
                <c:pt idx="5581">
                  <c:v>-7.8928313E-2</c:v>
                </c:pt>
                <c:pt idx="5582">
                  <c:v>-0.131195335</c:v>
                </c:pt>
                <c:pt idx="5583">
                  <c:v>1.5151515000000001E-2</c:v>
                </c:pt>
                <c:pt idx="5584">
                  <c:v>-7.6855512000000001E-2</c:v>
                </c:pt>
                <c:pt idx="5585">
                  <c:v>-0.126984127</c:v>
                </c:pt>
                <c:pt idx="5586">
                  <c:v>0.10055865899999999</c:v>
                </c:pt>
                <c:pt idx="5587">
                  <c:v>4.8387096999999997E-2</c:v>
                </c:pt>
                <c:pt idx="5588">
                  <c:v>-0.22470119499999999</c:v>
                </c:pt>
                <c:pt idx="5589">
                  <c:v>-0.18342151700000001</c:v>
                </c:pt>
                <c:pt idx="5590">
                  <c:v>3.0395140000000001E-3</c:v>
                </c:pt>
                <c:pt idx="5591">
                  <c:v>-7.0260870000000003E-2</c:v>
                </c:pt>
                <c:pt idx="5592">
                  <c:v>0.115384615</c:v>
                </c:pt>
                <c:pt idx="5593">
                  <c:v>-0.21</c:v>
                </c:pt>
                <c:pt idx="5594">
                  <c:v>-6.2735985999999994E-2</c:v>
                </c:pt>
                <c:pt idx="5595">
                  <c:v>4.9479166999999998E-2</c:v>
                </c:pt>
                <c:pt idx="5596">
                  <c:v>3.7213740000000002E-2</c:v>
                </c:pt>
                <c:pt idx="5597">
                  <c:v>-0.10934105700000001</c:v>
                </c:pt>
                <c:pt idx="5598">
                  <c:v>1.8779343E-2</c:v>
                </c:pt>
                <c:pt idx="5599">
                  <c:v>3.7593980000000002E-3</c:v>
                </c:pt>
                <c:pt idx="5600">
                  <c:v>-5.7142856999999998E-2</c:v>
                </c:pt>
                <c:pt idx="5601">
                  <c:v>1.8203403E-2</c:v>
                </c:pt>
                <c:pt idx="5602">
                  <c:v>0.22789783899999999</c:v>
                </c:pt>
                <c:pt idx="5603">
                  <c:v>-1.5163934E-2</c:v>
                </c:pt>
                <c:pt idx="5604">
                  <c:v>-1.8808780000000001E-3</c:v>
                </c:pt>
                <c:pt idx="5605">
                  <c:v>0.12669003500000001</c:v>
                </c:pt>
                <c:pt idx="5606">
                  <c:v>-0.26108374400000001</c:v>
                </c:pt>
                <c:pt idx="5607">
                  <c:v>-0.35391198000000001</c:v>
                </c:pt>
                <c:pt idx="5608">
                  <c:v>1.9969278E-2</c:v>
                </c:pt>
                <c:pt idx="5609">
                  <c:v>7.2965878999999997E-2</c:v>
                </c:pt>
                <c:pt idx="5610">
                  <c:v>-5.2017339000000003E-2</c:v>
                </c:pt>
                <c:pt idx="5611">
                  <c:v>-7.2916667000000004E-2</c:v>
                </c:pt>
                <c:pt idx="5612">
                  <c:v>0</c:v>
                </c:pt>
                <c:pt idx="5613">
                  <c:v>-9.4727938999999997E-2</c:v>
                </c:pt>
                <c:pt idx="5614">
                  <c:v>0.101928375</c:v>
                </c:pt>
                <c:pt idx="5615">
                  <c:v>-2.5900445000000001E-2</c:v>
                </c:pt>
                <c:pt idx="5616">
                  <c:v>2.7435897000000001E-2</c:v>
                </c:pt>
                <c:pt idx="5617">
                  <c:v>0.13856427399999999</c:v>
                </c:pt>
                <c:pt idx="5618">
                  <c:v>0.25846153799999999</c:v>
                </c:pt>
                <c:pt idx="5619">
                  <c:v>7.2489754000000003E-2</c:v>
                </c:pt>
                <c:pt idx="5620">
                  <c:v>-4.1698256000000003E-2</c:v>
                </c:pt>
                <c:pt idx="5621">
                  <c:v>1.1537854E-2</c:v>
                </c:pt>
                <c:pt idx="5622">
                  <c:v>-2.0926756000000001E-2</c:v>
                </c:pt>
                <c:pt idx="5623">
                  <c:v>-3.9416057999999997E-2</c:v>
                </c:pt>
                <c:pt idx="5624">
                  <c:v>-3.0588234999999998E-2</c:v>
                </c:pt>
                <c:pt idx="5625">
                  <c:v>-2.3709902000000001E-2</c:v>
                </c:pt>
                <c:pt idx="5626">
                  <c:v>-6.8923076999999999E-2</c:v>
                </c:pt>
                <c:pt idx="5627">
                  <c:v>-5.5738906999999997E-2</c:v>
                </c:pt>
                <c:pt idx="5628">
                  <c:v>-8.4082909999999997E-2</c:v>
                </c:pt>
                <c:pt idx="5629">
                  <c:v>1.6260163000000001E-2</c:v>
                </c:pt>
                <c:pt idx="5630">
                  <c:v>-0.26609442100000003</c:v>
                </c:pt>
                <c:pt idx="5631">
                  <c:v>-5.2023120999999999E-2</c:v>
                </c:pt>
                <c:pt idx="5632">
                  <c:v>-1.0267857E-2</c:v>
                </c:pt>
                <c:pt idx="5633">
                  <c:v>-7.7441076999999997E-2</c:v>
                </c:pt>
                <c:pt idx="5634">
                  <c:v>-3.3054303E-2</c:v>
                </c:pt>
                <c:pt idx="5635">
                  <c:v>-0.11978022000000001</c:v>
                </c:pt>
                <c:pt idx="5636">
                  <c:v>-3.0379746999999999E-2</c:v>
                </c:pt>
                <c:pt idx="5637">
                  <c:v>0.28425655999999999</c:v>
                </c:pt>
                <c:pt idx="5638">
                  <c:v>0.12755461600000001</c:v>
                </c:pt>
                <c:pt idx="5639">
                  <c:v>-0.26722873899999999</c:v>
                </c:pt>
                <c:pt idx="5640">
                  <c:v>-0.47956334099999998</c:v>
                </c:pt>
                <c:pt idx="5641">
                  <c:v>5.5621301999999997E-2</c:v>
                </c:pt>
                <c:pt idx="5642">
                  <c:v>5.5621301999999997E-2</c:v>
                </c:pt>
                <c:pt idx="5643">
                  <c:v>-5.8486239000000002E-2</c:v>
                </c:pt>
                <c:pt idx="5644">
                  <c:v>5.3097344999999997E-2</c:v>
                </c:pt>
                <c:pt idx="5645">
                  <c:v>-1.1320755E-2</c:v>
                </c:pt>
                <c:pt idx="5646">
                  <c:v>-7.0053476000000003E-2</c:v>
                </c:pt>
                <c:pt idx="5647">
                  <c:v>-2.8978621999999999E-2</c:v>
                </c:pt>
                <c:pt idx="5648">
                  <c:v>-0.108397366</c:v>
                </c:pt>
                <c:pt idx="5649">
                  <c:v>-3.7529319999999998E-2</c:v>
                </c:pt>
                <c:pt idx="5650">
                  <c:v>5.4421770000000003E-3</c:v>
                </c:pt>
                <c:pt idx="5651">
                  <c:v>-0.169065626</c:v>
                </c:pt>
                <c:pt idx="5652">
                  <c:v>-5.7135969000000002E-2</c:v>
                </c:pt>
                <c:pt idx="5653">
                  <c:v>-6.5107306000000004E-2</c:v>
                </c:pt>
                <c:pt idx="5654">
                  <c:v>3.3388979999999999E-3</c:v>
                </c:pt>
                <c:pt idx="5655">
                  <c:v>-1.4454665E-2</c:v>
                </c:pt>
                <c:pt idx="5656">
                  <c:v>0.148522551</c:v>
                </c:pt>
                <c:pt idx="5657">
                  <c:v>-3.5870926999999997E-2</c:v>
                </c:pt>
                <c:pt idx="5658">
                  <c:v>-1.6270337999999999E-2</c:v>
                </c:pt>
                <c:pt idx="5659">
                  <c:v>5.4607509999999998E-3</c:v>
                </c:pt>
                <c:pt idx="5660">
                  <c:v>8.5395051999999999E-2</c:v>
                </c:pt>
                <c:pt idx="5661">
                  <c:v>-6.7404427000000003E-2</c:v>
                </c:pt>
                <c:pt idx="5662">
                  <c:v>-7.4246660000000006E-2</c:v>
                </c:pt>
                <c:pt idx="5663">
                  <c:v>-8.7591241E-2</c:v>
                </c:pt>
                <c:pt idx="5664">
                  <c:v>-1.0566763E-2</c:v>
                </c:pt>
                <c:pt idx="5665">
                  <c:v>4.0939192999999999E-2</c:v>
                </c:pt>
                <c:pt idx="5666">
                  <c:v>-1.4869888E-2</c:v>
                </c:pt>
                <c:pt idx="5667">
                  <c:v>-0.21850613199999999</c:v>
                </c:pt>
                <c:pt idx="5668">
                  <c:v>-1.1983219999999999E-3</c:v>
                </c:pt>
                <c:pt idx="5669">
                  <c:v>1.5116279E-2</c:v>
                </c:pt>
                <c:pt idx="5670">
                  <c:v>-0.23874999999999999</c:v>
                </c:pt>
                <c:pt idx="5671">
                  <c:v>2.7906976999999999E-2</c:v>
                </c:pt>
                <c:pt idx="5672">
                  <c:v>-2.8915663000000001E-2</c:v>
                </c:pt>
                <c:pt idx="5673">
                  <c:v>-0.24587912100000001</c:v>
                </c:pt>
                <c:pt idx="5674">
                  <c:v>-5.394525E-2</c:v>
                </c:pt>
                <c:pt idx="5675">
                  <c:v>-3.0674847000000002E-2</c:v>
                </c:pt>
                <c:pt idx="5676">
                  <c:v>-0.12937499999999999</c:v>
                </c:pt>
                <c:pt idx="5677">
                  <c:v>9.1979076000000007E-2</c:v>
                </c:pt>
                <c:pt idx="5678">
                  <c:v>-7.6603119999999997E-2</c:v>
                </c:pt>
                <c:pt idx="5679">
                  <c:v>-4.8785012000000003E-2</c:v>
                </c:pt>
                <c:pt idx="5680">
                  <c:v>-6.8685377000000006E-2</c:v>
                </c:pt>
                <c:pt idx="5681">
                  <c:v>-9.2936799999999997E-4</c:v>
                </c:pt>
                <c:pt idx="5682">
                  <c:v>-4.0842648000000002E-2</c:v>
                </c:pt>
                <c:pt idx="5683">
                  <c:v>6.1999480000000003E-3</c:v>
                </c:pt>
                <c:pt idx="5684">
                  <c:v>-0.14540816300000001</c:v>
                </c:pt>
                <c:pt idx="5685">
                  <c:v>-4.5918367000000002E-2</c:v>
                </c:pt>
                <c:pt idx="5686">
                  <c:v>-2.7199999999999998E-2</c:v>
                </c:pt>
                <c:pt idx="5687">
                  <c:v>-0.22008446700000001</c:v>
                </c:pt>
                <c:pt idx="5688">
                  <c:v>-0.21366358199999999</c:v>
                </c:pt>
                <c:pt idx="5689">
                  <c:v>8.1795511000000001E-2</c:v>
                </c:pt>
                <c:pt idx="5690">
                  <c:v>-4.6424090000000001E-2</c:v>
                </c:pt>
                <c:pt idx="5691">
                  <c:v>-1.459854E-2</c:v>
                </c:pt>
                <c:pt idx="5692">
                  <c:v>-4.0210331000000002E-2</c:v>
                </c:pt>
                <c:pt idx="5693">
                  <c:v>-1.6065573999999999E-2</c:v>
                </c:pt>
                <c:pt idx="5694">
                  <c:v>8.4811102999999999E-2</c:v>
                </c:pt>
                <c:pt idx="5695">
                  <c:v>4.7584887999999999E-2</c:v>
                </c:pt>
                <c:pt idx="5696">
                  <c:v>-0.11495754399999999</c:v>
                </c:pt>
                <c:pt idx="5697">
                  <c:v>-2.8683180999999999E-2</c:v>
                </c:pt>
                <c:pt idx="5698">
                  <c:v>0.20729613699999999</c:v>
                </c:pt>
                <c:pt idx="5699">
                  <c:v>-3.9473684000000002E-2</c:v>
                </c:pt>
                <c:pt idx="5700">
                  <c:v>-0.22850845</c:v>
                </c:pt>
                <c:pt idx="5701">
                  <c:v>-5.35608E-3</c:v>
                </c:pt>
                <c:pt idx="5702">
                  <c:v>-5.1499999999999997E-2</c:v>
                </c:pt>
                <c:pt idx="5703">
                  <c:v>-0.111666667</c:v>
                </c:pt>
                <c:pt idx="5704">
                  <c:v>-0.47877652900000001</c:v>
                </c:pt>
                <c:pt idx="5705">
                  <c:v>-5.1339285999999998E-2</c:v>
                </c:pt>
                <c:pt idx="5706">
                  <c:v>-4.8041237000000001E-2</c:v>
                </c:pt>
                <c:pt idx="5707">
                  <c:v>0.14087301599999999</c:v>
                </c:pt>
                <c:pt idx="5708">
                  <c:v>8.6781028999999996E-2</c:v>
                </c:pt>
                <c:pt idx="5709">
                  <c:v>-0.15969581699999999</c:v>
                </c:pt>
                <c:pt idx="5710">
                  <c:v>-0.13671875</c:v>
                </c:pt>
                <c:pt idx="5711">
                  <c:v>6.1868686999999999E-2</c:v>
                </c:pt>
                <c:pt idx="5712">
                  <c:v>0.160914582</c:v>
                </c:pt>
                <c:pt idx="5713">
                  <c:v>3.8742690000000003E-2</c:v>
                </c:pt>
                <c:pt idx="5714">
                  <c:v>-9.7387172999999994E-2</c:v>
                </c:pt>
                <c:pt idx="5715">
                  <c:v>-0.30620154999999999</c:v>
                </c:pt>
                <c:pt idx="5716">
                  <c:v>3.0125523000000001E-2</c:v>
                </c:pt>
                <c:pt idx="5717">
                  <c:v>4.0816330000000003E-3</c:v>
                </c:pt>
                <c:pt idx="5718">
                  <c:v>-2.0887728000000001E-2</c:v>
                </c:pt>
                <c:pt idx="5719">
                  <c:v>0.31009174299999998</c:v>
                </c:pt>
                <c:pt idx="5720">
                  <c:v>3.2193158999999999E-2</c:v>
                </c:pt>
                <c:pt idx="5721">
                  <c:v>0.109236234</c:v>
                </c:pt>
                <c:pt idx="5722">
                  <c:v>-0.16666666699999999</c:v>
                </c:pt>
                <c:pt idx="5723">
                  <c:v>-0.19211647700000001</c:v>
                </c:pt>
                <c:pt idx="5724">
                  <c:v>-0.146341463</c:v>
                </c:pt>
                <c:pt idx="5725">
                  <c:v>0.13192182399999999</c:v>
                </c:pt>
                <c:pt idx="5726">
                  <c:v>9.8026316000000002E-2</c:v>
                </c:pt>
                <c:pt idx="5727">
                  <c:v>-4.7554348000000003E-2</c:v>
                </c:pt>
                <c:pt idx="5728">
                  <c:v>-4.0384614999999999E-2</c:v>
                </c:pt>
                <c:pt idx="5729">
                  <c:v>9.3439363999999997E-2</c:v>
                </c:pt>
                <c:pt idx="5730">
                  <c:v>-0.18339587199999999</c:v>
                </c:pt>
                <c:pt idx="5731">
                  <c:v>-2.8396946999999999E-2</c:v>
                </c:pt>
                <c:pt idx="5732">
                  <c:v>1.2376237999999999E-2</c:v>
                </c:pt>
                <c:pt idx="5733">
                  <c:v>-0.250744786</c:v>
                </c:pt>
                <c:pt idx="5734">
                  <c:v>-1.8170806000000001E-2</c:v>
                </c:pt>
                <c:pt idx="5735">
                  <c:v>-8.3775186000000001E-2</c:v>
                </c:pt>
                <c:pt idx="5736">
                  <c:v>-0.116204262</c:v>
                </c:pt>
                <c:pt idx="5737">
                  <c:v>-0.22365283699999999</c:v>
                </c:pt>
                <c:pt idx="5738">
                  <c:v>-0.16894736799999999</c:v>
                </c:pt>
                <c:pt idx="5739">
                  <c:v>8.7169442E-2</c:v>
                </c:pt>
                <c:pt idx="5740">
                  <c:v>3.4722221999999997E-2</c:v>
                </c:pt>
                <c:pt idx="5741">
                  <c:v>-0.19736842099999999</c:v>
                </c:pt>
                <c:pt idx="5742">
                  <c:v>-3.4373136999999998E-2</c:v>
                </c:pt>
                <c:pt idx="5743">
                  <c:v>3.4448623999999997E-2</c:v>
                </c:pt>
                <c:pt idx="5744">
                  <c:v>-0.12390572399999999</c:v>
                </c:pt>
                <c:pt idx="5745">
                  <c:v>-1.0384615E-2</c:v>
                </c:pt>
                <c:pt idx="5746">
                  <c:v>4.1949413999999997E-2</c:v>
                </c:pt>
                <c:pt idx="5747">
                  <c:v>-0.104567308</c:v>
                </c:pt>
                <c:pt idx="5748">
                  <c:v>-2.2656597000000001E-2</c:v>
                </c:pt>
                <c:pt idx="5749">
                  <c:v>-0.13285714300000001</c:v>
                </c:pt>
                <c:pt idx="5750">
                  <c:v>-7.2164948000000007E-2</c:v>
                </c:pt>
                <c:pt idx="5751">
                  <c:v>5.8792373000000002E-2</c:v>
                </c:pt>
                <c:pt idx="5752">
                  <c:v>-0.131656409</c:v>
                </c:pt>
                <c:pt idx="5753">
                  <c:v>6.3696808999999993E-2</c:v>
                </c:pt>
                <c:pt idx="5754">
                  <c:v>-8.1761005999999997E-2</c:v>
                </c:pt>
                <c:pt idx="5755">
                  <c:v>-2.3649178E-2</c:v>
                </c:pt>
                <c:pt idx="5756">
                  <c:v>-4.159734E-3</c:v>
                </c:pt>
                <c:pt idx="5757">
                  <c:v>0.14583333300000001</c:v>
                </c:pt>
                <c:pt idx="5758">
                  <c:v>-0.26663090099999998</c:v>
                </c:pt>
                <c:pt idx="5759">
                  <c:v>2.2346369999999998E-3</c:v>
                </c:pt>
                <c:pt idx="5760">
                  <c:v>-0.101246106</c:v>
                </c:pt>
                <c:pt idx="5761">
                  <c:v>-6.2214612000000002E-2</c:v>
                </c:pt>
                <c:pt idx="5762">
                  <c:v>-0.217368962</c:v>
                </c:pt>
                <c:pt idx="5763">
                  <c:v>-0.218947368</c:v>
                </c:pt>
                <c:pt idx="5764">
                  <c:v>-0.110690634</c:v>
                </c:pt>
                <c:pt idx="5765">
                  <c:v>-7.5649351000000004E-2</c:v>
                </c:pt>
                <c:pt idx="5766">
                  <c:v>-3.3698903000000002E-2</c:v>
                </c:pt>
                <c:pt idx="5767">
                  <c:v>-0.11359404100000001</c:v>
                </c:pt>
                <c:pt idx="5768">
                  <c:v>0.145736434</c:v>
                </c:pt>
                <c:pt idx="5769">
                  <c:v>-2.6838763000000002E-2</c:v>
                </c:pt>
                <c:pt idx="5770">
                  <c:v>-2.2412971E-2</c:v>
                </c:pt>
                <c:pt idx="5771">
                  <c:v>-1.3326226E-2</c:v>
                </c:pt>
                <c:pt idx="5772">
                  <c:v>-8.8235294000000006E-2</c:v>
                </c:pt>
                <c:pt idx="5773">
                  <c:v>-2.7498063999999999E-2</c:v>
                </c:pt>
                <c:pt idx="5774">
                  <c:v>-5.8219178000000003E-2</c:v>
                </c:pt>
                <c:pt idx="5775">
                  <c:v>-0.11037586000000001</c:v>
                </c:pt>
                <c:pt idx="5776">
                  <c:v>9.1687317000000004E-2</c:v>
                </c:pt>
                <c:pt idx="5777">
                  <c:v>-9.4E-2</c:v>
                </c:pt>
                <c:pt idx="5778">
                  <c:v>-0.129275362</c:v>
                </c:pt>
                <c:pt idx="5779">
                  <c:v>-1.0490502000000001E-2</c:v>
                </c:pt>
                <c:pt idx="5780">
                  <c:v>3.5026627999999997E-2</c:v>
                </c:pt>
                <c:pt idx="5781">
                  <c:v>-4.0865384999999997E-2</c:v>
                </c:pt>
                <c:pt idx="5782">
                  <c:v>6.2790023E-2</c:v>
                </c:pt>
                <c:pt idx="5783">
                  <c:v>-0.14590747300000001</c:v>
                </c:pt>
                <c:pt idx="5784">
                  <c:v>-0.29430582199999999</c:v>
                </c:pt>
                <c:pt idx="5785">
                  <c:v>-5.2984799999999997E-4</c:v>
                </c:pt>
                <c:pt idx="5786">
                  <c:v>-0.24270623699999999</c:v>
                </c:pt>
                <c:pt idx="5787">
                  <c:v>-0.24778761099999999</c:v>
                </c:pt>
                <c:pt idx="5788">
                  <c:v>-5.3264605E-2</c:v>
                </c:pt>
                <c:pt idx="5789">
                  <c:v>0.16971713799999999</c:v>
                </c:pt>
                <c:pt idx="5790">
                  <c:v>0.12085889599999999</c:v>
                </c:pt>
                <c:pt idx="5791">
                  <c:v>-0.143264433</c:v>
                </c:pt>
                <c:pt idx="5792">
                  <c:v>3.5986914000000002E-2</c:v>
                </c:pt>
                <c:pt idx="5793">
                  <c:v>1.6355140000000001E-2</c:v>
                </c:pt>
                <c:pt idx="5794">
                  <c:v>-0.17395860599999999</c:v>
                </c:pt>
                <c:pt idx="5795">
                  <c:v>-5.9314180000000001E-2</c:v>
                </c:pt>
                <c:pt idx="5796">
                  <c:v>-0.134186472</c:v>
                </c:pt>
                <c:pt idx="5797">
                  <c:v>-0.152459016</c:v>
                </c:pt>
                <c:pt idx="5798">
                  <c:v>-0.105960265</c:v>
                </c:pt>
                <c:pt idx="5799">
                  <c:v>-2.7431420000000001E-3</c:v>
                </c:pt>
                <c:pt idx="5800">
                  <c:v>-8.1351690000000004E-2</c:v>
                </c:pt>
                <c:pt idx="5801">
                  <c:v>-0.10953608200000001</c:v>
                </c:pt>
                <c:pt idx="5802">
                  <c:v>-9.4838710000000007E-2</c:v>
                </c:pt>
                <c:pt idx="5803">
                  <c:v>-8.8291747000000004E-2</c:v>
                </c:pt>
                <c:pt idx="5804">
                  <c:v>-0.12312002399999999</c:v>
                </c:pt>
                <c:pt idx="5805">
                  <c:v>0.112745098</c:v>
                </c:pt>
                <c:pt idx="5806">
                  <c:v>-3.3592880999999998E-2</c:v>
                </c:pt>
                <c:pt idx="5807">
                  <c:v>8.5520362000000003E-2</c:v>
                </c:pt>
                <c:pt idx="5808">
                  <c:v>-0.239085239</c:v>
                </c:pt>
                <c:pt idx="5809">
                  <c:v>7.2078140999999998E-2</c:v>
                </c:pt>
                <c:pt idx="5810">
                  <c:v>0.16920473799999999</c:v>
                </c:pt>
                <c:pt idx="5811">
                  <c:v>-1.381979E-2</c:v>
                </c:pt>
                <c:pt idx="5812">
                  <c:v>6.2248996000000001E-2</c:v>
                </c:pt>
                <c:pt idx="5813">
                  <c:v>-5.4905948000000003E-2</c:v>
                </c:pt>
                <c:pt idx="5814">
                  <c:v>-6.1254612999999999E-2</c:v>
                </c:pt>
                <c:pt idx="5815">
                  <c:v>8.4175875999999997E-2</c:v>
                </c:pt>
                <c:pt idx="5816">
                  <c:v>-0.32551020400000003</c:v>
                </c:pt>
                <c:pt idx="5817">
                  <c:v>-3.1353134999999997E-2</c:v>
                </c:pt>
                <c:pt idx="5818">
                  <c:v>-0.13806921699999999</c:v>
                </c:pt>
                <c:pt idx="5819">
                  <c:v>-0.11808118099999999</c:v>
                </c:pt>
                <c:pt idx="5820">
                  <c:v>-0.15862069000000001</c:v>
                </c:pt>
                <c:pt idx="5821">
                  <c:v>-3.6190475999999999E-2</c:v>
                </c:pt>
                <c:pt idx="5822">
                  <c:v>7.1428570999999996E-2</c:v>
                </c:pt>
                <c:pt idx="5823">
                  <c:v>-0.191196699</c:v>
                </c:pt>
                <c:pt idx="5824">
                  <c:v>2.0408163E-2</c:v>
                </c:pt>
                <c:pt idx="5825">
                  <c:v>-3.3147890999999999E-2</c:v>
                </c:pt>
                <c:pt idx="5826">
                  <c:v>5.4022989E-2</c:v>
                </c:pt>
                <c:pt idx="5827">
                  <c:v>-0.22053872099999999</c:v>
                </c:pt>
                <c:pt idx="5828">
                  <c:v>-7.7450980000000003E-2</c:v>
                </c:pt>
                <c:pt idx="5829">
                  <c:v>4.2756539000000003E-2</c:v>
                </c:pt>
                <c:pt idx="5830">
                  <c:v>-5.0800915000000002E-2</c:v>
                </c:pt>
                <c:pt idx="5831">
                  <c:v>-0.118668596</c:v>
                </c:pt>
                <c:pt idx="5832">
                  <c:v>-0.119369369</c:v>
                </c:pt>
                <c:pt idx="5833">
                  <c:v>-9.6048631999999995E-2</c:v>
                </c:pt>
                <c:pt idx="5834">
                  <c:v>-0.20059880199999999</c:v>
                </c:pt>
                <c:pt idx="5835">
                  <c:v>-0.14784946199999999</c:v>
                </c:pt>
                <c:pt idx="5836">
                  <c:v>-1.2504113000000001E-2</c:v>
                </c:pt>
                <c:pt idx="5837">
                  <c:v>-6.3161490000000001E-3</c:v>
                </c:pt>
                <c:pt idx="5838">
                  <c:v>-1.9984627000000001E-2</c:v>
                </c:pt>
                <c:pt idx="5839">
                  <c:v>-0.16103896100000001</c:v>
                </c:pt>
                <c:pt idx="5840">
                  <c:v>-4.1713641000000003E-2</c:v>
                </c:pt>
                <c:pt idx="5841">
                  <c:v>-1.4577259E-2</c:v>
                </c:pt>
                <c:pt idx="5842">
                  <c:v>-0.28187919500000003</c:v>
                </c:pt>
                <c:pt idx="5843">
                  <c:v>-4.3972707E-2</c:v>
                </c:pt>
                <c:pt idx="5844">
                  <c:v>1.9471487999999999E-2</c:v>
                </c:pt>
                <c:pt idx="5845">
                  <c:v>-9.0558766999999998E-2</c:v>
                </c:pt>
                <c:pt idx="5846">
                  <c:v>-0.14215686299999999</c:v>
                </c:pt>
                <c:pt idx="5847">
                  <c:v>1.6091052000000002E-2</c:v>
                </c:pt>
                <c:pt idx="5848">
                  <c:v>-0.190839695</c:v>
                </c:pt>
                <c:pt idx="5849">
                  <c:v>1.3539651999999999E-2</c:v>
                </c:pt>
                <c:pt idx="5850">
                  <c:v>-0.12886456900000001</c:v>
                </c:pt>
                <c:pt idx="5851">
                  <c:v>-6.5550101E-2</c:v>
                </c:pt>
                <c:pt idx="5852">
                  <c:v>-4.6357615999999997E-2</c:v>
                </c:pt>
                <c:pt idx="5853">
                  <c:v>-2.8409091000000001E-2</c:v>
                </c:pt>
                <c:pt idx="5854">
                  <c:v>-0.125242718</c:v>
                </c:pt>
                <c:pt idx="5855">
                  <c:v>-0.205906481</c:v>
                </c:pt>
                <c:pt idx="5856">
                  <c:v>2.1276595999999998E-2</c:v>
                </c:pt>
                <c:pt idx="5857">
                  <c:v>-0.111240876</c:v>
                </c:pt>
                <c:pt idx="5858">
                  <c:v>-0.489928525</c:v>
                </c:pt>
                <c:pt idx="5859">
                  <c:v>-2.8245658999999999E-2</c:v>
                </c:pt>
                <c:pt idx="5860">
                  <c:v>8.4840055999999997E-2</c:v>
                </c:pt>
                <c:pt idx="5861">
                  <c:v>-9.1678419999999997E-2</c:v>
                </c:pt>
                <c:pt idx="5862">
                  <c:v>-2.8163319999999999E-2</c:v>
                </c:pt>
                <c:pt idx="5863">
                  <c:v>-0.14204045700000001</c:v>
                </c:pt>
                <c:pt idx="5864">
                  <c:v>-0.22791293200000001</c:v>
                </c:pt>
                <c:pt idx="5865">
                  <c:v>-3.6714285999999999E-2</c:v>
                </c:pt>
                <c:pt idx="5866">
                  <c:v>-0.13857016799999999</c:v>
                </c:pt>
                <c:pt idx="5867">
                  <c:v>1.4348097000000001E-2</c:v>
                </c:pt>
                <c:pt idx="5868">
                  <c:v>-9.5477386999999997E-2</c:v>
                </c:pt>
                <c:pt idx="5869">
                  <c:v>-9.9194728999999995E-2</c:v>
                </c:pt>
                <c:pt idx="5870">
                  <c:v>0.119402985</c:v>
                </c:pt>
                <c:pt idx="5871">
                  <c:v>8.8150289000000007E-2</c:v>
                </c:pt>
                <c:pt idx="5872">
                  <c:v>1.7665396999999999E-2</c:v>
                </c:pt>
                <c:pt idx="5873">
                  <c:v>0.140828856</c:v>
                </c:pt>
                <c:pt idx="5874">
                  <c:v>-6.8846816000000005E-2</c:v>
                </c:pt>
                <c:pt idx="5875">
                  <c:v>-1.6226535E-2</c:v>
                </c:pt>
                <c:pt idx="5876">
                  <c:v>1.5037594E-2</c:v>
                </c:pt>
                <c:pt idx="5877">
                  <c:v>-0.106560348</c:v>
                </c:pt>
                <c:pt idx="5878">
                  <c:v>-0.153352512</c:v>
                </c:pt>
                <c:pt idx="5879">
                  <c:v>-1.9699812000000001E-2</c:v>
                </c:pt>
                <c:pt idx="5880">
                  <c:v>-0.16504854399999999</c:v>
                </c:pt>
                <c:pt idx="5881">
                  <c:v>2.2042284999999998E-2</c:v>
                </c:pt>
                <c:pt idx="5882">
                  <c:v>-0.18844069799999999</c:v>
                </c:pt>
                <c:pt idx="5883">
                  <c:v>-0.13440860199999999</c:v>
                </c:pt>
                <c:pt idx="5884">
                  <c:v>-5.9649122999999998E-2</c:v>
                </c:pt>
                <c:pt idx="5885">
                  <c:v>6.5386373999999997E-2</c:v>
                </c:pt>
                <c:pt idx="5886">
                  <c:v>7.6923077000000006E-2</c:v>
                </c:pt>
                <c:pt idx="5887">
                  <c:v>-6.8674699000000006E-2</c:v>
                </c:pt>
                <c:pt idx="5888">
                  <c:v>2.7496382E-2</c:v>
                </c:pt>
                <c:pt idx="5889">
                  <c:v>-9.1917591000000007E-2</c:v>
                </c:pt>
                <c:pt idx="5890">
                  <c:v>-5.2795030999999999E-2</c:v>
                </c:pt>
                <c:pt idx="5891">
                  <c:v>-3.7861915000000003E-2</c:v>
                </c:pt>
                <c:pt idx="5892">
                  <c:v>0</c:v>
                </c:pt>
                <c:pt idx="5893">
                  <c:v>-3.5999999999999997E-2</c:v>
                </c:pt>
                <c:pt idx="5894">
                  <c:v>-4.2735043E-2</c:v>
                </c:pt>
                <c:pt idx="5895">
                  <c:v>-4.8993875999999999E-2</c:v>
                </c:pt>
                <c:pt idx="5896">
                  <c:v>-2.0646668999999999E-2</c:v>
                </c:pt>
                <c:pt idx="5897">
                  <c:v>-9.1059298999999996E-2</c:v>
                </c:pt>
                <c:pt idx="5898">
                  <c:v>-6.7685590000000004E-2</c:v>
                </c:pt>
                <c:pt idx="5899">
                  <c:v>-0.15124153500000001</c:v>
                </c:pt>
                <c:pt idx="5900">
                  <c:v>2.9802776E-2</c:v>
                </c:pt>
                <c:pt idx="5901">
                  <c:v>-7.0417287999999995E-2</c:v>
                </c:pt>
                <c:pt idx="5902">
                  <c:v>-1.5172039999999999E-2</c:v>
                </c:pt>
                <c:pt idx="5903">
                  <c:v>1.4172799E-2</c:v>
                </c:pt>
                <c:pt idx="5904">
                  <c:v>-0.13256868499999999</c:v>
                </c:pt>
                <c:pt idx="5905">
                  <c:v>5.6486357000000001E-2</c:v>
                </c:pt>
                <c:pt idx="5906">
                  <c:v>7.9312619999999997E-3</c:v>
                </c:pt>
                <c:pt idx="5907">
                  <c:v>3.4482759000000002E-2</c:v>
                </c:pt>
                <c:pt idx="5908">
                  <c:v>-1.7543860000000001E-2</c:v>
                </c:pt>
                <c:pt idx="5909">
                  <c:v>-7.2440945000000007E-2</c:v>
                </c:pt>
                <c:pt idx="5910">
                  <c:v>1.1666667E-2</c:v>
                </c:pt>
                <c:pt idx="5911">
                  <c:v>-5.2754981999999999E-2</c:v>
                </c:pt>
                <c:pt idx="5912">
                  <c:v>-0.11996066900000001</c:v>
                </c:pt>
                <c:pt idx="5913">
                  <c:v>-9.2391303999999994E-2</c:v>
                </c:pt>
                <c:pt idx="5914">
                  <c:v>-5.9847661000000003E-2</c:v>
                </c:pt>
                <c:pt idx="5915">
                  <c:v>4.5284106999999997E-2</c:v>
                </c:pt>
                <c:pt idx="5916">
                  <c:v>-0.114754098</c:v>
                </c:pt>
                <c:pt idx="5917">
                  <c:v>-9.4871794999999995E-2</c:v>
                </c:pt>
                <c:pt idx="5918">
                  <c:v>2.2259319999999999E-3</c:v>
                </c:pt>
                <c:pt idx="5919">
                  <c:v>5.2348993000000003E-2</c:v>
                </c:pt>
                <c:pt idx="5920">
                  <c:v>0</c:v>
                </c:pt>
                <c:pt idx="5921">
                  <c:v>-1.2247600000000001E-2</c:v>
                </c:pt>
                <c:pt idx="5922">
                  <c:v>7.0720423000000004E-2</c:v>
                </c:pt>
                <c:pt idx="5923">
                  <c:v>-9.9319727999999996E-2</c:v>
                </c:pt>
                <c:pt idx="5924">
                  <c:v>0.20040485799999999</c:v>
                </c:pt>
                <c:pt idx="5925">
                  <c:v>-7.4271845000000003E-2</c:v>
                </c:pt>
                <c:pt idx="5926">
                  <c:v>1.6231474999999999E-2</c:v>
                </c:pt>
                <c:pt idx="5927">
                  <c:v>0.13215547699999999</c:v>
                </c:pt>
                <c:pt idx="5928">
                  <c:v>7.4049366000000005E-2</c:v>
                </c:pt>
                <c:pt idx="5929">
                  <c:v>-0.136690647</c:v>
                </c:pt>
                <c:pt idx="5930">
                  <c:v>2.1463415E-2</c:v>
                </c:pt>
                <c:pt idx="5931">
                  <c:v>2.0731706999999999E-2</c:v>
                </c:pt>
                <c:pt idx="5932">
                  <c:v>-3.4700315000000002E-2</c:v>
                </c:pt>
                <c:pt idx="5933">
                  <c:v>4.2553190999999997E-2</c:v>
                </c:pt>
                <c:pt idx="5934">
                  <c:v>-7.8990902000000002E-2</c:v>
                </c:pt>
                <c:pt idx="5935">
                  <c:v>-5.4545455E-2</c:v>
                </c:pt>
                <c:pt idx="5936">
                  <c:v>-5.0471891999999997E-2</c:v>
                </c:pt>
                <c:pt idx="5937">
                  <c:v>-0.26271186400000002</c:v>
                </c:pt>
                <c:pt idx="5938">
                  <c:v>-6.9744270000000001E-3</c:v>
                </c:pt>
                <c:pt idx="5939">
                  <c:v>-7.5639600000000001E-2</c:v>
                </c:pt>
                <c:pt idx="5940">
                  <c:v>6.7249500000000004E-3</c:v>
                </c:pt>
                <c:pt idx="5941">
                  <c:v>-0.16330513999999999</c:v>
                </c:pt>
                <c:pt idx="5942">
                  <c:v>1.1644833E-2</c:v>
                </c:pt>
                <c:pt idx="5943">
                  <c:v>4.1131105000000001E-2</c:v>
                </c:pt>
                <c:pt idx="5944">
                  <c:v>-0.102575689</c:v>
                </c:pt>
                <c:pt idx="5945">
                  <c:v>-7.3110892999999996E-2</c:v>
                </c:pt>
                <c:pt idx="5946">
                  <c:v>-0.100574713</c:v>
                </c:pt>
                <c:pt idx="5947">
                  <c:v>-1.8595041E-2</c:v>
                </c:pt>
                <c:pt idx="5948">
                  <c:v>-3.2195500000000002E-2</c:v>
                </c:pt>
                <c:pt idx="5949">
                  <c:v>-3.4061134999999999E-2</c:v>
                </c:pt>
                <c:pt idx="5950">
                  <c:v>-1.0301691999999999E-2</c:v>
                </c:pt>
                <c:pt idx="5951">
                  <c:v>-8.2933708999999994E-2</c:v>
                </c:pt>
                <c:pt idx="5952">
                  <c:v>-4.1900869E-2</c:v>
                </c:pt>
                <c:pt idx="5953">
                  <c:v>-0.18650217699999999</c:v>
                </c:pt>
                <c:pt idx="5954">
                  <c:v>-4.1322313999999999E-2</c:v>
                </c:pt>
                <c:pt idx="5955">
                  <c:v>-0.140336134</c:v>
                </c:pt>
                <c:pt idx="5956">
                  <c:v>-0.135849057</c:v>
                </c:pt>
                <c:pt idx="5957">
                  <c:v>-0.161354582</c:v>
                </c:pt>
                <c:pt idx="5958">
                  <c:v>-5.0802139000000003E-2</c:v>
                </c:pt>
                <c:pt idx="5959">
                  <c:v>2.3102310000000001E-2</c:v>
                </c:pt>
                <c:pt idx="5960">
                  <c:v>-0.06</c:v>
                </c:pt>
                <c:pt idx="5961">
                  <c:v>-4.2598967000000001E-2</c:v>
                </c:pt>
                <c:pt idx="5962">
                  <c:v>-1.2987013E-2</c:v>
                </c:pt>
                <c:pt idx="5963">
                  <c:v>-7.0484581000000004E-2</c:v>
                </c:pt>
                <c:pt idx="5964">
                  <c:v>3.2025117999999998E-2</c:v>
                </c:pt>
                <c:pt idx="5965">
                  <c:v>1.6377953000000001E-2</c:v>
                </c:pt>
                <c:pt idx="5966">
                  <c:v>0</c:v>
                </c:pt>
                <c:pt idx="5967">
                  <c:v>3.2448378E-2</c:v>
                </c:pt>
                <c:pt idx="5968">
                  <c:v>-7.1566265000000004E-2</c:v>
                </c:pt>
                <c:pt idx="5969">
                  <c:v>2.4963590000000001E-3</c:v>
                </c:pt>
                <c:pt idx="5970">
                  <c:v>-0.14299242400000001</c:v>
                </c:pt>
                <c:pt idx="5971">
                  <c:v>-0.140625</c:v>
                </c:pt>
                <c:pt idx="5972">
                  <c:v>-7.5128898E-2</c:v>
                </c:pt>
                <c:pt idx="5973">
                  <c:v>-2.3757575999999999E-2</c:v>
                </c:pt>
                <c:pt idx="5974">
                  <c:v>5.3872049999999999E-3</c:v>
                </c:pt>
                <c:pt idx="5975">
                  <c:v>-6.0037520000000002E-3</c:v>
                </c:pt>
                <c:pt idx="5976">
                  <c:v>-6.6044029000000004E-2</c:v>
                </c:pt>
                <c:pt idx="5977">
                  <c:v>-0.15014164299999999</c:v>
                </c:pt>
                <c:pt idx="5978">
                  <c:v>-8.7108013999999998E-2</c:v>
                </c:pt>
                <c:pt idx="5979">
                  <c:v>0.106078665</c:v>
                </c:pt>
                <c:pt idx="5980">
                  <c:v>0.106861314</c:v>
                </c:pt>
                <c:pt idx="5981">
                  <c:v>-4.6100916999999998E-2</c:v>
                </c:pt>
                <c:pt idx="5982">
                  <c:v>-0.231276806</c:v>
                </c:pt>
                <c:pt idx="5983">
                  <c:v>-6.1163387999999999E-2</c:v>
                </c:pt>
                <c:pt idx="5984">
                  <c:v>0.105503714</c:v>
                </c:pt>
                <c:pt idx="5985">
                  <c:v>-5.1886792000000001E-2</c:v>
                </c:pt>
                <c:pt idx="5986">
                  <c:v>-5.3475936000000002E-2</c:v>
                </c:pt>
                <c:pt idx="5987">
                  <c:v>-7.3440379E-2</c:v>
                </c:pt>
                <c:pt idx="5988">
                  <c:v>-2.8890160000000002E-2</c:v>
                </c:pt>
                <c:pt idx="5989">
                  <c:v>-5.3627759999999997E-2</c:v>
                </c:pt>
                <c:pt idx="5990">
                  <c:v>-0.112062257</c:v>
                </c:pt>
                <c:pt idx="5991">
                  <c:v>-0.130434783</c:v>
                </c:pt>
                <c:pt idx="5992">
                  <c:v>-0.12814371299999999</c:v>
                </c:pt>
                <c:pt idx="5993">
                  <c:v>8.6119554000000001E-2</c:v>
                </c:pt>
                <c:pt idx="5994">
                  <c:v>-5.9319930999999999E-2</c:v>
                </c:pt>
                <c:pt idx="5995">
                  <c:v>-4.3618740000000003E-2</c:v>
                </c:pt>
                <c:pt idx="5996">
                  <c:v>-8.5190840000000004E-2</c:v>
                </c:pt>
                <c:pt idx="5997">
                  <c:v>-1.720495E-2</c:v>
                </c:pt>
                <c:pt idx="5998">
                  <c:v>-4.1189930999999999E-2</c:v>
                </c:pt>
                <c:pt idx="5999">
                  <c:v>-3.6585366000000001E-2</c:v>
                </c:pt>
                <c:pt idx="6000">
                  <c:v>-0.11777301900000001</c:v>
                </c:pt>
                <c:pt idx="6001">
                  <c:v>-6.5460149999999996E-3</c:v>
                </c:pt>
                <c:pt idx="6002">
                  <c:v>-7.1985599999999997E-3</c:v>
                </c:pt>
                <c:pt idx="6003">
                  <c:v>-8.0464908000000002E-2</c:v>
                </c:pt>
                <c:pt idx="6004">
                  <c:v>-7.8983834000000003E-2</c:v>
                </c:pt>
                <c:pt idx="6005">
                  <c:v>0.30681818199999999</c:v>
                </c:pt>
                <c:pt idx="6006">
                  <c:v>-7.8336778999999995E-2</c:v>
                </c:pt>
                <c:pt idx="6007">
                  <c:v>-1.8745494000000001E-2</c:v>
                </c:pt>
                <c:pt idx="6008">
                  <c:v>-4.8543689999999999E-3</c:v>
                </c:pt>
                <c:pt idx="6009">
                  <c:v>-8.7288946000000006E-2</c:v>
                </c:pt>
                <c:pt idx="6010">
                  <c:v>-2.7893174999999999E-2</c:v>
                </c:pt>
                <c:pt idx="6011">
                  <c:v>-0.35418181799999998</c:v>
                </c:pt>
                <c:pt idx="6012">
                  <c:v>-5.3097344999999997E-2</c:v>
                </c:pt>
                <c:pt idx="6013">
                  <c:v>-5.2176505999999997E-2</c:v>
                </c:pt>
                <c:pt idx="6014">
                  <c:v>-0.32880902299999998</c:v>
                </c:pt>
                <c:pt idx="6015">
                  <c:v>0.104545455</c:v>
                </c:pt>
                <c:pt idx="6016">
                  <c:v>-1.5586546E-2</c:v>
                </c:pt>
                <c:pt idx="6017">
                  <c:v>-6.1245674999999999E-2</c:v>
                </c:pt>
                <c:pt idx="6018">
                  <c:v>-1.6333332999999998E-2</c:v>
                </c:pt>
                <c:pt idx="6019">
                  <c:v>-0.136690647</c:v>
                </c:pt>
                <c:pt idx="6020">
                  <c:v>-9.6630642000000003E-2</c:v>
                </c:pt>
                <c:pt idx="6021">
                  <c:v>-5.1448846999999999E-2</c:v>
                </c:pt>
                <c:pt idx="6022">
                  <c:v>0.100493218</c:v>
                </c:pt>
                <c:pt idx="6023">
                  <c:v>-8.3189240999999997E-2</c:v>
                </c:pt>
                <c:pt idx="6024">
                  <c:v>-2.5332225999999999E-2</c:v>
                </c:pt>
                <c:pt idx="6025">
                  <c:v>-0.18929110099999999</c:v>
                </c:pt>
                <c:pt idx="6026">
                  <c:v>-0.112676056</c:v>
                </c:pt>
                <c:pt idx="6027">
                  <c:v>-8.4084760999999994E-2</c:v>
                </c:pt>
                <c:pt idx="6028">
                  <c:v>-3.7147737E-2</c:v>
                </c:pt>
                <c:pt idx="6029">
                  <c:v>-7.7839217000000002E-2</c:v>
                </c:pt>
                <c:pt idx="6030">
                  <c:v>-0.20338983099999999</c:v>
                </c:pt>
                <c:pt idx="6031">
                  <c:v>-0.18715846999999999</c:v>
                </c:pt>
                <c:pt idx="6032">
                  <c:v>-0.111111111</c:v>
                </c:pt>
                <c:pt idx="6033">
                  <c:v>5.2420164999999998E-2</c:v>
                </c:pt>
                <c:pt idx="6034">
                  <c:v>-0.121627598</c:v>
                </c:pt>
                <c:pt idx="6035">
                  <c:v>4.5487365000000002E-2</c:v>
                </c:pt>
                <c:pt idx="6036">
                  <c:v>0.10608139</c:v>
                </c:pt>
                <c:pt idx="6037">
                  <c:v>-0.264285714</c:v>
                </c:pt>
                <c:pt idx="6038">
                  <c:v>-0.39444285299999998</c:v>
                </c:pt>
                <c:pt idx="6039">
                  <c:v>8.7365589999999996E-3</c:v>
                </c:pt>
                <c:pt idx="6040">
                  <c:v>-7.2976054999999998E-2</c:v>
                </c:pt>
                <c:pt idx="6041">
                  <c:v>-6.8584070999999996E-2</c:v>
                </c:pt>
                <c:pt idx="6042">
                  <c:v>-4.7751506999999999E-2</c:v>
                </c:pt>
                <c:pt idx="6043">
                  <c:v>-4.4508671E-2</c:v>
                </c:pt>
                <c:pt idx="6044">
                  <c:v>-6.2043795999999998E-2</c:v>
                </c:pt>
                <c:pt idx="6045">
                  <c:v>-4.1088284000000003E-2</c:v>
                </c:pt>
                <c:pt idx="6046">
                  <c:v>6.6325154999999997E-2</c:v>
                </c:pt>
                <c:pt idx="6047">
                  <c:v>5.4601227000000002E-2</c:v>
                </c:pt>
                <c:pt idx="6048">
                  <c:v>-0.17873303199999999</c:v>
                </c:pt>
                <c:pt idx="6049">
                  <c:v>-0.187292556</c:v>
                </c:pt>
                <c:pt idx="6050">
                  <c:v>-4.4247788000000003E-2</c:v>
                </c:pt>
                <c:pt idx="6051">
                  <c:v>-7.8117535000000002E-2</c:v>
                </c:pt>
                <c:pt idx="6052">
                  <c:v>3.9073306000000002E-2</c:v>
                </c:pt>
                <c:pt idx="6053">
                  <c:v>-8.1499845000000001E-2</c:v>
                </c:pt>
                <c:pt idx="6054">
                  <c:v>-0.290734824</c:v>
                </c:pt>
                <c:pt idx="6055">
                  <c:v>-0.187660668</c:v>
                </c:pt>
                <c:pt idx="6056">
                  <c:v>-0.100428266</c:v>
                </c:pt>
                <c:pt idx="6057">
                  <c:v>-5.2232855000000002E-2</c:v>
                </c:pt>
                <c:pt idx="6058">
                  <c:v>-6.0150375999999998E-2</c:v>
                </c:pt>
                <c:pt idx="6059">
                  <c:v>-2.9360967000000002E-2</c:v>
                </c:pt>
                <c:pt idx="6060">
                  <c:v>-5.9178082E-2</c:v>
                </c:pt>
                <c:pt idx="6061">
                  <c:v>-8.2733813000000003E-2</c:v>
                </c:pt>
                <c:pt idx="6062">
                  <c:v>-6.5184436999999998E-2</c:v>
                </c:pt>
                <c:pt idx="6063">
                  <c:v>-0.22829212199999999</c:v>
                </c:pt>
                <c:pt idx="6064">
                  <c:v>8.2644629999999997E-3</c:v>
                </c:pt>
                <c:pt idx="6065">
                  <c:v>-4.7619047999999997E-2</c:v>
                </c:pt>
                <c:pt idx="6066">
                  <c:v>8.9578980000000006E-3</c:v>
                </c:pt>
                <c:pt idx="6067">
                  <c:v>-0.10206422</c:v>
                </c:pt>
                <c:pt idx="6068">
                  <c:v>-0.104925054</c:v>
                </c:pt>
                <c:pt idx="6069">
                  <c:v>-6.6199377000000004E-2</c:v>
                </c:pt>
                <c:pt idx="6070">
                  <c:v>-2.8213166000000001E-2</c:v>
                </c:pt>
                <c:pt idx="6071">
                  <c:v>-0.15964325500000001</c:v>
                </c:pt>
                <c:pt idx="6072">
                  <c:v>-0.114010007</c:v>
                </c:pt>
                <c:pt idx="6073">
                  <c:v>3.0927835000000001E-2</c:v>
                </c:pt>
                <c:pt idx="6074">
                  <c:v>-7.3703367000000006E-2</c:v>
                </c:pt>
                <c:pt idx="6075">
                  <c:v>-1.7777778000000001E-2</c:v>
                </c:pt>
                <c:pt idx="6076">
                  <c:v>-0.21557318</c:v>
                </c:pt>
                <c:pt idx="6077">
                  <c:v>-0.131914894</c:v>
                </c:pt>
                <c:pt idx="6078">
                  <c:v>-5.8565955000000003E-2</c:v>
                </c:pt>
                <c:pt idx="6079">
                  <c:v>-3.069889E-2</c:v>
                </c:pt>
                <c:pt idx="6080">
                  <c:v>-0.41145251399999999</c:v>
                </c:pt>
                <c:pt idx="6081">
                  <c:v>-9.6029067999999995E-2</c:v>
                </c:pt>
                <c:pt idx="6082">
                  <c:v>-1.0204082E-2</c:v>
                </c:pt>
                <c:pt idx="6083">
                  <c:v>-0.149318019</c:v>
                </c:pt>
                <c:pt idx="6084">
                  <c:v>-3.2967033E-2</c:v>
                </c:pt>
                <c:pt idx="6085">
                  <c:v>-3.3603708000000003E-2</c:v>
                </c:pt>
                <c:pt idx="6086">
                  <c:v>7.3690620999999998E-2</c:v>
                </c:pt>
                <c:pt idx="6087">
                  <c:v>-0.23326133900000001</c:v>
                </c:pt>
                <c:pt idx="6088">
                  <c:v>-1.8685567E-2</c:v>
                </c:pt>
                <c:pt idx="6089">
                  <c:v>0.181384248</c:v>
                </c:pt>
                <c:pt idx="6090">
                  <c:v>8.4814815000000002E-2</c:v>
                </c:pt>
                <c:pt idx="6091">
                  <c:v>-1.3292434000000001E-2</c:v>
                </c:pt>
                <c:pt idx="6092">
                  <c:v>-0.111111111</c:v>
                </c:pt>
                <c:pt idx="6093">
                  <c:v>-0.15294117600000001</c:v>
                </c:pt>
                <c:pt idx="6094">
                  <c:v>-8.9285709999999997E-3</c:v>
                </c:pt>
                <c:pt idx="6095">
                  <c:v>-0.216240876</c:v>
                </c:pt>
                <c:pt idx="6096">
                  <c:v>-5.6603774000000003E-2</c:v>
                </c:pt>
                <c:pt idx="6097">
                  <c:v>-0.117647059</c:v>
                </c:pt>
                <c:pt idx="6098">
                  <c:v>9.4660194000000003E-2</c:v>
                </c:pt>
                <c:pt idx="6099">
                  <c:v>-0.15340547399999999</c:v>
                </c:pt>
                <c:pt idx="6100">
                  <c:v>-6.8058778E-2</c:v>
                </c:pt>
                <c:pt idx="6101">
                  <c:v>-3.9177905999999998E-2</c:v>
                </c:pt>
                <c:pt idx="6102">
                  <c:v>-0.26384364799999999</c:v>
                </c:pt>
                <c:pt idx="6103">
                  <c:v>-0.23148148099999999</c:v>
                </c:pt>
                <c:pt idx="6104">
                  <c:v>6.5519155999999995E-2</c:v>
                </c:pt>
                <c:pt idx="6105">
                  <c:v>-0.185621446</c:v>
                </c:pt>
                <c:pt idx="6106">
                  <c:v>1.0101010000000001E-2</c:v>
                </c:pt>
                <c:pt idx="6107">
                  <c:v>-0.159777424</c:v>
                </c:pt>
                <c:pt idx="6108">
                  <c:v>-8.5978836000000003E-2</c:v>
                </c:pt>
                <c:pt idx="6109">
                  <c:v>-0.130070831</c:v>
                </c:pt>
                <c:pt idx="6110">
                  <c:v>1.1864407E-2</c:v>
                </c:pt>
                <c:pt idx="6111">
                  <c:v>1.8823528999999999E-2</c:v>
                </c:pt>
                <c:pt idx="6112">
                  <c:v>-2.8301887000000001E-2</c:v>
                </c:pt>
                <c:pt idx="6113">
                  <c:v>2.8173912999999998E-2</c:v>
                </c:pt>
                <c:pt idx="6114">
                  <c:v>-0.113154173</c:v>
                </c:pt>
                <c:pt idx="6115">
                  <c:v>-8.0112045000000007E-2</c:v>
                </c:pt>
                <c:pt idx="6116">
                  <c:v>7.6923080000000001E-3</c:v>
                </c:pt>
                <c:pt idx="6117">
                  <c:v>-0.11368421099999999</c:v>
                </c:pt>
                <c:pt idx="6118">
                  <c:v>-0.17470760199999999</c:v>
                </c:pt>
                <c:pt idx="6119">
                  <c:v>2.1134594E-2</c:v>
                </c:pt>
                <c:pt idx="6120">
                  <c:v>-8.0527085999999998E-2</c:v>
                </c:pt>
                <c:pt idx="6121">
                  <c:v>-9.1320755000000003E-2</c:v>
                </c:pt>
                <c:pt idx="6122">
                  <c:v>-4.7588005000000003E-2</c:v>
                </c:pt>
                <c:pt idx="6123">
                  <c:v>6.976744E-3</c:v>
                </c:pt>
                <c:pt idx="6124">
                  <c:v>-8.6334746000000004E-2</c:v>
                </c:pt>
                <c:pt idx="6125">
                  <c:v>0.123513871</c:v>
                </c:pt>
                <c:pt idx="6126">
                  <c:v>-1.0101010000000001E-2</c:v>
                </c:pt>
                <c:pt idx="6127">
                  <c:v>-0.23418972299999999</c:v>
                </c:pt>
                <c:pt idx="6128">
                  <c:v>2.6053639999999999E-2</c:v>
                </c:pt>
                <c:pt idx="6129">
                  <c:v>0.17414860700000001</c:v>
                </c:pt>
                <c:pt idx="6130">
                  <c:v>-1.4387109E-2</c:v>
                </c:pt>
                <c:pt idx="6131">
                  <c:v>2.08413E-2</c:v>
                </c:pt>
                <c:pt idx="6132">
                  <c:v>1.3178295E-2</c:v>
                </c:pt>
                <c:pt idx="6133">
                  <c:v>-8.3387410999999995E-2</c:v>
                </c:pt>
                <c:pt idx="6134">
                  <c:v>1.494272E-3</c:v>
                </c:pt>
                <c:pt idx="6135">
                  <c:v>-0.15963395999999999</c:v>
                </c:pt>
                <c:pt idx="6136">
                  <c:v>7.6003416000000004E-2</c:v>
                </c:pt>
                <c:pt idx="6137">
                  <c:v>2.9634734999999999E-2</c:v>
                </c:pt>
                <c:pt idx="6138">
                  <c:v>2.1304348000000001E-2</c:v>
                </c:pt>
                <c:pt idx="6139">
                  <c:v>-0.13864306800000001</c:v>
                </c:pt>
                <c:pt idx="6140">
                  <c:v>-0.200350467</c:v>
                </c:pt>
                <c:pt idx="6141">
                  <c:v>-5.3691274999999997E-2</c:v>
                </c:pt>
                <c:pt idx="6142">
                  <c:v>1.7019960000000001E-2</c:v>
                </c:pt>
                <c:pt idx="6143">
                  <c:v>-9.0723940000000003E-2</c:v>
                </c:pt>
                <c:pt idx="6144">
                  <c:v>5.9096670000000004E-3</c:v>
                </c:pt>
                <c:pt idx="6145">
                  <c:v>-0.24576271199999999</c:v>
                </c:pt>
                <c:pt idx="6146">
                  <c:v>-0.157303371</c:v>
                </c:pt>
                <c:pt idx="6147">
                  <c:v>-7.7894737000000006E-2</c:v>
                </c:pt>
                <c:pt idx="6148">
                  <c:v>0.142553191</c:v>
                </c:pt>
                <c:pt idx="6149">
                  <c:v>-3.3062331E-2</c:v>
                </c:pt>
                <c:pt idx="6150">
                  <c:v>-0.10866696000000001</c:v>
                </c:pt>
                <c:pt idx="6151">
                  <c:v>-0.14444444400000001</c:v>
                </c:pt>
                <c:pt idx="6152">
                  <c:v>-4.5318351999999999E-2</c:v>
                </c:pt>
                <c:pt idx="6153">
                  <c:v>1.8518519000000001E-2</c:v>
                </c:pt>
                <c:pt idx="6154">
                  <c:v>-3.1151557999999999E-2</c:v>
                </c:pt>
                <c:pt idx="6155">
                  <c:v>-8.9219330999999999E-2</c:v>
                </c:pt>
                <c:pt idx="6156">
                  <c:v>-0.20634920600000001</c:v>
                </c:pt>
                <c:pt idx="6157">
                  <c:v>-6.5965582999999994E-2</c:v>
                </c:pt>
                <c:pt idx="6158">
                  <c:v>-0.128855148</c:v>
                </c:pt>
                <c:pt idx="6159">
                  <c:v>-2.5806452000000001E-2</c:v>
                </c:pt>
                <c:pt idx="6160">
                  <c:v>7.6893204000000007E-2</c:v>
                </c:pt>
                <c:pt idx="6161">
                  <c:v>-0.22948717900000001</c:v>
                </c:pt>
                <c:pt idx="6162">
                  <c:v>8.8151658999999993E-2</c:v>
                </c:pt>
                <c:pt idx="6163">
                  <c:v>-5.1733332999999999E-2</c:v>
                </c:pt>
                <c:pt idx="6164">
                  <c:v>-5.7765667999999999E-2</c:v>
                </c:pt>
                <c:pt idx="6165">
                  <c:v>1.4468085E-2</c:v>
                </c:pt>
                <c:pt idx="6166">
                  <c:v>-4.9285714000000001E-2</c:v>
                </c:pt>
                <c:pt idx="6167">
                  <c:v>6.6711099999999996E-4</c:v>
                </c:pt>
                <c:pt idx="6168">
                  <c:v>-0.175347222</c:v>
                </c:pt>
                <c:pt idx="6169">
                  <c:v>-4.3499999999999997E-2</c:v>
                </c:pt>
                <c:pt idx="6170">
                  <c:v>-6.5934066E-2</c:v>
                </c:pt>
                <c:pt idx="6171">
                  <c:v>-0.105522143</c:v>
                </c:pt>
                <c:pt idx="6172">
                  <c:v>-7.7166065000000006E-2</c:v>
                </c:pt>
                <c:pt idx="6173">
                  <c:v>-0.157376403</c:v>
                </c:pt>
                <c:pt idx="6174">
                  <c:v>-3.6197763000000001E-2</c:v>
                </c:pt>
                <c:pt idx="6175">
                  <c:v>1.2043511999999999E-2</c:v>
                </c:pt>
                <c:pt idx="6176">
                  <c:v>-0.22427895</c:v>
                </c:pt>
                <c:pt idx="6177">
                  <c:v>-8.4661354999999994E-2</c:v>
                </c:pt>
                <c:pt idx="6178">
                  <c:v>5.5389222000000002E-2</c:v>
                </c:pt>
                <c:pt idx="6179">
                  <c:v>1.1863224E-2</c:v>
                </c:pt>
                <c:pt idx="6180">
                  <c:v>-0.134146341</c:v>
                </c:pt>
                <c:pt idx="6181">
                  <c:v>-0.22381835</c:v>
                </c:pt>
                <c:pt idx="6182">
                  <c:v>-0.12511013200000001</c:v>
                </c:pt>
                <c:pt idx="6183">
                  <c:v>-8.2304527000000002E-2</c:v>
                </c:pt>
                <c:pt idx="6184">
                  <c:v>-0.10297912300000001</c:v>
                </c:pt>
                <c:pt idx="6185">
                  <c:v>-0.12872584300000001</c:v>
                </c:pt>
                <c:pt idx="6186">
                  <c:v>-2.9508197E-2</c:v>
                </c:pt>
                <c:pt idx="6187">
                  <c:v>-9.8773005999999997E-2</c:v>
                </c:pt>
                <c:pt idx="6188">
                  <c:v>4.9230769999999997E-3</c:v>
                </c:pt>
                <c:pt idx="6189">
                  <c:v>-8.0584708000000005E-2</c:v>
                </c:pt>
                <c:pt idx="6190">
                  <c:v>-7.0195960000000003E-3</c:v>
                </c:pt>
                <c:pt idx="6191">
                  <c:v>-2.6024096E-2</c:v>
                </c:pt>
                <c:pt idx="6192">
                  <c:v>-3.9840639999999998E-3</c:v>
                </c:pt>
                <c:pt idx="6193">
                  <c:v>-5.9970015000000002E-2</c:v>
                </c:pt>
                <c:pt idx="6194">
                  <c:v>-8.7719300000000007E-3</c:v>
                </c:pt>
                <c:pt idx="6195">
                  <c:v>5.5830389000000001E-2</c:v>
                </c:pt>
                <c:pt idx="6196">
                  <c:v>-3.7837837999999999E-2</c:v>
                </c:pt>
                <c:pt idx="6197">
                  <c:v>-0.102623457</c:v>
                </c:pt>
                <c:pt idx="6198">
                  <c:v>-5.0379198E-2</c:v>
                </c:pt>
                <c:pt idx="6199">
                  <c:v>-0.14996926899999999</c:v>
                </c:pt>
                <c:pt idx="6200">
                  <c:v>-2.0847811000000001E-2</c:v>
                </c:pt>
                <c:pt idx="6201">
                  <c:v>-0.16435185199999999</c:v>
                </c:pt>
                <c:pt idx="6202">
                  <c:v>-2.2307692E-2</c:v>
                </c:pt>
                <c:pt idx="6203">
                  <c:v>-4.2362524999999998E-2</c:v>
                </c:pt>
                <c:pt idx="6204">
                  <c:v>2.8368793999999999E-2</c:v>
                </c:pt>
                <c:pt idx="6205">
                  <c:v>-6.2634146000000002E-2</c:v>
                </c:pt>
                <c:pt idx="6206">
                  <c:v>-6.0264576E-2</c:v>
                </c:pt>
                <c:pt idx="6207">
                  <c:v>5.4347830000000003E-3</c:v>
                </c:pt>
                <c:pt idx="6208">
                  <c:v>-0.414814815</c:v>
                </c:pt>
                <c:pt idx="6209">
                  <c:v>-8.1771721000000006E-2</c:v>
                </c:pt>
                <c:pt idx="6210">
                  <c:v>-3.8284132999999998E-2</c:v>
                </c:pt>
                <c:pt idx="6211">
                  <c:v>-1.0401189E-2</c:v>
                </c:pt>
                <c:pt idx="6212">
                  <c:v>-8.8504578E-2</c:v>
                </c:pt>
                <c:pt idx="6213">
                  <c:v>-0.43744142499999999</c:v>
                </c:pt>
                <c:pt idx="6214">
                  <c:v>-9.4790777000000007E-2</c:v>
                </c:pt>
                <c:pt idx="6215">
                  <c:v>-0.14230769200000001</c:v>
                </c:pt>
                <c:pt idx="6216">
                  <c:v>-4.5845271999999999E-2</c:v>
                </c:pt>
                <c:pt idx="6217">
                  <c:v>-8.8333333E-2</c:v>
                </c:pt>
                <c:pt idx="6218">
                  <c:v>-0.122295082</c:v>
                </c:pt>
                <c:pt idx="6219">
                  <c:v>0</c:v>
                </c:pt>
                <c:pt idx="6220">
                  <c:v>-1.3816926E-2</c:v>
                </c:pt>
                <c:pt idx="6221">
                  <c:v>2.0757021E-2</c:v>
                </c:pt>
                <c:pt idx="6222">
                  <c:v>-0.19176706800000001</c:v>
                </c:pt>
                <c:pt idx="6223">
                  <c:v>-8.0775440000000007E-3</c:v>
                </c:pt>
                <c:pt idx="6224">
                  <c:v>-2.2172950000000002E-3</c:v>
                </c:pt>
                <c:pt idx="6225">
                  <c:v>-9.7383097000000002E-2</c:v>
                </c:pt>
                <c:pt idx="6226">
                  <c:v>-5.6790122999999998E-2</c:v>
                </c:pt>
                <c:pt idx="6227">
                  <c:v>3.1979977999999999E-2</c:v>
                </c:pt>
                <c:pt idx="6228">
                  <c:v>-4.0500000000000001E-2</c:v>
                </c:pt>
                <c:pt idx="6229">
                  <c:v>6.2827229999999996E-3</c:v>
                </c:pt>
                <c:pt idx="6230">
                  <c:v>-6.2857143000000004E-2</c:v>
                </c:pt>
                <c:pt idx="6231">
                  <c:v>4.1095890000000003E-2</c:v>
                </c:pt>
                <c:pt idx="6232">
                  <c:v>9.6774193999999994E-2</c:v>
                </c:pt>
                <c:pt idx="6233">
                  <c:v>-8.3695651999999995E-2</c:v>
                </c:pt>
                <c:pt idx="6234">
                  <c:v>4.9535600000000001E-3</c:v>
                </c:pt>
                <c:pt idx="6235">
                  <c:v>-3.5714285999999998E-2</c:v>
                </c:pt>
                <c:pt idx="6236">
                  <c:v>1.923077E-3</c:v>
                </c:pt>
                <c:pt idx="6237">
                  <c:v>-0.116335878</c:v>
                </c:pt>
                <c:pt idx="6238">
                  <c:v>6.0716897999999998E-2</c:v>
                </c:pt>
                <c:pt idx="6239">
                  <c:v>-6.2664559999999994E-2</c:v>
                </c:pt>
                <c:pt idx="6240">
                  <c:v>-5.9183672999999999E-2</c:v>
                </c:pt>
                <c:pt idx="6241">
                  <c:v>-9.2857143000000003E-2</c:v>
                </c:pt>
                <c:pt idx="6242">
                  <c:v>-5.2105141000000001E-2</c:v>
                </c:pt>
                <c:pt idx="6243">
                  <c:v>-4.3126684999999998E-2</c:v>
                </c:pt>
                <c:pt idx="6244">
                  <c:v>-6.5611606000000003E-2</c:v>
                </c:pt>
                <c:pt idx="6245">
                  <c:v>-6.2162162E-2</c:v>
                </c:pt>
                <c:pt idx="6246">
                  <c:v>4.5669291000000001E-2</c:v>
                </c:pt>
                <c:pt idx="6247">
                  <c:v>-8.8607589999999993E-3</c:v>
                </c:pt>
                <c:pt idx="6248">
                  <c:v>-8.9743589999999998E-2</c:v>
                </c:pt>
                <c:pt idx="6249">
                  <c:v>-9.2476059999999999E-2</c:v>
                </c:pt>
                <c:pt idx="6250">
                  <c:v>-0.19761904799999999</c:v>
                </c:pt>
                <c:pt idx="6251">
                  <c:v>1.9378280000000001E-2</c:v>
                </c:pt>
                <c:pt idx="6252">
                  <c:v>0.118222892</c:v>
                </c:pt>
                <c:pt idx="6253">
                  <c:v>2.7583670000000001E-2</c:v>
                </c:pt>
                <c:pt idx="6254">
                  <c:v>5.5825242999999997E-2</c:v>
                </c:pt>
                <c:pt idx="6255">
                  <c:v>-1.5060241E-2</c:v>
                </c:pt>
                <c:pt idx="6256">
                  <c:v>7.2289157000000007E-2</c:v>
                </c:pt>
                <c:pt idx="6257">
                  <c:v>-2.2666667000000001E-2</c:v>
                </c:pt>
                <c:pt idx="6258">
                  <c:v>4.0020010000000002E-2</c:v>
                </c:pt>
                <c:pt idx="6259">
                  <c:v>-0.108429752</c:v>
                </c:pt>
                <c:pt idx="6260">
                  <c:v>4.5365853999999997E-2</c:v>
                </c:pt>
                <c:pt idx="6261">
                  <c:v>6.1363635999999999E-2</c:v>
                </c:pt>
                <c:pt idx="6262">
                  <c:v>-0.42901554400000003</c:v>
                </c:pt>
                <c:pt idx="6263">
                  <c:v>-1.1780105000000001E-2</c:v>
                </c:pt>
                <c:pt idx="6264">
                  <c:v>-6.6916238000000003E-2</c:v>
                </c:pt>
                <c:pt idx="6265">
                  <c:v>0.127733756</c:v>
                </c:pt>
                <c:pt idx="6266">
                  <c:v>-8.7214611999999997E-2</c:v>
                </c:pt>
                <c:pt idx="6267">
                  <c:v>5.4682954999999998E-2</c:v>
                </c:pt>
                <c:pt idx="6268">
                  <c:v>4.3974394999999999E-2</c:v>
                </c:pt>
                <c:pt idx="6269">
                  <c:v>-0.29324952199999998</c:v>
                </c:pt>
                <c:pt idx="6270">
                  <c:v>2.5228126999999999E-2</c:v>
                </c:pt>
                <c:pt idx="6271">
                  <c:v>3.4636871999999999E-2</c:v>
                </c:pt>
                <c:pt idx="6272">
                  <c:v>-0.104125737</c:v>
                </c:pt>
                <c:pt idx="6273">
                  <c:v>-4.1450777000000001E-2</c:v>
                </c:pt>
                <c:pt idx="6274">
                  <c:v>5.0251260000000004E-3</c:v>
                </c:pt>
                <c:pt idx="6275">
                  <c:v>0.16104868899999999</c:v>
                </c:pt>
                <c:pt idx="6276">
                  <c:v>-0.115471213</c:v>
                </c:pt>
                <c:pt idx="6277">
                  <c:v>-0.224548736</c:v>
                </c:pt>
                <c:pt idx="6278">
                  <c:v>-0.128205128</c:v>
                </c:pt>
                <c:pt idx="6279">
                  <c:v>0.13181818200000001</c:v>
                </c:pt>
                <c:pt idx="6280">
                  <c:v>-2.0654044999999999E-2</c:v>
                </c:pt>
                <c:pt idx="6281">
                  <c:v>3.3050847000000001E-2</c:v>
                </c:pt>
                <c:pt idx="6282">
                  <c:v>-2.9464285999999999E-2</c:v>
                </c:pt>
                <c:pt idx="6283">
                  <c:v>3.68272E-3</c:v>
                </c:pt>
                <c:pt idx="6284">
                  <c:v>4.4444444E-2</c:v>
                </c:pt>
                <c:pt idx="6285">
                  <c:v>1.1178141000000001E-2</c:v>
                </c:pt>
                <c:pt idx="6286">
                  <c:v>4.7494172000000001E-2</c:v>
                </c:pt>
                <c:pt idx="6287">
                  <c:v>-1.8223235000000001E-2</c:v>
                </c:pt>
                <c:pt idx="6288">
                  <c:v>-0.102834008</c:v>
                </c:pt>
                <c:pt idx="6289">
                  <c:v>-0.116047144</c:v>
                </c:pt>
                <c:pt idx="6290">
                  <c:v>6.2482249999999996E-3</c:v>
                </c:pt>
                <c:pt idx="6291">
                  <c:v>3.8730159E-2</c:v>
                </c:pt>
                <c:pt idx="6292">
                  <c:v>-0.45508100099999999</c:v>
                </c:pt>
                <c:pt idx="6293">
                  <c:v>-3.1394274999999999E-2</c:v>
                </c:pt>
                <c:pt idx="6294">
                  <c:v>-0.115702479</c:v>
                </c:pt>
                <c:pt idx="6295">
                  <c:v>4.9574546999999997E-2</c:v>
                </c:pt>
                <c:pt idx="6296">
                  <c:v>1.0869564999999999E-2</c:v>
                </c:pt>
                <c:pt idx="6297">
                  <c:v>-0.121522694</c:v>
                </c:pt>
                <c:pt idx="6298">
                  <c:v>0</c:v>
                </c:pt>
                <c:pt idx="6299">
                  <c:v>-0.134210526</c:v>
                </c:pt>
                <c:pt idx="6300">
                  <c:v>0.107526882</c:v>
                </c:pt>
                <c:pt idx="6301">
                  <c:v>-0.193987521</c:v>
                </c:pt>
                <c:pt idx="6302">
                  <c:v>-0.27540983600000002</c:v>
                </c:pt>
                <c:pt idx="6303">
                  <c:v>-4.5368619999999998E-2</c:v>
                </c:pt>
                <c:pt idx="6304">
                  <c:v>-2.7819548999999999E-2</c:v>
                </c:pt>
                <c:pt idx="6305">
                  <c:v>-8.6666667000000003E-2</c:v>
                </c:pt>
                <c:pt idx="6306">
                  <c:v>-2.9702969999999999E-2</c:v>
                </c:pt>
                <c:pt idx="6307">
                  <c:v>-5.3468208000000003E-2</c:v>
                </c:pt>
                <c:pt idx="6308">
                  <c:v>-6.0917180000000001E-2</c:v>
                </c:pt>
                <c:pt idx="6309">
                  <c:v>-7.7565631999999995E-2</c:v>
                </c:pt>
                <c:pt idx="6310">
                  <c:v>-0.20643431600000001</c:v>
                </c:pt>
                <c:pt idx="6311">
                  <c:v>-0.19284294199999999</c:v>
                </c:pt>
                <c:pt idx="6312">
                  <c:v>0.16304347799999999</c:v>
                </c:pt>
                <c:pt idx="6313">
                  <c:v>-8.9062500000000003E-2</c:v>
                </c:pt>
                <c:pt idx="6314">
                  <c:v>3.4698126000000003E-2</c:v>
                </c:pt>
                <c:pt idx="6315">
                  <c:v>7.7120820000000003E-3</c:v>
                </c:pt>
                <c:pt idx="6316">
                  <c:v>0.11906354500000001</c:v>
                </c:pt>
                <c:pt idx="6317">
                  <c:v>-8.0538444000000001E-2</c:v>
                </c:pt>
                <c:pt idx="6318">
                  <c:v>-9.3567251000000004E-2</c:v>
                </c:pt>
                <c:pt idx="6319">
                  <c:v>-7.9229121999999999E-2</c:v>
                </c:pt>
                <c:pt idx="6320">
                  <c:v>-6.9156299999999997E-4</c:v>
                </c:pt>
                <c:pt idx="6321">
                  <c:v>-3.6208733E-2</c:v>
                </c:pt>
                <c:pt idx="6322">
                  <c:v>-2.2597832000000002E-2</c:v>
                </c:pt>
                <c:pt idx="6323">
                  <c:v>-0.24675324700000001</c:v>
                </c:pt>
                <c:pt idx="6324">
                  <c:v>-9.1045899E-2</c:v>
                </c:pt>
                <c:pt idx="6325">
                  <c:v>-3.8990825999999999E-2</c:v>
                </c:pt>
                <c:pt idx="6326">
                  <c:v>-4.0118871E-2</c:v>
                </c:pt>
                <c:pt idx="6327">
                  <c:v>-0.1</c:v>
                </c:pt>
                <c:pt idx="6328">
                  <c:v>-0.1</c:v>
                </c:pt>
                <c:pt idx="6329">
                  <c:v>0.21858108100000001</c:v>
                </c:pt>
                <c:pt idx="6330">
                  <c:v>4.1745731000000001E-2</c:v>
                </c:pt>
                <c:pt idx="6331">
                  <c:v>-0.122051282</c:v>
                </c:pt>
                <c:pt idx="6332">
                  <c:v>-0.1323655</c:v>
                </c:pt>
                <c:pt idx="6333">
                  <c:v>-1.7204301000000002E-2</c:v>
                </c:pt>
                <c:pt idx="6334">
                  <c:v>-0.117011278</c:v>
                </c:pt>
                <c:pt idx="6335">
                  <c:v>-0.11056511099999999</c:v>
                </c:pt>
                <c:pt idx="6336">
                  <c:v>3.4482759000000002E-2</c:v>
                </c:pt>
                <c:pt idx="6337">
                  <c:v>-7.5125208999999998E-2</c:v>
                </c:pt>
                <c:pt idx="6338">
                  <c:v>-0.1144087</c:v>
                </c:pt>
                <c:pt idx="6339">
                  <c:v>-7.4577668E-2</c:v>
                </c:pt>
                <c:pt idx="6340">
                  <c:v>-6.9105690999999997E-2</c:v>
                </c:pt>
                <c:pt idx="6341">
                  <c:v>-0.106493506</c:v>
                </c:pt>
                <c:pt idx="6342">
                  <c:v>6.0606059999999996E-3</c:v>
                </c:pt>
                <c:pt idx="6343">
                  <c:v>-0.276325088</c:v>
                </c:pt>
                <c:pt idx="6344">
                  <c:v>-0.139534884</c:v>
                </c:pt>
                <c:pt idx="6345">
                  <c:v>4.4378067E-2</c:v>
                </c:pt>
                <c:pt idx="6346">
                  <c:v>-5.1847766000000003E-2</c:v>
                </c:pt>
                <c:pt idx="6347">
                  <c:v>1.0290828E-2</c:v>
                </c:pt>
                <c:pt idx="6348">
                  <c:v>0.111864407</c:v>
                </c:pt>
                <c:pt idx="6349">
                  <c:v>1.6129032000000001E-2</c:v>
                </c:pt>
                <c:pt idx="6350">
                  <c:v>-5.8620690000000003E-2</c:v>
                </c:pt>
                <c:pt idx="6351">
                  <c:v>-0.121710526</c:v>
                </c:pt>
                <c:pt idx="6352">
                  <c:v>2.6294820999999999E-2</c:v>
                </c:pt>
                <c:pt idx="6353">
                  <c:v>-0.21502412100000001</c:v>
                </c:pt>
                <c:pt idx="6354">
                  <c:v>-6.8311581999999996E-2</c:v>
                </c:pt>
                <c:pt idx="6355">
                  <c:v>-9.2291738999999998E-2</c:v>
                </c:pt>
                <c:pt idx="6356">
                  <c:v>-5.3061223999999997E-2</c:v>
                </c:pt>
                <c:pt idx="6357">
                  <c:v>9.4086020000000003E-3</c:v>
                </c:pt>
                <c:pt idx="6358">
                  <c:v>-8.3682008000000002E-2</c:v>
                </c:pt>
                <c:pt idx="6359">
                  <c:v>-0.278481013</c:v>
                </c:pt>
                <c:pt idx="6360">
                  <c:v>-0.15947345700000001</c:v>
                </c:pt>
                <c:pt idx="6361">
                  <c:v>-0.20404984400000001</c:v>
                </c:pt>
                <c:pt idx="6362">
                  <c:v>-9.0771559999999994E-3</c:v>
                </c:pt>
                <c:pt idx="6363">
                  <c:v>5.8295963999999999E-2</c:v>
                </c:pt>
                <c:pt idx="6364">
                  <c:v>1.7777778000000001E-2</c:v>
                </c:pt>
                <c:pt idx="6365">
                  <c:v>6.5573769999999997E-3</c:v>
                </c:pt>
                <c:pt idx="6366">
                  <c:v>-0.14619047600000001</c:v>
                </c:pt>
                <c:pt idx="6367">
                  <c:v>3.125E-2</c:v>
                </c:pt>
                <c:pt idx="6368">
                  <c:v>-9.6657633000000007E-2</c:v>
                </c:pt>
                <c:pt idx="6369">
                  <c:v>-3.4378159999999998E-2</c:v>
                </c:pt>
                <c:pt idx="6370">
                  <c:v>8.0639787000000004E-2</c:v>
                </c:pt>
                <c:pt idx="6371">
                  <c:v>9.5290252000000006E-2</c:v>
                </c:pt>
                <c:pt idx="6372">
                  <c:v>0.14226375899999999</c:v>
                </c:pt>
                <c:pt idx="6373">
                  <c:v>-0.18393351799999999</c:v>
                </c:pt>
                <c:pt idx="6374">
                  <c:v>-0.29267015699999999</c:v>
                </c:pt>
                <c:pt idx="6375">
                  <c:v>-7.4523397000000005E-2</c:v>
                </c:pt>
                <c:pt idx="6376">
                  <c:v>-2.532833E-2</c:v>
                </c:pt>
                <c:pt idx="6377">
                  <c:v>3.7881445E-2</c:v>
                </c:pt>
                <c:pt idx="6378">
                  <c:v>-0.16565612800000001</c:v>
                </c:pt>
                <c:pt idx="6379">
                  <c:v>-0.102489867</c:v>
                </c:pt>
                <c:pt idx="6380">
                  <c:v>-5.7288351000000001E-2</c:v>
                </c:pt>
                <c:pt idx="6381">
                  <c:v>8.5539715000000002E-2</c:v>
                </c:pt>
                <c:pt idx="6382">
                  <c:v>-0.22130177500000001</c:v>
                </c:pt>
                <c:pt idx="6383">
                  <c:v>-6.5952179999999999E-3</c:v>
                </c:pt>
                <c:pt idx="6384">
                  <c:v>1.5962753999999999E-2</c:v>
                </c:pt>
                <c:pt idx="6385">
                  <c:v>-6.4583333000000007E-2</c:v>
                </c:pt>
                <c:pt idx="6386">
                  <c:v>-7.0422534999999994E-2</c:v>
                </c:pt>
                <c:pt idx="6387">
                  <c:v>5.4244604000000002E-2</c:v>
                </c:pt>
                <c:pt idx="6388">
                  <c:v>-1.6245486999999999E-2</c:v>
                </c:pt>
                <c:pt idx="6389">
                  <c:v>-1.2500000000000001E-2</c:v>
                </c:pt>
                <c:pt idx="6390">
                  <c:v>-9.4175006000000006E-2</c:v>
                </c:pt>
                <c:pt idx="6391">
                  <c:v>-7.3354068999999994E-2</c:v>
                </c:pt>
                <c:pt idx="6392">
                  <c:v>-8.9908257000000005E-2</c:v>
                </c:pt>
                <c:pt idx="6393">
                  <c:v>-7.1767810000000001E-2</c:v>
                </c:pt>
                <c:pt idx="6394">
                  <c:v>3.2581454000000003E-2</c:v>
                </c:pt>
                <c:pt idx="6395">
                  <c:v>-3.7437979000000003E-2</c:v>
                </c:pt>
                <c:pt idx="6396">
                  <c:v>-0.144385027</c:v>
                </c:pt>
                <c:pt idx="6397">
                  <c:v>-7.1048816000000001E-2</c:v>
                </c:pt>
                <c:pt idx="6398">
                  <c:v>2.6278408999999999E-2</c:v>
                </c:pt>
                <c:pt idx="6399">
                  <c:v>1.277081E-2</c:v>
                </c:pt>
                <c:pt idx="6400">
                  <c:v>-0.118556701</c:v>
                </c:pt>
                <c:pt idx="6401">
                  <c:v>9.7087379999999997E-3</c:v>
                </c:pt>
                <c:pt idx="6402">
                  <c:v>-4.1713641000000003E-2</c:v>
                </c:pt>
                <c:pt idx="6403">
                  <c:v>-0.157407407</c:v>
                </c:pt>
                <c:pt idx="6404">
                  <c:v>-6.8672135999999995E-2</c:v>
                </c:pt>
                <c:pt idx="6405">
                  <c:v>-0.119392685</c:v>
                </c:pt>
                <c:pt idx="6406">
                  <c:v>-0.39089026900000001</c:v>
                </c:pt>
                <c:pt idx="6407">
                  <c:v>-2.9726516000000001E-2</c:v>
                </c:pt>
                <c:pt idx="6408">
                  <c:v>7.2888888999999998E-2</c:v>
                </c:pt>
                <c:pt idx="6409">
                  <c:v>-0.21702127700000001</c:v>
                </c:pt>
                <c:pt idx="6410">
                  <c:v>-7.8574914999999995E-2</c:v>
                </c:pt>
                <c:pt idx="6411">
                  <c:v>-5.4892600999999999E-2</c:v>
                </c:pt>
                <c:pt idx="6412">
                  <c:v>-0.15377402700000001</c:v>
                </c:pt>
                <c:pt idx="6413">
                  <c:v>-0.34424263199999999</c:v>
                </c:pt>
                <c:pt idx="6414">
                  <c:v>7.5454544999999998E-2</c:v>
                </c:pt>
                <c:pt idx="6415">
                  <c:v>-0.118544601</c:v>
                </c:pt>
                <c:pt idx="6416">
                  <c:v>0</c:v>
                </c:pt>
                <c:pt idx="6417">
                  <c:v>-5.0391644999999999E-2</c:v>
                </c:pt>
                <c:pt idx="6418">
                  <c:v>-3.4357105999999998E-2</c:v>
                </c:pt>
                <c:pt idx="6419">
                  <c:v>-2.8459274E-2</c:v>
                </c:pt>
                <c:pt idx="6420">
                  <c:v>9.3030124000000006E-2</c:v>
                </c:pt>
                <c:pt idx="6421">
                  <c:v>-0.16808988799999999</c:v>
                </c:pt>
                <c:pt idx="6422">
                  <c:v>8.5779642000000003E-2</c:v>
                </c:pt>
                <c:pt idx="6423">
                  <c:v>-9.7291875999999999E-2</c:v>
                </c:pt>
                <c:pt idx="6424">
                  <c:v>1.1840689E-2</c:v>
                </c:pt>
                <c:pt idx="6425">
                  <c:v>7.7445652000000004E-2</c:v>
                </c:pt>
                <c:pt idx="6426">
                  <c:v>-4.0752350999999999E-2</c:v>
                </c:pt>
                <c:pt idx="6427">
                  <c:v>-4.4991966000000001E-2</c:v>
                </c:pt>
                <c:pt idx="6428">
                  <c:v>-8.9707928000000006E-2</c:v>
                </c:pt>
                <c:pt idx="6429">
                  <c:v>-3.6071273000000001E-2</c:v>
                </c:pt>
                <c:pt idx="6430">
                  <c:v>7.462687E-3</c:v>
                </c:pt>
                <c:pt idx="6431">
                  <c:v>0.20481927699999999</c:v>
                </c:pt>
                <c:pt idx="6432">
                  <c:v>-0.35029069800000001</c:v>
                </c:pt>
                <c:pt idx="6433">
                  <c:v>-0.14439876700000001</c:v>
                </c:pt>
                <c:pt idx="6434">
                  <c:v>-3.6441234000000003E-2</c:v>
                </c:pt>
                <c:pt idx="6435">
                  <c:v>-2.5999999999999999E-2</c:v>
                </c:pt>
                <c:pt idx="6436">
                  <c:v>5.5632822999999998E-2</c:v>
                </c:pt>
                <c:pt idx="6437">
                  <c:v>1.9736842000000001E-2</c:v>
                </c:pt>
                <c:pt idx="6438">
                  <c:v>1.4102564E-2</c:v>
                </c:pt>
                <c:pt idx="6439">
                  <c:v>-4.7789729999999997E-3</c:v>
                </c:pt>
                <c:pt idx="6440">
                  <c:v>-5.4916986000000001E-2</c:v>
                </c:pt>
                <c:pt idx="6441">
                  <c:v>-0.11637239200000001</c:v>
                </c:pt>
                <c:pt idx="6442">
                  <c:v>4.8850575E-2</c:v>
                </c:pt>
                <c:pt idx="6443">
                  <c:v>-0.139209428</c:v>
                </c:pt>
                <c:pt idx="6444">
                  <c:v>-0.39655172399999999</c:v>
                </c:pt>
                <c:pt idx="6445">
                  <c:v>-4.4958250000000002E-3</c:v>
                </c:pt>
                <c:pt idx="6446">
                  <c:v>-8.0745341999999998E-2</c:v>
                </c:pt>
                <c:pt idx="6447">
                  <c:v>3.2047800000000001E-2</c:v>
                </c:pt>
                <c:pt idx="6448">
                  <c:v>-9.1569766999999996E-2</c:v>
                </c:pt>
                <c:pt idx="6449">
                  <c:v>-5.8281198999999999E-2</c:v>
                </c:pt>
                <c:pt idx="6450">
                  <c:v>6.2132661999999998E-2</c:v>
                </c:pt>
                <c:pt idx="6451">
                  <c:v>-1.5005770999999999E-2</c:v>
                </c:pt>
                <c:pt idx="6452">
                  <c:v>-5.9101650000000002E-3</c:v>
                </c:pt>
                <c:pt idx="6453">
                  <c:v>4.3668120000000003E-3</c:v>
                </c:pt>
                <c:pt idx="6454">
                  <c:v>-4.7958037000000002E-2</c:v>
                </c:pt>
                <c:pt idx="6455">
                  <c:v>-3.9682540000000001E-3</c:v>
                </c:pt>
                <c:pt idx="6456">
                  <c:v>-4.2181818000000003E-2</c:v>
                </c:pt>
                <c:pt idx="6457">
                  <c:v>9.2307691999999997E-2</c:v>
                </c:pt>
                <c:pt idx="6458">
                  <c:v>-0.110903135</c:v>
                </c:pt>
                <c:pt idx="6459">
                  <c:v>3.4905083000000003E-2</c:v>
                </c:pt>
                <c:pt idx="6460">
                  <c:v>-5.3464266000000003E-2</c:v>
                </c:pt>
                <c:pt idx="6461">
                  <c:v>-0.12618296500000001</c:v>
                </c:pt>
                <c:pt idx="6462">
                  <c:v>4.3729373000000002E-2</c:v>
                </c:pt>
                <c:pt idx="6463">
                  <c:v>-4.2452829999999997E-2</c:v>
                </c:pt>
                <c:pt idx="6464">
                  <c:v>-0.14012738899999999</c:v>
                </c:pt>
                <c:pt idx="6465">
                  <c:v>-0.117913832</c:v>
                </c:pt>
                <c:pt idx="6466">
                  <c:v>-1.5300918E-2</c:v>
                </c:pt>
                <c:pt idx="6467">
                  <c:v>-2.1739129999999999E-2</c:v>
                </c:pt>
                <c:pt idx="6468">
                  <c:v>-6.9923371999999998E-2</c:v>
                </c:pt>
                <c:pt idx="6469">
                  <c:v>-9.0221896999999995E-2</c:v>
                </c:pt>
                <c:pt idx="6470">
                  <c:v>-0.17237687400000001</c:v>
                </c:pt>
                <c:pt idx="6471">
                  <c:v>-0.12884097</c:v>
                </c:pt>
                <c:pt idx="6472">
                  <c:v>-7.3033708000000003E-2</c:v>
                </c:pt>
                <c:pt idx="6473">
                  <c:v>-0.12720000000000001</c:v>
                </c:pt>
                <c:pt idx="6474">
                  <c:v>-0.13197969500000001</c:v>
                </c:pt>
                <c:pt idx="6475">
                  <c:v>-6.3542494000000005E-2</c:v>
                </c:pt>
                <c:pt idx="6476">
                  <c:v>4.4444444E-2</c:v>
                </c:pt>
                <c:pt idx="6477">
                  <c:v>-3.5868006000000001E-2</c:v>
                </c:pt>
                <c:pt idx="6478">
                  <c:v>-1.7089720999999999E-2</c:v>
                </c:pt>
                <c:pt idx="6479">
                  <c:v>-3.0303030000000002E-2</c:v>
                </c:pt>
                <c:pt idx="6480">
                  <c:v>-0.11065235299999999</c:v>
                </c:pt>
                <c:pt idx="6481">
                  <c:v>-3.4981906E-2</c:v>
                </c:pt>
                <c:pt idx="6482">
                  <c:v>5.5424528000000001E-2</c:v>
                </c:pt>
                <c:pt idx="6483">
                  <c:v>-8.4577113999999995E-2</c:v>
                </c:pt>
                <c:pt idx="6484">
                  <c:v>-6.6067416000000004E-2</c:v>
                </c:pt>
                <c:pt idx="6485">
                  <c:v>3.0263157999999998E-2</c:v>
                </c:pt>
                <c:pt idx="6486">
                  <c:v>-0.126829268</c:v>
                </c:pt>
                <c:pt idx="6487">
                  <c:v>-2.5170068E-2</c:v>
                </c:pt>
                <c:pt idx="6488">
                  <c:v>-5.8219178000000003E-2</c:v>
                </c:pt>
                <c:pt idx="6489">
                  <c:v>0.12</c:v>
                </c:pt>
                <c:pt idx="6490">
                  <c:v>-0.180327869</c:v>
                </c:pt>
                <c:pt idx="6491">
                  <c:v>9.6321695999999998E-2</c:v>
                </c:pt>
                <c:pt idx="6492">
                  <c:v>-8.5635358999999994E-2</c:v>
                </c:pt>
                <c:pt idx="6493">
                  <c:v>-0.125</c:v>
                </c:pt>
                <c:pt idx="6494">
                  <c:v>-1.0989011E-2</c:v>
                </c:pt>
                <c:pt idx="6495">
                  <c:v>1.8571429E-2</c:v>
                </c:pt>
                <c:pt idx="6496">
                  <c:v>-2.7777777999999999E-2</c:v>
                </c:pt>
                <c:pt idx="6497">
                  <c:v>-0.101010101</c:v>
                </c:pt>
                <c:pt idx="6498">
                  <c:v>-2.8571428999999999E-2</c:v>
                </c:pt>
                <c:pt idx="6499">
                  <c:v>5.8139530000000002E-3</c:v>
                </c:pt>
                <c:pt idx="6500">
                  <c:v>-5.8604155999999998E-2</c:v>
                </c:pt>
                <c:pt idx="6501">
                  <c:v>-2.955665E-2</c:v>
                </c:pt>
                <c:pt idx="6502">
                  <c:v>-9.8874597999999994E-2</c:v>
                </c:pt>
                <c:pt idx="6503">
                  <c:v>-5.2262089999999997E-2</c:v>
                </c:pt>
                <c:pt idx="6504">
                  <c:v>2.7225901E-2</c:v>
                </c:pt>
                <c:pt idx="6505">
                  <c:v>-8.498584E-3</c:v>
                </c:pt>
                <c:pt idx="6506">
                  <c:v>-3.8649705999999999E-2</c:v>
                </c:pt>
                <c:pt idx="6507">
                  <c:v>3.5629453999999998E-2</c:v>
                </c:pt>
                <c:pt idx="6508">
                  <c:v>4.4452475999999998E-2</c:v>
                </c:pt>
                <c:pt idx="6509">
                  <c:v>2.4335031E-2</c:v>
                </c:pt>
                <c:pt idx="6510">
                  <c:v>-5.5357142999999998E-2</c:v>
                </c:pt>
                <c:pt idx="6511">
                  <c:v>-3.9611091000000001E-2</c:v>
                </c:pt>
                <c:pt idx="6512">
                  <c:v>-0.18181818199999999</c:v>
                </c:pt>
                <c:pt idx="6513">
                  <c:v>-0.129720854</c:v>
                </c:pt>
                <c:pt idx="6514">
                  <c:v>2.7631879000000002E-2</c:v>
                </c:pt>
                <c:pt idx="6515">
                  <c:v>2.3255814E-2</c:v>
                </c:pt>
                <c:pt idx="6516">
                  <c:v>-0.14586255300000001</c:v>
                </c:pt>
                <c:pt idx="6517">
                  <c:v>-0.202297384</c:v>
                </c:pt>
                <c:pt idx="6518">
                  <c:v>-8.8149688000000004E-2</c:v>
                </c:pt>
                <c:pt idx="6519">
                  <c:v>-1.3648294E-2</c:v>
                </c:pt>
                <c:pt idx="6520">
                  <c:v>-0.13028953200000001</c:v>
                </c:pt>
                <c:pt idx="6521">
                  <c:v>-4.6360685999999998E-2</c:v>
                </c:pt>
                <c:pt idx="6522">
                  <c:v>0.11898305100000001</c:v>
                </c:pt>
                <c:pt idx="6523">
                  <c:v>-9.6491227999999998E-2</c:v>
                </c:pt>
                <c:pt idx="6524">
                  <c:v>-4.0399350000000001E-2</c:v>
                </c:pt>
                <c:pt idx="6525">
                  <c:v>-8.2934609000000006E-2</c:v>
                </c:pt>
                <c:pt idx="6526">
                  <c:v>-9.9037917000000003E-2</c:v>
                </c:pt>
                <c:pt idx="6527">
                  <c:v>-0.102232667</c:v>
                </c:pt>
                <c:pt idx="6528">
                  <c:v>-4.6360685999999998E-2</c:v>
                </c:pt>
                <c:pt idx="6529">
                  <c:v>0.30348258700000003</c:v>
                </c:pt>
                <c:pt idx="6530">
                  <c:v>-7.9344545000000002E-2</c:v>
                </c:pt>
                <c:pt idx="6531">
                  <c:v>-9.3548386999999997E-2</c:v>
                </c:pt>
                <c:pt idx="6532">
                  <c:v>0.21761658</c:v>
                </c:pt>
                <c:pt idx="6533">
                  <c:v>-0.130805687</c:v>
                </c:pt>
                <c:pt idx="6534">
                  <c:v>1.1260054E-2</c:v>
                </c:pt>
                <c:pt idx="6535">
                  <c:v>-3.1171019000000001E-2</c:v>
                </c:pt>
                <c:pt idx="6536">
                  <c:v>-2.4027822000000001E-2</c:v>
                </c:pt>
                <c:pt idx="6537">
                  <c:v>-4.1548631000000003E-2</c:v>
                </c:pt>
                <c:pt idx="6538">
                  <c:v>0.175135135</c:v>
                </c:pt>
                <c:pt idx="6539">
                  <c:v>-7.0840950999999999E-2</c:v>
                </c:pt>
                <c:pt idx="6540">
                  <c:v>-7.9617833999999998E-2</c:v>
                </c:pt>
                <c:pt idx="6541">
                  <c:v>3.2180209000000001E-2</c:v>
                </c:pt>
                <c:pt idx="6542">
                  <c:v>-2.195122E-2</c:v>
                </c:pt>
                <c:pt idx="6543">
                  <c:v>-2.5986842E-2</c:v>
                </c:pt>
                <c:pt idx="6544">
                  <c:v>0.13770728199999999</c:v>
                </c:pt>
                <c:pt idx="6545">
                  <c:v>-0.18484500600000001</c:v>
                </c:pt>
                <c:pt idx="6546">
                  <c:v>-0.312</c:v>
                </c:pt>
                <c:pt idx="6547">
                  <c:v>8.8919288999999999E-2</c:v>
                </c:pt>
                <c:pt idx="6548">
                  <c:v>-0.18773946399999999</c:v>
                </c:pt>
                <c:pt idx="6549">
                  <c:v>-2.2310757000000001E-2</c:v>
                </c:pt>
                <c:pt idx="6550">
                  <c:v>4.5614034999999997E-2</c:v>
                </c:pt>
                <c:pt idx="6551">
                  <c:v>1.8077729999999999E-3</c:v>
                </c:pt>
                <c:pt idx="6552">
                  <c:v>-7.0499999999999993E-2</c:v>
                </c:pt>
                <c:pt idx="6553">
                  <c:v>-3.4299969E-2</c:v>
                </c:pt>
                <c:pt idx="6554">
                  <c:v>-0.13164556999999999</c:v>
                </c:pt>
                <c:pt idx="6555">
                  <c:v>-5.6577090000000003E-3</c:v>
                </c:pt>
                <c:pt idx="6556">
                  <c:v>0.19653179200000001</c:v>
                </c:pt>
                <c:pt idx="6557">
                  <c:v>-0.153428904</c:v>
                </c:pt>
                <c:pt idx="6558">
                  <c:v>-7.2727272999999995E-2</c:v>
                </c:pt>
                <c:pt idx="6559">
                  <c:v>-3.0493274000000001E-2</c:v>
                </c:pt>
                <c:pt idx="6560">
                  <c:v>6.5438680000000004E-3</c:v>
                </c:pt>
                <c:pt idx="6561">
                  <c:v>-5.7971014000000001E-2</c:v>
                </c:pt>
                <c:pt idx="6562">
                  <c:v>-0.14111922099999999</c:v>
                </c:pt>
                <c:pt idx="6563">
                  <c:v>-6.9990412000000002E-2</c:v>
                </c:pt>
                <c:pt idx="6564">
                  <c:v>-2.9411764999999999E-2</c:v>
                </c:pt>
                <c:pt idx="6565">
                  <c:v>-2.2033898E-2</c:v>
                </c:pt>
                <c:pt idx="6566">
                  <c:v>3.5615349999999998E-3</c:v>
                </c:pt>
                <c:pt idx="6567">
                  <c:v>-5.4945050000000002E-3</c:v>
                </c:pt>
                <c:pt idx="6568">
                  <c:v>5.9701490000000001E-3</c:v>
                </c:pt>
                <c:pt idx="6569">
                  <c:v>-0.109874153</c:v>
                </c:pt>
                <c:pt idx="6570">
                  <c:v>0.11471321700000001</c:v>
                </c:pt>
                <c:pt idx="6571">
                  <c:v>-2.9575892999999999E-2</c:v>
                </c:pt>
                <c:pt idx="6572">
                  <c:v>-3.8532789999999997E-2</c:v>
                </c:pt>
                <c:pt idx="6573">
                  <c:v>-3.1481480999999999E-2</c:v>
                </c:pt>
                <c:pt idx="6574">
                  <c:v>7.2522982999999999E-2</c:v>
                </c:pt>
                <c:pt idx="6575">
                  <c:v>-0.12302070599999999</c:v>
                </c:pt>
                <c:pt idx="6576">
                  <c:v>-9.7428957999999996E-2</c:v>
                </c:pt>
                <c:pt idx="6577">
                  <c:v>-0.325342466</c:v>
                </c:pt>
                <c:pt idx="6578">
                  <c:v>-8.3275980999999999E-2</c:v>
                </c:pt>
                <c:pt idx="6579">
                  <c:v>-7.8590785999999996E-2</c:v>
                </c:pt>
                <c:pt idx="6580">
                  <c:v>2.5000000000000001E-2</c:v>
                </c:pt>
                <c:pt idx="6581">
                  <c:v>-7.3121870000000005E-2</c:v>
                </c:pt>
                <c:pt idx="6582">
                  <c:v>1.8206338999999998E-2</c:v>
                </c:pt>
                <c:pt idx="6583">
                  <c:v>4.283054E-2</c:v>
                </c:pt>
                <c:pt idx="6584">
                  <c:v>6.8386322999999999E-2</c:v>
                </c:pt>
                <c:pt idx="6585">
                  <c:v>4.0928527999999999E-2</c:v>
                </c:pt>
                <c:pt idx="6586">
                  <c:v>-4.1322313999999999E-2</c:v>
                </c:pt>
                <c:pt idx="6587">
                  <c:v>-5.8984374999999999E-2</c:v>
                </c:pt>
                <c:pt idx="6588">
                  <c:v>-0.24586666700000001</c:v>
                </c:pt>
                <c:pt idx="6589">
                  <c:v>-0.228008299</c:v>
                </c:pt>
                <c:pt idx="6590">
                  <c:v>-0.102352941</c:v>
                </c:pt>
                <c:pt idx="6591">
                  <c:v>-0.11253822600000001</c:v>
                </c:pt>
                <c:pt idx="6592">
                  <c:v>-5.2768165999999998E-2</c:v>
                </c:pt>
                <c:pt idx="6593">
                  <c:v>4.7577855000000002E-2</c:v>
                </c:pt>
                <c:pt idx="6594">
                  <c:v>-0.15108593000000001</c:v>
                </c:pt>
                <c:pt idx="6595">
                  <c:v>-0.10705289699999999</c:v>
                </c:pt>
                <c:pt idx="6596">
                  <c:v>-9.4382021999999996E-2</c:v>
                </c:pt>
                <c:pt idx="6597">
                  <c:v>4.3247344E-2</c:v>
                </c:pt>
                <c:pt idx="6598">
                  <c:v>2.8673835000000002E-2</c:v>
                </c:pt>
                <c:pt idx="6599">
                  <c:v>-9.0970350000000005E-2</c:v>
                </c:pt>
                <c:pt idx="6600">
                  <c:v>-4.1441441000000002E-2</c:v>
                </c:pt>
                <c:pt idx="6601">
                  <c:v>-8.1967210000000006E-3</c:v>
                </c:pt>
                <c:pt idx="6602">
                  <c:v>0.101545254</c:v>
                </c:pt>
                <c:pt idx="6603">
                  <c:v>1.2885592E-2</c:v>
                </c:pt>
                <c:pt idx="6604">
                  <c:v>-0.117657435</c:v>
                </c:pt>
                <c:pt idx="6605">
                  <c:v>6.5756199999999999E-3</c:v>
                </c:pt>
                <c:pt idx="6606">
                  <c:v>2.1636876999999999E-2</c:v>
                </c:pt>
                <c:pt idx="6607">
                  <c:v>-8.0335406999999998E-2</c:v>
                </c:pt>
                <c:pt idx="6608">
                  <c:v>2.9829544999999999E-2</c:v>
                </c:pt>
                <c:pt idx="6609">
                  <c:v>-4.1335453000000001E-2</c:v>
                </c:pt>
                <c:pt idx="6610">
                  <c:v>-6.7214800000000005E-2</c:v>
                </c:pt>
                <c:pt idx="6611">
                  <c:v>-4.3841336000000002E-2</c:v>
                </c:pt>
                <c:pt idx="6612">
                  <c:v>1.8320611000000001E-2</c:v>
                </c:pt>
                <c:pt idx="6613">
                  <c:v>-0.26405867999999999</c:v>
                </c:pt>
                <c:pt idx="6614">
                  <c:v>-9.8563313999999999E-2</c:v>
                </c:pt>
                <c:pt idx="6615">
                  <c:v>-4.0195342000000002E-2</c:v>
                </c:pt>
                <c:pt idx="6616">
                  <c:v>-3.4974092999999998E-2</c:v>
                </c:pt>
                <c:pt idx="6617">
                  <c:v>-0.22260127900000001</c:v>
                </c:pt>
                <c:pt idx="6618">
                  <c:v>-2.4447031000000001E-2</c:v>
                </c:pt>
                <c:pt idx="6619">
                  <c:v>-0.122580645</c:v>
                </c:pt>
                <c:pt idx="6620">
                  <c:v>-5.4237288000000002E-2</c:v>
                </c:pt>
                <c:pt idx="6621">
                  <c:v>-0.14118896</c:v>
                </c:pt>
                <c:pt idx="6622">
                  <c:v>-5.0316957000000002E-2</c:v>
                </c:pt>
                <c:pt idx="6623">
                  <c:v>-0.114155251</c:v>
                </c:pt>
                <c:pt idx="6624">
                  <c:v>-7.0652173999999998E-2</c:v>
                </c:pt>
                <c:pt idx="6625">
                  <c:v>4.1300812999999999E-2</c:v>
                </c:pt>
                <c:pt idx="6626">
                  <c:v>-2.0930232999999999E-2</c:v>
                </c:pt>
                <c:pt idx="6627">
                  <c:v>-2.9268293000000001E-2</c:v>
                </c:pt>
                <c:pt idx="6628">
                  <c:v>-1.4415781000000001E-2</c:v>
                </c:pt>
                <c:pt idx="6629">
                  <c:v>1.5267176E-2</c:v>
                </c:pt>
                <c:pt idx="6630">
                  <c:v>4.3478259999999999E-3</c:v>
                </c:pt>
                <c:pt idx="6631">
                  <c:v>1.6025639999999999E-3</c:v>
                </c:pt>
                <c:pt idx="6632">
                  <c:v>-5.2999178000000001E-2</c:v>
                </c:pt>
                <c:pt idx="6633">
                  <c:v>2.4060149999999999E-2</c:v>
                </c:pt>
                <c:pt idx="6634">
                  <c:v>-1.6355811000000001E-2</c:v>
                </c:pt>
                <c:pt idx="6635">
                  <c:v>-1.6806722999999999E-2</c:v>
                </c:pt>
                <c:pt idx="6636">
                  <c:v>-4.7502047999999998E-2</c:v>
                </c:pt>
                <c:pt idx="6637">
                  <c:v>-3.3018868E-2</c:v>
                </c:pt>
                <c:pt idx="6638">
                  <c:v>7.4626866E-2</c:v>
                </c:pt>
                <c:pt idx="6639">
                  <c:v>8.6956521999999994E-2</c:v>
                </c:pt>
                <c:pt idx="6640">
                  <c:v>-0.186934182</c:v>
                </c:pt>
                <c:pt idx="6641">
                  <c:v>-0.17728319300000001</c:v>
                </c:pt>
                <c:pt idx="6642">
                  <c:v>-4.9972840999999997E-2</c:v>
                </c:pt>
                <c:pt idx="6643">
                  <c:v>-0.15064562400000001</c:v>
                </c:pt>
                <c:pt idx="6644">
                  <c:v>0.11533052000000001</c:v>
                </c:pt>
                <c:pt idx="6645">
                  <c:v>-6.4591077999999996E-2</c:v>
                </c:pt>
                <c:pt idx="6646">
                  <c:v>-0.126903553</c:v>
                </c:pt>
                <c:pt idx="6647">
                  <c:v>-9.2198582000000001E-2</c:v>
                </c:pt>
                <c:pt idx="6648">
                  <c:v>-6.6601371000000006E-2</c:v>
                </c:pt>
                <c:pt idx="6649">
                  <c:v>-2.0398702000000001E-2</c:v>
                </c:pt>
                <c:pt idx="6650">
                  <c:v>-0.190909091</c:v>
                </c:pt>
                <c:pt idx="6651">
                  <c:v>-4.2857143E-2</c:v>
                </c:pt>
                <c:pt idx="6652">
                  <c:v>-1.3525305E-2</c:v>
                </c:pt>
                <c:pt idx="6653">
                  <c:v>-0.11552612199999999</c:v>
                </c:pt>
                <c:pt idx="6654">
                  <c:v>9.8039219999999996E-3</c:v>
                </c:pt>
                <c:pt idx="6655">
                  <c:v>-8.1375839000000005E-2</c:v>
                </c:pt>
                <c:pt idx="6656">
                  <c:v>-0.120567376</c:v>
                </c:pt>
                <c:pt idx="6657">
                  <c:v>-7.4089753999999994E-2</c:v>
                </c:pt>
                <c:pt idx="6658">
                  <c:v>-0.118217054</c:v>
                </c:pt>
                <c:pt idx="6659">
                  <c:v>9.0019568999999994E-2</c:v>
                </c:pt>
                <c:pt idx="6660">
                  <c:v>-1.1724138E-2</c:v>
                </c:pt>
                <c:pt idx="6661">
                  <c:v>-0.15254237300000001</c:v>
                </c:pt>
                <c:pt idx="6662">
                  <c:v>-0.12623985600000001</c:v>
                </c:pt>
                <c:pt idx="6663">
                  <c:v>-6.4102564000000001E-2</c:v>
                </c:pt>
                <c:pt idx="6664">
                  <c:v>-1.8756815999999999E-2</c:v>
                </c:pt>
                <c:pt idx="6665">
                  <c:v>-0.17084639500000001</c:v>
                </c:pt>
                <c:pt idx="6666">
                  <c:v>1.1877395000000001E-2</c:v>
                </c:pt>
                <c:pt idx="6667">
                  <c:v>-1.1494252999999999E-2</c:v>
                </c:pt>
                <c:pt idx="6668">
                  <c:v>1.8378378000000001E-2</c:v>
                </c:pt>
                <c:pt idx="6669">
                  <c:v>-0.112540193</c:v>
                </c:pt>
                <c:pt idx="6670">
                  <c:v>5.0125309999999998E-3</c:v>
                </c:pt>
                <c:pt idx="6671">
                  <c:v>-0.16890322599999999</c:v>
                </c:pt>
                <c:pt idx="6672">
                  <c:v>-0.109475621</c:v>
                </c:pt>
                <c:pt idx="6673">
                  <c:v>-1.4775414000000001E-2</c:v>
                </c:pt>
                <c:pt idx="6674">
                  <c:v>-5.8901389999999998E-2</c:v>
                </c:pt>
                <c:pt idx="6675">
                  <c:v>-0.19959595999999999</c:v>
                </c:pt>
                <c:pt idx="6676">
                  <c:v>-5.9485531000000001E-2</c:v>
                </c:pt>
                <c:pt idx="6677">
                  <c:v>7.3170732000000002E-2</c:v>
                </c:pt>
                <c:pt idx="6678">
                  <c:v>-3.0075187999999999E-2</c:v>
                </c:pt>
                <c:pt idx="6679">
                  <c:v>-5.2750224999999998E-2</c:v>
                </c:pt>
                <c:pt idx="6680">
                  <c:v>-2.2842640000000001E-2</c:v>
                </c:pt>
                <c:pt idx="6681">
                  <c:v>-6.2562066E-2</c:v>
                </c:pt>
                <c:pt idx="6682">
                  <c:v>-8.8987385000000002E-2</c:v>
                </c:pt>
                <c:pt idx="6683">
                  <c:v>-0.103856266</c:v>
                </c:pt>
                <c:pt idx="6684">
                  <c:v>-0.27142857100000001</c:v>
                </c:pt>
                <c:pt idx="6685">
                  <c:v>3.9481995999999998E-2</c:v>
                </c:pt>
                <c:pt idx="6686">
                  <c:v>0.13864541799999999</c:v>
                </c:pt>
                <c:pt idx="6687">
                  <c:v>-0.102462755</c:v>
                </c:pt>
                <c:pt idx="6688">
                  <c:v>-1.5471166999999999E-2</c:v>
                </c:pt>
                <c:pt idx="6689">
                  <c:v>-0.15631131500000001</c:v>
                </c:pt>
                <c:pt idx="6690">
                  <c:v>-2.9813665E-2</c:v>
                </c:pt>
                <c:pt idx="6691">
                  <c:v>-0.16012084600000001</c:v>
                </c:pt>
                <c:pt idx="6692">
                  <c:v>-0.120924718</c:v>
                </c:pt>
                <c:pt idx="6693">
                  <c:v>-2.5581395E-2</c:v>
                </c:pt>
                <c:pt idx="6694">
                  <c:v>-8.4892743000000007E-2</c:v>
                </c:pt>
                <c:pt idx="6695">
                  <c:v>-0.16208092499999999</c:v>
                </c:pt>
                <c:pt idx="6696">
                  <c:v>-4.1358025E-2</c:v>
                </c:pt>
                <c:pt idx="6697">
                  <c:v>1.171459E-2</c:v>
                </c:pt>
                <c:pt idx="6698">
                  <c:v>4.9330509999999999E-3</c:v>
                </c:pt>
                <c:pt idx="6699">
                  <c:v>-8.0219233000000001E-2</c:v>
                </c:pt>
                <c:pt idx="6700">
                  <c:v>-5.7543860000000002E-2</c:v>
                </c:pt>
                <c:pt idx="6701">
                  <c:v>-5.7581574000000003E-2</c:v>
                </c:pt>
                <c:pt idx="6702">
                  <c:v>-5.1885888999999998E-2</c:v>
                </c:pt>
                <c:pt idx="6703">
                  <c:v>-3.6630036999999997E-2</c:v>
                </c:pt>
                <c:pt idx="6704">
                  <c:v>-6.3926941000000001E-2</c:v>
                </c:pt>
                <c:pt idx="6705">
                  <c:v>-0.28066588799999997</c:v>
                </c:pt>
                <c:pt idx="6706">
                  <c:v>-5.8599696E-2</c:v>
                </c:pt>
                <c:pt idx="6707">
                  <c:v>-1.9886364E-2</c:v>
                </c:pt>
                <c:pt idx="6708">
                  <c:v>-9.3567251000000004E-2</c:v>
                </c:pt>
                <c:pt idx="6709">
                  <c:v>-4.5454544999999999E-2</c:v>
                </c:pt>
                <c:pt idx="6710">
                  <c:v>-0.1165234</c:v>
                </c:pt>
                <c:pt idx="6711">
                  <c:v>0.106148492</c:v>
                </c:pt>
                <c:pt idx="6712">
                  <c:v>-0.20996168600000001</c:v>
                </c:pt>
                <c:pt idx="6713">
                  <c:v>-9.3145383999999998E-2</c:v>
                </c:pt>
                <c:pt idx="6714">
                  <c:v>5.0746268999999997E-2</c:v>
                </c:pt>
                <c:pt idx="6715">
                  <c:v>-7.0629780000000001E-3</c:v>
                </c:pt>
                <c:pt idx="6716">
                  <c:v>-7.9522862999999999E-2</c:v>
                </c:pt>
                <c:pt idx="6717">
                  <c:v>-5.0820327999999998E-2</c:v>
                </c:pt>
                <c:pt idx="6718">
                  <c:v>-6.1904760000000003E-3</c:v>
                </c:pt>
                <c:pt idx="6719">
                  <c:v>-0.16910688099999999</c:v>
                </c:pt>
                <c:pt idx="6720">
                  <c:v>-6.9757366000000001E-2</c:v>
                </c:pt>
                <c:pt idx="6721">
                  <c:v>-0.130779848</c:v>
                </c:pt>
                <c:pt idx="6722">
                  <c:v>-4.0229885E-2</c:v>
                </c:pt>
                <c:pt idx="6723">
                  <c:v>-2.9612756E-2</c:v>
                </c:pt>
                <c:pt idx="6724">
                  <c:v>-5.307096E-2</c:v>
                </c:pt>
                <c:pt idx="6725">
                  <c:v>-9.0430202000000001E-2</c:v>
                </c:pt>
                <c:pt idx="6726">
                  <c:v>-4.6818922999999998E-2</c:v>
                </c:pt>
                <c:pt idx="6727">
                  <c:v>-3.5256410000000002E-2</c:v>
                </c:pt>
                <c:pt idx="6728">
                  <c:v>-4.209156E-2</c:v>
                </c:pt>
                <c:pt idx="6729">
                  <c:v>-0.28903345699999999</c:v>
                </c:pt>
                <c:pt idx="6730">
                  <c:v>-5.9230009999999998E-3</c:v>
                </c:pt>
                <c:pt idx="6731">
                  <c:v>7.7272726999999999E-2</c:v>
                </c:pt>
                <c:pt idx="6732">
                  <c:v>0.318644068</c:v>
                </c:pt>
                <c:pt idx="6733">
                  <c:v>-3.1601499999999998E-2</c:v>
                </c:pt>
                <c:pt idx="6734">
                  <c:v>-6.2806372999999999E-2</c:v>
                </c:pt>
                <c:pt idx="6735">
                  <c:v>-2.2082019000000001E-2</c:v>
                </c:pt>
                <c:pt idx="6736">
                  <c:v>1.7042331000000001E-2</c:v>
                </c:pt>
                <c:pt idx="6737">
                  <c:v>-5.4545455E-2</c:v>
                </c:pt>
                <c:pt idx="6738">
                  <c:v>0.12045976999999999</c:v>
                </c:pt>
                <c:pt idx="6739">
                  <c:v>-9.9555556000000003E-2</c:v>
                </c:pt>
                <c:pt idx="6740">
                  <c:v>-0.183496826</c:v>
                </c:pt>
                <c:pt idx="6741">
                  <c:v>-0.14376098400000001</c:v>
                </c:pt>
                <c:pt idx="6742">
                  <c:v>-5.9576837000000001E-2</c:v>
                </c:pt>
                <c:pt idx="6743">
                  <c:v>-0.114705882</c:v>
                </c:pt>
                <c:pt idx="6744">
                  <c:v>9.1047039999999999E-3</c:v>
                </c:pt>
                <c:pt idx="6745">
                  <c:v>1.9417475999999999E-2</c:v>
                </c:pt>
                <c:pt idx="6746">
                  <c:v>-0.12924282000000001</c:v>
                </c:pt>
                <c:pt idx="6747">
                  <c:v>-0.15387361699999999</c:v>
                </c:pt>
                <c:pt idx="6748">
                  <c:v>-0.11372549</c:v>
                </c:pt>
                <c:pt idx="6749">
                  <c:v>-9.8684210999999994E-2</c:v>
                </c:pt>
                <c:pt idx="6750">
                  <c:v>8.3333330000000001E-3</c:v>
                </c:pt>
                <c:pt idx="6751">
                  <c:v>-1.9417480000000001E-3</c:v>
                </c:pt>
                <c:pt idx="6752">
                  <c:v>-4.2152466E-2</c:v>
                </c:pt>
                <c:pt idx="6753">
                  <c:v>-0.233671988</c:v>
                </c:pt>
                <c:pt idx="6754">
                  <c:v>0.124372345</c:v>
                </c:pt>
                <c:pt idx="6755">
                  <c:v>9.4E-2</c:v>
                </c:pt>
                <c:pt idx="6756">
                  <c:v>-5.9642150000000001E-3</c:v>
                </c:pt>
                <c:pt idx="6757">
                  <c:v>-8.5948157999999997E-2</c:v>
                </c:pt>
                <c:pt idx="6758">
                  <c:v>-5.4347826000000002E-2</c:v>
                </c:pt>
                <c:pt idx="6759">
                  <c:v>-0.39364070000000001</c:v>
                </c:pt>
                <c:pt idx="6760">
                  <c:v>-1.372549E-2</c:v>
                </c:pt>
                <c:pt idx="6761">
                  <c:v>4.8884669999999998E-2</c:v>
                </c:pt>
                <c:pt idx="6762">
                  <c:v>9.6912328000000006E-2</c:v>
                </c:pt>
                <c:pt idx="6763">
                  <c:v>0.12753985600000001</c:v>
                </c:pt>
                <c:pt idx="6764">
                  <c:v>0</c:v>
                </c:pt>
                <c:pt idx="6765">
                  <c:v>-8.6355786000000004E-2</c:v>
                </c:pt>
                <c:pt idx="6766">
                  <c:v>-0.29380053900000003</c:v>
                </c:pt>
                <c:pt idx="6767">
                  <c:v>-5.3533940000000002E-2</c:v>
                </c:pt>
                <c:pt idx="6768">
                  <c:v>-4.7350620000000003E-2</c:v>
                </c:pt>
                <c:pt idx="6769">
                  <c:v>-0.18492887399999999</c:v>
                </c:pt>
                <c:pt idx="6770">
                  <c:v>-0.12621359200000001</c:v>
                </c:pt>
                <c:pt idx="6771">
                  <c:v>-9.448339E-3</c:v>
                </c:pt>
                <c:pt idx="6772">
                  <c:v>2.0224718999999999E-2</c:v>
                </c:pt>
                <c:pt idx="6773">
                  <c:v>-0.21095334700000001</c:v>
                </c:pt>
                <c:pt idx="6774">
                  <c:v>-0.114285714</c:v>
                </c:pt>
                <c:pt idx="6775">
                  <c:v>0.151280524</c:v>
                </c:pt>
                <c:pt idx="6776">
                  <c:v>-8.2082694999999997E-2</c:v>
                </c:pt>
                <c:pt idx="6777">
                  <c:v>-5.6796201999999997E-2</c:v>
                </c:pt>
                <c:pt idx="6778">
                  <c:v>0.17799999999999999</c:v>
                </c:pt>
                <c:pt idx="6779">
                  <c:v>-2.3598263000000001E-2</c:v>
                </c:pt>
                <c:pt idx="6780">
                  <c:v>0.14614343699999999</c:v>
                </c:pt>
                <c:pt idx="6781">
                  <c:v>-0.219161677</c:v>
                </c:pt>
                <c:pt idx="6782">
                  <c:v>-0.10042735</c:v>
                </c:pt>
                <c:pt idx="6783">
                  <c:v>-3.4313725000000003E-2</c:v>
                </c:pt>
                <c:pt idx="6784">
                  <c:v>-0.23168103400000001</c:v>
                </c:pt>
                <c:pt idx="6785">
                  <c:v>-0.123658222</c:v>
                </c:pt>
                <c:pt idx="6786">
                  <c:v>-0.13242574300000001</c:v>
                </c:pt>
                <c:pt idx="6787">
                  <c:v>6.1538462000000002E-2</c:v>
                </c:pt>
                <c:pt idx="6788">
                  <c:v>-0.186915888</c:v>
                </c:pt>
                <c:pt idx="6789">
                  <c:v>8.3902438999999995E-2</c:v>
                </c:pt>
                <c:pt idx="6790">
                  <c:v>-1.369863E-2</c:v>
                </c:pt>
                <c:pt idx="6791">
                  <c:v>2.6392961999999999E-2</c:v>
                </c:pt>
                <c:pt idx="6792">
                  <c:v>-0.130676552</c:v>
                </c:pt>
                <c:pt idx="6793">
                  <c:v>-6.4486829999999995E-2</c:v>
                </c:pt>
                <c:pt idx="6794">
                  <c:v>-9.5022624E-2</c:v>
                </c:pt>
                <c:pt idx="6795">
                  <c:v>0.102941176</c:v>
                </c:pt>
                <c:pt idx="6796">
                  <c:v>-0.115618661</c:v>
                </c:pt>
                <c:pt idx="6797">
                  <c:v>-8.4474885999999999E-2</c:v>
                </c:pt>
                <c:pt idx="6798">
                  <c:v>-0.14858260000000001</c:v>
                </c:pt>
                <c:pt idx="6799">
                  <c:v>-1.3563502E-2</c:v>
                </c:pt>
                <c:pt idx="6800">
                  <c:v>-1.3563502E-2</c:v>
                </c:pt>
                <c:pt idx="6801">
                  <c:v>7.7519379999999999E-2</c:v>
                </c:pt>
                <c:pt idx="6802">
                  <c:v>-0.21159420300000001</c:v>
                </c:pt>
                <c:pt idx="6803">
                  <c:v>-9.6064043000000002E-2</c:v>
                </c:pt>
                <c:pt idx="6804">
                  <c:v>-9.8345154000000004E-2</c:v>
                </c:pt>
                <c:pt idx="6805">
                  <c:v>8.1282624999999997E-2</c:v>
                </c:pt>
                <c:pt idx="6806">
                  <c:v>-0.11988950299999999</c:v>
                </c:pt>
                <c:pt idx="6807">
                  <c:v>1.0875193999999999E-2</c:v>
                </c:pt>
                <c:pt idx="6808">
                  <c:v>7.1299638999999998E-2</c:v>
                </c:pt>
                <c:pt idx="6809">
                  <c:v>-2.0905923E-2</c:v>
                </c:pt>
                <c:pt idx="6810">
                  <c:v>3.8298931000000001E-2</c:v>
                </c:pt>
                <c:pt idx="6811">
                  <c:v>-0.12954146799999999</c:v>
                </c:pt>
                <c:pt idx="6812">
                  <c:v>-8.1250000000000003E-2</c:v>
                </c:pt>
                <c:pt idx="6813">
                  <c:v>-0.15425065700000001</c:v>
                </c:pt>
                <c:pt idx="6814">
                  <c:v>-0.12933333299999999</c:v>
                </c:pt>
                <c:pt idx="6815">
                  <c:v>3.20205E-4</c:v>
                </c:pt>
                <c:pt idx="6816">
                  <c:v>-9.3023259999999997E-3</c:v>
                </c:pt>
                <c:pt idx="6817">
                  <c:v>-0.105210084</c:v>
                </c:pt>
                <c:pt idx="6818">
                  <c:v>5.4560260999999999E-2</c:v>
                </c:pt>
                <c:pt idx="6819">
                  <c:v>-0.109463277</c:v>
                </c:pt>
                <c:pt idx="6820">
                  <c:v>-4.5003543999999999E-2</c:v>
                </c:pt>
                <c:pt idx="6821">
                  <c:v>-4.5454544999999999E-2</c:v>
                </c:pt>
                <c:pt idx="6822">
                  <c:v>8.1967210000000006E-3</c:v>
                </c:pt>
                <c:pt idx="6823">
                  <c:v>-0.12374581900000001</c:v>
                </c:pt>
                <c:pt idx="6824">
                  <c:v>-3.0693069E-2</c:v>
                </c:pt>
                <c:pt idx="6825">
                  <c:v>8.8974855000000005E-2</c:v>
                </c:pt>
                <c:pt idx="6826">
                  <c:v>-0.15465838500000001</c:v>
                </c:pt>
                <c:pt idx="6827">
                  <c:v>5.5782313E-2</c:v>
                </c:pt>
                <c:pt idx="6828">
                  <c:v>2.4673440000000001E-2</c:v>
                </c:pt>
                <c:pt idx="6829">
                  <c:v>-0.11904761899999999</c:v>
                </c:pt>
                <c:pt idx="6830">
                  <c:v>1.0204082E-2</c:v>
                </c:pt>
                <c:pt idx="6831">
                  <c:v>-0.126843658</c:v>
                </c:pt>
                <c:pt idx="6832">
                  <c:v>-3.9370079000000002E-2</c:v>
                </c:pt>
                <c:pt idx="6833">
                  <c:v>-0.12610275000000001</c:v>
                </c:pt>
                <c:pt idx="6834">
                  <c:v>-4.3258427000000002E-2</c:v>
                </c:pt>
                <c:pt idx="6835">
                  <c:v>2.3186683E-2</c:v>
                </c:pt>
                <c:pt idx="6836">
                  <c:v>-5.3319573000000002E-2</c:v>
                </c:pt>
                <c:pt idx="6837">
                  <c:v>-7.1680968999999997E-2</c:v>
                </c:pt>
                <c:pt idx="6838">
                  <c:v>-6.2180579E-2</c:v>
                </c:pt>
                <c:pt idx="6839">
                  <c:v>-4.4289044E-2</c:v>
                </c:pt>
                <c:pt idx="6840">
                  <c:v>4.2850698999999999E-2</c:v>
                </c:pt>
                <c:pt idx="6841">
                  <c:v>-7.9001603000000004E-2</c:v>
                </c:pt>
                <c:pt idx="6842">
                  <c:v>-0.273514851</c:v>
                </c:pt>
                <c:pt idx="6843">
                  <c:v>-4.4100119E-2</c:v>
                </c:pt>
                <c:pt idx="6844">
                  <c:v>-0.19354838699999999</c:v>
                </c:pt>
                <c:pt idx="6845">
                  <c:v>-0.15617529899999999</c:v>
                </c:pt>
                <c:pt idx="6846">
                  <c:v>-0.403851026</c:v>
                </c:pt>
                <c:pt idx="6847">
                  <c:v>-0.148995984</c:v>
                </c:pt>
                <c:pt idx="6848">
                  <c:v>-7.1428570999999996E-2</c:v>
                </c:pt>
                <c:pt idx="6849">
                  <c:v>0.10777922600000001</c:v>
                </c:pt>
                <c:pt idx="6850">
                  <c:v>7.8857497999999998E-2</c:v>
                </c:pt>
                <c:pt idx="6851">
                  <c:v>-8.5970148999999996E-2</c:v>
                </c:pt>
                <c:pt idx="6852">
                  <c:v>-3.3608490999999997E-2</c:v>
                </c:pt>
                <c:pt idx="6853">
                  <c:v>-9.3567249999999998E-3</c:v>
                </c:pt>
                <c:pt idx="6854">
                  <c:v>-2.2849807E-2</c:v>
                </c:pt>
                <c:pt idx="6855">
                  <c:v>-4.8000000000000001E-2</c:v>
                </c:pt>
                <c:pt idx="6856">
                  <c:v>-7.7753780000000003E-3</c:v>
                </c:pt>
                <c:pt idx="6857">
                  <c:v>-8.8320744000000007E-2</c:v>
                </c:pt>
                <c:pt idx="6858">
                  <c:v>-2.3314430000000001E-2</c:v>
                </c:pt>
                <c:pt idx="6859">
                  <c:v>-5.0350877000000002E-2</c:v>
                </c:pt>
                <c:pt idx="6860">
                  <c:v>-4.8394003999999997E-2</c:v>
                </c:pt>
                <c:pt idx="6861">
                  <c:v>-9.8039219999999996E-3</c:v>
                </c:pt>
                <c:pt idx="6862">
                  <c:v>-6.6852367999999995E-2</c:v>
                </c:pt>
                <c:pt idx="6863">
                  <c:v>-1.4999999999999999E-2</c:v>
                </c:pt>
                <c:pt idx="6864">
                  <c:v>-8.0140816000000004E-2</c:v>
                </c:pt>
                <c:pt idx="6865">
                  <c:v>-0.14402173900000001</c:v>
                </c:pt>
                <c:pt idx="6866">
                  <c:v>5.2442529000000002E-2</c:v>
                </c:pt>
                <c:pt idx="6867">
                  <c:v>-3.7433155000000003E-2</c:v>
                </c:pt>
                <c:pt idx="6868">
                  <c:v>-0.37993421100000002</c:v>
                </c:pt>
                <c:pt idx="6869">
                  <c:v>-0.23932651799999999</c:v>
                </c:pt>
                <c:pt idx="6870">
                  <c:v>-0.138599416</c:v>
                </c:pt>
                <c:pt idx="6871">
                  <c:v>3.2188841000000003E-2</c:v>
                </c:pt>
                <c:pt idx="6872">
                  <c:v>-7.4797105000000003E-2</c:v>
                </c:pt>
                <c:pt idx="6873">
                  <c:v>8.6689420000000003E-2</c:v>
                </c:pt>
                <c:pt idx="6874">
                  <c:v>5.0109409000000001E-2</c:v>
                </c:pt>
                <c:pt idx="6875">
                  <c:v>-0.118328298</c:v>
                </c:pt>
                <c:pt idx="6876">
                  <c:v>1.1522634E-2</c:v>
                </c:pt>
                <c:pt idx="6877">
                  <c:v>1.0256410000000001E-2</c:v>
                </c:pt>
                <c:pt idx="6878">
                  <c:v>-0.127105263</c:v>
                </c:pt>
                <c:pt idx="6879">
                  <c:v>7.1428570999999996E-2</c:v>
                </c:pt>
                <c:pt idx="6880">
                  <c:v>3.7313400000000001E-4</c:v>
                </c:pt>
                <c:pt idx="6881">
                  <c:v>-0.13120104399999999</c:v>
                </c:pt>
                <c:pt idx="6882">
                  <c:v>-8.9156627000000002E-2</c:v>
                </c:pt>
                <c:pt idx="6883">
                  <c:v>0.13352545599999999</c:v>
                </c:pt>
                <c:pt idx="6884">
                  <c:v>7.5471698000000004E-2</c:v>
                </c:pt>
                <c:pt idx="6885">
                  <c:v>-1.8421053E-2</c:v>
                </c:pt>
                <c:pt idx="6886">
                  <c:v>9.7251586000000001E-2</c:v>
                </c:pt>
                <c:pt idx="6887">
                  <c:v>0.12666666700000001</c:v>
                </c:pt>
                <c:pt idx="6888">
                  <c:v>6.0836502000000001E-2</c:v>
                </c:pt>
                <c:pt idx="6889">
                  <c:v>7.7554965000000003E-2</c:v>
                </c:pt>
                <c:pt idx="6890">
                  <c:v>-2.8252788000000001E-2</c:v>
                </c:pt>
                <c:pt idx="6891">
                  <c:v>7.4744296000000002E-2</c:v>
                </c:pt>
                <c:pt idx="6892">
                  <c:v>-8.5408022E-2</c:v>
                </c:pt>
                <c:pt idx="6893">
                  <c:v>2.3630505E-2</c:v>
                </c:pt>
                <c:pt idx="6894">
                  <c:v>-5.9165346000000001E-2</c:v>
                </c:pt>
                <c:pt idx="6895">
                  <c:v>-3.0673252000000002E-2</c:v>
                </c:pt>
                <c:pt idx="6896">
                  <c:v>3.2500000000000001E-2</c:v>
                </c:pt>
                <c:pt idx="6897">
                  <c:v>-4.5182724E-2</c:v>
                </c:pt>
                <c:pt idx="6898">
                  <c:v>6.118287E-3</c:v>
                </c:pt>
                <c:pt idx="6899">
                  <c:v>-9.6989966999999996E-2</c:v>
                </c:pt>
                <c:pt idx="6900">
                  <c:v>-4.0392382999999997E-2</c:v>
                </c:pt>
                <c:pt idx="6901">
                  <c:v>-6.2086215E-2</c:v>
                </c:pt>
                <c:pt idx="6902">
                  <c:v>-4.4897959000000001E-2</c:v>
                </c:pt>
                <c:pt idx="6903">
                  <c:v>-0.117283951</c:v>
                </c:pt>
                <c:pt idx="6904">
                  <c:v>-0.13062499999999999</c:v>
                </c:pt>
                <c:pt idx="6905">
                  <c:v>1.8318965999999999E-2</c:v>
                </c:pt>
                <c:pt idx="6906">
                  <c:v>-0.14898044099999999</c:v>
                </c:pt>
                <c:pt idx="6907">
                  <c:v>-0.14772036499999999</c:v>
                </c:pt>
                <c:pt idx="6908">
                  <c:v>-6.1224490000000003E-3</c:v>
                </c:pt>
                <c:pt idx="6909">
                  <c:v>-5.0153531000000001E-2</c:v>
                </c:pt>
                <c:pt idx="6910">
                  <c:v>-0.57456647400000005</c:v>
                </c:pt>
                <c:pt idx="6911">
                  <c:v>-2.0831286000000001E-2</c:v>
                </c:pt>
                <c:pt idx="6912">
                  <c:v>-4.5804795000000002E-2</c:v>
                </c:pt>
                <c:pt idx="6913">
                  <c:v>-1.1210762000000001E-2</c:v>
                </c:pt>
                <c:pt idx="6914">
                  <c:v>4.1095890000000003E-2</c:v>
                </c:pt>
                <c:pt idx="6915">
                  <c:v>4.6384040000000001E-2</c:v>
                </c:pt>
                <c:pt idx="6916">
                  <c:v>-0.108823529</c:v>
                </c:pt>
                <c:pt idx="6917">
                  <c:v>2.3584909999999999E-3</c:v>
                </c:pt>
                <c:pt idx="6918">
                  <c:v>-0.23562412299999999</c:v>
                </c:pt>
                <c:pt idx="6919">
                  <c:v>-5.2530205000000003E-2</c:v>
                </c:pt>
                <c:pt idx="6920">
                  <c:v>-1.0112797E-2</c:v>
                </c:pt>
                <c:pt idx="6921">
                  <c:v>-0.403785489</c:v>
                </c:pt>
                <c:pt idx="6922">
                  <c:v>-1.1925043E-2</c:v>
                </c:pt>
                <c:pt idx="6923">
                  <c:v>-3.4148095000000003E-2</c:v>
                </c:pt>
                <c:pt idx="6924">
                  <c:v>-3.0049447999999999E-2</c:v>
                </c:pt>
                <c:pt idx="6925">
                  <c:v>-2.8818440000000002E-3</c:v>
                </c:pt>
                <c:pt idx="6926">
                  <c:v>-0.15645161299999999</c:v>
                </c:pt>
                <c:pt idx="6927">
                  <c:v>-2.5265393000000001E-2</c:v>
                </c:pt>
                <c:pt idx="6928">
                  <c:v>2.1435018E-2</c:v>
                </c:pt>
                <c:pt idx="6929">
                  <c:v>0</c:v>
                </c:pt>
                <c:pt idx="6930">
                  <c:v>9.5846644999999994E-2</c:v>
                </c:pt>
                <c:pt idx="6931">
                  <c:v>-1.2733059999999999E-2</c:v>
                </c:pt>
                <c:pt idx="6932">
                  <c:v>-2.5096525000000001E-2</c:v>
                </c:pt>
                <c:pt idx="6933">
                  <c:v>-8.5539715000000002E-2</c:v>
                </c:pt>
                <c:pt idx="6934">
                  <c:v>2.3853210000000001E-3</c:v>
                </c:pt>
                <c:pt idx="6935">
                  <c:v>-0.31505944499999999</c:v>
                </c:pt>
                <c:pt idx="6936">
                  <c:v>-1.9217082E-2</c:v>
                </c:pt>
                <c:pt idx="6937">
                  <c:v>-1.6486486000000002E-2</c:v>
                </c:pt>
                <c:pt idx="6938">
                  <c:v>9.3621999999999993E-3</c:v>
                </c:pt>
                <c:pt idx="6939">
                  <c:v>8.0319149000000006E-2</c:v>
                </c:pt>
                <c:pt idx="6940">
                  <c:v>2.3084989999999999E-3</c:v>
                </c:pt>
                <c:pt idx="6941">
                  <c:v>-0.18677042799999999</c:v>
                </c:pt>
                <c:pt idx="6942">
                  <c:v>-0.27117327099999999</c:v>
                </c:pt>
                <c:pt idx="6943">
                  <c:v>1.2725958000000001E-2</c:v>
                </c:pt>
                <c:pt idx="6944">
                  <c:v>4.3994699999999999E-4</c:v>
                </c:pt>
                <c:pt idx="6945">
                  <c:v>2.1774194E-2</c:v>
                </c:pt>
                <c:pt idx="6946">
                  <c:v>8.5795999999999997E-3</c:v>
                </c:pt>
                <c:pt idx="6947">
                  <c:v>9.5011880000000007E-3</c:v>
                </c:pt>
                <c:pt idx="6948">
                  <c:v>0.15793918900000001</c:v>
                </c:pt>
                <c:pt idx="6949">
                  <c:v>0.105544212</c:v>
                </c:pt>
                <c:pt idx="6950">
                  <c:v>0.13565217399999999</c:v>
                </c:pt>
                <c:pt idx="6951">
                  <c:v>-3.0869565000000002E-2</c:v>
                </c:pt>
                <c:pt idx="6952">
                  <c:v>8.9340102000000005E-2</c:v>
                </c:pt>
                <c:pt idx="6953">
                  <c:v>-2.314815E-3</c:v>
                </c:pt>
                <c:pt idx="6954">
                  <c:v>-9.6491227999999998E-2</c:v>
                </c:pt>
                <c:pt idx="6955">
                  <c:v>-3.8251366000000002E-2</c:v>
                </c:pt>
                <c:pt idx="6956">
                  <c:v>9.1530054999999999E-2</c:v>
                </c:pt>
                <c:pt idx="6957">
                  <c:v>5.2494802E-2</c:v>
                </c:pt>
                <c:pt idx="6958">
                  <c:v>4.7036082E-2</c:v>
                </c:pt>
                <c:pt idx="6959">
                  <c:v>0.28341902299999999</c:v>
                </c:pt>
                <c:pt idx="6960">
                  <c:v>8.1555829999999992E-3</c:v>
                </c:pt>
                <c:pt idx="6961">
                  <c:v>3.8729670000000002E-3</c:v>
                </c:pt>
                <c:pt idx="6962">
                  <c:v>0.114269471</c:v>
                </c:pt>
                <c:pt idx="6963">
                  <c:v>-0.115019763</c:v>
                </c:pt>
                <c:pt idx="6964">
                  <c:v>-4.0696409000000003E-2</c:v>
                </c:pt>
                <c:pt idx="6965">
                  <c:v>2.9390150000000001E-3</c:v>
                </c:pt>
                <c:pt idx="6966">
                  <c:v>0</c:v>
                </c:pt>
                <c:pt idx="6967">
                  <c:v>9.9659952999999996E-2</c:v>
                </c:pt>
                <c:pt idx="6968">
                  <c:v>-4.7005307000000003E-2</c:v>
                </c:pt>
                <c:pt idx="6969">
                  <c:v>0.23119972</c:v>
                </c:pt>
                <c:pt idx="6970">
                  <c:v>6.5896738999999996E-2</c:v>
                </c:pt>
                <c:pt idx="6971">
                  <c:v>7.7346376999999994E-2</c:v>
                </c:pt>
                <c:pt idx="6972">
                  <c:v>0.10107284</c:v>
                </c:pt>
                <c:pt idx="6973">
                  <c:v>-0.12944393800000001</c:v>
                </c:pt>
                <c:pt idx="6974">
                  <c:v>-3.4022681999999999E-2</c:v>
                </c:pt>
                <c:pt idx="6975">
                  <c:v>-4.9261080000000002E-3</c:v>
                </c:pt>
                <c:pt idx="6976">
                  <c:v>0.30866141699999999</c:v>
                </c:pt>
                <c:pt idx="6977">
                  <c:v>-7.8030810000000006E-2</c:v>
                </c:pt>
                <c:pt idx="6978">
                  <c:v>1.5315314999999999E-2</c:v>
                </c:pt>
                <c:pt idx="6979">
                  <c:v>0.110619469</c:v>
                </c:pt>
                <c:pt idx="6980">
                  <c:v>-2.2313296999999999E-2</c:v>
                </c:pt>
                <c:pt idx="6981">
                  <c:v>-3.9231385000000001E-2</c:v>
                </c:pt>
                <c:pt idx="6982">
                  <c:v>-3.3060555999999998E-2</c:v>
                </c:pt>
                <c:pt idx="6983">
                  <c:v>-5.4264727999999998E-2</c:v>
                </c:pt>
                <c:pt idx="6984">
                  <c:v>7.7981650999999999E-2</c:v>
                </c:pt>
                <c:pt idx="6985">
                  <c:v>-6.3861758000000005E-2</c:v>
                </c:pt>
                <c:pt idx="6986">
                  <c:v>3.3606557000000002E-2</c:v>
                </c:pt>
                <c:pt idx="6987">
                  <c:v>4.7984644999999999E-2</c:v>
                </c:pt>
                <c:pt idx="6988">
                  <c:v>-3.9016114999999997E-2</c:v>
                </c:pt>
                <c:pt idx="6989">
                  <c:v>0.16267942599999999</c:v>
                </c:pt>
                <c:pt idx="6990">
                  <c:v>-0.31764705900000001</c:v>
                </c:pt>
                <c:pt idx="6991">
                  <c:v>1.3551666E-2</c:v>
                </c:pt>
                <c:pt idx="6992">
                  <c:v>-9.8280097999999996E-2</c:v>
                </c:pt>
                <c:pt idx="6993">
                  <c:v>-3.3898304999999997E-2</c:v>
                </c:pt>
                <c:pt idx="6994">
                  <c:v>-4.4930876000000002E-2</c:v>
                </c:pt>
                <c:pt idx="6995">
                  <c:v>-7.8410018999999997E-2</c:v>
                </c:pt>
                <c:pt idx="6996">
                  <c:v>1.1804383999999999E-2</c:v>
                </c:pt>
                <c:pt idx="6997">
                  <c:v>0.38965517199999999</c:v>
                </c:pt>
                <c:pt idx="6998">
                  <c:v>-0.11031665</c:v>
                </c:pt>
                <c:pt idx="6999">
                  <c:v>-2.3534446000000001E-2</c:v>
                </c:pt>
                <c:pt idx="7000">
                  <c:v>0.22047244099999999</c:v>
                </c:pt>
                <c:pt idx="7001">
                  <c:v>4.7653429999999997E-2</c:v>
                </c:pt>
                <c:pt idx="7002">
                  <c:v>-3.7181302999999999E-2</c:v>
                </c:pt>
                <c:pt idx="7003">
                  <c:v>-1.4778325E-2</c:v>
                </c:pt>
                <c:pt idx="7004">
                  <c:v>-3.7752413999999998E-2</c:v>
                </c:pt>
                <c:pt idx="7005">
                  <c:v>0.126102293</c:v>
                </c:pt>
                <c:pt idx="7006">
                  <c:v>1.3793102999999999E-2</c:v>
                </c:pt>
                <c:pt idx="7007">
                  <c:v>-0.12037914700000001</c:v>
                </c:pt>
                <c:pt idx="7008">
                  <c:v>-2.0016915999999999E-2</c:v>
                </c:pt>
                <c:pt idx="7009">
                  <c:v>-3.9814561999999998E-2</c:v>
                </c:pt>
                <c:pt idx="7010">
                  <c:v>0.121098627</c:v>
                </c:pt>
                <c:pt idx="7011">
                  <c:v>5.5309734999999999E-2</c:v>
                </c:pt>
                <c:pt idx="7012">
                  <c:v>0.32278480999999998</c:v>
                </c:pt>
                <c:pt idx="7013">
                  <c:v>5.5498458000000001E-2</c:v>
                </c:pt>
                <c:pt idx="7014">
                  <c:v>-2.6395939E-2</c:v>
                </c:pt>
                <c:pt idx="7015">
                  <c:v>4.0169522999999999E-2</c:v>
                </c:pt>
                <c:pt idx="7016">
                  <c:v>-0.36613902300000001</c:v>
                </c:pt>
                <c:pt idx="7017">
                  <c:v>1.8227529999999999E-2</c:v>
                </c:pt>
                <c:pt idx="7018">
                  <c:v>-0.15118790500000001</c:v>
                </c:pt>
                <c:pt idx="7019">
                  <c:v>-4.3042453000000001E-2</c:v>
                </c:pt>
                <c:pt idx="7020">
                  <c:v>3.1332578E-2</c:v>
                </c:pt>
                <c:pt idx="7021">
                  <c:v>-9.3891974000000003E-2</c:v>
                </c:pt>
                <c:pt idx="7022">
                  <c:v>-4.4467424999999998E-2</c:v>
                </c:pt>
                <c:pt idx="7023">
                  <c:v>-1.4370875E-2</c:v>
                </c:pt>
                <c:pt idx="7024">
                  <c:v>1.3026052E-2</c:v>
                </c:pt>
                <c:pt idx="7025">
                  <c:v>0.173961219</c:v>
                </c:pt>
                <c:pt idx="7026">
                  <c:v>8.9705882000000001E-2</c:v>
                </c:pt>
                <c:pt idx="7027">
                  <c:v>-9.1642230000000009E-3</c:v>
                </c:pt>
                <c:pt idx="7028">
                  <c:v>8.0279232000000006E-2</c:v>
                </c:pt>
                <c:pt idx="7029">
                  <c:v>-0.141304348</c:v>
                </c:pt>
                <c:pt idx="7030">
                  <c:v>-5.0680627999999998E-2</c:v>
                </c:pt>
                <c:pt idx="7031">
                  <c:v>-4.6060605999999997E-2</c:v>
                </c:pt>
                <c:pt idx="7032">
                  <c:v>0.41739130400000002</c:v>
                </c:pt>
                <c:pt idx="7033">
                  <c:v>-5.2941179999999996E-3</c:v>
                </c:pt>
                <c:pt idx="7034">
                  <c:v>0</c:v>
                </c:pt>
                <c:pt idx="7035">
                  <c:v>-5.3461538000000003E-2</c:v>
                </c:pt>
                <c:pt idx="7036">
                  <c:v>-8.3609536999999998E-2</c:v>
                </c:pt>
                <c:pt idx="7037">
                  <c:v>7.9322638000000001E-2</c:v>
                </c:pt>
                <c:pt idx="7038">
                  <c:v>0.18181818199999999</c:v>
                </c:pt>
                <c:pt idx="7039">
                  <c:v>4.9884880999999999E-2</c:v>
                </c:pt>
                <c:pt idx="7040">
                  <c:v>-4.7501237000000002E-2</c:v>
                </c:pt>
                <c:pt idx="7041">
                  <c:v>4.8611110999999999E-2</c:v>
                </c:pt>
                <c:pt idx="7042">
                  <c:v>1.0080644999999999E-2</c:v>
                </c:pt>
                <c:pt idx="7043">
                  <c:v>9.1842397000000006E-2</c:v>
                </c:pt>
                <c:pt idx="7044">
                  <c:v>0.166216216</c:v>
                </c:pt>
                <c:pt idx="7045">
                  <c:v>0.12881806100000001</c:v>
                </c:pt>
                <c:pt idx="7046">
                  <c:v>-5.1383399000000003E-2</c:v>
                </c:pt>
                <c:pt idx="7047">
                  <c:v>-5.9913936000000001E-2</c:v>
                </c:pt>
                <c:pt idx="7048">
                  <c:v>6.0869569999999996E-3</c:v>
                </c:pt>
                <c:pt idx="7049">
                  <c:v>-1.0133E-3</c:v>
                </c:pt>
                <c:pt idx="7050">
                  <c:v>7.0370370000000002E-2</c:v>
                </c:pt>
                <c:pt idx="7051">
                  <c:v>2.0863309E-2</c:v>
                </c:pt>
                <c:pt idx="7052">
                  <c:v>-6.8965517000000004E-2</c:v>
                </c:pt>
                <c:pt idx="7053">
                  <c:v>4.6260268E-2</c:v>
                </c:pt>
                <c:pt idx="7054">
                  <c:v>-0.150961235</c:v>
                </c:pt>
                <c:pt idx="7055">
                  <c:v>-0.114607258</c:v>
                </c:pt>
                <c:pt idx="7056">
                  <c:v>-3.4071549999999999E-2</c:v>
                </c:pt>
                <c:pt idx="7057">
                  <c:v>0.14957265</c:v>
                </c:pt>
                <c:pt idx="7058">
                  <c:v>2.073255E-3</c:v>
                </c:pt>
                <c:pt idx="7059">
                  <c:v>9.9735216000000002E-2</c:v>
                </c:pt>
                <c:pt idx="7060">
                  <c:v>0</c:v>
                </c:pt>
                <c:pt idx="7061">
                  <c:v>-4.6716839999999997E-3</c:v>
                </c:pt>
                <c:pt idx="7062">
                  <c:v>-2.351717E-2</c:v>
                </c:pt>
                <c:pt idx="7063">
                  <c:v>-2.6529107999999999E-2</c:v>
                </c:pt>
                <c:pt idx="7064">
                  <c:v>1.1271132999999999E-2</c:v>
                </c:pt>
                <c:pt idx="7065">
                  <c:v>2.60078E-3</c:v>
                </c:pt>
                <c:pt idx="7066">
                  <c:v>-1.003861E-2</c:v>
                </c:pt>
                <c:pt idx="7067">
                  <c:v>-7.5614369999999998E-3</c:v>
                </c:pt>
                <c:pt idx="7068">
                  <c:v>3.5813768000000003E-2</c:v>
                </c:pt>
                <c:pt idx="7069">
                  <c:v>-4.3807462999999998E-2</c:v>
                </c:pt>
                <c:pt idx="7070">
                  <c:v>-4.7974719999999998E-2</c:v>
                </c:pt>
                <c:pt idx="7071">
                  <c:v>7.6484018000000001E-2</c:v>
                </c:pt>
                <c:pt idx="7072">
                  <c:v>1.2547051E-2</c:v>
                </c:pt>
                <c:pt idx="7073">
                  <c:v>-4.9788135999999997E-2</c:v>
                </c:pt>
                <c:pt idx="7074">
                  <c:v>0.142098274</c:v>
                </c:pt>
                <c:pt idx="7075">
                  <c:v>-2.4814815E-2</c:v>
                </c:pt>
                <c:pt idx="7076">
                  <c:v>-9.8090278000000003E-2</c:v>
                </c:pt>
                <c:pt idx="7077">
                  <c:v>4.2053790000000001E-2</c:v>
                </c:pt>
                <c:pt idx="7078">
                  <c:v>-3.9840639999999998E-3</c:v>
                </c:pt>
                <c:pt idx="7079">
                  <c:v>1.3254273E-2</c:v>
                </c:pt>
                <c:pt idx="7080">
                  <c:v>-1.2379642E-2</c:v>
                </c:pt>
                <c:pt idx="7081">
                  <c:v>-5.7534246999999997E-2</c:v>
                </c:pt>
                <c:pt idx="7082">
                  <c:v>-8.1404033000000001E-2</c:v>
                </c:pt>
                <c:pt idx="7083">
                  <c:v>-2.2624429999999998E-3</c:v>
                </c:pt>
                <c:pt idx="7084">
                  <c:v>-2.6217227999999999E-2</c:v>
                </c:pt>
                <c:pt idx="7085">
                  <c:v>0.16367786100000001</c:v>
                </c:pt>
                <c:pt idx="7086">
                  <c:v>0.17844232700000001</c:v>
                </c:pt>
                <c:pt idx="7087">
                  <c:v>-2.9895867999999999E-2</c:v>
                </c:pt>
                <c:pt idx="7088">
                  <c:v>4.8875860000000002E-3</c:v>
                </c:pt>
                <c:pt idx="7089">
                  <c:v>2.5057907000000001E-2</c:v>
                </c:pt>
                <c:pt idx="7090">
                  <c:v>0.109489051</c:v>
                </c:pt>
                <c:pt idx="7091">
                  <c:v>2.9387755000000002E-2</c:v>
                </c:pt>
                <c:pt idx="7092">
                  <c:v>-1.5398281999999999E-2</c:v>
                </c:pt>
                <c:pt idx="7093">
                  <c:v>0.121276596</c:v>
                </c:pt>
                <c:pt idx="7094">
                  <c:v>-3.8535650000000002E-3</c:v>
                </c:pt>
                <c:pt idx="7095">
                  <c:v>-8.4695393999999993E-2</c:v>
                </c:pt>
                <c:pt idx="7096">
                  <c:v>-5.7110092000000001E-2</c:v>
                </c:pt>
                <c:pt idx="7097">
                  <c:v>-6.4516130000000001E-3</c:v>
                </c:pt>
                <c:pt idx="7098">
                  <c:v>-4.3309632000000001E-2</c:v>
                </c:pt>
                <c:pt idx="7099">
                  <c:v>-5.0561797999999998E-2</c:v>
                </c:pt>
                <c:pt idx="7100">
                  <c:v>5.4665930000000001E-2</c:v>
                </c:pt>
                <c:pt idx="7101">
                  <c:v>3.9735100000000004E-3</c:v>
                </c:pt>
                <c:pt idx="7102">
                  <c:v>-2.0777222000000001E-2</c:v>
                </c:pt>
                <c:pt idx="7103">
                  <c:v>-6.2187925999999998E-2</c:v>
                </c:pt>
                <c:pt idx="7104">
                  <c:v>0.22484848499999999</c:v>
                </c:pt>
                <c:pt idx="7105">
                  <c:v>-2.1999043999999999E-2</c:v>
                </c:pt>
                <c:pt idx="7106">
                  <c:v>-5.1127819999999997E-2</c:v>
                </c:pt>
                <c:pt idx="7107">
                  <c:v>-2.2935779999999999E-2</c:v>
                </c:pt>
                <c:pt idx="7108">
                  <c:v>-6.8674256000000003E-2</c:v>
                </c:pt>
                <c:pt idx="7109">
                  <c:v>-7.5481519999999998E-3</c:v>
                </c:pt>
                <c:pt idx="7110">
                  <c:v>5.3763441000000002E-2</c:v>
                </c:pt>
                <c:pt idx="7111">
                  <c:v>7.9891303999999996E-2</c:v>
                </c:pt>
                <c:pt idx="7112">
                  <c:v>-6.8708971999999993E-2</c:v>
                </c:pt>
                <c:pt idx="7113">
                  <c:v>-0.152751678</c:v>
                </c:pt>
                <c:pt idx="7114">
                  <c:v>0</c:v>
                </c:pt>
                <c:pt idx="7115">
                  <c:v>-4.5743328999999999E-2</c:v>
                </c:pt>
                <c:pt idx="7116">
                  <c:v>5.2009456000000003E-2</c:v>
                </c:pt>
                <c:pt idx="7117">
                  <c:v>-4.7913446999999998E-2</c:v>
                </c:pt>
                <c:pt idx="7118">
                  <c:v>2.685624E-2</c:v>
                </c:pt>
                <c:pt idx="7119">
                  <c:v>-1.3157894999999999E-2</c:v>
                </c:pt>
                <c:pt idx="7120">
                  <c:v>0.24694444400000001</c:v>
                </c:pt>
                <c:pt idx="7121">
                  <c:v>-6.6753927000000005E-2</c:v>
                </c:pt>
                <c:pt idx="7122">
                  <c:v>1.2437152999999999E-2</c:v>
                </c:pt>
                <c:pt idx="7123">
                  <c:v>-0.163685152</c:v>
                </c:pt>
                <c:pt idx="7124">
                  <c:v>-2.1459230000000001E-3</c:v>
                </c:pt>
                <c:pt idx="7125">
                  <c:v>1.4402004E-2</c:v>
                </c:pt>
                <c:pt idx="7126">
                  <c:v>-7.3087431999999994E-2</c:v>
                </c:pt>
                <c:pt idx="7127">
                  <c:v>1.1420827999999999E-2</c:v>
                </c:pt>
                <c:pt idx="7128">
                  <c:v>-1.4347825999999999E-2</c:v>
                </c:pt>
                <c:pt idx="7129">
                  <c:v>-5.6097560999999997E-2</c:v>
                </c:pt>
                <c:pt idx="7130">
                  <c:v>-0.10228878199999999</c:v>
                </c:pt>
                <c:pt idx="7131">
                  <c:v>-3.7986064E-2</c:v>
                </c:pt>
                <c:pt idx="7132">
                  <c:v>1.0869564999999999E-2</c:v>
                </c:pt>
                <c:pt idx="7133">
                  <c:v>8.5597826000000002E-2</c:v>
                </c:pt>
                <c:pt idx="7134">
                  <c:v>2.6016259999999999E-2</c:v>
                </c:pt>
                <c:pt idx="7135">
                  <c:v>0.12372304200000001</c:v>
                </c:pt>
                <c:pt idx="7136">
                  <c:v>-2.3311258000000001E-2</c:v>
                </c:pt>
                <c:pt idx="7137">
                  <c:v>6.7620286000000002E-2</c:v>
                </c:pt>
                <c:pt idx="7138">
                  <c:v>-4.9808429000000001E-2</c:v>
                </c:pt>
                <c:pt idx="7139">
                  <c:v>-7.2840203000000006E-2</c:v>
                </c:pt>
                <c:pt idx="7140">
                  <c:v>0.117343347</c:v>
                </c:pt>
                <c:pt idx="7141">
                  <c:v>8.9792530999999995E-2</c:v>
                </c:pt>
                <c:pt idx="7142">
                  <c:v>-0.16841443</c:v>
                </c:pt>
                <c:pt idx="7143">
                  <c:v>-2.6666670000000002E-3</c:v>
                </c:pt>
                <c:pt idx="7144">
                  <c:v>-6.2808430000000004E-3</c:v>
                </c:pt>
                <c:pt idx="7145">
                  <c:v>-0.01</c:v>
                </c:pt>
                <c:pt idx="7146">
                  <c:v>4.560968E-2</c:v>
                </c:pt>
                <c:pt idx="7147">
                  <c:v>0.22382920100000001</c:v>
                </c:pt>
                <c:pt idx="7148">
                  <c:v>-3.399048E-3</c:v>
                </c:pt>
                <c:pt idx="7149">
                  <c:v>-0.11327832</c:v>
                </c:pt>
                <c:pt idx="7150">
                  <c:v>-0.100877193</c:v>
                </c:pt>
                <c:pt idx="7151">
                  <c:v>-1.2285012E-2</c:v>
                </c:pt>
                <c:pt idx="7152">
                  <c:v>-5.2590060000000001E-3</c:v>
                </c:pt>
                <c:pt idx="7153">
                  <c:v>0.385127636</c:v>
                </c:pt>
                <c:pt idx="7154">
                  <c:v>-9.6243403000000005E-2</c:v>
                </c:pt>
                <c:pt idx="7155">
                  <c:v>1.8624286E-2</c:v>
                </c:pt>
                <c:pt idx="7156">
                  <c:v>-3.1984008000000001E-2</c:v>
                </c:pt>
                <c:pt idx="7157">
                  <c:v>-7.9365080000000001E-3</c:v>
                </c:pt>
                <c:pt idx="7158">
                  <c:v>-9.3827160000000007E-2</c:v>
                </c:pt>
                <c:pt idx="7159">
                  <c:v>-0.103497069</c:v>
                </c:pt>
                <c:pt idx="7160">
                  <c:v>-0.20339912299999999</c:v>
                </c:pt>
                <c:pt idx="7161">
                  <c:v>-4.4297082000000002E-2</c:v>
                </c:pt>
                <c:pt idx="7162">
                  <c:v>-8.3783784E-2</c:v>
                </c:pt>
                <c:pt idx="7163">
                  <c:v>-0.23120300799999999</c:v>
                </c:pt>
                <c:pt idx="7164">
                  <c:v>2.1151590000000001E-3</c:v>
                </c:pt>
                <c:pt idx="7165">
                  <c:v>-4.0106952000000001E-2</c:v>
                </c:pt>
                <c:pt idx="7166">
                  <c:v>-4.5833332999999997E-2</c:v>
                </c:pt>
                <c:pt idx="7167">
                  <c:v>-5.6724611000000001E-2</c:v>
                </c:pt>
                <c:pt idx="7168">
                  <c:v>2.7227722999999999E-2</c:v>
                </c:pt>
                <c:pt idx="7169">
                  <c:v>-7.7835430000000004E-3</c:v>
                </c:pt>
                <c:pt idx="7170">
                  <c:v>0.17904761899999999</c:v>
                </c:pt>
                <c:pt idx="7171">
                  <c:v>0.17986988100000001</c:v>
                </c:pt>
                <c:pt idx="7172">
                  <c:v>-3.7225042E-2</c:v>
                </c:pt>
                <c:pt idx="7173">
                  <c:v>-4.7979797999999997E-2</c:v>
                </c:pt>
                <c:pt idx="7174">
                  <c:v>6.2709029999999999E-2</c:v>
                </c:pt>
                <c:pt idx="7175">
                  <c:v>-3.2955351000000001E-2</c:v>
                </c:pt>
                <c:pt idx="7176">
                  <c:v>0.14069037700000001</c:v>
                </c:pt>
                <c:pt idx="7177">
                  <c:v>-4.6882552000000001E-2</c:v>
                </c:pt>
                <c:pt idx="7178">
                  <c:v>3.3310200999999998E-2</c:v>
                </c:pt>
                <c:pt idx="7179">
                  <c:v>5.9244419E-2</c:v>
                </c:pt>
                <c:pt idx="7180">
                  <c:v>-9.6941176000000004E-2</c:v>
                </c:pt>
                <c:pt idx="7181">
                  <c:v>4.7826087000000003E-2</c:v>
                </c:pt>
                <c:pt idx="7182">
                  <c:v>6.2611810000000002E-3</c:v>
                </c:pt>
                <c:pt idx="7183">
                  <c:v>-4.7895228999999997E-2</c:v>
                </c:pt>
                <c:pt idx="7184">
                  <c:v>6.7326733E-2</c:v>
                </c:pt>
                <c:pt idx="7185">
                  <c:v>-9.1776800000000001E-4</c:v>
                </c:pt>
                <c:pt idx="7186">
                  <c:v>3.5761012000000002E-2</c:v>
                </c:pt>
                <c:pt idx="7187">
                  <c:v>-2.1501458000000001E-2</c:v>
                </c:pt>
                <c:pt idx="7188">
                  <c:v>3.1531532000000001E-2</c:v>
                </c:pt>
                <c:pt idx="7189">
                  <c:v>-2.9077117999999999E-2</c:v>
                </c:pt>
                <c:pt idx="7190">
                  <c:v>2.5662959999999999E-2</c:v>
                </c:pt>
                <c:pt idx="7191">
                  <c:v>-1.3953488E-2</c:v>
                </c:pt>
                <c:pt idx="7192">
                  <c:v>6.3829786999999999E-2</c:v>
                </c:pt>
                <c:pt idx="7193">
                  <c:v>6.5403698999999996E-2</c:v>
                </c:pt>
                <c:pt idx="7194">
                  <c:v>-8.8352185999999999E-2</c:v>
                </c:pt>
                <c:pt idx="7195">
                  <c:v>0.20624999999999999</c:v>
                </c:pt>
                <c:pt idx="7196">
                  <c:v>-5.3928404999999999E-2</c:v>
                </c:pt>
                <c:pt idx="7197">
                  <c:v>2.0050124999999999E-2</c:v>
                </c:pt>
                <c:pt idx="7198">
                  <c:v>-2.5084746000000002E-2</c:v>
                </c:pt>
                <c:pt idx="7199">
                  <c:v>0.114386792</c:v>
                </c:pt>
                <c:pt idx="7200">
                  <c:v>1.0989011E-2</c:v>
                </c:pt>
                <c:pt idx="7201">
                  <c:v>0.12223071000000001</c:v>
                </c:pt>
                <c:pt idx="7202">
                  <c:v>-2.0408163E-2</c:v>
                </c:pt>
                <c:pt idx="7203">
                  <c:v>-4.1189930999999999E-2</c:v>
                </c:pt>
                <c:pt idx="7204">
                  <c:v>8.8717454000000001E-2</c:v>
                </c:pt>
                <c:pt idx="7205">
                  <c:v>8.2655246000000002E-2</c:v>
                </c:pt>
                <c:pt idx="7206">
                  <c:v>0.13458529</c:v>
                </c:pt>
                <c:pt idx="7207">
                  <c:v>4.8846154000000003E-2</c:v>
                </c:pt>
                <c:pt idx="7208">
                  <c:v>2.0939681000000002E-2</c:v>
                </c:pt>
                <c:pt idx="7209">
                  <c:v>-1.9387992999999999E-2</c:v>
                </c:pt>
                <c:pt idx="7210">
                  <c:v>-1.4705882E-2</c:v>
                </c:pt>
                <c:pt idx="7211">
                  <c:v>-6.2325380000000001E-3</c:v>
                </c:pt>
                <c:pt idx="7212">
                  <c:v>0</c:v>
                </c:pt>
                <c:pt idx="7213">
                  <c:v>3.0444965000000001E-2</c:v>
                </c:pt>
                <c:pt idx="7214">
                  <c:v>6.3179006999999995E-2</c:v>
                </c:pt>
                <c:pt idx="7215">
                  <c:v>-2.0152091E-2</c:v>
                </c:pt>
                <c:pt idx="7216">
                  <c:v>3.9583332999999998E-2</c:v>
                </c:pt>
                <c:pt idx="7217">
                  <c:v>-1.3580247E-2</c:v>
                </c:pt>
                <c:pt idx="7218">
                  <c:v>-4.5614034999999997E-2</c:v>
                </c:pt>
                <c:pt idx="7219">
                  <c:v>0</c:v>
                </c:pt>
                <c:pt idx="7220">
                  <c:v>-4.6341462999999999E-2</c:v>
                </c:pt>
                <c:pt idx="7221">
                  <c:v>-5.5290102000000001E-2</c:v>
                </c:pt>
                <c:pt idx="7222">
                  <c:v>4.8251747999999997E-2</c:v>
                </c:pt>
                <c:pt idx="7223">
                  <c:v>-2.4482759E-2</c:v>
                </c:pt>
                <c:pt idx="7224">
                  <c:v>6.937799E-2</c:v>
                </c:pt>
                <c:pt idx="7225">
                  <c:v>0</c:v>
                </c:pt>
                <c:pt idx="7226">
                  <c:v>1.4326650000000001E-3</c:v>
                </c:pt>
                <c:pt idx="7227">
                  <c:v>6.4516130000000001E-3</c:v>
                </c:pt>
                <c:pt idx="7228">
                  <c:v>7.2511540000000001E-3</c:v>
                </c:pt>
                <c:pt idx="7229">
                  <c:v>-0.100465477</c:v>
                </c:pt>
                <c:pt idx="7230">
                  <c:v>0.13804491399999999</c:v>
                </c:pt>
                <c:pt idx="7231">
                  <c:v>-4.0909091000000002E-2</c:v>
                </c:pt>
                <c:pt idx="7232">
                  <c:v>7.7176599999999998E-2</c:v>
                </c:pt>
                <c:pt idx="7233">
                  <c:v>-4.6896792E-2</c:v>
                </c:pt>
                <c:pt idx="7234">
                  <c:v>0.123846154</c:v>
                </c:pt>
                <c:pt idx="7235">
                  <c:v>1.370614E-2</c:v>
                </c:pt>
                <c:pt idx="7236">
                  <c:v>5.0249169000000003E-2</c:v>
                </c:pt>
                <c:pt idx="7237">
                  <c:v>-2.5447042999999999E-2</c:v>
                </c:pt>
                <c:pt idx="7238">
                  <c:v>5.0701452000000001E-2</c:v>
                </c:pt>
                <c:pt idx="7239">
                  <c:v>-0.124331551</c:v>
                </c:pt>
                <c:pt idx="7240">
                  <c:v>-3.1963470000000001E-2</c:v>
                </c:pt>
                <c:pt idx="7241">
                  <c:v>8.9995813999999993E-2</c:v>
                </c:pt>
                <c:pt idx="7242">
                  <c:v>3.6858974000000003E-2</c:v>
                </c:pt>
                <c:pt idx="7243">
                  <c:v>-2.4316108999999999E-2</c:v>
                </c:pt>
                <c:pt idx="7244">
                  <c:v>-0.30798319299999999</c:v>
                </c:pt>
                <c:pt idx="7245">
                  <c:v>8.3047944999999998E-2</c:v>
                </c:pt>
                <c:pt idx="7246">
                  <c:v>2.1348315E-2</c:v>
                </c:pt>
                <c:pt idx="7247">
                  <c:v>0.121917808</c:v>
                </c:pt>
                <c:pt idx="7248">
                  <c:v>-1.9258546000000001E-2</c:v>
                </c:pt>
                <c:pt idx="7249">
                  <c:v>2.9313790999999999E-2</c:v>
                </c:pt>
                <c:pt idx="7250">
                  <c:v>2.4444443999999999E-2</c:v>
                </c:pt>
                <c:pt idx="7251">
                  <c:v>-5.918441E-2</c:v>
                </c:pt>
                <c:pt idx="7252">
                  <c:v>-1.3888889E-2</c:v>
                </c:pt>
                <c:pt idx="7253">
                  <c:v>-1.844898E-2</c:v>
                </c:pt>
                <c:pt idx="7254">
                  <c:v>3.6238981000000003E-2</c:v>
                </c:pt>
                <c:pt idx="7255">
                  <c:v>-2.6890755999999998E-2</c:v>
                </c:pt>
                <c:pt idx="7256">
                  <c:v>-1.3377926E-2</c:v>
                </c:pt>
                <c:pt idx="7257">
                  <c:v>-3.6613269999999998E-3</c:v>
                </c:pt>
                <c:pt idx="7258">
                  <c:v>-6.5975820000000004E-2</c:v>
                </c:pt>
                <c:pt idx="7259">
                  <c:v>6.3492059999999996E-3</c:v>
                </c:pt>
                <c:pt idx="7260">
                  <c:v>0.54791154799999997</c:v>
                </c:pt>
                <c:pt idx="7261">
                  <c:v>-3.6346692E-2</c:v>
                </c:pt>
                <c:pt idx="7262">
                  <c:v>5.2631578999999998E-2</c:v>
                </c:pt>
                <c:pt idx="7263">
                  <c:v>4.5045044999999999E-2</c:v>
                </c:pt>
                <c:pt idx="7264">
                  <c:v>-3.9682540000000002E-2</c:v>
                </c:pt>
                <c:pt idx="7265">
                  <c:v>-0.124204632</c:v>
                </c:pt>
                <c:pt idx="7266">
                  <c:v>5.4135337999999998E-2</c:v>
                </c:pt>
                <c:pt idx="7267">
                  <c:v>-7.0886076000000006E-2</c:v>
                </c:pt>
                <c:pt idx="7268">
                  <c:v>0.30487804899999998</c:v>
                </c:pt>
                <c:pt idx="7269">
                  <c:v>0.15820895500000001</c:v>
                </c:pt>
                <c:pt idx="7270">
                  <c:v>-4.8447205E-2</c:v>
                </c:pt>
                <c:pt idx="7271">
                  <c:v>-5.5247157999999998E-2</c:v>
                </c:pt>
                <c:pt idx="7272">
                  <c:v>-2.5096525000000001E-2</c:v>
                </c:pt>
                <c:pt idx="7273">
                  <c:v>-2.5550034999999999E-2</c:v>
                </c:pt>
                <c:pt idx="7274">
                  <c:v>-6.3694270000000004E-3</c:v>
                </c:pt>
                <c:pt idx="7275">
                  <c:v>6.5466450000000002E-3</c:v>
                </c:pt>
                <c:pt idx="7276">
                  <c:v>6.5482796999999995E-2</c:v>
                </c:pt>
                <c:pt idx="7277">
                  <c:v>-5.6074765999999998E-2</c:v>
                </c:pt>
                <c:pt idx="7278">
                  <c:v>-0.10992529299999999</c:v>
                </c:pt>
                <c:pt idx="7279">
                  <c:v>-5.1764706000000001E-2</c:v>
                </c:pt>
                <c:pt idx="7280">
                  <c:v>3.3057850999999999E-2</c:v>
                </c:pt>
                <c:pt idx="7281">
                  <c:v>1.339784946</c:v>
                </c:pt>
                <c:pt idx="7282">
                  <c:v>4.5763317999999997E-2</c:v>
                </c:pt>
                <c:pt idx="7283">
                  <c:v>0.205508475</c:v>
                </c:pt>
                <c:pt idx="7284">
                  <c:v>1.2758202E-2</c:v>
                </c:pt>
                <c:pt idx="7285">
                  <c:v>3.7851037999999997E-2</c:v>
                </c:pt>
                <c:pt idx="7286">
                  <c:v>-0.147101449</c:v>
                </c:pt>
                <c:pt idx="7287">
                  <c:v>-8.4166227999999996E-2</c:v>
                </c:pt>
                <c:pt idx="7288">
                  <c:v>-3.0827783000000001E-2</c:v>
                </c:pt>
                <c:pt idx="7289">
                  <c:v>3.4043327999999998E-2</c:v>
                </c:pt>
                <c:pt idx="7290">
                  <c:v>-0.01</c:v>
                </c:pt>
                <c:pt idx="7291">
                  <c:v>1.0857760000000001E-3</c:v>
                </c:pt>
                <c:pt idx="7292">
                  <c:v>-5.8738297000000002E-2</c:v>
                </c:pt>
                <c:pt idx="7293">
                  <c:v>-9.5711061E-2</c:v>
                </c:pt>
                <c:pt idx="7294">
                  <c:v>8.8374088000000003E-2</c:v>
                </c:pt>
                <c:pt idx="7295">
                  <c:v>-0.116855204</c:v>
                </c:pt>
                <c:pt idx="7296">
                  <c:v>-4.8602151000000003E-2</c:v>
                </c:pt>
                <c:pt idx="7297">
                  <c:v>4.0661070000000001E-2</c:v>
                </c:pt>
                <c:pt idx="7298">
                  <c:v>1.8745494000000001E-2</c:v>
                </c:pt>
                <c:pt idx="7299">
                  <c:v>1.5416958999999999E-2</c:v>
                </c:pt>
                <c:pt idx="7300">
                  <c:v>5.5571978000000001E-2</c:v>
                </c:pt>
                <c:pt idx="7301">
                  <c:v>-8.2252090000000007E-3</c:v>
                </c:pt>
                <c:pt idx="7302">
                  <c:v>3.4976153000000003E-2</c:v>
                </c:pt>
                <c:pt idx="7303">
                  <c:v>-0.100990099</c:v>
                </c:pt>
                <c:pt idx="7304">
                  <c:v>-3.3862433999999997E-2</c:v>
                </c:pt>
                <c:pt idx="7305">
                  <c:v>-1.4020805000000001E-2</c:v>
                </c:pt>
                <c:pt idx="7306">
                  <c:v>5.4861110999999997E-2</c:v>
                </c:pt>
                <c:pt idx="7307">
                  <c:v>-1.4526315999999999E-2</c:v>
                </c:pt>
                <c:pt idx="7308">
                  <c:v>-1.7055654999999999E-2</c:v>
                </c:pt>
                <c:pt idx="7309">
                  <c:v>-6.1056105999999999E-2</c:v>
                </c:pt>
                <c:pt idx="7310">
                  <c:v>6.036217E-3</c:v>
                </c:pt>
                <c:pt idx="7311">
                  <c:v>-9.4915254000000004E-2</c:v>
                </c:pt>
                <c:pt idx="7312">
                  <c:v>1.2642230000000001E-3</c:v>
                </c:pt>
                <c:pt idx="7313">
                  <c:v>1.7992424E-2</c:v>
                </c:pt>
                <c:pt idx="7314">
                  <c:v>0.14173912999999999</c:v>
                </c:pt>
                <c:pt idx="7315">
                  <c:v>5.3758089000000002E-2</c:v>
                </c:pt>
                <c:pt idx="7316">
                  <c:v>-1.4072164999999999E-2</c:v>
                </c:pt>
                <c:pt idx="7317">
                  <c:v>-3.8645038E-2</c:v>
                </c:pt>
                <c:pt idx="7318">
                  <c:v>5.5810397999999997E-2</c:v>
                </c:pt>
                <c:pt idx="7319">
                  <c:v>9.5214106000000007E-2</c:v>
                </c:pt>
                <c:pt idx="7320">
                  <c:v>-1.7730495999999998E-2</c:v>
                </c:pt>
                <c:pt idx="7321">
                  <c:v>6.7142333999999998E-2</c:v>
                </c:pt>
                <c:pt idx="7322">
                  <c:v>-4.1267943000000001E-2</c:v>
                </c:pt>
                <c:pt idx="7323">
                  <c:v>-4.1165049000000002E-2</c:v>
                </c:pt>
                <c:pt idx="7324">
                  <c:v>1.3676845E-2</c:v>
                </c:pt>
                <c:pt idx="7325">
                  <c:v>-1.4285714E-2</c:v>
                </c:pt>
                <c:pt idx="7326">
                  <c:v>-2.2030650999999998E-2</c:v>
                </c:pt>
                <c:pt idx="7327">
                  <c:v>-2.5000000000000001E-2</c:v>
                </c:pt>
                <c:pt idx="7328">
                  <c:v>-1.4345487000000001E-2</c:v>
                </c:pt>
                <c:pt idx="7329">
                  <c:v>-2.4769585E-2</c:v>
                </c:pt>
                <c:pt idx="7330">
                  <c:v>-3.8043477999999999E-2</c:v>
                </c:pt>
                <c:pt idx="7331">
                  <c:v>-0.182237118</c:v>
                </c:pt>
                <c:pt idx="7332">
                  <c:v>-3.0879601E-2</c:v>
                </c:pt>
                <c:pt idx="7333">
                  <c:v>-8.7601080000000008E-3</c:v>
                </c:pt>
                <c:pt idx="7334">
                  <c:v>3.6540800000000001E-3</c:v>
                </c:pt>
                <c:pt idx="7335">
                  <c:v>3.3208356000000001E-2</c:v>
                </c:pt>
                <c:pt idx="7336">
                  <c:v>5.5503512999999997E-2</c:v>
                </c:pt>
                <c:pt idx="7337">
                  <c:v>2.1739129999999999E-2</c:v>
                </c:pt>
                <c:pt idx="7338">
                  <c:v>0.32757130499999998</c:v>
                </c:pt>
                <c:pt idx="7339">
                  <c:v>9.9212597999999999E-2</c:v>
                </c:pt>
                <c:pt idx="7340">
                  <c:v>-0.11528608</c:v>
                </c:pt>
                <c:pt idx="7341">
                  <c:v>0.100775194</c:v>
                </c:pt>
                <c:pt idx="7342">
                  <c:v>0</c:v>
                </c:pt>
                <c:pt idx="7343">
                  <c:v>-0.13938754</c:v>
                </c:pt>
                <c:pt idx="7344">
                  <c:v>2.8136881999999998E-2</c:v>
                </c:pt>
                <c:pt idx="7345">
                  <c:v>-1.4545455000000001E-2</c:v>
                </c:pt>
                <c:pt idx="7346">
                  <c:v>-1.5035539000000001E-2</c:v>
                </c:pt>
                <c:pt idx="7347">
                  <c:v>-3.2428050000000001E-3</c:v>
                </c:pt>
                <c:pt idx="7348">
                  <c:v>9.1091954000000003E-2</c:v>
                </c:pt>
                <c:pt idx="7349">
                  <c:v>-4.3876566999999998E-2</c:v>
                </c:pt>
                <c:pt idx="7350">
                  <c:v>8.4790210000000005E-2</c:v>
                </c:pt>
                <c:pt idx="7351">
                  <c:v>-4.5671438000000002E-2</c:v>
                </c:pt>
                <c:pt idx="7352">
                  <c:v>-5.2421651999999999E-2</c:v>
                </c:pt>
                <c:pt idx="7353">
                  <c:v>0.108597285</c:v>
                </c:pt>
                <c:pt idx="7354">
                  <c:v>0.28171828199999999</c:v>
                </c:pt>
                <c:pt idx="7355">
                  <c:v>-0.124865447</c:v>
                </c:pt>
                <c:pt idx="7356">
                  <c:v>-7.8926282E-2</c:v>
                </c:pt>
                <c:pt idx="7357">
                  <c:v>5.8278146000000003E-2</c:v>
                </c:pt>
                <c:pt idx="7358">
                  <c:v>1.4955812000000001E-2</c:v>
                </c:pt>
                <c:pt idx="7359">
                  <c:v>7.0135746999999998E-2</c:v>
                </c:pt>
                <c:pt idx="7360">
                  <c:v>-5.9622641999999997E-2</c:v>
                </c:pt>
                <c:pt idx="7361">
                  <c:v>-1.5789474000000001E-2</c:v>
                </c:pt>
                <c:pt idx="7362">
                  <c:v>0.102550478</c:v>
                </c:pt>
                <c:pt idx="7363">
                  <c:v>-3.2625698000000002E-2</c:v>
                </c:pt>
                <c:pt idx="7364">
                  <c:v>1.7128873999999999E-2</c:v>
                </c:pt>
                <c:pt idx="7365">
                  <c:v>0.25756771099999998</c:v>
                </c:pt>
                <c:pt idx="7366">
                  <c:v>0.110429448</c:v>
                </c:pt>
                <c:pt idx="7367">
                  <c:v>-5.0031269999999996E-3</c:v>
                </c:pt>
                <c:pt idx="7368">
                  <c:v>-4.1375291000000002E-2</c:v>
                </c:pt>
                <c:pt idx="7369">
                  <c:v>-1.9565216999999999E-2</c:v>
                </c:pt>
                <c:pt idx="7370">
                  <c:v>2.2421525000000001E-2</c:v>
                </c:pt>
                <c:pt idx="7371">
                  <c:v>7.8389262000000001E-2</c:v>
                </c:pt>
                <c:pt idx="7372">
                  <c:v>3.2380951999999998E-2</c:v>
                </c:pt>
                <c:pt idx="7373">
                  <c:v>-2.8910304000000001E-2</c:v>
                </c:pt>
                <c:pt idx="7374">
                  <c:v>-1.2820513E-2</c:v>
                </c:pt>
                <c:pt idx="7375">
                  <c:v>9.3943139999999994E-2</c:v>
                </c:pt>
                <c:pt idx="7376">
                  <c:v>-2.6298910000000002E-2</c:v>
                </c:pt>
                <c:pt idx="7377">
                  <c:v>1.3513514000000001E-2</c:v>
                </c:pt>
                <c:pt idx="7378">
                  <c:v>5.8743168999999998E-2</c:v>
                </c:pt>
                <c:pt idx="7379">
                  <c:v>-9.8201121000000002E-2</c:v>
                </c:pt>
                <c:pt idx="7380">
                  <c:v>5.0436468999999998E-2</c:v>
                </c:pt>
                <c:pt idx="7381">
                  <c:v>-0.10714285699999999</c:v>
                </c:pt>
                <c:pt idx="7382">
                  <c:v>-2.3232322999999999E-2</c:v>
                </c:pt>
                <c:pt idx="7383">
                  <c:v>2.6116258999999999E-2</c:v>
                </c:pt>
                <c:pt idx="7384">
                  <c:v>-0.16875522100000001</c:v>
                </c:pt>
                <c:pt idx="7385">
                  <c:v>-8.3665339000000005E-2</c:v>
                </c:pt>
                <c:pt idx="7386">
                  <c:v>-3.2357109000000002E-2</c:v>
                </c:pt>
                <c:pt idx="7387">
                  <c:v>0.10979021</c:v>
                </c:pt>
                <c:pt idx="7388">
                  <c:v>4.1346719999999998E-3</c:v>
                </c:pt>
                <c:pt idx="7389">
                  <c:v>6.0606061000000003E-2</c:v>
                </c:pt>
                <c:pt idx="7390">
                  <c:v>2.0140990000000001E-3</c:v>
                </c:pt>
                <c:pt idx="7391">
                  <c:v>-4.1493779999999996E-3</c:v>
                </c:pt>
                <c:pt idx="7392">
                  <c:v>-0.16084716700000001</c:v>
                </c:pt>
                <c:pt idx="7393">
                  <c:v>-7.3412697999999998E-2</c:v>
                </c:pt>
                <c:pt idx="7394">
                  <c:v>-1.1803279E-2</c:v>
                </c:pt>
                <c:pt idx="7395">
                  <c:v>-2.6782608999999999E-2</c:v>
                </c:pt>
                <c:pt idx="7396">
                  <c:v>2.9429075999999998E-2</c:v>
                </c:pt>
                <c:pt idx="7397">
                  <c:v>-2.2805019999999998E-3</c:v>
                </c:pt>
                <c:pt idx="7398">
                  <c:v>6.466877E-2</c:v>
                </c:pt>
                <c:pt idx="7399">
                  <c:v>0.153374233</c:v>
                </c:pt>
                <c:pt idx="7400">
                  <c:v>2.6196146E-2</c:v>
                </c:pt>
                <c:pt idx="7401">
                  <c:v>2.9074216E-2</c:v>
                </c:pt>
                <c:pt idx="7402">
                  <c:v>3.5658909999999999E-3</c:v>
                </c:pt>
                <c:pt idx="7403">
                  <c:v>0</c:v>
                </c:pt>
                <c:pt idx="7404">
                  <c:v>4.9180329999999996E-3</c:v>
                </c:pt>
                <c:pt idx="7405">
                  <c:v>-6.1728399999999998E-3</c:v>
                </c:pt>
                <c:pt idx="7406">
                  <c:v>6.9892472999999997E-2</c:v>
                </c:pt>
                <c:pt idx="7407">
                  <c:v>3.7425150000000001E-3</c:v>
                </c:pt>
                <c:pt idx="7408">
                  <c:v>-9.5975231999999994E-2</c:v>
                </c:pt>
                <c:pt idx="7409">
                  <c:v>0</c:v>
                </c:pt>
                <c:pt idx="7410">
                  <c:v>6.8322979999999997E-3</c:v>
                </c:pt>
                <c:pt idx="7411">
                  <c:v>-2.362949E-2</c:v>
                </c:pt>
                <c:pt idx="7412">
                  <c:v>-9.4117646999999999E-2</c:v>
                </c:pt>
                <c:pt idx="7413">
                  <c:v>-7.5093870000000002E-3</c:v>
                </c:pt>
                <c:pt idx="7414">
                  <c:v>-9.4339622999999997E-2</c:v>
                </c:pt>
                <c:pt idx="7415">
                  <c:v>-8.8041594000000001E-2</c:v>
                </c:pt>
                <c:pt idx="7416">
                  <c:v>4.6885470000000004E-3</c:v>
                </c:pt>
                <c:pt idx="7417">
                  <c:v>-9.6033403000000003E-2</c:v>
                </c:pt>
                <c:pt idx="7418">
                  <c:v>3.3004157999999999E-2</c:v>
                </c:pt>
                <c:pt idx="7419">
                  <c:v>-0.133475328</c:v>
                </c:pt>
                <c:pt idx="7420">
                  <c:v>-0.169254658</c:v>
                </c:pt>
                <c:pt idx="7421">
                  <c:v>-3.5931614000000001E-2</c:v>
                </c:pt>
                <c:pt idx="7422">
                  <c:v>-0.10590355999999999</c:v>
                </c:pt>
                <c:pt idx="7423">
                  <c:v>-0.145239376</c:v>
                </c:pt>
                <c:pt idx="7424">
                  <c:v>2.4171271000000001E-2</c:v>
                </c:pt>
                <c:pt idx="7425">
                  <c:v>1.6314779000000001E-2</c:v>
                </c:pt>
                <c:pt idx="7426">
                  <c:v>-2.9154519E-2</c:v>
                </c:pt>
                <c:pt idx="7427">
                  <c:v>-4.9532200000000004E-3</c:v>
                </c:pt>
                <c:pt idx="7428">
                  <c:v>-5.1896207999999999E-2</c:v>
                </c:pt>
                <c:pt idx="7429">
                  <c:v>-0.21082337300000001</c:v>
                </c:pt>
                <c:pt idx="7430">
                  <c:v>-2.3980814999999999E-2</c:v>
                </c:pt>
                <c:pt idx="7431">
                  <c:v>0.110045662</c:v>
                </c:pt>
                <c:pt idx="7432">
                  <c:v>4.290004E-3</c:v>
                </c:pt>
                <c:pt idx="7433">
                  <c:v>2.2864018999999999E-2</c:v>
                </c:pt>
                <c:pt idx="7434">
                  <c:v>7.9947288000000005E-2</c:v>
                </c:pt>
                <c:pt idx="7435">
                  <c:v>0.13944954100000001</c:v>
                </c:pt>
                <c:pt idx="7436">
                  <c:v>8.4033609999999998E-3</c:v>
                </c:pt>
                <c:pt idx="7437">
                  <c:v>-3.6149312000000003E-2</c:v>
                </c:pt>
                <c:pt idx="7438">
                  <c:v>1.2466306999999999E-2</c:v>
                </c:pt>
                <c:pt idx="7439">
                  <c:v>-1.7857142999999999E-2</c:v>
                </c:pt>
                <c:pt idx="7440">
                  <c:v>-2.3011844E-2</c:v>
                </c:pt>
                <c:pt idx="7441">
                  <c:v>2.8935753000000002E-2</c:v>
                </c:pt>
                <c:pt idx="7442">
                  <c:v>0.108677571</c:v>
                </c:pt>
                <c:pt idx="7443">
                  <c:v>3.6637167999999998E-2</c:v>
                </c:pt>
                <c:pt idx="7444">
                  <c:v>-6.9420339999999997E-3</c:v>
                </c:pt>
                <c:pt idx="7445">
                  <c:v>-0.100443131</c:v>
                </c:pt>
                <c:pt idx="7446">
                  <c:v>0.113812832</c:v>
                </c:pt>
                <c:pt idx="7447">
                  <c:v>-0.117647059</c:v>
                </c:pt>
                <c:pt idx="7448">
                  <c:v>0.128493151</c:v>
                </c:pt>
                <c:pt idx="7449">
                  <c:v>2.7180526999999999E-2</c:v>
                </c:pt>
                <c:pt idx="7450">
                  <c:v>0.455769231</c:v>
                </c:pt>
                <c:pt idx="7451">
                  <c:v>-6.5346534999999997E-2</c:v>
                </c:pt>
                <c:pt idx="7452">
                  <c:v>2.0791415000000001E-2</c:v>
                </c:pt>
                <c:pt idx="7453">
                  <c:v>-3.7589637000000002E-2</c:v>
                </c:pt>
                <c:pt idx="7454">
                  <c:v>-1.8976897999999999E-2</c:v>
                </c:pt>
                <c:pt idx="7455">
                  <c:v>-7.1480143999999995E-2</c:v>
                </c:pt>
                <c:pt idx="7456">
                  <c:v>0.20168067200000001</c:v>
                </c:pt>
                <c:pt idx="7457">
                  <c:v>-2.0833332999999999E-2</c:v>
                </c:pt>
                <c:pt idx="7458">
                  <c:v>-3.3802816999999999E-2</c:v>
                </c:pt>
                <c:pt idx="7459">
                  <c:v>0.19800884999999999</c:v>
                </c:pt>
                <c:pt idx="7460">
                  <c:v>3.584229E-3</c:v>
                </c:pt>
                <c:pt idx="7461">
                  <c:v>-6.2068966000000003E-2</c:v>
                </c:pt>
                <c:pt idx="7462">
                  <c:v>2.7435609999999999E-2</c:v>
                </c:pt>
                <c:pt idx="7463">
                  <c:v>-5.7803469999999999E-3</c:v>
                </c:pt>
                <c:pt idx="7464">
                  <c:v>1.5937732E-2</c:v>
                </c:pt>
                <c:pt idx="7465">
                  <c:v>-3.9170507E-2</c:v>
                </c:pt>
                <c:pt idx="7466">
                  <c:v>-1.5165583E-2</c:v>
                </c:pt>
                <c:pt idx="7467">
                  <c:v>-1.6005122E-2</c:v>
                </c:pt>
                <c:pt idx="7468">
                  <c:v>-4.4303800000000003E-3</c:v>
                </c:pt>
                <c:pt idx="7469">
                  <c:v>0.19551934800000001</c:v>
                </c:pt>
                <c:pt idx="7470">
                  <c:v>2.0960698999999999E-2</c:v>
                </c:pt>
                <c:pt idx="7471">
                  <c:v>0.180952381</c:v>
                </c:pt>
                <c:pt idx="7472">
                  <c:v>-4.1384499999999998E-2</c:v>
                </c:pt>
                <c:pt idx="7473">
                  <c:v>1.5243902E-2</c:v>
                </c:pt>
                <c:pt idx="7474">
                  <c:v>2.4761905000000001E-2</c:v>
                </c:pt>
                <c:pt idx="7475">
                  <c:v>1.6895062999999998E-2</c:v>
                </c:pt>
                <c:pt idx="7476">
                  <c:v>8.3333332999999996E-2</c:v>
                </c:pt>
                <c:pt idx="7477">
                  <c:v>-2.8218013E-2</c:v>
                </c:pt>
                <c:pt idx="7478">
                  <c:v>-4.8216976000000002E-2</c:v>
                </c:pt>
                <c:pt idx="7479">
                  <c:v>-1.1482255E-2</c:v>
                </c:pt>
                <c:pt idx="7480">
                  <c:v>-3.4543669999999999E-2</c:v>
                </c:pt>
                <c:pt idx="7481">
                  <c:v>-5.5066078999999997E-2</c:v>
                </c:pt>
                <c:pt idx="7482">
                  <c:v>-6.5588499999999994E-2</c:v>
                </c:pt>
                <c:pt idx="7483">
                  <c:v>0.14206896599999999</c:v>
                </c:pt>
                <c:pt idx="7484">
                  <c:v>-1.510574E-3</c:v>
                </c:pt>
                <c:pt idx="7485">
                  <c:v>7.5120862999999996E-2</c:v>
                </c:pt>
                <c:pt idx="7486">
                  <c:v>2.3803856000000002E-2</c:v>
                </c:pt>
                <c:pt idx="7487">
                  <c:v>0.119926507</c:v>
                </c:pt>
                <c:pt idx="7488">
                  <c:v>-0.144061303</c:v>
                </c:pt>
                <c:pt idx="7489">
                  <c:v>-2.3627519E-2</c:v>
                </c:pt>
                <c:pt idx="7490">
                  <c:v>0.100108814</c:v>
                </c:pt>
                <c:pt idx="7491">
                  <c:v>-4.2382588999999998E-2</c:v>
                </c:pt>
                <c:pt idx="7492">
                  <c:v>-0.16037037000000001</c:v>
                </c:pt>
                <c:pt idx="7493">
                  <c:v>-3.4749034999999998E-2</c:v>
                </c:pt>
                <c:pt idx="7494">
                  <c:v>6.2893082000000003E-2</c:v>
                </c:pt>
                <c:pt idx="7495">
                  <c:v>2.8750000000000001E-2</c:v>
                </c:pt>
                <c:pt idx="7496">
                  <c:v>9.8662977999999998E-2</c:v>
                </c:pt>
                <c:pt idx="7497">
                  <c:v>-2.5624999999999998E-2</c:v>
                </c:pt>
                <c:pt idx="7498">
                  <c:v>4.2704626000000002E-2</c:v>
                </c:pt>
                <c:pt idx="7499">
                  <c:v>4.0375586999999998E-2</c:v>
                </c:pt>
                <c:pt idx="7500">
                  <c:v>-0.303232999</c:v>
                </c:pt>
                <c:pt idx="7501">
                  <c:v>-5.4671280000000003E-2</c:v>
                </c:pt>
                <c:pt idx="7502">
                  <c:v>-0.161057692</c:v>
                </c:pt>
                <c:pt idx="7503">
                  <c:v>1.692399E-2</c:v>
                </c:pt>
                <c:pt idx="7504">
                  <c:v>-1.836467E-2</c:v>
                </c:pt>
                <c:pt idx="7505">
                  <c:v>-4.6439627999999997E-2</c:v>
                </c:pt>
                <c:pt idx="7506">
                  <c:v>-0.118387909</c:v>
                </c:pt>
                <c:pt idx="7507">
                  <c:v>-1.5837104000000001E-2</c:v>
                </c:pt>
                <c:pt idx="7508">
                  <c:v>6.0753341000000002E-2</c:v>
                </c:pt>
                <c:pt idx="7509">
                  <c:v>-3.7735849999999999E-3</c:v>
                </c:pt>
                <c:pt idx="7510">
                  <c:v>-4.5561665000000001E-2</c:v>
                </c:pt>
                <c:pt idx="7511">
                  <c:v>1.8704075000000001E-2</c:v>
                </c:pt>
                <c:pt idx="7512">
                  <c:v>-2.1781789999999999E-2</c:v>
                </c:pt>
                <c:pt idx="7513">
                  <c:v>1.6531962000000001E-2</c:v>
                </c:pt>
                <c:pt idx="7514">
                  <c:v>1.2295082000000001E-2</c:v>
                </c:pt>
                <c:pt idx="7515">
                  <c:v>5.6818179999999999E-3</c:v>
                </c:pt>
                <c:pt idx="7516">
                  <c:v>8.2417580000000001E-3</c:v>
                </c:pt>
                <c:pt idx="7517">
                  <c:v>0.106299213</c:v>
                </c:pt>
                <c:pt idx="7518">
                  <c:v>-9.4611269999999997E-3</c:v>
                </c:pt>
                <c:pt idx="7519">
                  <c:v>-5.2301254999999998E-2</c:v>
                </c:pt>
                <c:pt idx="7520">
                  <c:v>9.7701149000000001E-2</c:v>
                </c:pt>
                <c:pt idx="7521">
                  <c:v>0.123578695</c:v>
                </c:pt>
                <c:pt idx="7522">
                  <c:v>5.9711977999999999E-2</c:v>
                </c:pt>
                <c:pt idx="7523">
                  <c:v>0.10756972099999999</c:v>
                </c:pt>
                <c:pt idx="7524">
                  <c:v>7.2727299999999996E-4</c:v>
                </c:pt>
                <c:pt idx="7525">
                  <c:v>0.31333333299999999</c:v>
                </c:pt>
                <c:pt idx="7526">
                  <c:v>-5.0331125999999997E-2</c:v>
                </c:pt>
                <c:pt idx="7527">
                  <c:v>1.8227008999999999E-2</c:v>
                </c:pt>
                <c:pt idx="7528">
                  <c:v>1.8163265000000001E-2</c:v>
                </c:pt>
                <c:pt idx="7529">
                  <c:v>-2.7027026999999999E-2</c:v>
                </c:pt>
                <c:pt idx="7530">
                  <c:v>5.448505E-2</c:v>
                </c:pt>
                <c:pt idx="7531">
                  <c:v>-0.158279963</c:v>
                </c:pt>
                <c:pt idx="7532">
                  <c:v>-9.9759035999999995E-2</c:v>
                </c:pt>
                <c:pt idx="7533">
                  <c:v>4.1280061E-2</c:v>
                </c:pt>
                <c:pt idx="7534">
                  <c:v>-2.5403609000000001E-2</c:v>
                </c:pt>
                <c:pt idx="7535">
                  <c:v>2.7272727E-2</c:v>
                </c:pt>
                <c:pt idx="7536">
                  <c:v>2.4885238E-2</c:v>
                </c:pt>
                <c:pt idx="7537">
                  <c:v>-0.12045319</c:v>
                </c:pt>
                <c:pt idx="7538">
                  <c:v>-5.6165267999999997E-2</c:v>
                </c:pt>
                <c:pt idx="7539">
                  <c:v>-0.24444444400000001</c:v>
                </c:pt>
                <c:pt idx="7540">
                  <c:v>-8.1306017999999994E-2</c:v>
                </c:pt>
                <c:pt idx="7541">
                  <c:v>0.22577319600000001</c:v>
                </c:pt>
                <c:pt idx="7542">
                  <c:v>1.0881594E-2</c:v>
                </c:pt>
                <c:pt idx="7543">
                  <c:v>-5.3079178999999997E-2</c:v>
                </c:pt>
                <c:pt idx="7544">
                  <c:v>-4.1471049000000003E-2</c:v>
                </c:pt>
                <c:pt idx="7545">
                  <c:v>-5.6595684E-2</c:v>
                </c:pt>
                <c:pt idx="7546">
                  <c:v>0.33156639300000001</c:v>
                </c:pt>
                <c:pt idx="7547">
                  <c:v>5.0533410000000003E-3</c:v>
                </c:pt>
                <c:pt idx="7548">
                  <c:v>-2.1138912999999999E-2</c:v>
                </c:pt>
                <c:pt idx="7549">
                  <c:v>1.3127854E-2</c:v>
                </c:pt>
                <c:pt idx="7550">
                  <c:v>-3.8840263E-2</c:v>
                </c:pt>
                <c:pt idx="7551">
                  <c:v>-2.1739129999999999E-2</c:v>
                </c:pt>
                <c:pt idx="7552">
                  <c:v>0.13377777800000001</c:v>
                </c:pt>
                <c:pt idx="7553">
                  <c:v>9.9642310000000005E-3</c:v>
                </c:pt>
                <c:pt idx="7554">
                  <c:v>9.375E-2</c:v>
                </c:pt>
                <c:pt idx="7555">
                  <c:v>2.4305555999999999E-2</c:v>
                </c:pt>
                <c:pt idx="7556">
                  <c:v>-7.8750000000000001E-2</c:v>
                </c:pt>
                <c:pt idx="7557">
                  <c:v>4.4359949999999999E-3</c:v>
                </c:pt>
                <c:pt idx="7558">
                  <c:v>0.133317876</c:v>
                </c:pt>
                <c:pt idx="7559">
                  <c:v>1.7882690000000001E-3</c:v>
                </c:pt>
                <c:pt idx="7560">
                  <c:v>5.5865919999999996E-3</c:v>
                </c:pt>
                <c:pt idx="7561">
                  <c:v>-1.4814815E-2</c:v>
                </c:pt>
                <c:pt idx="7562">
                  <c:v>-3.6944695999999999E-2</c:v>
                </c:pt>
                <c:pt idx="7563">
                  <c:v>-7.8189300000000003E-2</c:v>
                </c:pt>
                <c:pt idx="7564">
                  <c:v>0.136823425</c:v>
                </c:pt>
                <c:pt idx="7565">
                  <c:v>-3.802589E-2</c:v>
                </c:pt>
                <c:pt idx="7566">
                  <c:v>-2.9052875999999998E-2</c:v>
                </c:pt>
                <c:pt idx="7567">
                  <c:v>-0.16349809900000001</c:v>
                </c:pt>
                <c:pt idx="7568">
                  <c:v>-9.1282519999999999E-3</c:v>
                </c:pt>
                <c:pt idx="7569">
                  <c:v>-6.5120070000000002E-3</c:v>
                </c:pt>
                <c:pt idx="7570">
                  <c:v>-0.10657095499999999</c:v>
                </c:pt>
                <c:pt idx="7571">
                  <c:v>-0.10326087</c:v>
                </c:pt>
                <c:pt idx="7572">
                  <c:v>-9.1858038000000003E-2</c:v>
                </c:pt>
                <c:pt idx="7573">
                  <c:v>4.3969848999999998E-2</c:v>
                </c:pt>
                <c:pt idx="7574">
                  <c:v>0</c:v>
                </c:pt>
                <c:pt idx="7575">
                  <c:v>-5.6497199999999996E-4</c:v>
                </c:pt>
                <c:pt idx="7576">
                  <c:v>-2.630006E-2</c:v>
                </c:pt>
                <c:pt idx="7577">
                  <c:v>5.5741074000000002E-2</c:v>
                </c:pt>
                <c:pt idx="7578">
                  <c:v>-5.5970148999999997E-2</c:v>
                </c:pt>
                <c:pt idx="7579">
                  <c:v>9.1851851999999998E-2</c:v>
                </c:pt>
                <c:pt idx="7580">
                  <c:v>2.3626373999999999E-2</c:v>
                </c:pt>
                <c:pt idx="7581">
                  <c:v>0.108841141</c:v>
                </c:pt>
                <c:pt idx="7582">
                  <c:v>-0.14171122999999999</c:v>
                </c:pt>
                <c:pt idx="7583">
                  <c:v>-9.1304347999999994E-2</c:v>
                </c:pt>
                <c:pt idx="7584">
                  <c:v>4.8009367999999997E-2</c:v>
                </c:pt>
                <c:pt idx="7585">
                  <c:v>-2.5020849999999998E-3</c:v>
                </c:pt>
                <c:pt idx="7586">
                  <c:v>-7.3953235000000006E-2</c:v>
                </c:pt>
                <c:pt idx="7587">
                  <c:v>2.739726E-2</c:v>
                </c:pt>
                <c:pt idx="7588">
                  <c:v>7.0110700999999997E-2</c:v>
                </c:pt>
                <c:pt idx="7589">
                  <c:v>4.9751244E-2</c:v>
                </c:pt>
                <c:pt idx="7590">
                  <c:v>0.188235294</c:v>
                </c:pt>
                <c:pt idx="7591">
                  <c:v>7.1186441000000003E-2</c:v>
                </c:pt>
                <c:pt idx="7592">
                  <c:v>2.995008E-3</c:v>
                </c:pt>
                <c:pt idx="7593">
                  <c:v>1.7692308E-2</c:v>
                </c:pt>
                <c:pt idx="7594">
                  <c:v>5.8300394999999998E-2</c:v>
                </c:pt>
                <c:pt idx="7595">
                  <c:v>4.0634291000000003E-2</c:v>
                </c:pt>
                <c:pt idx="7596">
                  <c:v>-7.7591972999999995E-2</c:v>
                </c:pt>
                <c:pt idx="7597">
                  <c:v>-3.3918837E-2</c:v>
                </c:pt>
                <c:pt idx="7598">
                  <c:v>-0.10901259100000001</c:v>
                </c:pt>
                <c:pt idx="7599">
                  <c:v>5.4447760999999997E-2</c:v>
                </c:pt>
                <c:pt idx="7600">
                  <c:v>-4.3426531999999997E-2</c:v>
                </c:pt>
                <c:pt idx="7601">
                  <c:v>6.7313916000000001E-2</c:v>
                </c:pt>
                <c:pt idx="7602">
                  <c:v>-6.7024129999999999E-3</c:v>
                </c:pt>
                <c:pt idx="7603">
                  <c:v>7.0072489000000002E-2</c:v>
                </c:pt>
                <c:pt idx="7604">
                  <c:v>1.7971759E-2</c:v>
                </c:pt>
                <c:pt idx="7605">
                  <c:v>-3.7472212999999997E-2</c:v>
                </c:pt>
                <c:pt idx="7606">
                  <c:v>3.4727144000000001E-2</c:v>
                </c:pt>
                <c:pt idx="7607">
                  <c:v>-4.8222566000000001E-2</c:v>
                </c:pt>
                <c:pt idx="7608">
                  <c:v>-3.5478547999999999E-2</c:v>
                </c:pt>
                <c:pt idx="7609">
                  <c:v>-1.6770354000000001E-2</c:v>
                </c:pt>
                <c:pt idx="7610">
                  <c:v>-3.5335689000000003E-2</c:v>
                </c:pt>
                <c:pt idx="7611">
                  <c:v>-1.4492754E-2</c:v>
                </c:pt>
                <c:pt idx="7612">
                  <c:v>0.11639097700000001</c:v>
                </c:pt>
                <c:pt idx="7613">
                  <c:v>-6.3670411999999996E-2</c:v>
                </c:pt>
                <c:pt idx="7614">
                  <c:v>0.180185759</c:v>
                </c:pt>
                <c:pt idx="7615">
                  <c:v>-7.5757580000000001E-3</c:v>
                </c:pt>
                <c:pt idx="7616">
                  <c:v>0.20464601800000001</c:v>
                </c:pt>
                <c:pt idx="7617">
                  <c:v>-6.1490897000000003E-2</c:v>
                </c:pt>
                <c:pt idx="7618">
                  <c:v>-9.5490720000000005E-3</c:v>
                </c:pt>
                <c:pt idx="7619">
                  <c:v>-6.9804335999999995E-2</c:v>
                </c:pt>
                <c:pt idx="7620">
                  <c:v>-0.12721358899999999</c:v>
                </c:pt>
                <c:pt idx="7621">
                  <c:v>8.4745759999999993E-3</c:v>
                </c:pt>
                <c:pt idx="7622">
                  <c:v>2.7502749999999999E-2</c:v>
                </c:pt>
                <c:pt idx="7623">
                  <c:v>-5.231037E-3</c:v>
                </c:pt>
                <c:pt idx="7624">
                  <c:v>6.4969061999999994E-2</c:v>
                </c:pt>
                <c:pt idx="7625">
                  <c:v>-0.298880276</c:v>
                </c:pt>
                <c:pt idx="7626">
                  <c:v>0.135876841</c:v>
                </c:pt>
                <c:pt idx="7627">
                  <c:v>-5.4438186999999999E-2</c:v>
                </c:pt>
                <c:pt idx="7628">
                  <c:v>-1.2213740000000001E-2</c:v>
                </c:pt>
                <c:pt idx="7629">
                  <c:v>-2.2501907000000002E-2</c:v>
                </c:pt>
                <c:pt idx="7630">
                  <c:v>-7.2611465E-2</c:v>
                </c:pt>
                <c:pt idx="7631">
                  <c:v>0.127659574</c:v>
                </c:pt>
                <c:pt idx="7632">
                  <c:v>5.8191584999999997E-2</c:v>
                </c:pt>
                <c:pt idx="7633">
                  <c:v>-0.23408488099999999</c:v>
                </c:pt>
                <c:pt idx="7634">
                  <c:v>3.6809816000000002E-2</c:v>
                </c:pt>
                <c:pt idx="7635">
                  <c:v>7.3059361000000003E-2</c:v>
                </c:pt>
                <c:pt idx="7636">
                  <c:v>-2.0551969999999999E-3</c:v>
                </c:pt>
                <c:pt idx="7637">
                  <c:v>6.0358890999999998E-2</c:v>
                </c:pt>
                <c:pt idx="7638">
                  <c:v>-2.9718136999999999E-2</c:v>
                </c:pt>
                <c:pt idx="7639">
                  <c:v>-2.6743467999999999E-2</c:v>
                </c:pt>
                <c:pt idx="7640">
                  <c:v>-1.3340744999999999E-2</c:v>
                </c:pt>
                <c:pt idx="7641">
                  <c:v>-0.111936832</c:v>
                </c:pt>
                <c:pt idx="7642">
                  <c:v>-6.1531842000000003E-2</c:v>
                </c:pt>
                <c:pt idx="7643">
                  <c:v>2.8571429999999999E-3</c:v>
                </c:pt>
                <c:pt idx="7644">
                  <c:v>7.2216649999999993E-2</c:v>
                </c:pt>
                <c:pt idx="7645">
                  <c:v>-1.6214025E-2</c:v>
                </c:pt>
                <c:pt idx="7646">
                  <c:v>2.1276595999999998E-2</c:v>
                </c:pt>
                <c:pt idx="7647">
                  <c:v>0</c:v>
                </c:pt>
                <c:pt idx="7648">
                  <c:v>-2.4559193999999999E-2</c:v>
                </c:pt>
                <c:pt idx="7649">
                  <c:v>9.0547264000000002E-2</c:v>
                </c:pt>
                <c:pt idx="7650">
                  <c:v>0.121621622</c:v>
                </c:pt>
                <c:pt idx="7651">
                  <c:v>0.20662347</c:v>
                </c:pt>
                <c:pt idx="7652">
                  <c:v>-3.0800000000000001E-2</c:v>
                </c:pt>
                <c:pt idx="7653">
                  <c:v>5.2348337000000002E-2</c:v>
                </c:pt>
                <c:pt idx="7654">
                  <c:v>7.3684210999999999E-2</c:v>
                </c:pt>
                <c:pt idx="7655">
                  <c:v>9.5652174000000006E-2</c:v>
                </c:pt>
                <c:pt idx="7656">
                  <c:v>8.8093323000000001E-2</c:v>
                </c:pt>
                <c:pt idx="7657">
                  <c:v>-0.31828242600000001</c:v>
                </c:pt>
                <c:pt idx="7658">
                  <c:v>-6.6251415999999994E-2</c:v>
                </c:pt>
                <c:pt idx="7659">
                  <c:v>6.7532467999999998E-2</c:v>
                </c:pt>
                <c:pt idx="7660">
                  <c:v>-7.1932299000000005E-2</c:v>
                </c:pt>
                <c:pt idx="7661">
                  <c:v>3.5128809999999998E-3</c:v>
                </c:pt>
                <c:pt idx="7662">
                  <c:v>-4.0441176000000002E-2</c:v>
                </c:pt>
                <c:pt idx="7663">
                  <c:v>1.4166667000000001E-2</c:v>
                </c:pt>
                <c:pt idx="7664">
                  <c:v>0.117098006</c:v>
                </c:pt>
                <c:pt idx="7665">
                  <c:v>2.2522520000000002E-3</c:v>
                </c:pt>
                <c:pt idx="7666">
                  <c:v>-9.0909090999999997E-2</c:v>
                </c:pt>
                <c:pt idx="7667">
                  <c:v>-0.10258738100000001</c:v>
                </c:pt>
                <c:pt idx="7668">
                  <c:v>8.5271317999999999E-2</c:v>
                </c:pt>
                <c:pt idx="7669">
                  <c:v>1.7847337000000001E-2</c:v>
                </c:pt>
                <c:pt idx="7670">
                  <c:v>4.8034934000000001E-2</c:v>
                </c:pt>
                <c:pt idx="7671">
                  <c:v>-0.200767263</c:v>
                </c:pt>
                <c:pt idx="7672">
                  <c:v>0.12086029700000001</c:v>
                </c:pt>
                <c:pt idx="7673">
                  <c:v>7.8688524999999995E-2</c:v>
                </c:pt>
                <c:pt idx="7674">
                  <c:v>-1.3953488E-2</c:v>
                </c:pt>
                <c:pt idx="7675">
                  <c:v>5.3999999999999999E-2</c:v>
                </c:pt>
                <c:pt idx="7676">
                  <c:v>-0.49235580299999998</c:v>
                </c:pt>
                <c:pt idx="7677">
                  <c:v>-2.7877055000000001E-2</c:v>
                </c:pt>
                <c:pt idx="7678">
                  <c:v>2.4896266E-2</c:v>
                </c:pt>
                <c:pt idx="7679">
                  <c:v>6.0557129999999999E-3</c:v>
                </c:pt>
                <c:pt idx="7680">
                  <c:v>7.8125E-3</c:v>
                </c:pt>
                <c:pt idx="7681">
                  <c:v>-0.23749999999999999</c:v>
                </c:pt>
                <c:pt idx="7682">
                  <c:v>-3.222342E-3</c:v>
                </c:pt>
                <c:pt idx="7683">
                  <c:v>-2.1241288000000001E-2</c:v>
                </c:pt>
                <c:pt idx="7684">
                  <c:v>2.9943503E-2</c:v>
                </c:pt>
                <c:pt idx="7685">
                  <c:v>2.5089606E-2</c:v>
                </c:pt>
                <c:pt idx="7686">
                  <c:v>6.0557129999999999E-3</c:v>
                </c:pt>
                <c:pt idx="7687">
                  <c:v>-0.19951338199999999</c:v>
                </c:pt>
                <c:pt idx="7688">
                  <c:v>-5.8872305E-2</c:v>
                </c:pt>
                <c:pt idx="7689">
                  <c:v>0.18906942400000001</c:v>
                </c:pt>
                <c:pt idx="7690">
                  <c:v>1.4749999999999999E-2</c:v>
                </c:pt>
                <c:pt idx="7691">
                  <c:v>2.6760563000000001E-2</c:v>
                </c:pt>
                <c:pt idx="7692">
                  <c:v>5.3691279999999999E-3</c:v>
                </c:pt>
                <c:pt idx="7693">
                  <c:v>0</c:v>
                </c:pt>
                <c:pt idx="7694">
                  <c:v>-0.10639112100000001</c:v>
                </c:pt>
                <c:pt idx="7695">
                  <c:v>4.8375950000000001E-3</c:v>
                </c:pt>
                <c:pt idx="7696">
                  <c:v>-7.3856975000000005E-2</c:v>
                </c:pt>
                <c:pt idx="7697">
                  <c:v>3.125E-2</c:v>
                </c:pt>
                <c:pt idx="7698">
                  <c:v>6.1090908999999999E-2</c:v>
                </c:pt>
                <c:pt idx="7699">
                  <c:v>-7.9847908999999995E-2</c:v>
                </c:pt>
                <c:pt idx="7700">
                  <c:v>7.03125E-2</c:v>
                </c:pt>
                <c:pt idx="7701">
                  <c:v>-5.2890528999999999E-2</c:v>
                </c:pt>
                <c:pt idx="7702">
                  <c:v>-0.17201620400000001</c:v>
                </c:pt>
                <c:pt idx="7703">
                  <c:v>-0.10305882399999999</c:v>
                </c:pt>
                <c:pt idx="7704">
                  <c:v>1.8181817999999999E-2</c:v>
                </c:pt>
                <c:pt idx="7705">
                  <c:v>4.1747573000000003E-2</c:v>
                </c:pt>
                <c:pt idx="7706">
                  <c:v>9.4948265000000004E-2</c:v>
                </c:pt>
                <c:pt idx="7707">
                  <c:v>3.3945271999999999E-2</c:v>
                </c:pt>
                <c:pt idx="7708">
                  <c:v>0.186390533</c:v>
                </c:pt>
                <c:pt idx="7709">
                  <c:v>-4.3341209999999998E-3</c:v>
                </c:pt>
                <c:pt idx="7710">
                  <c:v>-2.3310414000000002E-2</c:v>
                </c:pt>
                <c:pt idx="7711">
                  <c:v>-6.9512862999999994E-2</c:v>
                </c:pt>
                <c:pt idx="7712">
                  <c:v>-4.5419554000000001E-2</c:v>
                </c:pt>
                <c:pt idx="7713">
                  <c:v>7.1248105000000006E-2</c:v>
                </c:pt>
                <c:pt idx="7714">
                  <c:v>3.0344828000000001E-2</c:v>
                </c:pt>
                <c:pt idx="7715">
                  <c:v>0.107246377</c:v>
                </c:pt>
                <c:pt idx="7716">
                  <c:v>-3.8333332999999997E-2</c:v>
                </c:pt>
                <c:pt idx="7717">
                  <c:v>-3.9273440999999999E-2</c:v>
                </c:pt>
                <c:pt idx="7718">
                  <c:v>-7.5757580000000001E-3</c:v>
                </c:pt>
                <c:pt idx="7719">
                  <c:v>0</c:v>
                </c:pt>
                <c:pt idx="7720">
                  <c:v>6.1585839999999999E-3</c:v>
                </c:pt>
                <c:pt idx="7721">
                  <c:v>1.3526842000000001E-2</c:v>
                </c:pt>
                <c:pt idx="7722">
                  <c:v>-2.0289854999999999E-2</c:v>
                </c:pt>
                <c:pt idx="7723">
                  <c:v>7.2727272999999995E-2</c:v>
                </c:pt>
                <c:pt idx="7724">
                  <c:v>-2.0833332999999999E-2</c:v>
                </c:pt>
                <c:pt idx="7725">
                  <c:v>0.105759162</c:v>
                </c:pt>
                <c:pt idx="7726">
                  <c:v>-7.6006806999999996E-2</c:v>
                </c:pt>
                <c:pt idx="7727">
                  <c:v>4.5221842999999998E-2</c:v>
                </c:pt>
                <c:pt idx="7728">
                  <c:v>-0.124695864</c:v>
                </c:pt>
                <c:pt idx="7729">
                  <c:v>8.9965398000000002E-2</c:v>
                </c:pt>
                <c:pt idx="7730">
                  <c:v>1.270903E-2</c:v>
                </c:pt>
                <c:pt idx="7731">
                  <c:v>-2.0935960999999999E-2</c:v>
                </c:pt>
                <c:pt idx="7732">
                  <c:v>-4.2783263000000002E-2</c:v>
                </c:pt>
                <c:pt idx="7733">
                  <c:v>1.0565569E-2</c:v>
                </c:pt>
                <c:pt idx="7734">
                  <c:v>8.8105730000000004E-3</c:v>
                </c:pt>
                <c:pt idx="7735">
                  <c:v>-0.110888889</c:v>
                </c:pt>
                <c:pt idx="7736">
                  <c:v>-1.5658363000000002E-2</c:v>
                </c:pt>
                <c:pt idx="7737">
                  <c:v>5.3639846999999997E-2</c:v>
                </c:pt>
                <c:pt idx="7738">
                  <c:v>0.15972588300000001</c:v>
                </c:pt>
                <c:pt idx="7739">
                  <c:v>-0.13552444699999999</c:v>
                </c:pt>
                <c:pt idx="7740">
                  <c:v>-2.3142856999999999E-2</c:v>
                </c:pt>
                <c:pt idx="7741">
                  <c:v>-4.7412089999999997E-3</c:v>
                </c:pt>
                <c:pt idx="7742">
                  <c:v>-0.115805356</c:v>
                </c:pt>
                <c:pt idx="7743">
                  <c:v>1.0261194E-2</c:v>
                </c:pt>
                <c:pt idx="7744">
                  <c:v>-1.608148E-3</c:v>
                </c:pt>
                <c:pt idx="7745">
                  <c:v>3.9828429999999998E-3</c:v>
                </c:pt>
                <c:pt idx="7746">
                  <c:v>-2.1499999999999998E-2</c:v>
                </c:pt>
                <c:pt idx="7747">
                  <c:v>6.2790297999999994E-2</c:v>
                </c:pt>
                <c:pt idx="7748">
                  <c:v>9.6374479999999998E-3</c:v>
                </c:pt>
                <c:pt idx="7749">
                  <c:v>-2.5306445E-2</c:v>
                </c:pt>
                <c:pt idx="7750">
                  <c:v>-1.8881118999999998E-2</c:v>
                </c:pt>
                <c:pt idx="7751">
                  <c:v>0.156357844</c:v>
                </c:pt>
                <c:pt idx="7752">
                  <c:v>6.1600000000000002E-2</c:v>
                </c:pt>
                <c:pt idx="7753">
                  <c:v>-4.2115573000000003E-2</c:v>
                </c:pt>
                <c:pt idx="7754">
                  <c:v>8.0515299999999997E-4</c:v>
                </c:pt>
                <c:pt idx="7755">
                  <c:v>-5.6761269000000003E-2</c:v>
                </c:pt>
                <c:pt idx="7756">
                  <c:v>3.1168831000000001E-2</c:v>
                </c:pt>
                <c:pt idx="7757">
                  <c:v>2.4390243999999998E-2</c:v>
                </c:pt>
                <c:pt idx="7758">
                  <c:v>-8.8468578000000006E-2</c:v>
                </c:pt>
                <c:pt idx="7759">
                  <c:v>-2.0958083999999998E-2</c:v>
                </c:pt>
                <c:pt idx="7760">
                  <c:v>0.13589425899999999</c:v>
                </c:pt>
                <c:pt idx="7761">
                  <c:v>-0.108216433</c:v>
                </c:pt>
                <c:pt idx="7762">
                  <c:v>-1.6832339000000002E-2</c:v>
                </c:pt>
                <c:pt idx="7763">
                  <c:v>-8.3902438999999995E-2</c:v>
                </c:pt>
                <c:pt idx="7764">
                  <c:v>-4.0503090000000002E-3</c:v>
                </c:pt>
                <c:pt idx="7765">
                  <c:v>-8.9552200000000005E-4</c:v>
                </c:pt>
                <c:pt idx="7766">
                  <c:v>-0.151503006</c:v>
                </c:pt>
                <c:pt idx="7767">
                  <c:v>0.16100094400000001</c:v>
                </c:pt>
                <c:pt idx="7768">
                  <c:v>3.5209234999999998E-2</c:v>
                </c:pt>
                <c:pt idx="7769">
                  <c:v>-1.965602E-2</c:v>
                </c:pt>
                <c:pt idx="7770">
                  <c:v>-4.7635484999999998E-2</c:v>
                </c:pt>
                <c:pt idx="7771">
                  <c:v>-5.3859964000000003E-2</c:v>
                </c:pt>
                <c:pt idx="7772">
                  <c:v>-0.120795107</c:v>
                </c:pt>
                <c:pt idx="7773">
                  <c:v>7.9112876999999998E-2</c:v>
                </c:pt>
                <c:pt idx="7774">
                  <c:v>-4.9916810000000004E-3</c:v>
                </c:pt>
                <c:pt idx="7775">
                  <c:v>0.11780303</c:v>
                </c:pt>
                <c:pt idx="7776">
                  <c:v>-8.1300810000000008E-3</c:v>
                </c:pt>
                <c:pt idx="7777">
                  <c:v>0.175349428</c:v>
                </c:pt>
                <c:pt idx="7778">
                  <c:v>-6.6735643999999997E-2</c:v>
                </c:pt>
                <c:pt idx="7779">
                  <c:v>-0.143906021</c:v>
                </c:pt>
                <c:pt idx="7780">
                  <c:v>3.4108530000000001E-3</c:v>
                </c:pt>
                <c:pt idx="7781">
                  <c:v>-1.4666667E-2</c:v>
                </c:pt>
                <c:pt idx="7782">
                  <c:v>9.5549737999999995E-2</c:v>
                </c:pt>
                <c:pt idx="7783">
                  <c:v>5.6841769E-2</c:v>
                </c:pt>
                <c:pt idx="7784">
                  <c:v>8.8709677000000001E-2</c:v>
                </c:pt>
                <c:pt idx="7785">
                  <c:v>1.1926059999999999E-3</c:v>
                </c:pt>
                <c:pt idx="7786">
                  <c:v>2.4E-2</c:v>
                </c:pt>
                <c:pt idx="7787">
                  <c:v>3.4294052999999998E-2</c:v>
                </c:pt>
                <c:pt idx="7788">
                  <c:v>-1.6908212999999998E-2</c:v>
                </c:pt>
                <c:pt idx="7789">
                  <c:v>6.4213564000000001E-2</c:v>
                </c:pt>
                <c:pt idx="7790">
                  <c:v>3.1737639999999999E-3</c:v>
                </c:pt>
                <c:pt idx="7791">
                  <c:v>3.3950617000000002E-2</c:v>
                </c:pt>
                <c:pt idx="7792">
                  <c:v>1.8902439E-2</c:v>
                </c:pt>
                <c:pt idx="7793">
                  <c:v>2.1505376E-2</c:v>
                </c:pt>
                <c:pt idx="7794">
                  <c:v>3.9108329999999998E-3</c:v>
                </c:pt>
                <c:pt idx="7795">
                  <c:v>-6.9649212000000002E-2</c:v>
                </c:pt>
                <c:pt idx="7796">
                  <c:v>-0.119230769</c:v>
                </c:pt>
                <c:pt idx="7797">
                  <c:v>2.1247430000000001E-2</c:v>
                </c:pt>
                <c:pt idx="7798">
                  <c:v>6.7727040000000002E-2</c:v>
                </c:pt>
                <c:pt idx="7799">
                  <c:v>6.3389392000000003E-2</c:v>
                </c:pt>
                <c:pt idx="7800">
                  <c:v>-7.1174380000000002E-3</c:v>
                </c:pt>
                <c:pt idx="7801">
                  <c:v>2.7462687E-2</c:v>
                </c:pt>
                <c:pt idx="7802">
                  <c:v>2.6889750000000001E-3</c:v>
                </c:pt>
                <c:pt idx="7803">
                  <c:v>-0.15836734699999999</c:v>
                </c:pt>
                <c:pt idx="7804">
                  <c:v>-3.7037037000000002E-2</c:v>
                </c:pt>
                <c:pt idx="7805">
                  <c:v>0.113636364</c:v>
                </c:pt>
                <c:pt idx="7806">
                  <c:v>4.1099409000000003E-2</c:v>
                </c:pt>
                <c:pt idx="7807">
                  <c:v>2.1674876999999999E-2</c:v>
                </c:pt>
                <c:pt idx="7808">
                  <c:v>2.6777470000000001E-2</c:v>
                </c:pt>
                <c:pt idx="7809">
                  <c:v>-1.9370459999999999E-2</c:v>
                </c:pt>
                <c:pt idx="7810">
                  <c:v>-4.6296296000000001E-2</c:v>
                </c:pt>
                <c:pt idx="7811">
                  <c:v>7.9749805000000007E-2</c:v>
                </c:pt>
                <c:pt idx="7812">
                  <c:v>-5.7295645999999999E-2</c:v>
                </c:pt>
                <c:pt idx="7813">
                  <c:v>-1.9305019E-2</c:v>
                </c:pt>
                <c:pt idx="7814">
                  <c:v>3.0674847000000002E-2</c:v>
                </c:pt>
                <c:pt idx="7815">
                  <c:v>-1.6749380000000001E-2</c:v>
                </c:pt>
                <c:pt idx="7816">
                  <c:v>0.379746835</c:v>
                </c:pt>
                <c:pt idx="7817">
                  <c:v>-0.12265861</c:v>
                </c:pt>
                <c:pt idx="7818">
                  <c:v>-1.142132E-2</c:v>
                </c:pt>
                <c:pt idx="7819">
                  <c:v>-0.24089935800000001</c:v>
                </c:pt>
                <c:pt idx="7820">
                  <c:v>3.6224975999999999E-2</c:v>
                </c:pt>
                <c:pt idx="7821">
                  <c:v>3.9940089999999998E-3</c:v>
                </c:pt>
                <c:pt idx="7822">
                  <c:v>3.5051546000000003E-2</c:v>
                </c:pt>
                <c:pt idx="7823">
                  <c:v>-3.5000000000000003E-2</c:v>
                </c:pt>
                <c:pt idx="7824">
                  <c:v>1.171875E-3</c:v>
                </c:pt>
                <c:pt idx="7825">
                  <c:v>-6.9333332999999997E-2</c:v>
                </c:pt>
                <c:pt idx="7826">
                  <c:v>-6.109589E-2</c:v>
                </c:pt>
                <c:pt idx="7827">
                  <c:v>0.22556391000000001</c:v>
                </c:pt>
                <c:pt idx="7828">
                  <c:v>-3.0263157999999998E-2</c:v>
                </c:pt>
                <c:pt idx="7829">
                  <c:v>-0.105416764</c:v>
                </c:pt>
                <c:pt idx="7830">
                  <c:v>4.5260915999999998E-2</c:v>
                </c:pt>
                <c:pt idx="7831">
                  <c:v>-0.13203342600000001</c:v>
                </c:pt>
                <c:pt idx="7832">
                  <c:v>-2.3124360000000002E-3</c:v>
                </c:pt>
                <c:pt idx="7833">
                  <c:v>-2.7690370999999998E-2</c:v>
                </c:pt>
                <c:pt idx="7834">
                  <c:v>8.1081100000000004E-4</c:v>
                </c:pt>
                <c:pt idx="7835">
                  <c:v>0.20432692299999999</c:v>
                </c:pt>
                <c:pt idx="7836">
                  <c:v>-0.03</c:v>
                </c:pt>
                <c:pt idx="7837">
                  <c:v>-6.5253952000000004E-2</c:v>
                </c:pt>
                <c:pt idx="7838">
                  <c:v>0.08</c:v>
                </c:pt>
                <c:pt idx="7839">
                  <c:v>5.4621849E-2</c:v>
                </c:pt>
                <c:pt idx="7840">
                  <c:v>4.8596851000000003E-2</c:v>
                </c:pt>
                <c:pt idx="7841">
                  <c:v>3.6199095000000001E-2</c:v>
                </c:pt>
                <c:pt idx="7842">
                  <c:v>-1.592357E-3</c:v>
                </c:pt>
                <c:pt idx="7843">
                  <c:v>2.9645477E-2</c:v>
                </c:pt>
                <c:pt idx="7844">
                  <c:v>0.11941112299999999</c:v>
                </c:pt>
                <c:pt idx="7845">
                  <c:v>3.8881688999999997E-2</c:v>
                </c:pt>
                <c:pt idx="7846">
                  <c:v>6.7070095999999996E-2</c:v>
                </c:pt>
                <c:pt idx="7847">
                  <c:v>-2.4705881999999998E-2</c:v>
                </c:pt>
                <c:pt idx="7848">
                  <c:v>-2.6534652999999998E-2</c:v>
                </c:pt>
                <c:pt idx="7849">
                  <c:v>7.6838640000000003E-3</c:v>
                </c:pt>
                <c:pt idx="7850">
                  <c:v>5.5588408999999998E-2</c:v>
                </c:pt>
                <c:pt idx="7851">
                  <c:v>3.7037000000000002E-4</c:v>
                </c:pt>
                <c:pt idx="7852">
                  <c:v>-0.13519471</c:v>
                </c:pt>
                <c:pt idx="7853">
                  <c:v>0.17093639599999999</c:v>
                </c:pt>
                <c:pt idx="7854">
                  <c:v>-6.0365369000000002E-2</c:v>
                </c:pt>
                <c:pt idx="7855">
                  <c:v>6.7231804000000006E-2</c:v>
                </c:pt>
                <c:pt idx="7856">
                  <c:v>9.5497949999999998E-3</c:v>
                </c:pt>
                <c:pt idx="7857">
                  <c:v>-5.5841041000000001E-2</c:v>
                </c:pt>
                <c:pt idx="7858">
                  <c:v>-8.5082873000000003E-2</c:v>
                </c:pt>
                <c:pt idx="7859">
                  <c:v>-4.9677100000000002E-3</c:v>
                </c:pt>
                <c:pt idx="7860">
                  <c:v>-1.8694049000000001E-2</c:v>
                </c:pt>
                <c:pt idx="7861">
                  <c:v>-1.5990862000000002E-2</c:v>
                </c:pt>
                <c:pt idx="7862">
                  <c:v>-1.264881E-2</c:v>
                </c:pt>
                <c:pt idx="7863">
                  <c:v>-8.5348836999999997E-2</c:v>
                </c:pt>
                <c:pt idx="7864">
                  <c:v>5.3897421000000001E-2</c:v>
                </c:pt>
                <c:pt idx="7865">
                  <c:v>2.8735632000000001E-2</c:v>
                </c:pt>
                <c:pt idx="7866">
                  <c:v>8.3333332999999996E-2</c:v>
                </c:pt>
                <c:pt idx="7867">
                  <c:v>0</c:v>
                </c:pt>
                <c:pt idx="7868">
                  <c:v>3.7282519E-2</c:v>
                </c:pt>
                <c:pt idx="7869">
                  <c:v>0.1212</c:v>
                </c:pt>
                <c:pt idx="7870">
                  <c:v>-0.13384813400000001</c:v>
                </c:pt>
                <c:pt idx="7871">
                  <c:v>5.6854541000000001E-2</c:v>
                </c:pt>
                <c:pt idx="7872">
                  <c:v>2.5000000000000001E-2</c:v>
                </c:pt>
                <c:pt idx="7873">
                  <c:v>1.4851484999999999E-2</c:v>
                </c:pt>
                <c:pt idx="7874">
                  <c:v>3.2482599000000001E-2</c:v>
                </c:pt>
                <c:pt idx="7875">
                  <c:v>-3.9327730999999998E-2</c:v>
                </c:pt>
                <c:pt idx="7876">
                  <c:v>-0.105347809</c:v>
                </c:pt>
                <c:pt idx="7877">
                  <c:v>9.7737557000000003E-2</c:v>
                </c:pt>
                <c:pt idx="7878">
                  <c:v>7.4774266000000006E-2</c:v>
                </c:pt>
                <c:pt idx="7879">
                  <c:v>2.3829316E-2</c:v>
                </c:pt>
                <c:pt idx="7880">
                  <c:v>-3.9711191E-2</c:v>
                </c:pt>
                <c:pt idx="7881">
                  <c:v>5.5936674999999998E-2</c:v>
                </c:pt>
                <c:pt idx="7882">
                  <c:v>0.48673554899999999</c:v>
                </c:pt>
                <c:pt idx="7883">
                  <c:v>2.8447340000000002E-2</c:v>
                </c:pt>
                <c:pt idx="7884">
                  <c:v>4.2705167000000002E-2</c:v>
                </c:pt>
                <c:pt idx="7885">
                  <c:v>3.584229E-3</c:v>
                </c:pt>
                <c:pt idx="7886">
                  <c:v>5.0981872999999997E-2</c:v>
                </c:pt>
                <c:pt idx="7887">
                  <c:v>-4.8010973999999998E-2</c:v>
                </c:pt>
                <c:pt idx="7888">
                  <c:v>-5.8479530000000004E-3</c:v>
                </c:pt>
                <c:pt idx="7889">
                  <c:v>-4.3699377999999997E-2</c:v>
                </c:pt>
                <c:pt idx="7890">
                  <c:v>9.6385542000000005E-2</c:v>
                </c:pt>
                <c:pt idx="7891">
                  <c:v>-0.21038525999999999</c:v>
                </c:pt>
                <c:pt idx="7892">
                  <c:v>-3.7670384000000001E-2</c:v>
                </c:pt>
                <c:pt idx="7893">
                  <c:v>2.2540984E-2</c:v>
                </c:pt>
                <c:pt idx="7894">
                  <c:v>4.9967969000000001E-2</c:v>
                </c:pt>
                <c:pt idx="7895">
                  <c:v>5.6124938999999999E-2</c:v>
                </c:pt>
                <c:pt idx="7896">
                  <c:v>5.1208077999999997E-2</c:v>
                </c:pt>
                <c:pt idx="7897">
                  <c:v>-9.2996555999999994E-2</c:v>
                </c:pt>
                <c:pt idx="7898">
                  <c:v>-0.103846154</c:v>
                </c:pt>
                <c:pt idx="7899">
                  <c:v>6.8513119999999997E-2</c:v>
                </c:pt>
                <c:pt idx="7900">
                  <c:v>4.9832027000000001E-2</c:v>
                </c:pt>
                <c:pt idx="7901">
                  <c:v>-0.18508771900000001</c:v>
                </c:pt>
                <c:pt idx="7902">
                  <c:v>-0.248970252</c:v>
                </c:pt>
                <c:pt idx="7903">
                  <c:v>3.5714285999999998E-2</c:v>
                </c:pt>
                <c:pt idx="7904">
                  <c:v>-6.0185185000000002E-2</c:v>
                </c:pt>
                <c:pt idx="7905">
                  <c:v>0.132942847</c:v>
                </c:pt>
                <c:pt idx="7906">
                  <c:v>-2.4074074000000001E-2</c:v>
                </c:pt>
                <c:pt idx="7907">
                  <c:v>-2.4139473000000002E-2</c:v>
                </c:pt>
                <c:pt idx="7908">
                  <c:v>-0.12871287100000001</c:v>
                </c:pt>
                <c:pt idx="7909">
                  <c:v>0.180806676</c:v>
                </c:pt>
                <c:pt idx="7910">
                  <c:v>-3.5277383000000002E-2</c:v>
                </c:pt>
                <c:pt idx="7911">
                  <c:v>1.937984E-3</c:v>
                </c:pt>
                <c:pt idx="7912">
                  <c:v>-7.4528071000000001E-2</c:v>
                </c:pt>
                <c:pt idx="7913">
                  <c:v>-0.15757575800000001</c:v>
                </c:pt>
                <c:pt idx="7914">
                  <c:v>0.21913043500000001</c:v>
                </c:pt>
                <c:pt idx="7915">
                  <c:v>0.10609756100000001</c:v>
                </c:pt>
                <c:pt idx="7916">
                  <c:v>0.12887828200000001</c:v>
                </c:pt>
                <c:pt idx="7917">
                  <c:v>3.1640624999999999E-2</c:v>
                </c:pt>
                <c:pt idx="7918">
                  <c:v>9.5481671000000004E-2</c:v>
                </c:pt>
                <c:pt idx="7919">
                  <c:v>-7.6101469000000005E-2</c:v>
                </c:pt>
                <c:pt idx="7920">
                  <c:v>-2.2420193000000001E-2</c:v>
                </c:pt>
                <c:pt idx="7921">
                  <c:v>6.7950170000000004E-3</c:v>
                </c:pt>
                <c:pt idx="7922">
                  <c:v>3.2758621000000002E-2</c:v>
                </c:pt>
                <c:pt idx="7923">
                  <c:v>3.6433365000000002E-2</c:v>
                </c:pt>
                <c:pt idx="7924">
                  <c:v>3.6281178999999997E-2</c:v>
                </c:pt>
                <c:pt idx="7925">
                  <c:v>0.115843271</c:v>
                </c:pt>
                <c:pt idx="7926">
                  <c:v>-3.1897492E-2</c:v>
                </c:pt>
                <c:pt idx="7927">
                  <c:v>5.6666666999999997E-2</c:v>
                </c:pt>
                <c:pt idx="7928">
                  <c:v>1.5761820999999999E-2</c:v>
                </c:pt>
                <c:pt idx="7929">
                  <c:v>-2.4993749999999999E-3</c:v>
                </c:pt>
                <c:pt idx="7930">
                  <c:v>4.4860367999999998E-2</c:v>
                </c:pt>
                <c:pt idx="7931">
                  <c:v>8.5346775999999999E-2</c:v>
                </c:pt>
                <c:pt idx="7932">
                  <c:v>-6.9391962000000001E-2</c:v>
                </c:pt>
                <c:pt idx="7933">
                  <c:v>-0.195435093</c:v>
                </c:pt>
                <c:pt idx="7934">
                  <c:v>6.7590988000000005E-2</c:v>
                </c:pt>
                <c:pt idx="7935">
                  <c:v>1.3745369E-2</c:v>
                </c:pt>
                <c:pt idx="7936">
                  <c:v>-4.3772380000000003E-3</c:v>
                </c:pt>
                <c:pt idx="7937">
                  <c:v>1.7491927000000001E-2</c:v>
                </c:pt>
                <c:pt idx="7938">
                  <c:v>1.4908256999999999E-2</c:v>
                </c:pt>
                <c:pt idx="7939">
                  <c:v>-0.127142857</c:v>
                </c:pt>
                <c:pt idx="7940">
                  <c:v>-6.2283736999999999E-2</c:v>
                </c:pt>
                <c:pt idx="7941">
                  <c:v>-3.5989716999999997E-2</c:v>
                </c:pt>
                <c:pt idx="7942">
                  <c:v>1.2054507000000001E-2</c:v>
                </c:pt>
                <c:pt idx="7943">
                  <c:v>-6.2890461999999994E-2</c:v>
                </c:pt>
                <c:pt idx="7944">
                  <c:v>-7.3369564999999998E-2</c:v>
                </c:pt>
                <c:pt idx="7945">
                  <c:v>4.0968342999999997E-2</c:v>
                </c:pt>
                <c:pt idx="7946">
                  <c:v>3.3285094000000001E-2</c:v>
                </c:pt>
                <c:pt idx="7947">
                  <c:v>-3.8413098E-2</c:v>
                </c:pt>
                <c:pt idx="7948">
                  <c:v>-9.8113209999999996E-3</c:v>
                </c:pt>
                <c:pt idx="7949">
                  <c:v>0.134548003</c:v>
                </c:pt>
                <c:pt idx="7950">
                  <c:v>-3.3628318999999997E-2</c:v>
                </c:pt>
                <c:pt idx="7951">
                  <c:v>-5.2631578999999998E-2</c:v>
                </c:pt>
                <c:pt idx="7952">
                  <c:v>0.19466666699999999</c:v>
                </c:pt>
                <c:pt idx="7953">
                  <c:v>-0.14540647700000001</c:v>
                </c:pt>
                <c:pt idx="7954">
                  <c:v>-1.6781836000000001E-2</c:v>
                </c:pt>
                <c:pt idx="7955">
                  <c:v>0.133684211</c:v>
                </c:pt>
                <c:pt idx="7956">
                  <c:v>0.315901814</c:v>
                </c:pt>
                <c:pt idx="7957">
                  <c:v>1.0769231000000001E-2</c:v>
                </c:pt>
                <c:pt idx="7958">
                  <c:v>1.0769231000000001E-2</c:v>
                </c:pt>
                <c:pt idx="7959">
                  <c:v>-2.0603384999999998E-2</c:v>
                </c:pt>
                <c:pt idx="7960">
                  <c:v>-1.757469E-3</c:v>
                </c:pt>
                <c:pt idx="7961">
                  <c:v>1.8536585000000001E-2</c:v>
                </c:pt>
                <c:pt idx="7962">
                  <c:v>-3.1926215000000001E-2</c:v>
                </c:pt>
                <c:pt idx="7963">
                  <c:v>8.2352940999999999E-2</c:v>
                </c:pt>
                <c:pt idx="7964">
                  <c:v>-5.3207209999999996E-3</c:v>
                </c:pt>
                <c:pt idx="7965">
                  <c:v>8.3215796999999994E-2</c:v>
                </c:pt>
                <c:pt idx="7966">
                  <c:v>-0.100628931</c:v>
                </c:pt>
                <c:pt idx="7967">
                  <c:v>-1.1042283999999999E-2</c:v>
                </c:pt>
                <c:pt idx="7968">
                  <c:v>-6.2541363000000003E-2</c:v>
                </c:pt>
                <c:pt idx="7969">
                  <c:v>-7.2727272999999995E-2</c:v>
                </c:pt>
                <c:pt idx="7970">
                  <c:v>9.1428571E-2</c:v>
                </c:pt>
                <c:pt idx="7971">
                  <c:v>0.10052356</c:v>
                </c:pt>
                <c:pt idx="7972">
                  <c:v>5.1779934999999999E-2</c:v>
                </c:pt>
                <c:pt idx="7973">
                  <c:v>-2.0082264999999998E-2</c:v>
                </c:pt>
                <c:pt idx="7974">
                  <c:v>-1.7416546000000001E-2</c:v>
                </c:pt>
                <c:pt idx="7975">
                  <c:v>3.5365443000000003E-2</c:v>
                </c:pt>
                <c:pt idx="7976">
                  <c:v>-6.5386610999999997E-2</c:v>
                </c:pt>
                <c:pt idx="7977">
                  <c:v>-1.4230769000000001E-2</c:v>
                </c:pt>
                <c:pt idx="7978">
                  <c:v>-2.1847070999999999E-2</c:v>
                </c:pt>
                <c:pt idx="7979">
                  <c:v>3.7304452000000002E-2</c:v>
                </c:pt>
                <c:pt idx="7980">
                  <c:v>-6.8354429999999994E-2</c:v>
                </c:pt>
                <c:pt idx="7981">
                  <c:v>-7.3118279999999994E-2</c:v>
                </c:pt>
                <c:pt idx="7982">
                  <c:v>-6.1285500999999999E-2</c:v>
                </c:pt>
                <c:pt idx="7983">
                  <c:v>0.136986301</c:v>
                </c:pt>
                <c:pt idx="7984">
                  <c:v>3.7790697999999998E-2</c:v>
                </c:pt>
                <c:pt idx="7985">
                  <c:v>-4.396985E-3</c:v>
                </c:pt>
                <c:pt idx="7986">
                  <c:v>-0.21222527499999999</c:v>
                </c:pt>
                <c:pt idx="7987">
                  <c:v>5.4263565999999999E-2</c:v>
                </c:pt>
                <c:pt idx="7988">
                  <c:v>-7.7087794000000001E-2</c:v>
                </c:pt>
                <c:pt idx="7989">
                  <c:v>0.103658537</c:v>
                </c:pt>
                <c:pt idx="7990">
                  <c:v>-4.1551246999999999E-2</c:v>
                </c:pt>
                <c:pt idx="7991">
                  <c:v>-2.0317459999999999E-2</c:v>
                </c:pt>
                <c:pt idx="7992">
                  <c:v>-0.119205298</c:v>
                </c:pt>
                <c:pt idx="7993">
                  <c:v>4.7534821999999997E-2</c:v>
                </c:pt>
                <c:pt idx="7994">
                  <c:v>-7.8963990000000001E-3</c:v>
                </c:pt>
                <c:pt idx="7995">
                  <c:v>7.0302567999999996E-2</c:v>
                </c:pt>
                <c:pt idx="7996">
                  <c:v>-5.9349592999999999E-2</c:v>
                </c:pt>
                <c:pt idx="7997">
                  <c:v>-2.0833332999999999E-2</c:v>
                </c:pt>
                <c:pt idx="7998">
                  <c:v>2.7256637E-2</c:v>
                </c:pt>
                <c:pt idx="7999">
                  <c:v>-2.3364486E-2</c:v>
                </c:pt>
                <c:pt idx="8000">
                  <c:v>-1.4571949000000001E-2</c:v>
                </c:pt>
                <c:pt idx="8001">
                  <c:v>0.08</c:v>
                </c:pt>
                <c:pt idx="8002">
                  <c:v>0.16199094999999999</c:v>
                </c:pt>
                <c:pt idx="8003">
                  <c:v>1.7277487000000001E-2</c:v>
                </c:pt>
                <c:pt idx="8004">
                  <c:v>-8.8235294000000006E-2</c:v>
                </c:pt>
                <c:pt idx="8005">
                  <c:v>0.16923616</c:v>
                </c:pt>
                <c:pt idx="8006">
                  <c:v>-1.8018018E-2</c:v>
                </c:pt>
                <c:pt idx="8007">
                  <c:v>3.8863636E-2</c:v>
                </c:pt>
                <c:pt idx="8008">
                  <c:v>-0.100153072</c:v>
                </c:pt>
                <c:pt idx="8009">
                  <c:v>-0.05</c:v>
                </c:pt>
                <c:pt idx="8010">
                  <c:v>-2.2021457000000001E-2</c:v>
                </c:pt>
                <c:pt idx="8011">
                  <c:v>-8.9139033000000006E-2</c:v>
                </c:pt>
                <c:pt idx="8012">
                  <c:v>0.173967656</c:v>
                </c:pt>
                <c:pt idx="8013">
                  <c:v>-6.6666666999999999E-2</c:v>
                </c:pt>
                <c:pt idx="8014">
                  <c:v>5.4949495000000001E-2</c:v>
                </c:pt>
                <c:pt idx="8015">
                  <c:v>-0.147859922</c:v>
                </c:pt>
                <c:pt idx="8016">
                  <c:v>-1.5023112E-2</c:v>
                </c:pt>
                <c:pt idx="8017">
                  <c:v>-3.2901295999999997E-2</c:v>
                </c:pt>
                <c:pt idx="8018">
                  <c:v>-7.3033708000000003E-2</c:v>
                </c:pt>
                <c:pt idx="8019">
                  <c:v>1.1282051E-2</c:v>
                </c:pt>
                <c:pt idx="8020">
                  <c:v>-8.7093089999999998E-2</c:v>
                </c:pt>
                <c:pt idx="8021">
                  <c:v>5.3058676999999999E-2</c:v>
                </c:pt>
                <c:pt idx="8022">
                  <c:v>-5.5374593E-2</c:v>
                </c:pt>
                <c:pt idx="8023">
                  <c:v>-0.114205004</c:v>
                </c:pt>
                <c:pt idx="8024">
                  <c:v>0.22183235900000001</c:v>
                </c:pt>
                <c:pt idx="8025">
                  <c:v>-1.9480519000000002E-2</c:v>
                </c:pt>
                <c:pt idx="8026">
                  <c:v>-0.13991769500000001</c:v>
                </c:pt>
                <c:pt idx="8027">
                  <c:v>0.140125046</c:v>
                </c:pt>
                <c:pt idx="8028">
                  <c:v>-0.122752338</c:v>
                </c:pt>
                <c:pt idx="8029">
                  <c:v>-8.2207868000000003E-2</c:v>
                </c:pt>
                <c:pt idx="8030">
                  <c:v>6.3777900000000004E-3</c:v>
                </c:pt>
                <c:pt idx="8031">
                  <c:v>-0.195081967</c:v>
                </c:pt>
                <c:pt idx="8032">
                  <c:v>-0.101132075</c:v>
                </c:pt>
                <c:pt idx="8033">
                  <c:v>5.6349205999999999E-2</c:v>
                </c:pt>
                <c:pt idx="8034">
                  <c:v>5.481345E-2</c:v>
                </c:pt>
                <c:pt idx="8035">
                  <c:v>0.10738254999999999</c:v>
                </c:pt>
                <c:pt idx="8036">
                  <c:v>5.0497694000000003E-2</c:v>
                </c:pt>
                <c:pt idx="8037">
                  <c:v>-6.7748765000000002E-2</c:v>
                </c:pt>
                <c:pt idx="8038">
                  <c:v>6.0975609999999996E-3</c:v>
                </c:pt>
                <c:pt idx="8039">
                  <c:v>2.4818143000000001E-2</c:v>
                </c:pt>
                <c:pt idx="8040">
                  <c:v>-0.12783171500000001</c:v>
                </c:pt>
                <c:pt idx="8041">
                  <c:v>5.0407331999999999E-2</c:v>
                </c:pt>
                <c:pt idx="8042">
                  <c:v>2.5470652999999999E-2</c:v>
                </c:pt>
                <c:pt idx="8043">
                  <c:v>-2.1568627E-2</c:v>
                </c:pt>
                <c:pt idx="8044">
                  <c:v>-5.3846154E-2</c:v>
                </c:pt>
                <c:pt idx="8045">
                  <c:v>-4.6289493000000001E-2</c:v>
                </c:pt>
                <c:pt idx="8046">
                  <c:v>7.5176194000000002E-2</c:v>
                </c:pt>
                <c:pt idx="8047">
                  <c:v>-8.2366780000000007E-3</c:v>
                </c:pt>
                <c:pt idx="8048">
                  <c:v>0.129647283</c:v>
                </c:pt>
                <c:pt idx="8049">
                  <c:v>2.1885522000000001E-2</c:v>
                </c:pt>
                <c:pt idx="8050">
                  <c:v>-2.0408163E-2</c:v>
                </c:pt>
                <c:pt idx="8051">
                  <c:v>-7.3689960000000001E-3</c:v>
                </c:pt>
                <c:pt idx="8052">
                  <c:v>5.2392595E-2</c:v>
                </c:pt>
                <c:pt idx="8053">
                  <c:v>0.16631054100000001</c:v>
                </c:pt>
                <c:pt idx="8054">
                  <c:v>-0.18352059900000001</c:v>
                </c:pt>
                <c:pt idx="8055">
                  <c:v>-2.3656541999999999E-2</c:v>
                </c:pt>
                <c:pt idx="8056">
                  <c:v>-9.9206300000000006E-4</c:v>
                </c:pt>
                <c:pt idx="8057">
                  <c:v>-9.4674556000000007E-2</c:v>
                </c:pt>
                <c:pt idx="8058">
                  <c:v>-1.7671916999999999E-2</c:v>
                </c:pt>
                <c:pt idx="8059">
                  <c:v>-6.2093440000000003E-3</c:v>
                </c:pt>
                <c:pt idx="8060">
                  <c:v>2.6923077E-2</c:v>
                </c:pt>
                <c:pt idx="8061">
                  <c:v>-5.7183703000000002E-2</c:v>
                </c:pt>
                <c:pt idx="8062">
                  <c:v>3.1064110999999998E-2</c:v>
                </c:pt>
                <c:pt idx="8063">
                  <c:v>1.3150685E-2</c:v>
                </c:pt>
                <c:pt idx="8064">
                  <c:v>2.8591851000000001E-2</c:v>
                </c:pt>
                <c:pt idx="8065">
                  <c:v>1.6165535000000002E-2</c:v>
                </c:pt>
                <c:pt idx="8066">
                  <c:v>-1.7152659000000001E-2</c:v>
                </c:pt>
                <c:pt idx="8067">
                  <c:v>3.9566395999999997E-2</c:v>
                </c:pt>
                <c:pt idx="8068">
                  <c:v>-6.0888889000000002E-2</c:v>
                </c:pt>
                <c:pt idx="8069">
                  <c:v>-8.2922456000000005E-2</c:v>
                </c:pt>
                <c:pt idx="8070">
                  <c:v>-8.7028599999999998E-3</c:v>
                </c:pt>
                <c:pt idx="8071">
                  <c:v>3.0075187999999999E-2</c:v>
                </c:pt>
                <c:pt idx="8072">
                  <c:v>-3.8988409000000002E-2</c:v>
                </c:pt>
                <c:pt idx="8073">
                  <c:v>0.14000000000000001</c:v>
                </c:pt>
                <c:pt idx="8074">
                  <c:v>0.22244897999999999</c:v>
                </c:pt>
                <c:pt idx="8075">
                  <c:v>-0.102678571</c:v>
                </c:pt>
                <c:pt idx="8076">
                  <c:v>-1.3351135E-2</c:v>
                </c:pt>
                <c:pt idx="8077">
                  <c:v>3.5067114000000003E-2</c:v>
                </c:pt>
                <c:pt idx="8078">
                  <c:v>5.1113545000000003E-2</c:v>
                </c:pt>
                <c:pt idx="8079">
                  <c:v>-4.7770700999999999E-2</c:v>
                </c:pt>
                <c:pt idx="8080">
                  <c:v>2.0118343E-2</c:v>
                </c:pt>
                <c:pt idx="8081">
                  <c:v>-5.4251753E-2</c:v>
                </c:pt>
                <c:pt idx="8082">
                  <c:v>1.1411121999999999E-2</c:v>
                </c:pt>
                <c:pt idx="8083">
                  <c:v>1.5974440999999999E-2</c:v>
                </c:pt>
                <c:pt idx="8084">
                  <c:v>-4.3348281000000002E-2</c:v>
                </c:pt>
                <c:pt idx="8085">
                  <c:v>-0.11704487299999999</c:v>
                </c:pt>
                <c:pt idx="8086">
                  <c:v>-8.4293300000000003E-4</c:v>
                </c:pt>
                <c:pt idx="8087">
                  <c:v>1.4705882E-2</c:v>
                </c:pt>
                <c:pt idx="8088">
                  <c:v>1.538462E-3</c:v>
                </c:pt>
                <c:pt idx="8089">
                  <c:v>7.8995434000000003E-2</c:v>
                </c:pt>
                <c:pt idx="8090">
                  <c:v>6.0483869999999997E-3</c:v>
                </c:pt>
                <c:pt idx="8091">
                  <c:v>8.2974560000000003E-2</c:v>
                </c:pt>
                <c:pt idx="8092">
                  <c:v>2.1921561999999999E-2</c:v>
                </c:pt>
                <c:pt idx="8093">
                  <c:v>-1.2830189000000001E-2</c:v>
                </c:pt>
                <c:pt idx="8094">
                  <c:v>1.0416666999999999E-2</c:v>
                </c:pt>
                <c:pt idx="8095">
                  <c:v>-2.3287670999999999E-2</c:v>
                </c:pt>
                <c:pt idx="8096">
                  <c:v>1.1416229999999999E-2</c:v>
                </c:pt>
                <c:pt idx="8097">
                  <c:v>1.5186029E-2</c:v>
                </c:pt>
                <c:pt idx="8098">
                  <c:v>-0.11682243</c:v>
                </c:pt>
                <c:pt idx="8099">
                  <c:v>5.7737495999999999E-2</c:v>
                </c:pt>
                <c:pt idx="8100">
                  <c:v>0.106527094</c:v>
                </c:pt>
                <c:pt idx="8101">
                  <c:v>4.81986E-4</c:v>
                </c:pt>
                <c:pt idx="8102">
                  <c:v>9.1393749999999999E-3</c:v>
                </c:pt>
                <c:pt idx="8103">
                  <c:v>9.9180681000000007E-2</c:v>
                </c:pt>
                <c:pt idx="8104">
                  <c:v>0.25411334600000002</c:v>
                </c:pt>
                <c:pt idx="8105">
                  <c:v>-4.2372879999999996E-3</c:v>
                </c:pt>
                <c:pt idx="8106">
                  <c:v>-5.2127251999999999E-2</c:v>
                </c:pt>
                <c:pt idx="8107">
                  <c:v>6.0123220999999998E-2</c:v>
                </c:pt>
                <c:pt idx="8108">
                  <c:v>-6.4344261999999999E-2</c:v>
                </c:pt>
                <c:pt idx="8109">
                  <c:v>-6.6720910999999994E-2</c:v>
                </c:pt>
                <c:pt idx="8110">
                  <c:v>0.11362351599999999</c:v>
                </c:pt>
                <c:pt idx="8111">
                  <c:v>-6.2865497000000006E-2</c:v>
                </c:pt>
                <c:pt idx="8112">
                  <c:v>-9.2299847000000004E-2</c:v>
                </c:pt>
                <c:pt idx="8113">
                  <c:v>3.6565977999999999E-2</c:v>
                </c:pt>
                <c:pt idx="8114">
                  <c:v>3.5623410000000001E-2</c:v>
                </c:pt>
                <c:pt idx="8115">
                  <c:v>6.5087026000000006E-2</c:v>
                </c:pt>
                <c:pt idx="8116">
                  <c:v>2.049571E-2</c:v>
                </c:pt>
                <c:pt idx="8117">
                  <c:v>-1.7951099000000002E-2</c:v>
                </c:pt>
                <c:pt idx="8118">
                  <c:v>-0.117008444</c:v>
                </c:pt>
                <c:pt idx="8119">
                  <c:v>6.0037523000000002E-2</c:v>
                </c:pt>
                <c:pt idx="8120">
                  <c:v>0</c:v>
                </c:pt>
                <c:pt idx="8121">
                  <c:v>9.9820680999999994E-2</c:v>
                </c:pt>
                <c:pt idx="8122">
                  <c:v>1.4965986000000001E-2</c:v>
                </c:pt>
                <c:pt idx="8123">
                  <c:v>-2.5079799E-2</c:v>
                </c:pt>
                <c:pt idx="8124">
                  <c:v>-2.5839790000000001E-3</c:v>
                </c:pt>
                <c:pt idx="8125">
                  <c:v>9.3245033000000005E-2</c:v>
                </c:pt>
                <c:pt idx="8126">
                  <c:v>4.0474243999999999E-2</c:v>
                </c:pt>
                <c:pt idx="8127">
                  <c:v>-3.7844036999999997E-2</c:v>
                </c:pt>
                <c:pt idx="8128">
                  <c:v>0.16666666699999999</c:v>
                </c:pt>
                <c:pt idx="8129">
                  <c:v>-1.0922612E-2</c:v>
                </c:pt>
                <c:pt idx="8130">
                  <c:v>-0.286324786</c:v>
                </c:pt>
                <c:pt idx="8131">
                  <c:v>-0.124041347</c:v>
                </c:pt>
                <c:pt idx="8132">
                  <c:v>-6.6992014000000003E-2</c:v>
                </c:pt>
                <c:pt idx="8133">
                  <c:v>9.6185738000000007E-2</c:v>
                </c:pt>
                <c:pt idx="8134">
                  <c:v>1.9047618999999998E-2</c:v>
                </c:pt>
                <c:pt idx="8135">
                  <c:v>0.147684606</c:v>
                </c:pt>
                <c:pt idx="8136">
                  <c:v>3.0612245E-2</c:v>
                </c:pt>
                <c:pt idx="8137">
                  <c:v>1.9337979000000002E-2</c:v>
                </c:pt>
                <c:pt idx="8138">
                  <c:v>6.6190785000000002E-2</c:v>
                </c:pt>
                <c:pt idx="8139">
                  <c:v>1.0869569999999999E-3</c:v>
                </c:pt>
                <c:pt idx="8140">
                  <c:v>5.2262363999999999E-2</c:v>
                </c:pt>
                <c:pt idx="8141">
                  <c:v>-2.2328549E-2</c:v>
                </c:pt>
                <c:pt idx="8142">
                  <c:v>5.7168784E-2</c:v>
                </c:pt>
                <c:pt idx="8143">
                  <c:v>4.5569619999999998E-2</c:v>
                </c:pt>
                <c:pt idx="8144">
                  <c:v>7.7235771999999994E-2</c:v>
                </c:pt>
                <c:pt idx="8145">
                  <c:v>0.12925851699999999</c:v>
                </c:pt>
                <c:pt idx="8146">
                  <c:v>-2.9670839000000001E-2</c:v>
                </c:pt>
                <c:pt idx="8147">
                  <c:v>9.5000000000000001E-2</c:v>
                </c:pt>
                <c:pt idx="8148">
                  <c:v>9.1753774999999996E-2</c:v>
                </c:pt>
                <c:pt idx="8149">
                  <c:v>5.0847457999999998E-2</c:v>
                </c:pt>
                <c:pt idx="8150">
                  <c:v>-0.23013698599999999</c:v>
                </c:pt>
                <c:pt idx="8151">
                  <c:v>4.6099291000000001E-2</c:v>
                </c:pt>
                <c:pt idx="8152">
                  <c:v>-3.1809759E-2</c:v>
                </c:pt>
                <c:pt idx="8153">
                  <c:v>0.14148425000000001</c:v>
                </c:pt>
                <c:pt idx="8154">
                  <c:v>1.934236E-3</c:v>
                </c:pt>
                <c:pt idx="8155">
                  <c:v>7.6982294000000007E-2</c:v>
                </c:pt>
                <c:pt idx="8156">
                  <c:v>0.10301574600000001</c:v>
                </c:pt>
                <c:pt idx="8157">
                  <c:v>-1.5713662E-2</c:v>
                </c:pt>
                <c:pt idx="8158">
                  <c:v>-3.9682540000000002E-2</c:v>
                </c:pt>
                <c:pt idx="8159">
                  <c:v>-5.2807115000000002E-2</c:v>
                </c:pt>
                <c:pt idx="8160">
                  <c:v>-2.1004941999999999E-2</c:v>
                </c:pt>
                <c:pt idx="8161">
                  <c:v>-2.8311426000000001E-2</c:v>
                </c:pt>
                <c:pt idx="8162">
                  <c:v>5.0181818000000003E-2</c:v>
                </c:pt>
                <c:pt idx="8163">
                  <c:v>-6.3265305999999993E-2</c:v>
                </c:pt>
                <c:pt idx="8164">
                  <c:v>8.7762670000000001E-2</c:v>
                </c:pt>
                <c:pt idx="8165">
                  <c:v>0.140468227</c:v>
                </c:pt>
                <c:pt idx="8166">
                  <c:v>-6.2737642999999996E-2</c:v>
                </c:pt>
                <c:pt idx="8167">
                  <c:v>0.53902132999999997</c:v>
                </c:pt>
                <c:pt idx="8168">
                  <c:v>-9.5197978000000003E-2</c:v>
                </c:pt>
                <c:pt idx="8169">
                  <c:v>2.0165703E-2</c:v>
                </c:pt>
                <c:pt idx="8170">
                  <c:v>3.4521158000000003E-2</c:v>
                </c:pt>
                <c:pt idx="8171">
                  <c:v>7.4389550999999998E-2</c:v>
                </c:pt>
                <c:pt idx="8172">
                  <c:v>-5.2356019999999998E-3</c:v>
                </c:pt>
                <c:pt idx="8173">
                  <c:v>9.7751700000000001E-4</c:v>
                </c:pt>
                <c:pt idx="8174">
                  <c:v>-1.9354838999999999E-2</c:v>
                </c:pt>
                <c:pt idx="8175">
                  <c:v>-6.5366260000000002E-3</c:v>
                </c:pt>
                <c:pt idx="8176">
                  <c:v>3.2090199E-2</c:v>
                </c:pt>
                <c:pt idx="8177">
                  <c:v>0.196819085</c:v>
                </c:pt>
                <c:pt idx="8178">
                  <c:v>7.8677309000000001E-2</c:v>
                </c:pt>
                <c:pt idx="8179">
                  <c:v>-7.4403108999999995E-2</c:v>
                </c:pt>
                <c:pt idx="8180">
                  <c:v>-6.2699255999999995E-2</c:v>
                </c:pt>
                <c:pt idx="8181">
                  <c:v>1.0116906E-2</c:v>
                </c:pt>
                <c:pt idx="8182">
                  <c:v>2.9714622E-2</c:v>
                </c:pt>
                <c:pt idx="8183">
                  <c:v>5.6382979E-2</c:v>
                </c:pt>
                <c:pt idx="8184">
                  <c:v>1.1406843999999999E-2</c:v>
                </c:pt>
                <c:pt idx="8185">
                  <c:v>-8.9285709999999997E-3</c:v>
                </c:pt>
                <c:pt idx="8186">
                  <c:v>0.18010752699999999</c:v>
                </c:pt>
                <c:pt idx="8187">
                  <c:v>4.7349822999999999E-2</c:v>
                </c:pt>
                <c:pt idx="8188">
                  <c:v>0.13977900600000001</c:v>
                </c:pt>
                <c:pt idx="8189">
                  <c:v>1.6153457999999999E-2</c:v>
                </c:pt>
                <c:pt idx="8190">
                  <c:v>9.3582890000000005E-3</c:v>
                </c:pt>
                <c:pt idx="8191">
                  <c:v>-3.5160905999999999E-2</c:v>
                </c:pt>
                <c:pt idx="8192">
                  <c:v>-9.4827586000000005E-2</c:v>
                </c:pt>
                <c:pt idx="8193">
                  <c:v>-5.5382700999999999E-2</c:v>
                </c:pt>
                <c:pt idx="8194">
                  <c:v>-0.113040196</c:v>
                </c:pt>
                <c:pt idx="8195">
                  <c:v>1.1098266000000001E-2</c:v>
                </c:pt>
                <c:pt idx="8196">
                  <c:v>-0.10128617400000001</c:v>
                </c:pt>
                <c:pt idx="8197">
                  <c:v>-9.0909089999999994E-3</c:v>
                </c:pt>
                <c:pt idx="8198">
                  <c:v>8.7460955000000007E-2</c:v>
                </c:pt>
                <c:pt idx="8199">
                  <c:v>9.3499197000000006E-2</c:v>
                </c:pt>
                <c:pt idx="8200">
                  <c:v>-3.1512604999999999E-2</c:v>
                </c:pt>
                <c:pt idx="8201">
                  <c:v>7.6751670000000001E-3</c:v>
                </c:pt>
                <c:pt idx="8202">
                  <c:v>0.14896551699999999</c:v>
                </c:pt>
                <c:pt idx="8203">
                  <c:v>0.130523732</c:v>
                </c:pt>
                <c:pt idx="8204">
                  <c:v>1.3580247E-2</c:v>
                </c:pt>
                <c:pt idx="8205">
                  <c:v>5.9246575000000003E-2</c:v>
                </c:pt>
                <c:pt idx="8206">
                  <c:v>-3.4799234999999998E-2</c:v>
                </c:pt>
                <c:pt idx="8207">
                  <c:v>1.3589041E-2</c:v>
                </c:pt>
                <c:pt idx="8208">
                  <c:v>0.15165601400000001</c:v>
                </c:pt>
                <c:pt idx="8209">
                  <c:v>5.0972149000000001E-2</c:v>
                </c:pt>
                <c:pt idx="8210">
                  <c:v>2.8571428999999999E-2</c:v>
                </c:pt>
                <c:pt idx="8211">
                  <c:v>-1.7493752000000001E-2</c:v>
                </c:pt>
                <c:pt idx="8212">
                  <c:v>3.8176426999999999E-2</c:v>
                </c:pt>
                <c:pt idx="8213">
                  <c:v>-8.5030270000000005E-2</c:v>
                </c:pt>
                <c:pt idx="8214">
                  <c:v>-6.7307692000000002E-2</c:v>
                </c:pt>
                <c:pt idx="8215">
                  <c:v>0.112</c:v>
                </c:pt>
                <c:pt idx="8216">
                  <c:v>-6.8740483000000005E-2</c:v>
                </c:pt>
                <c:pt idx="8217">
                  <c:v>-0.105679367</c:v>
                </c:pt>
                <c:pt idx="8218">
                  <c:v>-1.6279070000000001E-3</c:v>
                </c:pt>
                <c:pt idx="8219">
                  <c:v>1.6720738999999998E-2</c:v>
                </c:pt>
                <c:pt idx="8220">
                  <c:v>-8.1654870000000008E-3</c:v>
                </c:pt>
                <c:pt idx="8221">
                  <c:v>-1.8072288999999998E-2</c:v>
                </c:pt>
                <c:pt idx="8222">
                  <c:v>-5.6267805999999997E-2</c:v>
                </c:pt>
                <c:pt idx="8223">
                  <c:v>3.3164698999999999E-2</c:v>
                </c:pt>
                <c:pt idx="8224">
                  <c:v>-2.0529801E-2</c:v>
                </c:pt>
                <c:pt idx="8225">
                  <c:v>-1.2096773999999999E-2</c:v>
                </c:pt>
                <c:pt idx="8226">
                  <c:v>0.15615142000000001</c:v>
                </c:pt>
                <c:pt idx="8227">
                  <c:v>5.747126E-3</c:v>
                </c:pt>
                <c:pt idx="8228">
                  <c:v>-8.5507621000000006E-2</c:v>
                </c:pt>
                <c:pt idx="8229">
                  <c:v>-1.4634146000000001E-2</c:v>
                </c:pt>
                <c:pt idx="8230">
                  <c:v>-2.5263158000000001E-2</c:v>
                </c:pt>
                <c:pt idx="8231">
                  <c:v>5.9708193E-2</c:v>
                </c:pt>
                <c:pt idx="8232">
                  <c:v>8.7281795999999995E-2</c:v>
                </c:pt>
                <c:pt idx="8233">
                  <c:v>-2.3707918000000001E-2</c:v>
                </c:pt>
                <c:pt idx="8234">
                  <c:v>2.5789474E-2</c:v>
                </c:pt>
                <c:pt idx="8235">
                  <c:v>1.1523688000000001E-2</c:v>
                </c:pt>
                <c:pt idx="8236">
                  <c:v>-3.8610039999999999E-3</c:v>
                </c:pt>
                <c:pt idx="8237">
                  <c:v>0.106101695</c:v>
                </c:pt>
                <c:pt idx="8238">
                  <c:v>5.1315362000000003E-2</c:v>
                </c:pt>
                <c:pt idx="8239">
                  <c:v>-1.563809E-2</c:v>
                </c:pt>
                <c:pt idx="8240">
                  <c:v>-6.9660334000000004E-2</c:v>
                </c:pt>
                <c:pt idx="8241">
                  <c:v>6.5915003999999999E-2</c:v>
                </c:pt>
                <c:pt idx="8242">
                  <c:v>1.5151515000000001E-2</c:v>
                </c:pt>
                <c:pt idx="8243">
                  <c:v>3.8666194000000001E-2</c:v>
                </c:pt>
                <c:pt idx="8244">
                  <c:v>9.0090090000000001E-3</c:v>
                </c:pt>
                <c:pt idx="8245">
                  <c:v>-7.0346319999999999E-3</c:v>
                </c:pt>
                <c:pt idx="8246">
                  <c:v>-5.0212765999999999E-2</c:v>
                </c:pt>
                <c:pt idx="8247">
                  <c:v>3.7179228000000002E-2</c:v>
                </c:pt>
                <c:pt idx="8248">
                  <c:v>0.184601925</c:v>
                </c:pt>
                <c:pt idx="8249">
                  <c:v>5.1198963E-2</c:v>
                </c:pt>
                <c:pt idx="8250">
                  <c:v>-1.4362660000000001E-3</c:v>
                </c:pt>
                <c:pt idx="8251">
                  <c:v>0.105740181</c:v>
                </c:pt>
                <c:pt idx="8252">
                  <c:v>1.8170806000000001E-2</c:v>
                </c:pt>
                <c:pt idx="8253">
                  <c:v>1.7708333E-2</c:v>
                </c:pt>
                <c:pt idx="8254">
                  <c:v>9.2250899999999996E-4</c:v>
                </c:pt>
                <c:pt idx="8255">
                  <c:v>4.9157302999999999E-2</c:v>
                </c:pt>
                <c:pt idx="8256">
                  <c:v>-6.2893082000000003E-2</c:v>
                </c:pt>
                <c:pt idx="8257">
                  <c:v>1.4518002E-2</c:v>
                </c:pt>
                <c:pt idx="8258">
                  <c:v>5.6818182000000002E-2</c:v>
                </c:pt>
                <c:pt idx="8259">
                  <c:v>-0.10303830899999999</c:v>
                </c:pt>
                <c:pt idx="8260">
                  <c:v>4.6914469999999996E-3</c:v>
                </c:pt>
                <c:pt idx="8261">
                  <c:v>-5.9182714999999997E-2</c:v>
                </c:pt>
                <c:pt idx="8262">
                  <c:v>0.222222222</c:v>
                </c:pt>
                <c:pt idx="8263">
                  <c:v>-5.9841047000000001E-2</c:v>
                </c:pt>
                <c:pt idx="8264">
                  <c:v>-8.054772E-3</c:v>
                </c:pt>
                <c:pt idx="8265">
                  <c:v>1.3761468000000001E-2</c:v>
                </c:pt>
                <c:pt idx="8266">
                  <c:v>4.8864947999999998E-2</c:v>
                </c:pt>
                <c:pt idx="8267">
                  <c:v>-8.9425287000000006E-2</c:v>
                </c:pt>
                <c:pt idx="8268">
                  <c:v>-1.1418048E-2</c:v>
                </c:pt>
                <c:pt idx="8269">
                  <c:v>-3.3053221000000001E-2</c:v>
                </c:pt>
                <c:pt idx="8270">
                  <c:v>-0.05</c:v>
                </c:pt>
                <c:pt idx="8271">
                  <c:v>3.3707864999999997E-2</c:v>
                </c:pt>
                <c:pt idx="8272">
                  <c:v>-3.6350676999999998E-2</c:v>
                </c:pt>
                <c:pt idx="8273">
                  <c:v>4.0685224999999998E-2</c:v>
                </c:pt>
                <c:pt idx="8274">
                  <c:v>1.7354877000000001E-2</c:v>
                </c:pt>
                <c:pt idx="8275">
                  <c:v>-0.100208768</c:v>
                </c:pt>
                <c:pt idx="8276">
                  <c:v>-6.4073226999999996E-2</c:v>
                </c:pt>
                <c:pt idx="8277">
                  <c:v>0.196451613</c:v>
                </c:pt>
                <c:pt idx="8278">
                  <c:v>-3.5314891000000001E-2</c:v>
                </c:pt>
                <c:pt idx="8279">
                  <c:v>1.592991E-3</c:v>
                </c:pt>
                <c:pt idx="8280">
                  <c:v>-3.8980069999999999E-2</c:v>
                </c:pt>
                <c:pt idx="8281">
                  <c:v>4.8169559999999998E-3</c:v>
                </c:pt>
                <c:pt idx="8282">
                  <c:v>-1.2962962999999999E-2</c:v>
                </c:pt>
                <c:pt idx="8283">
                  <c:v>-1.4577259E-2</c:v>
                </c:pt>
                <c:pt idx="8284">
                  <c:v>-3.7564766999999999E-2</c:v>
                </c:pt>
                <c:pt idx="8285">
                  <c:v>-2.0281456999999999E-2</c:v>
                </c:pt>
                <c:pt idx="8286">
                  <c:v>-3.8978495000000002E-2</c:v>
                </c:pt>
                <c:pt idx="8287">
                  <c:v>-7.4666667000000006E-2</c:v>
                </c:pt>
                <c:pt idx="8288">
                  <c:v>-0.106146927</c:v>
                </c:pt>
                <c:pt idx="8289">
                  <c:v>-1.8626077000000001E-2</c:v>
                </c:pt>
                <c:pt idx="8290">
                  <c:v>7.1942450000000002E-3</c:v>
                </c:pt>
                <c:pt idx="8291">
                  <c:v>0.16120745</c:v>
                </c:pt>
                <c:pt idx="8292">
                  <c:v>5.2132700999999997E-2</c:v>
                </c:pt>
                <c:pt idx="8293">
                  <c:v>0.118630573</c:v>
                </c:pt>
                <c:pt idx="8294">
                  <c:v>-2.4116287E-2</c:v>
                </c:pt>
                <c:pt idx="8295">
                  <c:v>1.7789942E-2</c:v>
                </c:pt>
                <c:pt idx="8296">
                  <c:v>0.166062917</c:v>
                </c:pt>
                <c:pt idx="8297">
                  <c:v>-3.3647379999999999E-3</c:v>
                </c:pt>
                <c:pt idx="8298">
                  <c:v>7.2386630000000002E-3</c:v>
                </c:pt>
                <c:pt idx="8299">
                  <c:v>7.4069076999999997E-2</c:v>
                </c:pt>
                <c:pt idx="8300">
                  <c:v>-2.078352E-2</c:v>
                </c:pt>
                <c:pt idx="8301">
                  <c:v>-1.7467249000000001E-2</c:v>
                </c:pt>
                <c:pt idx="8302">
                  <c:v>1.7021277000000001E-2</c:v>
                </c:pt>
                <c:pt idx="8303">
                  <c:v>-0.15595291999999999</c:v>
                </c:pt>
                <c:pt idx="8304">
                  <c:v>1.9266297000000002E-2</c:v>
                </c:pt>
                <c:pt idx="8305">
                  <c:v>0.10548977399999999</c:v>
                </c:pt>
                <c:pt idx="8306">
                  <c:v>6.7026193999999997E-2</c:v>
                </c:pt>
                <c:pt idx="8307">
                  <c:v>-4.3956044E-2</c:v>
                </c:pt>
                <c:pt idx="8308">
                  <c:v>-3.6985669999999998E-3</c:v>
                </c:pt>
                <c:pt idx="8309">
                  <c:v>-6.5238799E-2</c:v>
                </c:pt>
                <c:pt idx="8310">
                  <c:v>2.8187624000000001E-2</c:v>
                </c:pt>
                <c:pt idx="8311">
                  <c:v>0.15128939799999999</c:v>
                </c:pt>
                <c:pt idx="8312">
                  <c:v>-0.102719033</c:v>
                </c:pt>
                <c:pt idx="8313">
                  <c:v>6.4194669999999995E-2</c:v>
                </c:pt>
                <c:pt idx="8314">
                  <c:v>6.6093255000000004E-2</c:v>
                </c:pt>
                <c:pt idx="8315">
                  <c:v>-2.9232642999999999E-2</c:v>
                </c:pt>
                <c:pt idx="8316">
                  <c:v>-8.0445544999999993E-2</c:v>
                </c:pt>
                <c:pt idx="8317">
                  <c:v>0.11375</c:v>
                </c:pt>
                <c:pt idx="8318">
                  <c:v>7.3907008999999996E-2</c:v>
                </c:pt>
                <c:pt idx="8319">
                  <c:v>-3.2673099999999997E-2</c:v>
                </c:pt>
                <c:pt idx="8320">
                  <c:v>8.8144330000000007E-2</c:v>
                </c:pt>
                <c:pt idx="8321">
                  <c:v>3.5879217999999997E-2</c:v>
                </c:pt>
                <c:pt idx="8322">
                  <c:v>6.8998110000000001E-2</c:v>
                </c:pt>
                <c:pt idx="8323">
                  <c:v>-6.0240959999999996E-3</c:v>
                </c:pt>
                <c:pt idx="8324">
                  <c:v>-3.1377899000000001E-2</c:v>
                </c:pt>
                <c:pt idx="8325">
                  <c:v>-8.6294415999999999E-2</c:v>
                </c:pt>
                <c:pt idx="8326">
                  <c:v>5.3110048E-2</c:v>
                </c:pt>
                <c:pt idx="8327">
                  <c:v>0.105850826</c:v>
                </c:pt>
                <c:pt idx="8328">
                  <c:v>2.7360308E-2</c:v>
                </c:pt>
                <c:pt idx="8329">
                  <c:v>3.2056293999999999E-2</c:v>
                </c:pt>
                <c:pt idx="8330">
                  <c:v>-2.6742093000000002E-2</c:v>
                </c:pt>
                <c:pt idx="8331">
                  <c:v>6.7708330000000004E-3</c:v>
                </c:pt>
                <c:pt idx="8332">
                  <c:v>-1.2903229999999999E-3</c:v>
                </c:pt>
                <c:pt idx="8333">
                  <c:v>-4.1745731000000001E-2</c:v>
                </c:pt>
                <c:pt idx="8334">
                  <c:v>3.6226930999999997E-2</c:v>
                </c:pt>
                <c:pt idx="8335">
                  <c:v>-7.8854847000000006E-2</c:v>
                </c:pt>
                <c:pt idx="8336">
                  <c:v>7.2358899999999996E-4</c:v>
                </c:pt>
                <c:pt idx="8337">
                  <c:v>-1.2271868999999999E-2</c:v>
                </c:pt>
                <c:pt idx="8338">
                  <c:v>9.2356688000000006E-2</c:v>
                </c:pt>
                <c:pt idx="8339">
                  <c:v>-2.1789194000000001E-2</c:v>
                </c:pt>
                <c:pt idx="8340">
                  <c:v>-9.9139210000000005E-2</c:v>
                </c:pt>
                <c:pt idx="8341">
                  <c:v>-1.4356359999999999E-3</c:v>
                </c:pt>
                <c:pt idx="8342">
                  <c:v>2.5445293000000001E-2</c:v>
                </c:pt>
                <c:pt idx="8343">
                  <c:v>4.1237110000000004E-3</c:v>
                </c:pt>
                <c:pt idx="8344">
                  <c:v>1.3678554000000001E-2</c:v>
                </c:pt>
                <c:pt idx="8345">
                  <c:v>3.5000000000000003E-2</c:v>
                </c:pt>
                <c:pt idx="8346">
                  <c:v>3.4000000000000002E-2</c:v>
                </c:pt>
                <c:pt idx="8347">
                  <c:v>4.5550846999999998E-2</c:v>
                </c:pt>
                <c:pt idx="8348">
                  <c:v>-1.4778325E-2</c:v>
                </c:pt>
                <c:pt idx="8349">
                  <c:v>-2.514507E-3</c:v>
                </c:pt>
                <c:pt idx="8350">
                  <c:v>7.6655689999999999E-2</c:v>
                </c:pt>
                <c:pt idx="8351">
                  <c:v>7.3561544000000006E-2</c:v>
                </c:pt>
                <c:pt idx="8352">
                  <c:v>0.234119782</c:v>
                </c:pt>
                <c:pt idx="8353">
                  <c:v>0.16021042599999999</c:v>
                </c:pt>
                <c:pt idx="8354">
                  <c:v>-6.2015500000000001E-3</c:v>
                </c:pt>
                <c:pt idx="8355">
                  <c:v>-6.7834934999999999E-2</c:v>
                </c:pt>
                <c:pt idx="8356">
                  <c:v>1.8684413E-2</c:v>
                </c:pt>
                <c:pt idx="8357">
                  <c:v>7.6723017000000004E-2</c:v>
                </c:pt>
                <c:pt idx="8358">
                  <c:v>-0.101454065</c:v>
                </c:pt>
                <c:pt idx="8359">
                  <c:v>5.6176555000000003E-2</c:v>
                </c:pt>
                <c:pt idx="8360">
                  <c:v>3.2180209000000001E-2</c:v>
                </c:pt>
                <c:pt idx="8361">
                  <c:v>4.1682898000000003E-2</c:v>
                </c:pt>
                <c:pt idx="8362">
                  <c:v>8.8779835000000001E-2</c:v>
                </c:pt>
                <c:pt idx="8363">
                  <c:v>6.5658574999999997E-2</c:v>
                </c:pt>
                <c:pt idx="8364">
                  <c:v>8.7680355000000001E-2</c:v>
                </c:pt>
                <c:pt idx="8365">
                  <c:v>-6.7092649999999998E-3</c:v>
                </c:pt>
                <c:pt idx="8366">
                  <c:v>3.3377837E-2</c:v>
                </c:pt>
                <c:pt idx="8367">
                  <c:v>3.3940396999999997E-2</c:v>
                </c:pt>
                <c:pt idx="8368">
                  <c:v>-8.7517147000000003E-2</c:v>
                </c:pt>
                <c:pt idx="8369">
                  <c:v>-2.6209047999999999E-2</c:v>
                </c:pt>
                <c:pt idx="8370">
                  <c:v>7.2555204999999998E-2</c:v>
                </c:pt>
                <c:pt idx="8371">
                  <c:v>-1.5384615000000001E-2</c:v>
                </c:pt>
                <c:pt idx="8372">
                  <c:v>1.039783E-2</c:v>
                </c:pt>
                <c:pt idx="8373">
                  <c:v>6.2344139999999998E-3</c:v>
                </c:pt>
                <c:pt idx="8374">
                  <c:v>1.8749999999999999E-2</c:v>
                </c:pt>
                <c:pt idx="8375">
                  <c:v>-5.152027E-2</c:v>
                </c:pt>
                <c:pt idx="8376">
                  <c:v>-8.3542189999999995E-3</c:v>
                </c:pt>
                <c:pt idx="8377">
                  <c:v>-3.2134660000000002E-2</c:v>
                </c:pt>
                <c:pt idx="8378">
                  <c:v>1.3157894999999999E-2</c:v>
                </c:pt>
                <c:pt idx="8379">
                  <c:v>-3.2638259000000003E-2</c:v>
                </c:pt>
                <c:pt idx="8380">
                  <c:v>-6.3653699999999995E-4</c:v>
                </c:pt>
                <c:pt idx="8381">
                  <c:v>-3.2071268999999999E-2</c:v>
                </c:pt>
                <c:pt idx="8382">
                  <c:v>0.101147471</c:v>
                </c:pt>
                <c:pt idx="8383">
                  <c:v>-4.7179851000000002E-2</c:v>
                </c:pt>
                <c:pt idx="8384">
                  <c:v>1.4208721000000001E-2</c:v>
                </c:pt>
                <c:pt idx="8385">
                  <c:v>0.22228173500000001</c:v>
                </c:pt>
                <c:pt idx="8386">
                  <c:v>-5.6428570999999997E-2</c:v>
                </c:pt>
                <c:pt idx="8387">
                  <c:v>0.16091343599999999</c:v>
                </c:pt>
                <c:pt idx="8388">
                  <c:v>-2.8770079E-2</c:v>
                </c:pt>
                <c:pt idx="8389">
                  <c:v>7.2815529999999996E-3</c:v>
                </c:pt>
                <c:pt idx="8390">
                  <c:v>-0.17073170700000001</c:v>
                </c:pt>
                <c:pt idx="8391">
                  <c:v>9.4729082000000006E-2</c:v>
                </c:pt>
                <c:pt idx="8392">
                  <c:v>4.8981838E-2</c:v>
                </c:pt>
                <c:pt idx="8393">
                  <c:v>5.2748472999999997E-2</c:v>
                </c:pt>
                <c:pt idx="8394">
                  <c:v>-4.8279159000000002E-2</c:v>
                </c:pt>
                <c:pt idx="8395">
                  <c:v>6.0468630000000004E-3</c:v>
                </c:pt>
                <c:pt idx="8396">
                  <c:v>5.2097804999999997E-2</c:v>
                </c:pt>
                <c:pt idx="8397">
                  <c:v>9.1814638000000004E-2</c:v>
                </c:pt>
                <c:pt idx="8398">
                  <c:v>-3.0985914999999999E-2</c:v>
                </c:pt>
                <c:pt idx="8399">
                  <c:v>3.0017657E-2</c:v>
                </c:pt>
                <c:pt idx="8400">
                  <c:v>3.1639501E-2</c:v>
                </c:pt>
                <c:pt idx="8401">
                  <c:v>6.8027210000000003E-3</c:v>
                </c:pt>
                <c:pt idx="8402">
                  <c:v>-1.9883041000000001E-2</c:v>
                </c:pt>
                <c:pt idx="8403">
                  <c:v>3.1471279999999999E-3</c:v>
                </c:pt>
                <c:pt idx="8404">
                  <c:v>3.3062331E-2</c:v>
                </c:pt>
                <c:pt idx="8405">
                  <c:v>-0.25283018899999998</c:v>
                </c:pt>
                <c:pt idx="8406">
                  <c:v>4.1760722E-2</c:v>
                </c:pt>
                <c:pt idx="8407">
                  <c:v>7.4595842999999995E-2</c:v>
                </c:pt>
                <c:pt idx="8408">
                  <c:v>-1.4977530000000001E-3</c:v>
                </c:pt>
                <c:pt idx="8409">
                  <c:v>3.1750197000000001E-2</c:v>
                </c:pt>
                <c:pt idx="8410" formatCode="0.00E+00">
                  <c:v>5.0000000000000001E-4</c:v>
                </c:pt>
                <c:pt idx="8411">
                  <c:v>1.3067097E-2</c:v>
                </c:pt>
                <c:pt idx="8412">
                  <c:v>7.3107050000000007E-2</c:v>
                </c:pt>
                <c:pt idx="8413">
                  <c:v>2.6763990000000001E-2</c:v>
                </c:pt>
                <c:pt idx="8414">
                  <c:v>0.12121212100000001</c:v>
                </c:pt>
                <c:pt idx="8415">
                  <c:v>6.0518210000000003E-2</c:v>
                </c:pt>
                <c:pt idx="8416">
                  <c:v>-3.1970650000000003E-2</c:v>
                </c:pt>
                <c:pt idx="8417">
                  <c:v>6.4069264000000001E-2</c:v>
                </c:pt>
                <c:pt idx="8418">
                  <c:v>-0.19820971900000001</c:v>
                </c:pt>
                <c:pt idx="8419">
                  <c:v>-3.5714285999999998E-2</c:v>
                </c:pt>
                <c:pt idx="8420">
                  <c:v>-6.8070518999999996E-2</c:v>
                </c:pt>
                <c:pt idx="8421">
                  <c:v>4.0907249999999999E-2</c:v>
                </c:pt>
                <c:pt idx="8422">
                  <c:v>-1.4492754E-2</c:v>
                </c:pt>
                <c:pt idx="8423">
                  <c:v>2.3522316000000001E-2</c:v>
                </c:pt>
                <c:pt idx="8424">
                  <c:v>3.8181817999999999E-2</c:v>
                </c:pt>
                <c:pt idx="8425">
                  <c:v>-2.8512182E-2</c:v>
                </c:pt>
                <c:pt idx="8426">
                  <c:v>0.158631415</c:v>
                </c:pt>
                <c:pt idx="8427">
                  <c:v>3.2902467999999997E-2</c:v>
                </c:pt>
                <c:pt idx="8428">
                  <c:v>1.7925736000000001E-2</c:v>
                </c:pt>
                <c:pt idx="8429">
                  <c:v>3.1481480999999999E-2</c:v>
                </c:pt>
                <c:pt idx="8430">
                  <c:v>8.4388186000000004E-2</c:v>
                </c:pt>
                <c:pt idx="8431">
                  <c:v>0.13731343300000001</c:v>
                </c:pt>
                <c:pt idx="8432">
                  <c:v>-1.0259505E-2</c:v>
                </c:pt>
                <c:pt idx="8433">
                  <c:v>5.9701493000000001E-2</c:v>
                </c:pt>
                <c:pt idx="8434">
                  <c:v>-2.5933609999999999E-2</c:v>
                </c:pt>
                <c:pt idx="8435">
                  <c:v>4.9315067999999997E-2</c:v>
                </c:pt>
                <c:pt idx="8436">
                  <c:v>0.22865275099999999</c:v>
                </c:pt>
                <c:pt idx="8437">
                  <c:v>-9.8611111000000001E-2</c:v>
                </c:pt>
                <c:pt idx="8438">
                  <c:v>0.240487062</c:v>
                </c:pt>
                <c:pt idx="8439">
                  <c:v>7.5901329999999998E-3</c:v>
                </c:pt>
                <c:pt idx="8440">
                  <c:v>-2.8261710999999998E-2</c:v>
                </c:pt>
                <c:pt idx="8441">
                  <c:v>4.8831776E-2</c:v>
                </c:pt>
                <c:pt idx="8442">
                  <c:v>1.316166E-2</c:v>
                </c:pt>
                <c:pt idx="8443">
                  <c:v>4.1769041999999999E-2</c:v>
                </c:pt>
                <c:pt idx="8444">
                  <c:v>0.136322049</c:v>
                </c:pt>
                <c:pt idx="8445">
                  <c:v>0.16117936099999999</c:v>
                </c:pt>
                <c:pt idx="8446">
                  <c:v>-7.5542969999999997E-3</c:v>
                </c:pt>
                <c:pt idx="8447">
                  <c:v>-3.361012E-3</c:v>
                </c:pt>
                <c:pt idx="8448">
                  <c:v>9.1157700000000005E-3</c:v>
                </c:pt>
                <c:pt idx="8449">
                  <c:v>-8.2304530000000004E-3</c:v>
                </c:pt>
                <c:pt idx="8450">
                  <c:v>6.4047472999999994E-2</c:v>
                </c:pt>
                <c:pt idx="8451">
                  <c:v>6.9019201000000002E-2</c:v>
                </c:pt>
                <c:pt idx="8452">
                  <c:v>8.6087419999999998E-2</c:v>
                </c:pt>
                <c:pt idx="8453">
                  <c:v>0.17919289199999999</c:v>
                </c:pt>
                <c:pt idx="8454">
                  <c:v>-1.8917730000000001E-2</c:v>
                </c:pt>
                <c:pt idx="8455">
                  <c:v>8.7585265999999995E-2</c:v>
                </c:pt>
                <c:pt idx="8456">
                  <c:v>6.0394151E-2</c:v>
                </c:pt>
                <c:pt idx="8457">
                  <c:v>3.2159264999999999E-2</c:v>
                </c:pt>
                <c:pt idx="8458">
                  <c:v>-0.15897978099999999</c:v>
                </c:pt>
                <c:pt idx="8459">
                  <c:v>1.6042780999999999E-2</c:v>
                </c:pt>
                <c:pt idx="8460">
                  <c:v>6.0150375999999998E-2</c:v>
                </c:pt>
                <c:pt idx="8461">
                  <c:v>-3.7647058999999997E-2</c:v>
                </c:pt>
                <c:pt idx="8462">
                  <c:v>-9.6798209999999999E-3</c:v>
                </c:pt>
                <c:pt idx="8463">
                  <c:v>-5.5482165999999999E-2</c:v>
                </c:pt>
                <c:pt idx="8464">
                  <c:v>0.110031239</c:v>
                </c:pt>
                <c:pt idx="8465">
                  <c:v>0.174186179</c:v>
                </c:pt>
                <c:pt idx="8466">
                  <c:v>-2.9809036000000001E-2</c:v>
                </c:pt>
                <c:pt idx="8467">
                  <c:v>-1.4705882E-2</c:v>
                </c:pt>
                <c:pt idx="8468">
                  <c:v>-2.1999999999999999E-2</c:v>
                </c:pt>
                <c:pt idx="8469">
                  <c:v>1.2235818000000001E-2</c:v>
                </c:pt>
                <c:pt idx="8470">
                  <c:v>-0.160623085</c:v>
                </c:pt>
                <c:pt idx="8471">
                  <c:v>9.7323600000000007E-3</c:v>
                </c:pt>
                <c:pt idx="8472">
                  <c:v>-0.10998735799999999</c:v>
                </c:pt>
                <c:pt idx="8473">
                  <c:v>3.1418311999999997E-2</c:v>
                </c:pt>
                <c:pt idx="8474">
                  <c:v>4.4057219999999999E-3</c:v>
                </c:pt>
                <c:pt idx="8475">
                  <c:v>-1.2594457999999999E-2</c:v>
                </c:pt>
                <c:pt idx="8476">
                  <c:v>-2.2299652E-2</c:v>
                </c:pt>
                <c:pt idx="8477">
                  <c:v>2.5075778E-2</c:v>
                </c:pt>
                <c:pt idx="8478">
                  <c:v>-3.6798529999999999E-3</c:v>
                </c:pt>
                <c:pt idx="8479">
                  <c:v>-8.3691909999999994E-2</c:v>
                </c:pt>
                <c:pt idx="8480">
                  <c:v>-1.8445323E-2</c:v>
                </c:pt>
                <c:pt idx="8481">
                  <c:v>1.687764E-3</c:v>
                </c:pt>
                <c:pt idx="8482">
                  <c:v>-2.2510822999999999E-2</c:v>
                </c:pt>
                <c:pt idx="8483">
                  <c:v>-4.4802867000000003E-2</c:v>
                </c:pt>
                <c:pt idx="8484">
                  <c:v>-1.6686532E-2</c:v>
                </c:pt>
                <c:pt idx="8485">
                  <c:v>-8.7783470000000006E-3</c:v>
                </c:pt>
                <c:pt idx="8486">
                  <c:v>3.1773541000000002E-2</c:v>
                </c:pt>
                <c:pt idx="8487">
                  <c:v>-4.4253226999999999E-2</c:v>
                </c:pt>
                <c:pt idx="8488">
                  <c:v>-7.2831815999999994E-2</c:v>
                </c:pt>
                <c:pt idx="8489">
                  <c:v>0.16227671799999999</c:v>
                </c:pt>
                <c:pt idx="8490">
                  <c:v>-3.2748143E-2</c:v>
                </c:pt>
                <c:pt idx="8491">
                  <c:v>-2.3464458000000001E-2</c:v>
                </c:pt>
                <c:pt idx="8492">
                  <c:v>4.5995241999999999E-2</c:v>
                </c:pt>
                <c:pt idx="8493">
                  <c:v>-3.8577154000000002E-2</c:v>
                </c:pt>
                <c:pt idx="8494">
                  <c:v>-6.9107209999999999E-3</c:v>
                </c:pt>
                <c:pt idx="8495">
                  <c:v>5.1826898000000003E-2</c:v>
                </c:pt>
                <c:pt idx="8496">
                  <c:v>-0.11339031300000001</c:v>
                </c:pt>
                <c:pt idx="8497">
                  <c:v>-2.0273695000000001E-2</c:v>
                </c:pt>
                <c:pt idx="8498">
                  <c:v>-5.7931033999999999E-2</c:v>
                </c:pt>
                <c:pt idx="8499">
                  <c:v>1.9195612000000001E-2</c:v>
                </c:pt>
                <c:pt idx="8500">
                  <c:v>-0.51021783099999996</c:v>
                </c:pt>
                <c:pt idx="8501">
                  <c:v>0.12879843899999999</c:v>
                </c:pt>
                <c:pt idx="8502">
                  <c:v>8.3798883000000005E-2</c:v>
                </c:pt>
                <c:pt idx="8503">
                  <c:v>-2.9585798999999999E-2</c:v>
                </c:pt>
                <c:pt idx="8504">
                  <c:v>-2.6280141E-2</c:v>
                </c:pt>
                <c:pt idx="8505">
                  <c:v>-1.5094339999999999E-2</c:v>
                </c:pt>
                <c:pt idx="8506">
                  <c:v>4.5805739999999998E-2</c:v>
                </c:pt>
                <c:pt idx="8507">
                  <c:v>-1.3002364000000001E-2</c:v>
                </c:pt>
                <c:pt idx="8508">
                  <c:v>7.5768405999999996E-2</c:v>
                </c:pt>
                <c:pt idx="8509">
                  <c:v>-2.2988505999999999E-2</c:v>
                </c:pt>
                <c:pt idx="8510">
                  <c:v>2.4761905000000001E-2</c:v>
                </c:pt>
                <c:pt idx="8511">
                  <c:v>-9.6389765000000002E-2</c:v>
                </c:pt>
                <c:pt idx="8512">
                  <c:v>8.8785047000000006E-2</c:v>
                </c:pt>
                <c:pt idx="8513">
                  <c:v>6.2217195000000003E-2</c:v>
                </c:pt>
                <c:pt idx="8514">
                  <c:v>-6.5390005000000001E-2</c:v>
                </c:pt>
                <c:pt idx="8515">
                  <c:v>3.2272523999999997E-2</c:v>
                </c:pt>
                <c:pt idx="8516">
                  <c:v>-0.17498081400000001</c:v>
                </c:pt>
                <c:pt idx="8517">
                  <c:v>-1.7687075E-2</c:v>
                </c:pt>
                <c:pt idx="8518">
                  <c:v>-9.1789473999999996E-2</c:v>
                </c:pt>
                <c:pt idx="8519">
                  <c:v>8.0645160000000007E-3</c:v>
                </c:pt>
                <c:pt idx="8520">
                  <c:v>-0.11078431399999999</c:v>
                </c:pt>
                <c:pt idx="8521">
                  <c:v>-1.6460909999999999E-3</c:v>
                </c:pt>
                <c:pt idx="8522">
                  <c:v>8.0952381000000004E-2</c:v>
                </c:pt>
                <c:pt idx="8523">
                  <c:v>0.106403467</c:v>
                </c:pt>
                <c:pt idx="8524">
                  <c:v>-8.0021775000000003E-2</c:v>
                </c:pt>
                <c:pt idx="8525">
                  <c:v>1.8638574000000002E-2</c:v>
                </c:pt>
                <c:pt idx="8526">
                  <c:v>1.3076394E-2</c:v>
                </c:pt>
                <c:pt idx="8527">
                  <c:v>4.8365428000000002E-2</c:v>
                </c:pt>
                <c:pt idx="8528">
                  <c:v>1.2345679E-2</c:v>
                </c:pt>
                <c:pt idx="8529">
                  <c:v>-7.7690446999999996E-2</c:v>
                </c:pt>
                <c:pt idx="8530">
                  <c:v>0.13227513199999999</c:v>
                </c:pt>
                <c:pt idx="8531">
                  <c:v>7.5187969999999998E-3</c:v>
                </c:pt>
                <c:pt idx="8532">
                  <c:v>-2.5000000000000001E-2</c:v>
                </c:pt>
                <c:pt idx="8533">
                  <c:v>-3.6121673E-2</c:v>
                </c:pt>
                <c:pt idx="8534">
                  <c:v>-0.110190555</c:v>
                </c:pt>
                <c:pt idx="8535">
                  <c:v>-4.2906574000000003E-2</c:v>
                </c:pt>
                <c:pt idx="8536">
                  <c:v>0.28011472300000001</c:v>
                </c:pt>
                <c:pt idx="8537">
                  <c:v>8.7412587E-2</c:v>
                </c:pt>
                <c:pt idx="8538">
                  <c:v>9.1472867999999999E-2</c:v>
                </c:pt>
                <c:pt idx="8539">
                  <c:v>-1.4044940000000001E-3</c:v>
                </c:pt>
                <c:pt idx="8540">
                  <c:v>3.0136986000000001E-2</c:v>
                </c:pt>
                <c:pt idx="8541">
                  <c:v>0.13064759000000001</c:v>
                </c:pt>
                <c:pt idx="8542">
                  <c:v>-7.0000000000000007E-2</c:v>
                </c:pt>
                <c:pt idx="8543">
                  <c:v>6.2540631999999999E-2</c:v>
                </c:pt>
                <c:pt idx="8544">
                  <c:v>-3.8037486000000002E-2</c:v>
                </c:pt>
                <c:pt idx="8545">
                  <c:v>0.12948857499999999</c:v>
                </c:pt>
                <c:pt idx="8546">
                  <c:v>1.1972633999999999E-2</c:v>
                </c:pt>
                <c:pt idx="8547">
                  <c:v>-6.5146580000000004E-3</c:v>
                </c:pt>
                <c:pt idx="8548">
                  <c:v>-3.4591692E-2</c:v>
                </c:pt>
                <c:pt idx="8549">
                  <c:v>1.2091038E-2</c:v>
                </c:pt>
                <c:pt idx="8550">
                  <c:v>9.0686274999999997E-2</c:v>
                </c:pt>
                <c:pt idx="8551">
                  <c:v>0.107196402</c:v>
                </c:pt>
                <c:pt idx="8552">
                  <c:v>-3.6619718000000002E-2</c:v>
                </c:pt>
                <c:pt idx="8553">
                  <c:v>-4.9305556E-2</c:v>
                </c:pt>
                <c:pt idx="8554">
                  <c:v>-2.7716674E-2</c:v>
                </c:pt>
                <c:pt idx="8555">
                  <c:v>-1.8700329999999999E-3</c:v>
                </c:pt>
                <c:pt idx="8556">
                  <c:v>4.1441441000000002E-2</c:v>
                </c:pt>
                <c:pt idx="8557">
                  <c:v>-5.0956996999999997E-2</c:v>
                </c:pt>
                <c:pt idx="8558">
                  <c:v>4.3082732999999998E-2</c:v>
                </c:pt>
                <c:pt idx="8559">
                  <c:v>-5.2997679999999998E-3</c:v>
                </c:pt>
                <c:pt idx="8560">
                  <c:v>4.9986850000000001E-3</c:v>
                </c:pt>
                <c:pt idx="8561">
                  <c:v>2.1021021000000001E-2</c:v>
                </c:pt>
                <c:pt idx="8562">
                  <c:v>0.13398692800000001</c:v>
                </c:pt>
                <c:pt idx="8563">
                  <c:v>1.0938923999999999E-2</c:v>
                </c:pt>
                <c:pt idx="8564">
                  <c:v>-0.111111111</c:v>
                </c:pt>
                <c:pt idx="8565">
                  <c:v>-2.8446388999999999E-2</c:v>
                </c:pt>
                <c:pt idx="8566">
                  <c:v>3.3950617000000002E-2</c:v>
                </c:pt>
                <c:pt idx="8567">
                  <c:v>-1.7543860000000001E-2</c:v>
                </c:pt>
                <c:pt idx="8568">
                  <c:v>5.9428570999999999E-2</c:v>
                </c:pt>
                <c:pt idx="8569">
                  <c:v>-5.2585449999999999E-3</c:v>
                </c:pt>
                <c:pt idx="8570">
                  <c:v>-1.2222222E-2</c:v>
                </c:pt>
                <c:pt idx="8571">
                  <c:v>6.2932699999999995E-4</c:v>
                </c:pt>
                <c:pt idx="8572">
                  <c:v>-3.8022814000000002E-2</c:v>
                </c:pt>
                <c:pt idx="8573">
                  <c:v>-7.1515151999999999E-2</c:v>
                </c:pt>
                <c:pt idx="8574">
                  <c:v>-4.2933249999999999E-2</c:v>
                </c:pt>
                <c:pt idx="8575">
                  <c:v>1.7452006999999999E-2</c:v>
                </c:pt>
                <c:pt idx="8576">
                  <c:v>-1.5574493E-2</c:v>
                </c:pt>
                <c:pt idx="8577">
                  <c:v>0.18214285699999999</c:v>
                </c:pt>
                <c:pt idx="8578">
                  <c:v>-0.16210739599999999</c:v>
                </c:pt>
                <c:pt idx="8579">
                  <c:v>1.4925373E-2</c:v>
                </c:pt>
                <c:pt idx="8580">
                  <c:v>-5.3280987000000002E-2</c:v>
                </c:pt>
                <c:pt idx="8581">
                  <c:v>-7.2451269999999996E-3</c:v>
                </c:pt>
                <c:pt idx="8582">
                  <c:v>2.3572076000000001E-2</c:v>
                </c:pt>
                <c:pt idx="8583">
                  <c:v>-1.4668367E-2</c:v>
                </c:pt>
                <c:pt idx="8584">
                  <c:v>-5.7323688999999997E-2</c:v>
                </c:pt>
                <c:pt idx="8585">
                  <c:v>-2.8218331999999999E-2</c:v>
                </c:pt>
                <c:pt idx="8586">
                  <c:v>-0.14408770600000001</c:v>
                </c:pt>
                <c:pt idx="8587">
                  <c:v>-0.18699187</c:v>
                </c:pt>
                <c:pt idx="8588">
                  <c:v>5.0432276999999998E-2</c:v>
                </c:pt>
                <c:pt idx="8589">
                  <c:v>8.7752524999999998E-2</c:v>
                </c:pt>
                <c:pt idx="8590">
                  <c:v>-5.0778353999999998E-2</c:v>
                </c:pt>
                <c:pt idx="8591">
                  <c:v>-0.13888888899999999</c:v>
                </c:pt>
                <c:pt idx="8592">
                  <c:v>0.24438299299999999</c:v>
                </c:pt>
                <c:pt idx="8593">
                  <c:v>2.2247972000000001E-2</c:v>
                </c:pt>
                <c:pt idx="8594">
                  <c:v>-4.524887E-3</c:v>
                </c:pt>
                <c:pt idx="8595">
                  <c:v>-9.5522388E-2</c:v>
                </c:pt>
                <c:pt idx="8596">
                  <c:v>-8.2758621000000004E-2</c:v>
                </c:pt>
                <c:pt idx="8597">
                  <c:v>2.8373702000000001E-2</c:v>
                </c:pt>
                <c:pt idx="8598">
                  <c:v>1.2214551000000001E-2</c:v>
                </c:pt>
                <c:pt idx="8599">
                  <c:v>1.7586279999999999E-3</c:v>
                </c:pt>
                <c:pt idx="8600">
                  <c:v>-0.114742698</c:v>
                </c:pt>
                <c:pt idx="8601">
                  <c:v>-5.7460944999999999E-2</c:v>
                </c:pt>
                <c:pt idx="8602">
                  <c:v>-3.1660491999999998E-2</c:v>
                </c:pt>
                <c:pt idx="8603">
                  <c:v>5.8935360999999999E-2</c:v>
                </c:pt>
                <c:pt idx="8604">
                  <c:v>0.10423529400000001</c:v>
                </c:pt>
                <c:pt idx="8605">
                  <c:v>6.4589234999999995E-2</c:v>
                </c:pt>
                <c:pt idx="8606">
                  <c:v>6.5051020000000001E-2</c:v>
                </c:pt>
                <c:pt idx="8607">
                  <c:v>3.1691245999999999E-2</c:v>
                </c:pt>
                <c:pt idx="8608">
                  <c:v>0.94281524900000002</c:v>
                </c:pt>
                <c:pt idx="8609">
                  <c:v>4.1666666999999998E-2</c:v>
                </c:pt>
                <c:pt idx="8610">
                  <c:v>-2.7272727E-2</c:v>
                </c:pt>
                <c:pt idx="8611">
                  <c:v>3.0514286000000002E-2</c:v>
                </c:pt>
                <c:pt idx="8612">
                  <c:v>2.4390243999999998E-2</c:v>
                </c:pt>
                <c:pt idx="8613">
                  <c:v>5.3783615E-2</c:v>
                </c:pt>
                <c:pt idx="8614">
                  <c:v>-0.16383495100000001</c:v>
                </c:pt>
                <c:pt idx="8615">
                  <c:v>-0.10607621</c:v>
                </c:pt>
                <c:pt idx="8616">
                  <c:v>0.181506849</c:v>
                </c:pt>
                <c:pt idx="8617">
                  <c:v>-0.200177148</c:v>
                </c:pt>
                <c:pt idx="8618">
                  <c:v>-0.102970297</c:v>
                </c:pt>
                <c:pt idx="8619">
                  <c:v>0.13626834400000001</c:v>
                </c:pt>
                <c:pt idx="8620">
                  <c:v>-0.122926829</c:v>
                </c:pt>
                <c:pt idx="8621">
                  <c:v>0.15138121500000001</c:v>
                </c:pt>
                <c:pt idx="8622">
                  <c:v>2.0661159999999998E-3</c:v>
                </c:pt>
                <c:pt idx="8623">
                  <c:v>0.162895928</c:v>
                </c:pt>
                <c:pt idx="8624">
                  <c:v>-9.8360656000000005E-2</c:v>
                </c:pt>
                <c:pt idx="8625">
                  <c:v>9.1178650999999999E-2</c:v>
                </c:pt>
                <c:pt idx="8626">
                  <c:v>6.0145808000000002E-2</c:v>
                </c:pt>
                <c:pt idx="8627">
                  <c:v>-6.3543004E-2</c:v>
                </c:pt>
                <c:pt idx="8628">
                  <c:v>-5.4362415999999997E-2</c:v>
                </c:pt>
                <c:pt idx="8629">
                  <c:v>-0.14491449100000001</c:v>
                </c:pt>
                <c:pt idx="8630">
                  <c:v>-2.6252983000000001E-2</c:v>
                </c:pt>
                <c:pt idx="8631">
                  <c:v>0.122715405</c:v>
                </c:pt>
                <c:pt idx="8632">
                  <c:v>-1.0416666999999999E-2</c:v>
                </c:pt>
                <c:pt idx="8633">
                  <c:v>4.4419971000000003E-2</c:v>
                </c:pt>
                <c:pt idx="8634">
                  <c:v>-8.1018518999999997E-2</c:v>
                </c:pt>
                <c:pt idx="8635">
                  <c:v>-7.0624891999999995E-2</c:v>
                </c:pt>
                <c:pt idx="8636">
                  <c:v>9.4106464000000001E-2</c:v>
                </c:pt>
                <c:pt idx="8637">
                  <c:v>-9.3896710000000005E-3</c:v>
                </c:pt>
                <c:pt idx="8638">
                  <c:v>-4.8169557000000002E-2</c:v>
                </c:pt>
                <c:pt idx="8639">
                  <c:v>9.7639484999999998E-2</c:v>
                </c:pt>
                <c:pt idx="8640">
                  <c:v>-4.7173488999999999E-2</c:v>
                </c:pt>
                <c:pt idx="8641">
                  <c:v>-3.4690799000000001E-2</c:v>
                </c:pt>
                <c:pt idx="8642">
                  <c:v>1.8018018E-2</c:v>
                </c:pt>
                <c:pt idx="8643">
                  <c:v>-2.5957972999999999E-2</c:v>
                </c:pt>
                <c:pt idx="8644">
                  <c:v>-2.7043391E-2</c:v>
                </c:pt>
                <c:pt idx="8645">
                  <c:v>3.2030651E-2</c:v>
                </c:pt>
                <c:pt idx="8646">
                  <c:v>-2.3908524E-2</c:v>
                </c:pt>
                <c:pt idx="8647">
                  <c:v>-8.4024114999999996E-2</c:v>
                </c:pt>
                <c:pt idx="8648">
                  <c:v>-0.10546875</c:v>
                </c:pt>
                <c:pt idx="8649">
                  <c:v>-3.6865692999999998E-2</c:v>
                </c:pt>
                <c:pt idx="8650">
                  <c:v>1.25E-3</c:v>
                </c:pt>
                <c:pt idx="8651">
                  <c:v>-0.118243243</c:v>
                </c:pt>
                <c:pt idx="8652">
                  <c:v>0.34017857099999999</c:v>
                </c:pt>
                <c:pt idx="8653">
                  <c:v>-5.0704224999999999E-2</c:v>
                </c:pt>
                <c:pt idx="8654">
                  <c:v>2.6555387E-2</c:v>
                </c:pt>
                <c:pt idx="8655">
                  <c:v>1.2801205E-2</c:v>
                </c:pt>
                <c:pt idx="8656">
                  <c:v>0.130573248</c:v>
                </c:pt>
                <c:pt idx="8657">
                  <c:v>8.2692308000000006E-2</c:v>
                </c:pt>
                <c:pt idx="8658">
                  <c:v>1.4864865E-2</c:v>
                </c:pt>
                <c:pt idx="8659">
                  <c:v>0.183510638</c:v>
                </c:pt>
                <c:pt idx="8660">
                  <c:v>7.7828646000000001E-2</c:v>
                </c:pt>
                <c:pt idx="8661">
                  <c:v>-1.4415781000000001E-2</c:v>
                </c:pt>
                <c:pt idx="8662">
                  <c:v>-1.6970198999999998E-2</c:v>
                </c:pt>
                <c:pt idx="8663">
                  <c:v>0.13617886200000001</c:v>
                </c:pt>
                <c:pt idx="8664">
                  <c:v>8.9371300000000001E-2</c:v>
                </c:pt>
                <c:pt idx="8665">
                  <c:v>3.9408867E-2</c:v>
                </c:pt>
                <c:pt idx="8666">
                  <c:v>0.38076923099999999</c:v>
                </c:pt>
                <c:pt idx="8667">
                  <c:v>8.5335543E-2</c:v>
                </c:pt>
                <c:pt idx="8668">
                  <c:v>6.0735671999999997E-2</c:v>
                </c:pt>
                <c:pt idx="8669">
                  <c:v>-6.6390040999999997E-2</c:v>
                </c:pt>
                <c:pt idx="8670">
                  <c:v>1.3333329999999999E-3</c:v>
                </c:pt>
                <c:pt idx="8671">
                  <c:v>-0.107309487</c:v>
                </c:pt>
                <c:pt idx="8672">
                  <c:v>-4.3103448000000003E-2</c:v>
                </c:pt>
                <c:pt idx="8673">
                  <c:v>2.2367194999999999E-2</c:v>
                </c:pt>
                <c:pt idx="8674">
                  <c:v>1.1152416E-2</c:v>
                </c:pt>
                <c:pt idx="8675">
                  <c:v>2.9218410000000001E-3</c:v>
                </c:pt>
                <c:pt idx="8676">
                  <c:v>4.0262171999999999E-2</c:v>
                </c:pt>
                <c:pt idx="8677">
                  <c:v>8.0086580000000004E-2</c:v>
                </c:pt>
                <c:pt idx="8678">
                  <c:v>-3.3112583000000001E-2</c:v>
                </c:pt>
                <c:pt idx="8679">
                  <c:v>-4.2158516E-2</c:v>
                </c:pt>
                <c:pt idx="8680">
                  <c:v>-0.156444736</c:v>
                </c:pt>
                <c:pt idx="8681">
                  <c:v>5.9347180000000003E-3</c:v>
                </c:pt>
                <c:pt idx="8682">
                  <c:v>-1.6707617000000001E-2</c:v>
                </c:pt>
                <c:pt idx="8683">
                  <c:v>0.207438449</c:v>
                </c:pt>
                <c:pt idx="8684">
                  <c:v>6.2545989999999996E-2</c:v>
                </c:pt>
                <c:pt idx="8685">
                  <c:v>0.13645099299999999</c:v>
                </c:pt>
                <c:pt idx="8686">
                  <c:v>0.13737844099999999</c:v>
                </c:pt>
                <c:pt idx="8687">
                  <c:v>6.4585579999999997E-3</c:v>
                </c:pt>
                <c:pt idx="8688">
                  <c:v>7.0781426999999994E-2</c:v>
                </c:pt>
                <c:pt idx="8689">
                  <c:v>0.10142348800000001</c:v>
                </c:pt>
                <c:pt idx="8690">
                  <c:v>-6.0388209999999998E-2</c:v>
                </c:pt>
                <c:pt idx="8691">
                  <c:v>-4.0699523000000001E-2</c:v>
                </c:pt>
                <c:pt idx="8692">
                  <c:v>-4.0445353000000003E-2</c:v>
                </c:pt>
                <c:pt idx="8693">
                  <c:v>8.9285709999999997E-3</c:v>
                </c:pt>
                <c:pt idx="8694">
                  <c:v>-5.6230201E-2</c:v>
                </c:pt>
                <c:pt idx="8695">
                  <c:v>4.6421663000000002E-2</c:v>
                </c:pt>
                <c:pt idx="8696">
                  <c:v>-3.3358042999999997E-2</c:v>
                </c:pt>
                <c:pt idx="8697">
                  <c:v>3.333333E-3</c:v>
                </c:pt>
                <c:pt idx="8698">
                  <c:v>5.3827751E-2</c:v>
                </c:pt>
                <c:pt idx="8699">
                  <c:v>7.8514588999999996E-2</c:v>
                </c:pt>
                <c:pt idx="8700">
                  <c:v>7.1632756000000006E-2</c:v>
                </c:pt>
                <c:pt idx="8701">
                  <c:v>-1.2798425E-2</c:v>
                </c:pt>
                <c:pt idx="8702">
                  <c:v>-0.32773938800000002</c:v>
                </c:pt>
                <c:pt idx="8703">
                  <c:v>2.489042E-2</c:v>
                </c:pt>
                <c:pt idx="8704">
                  <c:v>-4.8799380000000003E-2</c:v>
                </c:pt>
                <c:pt idx="8705">
                  <c:v>-2.2047244000000001E-2</c:v>
                </c:pt>
                <c:pt idx="8706">
                  <c:v>-5.0021939000000001E-2</c:v>
                </c:pt>
                <c:pt idx="8707">
                  <c:v>0.186053883</c:v>
                </c:pt>
                <c:pt idx="8708">
                  <c:v>4.4551797999999997E-2</c:v>
                </c:pt>
                <c:pt idx="8709">
                  <c:v>-7.7855775000000002E-2</c:v>
                </c:pt>
                <c:pt idx="8710">
                  <c:v>9.5002474000000003E-2</c:v>
                </c:pt>
                <c:pt idx="8711">
                  <c:v>7.1447975999999996E-2</c:v>
                </c:pt>
                <c:pt idx="8712">
                  <c:v>-0.108070175</c:v>
                </c:pt>
                <c:pt idx="8713">
                  <c:v>-3.3057850999999999E-2</c:v>
                </c:pt>
                <c:pt idx="8714">
                  <c:v>-2.3354565000000001E-2</c:v>
                </c:pt>
                <c:pt idx="8715">
                  <c:v>-4.2988204000000002E-2</c:v>
                </c:pt>
                <c:pt idx="8716">
                  <c:v>0.134599156</c:v>
                </c:pt>
                <c:pt idx="8717">
                  <c:v>-1.6641452000000001E-2</c:v>
                </c:pt>
                <c:pt idx="8718">
                  <c:v>6.0790269999999999E-3</c:v>
                </c:pt>
                <c:pt idx="8719">
                  <c:v>-6.8259386000000005E-2</c:v>
                </c:pt>
                <c:pt idx="8720">
                  <c:v>5.5956284000000002E-2</c:v>
                </c:pt>
                <c:pt idx="8721">
                  <c:v>-4.4208659999999999E-3</c:v>
                </c:pt>
                <c:pt idx="8722">
                  <c:v>0.108300677</c:v>
                </c:pt>
                <c:pt idx="8723">
                  <c:v>-1.9629226E-2</c:v>
                </c:pt>
                <c:pt idx="8724">
                  <c:v>-6.2462820000000002E-2</c:v>
                </c:pt>
                <c:pt idx="8725">
                  <c:v>-4.4545454999999998E-2</c:v>
                </c:pt>
                <c:pt idx="8726">
                  <c:v>5.3935860000000002E-2</c:v>
                </c:pt>
                <c:pt idx="8727">
                  <c:v>0.13094339599999999</c:v>
                </c:pt>
                <c:pt idx="8728">
                  <c:v>2.5733961999999999E-2</c:v>
                </c:pt>
                <c:pt idx="8729">
                  <c:v>4.5520580999999997E-2</c:v>
                </c:pt>
                <c:pt idx="8730">
                  <c:v>3.1311155E-2</c:v>
                </c:pt>
                <c:pt idx="8731">
                  <c:v>-4.1964286000000003E-2</c:v>
                </c:pt>
                <c:pt idx="8732">
                  <c:v>2.3255814E-2</c:v>
                </c:pt>
                <c:pt idx="8733">
                  <c:v>-7.1073009000000006E-2</c:v>
                </c:pt>
                <c:pt idx="8734">
                  <c:v>-4.9103662999999999E-2</c:v>
                </c:pt>
                <c:pt idx="8735">
                  <c:v>-0.16506658399999999</c:v>
                </c:pt>
                <c:pt idx="8736">
                  <c:v>-0.121195652</c:v>
                </c:pt>
                <c:pt idx="8737">
                  <c:v>-4.5605700999999998E-2</c:v>
                </c:pt>
                <c:pt idx="8738">
                  <c:v>0.136338028</c:v>
                </c:pt>
                <c:pt idx="8739">
                  <c:v>2.4980783999999999E-2</c:v>
                </c:pt>
                <c:pt idx="8740">
                  <c:v>0.13677536200000001</c:v>
                </c:pt>
                <c:pt idx="8741">
                  <c:v>1.0883601E-2</c:v>
                </c:pt>
                <c:pt idx="8742">
                  <c:v>0.13237221499999999</c:v>
                </c:pt>
                <c:pt idx="8743">
                  <c:v>-4.6861924999999999E-2</c:v>
                </c:pt>
                <c:pt idx="8744">
                  <c:v>-1.3059701E-2</c:v>
                </c:pt>
                <c:pt idx="8745">
                  <c:v>-9.3445527E-2</c:v>
                </c:pt>
                <c:pt idx="8746">
                  <c:v>-8.0808081000000004E-2</c:v>
                </c:pt>
                <c:pt idx="8747">
                  <c:v>-4.9723757E-2</c:v>
                </c:pt>
                <c:pt idx="8748">
                  <c:v>-1.0397554E-2</c:v>
                </c:pt>
                <c:pt idx="8749">
                  <c:v>7.7268642999999998E-2</c:v>
                </c:pt>
                <c:pt idx="8750">
                  <c:v>-8.6697087000000006E-2</c:v>
                </c:pt>
                <c:pt idx="8751">
                  <c:v>-0.123012552</c:v>
                </c:pt>
                <c:pt idx="8752">
                  <c:v>1.5217391E-2</c:v>
                </c:pt>
                <c:pt idx="8753">
                  <c:v>-2.5257732000000001E-2</c:v>
                </c:pt>
                <c:pt idx="8754">
                  <c:v>-5.8823528999999999E-2</c:v>
                </c:pt>
                <c:pt idx="8755">
                  <c:v>3.2294941000000001E-2</c:v>
                </c:pt>
                <c:pt idx="8756">
                  <c:v>-4.1640178E-2</c:v>
                </c:pt>
                <c:pt idx="8757">
                  <c:v>3.4280117999999998E-2</c:v>
                </c:pt>
                <c:pt idx="8758">
                  <c:v>-3.1399317000000003E-2</c:v>
                </c:pt>
                <c:pt idx="8759">
                  <c:v>0.117449664</c:v>
                </c:pt>
                <c:pt idx="8760">
                  <c:v>-4.6666667000000002E-2</c:v>
                </c:pt>
                <c:pt idx="8761">
                  <c:v>3.5595039999999998E-3</c:v>
                </c:pt>
                <c:pt idx="8762">
                  <c:v>5.1502145999999999E-2</c:v>
                </c:pt>
                <c:pt idx="8763">
                  <c:v>6.7620651000000004E-2</c:v>
                </c:pt>
                <c:pt idx="8764">
                  <c:v>7.8947370000000006E-3</c:v>
                </c:pt>
                <c:pt idx="8765">
                  <c:v>2.7164179E-2</c:v>
                </c:pt>
                <c:pt idx="8766">
                  <c:v>-8.1274899999999997E-2</c:v>
                </c:pt>
                <c:pt idx="8767">
                  <c:v>-8.779383E-3</c:v>
                </c:pt>
                <c:pt idx="8768">
                  <c:v>1.9790453999999999E-2</c:v>
                </c:pt>
                <c:pt idx="8769">
                  <c:v>1.4040561999999999E-2</c:v>
                </c:pt>
                <c:pt idx="8770">
                  <c:v>6.2211162E-2</c:v>
                </c:pt>
                <c:pt idx="8771">
                  <c:v>-4.0489245E-2</c:v>
                </c:pt>
                <c:pt idx="8772">
                  <c:v>-2.3038157E-2</c:v>
                </c:pt>
                <c:pt idx="8773">
                  <c:v>4.5939294999999998E-2</c:v>
                </c:pt>
                <c:pt idx="8774">
                  <c:v>0.13379397000000001</c:v>
                </c:pt>
                <c:pt idx="8775">
                  <c:v>0.105741627</c:v>
                </c:pt>
                <c:pt idx="8776">
                  <c:v>2.955665E-2</c:v>
                </c:pt>
                <c:pt idx="8777">
                  <c:v>-0.05</c:v>
                </c:pt>
                <c:pt idx="8778">
                  <c:v>7.3503048000000001E-2</c:v>
                </c:pt>
                <c:pt idx="8779">
                  <c:v>1.1065007E-2</c:v>
                </c:pt>
                <c:pt idx="8780">
                  <c:v>0.28320000000000001</c:v>
                </c:pt>
                <c:pt idx="8781">
                  <c:v>0.19140625</c:v>
                </c:pt>
                <c:pt idx="8782">
                  <c:v>9.2240493000000007E-2</c:v>
                </c:pt>
                <c:pt idx="8783">
                  <c:v>0.11386138599999999</c:v>
                </c:pt>
                <c:pt idx="8784">
                  <c:v>-5.4410552000000001E-2</c:v>
                </c:pt>
                <c:pt idx="8785">
                  <c:v>8.0749574000000005E-2</c:v>
                </c:pt>
                <c:pt idx="8786">
                  <c:v>-3.6478984999999998E-2</c:v>
                </c:pt>
                <c:pt idx="8787">
                  <c:v>6.0342327000000001E-2</c:v>
                </c:pt>
                <c:pt idx="8788">
                  <c:v>3.6879433000000003E-2</c:v>
                </c:pt>
                <c:pt idx="8789">
                  <c:v>-1.8867925000000001E-2</c:v>
                </c:pt>
                <c:pt idx="8790">
                  <c:v>-1.9148935999999998E-2</c:v>
                </c:pt>
                <c:pt idx="8791">
                  <c:v>0.133837649</c:v>
                </c:pt>
                <c:pt idx="8792">
                  <c:v>-3.7499999999999999E-3</c:v>
                </c:pt>
                <c:pt idx="8793">
                  <c:v>-5.6571428999999999E-2</c:v>
                </c:pt>
                <c:pt idx="8794">
                  <c:v>-6.3501143999999995E-2</c:v>
                </c:pt>
                <c:pt idx="8795">
                  <c:v>-3.9176626999999999E-2</c:v>
                </c:pt>
                <c:pt idx="8796">
                  <c:v>6.1737805E-2</c:v>
                </c:pt>
                <c:pt idx="8797">
                  <c:v>1.4697119999999999E-2</c:v>
                </c:pt>
                <c:pt idx="8798">
                  <c:v>-4.4308111999999997E-2</c:v>
                </c:pt>
                <c:pt idx="8799">
                  <c:v>1.84E-2</c:v>
                </c:pt>
                <c:pt idx="8800">
                  <c:v>-6.1965812000000002E-2</c:v>
                </c:pt>
                <c:pt idx="8801">
                  <c:v>-7.582938E-3</c:v>
                </c:pt>
                <c:pt idx="8802">
                  <c:v>-1.546724E-2</c:v>
                </c:pt>
                <c:pt idx="8803">
                  <c:v>5.9518783999999998E-2</c:v>
                </c:pt>
                <c:pt idx="8804">
                  <c:v>-4.5620437999999999E-2</c:v>
                </c:pt>
                <c:pt idx="8805">
                  <c:v>5.2511415999999998E-2</c:v>
                </c:pt>
                <c:pt idx="8806">
                  <c:v>-2.5974026000000001E-2</c:v>
                </c:pt>
                <c:pt idx="8807">
                  <c:v>7.7307466000000005E-2</c:v>
                </c:pt>
                <c:pt idx="8808">
                  <c:v>0.104888889</c:v>
                </c:pt>
                <c:pt idx="8809">
                  <c:v>1.8867925000000001E-2</c:v>
                </c:pt>
                <c:pt idx="8810">
                  <c:v>-7.4508162000000003E-2</c:v>
                </c:pt>
                <c:pt idx="8811">
                  <c:v>-5.9315589000000002E-2</c:v>
                </c:pt>
                <c:pt idx="8812">
                  <c:v>-2.6595740000000001E-3</c:v>
                </c:pt>
                <c:pt idx="8813">
                  <c:v>9.6491227999999998E-2</c:v>
                </c:pt>
                <c:pt idx="8814">
                  <c:v>-9.4623656E-2</c:v>
                </c:pt>
                <c:pt idx="8815">
                  <c:v>2.3869346999999999E-2</c:v>
                </c:pt>
                <c:pt idx="8816">
                  <c:v>-2.8904055000000001E-2</c:v>
                </c:pt>
                <c:pt idx="8817">
                  <c:v>6.8965520000000002E-3</c:v>
                </c:pt>
                <c:pt idx="8818">
                  <c:v>-2.3182297000000001E-2</c:v>
                </c:pt>
                <c:pt idx="8819">
                  <c:v>0.17404129800000001</c:v>
                </c:pt>
                <c:pt idx="8820">
                  <c:v>0.102528736</c:v>
                </c:pt>
                <c:pt idx="8821">
                  <c:v>-3.1914893999999999E-2</c:v>
                </c:pt>
                <c:pt idx="8822">
                  <c:v>-5.4409006000000003E-2</c:v>
                </c:pt>
                <c:pt idx="8823">
                  <c:v>9.4382021999999996E-2</c:v>
                </c:pt>
                <c:pt idx="8824">
                  <c:v>-5.9764706000000001E-2</c:v>
                </c:pt>
                <c:pt idx="8825">
                  <c:v>0.100499722</c:v>
                </c:pt>
                <c:pt idx="8826">
                  <c:v>-2.0631067999999999E-2</c:v>
                </c:pt>
                <c:pt idx="8827">
                  <c:v>2.0010964999999999E-2</c:v>
                </c:pt>
                <c:pt idx="8828">
                  <c:v>-9.0607734999999995E-2</c:v>
                </c:pt>
                <c:pt idx="8829">
                  <c:v>-8.3798883000000005E-2</c:v>
                </c:pt>
                <c:pt idx="8830">
                  <c:v>4.4813277999999998E-2</c:v>
                </c:pt>
                <c:pt idx="8831">
                  <c:v>-6.9192750999999997E-2</c:v>
                </c:pt>
                <c:pt idx="8832">
                  <c:v>6.7044381E-2</c:v>
                </c:pt>
                <c:pt idx="8833">
                  <c:v>-1.0909090999999999E-2</c:v>
                </c:pt>
                <c:pt idx="8834">
                  <c:v>0.14559386999999999</c:v>
                </c:pt>
                <c:pt idx="8835">
                  <c:v>-2.3552501999999999E-2</c:v>
                </c:pt>
                <c:pt idx="8836">
                  <c:v>1.4415544000000001E-2</c:v>
                </c:pt>
                <c:pt idx="8837">
                  <c:v>1.0378058000000001E-2</c:v>
                </c:pt>
                <c:pt idx="8838">
                  <c:v>4.7301586999999999E-2</c:v>
                </c:pt>
                <c:pt idx="8839">
                  <c:v>0.11053718999999999</c:v>
                </c:pt>
                <c:pt idx="8840">
                  <c:v>9.7356016000000004E-2</c:v>
                </c:pt>
                <c:pt idx="8841">
                  <c:v>-0.10401002500000001</c:v>
                </c:pt>
                <c:pt idx="8842">
                  <c:v>-2.4786671999999999E-2</c:v>
                </c:pt>
                <c:pt idx="8843">
                  <c:v>-3.3246978000000003E-2</c:v>
                </c:pt>
                <c:pt idx="8844">
                  <c:v>1.0378058000000001E-2</c:v>
                </c:pt>
                <c:pt idx="8845">
                  <c:v>7.2164948000000007E-2</c:v>
                </c:pt>
                <c:pt idx="8846">
                  <c:v>-1.7898383E-2</c:v>
                </c:pt>
                <c:pt idx="8847">
                  <c:v>2.6032627999999999E-2</c:v>
                </c:pt>
                <c:pt idx="8848">
                  <c:v>3.2321254000000001E-2</c:v>
                </c:pt>
                <c:pt idx="8849">
                  <c:v>0.14133333300000001</c:v>
                </c:pt>
                <c:pt idx="8850">
                  <c:v>-5.0387596999999999E-2</c:v>
                </c:pt>
                <c:pt idx="8851">
                  <c:v>-2.8497409000000001E-2</c:v>
                </c:pt>
                <c:pt idx="8852">
                  <c:v>7.0400000000000004E-2</c:v>
                </c:pt>
                <c:pt idx="8853">
                  <c:v>-1.9223793999999999E-2</c:v>
                </c:pt>
                <c:pt idx="8854">
                  <c:v>4.6568627000000001E-2</c:v>
                </c:pt>
                <c:pt idx="8855">
                  <c:v>5.8633426000000002E-2</c:v>
                </c:pt>
                <c:pt idx="8856">
                  <c:v>3.9823008999999999E-2</c:v>
                </c:pt>
                <c:pt idx="8857">
                  <c:v>7.0676691999999999E-2</c:v>
                </c:pt>
                <c:pt idx="8858">
                  <c:v>-1.408451E-3</c:v>
                </c:pt>
                <c:pt idx="8859">
                  <c:v>6.7493615000000007E-2</c:v>
                </c:pt>
                <c:pt idx="8860">
                  <c:v>4.6126016999999998E-2</c:v>
                </c:pt>
                <c:pt idx="8861">
                  <c:v>-1.8896449999999999E-3</c:v>
                </c:pt>
                <c:pt idx="8862">
                  <c:v>-3.9318479999999999E-3</c:v>
                </c:pt>
                <c:pt idx="8863">
                  <c:v>1.344086E-3</c:v>
                </c:pt>
                <c:pt idx="8864">
                  <c:v>4.7792444000000003E-2</c:v>
                </c:pt>
                <c:pt idx="8865">
                  <c:v>-3.786775E-3</c:v>
                </c:pt>
                <c:pt idx="8866">
                  <c:v>6.8426199999999998E-3</c:v>
                </c:pt>
                <c:pt idx="8867">
                  <c:v>-7.1287130000000001E-3</c:v>
                </c:pt>
                <c:pt idx="8868">
                  <c:v>5.0554697000000003E-2</c:v>
                </c:pt>
                <c:pt idx="8869">
                  <c:v>2.5400138999999999E-2</c:v>
                </c:pt>
                <c:pt idx="8870">
                  <c:v>-4.1723202000000001E-2</c:v>
                </c:pt>
                <c:pt idx="8871">
                  <c:v>8.3757782000000003E-2</c:v>
                </c:pt>
                <c:pt idx="8872">
                  <c:v>3.042328E-2</c:v>
                </c:pt>
                <c:pt idx="8873">
                  <c:v>-7.9874000000000004E-3</c:v>
                </c:pt>
                <c:pt idx="8874">
                  <c:v>-2.8541502999999999E-2</c:v>
                </c:pt>
                <c:pt idx="8875">
                  <c:v>-3.6660776999999999E-2</c:v>
                </c:pt>
                <c:pt idx="8876">
                  <c:v>-0.55096977899999999</c:v>
                </c:pt>
                <c:pt idx="8877">
                  <c:v>-7.5442648000000001E-2</c:v>
                </c:pt>
                <c:pt idx="8878">
                  <c:v>-3.9520113000000003E-2</c:v>
                </c:pt>
                <c:pt idx="8879">
                  <c:v>0.138866287</c:v>
                </c:pt>
                <c:pt idx="8880">
                  <c:v>1.8218623E-2</c:v>
                </c:pt>
                <c:pt idx="8881">
                  <c:v>-0.100911002</c:v>
                </c:pt>
                <c:pt idx="8882">
                  <c:v>4.1752481000000001E-2</c:v>
                </c:pt>
                <c:pt idx="8883">
                  <c:v>-2.2504891999999999E-2</c:v>
                </c:pt>
                <c:pt idx="8884">
                  <c:v>1.7494356999999999E-2</c:v>
                </c:pt>
                <c:pt idx="8885">
                  <c:v>-3.8702928999999997E-2</c:v>
                </c:pt>
                <c:pt idx="8886">
                  <c:v>0.165129151</c:v>
                </c:pt>
                <c:pt idx="8887">
                  <c:v>5.6880734000000002E-2</c:v>
                </c:pt>
                <c:pt idx="8888">
                  <c:v>-4.7890535999999997E-2</c:v>
                </c:pt>
                <c:pt idx="8889">
                  <c:v>2.9189189000000001E-2</c:v>
                </c:pt>
                <c:pt idx="8890">
                  <c:v>0.138215211</c:v>
                </c:pt>
                <c:pt idx="8891">
                  <c:v>-2.3928214999999999E-2</c:v>
                </c:pt>
                <c:pt idx="8892">
                  <c:v>3.6851967999999999E-2</c:v>
                </c:pt>
                <c:pt idx="8893">
                  <c:v>-2.6581805E-2</c:v>
                </c:pt>
                <c:pt idx="8894">
                  <c:v>6.0624429999999998E-3</c:v>
                </c:pt>
                <c:pt idx="8895">
                  <c:v>3.9253538999999997E-2</c:v>
                </c:pt>
                <c:pt idx="8896">
                  <c:v>-5.5357849999999997E-3</c:v>
                </c:pt>
                <c:pt idx="8897">
                  <c:v>-8.2073434000000001E-2</c:v>
                </c:pt>
                <c:pt idx="8898">
                  <c:v>-2.7200935999999998E-2</c:v>
                </c:pt>
                <c:pt idx="8899">
                  <c:v>1.8181817999999999E-2</c:v>
                </c:pt>
                <c:pt idx="8900">
                  <c:v>1.6806722999999999E-2</c:v>
                </c:pt>
                <c:pt idx="8901">
                  <c:v>2.9106028999999999E-2</c:v>
                </c:pt>
                <c:pt idx="8902">
                  <c:v>-5.1966291999999997E-2</c:v>
                </c:pt>
                <c:pt idx="8903">
                  <c:v>4.2717087000000001E-2</c:v>
                </c:pt>
                <c:pt idx="8904">
                  <c:v>0.134574468</c:v>
                </c:pt>
                <c:pt idx="8905">
                  <c:v>-5.369608E-2</c:v>
                </c:pt>
                <c:pt idx="8906">
                  <c:v>-1.4992499999999999E-3</c:v>
                </c:pt>
                <c:pt idx="8907">
                  <c:v>-3.4044715000000003E-2</c:v>
                </c:pt>
                <c:pt idx="8908">
                  <c:v>-1.4058107E-2</c:v>
                </c:pt>
                <c:pt idx="8909">
                  <c:v>0.22429906499999999</c:v>
                </c:pt>
                <c:pt idx="8910">
                  <c:v>7.2522982999999999E-2</c:v>
                </c:pt>
                <c:pt idx="8911">
                  <c:v>-6.3626719999999998E-3</c:v>
                </c:pt>
                <c:pt idx="8912">
                  <c:v>9.9573256999999998E-2</c:v>
                </c:pt>
                <c:pt idx="8913">
                  <c:v>6.5959953000000002E-2</c:v>
                </c:pt>
                <c:pt idx="8914">
                  <c:v>9.7196262000000005E-2</c:v>
                </c:pt>
                <c:pt idx="8915">
                  <c:v>2.1420518999999999E-2</c:v>
                </c:pt>
                <c:pt idx="8916">
                  <c:v>-6.7191601000000004E-2</c:v>
                </c:pt>
                <c:pt idx="8917">
                  <c:v>1.7060367E-2</c:v>
                </c:pt>
                <c:pt idx="8918">
                  <c:v>8.8888890000000005E-3</c:v>
                </c:pt>
                <c:pt idx="8919">
                  <c:v>7.4394463999999993E-2</c:v>
                </c:pt>
                <c:pt idx="8920">
                  <c:v>-5.4177989000000003E-2</c:v>
                </c:pt>
                <c:pt idx="8921">
                  <c:v>5.8963124999999998E-2</c:v>
                </c:pt>
                <c:pt idx="8922">
                  <c:v>0.124719731</c:v>
                </c:pt>
                <c:pt idx="8923">
                  <c:v>9.1452777999999998E-2</c:v>
                </c:pt>
                <c:pt idx="8924">
                  <c:v>0.141280353</c:v>
                </c:pt>
                <c:pt idx="8925">
                  <c:v>-2.0528771000000001E-2</c:v>
                </c:pt>
                <c:pt idx="8926">
                  <c:v>7.9940120000000003E-2</c:v>
                </c:pt>
                <c:pt idx="8927">
                  <c:v>6.5619741999999995E-2</c:v>
                </c:pt>
                <c:pt idx="8928">
                  <c:v>-3.4294871999999997E-2</c:v>
                </c:pt>
                <c:pt idx="8929">
                  <c:v>-0.20290909100000001</c:v>
                </c:pt>
                <c:pt idx="8930">
                  <c:v>-0.115592366</c:v>
                </c:pt>
                <c:pt idx="8931">
                  <c:v>-7.1551230000000002E-3</c:v>
                </c:pt>
                <c:pt idx="8932">
                  <c:v>4.9423389999999996E-3</c:v>
                </c:pt>
                <c:pt idx="8933">
                  <c:v>9.3541203000000003E-2</c:v>
                </c:pt>
                <c:pt idx="8934">
                  <c:v>2.1428571E-2</c:v>
                </c:pt>
                <c:pt idx="8935">
                  <c:v>5.3198227000000001E-2</c:v>
                </c:pt>
                <c:pt idx="8936">
                  <c:v>-5.1439357999999998E-2</c:v>
                </c:pt>
                <c:pt idx="8937">
                  <c:v>0.14879999999999999</c:v>
                </c:pt>
                <c:pt idx="8938">
                  <c:v>9.4212650999999994E-2</c:v>
                </c:pt>
                <c:pt idx="8939">
                  <c:v>-4.2253521000000002E-2</c:v>
                </c:pt>
                <c:pt idx="8940">
                  <c:v>8.6666667000000003E-2</c:v>
                </c:pt>
                <c:pt idx="8941">
                  <c:v>-5.3062129999999997E-3</c:v>
                </c:pt>
                <c:pt idx="8942">
                  <c:v>-7.5169738E-2</c:v>
                </c:pt>
                <c:pt idx="8943">
                  <c:v>-6.1704835E-2</c:v>
                </c:pt>
                <c:pt idx="8944">
                  <c:v>-2.4390243999999998E-2</c:v>
                </c:pt>
                <c:pt idx="8945">
                  <c:v>2.0449898000000001E-2</c:v>
                </c:pt>
                <c:pt idx="8946">
                  <c:v>1.7156863000000001E-2</c:v>
                </c:pt>
                <c:pt idx="8947">
                  <c:v>-0.10226962000000001</c:v>
                </c:pt>
                <c:pt idx="8948">
                  <c:v>-1.4571429E-2</c:v>
                </c:pt>
                <c:pt idx="8949">
                  <c:v>9.2530658000000002E-2</c:v>
                </c:pt>
                <c:pt idx="8950">
                  <c:v>3.9607311999999999E-2</c:v>
                </c:pt>
                <c:pt idx="8951">
                  <c:v>3.5947712E-2</c:v>
                </c:pt>
                <c:pt idx="8952">
                  <c:v>2.6241799E-2</c:v>
                </c:pt>
                <c:pt idx="8953">
                  <c:v>7.4838710000000003E-2</c:v>
                </c:pt>
                <c:pt idx="8954">
                  <c:v>0.158243579</c:v>
                </c:pt>
                <c:pt idx="8955">
                  <c:v>3.2615025999999998E-2</c:v>
                </c:pt>
                <c:pt idx="8956">
                  <c:v>4.8680352000000003E-2</c:v>
                </c:pt>
                <c:pt idx="8957">
                  <c:v>-0.15414012699999999</c:v>
                </c:pt>
                <c:pt idx="8958">
                  <c:v>5.2438745000000002E-2</c:v>
                </c:pt>
                <c:pt idx="8959">
                  <c:v>4.1003671999999998E-2</c:v>
                </c:pt>
                <c:pt idx="8960">
                  <c:v>1.2003000999999999E-2</c:v>
                </c:pt>
                <c:pt idx="8961">
                  <c:v>3.0090270000000001E-3</c:v>
                </c:pt>
                <c:pt idx="8962">
                  <c:v>3.1417624999999998E-2</c:v>
                </c:pt>
                <c:pt idx="8963">
                  <c:v>7.6502732000000004E-2</c:v>
                </c:pt>
                <c:pt idx="8964">
                  <c:v>2.7748131999999998E-2</c:v>
                </c:pt>
                <c:pt idx="8965">
                  <c:v>-0.19106590000000001</c:v>
                </c:pt>
                <c:pt idx="8966">
                  <c:v>8.5459183999999994E-2</c:v>
                </c:pt>
                <c:pt idx="8967">
                  <c:v>2.5316456000000001E-2</c:v>
                </c:pt>
                <c:pt idx="8968">
                  <c:v>-0.133951137</c:v>
                </c:pt>
                <c:pt idx="8969">
                  <c:v>-9.2526689999999998E-3</c:v>
                </c:pt>
                <c:pt idx="8970">
                  <c:v>-1.3215859E-2</c:v>
                </c:pt>
                <c:pt idx="8971">
                  <c:v>2.8323435000000001E-2</c:v>
                </c:pt>
                <c:pt idx="8972">
                  <c:v>2.347418E-3</c:v>
                </c:pt>
                <c:pt idx="8973">
                  <c:v>-3.8604305999999998E-2</c:v>
                </c:pt>
                <c:pt idx="8974">
                  <c:v>0.13007284099999999</c:v>
                </c:pt>
                <c:pt idx="8975">
                  <c:v>0.258094357</c:v>
                </c:pt>
                <c:pt idx="8976">
                  <c:v>4.0609136999999997E-2</c:v>
                </c:pt>
                <c:pt idx="8977">
                  <c:v>-5.9012875999999999E-2</c:v>
                </c:pt>
                <c:pt idx="8978">
                  <c:v>-8.033419E-2</c:v>
                </c:pt>
                <c:pt idx="8979">
                  <c:v>-6.2340966999999997E-2</c:v>
                </c:pt>
                <c:pt idx="8980">
                  <c:v>-3.4589478E-2</c:v>
                </c:pt>
                <c:pt idx="8981">
                  <c:v>5.3308823999999998E-2</c:v>
                </c:pt>
                <c:pt idx="8982">
                  <c:v>5.747126E-3</c:v>
                </c:pt>
                <c:pt idx="8983">
                  <c:v>0.10031348</c:v>
                </c:pt>
                <c:pt idx="8984">
                  <c:v>-2.4284764E-2</c:v>
                </c:pt>
                <c:pt idx="8985">
                  <c:v>-0.125</c:v>
                </c:pt>
                <c:pt idx="8986">
                  <c:v>5.3981622999999999E-2</c:v>
                </c:pt>
                <c:pt idx="8987">
                  <c:v>-4.4791288999999998E-2</c:v>
                </c:pt>
                <c:pt idx="8988">
                  <c:v>1.1560694E-2</c:v>
                </c:pt>
                <c:pt idx="8989">
                  <c:v>-7.2948328000000007E-2</c:v>
                </c:pt>
                <c:pt idx="8990">
                  <c:v>-7.0389489E-2</c:v>
                </c:pt>
                <c:pt idx="8991">
                  <c:v>-3.692762E-3</c:v>
                </c:pt>
                <c:pt idx="8992">
                  <c:v>-6.0557126000000003E-2</c:v>
                </c:pt>
                <c:pt idx="8993">
                  <c:v>-2.7061855999999999E-2</c:v>
                </c:pt>
                <c:pt idx="8994">
                  <c:v>2.0533881E-2</c:v>
                </c:pt>
                <c:pt idx="8995">
                  <c:v>-1.8917730000000001E-2</c:v>
                </c:pt>
                <c:pt idx="8996">
                  <c:v>1.9565216999999999E-2</c:v>
                </c:pt>
                <c:pt idx="8997">
                  <c:v>2.2131148E-2</c:v>
                </c:pt>
                <c:pt idx="8998">
                  <c:v>-3.9687137999999997E-2</c:v>
                </c:pt>
                <c:pt idx="8999">
                  <c:v>-2.9588165E-2</c:v>
                </c:pt>
                <c:pt idx="9000">
                  <c:v>-6.1662198000000001E-2</c:v>
                </c:pt>
                <c:pt idx="9001">
                  <c:v>9.6563011000000004E-2</c:v>
                </c:pt>
                <c:pt idx="9002">
                  <c:v>2.2272987000000001E-2</c:v>
                </c:pt>
                <c:pt idx="9003">
                  <c:v>0.115449344</c:v>
                </c:pt>
                <c:pt idx="9004">
                  <c:v>-7.3349632999999997E-2</c:v>
                </c:pt>
                <c:pt idx="9005">
                  <c:v>-9.7477060000000001E-3</c:v>
                </c:pt>
                <c:pt idx="9006">
                  <c:v>0.14754953100000001</c:v>
                </c:pt>
                <c:pt idx="9007">
                  <c:v>0.124324324</c:v>
                </c:pt>
                <c:pt idx="9008">
                  <c:v>6.9599109000000006E-2</c:v>
                </c:pt>
                <c:pt idx="9009">
                  <c:v>-7.9872204000000002E-2</c:v>
                </c:pt>
                <c:pt idx="9010">
                  <c:v>2.0109289999999998E-2</c:v>
                </c:pt>
                <c:pt idx="9011">
                  <c:v>8.0054644999999994E-2</c:v>
                </c:pt>
                <c:pt idx="9012">
                  <c:v>-6.6550925999999996E-2</c:v>
                </c:pt>
                <c:pt idx="9013">
                  <c:v>-6.2174237E-2</c:v>
                </c:pt>
                <c:pt idx="9014">
                  <c:v>2.3132849E-2</c:v>
                </c:pt>
                <c:pt idx="9015">
                  <c:v>1.2831858E-2</c:v>
                </c:pt>
                <c:pt idx="9016">
                  <c:v>1.7809439E-2</c:v>
                </c:pt>
                <c:pt idx="9017">
                  <c:v>-2.8808381000000001E-2</c:v>
                </c:pt>
                <c:pt idx="9018">
                  <c:v>-1.6487001000000001E-2</c:v>
                </c:pt>
                <c:pt idx="9019">
                  <c:v>1.6271372999999999E-2</c:v>
                </c:pt>
                <c:pt idx="9020">
                  <c:v>-1.1210762000000001E-2</c:v>
                </c:pt>
                <c:pt idx="9021">
                  <c:v>0.28808932999999998</c:v>
                </c:pt>
                <c:pt idx="9022">
                  <c:v>-8.4143293999999993E-2</c:v>
                </c:pt>
                <c:pt idx="9023">
                  <c:v>4.7671233E-2</c:v>
                </c:pt>
                <c:pt idx="9024">
                  <c:v>-8.1018518999999997E-2</c:v>
                </c:pt>
                <c:pt idx="9025">
                  <c:v>-2.393617E-2</c:v>
                </c:pt>
                <c:pt idx="9026">
                  <c:v>6.6072753999999997E-2</c:v>
                </c:pt>
                <c:pt idx="9027">
                  <c:v>-5.5572244E-2</c:v>
                </c:pt>
                <c:pt idx="9028">
                  <c:v>5.5214724E-2</c:v>
                </c:pt>
                <c:pt idx="9029">
                  <c:v>1.4798802999999999E-2</c:v>
                </c:pt>
                <c:pt idx="9030">
                  <c:v>5.5410933000000002E-2</c:v>
                </c:pt>
                <c:pt idx="9031">
                  <c:v>1.4909478E-2</c:v>
                </c:pt>
                <c:pt idx="9032">
                  <c:v>4.8309179000000001E-2</c:v>
                </c:pt>
                <c:pt idx="9033">
                  <c:v>-0.127567926</c:v>
                </c:pt>
                <c:pt idx="9034">
                  <c:v>-3.4514925000000002E-2</c:v>
                </c:pt>
                <c:pt idx="9035">
                  <c:v>5.4305660000000004E-3</c:v>
                </c:pt>
                <c:pt idx="9036">
                  <c:v>1.9601838E-2</c:v>
                </c:pt>
                <c:pt idx="9037">
                  <c:v>-6.4285713999999994E-2</c:v>
                </c:pt>
                <c:pt idx="9038">
                  <c:v>-2.3608769000000002E-2</c:v>
                </c:pt>
                <c:pt idx="9039">
                  <c:v>-8.0602303E-2</c:v>
                </c:pt>
                <c:pt idx="9040">
                  <c:v>2.0933424999999999E-2</c:v>
                </c:pt>
                <c:pt idx="9041">
                  <c:v>0.12798579700000001</c:v>
                </c:pt>
                <c:pt idx="9042">
                  <c:v>1.5934330999999999E-2</c:v>
                </c:pt>
                <c:pt idx="9043">
                  <c:v>-2.6595745E-2</c:v>
                </c:pt>
                <c:pt idx="9044">
                  <c:v>2.0743640000000001E-2</c:v>
                </c:pt>
                <c:pt idx="9045">
                  <c:v>-0.10776846900000001</c:v>
                </c:pt>
                <c:pt idx="9046">
                  <c:v>6.1818181999999999E-2</c:v>
                </c:pt>
                <c:pt idx="9047">
                  <c:v>5.6300268000000001E-2</c:v>
                </c:pt>
                <c:pt idx="9048">
                  <c:v>-2.7710842999999999E-2</c:v>
                </c:pt>
                <c:pt idx="9049">
                  <c:v>1.0397326E-2</c:v>
                </c:pt>
                <c:pt idx="9050">
                  <c:v>0.12267657999999999</c:v>
                </c:pt>
                <c:pt idx="9051">
                  <c:v>-4.7772756999999999E-2</c:v>
                </c:pt>
                <c:pt idx="9052">
                  <c:v>9.3720711999999998E-2</c:v>
                </c:pt>
                <c:pt idx="9053">
                  <c:v>9.592326E-3</c:v>
                </c:pt>
                <c:pt idx="9054">
                  <c:v>-0.34190966299999997</c:v>
                </c:pt>
                <c:pt idx="9055">
                  <c:v>1.8438840000000001E-3</c:v>
                </c:pt>
                <c:pt idx="9056">
                  <c:v>4.9770792000000001E-2</c:v>
                </c:pt>
                <c:pt idx="9057">
                  <c:v>-0.12581762199999999</c:v>
                </c:pt>
                <c:pt idx="9058">
                  <c:v>6.4992614000000004E-2</c:v>
                </c:pt>
                <c:pt idx="9059">
                  <c:v>-0.20459770099999999</c:v>
                </c:pt>
                <c:pt idx="9060">
                  <c:v>-5.5E-2</c:v>
                </c:pt>
                <c:pt idx="9061">
                  <c:v>-2.0979021E-2</c:v>
                </c:pt>
                <c:pt idx="9062">
                  <c:v>1.0176754E-2</c:v>
                </c:pt>
                <c:pt idx="9063">
                  <c:v>-1.563208E-2</c:v>
                </c:pt>
                <c:pt idx="9064">
                  <c:v>0.15968877400000001</c:v>
                </c:pt>
                <c:pt idx="9065">
                  <c:v>5.9364227999999998E-2</c:v>
                </c:pt>
                <c:pt idx="9066">
                  <c:v>-1.0954063999999999E-2</c:v>
                </c:pt>
                <c:pt idx="9067">
                  <c:v>-2.3923445000000002E-2</c:v>
                </c:pt>
                <c:pt idx="9068">
                  <c:v>3.577818E-3</c:v>
                </c:pt>
                <c:pt idx="9069">
                  <c:v>8.3333332999999996E-2</c:v>
                </c:pt>
                <c:pt idx="9070">
                  <c:v>2.0422534999999999E-2</c:v>
                </c:pt>
                <c:pt idx="9071">
                  <c:v>0.31992457600000002</c:v>
                </c:pt>
                <c:pt idx="9072">
                  <c:v>0.218656397</c:v>
                </c:pt>
                <c:pt idx="9073">
                  <c:v>8.9599999999999999E-2</c:v>
                </c:pt>
                <c:pt idx="9074">
                  <c:v>-0.13770180400000001</c:v>
                </c:pt>
                <c:pt idx="9075">
                  <c:v>-3.9132119E-2</c:v>
                </c:pt>
                <c:pt idx="9076">
                  <c:v>-3.4450651999999998E-2</c:v>
                </c:pt>
                <c:pt idx="9077">
                  <c:v>-5.5003820000000002E-2</c:v>
                </c:pt>
                <c:pt idx="9078">
                  <c:v>6.7368937000000004E-2</c:v>
                </c:pt>
                <c:pt idx="9079">
                  <c:v>0.128611111</c:v>
                </c:pt>
                <c:pt idx="9080">
                  <c:v>-6.1833688999999997E-2</c:v>
                </c:pt>
                <c:pt idx="9081">
                  <c:v>4.9251151999999999E-2</c:v>
                </c:pt>
                <c:pt idx="9082">
                  <c:v>-0.16089613</c:v>
                </c:pt>
                <c:pt idx="9083">
                  <c:v>0.104065041</c:v>
                </c:pt>
                <c:pt idx="9084">
                  <c:v>-1.5719468E-2</c:v>
                </c:pt>
                <c:pt idx="9085">
                  <c:v>-4.0723981999999999E-2</c:v>
                </c:pt>
                <c:pt idx="9086">
                  <c:v>-7.0457354999999999E-2</c:v>
                </c:pt>
                <c:pt idx="9087">
                  <c:v>-0.15192307699999999</c:v>
                </c:pt>
                <c:pt idx="9088">
                  <c:v>-6.5318818000000001E-2</c:v>
                </c:pt>
                <c:pt idx="9089">
                  <c:v>1.6051363999999999E-2</c:v>
                </c:pt>
                <c:pt idx="9090">
                  <c:v>3.8387716000000002E-2</c:v>
                </c:pt>
                <c:pt idx="9091">
                  <c:v>-1.6724738999999999E-2</c:v>
                </c:pt>
                <c:pt idx="9092">
                  <c:v>7.9011795999999995E-2</c:v>
                </c:pt>
                <c:pt idx="9093">
                  <c:v>-9.6375950000000005E-3</c:v>
                </c:pt>
                <c:pt idx="9094">
                  <c:v>8.3802190999999998E-2</c:v>
                </c:pt>
                <c:pt idx="9095">
                  <c:v>6.4762761000000002E-2</c:v>
                </c:pt>
                <c:pt idx="9096">
                  <c:v>4.6428571000000002E-2</c:v>
                </c:pt>
                <c:pt idx="9097">
                  <c:v>-3.1403940999999998E-2</c:v>
                </c:pt>
                <c:pt idx="9098">
                  <c:v>6.9256757000000002E-2</c:v>
                </c:pt>
                <c:pt idx="9099">
                  <c:v>-4.4239631000000001E-2</c:v>
                </c:pt>
                <c:pt idx="9100">
                  <c:v>-1.7991004000000001E-2</c:v>
                </c:pt>
                <c:pt idx="9101">
                  <c:v>2.0145044000000001E-2</c:v>
                </c:pt>
                <c:pt idx="9102">
                  <c:v>-4.2955326000000002E-2</c:v>
                </c:pt>
                <c:pt idx="9103">
                  <c:v>-4.1666666999999998E-2</c:v>
                </c:pt>
                <c:pt idx="9104">
                  <c:v>0.210896309</c:v>
                </c:pt>
                <c:pt idx="9105">
                  <c:v>-5.7558946E-2</c:v>
                </c:pt>
                <c:pt idx="9106">
                  <c:v>-5.1911469000000002E-2</c:v>
                </c:pt>
                <c:pt idx="9107">
                  <c:v>1.2061404E-2</c:v>
                </c:pt>
                <c:pt idx="9108">
                  <c:v>2.2067363999999999E-2</c:v>
                </c:pt>
                <c:pt idx="9109">
                  <c:v>-1.5662651E-2</c:v>
                </c:pt>
                <c:pt idx="9110">
                  <c:v>-5.7341907999999997E-2</c:v>
                </c:pt>
                <c:pt idx="9111">
                  <c:v>0.34561213400000002</c:v>
                </c:pt>
                <c:pt idx="9112">
                  <c:v>-4.8219585000000002E-2</c:v>
                </c:pt>
                <c:pt idx="9113">
                  <c:v>1.6231883999999999E-2</c:v>
                </c:pt>
                <c:pt idx="9114">
                  <c:v>8.5836909999999992E-3</c:v>
                </c:pt>
                <c:pt idx="9115">
                  <c:v>-0.13191076600000001</c:v>
                </c:pt>
                <c:pt idx="9116">
                  <c:v>-0.13191076600000001</c:v>
                </c:pt>
                <c:pt idx="9117">
                  <c:v>4.9339207000000003E-2</c:v>
                </c:pt>
                <c:pt idx="9118">
                  <c:v>4.7709924000000001E-2</c:v>
                </c:pt>
                <c:pt idx="9119">
                  <c:v>-3.2061068999999998E-2</c:v>
                </c:pt>
                <c:pt idx="9120">
                  <c:v>-9.4634558999999993E-2</c:v>
                </c:pt>
                <c:pt idx="9121">
                  <c:v>8.9994409999999997E-2</c:v>
                </c:pt>
                <c:pt idx="9122">
                  <c:v>0.13109839200000001</c:v>
                </c:pt>
                <c:pt idx="9123">
                  <c:v>-0.122207022</c:v>
                </c:pt>
                <c:pt idx="9124">
                  <c:v>8.4677419000000004E-2</c:v>
                </c:pt>
                <c:pt idx="9125">
                  <c:v>-1.1679643999999999E-2</c:v>
                </c:pt>
                <c:pt idx="9126">
                  <c:v>2.9683952999999999E-2</c:v>
                </c:pt>
                <c:pt idx="9127">
                  <c:v>1.6E-2</c:v>
                </c:pt>
                <c:pt idx="9128">
                  <c:v>-5.4807691999999998E-2</c:v>
                </c:pt>
                <c:pt idx="9129">
                  <c:v>9.6296296000000003E-2</c:v>
                </c:pt>
                <c:pt idx="9130">
                  <c:v>5.5555555999999999E-2</c:v>
                </c:pt>
                <c:pt idx="9131">
                  <c:v>1.8070688000000001E-2</c:v>
                </c:pt>
                <c:pt idx="9132">
                  <c:v>8.7281800000000003E-3</c:v>
                </c:pt>
                <c:pt idx="9133">
                  <c:v>-8.0593165999999994E-2</c:v>
                </c:pt>
                <c:pt idx="9134">
                  <c:v>-6.1244018999999997E-2</c:v>
                </c:pt>
                <c:pt idx="9135">
                  <c:v>-2.1407625E-2</c:v>
                </c:pt>
                <c:pt idx="9136">
                  <c:v>2.9970029999999998E-3</c:v>
                </c:pt>
                <c:pt idx="9137">
                  <c:v>7.6741439999999994E-2</c:v>
                </c:pt>
                <c:pt idx="9138">
                  <c:v>5.6818179999999999E-3</c:v>
                </c:pt>
                <c:pt idx="9139">
                  <c:v>2.7649770000000001E-2</c:v>
                </c:pt>
                <c:pt idx="9140">
                  <c:v>-0.105044202</c:v>
                </c:pt>
                <c:pt idx="9141">
                  <c:v>1.4240506E-2</c:v>
                </c:pt>
                <c:pt idx="9142">
                  <c:v>-4.2084167999999998E-2</c:v>
                </c:pt>
                <c:pt idx="9143">
                  <c:v>7.2727272999999995E-2</c:v>
                </c:pt>
                <c:pt idx="9144">
                  <c:v>-4.4764189000000003E-2</c:v>
                </c:pt>
                <c:pt idx="9145">
                  <c:v>0.52325581399999999</c:v>
                </c:pt>
                <c:pt idx="9146">
                  <c:v>-5.7208240000000002E-3</c:v>
                </c:pt>
                <c:pt idx="9147">
                  <c:v>2.7833001999999999E-2</c:v>
                </c:pt>
                <c:pt idx="9148">
                  <c:v>-3.2989691000000002E-2</c:v>
                </c:pt>
                <c:pt idx="9149">
                  <c:v>-0.117355372</c:v>
                </c:pt>
                <c:pt idx="9150">
                  <c:v>5.4121151999999999E-2</c:v>
                </c:pt>
                <c:pt idx="9151">
                  <c:v>6.6567497000000003E-2</c:v>
                </c:pt>
                <c:pt idx="9152">
                  <c:v>-5.4706927000000002E-2</c:v>
                </c:pt>
                <c:pt idx="9153">
                  <c:v>5.6347013000000001E-2</c:v>
                </c:pt>
                <c:pt idx="9154">
                  <c:v>-3.9790576000000001E-2</c:v>
                </c:pt>
                <c:pt idx="9155">
                  <c:v>-2.5270758000000001E-2</c:v>
                </c:pt>
                <c:pt idx="9156">
                  <c:v>5.6737589999999996E-3</c:v>
                </c:pt>
                <c:pt idx="9157">
                  <c:v>1.9364829999999999E-3</c:v>
                </c:pt>
                <c:pt idx="9158">
                  <c:v>-7.462687E-3</c:v>
                </c:pt>
                <c:pt idx="9159">
                  <c:v>-3.1034483000000002E-2</c:v>
                </c:pt>
                <c:pt idx="9160">
                  <c:v>2.0281232999999999E-2</c:v>
                </c:pt>
                <c:pt idx="9161">
                  <c:v>8.8912134000000004E-2</c:v>
                </c:pt>
                <c:pt idx="9162">
                  <c:v>-4.9578582000000003E-2</c:v>
                </c:pt>
                <c:pt idx="9163">
                  <c:v>0.41793490999999999</c:v>
                </c:pt>
                <c:pt idx="9164">
                  <c:v>3.0392157E-2</c:v>
                </c:pt>
                <c:pt idx="9165">
                  <c:v>-4.6719160000000003E-2</c:v>
                </c:pt>
                <c:pt idx="9166">
                  <c:v>-9.5605243000000006E-2</c:v>
                </c:pt>
                <c:pt idx="9167">
                  <c:v>-5.0991501000000002E-2</c:v>
                </c:pt>
                <c:pt idx="9168">
                  <c:v>1.4336918000000001E-2</c:v>
                </c:pt>
                <c:pt idx="9169">
                  <c:v>3.9898132000000003E-2</c:v>
                </c:pt>
                <c:pt idx="9170">
                  <c:v>-6.1982637E-2</c:v>
                </c:pt>
                <c:pt idx="9171">
                  <c:v>-1.5991471E-2</c:v>
                </c:pt>
                <c:pt idx="9172">
                  <c:v>-5.7142900000000003E-4</c:v>
                </c:pt>
                <c:pt idx="9173">
                  <c:v>-0.14181152799999999</c:v>
                </c:pt>
                <c:pt idx="9174">
                  <c:v>5.2631578999999998E-2</c:v>
                </c:pt>
                <c:pt idx="9175">
                  <c:v>3.3553500999999999E-2</c:v>
                </c:pt>
                <c:pt idx="9176">
                  <c:v>-7.2172618999999993E-2</c:v>
                </c:pt>
                <c:pt idx="9177">
                  <c:v>-0.111111111</c:v>
                </c:pt>
                <c:pt idx="9178">
                  <c:v>1.3649659E-2</c:v>
                </c:pt>
                <c:pt idx="9179">
                  <c:v>-4.1701419999999999E-3</c:v>
                </c:pt>
                <c:pt idx="9180">
                  <c:v>-3.1942879E-2</c:v>
                </c:pt>
                <c:pt idx="9181">
                  <c:v>2.5773200000000001E-3</c:v>
                </c:pt>
                <c:pt idx="9182">
                  <c:v>-6.2907637000000002E-2</c:v>
                </c:pt>
                <c:pt idx="9183">
                  <c:v>5.4533059999999998E-3</c:v>
                </c:pt>
                <c:pt idx="9184">
                  <c:v>0.22889305800000001</c:v>
                </c:pt>
                <c:pt idx="9185">
                  <c:v>0.18096166299999999</c:v>
                </c:pt>
                <c:pt idx="9186">
                  <c:v>-0.123432343</c:v>
                </c:pt>
                <c:pt idx="9187">
                  <c:v>5.4913295000000001E-2</c:v>
                </c:pt>
                <c:pt idx="9188">
                  <c:v>-6.8413149999999997E-3</c:v>
                </c:pt>
                <c:pt idx="9189">
                  <c:v>1.6140866E-2</c:v>
                </c:pt>
                <c:pt idx="9190">
                  <c:v>3.9605801000000003E-2</c:v>
                </c:pt>
                <c:pt idx="9191">
                  <c:v>-8.1146547999999999E-2</c:v>
                </c:pt>
                <c:pt idx="9192">
                  <c:v>-4.2354929999999999E-3</c:v>
                </c:pt>
                <c:pt idx="9193">
                  <c:v>-8.8235290000000001E-3</c:v>
                </c:pt>
                <c:pt idx="9194">
                  <c:v>-1.0414888000000001E-2</c:v>
                </c:pt>
                <c:pt idx="9195">
                  <c:v>1.1875E-2</c:v>
                </c:pt>
                <c:pt idx="9196">
                  <c:v>-0.13394919199999999</c:v>
                </c:pt>
                <c:pt idx="9197">
                  <c:v>-6.639428E-2</c:v>
                </c:pt>
                <c:pt idx="9198">
                  <c:v>1.6597509999999999E-2</c:v>
                </c:pt>
                <c:pt idx="9199">
                  <c:v>6.9860278999999997E-2</c:v>
                </c:pt>
                <c:pt idx="9200">
                  <c:v>2.7638190999999999E-2</c:v>
                </c:pt>
                <c:pt idx="9201">
                  <c:v>-5.3623188000000002E-2</c:v>
                </c:pt>
                <c:pt idx="9202">
                  <c:v>2.3459061999999999E-2</c:v>
                </c:pt>
                <c:pt idx="9203">
                  <c:v>7.0194383999999999E-2</c:v>
                </c:pt>
                <c:pt idx="9204">
                  <c:v>4.4786815000000001E-2</c:v>
                </c:pt>
                <c:pt idx="9205">
                  <c:v>-0.54341968900000004</c:v>
                </c:pt>
                <c:pt idx="9206">
                  <c:v>5.5086301999999997E-2</c:v>
                </c:pt>
                <c:pt idx="9207">
                  <c:v>-2.5067750999999999E-2</c:v>
                </c:pt>
                <c:pt idx="9208">
                  <c:v>9.2252396E-2</c:v>
                </c:pt>
                <c:pt idx="9209">
                  <c:v>9.2395167E-2</c:v>
                </c:pt>
                <c:pt idx="9210">
                  <c:v>3.6880290000000003E-2</c:v>
                </c:pt>
                <c:pt idx="9211">
                  <c:v>0.23116883099999999</c:v>
                </c:pt>
                <c:pt idx="9212">
                  <c:v>0.18487395000000001</c:v>
                </c:pt>
                <c:pt idx="9213">
                  <c:v>-8.1547619000000002E-2</c:v>
                </c:pt>
                <c:pt idx="9214">
                  <c:v>1.9857434E-2</c:v>
                </c:pt>
                <c:pt idx="9215">
                  <c:v>5.2837572999999999E-2</c:v>
                </c:pt>
                <c:pt idx="9216">
                  <c:v>-2.9027575999999999E-2</c:v>
                </c:pt>
                <c:pt idx="9217">
                  <c:v>-6.4102559999999996E-3</c:v>
                </c:pt>
                <c:pt idx="9218">
                  <c:v>-4.5490195999999997E-2</c:v>
                </c:pt>
                <c:pt idx="9219">
                  <c:v>-4.1775457000000002E-2</c:v>
                </c:pt>
                <c:pt idx="9220">
                  <c:v>-2.5824963999999999E-2</c:v>
                </c:pt>
                <c:pt idx="9221">
                  <c:v>3.7834312000000002E-2</c:v>
                </c:pt>
                <c:pt idx="9222">
                  <c:v>-2.2955975E-2</c:v>
                </c:pt>
                <c:pt idx="9223">
                  <c:v>8.6055276E-2</c:v>
                </c:pt>
                <c:pt idx="9224">
                  <c:v>-3.2835821000000001E-2</c:v>
                </c:pt>
                <c:pt idx="9225">
                  <c:v>4.8226164000000002E-2</c:v>
                </c:pt>
                <c:pt idx="9226">
                  <c:v>-6.7329763000000001E-2</c:v>
                </c:pt>
                <c:pt idx="9227">
                  <c:v>3.9085054000000001E-2</c:v>
                </c:pt>
                <c:pt idx="9228">
                  <c:v>6.7940550000000002E-3</c:v>
                </c:pt>
                <c:pt idx="9229">
                  <c:v>0.193759071</c:v>
                </c:pt>
                <c:pt idx="9230">
                  <c:v>-0.155310006</c:v>
                </c:pt>
                <c:pt idx="9231">
                  <c:v>-0.106611994</c:v>
                </c:pt>
                <c:pt idx="9232">
                  <c:v>0.103146157</c:v>
                </c:pt>
                <c:pt idx="9233">
                  <c:v>3.3333333E-2</c:v>
                </c:pt>
                <c:pt idx="9234">
                  <c:v>-0.195402299</c:v>
                </c:pt>
                <c:pt idx="9235">
                  <c:v>-2.9154138E-2</c:v>
                </c:pt>
                <c:pt idx="9236">
                  <c:v>6.8974103999999994E-2</c:v>
                </c:pt>
                <c:pt idx="9237">
                  <c:v>3.1161472999999999E-2</c:v>
                </c:pt>
                <c:pt idx="9238">
                  <c:v>-3.4965030000000002E-3</c:v>
                </c:pt>
                <c:pt idx="9239">
                  <c:v>-5.5698648000000003E-2</c:v>
                </c:pt>
                <c:pt idx="9240">
                  <c:v>3.1012599999999998E-4</c:v>
                </c:pt>
                <c:pt idx="9241">
                  <c:v>-8.0321290000000007E-3</c:v>
                </c:pt>
                <c:pt idx="9242">
                  <c:v>0.124827586</c:v>
                </c:pt>
                <c:pt idx="9243">
                  <c:v>-3.6538893000000003E-2</c:v>
                </c:pt>
                <c:pt idx="9244">
                  <c:v>1.1838211E-2</c:v>
                </c:pt>
                <c:pt idx="9245">
                  <c:v>-4.6511627999999999E-2</c:v>
                </c:pt>
                <c:pt idx="9246">
                  <c:v>8.6705199999999993E-3</c:v>
                </c:pt>
                <c:pt idx="9247">
                  <c:v>-3.6737235E-2</c:v>
                </c:pt>
                <c:pt idx="9248">
                  <c:v>-4.1580041999999998E-2</c:v>
                </c:pt>
                <c:pt idx="9249">
                  <c:v>0.15021459200000001</c:v>
                </c:pt>
                <c:pt idx="9250">
                  <c:v>1.8597560999999999E-2</c:v>
                </c:pt>
                <c:pt idx="9251">
                  <c:v>-3.6951500999999998E-2</c:v>
                </c:pt>
                <c:pt idx="9252">
                  <c:v>-1.7489712000000001E-2</c:v>
                </c:pt>
                <c:pt idx="9253">
                  <c:v>-1.463593E-3</c:v>
                </c:pt>
                <c:pt idx="9254">
                  <c:v>-0.10185778299999999</c:v>
                </c:pt>
                <c:pt idx="9255">
                  <c:v>2.3920653E-2</c:v>
                </c:pt>
                <c:pt idx="9256">
                  <c:v>2.9229176999999999E-2</c:v>
                </c:pt>
                <c:pt idx="9257">
                  <c:v>7.3548387000000007E-2</c:v>
                </c:pt>
                <c:pt idx="9258">
                  <c:v>-1.247661E-3</c:v>
                </c:pt>
                <c:pt idx="9259">
                  <c:v>-3.0461064E-2</c:v>
                </c:pt>
                <c:pt idx="9260">
                  <c:v>-0.101486989</c:v>
                </c:pt>
                <c:pt idx="9261">
                  <c:v>-0.13276353299999999</c:v>
                </c:pt>
                <c:pt idx="9262">
                  <c:v>0.16754850099999999</c:v>
                </c:pt>
                <c:pt idx="9263">
                  <c:v>8.3160079999999997E-3</c:v>
                </c:pt>
                <c:pt idx="9264">
                  <c:v>-0.11023622</c:v>
                </c:pt>
                <c:pt idx="9265">
                  <c:v>0.18899521499999999</c:v>
                </c:pt>
                <c:pt idx="9266">
                  <c:v>0.109272965</c:v>
                </c:pt>
                <c:pt idx="9267">
                  <c:v>-7.9852580000000006E-2</c:v>
                </c:pt>
                <c:pt idx="9268">
                  <c:v>0.225325885</c:v>
                </c:pt>
                <c:pt idx="9269">
                  <c:v>0.12058371700000001</c:v>
                </c:pt>
                <c:pt idx="9270">
                  <c:v>1.6085790999999999E-2</c:v>
                </c:pt>
                <c:pt idx="9271">
                  <c:v>3.0909091E-2</c:v>
                </c:pt>
                <c:pt idx="9272">
                  <c:v>1.5895954E-2</c:v>
                </c:pt>
                <c:pt idx="9273">
                  <c:v>2.4804178E-2</c:v>
                </c:pt>
                <c:pt idx="9274">
                  <c:v>0.12005457</c:v>
                </c:pt>
                <c:pt idx="9275">
                  <c:v>0.10999497699999999</c:v>
                </c:pt>
                <c:pt idx="9276">
                  <c:v>5.7087877000000002E-2</c:v>
                </c:pt>
                <c:pt idx="9277">
                  <c:v>-1.3344454E-2</c:v>
                </c:pt>
                <c:pt idx="9278">
                  <c:v>1.9967176999999999E-2</c:v>
                </c:pt>
                <c:pt idx="9279">
                  <c:v>0.13891145399999999</c:v>
                </c:pt>
                <c:pt idx="9280">
                  <c:v>3.7558685000000001E-2</c:v>
                </c:pt>
                <c:pt idx="9281">
                  <c:v>0.19711042300000001</c:v>
                </c:pt>
                <c:pt idx="9282">
                  <c:v>-5.4237288000000002E-2</c:v>
                </c:pt>
                <c:pt idx="9283">
                  <c:v>0.210962396</c:v>
                </c:pt>
                <c:pt idx="9284">
                  <c:v>0.26254002100000001</c:v>
                </c:pt>
                <c:pt idx="9285">
                  <c:v>-7.9658277999999999E-2</c:v>
                </c:pt>
                <c:pt idx="9286">
                  <c:v>3.2448378E-2</c:v>
                </c:pt>
                <c:pt idx="9287">
                  <c:v>-7.4426229999999996E-2</c:v>
                </c:pt>
                <c:pt idx="9288">
                  <c:v>-6.4755313999999994E-2</c:v>
                </c:pt>
                <c:pt idx="9289">
                  <c:v>-0.38396386199999999</c:v>
                </c:pt>
                <c:pt idx="9290">
                  <c:v>-8.0536913000000002E-2</c:v>
                </c:pt>
                <c:pt idx="9291">
                  <c:v>1.9512195E-2</c:v>
                </c:pt>
                <c:pt idx="9292">
                  <c:v>0.52212389400000003</c:v>
                </c:pt>
                <c:pt idx="9293">
                  <c:v>-0.17097374400000001</c:v>
                </c:pt>
                <c:pt idx="9294">
                  <c:v>-2.9622063000000001E-2</c:v>
                </c:pt>
                <c:pt idx="9295">
                  <c:v>-0.112444444</c:v>
                </c:pt>
                <c:pt idx="9296">
                  <c:v>3.6697248000000002E-2</c:v>
                </c:pt>
                <c:pt idx="9297">
                  <c:v>3.1868132E-2</c:v>
                </c:pt>
                <c:pt idx="9298">
                  <c:v>-1.1547339999999999E-3</c:v>
                </c:pt>
                <c:pt idx="9299">
                  <c:v>-0.14630892400000001</c:v>
                </c:pt>
                <c:pt idx="9300">
                  <c:v>-5.8100559000000003E-2</c:v>
                </c:pt>
                <c:pt idx="9301">
                  <c:v>-5.9459458999999999E-2</c:v>
                </c:pt>
                <c:pt idx="9302">
                  <c:v>-9.9838969E-2</c:v>
                </c:pt>
                <c:pt idx="9303">
                  <c:v>0.13553895399999999</c:v>
                </c:pt>
                <c:pt idx="9304">
                  <c:v>0.188851351</c:v>
                </c:pt>
                <c:pt idx="9305">
                  <c:v>0.20209059200000001</c:v>
                </c:pt>
                <c:pt idx="9306">
                  <c:v>1.5594059E-2</c:v>
                </c:pt>
                <c:pt idx="9307">
                  <c:v>-5.7575757999999998E-2</c:v>
                </c:pt>
                <c:pt idx="9308">
                  <c:v>0.19508867699999999</c:v>
                </c:pt>
                <c:pt idx="9309">
                  <c:v>-5.0925926000000003E-2</c:v>
                </c:pt>
                <c:pt idx="9310">
                  <c:v>0.30577262399999999</c:v>
                </c:pt>
                <c:pt idx="9311">
                  <c:v>-5.6993590000000002E-3</c:v>
                </c:pt>
                <c:pt idx="9312">
                  <c:v>1.4686248000000001E-2</c:v>
                </c:pt>
                <c:pt idx="9313">
                  <c:v>-0.12465627899999999</c:v>
                </c:pt>
                <c:pt idx="9314">
                  <c:v>-6.7613251999999999E-2</c:v>
                </c:pt>
                <c:pt idx="9315">
                  <c:v>-9.5102234999999993E-2</c:v>
                </c:pt>
                <c:pt idx="9316">
                  <c:v>0.04</c:v>
                </c:pt>
                <c:pt idx="9317">
                  <c:v>0.10386965400000001</c:v>
                </c:pt>
                <c:pt idx="9318">
                  <c:v>-3.9948454000000001E-2</c:v>
                </c:pt>
                <c:pt idx="9319">
                  <c:v>-5.2202284000000002E-2</c:v>
                </c:pt>
                <c:pt idx="9320">
                  <c:v>9.0125053999999996E-2</c:v>
                </c:pt>
                <c:pt idx="9321">
                  <c:v>7.4011775000000002E-2</c:v>
                </c:pt>
                <c:pt idx="9322">
                  <c:v>-3.1446541000000001E-2</c:v>
                </c:pt>
                <c:pt idx="9323">
                  <c:v>7.5460487000000007E-2</c:v>
                </c:pt>
                <c:pt idx="9324">
                  <c:v>-0.151528777</c:v>
                </c:pt>
                <c:pt idx="9325">
                  <c:v>7.7270858999999997E-2</c:v>
                </c:pt>
                <c:pt idx="9326">
                  <c:v>0.67065868299999998</c:v>
                </c:pt>
                <c:pt idx="9327">
                  <c:v>3.6439499E-2</c:v>
                </c:pt>
                <c:pt idx="9328">
                  <c:v>1.0898577E-2</c:v>
                </c:pt>
                <c:pt idx="9329">
                  <c:v>5.3990610000000001E-2</c:v>
                </c:pt>
                <c:pt idx="9330">
                  <c:v>4.5769763999999998E-2</c:v>
                </c:pt>
                <c:pt idx="9331">
                  <c:v>0.13323943699999999</c:v>
                </c:pt>
                <c:pt idx="9332">
                  <c:v>-0.21973684199999999</c:v>
                </c:pt>
                <c:pt idx="9333">
                  <c:v>-9.2851878999999998E-2</c:v>
                </c:pt>
                <c:pt idx="9334">
                  <c:v>8.7066246E-2</c:v>
                </c:pt>
                <c:pt idx="9335">
                  <c:v>0.40314465399999999</c:v>
                </c:pt>
                <c:pt idx="9336">
                  <c:v>0.15498071299999999</c:v>
                </c:pt>
                <c:pt idx="9337">
                  <c:v>-3.1329382000000003E-2</c:v>
                </c:pt>
                <c:pt idx="9338">
                  <c:v>0.21122448999999999</c:v>
                </c:pt>
                <c:pt idx="9339">
                  <c:v>-5.0318923000000002E-2</c:v>
                </c:pt>
                <c:pt idx="9340">
                  <c:v>-8.8620690000000002E-2</c:v>
                </c:pt>
                <c:pt idx="9341">
                  <c:v>0.17612025000000001</c:v>
                </c:pt>
                <c:pt idx="9342">
                  <c:v>7.5949367000000004E-2</c:v>
                </c:pt>
                <c:pt idx="9343">
                  <c:v>3.4728406000000003E-2</c:v>
                </c:pt>
                <c:pt idx="9344">
                  <c:v>-0.102564103</c:v>
                </c:pt>
                <c:pt idx="9345">
                  <c:v>0.35225375599999997</c:v>
                </c:pt>
                <c:pt idx="9346">
                  <c:v>0.34427207599999998</c:v>
                </c:pt>
                <c:pt idx="9347">
                  <c:v>1.6189959999999999E-3</c:v>
                </c:pt>
                <c:pt idx="9348">
                  <c:v>6.4324592E-2</c:v>
                </c:pt>
                <c:pt idx="9349">
                  <c:v>4.9758632999999997E-2</c:v>
                </c:pt>
                <c:pt idx="9350">
                  <c:v>-7.7586207000000004E-2</c:v>
                </c:pt>
                <c:pt idx="9351">
                  <c:v>-6.9880822999999995E-2</c:v>
                </c:pt>
                <c:pt idx="9352">
                  <c:v>-9.3226646999999996E-2</c:v>
                </c:pt>
                <c:pt idx="9353">
                  <c:v>9.907997E-3</c:v>
                </c:pt>
                <c:pt idx="9354">
                  <c:v>8.1538462000000006E-2</c:v>
                </c:pt>
                <c:pt idx="9355">
                  <c:v>6.3004847000000003E-2</c:v>
                </c:pt>
                <c:pt idx="9356">
                  <c:v>0.229508197</c:v>
                </c:pt>
                <c:pt idx="9357">
                  <c:v>0.120063191</c:v>
                </c:pt>
                <c:pt idx="9358">
                  <c:v>3.9426522999999998E-2</c:v>
                </c:pt>
                <c:pt idx="9359">
                  <c:v>-7.0740364999999999E-2</c:v>
                </c:pt>
                <c:pt idx="9360">
                  <c:v>1.3854930999999999E-2</c:v>
                </c:pt>
                <c:pt idx="9361">
                  <c:v>0.16353478900000001</c:v>
                </c:pt>
                <c:pt idx="9362">
                  <c:v>0.126036484</c:v>
                </c:pt>
                <c:pt idx="9363">
                  <c:v>4.2492917999999998E-2</c:v>
                </c:pt>
                <c:pt idx="9364">
                  <c:v>-8.9499854000000004E-2</c:v>
                </c:pt>
                <c:pt idx="9365">
                  <c:v>0.11899999999999999</c:v>
                </c:pt>
                <c:pt idx="9366">
                  <c:v>-0.124015748</c:v>
                </c:pt>
                <c:pt idx="9367">
                  <c:v>-1.0607169E-2</c:v>
                </c:pt>
                <c:pt idx="9368">
                  <c:v>0.16058394200000001</c:v>
                </c:pt>
                <c:pt idx="9369">
                  <c:v>7.6363635999999999E-2</c:v>
                </c:pt>
                <c:pt idx="9370">
                  <c:v>0.21709295100000001</c:v>
                </c:pt>
                <c:pt idx="9371">
                  <c:v>-0.162855997</c:v>
                </c:pt>
                <c:pt idx="9372">
                  <c:v>-0.144385027</c:v>
                </c:pt>
                <c:pt idx="9373">
                  <c:v>-9.1928251000000002E-2</c:v>
                </c:pt>
                <c:pt idx="9374">
                  <c:v>-5.1204166000000002E-2</c:v>
                </c:pt>
                <c:pt idx="9375">
                  <c:v>-7.5342465999999997E-2</c:v>
                </c:pt>
                <c:pt idx="9376">
                  <c:v>-7.0715474E-2</c:v>
                </c:pt>
                <c:pt idx="9377">
                  <c:v>8.4056037E-2</c:v>
                </c:pt>
                <c:pt idx="9378">
                  <c:v>-6.1849163999999998E-2</c:v>
                </c:pt>
                <c:pt idx="9379">
                  <c:v>-0.30394431599999999</c:v>
                </c:pt>
                <c:pt idx="9380">
                  <c:v>-7.5630251999999995E-2</c:v>
                </c:pt>
                <c:pt idx="9381">
                  <c:v>-1.8041237000000002E-2</c:v>
                </c:pt>
                <c:pt idx="9382">
                  <c:v>0.76923076899999998</c:v>
                </c:pt>
                <c:pt idx="9383">
                  <c:v>0</c:v>
                </c:pt>
                <c:pt idx="9384">
                  <c:v>0.139147615</c:v>
                </c:pt>
                <c:pt idx="9385">
                  <c:v>-6.1090225999999997E-2</c:v>
                </c:pt>
                <c:pt idx="9386">
                  <c:v>-7.0588234999999999E-2</c:v>
                </c:pt>
                <c:pt idx="9387">
                  <c:v>0.51768488700000004</c:v>
                </c:pt>
                <c:pt idx="9388">
                  <c:v>-0.16246742</c:v>
                </c:pt>
                <c:pt idx="9389">
                  <c:v>-2.3334405999999999E-2</c:v>
                </c:pt>
                <c:pt idx="9390">
                  <c:v>5.0909090999999997E-2</c:v>
                </c:pt>
                <c:pt idx="9391">
                  <c:v>-5.3632042999999997E-2</c:v>
                </c:pt>
                <c:pt idx="9392">
                  <c:v>-5.7232704000000002E-2</c:v>
                </c:pt>
                <c:pt idx="9393">
                  <c:v>-7.0921990000000004E-3</c:v>
                </c:pt>
                <c:pt idx="9394">
                  <c:v>-6.6666666999999999E-2</c:v>
                </c:pt>
                <c:pt idx="9395">
                  <c:v>0.22692132800000001</c:v>
                </c:pt>
                <c:pt idx="9396">
                  <c:v>6.2671965999999996E-2</c:v>
                </c:pt>
                <c:pt idx="9397">
                  <c:v>-1.8612521E-2</c:v>
                </c:pt>
                <c:pt idx="9398">
                  <c:v>2.5021084999999998E-2</c:v>
                </c:pt>
                <c:pt idx="9399">
                  <c:v>-9.2727272999999999E-2</c:v>
                </c:pt>
                <c:pt idx="9400">
                  <c:v>7.7519379999999999E-3</c:v>
                </c:pt>
                <c:pt idx="9401">
                  <c:v>-8.3333332999999996E-2</c:v>
                </c:pt>
                <c:pt idx="9402">
                  <c:v>-9.1068301000000004E-2</c:v>
                </c:pt>
                <c:pt idx="9403">
                  <c:v>6.0931900000000001E-3</c:v>
                </c:pt>
                <c:pt idx="9404">
                  <c:v>-0.15151515199999999</c:v>
                </c:pt>
                <c:pt idx="9405">
                  <c:v>8.5757748999999994E-2</c:v>
                </c:pt>
                <c:pt idx="9406">
                  <c:v>-3.4042553000000003E-2</c:v>
                </c:pt>
                <c:pt idx="9407">
                  <c:v>-7.8557630000000003E-2</c:v>
                </c:pt>
                <c:pt idx="9408">
                  <c:v>-0.144434223</c:v>
                </c:pt>
                <c:pt idx="9409">
                  <c:v>2.344666E-3</c:v>
                </c:pt>
                <c:pt idx="9410">
                  <c:v>5.9473236999999998E-2</c:v>
                </c:pt>
                <c:pt idx="9411">
                  <c:v>-2.4523161000000002E-2</c:v>
                </c:pt>
                <c:pt idx="9412">
                  <c:v>0.324489796</c:v>
                </c:pt>
                <c:pt idx="9413">
                  <c:v>3.7162161999999999E-2</c:v>
                </c:pt>
                <c:pt idx="9414">
                  <c:v>-6.4124783000000005E-2</c:v>
                </c:pt>
                <c:pt idx="9415">
                  <c:v>5.3916581999999998E-2</c:v>
                </c:pt>
                <c:pt idx="9416">
                  <c:v>-4.5489006999999998E-2</c:v>
                </c:pt>
                <c:pt idx="9417">
                  <c:v>-0.15032679700000001</c:v>
                </c:pt>
                <c:pt idx="9418">
                  <c:v>-1.5489749000000001E-2</c:v>
                </c:pt>
                <c:pt idx="9419">
                  <c:v>-1.7194569999999999E-2</c:v>
                </c:pt>
                <c:pt idx="9420">
                  <c:v>7.1428570999999996E-2</c:v>
                </c:pt>
                <c:pt idx="9421">
                  <c:v>-6.8576796999999995E-2</c:v>
                </c:pt>
                <c:pt idx="9422">
                  <c:v>-8.2239382E-2</c:v>
                </c:pt>
                <c:pt idx="9423">
                  <c:v>-0.20588235299999999</c:v>
                </c:pt>
                <c:pt idx="9424">
                  <c:v>-2.1652673000000001E-2</c:v>
                </c:pt>
                <c:pt idx="9425">
                  <c:v>4.8455479999999999E-3</c:v>
                </c:pt>
                <c:pt idx="9426">
                  <c:v>0.18680641200000001</c:v>
                </c:pt>
                <c:pt idx="9427">
                  <c:v>0.10251798600000001</c:v>
                </c:pt>
                <c:pt idx="9428">
                  <c:v>-0.1013269</c:v>
                </c:pt>
                <c:pt idx="9429">
                  <c:v>3.9503903999999999E-2</c:v>
                </c:pt>
                <c:pt idx="9430">
                  <c:v>-0.11922503700000001</c:v>
                </c:pt>
                <c:pt idx="9431">
                  <c:v>4.0677966000000003E-2</c:v>
                </c:pt>
                <c:pt idx="9432">
                  <c:v>-3.0172414000000002E-2</c:v>
                </c:pt>
                <c:pt idx="9433">
                  <c:v>-5.9130435000000002E-2</c:v>
                </c:pt>
                <c:pt idx="9434">
                  <c:v>-0.1384</c:v>
                </c:pt>
                <c:pt idx="9435">
                  <c:v>-1.2110727E-2</c:v>
                </c:pt>
                <c:pt idx="9436">
                  <c:v>4.6230220000000002E-2</c:v>
                </c:pt>
                <c:pt idx="9437">
                  <c:v>-3.5309502999999999E-2</c:v>
                </c:pt>
                <c:pt idx="9438">
                  <c:v>-0.19002375299999999</c:v>
                </c:pt>
                <c:pt idx="9439">
                  <c:v>6.1320754999999998E-2</c:v>
                </c:pt>
                <c:pt idx="9440">
                  <c:v>-6.2337662000000002E-2</c:v>
                </c:pt>
                <c:pt idx="9441">
                  <c:v>1.8367346999999999E-2</c:v>
                </c:pt>
                <c:pt idx="9442">
                  <c:v>2.0723957000000001E-2</c:v>
                </c:pt>
                <c:pt idx="9443">
                  <c:v>3.9923500000000001E-2</c:v>
                </c:pt>
                <c:pt idx="9444">
                  <c:v>4.8754063E-2</c:v>
                </c:pt>
                <c:pt idx="9445">
                  <c:v>-0.14206128100000001</c:v>
                </c:pt>
                <c:pt idx="9446">
                  <c:v>-0.11586392700000001</c:v>
                </c:pt>
                <c:pt idx="9447">
                  <c:v>-2.2172950000000002E-3</c:v>
                </c:pt>
                <c:pt idx="9448">
                  <c:v>3.4763313999999997E-2</c:v>
                </c:pt>
                <c:pt idx="9449">
                  <c:v>-8.9064262000000005E-2</c:v>
                </c:pt>
                <c:pt idx="9450">
                  <c:v>2.7700830999999999E-2</c:v>
                </c:pt>
                <c:pt idx="9451">
                  <c:v>-3.0197445E-2</c:v>
                </c:pt>
                <c:pt idx="9452">
                  <c:v>0.56565656600000003</c:v>
                </c:pt>
                <c:pt idx="9453">
                  <c:v>8.1676135999999996E-2</c:v>
                </c:pt>
                <c:pt idx="9454">
                  <c:v>2.0964360000000001E-3</c:v>
                </c:pt>
                <c:pt idx="9455">
                  <c:v>9.8081023000000003E-2</c:v>
                </c:pt>
                <c:pt idx="9456">
                  <c:v>2.9875149E-2</c:v>
                </c:pt>
                <c:pt idx="9457">
                  <c:v>-3.8514867000000001E-2</c:v>
                </c:pt>
                <c:pt idx="9458">
                  <c:v>0.243148845</c:v>
                </c:pt>
                <c:pt idx="9459">
                  <c:v>3.2608696E-2</c:v>
                </c:pt>
                <c:pt idx="9460">
                  <c:v>3.2500000000000001E-2</c:v>
                </c:pt>
                <c:pt idx="9461">
                  <c:v>-3.4552845999999998E-2</c:v>
                </c:pt>
                <c:pt idx="9462">
                  <c:v>1.8421053E-2</c:v>
                </c:pt>
                <c:pt idx="9463">
                  <c:v>1.5544041E-2</c:v>
                </c:pt>
                <c:pt idx="9464">
                  <c:v>-9.0476189999999998E-2</c:v>
                </c:pt>
                <c:pt idx="9465">
                  <c:v>-0.13288288300000001</c:v>
                </c:pt>
                <c:pt idx="9466">
                  <c:v>0.149635036</c:v>
                </c:pt>
                <c:pt idx="9467">
                  <c:v>2.7173913000000001E-2</c:v>
                </c:pt>
                <c:pt idx="9468">
                  <c:v>6.6429914000000007E-2</c:v>
                </c:pt>
                <c:pt idx="9469">
                  <c:v>-0.35168033900000001</c:v>
                </c:pt>
                <c:pt idx="9470">
                  <c:v>-3.2840719999999999E-3</c:v>
                </c:pt>
                <c:pt idx="9471">
                  <c:v>-0.15427238300000001</c:v>
                </c:pt>
                <c:pt idx="9472">
                  <c:v>4.5132743000000003E-2</c:v>
                </c:pt>
                <c:pt idx="9473">
                  <c:v>-7.7777778000000006E-2</c:v>
                </c:pt>
                <c:pt idx="9474">
                  <c:v>0.15259740299999999</c:v>
                </c:pt>
                <c:pt idx="9475">
                  <c:v>0.13447963800000001</c:v>
                </c:pt>
                <c:pt idx="9476">
                  <c:v>0.13151563799999999</c:v>
                </c:pt>
                <c:pt idx="9477">
                  <c:v>7.3425499000000005E-2</c:v>
                </c:pt>
                <c:pt idx="9478">
                  <c:v>-8.6132600000000004E-4</c:v>
                </c:pt>
                <c:pt idx="9479">
                  <c:v>7.2312083999999999E-2</c:v>
                </c:pt>
                <c:pt idx="9480">
                  <c:v>-4.2411310000000001E-2</c:v>
                </c:pt>
                <c:pt idx="9481">
                  <c:v>-6.9204150000000001E-3</c:v>
                </c:pt>
                <c:pt idx="9482">
                  <c:v>-0.15714982899999999</c:v>
                </c:pt>
                <c:pt idx="9483">
                  <c:v>0</c:v>
                </c:pt>
                <c:pt idx="9484">
                  <c:v>-0.159214831</c:v>
                </c:pt>
                <c:pt idx="9485">
                  <c:v>-8.5889570999999998E-2</c:v>
                </c:pt>
                <c:pt idx="9486">
                  <c:v>3.9453717999999999E-2</c:v>
                </c:pt>
                <c:pt idx="9487">
                  <c:v>4.5994831999999999E-2</c:v>
                </c:pt>
                <c:pt idx="9488">
                  <c:v>-1.0475217E-2</c:v>
                </c:pt>
                <c:pt idx="9489">
                  <c:v>0</c:v>
                </c:pt>
                <c:pt idx="9490">
                  <c:v>-8.1132074999999998E-2</c:v>
                </c:pt>
                <c:pt idx="9491">
                  <c:v>-3.0815109E-2</c:v>
                </c:pt>
                <c:pt idx="9492">
                  <c:v>-8.1616789999999998E-3</c:v>
                </c:pt>
                <c:pt idx="9493">
                  <c:v>-0.165289256</c:v>
                </c:pt>
                <c:pt idx="9494">
                  <c:v>0.56121045400000003</c:v>
                </c:pt>
                <c:pt idx="9495">
                  <c:v>6.0498220999999998E-2</c:v>
                </c:pt>
                <c:pt idx="9496">
                  <c:v>3.3928570999999998E-2</c:v>
                </c:pt>
                <c:pt idx="9497">
                  <c:v>-5.7641633999999997E-2</c:v>
                </c:pt>
                <c:pt idx="9498">
                  <c:v>0.19664162600000001</c:v>
                </c:pt>
                <c:pt idx="9499">
                  <c:v>-5.9614523000000003E-2</c:v>
                </c:pt>
                <c:pt idx="9500">
                  <c:v>2.1367521E-2</c:v>
                </c:pt>
                <c:pt idx="9501">
                  <c:v>9.3126726000000007E-2</c:v>
                </c:pt>
                <c:pt idx="9502">
                  <c:v>-8.3959900000000004E-2</c:v>
                </c:pt>
                <c:pt idx="9503">
                  <c:v>4.7948718000000001E-2</c:v>
                </c:pt>
                <c:pt idx="9504">
                  <c:v>-2.0652173999999999E-2</c:v>
                </c:pt>
                <c:pt idx="9505">
                  <c:v>2.3066486000000001E-2</c:v>
                </c:pt>
                <c:pt idx="9506">
                  <c:v>-9.4109682E-2</c:v>
                </c:pt>
                <c:pt idx="9507">
                  <c:v>8.3595222999999996E-2</c:v>
                </c:pt>
                <c:pt idx="9508">
                  <c:v>0.19362745100000001</c:v>
                </c:pt>
                <c:pt idx="9509">
                  <c:v>4.3303121999999999E-2</c:v>
                </c:pt>
                <c:pt idx="9510">
                  <c:v>-8.0297135000000006E-2</c:v>
                </c:pt>
                <c:pt idx="9511">
                  <c:v>5.8252427000000002E-2</c:v>
                </c:pt>
                <c:pt idx="9512">
                  <c:v>0.13307086600000001</c:v>
                </c:pt>
                <c:pt idx="9513">
                  <c:v>7.6923099999999999E-4</c:v>
                </c:pt>
                <c:pt idx="9514">
                  <c:v>-7.8308535999999998E-2</c:v>
                </c:pt>
                <c:pt idx="9515">
                  <c:v>5.9259259000000002E-2</c:v>
                </c:pt>
                <c:pt idx="9516">
                  <c:v>6.8528743000000003E-2</c:v>
                </c:pt>
                <c:pt idx="9517">
                  <c:v>5.9049207999999999E-2</c:v>
                </c:pt>
                <c:pt idx="9518">
                  <c:v>-1.1458332999999999E-2</c:v>
                </c:pt>
                <c:pt idx="9519">
                  <c:v>4.5676998000000003E-2</c:v>
                </c:pt>
                <c:pt idx="9520">
                  <c:v>0.115116279</c:v>
                </c:pt>
                <c:pt idx="9521">
                  <c:v>5.2173913000000002E-2</c:v>
                </c:pt>
                <c:pt idx="9522">
                  <c:v>1.1945392000000001E-2</c:v>
                </c:pt>
                <c:pt idx="9523">
                  <c:v>0.124074727</c:v>
                </c:pt>
                <c:pt idx="9524">
                  <c:v>-5.6031746E-2</c:v>
                </c:pt>
                <c:pt idx="9525">
                  <c:v>2.1739129999999999E-2</c:v>
                </c:pt>
                <c:pt idx="9526">
                  <c:v>5.6875210000000001E-3</c:v>
                </c:pt>
                <c:pt idx="9527">
                  <c:v>-0.204216074</c:v>
                </c:pt>
                <c:pt idx="9528">
                  <c:v>-2.5917927E-2</c:v>
                </c:pt>
                <c:pt idx="9529">
                  <c:v>0.226506024</c:v>
                </c:pt>
                <c:pt idx="9530">
                  <c:v>0.10558793299999999</c:v>
                </c:pt>
                <c:pt idx="9531">
                  <c:v>-7.8969239999999996E-3</c:v>
                </c:pt>
                <c:pt idx="9532">
                  <c:v>0.112432065</c:v>
                </c:pt>
                <c:pt idx="9533">
                  <c:v>0.104402516</c:v>
                </c:pt>
                <c:pt idx="9534">
                  <c:v>7.9962371000000004E-2</c:v>
                </c:pt>
                <c:pt idx="9535">
                  <c:v>-1.7306651999999999E-2</c:v>
                </c:pt>
                <c:pt idx="9536">
                  <c:v>-5.8823528999999999E-2</c:v>
                </c:pt>
                <c:pt idx="9537">
                  <c:v>7.9096045000000004E-2</c:v>
                </c:pt>
                <c:pt idx="9538">
                  <c:v>5.8823528999999999E-2</c:v>
                </c:pt>
                <c:pt idx="9539">
                  <c:v>-4.8473967999999999E-2</c:v>
                </c:pt>
                <c:pt idx="9540">
                  <c:v>2.8645832999999999E-2</c:v>
                </c:pt>
                <c:pt idx="9541">
                  <c:v>0.22461240299999999</c:v>
                </c:pt>
                <c:pt idx="9542">
                  <c:v>4.0935672999999999E-2</c:v>
                </c:pt>
                <c:pt idx="9543">
                  <c:v>0.17264387</c:v>
                </c:pt>
                <c:pt idx="9544">
                  <c:v>-0.16666666699999999</c:v>
                </c:pt>
                <c:pt idx="9545">
                  <c:v>8.3676268999999998E-2</c:v>
                </c:pt>
                <c:pt idx="9546">
                  <c:v>-2.0354316000000001E-2</c:v>
                </c:pt>
                <c:pt idx="9547">
                  <c:v>-9.2284417999999993E-2</c:v>
                </c:pt>
                <c:pt idx="9548">
                  <c:v>-0.18914473700000001</c:v>
                </c:pt>
                <c:pt idx="9549">
                  <c:v>8.0862068999999995E-2</c:v>
                </c:pt>
                <c:pt idx="9550">
                  <c:v>-8.0612244999999999E-2</c:v>
                </c:pt>
                <c:pt idx="9551">
                  <c:v>6.4553991000000005E-2</c:v>
                </c:pt>
                <c:pt idx="9552">
                  <c:v>4.7470816999999998E-2</c:v>
                </c:pt>
                <c:pt idx="9553">
                  <c:v>4.8287479000000001E-2</c:v>
                </c:pt>
                <c:pt idx="9554">
                  <c:v>0.24589424300000001</c:v>
                </c:pt>
                <c:pt idx="9555">
                  <c:v>-8.1360947000000003E-2</c:v>
                </c:pt>
                <c:pt idx="9556">
                  <c:v>-3.8235294000000003E-2</c:v>
                </c:pt>
                <c:pt idx="9557">
                  <c:v>-0.18957617399999999</c:v>
                </c:pt>
                <c:pt idx="9558">
                  <c:v>4.2635658999999999E-2</c:v>
                </c:pt>
                <c:pt idx="9559">
                  <c:v>1.2570965E-2</c:v>
                </c:pt>
                <c:pt idx="9560">
                  <c:v>5.0139276000000003E-2</c:v>
                </c:pt>
                <c:pt idx="9561">
                  <c:v>-0.28965517200000002</c:v>
                </c:pt>
                <c:pt idx="9562">
                  <c:v>3.6363635999999998E-2</c:v>
                </c:pt>
                <c:pt idx="9563">
                  <c:v>7.5892856999999994E-2</c:v>
                </c:pt>
                <c:pt idx="9564">
                  <c:v>0.22352941200000001</c:v>
                </c:pt>
                <c:pt idx="9565">
                  <c:v>3.1455236999999997E-2</c:v>
                </c:pt>
                <c:pt idx="9566">
                  <c:v>-2.3809523999999999E-2</c:v>
                </c:pt>
                <c:pt idx="9567">
                  <c:v>0.132210677</c:v>
                </c:pt>
                <c:pt idx="9568">
                  <c:v>6.8592057999999997E-2</c:v>
                </c:pt>
                <c:pt idx="9569">
                  <c:v>7.8598120000000007E-3</c:v>
                </c:pt>
                <c:pt idx="9570">
                  <c:v>-3.6144577999999997E-2</c:v>
                </c:pt>
                <c:pt idx="9571">
                  <c:v>6.1488673000000001E-2</c:v>
                </c:pt>
                <c:pt idx="9572">
                  <c:v>-1.5810277000000001E-2</c:v>
                </c:pt>
                <c:pt idx="9573">
                  <c:v>5.1200000000000002E-2</c:v>
                </c:pt>
                <c:pt idx="9574">
                  <c:v>1.0777521E-2</c:v>
                </c:pt>
                <c:pt idx="9575">
                  <c:v>3.04E-2</c:v>
                </c:pt>
                <c:pt idx="9576">
                  <c:v>0.201550388</c:v>
                </c:pt>
                <c:pt idx="9577">
                  <c:v>-5.6748465999999997E-2</c:v>
                </c:pt>
                <c:pt idx="9578">
                  <c:v>4.4883302999999999E-2</c:v>
                </c:pt>
                <c:pt idx="9579">
                  <c:v>6.4136510999999993E-2</c:v>
                </c:pt>
                <c:pt idx="9580">
                  <c:v>0.32378854600000001</c:v>
                </c:pt>
                <c:pt idx="9581">
                  <c:v>2.6574803000000001E-2</c:v>
                </c:pt>
                <c:pt idx="9582">
                  <c:v>1.8800000000000001E-2</c:v>
                </c:pt>
                <c:pt idx="9583">
                  <c:v>5.8074375999999997E-2</c:v>
                </c:pt>
                <c:pt idx="9584">
                  <c:v>5.8542413000000001E-2</c:v>
                </c:pt>
                <c:pt idx="9585">
                  <c:v>0.179841897</c:v>
                </c:pt>
                <c:pt idx="9586">
                  <c:v>8.8082902000000005E-2</c:v>
                </c:pt>
                <c:pt idx="9587">
                  <c:v>-0.10253807099999999</c:v>
                </c:pt>
                <c:pt idx="9588">
                  <c:v>2.5380709999999998E-3</c:v>
                </c:pt>
                <c:pt idx="9589">
                  <c:v>-3.9946738000000002E-2</c:v>
                </c:pt>
                <c:pt idx="9590">
                  <c:v>-0.17721518999999999</c:v>
                </c:pt>
                <c:pt idx="9591">
                  <c:v>-9.8748261000000004E-2</c:v>
                </c:pt>
                <c:pt idx="9592">
                  <c:v>-4.3992605999999997E-2</c:v>
                </c:pt>
                <c:pt idx="9593">
                  <c:v>0.18880208300000001</c:v>
                </c:pt>
                <c:pt idx="9594">
                  <c:v>-0.15844544099999999</c:v>
                </c:pt>
                <c:pt idx="9595">
                  <c:v>-0.12669683300000001</c:v>
                </c:pt>
                <c:pt idx="9596">
                  <c:v>0.12700228799999999</c:v>
                </c:pt>
                <c:pt idx="9597">
                  <c:v>-1.0989011E-2</c:v>
                </c:pt>
                <c:pt idx="9598">
                  <c:v>7.1559632999999997E-2</c:v>
                </c:pt>
                <c:pt idx="9599">
                  <c:v>4.7809703000000002E-2</c:v>
                </c:pt>
                <c:pt idx="9600">
                  <c:v>6.6077854000000005E-2</c:v>
                </c:pt>
                <c:pt idx="9601">
                  <c:v>-4.1758242000000001E-2</c:v>
                </c:pt>
                <c:pt idx="9602">
                  <c:v>-0.15476190500000001</c:v>
                </c:pt>
                <c:pt idx="9603">
                  <c:v>-1.9059719999999999E-2</c:v>
                </c:pt>
                <c:pt idx="9604">
                  <c:v>2.3371647999999998E-2</c:v>
                </c:pt>
                <c:pt idx="9605">
                  <c:v>9.2156860000000007E-3</c:v>
                </c:pt>
                <c:pt idx="9606">
                  <c:v>5.0607289999999999E-3</c:v>
                </c:pt>
                <c:pt idx="9607">
                  <c:v>-0.107469103</c:v>
                </c:pt>
                <c:pt idx="9608">
                  <c:v>-4.5302897000000002E-2</c:v>
                </c:pt>
                <c:pt idx="9609">
                  <c:v>-1.3822114999999999E-2</c:v>
                </c:pt>
                <c:pt idx="9610">
                  <c:v>-1.3518385000000001E-2</c:v>
                </c:pt>
                <c:pt idx="9611">
                  <c:v>7.7230769000000005E-2</c:v>
                </c:pt>
                <c:pt idx="9612">
                  <c:v>8.2325849000000006E-2</c:v>
                </c:pt>
                <c:pt idx="9613">
                  <c:v>-0.20446927400000001</c:v>
                </c:pt>
                <c:pt idx="9614">
                  <c:v>-1.4475271E-2</c:v>
                </c:pt>
                <c:pt idx="9615">
                  <c:v>-3.546099E-3</c:v>
                </c:pt>
                <c:pt idx="9616">
                  <c:v>7.5802468999999997E-2</c:v>
                </c:pt>
                <c:pt idx="9617">
                  <c:v>3.0068538999999998E-2</c:v>
                </c:pt>
                <c:pt idx="9618">
                  <c:v>3.1488840999999997E-2</c:v>
                </c:pt>
                <c:pt idx="9619">
                  <c:v>-3.5031846999999998E-2</c:v>
                </c:pt>
                <c:pt idx="9620">
                  <c:v>0.300900901</c:v>
                </c:pt>
                <c:pt idx="9621">
                  <c:v>6.5517241000000004E-2</c:v>
                </c:pt>
                <c:pt idx="9622">
                  <c:v>0.13166345500000001</c:v>
                </c:pt>
                <c:pt idx="9623">
                  <c:v>5.9014970999999999E-2</c:v>
                </c:pt>
                <c:pt idx="9624">
                  <c:v>-7.4274470999999995E-2</c:v>
                </c:pt>
                <c:pt idx="9625">
                  <c:v>-0.196969697</c:v>
                </c:pt>
                <c:pt idx="9626">
                  <c:v>3.9087947999999997E-2</c:v>
                </c:pt>
                <c:pt idx="9627">
                  <c:v>-0.138461538</c:v>
                </c:pt>
                <c:pt idx="9628">
                  <c:v>-9.8219104000000002E-2</c:v>
                </c:pt>
                <c:pt idx="9629">
                  <c:v>-1.1176471E-2</c:v>
                </c:pt>
                <c:pt idx="9630">
                  <c:v>0.256045519</c:v>
                </c:pt>
                <c:pt idx="9631">
                  <c:v>0.40132200200000001</c:v>
                </c:pt>
                <c:pt idx="9632">
                  <c:v>1.4193084E-2</c:v>
                </c:pt>
                <c:pt idx="9633">
                  <c:v>-3.6351165999999997E-2</c:v>
                </c:pt>
                <c:pt idx="9634">
                  <c:v>1.1363636E-2</c:v>
                </c:pt>
                <c:pt idx="9635">
                  <c:v>-5.00455E-3</c:v>
                </c:pt>
                <c:pt idx="9636">
                  <c:v>-0.164987406</c:v>
                </c:pt>
                <c:pt idx="9637">
                  <c:v>0.122644245</c:v>
                </c:pt>
                <c:pt idx="9638">
                  <c:v>-4.6511627999999999E-2</c:v>
                </c:pt>
                <c:pt idx="9639">
                  <c:v>-0.13571428599999999</c:v>
                </c:pt>
                <c:pt idx="9640">
                  <c:v>1.668753E-3</c:v>
                </c:pt>
                <c:pt idx="9641">
                  <c:v>-8.9655169999999992E-3</c:v>
                </c:pt>
                <c:pt idx="9642">
                  <c:v>-4.8811014E-2</c:v>
                </c:pt>
                <c:pt idx="9643">
                  <c:v>2.0060181E-2</c:v>
                </c:pt>
                <c:pt idx="9644">
                  <c:v>-8.4571429000000004E-2</c:v>
                </c:pt>
                <c:pt idx="9645">
                  <c:v>8.7465181000000003E-2</c:v>
                </c:pt>
                <c:pt idx="9646">
                  <c:v>8.0192077E-2</c:v>
                </c:pt>
                <c:pt idx="9647">
                  <c:v>0.22192224599999999</c:v>
                </c:pt>
                <c:pt idx="9648">
                  <c:v>1.6597509999999999E-2</c:v>
                </c:pt>
                <c:pt idx="9649">
                  <c:v>-6.3412599E-2</c:v>
                </c:pt>
                <c:pt idx="9650">
                  <c:v>0.37447698699999998</c:v>
                </c:pt>
                <c:pt idx="9651">
                  <c:v>3.5013263000000003E-2</c:v>
                </c:pt>
                <c:pt idx="9652">
                  <c:v>3.3108522000000001E-2</c:v>
                </c:pt>
                <c:pt idx="9653">
                  <c:v>4.6685299999999998E-4</c:v>
                </c:pt>
                <c:pt idx="9654">
                  <c:v>1.8963338E-2</c:v>
                </c:pt>
                <c:pt idx="9655">
                  <c:v>-8.4778419999999993E-2</c:v>
                </c:pt>
                <c:pt idx="9656">
                  <c:v>8.1833059999999996E-3</c:v>
                </c:pt>
                <c:pt idx="9657">
                  <c:v>8.1165452999999999E-2</c:v>
                </c:pt>
                <c:pt idx="9658">
                  <c:v>9.3847759999999992E-3</c:v>
                </c:pt>
                <c:pt idx="9659">
                  <c:v>0.131509558</c:v>
                </c:pt>
                <c:pt idx="9660">
                  <c:v>4.3704475E-2</c:v>
                </c:pt>
                <c:pt idx="9661">
                  <c:v>-0.175295858</c:v>
                </c:pt>
                <c:pt idx="9662">
                  <c:v>-9.9470899000000002E-2</c:v>
                </c:pt>
                <c:pt idx="9663">
                  <c:v>-1.7711824000000001E-2</c:v>
                </c:pt>
                <c:pt idx="9664">
                  <c:v>-0.105333333</c:v>
                </c:pt>
                <c:pt idx="9665">
                  <c:v>2.7077497999999998E-2</c:v>
                </c:pt>
                <c:pt idx="9666">
                  <c:v>2.2425249000000001E-2</c:v>
                </c:pt>
                <c:pt idx="9667">
                  <c:v>6.1029411999999998E-2</c:v>
                </c:pt>
                <c:pt idx="9668">
                  <c:v>8.8387096999999998E-2</c:v>
                </c:pt>
                <c:pt idx="9669">
                  <c:v>9.4912679999999999E-2</c:v>
                </c:pt>
                <c:pt idx="9670">
                  <c:v>-0.1</c:v>
                </c:pt>
                <c:pt idx="9671">
                  <c:v>0.15675501</c:v>
                </c:pt>
                <c:pt idx="9672">
                  <c:v>-5.944319E-2</c:v>
                </c:pt>
                <c:pt idx="9673">
                  <c:v>-2.2068095999999999E-2</c:v>
                </c:pt>
                <c:pt idx="9674">
                  <c:v>-4.4660194E-2</c:v>
                </c:pt>
                <c:pt idx="9675">
                  <c:v>5.4234062999999999E-2</c:v>
                </c:pt>
                <c:pt idx="9676">
                  <c:v>-0.121305842</c:v>
                </c:pt>
                <c:pt idx="9677">
                  <c:v>2.189781E-2</c:v>
                </c:pt>
                <c:pt idx="9678">
                  <c:v>-2.6155187E-2</c:v>
                </c:pt>
                <c:pt idx="9679">
                  <c:v>3.3438486000000003E-2</c:v>
                </c:pt>
                <c:pt idx="9680">
                  <c:v>0.112183908</c:v>
                </c:pt>
                <c:pt idx="9681">
                  <c:v>-0.24506114800000001</c:v>
                </c:pt>
                <c:pt idx="9682">
                  <c:v>0.38604305900000002</c:v>
                </c:pt>
                <c:pt idx="9683">
                  <c:v>0.27416955900000001</c:v>
                </c:pt>
                <c:pt idx="9684">
                  <c:v>2.4115759999999999E-3</c:v>
                </c:pt>
                <c:pt idx="9685">
                  <c:v>-5.7788945000000001E-2</c:v>
                </c:pt>
                <c:pt idx="9686">
                  <c:v>8.2278481000000001E-2</c:v>
                </c:pt>
                <c:pt idx="9687">
                  <c:v>-5.8547362999999998E-2</c:v>
                </c:pt>
                <c:pt idx="9688">
                  <c:v>0.16627634699999999</c:v>
                </c:pt>
                <c:pt idx="9689">
                  <c:v>-9.2521200000000008E-3</c:v>
                </c:pt>
                <c:pt idx="9690">
                  <c:v>0.131756757</c:v>
                </c:pt>
                <c:pt idx="9691">
                  <c:v>2.3851075999999999E-2</c:v>
                </c:pt>
                <c:pt idx="9692">
                  <c:v>5.4843669999999997E-2</c:v>
                </c:pt>
                <c:pt idx="9693">
                  <c:v>8.4166667000000001E-2</c:v>
                </c:pt>
                <c:pt idx="9694">
                  <c:v>1.4857143E-2</c:v>
                </c:pt>
                <c:pt idx="9695">
                  <c:v>-6.6852367999999995E-2</c:v>
                </c:pt>
                <c:pt idx="9696">
                  <c:v>-2.5624179E-2</c:v>
                </c:pt>
                <c:pt idx="9697">
                  <c:v>-4.6464645999999998E-2</c:v>
                </c:pt>
                <c:pt idx="9698">
                  <c:v>-7.8294574000000006E-2</c:v>
                </c:pt>
                <c:pt idx="9699">
                  <c:v>0.37578288100000001</c:v>
                </c:pt>
                <c:pt idx="9700">
                  <c:v>5.7347670000000003E-2</c:v>
                </c:pt>
                <c:pt idx="9701">
                  <c:v>-1.9282679999999999E-3</c:v>
                </c:pt>
                <c:pt idx="9702">
                  <c:v>-0.100940975</c:v>
                </c:pt>
                <c:pt idx="9703">
                  <c:v>-6.2266500000000002E-3</c:v>
                </c:pt>
                <c:pt idx="9704">
                  <c:v>-9.1331269000000007E-2</c:v>
                </c:pt>
                <c:pt idx="9705">
                  <c:v>-0.10583941600000001</c:v>
                </c:pt>
                <c:pt idx="9706">
                  <c:v>0.105010295</c:v>
                </c:pt>
                <c:pt idx="9707">
                  <c:v>1.6129029999999999E-3</c:v>
                </c:pt>
                <c:pt idx="9708">
                  <c:v>8.6678300999999999E-2</c:v>
                </c:pt>
                <c:pt idx="9709">
                  <c:v>7.6137418999999998E-2</c:v>
                </c:pt>
                <c:pt idx="9710">
                  <c:v>-3.884058E-2</c:v>
                </c:pt>
                <c:pt idx="9711">
                  <c:v>-5.4545455E-2</c:v>
                </c:pt>
                <c:pt idx="9712">
                  <c:v>0.101265823</c:v>
                </c:pt>
                <c:pt idx="9713">
                  <c:v>0.107784431</c:v>
                </c:pt>
                <c:pt idx="9714">
                  <c:v>0.10497237600000001</c:v>
                </c:pt>
                <c:pt idx="9715">
                  <c:v>9.8906686999999993E-2</c:v>
                </c:pt>
                <c:pt idx="9716">
                  <c:v>-6.3694270000000004E-3</c:v>
                </c:pt>
                <c:pt idx="9717">
                  <c:v>-0.16338983100000001</c:v>
                </c:pt>
                <c:pt idx="9718">
                  <c:v>-5.7523301999999998E-2</c:v>
                </c:pt>
                <c:pt idx="9719">
                  <c:v>3.7037037000000002E-2</c:v>
                </c:pt>
                <c:pt idx="9720">
                  <c:v>-1.9859813E-2</c:v>
                </c:pt>
                <c:pt idx="9721">
                  <c:v>-0.16459074700000001</c:v>
                </c:pt>
                <c:pt idx="9722">
                  <c:v>-3.5296868000000002E-2</c:v>
                </c:pt>
                <c:pt idx="9723">
                  <c:v>5.2255226000000002E-2</c:v>
                </c:pt>
                <c:pt idx="9724">
                  <c:v>2.8423772999999999E-2</c:v>
                </c:pt>
                <c:pt idx="9725">
                  <c:v>-0.257059396</c:v>
                </c:pt>
                <c:pt idx="9726">
                  <c:v>0.17879858700000001</c:v>
                </c:pt>
                <c:pt idx="9727">
                  <c:v>-8.7924969999999998E-3</c:v>
                </c:pt>
                <c:pt idx="9728">
                  <c:v>2.4671049999999998E-3</c:v>
                </c:pt>
                <c:pt idx="9729">
                  <c:v>8.3650189999999999E-2</c:v>
                </c:pt>
                <c:pt idx="9730">
                  <c:v>-3.7359899999999998E-3</c:v>
                </c:pt>
                <c:pt idx="9731">
                  <c:v>7.5688072999999995E-2</c:v>
                </c:pt>
                <c:pt idx="9732">
                  <c:v>-4.9140049999999999E-3</c:v>
                </c:pt>
                <c:pt idx="9733">
                  <c:v>0.17882504799999999</c:v>
                </c:pt>
                <c:pt idx="9734">
                  <c:v>8.6206897000000005E-2</c:v>
                </c:pt>
                <c:pt idx="9735">
                  <c:v>-7.7004218999999999E-2</c:v>
                </c:pt>
                <c:pt idx="9736">
                  <c:v>8.5301837000000005E-2</c:v>
                </c:pt>
                <c:pt idx="9737">
                  <c:v>-2.8384278999999998E-2</c:v>
                </c:pt>
                <c:pt idx="9738">
                  <c:v>-1.9661016999999999E-2</c:v>
                </c:pt>
                <c:pt idx="9739">
                  <c:v>-0.48281360699999998</c:v>
                </c:pt>
                <c:pt idx="9740">
                  <c:v>0.21788990799999999</c:v>
                </c:pt>
                <c:pt idx="9741">
                  <c:v>0.185797665</c:v>
                </c:pt>
                <c:pt idx="9742">
                  <c:v>-4.3696027999999998E-2</c:v>
                </c:pt>
                <c:pt idx="9743">
                  <c:v>-7.6234568000000003E-2</c:v>
                </c:pt>
                <c:pt idx="9744">
                  <c:v>-3.0170049000000001E-2</c:v>
                </c:pt>
                <c:pt idx="9745">
                  <c:v>-0.12662137100000001</c:v>
                </c:pt>
                <c:pt idx="9746">
                  <c:v>2.4968789000000002E-2</c:v>
                </c:pt>
                <c:pt idx="9747">
                  <c:v>7.132964E-2</c:v>
                </c:pt>
                <c:pt idx="9748">
                  <c:v>3.2110092E-2</c:v>
                </c:pt>
                <c:pt idx="9749">
                  <c:v>9.1463415000000006E-2</c:v>
                </c:pt>
                <c:pt idx="9750">
                  <c:v>-2.3596176999999999E-2</c:v>
                </c:pt>
                <c:pt idx="9751">
                  <c:v>-1.2295082000000001E-2</c:v>
                </c:pt>
                <c:pt idx="9752">
                  <c:v>0.14285714299999999</c:v>
                </c:pt>
                <c:pt idx="9753">
                  <c:v>2.4397083999999999E-2</c:v>
                </c:pt>
                <c:pt idx="9754">
                  <c:v>-4.0852575000000002E-2</c:v>
                </c:pt>
                <c:pt idx="9755">
                  <c:v>-1.1538461999999999E-2</c:v>
                </c:pt>
                <c:pt idx="9756">
                  <c:v>-9.5192769999999996E-3</c:v>
                </c:pt>
                <c:pt idx="9757">
                  <c:v>-2.932417E-2</c:v>
                </c:pt>
                <c:pt idx="9758">
                  <c:v>6.8181818000000005E-2</c:v>
                </c:pt>
                <c:pt idx="9759">
                  <c:v>6.8973165000000003E-2</c:v>
                </c:pt>
                <c:pt idx="9760">
                  <c:v>9.1743118999999998E-2</c:v>
                </c:pt>
                <c:pt idx="9761">
                  <c:v>1.6666667E-2</c:v>
                </c:pt>
                <c:pt idx="9762">
                  <c:v>0.111111111</c:v>
                </c:pt>
                <c:pt idx="9763">
                  <c:v>7.0519099000000002E-2</c:v>
                </c:pt>
                <c:pt idx="9764">
                  <c:v>-0.13079584799999999</c:v>
                </c:pt>
                <c:pt idx="9765">
                  <c:v>1.8081366000000001E-2</c:v>
                </c:pt>
                <c:pt idx="9766">
                  <c:v>0.13378906300000001</c:v>
                </c:pt>
                <c:pt idx="9767">
                  <c:v>0.12732095500000001</c:v>
                </c:pt>
                <c:pt idx="9768">
                  <c:v>0.17861080500000001</c:v>
                </c:pt>
                <c:pt idx="9769">
                  <c:v>7.2364443000000001E-2</c:v>
                </c:pt>
                <c:pt idx="9770">
                  <c:v>0.16363636400000001</c:v>
                </c:pt>
                <c:pt idx="9771">
                  <c:v>-6.4821559000000001E-2</c:v>
                </c:pt>
                <c:pt idx="9772">
                  <c:v>0.116758242</c:v>
                </c:pt>
                <c:pt idx="9773">
                  <c:v>2.4360535999999999E-2</c:v>
                </c:pt>
                <c:pt idx="9774">
                  <c:v>0.12976190500000001</c:v>
                </c:pt>
                <c:pt idx="9775">
                  <c:v>-3.0033951E-2</c:v>
                </c:pt>
                <c:pt idx="9776">
                  <c:v>-0.12087912100000001</c:v>
                </c:pt>
                <c:pt idx="9777">
                  <c:v>-0.11294765800000001</c:v>
                </c:pt>
                <c:pt idx="9778">
                  <c:v>-0.10963714400000001</c:v>
                </c:pt>
                <c:pt idx="9779">
                  <c:v>0.55939226500000006</c:v>
                </c:pt>
                <c:pt idx="9780">
                  <c:v>-3.4379028999999998E-2</c:v>
                </c:pt>
                <c:pt idx="9781">
                  <c:v>2.2620169999999998E-2</c:v>
                </c:pt>
                <c:pt idx="9782">
                  <c:v>-2.6640027E-2</c:v>
                </c:pt>
                <c:pt idx="9783">
                  <c:v>-7.2093023000000006E-2</c:v>
                </c:pt>
                <c:pt idx="9784">
                  <c:v>0.19961559600000001</c:v>
                </c:pt>
                <c:pt idx="9785">
                  <c:v>5.8381984999999997E-2</c:v>
                </c:pt>
                <c:pt idx="9786">
                  <c:v>-1.7982017999999999E-2</c:v>
                </c:pt>
                <c:pt idx="9787">
                  <c:v>-9.5555556E-2</c:v>
                </c:pt>
                <c:pt idx="9788">
                  <c:v>0.17991631799999999</c:v>
                </c:pt>
                <c:pt idx="9789">
                  <c:v>3.4867503000000001E-2</c:v>
                </c:pt>
                <c:pt idx="9790">
                  <c:v>0</c:v>
                </c:pt>
                <c:pt idx="9791">
                  <c:v>-1.3533285000000001E-2</c:v>
                </c:pt>
                <c:pt idx="9792">
                  <c:v>0.144486692</c:v>
                </c:pt>
                <c:pt idx="9793">
                  <c:v>-5.6018519000000003E-2</c:v>
                </c:pt>
                <c:pt idx="9794">
                  <c:v>0.29632945399999999</c:v>
                </c:pt>
                <c:pt idx="9795">
                  <c:v>2.7190332000000001E-2</c:v>
                </c:pt>
                <c:pt idx="9796">
                  <c:v>3.5897435999999998E-2</c:v>
                </c:pt>
                <c:pt idx="9797">
                  <c:v>-0.18023660399999999</c:v>
                </c:pt>
                <c:pt idx="9798">
                  <c:v>-6.9060773000000006E-2</c:v>
                </c:pt>
                <c:pt idx="9799">
                  <c:v>0.13197604800000001</c:v>
                </c:pt>
                <c:pt idx="9800">
                  <c:v>-3.9215686E-2</c:v>
                </c:pt>
                <c:pt idx="9801">
                  <c:v>0.17472752</c:v>
                </c:pt>
                <c:pt idx="9802" formatCode="0.00E+00">
                  <c:v>-2.0000000000000001E-4</c:v>
                </c:pt>
                <c:pt idx="9803">
                  <c:v>1.1409323000000001E-2</c:v>
                </c:pt>
                <c:pt idx="9804">
                  <c:v>-8.6956521999999994E-2</c:v>
                </c:pt>
                <c:pt idx="9805">
                  <c:v>-4.4977510000000004E-3</c:v>
                </c:pt>
                <c:pt idx="9806">
                  <c:v>4.0638607E-2</c:v>
                </c:pt>
                <c:pt idx="9807">
                  <c:v>-1.4732965000000001E-2</c:v>
                </c:pt>
                <c:pt idx="9808">
                  <c:v>-0.155643422</c:v>
                </c:pt>
                <c:pt idx="9809">
                  <c:v>-7.6045629999999999E-3</c:v>
                </c:pt>
                <c:pt idx="9810">
                  <c:v>-0.13614457799999999</c:v>
                </c:pt>
                <c:pt idx="9811">
                  <c:v>6.0948081000000001E-2</c:v>
                </c:pt>
                <c:pt idx="9812">
                  <c:v>6.8238993999999997E-2</c:v>
                </c:pt>
                <c:pt idx="9813">
                  <c:v>0.16503800199999999</c:v>
                </c:pt>
                <c:pt idx="9814">
                  <c:v>0.14052287599999999</c:v>
                </c:pt>
                <c:pt idx="9815">
                  <c:v>4.8534799000000003E-2</c:v>
                </c:pt>
                <c:pt idx="9816">
                  <c:v>-2.7137039999999999E-3</c:v>
                </c:pt>
                <c:pt idx="9817">
                  <c:v>9.0763479999999997E-3</c:v>
                </c:pt>
                <c:pt idx="9818">
                  <c:v>5.8431953000000002E-2</c:v>
                </c:pt>
                <c:pt idx="9819">
                  <c:v>3.3189033E-2</c:v>
                </c:pt>
                <c:pt idx="9820">
                  <c:v>5.2462955999999998E-2</c:v>
                </c:pt>
                <c:pt idx="9821">
                  <c:v>8.7401574999999995E-2</c:v>
                </c:pt>
                <c:pt idx="9822">
                  <c:v>0.16850167499999999</c:v>
                </c:pt>
                <c:pt idx="9823">
                  <c:v>-3.5350509000000002E-2</c:v>
                </c:pt>
                <c:pt idx="9824">
                  <c:v>0.25666666700000001</c:v>
                </c:pt>
                <c:pt idx="9825">
                  <c:v>-4.0798610999999999E-2</c:v>
                </c:pt>
                <c:pt idx="9826">
                  <c:v>-3.1797069999999997E-2</c:v>
                </c:pt>
                <c:pt idx="9827">
                  <c:v>-5.6066176000000002E-2</c:v>
                </c:pt>
                <c:pt idx="9828">
                  <c:v>2.0199959E-2</c:v>
                </c:pt>
                <c:pt idx="9829">
                  <c:v>8.0097086999999997E-2</c:v>
                </c:pt>
                <c:pt idx="9830">
                  <c:v>4.8648649000000002E-2</c:v>
                </c:pt>
                <c:pt idx="9831">
                  <c:v>4.1388517999999999E-2</c:v>
                </c:pt>
                <c:pt idx="9832">
                  <c:v>-4.3874172000000003E-2</c:v>
                </c:pt>
                <c:pt idx="9833">
                  <c:v>-5.6192660999999998E-2</c:v>
                </c:pt>
                <c:pt idx="9834">
                  <c:v>0.16046758799999999</c:v>
                </c:pt>
                <c:pt idx="9835">
                  <c:v>0.36438923400000001</c:v>
                </c:pt>
                <c:pt idx="9836">
                  <c:v>-0.12507896399999999</c:v>
                </c:pt>
                <c:pt idx="9837">
                  <c:v>-4.5180049E-2</c:v>
                </c:pt>
                <c:pt idx="9838">
                  <c:v>7.2538860000000002E-3</c:v>
                </c:pt>
                <c:pt idx="9839">
                  <c:v>0.11194029899999999</c:v>
                </c:pt>
                <c:pt idx="9840">
                  <c:v>-8.5714286000000001E-2</c:v>
                </c:pt>
                <c:pt idx="9841">
                  <c:v>9.2436975000000005E-2</c:v>
                </c:pt>
                <c:pt idx="9842">
                  <c:v>-9.3440594000000002E-2</c:v>
                </c:pt>
                <c:pt idx="9843">
                  <c:v>3.9811065999999999E-2</c:v>
                </c:pt>
                <c:pt idx="9844">
                  <c:v>0.115362696</c:v>
                </c:pt>
                <c:pt idx="9845">
                  <c:v>0.244114002</c:v>
                </c:pt>
                <c:pt idx="9846">
                  <c:v>-8.8444443999999997E-2</c:v>
                </c:pt>
                <c:pt idx="9847">
                  <c:v>3.3407572000000003E-2</c:v>
                </c:pt>
                <c:pt idx="9848">
                  <c:v>7.6658053000000004E-2</c:v>
                </c:pt>
                <c:pt idx="9849">
                  <c:v>9.2567007000000007E-2</c:v>
                </c:pt>
                <c:pt idx="9850">
                  <c:v>-6.0516605000000001E-2</c:v>
                </c:pt>
                <c:pt idx="9851">
                  <c:v>-2.3861171E-2</c:v>
                </c:pt>
                <c:pt idx="9852">
                  <c:v>-0.106338028</c:v>
                </c:pt>
                <c:pt idx="9853">
                  <c:v>0.218098772</c:v>
                </c:pt>
                <c:pt idx="9854">
                  <c:v>0.171709531</c:v>
                </c:pt>
                <c:pt idx="9855">
                  <c:v>-0.214953271</c:v>
                </c:pt>
                <c:pt idx="9856">
                  <c:v>-8.2098061999999999E-2</c:v>
                </c:pt>
                <c:pt idx="9857">
                  <c:v>-0.155855097</c:v>
                </c:pt>
                <c:pt idx="9858">
                  <c:v>0.16293247999999999</c:v>
                </c:pt>
                <c:pt idx="9859">
                  <c:v>5.0285714000000002E-2</c:v>
                </c:pt>
                <c:pt idx="9860">
                  <c:v>-4.9140049999999999E-3</c:v>
                </c:pt>
                <c:pt idx="9861">
                  <c:v>9.3362934999999994E-2</c:v>
                </c:pt>
                <c:pt idx="9862">
                  <c:v>-0.105642633</c:v>
                </c:pt>
                <c:pt idx="9863">
                  <c:v>-9.7532314999999994E-2</c:v>
                </c:pt>
                <c:pt idx="9864">
                  <c:v>7.352941E-3</c:v>
                </c:pt>
                <c:pt idx="9865">
                  <c:v>0.12520115900000001</c:v>
                </c:pt>
                <c:pt idx="9866">
                  <c:v>-2.7848101E-2</c:v>
                </c:pt>
                <c:pt idx="9867">
                  <c:v>-0.192</c:v>
                </c:pt>
                <c:pt idx="9868">
                  <c:v>3.4040453999999998E-2</c:v>
                </c:pt>
                <c:pt idx="9869">
                  <c:v>-0.135346359</c:v>
                </c:pt>
                <c:pt idx="9870">
                  <c:v>-3.7959668000000002E-2</c:v>
                </c:pt>
                <c:pt idx="9871">
                  <c:v>0.14889565900000001</c:v>
                </c:pt>
                <c:pt idx="9872">
                  <c:v>-0.214455917</c:v>
                </c:pt>
                <c:pt idx="9873">
                  <c:v>0.102892713</c:v>
                </c:pt>
                <c:pt idx="9874">
                  <c:v>4.5570917000000002E-2</c:v>
                </c:pt>
                <c:pt idx="9875">
                  <c:v>-5.7065217000000001E-2</c:v>
                </c:pt>
                <c:pt idx="9876">
                  <c:v>1.5228426E-2</c:v>
                </c:pt>
                <c:pt idx="9877">
                  <c:v>0.16896551700000001</c:v>
                </c:pt>
                <c:pt idx="9878">
                  <c:v>-5.740528E-3</c:v>
                </c:pt>
                <c:pt idx="9879">
                  <c:v>0.28922631999999998</c:v>
                </c:pt>
                <c:pt idx="9880">
                  <c:v>0.18001251200000001</c:v>
                </c:pt>
                <c:pt idx="9881">
                  <c:v>0.192883895</c:v>
                </c:pt>
                <c:pt idx="9882">
                  <c:v>-0.194709772</c:v>
                </c:pt>
                <c:pt idx="9883">
                  <c:v>-7.2674419000000004E-2</c:v>
                </c:pt>
                <c:pt idx="9884">
                  <c:v>0.13432184899999999</c:v>
                </c:pt>
                <c:pt idx="9885">
                  <c:v>3.3757962000000002E-2</c:v>
                </c:pt>
                <c:pt idx="9886">
                  <c:v>-6.2968516000000002E-2</c:v>
                </c:pt>
                <c:pt idx="9887">
                  <c:v>0.13925686600000001</c:v>
                </c:pt>
                <c:pt idx="9888">
                  <c:v>1.7493311000000001E-2</c:v>
                </c:pt>
                <c:pt idx="9889">
                  <c:v>-8.7692307999999997E-2</c:v>
                </c:pt>
                <c:pt idx="9890">
                  <c:v>2.506266E-3</c:v>
                </c:pt>
                <c:pt idx="9891">
                  <c:v>-8.6278254999999998E-2</c:v>
                </c:pt>
                <c:pt idx="9892">
                  <c:v>0.107565012</c:v>
                </c:pt>
                <c:pt idx="9893">
                  <c:v>-3.5818005999999999E-2</c:v>
                </c:pt>
                <c:pt idx="9894">
                  <c:v>3.5519125999999998E-2</c:v>
                </c:pt>
                <c:pt idx="9895">
                  <c:v>0</c:v>
                </c:pt>
                <c:pt idx="9896">
                  <c:v>9.9640934E-2</c:v>
                </c:pt>
                <c:pt idx="9897">
                  <c:v>-0.27650273199999997</c:v>
                </c:pt>
                <c:pt idx="9898">
                  <c:v>8.5082873000000003E-2</c:v>
                </c:pt>
                <c:pt idx="9899">
                  <c:v>4.3312848000000001E-2</c:v>
                </c:pt>
                <c:pt idx="9900">
                  <c:v>0.11852861000000001</c:v>
                </c:pt>
                <c:pt idx="9901">
                  <c:v>-2.3823705000000001E-2</c:v>
                </c:pt>
                <c:pt idx="9902">
                  <c:v>5.8823528999999999E-2</c:v>
                </c:pt>
                <c:pt idx="9903">
                  <c:v>-8.8400901000000004E-2</c:v>
                </c:pt>
                <c:pt idx="9904">
                  <c:v>-0.20634920600000001</c:v>
                </c:pt>
                <c:pt idx="9905">
                  <c:v>0.102003643</c:v>
                </c:pt>
                <c:pt idx="9906">
                  <c:v>0.130190797</c:v>
                </c:pt>
                <c:pt idx="9907">
                  <c:v>-0.111363636</c:v>
                </c:pt>
                <c:pt idx="9908">
                  <c:v>2.2340023000000001E-2</c:v>
                </c:pt>
                <c:pt idx="9909">
                  <c:v>0</c:v>
                </c:pt>
                <c:pt idx="9910">
                  <c:v>1.8745959999999999E-2</c:v>
                </c:pt>
                <c:pt idx="9911">
                  <c:v>2.0737327E-2</c:v>
                </c:pt>
                <c:pt idx="9912">
                  <c:v>-0.205223881</c:v>
                </c:pt>
                <c:pt idx="9913">
                  <c:v>1.6656925999999999E-2</c:v>
                </c:pt>
                <c:pt idx="9914">
                  <c:v>6.2525709999999998E-2</c:v>
                </c:pt>
                <c:pt idx="9915">
                  <c:v>-1.5686275E-2</c:v>
                </c:pt>
                <c:pt idx="9916">
                  <c:v>5.5900620999999998E-2</c:v>
                </c:pt>
                <c:pt idx="9917">
                  <c:v>0.14185921500000001</c:v>
                </c:pt>
                <c:pt idx="9918">
                  <c:v>0.13500000000000001</c:v>
                </c:pt>
                <c:pt idx="9919">
                  <c:v>0.12576098899999999</c:v>
                </c:pt>
                <c:pt idx="9920">
                  <c:v>4.4810242E-2</c:v>
                </c:pt>
                <c:pt idx="9921">
                  <c:v>0.10628172600000001</c:v>
                </c:pt>
                <c:pt idx="9922">
                  <c:v>-9.0909089999999994E-3</c:v>
                </c:pt>
                <c:pt idx="9923">
                  <c:v>-5.0081433000000002E-2</c:v>
                </c:pt>
                <c:pt idx="9924">
                  <c:v>-8.3489096999999998E-2</c:v>
                </c:pt>
                <c:pt idx="9925">
                  <c:v>4.6290425000000003E-2</c:v>
                </c:pt>
                <c:pt idx="9926">
                  <c:v>-4.7500000000000001E-2</c:v>
                </c:pt>
                <c:pt idx="9927">
                  <c:v>-2.748227E-2</c:v>
                </c:pt>
                <c:pt idx="9928">
                  <c:v>0.21385799799999999</c:v>
                </c:pt>
                <c:pt idx="9929">
                  <c:v>-5.7821782000000002E-2</c:v>
                </c:pt>
                <c:pt idx="9930">
                  <c:v>0.41197183100000001</c:v>
                </c:pt>
                <c:pt idx="9931">
                  <c:v>-5.1813470000000002E-3</c:v>
                </c:pt>
                <c:pt idx="9932">
                  <c:v>3.8878266000000002E-2</c:v>
                </c:pt>
                <c:pt idx="9933">
                  <c:v>7.4090311000000006E-2</c:v>
                </c:pt>
                <c:pt idx="9934">
                  <c:v>1.0995052E-2</c:v>
                </c:pt>
                <c:pt idx="9935">
                  <c:v>-6.3251107000000001E-2</c:v>
                </c:pt>
                <c:pt idx="9936">
                  <c:v>-1.0752688E-2</c:v>
                </c:pt>
                <c:pt idx="9937">
                  <c:v>0.23212435200000001</c:v>
                </c:pt>
                <c:pt idx="9938">
                  <c:v>0.18382352900000001</c:v>
                </c:pt>
                <c:pt idx="9939">
                  <c:v>0.147176269</c:v>
                </c:pt>
                <c:pt idx="9940">
                  <c:v>6.5055762000000003E-2</c:v>
                </c:pt>
                <c:pt idx="9941">
                  <c:v>-4.7912389E-2</c:v>
                </c:pt>
                <c:pt idx="9942">
                  <c:v>0.26350245500000002</c:v>
                </c:pt>
                <c:pt idx="9943">
                  <c:v>2.2362664000000001E-2</c:v>
                </c:pt>
                <c:pt idx="9944">
                  <c:v>8.5066159999999998E-3</c:v>
                </c:pt>
                <c:pt idx="9945">
                  <c:v>2.9491944999999999E-2</c:v>
                </c:pt>
                <c:pt idx="9946">
                  <c:v>0.12372013699999999</c:v>
                </c:pt>
                <c:pt idx="9947">
                  <c:v>4.9875309999999999E-3</c:v>
                </c:pt>
                <c:pt idx="9948">
                  <c:v>-7.4484944999999997E-2</c:v>
                </c:pt>
                <c:pt idx="9949">
                  <c:v>7.0843090999999997E-2</c:v>
                </c:pt>
                <c:pt idx="9950">
                  <c:v>-0.17454955</c:v>
                </c:pt>
                <c:pt idx="9951">
                  <c:v>-5.3030300000000002E-3</c:v>
                </c:pt>
                <c:pt idx="9952">
                  <c:v>3.7522768999999997E-2</c:v>
                </c:pt>
                <c:pt idx="9953">
                  <c:v>-3.4132171000000003E-2</c:v>
                </c:pt>
                <c:pt idx="9954">
                  <c:v>0.114393939</c:v>
                </c:pt>
                <c:pt idx="9955">
                  <c:v>-0.104204753</c:v>
                </c:pt>
                <c:pt idx="9956">
                  <c:v>-2.8248588000000002E-2</c:v>
                </c:pt>
                <c:pt idx="9957">
                  <c:v>3.4285714000000002E-2</c:v>
                </c:pt>
                <c:pt idx="9958">
                  <c:v>5.2956749999999997E-3</c:v>
                </c:pt>
                <c:pt idx="9959">
                  <c:v>-2.4210526E-2</c:v>
                </c:pt>
                <c:pt idx="9960">
                  <c:v>8.4113865999999995E-2</c:v>
                </c:pt>
                <c:pt idx="9961">
                  <c:v>-1.8359375000000001E-2</c:v>
                </c:pt>
                <c:pt idx="9962">
                  <c:v>1.4991182E-2</c:v>
                </c:pt>
                <c:pt idx="9963">
                  <c:v>0.31173380000000001</c:v>
                </c:pt>
                <c:pt idx="9964">
                  <c:v>-0.108</c:v>
                </c:pt>
                <c:pt idx="9965">
                  <c:v>0.14738738700000001</c:v>
                </c:pt>
                <c:pt idx="9966">
                  <c:v>4.0849673000000003E-2</c:v>
                </c:pt>
                <c:pt idx="9967">
                  <c:v>0.13393939399999999</c:v>
                </c:pt>
                <c:pt idx="9968">
                  <c:v>4.1821069000000002E-2</c:v>
                </c:pt>
                <c:pt idx="9969">
                  <c:v>-0.299418605</c:v>
                </c:pt>
                <c:pt idx="9970">
                  <c:v>-3.1757754999999999E-2</c:v>
                </c:pt>
                <c:pt idx="9971">
                  <c:v>9.8591549000000001E-2</c:v>
                </c:pt>
                <c:pt idx="9972">
                  <c:v>-2.5714285999999999E-2</c:v>
                </c:pt>
                <c:pt idx="9973">
                  <c:v>-5.4621849E-2</c:v>
                </c:pt>
                <c:pt idx="9974">
                  <c:v>-0.19376579599999999</c:v>
                </c:pt>
                <c:pt idx="9975">
                  <c:v>1.5948959999999999E-3</c:v>
                </c:pt>
                <c:pt idx="9976">
                  <c:v>-0.105093834</c:v>
                </c:pt>
                <c:pt idx="9977">
                  <c:v>-4.3147207999999999E-2</c:v>
                </c:pt>
                <c:pt idx="9978">
                  <c:v>0.125</c:v>
                </c:pt>
                <c:pt idx="9979">
                  <c:v>1.7964072000000001E-2</c:v>
                </c:pt>
                <c:pt idx="9980">
                  <c:v>5.9139785E-2</c:v>
                </c:pt>
                <c:pt idx="9981">
                  <c:v>-2.1479714E-2</c:v>
                </c:pt>
                <c:pt idx="9982">
                  <c:v>4.5191802000000003E-2</c:v>
                </c:pt>
                <c:pt idx="9983">
                  <c:v>-0.32512590899999999</c:v>
                </c:pt>
                <c:pt idx="9984">
                  <c:v>-3.0769230000000001E-3</c:v>
                </c:pt>
                <c:pt idx="9985">
                  <c:v>0.18802160000000001</c:v>
                </c:pt>
                <c:pt idx="9986">
                  <c:v>7.1811361000000004E-2</c:v>
                </c:pt>
                <c:pt idx="9987">
                  <c:v>4.4444444E-2</c:v>
                </c:pt>
                <c:pt idx="9988">
                  <c:v>0.103484217</c:v>
                </c:pt>
                <c:pt idx="9989">
                  <c:v>-1.3675214E-2</c:v>
                </c:pt>
                <c:pt idx="9990">
                  <c:v>-0.121538462</c:v>
                </c:pt>
                <c:pt idx="9991">
                  <c:v>-0.13726993900000001</c:v>
                </c:pt>
                <c:pt idx="9992">
                  <c:v>8.3415109999999994E-3</c:v>
                </c:pt>
                <c:pt idx="9993">
                  <c:v>0.43925233600000002</c:v>
                </c:pt>
                <c:pt idx="9994">
                  <c:v>2.4367384999999998E-2</c:v>
                </c:pt>
                <c:pt idx="9995">
                  <c:v>-6.6907776000000002E-2</c:v>
                </c:pt>
                <c:pt idx="9996">
                  <c:v>-1.6129029999999999E-3</c:v>
                </c:pt>
                <c:pt idx="9997">
                  <c:v>-2.9850746000000001E-2</c:v>
                </c:pt>
                <c:pt idx="9998">
                  <c:v>0.16988791</c:v>
                </c:pt>
                <c:pt idx="9999">
                  <c:v>-1.9824804000000001E-2</c:v>
                </c:pt>
                <c:pt idx="10000">
                  <c:v>-3.7961518E-2</c:v>
                </c:pt>
                <c:pt idx="10001">
                  <c:v>-7.0129869999999997E-2</c:v>
                </c:pt>
                <c:pt idx="10002">
                  <c:v>-6.6907776000000002E-2</c:v>
                </c:pt>
                <c:pt idx="10003">
                  <c:v>-0.16666666699999999</c:v>
                </c:pt>
                <c:pt idx="10004">
                  <c:v>8.7182447999999996E-2</c:v>
                </c:pt>
                <c:pt idx="10005">
                  <c:v>-4.8062015999999999E-2</c:v>
                </c:pt>
                <c:pt idx="10006">
                  <c:v>-0.23100000000000001</c:v>
                </c:pt>
                <c:pt idx="10007">
                  <c:v>6.2846579999999999E-2</c:v>
                </c:pt>
                <c:pt idx="10008">
                  <c:v>-1.4005602000000001E-2</c:v>
                </c:pt>
                <c:pt idx="10009">
                  <c:v>9.4E-2</c:v>
                </c:pt>
                <c:pt idx="10010">
                  <c:v>0.182643794</c:v>
                </c:pt>
                <c:pt idx="10011">
                  <c:v>-2.2284119999999999E-3</c:v>
                </c:pt>
                <c:pt idx="10012">
                  <c:v>-2.828854E-3</c:v>
                </c:pt>
                <c:pt idx="10013">
                  <c:v>-4.359673E-2</c:v>
                </c:pt>
                <c:pt idx="10014">
                  <c:v>4.7212456E-2</c:v>
                </c:pt>
                <c:pt idx="10015">
                  <c:v>-1.9694396999999999E-2</c:v>
                </c:pt>
                <c:pt idx="10016">
                  <c:v>-1.66113E-3</c:v>
                </c:pt>
                <c:pt idx="10017">
                  <c:v>-9.1144868000000004E-2</c:v>
                </c:pt>
                <c:pt idx="10018">
                  <c:v>-7.4519231000000005E-2</c:v>
                </c:pt>
                <c:pt idx="10019">
                  <c:v>3.9099022999999997E-2</c:v>
                </c:pt>
                <c:pt idx="10020">
                  <c:v>5.1975052000000001E-2</c:v>
                </c:pt>
                <c:pt idx="10021">
                  <c:v>-0.12347354100000001</c:v>
                </c:pt>
                <c:pt idx="10022">
                  <c:v>0.16860282600000001</c:v>
                </c:pt>
                <c:pt idx="10023">
                  <c:v>3.8655462000000002E-2</c:v>
                </c:pt>
                <c:pt idx="10024">
                  <c:v>2.0491802999999999E-2</c:v>
                </c:pt>
                <c:pt idx="10025">
                  <c:v>2E-3</c:v>
                </c:pt>
                <c:pt idx="10026">
                  <c:v>4.8062351000000003E-2</c:v>
                </c:pt>
                <c:pt idx="10027">
                  <c:v>3.1844499999999998E-2</c:v>
                </c:pt>
                <c:pt idx="10028">
                  <c:v>-0.10666666700000001</c:v>
                </c:pt>
                <c:pt idx="10029">
                  <c:v>-3.6796536999999997E-2</c:v>
                </c:pt>
                <c:pt idx="10030">
                  <c:v>1.0245901999999999E-2</c:v>
                </c:pt>
                <c:pt idx="10031">
                  <c:v>2.9746834999999999E-2</c:v>
                </c:pt>
                <c:pt idx="10032">
                  <c:v>5.5120395000000003E-2</c:v>
                </c:pt>
                <c:pt idx="10033">
                  <c:v>5.9948979999999999E-2</c:v>
                </c:pt>
                <c:pt idx="10034">
                  <c:v>-3.3048433000000002E-2</c:v>
                </c:pt>
                <c:pt idx="10035">
                  <c:v>-0.18779342700000001</c:v>
                </c:pt>
                <c:pt idx="10036">
                  <c:v>-2.6948288000000001E-2</c:v>
                </c:pt>
                <c:pt idx="10037">
                  <c:v>2.8695651999999999E-2</c:v>
                </c:pt>
                <c:pt idx="10038">
                  <c:v>-0.26760563399999998</c:v>
                </c:pt>
                <c:pt idx="10039">
                  <c:v>-6.7415729999999993E-2</c:v>
                </c:pt>
                <c:pt idx="10040">
                  <c:v>2.1528611E-2</c:v>
                </c:pt>
                <c:pt idx="10041">
                  <c:v>0.21777777800000001</c:v>
                </c:pt>
                <c:pt idx="10042">
                  <c:v>-6.8373740000000002E-2</c:v>
                </c:pt>
                <c:pt idx="10043">
                  <c:v>2.2485207E-2</c:v>
                </c:pt>
                <c:pt idx="10044">
                  <c:v>0.233488372</c:v>
                </c:pt>
                <c:pt idx="10045">
                  <c:v>2.739726E-2</c:v>
                </c:pt>
                <c:pt idx="10046">
                  <c:v>-1.5415821999999999E-2</c:v>
                </c:pt>
                <c:pt idx="10047">
                  <c:v>8.2991803000000003E-2</c:v>
                </c:pt>
                <c:pt idx="10048">
                  <c:v>-2.6657553E-2</c:v>
                </c:pt>
                <c:pt idx="10049">
                  <c:v>5.0343250000000001E-3</c:v>
                </c:pt>
                <c:pt idx="10050">
                  <c:v>3.5827664000000002E-2</c:v>
                </c:pt>
                <c:pt idx="10051">
                  <c:v>7.4714286000000005E-2</c:v>
                </c:pt>
                <c:pt idx="10052">
                  <c:v>8.5880639999999994E-2</c:v>
                </c:pt>
                <c:pt idx="10053">
                  <c:v>2.8061223999999999E-2</c:v>
                </c:pt>
                <c:pt idx="10054">
                  <c:v>5.5684455000000001E-2</c:v>
                </c:pt>
                <c:pt idx="10055">
                  <c:v>4.4781145000000001E-2</c:v>
                </c:pt>
                <c:pt idx="10056">
                  <c:v>5.1255770000000001E-3</c:v>
                </c:pt>
                <c:pt idx="10057">
                  <c:v>-1.0428305000000001E-2</c:v>
                </c:pt>
                <c:pt idx="10058">
                  <c:v>0.92428571400000004</c:v>
                </c:pt>
                <c:pt idx="10059">
                  <c:v>0.62452830199999998</c:v>
                </c:pt>
                <c:pt idx="10060">
                  <c:v>0.123278689</c:v>
                </c:pt>
                <c:pt idx="10061">
                  <c:v>0.15727391900000001</c:v>
                </c:pt>
                <c:pt idx="10062">
                  <c:v>4.7080979000000002E-2</c:v>
                </c:pt>
                <c:pt idx="10063">
                  <c:v>-5.5262089E-2</c:v>
                </c:pt>
                <c:pt idx="10064">
                  <c:v>-9.2879260000000002E-3</c:v>
                </c:pt>
                <c:pt idx="10065">
                  <c:v>-4.4507041999999997E-2</c:v>
                </c:pt>
                <c:pt idx="10066">
                  <c:v>0.44756756800000003</c:v>
                </c:pt>
                <c:pt idx="10067">
                  <c:v>-0.15886871499999999</c:v>
                </c:pt>
                <c:pt idx="10068">
                  <c:v>0.27098674499999997</c:v>
                </c:pt>
                <c:pt idx="10069">
                  <c:v>6.4220183E-2</c:v>
                </c:pt>
                <c:pt idx="10070">
                  <c:v>0.365553603</c:v>
                </c:pt>
                <c:pt idx="10071">
                  <c:v>-4.7486034000000003E-2</c:v>
                </c:pt>
                <c:pt idx="10072">
                  <c:v>0.16231002999999999</c:v>
                </c:pt>
                <c:pt idx="10073">
                  <c:v>8.0419580000000004E-2</c:v>
                </c:pt>
                <c:pt idx="10074">
                  <c:v>7.5925926000000005E-2</c:v>
                </c:pt>
                <c:pt idx="10075">
                  <c:v>-7.8991596999999997E-2</c:v>
                </c:pt>
                <c:pt idx="10076">
                  <c:v>-6.4516129000000005E-2</c:v>
                </c:pt>
                <c:pt idx="10077">
                  <c:v>9.1623039999999996E-3</c:v>
                </c:pt>
                <c:pt idx="10078">
                  <c:v>0.23956356700000001</c:v>
                </c:pt>
                <c:pt idx="10079">
                  <c:v>3.5087699999999998E-4</c:v>
                </c:pt>
                <c:pt idx="10080">
                  <c:v>0.14834297699999999</c:v>
                </c:pt>
                <c:pt idx="10081">
                  <c:v>1.2918379000000001E-2</c:v>
                </c:pt>
                <c:pt idx="10082">
                  <c:v>6.0564817999999999E-2</c:v>
                </c:pt>
                <c:pt idx="10083">
                  <c:v>9.1876459999999993E-2</c:v>
                </c:pt>
                <c:pt idx="10084">
                  <c:v>-1.4044275E-2</c:v>
                </c:pt>
                <c:pt idx="10085">
                  <c:v>6.9397339000000002E-2</c:v>
                </c:pt>
                <c:pt idx="10086">
                  <c:v>4.986702E-3</c:v>
                </c:pt>
                <c:pt idx="10087">
                  <c:v>0.140664962</c:v>
                </c:pt>
                <c:pt idx="10088">
                  <c:v>-0.191331269</c:v>
                </c:pt>
                <c:pt idx="10089">
                  <c:v>7.3483536000000002E-2</c:v>
                </c:pt>
                <c:pt idx="10090">
                  <c:v>8.9041096E-2</c:v>
                </c:pt>
                <c:pt idx="10091">
                  <c:v>-4.1147602999999998E-2</c:v>
                </c:pt>
                <c:pt idx="10092">
                  <c:v>0.16632443499999999</c:v>
                </c:pt>
                <c:pt idx="10093">
                  <c:v>6.3447299999999998E-3</c:v>
                </c:pt>
                <c:pt idx="10094">
                  <c:v>-1.8474373999999998E-2</c:v>
                </c:pt>
                <c:pt idx="10095">
                  <c:v>-0.251903553</c:v>
                </c:pt>
                <c:pt idx="10096">
                  <c:v>6.5192528E-2</c:v>
                </c:pt>
                <c:pt idx="10097">
                  <c:v>7.3825503000000001E-2</c:v>
                </c:pt>
                <c:pt idx="10098">
                  <c:v>5.5807623000000001E-2</c:v>
                </c:pt>
                <c:pt idx="10099">
                  <c:v>-0.49251636999999998</c:v>
                </c:pt>
                <c:pt idx="10100">
                  <c:v>-0.10714285699999999</c:v>
                </c:pt>
                <c:pt idx="10101">
                  <c:v>0.17021276599999999</c:v>
                </c:pt>
                <c:pt idx="10102">
                  <c:v>-0.12825278800000001</c:v>
                </c:pt>
                <c:pt idx="10103">
                  <c:v>-4.2357274E-2</c:v>
                </c:pt>
                <c:pt idx="10104">
                  <c:v>0.1875</c:v>
                </c:pt>
                <c:pt idx="10105">
                  <c:v>6.5517241000000004E-2</c:v>
                </c:pt>
                <c:pt idx="10106">
                  <c:v>-2.745098E-2</c:v>
                </c:pt>
                <c:pt idx="10107">
                  <c:v>1.8181817999999999E-2</c:v>
                </c:pt>
                <c:pt idx="10108">
                  <c:v>8.8270858999999993E-2</c:v>
                </c:pt>
                <c:pt idx="10109">
                  <c:v>-9.5238094999999995E-2</c:v>
                </c:pt>
                <c:pt idx="10110">
                  <c:v>4.7030303000000002E-2</c:v>
                </c:pt>
                <c:pt idx="10111">
                  <c:v>-2.1949645E-2</c:v>
                </c:pt>
                <c:pt idx="10112">
                  <c:v>-3.7336650000000002E-3</c:v>
                </c:pt>
                <c:pt idx="10113">
                  <c:v>6.6250600000000007E-2</c:v>
                </c:pt>
                <c:pt idx="10114">
                  <c:v>3.7711313000000003E-2</c:v>
                </c:pt>
                <c:pt idx="10115">
                  <c:v>4.2016807000000003E-2</c:v>
                </c:pt>
                <c:pt idx="10116">
                  <c:v>6.2809544999999994E-2</c:v>
                </c:pt>
                <c:pt idx="10117">
                  <c:v>0</c:v>
                </c:pt>
                <c:pt idx="10118">
                  <c:v>7.0666667000000002E-2</c:v>
                </c:pt>
                <c:pt idx="10119">
                  <c:v>0.41896758699999997</c:v>
                </c:pt>
                <c:pt idx="10120">
                  <c:v>-3.6428571E-2</c:v>
                </c:pt>
                <c:pt idx="10121">
                  <c:v>7.7889447000000001E-2</c:v>
                </c:pt>
                <c:pt idx="10122">
                  <c:v>-8.4142390000000004E-3</c:v>
                </c:pt>
                <c:pt idx="10123">
                  <c:v>0.198445596</c:v>
                </c:pt>
                <c:pt idx="10124">
                  <c:v>-3.7499999999999999E-2</c:v>
                </c:pt>
                <c:pt idx="10125">
                  <c:v>-9.765625E-3</c:v>
                </c:pt>
                <c:pt idx="10126">
                  <c:v>-0.28335535000000001</c:v>
                </c:pt>
                <c:pt idx="10127">
                  <c:v>0.18950276199999999</c:v>
                </c:pt>
                <c:pt idx="10128">
                  <c:v>-7.3426572999999995E-2</c:v>
                </c:pt>
                <c:pt idx="10129">
                  <c:v>-8.3663366000000003E-2</c:v>
                </c:pt>
                <c:pt idx="10130">
                  <c:v>-1.052632E-3</c:v>
                </c:pt>
                <c:pt idx="10131">
                  <c:v>-4.8123195000000001E-2</c:v>
                </c:pt>
                <c:pt idx="10132">
                  <c:v>-0.13088235300000001</c:v>
                </c:pt>
                <c:pt idx="10133">
                  <c:v>1.7107309000000001E-2</c:v>
                </c:pt>
                <c:pt idx="10134">
                  <c:v>-9.5238100000000006E-3</c:v>
                </c:pt>
                <c:pt idx="10135">
                  <c:v>0.515151515</c:v>
                </c:pt>
                <c:pt idx="10136">
                  <c:v>0.16066945599999999</c:v>
                </c:pt>
                <c:pt idx="10137">
                  <c:v>-9.8343685E-2</c:v>
                </c:pt>
                <c:pt idx="10138">
                  <c:v>3.5673188000000002E-2</c:v>
                </c:pt>
                <c:pt idx="10139">
                  <c:v>7.7586207000000004E-2</c:v>
                </c:pt>
                <c:pt idx="10140">
                  <c:v>1.1371974E-2</c:v>
                </c:pt>
                <c:pt idx="10141">
                  <c:v>0.13963038999999999</c:v>
                </c:pt>
                <c:pt idx="10142">
                  <c:v>-5.0671141000000003E-2</c:v>
                </c:pt>
                <c:pt idx="10143">
                  <c:v>-0.26245586500000001</c:v>
                </c:pt>
                <c:pt idx="10144">
                  <c:v>-0.187727273</c:v>
                </c:pt>
                <c:pt idx="10145">
                  <c:v>5.6090995999999997E-2</c:v>
                </c:pt>
                <c:pt idx="10146">
                  <c:v>8.3916084000000002E-2</c:v>
                </c:pt>
                <c:pt idx="10147">
                  <c:v>-6.3604239999999999E-3</c:v>
                </c:pt>
                <c:pt idx="10148">
                  <c:v>-2.9585798999999999E-2</c:v>
                </c:pt>
                <c:pt idx="10149">
                  <c:v>-4.2056074999999998E-2</c:v>
                </c:pt>
                <c:pt idx="10150">
                  <c:v>7.3913039999999996E-3</c:v>
                </c:pt>
                <c:pt idx="10151">
                  <c:v>4.0540540999999999E-2</c:v>
                </c:pt>
                <c:pt idx="10152">
                  <c:v>-6.2972291999999999E-2</c:v>
                </c:pt>
                <c:pt idx="10153">
                  <c:v>-0.112903226</c:v>
                </c:pt>
                <c:pt idx="10154">
                  <c:v>0.194525904</c:v>
                </c:pt>
                <c:pt idx="10155">
                  <c:v>-1.369863E-2</c:v>
                </c:pt>
                <c:pt idx="10156">
                  <c:v>0.101282473</c:v>
                </c:pt>
                <c:pt idx="10157">
                  <c:v>0.16715976299999999</c:v>
                </c:pt>
                <c:pt idx="10158">
                  <c:v>1.384083E-2</c:v>
                </c:pt>
                <c:pt idx="10159">
                  <c:v>8.2263900000000001E-3</c:v>
                </c:pt>
                <c:pt idx="10160">
                  <c:v>-7.4431817999999997E-2</c:v>
                </c:pt>
                <c:pt idx="10161">
                  <c:v>-0.15189309600000001</c:v>
                </c:pt>
                <c:pt idx="10162">
                  <c:v>-8.8888888999999999E-2</c:v>
                </c:pt>
                <c:pt idx="10163">
                  <c:v>1.6E-2</c:v>
                </c:pt>
                <c:pt idx="10164">
                  <c:v>-3.8881310000000002E-2</c:v>
                </c:pt>
                <c:pt idx="10165">
                  <c:v>6.3829786999999999E-2</c:v>
                </c:pt>
                <c:pt idx="10166">
                  <c:v>-5.9523809999999996E-3</c:v>
                </c:pt>
                <c:pt idx="10167">
                  <c:v>-9.1743118999999998E-2</c:v>
                </c:pt>
                <c:pt idx="10168">
                  <c:v>-4.7434996E-2</c:v>
                </c:pt>
                <c:pt idx="10169">
                  <c:v>7.5910146999999997E-2</c:v>
                </c:pt>
                <c:pt idx="10170">
                  <c:v>-8.7003222000000005E-2</c:v>
                </c:pt>
                <c:pt idx="10171">
                  <c:v>-8.5714286000000001E-2</c:v>
                </c:pt>
                <c:pt idx="10172">
                  <c:v>-5.3926205999999997E-2</c:v>
                </c:pt>
                <c:pt idx="10173">
                  <c:v>-0.11457455800000001</c:v>
                </c:pt>
                <c:pt idx="10174">
                  <c:v>2.7695351E-2</c:v>
                </c:pt>
                <c:pt idx="10175">
                  <c:v>-1.5905382999999999E-2</c:v>
                </c:pt>
                <c:pt idx="10176">
                  <c:v>-8.9736398999999994E-2</c:v>
                </c:pt>
                <c:pt idx="10177">
                  <c:v>-8.82353E-4</c:v>
                </c:pt>
                <c:pt idx="10178">
                  <c:v>-7.0957095999999997E-2</c:v>
                </c:pt>
                <c:pt idx="10179">
                  <c:v>0.208459215</c:v>
                </c:pt>
                <c:pt idx="10180">
                  <c:v>-6.5693430999999997E-2</c:v>
                </c:pt>
                <c:pt idx="10181">
                  <c:v>0.11801242200000001</c:v>
                </c:pt>
                <c:pt idx="10182">
                  <c:v>0.144486692</c:v>
                </c:pt>
                <c:pt idx="10183">
                  <c:v>-0.132075472</c:v>
                </c:pt>
                <c:pt idx="10184">
                  <c:v>-0.31757310700000002</c:v>
                </c:pt>
                <c:pt idx="10185">
                  <c:v>1.3788099E-2</c:v>
                </c:pt>
                <c:pt idx="10186">
                  <c:v>0</c:v>
                </c:pt>
                <c:pt idx="10187">
                  <c:v>-8.0963665000000004E-2</c:v>
                </c:pt>
                <c:pt idx="10188">
                  <c:v>-2.3809523999999999E-2</c:v>
                </c:pt>
                <c:pt idx="10189">
                  <c:v>-3.9622642E-2</c:v>
                </c:pt>
                <c:pt idx="10190">
                  <c:v>-3.8709676999999998E-2</c:v>
                </c:pt>
                <c:pt idx="10191">
                  <c:v>7.1285140999999996E-2</c:v>
                </c:pt>
                <c:pt idx="10192">
                  <c:v>-4.3564355999999999E-2</c:v>
                </c:pt>
                <c:pt idx="10193">
                  <c:v>-6.1037639999999997E-2</c:v>
                </c:pt>
                <c:pt idx="10194">
                  <c:v>0.31343283599999999</c:v>
                </c:pt>
                <c:pt idx="10195">
                  <c:v>-0.141608392</c:v>
                </c:pt>
                <c:pt idx="10196">
                  <c:v>2.0702937000000001E-2</c:v>
                </c:pt>
                <c:pt idx="10197">
                  <c:v>-0.116111611</c:v>
                </c:pt>
                <c:pt idx="10198">
                  <c:v>9.7504353000000002E-2</c:v>
                </c:pt>
                <c:pt idx="10199">
                  <c:v>-5.8117607000000002E-2</c:v>
                </c:pt>
                <c:pt idx="10200">
                  <c:v>-5.2666556000000003E-2</c:v>
                </c:pt>
                <c:pt idx="10201">
                  <c:v>4.6204620000000002E-2</c:v>
                </c:pt>
                <c:pt idx="10202">
                  <c:v>-0.120462046</c:v>
                </c:pt>
                <c:pt idx="10203">
                  <c:v>-0.23785166199999999</c:v>
                </c:pt>
                <c:pt idx="10204">
                  <c:v>0.170588235</c:v>
                </c:pt>
                <c:pt idx="10205">
                  <c:v>0.13031358900000001</c:v>
                </c:pt>
                <c:pt idx="10206">
                  <c:v>-2.3323614999999999E-2</c:v>
                </c:pt>
                <c:pt idx="10207">
                  <c:v>-0.112406716</c:v>
                </c:pt>
                <c:pt idx="10208">
                  <c:v>3.8191738000000003E-2</c:v>
                </c:pt>
                <c:pt idx="10209">
                  <c:v>3.3333333E-2</c:v>
                </c:pt>
                <c:pt idx="10210">
                  <c:v>2.436054E-3</c:v>
                </c:pt>
                <c:pt idx="10211">
                  <c:v>-8.8571428999999993E-2</c:v>
                </c:pt>
                <c:pt idx="10212">
                  <c:v>-2.0860495E-2</c:v>
                </c:pt>
                <c:pt idx="10213">
                  <c:v>-6.8181818000000005E-2</c:v>
                </c:pt>
                <c:pt idx="10214">
                  <c:v>-8.692745E-3</c:v>
                </c:pt>
                <c:pt idx="10215">
                  <c:v>-3.2535885E-2</c:v>
                </c:pt>
                <c:pt idx="10216">
                  <c:v>0.135664336</c:v>
                </c:pt>
                <c:pt idx="10217">
                  <c:v>4.6208530999999997E-2</c:v>
                </c:pt>
                <c:pt idx="10218">
                  <c:v>6.4010450999999996E-2</c:v>
                </c:pt>
                <c:pt idx="10219">
                  <c:v>0.16</c:v>
                </c:pt>
                <c:pt idx="10220">
                  <c:v>-0.13764881000000001</c:v>
                </c:pt>
                <c:pt idx="10221">
                  <c:v>0.15917843400000001</c:v>
                </c:pt>
                <c:pt idx="10222">
                  <c:v>3.9920160000000001E-3</c:v>
                </c:pt>
                <c:pt idx="10223">
                  <c:v>1.3596491E-2</c:v>
                </c:pt>
                <c:pt idx="10224">
                  <c:v>0.164444444</c:v>
                </c:pt>
                <c:pt idx="10225">
                  <c:v>-9.4228504000000005E-2</c:v>
                </c:pt>
                <c:pt idx="10226">
                  <c:v>-6.3262539999999999E-3</c:v>
                </c:pt>
                <c:pt idx="10227">
                  <c:v>-5.4545455E-2</c:v>
                </c:pt>
                <c:pt idx="10228">
                  <c:v>0.10806115400000001</c:v>
                </c:pt>
                <c:pt idx="10229">
                  <c:v>0</c:v>
                </c:pt>
                <c:pt idx="10230">
                  <c:v>9.0592333999999997E-2</c:v>
                </c:pt>
                <c:pt idx="10231">
                  <c:v>5.8616650000000003E-3</c:v>
                </c:pt>
                <c:pt idx="10232">
                  <c:v>-0.16925949000000001</c:v>
                </c:pt>
                <c:pt idx="10233">
                  <c:v>-2.8648165E-2</c:v>
                </c:pt>
                <c:pt idx="10234">
                  <c:v>0.296385542</c:v>
                </c:pt>
                <c:pt idx="10235">
                  <c:v>-7.8996283E-2</c:v>
                </c:pt>
                <c:pt idx="10236">
                  <c:v>2.2801302999999998E-2</c:v>
                </c:pt>
                <c:pt idx="10237">
                  <c:v>5.7550535E-2</c:v>
                </c:pt>
                <c:pt idx="10238">
                  <c:v>0.112781955</c:v>
                </c:pt>
                <c:pt idx="10239">
                  <c:v>-0.13434343400000001</c:v>
                </c:pt>
                <c:pt idx="10240">
                  <c:v>0.149812734</c:v>
                </c:pt>
                <c:pt idx="10241">
                  <c:v>7.0484581000000004E-2</c:v>
                </c:pt>
                <c:pt idx="10242">
                  <c:v>4.1259168999999998E-2</c:v>
                </c:pt>
                <c:pt idx="10243">
                  <c:v>7.1723000999999995E-2</c:v>
                </c:pt>
                <c:pt idx="10244">
                  <c:v>5.7275541999999999E-2</c:v>
                </c:pt>
                <c:pt idx="10245">
                  <c:v>-3.0102348000000001E-2</c:v>
                </c:pt>
                <c:pt idx="10246">
                  <c:v>-7.1452645999999995E-2</c:v>
                </c:pt>
                <c:pt idx="10247">
                  <c:v>4.0298506999999997E-2</c:v>
                </c:pt>
                <c:pt idx="10248">
                  <c:v>-2.8571428999999999E-2</c:v>
                </c:pt>
                <c:pt idx="10249">
                  <c:v>0.311961722</c:v>
                </c:pt>
                <c:pt idx="10250">
                  <c:v>-1.1943864E-2</c:v>
                </c:pt>
                <c:pt idx="10251">
                  <c:v>0.21104806600000001</c:v>
                </c:pt>
                <c:pt idx="10252">
                  <c:v>-8.4617908000000006E-2</c:v>
                </c:pt>
                <c:pt idx="10253">
                  <c:v>-9.9512194999999998E-2</c:v>
                </c:pt>
                <c:pt idx="10254">
                  <c:v>3.9051603999999997E-2</c:v>
                </c:pt>
                <c:pt idx="10255">
                  <c:v>-3.0873700000000001E-4</c:v>
                </c:pt>
                <c:pt idx="10256">
                  <c:v>0.11952191199999999</c:v>
                </c:pt>
                <c:pt idx="10257">
                  <c:v>2.5288270380000002</c:v>
                </c:pt>
                <c:pt idx="10258">
                  <c:v>5.4545455E-2</c:v>
                </c:pt>
                <c:pt idx="10259">
                  <c:v>-0.11906269799999999</c:v>
                </c:pt>
                <c:pt idx="10260">
                  <c:v>-5.1502145999999999E-2</c:v>
                </c:pt>
                <c:pt idx="10261">
                  <c:v>6.9539666999999999E-2</c:v>
                </c:pt>
                <c:pt idx="10262">
                  <c:v>0.16958277299999999</c:v>
                </c:pt>
                <c:pt idx="10263">
                  <c:v>-2.2807017999999998E-2</c:v>
                </c:pt>
                <c:pt idx="10264">
                  <c:v>3.8802192999999999E-2</c:v>
                </c:pt>
                <c:pt idx="10265">
                  <c:v>-5.7288711999999999E-2</c:v>
                </c:pt>
                <c:pt idx="10266">
                  <c:v>1.6528925999999999E-2</c:v>
                </c:pt>
                <c:pt idx="10267">
                  <c:v>0.20168067200000001</c:v>
                </c:pt>
                <c:pt idx="10268">
                  <c:v>0.215559157</c:v>
                </c:pt>
                <c:pt idx="10269">
                  <c:v>0.31687242799999998</c:v>
                </c:pt>
                <c:pt idx="10270">
                  <c:v>7.1837254000000003E-2</c:v>
                </c:pt>
                <c:pt idx="10271">
                  <c:v>0.216832047</c:v>
                </c:pt>
                <c:pt idx="10272">
                  <c:v>0.53958333300000005</c:v>
                </c:pt>
                <c:pt idx="10273">
                  <c:v>-9.7560975999999994E-2</c:v>
                </c:pt>
                <c:pt idx="10274">
                  <c:v>-9.7560975999999994E-2</c:v>
                </c:pt>
                <c:pt idx="10275">
                  <c:v>-7.9004328999999998E-2</c:v>
                </c:pt>
                <c:pt idx="10276">
                  <c:v>0.01</c:v>
                </c:pt>
                <c:pt idx="10277">
                  <c:v>-0.15578947400000001</c:v>
                </c:pt>
                <c:pt idx="10278">
                  <c:v>-3.2973280000000001E-2</c:v>
                </c:pt>
                <c:pt idx="10279">
                  <c:v>-1.5444015E-2</c:v>
                </c:pt>
                <c:pt idx="10280">
                  <c:v>1.3317892E-2</c:v>
                </c:pt>
                <c:pt idx="10281">
                  <c:v>2.0833332999999999E-2</c:v>
                </c:pt>
                <c:pt idx="10282">
                  <c:v>7.7546296000000001E-2</c:v>
                </c:pt>
                <c:pt idx="10283">
                  <c:v>8.4008399999999997E-3</c:v>
                </c:pt>
                <c:pt idx="10284">
                  <c:v>5.5757752000000001E-2</c:v>
                </c:pt>
                <c:pt idx="10285">
                  <c:v>-5.3968250000000001E-3</c:v>
                </c:pt>
                <c:pt idx="10286">
                  <c:v>9.7345133E-2</c:v>
                </c:pt>
                <c:pt idx="10287">
                  <c:v>0.159498956</c:v>
                </c:pt>
                <c:pt idx="10288">
                  <c:v>-0.103217158</c:v>
                </c:pt>
                <c:pt idx="10289">
                  <c:v>2.3569749999999999E-3</c:v>
                </c:pt>
                <c:pt idx="10290">
                  <c:v>-4.7775946999999999E-2</c:v>
                </c:pt>
                <c:pt idx="10291">
                  <c:v>1.0486176999999999E-2</c:v>
                </c:pt>
                <c:pt idx="10292">
                  <c:v>0.112734864</c:v>
                </c:pt>
                <c:pt idx="10293">
                  <c:v>-3.2727273000000001E-2</c:v>
                </c:pt>
                <c:pt idx="10294">
                  <c:v>8.3722906999999999E-2</c:v>
                </c:pt>
                <c:pt idx="10295">
                  <c:v>6.5277777999999995E-2</c:v>
                </c:pt>
                <c:pt idx="10296">
                  <c:v>-2.3899370999999999E-2</c:v>
                </c:pt>
                <c:pt idx="10297">
                  <c:v>8.9408528000000001E-2</c:v>
                </c:pt>
                <c:pt idx="10298">
                  <c:v>0.23874999999999999</c:v>
                </c:pt>
                <c:pt idx="10299">
                  <c:v>-5.0749712000000002E-2</c:v>
                </c:pt>
                <c:pt idx="10300">
                  <c:v>0.168253968</c:v>
                </c:pt>
                <c:pt idx="10301">
                  <c:v>-7.3608618000000001E-2</c:v>
                </c:pt>
                <c:pt idx="10302">
                  <c:v>-1.9455252999999999E-2</c:v>
                </c:pt>
                <c:pt idx="10303">
                  <c:v>-2.2535210999999999E-2</c:v>
                </c:pt>
                <c:pt idx="10304">
                  <c:v>-7.6433120000000002E-3</c:v>
                </c:pt>
                <c:pt idx="10305">
                  <c:v>0.28460038999999998</c:v>
                </c:pt>
                <c:pt idx="10306">
                  <c:v>4.1666666999999998E-2</c:v>
                </c:pt>
                <c:pt idx="10307">
                  <c:v>3.4005038000000001E-2</c:v>
                </c:pt>
                <c:pt idx="10308">
                  <c:v>-0.178030303</c:v>
                </c:pt>
                <c:pt idx="10309">
                  <c:v>0.177378815</c:v>
                </c:pt>
                <c:pt idx="10310">
                  <c:v>-4.7660690999999998E-2</c:v>
                </c:pt>
                <c:pt idx="10311">
                  <c:v>0.12919398400000001</c:v>
                </c:pt>
                <c:pt idx="10312">
                  <c:v>-4.3811610000000001E-2</c:v>
                </c:pt>
                <c:pt idx="10313">
                  <c:v>-2.3388773000000002E-2</c:v>
                </c:pt>
                <c:pt idx="10314">
                  <c:v>-3.2090199E-2</c:v>
                </c:pt>
                <c:pt idx="10315">
                  <c:v>-8.9372598999999997E-2</c:v>
                </c:pt>
                <c:pt idx="10316">
                  <c:v>-9.6618357000000002E-2</c:v>
                </c:pt>
                <c:pt idx="10317">
                  <c:v>-0.114285714</c:v>
                </c:pt>
                <c:pt idx="10318">
                  <c:v>2.8251121000000001E-2</c:v>
                </c:pt>
                <c:pt idx="10319">
                  <c:v>8.9175257999999993E-2</c:v>
                </c:pt>
                <c:pt idx="10320">
                  <c:v>2.9019607999999999E-2</c:v>
                </c:pt>
                <c:pt idx="10321">
                  <c:v>0.130407524</c:v>
                </c:pt>
                <c:pt idx="10322">
                  <c:v>0.10810810799999999</c:v>
                </c:pt>
                <c:pt idx="10323">
                  <c:v>-0.158702065</c:v>
                </c:pt>
                <c:pt idx="10324">
                  <c:v>-3.0364372000000001E-2</c:v>
                </c:pt>
                <c:pt idx="10325">
                  <c:v>6.0517680999999997E-2</c:v>
                </c:pt>
                <c:pt idx="10326">
                  <c:v>3.1714170999999999E-2</c:v>
                </c:pt>
                <c:pt idx="10327">
                  <c:v>-0.13335086800000001</c:v>
                </c:pt>
                <c:pt idx="10328">
                  <c:v>5.7264697000000003E-2</c:v>
                </c:pt>
                <c:pt idx="10329">
                  <c:v>0.113095238</c:v>
                </c:pt>
                <c:pt idx="10330">
                  <c:v>-1.6272696E-2</c:v>
                </c:pt>
                <c:pt idx="10331">
                  <c:v>-0.111302847</c:v>
                </c:pt>
                <c:pt idx="10332">
                  <c:v>8.3966942000000003E-2</c:v>
                </c:pt>
                <c:pt idx="10333">
                  <c:v>0.19614457800000001</c:v>
                </c:pt>
                <c:pt idx="10334">
                  <c:v>-6.9987389999999997E-2</c:v>
                </c:pt>
                <c:pt idx="10335">
                  <c:v>2.9252437999999999E-2</c:v>
                </c:pt>
                <c:pt idx="10336">
                  <c:v>0.101836394</c:v>
                </c:pt>
                <c:pt idx="10337">
                  <c:v>-3.1847133999999999E-2</c:v>
                </c:pt>
                <c:pt idx="10338">
                  <c:v>7.03125E-2</c:v>
                </c:pt>
                <c:pt idx="10339">
                  <c:v>-4.7656249999999997E-2</c:v>
                </c:pt>
                <c:pt idx="10340">
                  <c:v>0.27533333300000001</c:v>
                </c:pt>
                <c:pt idx="10341">
                  <c:v>-0.156097561</c:v>
                </c:pt>
                <c:pt idx="10342">
                  <c:v>-0.18208955199999999</c:v>
                </c:pt>
                <c:pt idx="10343">
                  <c:v>0.18387413999999999</c:v>
                </c:pt>
                <c:pt idx="10344">
                  <c:v>-9.7222221999999997E-2</c:v>
                </c:pt>
                <c:pt idx="10345">
                  <c:v>7.7455047999999999E-2</c:v>
                </c:pt>
                <c:pt idx="10346">
                  <c:v>-7.2960470999999999E-2</c:v>
                </c:pt>
                <c:pt idx="10347">
                  <c:v>0.46106557399999998</c:v>
                </c:pt>
                <c:pt idx="10348">
                  <c:v>-3.1185508000000001E-2</c:v>
                </c:pt>
                <c:pt idx="10349">
                  <c:v>-4.6620050000000003E-3</c:v>
                </c:pt>
                <c:pt idx="10350">
                  <c:v>-3.2203389999999998E-2</c:v>
                </c:pt>
                <c:pt idx="10351">
                  <c:v>-2.6956522E-2</c:v>
                </c:pt>
                <c:pt idx="10352">
                  <c:v>-0.12189655200000001</c:v>
                </c:pt>
                <c:pt idx="10353">
                  <c:v>-9.0081892999999996E-2</c:v>
                </c:pt>
                <c:pt idx="10354">
                  <c:v>-0.39380911400000002</c:v>
                </c:pt>
                <c:pt idx="10355">
                  <c:v>0.11552132699999999</c:v>
                </c:pt>
                <c:pt idx="10356">
                  <c:v>2.8490030000000001E-3</c:v>
                </c:pt>
                <c:pt idx="10357">
                  <c:v>-1.147541E-2</c:v>
                </c:pt>
                <c:pt idx="10358">
                  <c:v>-5.3404539000000001E-2</c:v>
                </c:pt>
                <c:pt idx="10359">
                  <c:v>-0.209345794</c:v>
                </c:pt>
                <c:pt idx="10360">
                  <c:v>7.3239439999999998E-3</c:v>
                </c:pt>
                <c:pt idx="10361">
                  <c:v>-0.20560471999999999</c:v>
                </c:pt>
                <c:pt idx="10362">
                  <c:v>6.6124860999999993E-2</c:v>
                </c:pt>
                <c:pt idx="10363">
                  <c:v>-8.5453485999999995E-2</c:v>
                </c:pt>
                <c:pt idx="10364">
                  <c:v>4.8344370999999997E-2</c:v>
                </c:pt>
                <c:pt idx="10365">
                  <c:v>8.3102490000000005E-3</c:v>
                </c:pt>
                <c:pt idx="10366">
                  <c:v>6.8148148000000006E-2</c:v>
                </c:pt>
                <c:pt idx="10367">
                  <c:v>9.0598290999999997E-2</c:v>
                </c:pt>
                <c:pt idx="10368">
                  <c:v>4.5454550000000003E-3</c:v>
                </c:pt>
                <c:pt idx="10369">
                  <c:v>0.26967071100000001</c:v>
                </c:pt>
                <c:pt idx="10370">
                  <c:v>0.17587055900000001</c:v>
                </c:pt>
                <c:pt idx="10371">
                  <c:v>1.2064343E-2</c:v>
                </c:pt>
                <c:pt idx="10372">
                  <c:v>3.5014009999999999E-3</c:v>
                </c:pt>
                <c:pt idx="10373">
                  <c:v>-5.5E-2</c:v>
                </c:pt>
                <c:pt idx="10374">
                  <c:v>0.113142857</c:v>
                </c:pt>
                <c:pt idx="10375">
                  <c:v>-3.5742971999999998E-2</c:v>
                </c:pt>
                <c:pt idx="10376">
                  <c:v>-0.121510673</c:v>
                </c:pt>
                <c:pt idx="10377">
                  <c:v>-4.5400711000000003E-2</c:v>
                </c:pt>
                <c:pt idx="10378">
                  <c:v>5.0000000000000001E-3</c:v>
                </c:pt>
                <c:pt idx="10379">
                  <c:v>-3.125E-2</c:v>
                </c:pt>
                <c:pt idx="10380">
                  <c:v>-0.13239247300000001</c:v>
                </c:pt>
                <c:pt idx="10381">
                  <c:v>-6.9934250000000003E-2</c:v>
                </c:pt>
                <c:pt idx="10382">
                  <c:v>3.6281178999999997E-2</c:v>
                </c:pt>
                <c:pt idx="10383">
                  <c:v>3.1830239000000003E-2</c:v>
                </c:pt>
                <c:pt idx="10384">
                  <c:v>-0.104590164</c:v>
                </c:pt>
                <c:pt idx="10385">
                  <c:v>-1.6571255999999999E-2</c:v>
                </c:pt>
                <c:pt idx="10386">
                  <c:v>4.4298245999999999E-2</c:v>
                </c:pt>
                <c:pt idx="10387">
                  <c:v>0.290595151</c:v>
                </c:pt>
                <c:pt idx="10388">
                  <c:v>5.2362708000000001E-2</c:v>
                </c:pt>
                <c:pt idx="10389">
                  <c:v>-1.9444444000000002E-2</c:v>
                </c:pt>
                <c:pt idx="10390">
                  <c:v>0.20855615</c:v>
                </c:pt>
                <c:pt idx="10391">
                  <c:v>-2.3162939E-2</c:v>
                </c:pt>
                <c:pt idx="10392">
                  <c:v>-0.309392265</c:v>
                </c:pt>
                <c:pt idx="10393">
                  <c:v>-6.5284800000000004E-4</c:v>
                </c:pt>
                <c:pt idx="10394">
                  <c:v>0.22602739699999999</c:v>
                </c:pt>
                <c:pt idx="10395">
                  <c:v>-4.7337278000000003E-2</c:v>
                </c:pt>
                <c:pt idx="10396">
                  <c:v>3.4155598000000002E-2</c:v>
                </c:pt>
                <c:pt idx="10397">
                  <c:v>-0.15013828500000001</c:v>
                </c:pt>
                <c:pt idx="10398">
                  <c:v>1.9257772999999999E-2</c:v>
                </c:pt>
                <c:pt idx="10399">
                  <c:v>-4.1717790999999997E-2</c:v>
                </c:pt>
                <c:pt idx="10400">
                  <c:v>-3.0518819999999999E-2</c:v>
                </c:pt>
                <c:pt idx="10401">
                  <c:v>-0.10873840999999999</c:v>
                </c:pt>
                <c:pt idx="10402">
                  <c:v>-7.4703557000000004E-2</c:v>
                </c:pt>
                <c:pt idx="10403">
                  <c:v>0</c:v>
                </c:pt>
                <c:pt idx="10404">
                  <c:v>-3.3422460000000001E-2</c:v>
                </c:pt>
                <c:pt idx="10405">
                  <c:v>7.8073089999999998E-2</c:v>
                </c:pt>
                <c:pt idx="10406">
                  <c:v>1.4492754E-2</c:v>
                </c:pt>
                <c:pt idx="10407">
                  <c:v>2.8227479999999999E-2</c:v>
                </c:pt>
                <c:pt idx="10408">
                  <c:v>-2.3100619999999999E-3</c:v>
                </c:pt>
                <c:pt idx="10409">
                  <c:v>-0.57999999999999996</c:v>
                </c:pt>
                <c:pt idx="10410">
                  <c:v>9.5047923000000006E-2</c:v>
                </c:pt>
                <c:pt idx="10411">
                  <c:v>3.2165421999999999E-2</c:v>
                </c:pt>
                <c:pt idx="10412">
                  <c:v>-2.3512647000000001E-2</c:v>
                </c:pt>
                <c:pt idx="10413">
                  <c:v>4.1311475E-2</c:v>
                </c:pt>
                <c:pt idx="10414">
                  <c:v>9.5053634999999997E-2</c:v>
                </c:pt>
                <c:pt idx="10415">
                  <c:v>0.113527621</c:v>
                </c:pt>
                <c:pt idx="10416">
                  <c:v>-7.7531645999999996E-2</c:v>
                </c:pt>
                <c:pt idx="10417">
                  <c:v>3.6812469999999999E-3</c:v>
                </c:pt>
                <c:pt idx="10418">
                  <c:v>0.236754353</c:v>
                </c:pt>
                <c:pt idx="10419">
                  <c:v>-2.5575448000000001E-2</c:v>
                </c:pt>
                <c:pt idx="10420">
                  <c:v>-6.4011380000000007E-2</c:v>
                </c:pt>
                <c:pt idx="10421">
                  <c:v>-3.9024389999999999E-2</c:v>
                </c:pt>
                <c:pt idx="10422">
                  <c:v>0.10056497175141201</c:v>
                </c:pt>
                <c:pt idx="10423">
                  <c:v>0.20885771928139099</c:v>
                </c:pt>
                <c:pt idx="10424">
                  <c:v>-0.11990686845168801</c:v>
                </c:pt>
                <c:pt idx="10425">
                  <c:v>0.40256959314775198</c:v>
                </c:pt>
                <c:pt idx="10426">
                  <c:v>0.22700691121743799</c:v>
                </c:pt>
                <c:pt idx="10427">
                  <c:v>0.37809917355371903</c:v>
                </c:pt>
                <c:pt idx="10428">
                  <c:v>5.8201058201058302E-2</c:v>
                </c:pt>
                <c:pt idx="10429">
                  <c:v>0.15089514066496201</c:v>
                </c:pt>
                <c:pt idx="10430">
                  <c:v>0.220136518771331</c:v>
                </c:pt>
                <c:pt idx="10431">
                  <c:v>7.9798168566623098E-2</c:v>
                </c:pt>
                <c:pt idx="10432">
                  <c:v>0.25980392156862703</c:v>
                </c:pt>
                <c:pt idx="10433">
                  <c:v>-6.3956639566395607E-2</c:v>
                </c:pt>
                <c:pt idx="10434">
                  <c:v>0.23947895791583201</c:v>
                </c:pt>
                <c:pt idx="10435">
                  <c:v>0.312925170068027</c:v>
                </c:pt>
                <c:pt idx="10436">
                  <c:v>0.30673674151934999</c:v>
                </c:pt>
                <c:pt idx="10437">
                  <c:v>0.70370370370370405</c:v>
                </c:pt>
                <c:pt idx="10438">
                  <c:v>2.2958442313281199E-2</c:v>
                </c:pt>
                <c:pt idx="10439">
                  <c:v>4.1979010494752701E-2</c:v>
                </c:pt>
                <c:pt idx="10440">
                  <c:v>0.14399999999999999</c:v>
                </c:pt>
                <c:pt idx="10441">
                  <c:v>0.22106552357623999</c:v>
                </c:pt>
                <c:pt idx="10442">
                  <c:v>0.29278728606357002</c:v>
                </c:pt>
                <c:pt idx="10443">
                  <c:v>2.1198156682027802E-2</c:v>
                </c:pt>
                <c:pt idx="10444">
                  <c:v>0.14693877551020401</c:v>
                </c:pt>
                <c:pt idx="10445">
                  <c:v>0.347249834327369</c:v>
                </c:pt>
                <c:pt idx="10446">
                  <c:v>0.31663113006396598</c:v>
                </c:pt>
                <c:pt idx="10447">
                  <c:v>0.484177215189873</c:v>
                </c:pt>
                <c:pt idx="10448">
                  <c:v>0.435714285714286</c:v>
                </c:pt>
                <c:pt idx="10449">
                  <c:v>0.83225806451612905</c:v>
                </c:pt>
                <c:pt idx="10450">
                  <c:v>-9.6032202415181095E-2</c:v>
                </c:pt>
                <c:pt idx="10451">
                  <c:v>0.58982035928143695</c:v>
                </c:pt>
                <c:pt idx="10452">
                  <c:v>0.242582897033159</c:v>
                </c:pt>
                <c:pt idx="10453">
                  <c:v>0.118937157317588</c:v>
                </c:pt>
                <c:pt idx="10454">
                  <c:v>-0.360367892976589</c:v>
                </c:pt>
                <c:pt idx="10455">
                  <c:v>6.3856960408684493E-2</c:v>
                </c:pt>
                <c:pt idx="10456">
                  <c:v>0.118933333333333</c:v>
                </c:pt>
                <c:pt idx="10457">
                  <c:v>0.148264984227129</c:v>
                </c:pt>
                <c:pt idx="10458">
                  <c:v>1.47329650092081E-2</c:v>
                </c:pt>
                <c:pt idx="10459">
                  <c:v>0.13965087281795499</c:v>
                </c:pt>
                <c:pt idx="10460">
                  <c:v>-8.6363636363636295E-2</c:v>
                </c:pt>
                <c:pt idx="10461">
                  <c:v>-6.2104657849338801E-2</c:v>
                </c:pt>
                <c:pt idx="10462">
                  <c:v>-9.4554321322134802E-2</c:v>
                </c:pt>
                <c:pt idx="10463">
                  <c:v>0.157794676806084</c:v>
                </c:pt>
                <c:pt idx="10464">
                  <c:v>0.23282023089609699</c:v>
                </c:pt>
                <c:pt idx="10465">
                  <c:v>0.157345971563981</c:v>
                </c:pt>
                <c:pt idx="10466">
                  <c:v>0.13070539419087099</c:v>
                </c:pt>
                <c:pt idx="10467">
                  <c:v>9.5000000000000001E-2</c:v>
                </c:pt>
                <c:pt idx="10468">
                  <c:v>0.24176231025546099</c:v>
                </c:pt>
                <c:pt idx="10469">
                  <c:v>-6.3550635506355504E-3</c:v>
                </c:pt>
                <c:pt idx="10470">
                  <c:v>6.8452380952380903E-2</c:v>
                </c:pt>
                <c:pt idx="10471">
                  <c:v>0.59629629629629599</c:v>
                </c:pt>
                <c:pt idx="10472">
                  <c:v>-6.73486786018756E-2</c:v>
                </c:pt>
                <c:pt idx="10473">
                  <c:v>8.9571337172104203E-3</c:v>
                </c:pt>
                <c:pt idx="10474">
                  <c:v>0.45061728395061701</c:v>
                </c:pt>
                <c:pt idx="10475">
                  <c:v>3.5567010309278398E-2</c:v>
                </c:pt>
                <c:pt idx="10476">
                  <c:v>0.14555555555555599</c:v>
                </c:pt>
                <c:pt idx="10477">
                  <c:v>5.1724137931034503E-2</c:v>
                </c:pt>
                <c:pt idx="10478">
                  <c:v>0.48554913294797702</c:v>
                </c:pt>
                <c:pt idx="10479">
                  <c:v>0.32175032175032198</c:v>
                </c:pt>
                <c:pt idx="10480">
                  <c:v>7.7669902912621297E-2</c:v>
                </c:pt>
                <c:pt idx="10481">
                  <c:v>0.17243920412675001</c:v>
                </c:pt>
                <c:pt idx="10482">
                  <c:v>0.206997084548105</c:v>
                </c:pt>
                <c:pt idx="10483">
                  <c:v>0.102711585866886</c:v>
                </c:pt>
                <c:pt idx="10484">
                  <c:v>0.480392156862745</c:v>
                </c:pt>
                <c:pt idx="10485">
                  <c:v>0.31023166023165999</c:v>
                </c:pt>
                <c:pt idx="10486">
                  <c:v>0.14867762687634001</c:v>
                </c:pt>
                <c:pt idx="10487">
                  <c:v>0.19687212511499499</c:v>
                </c:pt>
                <c:pt idx="10488">
                  <c:v>0.308823529411765</c:v>
                </c:pt>
                <c:pt idx="10489">
                  <c:v>0.11057498994772801</c:v>
                </c:pt>
                <c:pt idx="10490">
                  <c:v>0.51965065502183405</c:v>
                </c:pt>
                <c:pt idx="10491">
                  <c:v>0.74793767186067805</c:v>
                </c:pt>
                <c:pt idx="10492">
                  <c:v>0.35305343511450399</c:v>
                </c:pt>
                <c:pt idx="10493">
                  <c:v>0.23048668503214001</c:v>
                </c:pt>
                <c:pt idx="10494">
                  <c:v>-0.123014767344664</c:v>
                </c:pt>
                <c:pt idx="10495">
                  <c:v>-1.44638403990025E-2</c:v>
                </c:pt>
                <c:pt idx="10496">
                  <c:v>0.10841983852364501</c:v>
                </c:pt>
                <c:pt idx="10497">
                  <c:v>2.22717149220494E-3</c:v>
                </c:pt>
                <c:pt idx="10498">
                  <c:v>0.17798353909465001</c:v>
                </c:pt>
                <c:pt idx="10499">
                  <c:v>0.15161064425770299</c:v>
                </c:pt>
                <c:pt idx="10500">
                  <c:v>0.17477876106194701</c:v>
                </c:pt>
                <c:pt idx="10501">
                  <c:v>0.132107738349722</c:v>
                </c:pt>
                <c:pt idx="10502">
                  <c:v>4.95283018867924E-2</c:v>
                </c:pt>
                <c:pt idx="10503">
                  <c:v>0.44776119402985098</c:v>
                </c:pt>
                <c:pt idx="10504">
                  <c:v>0.64285714285714302</c:v>
                </c:pt>
                <c:pt idx="10505">
                  <c:v>4.7142857142857202E-2</c:v>
                </c:pt>
                <c:pt idx="10506">
                  <c:v>-4.1975308641975302E-2</c:v>
                </c:pt>
                <c:pt idx="10507">
                  <c:v>2.3148148148148199E-2</c:v>
                </c:pt>
                <c:pt idx="10508">
                  <c:v>0.36363636363636298</c:v>
                </c:pt>
                <c:pt idx="10509">
                  <c:v>0.67100977198697098</c:v>
                </c:pt>
                <c:pt idx="10510">
                  <c:v>7.9541383016839801E-2</c:v>
                </c:pt>
                <c:pt idx="10511">
                  <c:v>0.17551020408163301</c:v>
                </c:pt>
                <c:pt idx="10512">
                  <c:v>0.34865900383141801</c:v>
                </c:pt>
                <c:pt idx="10513">
                  <c:v>9.0421455938697298E-2</c:v>
                </c:pt>
                <c:pt idx="10514">
                  <c:v>0.43200962695547501</c:v>
                </c:pt>
                <c:pt idx="10515">
                  <c:v>0.23179965055328999</c:v>
                </c:pt>
                <c:pt idx="10516">
                  <c:v>7.1856287425149795E-2</c:v>
                </c:pt>
                <c:pt idx="10517">
                  <c:v>0.19364833462432199</c:v>
                </c:pt>
                <c:pt idx="10518">
                  <c:v>0.305295950155763</c:v>
                </c:pt>
                <c:pt idx="10519">
                  <c:v>0.42895683453237399</c:v>
                </c:pt>
                <c:pt idx="10520">
                  <c:v>7.4010327022375297E-2</c:v>
                </c:pt>
                <c:pt idx="10521">
                  <c:v>3.9499670836076299E-2</c:v>
                </c:pt>
                <c:pt idx="10522">
                  <c:v>0.17197452229299401</c:v>
                </c:pt>
                <c:pt idx="10523">
                  <c:v>3.2749077490774901E-2</c:v>
                </c:pt>
                <c:pt idx="10524">
                  <c:v>3.5037878787878701E-2</c:v>
                </c:pt>
                <c:pt idx="10525">
                  <c:v>4.3604651162790602E-2</c:v>
                </c:pt>
                <c:pt idx="10526">
                  <c:v>0.18</c:v>
                </c:pt>
                <c:pt idx="10527">
                  <c:v>0.11190476190476201</c:v>
                </c:pt>
                <c:pt idx="10528">
                  <c:v>0.20133111480865201</c:v>
                </c:pt>
                <c:pt idx="10529">
                  <c:v>0.22320441988950299</c:v>
                </c:pt>
                <c:pt idx="10530">
                  <c:v>0.12380952380952399</c:v>
                </c:pt>
                <c:pt idx="10531">
                  <c:v>0.245119305856833</c:v>
                </c:pt>
                <c:pt idx="10532">
                  <c:v>0.18875278396436501</c:v>
                </c:pt>
                <c:pt idx="10533">
                  <c:v>0.52131147540983602</c:v>
                </c:pt>
                <c:pt idx="10534">
                  <c:v>4.2229729729729701E-2</c:v>
                </c:pt>
                <c:pt idx="10535">
                  <c:v>0.24672131147540999</c:v>
                </c:pt>
                <c:pt idx="10536">
                  <c:v>0.17662226042114301</c:v>
                </c:pt>
                <c:pt idx="10537">
                  <c:v>4.0582726326743E-2</c:v>
                </c:pt>
                <c:pt idx="10538">
                  <c:v>6.9767441860465101E-2</c:v>
                </c:pt>
                <c:pt idx="10539">
                  <c:v>1.60965794768608E-3</c:v>
                </c:pt>
                <c:pt idx="10540">
                  <c:v>-0.110857142857143</c:v>
                </c:pt>
                <c:pt idx="10541">
                  <c:v>4.2783505154639301E-2</c:v>
                </c:pt>
                <c:pt idx="10542">
                  <c:v>0.28452380952380901</c:v>
                </c:pt>
                <c:pt idx="10543">
                  <c:v>0.408882082695253</c:v>
                </c:pt>
                <c:pt idx="10544">
                  <c:v>0.22761760242792101</c:v>
                </c:pt>
                <c:pt idx="10545">
                  <c:v>0.231578947368421</c:v>
                </c:pt>
                <c:pt idx="10546">
                  <c:v>0.19354838709677399</c:v>
                </c:pt>
                <c:pt idx="10547">
                  <c:v>-6.0812123567126397E-2</c:v>
                </c:pt>
                <c:pt idx="10548">
                  <c:v>6.7796610169491595E-2</c:v>
                </c:pt>
                <c:pt idx="10549">
                  <c:v>0.194927536231884</c:v>
                </c:pt>
                <c:pt idx="10550">
                  <c:v>9.0991810737031697E-4</c:v>
                </c:pt>
                <c:pt idx="10551">
                  <c:v>0.15909090909090901</c:v>
                </c:pt>
                <c:pt idx="10552">
                  <c:v>0</c:v>
                </c:pt>
                <c:pt idx="10553">
                  <c:v>-0.344202898550725</c:v>
                </c:pt>
                <c:pt idx="10554">
                  <c:v>5.9920513604402301E-2</c:v>
                </c:pt>
                <c:pt idx="10555">
                  <c:v>0.17522935779816501</c:v>
                </c:pt>
                <c:pt idx="10556">
                  <c:v>6.7219917012448005E-2</c:v>
                </c:pt>
                <c:pt idx="10557">
                  <c:v>0.178271308523409</c:v>
                </c:pt>
                <c:pt idx="10558">
                  <c:v>-0.11764705882352899</c:v>
                </c:pt>
                <c:pt idx="10559">
                  <c:v>1.2916666666666701</c:v>
                </c:pt>
                <c:pt idx="10560">
                  <c:v>0.95833333333333304</c:v>
                </c:pt>
                <c:pt idx="10561">
                  <c:v>8.7443946188340796E-2</c:v>
                </c:pt>
                <c:pt idx="10562">
                  <c:v>4.1666666666666699E-2</c:v>
                </c:pt>
                <c:pt idx="10563">
                  <c:v>0.118503118503118</c:v>
                </c:pt>
                <c:pt idx="10564">
                  <c:v>0.43644067796610198</c:v>
                </c:pt>
                <c:pt idx="10565">
                  <c:v>-5.4878048780487701E-2</c:v>
                </c:pt>
                <c:pt idx="10566">
                  <c:v>0.336231884057971</c:v>
                </c:pt>
                <c:pt idx="10567">
                  <c:v>7.9545454545454503E-2</c:v>
                </c:pt>
                <c:pt idx="10568">
                  <c:v>0.375</c:v>
                </c:pt>
                <c:pt idx="10569">
                  <c:v>0.71005917159763299</c:v>
                </c:pt>
                <c:pt idx="10570">
                  <c:v>0.16649899396378301</c:v>
                </c:pt>
                <c:pt idx="10571">
                  <c:v>0.20865139949109399</c:v>
                </c:pt>
                <c:pt idx="10572">
                  <c:v>5.9829059829059901E-2</c:v>
                </c:pt>
                <c:pt idx="10573">
                  <c:v>0.37915742793791601</c:v>
                </c:pt>
                <c:pt idx="10574">
                  <c:v>0.24611650485436901</c:v>
                </c:pt>
                <c:pt idx="10575">
                  <c:v>-1.54639175257732E-2</c:v>
                </c:pt>
                <c:pt idx="10576">
                  <c:v>0.27089947089947097</c:v>
                </c:pt>
                <c:pt idx="10577">
                  <c:v>5.28E-2</c:v>
                </c:pt>
                <c:pt idx="10578">
                  <c:v>0.1</c:v>
                </c:pt>
                <c:pt idx="10579">
                  <c:v>9.02061855670107E-3</c:v>
                </c:pt>
                <c:pt idx="10580">
                  <c:v>6.93333333333334E-2</c:v>
                </c:pt>
                <c:pt idx="10581">
                  <c:v>-5.7251908396946999E-3</c:v>
                </c:pt>
                <c:pt idx="10582">
                  <c:v>0</c:v>
                </c:pt>
                <c:pt idx="10583">
                  <c:v>0.218487394957983</c:v>
                </c:pt>
                <c:pt idx="10584">
                  <c:v>5.6525735294117502E-2</c:v>
                </c:pt>
                <c:pt idx="10585">
                  <c:v>0.607773851590106</c:v>
                </c:pt>
                <c:pt idx="10586">
                  <c:v>-0.31991951710261601</c:v>
                </c:pt>
                <c:pt idx="10587">
                  <c:v>0.54812834224598905</c:v>
                </c:pt>
                <c:pt idx="10588">
                  <c:v>0.19234234234234199</c:v>
                </c:pt>
                <c:pt idx="10589">
                  <c:v>0.172839506172839</c:v>
                </c:pt>
                <c:pt idx="10590">
                  <c:v>1.0547945205479501</c:v>
                </c:pt>
                <c:pt idx="10591">
                  <c:v>-0.29041095890411001</c:v>
                </c:pt>
                <c:pt idx="10592">
                  <c:v>0.29599999999999999</c:v>
                </c:pt>
                <c:pt idx="10593">
                  <c:v>0.142355008787346</c:v>
                </c:pt>
                <c:pt idx="10594">
                  <c:v>5.4721701063164402E-2</c:v>
                </c:pt>
                <c:pt idx="10595">
                  <c:v>9.8671726755217397E-3</c:v>
                </c:pt>
                <c:pt idx="10596">
                  <c:v>0.106508875739645</c:v>
                </c:pt>
                <c:pt idx="10597">
                  <c:v>0.36704730831973897</c:v>
                </c:pt>
                <c:pt idx="10598">
                  <c:v>9.4666666666666802E-2</c:v>
                </c:pt>
                <c:pt idx="10599">
                  <c:v>0.17477876106194701</c:v>
                </c:pt>
                <c:pt idx="10600">
                  <c:v>0.161324786324786</c:v>
                </c:pt>
                <c:pt idx="10601">
                  <c:v>-7.02247191011236E-2</c:v>
                </c:pt>
                <c:pt idx="10602">
                  <c:v>3.2980709396390903E-2</c:v>
                </c:pt>
                <c:pt idx="10603">
                  <c:v>0.13043478260869601</c:v>
                </c:pt>
                <c:pt idx="10604">
                  <c:v>0.33807829181494697</c:v>
                </c:pt>
                <c:pt idx="10605">
                  <c:v>-9.3685831622176599E-2</c:v>
                </c:pt>
                <c:pt idx="10606">
                  <c:v>8.0808080808080704E-2</c:v>
                </c:pt>
                <c:pt idx="10607">
                  <c:v>0.34453781512605097</c:v>
                </c:pt>
                <c:pt idx="10608">
                  <c:v>0.35766423357664201</c:v>
                </c:pt>
                <c:pt idx="10609">
                  <c:v>0.215753424657534</c:v>
                </c:pt>
                <c:pt idx="10610">
                  <c:v>-4.2155584528466003E-2</c:v>
                </c:pt>
                <c:pt idx="10611">
                  <c:v>1.13333333333333</c:v>
                </c:pt>
                <c:pt idx="10612">
                  <c:v>0.103305785123967</c:v>
                </c:pt>
                <c:pt idx="10613">
                  <c:v>0.28266666666666701</c:v>
                </c:pt>
                <c:pt idx="10614">
                  <c:v>1.0507614213198</c:v>
                </c:pt>
                <c:pt idx="10615">
                  <c:v>-2.9294274300932101E-2</c:v>
                </c:pt>
                <c:pt idx="10616">
                  <c:v>0.231684981684982</c:v>
                </c:pt>
                <c:pt idx="10617">
                  <c:v>0.12068965517241401</c:v>
                </c:pt>
                <c:pt idx="10618">
                  <c:v>0.3725</c:v>
                </c:pt>
                <c:pt idx="10619">
                  <c:v>-0.100609756097561</c:v>
                </c:pt>
                <c:pt idx="10620">
                  <c:v>4.0042712226374802E-2</c:v>
                </c:pt>
                <c:pt idx="10621">
                  <c:v>0.301435406698565</c:v>
                </c:pt>
                <c:pt idx="10622">
                  <c:v>0.57804232804232802</c:v>
                </c:pt>
                <c:pt idx="10623">
                  <c:v>0.40178571428571402</c:v>
                </c:pt>
                <c:pt idx="10624">
                  <c:v>6.8337129840546698E-2</c:v>
                </c:pt>
                <c:pt idx="10625">
                  <c:v>0.10119492158327099</c:v>
                </c:pt>
                <c:pt idx="10626">
                  <c:v>0.18080054274084101</c:v>
                </c:pt>
                <c:pt idx="10627">
                  <c:v>0.68518518518518501</c:v>
                </c:pt>
                <c:pt idx="10628">
                  <c:v>4.60558549730525E-2</c:v>
                </c:pt>
                <c:pt idx="10629">
                  <c:v>0.19411764705882301</c:v>
                </c:pt>
                <c:pt idx="10630">
                  <c:v>3.6689038031319898E-2</c:v>
                </c:pt>
                <c:pt idx="10631">
                  <c:v>6.8749999999999895E-2</c:v>
                </c:pt>
                <c:pt idx="10632">
                  <c:v>4.1111111111111001E-2</c:v>
                </c:pt>
                <c:pt idx="10633">
                  <c:v>0.18002219755826901</c:v>
                </c:pt>
                <c:pt idx="10634">
                  <c:v>0.14699898270600201</c:v>
                </c:pt>
                <c:pt idx="10635">
                  <c:v>-1.7885888034340901E-2</c:v>
                </c:pt>
                <c:pt idx="10636">
                  <c:v>1.35472972972973</c:v>
                </c:pt>
                <c:pt idx="10637">
                  <c:v>0.55194805194805197</c:v>
                </c:pt>
                <c:pt idx="10638">
                  <c:v>5.9265811587793003E-2</c:v>
                </c:pt>
                <c:pt idx="10639">
                  <c:v>-8.5000000000000006E-2</c:v>
                </c:pt>
                <c:pt idx="10640">
                  <c:v>-0.129303442754203</c:v>
                </c:pt>
                <c:pt idx="10641">
                  <c:v>-0.04</c:v>
                </c:pt>
                <c:pt idx="10642">
                  <c:v>0.193849021435228</c:v>
                </c:pt>
                <c:pt idx="10643">
                  <c:v>0.52291421856639297</c:v>
                </c:pt>
                <c:pt idx="10644">
                  <c:v>0.15115413253909199</c:v>
                </c:pt>
                <c:pt idx="10645">
                  <c:v>0.160474308300395</c:v>
                </c:pt>
                <c:pt idx="10646">
                  <c:v>0.38020618556701002</c:v>
                </c:pt>
                <c:pt idx="10647">
                  <c:v>9.1428571428571401E-2</c:v>
                </c:pt>
                <c:pt idx="10648">
                  <c:v>4.2857142857142802E-2</c:v>
                </c:pt>
                <c:pt idx="10649">
                  <c:v>7.8358208955223801E-2</c:v>
                </c:pt>
                <c:pt idx="10650">
                  <c:v>-6.3291139240506306E-2</c:v>
                </c:pt>
                <c:pt idx="10651">
                  <c:v>0.128846153846154</c:v>
                </c:pt>
                <c:pt idx="10652">
                  <c:v>-0.17647058823529399</c:v>
                </c:pt>
                <c:pt idx="10653">
                  <c:v>0.104009296920395</c:v>
                </c:pt>
                <c:pt idx="10654">
                  <c:v>0.37658674188998598</c:v>
                </c:pt>
                <c:pt idx="10655">
                  <c:v>1.2825495530509099E-2</c:v>
                </c:pt>
                <c:pt idx="10656">
                  <c:v>0.59163987138263696</c:v>
                </c:pt>
                <c:pt idx="10657">
                  <c:v>3.8188577222034399E-2</c:v>
                </c:pt>
                <c:pt idx="10658">
                  <c:v>0.37755102040816302</c:v>
                </c:pt>
                <c:pt idx="10659">
                  <c:v>6.4155901029121998E-2</c:v>
                </c:pt>
                <c:pt idx="10660">
                  <c:v>1.9841269841269799E-2</c:v>
                </c:pt>
                <c:pt idx="10661">
                  <c:v>6.5874363327674101E-2</c:v>
                </c:pt>
                <c:pt idx="10662">
                  <c:v>0.16323024054982799</c:v>
                </c:pt>
                <c:pt idx="10663">
                  <c:v>0.14373088685015301</c:v>
                </c:pt>
                <c:pt idx="10664">
                  <c:v>8.2998661311914301E-2</c:v>
                </c:pt>
                <c:pt idx="10665">
                  <c:v>0.25080385852089998</c:v>
                </c:pt>
                <c:pt idx="10666">
                  <c:v>-4.4875346260387902E-2</c:v>
                </c:pt>
                <c:pt idx="10667">
                  <c:v>0.13760217983651199</c:v>
                </c:pt>
                <c:pt idx="10668">
                  <c:v>0.19346405228758201</c:v>
                </c:pt>
                <c:pt idx="10669">
                  <c:v>0.116022099447514</c:v>
                </c:pt>
                <c:pt idx="10670">
                  <c:v>0.20415738678544901</c:v>
                </c:pt>
                <c:pt idx="10671">
                  <c:v>-1.3671875000000101E-2</c:v>
                </c:pt>
                <c:pt idx="10672">
                  <c:v>5.2348993288590599E-2</c:v>
                </c:pt>
                <c:pt idx="10673">
                  <c:v>0.24</c:v>
                </c:pt>
                <c:pt idx="10674">
                  <c:v>0.12725450901803601</c:v>
                </c:pt>
                <c:pt idx="10675">
                  <c:v>0.42873696407879502</c:v>
                </c:pt>
                <c:pt idx="10676">
                  <c:v>6.5173116089613098E-2</c:v>
                </c:pt>
                <c:pt idx="10677">
                  <c:v>0.17019987886129601</c:v>
                </c:pt>
                <c:pt idx="10678">
                  <c:v>0.23706176961602701</c:v>
                </c:pt>
                <c:pt idx="10679">
                  <c:v>3.4236804564907297E-2</c:v>
                </c:pt>
                <c:pt idx="10680">
                  <c:v>4.8951048951049E-2</c:v>
                </c:pt>
                <c:pt idx="10681">
                  <c:v>9.9814585908529194E-2</c:v>
                </c:pt>
                <c:pt idx="10682">
                  <c:v>3.1984074319840898E-2</c:v>
                </c:pt>
                <c:pt idx="10683">
                  <c:v>4.7346938775510203E-2</c:v>
                </c:pt>
                <c:pt idx="10684">
                  <c:v>0.151884278644842</c:v>
                </c:pt>
                <c:pt idx="10685">
                  <c:v>-9.2753623188405895E-2</c:v>
                </c:pt>
                <c:pt idx="10686">
                  <c:v>0.32624113475177302</c:v>
                </c:pt>
                <c:pt idx="10687">
                  <c:v>0.152941176470588</c:v>
                </c:pt>
                <c:pt idx="10688">
                  <c:v>0.194698795180723</c:v>
                </c:pt>
                <c:pt idx="10689">
                  <c:v>3.3383158943696999E-2</c:v>
                </c:pt>
                <c:pt idx="10690">
                  <c:v>0.27879874495741802</c:v>
                </c:pt>
                <c:pt idx="10691">
                  <c:v>0.32967032967033</c:v>
                </c:pt>
                <c:pt idx="10692">
                  <c:v>-6.8217054263565904E-2</c:v>
                </c:pt>
                <c:pt idx="10693">
                  <c:v>3.7974683544303701E-2</c:v>
                </c:pt>
                <c:pt idx="10694">
                  <c:v>0.10421836228287799</c:v>
                </c:pt>
                <c:pt idx="10695">
                  <c:v>6.6326530612244805E-2</c:v>
                </c:pt>
                <c:pt idx="10696">
                  <c:v>3.7878787878787099E-3</c:v>
                </c:pt>
                <c:pt idx="10697">
                  <c:v>-0.16</c:v>
                </c:pt>
                <c:pt idx="10698">
                  <c:v>0.27350427350427398</c:v>
                </c:pt>
                <c:pt idx="10699">
                  <c:v>5.5165144061841198E-2</c:v>
                </c:pt>
                <c:pt idx="10700">
                  <c:v>0.40816326530612201</c:v>
                </c:pt>
                <c:pt idx="10701">
                  <c:v>0.20516717325228001</c:v>
                </c:pt>
                <c:pt idx="10702">
                  <c:v>-5.10204081632653E-2</c:v>
                </c:pt>
                <c:pt idx="10703">
                  <c:v>5.3151100987092097E-3</c:v>
                </c:pt>
                <c:pt idx="10704">
                  <c:v>0.28726778432261002</c:v>
                </c:pt>
                <c:pt idx="10705">
                  <c:v>5.9294871794871799E-2</c:v>
                </c:pt>
                <c:pt idx="10706">
                  <c:v>0.38437978560489999</c:v>
                </c:pt>
                <c:pt idx="10707">
                  <c:v>6.1419354838709701E-2</c:v>
                </c:pt>
                <c:pt idx="10708">
                  <c:v>1.14603174603175</c:v>
                </c:pt>
                <c:pt idx="10709">
                  <c:v>-9.5238095238095302E-2</c:v>
                </c:pt>
                <c:pt idx="10710">
                  <c:v>0.25020644095788602</c:v>
                </c:pt>
                <c:pt idx="10711">
                  <c:v>-9.9352051835853106E-2</c:v>
                </c:pt>
                <c:pt idx="10712">
                  <c:v>7.6571428571428596E-2</c:v>
                </c:pt>
                <c:pt idx="10713">
                  <c:v>0.24544480171489799</c:v>
                </c:pt>
                <c:pt idx="10714">
                  <c:v>-0.10344827586206901</c:v>
                </c:pt>
                <c:pt idx="10715">
                  <c:v>1.2652027027027</c:v>
                </c:pt>
                <c:pt idx="10716">
                  <c:v>1.1764705882352801E-2</c:v>
                </c:pt>
                <c:pt idx="10717">
                  <c:v>0</c:v>
                </c:pt>
                <c:pt idx="10718">
                  <c:v>-0.103717026378897</c:v>
                </c:pt>
                <c:pt idx="10719">
                  <c:v>-4.4678055190538898E-2</c:v>
                </c:pt>
                <c:pt idx="10720">
                  <c:v>0.23648648648648599</c:v>
                </c:pt>
                <c:pt idx="10721">
                  <c:v>6.8767908309455505E-2</c:v>
                </c:pt>
                <c:pt idx="10722">
                  <c:v>0.43076923076923102</c:v>
                </c:pt>
                <c:pt idx="10723">
                  <c:v>0.21225983531564499</c:v>
                </c:pt>
                <c:pt idx="10724">
                  <c:v>-3.71110476734235E-3</c:v>
                </c:pt>
                <c:pt idx="10725">
                  <c:v>-4.1647804436396499E-2</c:v>
                </c:pt>
                <c:pt idx="10726">
                  <c:v>-0.10106382978723399</c:v>
                </c:pt>
                <c:pt idx="10727">
                  <c:v>0.34730538922155701</c:v>
                </c:pt>
                <c:pt idx="10728">
                  <c:v>0.18101545253863099</c:v>
                </c:pt>
                <c:pt idx="10729">
                  <c:v>4.76190476190477E-2</c:v>
                </c:pt>
                <c:pt idx="10730">
                  <c:v>0.209606986899563</c:v>
                </c:pt>
                <c:pt idx="10731">
                  <c:v>0.28926174496644302</c:v>
                </c:pt>
                <c:pt idx="10732">
                  <c:v>0.46279069767441899</c:v>
                </c:pt>
                <c:pt idx="10733">
                  <c:v>0.37853107344632803</c:v>
                </c:pt>
                <c:pt idx="10734">
                  <c:v>0.20071684587813601</c:v>
                </c:pt>
                <c:pt idx="10735">
                  <c:v>0.107569721115538</c:v>
                </c:pt>
                <c:pt idx="10736">
                  <c:v>0.22404371584699401</c:v>
                </c:pt>
                <c:pt idx="10737">
                  <c:v>0.48601662887377201</c:v>
                </c:pt>
                <c:pt idx="10738">
                  <c:v>0.11111111111111099</c:v>
                </c:pt>
                <c:pt idx="10739">
                  <c:v>0.33360323886639698</c:v>
                </c:pt>
                <c:pt idx="10740">
                  <c:v>0.16013071895424799</c:v>
                </c:pt>
                <c:pt idx="10741">
                  <c:v>0.32132132132132102</c:v>
                </c:pt>
                <c:pt idx="10742">
                  <c:v>0.184229390681004</c:v>
                </c:pt>
                <c:pt idx="10743">
                  <c:v>-0.13571428571428601</c:v>
                </c:pt>
                <c:pt idx="10744">
                  <c:v>0.55313351498637597</c:v>
                </c:pt>
                <c:pt idx="10745">
                  <c:v>0.27501970055161501</c:v>
                </c:pt>
                <c:pt idx="10746">
                  <c:v>6.5384615384615402E-2</c:v>
                </c:pt>
                <c:pt idx="10747">
                  <c:v>1.5511892450879E-2</c:v>
                </c:pt>
                <c:pt idx="10748">
                  <c:v>0.152</c:v>
                </c:pt>
                <c:pt idx="10749">
                  <c:v>6.09037328094304E-2</c:v>
                </c:pt>
                <c:pt idx="10750">
                  <c:v>9.48275862068967E-2</c:v>
                </c:pt>
                <c:pt idx="10751">
                  <c:v>0.141566265060241</c:v>
                </c:pt>
                <c:pt idx="10752">
                  <c:v>8.8719898605830495E-3</c:v>
                </c:pt>
                <c:pt idx="10753">
                  <c:v>1.3771186440678001E-2</c:v>
                </c:pt>
                <c:pt idx="10754">
                  <c:v>-5.43933054393307E-2</c:v>
                </c:pt>
                <c:pt idx="10755">
                  <c:v>0.27649769585253497</c:v>
                </c:pt>
                <c:pt idx="10756">
                  <c:v>8.0076263107721604E-2</c:v>
                </c:pt>
                <c:pt idx="10757">
                  <c:v>0.188</c:v>
                </c:pt>
                <c:pt idx="10758">
                  <c:v>0.39878234398782297</c:v>
                </c:pt>
                <c:pt idx="10759">
                  <c:v>-3.8461538461538498E-2</c:v>
                </c:pt>
                <c:pt idx="10760">
                  <c:v>0.20769230769230801</c:v>
                </c:pt>
                <c:pt idx="10761">
                  <c:v>-0.145303867403315</c:v>
                </c:pt>
                <c:pt idx="10762">
                  <c:v>3.8212815990593701E-2</c:v>
                </c:pt>
                <c:pt idx="10763">
                  <c:v>0.15297450424929199</c:v>
                </c:pt>
                <c:pt idx="10764">
                  <c:v>2.5570776255707899E-2</c:v>
                </c:pt>
                <c:pt idx="10765">
                  <c:v>2.8837209302325601E-2</c:v>
                </c:pt>
                <c:pt idx="10766">
                  <c:v>0.29145546705286002</c:v>
                </c:pt>
                <c:pt idx="10767">
                  <c:v>0.47766323024055002</c:v>
                </c:pt>
                <c:pt idx="10768">
                  <c:v>3.5797009896820303E-2</c:v>
                </c:pt>
                <c:pt idx="10769">
                  <c:v>0.389745817944819</c:v>
                </c:pt>
                <c:pt idx="10770">
                  <c:v>6.19047619047619E-2</c:v>
                </c:pt>
                <c:pt idx="10771">
                  <c:v>0.52796420581655501</c:v>
                </c:pt>
                <c:pt idx="10772">
                  <c:v>0.17152961980548201</c:v>
                </c:pt>
                <c:pt idx="10773">
                  <c:v>-6.4620355411954796E-3</c:v>
                </c:pt>
                <c:pt idx="10774">
                  <c:v>0.20586182833217001</c:v>
                </c:pt>
                <c:pt idx="10775">
                  <c:v>0.24811218985976299</c:v>
                </c:pt>
                <c:pt idx="10776">
                  <c:v>0.11421725239616599</c:v>
                </c:pt>
                <c:pt idx="10777">
                  <c:v>0.18120805369127499</c:v>
                </c:pt>
                <c:pt idx="10778">
                  <c:v>0.22639999999999999</c:v>
                </c:pt>
                <c:pt idx="10779">
                  <c:v>0.126640045636052</c:v>
                </c:pt>
                <c:pt idx="10780">
                  <c:v>0.144150943396226</c:v>
                </c:pt>
                <c:pt idx="10781">
                  <c:v>0.20288491690185001</c:v>
                </c:pt>
                <c:pt idx="10782">
                  <c:v>3.7510656436487599E-2</c:v>
                </c:pt>
                <c:pt idx="10783">
                  <c:v>-8.9989888776542001E-2</c:v>
                </c:pt>
                <c:pt idx="10784">
                  <c:v>9.54545454545455E-2</c:v>
                </c:pt>
                <c:pt idx="10785">
                  <c:v>0</c:v>
                </c:pt>
                <c:pt idx="10786">
                  <c:v>0.25652173913043502</c:v>
                </c:pt>
                <c:pt idx="10787">
                  <c:v>0.29696969696969699</c:v>
                </c:pt>
                <c:pt idx="10788">
                  <c:v>0.341772151898734</c:v>
                </c:pt>
                <c:pt idx="10789">
                  <c:v>0.115332428765265</c:v>
                </c:pt>
                <c:pt idx="10790">
                  <c:v>-9.2308859223300996E-2</c:v>
                </c:pt>
                <c:pt idx="10791">
                  <c:v>-0.233502538071066</c:v>
                </c:pt>
                <c:pt idx="10792">
                  <c:v>0.68852459016393497</c:v>
                </c:pt>
                <c:pt idx="10793">
                  <c:v>0.13399339933993401</c:v>
                </c:pt>
                <c:pt idx="10794">
                  <c:v>3.4267912772585597E-2</c:v>
                </c:pt>
                <c:pt idx="10795">
                  <c:v>9.4226327944572905E-2</c:v>
                </c:pt>
                <c:pt idx="10796">
                  <c:v>0.13698630136986301</c:v>
                </c:pt>
                <c:pt idx="10797">
                  <c:v>-0.11111111111111099</c:v>
                </c:pt>
                <c:pt idx="10798">
                  <c:v>0.18421052631578999</c:v>
                </c:pt>
                <c:pt idx="10799">
                  <c:v>4.7619047619047603E-2</c:v>
                </c:pt>
                <c:pt idx="10800">
                  <c:v>0.493103448275862</c:v>
                </c:pt>
                <c:pt idx="10801">
                  <c:v>0.04</c:v>
                </c:pt>
                <c:pt idx="10802">
                  <c:v>-4.2857142857143003E-2</c:v>
                </c:pt>
                <c:pt idx="10803">
                  <c:v>0.54530201342281903</c:v>
                </c:pt>
                <c:pt idx="10804">
                  <c:v>3.8785834738617297E-2</c:v>
                </c:pt>
                <c:pt idx="10805">
                  <c:v>0.307286673058485</c:v>
                </c:pt>
                <c:pt idx="10806">
                  <c:v>0.37524303305249501</c:v>
                </c:pt>
                <c:pt idx="10807">
                  <c:v>0.345646437994723</c:v>
                </c:pt>
                <c:pt idx="10808">
                  <c:v>0.30568356374807998</c:v>
                </c:pt>
                <c:pt idx="10809">
                  <c:v>0.99328859060402697</c:v>
                </c:pt>
                <c:pt idx="10810">
                  <c:v>-3.20512820512814E-3</c:v>
                </c:pt>
                <c:pt idx="10811">
                  <c:v>0.40410958904109601</c:v>
                </c:pt>
                <c:pt idx="10812">
                  <c:v>0.16740576496674101</c:v>
                </c:pt>
                <c:pt idx="10813">
                  <c:v>0.167692307692308</c:v>
                </c:pt>
                <c:pt idx="10814">
                  <c:v>0.34771573604060901</c:v>
                </c:pt>
                <c:pt idx="10815">
                  <c:v>0.36619718309859201</c:v>
                </c:pt>
                <c:pt idx="10816">
                  <c:v>1.0736944851147E-2</c:v>
                </c:pt>
                <c:pt idx="10817">
                  <c:v>0.103482587064677</c:v>
                </c:pt>
                <c:pt idx="10818">
                  <c:v>0.13750000000000001</c:v>
                </c:pt>
                <c:pt idx="10819">
                  <c:v>0.34659090909090901</c:v>
                </c:pt>
                <c:pt idx="10820">
                  <c:v>5.6019070321811498E-2</c:v>
                </c:pt>
                <c:pt idx="10821">
                  <c:v>2.9708222811671001E-2</c:v>
                </c:pt>
                <c:pt idx="10822">
                  <c:v>-0.17447495961227799</c:v>
                </c:pt>
                <c:pt idx="10823">
                  <c:v>0.23552123552123599</c:v>
                </c:pt>
                <c:pt idx="10824">
                  <c:v>-2.5730994152046899E-2</c:v>
                </c:pt>
                <c:pt idx="10825">
                  <c:v>0.26542056074766401</c:v>
                </c:pt>
                <c:pt idx="10826">
                  <c:v>0.12726098191214499</c:v>
                </c:pt>
                <c:pt idx="10827">
                  <c:v>0.227536231884058</c:v>
                </c:pt>
                <c:pt idx="10828">
                  <c:v>0.24657534246575299</c:v>
                </c:pt>
                <c:pt idx="10829">
                  <c:v>0.30485436893203899</c:v>
                </c:pt>
                <c:pt idx="10830">
                  <c:v>0.74769230769230799</c:v>
                </c:pt>
                <c:pt idx="10831">
                  <c:v>-0.162599396764464</c:v>
                </c:pt>
                <c:pt idx="10832">
                  <c:v>0.24183976261127599</c:v>
                </c:pt>
                <c:pt idx="10833">
                  <c:v>0.22731356693620799</c:v>
                </c:pt>
                <c:pt idx="10834">
                  <c:v>0.15260663507109001</c:v>
                </c:pt>
                <c:pt idx="10835">
                  <c:v>-0.13052631578947399</c:v>
                </c:pt>
                <c:pt idx="10836">
                  <c:v>0.111538461538462</c:v>
                </c:pt>
                <c:pt idx="10837">
                  <c:v>0.258872651356994</c:v>
                </c:pt>
                <c:pt idx="10838">
                  <c:v>0.20072115384615399</c:v>
                </c:pt>
                <c:pt idx="10839">
                  <c:v>0.34773662551440299</c:v>
                </c:pt>
                <c:pt idx="10840">
                  <c:v>0.16564885496183199</c:v>
                </c:pt>
                <c:pt idx="10841">
                  <c:v>0.25454545454545502</c:v>
                </c:pt>
                <c:pt idx="10842">
                  <c:v>2.7993779160186701E-2</c:v>
                </c:pt>
                <c:pt idx="10843">
                  <c:v>0.24069478908188599</c:v>
                </c:pt>
                <c:pt idx="10844">
                  <c:v>0.16745283018867901</c:v>
                </c:pt>
                <c:pt idx="10845">
                  <c:v>5.0409577819785903E-2</c:v>
                </c:pt>
                <c:pt idx="10846">
                  <c:v>0.38745387453874502</c:v>
                </c:pt>
                <c:pt idx="10847">
                  <c:v>5.0308914386584302E-2</c:v>
                </c:pt>
                <c:pt idx="10848">
                  <c:v>0.13161465400271399</c:v>
                </c:pt>
                <c:pt idx="10849">
                  <c:v>0.81308411214953302</c:v>
                </c:pt>
                <c:pt idx="10850">
                  <c:v>1.3071895424836299E-3</c:v>
                </c:pt>
                <c:pt idx="10851">
                  <c:v>0.24564459930313601</c:v>
                </c:pt>
                <c:pt idx="10852">
                  <c:v>0.188811188811189</c:v>
                </c:pt>
                <c:pt idx="10853">
                  <c:v>-9.8088956536445199E-2</c:v>
                </c:pt>
                <c:pt idx="10854">
                  <c:v>7.5757575757575801E-2</c:v>
                </c:pt>
                <c:pt idx="10855">
                  <c:v>0.17084282460136699</c:v>
                </c:pt>
                <c:pt idx="10856">
                  <c:v>-0.107142857142857</c:v>
                </c:pt>
                <c:pt idx="10857">
                  <c:v>0.63383838383838398</c:v>
                </c:pt>
                <c:pt idx="10858">
                  <c:v>0.46886446886446898</c:v>
                </c:pt>
                <c:pt idx="10859">
                  <c:v>1.5521064301552E-2</c:v>
                </c:pt>
                <c:pt idx="10860">
                  <c:v>0.34247311827957</c:v>
                </c:pt>
                <c:pt idx="10861">
                  <c:v>0.70712401055409002</c:v>
                </c:pt>
                <c:pt idx="10862">
                  <c:v>0</c:v>
                </c:pt>
                <c:pt idx="10863">
                  <c:v>3.9647577092511002E-2</c:v>
                </c:pt>
                <c:pt idx="10864">
                  <c:v>0.51118077324973898</c:v>
                </c:pt>
                <c:pt idx="10865">
                  <c:v>0.17125382262996899</c:v>
                </c:pt>
                <c:pt idx="10866">
                  <c:v>0.371282051282051</c:v>
                </c:pt>
                <c:pt idx="10867">
                  <c:v>0.308370044052864</c:v>
                </c:pt>
                <c:pt idx="10868">
                  <c:v>-9.5321127579192005E-2</c:v>
                </c:pt>
                <c:pt idx="10869">
                  <c:v>0.15476190476190499</c:v>
                </c:pt>
                <c:pt idx="10870">
                  <c:v>0.107560405300078</c:v>
                </c:pt>
                <c:pt idx="10871">
                  <c:v>7.3076923076922998E-2</c:v>
                </c:pt>
                <c:pt idx="10872">
                  <c:v>0.139240506329114</c:v>
                </c:pt>
                <c:pt idx="10873">
                  <c:v>0.63887565507384503</c:v>
                </c:pt>
                <c:pt idx="10874">
                  <c:v>4.1486603284356098E-2</c:v>
                </c:pt>
                <c:pt idx="10875">
                  <c:v>0.19555873925501399</c:v>
                </c:pt>
                <c:pt idx="10876">
                  <c:v>0.14719954967633</c:v>
                </c:pt>
                <c:pt idx="10877">
                  <c:v>0.11729452054794499</c:v>
                </c:pt>
                <c:pt idx="10878">
                  <c:v>0.37164750957854398</c:v>
                </c:pt>
                <c:pt idx="10879">
                  <c:v>0.70121951219512202</c:v>
                </c:pt>
                <c:pt idx="10880">
                  <c:v>0.240013097576948</c:v>
                </c:pt>
                <c:pt idx="10881">
                  <c:v>0.10078878177037701</c:v>
                </c:pt>
                <c:pt idx="10882">
                  <c:v>0.13636363636363599</c:v>
                </c:pt>
                <c:pt idx="10883">
                  <c:v>0.20974289580514199</c:v>
                </c:pt>
                <c:pt idx="10884">
                  <c:v>0.71428571428571397</c:v>
                </c:pt>
                <c:pt idx="10885">
                  <c:v>0.18587360594795499</c:v>
                </c:pt>
                <c:pt idx="10886">
                  <c:v>0.45348837209302301</c:v>
                </c:pt>
                <c:pt idx="10887">
                  <c:v>-2.5641025641025599E-2</c:v>
                </c:pt>
                <c:pt idx="10888">
                  <c:v>-9.7254901960784304E-2</c:v>
                </c:pt>
                <c:pt idx="10889">
                  <c:v>8.1339712918660406E-2</c:v>
                </c:pt>
                <c:pt idx="10890">
                  <c:v>-7.3373918615828204E-2</c:v>
                </c:pt>
                <c:pt idx="10891">
                  <c:v>9.1623036649214701E-2</c:v>
                </c:pt>
                <c:pt idx="10892">
                  <c:v>0</c:v>
                </c:pt>
                <c:pt idx="10893">
                  <c:v>0.25833333333333303</c:v>
                </c:pt>
                <c:pt idx="10894">
                  <c:v>0.15433070866141699</c:v>
                </c:pt>
                <c:pt idx="10895">
                  <c:v>0.40762463343108502</c:v>
                </c:pt>
                <c:pt idx="10896">
                  <c:v>0.47892074198988199</c:v>
                </c:pt>
                <c:pt idx="10897">
                  <c:v>0.15372670807453401</c:v>
                </c:pt>
                <c:pt idx="10898">
                  <c:v>8.4145261293179896E-2</c:v>
                </c:pt>
                <c:pt idx="10899">
                  <c:v>-0.12</c:v>
                </c:pt>
                <c:pt idx="10900">
                  <c:v>3.4274193548387101E-2</c:v>
                </c:pt>
                <c:pt idx="10901">
                  <c:v>-3.3733562035448798E-2</c:v>
                </c:pt>
                <c:pt idx="10902">
                  <c:v>0.539047619047619</c:v>
                </c:pt>
                <c:pt idx="10903">
                  <c:v>-0.25581395348837199</c:v>
                </c:pt>
                <c:pt idx="10904">
                  <c:v>6.6914498141264003E-2</c:v>
                </c:pt>
                <c:pt idx="10905">
                  <c:v>2.25718194254446E-2</c:v>
                </c:pt>
                <c:pt idx="10906">
                  <c:v>0.113790504898267</c:v>
                </c:pt>
                <c:pt idx="10907">
                  <c:v>7.4074074074074001E-2</c:v>
                </c:pt>
                <c:pt idx="10908">
                  <c:v>0.37724550898203602</c:v>
                </c:pt>
                <c:pt idx="10909">
                  <c:v>0.44214487300094102</c:v>
                </c:pt>
                <c:pt idx="10910">
                  <c:v>-2.4390243902439001E-2</c:v>
                </c:pt>
                <c:pt idx="10911">
                  <c:v>0.20857473928157599</c:v>
                </c:pt>
                <c:pt idx="10912">
                  <c:v>-2.04248366013072E-2</c:v>
                </c:pt>
                <c:pt idx="10913">
                  <c:v>0.148391332895601</c:v>
                </c:pt>
                <c:pt idx="10914">
                  <c:v>5.8823529411764601E-2</c:v>
                </c:pt>
                <c:pt idx="10915">
                  <c:v>6.4303380049464107E-2</c:v>
                </c:pt>
                <c:pt idx="10916">
                  <c:v>0.77828054298642502</c:v>
                </c:pt>
                <c:pt idx="10917">
                  <c:v>9.9491487950476003E-3</c:v>
                </c:pt>
                <c:pt idx="10918">
                  <c:v>0.78940397350993396</c:v>
                </c:pt>
                <c:pt idx="10919">
                  <c:v>-4.7368421052631497E-2</c:v>
                </c:pt>
                <c:pt idx="10920">
                  <c:v>-2.3427866831072699E-2</c:v>
                </c:pt>
                <c:pt idx="10921">
                  <c:v>0.31111111111111101</c:v>
                </c:pt>
                <c:pt idx="10922">
                  <c:v>0.180904522613065</c:v>
                </c:pt>
                <c:pt idx="10923">
                  <c:v>4.5689312673817997E-2</c:v>
                </c:pt>
                <c:pt idx="10924">
                  <c:v>2.0040080160320202E-3</c:v>
                </c:pt>
                <c:pt idx="10925">
                  <c:v>-9.0243902439024304E-2</c:v>
                </c:pt>
                <c:pt idx="10926">
                  <c:v>0.27166276346604201</c:v>
                </c:pt>
                <c:pt idx="10927">
                  <c:v>0.149458906112898</c:v>
                </c:pt>
                <c:pt idx="10928">
                  <c:v>-0.167224080267559</c:v>
                </c:pt>
                <c:pt idx="10929">
                  <c:v>0.98969072164948402</c:v>
                </c:pt>
                <c:pt idx="10930">
                  <c:v>0.199367088607595</c:v>
                </c:pt>
                <c:pt idx="10931">
                  <c:v>0.31954887218045103</c:v>
                </c:pt>
                <c:pt idx="10932">
                  <c:v>2.25806451612903E-2</c:v>
                </c:pt>
                <c:pt idx="10933">
                  <c:v>0.41415929203539797</c:v>
                </c:pt>
                <c:pt idx="10934">
                  <c:v>0.14942528735632199</c:v>
                </c:pt>
                <c:pt idx="10935">
                  <c:v>-7.1428571428571201E-3</c:v>
                </c:pt>
                <c:pt idx="10936">
                  <c:v>5.9742023082145199E-2</c:v>
                </c:pt>
                <c:pt idx="10937">
                  <c:v>0.432989690721649</c:v>
                </c:pt>
                <c:pt idx="10938">
                  <c:v>-5.4518297236743903E-2</c:v>
                </c:pt>
                <c:pt idx="10939">
                  <c:v>2.6086956521739198E-2</c:v>
                </c:pt>
                <c:pt idx="10940">
                  <c:v>0.37750172532781201</c:v>
                </c:pt>
                <c:pt idx="10941">
                  <c:v>0.20820668693009101</c:v>
                </c:pt>
                <c:pt idx="10942">
                  <c:v>0.153932584269663</c:v>
                </c:pt>
                <c:pt idx="10943">
                  <c:v>0.23873873873873899</c:v>
                </c:pt>
                <c:pt idx="10944">
                  <c:v>0.20777027027027001</c:v>
                </c:pt>
                <c:pt idx="10945">
                  <c:v>0.51006711409395999</c:v>
                </c:pt>
                <c:pt idx="10946">
                  <c:v>1.3063357282821399E-3</c:v>
                </c:pt>
                <c:pt idx="10947">
                  <c:v>6.8381855111712894E-2</c:v>
                </c:pt>
                <c:pt idx="10948">
                  <c:v>-0.20833333333333301</c:v>
                </c:pt>
                <c:pt idx="10949">
                  <c:v>-0.14775239498894599</c:v>
                </c:pt>
                <c:pt idx="10950">
                  <c:v>-9.5419847328244295E-2</c:v>
                </c:pt>
                <c:pt idx="10951">
                  <c:v>1.1300813008130099</c:v>
                </c:pt>
                <c:pt idx="10952">
                  <c:v>0.35427574171029702</c:v>
                </c:pt>
                <c:pt idx="10953">
                  <c:v>-3.9460020768432101E-2</c:v>
                </c:pt>
                <c:pt idx="10954">
                  <c:v>9.7312326227988993E-2</c:v>
                </c:pt>
                <c:pt idx="10955">
                  <c:v>5.8744091829844601E-2</c:v>
                </c:pt>
                <c:pt idx="10956">
                  <c:v>1.0935672514619901</c:v>
                </c:pt>
                <c:pt idx="10957">
                  <c:v>1.6317016317016399E-3</c:v>
                </c:pt>
                <c:pt idx="10958">
                  <c:v>0.48344370860927199</c:v>
                </c:pt>
                <c:pt idx="10959">
                  <c:v>-0.22</c:v>
                </c:pt>
                <c:pt idx="10960">
                  <c:v>2.4879060124395301E-2</c:v>
                </c:pt>
                <c:pt idx="10961">
                  <c:v>-1.11779879621669E-2</c:v>
                </c:pt>
                <c:pt idx="10962">
                  <c:v>-9.7799511002445091E-3</c:v>
                </c:pt>
                <c:pt idx="10963">
                  <c:v>0.34833659491193703</c:v>
                </c:pt>
                <c:pt idx="10964">
                  <c:v>0.21065989847715699</c:v>
                </c:pt>
                <c:pt idx="10965">
                  <c:v>8.08791208791209E-2</c:v>
                </c:pt>
                <c:pt idx="10966">
                  <c:v>3.01302931596092E-2</c:v>
                </c:pt>
                <c:pt idx="10967">
                  <c:v>0.25824175824175799</c:v>
                </c:pt>
                <c:pt idx="10968">
                  <c:v>0.42857142857142899</c:v>
                </c:pt>
                <c:pt idx="10969">
                  <c:v>6.1249999999999999E-2</c:v>
                </c:pt>
                <c:pt idx="10970">
                  <c:v>0.18151260504201699</c:v>
                </c:pt>
                <c:pt idx="10971">
                  <c:v>0.14000000000000001</c:v>
                </c:pt>
                <c:pt idx="10972">
                  <c:v>-0.23602484472049701</c:v>
                </c:pt>
                <c:pt idx="10973">
                  <c:v>8.5825747724317197E-2</c:v>
                </c:pt>
                <c:pt idx="10974">
                  <c:v>0.14374999999999999</c:v>
                </c:pt>
                <c:pt idx="10975">
                  <c:v>0.238805970149254</c:v>
                </c:pt>
                <c:pt idx="10976">
                  <c:v>0.44514106583072099</c:v>
                </c:pt>
                <c:pt idx="10977">
                  <c:v>0.13466042154566801</c:v>
                </c:pt>
                <c:pt idx="10978">
                  <c:v>4.5850261172373702E-2</c:v>
                </c:pt>
                <c:pt idx="10979">
                  <c:v>0.44141145139813598</c:v>
                </c:pt>
                <c:pt idx="10980">
                  <c:v>0.47537395111273301</c:v>
                </c:pt>
                <c:pt idx="10981">
                  <c:v>0.23346303501945501</c:v>
                </c:pt>
                <c:pt idx="10982">
                  <c:v>0.131760644418872</c:v>
                </c:pt>
                <c:pt idx="10983">
                  <c:v>0.11111111111111099</c:v>
                </c:pt>
                <c:pt idx="10984">
                  <c:v>0.37367993501218499</c:v>
                </c:pt>
                <c:pt idx="10985">
                  <c:v>-0.14218749999999999</c:v>
                </c:pt>
                <c:pt idx="10986">
                  <c:v>-0.377155781735934</c:v>
                </c:pt>
                <c:pt idx="10987">
                  <c:v>0.450830140485313</c:v>
                </c:pt>
                <c:pt idx="10988">
                  <c:v>-1.9230769230769201E-2</c:v>
                </c:pt>
                <c:pt idx="10989">
                  <c:v>5.5118110236220499E-2</c:v>
                </c:pt>
                <c:pt idx="10990">
                  <c:v>-2.03303684879289E-2</c:v>
                </c:pt>
                <c:pt idx="10991">
                  <c:v>0.57658959537572296</c:v>
                </c:pt>
                <c:pt idx="10992">
                  <c:v>0.41242362525458198</c:v>
                </c:pt>
                <c:pt idx="10993">
                  <c:v>0.53846153846153799</c:v>
                </c:pt>
                <c:pt idx="10994">
                  <c:v>0.05</c:v>
                </c:pt>
                <c:pt idx="10995">
                  <c:v>-0.5654296875</c:v>
                </c:pt>
                <c:pt idx="10996">
                  <c:v>-8.0530554239696007E-3</c:v>
                </c:pt>
                <c:pt idx="10997">
                  <c:v>0.21681415929203601</c:v>
                </c:pt>
                <c:pt idx="10998">
                  <c:v>0.11111111111111099</c:v>
                </c:pt>
                <c:pt idx="10999">
                  <c:v>0.15702479338843001</c:v>
                </c:pt>
                <c:pt idx="11000">
                  <c:v>0.200956937799043</c:v>
                </c:pt>
                <c:pt idx="11001">
                  <c:v>0.21568627450980399</c:v>
                </c:pt>
                <c:pt idx="11002">
                  <c:v>0.34391711229946498</c:v>
                </c:pt>
                <c:pt idx="11003">
                  <c:v>7.0450097847358006E-2</c:v>
                </c:pt>
                <c:pt idx="11004">
                  <c:v>-1.2479201331114799E-2</c:v>
                </c:pt>
                <c:pt idx="11005">
                  <c:v>0.480392156862745</c:v>
                </c:pt>
                <c:pt idx="11006">
                  <c:v>0.37023593466424698</c:v>
                </c:pt>
                <c:pt idx="11007">
                  <c:v>0.69849246231155804</c:v>
                </c:pt>
                <c:pt idx="11008">
                  <c:v>6.6731612274719798E-2</c:v>
                </c:pt>
                <c:pt idx="11009">
                  <c:v>8.0968858131487895E-2</c:v>
                </c:pt>
                <c:pt idx="11010">
                  <c:v>-4.4129891756869197E-2</c:v>
                </c:pt>
                <c:pt idx="11011">
                  <c:v>0.34953271028037403</c:v>
                </c:pt>
                <c:pt idx="11012">
                  <c:v>8.5459183673469399E-2</c:v>
                </c:pt>
                <c:pt idx="11013">
                  <c:v>0.54958677685950397</c:v>
                </c:pt>
                <c:pt idx="11014">
                  <c:v>9.0604026845637606E-2</c:v>
                </c:pt>
                <c:pt idx="11015">
                  <c:v>6.17110799438991E-2</c:v>
                </c:pt>
                <c:pt idx="11016">
                  <c:v>0.39899465912660997</c:v>
                </c:pt>
                <c:pt idx="11017">
                  <c:v>0.50920810313075504</c:v>
                </c:pt>
                <c:pt idx="11018">
                  <c:v>2.3972602739726099E-2</c:v>
                </c:pt>
                <c:pt idx="11019">
                  <c:v>0.163080760835672</c:v>
                </c:pt>
                <c:pt idx="11020">
                  <c:v>-6.5093927479248706E-2</c:v>
                </c:pt>
                <c:pt idx="11021">
                  <c:v>-4.1666666666665799E-3</c:v>
                </c:pt>
                <c:pt idx="11022">
                  <c:v>-7.4034902168165304E-3</c:v>
                </c:pt>
                <c:pt idx="11023">
                  <c:v>-4.3057996485061499E-2</c:v>
                </c:pt>
                <c:pt idx="11024">
                  <c:v>-8.3449235048678794E-2</c:v>
                </c:pt>
                <c:pt idx="11025">
                  <c:v>9.6000000000000099E-2</c:v>
                </c:pt>
                <c:pt idx="11026">
                  <c:v>0.12700729927007301</c:v>
                </c:pt>
                <c:pt idx="11027">
                  <c:v>0.123893805309735</c:v>
                </c:pt>
                <c:pt idx="11028">
                  <c:v>0.222423146473779</c:v>
                </c:pt>
                <c:pt idx="11029">
                  <c:v>0.27953890489913502</c:v>
                </c:pt>
                <c:pt idx="11030">
                  <c:v>-0.22448979591836701</c:v>
                </c:pt>
                <c:pt idx="11031">
                  <c:v>0.24398460057747801</c:v>
                </c:pt>
                <c:pt idx="11032">
                  <c:v>0.244087460954931</c:v>
                </c:pt>
                <c:pt idx="11033">
                  <c:v>0.27272727272727298</c:v>
                </c:pt>
                <c:pt idx="11034">
                  <c:v>0.129110840438489</c:v>
                </c:pt>
                <c:pt idx="11035">
                  <c:v>0.28888888888888897</c:v>
                </c:pt>
                <c:pt idx="11036">
                  <c:v>8.1384755542058901E-2</c:v>
                </c:pt>
                <c:pt idx="11037">
                  <c:v>-2.4911032028469601E-2</c:v>
                </c:pt>
                <c:pt idx="11038">
                  <c:v>-6.0312331717824498E-2</c:v>
                </c:pt>
                <c:pt idx="11039">
                  <c:v>0.26863572433192701</c:v>
                </c:pt>
                <c:pt idx="11040">
                  <c:v>8.9320388349514598E-2</c:v>
                </c:pt>
                <c:pt idx="11041">
                  <c:v>-2.3255813953488299E-2</c:v>
                </c:pt>
                <c:pt idx="11042">
                  <c:v>-2.6362038664323299E-2</c:v>
                </c:pt>
                <c:pt idx="11043">
                  <c:v>0</c:v>
                </c:pt>
                <c:pt idx="11044">
                  <c:v>0.29299913569576502</c:v>
                </c:pt>
                <c:pt idx="11045">
                  <c:v>1.22222222222222E-2</c:v>
                </c:pt>
                <c:pt idx="11046">
                  <c:v>0.10554182845040599</c:v>
                </c:pt>
                <c:pt idx="11047">
                  <c:v>-0.12816691505216099</c:v>
                </c:pt>
                <c:pt idx="11048">
                  <c:v>9.1617933723196807E-2</c:v>
                </c:pt>
                <c:pt idx="11049">
                  <c:v>2.7128862094951099E-2</c:v>
                </c:pt>
                <c:pt idx="11050">
                  <c:v>0.34759358288769998</c:v>
                </c:pt>
                <c:pt idx="11051">
                  <c:v>-0.34348561759729301</c:v>
                </c:pt>
                <c:pt idx="11052">
                  <c:v>-0.146666666666667</c:v>
                </c:pt>
                <c:pt idx="11053">
                  <c:v>0.151624548736462</c:v>
                </c:pt>
                <c:pt idx="11054">
                  <c:v>8.38831291234685E-2</c:v>
                </c:pt>
                <c:pt idx="11055">
                  <c:v>1.0197628458498</c:v>
                </c:pt>
                <c:pt idx="11056">
                  <c:v>7.9136690647481994E-2</c:v>
                </c:pt>
                <c:pt idx="11057">
                  <c:v>0.121325494388028</c:v>
                </c:pt>
                <c:pt idx="11058">
                  <c:v>0.25</c:v>
                </c:pt>
                <c:pt idx="11059">
                  <c:v>0.19311193111931099</c:v>
                </c:pt>
                <c:pt idx="11060">
                  <c:v>0.224852071005917</c:v>
                </c:pt>
                <c:pt idx="11061">
                  <c:v>0.69750000000000001</c:v>
                </c:pt>
                <c:pt idx="11062">
                  <c:v>0.105932203389831</c:v>
                </c:pt>
                <c:pt idx="11063">
                  <c:v>-4.0476190476190499E-2</c:v>
                </c:pt>
                <c:pt idx="11064">
                  <c:v>0.55196304849884503</c:v>
                </c:pt>
                <c:pt idx="11065">
                  <c:v>0.476190476190476</c:v>
                </c:pt>
                <c:pt idx="11066">
                  <c:v>0.19459459459459499</c:v>
                </c:pt>
                <c:pt idx="11067">
                  <c:v>0.16666666666666699</c:v>
                </c:pt>
                <c:pt idx="11068">
                  <c:v>-0.18541996830427901</c:v>
                </c:pt>
                <c:pt idx="11069">
                  <c:v>1.2891344383057101E-2</c:v>
                </c:pt>
                <c:pt idx="11070">
                  <c:v>1.43540669856461E-2</c:v>
                </c:pt>
                <c:pt idx="11071">
                  <c:v>-1.35048231511255E-2</c:v>
                </c:pt>
                <c:pt idx="11072">
                  <c:v>0.373619233268356</c:v>
                </c:pt>
                <c:pt idx="11073">
                  <c:v>0.336080586080586</c:v>
                </c:pt>
                <c:pt idx="11074">
                  <c:v>0.24653739612188399</c:v>
                </c:pt>
                <c:pt idx="11075">
                  <c:v>0.20811287477954099</c:v>
                </c:pt>
                <c:pt idx="11076">
                  <c:v>0.14878892733564</c:v>
                </c:pt>
                <c:pt idx="11077">
                  <c:v>4.43311102393096E-2</c:v>
                </c:pt>
                <c:pt idx="11078">
                  <c:v>7.9310344827586199E-2</c:v>
                </c:pt>
                <c:pt idx="11079">
                  <c:v>-1.6094875052943599E-2</c:v>
                </c:pt>
                <c:pt idx="11080">
                  <c:v>0.20481927710843401</c:v>
                </c:pt>
                <c:pt idx="11081">
                  <c:v>0.42843419788664699</c:v>
                </c:pt>
                <c:pt idx="11082">
                  <c:v>0.28075970272502099</c:v>
                </c:pt>
                <c:pt idx="11083">
                  <c:v>-8.4005869405722799E-2</c:v>
                </c:pt>
                <c:pt idx="11084">
                  <c:v>-5.5555555555555601E-2</c:v>
                </c:pt>
                <c:pt idx="11085">
                  <c:v>0.19001218026796601</c:v>
                </c:pt>
                <c:pt idx="11086">
                  <c:v>0.23116691285081301</c:v>
                </c:pt>
                <c:pt idx="11087">
                  <c:v>-5.2105263157894703E-2</c:v>
                </c:pt>
                <c:pt idx="11088">
                  <c:v>0.506493506493506</c:v>
                </c:pt>
                <c:pt idx="11089">
                  <c:v>0.6</c:v>
                </c:pt>
                <c:pt idx="11090">
                  <c:v>0.12840043525571301</c:v>
                </c:pt>
                <c:pt idx="11091">
                  <c:v>0.17616126205083299</c:v>
                </c:pt>
                <c:pt idx="11092">
                  <c:v>-6.3424947145877299E-3</c:v>
                </c:pt>
                <c:pt idx="11093">
                  <c:v>9.7591888466413201E-2</c:v>
                </c:pt>
                <c:pt idx="11094">
                  <c:v>0.11135490948985199</c:v>
                </c:pt>
                <c:pt idx="11095">
                  <c:v>8.6124401913875603E-2</c:v>
                </c:pt>
                <c:pt idx="11096">
                  <c:v>0.197932053175775</c:v>
                </c:pt>
                <c:pt idx="11097">
                  <c:v>0.17835178351783501</c:v>
                </c:pt>
                <c:pt idx="11098">
                  <c:v>-5.8797327394209398E-2</c:v>
                </c:pt>
                <c:pt idx="11099">
                  <c:v>4.1996348143639797E-2</c:v>
                </c:pt>
                <c:pt idx="11100">
                  <c:v>0.23857868020304601</c:v>
                </c:pt>
                <c:pt idx="11101">
                  <c:v>2.7293404094010699E-2</c:v>
                </c:pt>
                <c:pt idx="11102">
                  <c:v>0.50367107195300997</c:v>
                </c:pt>
                <c:pt idx="11103">
                  <c:v>-0.13800000000000001</c:v>
                </c:pt>
                <c:pt idx="11104">
                  <c:v>3.78787878787884E-3</c:v>
                </c:pt>
                <c:pt idx="11105">
                  <c:v>-5.4945054945055E-2</c:v>
                </c:pt>
                <c:pt idx="11106">
                  <c:v>0.25454545454545502</c:v>
                </c:pt>
                <c:pt idx="11107">
                  <c:v>4.7942754919499099E-2</c:v>
                </c:pt>
                <c:pt idx="11108">
                  <c:v>2.69360269360268E-2</c:v>
                </c:pt>
                <c:pt idx="11109">
                  <c:v>0.274914089347079</c:v>
                </c:pt>
                <c:pt idx="11110">
                  <c:v>-8.0833333333333396E-2</c:v>
                </c:pt>
                <c:pt idx="11111">
                  <c:v>0.17230008244023101</c:v>
                </c:pt>
                <c:pt idx="11112">
                  <c:v>0.20568927789934299</c:v>
                </c:pt>
                <c:pt idx="11113">
                  <c:v>-3.7131338849989398E-2</c:v>
                </c:pt>
                <c:pt idx="11114">
                  <c:v>-0.13934426229508201</c:v>
                </c:pt>
                <c:pt idx="11115">
                  <c:v>-5.1724137931034503E-2</c:v>
                </c:pt>
                <c:pt idx="11116">
                  <c:v>0.11330512458862201</c:v>
                </c:pt>
                <c:pt idx="11117">
                  <c:v>5.2631578947368397E-2</c:v>
                </c:pt>
                <c:pt idx="11118">
                  <c:v>0.304566702624955</c:v>
                </c:pt>
                <c:pt idx="11119">
                  <c:v>3.9908256880734003E-2</c:v>
                </c:pt>
                <c:pt idx="11120">
                  <c:v>0.144495412844037</c:v>
                </c:pt>
                <c:pt idx="11121">
                  <c:v>-9.5238095238095205E-2</c:v>
                </c:pt>
                <c:pt idx="11122">
                  <c:v>0.251034482758621</c:v>
                </c:pt>
                <c:pt idx="11123">
                  <c:v>3.8945233265720101E-2</c:v>
                </c:pt>
                <c:pt idx="11124">
                  <c:v>0.15648854961832001</c:v>
                </c:pt>
                <c:pt idx="11125">
                  <c:v>6.9013112491373402E-2</c:v>
                </c:pt>
                <c:pt idx="11126">
                  <c:v>0.101587301587302</c:v>
                </c:pt>
                <c:pt idx="11127">
                  <c:v>6.4638783269961905E-2</c:v>
                </c:pt>
                <c:pt idx="11128">
                  <c:v>6.5217391304347797E-2</c:v>
                </c:pt>
                <c:pt idx="11129">
                  <c:v>0.14000000000000001</c:v>
                </c:pt>
                <c:pt idx="11130">
                  <c:v>0.20523415977961401</c:v>
                </c:pt>
                <c:pt idx="11131">
                  <c:v>4.2735042735043702E-3</c:v>
                </c:pt>
                <c:pt idx="11132">
                  <c:v>0.109813084112149</c:v>
                </c:pt>
                <c:pt idx="11133">
                  <c:v>-0.102625298329356</c:v>
                </c:pt>
                <c:pt idx="11134">
                  <c:v>-8.5784313725490603E-3</c:v>
                </c:pt>
                <c:pt idx="11135">
                  <c:v>-0.16019417475728201</c:v>
                </c:pt>
                <c:pt idx="11136">
                  <c:v>1.9409623938536201E-2</c:v>
                </c:pt>
                <c:pt idx="11137">
                  <c:v>0.16048144433299899</c:v>
                </c:pt>
                <c:pt idx="11138">
                  <c:v>0.33676092544987102</c:v>
                </c:pt>
                <c:pt idx="11139">
                  <c:v>0.30856219709208399</c:v>
                </c:pt>
                <c:pt idx="11140">
                  <c:v>-0.218934911242604</c:v>
                </c:pt>
                <c:pt idx="11141">
                  <c:v>0.90666666666666695</c:v>
                </c:pt>
                <c:pt idx="11142">
                  <c:v>-0.13043478260869601</c:v>
                </c:pt>
                <c:pt idx="11143">
                  <c:v>0.25686813186813201</c:v>
                </c:pt>
                <c:pt idx="11144">
                  <c:v>0.28796561604584497</c:v>
                </c:pt>
                <c:pt idx="11145">
                  <c:v>-0.29946524064171098</c:v>
                </c:pt>
                <c:pt idx="11146">
                  <c:v>-7.7079796264855699E-2</c:v>
                </c:pt>
                <c:pt idx="11147">
                  <c:v>8.6206896551724102E-2</c:v>
                </c:pt>
                <c:pt idx="11148">
                  <c:v>0.39</c:v>
                </c:pt>
                <c:pt idx="11149">
                  <c:v>0.24545454545454601</c:v>
                </c:pt>
                <c:pt idx="11150">
                  <c:v>0.17864476386037001</c:v>
                </c:pt>
                <c:pt idx="11151">
                  <c:v>3.1249999999999899E-2</c:v>
                </c:pt>
                <c:pt idx="11152">
                  <c:v>0.10933660933660901</c:v>
                </c:pt>
                <c:pt idx="11153">
                  <c:v>5.5855855855855799E-2</c:v>
                </c:pt>
                <c:pt idx="11154">
                  <c:v>0.180781758957655</c:v>
                </c:pt>
                <c:pt idx="11155">
                  <c:v>0.14577259475218701</c:v>
                </c:pt>
                <c:pt idx="11156">
                  <c:v>8.3222664895971493E-3</c:v>
                </c:pt>
                <c:pt idx="11157">
                  <c:v>0.36635446685878997</c:v>
                </c:pt>
                <c:pt idx="11158">
                  <c:v>0.2</c:v>
                </c:pt>
                <c:pt idx="11159">
                  <c:v>0.26881720430107497</c:v>
                </c:pt>
                <c:pt idx="11160">
                  <c:v>5.5855855855855799E-2</c:v>
                </c:pt>
                <c:pt idx="11161">
                  <c:v>0.24183006535947699</c:v>
                </c:pt>
                <c:pt idx="11162">
                  <c:v>0.207753479125248</c:v>
                </c:pt>
                <c:pt idx="11163">
                  <c:v>0.21808740804846399</c:v>
                </c:pt>
                <c:pt idx="11164">
                  <c:v>-6.72866520787746E-2</c:v>
                </c:pt>
                <c:pt idx="11165">
                  <c:v>-3.8709677419354799E-2</c:v>
                </c:pt>
                <c:pt idx="11166">
                  <c:v>-0.25299890948745901</c:v>
                </c:pt>
                <c:pt idx="11167">
                  <c:v>8.8607594936708806E-2</c:v>
                </c:pt>
                <c:pt idx="11168">
                  <c:v>-7.1684587813620096E-2</c:v>
                </c:pt>
                <c:pt idx="11169">
                  <c:v>1.05876124933825E-3</c:v>
                </c:pt>
                <c:pt idx="11170">
                  <c:v>0.1875</c:v>
                </c:pt>
                <c:pt idx="11171">
                  <c:v>0.345646437994723</c:v>
                </c:pt>
                <c:pt idx="11172">
                  <c:v>8.2866741321388604E-2</c:v>
                </c:pt>
                <c:pt idx="11173">
                  <c:v>0.12936046511627899</c:v>
                </c:pt>
                <c:pt idx="11174">
                  <c:v>5.2083333333333301E-2</c:v>
                </c:pt>
                <c:pt idx="11175">
                  <c:v>-0.161490683229814</c:v>
                </c:pt>
                <c:pt idx="11176">
                  <c:v>-9.9758648431214805E-2</c:v>
                </c:pt>
                <c:pt idx="11177">
                  <c:v>0.250833889259506</c:v>
                </c:pt>
                <c:pt idx="11178">
                  <c:v>0.11046511627907001</c:v>
                </c:pt>
                <c:pt idx="11179">
                  <c:v>0.46558704453441302</c:v>
                </c:pt>
                <c:pt idx="11180">
                  <c:v>-3.9496781743709797E-2</c:v>
                </c:pt>
                <c:pt idx="11181">
                  <c:v>2.02391904323828E-2</c:v>
                </c:pt>
                <c:pt idx="11182">
                  <c:v>0.129909365558912</c:v>
                </c:pt>
                <c:pt idx="11183">
                  <c:v>1.9616788321167901E-2</c:v>
                </c:pt>
                <c:pt idx="11184">
                  <c:v>0.23928293063133299</c:v>
                </c:pt>
                <c:pt idx="11185">
                  <c:v>7.0258620689655105E-2</c:v>
                </c:pt>
                <c:pt idx="11186">
                  <c:v>-5.9360730593607303E-2</c:v>
                </c:pt>
                <c:pt idx="11187">
                  <c:v>0.14285714285714299</c:v>
                </c:pt>
                <c:pt idx="11188">
                  <c:v>0.25027685492801799</c:v>
                </c:pt>
                <c:pt idx="11189">
                  <c:v>0.10552441953562899</c:v>
                </c:pt>
                <c:pt idx="11190">
                  <c:v>7.3529411764705899E-2</c:v>
                </c:pt>
                <c:pt idx="11191">
                  <c:v>5.4698457223001401E-2</c:v>
                </c:pt>
                <c:pt idx="11192">
                  <c:v>-0.102814474439977</c:v>
                </c:pt>
                <c:pt idx="11193">
                  <c:v>0.51578947368421102</c:v>
                </c:pt>
                <c:pt idx="11194">
                  <c:v>8.3333333333333696E-3</c:v>
                </c:pt>
                <c:pt idx="11195">
                  <c:v>0.36307692307692302</c:v>
                </c:pt>
                <c:pt idx="11196">
                  <c:v>9.0909090909090898E-2</c:v>
                </c:pt>
                <c:pt idx="11197">
                  <c:v>0.31648936170212799</c:v>
                </c:pt>
                <c:pt idx="11198">
                  <c:v>0.22003015833123901</c:v>
                </c:pt>
                <c:pt idx="11199">
                  <c:v>0.14588235294117599</c:v>
                </c:pt>
                <c:pt idx="11200">
                  <c:v>0.11925601750547001</c:v>
                </c:pt>
                <c:pt idx="11201">
                  <c:v>5.5921052631578899E-2</c:v>
                </c:pt>
                <c:pt idx="11202">
                  <c:v>2.7298850574712701E-2</c:v>
                </c:pt>
                <c:pt idx="11203">
                  <c:v>0.26415094339622602</c:v>
                </c:pt>
                <c:pt idx="11204">
                  <c:v>0.27854938271604901</c:v>
                </c:pt>
                <c:pt idx="11205">
                  <c:v>-5.4653679653679697E-2</c:v>
                </c:pt>
                <c:pt idx="11206">
                  <c:v>0.44213649851632097</c:v>
                </c:pt>
                <c:pt idx="11207">
                  <c:v>0.18882978723404301</c:v>
                </c:pt>
                <c:pt idx="11208">
                  <c:v>1.1432748538011701</c:v>
                </c:pt>
                <c:pt idx="11209">
                  <c:v>0.38192668371696498</c:v>
                </c:pt>
                <c:pt idx="11210">
                  <c:v>0.102650602409639</c:v>
                </c:pt>
                <c:pt idx="11211">
                  <c:v>-7.6363636363636397E-2</c:v>
                </c:pt>
                <c:pt idx="11212">
                  <c:v>1.2307692307692301E-2</c:v>
                </c:pt>
                <c:pt idx="11213">
                  <c:v>0.34792317999106698</c:v>
                </c:pt>
                <c:pt idx="11214">
                  <c:v>1.1930693069306899</c:v>
                </c:pt>
                <c:pt idx="11215">
                  <c:v>7.4220963172804702E-2</c:v>
                </c:pt>
                <c:pt idx="11216">
                  <c:v>-0.153013910355487</c:v>
                </c:pt>
                <c:pt idx="11217">
                  <c:v>0.38812785388127902</c:v>
                </c:pt>
                <c:pt idx="11218">
                  <c:v>0.11642050390964399</c:v>
                </c:pt>
                <c:pt idx="11219">
                  <c:v>3.3344448149388297E-4</c:v>
                </c:pt>
                <c:pt idx="11220">
                  <c:v>0.43076923076923102</c:v>
                </c:pt>
                <c:pt idx="11221">
                  <c:v>0.32402234636871502</c:v>
                </c:pt>
                <c:pt idx="11222">
                  <c:v>0.229551451187335</c:v>
                </c:pt>
                <c:pt idx="11223">
                  <c:v>0.408432147562582</c:v>
                </c:pt>
                <c:pt idx="11224">
                  <c:v>5.2631578947368397E-2</c:v>
                </c:pt>
                <c:pt idx="11225">
                  <c:v>0.61915204678362601</c:v>
                </c:pt>
                <c:pt idx="11226">
                  <c:v>0.53393665158371095</c:v>
                </c:pt>
                <c:pt idx="11227">
                  <c:v>-8.3129584352078206E-2</c:v>
                </c:pt>
                <c:pt idx="11228">
                  <c:v>0.25914149443561202</c:v>
                </c:pt>
                <c:pt idx="11229">
                  <c:v>5.2631578947368397E-2</c:v>
                </c:pt>
                <c:pt idx="11230">
                  <c:v>-0.22020725388601001</c:v>
                </c:pt>
                <c:pt idx="11231">
                  <c:v>3.2163742690058401E-2</c:v>
                </c:pt>
                <c:pt idx="11232">
                  <c:v>0.12512613521695301</c:v>
                </c:pt>
                <c:pt idx="11233">
                  <c:v>0.01</c:v>
                </c:pt>
                <c:pt idx="11234">
                  <c:v>0.48679245283018902</c:v>
                </c:pt>
                <c:pt idx="11235">
                  <c:v>2.93542074363986E-3</c:v>
                </c:pt>
                <c:pt idx="11236">
                  <c:v>5.2045944005742802E-3</c:v>
                </c:pt>
                <c:pt idx="11237">
                  <c:v>-0.20161593385945101</c:v>
                </c:pt>
                <c:pt idx="11238">
                  <c:v>0.34084084084084099</c:v>
                </c:pt>
                <c:pt idx="11239">
                  <c:v>1.5748031496062999E-2</c:v>
                </c:pt>
                <c:pt idx="11240">
                  <c:v>0.25073399882560199</c:v>
                </c:pt>
                <c:pt idx="11241">
                  <c:v>2.4772209567198299E-2</c:v>
                </c:pt>
                <c:pt idx="11242">
                  <c:v>-0.16482112436115801</c:v>
                </c:pt>
                <c:pt idx="11243">
                  <c:v>5.1094890510949002E-2</c:v>
                </c:pt>
                <c:pt idx="11244">
                  <c:v>0.24208675263774901</c:v>
                </c:pt>
                <c:pt idx="11245">
                  <c:v>0.65680473372781101</c:v>
                </c:pt>
                <c:pt idx="11246">
                  <c:v>0.28185328185328201</c:v>
                </c:pt>
                <c:pt idx="11247">
                  <c:v>3.4649776453055101E-2</c:v>
                </c:pt>
                <c:pt idx="11248">
                  <c:v>-4.4554455445544601E-2</c:v>
                </c:pt>
                <c:pt idx="11249">
                  <c:v>3.1217481789802399E-2</c:v>
                </c:pt>
                <c:pt idx="11250">
                  <c:v>0.234072022160665</c:v>
                </c:pt>
                <c:pt idx="11251">
                  <c:v>1.30533484676504E-2</c:v>
                </c:pt>
                <c:pt idx="11252">
                  <c:v>2.4700070571630199E-2</c:v>
                </c:pt>
                <c:pt idx="11253">
                  <c:v>0.75925925925925897</c:v>
                </c:pt>
                <c:pt idx="11254">
                  <c:v>0.444318181818182</c:v>
                </c:pt>
                <c:pt idx="11255">
                  <c:v>7.3643410852713198E-2</c:v>
                </c:pt>
                <c:pt idx="11256">
                  <c:v>0.102442333785617</c:v>
                </c:pt>
                <c:pt idx="11257">
                  <c:v>0.361383285302594</c:v>
                </c:pt>
                <c:pt idx="11258">
                  <c:v>-4.4883303411131101E-2</c:v>
                </c:pt>
                <c:pt idx="11259">
                  <c:v>0.42857142857142799</c:v>
                </c:pt>
                <c:pt idx="11260">
                  <c:v>-0.233606557377049</c:v>
                </c:pt>
                <c:pt idx="11261">
                  <c:v>-2.4770642201834801E-2</c:v>
                </c:pt>
                <c:pt idx="11262">
                  <c:v>0.197560975609756</c:v>
                </c:pt>
                <c:pt idx="11263">
                  <c:v>0.417074877536739</c:v>
                </c:pt>
                <c:pt idx="11264">
                  <c:v>1.99918400652794E-2</c:v>
                </c:pt>
                <c:pt idx="11265">
                  <c:v>7.2761194029850706E-2</c:v>
                </c:pt>
                <c:pt idx="11266">
                  <c:v>0.16301489921121801</c:v>
                </c:pt>
                <c:pt idx="11267">
                  <c:v>7.2580645161290397E-2</c:v>
                </c:pt>
                <c:pt idx="11268">
                  <c:v>0.105827018552391</c:v>
                </c:pt>
                <c:pt idx="11269">
                  <c:v>6.7164179104477695E-2</c:v>
                </c:pt>
                <c:pt idx="11270">
                  <c:v>0.272131147540984</c:v>
                </c:pt>
                <c:pt idx="11271">
                  <c:v>2.61519302615194E-2</c:v>
                </c:pt>
                <c:pt idx="11272">
                  <c:v>0.28909090909090901</c:v>
                </c:pt>
                <c:pt idx="11273">
                  <c:v>0.12849162011173201</c:v>
                </c:pt>
                <c:pt idx="11274">
                  <c:v>0.14495657982631899</c:v>
                </c:pt>
                <c:pt idx="11275">
                  <c:v>0.14589905362776001</c:v>
                </c:pt>
                <c:pt idx="11276">
                  <c:v>0.16946564885496199</c:v>
                </c:pt>
                <c:pt idx="11277">
                  <c:v>-0.17428571428571399</c:v>
                </c:pt>
                <c:pt idx="11278">
                  <c:v>0.61269146608315095</c:v>
                </c:pt>
                <c:pt idx="11279">
                  <c:v>0</c:v>
                </c:pt>
                <c:pt idx="11280">
                  <c:v>0.16870415647921799</c:v>
                </c:pt>
                <c:pt idx="11281">
                  <c:v>0.213973799126637</c:v>
                </c:pt>
                <c:pt idx="11282">
                  <c:v>0.19367588932806301</c:v>
                </c:pt>
                <c:pt idx="11283">
                  <c:v>6.3291139240506306E-2</c:v>
                </c:pt>
                <c:pt idx="11284">
                  <c:v>7.3394495412843902E-2</c:v>
                </c:pt>
                <c:pt idx="11285">
                  <c:v>-1.5560165975104299E-3</c:v>
                </c:pt>
                <c:pt idx="11286">
                  <c:v>4.8850574712643702E-2</c:v>
                </c:pt>
                <c:pt idx="11287">
                  <c:v>0.50086655112651701</c:v>
                </c:pt>
                <c:pt idx="11288">
                  <c:v>4.4776119402985003E-2</c:v>
                </c:pt>
                <c:pt idx="11289">
                  <c:v>0.11034482758620701</c:v>
                </c:pt>
                <c:pt idx="11290">
                  <c:v>-0.15116279069767399</c:v>
                </c:pt>
                <c:pt idx="11291">
                  <c:v>-2.6431718061673999E-2</c:v>
                </c:pt>
                <c:pt idx="11292">
                  <c:v>0.60797342192690995</c:v>
                </c:pt>
                <c:pt idx="11293">
                  <c:v>9.0909090909090995E-2</c:v>
                </c:pt>
                <c:pt idx="11294">
                  <c:v>9.1113610798650005E-2</c:v>
                </c:pt>
                <c:pt idx="11295">
                  <c:v>0.24310776942355899</c:v>
                </c:pt>
                <c:pt idx="11296">
                  <c:v>0.18853305785124</c:v>
                </c:pt>
                <c:pt idx="11297">
                  <c:v>9.0322580645161202E-2</c:v>
                </c:pt>
                <c:pt idx="11298">
                  <c:v>1.31108462455303E-2</c:v>
                </c:pt>
                <c:pt idx="11299">
                  <c:v>-0.101479915433404</c:v>
                </c:pt>
                <c:pt idx="11300">
                  <c:v>-0.230474569057246</c:v>
                </c:pt>
                <c:pt idx="11301">
                  <c:v>0.35147392290249402</c:v>
                </c:pt>
                <c:pt idx="11302">
                  <c:v>0.11939163498098899</c:v>
                </c:pt>
                <c:pt idx="11303">
                  <c:v>0.61627906976744196</c:v>
                </c:pt>
                <c:pt idx="11304">
                  <c:v>0.476190476190476</c:v>
                </c:pt>
                <c:pt idx="11305">
                  <c:v>9.2150170648464202E-2</c:v>
                </c:pt>
                <c:pt idx="11306">
                  <c:v>0.29094827586206901</c:v>
                </c:pt>
                <c:pt idx="11307">
                  <c:v>-3.5825545171339498E-2</c:v>
                </c:pt>
                <c:pt idx="11308">
                  <c:v>0.118160190325139</c:v>
                </c:pt>
                <c:pt idx="11309">
                  <c:v>7.8947368421052697E-2</c:v>
                </c:pt>
                <c:pt idx="11310">
                  <c:v>6.4327485380116997E-2</c:v>
                </c:pt>
                <c:pt idx="11311">
                  <c:v>0.46929824561403499</c:v>
                </c:pt>
                <c:pt idx="11312">
                  <c:v>-4.4343891402714899E-2</c:v>
                </c:pt>
                <c:pt idx="11313">
                  <c:v>0.193633952254642</c:v>
                </c:pt>
                <c:pt idx="11314">
                  <c:v>7.3267326732673194E-2</c:v>
                </c:pt>
                <c:pt idx="11315">
                  <c:v>0.13851351351351299</c:v>
                </c:pt>
                <c:pt idx="11316">
                  <c:v>3.2967032967032898E-2</c:v>
                </c:pt>
                <c:pt idx="11317">
                  <c:v>0.61134163208851999</c:v>
                </c:pt>
                <c:pt idx="11318">
                  <c:v>0.11637630662020899</c:v>
                </c:pt>
                <c:pt idx="11319">
                  <c:v>0.31705809641532801</c:v>
                </c:pt>
                <c:pt idx="11320">
                  <c:v>0.21114864864864899</c:v>
                </c:pt>
                <c:pt idx="11321">
                  <c:v>0.75503355704698005</c:v>
                </c:pt>
                <c:pt idx="11322">
                  <c:v>-5.1685393258427102E-2</c:v>
                </c:pt>
                <c:pt idx="11323">
                  <c:v>0.31773399014778297</c:v>
                </c:pt>
                <c:pt idx="11324">
                  <c:v>0.494623655913978</c:v>
                </c:pt>
                <c:pt idx="11325">
                  <c:v>-8.1151832460733E-2</c:v>
                </c:pt>
                <c:pt idx="11326">
                  <c:v>0.17482817869415801</c:v>
                </c:pt>
                <c:pt idx="11327">
                  <c:v>8.0715059588298901E-2</c:v>
                </c:pt>
                <c:pt idx="11328">
                  <c:v>0.47996357012750501</c:v>
                </c:pt>
                <c:pt idx="11329">
                  <c:v>0.26420890937019997</c:v>
                </c:pt>
                <c:pt idx="11330">
                  <c:v>-4.4811320754717103E-2</c:v>
                </c:pt>
                <c:pt idx="11331">
                  <c:v>0.41137123745819398</c:v>
                </c:pt>
                <c:pt idx="11332">
                  <c:v>4.2319749216301002E-2</c:v>
                </c:pt>
                <c:pt idx="11333">
                  <c:v>0.14701130856219699</c:v>
                </c:pt>
                <c:pt idx="11334">
                  <c:v>0.31574158325750701</c:v>
                </c:pt>
                <c:pt idx="11335">
                  <c:v>0.120446818844099</c:v>
                </c:pt>
                <c:pt idx="11336">
                  <c:v>0.31445702864756803</c:v>
                </c:pt>
                <c:pt idx="11337">
                  <c:v>0.60025831449790101</c:v>
                </c:pt>
                <c:pt idx="11338">
                  <c:v>8.9378990133488004E-2</c:v>
                </c:pt>
                <c:pt idx="11339">
                  <c:v>0.20156046814044201</c:v>
                </c:pt>
                <c:pt idx="11340">
                  <c:v>-9.5419847328244295E-2</c:v>
                </c:pt>
                <c:pt idx="11341">
                  <c:v>0.12167300380228099</c:v>
                </c:pt>
                <c:pt idx="11342">
                  <c:v>0.352135815991238</c:v>
                </c:pt>
                <c:pt idx="11343">
                  <c:v>0.14763779527559101</c:v>
                </c:pt>
                <c:pt idx="11344">
                  <c:v>0.119642857142857</c:v>
                </c:pt>
                <c:pt idx="11345">
                  <c:v>0.17800167926112501</c:v>
                </c:pt>
                <c:pt idx="11346">
                  <c:v>0.12779850746268601</c:v>
                </c:pt>
                <c:pt idx="11347">
                  <c:v>0.20086289549376801</c:v>
                </c:pt>
                <c:pt idx="11348">
                  <c:v>0.13</c:v>
                </c:pt>
                <c:pt idx="11349">
                  <c:v>4.7253634894991799E-2</c:v>
                </c:pt>
                <c:pt idx="11350">
                  <c:v>5.6603773584906099E-3</c:v>
                </c:pt>
                <c:pt idx="11351">
                  <c:v>4.5205479452054803E-2</c:v>
                </c:pt>
                <c:pt idx="11352">
                  <c:v>0.47470489038785801</c:v>
                </c:pt>
                <c:pt idx="11353">
                  <c:v>0.35587188612099602</c:v>
                </c:pt>
                <c:pt idx="11354">
                  <c:v>0.177044261065266</c:v>
                </c:pt>
                <c:pt idx="11355">
                  <c:v>0.453416149068323</c:v>
                </c:pt>
                <c:pt idx="11356">
                  <c:v>0.58427571351642404</c:v>
                </c:pt>
                <c:pt idx="11357">
                  <c:v>5.13399153737659E-2</c:v>
                </c:pt>
                <c:pt idx="11358">
                  <c:v>0.172506017651779</c:v>
                </c:pt>
                <c:pt idx="11359">
                  <c:v>9.0225563909774306E-2</c:v>
                </c:pt>
                <c:pt idx="11360">
                  <c:v>0.237217099748533</c:v>
                </c:pt>
                <c:pt idx="11361">
                  <c:v>5.8149058149058103E-2</c:v>
                </c:pt>
                <c:pt idx="11362">
                  <c:v>0.14767932489451499</c:v>
                </c:pt>
                <c:pt idx="11363">
                  <c:v>6.6255778120185002E-2</c:v>
                </c:pt>
                <c:pt idx="11364">
                  <c:v>0.34076433121019101</c:v>
                </c:pt>
                <c:pt idx="11365">
                  <c:v>-1.55355682747344E-2</c:v>
                </c:pt>
                <c:pt idx="11366">
                  <c:v>-0.102682879752943</c:v>
                </c:pt>
                <c:pt idx="11367">
                  <c:v>1.5962441314554002E-2</c:v>
                </c:pt>
                <c:pt idx="11368">
                  <c:v>0.15897435897435899</c:v>
                </c:pt>
                <c:pt idx="11369">
                  <c:v>-9.8873591989987505E-2</c:v>
                </c:pt>
                <c:pt idx="11370">
                  <c:v>0.125581395348837</c:v>
                </c:pt>
                <c:pt idx="11371">
                  <c:v>0.54964539007092195</c:v>
                </c:pt>
                <c:pt idx="11372">
                  <c:v>-0.13380666302566899</c:v>
                </c:pt>
                <c:pt idx="11373">
                  <c:v>0.17957746478873199</c:v>
                </c:pt>
                <c:pt idx="11374">
                  <c:v>9.3252463987869599E-2</c:v>
                </c:pt>
                <c:pt idx="11375">
                  <c:v>0.75276752767527699</c:v>
                </c:pt>
                <c:pt idx="11376">
                  <c:v>7.3509933774834502E-2</c:v>
                </c:pt>
                <c:pt idx="11377">
                  <c:v>0.24832214765100699</c:v>
                </c:pt>
                <c:pt idx="11378">
                  <c:v>0.16460176991150399</c:v>
                </c:pt>
                <c:pt idx="11379">
                  <c:v>0.26672038678485099</c:v>
                </c:pt>
                <c:pt idx="11380">
                  <c:v>0.26573426573426601</c:v>
                </c:pt>
                <c:pt idx="11381">
                  <c:v>4.5105566218809998E-2</c:v>
                </c:pt>
                <c:pt idx="11382">
                  <c:v>0.152857142857143</c:v>
                </c:pt>
                <c:pt idx="11383">
                  <c:v>0.23972602739726001</c:v>
                </c:pt>
                <c:pt idx="11384">
                  <c:v>0.103030303030303</c:v>
                </c:pt>
                <c:pt idx="11385">
                  <c:v>0.20388349514563101</c:v>
                </c:pt>
                <c:pt idx="11386">
                  <c:v>1.3483146067415601E-2</c:v>
                </c:pt>
                <c:pt idx="11387">
                  <c:v>0.29370629370629397</c:v>
                </c:pt>
                <c:pt idx="11388">
                  <c:v>1.0175000000000001</c:v>
                </c:pt>
                <c:pt idx="11389">
                  <c:v>2.4673439767779401E-2</c:v>
                </c:pt>
                <c:pt idx="11390">
                  <c:v>0.45530145530145499</c:v>
                </c:pt>
                <c:pt idx="11391">
                  <c:v>0.157776530039304</c:v>
                </c:pt>
                <c:pt idx="11392">
                  <c:v>0.57258064516129004</c:v>
                </c:pt>
                <c:pt idx="11393">
                  <c:v>9.7206703910614603E-2</c:v>
                </c:pt>
                <c:pt idx="11394">
                  <c:v>-5.2820621170505001E-3</c:v>
                </c:pt>
                <c:pt idx="11395">
                  <c:v>0.18385160938352399</c:v>
                </c:pt>
                <c:pt idx="11396">
                  <c:v>0.152129817444219</c:v>
                </c:pt>
                <c:pt idx="11397">
                  <c:v>5.1393188854489298E-2</c:v>
                </c:pt>
                <c:pt idx="11398">
                  <c:v>0.141975308641975</c:v>
                </c:pt>
                <c:pt idx="11399">
                  <c:v>0.152709359605911</c:v>
                </c:pt>
                <c:pt idx="11400">
                  <c:v>-0.14210273643783</c:v>
                </c:pt>
                <c:pt idx="11401">
                  <c:v>8.9947089947089998E-2</c:v>
                </c:pt>
                <c:pt idx="11402">
                  <c:v>8.3850931677018598E-2</c:v>
                </c:pt>
                <c:pt idx="11403">
                  <c:v>0.10377358490565999</c:v>
                </c:pt>
                <c:pt idx="11404">
                  <c:v>-5.9675550405562099E-2</c:v>
                </c:pt>
                <c:pt idx="11405">
                  <c:v>0.48214285714285698</c:v>
                </c:pt>
                <c:pt idx="11406">
                  <c:v>0.29693741677763003</c:v>
                </c:pt>
                <c:pt idx="11407">
                  <c:v>-2.5000000000000001E-2</c:v>
                </c:pt>
                <c:pt idx="11408">
                  <c:v>0.31449937681761497</c:v>
                </c:pt>
                <c:pt idx="11409">
                  <c:v>8.56307674671863E-2</c:v>
                </c:pt>
                <c:pt idx="11410">
                  <c:v>0.54095563139931702</c:v>
                </c:pt>
                <c:pt idx="11411">
                  <c:v>0.77027027027026995</c:v>
                </c:pt>
                <c:pt idx="11412">
                  <c:v>0.74380165289256195</c:v>
                </c:pt>
                <c:pt idx="11413">
                  <c:v>-8.9043747580331706E-3</c:v>
                </c:pt>
                <c:pt idx="11414">
                  <c:v>0.110497237569061</c:v>
                </c:pt>
                <c:pt idx="11415">
                  <c:v>7.59493670886075E-2</c:v>
                </c:pt>
                <c:pt idx="11416">
                  <c:v>0.116804168475901</c:v>
                </c:pt>
                <c:pt idx="11417">
                  <c:v>-0.17857142857142899</c:v>
                </c:pt>
                <c:pt idx="11418">
                  <c:v>-0.122004357298475</c:v>
                </c:pt>
                <c:pt idx="11419">
                  <c:v>7.09939148073023E-2</c:v>
                </c:pt>
                <c:pt idx="11420">
                  <c:v>9.6774193548386997E-2</c:v>
                </c:pt>
                <c:pt idx="11421">
                  <c:v>0.363420427553444</c:v>
                </c:pt>
                <c:pt idx="11422">
                  <c:v>4.6038987971795897E-2</c:v>
                </c:pt>
                <c:pt idx="11423">
                  <c:v>0.20097739767868</c:v>
                </c:pt>
                <c:pt idx="11424">
                  <c:v>0.16711772665764599</c:v>
                </c:pt>
                <c:pt idx="11425">
                  <c:v>0.46470588235294102</c:v>
                </c:pt>
                <c:pt idx="11426">
                  <c:v>-5.9800664451827197E-2</c:v>
                </c:pt>
                <c:pt idx="11427">
                  <c:v>0.142045454545455</c:v>
                </c:pt>
                <c:pt idx="11428">
                  <c:v>0.111273792093704</c:v>
                </c:pt>
                <c:pt idx="11429">
                  <c:v>0.36821322803553802</c:v>
                </c:pt>
                <c:pt idx="11430">
                  <c:v>0.74206349206349198</c:v>
                </c:pt>
                <c:pt idx="11431">
                  <c:v>2.6717557251908299E-2</c:v>
                </c:pt>
                <c:pt idx="11432">
                  <c:v>2.6717557251908299E-2</c:v>
                </c:pt>
                <c:pt idx="11433">
                  <c:v>9.5890410958904496E-3</c:v>
                </c:pt>
                <c:pt idx="11434">
                  <c:v>4.6594982078853001E-2</c:v>
                </c:pt>
                <c:pt idx="11435">
                  <c:v>0.26829268292682901</c:v>
                </c:pt>
                <c:pt idx="11436">
                  <c:v>-2.0807833537331701E-2</c:v>
                </c:pt>
                <c:pt idx="11437">
                  <c:v>0.21538461538461501</c:v>
                </c:pt>
                <c:pt idx="11438">
                  <c:v>2.7692307692307599E-2</c:v>
                </c:pt>
                <c:pt idx="11439">
                  <c:v>9.0202177293934704E-2</c:v>
                </c:pt>
                <c:pt idx="11440">
                  <c:v>4.8681541582150101E-2</c:v>
                </c:pt>
                <c:pt idx="11441">
                  <c:v>0.33410565338276199</c:v>
                </c:pt>
                <c:pt idx="11442">
                  <c:v>6.0808305524656998E-2</c:v>
                </c:pt>
                <c:pt idx="11443">
                  <c:v>1.2995495495495499</c:v>
                </c:pt>
                <c:pt idx="11444">
                  <c:v>3.0060120240480898E-2</c:v>
                </c:pt>
                <c:pt idx="11445">
                  <c:v>0.31723237597911202</c:v>
                </c:pt>
                <c:pt idx="11446">
                  <c:v>0.16951379763469099</c:v>
                </c:pt>
                <c:pt idx="11447">
                  <c:v>-2.1622826571555901E-2</c:v>
                </c:pt>
                <c:pt idx="11448">
                  <c:v>5.15463917525774E-2</c:v>
                </c:pt>
                <c:pt idx="11449">
                  <c:v>3.4867503486750301E-2</c:v>
                </c:pt>
                <c:pt idx="11450">
                  <c:v>0.149980213692125</c:v>
                </c:pt>
                <c:pt idx="11451">
                  <c:v>0.13245033112582799</c:v>
                </c:pt>
                <c:pt idx="11452">
                  <c:v>4.4529961517317099E-2</c:v>
                </c:pt>
                <c:pt idx="11453">
                  <c:v>8.2191780821917901E-2</c:v>
                </c:pt>
                <c:pt idx="11454">
                  <c:v>0.381263616557734</c:v>
                </c:pt>
                <c:pt idx="11455">
                  <c:v>0.340720221606648</c:v>
                </c:pt>
                <c:pt idx="11456">
                  <c:v>0.44132397191574702</c:v>
                </c:pt>
                <c:pt idx="11457">
                  <c:v>8.3815028901734104E-2</c:v>
                </c:pt>
                <c:pt idx="11458">
                  <c:v>0.19139123750960799</c:v>
                </c:pt>
                <c:pt idx="11459">
                  <c:v>0.16186252771618601</c:v>
                </c:pt>
                <c:pt idx="11460">
                  <c:v>4.7535211267605702E-2</c:v>
                </c:pt>
                <c:pt idx="11461">
                  <c:v>0.52307692307692299</c:v>
                </c:pt>
                <c:pt idx="11462">
                  <c:v>0.11340206185567001</c:v>
                </c:pt>
                <c:pt idx="11463">
                  <c:v>0.56326530612244896</c:v>
                </c:pt>
                <c:pt idx="11464">
                  <c:v>0.124260355029586</c:v>
                </c:pt>
                <c:pt idx="11465">
                  <c:v>0.51020408163265296</c:v>
                </c:pt>
                <c:pt idx="11466">
                  <c:v>-5.5172413793103302E-2</c:v>
                </c:pt>
                <c:pt idx="11467">
                  <c:v>0.42269409422694099</c:v>
                </c:pt>
                <c:pt idx="11468">
                  <c:v>0.21181716833890701</c:v>
                </c:pt>
                <c:pt idx="11469">
                  <c:v>0.37424188369604</c:v>
                </c:pt>
                <c:pt idx="11470">
                  <c:v>3.3444816053510998E-3</c:v>
                </c:pt>
                <c:pt idx="11471">
                  <c:v>-0.190317195325543</c:v>
                </c:pt>
                <c:pt idx="11472">
                  <c:v>2.06766917293232E-2</c:v>
                </c:pt>
                <c:pt idx="11473">
                  <c:v>0.131409358363687</c:v>
                </c:pt>
                <c:pt idx="11474">
                  <c:v>2.4242424242424301E-2</c:v>
                </c:pt>
                <c:pt idx="11475">
                  <c:v>2.3640661938533801E-3</c:v>
                </c:pt>
                <c:pt idx="11476">
                  <c:v>0.22984244670991699</c:v>
                </c:pt>
                <c:pt idx="11477">
                  <c:v>0.206286836935167</c:v>
                </c:pt>
                <c:pt idx="11478">
                  <c:v>0.107317073170732</c:v>
                </c:pt>
                <c:pt idx="11479">
                  <c:v>-1.46412884333818E-3</c:v>
                </c:pt>
                <c:pt idx="11480">
                  <c:v>-7.3226544622425699E-2</c:v>
                </c:pt>
                <c:pt idx="11481">
                  <c:v>5.5555555555555601E-3</c:v>
                </c:pt>
                <c:pt idx="11482">
                  <c:v>0.26218611521418</c:v>
                </c:pt>
                <c:pt idx="11483">
                  <c:v>0.49252013808975798</c:v>
                </c:pt>
                <c:pt idx="11484">
                  <c:v>5.2217855137563197E-2</c:v>
                </c:pt>
                <c:pt idx="11485">
                  <c:v>-0.13162790697674401</c:v>
                </c:pt>
                <c:pt idx="11486">
                  <c:v>0.28189457601222301</c:v>
                </c:pt>
                <c:pt idx="11487">
                  <c:v>-1.42653352353777E-3</c:v>
                </c:pt>
                <c:pt idx="11488">
                  <c:v>-1.7262265293761399E-2</c:v>
                </c:pt>
                <c:pt idx="11489">
                  <c:v>-6.9010416666666602E-2</c:v>
                </c:pt>
                <c:pt idx="11490">
                  <c:v>0.100470035252644</c:v>
                </c:pt>
                <c:pt idx="11491">
                  <c:v>0.10076960076960099</c:v>
                </c:pt>
                <c:pt idx="11492">
                  <c:v>8.2392776523702096E-2</c:v>
                </c:pt>
                <c:pt idx="11493">
                  <c:v>6.4000000000000098E-2</c:v>
                </c:pt>
                <c:pt idx="11494">
                  <c:v>0.22210300429184601</c:v>
                </c:pt>
                <c:pt idx="11495">
                  <c:v>0.29893238434163699</c:v>
                </c:pt>
                <c:pt idx="11496">
                  <c:v>0.29415670650730402</c:v>
                </c:pt>
                <c:pt idx="11497">
                  <c:v>0.107086614173228</c:v>
                </c:pt>
                <c:pt idx="11498">
                  <c:v>0.41350210970464102</c:v>
                </c:pt>
                <c:pt idx="11499">
                  <c:v>-1.30584192439863E-2</c:v>
                </c:pt>
                <c:pt idx="11500">
                  <c:v>0.19047619047619099</c:v>
                </c:pt>
                <c:pt idx="11501">
                  <c:v>0.38839125761375798</c:v>
                </c:pt>
                <c:pt idx="11502">
                  <c:v>7.3159784560143604E-2</c:v>
                </c:pt>
                <c:pt idx="11503">
                  <c:v>0.22431865828092301</c:v>
                </c:pt>
                <c:pt idx="11504">
                  <c:v>0.182442196531792</c:v>
                </c:pt>
                <c:pt idx="11505">
                  <c:v>9.5623987034035601E-2</c:v>
                </c:pt>
                <c:pt idx="11506">
                  <c:v>-3.4880147510755903E-2</c:v>
                </c:pt>
                <c:pt idx="11507">
                  <c:v>0.17976257772752999</c:v>
                </c:pt>
                <c:pt idx="11508">
                  <c:v>0.911157024793388</c:v>
                </c:pt>
                <c:pt idx="11509">
                  <c:v>2.22303206997084E-2</c:v>
                </c:pt>
                <c:pt idx="11510">
                  <c:v>0.40152801358234302</c:v>
                </c:pt>
                <c:pt idx="11511">
                  <c:v>6.02409638554217E-2</c:v>
                </c:pt>
                <c:pt idx="11512">
                  <c:v>-8.2857142857142893E-2</c:v>
                </c:pt>
                <c:pt idx="11513">
                  <c:v>0.100303951367781</c:v>
                </c:pt>
                <c:pt idx="11514">
                  <c:v>0.28140703517587901</c:v>
                </c:pt>
                <c:pt idx="11515">
                  <c:v>0.12578616352201299</c:v>
                </c:pt>
                <c:pt idx="11516">
                  <c:v>0.3</c:v>
                </c:pt>
                <c:pt idx="11517">
                  <c:v>0.11971830985915501</c:v>
                </c:pt>
                <c:pt idx="11518">
                  <c:v>0.23788546255506601</c:v>
                </c:pt>
                <c:pt idx="11519">
                  <c:v>-3.0674846625766899E-2</c:v>
                </c:pt>
                <c:pt idx="11520">
                  <c:v>-6.83098591549295E-2</c:v>
                </c:pt>
                <c:pt idx="11521">
                  <c:v>5.8441558441558296E-3</c:v>
                </c:pt>
                <c:pt idx="11522">
                  <c:v>1.15766262403529E-2</c:v>
                </c:pt>
                <c:pt idx="11523">
                  <c:v>0.67975830815710003</c:v>
                </c:pt>
                <c:pt idx="11524">
                  <c:v>9.4680851063829702E-2</c:v>
                </c:pt>
                <c:pt idx="11525">
                  <c:v>8.2923401264933194E-2</c:v>
                </c:pt>
                <c:pt idx="11526">
                  <c:v>0.12255859375</c:v>
                </c:pt>
                <c:pt idx="11527">
                  <c:v>0.218571428571429</c:v>
                </c:pt>
                <c:pt idx="11528">
                  <c:v>0.140404425791683</c:v>
                </c:pt>
                <c:pt idx="11529">
                  <c:v>-8.73873873873873E-2</c:v>
                </c:pt>
                <c:pt idx="11530">
                  <c:v>0.359281437125749</c:v>
                </c:pt>
                <c:pt idx="11531">
                  <c:v>-5.86854460093897E-2</c:v>
                </c:pt>
                <c:pt idx="11532">
                  <c:v>0.202196816857207</c:v>
                </c:pt>
                <c:pt idx="11533">
                  <c:v>4.3552812071330597E-2</c:v>
                </c:pt>
                <c:pt idx="11534">
                  <c:v>0.18</c:v>
                </c:pt>
                <c:pt idx="11535">
                  <c:v>0.14276768941765799</c:v>
                </c:pt>
                <c:pt idx="11536">
                  <c:v>-7.8726968174204298E-2</c:v>
                </c:pt>
                <c:pt idx="11537">
                  <c:v>0.15271659324522799</c:v>
                </c:pt>
                <c:pt idx="11538">
                  <c:v>0.31162790697674397</c:v>
                </c:pt>
                <c:pt idx="11539">
                  <c:v>0.13364055299539199</c:v>
                </c:pt>
                <c:pt idx="11540">
                  <c:v>0.10249999999999999</c:v>
                </c:pt>
                <c:pt idx="11541">
                  <c:v>9.5844504021447799E-2</c:v>
                </c:pt>
                <c:pt idx="11542">
                  <c:v>7.68928991761475E-2</c:v>
                </c:pt>
                <c:pt idx="11543">
                  <c:v>0.24206111443978401</c:v>
                </c:pt>
                <c:pt idx="11544">
                  <c:v>0</c:v>
                </c:pt>
                <c:pt idx="11545">
                  <c:v>0.821167883211679</c:v>
                </c:pt>
                <c:pt idx="11546">
                  <c:v>-0.19681908548707799</c:v>
                </c:pt>
                <c:pt idx="11547">
                  <c:v>7.41666666666667E-2</c:v>
                </c:pt>
                <c:pt idx="11548">
                  <c:v>2.2471910112359599E-2</c:v>
                </c:pt>
                <c:pt idx="11549">
                  <c:v>0.134328358208955</c:v>
                </c:pt>
                <c:pt idx="11550">
                  <c:v>0.11003861003861</c:v>
                </c:pt>
                <c:pt idx="11551">
                  <c:v>0.19719298245614</c:v>
                </c:pt>
                <c:pt idx="11552">
                  <c:v>0.77511961722488099</c:v>
                </c:pt>
                <c:pt idx="11553">
                  <c:v>0.11111111111111099</c:v>
                </c:pt>
                <c:pt idx="11554">
                  <c:v>0.116465863453815</c:v>
                </c:pt>
                <c:pt idx="11555">
                  <c:v>-0.111656989727557</c:v>
                </c:pt>
                <c:pt idx="11556">
                  <c:v>0.22892112420670899</c:v>
                </c:pt>
                <c:pt idx="11557">
                  <c:v>0.27659574468085102</c:v>
                </c:pt>
                <c:pt idx="11558">
                  <c:v>2.8571428571428598E-2</c:v>
                </c:pt>
                <c:pt idx="11559">
                  <c:v>0.39344262295082</c:v>
                </c:pt>
                <c:pt idx="11560">
                  <c:v>5.5604589585172198E-2</c:v>
                </c:pt>
                <c:pt idx="11561">
                  <c:v>0</c:v>
                </c:pt>
                <c:pt idx="11562">
                  <c:v>0.324561403508772</c:v>
                </c:pt>
                <c:pt idx="11563">
                  <c:v>2.1818181818181799E-2</c:v>
                </c:pt>
                <c:pt idx="11564">
                  <c:v>0.36363636363636398</c:v>
                </c:pt>
                <c:pt idx="11565">
                  <c:v>7.5789473684210601E-2</c:v>
                </c:pt>
                <c:pt idx="11566">
                  <c:v>7.4727750657153702E-2</c:v>
                </c:pt>
                <c:pt idx="11567">
                  <c:v>0.68627450980392102</c:v>
                </c:pt>
                <c:pt idx="11568">
                  <c:v>0.11869031377899</c:v>
                </c:pt>
                <c:pt idx="11569">
                  <c:v>-2.2756005056889999E-2</c:v>
                </c:pt>
                <c:pt idx="11570">
                  <c:v>0.12519685039370099</c:v>
                </c:pt>
                <c:pt idx="11571">
                  <c:v>7.6298701298701296E-2</c:v>
                </c:pt>
                <c:pt idx="11572">
                  <c:v>0.137580299785867</c:v>
                </c:pt>
                <c:pt idx="11573">
                  <c:v>0.23501683501683501</c:v>
                </c:pt>
                <c:pt idx="11574">
                  <c:v>0.115555555555555</c:v>
                </c:pt>
                <c:pt idx="11575">
                  <c:v>0.140918580375783</c:v>
                </c:pt>
                <c:pt idx="11576">
                  <c:v>0.318032786885246</c:v>
                </c:pt>
                <c:pt idx="11577">
                  <c:v>0.18373493975903599</c:v>
                </c:pt>
                <c:pt idx="11578">
                  <c:v>2.5229357798165E-2</c:v>
                </c:pt>
                <c:pt idx="11579">
                  <c:v>0.27857142857142903</c:v>
                </c:pt>
              </c:numCache>
            </c:numRef>
          </c:cat>
          <c:val>
            <c:numRef>
              <c:f>StocksCluster!$H$2:$H$11581</c:f>
              <c:numCache>
                <c:formatCode>General</c:formatCode>
                <c:ptCount val="11580"/>
                <c:pt idx="0">
                  <c:v>2.4675868E-2</c:v>
                </c:pt>
                <c:pt idx="1">
                  <c:v>0.211290002</c:v>
                </c:pt>
                <c:pt idx="2">
                  <c:v>3.3391916000000001E-2</c:v>
                </c:pt>
                <c:pt idx="3">
                  <c:v>9.5290252000000006E-2</c:v>
                </c:pt>
                <c:pt idx="4">
                  <c:v>5.6842104999999997E-2</c:v>
                </c:pt>
                <c:pt idx="5">
                  <c:v>0.53834394900000004</c:v>
                </c:pt>
                <c:pt idx="6">
                  <c:v>-3.3469388000000003E-2</c:v>
                </c:pt>
                <c:pt idx="7">
                  <c:v>5.5094339999999999E-2</c:v>
                </c:pt>
                <c:pt idx="8">
                  <c:v>-1.2E-2</c:v>
                </c:pt>
                <c:pt idx="9">
                  <c:v>-0.02</c:v>
                </c:pt>
                <c:pt idx="10">
                  <c:v>0.124100719</c:v>
                </c:pt>
                <c:pt idx="11">
                  <c:v>5.3899083E-2</c:v>
                </c:pt>
                <c:pt idx="12">
                  <c:v>0.20350109399999999</c:v>
                </c:pt>
                <c:pt idx="13">
                  <c:v>0.19270346099999999</c:v>
                </c:pt>
                <c:pt idx="14">
                  <c:v>0.106382979</c:v>
                </c:pt>
                <c:pt idx="15">
                  <c:v>-1.3493976E-2</c:v>
                </c:pt>
                <c:pt idx="16">
                  <c:v>0.17795773300000001</c:v>
                </c:pt>
                <c:pt idx="17">
                  <c:v>-5.1373954999999999E-2</c:v>
                </c:pt>
                <c:pt idx="18">
                  <c:v>-1.1299435E-2</c:v>
                </c:pt>
                <c:pt idx="19">
                  <c:v>0.292873563</c:v>
                </c:pt>
                <c:pt idx="20">
                  <c:v>-0.123834451</c:v>
                </c:pt>
                <c:pt idx="21">
                  <c:v>0.100357143</c:v>
                </c:pt>
                <c:pt idx="22">
                  <c:v>0.26933333300000001</c:v>
                </c:pt>
                <c:pt idx="23">
                  <c:v>0.11044327600000001</c:v>
                </c:pt>
                <c:pt idx="24">
                  <c:v>0.33090909099999999</c:v>
                </c:pt>
                <c:pt idx="25">
                  <c:v>-0.42753623200000002</c:v>
                </c:pt>
                <c:pt idx="26">
                  <c:v>1.4074074000000001E-2</c:v>
                </c:pt>
                <c:pt idx="27">
                  <c:v>2.1818181999999998E-2</c:v>
                </c:pt>
                <c:pt idx="28">
                  <c:v>-0.13128205100000001</c:v>
                </c:pt>
                <c:pt idx="29">
                  <c:v>-0.123287671</c:v>
                </c:pt>
                <c:pt idx="30">
                  <c:v>-7.1428570999999996E-2</c:v>
                </c:pt>
                <c:pt idx="31">
                  <c:v>7.4999999999999997E-3</c:v>
                </c:pt>
                <c:pt idx="32">
                  <c:v>0.40663017000000001</c:v>
                </c:pt>
                <c:pt idx="33">
                  <c:v>0.25294888599999998</c:v>
                </c:pt>
                <c:pt idx="34">
                  <c:v>-0.15447897599999999</c:v>
                </c:pt>
                <c:pt idx="35">
                  <c:v>-0.155024786</c:v>
                </c:pt>
                <c:pt idx="36">
                  <c:v>-4.7619047999999997E-2</c:v>
                </c:pt>
                <c:pt idx="37">
                  <c:v>-0.19469835499999999</c:v>
                </c:pt>
                <c:pt idx="38">
                  <c:v>-0.101111111</c:v>
                </c:pt>
                <c:pt idx="39">
                  <c:v>-0.33657488000000002</c:v>
                </c:pt>
                <c:pt idx="40">
                  <c:v>0.63094128599999999</c:v>
                </c:pt>
                <c:pt idx="41">
                  <c:v>-0.201970443</c:v>
                </c:pt>
                <c:pt idx="42">
                  <c:v>-0.232633279</c:v>
                </c:pt>
                <c:pt idx="43">
                  <c:v>0.12003633499999999</c:v>
                </c:pt>
                <c:pt idx="44">
                  <c:v>0.387623932</c:v>
                </c:pt>
                <c:pt idx="45">
                  <c:v>-0.241904762</c:v>
                </c:pt>
                <c:pt idx="46">
                  <c:v>-8.5846868000000007E-2</c:v>
                </c:pt>
                <c:pt idx="47">
                  <c:v>0.16077170399999999</c:v>
                </c:pt>
                <c:pt idx="48">
                  <c:v>-0.15262515300000001</c:v>
                </c:pt>
                <c:pt idx="49">
                  <c:v>0.22381635599999999</c:v>
                </c:pt>
                <c:pt idx="50">
                  <c:v>4.3076923000000003E-2</c:v>
                </c:pt>
                <c:pt idx="51">
                  <c:v>0.21153846200000001</c:v>
                </c:pt>
                <c:pt idx="52">
                  <c:v>0.33214920100000001</c:v>
                </c:pt>
                <c:pt idx="53">
                  <c:v>0.102564103</c:v>
                </c:pt>
                <c:pt idx="54">
                  <c:v>-1.4615385E-2</c:v>
                </c:pt>
                <c:pt idx="55">
                  <c:v>-0.354460094</c:v>
                </c:pt>
                <c:pt idx="56">
                  <c:v>0.128123339</c:v>
                </c:pt>
                <c:pt idx="57">
                  <c:v>4.0172166000000002E-2</c:v>
                </c:pt>
                <c:pt idx="58">
                  <c:v>-0.28451178500000002</c:v>
                </c:pt>
                <c:pt idx="59">
                  <c:v>0.464953271</c:v>
                </c:pt>
                <c:pt idx="60">
                  <c:v>0.21668415499999999</c:v>
                </c:pt>
                <c:pt idx="61">
                  <c:v>0.355323318</c:v>
                </c:pt>
                <c:pt idx="62">
                  <c:v>0.38461538499999998</c:v>
                </c:pt>
                <c:pt idx="63">
                  <c:v>2.0746888000000002E-2</c:v>
                </c:pt>
                <c:pt idx="64">
                  <c:v>1.0356732E-2</c:v>
                </c:pt>
                <c:pt idx="65">
                  <c:v>0.67460992900000005</c:v>
                </c:pt>
                <c:pt idx="66">
                  <c:v>0.19721577700000001</c:v>
                </c:pt>
                <c:pt idx="67">
                  <c:v>4.9701789000000003E-2</c:v>
                </c:pt>
                <c:pt idx="68">
                  <c:v>0.44751381200000001</c:v>
                </c:pt>
                <c:pt idx="69">
                  <c:v>4.4444444E-2</c:v>
                </c:pt>
                <c:pt idx="70">
                  <c:v>-0.13919999999999999</c:v>
                </c:pt>
                <c:pt idx="71">
                  <c:v>5.9665871000000002E-2</c:v>
                </c:pt>
                <c:pt idx="72">
                  <c:v>9.9407328000000003E-2</c:v>
                </c:pt>
                <c:pt idx="73">
                  <c:v>1.3333332999999999E-2</c:v>
                </c:pt>
                <c:pt idx="74">
                  <c:v>0.39126591199999999</c:v>
                </c:pt>
                <c:pt idx="75">
                  <c:v>-0.13189189200000001</c:v>
                </c:pt>
                <c:pt idx="76">
                  <c:v>3.2258065000000002E-2</c:v>
                </c:pt>
                <c:pt idx="77">
                  <c:v>1.6666667E-2</c:v>
                </c:pt>
                <c:pt idx="78">
                  <c:v>0.23878787900000001</c:v>
                </c:pt>
                <c:pt idx="79">
                  <c:v>3.2658393000000001E-2</c:v>
                </c:pt>
                <c:pt idx="80">
                  <c:v>0.14222222200000001</c:v>
                </c:pt>
                <c:pt idx="81">
                  <c:v>-5.1052632000000001E-2</c:v>
                </c:pt>
                <c:pt idx="82">
                  <c:v>0.21286454099999999</c:v>
                </c:pt>
                <c:pt idx="83">
                  <c:v>2.1978022E-2</c:v>
                </c:pt>
                <c:pt idx="84">
                  <c:v>0</c:v>
                </c:pt>
                <c:pt idx="85">
                  <c:v>9.4594595000000004E-2</c:v>
                </c:pt>
                <c:pt idx="86">
                  <c:v>1.9E-2</c:v>
                </c:pt>
                <c:pt idx="87">
                  <c:v>-9.8814229000000003E-2</c:v>
                </c:pt>
                <c:pt idx="88">
                  <c:v>0</c:v>
                </c:pt>
                <c:pt idx="89">
                  <c:v>0.327935223</c:v>
                </c:pt>
                <c:pt idx="90">
                  <c:v>0.143950995</c:v>
                </c:pt>
                <c:pt idx="91">
                  <c:v>8.6956521999999994E-2</c:v>
                </c:pt>
                <c:pt idx="92">
                  <c:v>-4.7763457000000002E-2</c:v>
                </c:pt>
                <c:pt idx="93">
                  <c:v>-4.0754717000000003E-2</c:v>
                </c:pt>
                <c:pt idx="94">
                  <c:v>-9.6311474999999994E-2</c:v>
                </c:pt>
                <c:pt idx="95">
                  <c:v>9.2592590000000006E-3</c:v>
                </c:pt>
                <c:pt idx="96">
                  <c:v>3.6266094419999999</c:v>
                </c:pt>
                <c:pt idx="97">
                  <c:v>-0.246305419</c:v>
                </c:pt>
                <c:pt idx="98">
                  <c:v>-1.8484288000000001E-2</c:v>
                </c:pt>
                <c:pt idx="99">
                  <c:v>3.3153430999999997E-2</c:v>
                </c:pt>
                <c:pt idx="100">
                  <c:v>9.5103577999999994E-2</c:v>
                </c:pt>
                <c:pt idx="101">
                  <c:v>-6.3369396999999994E-2</c:v>
                </c:pt>
                <c:pt idx="102">
                  <c:v>0</c:v>
                </c:pt>
                <c:pt idx="103">
                  <c:v>0.62412993000000005</c:v>
                </c:pt>
                <c:pt idx="104">
                  <c:v>3.5781543999999998E-2</c:v>
                </c:pt>
                <c:pt idx="105">
                  <c:v>8.6956521999999994E-2</c:v>
                </c:pt>
                <c:pt idx="106">
                  <c:v>8.3333332999999996E-2</c:v>
                </c:pt>
                <c:pt idx="107">
                  <c:v>-1.3333332999999999E-2</c:v>
                </c:pt>
                <c:pt idx="108">
                  <c:v>0.13356944100000001</c:v>
                </c:pt>
                <c:pt idx="109">
                  <c:v>-0.119241192</c:v>
                </c:pt>
                <c:pt idx="110">
                  <c:v>-2.8702289999999998E-2</c:v>
                </c:pt>
                <c:pt idx="111">
                  <c:v>7.7090908999999999E-2</c:v>
                </c:pt>
                <c:pt idx="112">
                  <c:v>3.7446808999999998E-2</c:v>
                </c:pt>
                <c:pt idx="113">
                  <c:v>-0.52256661199999999</c:v>
                </c:pt>
                <c:pt idx="114">
                  <c:v>0.30769230800000003</c:v>
                </c:pt>
                <c:pt idx="115">
                  <c:v>-4.5454544999999999E-2</c:v>
                </c:pt>
                <c:pt idx="116">
                  <c:v>-4.2758620999999997E-2</c:v>
                </c:pt>
                <c:pt idx="117">
                  <c:v>-6.7600989E-2</c:v>
                </c:pt>
                <c:pt idx="118">
                  <c:v>2.8213166000000001E-2</c:v>
                </c:pt>
                <c:pt idx="119">
                  <c:v>-2.2352941000000001E-2</c:v>
                </c:pt>
                <c:pt idx="120">
                  <c:v>0.37087214200000002</c:v>
                </c:pt>
                <c:pt idx="121">
                  <c:v>0.56899999999999995</c:v>
                </c:pt>
                <c:pt idx="122">
                  <c:v>0.27718784299999999</c:v>
                </c:pt>
                <c:pt idx="123">
                  <c:v>-3.8961039000000003E-2</c:v>
                </c:pt>
                <c:pt idx="124">
                  <c:v>-2.0076482E-2</c:v>
                </c:pt>
                <c:pt idx="125">
                  <c:v>0.127776432</c:v>
                </c:pt>
                <c:pt idx="126">
                  <c:v>4.7500000000000001E-2</c:v>
                </c:pt>
                <c:pt idx="127">
                  <c:v>0.27184466000000002</c:v>
                </c:pt>
                <c:pt idx="128">
                  <c:v>-9.9310344999999994E-2</c:v>
                </c:pt>
                <c:pt idx="129">
                  <c:v>0.10044444399999999</c:v>
                </c:pt>
                <c:pt idx="130">
                  <c:v>1.1627907E-2</c:v>
                </c:pt>
                <c:pt idx="131">
                  <c:v>-9.2009684999999994E-2</c:v>
                </c:pt>
                <c:pt idx="132">
                  <c:v>0.40698280399999998</c:v>
                </c:pt>
                <c:pt idx="133">
                  <c:v>-5.4869680000000001E-3</c:v>
                </c:pt>
                <c:pt idx="134">
                  <c:v>-8.7567567999999998E-2</c:v>
                </c:pt>
                <c:pt idx="135">
                  <c:v>-5.8910159999999998E-3</c:v>
                </c:pt>
                <c:pt idx="136">
                  <c:v>-5.1155116E-2</c:v>
                </c:pt>
                <c:pt idx="137">
                  <c:v>0</c:v>
                </c:pt>
                <c:pt idx="138">
                  <c:v>2.9600000000000001E-2</c:v>
                </c:pt>
                <c:pt idx="139">
                  <c:v>6.6499373000000001E-2</c:v>
                </c:pt>
                <c:pt idx="140">
                  <c:v>9.6774193999999994E-2</c:v>
                </c:pt>
                <c:pt idx="141">
                  <c:v>-2.7203482000000001E-2</c:v>
                </c:pt>
                <c:pt idx="142">
                  <c:v>0.1875</c:v>
                </c:pt>
                <c:pt idx="143">
                  <c:v>-0.16666666699999999</c:v>
                </c:pt>
                <c:pt idx="144">
                  <c:v>0.15739130400000001</c:v>
                </c:pt>
                <c:pt idx="145">
                  <c:v>1.4117647000000001E-2</c:v>
                </c:pt>
                <c:pt idx="146">
                  <c:v>-4.0930233000000003E-2</c:v>
                </c:pt>
                <c:pt idx="147">
                  <c:v>0.270379747</c:v>
                </c:pt>
                <c:pt idx="148">
                  <c:v>0.119820829</c:v>
                </c:pt>
                <c:pt idx="149">
                  <c:v>0</c:v>
                </c:pt>
                <c:pt idx="150">
                  <c:v>3.7785589000000001E-2</c:v>
                </c:pt>
                <c:pt idx="151">
                  <c:v>0.123045685</c:v>
                </c:pt>
                <c:pt idx="152">
                  <c:v>0</c:v>
                </c:pt>
                <c:pt idx="153">
                  <c:v>-7.0674248999999995E-2</c:v>
                </c:pt>
                <c:pt idx="154">
                  <c:v>-2.5745257000000001E-2</c:v>
                </c:pt>
                <c:pt idx="155">
                  <c:v>-1.8645730999999999E-2</c:v>
                </c:pt>
                <c:pt idx="156">
                  <c:v>0.17260787999999999</c:v>
                </c:pt>
                <c:pt idx="157">
                  <c:v>-1.0165864E-2</c:v>
                </c:pt>
                <c:pt idx="158">
                  <c:v>0.2195734</c:v>
                </c:pt>
                <c:pt idx="159">
                  <c:v>0.12848484800000001</c:v>
                </c:pt>
                <c:pt idx="160">
                  <c:v>0.29831595799999999</c:v>
                </c:pt>
                <c:pt idx="161">
                  <c:v>1.9230769000000002E-2</c:v>
                </c:pt>
                <c:pt idx="162">
                  <c:v>1.0101010000000001E-2</c:v>
                </c:pt>
                <c:pt idx="163">
                  <c:v>0.15210356</c:v>
                </c:pt>
                <c:pt idx="164">
                  <c:v>-1.9101704000000001E-2</c:v>
                </c:pt>
                <c:pt idx="165">
                  <c:v>0.19206611600000001</c:v>
                </c:pt>
                <c:pt idx="166">
                  <c:v>-4.9723757E-2</c:v>
                </c:pt>
                <c:pt idx="167">
                  <c:v>8.8831392999999995E-2</c:v>
                </c:pt>
                <c:pt idx="168">
                  <c:v>-9.5238094999999995E-2</c:v>
                </c:pt>
                <c:pt idx="169">
                  <c:v>-0.162371134</c:v>
                </c:pt>
                <c:pt idx="170">
                  <c:v>0</c:v>
                </c:pt>
                <c:pt idx="171">
                  <c:v>0</c:v>
                </c:pt>
                <c:pt idx="172">
                  <c:v>-5.4982818000000003E-2</c:v>
                </c:pt>
                <c:pt idx="173">
                  <c:v>-2.0654044999999999E-2</c:v>
                </c:pt>
                <c:pt idx="174">
                  <c:v>7.2688171999999995E-2</c:v>
                </c:pt>
                <c:pt idx="175">
                  <c:v>0</c:v>
                </c:pt>
                <c:pt idx="176">
                  <c:v>-4.4285713999999997E-2</c:v>
                </c:pt>
                <c:pt idx="177">
                  <c:v>0.105454545</c:v>
                </c:pt>
                <c:pt idx="178">
                  <c:v>1.5151515000000001E-2</c:v>
                </c:pt>
                <c:pt idx="179">
                  <c:v>0.10565110599999999</c:v>
                </c:pt>
                <c:pt idx="180">
                  <c:v>0.346848832</c:v>
                </c:pt>
                <c:pt idx="181">
                  <c:v>2.0869565E-2</c:v>
                </c:pt>
                <c:pt idx="182">
                  <c:v>5.5966209000000003E-2</c:v>
                </c:pt>
                <c:pt idx="183">
                  <c:v>-1.3899323999999999E-2</c:v>
                </c:pt>
                <c:pt idx="184">
                  <c:v>-1.2987013E-2</c:v>
                </c:pt>
                <c:pt idx="185">
                  <c:v>0.31803060500000002</c:v>
                </c:pt>
                <c:pt idx="186">
                  <c:v>2.4096386000000001E-2</c:v>
                </c:pt>
                <c:pt idx="187">
                  <c:v>6.1320754999999998E-2</c:v>
                </c:pt>
                <c:pt idx="188">
                  <c:v>-0.30089270099999998</c:v>
                </c:pt>
                <c:pt idx="189">
                  <c:v>-0.17123287700000001</c:v>
                </c:pt>
                <c:pt idx="190">
                  <c:v>0.44390243899999998</c:v>
                </c:pt>
                <c:pt idx="191">
                  <c:v>6.2322945999999997E-2</c:v>
                </c:pt>
                <c:pt idx="192">
                  <c:v>-4.573171E-3</c:v>
                </c:pt>
                <c:pt idx="193">
                  <c:v>0.263752826</c:v>
                </c:pt>
                <c:pt idx="194">
                  <c:v>9.3363976000000001E-2</c:v>
                </c:pt>
                <c:pt idx="195">
                  <c:v>0</c:v>
                </c:pt>
                <c:pt idx="196">
                  <c:v>0</c:v>
                </c:pt>
                <c:pt idx="197">
                  <c:v>-4.5454544999999999E-2</c:v>
                </c:pt>
                <c:pt idx="198">
                  <c:v>0.18657937799999999</c:v>
                </c:pt>
                <c:pt idx="199">
                  <c:v>0.04</c:v>
                </c:pt>
                <c:pt idx="200">
                  <c:v>-3.8947368000000003E-2</c:v>
                </c:pt>
                <c:pt idx="201">
                  <c:v>2.5390625E-2</c:v>
                </c:pt>
                <c:pt idx="202">
                  <c:v>-0.192897498</c:v>
                </c:pt>
                <c:pt idx="203">
                  <c:v>6.6290550000000004E-2</c:v>
                </c:pt>
                <c:pt idx="204">
                  <c:v>3.2794052999999997E-2</c:v>
                </c:pt>
                <c:pt idx="205">
                  <c:v>0.20920502099999999</c:v>
                </c:pt>
                <c:pt idx="206">
                  <c:v>-8.0017115999999999E-2</c:v>
                </c:pt>
                <c:pt idx="207">
                  <c:v>6.2222222000000001E-2</c:v>
                </c:pt>
                <c:pt idx="208">
                  <c:v>0.263080388</c:v>
                </c:pt>
                <c:pt idx="209">
                  <c:v>-0.04</c:v>
                </c:pt>
                <c:pt idx="210">
                  <c:v>0.174950298</c:v>
                </c:pt>
                <c:pt idx="211">
                  <c:v>-6.7874015999999995E-2</c:v>
                </c:pt>
                <c:pt idx="212">
                  <c:v>0.03</c:v>
                </c:pt>
                <c:pt idx="213">
                  <c:v>-4.8979590000000003E-3</c:v>
                </c:pt>
                <c:pt idx="214">
                  <c:v>-3.7735849000000002E-2</c:v>
                </c:pt>
                <c:pt idx="215">
                  <c:v>0.56664311000000001</c:v>
                </c:pt>
                <c:pt idx="216">
                  <c:v>2.9668874000000001E-2</c:v>
                </c:pt>
                <c:pt idx="217">
                  <c:v>2.1190715999999998E-2</c:v>
                </c:pt>
                <c:pt idx="218">
                  <c:v>2.1566401999999998E-2</c:v>
                </c:pt>
                <c:pt idx="219">
                  <c:v>0</c:v>
                </c:pt>
                <c:pt idx="220">
                  <c:v>6.9090909000000006E-2</c:v>
                </c:pt>
                <c:pt idx="221">
                  <c:v>2.1663173000000001E-2</c:v>
                </c:pt>
                <c:pt idx="222">
                  <c:v>0.102463942</c:v>
                </c:pt>
                <c:pt idx="223">
                  <c:v>0.12878787899999999</c:v>
                </c:pt>
                <c:pt idx="224">
                  <c:v>0.22413793100000001</c:v>
                </c:pt>
                <c:pt idx="225">
                  <c:v>0.14285714299999999</c:v>
                </c:pt>
                <c:pt idx="226">
                  <c:v>-8.2617316999999996E-2</c:v>
                </c:pt>
                <c:pt idx="227">
                  <c:v>3.3358605E-2</c:v>
                </c:pt>
                <c:pt idx="228">
                  <c:v>1.8867925000000001E-2</c:v>
                </c:pt>
                <c:pt idx="229">
                  <c:v>0.13864306800000001</c:v>
                </c:pt>
                <c:pt idx="230">
                  <c:v>0.62699608299999998</c:v>
                </c:pt>
                <c:pt idx="231">
                  <c:v>0.33189940400000001</c:v>
                </c:pt>
                <c:pt idx="232">
                  <c:v>0.119606772</c:v>
                </c:pt>
                <c:pt idx="233">
                  <c:v>-8.9545454999999996E-2</c:v>
                </c:pt>
                <c:pt idx="234">
                  <c:v>9.8039215999999998E-2</c:v>
                </c:pt>
                <c:pt idx="235">
                  <c:v>0.12772413799999999</c:v>
                </c:pt>
                <c:pt idx="236">
                  <c:v>0.21936903899999999</c:v>
                </c:pt>
                <c:pt idx="237">
                  <c:v>6.7906976999999993E-2</c:v>
                </c:pt>
                <c:pt idx="238">
                  <c:v>-7.5528701000000004E-2</c:v>
                </c:pt>
                <c:pt idx="239">
                  <c:v>0.24926253700000001</c:v>
                </c:pt>
                <c:pt idx="240">
                  <c:v>0.125</c:v>
                </c:pt>
                <c:pt idx="241">
                  <c:v>0.31506849300000001</c:v>
                </c:pt>
                <c:pt idx="242">
                  <c:v>0.243237021</c:v>
                </c:pt>
                <c:pt idx="243">
                  <c:v>-0.1</c:v>
                </c:pt>
                <c:pt idx="244">
                  <c:v>6.6225169999999996E-3</c:v>
                </c:pt>
                <c:pt idx="245">
                  <c:v>0.26997840200000001</c:v>
                </c:pt>
                <c:pt idx="246">
                  <c:v>0.182403433</c:v>
                </c:pt>
                <c:pt idx="247">
                  <c:v>-1.4117647000000001E-2</c:v>
                </c:pt>
                <c:pt idx="248">
                  <c:v>-7.7972709999999997E-3</c:v>
                </c:pt>
                <c:pt idx="249">
                  <c:v>-9.2002830000000001E-3</c:v>
                </c:pt>
                <c:pt idx="250">
                  <c:v>-5.4235018000000003E-2</c:v>
                </c:pt>
                <c:pt idx="251">
                  <c:v>0.566545831</c:v>
                </c:pt>
                <c:pt idx="252">
                  <c:v>-1.8181817999999999E-2</c:v>
                </c:pt>
                <c:pt idx="253">
                  <c:v>0.82823129299999998</c:v>
                </c:pt>
                <c:pt idx="254">
                  <c:v>6.7713444999999997E-2</c:v>
                </c:pt>
                <c:pt idx="255">
                  <c:v>5.9768340000000003E-2</c:v>
                </c:pt>
                <c:pt idx="256">
                  <c:v>-0.24843537399999999</c:v>
                </c:pt>
                <c:pt idx="257">
                  <c:v>-0.16500369500000001</c:v>
                </c:pt>
                <c:pt idx="258">
                  <c:v>-7.7328647E-2</c:v>
                </c:pt>
                <c:pt idx="259">
                  <c:v>8.1843838000000002E-2</c:v>
                </c:pt>
                <c:pt idx="260">
                  <c:v>5.8988272000000001E-2</c:v>
                </c:pt>
                <c:pt idx="261">
                  <c:v>-1.4932447999999999E-2</c:v>
                </c:pt>
                <c:pt idx="262">
                  <c:v>3.9011699999999998E-3</c:v>
                </c:pt>
                <c:pt idx="263">
                  <c:v>2.6910657000000001E-2</c:v>
                </c:pt>
                <c:pt idx="264">
                  <c:v>3.8610038999999999E-2</c:v>
                </c:pt>
                <c:pt idx="265">
                  <c:v>-0.187935035</c:v>
                </c:pt>
                <c:pt idx="266">
                  <c:v>4.2682927000000002E-2</c:v>
                </c:pt>
                <c:pt idx="267">
                  <c:v>-6.7408377000000005E-2</c:v>
                </c:pt>
                <c:pt idx="268">
                  <c:v>0.455026455</c:v>
                </c:pt>
                <c:pt idx="269">
                  <c:v>-0.13636363600000001</c:v>
                </c:pt>
                <c:pt idx="270">
                  <c:v>1.5873016E-2</c:v>
                </c:pt>
                <c:pt idx="271">
                  <c:v>-2.8571428999999999E-2</c:v>
                </c:pt>
                <c:pt idx="272">
                  <c:v>-1.0212766E-2</c:v>
                </c:pt>
                <c:pt idx="273">
                  <c:v>0.33248730999999998</c:v>
                </c:pt>
                <c:pt idx="274">
                  <c:v>4.1666666999999998E-2</c:v>
                </c:pt>
                <c:pt idx="275">
                  <c:v>9.8901099000000006E-2</c:v>
                </c:pt>
                <c:pt idx="276">
                  <c:v>-1.6997167000000001E-2</c:v>
                </c:pt>
                <c:pt idx="277">
                  <c:v>0.18104708999999999</c:v>
                </c:pt>
                <c:pt idx="278">
                  <c:v>3.2258065000000002E-2</c:v>
                </c:pt>
                <c:pt idx="279">
                  <c:v>0.30826666699999999</c:v>
                </c:pt>
                <c:pt idx="280">
                  <c:v>-0.135876043</c:v>
                </c:pt>
                <c:pt idx="281">
                  <c:v>0.21777777800000001</c:v>
                </c:pt>
                <c:pt idx="282">
                  <c:v>3.0969479000000001E-2</c:v>
                </c:pt>
                <c:pt idx="283">
                  <c:v>0</c:v>
                </c:pt>
                <c:pt idx="284">
                  <c:v>0.27272727299999999</c:v>
                </c:pt>
                <c:pt idx="285">
                  <c:v>9.7140038999999997E-2</c:v>
                </c:pt>
                <c:pt idx="286">
                  <c:v>-0.240618102</c:v>
                </c:pt>
                <c:pt idx="287">
                  <c:v>0.45066666700000002</c:v>
                </c:pt>
                <c:pt idx="288">
                  <c:v>1.4761905000000001E-2</c:v>
                </c:pt>
                <c:pt idx="289">
                  <c:v>0.17581775699999999</c:v>
                </c:pt>
                <c:pt idx="290">
                  <c:v>0.42782152200000001</c:v>
                </c:pt>
                <c:pt idx="291">
                  <c:v>1.6069789999999999E-3</c:v>
                </c:pt>
                <c:pt idx="292">
                  <c:v>4.1666666999999998E-2</c:v>
                </c:pt>
                <c:pt idx="293">
                  <c:v>4.6697039000000003E-2</c:v>
                </c:pt>
                <c:pt idx="294">
                  <c:v>-1.8461538E-2</c:v>
                </c:pt>
                <c:pt idx="295">
                  <c:v>5.4785894000000002E-2</c:v>
                </c:pt>
                <c:pt idx="296">
                  <c:v>-9.6774193999999994E-2</c:v>
                </c:pt>
                <c:pt idx="297">
                  <c:v>0.24</c:v>
                </c:pt>
                <c:pt idx="298">
                  <c:v>7.0507960999999994E-2</c:v>
                </c:pt>
                <c:pt idx="299">
                  <c:v>-0.16467780400000001</c:v>
                </c:pt>
                <c:pt idx="300">
                  <c:v>5.6470590000000003E-3</c:v>
                </c:pt>
                <c:pt idx="301">
                  <c:v>0.20370370400000001</c:v>
                </c:pt>
                <c:pt idx="302">
                  <c:v>0</c:v>
                </c:pt>
                <c:pt idx="303">
                  <c:v>-0.04</c:v>
                </c:pt>
                <c:pt idx="304">
                  <c:v>0.11781818199999999</c:v>
                </c:pt>
                <c:pt idx="305">
                  <c:v>0.12940275700000001</c:v>
                </c:pt>
                <c:pt idx="306">
                  <c:v>3.90625E-2</c:v>
                </c:pt>
                <c:pt idx="307">
                  <c:v>0.33798195199999997</c:v>
                </c:pt>
                <c:pt idx="308">
                  <c:v>-0.04</c:v>
                </c:pt>
                <c:pt idx="309">
                  <c:v>7.3322933000000007E-2</c:v>
                </c:pt>
                <c:pt idx="310">
                  <c:v>0.114457831</c:v>
                </c:pt>
                <c:pt idx="311">
                  <c:v>0.16363636400000001</c:v>
                </c:pt>
                <c:pt idx="312">
                  <c:v>1.8324607E-2</c:v>
                </c:pt>
                <c:pt idx="313">
                  <c:v>-0.28504201699999998</c:v>
                </c:pt>
                <c:pt idx="314">
                  <c:v>0.166060606</c:v>
                </c:pt>
                <c:pt idx="315">
                  <c:v>1.8108651999999999E-2</c:v>
                </c:pt>
                <c:pt idx="316">
                  <c:v>0.217983651</c:v>
                </c:pt>
                <c:pt idx="317">
                  <c:v>0.23851378300000001</c:v>
                </c:pt>
                <c:pt idx="318">
                  <c:v>0.01</c:v>
                </c:pt>
                <c:pt idx="319">
                  <c:v>0.30727272700000002</c:v>
                </c:pt>
                <c:pt idx="320">
                  <c:v>-0.215258856</c:v>
                </c:pt>
                <c:pt idx="321">
                  <c:v>-2.9503106000000001E-2</c:v>
                </c:pt>
                <c:pt idx="322">
                  <c:v>1.744186E-2</c:v>
                </c:pt>
                <c:pt idx="323">
                  <c:v>-2.8571428999999999E-2</c:v>
                </c:pt>
                <c:pt idx="324">
                  <c:v>5.9773829000000001E-2</c:v>
                </c:pt>
                <c:pt idx="325">
                  <c:v>0.19211370899999999</c:v>
                </c:pt>
                <c:pt idx="326">
                  <c:v>-6.2222222000000001E-2</c:v>
                </c:pt>
                <c:pt idx="327">
                  <c:v>0.1875</c:v>
                </c:pt>
                <c:pt idx="328">
                  <c:v>4.9450549000000003E-2</c:v>
                </c:pt>
                <c:pt idx="329">
                  <c:v>-0.10429936300000001</c:v>
                </c:pt>
                <c:pt idx="330">
                  <c:v>0.21445161300000001</c:v>
                </c:pt>
                <c:pt idx="331">
                  <c:v>1.0726072999999999E-2</c:v>
                </c:pt>
                <c:pt idx="332">
                  <c:v>0.19255380999999999</c:v>
                </c:pt>
                <c:pt idx="333">
                  <c:v>-4.7619047999999997E-2</c:v>
                </c:pt>
                <c:pt idx="334">
                  <c:v>4.1081080999999998E-2</c:v>
                </c:pt>
                <c:pt idx="335">
                  <c:v>1.6129032000000001E-2</c:v>
                </c:pt>
                <c:pt idx="336">
                  <c:v>0.10391149700000001</c:v>
                </c:pt>
                <c:pt idx="337">
                  <c:v>0.36808988799999998</c:v>
                </c:pt>
                <c:pt idx="338">
                  <c:v>0.37067474</c:v>
                </c:pt>
                <c:pt idx="339">
                  <c:v>1.9230769000000002E-2</c:v>
                </c:pt>
                <c:pt idx="340">
                  <c:v>-2.5511810999999999E-2</c:v>
                </c:pt>
                <c:pt idx="341">
                  <c:v>0.235294118</c:v>
                </c:pt>
                <c:pt idx="342">
                  <c:v>-6.9101680000000004E-3</c:v>
                </c:pt>
                <c:pt idx="343">
                  <c:v>0.04</c:v>
                </c:pt>
                <c:pt idx="344">
                  <c:v>2.0749665E-2</c:v>
                </c:pt>
                <c:pt idx="345">
                  <c:v>-9.9672130999999997E-2</c:v>
                </c:pt>
                <c:pt idx="346">
                  <c:v>8.7758111999999999E-2</c:v>
                </c:pt>
                <c:pt idx="347">
                  <c:v>0.11130190399999999</c:v>
                </c:pt>
                <c:pt idx="348">
                  <c:v>-8.0000000000000002E-3</c:v>
                </c:pt>
                <c:pt idx="349">
                  <c:v>4.9846153999999997E-2</c:v>
                </c:pt>
                <c:pt idx="350">
                  <c:v>-2.2089551999999998E-2</c:v>
                </c:pt>
                <c:pt idx="351">
                  <c:v>0.29171128699999999</c:v>
                </c:pt>
                <c:pt idx="352">
                  <c:v>0.11041601500000001</c:v>
                </c:pt>
                <c:pt idx="353">
                  <c:v>-1.5075376999999999E-2</c:v>
                </c:pt>
                <c:pt idx="354">
                  <c:v>-2.1396396000000002E-2</c:v>
                </c:pt>
                <c:pt idx="355">
                  <c:v>-0.33438237599999998</c:v>
                </c:pt>
                <c:pt idx="356">
                  <c:v>0.40993266</c:v>
                </c:pt>
                <c:pt idx="357">
                  <c:v>-9.7126439999999994E-3</c:v>
                </c:pt>
                <c:pt idx="358">
                  <c:v>0.18666666700000001</c:v>
                </c:pt>
                <c:pt idx="359">
                  <c:v>3.8699187000000003E-2</c:v>
                </c:pt>
                <c:pt idx="360">
                  <c:v>0</c:v>
                </c:pt>
                <c:pt idx="361">
                  <c:v>1.1776251E-2</c:v>
                </c:pt>
                <c:pt idx="362">
                  <c:v>3.0303030000000002E-2</c:v>
                </c:pt>
                <c:pt idx="363">
                  <c:v>2.3255814E-2</c:v>
                </c:pt>
                <c:pt idx="364">
                  <c:v>-4.6153845999999998E-2</c:v>
                </c:pt>
                <c:pt idx="365">
                  <c:v>0</c:v>
                </c:pt>
                <c:pt idx="366">
                  <c:v>0.62390829699999995</c:v>
                </c:pt>
                <c:pt idx="367">
                  <c:v>-0.103333333</c:v>
                </c:pt>
                <c:pt idx="368">
                  <c:v>7.8852459E-2</c:v>
                </c:pt>
                <c:pt idx="369">
                  <c:v>5.7791538000000003E-2</c:v>
                </c:pt>
                <c:pt idx="370">
                  <c:v>5.5865919999999996E-3</c:v>
                </c:pt>
                <c:pt idx="371">
                  <c:v>0.14742857100000001</c:v>
                </c:pt>
                <c:pt idx="372">
                  <c:v>0.35076923100000001</c:v>
                </c:pt>
                <c:pt idx="373">
                  <c:v>1.8576334999999999E-2</c:v>
                </c:pt>
                <c:pt idx="374">
                  <c:v>-7.6470590000000003E-3</c:v>
                </c:pt>
                <c:pt idx="375">
                  <c:v>0.13890634800000001</c:v>
                </c:pt>
                <c:pt idx="376">
                  <c:v>5.8909090999999997E-2</c:v>
                </c:pt>
                <c:pt idx="377">
                  <c:v>5.4054053999999997E-2</c:v>
                </c:pt>
                <c:pt idx="378">
                  <c:v>-0.111111111</c:v>
                </c:pt>
                <c:pt idx="379">
                  <c:v>0.13908205800000001</c:v>
                </c:pt>
                <c:pt idx="380">
                  <c:v>0</c:v>
                </c:pt>
                <c:pt idx="381">
                  <c:v>-1.2459016E-2</c:v>
                </c:pt>
                <c:pt idx="382">
                  <c:v>0.10344827600000001</c:v>
                </c:pt>
                <c:pt idx="383">
                  <c:v>0.27472527499999999</c:v>
                </c:pt>
                <c:pt idx="384">
                  <c:v>0.17267121099999999</c:v>
                </c:pt>
                <c:pt idx="385">
                  <c:v>9.375E-2</c:v>
                </c:pt>
                <c:pt idx="386">
                  <c:v>-2.2167487999999999E-2</c:v>
                </c:pt>
                <c:pt idx="387">
                  <c:v>3.7037037000000002E-2</c:v>
                </c:pt>
                <c:pt idx="388">
                  <c:v>-1.9185520000000001E-2</c:v>
                </c:pt>
                <c:pt idx="389">
                  <c:v>0.111405197</c:v>
                </c:pt>
                <c:pt idx="390">
                  <c:v>-0.13899138999999999</c:v>
                </c:pt>
                <c:pt idx="391">
                  <c:v>1.9114688000000001E-2</c:v>
                </c:pt>
                <c:pt idx="392">
                  <c:v>-0.12091503300000001</c:v>
                </c:pt>
                <c:pt idx="393">
                  <c:v>0.177526502</c:v>
                </c:pt>
                <c:pt idx="394">
                  <c:v>1.4388489000000001E-2</c:v>
                </c:pt>
                <c:pt idx="395">
                  <c:v>-0.32112332100000002</c:v>
                </c:pt>
                <c:pt idx="396">
                  <c:v>6.8588468999999999E-2</c:v>
                </c:pt>
                <c:pt idx="397">
                  <c:v>9.8928279999999993E-3</c:v>
                </c:pt>
                <c:pt idx="398">
                  <c:v>-1.18683E-2</c:v>
                </c:pt>
                <c:pt idx="399">
                  <c:v>0.12013455100000001</c:v>
                </c:pt>
                <c:pt idx="400">
                  <c:v>-8.6914994999999995E-2</c:v>
                </c:pt>
                <c:pt idx="401">
                  <c:v>0</c:v>
                </c:pt>
                <c:pt idx="402">
                  <c:v>0.145714286</c:v>
                </c:pt>
                <c:pt idx="403">
                  <c:v>8.4175083999999997E-2</c:v>
                </c:pt>
                <c:pt idx="404">
                  <c:v>4.2367182000000003E-2</c:v>
                </c:pt>
                <c:pt idx="405">
                  <c:v>-1.5146632E-2</c:v>
                </c:pt>
                <c:pt idx="406">
                  <c:v>5.1546392000000003E-2</c:v>
                </c:pt>
                <c:pt idx="407">
                  <c:v>-3.1111111E-2</c:v>
                </c:pt>
                <c:pt idx="408">
                  <c:v>1.1690647E-2</c:v>
                </c:pt>
                <c:pt idx="409">
                  <c:v>0.27861952899999998</c:v>
                </c:pt>
                <c:pt idx="410">
                  <c:v>4.4705882000000002E-2</c:v>
                </c:pt>
                <c:pt idx="411">
                  <c:v>0.185185185</c:v>
                </c:pt>
                <c:pt idx="412">
                  <c:v>4.9882352999999997E-2</c:v>
                </c:pt>
                <c:pt idx="413">
                  <c:v>-1.8684604E-2</c:v>
                </c:pt>
                <c:pt idx="414">
                  <c:v>2.5641026000000001E-2</c:v>
                </c:pt>
                <c:pt idx="415">
                  <c:v>2.8169013999999999E-2</c:v>
                </c:pt>
                <c:pt idx="416">
                  <c:v>2.7240772999999999E-2</c:v>
                </c:pt>
                <c:pt idx="417">
                  <c:v>-3.4666666999999998E-2</c:v>
                </c:pt>
                <c:pt idx="418">
                  <c:v>-2.487562E-3</c:v>
                </c:pt>
                <c:pt idx="419">
                  <c:v>0.125</c:v>
                </c:pt>
                <c:pt idx="420">
                  <c:v>-2.3255814E-2</c:v>
                </c:pt>
                <c:pt idx="421">
                  <c:v>5.6985293999999999E-2</c:v>
                </c:pt>
                <c:pt idx="422">
                  <c:v>4.6210721000000003E-2</c:v>
                </c:pt>
                <c:pt idx="423">
                  <c:v>5.2596980000000002E-3</c:v>
                </c:pt>
                <c:pt idx="424">
                  <c:v>-0.180327869</c:v>
                </c:pt>
                <c:pt idx="425">
                  <c:v>-7.8596491000000004E-2</c:v>
                </c:pt>
                <c:pt idx="426">
                  <c:v>0.145263158</c:v>
                </c:pt>
                <c:pt idx="427">
                  <c:v>-3.6637930999999999E-2</c:v>
                </c:pt>
                <c:pt idx="428">
                  <c:v>4.6166528999999998E-2</c:v>
                </c:pt>
                <c:pt idx="429">
                  <c:v>0.108374384</c:v>
                </c:pt>
                <c:pt idx="430">
                  <c:v>-9.6385542000000005E-2</c:v>
                </c:pt>
                <c:pt idx="431">
                  <c:v>9.3850189000000001E-2</c:v>
                </c:pt>
                <c:pt idx="432">
                  <c:v>0.16568047299999999</c:v>
                </c:pt>
                <c:pt idx="433">
                  <c:v>0.464641886</c:v>
                </c:pt>
                <c:pt idx="434">
                  <c:v>1.6170212999999999E-2</c:v>
                </c:pt>
                <c:pt idx="435">
                  <c:v>0.233333333</c:v>
                </c:pt>
                <c:pt idx="436">
                  <c:v>0.29239766099999998</c:v>
                </c:pt>
                <c:pt idx="437">
                  <c:v>0.43521594699999999</c:v>
                </c:pt>
                <c:pt idx="438">
                  <c:v>-3.1396126000000003E-2</c:v>
                </c:pt>
                <c:pt idx="439">
                  <c:v>4.4500419999999999E-2</c:v>
                </c:pt>
                <c:pt idx="440">
                  <c:v>3.2258065000000002E-2</c:v>
                </c:pt>
                <c:pt idx="441">
                  <c:v>-3.6923076999999999E-2</c:v>
                </c:pt>
                <c:pt idx="442">
                  <c:v>0.418305598</c:v>
                </c:pt>
                <c:pt idx="443">
                  <c:v>0.58102766800000005</c:v>
                </c:pt>
                <c:pt idx="444">
                  <c:v>0.13758241800000001</c:v>
                </c:pt>
                <c:pt idx="445">
                  <c:v>1.4117647000000001E-2</c:v>
                </c:pt>
                <c:pt idx="446">
                  <c:v>-6.8322981000000005E-2</c:v>
                </c:pt>
                <c:pt idx="447">
                  <c:v>-1.1385199E-2</c:v>
                </c:pt>
                <c:pt idx="448">
                  <c:v>0.148293963</c:v>
                </c:pt>
                <c:pt idx="449">
                  <c:v>0</c:v>
                </c:pt>
                <c:pt idx="450">
                  <c:v>0.74149659899999998</c:v>
                </c:pt>
                <c:pt idx="451">
                  <c:v>-6.036217E-3</c:v>
                </c:pt>
                <c:pt idx="452">
                  <c:v>-0.174603175</c:v>
                </c:pt>
                <c:pt idx="453">
                  <c:v>0.165609847</c:v>
                </c:pt>
                <c:pt idx="454">
                  <c:v>0.125</c:v>
                </c:pt>
                <c:pt idx="455">
                  <c:v>2.5290499000000001E-2</c:v>
                </c:pt>
                <c:pt idx="456">
                  <c:v>-0.17230769200000001</c:v>
                </c:pt>
                <c:pt idx="457">
                  <c:v>7.1746032000000001E-2</c:v>
                </c:pt>
                <c:pt idx="458">
                  <c:v>-1.8639329999999999E-3</c:v>
                </c:pt>
                <c:pt idx="459">
                  <c:v>4.3399637999999997E-2</c:v>
                </c:pt>
                <c:pt idx="460">
                  <c:v>2.5763930000000001E-2</c:v>
                </c:pt>
                <c:pt idx="461">
                  <c:v>9.5238094999999995E-2</c:v>
                </c:pt>
                <c:pt idx="462">
                  <c:v>-0.162223915</c:v>
                </c:pt>
                <c:pt idx="463">
                  <c:v>-5.8626466000000002E-2</c:v>
                </c:pt>
                <c:pt idx="464">
                  <c:v>0.27777777799999998</c:v>
                </c:pt>
                <c:pt idx="465">
                  <c:v>-1.3157894999999999E-2</c:v>
                </c:pt>
                <c:pt idx="466">
                  <c:v>2.7777777999999999E-2</c:v>
                </c:pt>
                <c:pt idx="467">
                  <c:v>6.9819820000000005E-2</c:v>
                </c:pt>
                <c:pt idx="468">
                  <c:v>5.4794520999999999E-2</c:v>
                </c:pt>
                <c:pt idx="469">
                  <c:v>-5.7500000000000002E-2</c:v>
                </c:pt>
                <c:pt idx="470">
                  <c:v>5.4545455E-2</c:v>
                </c:pt>
                <c:pt idx="471">
                  <c:v>0</c:v>
                </c:pt>
                <c:pt idx="472">
                  <c:v>0.42918088700000001</c:v>
                </c:pt>
                <c:pt idx="473">
                  <c:v>8.5543199E-2</c:v>
                </c:pt>
                <c:pt idx="474">
                  <c:v>-2.0487805000000001E-2</c:v>
                </c:pt>
                <c:pt idx="475">
                  <c:v>0.13900135</c:v>
                </c:pt>
                <c:pt idx="476">
                  <c:v>-0.1153125</c:v>
                </c:pt>
                <c:pt idx="477">
                  <c:v>2.4444443999999999E-2</c:v>
                </c:pt>
                <c:pt idx="478">
                  <c:v>0.28982456099999998</c:v>
                </c:pt>
                <c:pt idx="479">
                  <c:v>-0.13253731299999999</c:v>
                </c:pt>
                <c:pt idx="480">
                  <c:v>1.8774704E-2</c:v>
                </c:pt>
                <c:pt idx="481">
                  <c:v>0.61016949200000004</c:v>
                </c:pt>
                <c:pt idx="482">
                  <c:v>8.4598698E-2</c:v>
                </c:pt>
                <c:pt idx="483">
                  <c:v>-1.0740530999999999E-2</c:v>
                </c:pt>
                <c:pt idx="484">
                  <c:v>0</c:v>
                </c:pt>
                <c:pt idx="485">
                  <c:v>-0.17910447800000001</c:v>
                </c:pt>
                <c:pt idx="486">
                  <c:v>-1.8181817999999999E-2</c:v>
                </c:pt>
                <c:pt idx="487">
                  <c:v>0.115485564</c:v>
                </c:pt>
                <c:pt idx="488">
                  <c:v>0</c:v>
                </c:pt>
                <c:pt idx="489">
                  <c:v>0</c:v>
                </c:pt>
                <c:pt idx="490">
                  <c:v>-5.1758197999999998E-2</c:v>
                </c:pt>
                <c:pt idx="491">
                  <c:v>-1.6497462000000001E-2</c:v>
                </c:pt>
                <c:pt idx="492">
                  <c:v>0.156174916</c:v>
                </c:pt>
                <c:pt idx="493">
                  <c:v>0.224455611</c:v>
                </c:pt>
                <c:pt idx="494">
                  <c:v>-5.9200000000000003E-2</c:v>
                </c:pt>
                <c:pt idx="495">
                  <c:v>3.7575758000000001E-2</c:v>
                </c:pt>
                <c:pt idx="496">
                  <c:v>-0.01</c:v>
                </c:pt>
                <c:pt idx="497">
                  <c:v>-6.8322981000000005E-2</c:v>
                </c:pt>
                <c:pt idx="498">
                  <c:v>-5.3333332999999997E-2</c:v>
                </c:pt>
                <c:pt idx="499">
                  <c:v>8.9230769000000001E-2</c:v>
                </c:pt>
                <c:pt idx="500">
                  <c:v>-9.8461538000000001E-2</c:v>
                </c:pt>
                <c:pt idx="501">
                  <c:v>-1.3245033E-2</c:v>
                </c:pt>
                <c:pt idx="502">
                  <c:v>0.73611111100000004</c:v>
                </c:pt>
                <c:pt idx="503">
                  <c:v>-5.4054053999999997E-2</c:v>
                </c:pt>
                <c:pt idx="504">
                  <c:v>0.65753683399999996</c:v>
                </c:pt>
                <c:pt idx="505">
                  <c:v>8.5619285000000003E-2</c:v>
                </c:pt>
                <c:pt idx="506">
                  <c:v>0.05</c:v>
                </c:pt>
                <c:pt idx="507">
                  <c:v>0.38800000000000001</c:v>
                </c:pt>
                <c:pt idx="508">
                  <c:v>-0.19646799100000001</c:v>
                </c:pt>
                <c:pt idx="509">
                  <c:v>-0.30769230800000003</c:v>
                </c:pt>
                <c:pt idx="510">
                  <c:v>0</c:v>
                </c:pt>
                <c:pt idx="511">
                  <c:v>0.34375</c:v>
                </c:pt>
                <c:pt idx="512">
                  <c:v>-1.0791367E-2</c:v>
                </c:pt>
                <c:pt idx="513">
                  <c:v>0.656526006</c:v>
                </c:pt>
                <c:pt idx="514">
                  <c:v>-5.9047619000000003E-2</c:v>
                </c:pt>
                <c:pt idx="515">
                  <c:v>-0.164878049</c:v>
                </c:pt>
                <c:pt idx="516">
                  <c:v>-2.8985507000000001E-2</c:v>
                </c:pt>
                <c:pt idx="517">
                  <c:v>8.4183007000000004E-2</c:v>
                </c:pt>
                <c:pt idx="518">
                  <c:v>0.19463667800000001</c:v>
                </c:pt>
                <c:pt idx="519">
                  <c:v>0.26984127000000002</c:v>
                </c:pt>
                <c:pt idx="520">
                  <c:v>0.200153846</c:v>
                </c:pt>
                <c:pt idx="521">
                  <c:v>8.0731707E-2</c:v>
                </c:pt>
                <c:pt idx="522">
                  <c:v>-0.30769230800000003</c:v>
                </c:pt>
                <c:pt idx="523">
                  <c:v>0.15324384799999999</c:v>
                </c:pt>
                <c:pt idx="524">
                  <c:v>0.26556700999999999</c:v>
                </c:pt>
                <c:pt idx="525">
                  <c:v>0.116462869</c:v>
                </c:pt>
                <c:pt idx="526">
                  <c:v>-3.0243902E-2</c:v>
                </c:pt>
                <c:pt idx="527">
                  <c:v>0.63517203700000002</c:v>
                </c:pt>
                <c:pt idx="528">
                  <c:v>7.9302141000000007E-2</c:v>
                </c:pt>
                <c:pt idx="529">
                  <c:v>-8.0552360000000003E-3</c:v>
                </c:pt>
                <c:pt idx="530">
                  <c:v>-9.375E-2</c:v>
                </c:pt>
                <c:pt idx="531">
                  <c:v>0.04</c:v>
                </c:pt>
                <c:pt idx="532">
                  <c:v>5.8749999999999997E-2</c:v>
                </c:pt>
                <c:pt idx="533">
                  <c:v>0.12975778499999999</c:v>
                </c:pt>
                <c:pt idx="534">
                  <c:v>0.28877887800000002</c:v>
                </c:pt>
                <c:pt idx="535">
                  <c:v>3.0612245E-2</c:v>
                </c:pt>
                <c:pt idx="536">
                  <c:v>0.391098485</c:v>
                </c:pt>
                <c:pt idx="537">
                  <c:v>-3.6328871999999998E-2</c:v>
                </c:pt>
                <c:pt idx="538">
                  <c:v>-0.156862745</c:v>
                </c:pt>
                <c:pt idx="539">
                  <c:v>-0.115044248</c:v>
                </c:pt>
                <c:pt idx="540">
                  <c:v>3.1666667000000003E-2</c:v>
                </c:pt>
                <c:pt idx="541">
                  <c:v>0.218097448</c:v>
                </c:pt>
                <c:pt idx="542">
                  <c:v>-0.28201926500000002</c:v>
                </c:pt>
                <c:pt idx="543">
                  <c:v>2.8917910000000002E-2</c:v>
                </c:pt>
                <c:pt idx="544">
                  <c:v>7.1859903000000003E-2</c:v>
                </c:pt>
                <c:pt idx="545">
                  <c:v>0.213343529</c:v>
                </c:pt>
                <c:pt idx="546">
                  <c:v>-6.7750677999999995E-2</c:v>
                </c:pt>
                <c:pt idx="547">
                  <c:v>-1.3157894999999999E-2</c:v>
                </c:pt>
                <c:pt idx="548">
                  <c:v>-9.6385542000000005E-2</c:v>
                </c:pt>
                <c:pt idx="549">
                  <c:v>9.0116278999999994E-2</c:v>
                </c:pt>
                <c:pt idx="550">
                  <c:v>-4.2389209999999997E-2</c:v>
                </c:pt>
                <c:pt idx="551">
                  <c:v>0.26814814799999998</c:v>
                </c:pt>
                <c:pt idx="552">
                  <c:v>2.4208566000000001E-2</c:v>
                </c:pt>
                <c:pt idx="553">
                  <c:v>-0.20369230799999999</c:v>
                </c:pt>
                <c:pt idx="554">
                  <c:v>5.9674811000000001E-2</c:v>
                </c:pt>
                <c:pt idx="555">
                  <c:v>-1.8080668000000001E-2</c:v>
                </c:pt>
                <c:pt idx="556">
                  <c:v>-2.4615385E-2</c:v>
                </c:pt>
                <c:pt idx="557">
                  <c:v>0.53710628500000002</c:v>
                </c:pt>
                <c:pt idx="558">
                  <c:v>-5.1764706000000001E-2</c:v>
                </c:pt>
                <c:pt idx="559">
                  <c:v>6.9730585999999997E-2</c:v>
                </c:pt>
                <c:pt idx="560">
                  <c:v>6.1320754999999998E-2</c:v>
                </c:pt>
                <c:pt idx="561">
                  <c:v>9.2250922999999999E-2</c:v>
                </c:pt>
                <c:pt idx="562">
                  <c:v>5.9773829000000001E-2</c:v>
                </c:pt>
                <c:pt idx="563">
                  <c:v>0.12881806100000001</c:v>
                </c:pt>
                <c:pt idx="564">
                  <c:v>0.151034483</c:v>
                </c:pt>
                <c:pt idx="565">
                  <c:v>1.0489510000000001E-2</c:v>
                </c:pt>
                <c:pt idx="566">
                  <c:v>5.8823528999999999E-2</c:v>
                </c:pt>
                <c:pt idx="567">
                  <c:v>-0.19601837699999999</c:v>
                </c:pt>
                <c:pt idx="568">
                  <c:v>-0.19590643299999999</c:v>
                </c:pt>
                <c:pt idx="569">
                  <c:v>4.1095890000000003E-2</c:v>
                </c:pt>
                <c:pt idx="570">
                  <c:v>0.230221222</c:v>
                </c:pt>
                <c:pt idx="571">
                  <c:v>-0.204982517</c:v>
                </c:pt>
                <c:pt idx="572">
                  <c:v>0.105263158</c:v>
                </c:pt>
                <c:pt idx="573">
                  <c:v>0.12384716699999999</c:v>
                </c:pt>
                <c:pt idx="574">
                  <c:v>0.36008447700000001</c:v>
                </c:pt>
                <c:pt idx="575">
                  <c:v>0.32751091700000001</c:v>
                </c:pt>
                <c:pt idx="576">
                  <c:v>4.2766630999999999E-2</c:v>
                </c:pt>
                <c:pt idx="577">
                  <c:v>2.2332505999999998E-2</c:v>
                </c:pt>
                <c:pt idx="578">
                  <c:v>0.34328358199999998</c:v>
                </c:pt>
                <c:pt idx="579">
                  <c:v>-2.7964205999999998E-2</c:v>
                </c:pt>
                <c:pt idx="580">
                  <c:v>-2.1864212000000001E-2</c:v>
                </c:pt>
                <c:pt idx="581">
                  <c:v>0.219683656</c:v>
                </c:pt>
                <c:pt idx="582">
                  <c:v>4.6249999999999999E-2</c:v>
                </c:pt>
                <c:pt idx="583">
                  <c:v>-6.6666670000000003E-3</c:v>
                </c:pt>
                <c:pt idx="584">
                  <c:v>0.107325383</c:v>
                </c:pt>
                <c:pt idx="585">
                  <c:v>1.5748030999999999E-2</c:v>
                </c:pt>
                <c:pt idx="586">
                  <c:v>-3.1499369999999999E-2</c:v>
                </c:pt>
                <c:pt idx="587">
                  <c:v>0.164987406</c:v>
                </c:pt>
                <c:pt idx="588">
                  <c:v>0.01</c:v>
                </c:pt>
                <c:pt idx="589">
                  <c:v>-2.8077754E-2</c:v>
                </c:pt>
                <c:pt idx="590">
                  <c:v>-1.106383E-2</c:v>
                </c:pt>
                <c:pt idx="591">
                  <c:v>0.35927272700000001</c:v>
                </c:pt>
                <c:pt idx="592">
                  <c:v>7.0771407999999994E-2</c:v>
                </c:pt>
                <c:pt idx="593">
                  <c:v>0.148897059</c:v>
                </c:pt>
                <c:pt idx="594">
                  <c:v>-2.5333333E-2</c:v>
                </c:pt>
                <c:pt idx="595">
                  <c:v>2.8320589E-2</c:v>
                </c:pt>
                <c:pt idx="596">
                  <c:v>0.26829268299999998</c:v>
                </c:pt>
                <c:pt idx="597">
                  <c:v>3.3381019999999999E-3</c:v>
                </c:pt>
                <c:pt idx="598">
                  <c:v>-3.6231879999999998E-3</c:v>
                </c:pt>
                <c:pt idx="599">
                  <c:v>0.18855218900000001</c:v>
                </c:pt>
                <c:pt idx="600">
                  <c:v>4.3041609999999999E-3</c:v>
                </c:pt>
                <c:pt idx="601">
                  <c:v>0.30942846699999998</c:v>
                </c:pt>
                <c:pt idx="602">
                  <c:v>2.4590164000000001E-2</c:v>
                </c:pt>
                <c:pt idx="603">
                  <c:v>1.2345679E-2</c:v>
                </c:pt>
                <c:pt idx="604">
                  <c:v>-3.2224532E-2</c:v>
                </c:pt>
                <c:pt idx="605">
                  <c:v>-6.8663258000000005E-2</c:v>
                </c:pt>
                <c:pt idx="606">
                  <c:v>0.125</c:v>
                </c:pt>
                <c:pt idx="607">
                  <c:v>-5.5428571000000003E-2</c:v>
                </c:pt>
                <c:pt idx="608">
                  <c:v>0</c:v>
                </c:pt>
                <c:pt idx="609">
                  <c:v>0.123461395</c:v>
                </c:pt>
                <c:pt idx="610">
                  <c:v>1.8944519999999999E-2</c:v>
                </c:pt>
                <c:pt idx="611">
                  <c:v>0</c:v>
                </c:pt>
                <c:pt idx="612">
                  <c:v>0.25697503700000002</c:v>
                </c:pt>
                <c:pt idx="613">
                  <c:v>0.41909621000000002</c:v>
                </c:pt>
                <c:pt idx="614">
                  <c:v>-6.3188832E-2</c:v>
                </c:pt>
                <c:pt idx="615">
                  <c:v>0.51886373699999999</c:v>
                </c:pt>
                <c:pt idx="616">
                  <c:v>-0.01</c:v>
                </c:pt>
                <c:pt idx="617">
                  <c:v>8.6956521999999994E-2</c:v>
                </c:pt>
                <c:pt idx="618">
                  <c:v>0.168823529</c:v>
                </c:pt>
                <c:pt idx="619">
                  <c:v>4.3333333000000002E-2</c:v>
                </c:pt>
                <c:pt idx="620">
                  <c:v>0.24077046499999999</c:v>
                </c:pt>
                <c:pt idx="621">
                  <c:v>0.12338028199999999</c:v>
                </c:pt>
                <c:pt idx="622">
                  <c:v>-0.120888889</c:v>
                </c:pt>
                <c:pt idx="623">
                  <c:v>2.2727272999999999E-2</c:v>
                </c:pt>
                <c:pt idx="624">
                  <c:v>3.5714285999999998E-2</c:v>
                </c:pt>
                <c:pt idx="625">
                  <c:v>-0.131383323</c:v>
                </c:pt>
                <c:pt idx="626">
                  <c:v>0.56521739100000001</c:v>
                </c:pt>
                <c:pt idx="627">
                  <c:v>0.104166667</c:v>
                </c:pt>
                <c:pt idx="628">
                  <c:v>-5.2631578999999998E-2</c:v>
                </c:pt>
                <c:pt idx="629">
                  <c:v>2.8336380000000001E-2</c:v>
                </c:pt>
                <c:pt idx="630">
                  <c:v>-0.1096</c:v>
                </c:pt>
                <c:pt idx="631">
                  <c:v>5.5312954999999997E-2</c:v>
                </c:pt>
                <c:pt idx="632">
                  <c:v>-1.4480162E-2</c:v>
                </c:pt>
                <c:pt idx="633">
                  <c:v>7.0476189999999994E-2</c:v>
                </c:pt>
                <c:pt idx="634">
                  <c:v>0.544242424</c:v>
                </c:pt>
                <c:pt idx="635">
                  <c:v>-0.240484429</c:v>
                </c:pt>
                <c:pt idx="636">
                  <c:v>-4.5566502000000002E-2</c:v>
                </c:pt>
                <c:pt idx="637">
                  <c:v>-1.5503876E-2</c:v>
                </c:pt>
                <c:pt idx="638">
                  <c:v>0.35767441900000002</c:v>
                </c:pt>
                <c:pt idx="639">
                  <c:v>8.9230769000000001E-2</c:v>
                </c:pt>
                <c:pt idx="640">
                  <c:v>-0.101113173</c:v>
                </c:pt>
                <c:pt idx="641">
                  <c:v>1.744186E-2</c:v>
                </c:pt>
                <c:pt idx="642">
                  <c:v>-5.8823528999999999E-2</c:v>
                </c:pt>
                <c:pt idx="643">
                  <c:v>0.57480315000000004</c:v>
                </c:pt>
                <c:pt idx="644">
                  <c:v>5.1546392000000003E-2</c:v>
                </c:pt>
                <c:pt idx="645">
                  <c:v>4.2677013E-2</c:v>
                </c:pt>
                <c:pt idx="646">
                  <c:v>-4.9868766000000002E-2</c:v>
                </c:pt>
                <c:pt idx="647">
                  <c:v>0.140833333</c:v>
                </c:pt>
                <c:pt idx="648">
                  <c:v>0.16279069800000001</c:v>
                </c:pt>
                <c:pt idx="649">
                  <c:v>-6.0000000000000001E-3</c:v>
                </c:pt>
                <c:pt idx="650">
                  <c:v>8.3174603E-2</c:v>
                </c:pt>
                <c:pt idx="651">
                  <c:v>8.0775444000000002E-2</c:v>
                </c:pt>
                <c:pt idx="652">
                  <c:v>0.13800000000000001</c:v>
                </c:pt>
                <c:pt idx="653">
                  <c:v>-3.2107716000000001E-2</c:v>
                </c:pt>
                <c:pt idx="654">
                  <c:v>0.22459893</c:v>
                </c:pt>
                <c:pt idx="655">
                  <c:v>-6.5420561000000002E-2</c:v>
                </c:pt>
                <c:pt idx="656">
                  <c:v>0.38376674500000002</c:v>
                </c:pt>
                <c:pt idx="657">
                  <c:v>0</c:v>
                </c:pt>
                <c:pt idx="658">
                  <c:v>-5.5160142000000002E-2</c:v>
                </c:pt>
                <c:pt idx="659">
                  <c:v>2.1099744E-2</c:v>
                </c:pt>
                <c:pt idx="660">
                  <c:v>-1.0221465000000001E-2</c:v>
                </c:pt>
                <c:pt idx="661">
                  <c:v>7.2033897999999999E-2</c:v>
                </c:pt>
                <c:pt idx="662">
                  <c:v>-3.6190475999999999E-2</c:v>
                </c:pt>
                <c:pt idx="663">
                  <c:v>0</c:v>
                </c:pt>
                <c:pt idx="664">
                  <c:v>0.111789474</c:v>
                </c:pt>
                <c:pt idx="665">
                  <c:v>-2.4404085999999998E-2</c:v>
                </c:pt>
                <c:pt idx="666">
                  <c:v>5.9439251999999998E-2</c:v>
                </c:pt>
                <c:pt idx="667">
                  <c:v>-5.1034482999999999E-2</c:v>
                </c:pt>
                <c:pt idx="668">
                  <c:v>-1.7241379000000001E-2</c:v>
                </c:pt>
                <c:pt idx="669">
                  <c:v>0.28030303000000001</c:v>
                </c:pt>
                <c:pt idx="670">
                  <c:v>4.4851094000000001E-2</c:v>
                </c:pt>
                <c:pt idx="671">
                  <c:v>-1.6393443000000001E-2</c:v>
                </c:pt>
                <c:pt idx="672">
                  <c:v>-1.8587359999999999E-3</c:v>
                </c:pt>
                <c:pt idx="673">
                  <c:v>0.20738636399999999</c:v>
                </c:pt>
                <c:pt idx="674">
                  <c:v>-4.1666666999999998E-2</c:v>
                </c:pt>
                <c:pt idx="675">
                  <c:v>-1.2145749000000001E-2</c:v>
                </c:pt>
                <c:pt idx="676">
                  <c:v>-6.5185185000000007E-2</c:v>
                </c:pt>
                <c:pt idx="677">
                  <c:v>-2.3846154000000001E-2</c:v>
                </c:pt>
                <c:pt idx="678">
                  <c:v>0</c:v>
                </c:pt>
                <c:pt idx="679">
                  <c:v>0.33939208799999998</c:v>
                </c:pt>
                <c:pt idx="680">
                  <c:v>0.118933698</c:v>
                </c:pt>
                <c:pt idx="681">
                  <c:v>5.9215508E-2</c:v>
                </c:pt>
                <c:pt idx="682">
                  <c:v>0.242863828</c:v>
                </c:pt>
                <c:pt idx="683">
                  <c:v>7.4074074000000004E-2</c:v>
                </c:pt>
                <c:pt idx="684">
                  <c:v>5.4590570999999997E-2</c:v>
                </c:pt>
                <c:pt idx="685">
                  <c:v>7.7348065999999993E-2</c:v>
                </c:pt>
                <c:pt idx="686">
                  <c:v>0.14285714299999999</c:v>
                </c:pt>
                <c:pt idx="687">
                  <c:v>0.23517786600000001</c:v>
                </c:pt>
                <c:pt idx="688">
                  <c:v>7.2727272999999995E-2</c:v>
                </c:pt>
                <c:pt idx="689">
                  <c:v>8.4269659999999993E-3</c:v>
                </c:pt>
                <c:pt idx="690">
                  <c:v>1.3136289000000001E-2</c:v>
                </c:pt>
                <c:pt idx="691">
                  <c:v>0.18319838099999999</c:v>
                </c:pt>
                <c:pt idx="692">
                  <c:v>5.1177904000000003E-2</c:v>
                </c:pt>
                <c:pt idx="693">
                  <c:v>0.29312500000000002</c:v>
                </c:pt>
                <c:pt idx="694">
                  <c:v>4.5955882000000003E-2</c:v>
                </c:pt>
                <c:pt idx="695">
                  <c:v>-6.9826707000000002E-2</c:v>
                </c:pt>
                <c:pt idx="696">
                  <c:v>0.13836146299999999</c:v>
                </c:pt>
                <c:pt idx="697">
                  <c:v>-6.5185185000000007E-2</c:v>
                </c:pt>
                <c:pt idx="698">
                  <c:v>0.59</c:v>
                </c:pt>
                <c:pt idx="699">
                  <c:v>-9.6774193999999994E-2</c:v>
                </c:pt>
                <c:pt idx="700">
                  <c:v>-3.0204082E-2</c:v>
                </c:pt>
                <c:pt idx="701">
                  <c:v>0.105277701</c:v>
                </c:pt>
                <c:pt idx="702">
                  <c:v>0</c:v>
                </c:pt>
                <c:pt idx="703">
                  <c:v>0.159645233</c:v>
                </c:pt>
                <c:pt idx="704">
                  <c:v>1.5384615000000001E-2</c:v>
                </c:pt>
                <c:pt idx="705">
                  <c:v>-0.37654321000000002</c:v>
                </c:pt>
                <c:pt idx="706">
                  <c:v>0.10208816699999999</c:v>
                </c:pt>
                <c:pt idx="707">
                  <c:v>0.20930232600000001</c:v>
                </c:pt>
                <c:pt idx="708">
                  <c:v>2.2608696000000001E-2</c:v>
                </c:pt>
                <c:pt idx="709">
                  <c:v>5.4824561000000001E-2</c:v>
                </c:pt>
                <c:pt idx="710">
                  <c:v>6.4488392000000005E-2</c:v>
                </c:pt>
                <c:pt idx="711">
                  <c:v>0.28947368400000001</c:v>
                </c:pt>
                <c:pt idx="712">
                  <c:v>-2.4096386000000001E-2</c:v>
                </c:pt>
                <c:pt idx="713">
                  <c:v>0.55590717300000003</c:v>
                </c:pt>
                <c:pt idx="714">
                  <c:v>-6.9090909000000006E-2</c:v>
                </c:pt>
                <c:pt idx="715">
                  <c:v>0.17750677500000001</c:v>
                </c:pt>
                <c:pt idx="716">
                  <c:v>-3.027245E-3</c:v>
                </c:pt>
                <c:pt idx="717">
                  <c:v>8.9542037000000005E-2</c:v>
                </c:pt>
                <c:pt idx="718">
                  <c:v>-1.2195121999999999E-2</c:v>
                </c:pt>
                <c:pt idx="719">
                  <c:v>7.4866310000000005E-2</c:v>
                </c:pt>
                <c:pt idx="720">
                  <c:v>4.4083526999999997E-2</c:v>
                </c:pt>
                <c:pt idx="721">
                  <c:v>0.37549964699999999</c:v>
                </c:pt>
                <c:pt idx="722">
                  <c:v>3.5236082000000002E-2</c:v>
                </c:pt>
                <c:pt idx="723">
                  <c:v>4.7741934999999999E-2</c:v>
                </c:pt>
                <c:pt idx="724">
                  <c:v>0.12503336000000001</c:v>
                </c:pt>
                <c:pt idx="725">
                  <c:v>-0.16</c:v>
                </c:pt>
                <c:pt idx="726">
                  <c:v>0.24289772700000001</c:v>
                </c:pt>
                <c:pt idx="727">
                  <c:v>-0.18731117799999999</c:v>
                </c:pt>
                <c:pt idx="728">
                  <c:v>0.322833333</c:v>
                </c:pt>
                <c:pt idx="729">
                  <c:v>-1.6695958E-2</c:v>
                </c:pt>
                <c:pt idx="730">
                  <c:v>0.14126807599999999</c:v>
                </c:pt>
                <c:pt idx="731">
                  <c:v>0.19382022500000001</c:v>
                </c:pt>
                <c:pt idx="732">
                  <c:v>3.1E-2</c:v>
                </c:pt>
                <c:pt idx="733">
                  <c:v>0.191699605</c:v>
                </c:pt>
                <c:pt idx="734">
                  <c:v>-3.7103447999999997E-2</c:v>
                </c:pt>
                <c:pt idx="735">
                  <c:v>4.7770699999999996E-3</c:v>
                </c:pt>
                <c:pt idx="736">
                  <c:v>6.8426396E-2</c:v>
                </c:pt>
                <c:pt idx="737">
                  <c:v>4.8826736000000003E-2</c:v>
                </c:pt>
                <c:pt idx="738">
                  <c:v>0.19382022500000001</c:v>
                </c:pt>
                <c:pt idx="739">
                  <c:v>0.22115384599999999</c:v>
                </c:pt>
                <c:pt idx="740">
                  <c:v>9.9733332999999993E-2</c:v>
                </c:pt>
                <c:pt idx="741">
                  <c:v>-5.1282051000000002E-2</c:v>
                </c:pt>
                <c:pt idx="742">
                  <c:v>-3.1898733999999998E-2</c:v>
                </c:pt>
                <c:pt idx="743">
                  <c:v>-8.2666666999999999E-2</c:v>
                </c:pt>
                <c:pt idx="744">
                  <c:v>-2.3929471000000001E-2</c:v>
                </c:pt>
                <c:pt idx="745">
                  <c:v>3.4807150000000002E-2</c:v>
                </c:pt>
                <c:pt idx="746">
                  <c:v>0.70967741900000003</c:v>
                </c:pt>
                <c:pt idx="747">
                  <c:v>0</c:v>
                </c:pt>
                <c:pt idx="748">
                  <c:v>0.97176470599999998</c:v>
                </c:pt>
                <c:pt idx="749">
                  <c:v>0.175163875</c:v>
                </c:pt>
                <c:pt idx="750">
                  <c:v>0.209469344</c:v>
                </c:pt>
                <c:pt idx="751">
                  <c:v>5.1724138000000003E-2</c:v>
                </c:pt>
                <c:pt idx="752">
                  <c:v>6.5359479999999998E-3</c:v>
                </c:pt>
                <c:pt idx="753">
                  <c:v>6.8965517000000004E-2</c:v>
                </c:pt>
                <c:pt idx="754">
                  <c:v>0.50315789499999997</c:v>
                </c:pt>
                <c:pt idx="755">
                  <c:v>0.79679144400000002</c:v>
                </c:pt>
                <c:pt idx="756">
                  <c:v>0.21846153800000001</c:v>
                </c:pt>
                <c:pt idx="757">
                  <c:v>7.1827610000000002E-3</c:v>
                </c:pt>
                <c:pt idx="758">
                  <c:v>0.28783231100000001</c:v>
                </c:pt>
                <c:pt idx="759">
                  <c:v>-1.1363636E-2</c:v>
                </c:pt>
                <c:pt idx="760">
                  <c:v>4.5296166999999998E-2</c:v>
                </c:pt>
                <c:pt idx="761">
                  <c:v>1.4095238E-2</c:v>
                </c:pt>
                <c:pt idx="762">
                  <c:v>0.21419676200000001</c:v>
                </c:pt>
                <c:pt idx="763">
                  <c:v>-1.2768817E-2</c:v>
                </c:pt>
                <c:pt idx="764">
                  <c:v>0.20833333300000001</c:v>
                </c:pt>
                <c:pt idx="765">
                  <c:v>-5.333333E-3</c:v>
                </c:pt>
                <c:pt idx="766">
                  <c:v>3.6666667E-2</c:v>
                </c:pt>
                <c:pt idx="767">
                  <c:v>-9.7142856999999999E-2</c:v>
                </c:pt>
                <c:pt idx="768">
                  <c:v>-1.6527104000000001E-2</c:v>
                </c:pt>
                <c:pt idx="769">
                  <c:v>6.5789474000000001E-2</c:v>
                </c:pt>
                <c:pt idx="770">
                  <c:v>7.8611535999999996E-2</c:v>
                </c:pt>
                <c:pt idx="771">
                  <c:v>8.3333332999999996E-2</c:v>
                </c:pt>
                <c:pt idx="772">
                  <c:v>1.9833653E-2</c:v>
                </c:pt>
                <c:pt idx="773">
                  <c:v>-3.7423452000000003E-2</c:v>
                </c:pt>
                <c:pt idx="774">
                  <c:v>9.0116278999999994E-2</c:v>
                </c:pt>
                <c:pt idx="775">
                  <c:v>0.442736185</c:v>
                </c:pt>
                <c:pt idx="776">
                  <c:v>7.9396586000000005E-2</c:v>
                </c:pt>
                <c:pt idx="777">
                  <c:v>-9.1204153999999996E-2</c:v>
                </c:pt>
                <c:pt idx="778">
                  <c:v>-0.103773585</c:v>
                </c:pt>
                <c:pt idx="779">
                  <c:v>0.302652951</c:v>
                </c:pt>
                <c:pt idx="780">
                  <c:v>-0.39384271799999998</c:v>
                </c:pt>
                <c:pt idx="781">
                  <c:v>5.4644810000000002E-3</c:v>
                </c:pt>
                <c:pt idx="782">
                  <c:v>5.1724138000000003E-2</c:v>
                </c:pt>
                <c:pt idx="783">
                  <c:v>-0.120481928</c:v>
                </c:pt>
                <c:pt idx="784">
                  <c:v>-3.4482759000000002E-2</c:v>
                </c:pt>
                <c:pt idx="785">
                  <c:v>-3.2876709999999998E-3</c:v>
                </c:pt>
                <c:pt idx="786">
                  <c:v>-6.9473683999999994E-2</c:v>
                </c:pt>
                <c:pt idx="787">
                  <c:v>0.101214575</c:v>
                </c:pt>
                <c:pt idx="788">
                  <c:v>0.222222222</c:v>
                </c:pt>
                <c:pt idx="789">
                  <c:v>3.2702238000000002E-2</c:v>
                </c:pt>
                <c:pt idx="790">
                  <c:v>4.0540540999999999E-2</c:v>
                </c:pt>
                <c:pt idx="791">
                  <c:v>1.6983696E-2</c:v>
                </c:pt>
                <c:pt idx="792">
                  <c:v>3.4003090999999999E-2</c:v>
                </c:pt>
                <c:pt idx="793">
                  <c:v>1.3199578E-2</c:v>
                </c:pt>
                <c:pt idx="794">
                  <c:v>0.479438315</c:v>
                </c:pt>
                <c:pt idx="795">
                  <c:v>6.8446299999999996E-4</c:v>
                </c:pt>
                <c:pt idx="796">
                  <c:v>0.18460019699999999</c:v>
                </c:pt>
                <c:pt idx="797">
                  <c:v>0.16245791200000001</c:v>
                </c:pt>
                <c:pt idx="798">
                  <c:v>0.130482456</c:v>
                </c:pt>
                <c:pt idx="799">
                  <c:v>0.134615385</c:v>
                </c:pt>
                <c:pt idx="800">
                  <c:v>0.20682989700000001</c:v>
                </c:pt>
                <c:pt idx="801">
                  <c:v>4.7091412999999999E-2</c:v>
                </c:pt>
                <c:pt idx="802">
                  <c:v>-0.17188823</c:v>
                </c:pt>
                <c:pt idx="803">
                  <c:v>0.36379659800000003</c:v>
                </c:pt>
                <c:pt idx="804">
                  <c:v>0.10324172</c:v>
                </c:pt>
                <c:pt idx="805">
                  <c:v>-3.5428570999999999E-2</c:v>
                </c:pt>
                <c:pt idx="806">
                  <c:v>0.23076923099999999</c:v>
                </c:pt>
                <c:pt idx="807">
                  <c:v>-1.0526316000000001E-2</c:v>
                </c:pt>
                <c:pt idx="808">
                  <c:v>0.12625963200000001</c:v>
                </c:pt>
                <c:pt idx="809">
                  <c:v>0.34782608700000001</c:v>
                </c:pt>
                <c:pt idx="810">
                  <c:v>0.34879032300000001</c:v>
                </c:pt>
                <c:pt idx="811">
                  <c:v>6.25E-2</c:v>
                </c:pt>
                <c:pt idx="812">
                  <c:v>1.6009852000000001E-2</c:v>
                </c:pt>
                <c:pt idx="813">
                  <c:v>-4.2073629000000001E-2</c:v>
                </c:pt>
                <c:pt idx="814">
                  <c:v>0.44665461099999998</c:v>
                </c:pt>
                <c:pt idx="815">
                  <c:v>-0.02</c:v>
                </c:pt>
                <c:pt idx="816">
                  <c:v>0.114025086</c:v>
                </c:pt>
                <c:pt idx="817">
                  <c:v>-4.8780487999999997E-2</c:v>
                </c:pt>
                <c:pt idx="818">
                  <c:v>-0.119627136</c:v>
                </c:pt>
                <c:pt idx="819">
                  <c:v>0.13365155100000001</c:v>
                </c:pt>
                <c:pt idx="820">
                  <c:v>3.2470588000000002E-2</c:v>
                </c:pt>
                <c:pt idx="821">
                  <c:v>9.7777777999999996E-2</c:v>
                </c:pt>
                <c:pt idx="822">
                  <c:v>-0.116774194</c:v>
                </c:pt>
                <c:pt idx="823">
                  <c:v>-6.0773480999999997E-2</c:v>
                </c:pt>
                <c:pt idx="824">
                  <c:v>0.180327869</c:v>
                </c:pt>
                <c:pt idx="825">
                  <c:v>-3.2941176000000003E-2</c:v>
                </c:pt>
                <c:pt idx="826">
                  <c:v>0.21</c:v>
                </c:pt>
                <c:pt idx="827">
                  <c:v>9.1093119999999996E-3</c:v>
                </c:pt>
                <c:pt idx="828">
                  <c:v>0.37037037</c:v>
                </c:pt>
                <c:pt idx="829">
                  <c:v>0</c:v>
                </c:pt>
                <c:pt idx="830">
                  <c:v>4.1666666999999998E-2</c:v>
                </c:pt>
                <c:pt idx="831">
                  <c:v>2.9850746000000001E-2</c:v>
                </c:pt>
                <c:pt idx="832">
                  <c:v>0.25973504600000002</c:v>
                </c:pt>
                <c:pt idx="833">
                  <c:v>0.49087003200000001</c:v>
                </c:pt>
                <c:pt idx="834">
                  <c:v>0.22580645199999999</c:v>
                </c:pt>
                <c:pt idx="835">
                  <c:v>0.15555555600000001</c:v>
                </c:pt>
                <c:pt idx="836">
                  <c:v>0.18243243200000001</c:v>
                </c:pt>
                <c:pt idx="837">
                  <c:v>1.8953753E-2</c:v>
                </c:pt>
                <c:pt idx="838">
                  <c:v>1.2145749000000001E-2</c:v>
                </c:pt>
                <c:pt idx="839">
                  <c:v>1.1014493E-2</c:v>
                </c:pt>
                <c:pt idx="840">
                  <c:v>-9.3922651999999995E-2</c:v>
                </c:pt>
                <c:pt idx="841">
                  <c:v>-0.06</c:v>
                </c:pt>
                <c:pt idx="842">
                  <c:v>0.17924528300000001</c:v>
                </c:pt>
                <c:pt idx="843">
                  <c:v>-0.104060914</c:v>
                </c:pt>
                <c:pt idx="844">
                  <c:v>-4.9979000000000003E-2</c:v>
                </c:pt>
                <c:pt idx="845">
                  <c:v>0.114649682</c:v>
                </c:pt>
                <c:pt idx="846">
                  <c:v>-7.7918078000000002E-2</c:v>
                </c:pt>
                <c:pt idx="847">
                  <c:v>-7.1479122000000006E-2</c:v>
                </c:pt>
                <c:pt idx="848">
                  <c:v>0.23809523799999999</c:v>
                </c:pt>
                <c:pt idx="849">
                  <c:v>1.3370119E-2</c:v>
                </c:pt>
                <c:pt idx="850">
                  <c:v>0.49716396299999999</c:v>
                </c:pt>
                <c:pt idx="851">
                  <c:v>4.9157104E-2</c:v>
                </c:pt>
                <c:pt idx="852">
                  <c:v>0.13149983300000001</c:v>
                </c:pt>
                <c:pt idx="853">
                  <c:v>8.5365854000000005E-2</c:v>
                </c:pt>
                <c:pt idx="854">
                  <c:v>0.237127371</c:v>
                </c:pt>
                <c:pt idx="855">
                  <c:v>0.112656467</c:v>
                </c:pt>
                <c:pt idx="856">
                  <c:v>-8.0558538999999998E-2</c:v>
                </c:pt>
                <c:pt idx="857">
                  <c:v>-0.04</c:v>
                </c:pt>
                <c:pt idx="858">
                  <c:v>2.5762712E-2</c:v>
                </c:pt>
                <c:pt idx="859">
                  <c:v>-0.19529411799999999</c:v>
                </c:pt>
                <c:pt idx="860">
                  <c:v>-0.13793103400000001</c:v>
                </c:pt>
                <c:pt idx="861">
                  <c:v>1.8518519000000001E-2</c:v>
                </c:pt>
                <c:pt idx="862">
                  <c:v>4.119403E-2</c:v>
                </c:pt>
                <c:pt idx="863">
                  <c:v>0.15215110200000001</c:v>
                </c:pt>
                <c:pt idx="864">
                  <c:v>-4.0219378E-2</c:v>
                </c:pt>
                <c:pt idx="865">
                  <c:v>-9.5177664999999995E-2</c:v>
                </c:pt>
                <c:pt idx="866">
                  <c:v>0.04</c:v>
                </c:pt>
                <c:pt idx="867">
                  <c:v>5.5589869999999996E-3</c:v>
                </c:pt>
                <c:pt idx="868">
                  <c:v>-0.20133667499999999</c:v>
                </c:pt>
                <c:pt idx="869">
                  <c:v>0.26300783999999999</c:v>
                </c:pt>
                <c:pt idx="870">
                  <c:v>0.17661538500000001</c:v>
                </c:pt>
                <c:pt idx="871">
                  <c:v>4.9655171999999997E-2</c:v>
                </c:pt>
                <c:pt idx="872">
                  <c:v>-0.108374384</c:v>
                </c:pt>
                <c:pt idx="873">
                  <c:v>0.106159895</c:v>
                </c:pt>
                <c:pt idx="874">
                  <c:v>-5.5415617E-2</c:v>
                </c:pt>
                <c:pt idx="875">
                  <c:v>0.49172576800000001</c:v>
                </c:pt>
                <c:pt idx="876">
                  <c:v>1.369863E-2</c:v>
                </c:pt>
                <c:pt idx="877">
                  <c:v>0.35241502699999999</c:v>
                </c:pt>
                <c:pt idx="878">
                  <c:v>0.30208333300000001</c:v>
                </c:pt>
                <c:pt idx="879">
                  <c:v>0.14893617000000001</c:v>
                </c:pt>
                <c:pt idx="880">
                  <c:v>0.42060606099999998</c:v>
                </c:pt>
                <c:pt idx="881">
                  <c:v>0.38009132400000001</c:v>
                </c:pt>
                <c:pt idx="882">
                  <c:v>9.6296300000000001E-3</c:v>
                </c:pt>
                <c:pt idx="883">
                  <c:v>0.73376623399999996</c:v>
                </c:pt>
                <c:pt idx="884">
                  <c:v>0.10020202</c:v>
                </c:pt>
                <c:pt idx="885">
                  <c:v>-0.207900208</c:v>
                </c:pt>
                <c:pt idx="886">
                  <c:v>-1.2195121999999999E-2</c:v>
                </c:pt>
                <c:pt idx="887">
                  <c:v>0.15928571399999999</c:v>
                </c:pt>
                <c:pt idx="888">
                  <c:v>0.375</c:v>
                </c:pt>
                <c:pt idx="889">
                  <c:v>0.14304376199999999</c:v>
                </c:pt>
                <c:pt idx="890">
                  <c:v>-4.0387722000000001E-2</c:v>
                </c:pt>
                <c:pt idx="891">
                  <c:v>0.12433862399999999</c:v>
                </c:pt>
                <c:pt idx="892">
                  <c:v>-1.6905072E-2</c:v>
                </c:pt>
                <c:pt idx="893">
                  <c:v>0.39372549000000001</c:v>
                </c:pt>
                <c:pt idx="894">
                  <c:v>0.54961832099999997</c:v>
                </c:pt>
                <c:pt idx="895">
                  <c:v>0.16133393400000001</c:v>
                </c:pt>
                <c:pt idx="896">
                  <c:v>-0.28296296300000001</c:v>
                </c:pt>
                <c:pt idx="897">
                  <c:v>0.18858954</c:v>
                </c:pt>
                <c:pt idx="898">
                  <c:v>-8.2950819999999995E-2</c:v>
                </c:pt>
                <c:pt idx="899">
                  <c:v>5.8761249000000002E-2</c:v>
                </c:pt>
                <c:pt idx="900">
                  <c:v>2.0458265E-2</c:v>
                </c:pt>
                <c:pt idx="901">
                  <c:v>-0.35</c:v>
                </c:pt>
                <c:pt idx="902">
                  <c:v>9.4059405999999998E-2</c:v>
                </c:pt>
                <c:pt idx="903">
                  <c:v>-1.4639640000000001E-2</c:v>
                </c:pt>
                <c:pt idx="904">
                  <c:v>-0.125</c:v>
                </c:pt>
                <c:pt idx="905">
                  <c:v>-1.8461538E-2</c:v>
                </c:pt>
                <c:pt idx="906">
                  <c:v>-5.4869680000000001E-3</c:v>
                </c:pt>
                <c:pt idx="907">
                  <c:v>7.8947368000000004E-2</c:v>
                </c:pt>
                <c:pt idx="908">
                  <c:v>5.2890528999999999E-2</c:v>
                </c:pt>
                <c:pt idx="909">
                  <c:v>-2.307406E-2</c:v>
                </c:pt>
                <c:pt idx="910">
                  <c:v>5.9043348000000002E-2</c:v>
                </c:pt>
                <c:pt idx="911">
                  <c:v>-4.6740467000000001E-2</c:v>
                </c:pt>
                <c:pt idx="912">
                  <c:v>-2.2417934E-2</c:v>
                </c:pt>
                <c:pt idx="913">
                  <c:v>-2.6763990000000001E-2</c:v>
                </c:pt>
                <c:pt idx="914">
                  <c:v>9.9118939999999992E-3</c:v>
                </c:pt>
                <c:pt idx="915">
                  <c:v>1.3049451E-2</c:v>
                </c:pt>
                <c:pt idx="916">
                  <c:v>3.9125432000000002E-2</c:v>
                </c:pt>
                <c:pt idx="917">
                  <c:v>6.0413793E-2</c:v>
                </c:pt>
                <c:pt idx="918">
                  <c:v>7.9302141000000007E-2</c:v>
                </c:pt>
                <c:pt idx="919">
                  <c:v>0.11788617899999999</c:v>
                </c:pt>
                <c:pt idx="920">
                  <c:v>0.58236536400000005</c:v>
                </c:pt>
                <c:pt idx="921">
                  <c:v>8.7774295000000002E-2</c:v>
                </c:pt>
                <c:pt idx="922">
                  <c:v>0.46341463399999999</c:v>
                </c:pt>
                <c:pt idx="923">
                  <c:v>0.144144144</c:v>
                </c:pt>
                <c:pt idx="924">
                  <c:v>7.2607261000000006E-2</c:v>
                </c:pt>
                <c:pt idx="925">
                  <c:v>-1.8867925000000001E-2</c:v>
                </c:pt>
                <c:pt idx="926">
                  <c:v>1.5463918E-2</c:v>
                </c:pt>
                <c:pt idx="927">
                  <c:v>-1.7882353E-2</c:v>
                </c:pt>
                <c:pt idx="928">
                  <c:v>-6.2E-2</c:v>
                </c:pt>
                <c:pt idx="929">
                  <c:v>-1.6774193999999999E-2</c:v>
                </c:pt>
                <c:pt idx="930">
                  <c:v>-0.19035532999999999</c:v>
                </c:pt>
                <c:pt idx="931">
                  <c:v>1.2918379000000001E-2</c:v>
                </c:pt>
                <c:pt idx="932">
                  <c:v>-2.5848142000000001E-2</c:v>
                </c:pt>
                <c:pt idx="933">
                  <c:v>6.3400576E-2</c:v>
                </c:pt>
                <c:pt idx="934">
                  <c:v>0.64133333299999995</c:v>
                </c:pt>
                <c:pt idx="935">
                  <c:v>4.1474654E-2</c:v>
                </c:pt>
                <c:pt idx="936">
                  <c:v>4.6076314E-2</c:v>
                </c:pt>
                <c:pt idx="937">
                  <c:v>0.283286119</c:v>
                </c:pt>
                <c:pt idx="938">
                  <c:v>-9.9337750000000006E-3</c:v>
                </c:pt>
                <c:pt idx="939">
                  <c:v>-0.28347826100000001</c:v>
                </c:pt>
                <c:pt idx="940">
                  <c:v>-0.29665071799999998</c:v>
                </c:pt>
                <c:pt idx="941">
                  <c:v>0.313126709</c:v>
                </c:pt>
                <c:pt idx="942">
                  <c:v>0.158645276</c:v>
                </c:pt>
                <c:pt idx="943">
                  <c:v>0.104222222</c:v>
                </c:pt>
                <c:pt idx="944">
                  <c:v>-5.6306306E-2</c:v>
                </c:pt>
                <c:pt idx="945">
                  <c:v>0.02</c:v>
                </c:pt>
                <c:pt idx="946">
                  <c:v>0.35336538499999998</c:v>
                </c:pt>
                <c:pt idx="947">
                  <c:v>0.12903225800000001</c:v>
                </c:pt>
                <c:pt idx="948">
                  <c:v>-0.12411514899999999</c:v>
                </c:pt>
                <c:pt idx="949">
                  <c:v>7.4040219000000004E-2</c:v>
                </c:pt>
                <c:pt idx="950">
                  <c:v>0.115678215</c:v>
                </c:pt>
                <c:pt idx="951">
                  <c:v>0.105263158</c:v>
                </c:pt>
                <c:pt idx="952">
                  <c:v>0.47130434799999998</c:v>
                </c:pt>
                <c:pt idx="953">
                  <c:v>-8.6545454999999993E-2</c:v>
                </c:pt>
                <c:pt idx="954">
                  <c:v>0.128472222</c:v>
                </c:pt>
                <c:pt idx="955">
                  <c:v>0.23152709399999999</c:v>
                </c:pt>
                <c:pt idx="956">
                  <c:v>-4.8223349999999998E-2</c:v>
                </c:pt>
                <c:pt idx="957">
                  <c:v>0.32141161600000001</c:v>
                </c:pt>
                <c:pt idx="958">
                  <c:v>-2.3030302999999998E-2</c:v>
                </c:pt>
                <c:pt idx="959">
                  <c:v>0.27266483499999999</c:v>
                </c:pt>
                <c:pt idx="960">
                  <c:v>0.114285714</c:v>
                </c:pt>
                <c:pt idx="961">
                  <c:v>-0.125057471</c:v>
                </c:pt>
                <c:pt idx="962">
                  <c:v>7.8677685999999997E-2</c:v>
                </c:pt>
                <c:pt idx="963">
                  <c:v>-0.30930693100000001</c:v>
                </c:pt>
                <c:pt idx="964">
                  <c:v>0.13857677900000001</c:v>
                </c:pt>
                <c:pt idx="965">
                  <c:v>6.6666666999999999E-2</c:v>
                </c:pt>
                <c:pt idx="966">
                  <c:v>-0.26519336999999998</c:v>
                </c:pt>
                <c:pt idx="967">
                  <c:v>0.31689088199999998</c:v>
                </c:pt>
                <c:pt idx="968">
                  <c:v>0.19047618999999999</c:v>
                </c:pt>
                <c:pt idx="969">
                  <c:v>0.113685735</c:v>
                </c:pt>
                <c:pt idx="970">
                  <c:v>0.182320442</c:v>
                </c:pt>
                <c:pt idx="971">
                  <c:v>0.107674004</c:v>
                </c:pt>
                <c:pt idx="972">
                  <c:v>-8.1632652999999999E-2</c:v>
                </c:pt>
                <c:pt idx="973">
                  <c:v>4.8870446999999997E-2</c:v>
                </c:pt>
                <c:pt idx="974">
                  <c:v>-6.5263158000000002E-2</c:v>
                </c:pt>
                <c:pt idx="975">
                  <c:v>4.9180328000000002E-2</c:v>
                </c:pt>
                <c:pt idx="976">
                  <c:v>-0.480772274</c:v>
                </c:pt>
                <c:pt idx="977">
                  <c:v>4.1481481000000001E-2</c:v>
                </c:pt>
                <c:pt idx="978">
                  <c:v>4.0063257999999997E-2</c:v>
                </c:pt>
                <c:pt idx="979">
                  <c:v>8.6956521999999994E-2</c:v>
                </c:pt>
                <c:pt idx="980">
                  <c:v>0.45662100500000002</c:v>
                </c:pt>
                <c:pt idx="981">
                  <c:v>1.7241379000000001E-2</c:v>
                </c:pt>
                <c:pt idx="982">
                  <c:v>9.2173912999999996E-2</c:v>
                </c:pt>
                <c:pt idx="983">
                  <c:v>6.5026362000000004E-2</c:v>
                </c:pt>
                <c:pt idx="984">
                  <c:v>0.19893899200000001</c:v>
                </c:pt>
                <c:pt idx="985">
                  <c:v>0.327935223</c:v>
                </c:pt>
                <c:pt idx="986">
                  <c:v>0.17282051300000001</c:v>
                </c:pt>
                <c:pt idx="987">
                  <c:v>4.3181817999999997E-2</c:v>
                </c:pt>
                <c:pt idx="988">
                  <c:v>8.1206497000000002E-2</c:v>
                </c:pt>
                <c:pt idx="989">
                  <c:v>-1.4236901999999999E-2</c:v>
                </c:pt>
                <c:pt idx="990">
                  <c:v>6.25E-2</c:v>
                </c:pt>
                <c:pt idx="991">
                  <c:v>4.5871559999999999E-2</c:v>
                </c:pt>
                <c:pt idx="992">
                  <c:v>-0.291981302</c:v>
                </c:pt>
                <c:pt idx="993">
                  <c:v>-6.5916399000000001E-2</c:v>
                </c:pt>
                <c:pt idx="994">
                  <c:v>0.188205128</c:v>
                </c:pt>
                <c:pt idx="995">
                  <c:v>5.3584906000000002E-2</c:v>
                </c:pt>
                <c:pt idx="996">
                  <c:v>4.210526E-3</c:v>
                </c:pt>
                <c:pt idx="997">
                  <c:v>0.34296724499999998</c:v>
                </c:pt>
                <c:pt idx="998">
                  <c:v>0.44610091699999999</c:v>
                </c:pt>
                <c:pt idx="999">
                  <c:v>7.8064012000000002E-2</c:v>
                </c:pt>
                <c:pt idx="1000">
                  <c:v>-1.7674419E-2</c:v>
                </c:pt>
                <c:pt idx="1001">
                  <c:v>7.6569678000000002E-2</c:v>
                </c:pt>
                <c:pt idx="1002">
                  <c:v>-2.6331538000000002E-2</c:v>
                </c:pt>
                <c:pt idx="1003">
                  <c:v>-0.27502338599999998</c:v>
                </c:pt>
                <c:pt idx="1004">
                  <c:v>-9.0692123999999999E-2</c:v>
                </c:pt>
                <c:pt idx="1005">
                  <c:v>-5.4285713999999999E-2</c:v>
                </c:pt>
                <c:pt idx="1006">
                  <c:v>3.0162412999999999E-2</c:v>
                </c:pt>
                <c:pt idx="1007">
                  <c:v>1.4054054E-2</c:v>
                </c:pt>
                <c:pt idx="1008">
                  <c:v>-0.194029851</c:v>
                </c:pt>
                <c:pt idx="1009">
                  <c:v>8.4474885999999999E-2</c:v>
                </c:pt>
                <c:pt idx="1010">
                  <c:v>8.4474885999999999E-2</c:v>
                </c:pt>
                <c:pt idx="1011">
                  <c:v>7.4999999999999997E-3</c:v>
                </c:pt>
                <c:pt idx="1012">
                  <c:v>6.7615657999999995E-2</c:v>
                </c:pt>
                <c:pt idx="1013">
                  <c:v>-0.22524483100000001</c:v>
                </c:pt>
                <c:pt idx="1014">
                  <c:v>3.0413625E-2</c:v>
                </c:pt>
                <c:pt idx="1015">
                  <c:v>-0.05</c:v>
                </c:pt>
                <c:pt idx="1016">
                  <c:v>9.3469143000000005E-2</c:v>
                </c:pt>
                <c:pt idx="1017">
                  <c:v>0.194029851</c:v>
                </c:pt>
                <c:pt idx="1018">
                  <c:v>9.0116278999999994E-2</c:v>
                </c:pt>
                <c:pt idx="1019">
                  <c:v>0.15843806099999999</c:v>
                </c:pt>
                <c:pt idx="1020">
                  <c:v>-1.3531659999999999E-2</c:v>
                </c:pt>
                <c:pt idx="1021">
                  <c:v>0.13183371299999999</c:v>
                </c:pt>
                <c:pt idx="1022">
                  <c:v>2.6666667000000002E-2</c:v>
                </c:pt>
                <c:pt idx="1023">
                  <c:v>0.213714286</c:v>
                </c:pt>
                <c:pt idx="1024">
                  <c:v>-5.4982818000000003E-2</c:v>
                </c:pt>
                <c:pt idx="1025">
                  <c:v>-4.1064389999999999E-3</c:v>
                </c:pt>
                <c:pt idx="1026">
                  <c:v>6.8888888999999995E-2</c:v>
                </c:pt>
                <c:pt idx="1027">
                  <c:v>5.0847457999999998E-2</c:v>
                </c:pt>
                <c:pt idx="1028">
                  <c:v>0.20129032299999999</c:v>
                </c:pt>
                <c:pt idx="1029">
                  <c:v>0.310852238</c:v>
                </c:pt>
                <c:pt idx="1030">
                  <c:v>3.6363635999999998E-2</c:v>
                </c:pt>
                <c:pt idx="1031">
                  <c:v>-3.6164600000000002E-3</c:v>
                </c:pt>
                <c:pt idx="1032">
                  <c:v>0.23809523799999999</c:v>
                </c:pt>
                <c:pt idx="1033">
                  <c:v>7.4074074000000004E-2</c:v>
                </c:pt>
                <c:pt idx="1034">
                  <c:v>0</c:v>
                </c:pt>
                <c:pt idx="1035">
                  <c:v>0.112033195</c:v>
                </c:pt>
                <c:pt idx="1036">
                  <c:v>1.7778922999999999E-2</c:v>
                </c:pt>
                <c:pt idx="1037">
                  <c:v>-0.13713144999999999</c:v>
                </c:pt>
                <c:pt idx="1038">
                  <c:v>0.13170483499999999</c:v>
                </c:pt>
                <c:pt idx="1039">
                  <c:v>0.130977131</c:v>
                </c:pt>
                <c:pt idx="1040">
                  <c:v>0</c:v>
                </c:pt>
                <c:pt idx="1041">
                  <c:v>0.42735483899999999</c:v>
                </c:pt>
                <c:pt idx="1042">
                  <c:v>0.41777777799999999</c:v>
                </c:pt>
                <c:pt idx="1043">
                  <c:v>0.16396761100000001</c:v>
                </c:pt>
                <c:pt idx="1044">
                  <c:v>0.394988067</c:v>
                </c:pt>
                <c:pt idx="1045">
                  <c:v>-3.9075144999999999E-2</c:v>
                </c:pt>
                <c:pt idx="1046">
                  <c:v>-4.4914817000000003E-2</c:v>
                </c:pt>
                <c:pt idx="1047">
                  <c:v>0.101241178</c:v>
                </c:pt>
                <c:pt idx="1048">
                  <c:v>6.7993366999999999E-2</c:v>
                </c:pt>
                <c:pt idx="1049">
                  <c:v>5.7803469999999999E-3</c:v>
                </c:pt>
                <c:pt idx="1050">
                  <c:v>7.6449911999999995E-2</c:v>
                </c:pt>
                <c:pt idx="1051">
                  <c:v>-9.1544374999999997E-2</c:v>
                </c:pt>
                <c:pt idx="1052">
                  <c:v>0.149350649</c:v>
                </c:pt>
                <c:pt idx="1053">
                  <c:v>-6.6831683000000003E-2</c:v>
                </c:pt>
                <c:pt idx="1054">
                  <c:v>4.3839999999999997E-2</c:v>
                </c:pt>
                <c:pt idx="1055">
                  <c:v>0.127597672</c:v>
                </c:pt>
                <c:pt idx="1056">
                  <c:v>0.421538462</c:v>
                </c:pt>
                <c:pt idx="1057">
                  <c:v>-5.0285714000000002E-2</c:v>
                </c:pt>
                <c:pt idx="1058">
                  <c:v>8.3333332999999996E-2</c:v>
                </c:pt>
                <c:pt idx="1059">
                  <c:v>7.4841680000000002E-3</c:v>
                </c:pt>
                <c:pt idx="1060">
                  <c:v>0</c:v>
                </c:pt>
                <c:pt idx="1061">
                  <c:v>5.9733333E-2</c:v>
                </c:pt>
                <c:pt idx="1062">
                  <c:v>0.21913580199999999</c:v>
                </c:pt>
                <c:pt idx="1063">
                  <c:v>3.232759E-3</c:v>
                </c:pt>
                <c:pt idx="1064">
                  <c:v>4.7999999999999996E-3</c:v>
                </c:pt>
                <c:pt idx="1065">
                  <c:v>0</c:v>
                </c:pt>
                <c:pt idx="1066">
                  <c:v>2.9380902E-2</c:v>
                </c:pt>
                <c:pt idx="1067">
                  <c:v>0.15913371000000001</c:v>
                </c:pt>
                <c:pt idx="1068">
                  <c:v>3.3472803000000002E-2</c:v>
                </c:pt>
                <c:pt idx="1069">
                  <c:v>3.0285713999999998E-2</c:v>
                </c:pt>
                <c:pt idx="1070">
                  <c:v>-1.6372795999999998E-2</c:v>
                </c:pt>
                <c:pt idx="1071">
                  <c:v>2.8400597999999999E-2</c:v>
                </c:pt>
                <c:pt idx="1072">
                  <c:v>5.1460362000000003E-2</c:v>
                </c:pt>
                <c:pt idx="1073">
                  <c:v>0.235465116</c:v>
                </c:pt>
                <c:pt idx="1074">
                  <c:v>-0.20372092999999999</c:v>
                </c:pt>
                <c:pt idx="1075">
                  <c:v>-5.5232558000000001E-2</c:v>
                </c:pt>
                <c:pt idx="1076">
                  <c:v>-8.498584E-3</c:v>
                </c:pt>
                <c:pt idx="1077">
                  <c:v>0.132075472</c:v>
                </c:pt>
                <c:pt idx="1078">
                  <c:v>-2.5974026000000001E-2</c:v>
                </c:pt>
                <c:pt idx="1079">
                  <c:v>-2.8148148000000001E-2</c:v>
                </c:pt>
                <c:pt idx="1080">
                  <c:v>0.102310231</c:v>
                </c:pt>
                <c:pt idx="1081">
                  <c:v>0.19813953500000001</c:v>
                </c:pt>
                <c:pt idx="1082">
                  <c:v>0.11401098899999999</c:v>
                </c:pt>
                <c:pt idx="1083">
                  <c:v>0.120797011</c:v>
                </c:pt>
                <c:pt idx="1084">
                  <c:v>-0.11877551</c:v>
                </c:pt>
                <c:pt idx="1085">
                  <c:v>1.2820513E-2</c:v>
                </c:pt>
                <c:pt idx="1086">
                  <c:v>-0.364672365</c:v>
                </c:pt>
                <c:pt idx="1087">
                  <c:v>-3.0270269999999998E-2</c:v>
                </c:pt>
                <c:pt idx="1088">
                  <c:v>0.16071428600000001</c:v>
                </c:pt>
                <c:pt idx="1089">
                  <c:v>-0.02</c:v>
                </c:pt>
                <c:pt idx="1090">
                  <c:v>2.4042074E-2</c:v>
                </c:pt>
                <c:pt idx="1091">
                  <c:v>0.16571279899999999</c:v>
                </c:pt>
                <c:pt idx="1092">
                  <c:v>0.51327980200000001</c:v>
                </c:pt>
                <c:pt idx="1093">
                  <c:v>6.2591330000000001E-2</c:v>
                </c:pt>
                <c:pt idx="1094">
                  <c:v>-1.9431988000000001E-2</c:v>
                </c:pt>
                <c:pt idx="1095">
                  <c:v>1.0196078000000001E-2</c:v>
                </c:pt>
                <c:pt idx="1096">
                  <c:v>-8.3333332999999996E-2</c:v>
                </c:pt>
                <c:pt idx="1097">
                  <c:v>0.14814814800000001</c:v>
                </c:pt>
                <c:pt idx="1098">
                  <c:v>0.29729729700000002</c:v>
                </c:pt>
                <c:pt idx="1099">
                  <c:v>-2.4313725000000001E-2</c:v>
                </c:pt>
                <c:pt idx="1100">
                  <c:v>-6.4178424999999997E-2</c:v>
                </c:pt>
                <c:pt idx="1101">
                  <c:v>0.13462742599999999</c:v>
                </c:pt>
                <c:pt idx="1102">
                  <c:v>0.26273015900000002</c:v>
                </c:pt>
                <c:pt idx="1103">
                  <c:v>-0.12793680099999999</c:v>
                </c:pt>
                <c:pt idx="1104">
                  <c:v>0.1976</c:v>
                </c:pt>
                <c:pt idx="1105">
                  <c:v>0.154141414</c:v>
                </c:pt>
                <c:pt idx="1106">
                  <c:v>-6.1990212000000003E-2</c:v>
                </c:pt>
                <c:pt idx="1107">
                  <c:v>-5.9006211000000003E-2</c:v>
                </c:pt>
                <c:pt idx="1108">
                  <c:v>6.6666666999999999E-2</c:v>
                </c:pt>
                <c:pt idx="1109">
                  <c:v>7.9002079000000003E-2</c:v>
                </c:pt>
                <c:pt idx="1110">
                  <c:v>8.7159254000000005E-2</c:v>
                </c:pt>
                <c:pt idx="1111">
                  <c:v>-0.16981132099999999</c:v>
                </c:pt>
                <c:pt idx="1112">
                  <c:v>-3.125E-2</c:v>
                </c:pt>
                <c:pt idx="1113">
                  <c:v>4.1379310000000001E-3</c:v>
                </c:pt>
                <c:pt idx="1114">
                  <c:v>-5.1428570999999999E-2</c:v>
                </c:pt>
                <c:pt idx="1115">
                  <c:v>-9.9428570999999993E-2</c:v>
                </c:pt>
                <c:pt idx="1116">
                  <c:v>1.9607843E-2</c:v>
                </c:pt>
                <c:pt idx="1117">
                  <c:v>1.9473684000000002E-2</c:v>
                </c:pt>
                <c:pt idx="1118">
                  <c:v>0.41467727700000001</c:v>
                </c:pt>
                <c:pt idx="1119">
                  <c:v>-6.8965517000000004E-2</c:v>
                </c:pt>
                <c:pt idx="1120">
                  <c:v>0.05</c:v>
                </c:pt>
                <c:pt idx="1121">
                  <c:v>0.179630927</c:v>
                </c:pt>
                <c:pt idx="1122">
                  <c:v>0.121621622</c:v>
                </c:pt>
                <c:pt idx="1123">
                  <c:v>0.196557971</c:v>
                </c:pt>
                <c:pt idx="1124">
                  <c:v>8.5714286000000001E-2</c:v>
                </c:pt>
                <c:pt idx="1125">
                  <c:v>4.6116505000000002E-2</c:v>
                </c:pt>
                <c:pt idx="1126">
                  <c:v>0.183076923</c:v>
                </c:pt>
                <c:pt idx="1127">
                  <c:v>0.132930514</c:v>
                </c:pt>
                <c:pt idx="1128">
                  <c:v>0.14213197999999999</c:v>
                </c:pt>
                <c:pt idx="1129">
                  <c:v>2.4369017E-2</c:v>
                </c:pt>
                <c:pt idx="1130">
                  <c:v>3.7549407E-2</c:v>
                </c:pt>
                <c:pt idx="1131">
                  <c:v>0.34829833500000001</c:v>
                </c:pt>
                <c:pt idx="1132">
                  <c:v>1.8808776999999999E-2</c:v>
                </c:pt>
                <c:pt idx="1133">
                  <c:v>2.5740030000000001E-3</c:v>
                </c:pt>
                <c:pt idx="1134">
                  <c:v>8.1000000000000003E-2</c:v>
                </c:pt>
                <c:pt idx="1135">
                  <c:v>-0.109792285</c:v>
                </c:pt>
                <c:pt idx="1136">
                  <c:v>-3.4666666999999998E-2</c:v>
                </c:pt>
                <c:pt idx="1137">
                  <c:v>0.107485605</c:v>
                </c:pt>
                <c:pt idx="1138">
                  <c:v>-1.0573178000000001E-2</c:v>
                </c:pt>
                <c:pt idx="1139">
                  <c:v>1.5754561E-2</c:v>
                </c:pt>
                <c:pt idx="1140">
                  <c:v>0.17901234599999999</c:v>
                </c:pt>
                <c:pt idx="1141">
                  <c:v>9.2105263000000007E-2</c:v>
                </c:pt>
                <c:pt idx="1142">
                  <c:v>-2.5974026000000001E-2</c:v>
                </c:pt>
                <c:pt idx="1143">
                  <c:v>0.17628374799999999</c:v>
                </c:pt>
                <c:pt idx="1144">
                  <c:v>-9.2015429999999995E-3</c:v>
                </c:pt>
                <c:pt idx="1145">
                  <c:v>6.1810154999999999E-2</c:v>
                </c:pt>
                <c:pt idx="1146">
                  <c:v>-2.3809523999999999E-2</c:v>
                </c:pt>
                <c:pt idx="1147">
                  <c:v>-6.0240964000000001E-2</c:v>
                </c:pt>
                <c:pt idx="1148">
                  <c:v>-5.4474707999999997E-2</c:v>
                </c:pt>
                <c:pt idx="1149">
                  <c:v>0.15254237300000001</c:v>
                </c:pt>
                <c:pt idx="1150">
                  <c:v>6.9942539999999997E-2</c:v>
                </c:pt>
                <c:pt idx="1151">
                  <c:v>-3.4285714000000002E-2</c:v>
                </c:pt>
                <c:pt idx="1152">
                  <c:v>8.9038276999999999E-2</c:v>
                </c:pt>
                <c:pt idx="1153">
                  <c:v>1.9130039000000001E-2</c:v>
                </c:pt>
                <c:pt idx="1154">
                  <c:v>0.10396164500000001</c:v>
                </c:pt>
                <c:pt idx="1155">
                  <c:v>-4.4524669000000003E-2</c:v>
                </c:pt>
                <c:pt idx="1156">
                  <c:v>0.40063448899999998</c:v>
                </c:pt>
                <c:pt idx="1157">
                  <c:v>0.61097851999999997</c:v>
                </c:pt>
                <c:pt idx="1158">
                  <c:v>1.194426E-2</c:v>
                </c:pt>
                <c:pt idx="1159">
                  <c:v>-2.4197791E-2</c:v>
                </c:pt>
                <c:pt idx="1160">
                  <c:v>-5.2930057000000003E-2</c:v>
                </c:pt>
                <c:pt idx="1161">
                  <c:v>8.2390953000000003E-2</c:v>
                </c:pt>
                <c:pt idx="1162">
                  <c:v>-4.0794223999999997E-2</c:v>
                </c:pt>
                <c:pt idx="1163">
                  <c:v>-2.5974026000000001E-2</c:v>
                </c:pt>
                <c:pt idx="1164">
                  <c:v>0.106133701</c:v>
                </c:pt>
                <c:pt idx="1165">
                  <c:v>8.7774295000000002E-2</c:v>
                </c:pt>
                <c:pt idx="1166">
                  <c:v>0</c:v>
                </c:pt>
                <c:pt idx="1167">
                  <c:v>5.0445103999999998E-2</c:v>
                </c:pt>
                <c:pt idx="1168">
                  <c:v>-0.17592592600000001</c:v>
                </c:pt>
                <c:pt idx="1169">
                  <c:v>-1.5803336000000001E-2</c:v>
                </c:pt>
                <c:pt idx="1170">
                  <c:v>9.8522169999999999E-3</c:v>
                </c:pt>
                <c:pt idx="1171">
                  <c:v>8.9820359000000002E-2</c:v>
                </c:pt>
                <c:pt idx="1172">
                  <c:v>-0.113660338</c:v>
                </c:pt>
                <c:pt idx="1173">
                  <c:v>-8.9583333000000001E-2</c:v>
                </c:pt>
                <c:pt idx="1174">
                  <c:v>1.4901961E-2</c:v>
                </c:pt>
                <c:pt idx="1175">
                  <c:v>0.102941176</c:v>
                </c:pt>
                <c:pt idx="1176">
                  <c:v>-0.11739864899999999</c:v>
                </c:pt>
                <c:pt idx="1177">
                  <c:v>3.4538586000000003E-2</c:v>
                </c:pt>
                <c:pt idx="1178">
                  <c:v>-3.5014588999999999E-2</c:v>
                </c:pt>
                <c:pt idx="1179">
                  <c:v>-7.1341143999999995E-2</c:v>
                </c:pt>
                <c:pt idx="1180">
                  <c:v>-0.32408759100000001</c:v>
                </c:pt>
                <c:pt idx="1181">
                  <c:v>-9.2131808999999995E-2</c:v>
                </c:pt>
                <c:pt idx="1182">
                  <c:v>-4.8479086999999997E-2</c:v>
                </c:pt>
                <c:pt idx="1183">
                  <c:v>-0.13545816699999999</c:v>
                </c:pt>
                <c:pt idx="1184">
                  <c:v>9.2436970000000004E-3</c:v>
                </c:pt>
                <c:pt idx="1185">
                  <c:v>-2.5787965999999999E-2</c:v>
                </c:pt>
                <c:pt idx="1186">
                  <c:v>-2.8571428999999999E-2</c:v>
                </c:pt>
                <c:pt idx="1187">
                  <c:v>-0.153061224</c:v>
                </c:pt>
                <c:pt idx="1188">
                  <c:v>-0.14216867499999999</c:v>
                </c:pt>
                <c:pt idx="1189">
                  <c:v>-1.8932873999999999E-2</c:v>
                </c:pt>
                <c:pt idx="1190">
                  <c:v>-0.119064006</c:v>
                </c:pt>
                <c:pt idx="1191">
                  <c:v>0.325966851</c:v>
                </c:pt>
                <c:pt idx="1192">
                  <c:v>-8.8541669999999996E-3</c:v>
                </c:pt>
                <c:pt idx="1193">
                  <c:v>-6.4144325000000002E-2</c:v>
                </c:pt>
                <c:pt idx="1194">
                  <c:v>-7.3170732000000002E-2</c:v>
                </c:pt>
                <c:pt idx="1195">
                  <c:v>-7.2463767999999998E-2</c:v>
                </c:pt>
                <c:pt idx="1196">
                  <c:v>0.115789474</c:v>
                </c:pt>
                <c:pt idx="1197">
                  <c:v>-9.2651757000000001E-2</c:v>
                </c:pt>
                <c:pt idx="1198">
                  <c:v>-2.9850746000000001E-2</c:v>
                </c:pt>
                <c:pt idx="1199">
                  <c:v>-0.21875</c:v>
                </c:pt>
                <c:pt idx="1200">
                  <c:v>-0.21649484499999999</c:v>
                </c:pt>
                <c:pt idx="1201">
                  <c:v>-9.4938038000000002E-2</c:v>
                </c:pt>
                <c:pt idx="1202">
                  <c:v>-0.19741282299999999</c:v>
                </c:pt>
                <c:pt idx="1203">
                  <c:v>1.3114753999999999E-2</c:v>
                </c:pt>
                <c:pt idx="1204">
                  <c:v>-2.1032505E-2</c:v>
                </c:pt>
                <c:pt idx="1205">
                  <c:v>1.9017433E-2</c:v>
                </c:pt>
                <c:pt idx="1206">
                  <c:v>0.125</c:v>
                </c:pt>
                <c:pt idx="1207">
                  <c:v>-0.119354839</c:v>
                </c:pt>
                <c:pt idx="1208">
                  <c:v>-3.7333333000000003E-2</c:v>
                </c:pt>
                <c:pt idx="1209">
                  <c:v>-1.588983E-3</c:v>
                </c:pt>
                <c:pt idx="1210">
                  <c:v>-5.9880240000000001E-2</c:v>
                </c:pt>
                <c:pt idx="1211">
                  <c:v>6.3829786999999999E-2</c:v>
                </c:pt>
                <c:pt idx="1212">
                  <c:v>1.4452474E-2</c:v>
                </c:pt>
                <c:pt idx="1213">
                  <c:v>-0.170280612</c:v>
                </c:pt>
                <c:pt idx="1214">
                  <c:v>-0.235294118</c:v>
                </c:pt>
                <c:pt idx="1215">
                  <c:v>-0.177793645</c:v>
                </c:pt>
                <c:pt idx="1216">
                  <c:v>0.25</c:v>
                </c:pt>
                <c:pt idx="1217">
                  <c:v>-8.4485406999999998E-2</c:v>
                </c:pt>
                <c:pt idx="1218">
                  <c:v>3.9575089999999997E-3</c:v>
                </c:pt>
                <c:pt idx="1219">
                  <c:v>-0.297721917</c:v>
                </c:pt>
                <c:pt idx="1220">
                  <c:v>-9.7058824000000002E-2</c:v>
                </c:pt>
                <c:pt idx="1221">
                  <c:v>-1.7065271999999999E-2</c:v>
                </c:pt>
                <c:pt idx="1222">
                  <c:v>1.7316017E-2</c:v>
                </c:pt>
                <c:pt idx="1223">
                  <c:v>-0.16826087000000001</c:v>
                </c:pt>
                <c:pt idx="1224">
                  <c:v>-0.18395574000000001</c:v>
                </c:pt>
                <c:pt idx="1225">
                  <c:v>-7.9155670000000001E-3</c:v>
                </c:pt>
                <c:pt idx="1226">
                  <c:v>3.4482759000000002E-2</c:v>
                </c:pt>
                <c:pt idx="1227">
                  <c:v>1.5065913E-2</c:v>
                </c:pt>
                <c:pt idx="1228">
                  <c:v>0.15224913500000001</c:v>
                </c:pt>
                <c:pt idx="1229">
                  <c:v>-0.32912234000000001</c:v>
                </c:pt>
                <c:pt idx="1230">
                  <c:v>-9.2857143000000003E-2</c:v>
                </c:pt>
                <c:pt idx="1231">
                  <c:v>-0.17467948699999999</c:v>
                </c:pt>
                <c:pt idx="1232">
                  <c:v>-0.43703703700000002</c:v>
                </c:pt>
                <c:pt idx="1233">
                  <c:v>-5.6756756999999998E-2</c:v>
                </c:pt>
                <c:pt idx="1234">
                  <c:v>-0.05</c:v>
                </c:pt>
                <c:pt idx="1235">
                  <c:v>5.0583657999999997E-2</c:v>
                </c:pt>
                <c:pt idx="1236">
                  <c:v>-2.5098038999999999E-2</c:v>
                </c:pt>
                <c:pt idx="1237">
                  <c:v>-2.7272727E-2</c:v>
                </c:pt>
                <c:pt idx="1238">
                  <c:v>-0.15709342600000001</c:v>
                </c:pt>
                <c:pt idx="1239">
                  <c:v>-0.30717703299999999</c:v>
                </c:pt>
                <c:pt idx="1240">
                  <c:v>-3.5483871E-2</c:v>
                </c:pt>
                <c:pt idx="1241">
                  <c:v>1.532567E-2</c:v>
                </c:pt>
                <c:pt idx="1242">
                  <c:v>-3.4334763999999997E-2</c:v>
                </c:pt>
                <c:pt idx="1243">
                  <c:v>-5.4905240000000001E-2</c:v>
                </c:pt>
                <c:pt idx="1244">
                  <c:v>-2.3323614999999999E-2</c:v>
                </c:pt>
                <c:pt idx="1245">
                  <c:v>-0.122367672</c:v>
                </c:pt>
                <c:pt idx="1246">
                  <c:v>-6.6777959999999997E-3</c:v>
                </c:pt>
                <c:pt idx="1247">
                  <c:v>8.4444443999999994E-2</c:v>
                </c:pt>
                <c:pt idx="1248">
                  <c:v>2.4351509E-2</c:v>
                </c:pt>
                <c:pt idx="1249">
                  <c:v>0.24031007800000001</c:v>
                </c:pt>
                <c:pt idx="1250">
                  <c:v>-8.6382978999999999E-2</c:v>
                </c:pt>
                <c:pt idx="1251">
                  <c:v>-0.15677179999999999</c:v>
                </c:pt>
                <c:pt idx="1252">
                  <c:v>-9.3220338999999999E-2</c:v>
                </c:pt>
                <c:pt idx="1253">
                  <c:v>-3.3149170999999998E-2</c:v>
                </c:pt>
                <c:pt idx="1254">
                  <c:v>-6.9524912999999994E-2</c:v>
                </c:pt>
                <c:pt idx="1255">
                  <c:v>0.70921985799999998</c:v>
                </c:pt>
                <c:pt idx="1256">
                  <c:v>7.246377E-3</c:v>
                </c:pt>
                <c:pt idx="1257">
                  <c:v>-6.8217053999999999E-2</c:v>
                </c:pt>
                <c:pt idx="1258">
                  <c:v>4.6428571000000002E-2</c:v>
                </c:pt>
                <c:pt idx="1259">
                  <c:v>1.0666666999999999E-2</c:v>
                </c:pt>
                <c:pt idx="1260">
                  <c:v>-6.2918340000000003E-2</c:v>
                </c:pt>
                <c:pt idx="1261">
                  <c:v>0.105640107</c:v>
                </c:pt>
                <c:pt idx="1262">
                  <c:v>7.1922545000000004E-2</c:v>
                </c:pt>
                <c:pt idx="1263">
                  <c:v>4.0816326999999999E-2</c:v>
                </c:pt>
                <c:pt idx="1264">
                  <c:v>-0.21687666999999999</c:v>
                </c:pt>
                <c:pt idx="1265">
                  <c:v>0.116666667</c:v>
                </c:pt>
                <c:pt idx="1266">
                  <c:v>-0.31125000000000003</c:v>
                </c:pt>
                <c:pt idx="1267">
                  <c:v>0.2</c:v>
                </c:pt>
                <c:pt idx="1268">
                  <c:v>-7.0588234999999999E-2</c:v>
                </c:pt>
                <c:pt idx="1269">
                  <c:v>2.1818181999999998E-2</c:v>
                </c:pt>
                <c:pt idx="1270">
                  <c:v>-2.2038566999999998E-2</c:v>
                </c:pt>
                <c:pt idx="1271">
                  <c:v>-0.108467244</c:v>
                </c:pt>
                <c:pt idx="1272">
                  <c:v>-0.15276018099999999</c:v>
                </c:pt>
                <c:pt idx="1273">
                  <c:v>-1.8087855E-2</c:v>
                </c:pt>
                <c:pt idx="1274">
                  <c:v>-2.2988505999999999E-2</c:v>
                </c:pt>
                <c:pt idx="1275">
                  <c:v>0.111111111</c:v>
                </c:pt>
                <c:pt idx="1276">
                  <c:v>0.105378705</c:v>
                </c:pt>
                <c:pt idx="1277">
                  <c:v>-4.3589744E-2</c:v>
                </c:pt>
                <c:pt idx="1278">
                  <c:v>-6.7024129000000002E-2</c:v>
                </c:pt>
                <c:pt idx="1279">
                  <c:v>-5.0062578000000003E-2</c:v>
                </c:pt>
                <c:pt idx="1280">
                  <c:v>-1.9631902E-2</c:v>
                </c:pt>
                <c:pt idx="1281">
                  <c:v>6.1349689999999997E-3</c:v>
                </c:pt>
                <c:pt idx="1282">
                  <c:v>-0.37767057199999998</c:v>
                </c:pt>
                <c:pt idx="1283">
                  <c:v>8.5332356999999998E-2</c:v>
                </c:pt>
                <c:pt idx="1284">
                  <c:v>-0.20042643900000001</c:v>
                </c:pt>
                <c:pt idx="1285">
                  <c:v>-7.2657743999999996E-2</c:v>
                </c:pt>
                <c:pt idx="1286">
                  <c:v>-2.9351536000000001E-2</c:v>
                </c:pt>
                <c:pt idx="1287">
                  <c:v>5.8823528999999999E-2</c:v>
                </c:pt>
                <c:pt idx="1288">
                  <c:v>0</c:v>
                </c:pt>
                <c:pt idx="1289">
                  <c:v>-0.2</c:v>
                </c:pt>
                <c:pt idx="1290">
                  <c:v>-0.20792079199999999</c:v>
                </c:pt>
                <c:pt idx="1291">
                  <c:v>-2.5263158000000001E-2</c:v>
                </c:pt>
                <c:pt idx="1292">
                  <c:v>5.6228373999999998E-2</c:v>
                </c:pt>
                <c:pt idx="1293">
                  <c:v>-3.7581699000000003E-2</c:v>
                </c:pt>
                <c:pt idx="1294">
                  <c:v>-6.1714286E-2</c:v>
                </c:pt>
                <c:pt idx="1295">
                  <c:v>-9.2857143000000003E-2</c:v>
                </c:pt>
                <c:pt idx="1296">
                  <c:v>-0.122191011</c:v>
                </c:pt>
                <c:pt idx="1297">
                  <c:v>0.20952896600000001</c:v>
                </c:pt>
                <c:pt idx="1298">
                  <c:v>0.17499999999999999</c:v>
                </c:pt>
                <c:pt idx="1299">
                  <c:v>-3.1359999999999999E-2</c:v>
                </c:pt>
                <c:pt idx="1300">
                  <c:v>2.8571428999999999E-2</c:v>
                </c:pt>
                <c:pt idx="1301">
                  <c:v>-8.9285714000000002E-2</c:v>
                </c:pt>
                <c:pt idx="1302">
                  <c:v>-9.7046413999999998E-2</c:v>
                </c:pt>
                <c:pt idx="1303">
                  <c:v>-0.21052631599999999</c:v>
                </c:pt>
                <c:pt idx="1304">
                  <c:v>-8.2503556000000006E-2</c:v>
                </c:pt>
                <c:pt idx="1305">
                  <c:v>-0.29160530200000001</c:v>
                </c:pt>
                <c:pt idx="1306">
                  <c:v>-0.283166109</c:v>
                </c:pt>
                <c:pt idx="1307">
                  <c:v>-9.0429540000000006E-3</c:v>
                </c:pt>
                <c:pt idx="1308">
                  <c:v>-1.7566688E-2</c:v>
                </c:pt>
                <c:pt idx="1309">
                  <c:v>-0.103041589</c:v>
                </c:pt>
                <c:pt idx="1310">
                  <c:v>-0.27579737300000001</c:v>
                </c:pt>
                <c:pt idx="1311">
                  <c:v>-5.8626466000000002E-2</c:v>
                </c:pt>
                <c:pt idx="1312">
                  <c:v>6.8642746000000004E-2</c:v>
                </c:pt>
                <c:pt idx="1313">
                  <c:v>-4.9586776999999999E-2</c:v>
                </c:pt>
                <c:pt idx="1314">
                  <c:v>-4.6728972000000001E-2</c:v>
                </c:pt>
                <c:pt idx="1315">
                  <c:v>-2.6763990000000001E-2</c:v>
                </c:pt>
                <c:pt idx="1316">
                  <c:v>-0.119284294</c:v>
                </c:pt>
                <c:pt idx="1317">
                  <c:v>3.4482759000000002E-2</c:v>
                </c:pt>
                <c:pt idx="1318">
                  <c:v>-0.112349914</c:v>
                </c:pt>
                <c:pt idx="1319">
                  <c:v>-2.9891304E-2</c:v>
                </c:pt>
                <c:pt idx="1320">
                  <c:v>-1.057082E-3</c:v>
                </c:pt>
                <c:pt idx="1321">
                  <c:v>-2.6829268E-2</c:v>
                </c:pt>
                <c:pt idx="1322">
                  <c:v>-4.5167718000000003E-2</c:v>
                </c:pt>
                <c:pt idx="1323">
                  <c:v>4.9586780000000002E-3</c:v>
                </c:pt>
                <c:pt idx="1324">
                  <c:v>-2.5974026000000001E-2</c:v>
                </c:pt>
                <c:pt idx="1325">
                  <c:v>-0.16091954</c:v>
                </c:pt>
                <c:pt idx="1326">
                  <c:v>3.4482759000000002E-2</c:v>
                </c:pt>
                <c:pt idx="1327">
                  <c:v>0.13855421700000001</c:v>
                </c:pt>
                <c:pt idx="1328">
                  <c:v>-9.7849461999999998E-2</c:v>
                </c:pt>
                <c:pt idx="1329">
                  <c:v>1.5384615000000001E-2</c:v>
                </c:pt>
                <c:pt idx="1330">
                  <c:v>-2.9484028999999998E-2</c:v>
                </c:pt>
                <c:pt idx="1331">
                  <c:v>-4.8507463000000001E-2</c:v>
                </c:pt>
                <c:pt idx="1332">
                  <c:v>7.0701357000000006E-2</c:v>
                </c:pt>
                <c:pt idx="1333">
                  <c:v>-2.0408163E-2</c:v>
                </c:pt>
                <c:pt idx="1334">
                  <c:v>-1.5625E-2</c:v>
                </c:pt>
                <c:pt idx="1335">
                  <c:v>0.100917431</c:v>
                </c:pt>
                <c:pt idx="1336">
                  <c:v>9.2890502999999999E-2</c:v>
                </c:pt>
                <c:pt idx="1337">
                  <c:v>4.8546209999999999E-2</c:v>
                </c:pt>
                <c:pt idx="1338">
                  <c:v>0.14590254699999999</c:v>
                </c:pt>
                <c:pt idx="1339">
                  <c:v>0.125</c:v>
                </c:pt>
                <c:pt idx="1340">
                  <c:v>6.5217391E-2</c:v>
                </c:pt>
                <c:pt idx="1341">
                  <c:v>5.2631578999999998E-2</c:v>
                </c:pt>
                <c:pt idx="1342">
                  <c:v>0</c:v>
                </c:pt>
                <c:pt idx="1343">
                  <c:v>-7.5576036999999999E-2</c:v>
                </c:pt>
                <c:pt idx="1344">
                  <c:v>-4.8484847999999997E-2</c:v>
                </c:pt>
                <c:pt idx="1345">
                  <c:v>9.375E-2</c:v>
                </c:pt>
                <c:pt idx="1346">
                  <c:v>-6.2489856000000003E-2</c:v>
                </c:pt>
                <c:pt idx="1347">
                  <c:v>0.38936170199999998</c:v>
                </c:pt>
                <c:pt idx="1348">
                  <c:v>3.5754189999999998E-2</c:v>
                </c:pt>
                <c:pt idx="1349">
                  <c:v>8.1656804999999999E-2</c:v>
                </c:pt>
                <c:pt idx="1350">
                  <c:v>-4.0045767000000003E-2</c:v>
                </c:pt>
                <c:pt idx="1351">
                  <c:v>-7.8287938000000001E-2</c:v>
                </c:pt>
                <c:pt idx="1352">
                  <c:v>-0.13933262299999999</c:v>
                </c:pt>
                <c:pt idx="1353">
                  <c:v>-6.6937120000000003E-2</c:v>
                </c:pt>
                <c:pt idx="1354">
                  <c:v>3.2195122E-2</c:v>
                </c:pt>
                <c:pt idx="1355">
                  <c:v>-5.5555559999999997E-3</c:v>
                </c:pt>
                <c:pt idx="1356">
                  <c:v>5.9620595999999998E-2</c:v>
                </c:pt>
                <c:pt idx="1357">
                  <c:v>-9.3023255999999999E-2</c:v>
                </c:pt>
                <c:pt idx="1358">
                  <c:v>5.4166667000000002E-2</c:v>
                </c:pt>
                <c:pt idx="1359">
                  <c:v>-5.0151976000000001E-2</c:v>
                </c:pt>
                <c:pt idx="1360">
                  <c:v>-0.111396469</c:v>
                </c:pt>
                <c:pt idx="1361">
                  <c:v>3.0195382E-2</c:v>
                </c:pt>
                <c:pt idx="1362">
                  <c:v>0.109428768</c:v>
                </c:pt>
                <c:pt idx="1363">
                  <c:v>-0.16666666699999999</c:v>
                </c:pt>
                <c:pt idx="1364">
                  <c:v>3.2830189000000003E-2</c:v>
                </c:pt>
                <c:pt idx="1365">
                  <c:v>-2.4261603E-2</c:v>
                </c:pt>
                <c:pt idx="1366">
                  <c:v>-0.29583975299999998</c:v>
                </c:pt>
                <c:pt idx="1367">
                  <c:v>6.4935059999999996E-3</c:v>
                </c:pt>
                <c:pt idx="1368">
                  <c:v>0</c:v>
                </c:pt>
                <c:pt idx="1369">
                  <c:v>8.1063550000000009E-3</c:v>
                </c:pt>
                <c:pt idx="1370">
                  <c:v>-0.30681818199999999</c:v>
                </c:pt>
                <c:pt idx="1371">
                  <c:v>9.0984974999999996E-2</c:v>
                </c:pt>
                <c:pt idx="1372">
                  <c:v>-4.2530568999999997E-2</c:v>
                </c:pt>
                <c:pt idx="1373">
                  <c:v>-0.50014598499999996</c:v>
                </c:pt>
                <c:pt idx="1374">
                  <c:v>2.1972406999999999E-2</c:v>
                </c:pt>
                <c:pt idx="1375">
                  <c:v>-3.8997214000000002E-2</c:v>
                </c:pt>
                <c:pt idx="1376">
                  <c:v>7.5842697000000001E-2</c:v>
                </c:pt>
                <c:pt idx="1377">
                  <c:v>0.13368984</c:v>
                </c:pt>
                <c:pt idx="1378">
                  <c:v>-0.26863572400000002</c:v>
                </c:pt>
                <c:pt idx="1379">
                  <c:v>8.3333332999999996E-2</c:v>
                </c:pt>
                <c:pt idx="1380">
                  <c:v>-2.1715818000000001E-2</c:v>
                </c:pt>
                <c:pt idx="1381">
                  <c:v>-3.6052632000000001E-2</c:v>
                </c:pt>
                <c:pt idx="1382">
                  <c:v>7.5778077999999999E-2</c:v>
                </c:pt>
                <c:pt idx="1383">
                  <c:v>-3.6842105E-2</c:v>
                </c:pt>
                <c:pt idx="1384">
                  <c:v>-6.9053708000000005E-2</c:v>
                </c:pt>
                <c:pt idx="1385">
                  <c:v>-1.4814815E-2</c:v>
                </c:pt>
                <c:pt idx="1386">
                  <c:v>5.2822709999999998E-3</c:v>
                </c:pt>
                <c:pt idx="1387">
                  <c:v>-0.39099099100000001</c:v>
                </c:pt>
                <c:pt idx="1388">
                  <c:v>-0.15303486899999999</c:v>
                </c:pt>
                <c:pt idx="1389">
                  <c:v>-5.5496265000000003E-2</c:v>
                </c:pt>
                <c:pt idx="1390">
                  <c:v>2.5257732000000001E-2</c:v>
                </c:pt>
                <c:pt idx="1391">
                  <c:v>9.3495935000000002E-2</c:v>
                </c:pt>
                <c:pt idx="1392">
                  <c:v>5.9678652999999998E-2</c:v>
                </c:pt>
                <c:pt idx="1393">
                  <c:v>-0.158247423</c:v>
                </c:pt>
                <c:pt idx="1394">
                  <c:v>-0.17137096800000001</c:v>
                </c:pt>
                <c:pt idx="1395">
                  <c:v>-0.133626679</c:v>
                </c:pt>
                <c:pt idx="1396">
                  <c:v>-2.6666667000000002E-2</c:v>
                </c:pt>
                <c:pt idx="1397">
                  <c:v>-0.13427064999999999</c:v>
                </c:pt>
                <c:pt idx="1398">
                  <c:v>0.15866388300000001</c:v>
                </c:pt>
                <c:pt idx="1399">
                  <c:v>-9.5555556E-2</c:v>
                </c:pt>
                <c:pt idx="1400">
                  <c:v>-0.13798701299999999</c:v>
                </c:pt>
                <c:pt idx="1401">
                  <c:v>-9.6045197999999998E-2</c:v>
                </c:pt>
                <c:pt idx="1402">
                  <c:v>-8.2802548000000004E-2</c:v>
                </c:pt>
                <c:pt idx="1403">
                  <c:v>-0.147802929</c:v>
                </c:pt>
                <c:pt idx="1404">
                  <c:v>-0.156476267</c:v>
                </c:pt>
                <c:pt idx="1405">
                  <c:v>4.8387096999999997E-2</c:v>
                </c:pt>
                <c:pt idx="1406">
                  <c:v>3.2520325000000003E-2</c:v>
                </c:pt>
                <c:pt idx="1407">
                  <c:v>0.02</c:v>
                </c:pt>
                <c:pt idx="1408">
                  <c:v>-8.8050314000000005E-2</c:v>
                </c:pt>
                <c:pt idx="1409">
                  <c:v>-0.25382585800000002</c:v>
                </c:pt>
                <c:pt idx="1410">
                  <c:v>5.7986576999999997E-2</c:v>
                </c:pt>
                <c:pt idx="1411">
                  <c:v>0.19087136900000001</c:v>
                </c:pt>
                <c:pt idx="1412">
                  <c:v>0.167883212</c:v>
                </c:pt>
                <c:pt idx="1413">
                  <c:v>-0.17608476300000001</c:v>
                </c:pt>
                <c:pt idx="1414">
                  <c:v>-5.0493546E-2</c:v>
                </c:pt>
                <c:pt idx="1415">
                  <c:v>-3.8743455000000003E-2</c:v>
                </c:pt>
                <c:pt idx="1416">
                  <c:v>-1.3157894999999999E-2</c:v>
                </c:pt>
                <c:pt idx="1417">
                  <c:v>-4.0816326999999999E-2</c:v>
                </c:pt>
                <c:pt idx="1418">
                  <c:v>-3.4200742999999999E-2</c:v>
                </c:pt>
                <c:pt idx="1419">
                  <c:v>-6.8054444000000006E-2</c:v>
                </c:pt>
                <c:pt idx="1420">
                  <c:v>-2.9257642E-2</c:v>
                </c:pt>
                <c:pt idx="1421">
                  <c:v>-2.1116138999999999E-2</c:v>
                </c:pt>
                <c:pt idx="1422">
                  <c:v>-8.4507042000000004E-2</c:v>
                </c:pt>
                <c:pt idx="1423">
                  <c:v>-0.115131579</c:v>
                </c:pt>
                <c:pt idx="1424">
                  <c:v>-4.4293785000000002E-2</c:v>
                </c:pt>
                <c:pt idx="1425">
                  <c:v>0.143187067</c:v>
                </c:pt>
                <c:pt idx="1426">
                  <c:v>-2.8023599E-2</c:v>
                </c:pt>
                <c:pt idx="1427">
                  <c:v>-8.2352940999999999E-2</c:v>
                </c:pt>
                <c:pt idx="1428">
                  <c:v>0.107594937</c:v>
                </c:pt>
                <c:pt idx="1429">
                  <c:v>2.2727272999999999E-2</c:v>
                </c:pt>
                <c:pt idx="1430">
                  <c:v>6.5359479999999998E-3</c:v>
                </c:pt>
                <c:pt idx="1431">
                  <c:v>9.3410571999999997E-2</c:v>
                </c:pt>
                <c:pt idx="1432">
                  <c:v>0.11736334399999999</c:v>
                </c:pt>
                <c:pt idx="1433">
                  <c:v>7.9365079000000005E-2</c:v>
                </c:pt>
                <c:pt idx="1434">
                  <c:v>4.0909091000000002E-2</c:v>
                </c:pt>
                <c:pt idx="1435">
                  <c:v>-0.21956087799999999</c:v>
                </c:pt>
                <c:pt idx="1436">
                  <c:v>-8.9985486000000003E-2</c:v>
                </c:pt>
                <c:pt idx="1437">
                  <c:v>-0.23477337100000001</c:v>
                </c:pt>
                <c:pt idx="1438">
                  <c:v>9.0047393000000003E-2</c:v>
                </c:pt>
                <c:pt idx="1439">
                  <c:v>5.1051051E-2</c:v>
                </c:pt>
                <c:pt idx="1440">
                  <c:v>-0.11904761899999999</c:v>
                </c:pt>
                <c:pt idx="1441">
                  <c:v>6.0465115999999999E-2</c:v>
                </c:pt>
                <c:pt idx="1442">
                  <c:v>0.212624585</c:v>
                </c:pt>
                <c:pt idx="1443">
                  <c:v>-9.3212458999999998E-2</c:v>
                </c:pt>
                <c:pt idx="1444">
                  <c:v>-8.8620342000000005E-2</c:v>
                </c:pt>
                <c:pt idx="1445">
                  <c:v>-6.5315314999999999E-2</c:v>
                </c:pt>
                <c:pt idx="1446">
                  <c:v>2.1585903E-2</c:v>
                </c:pt>
                <c:pt idx="1447">
                  <c:v>-0.27886652499999998</c:v>
                </c:pt>
                <c:pt idx="1448">
                  <c:v>6.0240964000000001E-2</c:v>
                </c:pt>
                <c:pt idx="1449">
                  <c:v>-0.22084548100000001</c:v>
                </c:pt>
                <c:pt idx="1450">
                  <c:v>0.196428571</c:v>
                </c:pt>
                <c:pt idx="1451">
                  <c:v>0.12</c:v>
                </c:pt>
                <c:pt idx="1452">
                  <c:v>7.9545455000000001E-2</c:v>
                </c:pt>
                <c:pt idx="1453">
                  <c:v>2.4697845999999999E-2</c:v>
                </c:pt>
                <c:pt idx="1454">
                  <c:v>-4.9180328000000002E-2</c:v>
                </c:pt>
                <c:pt idx="1455">
                  <c:v>2.8571428999999999E-2</c:v>
                </c:pt>
                <c:pt idx="1456">
                  <c:v>-6.1341853000000002E-2</c:v>
                </c:pt>
                <c:pt idx="1457">
                  <c:v>-0.183098592</c:v>
                </c:pt>
                <c:pt idx="1458">
                  <c:v>-4.185022E-2</c:v>
                </c:pt>
                <c:pt idx="1459">
                  <c:v>-5.6932350999999999E-2</c:v>
                </c:pt>
                <c:pt idx="1460">
                  <c:v>4.6296296000000001E-2</c:v>
                </c:pt>
                <c:pt idx="1461">
                  <c:v>-8.9059500999999999E-2</c:v>
                </c:pt>
                <c:pt idx="1462">
                  <c:v>0.10787172</c:v>
                </c:pt>
                <c:pt idx="1463">
                  <c:v>2.9593944E-2</c:v>
                </c:pt>
                <c:pt idx="1464">
                  <c:v>-0.147982063</c:v>
                </c:pt>
                <c:pt idx="1465">
                  <c:v>-0.189772727</c:v>
                </c:pt>
                <c:pt idx="1466">
                  <c:v>5.3832116999999999E-2</c:v>
                </c:pt>
                <c:pt idx="1467">
                  <c:v>-8.9147287000000006E-2</c:v>
                </c:pt>
                <c:pt idx="1468">
                  <c:v>1.0509297000000001E-2</c:v>
                </c:pt>
                <c:pt idx="1469">
                  <c:v>6.5830720999999995E-2</c:v>
                </c:pt>
                <c:pt idx="1470">
                  <c:v>-1.6194331999999999E-2</c:v>
                </c:pt>
                <c:pt idx="1471">
                  <c:v>2.6615969999999999E-2</c:v>
                </c:pt>
                <c:pt idx="1472">
                  <c:v>6.1968408000000003E-2</c:v>
                </c:pt>
                <c:pt idx="1473">
                  <c:v>6.2370059999999998E-3</c:v>
                </c:pt>
                <c:pt idx="1474">
                  <c:v>-0.122756225</c:v>
                </c:pt>
                <c:pt idx="1475">
                  <c:v>-0.10816812100000001</c:v>
                </c:pt>
                <c:pt idx="1476">
                  <c:v>0</c:v>
                </c:pt>
                <c:pt idx="1477">
                  <c:v>-3.3771107000000002E-2</c:v>
                </c:pt>
                <c:pt idx="1478">
                  <c:v>-0.253623188</c:v>
                </c:pt>
                <c:pt idx="1479">
                  <c:v>-0.12647058799999999</c:v>
                </c:pt>
                <c:pt idx="1480">
                  <c:v>0.24705882400000001</c:v>
                </c:pt>
                <c:pt idx="1481">
                  <c:v>0.15317667500000001</c:v>
                </c:pt>
                <c:pt idx="1482">
                  <c:v>6.1728399999999998E-3</c:v>
                </c:pt>
                <c:pt idx="1483">
                  <c:v>-7.4208145000000003E-2</c:v>
                </c:pt>
                <c:pt idx="1484">
                  <c:v>2.4E-2</c:v>
                </c:pt>
                <c:pt idx="1485">
                  <c:v>4.0816326999999999E-2</c:v>
                </c:pt>
                <c:pt idx="1486">
                  <c:v>5.1724138000000003E-2</c:v>
                </c:pt>
                <c:pt idx="1487">
                  <c:v>-0.18810096200000001</c:v>
                </c:pt>
                <c:pt idx="1488">
                  <c:v>-0.32897959199999999</c:v>
                </c:pt>
                <c:pt idx="1489">
                  <c:v>-5.8823528999999999E-2</c:v>
                </c:pt>
                <c:pt idx="1490">
                  <c:v>4.8140044E-2</c:v>
                </c:pt>
                <c:pt idx="1491">
                  <c:v>-5.5690073E-2</c:v>
                </c:pt>
                <c:pt idx="1492">
                  <c:v>1.744186E-2</c:v>
                </c:pt>
                <c:pt idx="1493">
                  <c:v>1.6666667E-2</c:v>
                </c:pt>
                <c:pt idx="1494">
                  <c:v>-0.19171648199999999</c:v>
                </c:pt>
                <c:pt idx="1495">
                  <c:v>-1.4054054E-2</c:v>
                </c:pt>
                <c:pt idx="1496">
                  <c:v>3.9848197000000002E-2</c:v>
                </c:pt>
                <c:pt idx="1497">
                  <c:v>-2.1505376E-2</c:v>
                </c:pt>
                <c:pt idx="1498">
                  <c:v>3.888889E-3</c:v>
                </c:pt>
                <c:pt idx="1499">
                  <c:v>5.2011099999999997E-4</c:v>
                </c:pt>
                <c:pt idx="1500">
                  <c:v>-3.6805011999999998E-2</c:v>
                </c:pt>
                <c:pt idx="1501">
                  <c:v>-5.0105262999999997E-2</c:v>
                </c:pt>
                <c:pt idx="1502">
                  <c:v>6.0240964000000001E-2</c:v>
                </c:pt>
                <c:pt idx="1503">
                  <c:v>-0.14031317200000001</c:v>
                </c:pt>
                <c:pt idx="1504">
                  <c:v>-1.2758202E-2</c:v>
                </c:pt>
                <c:pt idx="1505">
                  <c:v>-8.4971790000000005E-2</c:v>
                </c:pt>
                <c:pt idx="1506">
                  <c:v>-4.5307443000000003E-2</c:v>
                </c:pt>
                <c:pt idx="1507">
                  <c:v>-8.2750583000000003E-2</c:v>
                </c:pt>
                <c:pt idx="1508">
                  <c:v>-0.13368185199999999</c:v>
                </c:pt>
                <c:pt idx="1509">
                  <c:v>-0.16494845399999999</c:v>
                </c:pt>
                <c:pt idx="1510">
                  <c:v>-0.16466346200000001</c:v>
                </c:pt>
                <c:pt idx="1511">
                  <c:v>-0.112390925</c:v>
                </c:pt>
                <c:pt idx="1512">
                  <c:v>-0.100297915</c:v>
                </c:pt>
                <c:pt idx="1513">
                  <c:v>-0.44141308099999998</c:v>
                </c:pt>
                <c:pt idx="1514">
                  <c:v>-0.14791987700000001</c:v>
                </c:pt>
                <c:pt idx="1515">
                  <c:v>-3.1446541000000001E-2</c:v>
                </c:pt>
                <c:pt idx="1516">
                  <c:v>-0.130434783</c:v>
                </c:pt>
                <c:pt idx="1517">
                  <c:v>7.6628349999999998E-3</c:v>
                </c:pt>
                <c:pt idx="1518">
                  <c:v>-2.2926219000000001E-2</c:v>
                </c:pt>
                <c:pt idx="1519">
                  <c:v>6.8181818000000005E-2</c:v>
                </c:pt>
                <c:pt idx="1520">
                  <c:v>0</c:v>
                </c:pt>
                <c:pt idx="1521">
                  <c:v>3.8461538000000003E-2</c:v>
                </c:pt>
                <c:pt idx="1522">
                  <c:v>3.1250000000000002E-3</c:v>
                </c:pt>
                <c:pt idx="1523">
                  <c:v>-2.9411764999999999E-2</c:v>
                </c:pt>
                <c:pt idx="1524">
                  <c:v>-0.12195122</c:v>
                </c:pt>
                <c:pt idx="1525">
                  <c:v>7.9283886999999997E-2</c:v>
                </c:pt>
                <c:pt idx="1526">
                  <c:v>1.4491314999999999E-2</c:v>
                </c:pt>
                <c:pt idx="1527">
                  <c:v>-1.0638297999999999E-2</c:v>
                </c:pt>
                <c:pt idx="1528">
                  <c:v>1.1464968000000001E-2</c:v>
                </c:pt>
                <c:pt idx="1529">
                  <c:v>-8.6066648999999995E-2</c:v>
                </c:pt>
                <c:pt idx="1530">
                  <c:v>-0.15406162500000001</c:v>
                </c:pt>
                <c:pt idx="1531">
                  <c:v>4.4728893999999998E-2</c:v>
                </c:pt>
                <c:pt idx="1532">
                  <c:v>-1.6726404E-2</c:v>
                </c:pt>
                <c:pt idx="1533">
                  <c:v>2.8169010000000001E-3</c:v>
                </c:pt>
                <c:pt idx="1534">
                  <c:v>-2.3480083999999998E-2</c:v>
                </c:pt>
                <c:pt idx="1535">
                  <c:v>2.2222222E-2</c:v>
                </c:pt>
                <c:pt idx="1536">
                  <c:v>8.6956521999999994E-2</c:v>
                </c:pt>
                <c:pt idx="1537">
                  <c:v>8.9285709999999997E-3</c:v>
                </c:pt>
                <c:pt idx="1538">
                  <c:v>0</c:v>
                </c:pt>
                <c:pt idx="1539">
                  <c:v>-0.36097756399999997</c:v>
                </c:pt>
                <c:pt idx="1540">
                  <c:v>3.8032786999999998E-2</c:v>
                </c:pt>
                <c:pt idx="1541">
                  <c:v>7.9126875999999999E-2</c:v>
                </c:pt>
                <c:pt idx="1542">
                  <c:v>2.8493151000000001E-2</c:v>
                </c:pt>
                <c:pt idx="1543">
                  <c:v>4.011461E-3</c:v>
                </c:pt>
                <c:pt idx="1544">
                  <c:v>-8.1920904000000003E-2</c:v>
                </c:pt>
                <c:pt idx="1545">
                  <c:v>0.119164073</c:v>
                </c:pt>
                <c:pt idx="1546">
                  <c:v>-5.3633822999999997E-2</c:v>
                </c:pt>
                <c:pt idx="1547">
                  <c:v>-7.5776790999999996E-2</c:v>
                </c:pt>
                <c:pt idx="1548">
                  <c:v>-1.8867925000000001E-2</c:v>
                </c:pt>
                <c:pt idx="1549">
                  <c:v>7.246377E-3</c:v>
                </c:pt>
                <c:pt idx="1550">
                  <c:v>0.16201117300000001</c:v>
                </c:pt>
                <c:pt idx="1551">
                  <c:v>-0.21362007199999999</c:v>
                </c:pt>
                <c:pt idx="1552">
                  <c:v>-5.0000000000000001E-3</c:v>
                </c:pt>
                <c:pt idx="1553">
                  <c:v>-0.06</c:v>
                </c:pt>
                <c:pt idx="1554">
                  <c:v>-0.18795355599999999</c:v>
                </c:pt>
                <c:pt idx="1555">
                  <c:v>-9.5652170000000009E-3</c:v>
                </c:pt>
                <c:pt idx="1556">
                  <c:v>1.7905918E-2</c:v>
                </c:pt>
                <c:pt idx="1557">
                  <c:v>-4.4646384999999997E-2</c:v>
                </c:pt>
                <c:pt idx="1558">
                  <c:v>4.5652173999999997E-2</c:v>
                </c:pt>
                <c:pt idx="1559">
                  <c:v>-1.9607843E-2</c:v>
                </c:pt>
                <c:pt idx="1560">
                  <c:v>-0.108148148</c:v>
                </c:pt>
                <c:pt idx="1561">
                  <c:v>-2.9714978999999999E-2</c:v>
                </c:pt>
                <c:pt idx="1562">
                  <c:v>5.2499999999999998E-2</c:v>
                </c:pt>
                <c:pt idx="1563">
                  <c:v>-2.0812686E-2</c:v>
                </c:pt>
                <c:pt idx="1564">
                  <c:v>-0.18040979500000001</c:v>
                </c:pt>
                <c:pt idx="1565">
                  <c:v>2.5499999999999998E-2</c:v>
                </c:pt>
                <c:pt idx="1566">
                  <c:v>6.9930069999999999E-3</c:v>
                </c:pt>
                <c:pt idx="1567">
                  <c:v>-1.8387553000000001E-2</c:v>
                </c:pt>
                <c:pt idx="1568">
                  <c:v>-6.0822898E-2</c:v>
                </c:pt>
                <c:pt idx="1569">
                  <c:v>0.12961508199999999</c:v>
                </c:pt>
                <c:pt idx="1570">
                  <c:v>3.0521407E-2</c:v>
                </c:pt>
                <c:pt idx="1571">
                  <c:v>-3.5502959000000001E-2</c:v>
                </c:pt>
                <c:pt idx="1572">
                  <c:v>-2.4119326999999999E-2</c:v>
                </c:pt>
                <c:pt idx="1573">
                  <c:v>-6.4379562000000001E-2</c:v>
                </c:pt>
                <c:pt idx="1574">
                  <c:v>1.6725351999999999E-2</c:v>
                </c:pt>
                <c:pt idx="1575">
                  <c:v>-0.04</c:v>
                </c:pt>
                <c:pt idx="1576">
                  <c:v>-0.45350553500000002</c:v>
                </c:pt>
                <c:pt idx="1577">
                  <c:v>-9.4827586000000005E-2</c:v>
                </c:pt>
                <c:pt idx="1578">
                  <c:v>-4.8017621000000003E-2</c:v>
                </c:pt>
                <c:pt idx="1579">
                  <c:v>7.0287539999999996E-2</c:v>
                </c:pt>
                <c:pt idx="1580">
                  <c:v>-1.5673981E-2</c:v>
                </c:pt>
                <c:pt idx="1581">
                  <c:v>1.0469314E-2</c:v>
                </c:pt>
                <c:pt idx="1582">
                  <c:v>0.13879003600000001</c:v>
                </c:pt>
                <c:pt idx="1583">
                  <c:v>0.08</c:v>
                </c:pt>
                <c:pt idx="1584">
                  <c:v>4.7863247999999997E-2</c:v>
                </c:pt>
                <c:pt idx="1585">
                  <c:v>0.30555555600000001</c:v>
                </c:pt>
                <c:pt idx="1586">
                  <c:v>4.0600667E-2</c:v>
                </c:pt>
                <c:pt idx="1587">
                  <c:v>0.28161435000000001</c:v>
                </c:pt>
                <c:pt idx="1588">
                  <c:v>-0.08</c:v>
                </c:pt>
                <c:pt idx="1589">
                  <c:v>6.039076E-3</c:v>
                </c:pt>
                <c:pt idx="1590">
                  <c:v>0.14285714299999999</c:v>
                </c:pt>
                <c:pt idx="1591">
                  <c:v>0.14520743899999999</c:v>
                </c:pt>
                <c:pt idx="1592">
                  <c:v>0.13727055099999999</c:v>
                </c:pt>
                <c:pt idx="1593">
                  <c:v>-4.6862589000000003E-2</c:v>
                </c:pt>
                <c:pt idx="1594">
                  <c:v>1.3259669E-2</c:v>
                </c:pt>
                <c:pt idx="1595">
                  <c:v>0.185742188</c:v>
                </c:pt>
                <c:pt idx="1596">
                  <c:v>2.0072993000000001E-2</c:v>
                </c:pt>
                <c:pt idx="1597">
                  <c:v>-0.21191406300000001</c:v>
                </c:pt>
                <c:pt idx="1598">
                  <c:v>0.10666666700000001</c:v>
                </c:pt>
                <c:pt idx="1599">
                  <c:v>-0.20537897299999999</c:v>
                </c:pt>
                <c:pt idx="1600">
                  <c:v>-0.24750957900000001</c:v>
                </c:pt>
                <c:pt idx="1601">
                  <c:v>-9.1596638999999994E-2</c:v>
                </c:pt>
                <c:pt idx="1602">
                  <c:v>-7.4016723000000006E-2</c:v>
                </c:pt>
                <c:pt idx="1603">
                  <c:v>4.7619047999999997E-2</c:v>
                </c:pt>
                <c:pt idx="1604">
                  <c:v>-0.166203446</c:v>
                </c:pt>
                <c:pt idx="1605">
                  <c:v>-2.9593944E-2</c:v>
                </c:pt>
                <c:pt idx="1606">
                  <c:v>0.17391304299999999</c:v>
                </c:pt>
                <c:pt idx="1607">
                  <c:v>-7.7922080000000001E-3</c:v>
                </c:pt>
                <c:pt idx="1608">
                  <c:v>-4.2452829999999997E-2</c:v>
                </c:pt>
                <c:pt idx="1609">
                  <c:v>0.32879046000000001</c:v>
                </c:pt>
                <c:pt idx="1610">
                  <c:v>5.5865919999999996E-3</c:v>
                </c:pt>
                <c:pt idx="1611">
                  <c:v>-9.5813204999999999E-2</c:v>
                </c:pt>
                <c:pt idx="1612">
                  <c:v>7.7922080000000001E-3</c:v>
                </c:pt>
                <c:pt idx="1613">
                  <c:v>5.1051051E-2</c:v>
                </c:pt>
                <c:pt idx="1614">
                  <c:v>0.97594501700000003</c:v>
                </c:pt>
                <c:pt idx="1615">
                  <c:v>-5.4704599999999999E-3</c:v>
                </c:pt>
                <c:pt idx="1616">
                  <c:v>2.4093511000000001E-2</c:v>
                </c:pt>
                <c:pt idx="1617">
                  <c:v>-0.107885445</c:v>
                </c:pt>
                <c:pt idx="1618">
                  <c:v>0.13625000000000001</c:v>
                </c:pt>
                <c:pt idx="1619">
                  <c:v>4.9822063999999999E-2</c:v>
                </c:pt>
                <c:pt idx="1620">
                  <c:v>-0.123732252</c:v>
                </c:pt>
                <c:pt idx="1621">
                  <c:v>-0.105147059</c:v>
                </c:pt>
                <c:pt idx="1622">
                  <c:v>6.7415729999999993E-2</c:v>
                </c:pt>
                <c:pt idx="1623">
                  <c:v>5.4166667000000002E-2</c:v>
                </c:pt>
                <c:pt idx="1624">
                  <c:v>-0.13962264199999999</c:v>
                </c:pt>
                <c:pt idx="1625">
                  <c:v>5.3105311000000002E-2</c:v>
                </c:pt>
                <c:pt idx="1626">
                  <c:v>-0.11657559200000001</c:v>
                </c:pt>
                <c:pt idx="1627">
                  <c:v>0.24090909099999999</c:v>
                </c:pt>
                <c:pt idx="1628">
                  <c:v>-0.122641509</c:v>
                </c:pt>
                <c:pt idx="1629">
                  <c:v>-0.19334532400000001</c:v>
                </c:pt>
                <c:pt idx="1630">
                  <c:v>-2.34375E-2</c:v>
                </c:pt>
                <c:pt idx="1631">
                  <c:v>-2.5846154E-2</c:v>
                </c:pt>
                <c:pt idx="1632">
                  <c:v>-0.48002648399999998</c:v>
                </c:pt>
                <c:pt idx="1633">
                  <c:v>0.10160427800000001</c:v>
                </c:pt>
                <c:pt idx="1634">
                  <c:v>0.22197721400000001</c:v>
                </c:pt>
                <c:pt idx="1635">
                  <c:v>9.1666666999999993E-2</c:v>
                </c:pt>
                <c:pt idx="1636">
                  <c:v>-1.8378378000000001E-2</c:v>
                </c:pt>
                <c:pt idx="1637">
                  <c:v>-0.17380952399999999</c:v>
                </c:pt>
                <c:pt idx="1638">
                  <c:v>-1.1976048E-2</c:v>
                </c:pt>
                <c:pt idx="1639">
                  <c:v>2.2751896000000001E-2</c:v>
                </c:pt>
                <c:pt idx="1640">
                  <c:v>-2.4719101E-2</c:v>
                </c:pt>
                <c:pt idx="1641">
                  <c:v>-6.3903282000000006E-2</c:v>
                </c:pt>
                <c:pt idx="1642">
                  <c:v>2.2641509000000001E-2</c:v>
                </c:pt>
                <c:pt idx="1643">
                  <c:v>-9.2009684999999994E-2</c:v>
                </c:pt>
                <c:pt idx="1644">
                  <c:v>0</c:v>
                </c:pt>
                <c:pt idx="1645">
                  <c:v>-8.1911262999999998E-2</c:v>
                </c:pt>
                <c:pt idx="1646">
                  <c:v>0</c:v>
                </c:pt>
                <c:pt idx="1647">
                  <c:v>-9.8454493000000004E-2</c:v>
                </c:pt>
                <c:pt idx="1648">
                  <c:v>5.0505051000000002E-2</c:v>
                </c:pt>
                <c:pt idx="1649">
                  <c:v>1.0830325E-2</c:v>
                </c:pt>
                <c:pt idx="1650">
                  <c:v>-0.174331551</c:v>
                </c:pt>
                <c:pt idx="1651">
                  <c:v>-3.1899641999999999E-2</c:v>
                </c:pt>
                <c:pt idx="1652">
                  <c:v>6.0820368E-2</c:v>
                </c:pt>
                <c:pt idx="1653">
                  <c:v>-5.6666670000000002E-3</c:v>
                </c:pt>
                <c:pt idx="1654">
                  <c:v>-3.4134008E-2</c:v>
                </c:pt>
                <c:pt idx="1655">
                  <c:v>-8.9887640000000005E-2</c:v>
                </c:pt>
                <c:pt idx="1656">
                  <c:v>-4.3231559000000003E-2</c:v>
                </c:pt>
                <c:pt idx="1657">
                  <c:v>-0.13576843599999999</c:v>
                </c:pt>
                <c:pt idx="1658">
                  <c:v>-0.11625000000000001</c:v>
                </c:pt>
                <c:pt idx="1659">
                  <c:v>-0.26388888900000002</c:v>
                </c:pt>
                <c:pt idx="1660">
                  <c:v>-8.1632652999999999E-2</c:v>
                </c:pt>
                <c:pt idx="1661">
                  <c:v>-7.1428570999999996E-2</c:v>
                </c:pt>
                <c:pt idx="1662">
                  <c:v>-0.181842105</c:v>
                </c:pt>
                <c:pt idx="1663">
                  <c:v>7.9166670000000005E-3</c:v>
                </c:pt>
                <c:pt idx="1664">
                  <c:v>8.6538461999999997E-2</c:v>
                </c:pt>
                <c:pt idx="1665">
                  <c:v>-3.9408867E-2</c:v>
                </c:pt>
                <c:pt idx="1666">
                  <c:v>-7.2022161000000001E-2</c:v>
                </c:pt>
                <c:pt idx="1667">
                  <c:v>0.14527027000000001</c:v>
                </c:pt>
                <c:pt idx="1668">
                  <c:v>-7.6923077000000006E-2</c:v>
                </c:pt>
                <c:pt idx="1669">
                  <c:v>-5.0920245000000003E-2</c:v>
                </c:pt>
                <c:pt idx="1670">
                  <c:v>-0.185</c:v>
                </c:pt>
                <c:pt idx="1671">
                  <c:v>-0.13887127499999999</c:v>
                </c:pt>
                <c:pt idx="1672">
                  <c:v>2.2834646E-2</c:v>
                </c:pt>
                <c:pt idx="1673">
                  <c:v>-0.27500000000000002</c:v>
                </c:pt>
                <c:pt idx="1674">
                  <c:v>-9.7619048E-2</c:v>
                </c:pt>
                <c:pt idx="1675">
                  <c:v>-7.1428570999999996E-2</c:v>
                </c:pt>
                <c:pt idx="1676">
                  <c:v>-0.116600791</c:v>
                </c:pt>
                <c:pt idx="1677">
                  <c:v>-0.100938967</c:v>
                </c:pt>
                <c:pt idx="1678">
                  <c:v>-0.20042643900000001</c:v>
                </c:pt>
                <c:pt idx="1679">
                  <c:v>-0.26190476200000001</c:v>
                </c:pt>
                <c:pt idx="1680">
                  <c:v>-0.114470842</c:v>
                </c:pt>
                <c:pt idx="1681">
                  <c:v>1.2787724E-2</c:v>
                </c:pt>
                <c:pt idx="1682">
                  <c:v>-0.172818312</c:v>
                </c:pt>
                <c:pt idx="1683">
                  <c:v>-8.6871325999999999E-2</c:v>
                </c:pt>
                <c:pt idx="1684">
                  <c:v>-1.0498688000000001E-2</c:v>
                </c:pt>
                <c:pt idx="1685">
                  <c:v>9.5072463999999995E-2</c:v>
                </c:pt>
                <c:pt idx="1686">
                  <c:v>-0.19866814699999999</c:v>
                </c:pt>
                <c:pt idx="1687">
                  <c:v>5.0561797999999998E-2</c:v>
                </c:pt>
                <c:pt idx="1688">
                  <c:v>-0.142526072</c:v>
                </c:pt>
                <c:pt idx="1689">
                  <c:v>2.2050720000000002E-3</c:v>
                </c:pt>
                <c:pt idx="1690">
                  <c:v>4.6683050000000002E-3</c:v>
                </c:pt>
                <c:pt idx="1691">
                  <c:v>0.33061224500000003</c:v>
                </c:pt>
                <c:pt idx="1692">
                  <c:v>1.0962240999999999E-2</c:v>
                </c:pt>
                <c:pt idx="1693">
                  <c:v>1.3123360000000001E-2</c:v>
                </c:pt>
                <c:pt idx="1694">
                  <c:v>0.111682586</c:v>
                </c:pt>
                <c:pt idx="1695">
                  <c:v>-0.156626506</c:v>
                </c:pt>
                <c:pt idx="1696">
                  <c:v>6.7242442999999999E-2</c:v>
                </c:pt>
                <c:pt idx="1697">
                  <c:v>8.0949810999999997E-2</c:v>
                </c:pt>
                <c:pt idx="1698">
                  <c:v>1.7241379000000001E-2</c:v>
                </c:pt>
                <c:pt idx="1699">
                  <c:v>-0.21465968599999999</c:v>
                </c:pt>
                <c:pt idx="1700">
                  <c:v>-0.30842607300000002</c:v>
                </c:pt>
                <c:pt idx="1701">
                  <c:v>0.105210084</c:v>
                </c:pt>
                <c:pt idx="1702">
                  <c:v>-0.13247651999999999</c:v>
                </c:pt>
                <c:pt idx="1703">
                  <c:v>-0.30815710000000002</c:v>
                </c:pt>
                <c:pt idx="1704">
                  <c:v>6.2801932000000005E-2</c:v>
                </c:pt>
                <c:pt idx="1705">
                  <c:v>1.5228426E-2</c:v>
                </c:pt>
                <c:pt idx="1706">
                  <c:v>-5.0715745999999999E-2</c:v>
                </c:pt>
                <c:pt idx="1707">
                  <c:v>0.294736842</c:v>
                </c:pt>
                <c:pt idx="1708">
                  <c:v>-1.1594203000000001E-2</c:v>
                </c:pt>
                <c:pt idx="1709">
                  <c:v>-9.1176470999999995E-2</c:v>
                </c:pt>
                <c:pt idx="1710">
                  <c:v>4.1322313999999999E-2</c:v>
                </c:pt>
                <c:pt idx="1711">
                  <c:v>-0.11015736800000001</c:v>
                </c:pt>
                <c:pt idx="1712">
                  <c:v>-0.254756871</c:v>
                </c:pt>
                <c:pt idx="1713">
                  <c:v>-5.9633027999999998E-2</c:v>
                </c:pt>
                <c:pt idx="1714">
                  <c:v>-0.101439101</c:v>
                </c:pt>
                <c:pt idx="1715">
                  <c:v>-0.47447447399999998</c:v>
                </c:pt>
                <c:pt idx="1716">
                  <c:v>0.13752455799999999</c:v>
                </c:pt>
                <c:pt idx="1717">
                  <c:v>1.4084507E-2</c:v>
                </c:pt>
                <c:pt idx="1718">
                  <c:v>4.1860464999999999E-2</c:v>
                </c:pt>
                <c:pt idx="1719">
                  <c:v>0.13200000000000001</c:v>
                </c:pt>
                <c:pt idx="1720">
                  <c:v>-0.18884120200000001</c:v>
                </c:pt>
                <c:pt idx="1721">
                  <c:v>-5.3749999999999999E-2</c:v>
                </c:pt>
                <c:pt idx="1722">
                  <c:v>1.4933194E-2</c:v>
                </c:pt>
                <c:pt idx="1723">
                  <c:v>5.2419349999999997E-3</c:v>
                </c:pt>
                <c:pt idx="1724">
                  <c:v>-0.06</c:v>
                </c:pt>
                <c:pt idx="1725">
                  <c:v>8.2901550000000004E-3</c:v>
                </c:pt>
                <c:pt idx="1726">
                  <c:v>-7.7181208000000001E-2</c:v>
                </c:pt>
                <c:pt idx="1727">
                  <c:v>7.2874493999999998E-2</c:v>
                </c:pt>
                <c:pt idx="1728">
                  <c:v>-0.121715818</c:v>
                </c:pt>
                <c:pt idx="1729">
                  <c:v>-0.15976676400000001</c:v>
                </c:pt>
                <c:pt idx="1730">
                  <c:v>-1.8987342000000001E-2</c:v>
                </c:pt>
                <c:pt idx="1731">
                  <c:v>0.226506024</c:v>
                </c:pt>
                <c:pt idx="1732">
                  <c:v>0.12162824899999999</c:v>
                </c:pt>
                <c:pt idx="1733">
                  <c:v>-0.19225806500000001</c:v>
                </c:pt>
                <c:pt idx="1734">
                  <c:v>8.9051094999999997E-2</c:v>
                </c:pt>
                <c:pt idx="1735">
                  <c:v>-7.1428570999999996E-2</c:v>
                </c:pt>
                <c:pt idx="1736">
                  <c:v>5.8056504000000002E-2</c:v>
                </c:pt>
                <c:pt idx="1737">
                  <c:v>-8.8300220999999998E-2</c:v>
                </c:pt>
                <c:pt idx="1738">
                  <c:v>-4.1666669999999998E-3</c:v>
                </c:pt>
                <c:pt idx="1739">
                  <c:v>-0.24196277499999999</c:v>
                </c:pt>
                <c:pt idx="1740">
                  <c:v>-3.1413613E-2</c:v>
                </c:pt>
                <c:pt idx="1741">
                  <c:v>1.2658228000000001E-2</c:v>
                </c:pt>
                <c:pt idx="1742">
                  <c:v>-1.8320611000000001E-2</c:v>
                </c:pt>
                <c:pt idx="1743">
                  <c:v>-0.27194375100000001</c:v>
                </c:pt>
                <c:pt idx="1744">
                  <c:v>-7.3304829999999996E-3</c:v>
                </c:pt>
                <c:pt idx="1745">
                  <c:v>7.1641790999999996E-2</c:v>
                </c:pt>
                <c:pt idx="1746">
                  <c:v>2.3339318000000001E-2</c:v>
                </c:pt>
                <c:pt idx="1747">
                  <c:v>1.5094339999999999E-2</c:v>
                </c:pt>
                <c:pt idx="1748">
                  <c:v>-3.9354839000000003E-2</c:v>
                </c:pt>
                <c:pt idx="1749">
                  <c:v>3.125E-2</c:v>
                </c:pt>
                <c:pt idx="1750">
                  <c:v>-3.4763948000000003E-2</c:v>
                </c:pt>
                <c:pt idx="1751">
                  <c:v>-6.7870485999999994E-2</c:v>
                </c:pt>
                <c:pt idx="1752">
                  <c:v>-7.9378068999999996E-2</c:v>
                </c:pt>
                <c:pt idx="1753">
                  <c:v>-5.2631578999999998E-2</c:v>
                </c:pt>
                <c:pt idx="1754">
                  <c:v>1.8886679999999999E-2</c:v>
                </c:pt>
                <c:pt idx="1755">
                  <c:v>5.1793445E-2</c:v>
                </c:pt>
                <c:pt idx="1756">
                  <c:v>3.9548023000000002E-2</c:v>
                </c:pt>
                <c:pt idx="1757">
                  <c:v>4.6808510999999997E-2</c:v>
                </c:pt>
                <c:pt idx="1758">
                  <c:v>6.1975467999999999E-2</c:v>
                </c:pt>
                <c:pt idx="1759">
                  <c:v>-0.11370010799999999</c:v>
                </c:pt>
                <c:pt idx="1760">
                  <c:v>0.36649214699999999</c:v>
                </c:pt>
                <c:pt idx="1761">
                  <c:v>1.2500000000000001E-2</c:v>
                </c:pt>
                <c:pt idx="1762">
                  <c:v>7.2243346E-2</c:v>
                </c:pt>
                <c:pt idx="1763">
                  <c:v>-0.13647416400000001</c:v>
                </c:pt>
                <c:pt idx="1764">
                  <c:v>-0.108</c:v>
                </c:pt>
                <c:pt idx="1765">
                  <c:v>-0.101974749</c:v>
                </c:pt>
                <c:pt idx="1766">
                  <c:v>-6.9565219999999997E-3</c:v>
                </c:pt>
                <c:pt idx="1767">
                  <c:v>0</c:v>
                </c:pt>
                <c:pt idx="1768">
                  <c:v>-3.3458518E-2</c:v>
                </c:pt>
                <c:pt idx="1769">
                  <c:v>4.3956044E-2</c:v>
                </c:pt>
                <c:pt idx="1770">
                  <c:v>-7.4074070000000004E-3</c:v>
                </c:pt>
                <c:pt idx="1771">
                  <c:v>-5.7281161999999997E-2</c:v>
                </c:pt>
                <c:pt idx="1772">
                  <c:v>-1.394052E-2</c:v>
                </c:pt>
                <c:pt idx="1773">
                  <c:v>3.9616892000000001E-2</c:v>
                </c:pt>
                <c:pt idx="1774">
                  <c:v>3.6571429000000003E-2</c:v>
                </c:pt>
                <c:pt idx="1775">
                  <c:v>9.1743120000000004E-3</c:v>
                </c:pt>
                <c:pt idx="1776">
                  <c:v>3.5905902000000003E-2</c:v>
                </c:pt>
                <c:pt idx="1777">
                  <c:v>-0.16166666699999999</c:v>
                </c:pt>
                <c:pt idx="1778">
                  <c:v>-0.26959045500000001</c:v>
                </c:pt>
                <c:pt idx="1779">
                  <c:v>-1.0452962E-2</c:v>
                </c:pt>
                <c:pt idx="1780">
                  <c:v>-5.5555600000000002E-4</c:v>
                </c:pt>
                <c:pt idx="1781">
                  <c:v>-0.18299291400000001</c:v>
                </c:pt>
                <c:pt idx="1782">
                  <c:v>8.4610109999999992E-3</c:v>
                </c:pt>
                <c:pt idx="1783">
                  <c:v>-6.8944098999999995E-2</c:v>
                </c:pt>
                <c:pt idx="1784">
                  <c:v>8.5427136000000001E-2</c:v>
                </c:pt>
                <c:pt idx="1785">
                  <c:v>2.2906793000000002E-2</c:v>
                </c:pt>
                <c:pt idx="1786">
                  <c:v>-1.3114753999999999E-2</c:v>
                </c:pt>
                <c:pt idx="1787">
                  <c:v>8.0597014999999994E-2</c:v>
                </c:pt>
                <c:pt idx="1788">
                  <c:v>-1.6528929999999999E-3</c:v>
                </c:pt>
                <c:pt idx="1789">
                  <c:v>6.2557498000000003E-2</c:v>
                </c:pt>
                <c:pt idx="1790">
                  <c:v>-3.4100134999999997E-2</c:v>
                </c:pt>
                <c:pt idx="1791">
                  <c:v>8.2882883000000004E-2</c:v>
                </c:pt>
                <c:pt idx="1792">
                  <c:v>-0.104208999</c:v>
                </c:pt>
                <c:pt idx="1793">
                  <c:v>0.47455867099999999</c:v>
                </c:pt>
                <c:pt idx="1794">
                  <c:v>-0.56942003500000005</c:v>
                </c:pt>
                <c:pt idx="1795">
                  <c:v>0.16446280999999999</c:v>
                </c:pt>
                <c:pt idx="1796">
                  <c:v>-0.12836766999999999</c:v>
                </c:pt>
                <c:pt idx="1797">
                  <c:v>0.12962963</c:v>
                </c:pt>
                <c:pt idx="1798">
                  <c:v>-0.18512658200000001</c:v>
                </c:pt>
                <c:pt idx="1799">
                  <c:v>0.18181818199999999</c:v>
                </c:pt>
                <c:pt idx="1800">
                  <c:v>-0.122340426</c:v>
                </c:pt>
                <c:pt idx="1801">
                  <c:v>2.8169013999999999E-2</c:v>
                </c:pt>
                <c:pt idx="1802">
                  <c:v>-8.7463560000000003E-3</c:v>
                </c:pt>
                <c:pt idx="1803">
                  <c:v>0.103333333</c:v>
                </c:pt>
                <c:pt idx="1804">
                  <c:v>2.3489933000000001E-2</c:v>
                </c:pt>
                <c:pt idx="1805">
                  <c:v>1.6666667E-2</c:v>
                </c:pt>
                <c:pt idx="1806">
                  <c:v>5.6701030999999999E-2</c:v>
                </c:pt>
                <c:pt idx="1807">
                  <c:v>-2.5963488999999999E-2</c:v>
                </c:pt>
                <c:pt idx="1808">
                  <c:v>-3.9215686E-2</c:v>
                </c:pt>
                <c:pt idx="1809">
                  <c:v>3.3898304999999997E-2</c:v>
                </c:pt>
                <c:pt idx="1810">
                  <c:v>-0.10408163300000001</c:v>
                </c:pt>
                <c:pt idx="1811">
                  <c:v>-1.6557326000000001E-2</c:v>
                </c:pt>
                <c:pt idx="1812">
                  <c:v>-0.36576949600000003</c:v>
                </c:pt>
                <c:pt idx="1813">
                  <c:v>4.5454544999999999E-2</c:v>
                </c:pt>
                <c:pt idx="1814">
                  <c:v>-0.17222222200000001</c:v>
                </c:pt>
                <c:pt idx="1815">
                  <c:v>6.0344828000000003E-2</c:v>
                </c:pt>
                <c:pt idx="1816">
                  <c:v>0.08</c:v>
                </c:pt>
                <c:pt idx="1817">
                  <c:v>-9.5162569000000002E-2</c:v>
                </c:pt>
                <c:pt idx="1818">
                  <c:v>0.25238095199999999</c:v>
                </c:pt>
                <c:pt idx="1819">
                  <c:v>-4.0801187000000003E-2</c:v>
                </c:pt>
                <c:pt idx="1820">
                  <c:v>1.3201320000000001E-2</c:v>
                </c:pt>
                <c:pt idx="1821">
                  <c:v>-5.9829060000000003E-2</c:v>
                </c:pt>
                <c:pt idx="1822">
                  <c:v>-8.2534147000000002E-2</c:v>
                </c:pt>
                <c:pt idx="1823">
                  <c:v>3.5359116000000003E-2</c:v>
                </c:pt>
                <c:pt idx="1824">
                  <c:v>-0.140600316</c:v>
                </c:pt>
                <c:pt idx="1825">
                  <c:v>-3.0303030000000002E-2</c:v>
                </c:pt>
                <c:pt idx="1826">
                  <c:v>4.4776119000000003E-2</c:v>
                </c:pt>
                <c:pt idx="1827">
                  <c:v>-0.56315144100000003</c:v>
                </c:pt>
                <c:pt idx="1828">
                  <c:v>-8.9552200000000005E-4</c:v>
                </c:pt>
                <c:pt idx="1829">
                  <c:v>-9.955752E-3</c:v>
                </c:pt>
                <c:pt idx="1830">
                  <c:v>-0.14595808399999999</c:v>
                </c:pt>
                <c:pt idx="1831">
                  <c:v>3.8759689999999999E-2</c:v>
                </c:pt>
                <c:pt idx="1832">
                  <c:v>-5.0724638000000002E-2</c:v>
                </c:pt>
                <c:pt idx="1833">
                  <c:v>-4.4349069999999997E-2</c:v>
                </c:pt>
                <c:pt idx="1834">
                  <c:v>-7.8667611999999998E-2</c:v>
                </c:pt>
                <c:pt idx="1835">
                  <c:v>-3.6204743999999997E-2</c:v>
                </c:pt>
                <c:pt idx="1836">
                  <c:v>-0.131408776</c:v>
                </c:pt>
                <c:pt idx="1837">
                  <c:v>-4.4458230000000001E-2</c:v>
                </c:pt>
                <c:pt idx="1838">
                  <c:v>-0.20429515400000001</c:v>
                </c:pt>
                <c:pt idx="1839">
                  <c:v>-4.6786183000000002E-2</c:v>
                </c:pt>
                <c:pt idx="1840">
                  <c:v>-2.3964497000000001E-2</c:v>
                </c:pt>
                <c:pt idx="1841">
                  <c:v>-4.5584046000000003E-2</c:v>
                </c:pt>
                <c:pt idx="1842">
                  <c:v>4.1284403999999997E-2</c:v>
                </c:pt>
                <c:pt idx="1843">
                  <c:v>0.127482383</c:v>
                </c:pt>
                <c:pt idx="1844">
                  <c:v>-2.3923445000000002E-2</c:v>
                </c:pt>
                <c:pt idx="1845">
                  <c:v>4.2105262999999997E-2</c:v>
                </c:pt>
                <c:pt idx="1846">
                  <c:v>0.16533139099999999</c:v>
                </c:pt>
                <c:pt idx="1847">
                  <c:v>-3.2738095000000002E-2</c:v>
                </c:pt>
                <c:pt idx="1848">
                  <c:v>-0.12520914699999999</c:v>
                </c:pt>
                <c:pt idx="1849">
                  <c:v>-1.5463918E-2</c:v>
                </c:pt>
                <c:pt idx="1850">
                  <c:v>-3.5714285999999998E-2</c:v>
                </c:pt>
                <c:pt idx="1851">
                  <c:v>0.16360946700000001</c:v>
                </c:pt>
                <c:pt idx="1852">
                  <c:v>-1.8621969999999999E-3</c:v>
                </c:pt>
                <c:pt idx="1853">
                  <c:v>3.2608696E-2</c:v>
                </c:pt>
                <c:pt idx="1854">
                  <c:v>4.1599999999999998E-2</c:v>
                </c:pt>
                <c:pt idx="1855">
                  <c:v>-0.17196261700000001</c:v>
                </c:pt>
                <c:pt idx="1856">
                  <c:v>-0.22991925199999999</c:v>
                </c:pt>
                <c:pt idx="1857">
                  <c:v>-3.6496349999999997E-2</c:v>
                </c:pt>
                <c:pt idx="1858">
                  <c:v>-1.2345679E-2</c:v>
                </c:pt>
                <c:pt idx="1859">
                  <c:v>-3.5172413999999999E-2</c:v>
                </c:pt>
                <c:pt idx="1860">
                  <c:v>0.23941605799999999</c:v>
                </c:pt>
                <c:pt idx="1861">
                  <c:v>-6.6427289E-2</c:v>
                </c:pt>
                <c:pt idx="1862">
                  <c:v>-9.8924730000000006E-3</c:v>
                </c:pt>
                <c:pt idx="1863">
                  <c:v>-8.0379747000000001E-2</c:v>
                </c:pt>
                <c:pt idx="1864">
                  <c:v>0.15489130400000001</c:v>
                </c:pt>
                <c:pt idx="1865">
                  <c:v>4.1860464999999999E-2</c:v>
                </c:pt>
                <c:pt idx="1866">
                  <c:v>2.3391813000000001E-2</c:v>
                </c:pt>
                <c:pt idx="1867">
                  <c:v>-0.11057692299999999</c:v>
                </c:pt>
                <c:pt idx="1868">
                  <c:v>-1.1259676E-2</c:v>
                </c:pt>
                <c:pt idx="1869">
                  <c:v>-9.3625498000000001E-2</c:v>
                </c:pt>
                <c:pt idx="1870">
                  <c:v>3.3621080999999997E-2</c:v>
                </c:pt>
                <c:pt idx="1871">
                  <c:v>6.5272496999999999E-2</c:v>
                </c:pt>
                <c:pt idx="1872">
                  <c:v>8.5470089999999995E-3</c:v>
                </c:pt>
                <c:pt idx="1873">
                  <c:v>-1.0526316000000001E-2</c:v>
                </c:pt>
                <c:pt idx="1874">
                  <c:v>-0.156363636</c:v>
                </c:pt>
                <c:pt idx="1875">
                  <c:v>1.1494252999999999E-2</c:v>
                </c:pt>
                <c:pt idx="1876">
                  <c:v>3.2098765000000001E-2</c:v>
                </c:pt>
                <c:pt idx="1877">
                  <c:v>-9.8124098000000007E-2</c:v>
                </c:pt>
                <c:pt idx="1878">
                  <c:v>-4.454023E-2</c:v>
                </c:pt>
                <c:pt idx="1879">
                  <c:v>-1.4448669000000001E-2</c:v>
                </c:pt>
                <c:pt idx="1880">
                  <c:v>-0.38</c:v>
                </c:pt>
                <c:pt idx="1881">
                  <c:v>0</c:v>
                </c:pt>
                <c:pt idx="1882">
                  <c:v>-0.108490566</c:v>
                </c:pt>
                <c:pt idx="1883">
                  <c:v>-9.4444444000000002E-2</c:v>
                </c:pt>
                <c:pt idx="1884">
                  <c:v>-0.11818181799999999</c:v>
                </c:pt>
                <c:pt idx="1885">
                  <c:v>0.205655527</c:v>
                </c:pt>
                <c:pt idx="1886">
                  <c:v>2.6912353E-2</c:v>
                </c:pt>
                <c:pt idx="1887">
                  <c:v>-0.14942528699999999</c:v>
                </c:pt>
                <c:pt idx="1888">
                  <c:v>-0.155195424</c:v>
                </c:pt>
                <c:pt idx="1889">
                  <c:v>0.12</c:v>
                </c:pt>
                <c:pt idx="1890">
                  <c:v>8.6497889999999994E-2</c:v>
                </c:pt>
                <c:pt idx="1891">
                  <c:v>0.12676056299999999</c:v>
                </c:pt>
                <c:pt idx="1892">
                  <c:v>3.6032790000000002E-2</c:v>
                </c:pt>
                <c:pt idx="1893">
                  <c:v>4.6249999999999999E-2</c:v>
                </c:pt>
                <c:pt idx="1894">
                  <c:v>-0.125100671</c:v>
                </c:pt>
                <c:pt idx="1895">
                  <c:v>-0.131455399</c:v>
                </c:pt>
                <c:pt idx="1896">
                  <c:v>0.12</c:v>
                </c:pt>
                <c:pt idx="1897">
                  <c:v>0.433121019</c:v>
                </c:pt>
                <c:pt idx="1898">
                  <c:v>1.8482108000000001E-2</c:v>
                </c:pt>
                <c:pt idx="1899">
                  <c:v>0.108333333</c:v>
                </c:pt>
                <c:pt idx="1900">
                  <c:v>4.1279285999999998E-2</c:v>
                </c:pt>
                <c:pt idx="1901">
                  <c:v>0.14687500000000001</c:v>
                </c:pt>
                <c:pt idx="1902">
                  <c:v>-0.297912713</c:v>
                </c:pt>
                <c:pt idx="1903">
                  <c:v>8.1081080999999999E-2</c:v>
                </c:pt>
                <c:pt idx="1904">
                  <c:v>-0.35555555599999999</c:v>
                </c:pt>
                <c:pt idx="1905">
                  <c:v>2.0833332999999999E-2</c:v>
                </c:pt>
                <c:pt idx="1906">
                  <c:v>-0.13978494599999999</c:v>
                </c:pt>
                <c:pt idx="1907">
                  <c:v>-0.216965191</c:v>
                </c:pt>
                <c:pt idx="1908">
                  <c:v>-0.33496732000000001</c:v>
                </c:pt>
                <c:pt idx="1909">
                  <c:v>-0.104734577</c:v>
                </c:pt>
                <c:pt idx="1910">
                  <c:v>0</c:v>
                </c:pt>
                <c:pt idx="1911">
                  <c:v>-2.0343461E-2</c:v>
                </c:pt>
                <c:pt idx="1912">
                  <c:v>-2.1688971000000001E-2</c:v>
                </c:pt>
                <c:pt idx="1913">
                  <c:v>0.34493670900000001</c:v>
                </c:pt>
                <c:pt idx="1914">
                  <c:v>-6.5934066E-2</c:v>
                </c:pt>
                <c:pt idx="1915">
                  <c:v>-9.1480447000000006E-2</c:v>
                </c:pt>
                <c:pt idx="1916">
                  <c:v>-6.4440078999999997E-2</c:v>
                </c:pt>
                <c:pt idx="1917">
                  <c:v>3.0909091E-2</c:v>
                </c:pt>
                <c:pt idx="1918">
                  <c:v>0.27586206899999999</c:v>
                </c:pt>
                <c:pt idx="1919">
                  <c:v>7.9840320000000003E-3</c:v>
                </c:pt>
                <c:pt idx="1920">
                  <c:v>-6.25E-2</c:v>
                </c:pt>
                <c:pt idx="1921">
                  <c:v>-4.5336788000000003E-2</c:v>
                </c:pt>
                <c:pt idx="1922">
                  <c:v>4.2944784999999999E-2</c:v>
                </c:pt>
                <c:pt idx="1923">
                  <c:v>-3.0434783E-2</c:v>
                </c:pt>
                <c:pt idx="1924">
                  <c:v>-8.7121212000000003E-2</c:v>
                </c:pt>
                <c:pt idx="1925">
                  <c:v>9.1376356000000006E-2</c:v>
                </c:pt>
                <c:pt idx="1926">
                  <c:v>-6.2942366E-2</c:v>
                </c:pt>
                <c:pt idx="1927">
                  <c:v>3.4979424000000002E-2</c:v>
                </c:pt>
                <c:pt idx="1928">
                  <c:v>-1.4257426E-2</c:v>
                </c:pt>
                <c:pt idx="1929">
                  <c:v>0.39473684199999998</c:v>
                </c:pt>
                <c:pt idx="1930">
                  <c:v>0.10407949800000001</c:v>
                </c:pt>
                <c:pt idx="1931">
                  <c:v>-6.2711864000000006E-2</c:v>
                </c:pt>
                <c:pt idx="1932">
                  <c:v>2.4390243999999998E-2</c:v>
                </c:pt>
                <c:pt idx="1933">
                  <c:v>-0.293610912</c:v>
                </c:pt>
                <c:pt idx="1934">
                  <c:v>-0.46146341499999999</c:v>
                </c:pt>
                <c:pt idx="1935">
                  <c:v>6.4599480000000001E-3</c:v>
                </c:pt>
                <c:pt idx="1936">
                  <c:v>-6.0869569999999996E-3</c:v>
                </c:pt>
                <c:pt idx="1937">
                  <c:v>-0.53708558200000001</c:v>
                </c:pt>
                <c:pt idx="1938">
                  <c:v>4.4041911000000003E-2</c:v>
                </c:pt>
                <c:pt idx="1939">
                  <c:v>0</c:v>
                </c:pt>
                <c:pt idx="1940">
                  <c:v>2.4752474999999999E-2</c:v>
                </c:pt>
                <c:pt idx="1941">
                  <c:v>-0.14936708900000001</c:v>
                </c:pt>
                <c:pt idx="1942">
                  <c:v>-7.3417722000000005E-2</c:v>
                </c:pt>
                <c:pt idx="1943">
                  <c:v>-0.147619048</c:v>
                </c:pt>
                <c:pt idx="1944">
                  <c:v>2.5990098999999999E-2</c:v>
                </c:pt>
                <c:pt idx="1945">
                  <c:v>-6.5040649999999998E-3</c:v>
                </c:pt>
                <c:pt idx="1946">
                  <c:v>0.107541899</c:v>
                </c:pt>
                <c:pt idx="1947">
                  <c:v>5.5555559999999997E-3</c:v>
                </c:pt>
                <c:pt idx="1948">
                  <c:v>-2.027027E-2</c:v>
                </c:pt>
                <c:pt idx="1949">
                  <c:v>8.7753604999999998E-2</c:v>
                </c:pt>
                <c:pt idx="1950">
                  <c:v>5.5555559999999997E-3</c:v>
                </c:pt>
                <c:pt idx="1951">
                  <c:v>3.3766233999999999E-2</c:v>
                </c:pt>
                <c:pt idx="1952">
                  <c:v>-1.113586E-3</c:v>
                </c:pt>
                <c:pt idx="1953">
                  <c:v>-1.7677782E-2</c:v>
                </c:pt>
                <c:pt idx="1954">
                  <c:v>0.20296735900000001</c:v>
                </c:pt>
                <c:pt idx="1955">
                  <c:v>-4.3708609000000002E-2</c:v>
                </c:pt>
                <c:pt idx="1956">
                  <c:v>-0.21782178199999999</c:v>
                </c:pt>
                <c:pt idx="1957">
                  <c:v>2.7667984E-2</c:v>
                </c:pt>
                <c:pt idx="1958">
                  <c:v>-0.20812182700000001</c:v>
                </c:pt>
                <c:pt idx="1959">
                  <c:v>0</c:v>
                </c:pt>
                <c:pt idx="1960">
                  <c:v>-0.13785790000000001</c:v>
                </c:pt>
                <c:pt idx="1961">
                  <c:v>-3.4387133E-2</c:v>
                </c:pt>
                <c:pt idx="1962">
                  <c:v>-0.116483516</c:v>
                </c:pt>
                <c:pt idx="1963">
                  <c:v>3.2110092E-2</c:v>
                </c:pt>
                <c:pt idx="1964">
                  <c:v>-7.1036490000000001E-3</c:v>
                </c:pt>
                <c:pt idx="1965">
                  <c:v>4.6228709999999999E-2</c:v>
                </c:pt>
                <c:pt idx="1966">
                  <c:v>-5.8035714000000002E-2</c:v>
                </c:pt>
                <c:pt idx="1967">
                  <c:v>-0.12523599699999999</c:v>
                </c:pt>
                <c:pt idx="1968">
                  <c:v>-0.23020063399999999</c:v>
                </c:pt>
                <c:pt idx="1969">
                  <c:v>-2.9585800000000002E-3</c:v>
                </c:pt>
                <c:pt idx="1970">
                  <c:v>-7.6147815999999993E-2</c:v>
                </c:pt>
                <c:pt idx="1971">
                  <c:v>-1.6666667E-2</c:v>
                </c:pt>
                <c:pt idx="1972">
                  <c:v>3.0136986000000001E-2</c:v>
                </c:pt>
                <c:pt idx="1973">
                  <c:v>3.9119804000000001E-2</c:v>
                </c:pt>
                <c:pt idx="1974">
                  <c:v>-3.7563451999999997E-2</c:v>
                </c:pt>
                <c:pt idx="1975">
                  <c:v>8.1081080999999999E-2</c:v>
                </c:pt>
                <c:pt idx="1976">
                  <c:v>8.2723949000000005E-2</c:v>
                </c:pt>
                <c:pt idx="1977">
                  <c:v>0.34449999999999997</c:v>
                </c:pt>
                <c:pt idx="1978">
                  <c:v>-0.151139882</c:v>
                </c:pt>
                <c:pt idx="1979">
                  <c:v>-3.9857228000000001E-2</c:v>
                </c:pt>
                <c:pt idx="1980">
                  <c:v>-3.3918837E-2</c:v>
                </c:pt>
                <c:pt idx="1981">
                  <c:v>-9.4331066000000005E-2</c:v>
                </c:pt>
                <c:pt idx="1982">
                  <c:v>-8.2000000000000003E-2</c:v>
                </c:pt>
                <c:pt idx="1983">
                  <c:v>-2.1577381E-2</c:v>
                </c:pt>
                <c:pt idx="1984">
                  <c:v>-1.2484390000000001E-3</c:v>
                </c:pt>
                <c:pt idx="1985">
                  <c:v>-0.11928306599999999</c:v>
                </c:pt>
                <c:pt idx="1986">
                  <c:v>9.6103895999999994E-2</c:v>
                </c:pt>
                <c:pt idx="1987">
                  <c:v>0.154362416</c:v>
                </c:pt>
                <c:pt idx="1988">
                  <c:v>3.3823528999999998E-2</c:v>
                </c:pt>
                <c:pt idx="1989">
                  <c:v>-2.1052632000000002E-2</c:v>
                </c:pt>
                <c:pt idx="1990">
                  <c:v>-0.205316742</c:v>
                </c:pt>
                <c:pt idx="1991">
                  <c:v>-9.4482758999999999E-2</c:v>
                </c:pt>
                <c:pt idx="1992">
                  <c:v>-0.19126505999999999</c:v>
                </c:pt>
                <c:pt idx="1993">
                  <c:v>-0.111111111</c:v>
                </c:pt>
                <c:pt idx="1994">
                  <c:v>0.129191321</c:v>
                </c:pt>
                <c:pt idx="1995">
                  <c:v>-2.7045300000000001E-3</c:v>
                </c:pt>
                <c:pt idx="1996">
                  <c:v>-4.4117647000000003E-2</c:v>
                </c:pt>
                <c:pt idx="1997">
                  <c:v>4.6218487000000003E-2</c:v>
                </c:pt>
                <c:pt idx="1998">
                  <c:v>-1.5075376999999999E-2</c:v>
                </c:pt>
                <c:pt idx="1999">
                  <c:v>-7.8212290000000007E-3</c:v>
                </c:pt>
                <c:pt idx="2000">
                  <c:v>2.8599284999999999E-2</c:v>
                </c:pt>
                <c:pt idx="2001">
                  <c:v>-9.4117646999999999E-2</c:v>
                </c:pt>
                <c:pt idx="2002">
                  <c:v>4.3388429999999999E-2</c:v>
                </c:pt>
                <c:pt idx="2003">
                  <c:v>-0.248466258</c:v>
                </c:pt>
                <c:pt idx="2004">
                  <c:v>-8.3476094000000001E-2</c:v>
                </c:pt>
                <c:pt idx="2005">
                  <c:v>4.8309179000000001E-2</c:v>
                </c:pt>
                <c:pt idx="2006">
                  <c:v>0.138497653</c:v>
                </c:pt>
                <c:pt idx="2007">
                  <c:v>-3.7037037000000002E-2</c:v>
                </c:pt>
                <c:pt idx="2008">
                  <c:v>-0.23813150499999999</c:v>
                </c:pt>
                <c:pt idx="2009">
                  <c:v>-8.5606772999999997E-2</c:v>
                </c:pt>
                <c:pt idx="2010">
                  <c:v>-0.14074595400000001</c:v>
                </c:pt>
                <c:pt idx="2011">
                  <c:v>-0.27170868300000001</c:v>
                </c:pt>
                <c:pt idx="2012">
                  <c:v>-0.155429383</c:v>
                </c:pt>
                <c:pt idx="2013">
                  <c:v>4.9089470000000003E-2</c:v>
                </c:pt>
                <c:pt idx="2014">
                  <c:v>-0.202003339</c:v>
                </c:pt>
                <c:pt idx="2015">
                  <c:v>-0.147368421</c:v>
                </c:pt>
                <c:pt idx="2016">
                  <c:v>5.8547999999999998E-4</c:v>
                </c:pt>
                <c:pt idx="2017">
                  <c:v>8.1538462000000006E-2</c:v>
                </c:pt>
                <c:pt idx="2018">
                  <c:v>0.28078817700000003</c:v>
                </c:pt>
                <c:pt idx="2019">
                  <c:v>7.1428570999999996E-2</c:v>
                </c:pt>
                <c:pt idx="2020">
                  <c:v>5.6000000000000001E-2</c:v>
                </c:pt>
                <c:pt idx="2021">
                  <c:v>-0.25207756199999998</c:v>
                </c:pt>
                <c:pt idx="2022">
                  <c:v>0.27</c:v>
                </c:pt>
                <c:pt idx="2023">
                  <c:v>-0.32419432399999998</c:v>
                </c:pt>
                <c:pt idx="2024">
                  <c:v>4.3956044E-2</c:v>
                </c:pt>
                <c:pt idx="2025">
                  <c:v>-0.25417867399999999</c:v>
                </c:pt>
                <c:pt idx="2026">
                  <c:v>-0.27157265600000002</c:v>
                </c:pt>
                <c:pt idx="2027">
                  <c:v>2.7986348000000001E-2</c:v>
                </c:pt>
                <c:pt idx="2028">
                  <c:v>7.5949370000000004E-3</c:v>
                </c:pt>
                <c:pt idx="2029">
                  <c:v>-0.161400512</c:v>
                </c:pt>
                <c:pt idx="2030">
                  <c:v>1.5873016E-2</c:v>
                </c:pt>
                <c:pt idx="2031">
                  <c:v>-6.3559322000000001E-2</c:v>
                </c:pt>
                <c:pt idx="2032">
                  <c:v>7.9741379000000001E-2</c:v>
                </c:pt>
                <c:pt idx="2033">
                  <c:v>-8.3333332999999996E-2</c:v>
                </c:pt>
                <c:pt idx="2034">
                  <c:v>-2.8686461999999999E-2</c:v>
                </c:pt>
                <c:pt idx="2035">
                  <c:v>-0.10714285699999999</c:v>
                </c:pt>
                <c:pt idx="2036">
                  <c:v>0.159574468</c:v>
                </c:pt>
                <c:pt idx="2037">
                  <c:v>0.40277777799999998</c:v>
                </c:pt>
                <c:pt idx="2038">
                  <c:v>0.106811146</c:v>
                </c:pt>
                <c:pt idx="2039">
                  <c:v>-0.29248846000000001</c:v>
                </c:pt>
                <c:pt idx="2040">
                  <c:v>3.7974684000000002E-2</c:v>
                </c:pt>
                <c:pt idx="2041">
                  <c:v>-0.33693763300000001</c:v>
                </c:pt>
                <c:pt idx="2042">
                  <c:v>-0.22991347300000001</c:v>
                </c:pt>
                <c:pt idx="2043">
                  <c:v>-4.1176470999999999E-2</c:v>
                </c:pt>
                <c:pt idx="2044">
                  <c:v>-2.2727272999999999E-2</c:v>
                </c:pt>
                <c:pt idx="2045">
                  <c:v>8.3798880000000003E-3</c:v>
                </c:pt>
                <c:pt idx="2046">
                  <c:v>-0.13852813899999999</c:v>
                </c:pt>
                <c:pt idx="2047">
                  <c:v>1.5625E-2</c:v>
                </c:pt>
                <c:pt idx="2048">
                  <c:v>-0.105882353</c:v>
                </c:pt>
                <c:pt idx="2049">
                  <c:v>0.18374558299999999</c:v>
                </c:pt>
                <c:pt idx="2050">
                  <c:v>0.23942470399999999</c:v>
                </c:pt>
                <c:pt idx="2051">
                  <c:v>-0.10561936</c:v>
                </c:pt>
                <c:pt idx="2052">
                  <c:v>-0.21337266499999999</c:v>
                </c:pt>
                <c:pt idx="2053">
                  <c:v>2.3529409999999999E-3</c:v>
                </c:pt>
                <c:pt idx="2054">
                  <c:v>8.3333332999999996E-2</c:v>
                </c:pt>
                <c:pt idx="2055">
                  <c:v>1.0090819999999999E-3</c:v>
                </c:pt>
                <c:pt idx="2056">
                  <c:v>-0.16482412099999999</c:v>
                </c:pt>
                <c:pt idx="2057">
                  <c:v>-0.136690647</c:v>
                </c:pt>
                <c:pt idx="2058">
                  <c:v>2.5827815E-2</c:v>
                </c:pt>
                <c:pt idx="2059">
                  <c:v>-0.20599999999999999</c:v>
                </c:pt>
                <c:pt idx="2060">
                  <c:v>1.3422819000000001E-2</c:v>
                </c:pt>
                <c:pt idx="2061">
                  <c:v>6.2444249999999996E-3</c:v>
                </c:pt>
                <c:pt idx="2062">
                  <c:v>-8.0909091000000002E-2</c:v>
                </c:pt>
                <c:pt idx="2063">
                  <c:v>3.8922155999999999E-2</c:v>
                </c:pt>
                <c:pt idx="2064">
                  <c:v>1.2694749E-2</c:v>
                </c:pt>
                <c:pt idx="2065">
                  <c:v>9.6988260000000007E-3</c:v>
                </c:pt>
                <c:pt idx="2066">
                  <c:v>9.0047393000000003E-2</c:v>
                </c:pt>
                <c:pt idx="2067">
                  <c:v>2.3851368000000001E-2</c:v>
                </c:pt>
                <c:pt idx="2068">
                  <c:v>6.0722892000000001E-2</c:v>
                </c:pt>
                <c:pt idx="2069">
                  <c:v>0.18445692899999999</c:v>
                </c:pt>
                <c:pt idx="2070">
                  <c:v>-6.9498068999999996E-2</c:v>
                </c:pt>
                <c:pt idx="2071">
                  <c:v>8.6315789000000004E-2</c:v>
                </c:pt>
                <c:pt idx="2072">
                  <c:v>2.9349551000000001E-2</c:v>
                </c:pt>
                <c:pt idx="2073">
                  <c:v>2.3130300000000002E-3</c:v>
                </c:pt>
                <c:pt idx="2074">
                  <c:v>0.16088448299999999</c:v>
                </c:pt>
                <c:pt idx="2075">
                  <c:v>-0.168779186</c:v>
                </c:pt>
                <c:pt idx="2076">
                  <c:v>-0.19866814699999999</c:v>
                </c:pt>
                <c:pt idx="2077">
                  <c:v>-0.22083333299999999</c:v>
                </c:pt>
                <c:pt idx="2078">
                  <c:v>0.136701031</c:v>
                </c:pt>
                <c:pt idx="2079">
                  <c:v>0.32591093100000001</c:v>
                </c:pt>
                <c:pt idx="2080">
                  <c:v>-0.12659204900000001</c:v>
                </c:pt>
                <c:pt idx="2081">
                  <c:v>-0.144108446</c:v>
                </c:pt>
                <c:pt idx="2082">
                  <c:v>-4.2181818000000003E-2</c:v>
                </c:pt>
                <c:pt idx="2083">
                  <c:v>-3.2352941000000003E-2</c:v>
                </c:pt>
                <c:pt idx="2084">
                  <c:v>-2.75E-2</c:v>
                </c:pt>
                <c:pt idx="2085">
                  <c:v>-6.1707523E-2</c:v>
                </c:pt>
                <c:pt idx="2086">
                  <c:v>-6.4814814999999998E-2</c:v>
                </c:pt>
                <c:pt idx="2087">
                  <c:v>3.8043477999999999E-2</c:v>
                </c:pt>
                <c:pt idx="2088">
                  <c:v>-0.18146718100000001</c:v>
                </c:pt>
                <c:pt idx="2089">
                  <c:v>-4.4368601000000001E-2</c:v>
                </c:pt>
                <c:pt idx="2090">
                  <c:v>8.7539432E-2</c:v>
                </c:pt>
                <c:pt idx="2091">
                  <c:v>0.173764906</c:v>
                </c:pt>
                <c:pt idx="2092">
                  <c:v>-0.17633928600000001</c:v>
                </c:pt>
                <c:pt idx="2093">
                  <c:v>-0.14862745099999999</c:v>
                </c:pt>
                <c:pt idx="2094">
                  <c:v>6.8149882999999994E-2</c:v>
                </c:pt>
                <c:pt idx="2095">
                  <c:v>-1.5486725999999999E-2</c:v>
                </c:pt>
                <c:pt idx="2096">
                  <c:v>-5.1001132999999997E-2</c:v>
                </c:pt>
                <c:pt idx="2097">
                  <c:v>-0.30208333300000001</c:v>
                </c:pt>
                <c:pt idx="2098">
                  <c:v>-9.7560975999999994E-2</c:v>
                </c:pt>
                <c:pt idx="2099">
                  <c:v>0.10693069299999999</c:v>
                </c:pt>
                <c:pt idx="2100">
                  <c:v>-0.25058124500000001</c:v>
                </c:pt>
                <c:pt idx="2101">
                  <c:v>-5.3507728999999997E-2</c:v>
                </c:pt>
                <c:pt idx="2102">
                  <c:v>-4.0052816999999998E-2</c:v>
                </c:pt>
                <c:pt idx="2103">
                  <c:v>4.7523427E-2</c:v>
                </c:pt>
                <c:pt idx="2104">
                  <c:v>-7.0000000000000007E-2</c:v>
                </c:pt>
                <c:pt idx="2105">
                  <c:v>-0.44848484799999999</c:v>
                </c:pt>
                <c:pt idx="2106">
                  <c:v>-0.238991022</c:v>
                </c:pt>
                <c:pt idx="2107">
                  <c:v>-1.2642230000000001E-3</c:v>
                </c:pt>
                <c:pt idx="2108">
                  <c:v>-1.5037594E-2</c:v>
                </c:pt>
                <c:pt idx="2109">
                  <c:v>-4.0540540999999999E-2</c:v>
                </c:pt>
                <c:pt idx="2110">
                  <c:v>-4.8674822E-2</c:v>
                </c:pt>
                <c:pt idx="2111">
                  <c:v>8.4218512999999995E-2</c:v>
                </c:pt>
                <c:pt idx="2112">
                  <c:v>-7.8947368000000004E-2</c:v>
                </c:pt>
                <c:pt idx="2113">
                  <c:v>-8.045977E-2</c:v>
                </c:pt>
                <c:pt idx="2114">
                  <c:v>-1.4350453000000001E-2</c:v>
                </c:pt>
                <c:pt idx="2115">
                  <c:v>-0.14327485400000001</c:v>
                </c:pt>
                <c:pt idx="2116">
                  <c:v>-2.4691358E-2</c:v>
                </c:pt>
                <c:pt idx="2117">
                  <c:v>-0.123646724</c:v>
                </c:pt>
                <c:pt idx="2118">
                  <c:v>3.2786885000000002E-2</c:v>
                </c:pt>
                <c:pt idx="2119">
                  <c:v>-0.12159624400000001</c:v>
                </c:pt>
                <c:pt idx="2120">
                  <c:v>1.1352254000000001E-2</c:v>
                </c:pt>
                <c:pt idx="2121">
                  <c:v>-0.177683014</c:v>
                </c:pt>
                <c:pt idx="2122">
                  <c:v>0.67217280800000001</c:v>
                </c:pt>
                <c:pt idx="2123">
                  <c:v>0</c:v>
                </c:pt>
                <c:pt idx="2124">
                  <c:v>-8.9887640000000005E-2</c:v>
                </c:pt>
                <c:pt idx="2125">
                  <c:v>-0.13379073799999999</c:v>
                </c:pt>
                <c:pt idx="2126">
                  <c:v>-0.28000000000000003</c:v>
                </c:pt>
                <c:pt idx="2127">
                  <c:v>4.002668E-3</c:v>
                </c:pt>
                <c:pt idx="2128">
                  <c:v>1.2658228000000001E-2</c:v>
                </c:pt>
                <c:pt idx="2129">
                  <c:v>-5.1787916000000003E-2</c:v>
                </c:pt>
                <c:pt idx="2130">
                  <c:v>-2.1928934000000001E-2</c:v>
                </c:pt>
                <c:pt idx="2131">
                  <c:v>-3.6393714000000001E-2</c:v>
                </c:pt>
                <c:pt idx="2132">
                  <c:v>-4.8661800000000003E-3</c:v>
                </c:pt>
                <c:pt idx="2133">
                  <c:v>4.6052632000000003E-2</c:v>
                </c:pt>
                <c:pt idx="2134">
                  <c:v>-8.6820084000000006E-2</c:v>
                </c:pt>
                <c:pt idx="2135">
                  <c:v>4.1666666999999998E-2</c:v>
                </c:pt>
                <c:pt idx="2136">
                  <c:v>-7.0833329999999998E-3</c:v>
                </c:pt>
                <c:pt idx="2137">
                  <c:v>-4.7337278000000003E-2</c:v>
                </c:pt>
                <c:pt idx="2138">
                  <c:v>8.0428949999999996E-3</c:v>
                </c:pt>
                <c:pt idx="2139">
                  <c:v>7.4468085000000003E-2</c:v>
                </c:pt>
                <c:pt idx="2140">
                  <c:v>-2.4281150000000001E-2</c:v>
                </c:pt>
                <c:pt idx="2141">
                  <c:v>4.7058823999999999E-2</c:v>
                </c:pt>
                <c:pt idx="2142">
                  <c:v>9.1309571000000006E-2</c:v>
                </c:pt>
                <c:pt idx="2143">
                  <c:v>2.1097046000000001E-2</c:v>
                </c:pt>
                <c:pt idx="2144">
                  <c:v>-4.8853810000000003E-3</c:v>
                </c:pt>
                <c:pt idx="2145">
                  <c:v>-4.4334974999999999E-2</c:v>
                </c:pt>
                <c:pt idx="2146">
                  <c:v>-5.0251260000000004E-3</c:v>
                </c:pt>
                <c:pt idx="2147">
                  <c:v>7.1633240000000004E-3</c:v>
                </c:pt>
                <c:pt idx="2148">
                  <c:v>-6.6666666999999999E-2</c:v>
                </c:pt>
                <c:pt idx="2149">
                  <c:v>2.2826086999999998E-2</c:v>
                </c:pt>
                <c:pt idx="2150">
                  <c:v>-2.1666667000000001E-2</c:v>
                </c:pt>
                <c:pt idx="2151">
                  <c:v>6.0975609999999996E-3</c:v>
                </c:pt>
                <c:pt idx="2152">
                  <c:v>-1.1860175000000001E-2</c:v>
                </c:pt>
                <c:pt idx="2153">
                  <c:v>2.48139E-3</c:v>
                </c:pt>
                <c:pt idx="2154">
                  <c:v>-1.8242919E-2</c:v>
                </c:pt>
                <c:pt idx="2155">
                  <c:v>-3.3570702000000001E-2</c:v>
                </c:pt>
                <c:pt idx="2156">
                  <c:v>-0.181443299</c:v>
                </c:pt>
                <c:pt idx="2157">
                  <c:v>-0.100917431</c:v>
                </c:pt>
                <c:pt idx="2158">
                  <c:v>3.8639875999999997E-2</c:v>
                </c:pt>
                <c:pt idx="2159">
                  <c:v>0.30239099899999999</c:v>
                </c:pt>
                <c:pt idx="2160">
                  <c:v>-0.11851548100000001</c:v>
                </c:pt>
                <c:pt idx="2161">
                  <c:v>-0.37112488900000001</c:v>
                </c:pt>
                <c:pt idx="2162">
                  <c:v>6.1818181999999999E-2</c:v>
                </c:pt>
                <c:pt idx="2163">
                  <c:v>-0.18512658200000001</c:v>
                </c:pt>
                <c:pt idx="2164">
                  <c:v>-0.22352941200000001</c:v>
                </c:pt>
                <c:pt idx="2165">
                  <c:v>0.23146067400000001</c:v>
                </c:pt>
                <c:pt idx="2166">
                  <c:v>6.1120542999999999E-2</c:v>
                </c:pt>
                <c:pt idx="2167">
                  <c:v>-5.6603774000000003E-2</c:v>
                </c:pt>
                <c:pt idx="2168">
                  <c:v>-5.6603774000000003E-2</c:v>
                </c:pt>
                <c:pt idx="2169">
                  <c:v>-4.1314554000000003E-2</c:v>
                </c:pt>
                <c:pt idx="2170">
                  <c:v>0.144067797</c:v>
                </c:pt>
                <c:pt idx="2171">
                  <c:v>4.0983606999999998E-2</c:v>
                </c:pt>
                <c:pt idx="2172">
                  <c:v>8.8888888999999999E-2</c:v>
                </c:pt>
                <c:pt idx="2173">
                  <c:v>-0.34567901200000001</c:v>
                </c:pt>
                <c:pt idx="2174">
                  <c:v>5.7494866999999998E-2</c:v>
                </c:pt>
                <c:pt idx="2175">
                  <c:v>5.6338027999999998E-2</c:v>
                </c:pt>
                <c:pt idx="2176">
                  <c:v>9.8484848E-2</c:v>
                </c:pt>
                <c:pt idx="2177">
                  <c:v>0.14952220299999999</c:v>
                </c:pt>
                <c:pt idx="2178">
                  <c:v>5.4926764000000003E-2</c:v>
                </c:pt>
                <c:pt idx="2179">
                  <c:v>1.0939112000000001E-2</c:v>
                </c:pt>
                <c:pt idx="2180">
                  <c:v>0.18260869599999999</c:v>
                </c:pt>
                <c:pt idx="2181">
                  <c:v>-0.14600840300000001</c:v>
                </c:pt>
                <c:pt idx="2182">
                  <c:v>-0.126811594</c:v>
                </c:pt>
                <c:pt idx="2183">
                  <c:v>-1.2362827999999999E-2</c:v>
                </c:pt>
                <c:pt idx="2184">
                  <c:v>-4.8223349999999998E-2</c:v>
                </c:pt>
                <c:pt idx="2185">
                  <c:v>1.0930232999999999E-2</c:v>
                </c:pt>
                <c:pt idx="2186">
                  <c:v>0.112222222</c:v>
                </c:pt>
                <c:pt idx="2187">
                  <c:v>7.0493453999999997E-2</c:v>
                </c:pt>
                <c:pt idx="2188">
                  <c:v>-0.111111111</c:v>
                </c:pt>
                <c:pt idx="2189">
                  <c:v>-6.7464634999999995E-2</c:v>
                </c:pt>
                <c:pt idx="2190">
                  <c:v>0.216333623</c:v>
                </c:pt>
                <c:pt idx="2191">
                  <c:v>0.19248826299999999</c:v>
                </c:pt>
                <c:pt idx="2192">
                  <c:v>0.21621621599999999</c:v>
                </c:pt>
                <c:pt idx="2193">
                  <c:v>-0.143067847</c:v>
                </c:pt>
                <c:pt idx="2194">
                  <c:v>-0.234313725</c:v>
                </c:pt>
                <c:pt idx="2195">
                  <c:v>-0.21183431999999999</c:v>
                </c:pt>
                <c:pt idx="2196">
                  <c:v>-9.3188465999999998E-2</c:v>
                </c:pt>
                <c:pt idx="2197">
                  <c:v>3.5714285999999998E-2</c:v>
                </c:pt>
                <c:pt idx="2198">
                  <c:v>4.3478260999999997E-2</c:v>
                </c:pt>
                <c:pt idx="2199">
                  <c:v>-0.102835379</c:v>
                </c:pt>
                <c:pt idx="2200">
                  <c:v>0.14379085</c:v>
                </c:pt>
                <c:pt idx="2201">
                  <c:v>-8.8495580000000004E-3</c:v>
                </c:pt>
                <c:pt idx="2202">
                  <c:v>0.137521222</c:v>
                </c:pt>
                <c:pt idx="2203">
                  <c:v>-0.15036045300000001</c:v>
                </c:pt>
                <c:pt idx="2204">
                  <c:v>-8.045977E-2</c:v>
                </c:pt>
                <c:pt idx="2205">
                  <c:v>-1.5015806E-2</c:v>
                </c:pt>
                <c:pt idx="2206">
                  <c:v>5.3036126000000003E-2</c:v>
                </c:pt>
                <c:pt idx="2207">
                  <c:v>-0.06</c:v>
                </c:pt>
                <c:pt idx="2208">
                  <c:v>-1.0691824000000001E-2</c:v>
                </c:pt>
                <c:pt idx="2209">
                  <c:v>9.8850574999999996E-2</c:v>
                </c:pt>
                <c:pt idx="2210">
                  <c:v>5.5900620999999998E-2</c:v>
                </c:pt>
                <c:pt idx="2211">
                  <c:v>-1.0319917E-2</c:v>
                </c:pt>
                <c:pt idx="2212">
                  <c:v>2.8894472000000001E-2</c:v>
                </c:pt>
                <c:pt idx="2213">
                  <c:v>4.6704495999999998E-2</c:v>
                </c:pt>
                <c:pt idx="2214">
                  <c:v>-0.16372796000000001</c:v>
                </c:pt>
                <c:pt idx="2215">
                  <c:v>-6.5615142000000001E-2</c:v>
                </c:pt>
                <c:pt idx="2216">
                  <c:v>-7.6923077000000006E-2</c:v>
                </c:pt>
                <c:pt idx="2217">
                  <c:v>1.1764706E-2</c:v>
                </c:pt>
                <c:pt idx="2218">
                  <c:v>-4.6783626000000002E-2</c:v>
                </c:pt>
                <c:pt idx="2219">
                  <c:v>1.1235955000000001E-2</c:v>
                </c:pt>
                <c:pt idx="2220">
                  <c:v>7.5601369999999998E-3</c:v>
                </c:pt>
                <c:pt idx="2221">
                  <c:v>-4.0121376E-2</c:v>
                </c:pt>
                <c:pt idx="2222">
                  <c:v>5.3159478000000003E-2</c:v>
                </c:pt>
                <c:pt idx="2223">
                  <c:v>-0.128</c:v>
                </c:pt>
                <c:pt idx="2224">
                  <c:v>3.3505155000000002E-2</c:v>
                </c:pt>
                <c:pt idx="2225">
                  <c:v>-0.16173913000000001</c:v>
                </c:pt>
                <c:pt idx="2226">
                  <c:v>0.102380952</c:v>
                </c:pt>
                <c:pt idx="2227">
                  <c:v>-1.7216980999999999E-2</c:v>
                </c:pt>
                <c:pt idx="2228">
                  <c:v>3.0745579999999998E-3</c:v>
                </c:pt>
                <c:pt idx="2229">
                  <c:v>-2.34375E-2</c:v>
                </c:pt>
                <c:pt idx="2230">
                  <c:v>-0.18755635700000001</c:v>
                </c:pt>
                <c:pt idx="2231">
                  <c:v>-6.0606061000000003E-2</c:v>
                </c:pt>
                <c:pt idx="2232">
                  <c:v>0.39043478300000001</c:v>
                </c:pt>
                <c:pt idx="2233">
                  <c:v>6.3553825999999994E-2</c:v>
                </c:pt>
                <c:pt idx="2234">
                  <c:v>-0.161165049</c:v>
                </c:pt>
                <c:pt idx="2235">
                  <c:v>-5.4545449999999999E-3</c:v>
                </c:pt>
                <c:pt idx="2236">
                  <c:v>-4.6511627999999999E-2</c:v>
                </c:pt>
                <c:pt idx="2237">
                  <c:v>-4.3200000000000002E-2</c:v>
                </c:pt>
                <c:pt idx="2238">
                  <c:v>-0.11917098399999999</c:v>
                </c:pt>
                <c:pt idx="2239">
                  <c:v>-5.7142856999999998E-2</c:v>
                </c:pt>
                <c:pt idx="2240">
                  <c:v>-4.5440776000000002E-2</c:v>
                </c:pt>
                <c:pt idx="2241">
                  <c:v>-0.260215054</c:v>
                </c:pt>
                <c:pt idx="2242">
                  <c:v>8.9588377999999996E-2</c:v>
                </c:pt>
                <c:pt idx="2243">
                  <c:v>7.5528699999999997E-3</c:v>
                </c:pt>
                <c:pt idx="2244">
                  <c:v>4.9010367999999999E-2</c:v>
                </c:pt>
                <c:pt idx="2245">
                  <c:v>1.8518519000000001E-2</c:v>
                </c:pt>
                <c:pt idx="2246">
                  <c:v>1.8874399E-2</c:v>
                </c:pt>
                <c:pt idx="2247">
                  <c:v>5.8823528999999999E-2</c:v>
                </c:pt>
                <c:pt idx="2248">
                  <c:v>0.24610591900000001</c:v>
                </c:pt>
                <c:pt idx="2249">
                  <c:v>-0.22337317400000001</c:v>
                </c:pt>
                <c:pt idx="2250">
                  <c:v>-3.3333333E-2</c:v>
                </c:pt>
                <c:pt idx="2251">
                  <c:v>3.7187977999999997E-2</c:v>
                </c:pt>
                <c:pt idx="2252">
                  <c:v>0.112244898</c:v>
                </c:pt>
                <c:pt idx="2253">
                  <c:v>1.3513514000000001E-2</c:v>
                </c:pt>
                <c:pt idx="2254">
                  <c:v>1.9354838999999999E-2</c:v>
                </c:pt>
                <c:pt idx="2255">
                  <c:v>0.10204081600000001</c:v>
                </c:pt>
                <c:pt idx="2256">
                  <c:v>-4.9258475000000003E-2</c:v>
                </c:pt>
                <c:pt idx="2257">
                  <c:v>-3.3350435999999997E-2</c:v>
                </c:pt>
                <c:pt idx="2258">
                  <c:v>-8.4090909000000005E-2</c:v>
                </c:pt>
                <c:pt idx="2259">
                  <c:v>-0.13194444399999999</c:v>
                </c:pt>
                <c:pt idx="2260">
                  <c:v>-0.26499552399999998</c:v>
                </c:pt>
                <c:pt idx="2261">
                  <c:v>-7.7980505000000006E-2</c:v>
                </c:pt>
                <c:pt idx="2262">
                  <c:v>-0.19094488200000001</c:v>
                </c:pt>
                <c:pt idx="2263">
                  <c:v>-4.9986191999999999E-2</c:v>
                </c:pt>
                <c:pt idx="2264">
                  <c:v>-2.8571428999999999E-2</c:v>
                </c:pt>
                <c:pt idx="2265">
                  <c:v>-3.4920634999999998E-2</c:v>
                </c:pt>
                <c:pt idx="2266">
                  <c:v>-3.9145907000000001E-2</c:v>
                </c:pt>
                <c:pt idx="2267">
                  <c:v>0.194029851</c:v>
                </c:pt>
                <c:pt idx="2268">
                  <c:v>-1.0632911E-2</c:v>
                </c:pt>
                <c:pt idx="2269">
                  <c:v>4.5427136E-2</c:v>
                </c:pt>
                <c:pt idx="2270">
                  <c:v>-7.9102715000000004E-2</c:v>
                </c:pt>
                <c:pt idx="2271">
                  <c:v>-3.9003758999999999E-2</c:v>
                </c:pt>
                <c:pt idx="2272">
                  <c:v>3.2608696E-2</c:v>
                </c:pt>
                <c:pt idx="2273">
                  <c:v>-0.130232558</c:v>
                </c:pt>
                <c:pt idx="2274">
                  <c:v>6.5648855000000006E-2</c:v>
                </c:pt>
                <c:pt idx="2275">
                  <c:v>-4.8858446999999999E-2</c:v>
                </c:pt>
                <c:pt idx="2276">
                  <c:v>-0.13064133</c:v>
                </c:pt>
                <c:pt idx="2277">
                  <c:v>-6.6518849999999997E-3</c:v>
                </c:pt>
                <c:pt idx="2278">
                  <c:v>-8.5106400000000001E-4</c:v>
                </c:pt>
                <c:pt idx="2279">
                  <c:v>5.2017937E-2</c:v>
                </c:pt>
                <c:pt idx="2280">
                  <c:v>-6.9715141999999994E-2</c:v>
                </c:pt>
                <c:pt idx="2281">
                  <c:v>-1.9754767999999999E-2</c:v>
                </c:pt>
                <c:pt idx="2282">
                  <c:v>-5.747126E-3</c:v>
                </c:pt>
                <c:pt idx="2283">
                  <c:v>4.4568244999999999E-2</c:v>
                </c:pt>
                <c:pt idx="2284">
                  <c:v>0.13557929299999999</c:v>
                </c:pt>
                <c:pt idx="2285">
                  <c:v>-6.6666666999999999E-2</c:v>
                </c:pt>
                <c:pt idx="2286">
                  <c:v>-7.2659176000000006E-2</c:v>
                </c:pt>
                <c:pt idx="2287">
                  <c:v>-6.5016064999999998E-2</c:v>
                </c:pt>
                <c:pt idx="2288">
                  <c:v>2.0408163E-2</c:v>
                </c:pt>
                <c:pt idx="2289">
                  <c:v>-6.7500000000000004E-2</c:v>
                </c:pt>
                <c:pt idx="2290">
                  <c:v>2.7777777999999999E-2</c:v>
                </c:pt>
                <c:pt idx="2291">
                  <c:v>2.0618559999999999E-3</c:v>
                </c:pt>
                <c:pt idx="2292">
                  <c:v>5.8720929999999998E-2</c:v>
                </c:pt>
                <c:pt idx="2293">
                  <c:v>0.66367712999999995</c:v>
                </c:pt>
                <c:pt idx="2294">
                  <c:v>-8.2379862999999998E-2</c:v>
                </c:pt>
                <c:pt idx="2295">
                  <c:v>-1.5847859999999999E-3</c:v>
                </c:pt>
                <c:pt idx="2296">
                  <c:v>1.5299335000000001E-2</c:v>
                </c:pt>
                <c:pt idx="2297">
                  <c:v>9.5483870999999998E-2</c:v>
                </c:pt>
                <c:pt idx="2298">
                  <c:v>7.1428570999999996E-2</c:v>
                </c:pt>
                <c:pt idx="2299">
                  <c:v>0.19888023399999999</c:v>
                </c:pt>
                <c:pt idx="2300">
                  <c:v>-0.108860759</c:v>
                </c:pt>
                <c:pt idx="2301">
                  <c:v>-4.8037063999999997E-2</c:v>
                </c:pt>
                <c:pt idx="2302">
                  <c:v>3.1474820000000001E-3</c:v>
                </c:pt>
                <c:pt idx="2303">
                  <c:v>-9.3684211000000003E-2</c:v>
                </c:pt>
                <c:pt idx="2304">
                  <c:v>3.4482759000000002E-2</c:v>
                </c:pt>
                <c:pt idx="2305">
                  <c:v>4.1304347999999998E-2</c:v>
                </c:pt>
                <c:pt idx="2306">
                  <c:v>-0.34330011100000002</c:v>
                </c:pt>
                <c:pt idx="2307">
                  <c:v>-3.495935E-2</c:v>
                </c:pt>
                <c:pt idx="2308">
                  <c:v>0.11079478099999999</c:v>
                </c:pt>
                <c:pt idx="2309">
                  <c:v>7.5949370000000004E-3</c:v>
                </c:pt>
                <c:pt idx="2310">
                  <c:v>-0.43846153799999998</c:v>
                </c:pt>
                <c:pt idx="2311">
                  <c:v>-1.9520547999999999E-2</c:v>
                </c:pt>
                <c:pt idx="2312">
                  <c:v>-5.3704214E-2</c:v>
                </c:pt>
                <c:pt idx="2313">
                  <c:v>2.7548210000000002E-3</c:v>
                </c:pt>
                <c:pt idx="2314">
                  <c:v>-0.13147913999999999</c:v>
                </c:pt>
                <c:pt idx="2315">
                  <c:v>-3.7800686999999999E-2</c:v>
                </c:pt>
                <c:pt idx="2316">
                  <c:v>6.5088756999999997E-2</c:v>
                </c:pt>
                <c:pt idx="2317">
                  <c:v>-2.3825281E-2</c:v>
                </c:pt>
                <c:pt idx="2318">
                  <c:v>-0.11388888899999999</c:v>
                </c:pt>
                <c:pt idx="2319">
                  <c:v>-5.0526316000000002E-2</c:v>
                </c:pt>
                <c:pt idx="2320">
                  <c:v>-5.3357865999999997E-2</c:v>
                </c:pt>
                <c:pt idx="2321">
                  <c:v>-0.20361990999999999</c:v>
                </c:pt>
                <c:pt idx="2322">
                  <c:v>8.0917060000000006E-3</c:v>
                </c:pt>
                <c:pt idx="2323">
                  <c:v>0.17226277400000001</c:v>
                </c:pt>
                <c:pt idx="2324">
                  <c:v>0.22355507099999999</c:v>
                </c:pt>
                <c:pt idx="2325">
                  <c:v>4.3202980000000002E-2</c:v>
                </c:pt>
                <c:pt idx="2326">
                  <c:v>-0.23961661300000001</c:v>
                </c:pt>
                <c:pt idx="2327">
                  <c:v>-4.5504994E-2</c:v>
                </c:pt>
                <c:pt idx="2328">
                  <c:v>-2.1408839999999998E-2</c:v>
                </c:pt>
                <c:pt idx="2329">
                  <c:v>0.12420382200000001</c:v>
                </c:pt>
                <c:pt idx="2330">
                  <c:v>9.5965103999999996E-2</c:v>
                </c:pt>
                <c:pt idx="2331">
                  <c:v>-0.276836158</c:v>
                </c:pt>
                <c:pt idx="2332">
                  <c:v>9.8930479999999998E-3</c:v>
                </c:pt>
                <c:pt idx="2333">
                  <c:v>0.10480887799999999</c:v>
                </c:pt>
                <c:pt idx="2334">
                  <c:v>4.0747028999999997E-2</c:v>
                </c:pt>
                <c:pt idx="2335">
                  <c:v>5.1383399000000003E-2</c:v>
                </c:pt>
                <c:pt idx="2336">
                  <c:v>-6.8060020999999998E-2</c:v>
                </c:pt>
                <c:pt idx="2337">
                  <c:v>-9.7214923999999994E-2</c:v>
                </c:pt>
                <c:pt idx="2338">
                  <c:v>-0.17945296899999999</c:v>
                </c:pt>
                <c:pt idx="2339">
                  <c:v>8.0291971000000004E-2</c:v>
                </c:pt>
                <c:pt idx="2340">
                  <c:v>-0.190618762</c:v>
                </c:pt>
                <c:pt idx="2341">
                  <c:v>3.3426179999999999E-3</c:v>
                </c:pt>
                <c:pt idx="2342">
                  <c:v>0.13908045999999999</c:v>
                </c:pt>
                <c:pt idx="2343">
                  <c:v>-2.4038459999999998E-3</c:v>
                </c:pt>
                <c:pt idx="2344">
                  <c:v>-9.8906439999999998E-2</c:v>
                </c:pt>
                <c:pt idx="2345">
                  <c:v>-0.115549215</c:v>
                </c:pt>
                <c:pt idx="2346">
                  <c:v>0</c:v>
                </c:pt>
                <c:pt idx="2347">
                  <c:v>2.1089630000000002E-3</c:v>
                </c:pt>
                <c:pt idx="2348">
                  <c:v>0.67209775999999999</c:v>
                </c:pt>
                <c:pt idx="2349">
                  <c:v>-1.3163482000000001E-2</c:v>
                </c:pt>
                <c:pt idx="2350">
                  <c:v>4.040404E-3</c:v>
                </c:pt>
                <c:pt idx="2351">
                  <c:v>6.9651741000000003E-2</c:v>
                </c:pt>
                <c:pt idx="2352">
                  <c:v>0.15835777100000001</c:v>
                </c:pt>
                <c:pt idx="2353">
                  <c:v>0.12906610700000001</c:v>
                </c:pt>
                <c:pt idx="2354">
                  <c:v>-0.31372549</c:v>
                </c:pt>
                <c:pt idx="2355">
                  <c:v>-9.2372881000000004E-2</c:v>
                </c:pt>
                <c:pt idx="2356">
                  <c:v>-0.22922077900000001</c:v>
                </c:pt>
                <c:pt idx="2357">
                  <c:v>9.0909090999999997E-2</c:v>
                </c:pt>
                <c:pt idx="2358">
                  <c:v>0.04</c:v>
                </c:pt>
                <c:pt idx="2359">
                  <c:v>-0.105157401</c:v>
                </c:pt>
                <c:pt idx="2360">
                  <c:v>-0.146341463</c:v>
                </c:pt>
                <c:pt idx="2361">
                  <c:v>0.110650069</c:v>
                </c:pt>
                <c:pt idx="2362">
                  <c:v>-0.33649289100000002</c:v>
                </c:pt>
                <c:pt idx="2363">
                  <c:v>-1.6597509999999999E-2</c:v>
                </c:pt>
                <c:pt idx="2364">
                  <c:v>0.17224880400000001</c:v>
                </c:pt>
                <c:pt idx="2365">
                  <c:v>-0.43181818199999999</c:v>
                </c:pt>
                <c:pt idx="2366">
                  <c:v>0.12605042</c:v>
                </c:pt>
                <c:pt idx="2367">
                  <c:v>-3.7921899999999998E-4</c:v>
                </c:pt>
                <c:pt idx="2368">
                  <c:v>2.7667984E-2</c:v>
                </c:pt>
                <c:pt idx="2369">
                  <c:v>0.16112531999999999</c:v>
                </c:pt>
                <c:pt idx="2370">
                  <c:v>-1.9959057999999998E-2</c:v>
                </c:pt>
                <c:pt idx="2371">
                  <c:v>-4.4346979000000002E-2</c:v>
                </c:pt>
                <c:pt idx="2372">
                  <c:v>-7.7669902999999998E-2</c:v>
                </c:pt>
                <c:pt idx="2373">
                  <c:v>-1.6756032000000001E-2</c:v>
                </c:pt>
                <c:pt idx="2374">
                  <c:v>5.5172414000000003E-2</c:v>
                </c:pt>
                <c:pt idx="2375">
                  <c:v>4.0114613E-2</c:v>
                </c:pt>
                <c:pt idx="2376">
                  <c:v>8.1562567000000002E-2</c:v>
                </c:pt>
                <c:pt idx="2377">
                  <c:v>4.4025157000000002E-2</c:v>
                </c:pt>
                <c:pt idx="2378">
                  <c:v>0.15185185200000001</c:v>
                </c:pt>
                <c:pt idx="2379">
                  <c:v>-0.113475177</c:v>
                </c:pt>
                <c:pt idx="2380">
                  <c:v>-3.8610039999999999E-3</c:v>
                </c:pt>
                <c:pt idx="2381">
                  <c:v>0.26295336800000002</c:v>
                </c:pt>
                <c:pt idx="2382">
                  <c:v>0</c:v>
                </c:pt>
                <c:pt idx="2383">
                  <c:v>-1.1933174E-2</c:v>
                </c:pt>
                <c:pt idx="2384">
                  <c:v>9.0361445999999998E-2</c:v>
                </c:pt>
                <c:pt idx="2385">
                  <c:v>2.5316456000000001E-2</c:v>
                </c:pt>
                <c:pt idx="2386">
                  <c:v>-3.8043477999999999E-2</c:v>
                </c:pt>
                <c:pt idx="2387">
                  <c:v>1.5241321E-2</c:v>
                </c:pt>
                <c:pt idx="2388">
                  <c:v>6.4376589999999997E-2</c:v>
                </c:pt>
                <c:pt idx="2389">
                  <c:v>-3.0018762000000001E-2</c:v>
                </c:pt>
                <c:pt idx="2390">
                  <c:v>-5.5793991000000001E-2</c:v>
                </c:pt>
                <c:pt idx="2391">
                  <c:v>4.4856782999999997E-2</c:v>
                </c:pt>
                <c:pt idx="2392">
                  <c:v>0.13603473199999999</c:v>
                </c:pt>
                <c:pt idx="2393">
                  <c:v>0.133640553</c:v>
                </c:pt>
                <c:pt idx="2394">
                  <c:v>1.6877637000000001E-2</c:v>
                </c:pt>
                <c:pt idx="2395">
                  <c:v>-5.8737151000000001E-2</c:v>
                </c:pt>
                <c:pt idx="2396">
                  <c:v>-5.9259259000000002E-2</c:v>
                </c:pt>
                <c:pt idx="2397">
                  <c:v>-4.6913580000000003E-2</c:v>
                </c:pt>
                <c:pt idx="2398">
                  <c:v>7.0810386000000003E-2</c:v>
                </c:pt>
                <c:pt idx="2399">
                  <c:v>1.0800745E-2</c:v>
                </c:pt>
                <c:pt idx="2400">
                  <c:v>-6.8750000000000006E-2</c:v>
                </c:pt>
                <c:pt idx="2401">
                  <c:v>-1.6666667E-2</c:v>
                </c:pt>
                <c:pt idx="2402">
                  <c:v>-3.5025017999999998E-2</c:v>
                </c:pt>
                <c:pt idx="2403">
                  <c:v>-0.16600790500000001</c:v>
                </c:pt>
                <c:pt idx="2404">
                  <c:v>6.7708332999999996E-2</c:v>
                </c:pt>
                <c:pt idx="2405">
                  <c:v>0.08</c:v>
                </c:pt>
                <c:pt idx="2406">
                  <c:v>0.26250000000000001</c:v>
                </c:pt>
                <c:pt idx="2407">
                  <c:v>-3.6153846000000003E-2</c:v>
                </c:pt>
                <c:pt idx="2408">
                  <c:v>-9.2753622999999993E-2</c:v>
                </c:pt>
                <c:pt idx="2409">
                  <c:v>-0.11951848700000001</c:v>
                </c:pt>
                <c:pt idx="2410">
                  <c:v>-0.14285714299999999</c:v>
                </c:pt>
                <c:pt idx="2411">
                  <c:v>1.0662605E-2</c:v>
                </c:pt>
                <c:pt idx="2412">
                  <c:v>-1.7326733E-2</c:v>
                </c:pt>
                <c:pt idx="2413">
                  <c:v>-8.3333332999999996E-2</c:v>
                </c:pt>
                <c:pt idx="2414">
                  <c:v>2.9891304E-2</c:v>
                </c:pt>
                <c:pt idx="2415">
                  <c:v>-6.0639471E-2</c:v>
                </c:pt>
                <c:pt idx="2416">
                  <c:v>7.3508006000000001E-2</c:v>
                </c:pt>
                <c:pt idx="2417">
                  <c:v>-2.2661523999999999E-2</c:v>
                </c:pt>
                <c:pt idx="2418">
                  <c:v>-5.0649351000000002E-2</c:v>
                </c:pt>
                <c:pt idx="2419">
                  <c:v>-3.0271399000000001E-2</c:v>
                </c:pt>
                <c:pt idx="2420">
                  <c:v>-0.10714285699999999</c:v>
                </c:pt>
                <c:pt idx="2421">
                  <c:v>7.0224700000000003E-4</c:v>
                </c:pt>
                <c:pt idx="2422">
                  <c:v>8.0666666999999997E-2</c:v>
                </c:pt>
                <c:pt idx="2423">
                  <c:v>8.9463219999999996E-3</c:v>
                </c:pt>
                <c:pt idx="2424">
                  <c:v>3.8461538000000003E-2</c:v>
                </c:pt>
                <c:pt idx="2425">
                  <c:v>0.04</c:v>
                </c:pt>
                <c:pt idx="2426">
                  <c:v>4.6194460000000001E-3</c:v>
                </c:pt>
                <c:pt idx="2427">
                  <c:v>1.1477045999999999E-2</c:v>
                </c:pt>
                <c:pt idx="2428">
                  <c:v>6.9965019999999999E-3</c:v>
                </c:pt>
                <c:pt idx="2429">
                  <c:v>2.9543995E-2</c:v>
                </c:pt>
                <c:pt idx="2430">
                  <c:v>2.6619343E-2</c:v>
                </c:pt>
                <c:pt idx="2431">
                  <c:v>0</c:v>
                </c:pt>
                <c:pt idx="2432">
                  <c:v>-4.2553189999999996E-3</c:v>
                </c:pt>
                <c:pt idx="2433">
                  <c:v>6.5934066E-2</c:v>
                </c:pt>
                <c:pt idx="2434">
                  <c:v>5.8006535999999997E-2</c:v>
                </c:pt>
                <c:pt idx="2435">
                  <c:v>-2.3904381999999998E-2</c:v>
                </c:pt>
                <c:pt idx="2436">
                  <c:v>-0.260465116</c:v>
                </c:pt>
                <c:pt idx="2437">
                  <c:v>-0.19690660300000001</c:v>
                </c:pt>
                <c:pt idx="2438">
                  <c:v>8.2568806999999994E-2</c:v>
                </c:pt>
                <c:pt idx="2439">
                  <c:v>2.8571428999999999E-2</c:v>
                </c:pt>
                <c:pt idx="2440">
                  <c:v>0.22934648599999999</c:v>
                </c:pt>
                <c:pt idx="2441">
                  <c:v>-9.3002257000000005E-2</c:v>
                </c:pt>
                <c:pt idx="2442">
                  <c:v>0.13924050599999999</c:v>
                </c:pt>
                <c:pt idx="2443">
                  <c:v>-6.4432989999999996E-2</c:v>
                </c:pt>
                <c:pt idx="2444">
                  <c:v>-2.8662420000000001E-2</c:v>
                </c:pt>
                <c:pt idx="2445">
                  <c:v>-0.130286494</c:v>
                </c:pt>
                <c:pt idx="2446">
                  <c:v>-5.2837572999999999E-2</c:v>
                </c:pt>
                <c:pt idx="2447">
                  <c:v>-5.2016985000000002E-2</c:v>
                </c:pt>
                <c:pt idx="2448">
                  <c:v>3.3457249000000001E-2</c:v>
                </c:pt>
                <c:pt idx="2449">
                  <c:v>9.4339622999999997E-2</c:v>
                </c:pt>
                <c:pt idx="2450">
                  <c:v>-0.119148936</c:v>
                </c:pt>
                <c:pt idx="2451">
                  <c:v>3.2249537000000002E-2</c:v>
                </c:pt>
                <c:pt idx="2452">
                  <c:v>-7.03125E-2</c:v>
                </c:pt>
                <c:pt idx="2453">
                  <c:v>-0.188961039</c:v>
                </c:pt>
                <c:pt idx="2454">
                  <c:v>-0.20331421299999999</c:v>
                </c:pt>
                <c:pt idx="2455">
                  <c:v>-0.12890484699999999</c:v>
                </c:pt>
                <c:pt idx="2456">
                  <c:v>0</c:v>
                </c:pt>
                <c:pt idx="2457">
                  <c:v>6.0152769000000002E-2</c:v>
                </c:pt>
                <c:pt idx="2458">
                  <c:v>0.172839506</c:v>
                </c:pt>
                <c:pt idx="2459">
                  <c:v>-4.4247790000000002E-3</c:v>
                </c:pt>
                <c:pt idx="2460">
                  <c:v>6.9899519999999998E-3</c:v>
                </c:pt>
                <c:pt idx="2461">
                  <c:v>0.19047618999999999</c:v>
                </c:pt>
                <c:pt idx="2462">
                  <c:v>-3.1500569999999999E-3</c:v>
                </c:pt>
                <c:pt idx="2463">
                  <c:v>-0.20712328799999999</c:v>
                </c:pt>
                <c:pt idx="2464">
                  <c:v>-0.11723768699999999</c:v>
                </c:pt>
                <c:pt idx="2465">
                  <c:v>-3.8211382000000002E-2</c:v>
                </c:pt>
                <c:pt idx="2466">
                  <c:v>0.11596788600000001</c:v>
                </c:pt>
                <c:pt idx="2467">
                  <c:v>-0.102362205</c:v>
                </c:pt>
                <c:pt idx="2468">
                  <c:v>0.18991097900000001</c:v>
                </c:pt>
                <c:pt idx="2469">
                  <c:v>-0.193023256</c:v>
                </c:pt>
                <c:pt idx="2470">
                  <c:v>2.2727272999999999E-2</c:v>
                </c:pt>
                <c:pt idx="2471">
                  <c:v>2.3657871E-2</c:v>
                </c:pt>
                <c:pt idx="2472">
                  <c:v>-0.26956521700000002</c:v>
                </c:pt>
                <c:pt idx="2473">
                  <c:v>7.4941449999999998E-3</c:v>
                </c:pt>
                <c:pt idx="2474">
                  <c:v>-9.1214590000000002E-3</c:v>
                </c:pt>
                <c:pt idx="2475">
                  <c:v>0.16363636400000001</c:v>
                </c:pt>
                <c:pt idx="2476">
                  <c:v>0.19914346899999999</c:v>
                </c:pt>
                <c:pt idx="2477">
                  <c:v>3.9915965999999997E-2</c:v>
                </c:pt>
                <c:pt idx="2478">
                  <c:v>-9.6666666999999998E-2</c:v>
                </c:pt>
                <c:pt idx="2479">
                  <c:v>-0.146511628</c:v>
                </c:pt>
                <c:pt idx="2480">
                  <c:v>-4.4474394E-2</c:v>
                </c:pt>
                <c:pt idx="2481">
                  <c:v>-0.21838134400000001</c:v>
                </c:pt>
                <c:pt idx="2482">
                  <c:v>-7.7858881000000005E-2</c:v>
                </c:pt>
                <c:pt idx="2483">
                  <c:v>0.27619047600000002</c:v>
                </c:pt>
                <c:pt idx="2484">
                  <c:v>6.0869565E-2</c:v>
                </c:pt>
                <c:pt idx="2485">
                  <c:v>-2.5000000000000001E-2</c:v>
                </c:pt>
                <c:pt idx="2486">
                  <c:v>0</c:v>
                </c:pt>
                <c:pt idx="2487">
                  <c:v>6.3876652000000006E-2</c:v>
                </c:pt>
                <c:pt idx="2488">
                  <c:v>-4.1666666999999998E-2</c:v>
                </c:pt>
                <c:pt idx="2489">
                  <c:v>6.3157895000000006E-2</c:v>
                </c:pt>
                <c:pt idx="2490">
                  <c:v>0.167484997</c:v>
                </c:pt>
                <c:pt idx="2491">
                  <c:v>4.5454544999999999E-2</c:v>
                </c:pt>
                <c:pt idx="2492">
                  <c:v>2.498438E-3</c:v>
                </c:pt>
                <c:pt idx="2493">
                  <c:v>-3.7414966000000001E-2</c:v>
                </c:pt>
                <c:pt idx="2494">
                  <c:v>-0.14084978300000001</c:v>
                </c:pt>
                <c:pt idx="2495">
                  <c:v>5.3987729999999998E-2</c:v>
                </c:pt>
                <c:pt idx="2496">
                  <c:v>-0.188888889</c:v>
                </c:pt>
                <c:pt idx="2497">
                  <c:v>6.4102559999999996E-3</c:v>
                </c:pt>
                <c:pt idx="2498">
                  <c:v>1.6591252000000001E-2</c:v>
                </c:pt>
                <c:pt idx="2499">
                  <c:v>-2.8554606999999999E-2</c:v>
                </c:pt>
                <c:pt idx="2500">
                  <c:v>3.4927235000000001E-2</c:v>
                </c:pt>
                <c:pt idx="2501">
                  <c:v>-4.5741324999999999E-2</c:v>
                </c:pt>
                <c:pt idx="2502">
                  <c:v>0.117842324</c:v>
                </c:pt>
                <c:pt idx="2503">
                  <c:v>4.7619047999999997E-2</c:v>
                </c:pt>
                <c:pt idx="2504">
                  <c:v>1.5717539999999999E-2</c:v>
                </c:pt>
                <c:pt idx="2505">
                  <c:v>-0.14950761000000001</c:v>
                </c:pt>
                <c:pt idx="2506">
                  <c:v>1.2820513E-2</c:v>
                </c:pt>
                <c:pt idx="2507">
                  <c:v>-6.5653075000000005E-2</c:v>
                </c:pt>
                <c:pt idx="2508">
                  <c:v>3.8857142999999997E-2</c:v>
                </c:pt>
                <c:pt idx="2509">
                  <c:v>-9.1858038000000003E-2</c:v>
                </c:pt>
                <c:pt idx="2510">
                  <c:v>-0.14311926599999999</c:v>
                </c:pt>
                <c:pt idx="2511">
                  <c:v>5.5837563E-2</c:v>
                </c:pt>
                <c:pt idx="2512">
                  <c:v>4.6025104999999997E-2</c:v>
                </c:pt>
                <c:pt idx="2513">
                  <c:v>3.9981825999999998E-2</c:v>
                </c:pt>
                <c:pt idx="2514">
                  <c:v>-3.8867924999999998E-2</c:v>
                </c:pt>
                <c:pt idx="2515">
                  <c:v>0.118367347</c:v>
                </c:pt>
                <c:pt idx="2516">
                  <c:v>-2.5139664999999999E-2</c:v>
                </c:pt>
                <c:pt idx="2517">
                  <c:v>1.8348624000000001E-2</c:v>
                </c:pt>
                <c:pt idx="2518">
                  <c:v>3.2786885000000002E-2</c:v>
                </c:pt>
                <c:pt idx="2519">
                  <c:v>4.3912175999999997E-2</c:v>
                </c:pt>
                <c:pt idx="2520">
                  <c:v>-2.9442418000000001E-2</c:v>
                </c:pt>
                <c:pt idx="2521">
                  <c:v>-0.15428571399999999</c:v>
                </c:pt>
                <c:pt idx="2522">
                  <c:v>-5.7735247000000003E-2</c:v>
                </c:pt>
                <c:pt idx="2523">
                  <c:v>0.23780068700000001</c:v>
                </c:pt>
                <c:pt idx="2524">
                  <c:v>0</c:v>
                </c:pt>
                <c:pt idx="2525">
                  <c:v>0.101960784</c:v>
                </c:pt>
                <c:pt idx="2526">
                  <c:v>5.2631578999999998E-2</c:v>
                </c:pt>
                <c:pt idx="2527">
                  <c:v>-7.7566030999999994E-2</c:v>
                </c:pt>
                <c:pt idx="2528">
                  <c:v>-0.22365591400000001</c:v>
                </c:pt>
                <c:pt idx="2529">
                  <c:v>0.144286147</c:v>
                </c:pt>
                <c:pt idx="2530">
                  <c:v>-7.0566387999999994E-2</c:v>
                </c:pt>
                <c:pt idx="2531">
                  <c:v>2.4752480000000002E-3</c:v>
                </c:pt>
                <c:pt idx="2532">
                  <c:v>-3.5114120000000002E-3</c:v>
                </c:pt>
                <c:pt idx="2533">
                  <c:v>3.4996276999999999E-2</c:v>
                </c:pt>
                <c:pt idx="2534">
                  <c:v>-3.1645570000000001E-3</c:v>
                </c:pt>
                <c:pt idx="2535">
                  <c:v>5.4545455E-2</c:v>
                </c:pt>
                <c:pt idx="2536">
                  <c:v>-5.5679287000000001E-2</c:v>
                </c:pt>
                <c:pt idx="2537">
                  <c:v>-0.15290933700000001</c:v>
                </c:pt>
                <c:pt idx="2538">
                  <c:v>0.12919540199999999</c:v>
                </c:pt>
                <c:pt idx="2539">
                  <c:v>0.132066508</c:v>
                </c:pt>
                <c:pt idx="2540">
                  <c:v>-5.7471264000000001E-2</c:v>
                </c:pt>
                <c:pt idx="2541">
                  <c:v>-1.3953488E-2</c:v>
                </c:pt>
                <c:pt idx="2542">
                  <c:v>-3.2857142999999998E-2</c:v>
                </c:pt>
                <c:pt idx="2543">
                  <c:v>0.15813191300000001</c:v>
                </c:pt>
                <c:pt idx="2544">
                  <c:v>2.5336926999999999E-2</c:v>
                </c:pt>
                <c:pt idx="2545">
                  <c:v>-6.3444108999999999E-2</c:v>
                </c:pt>
                <c:pt idx="2546">
                  <c:v>0.179170624</c:v>
                </c:pt>
                <c:pt idx="2547">
                  <c:v>-0.120883882</c:v>
                </c:pt>
                <c:pt idx="2548">
                  <c:v>-7.6370756999999997E-2</c:v>
                </c:pt>
                <c:pt idx="2549">
                  <c:v>4.9875309999999999E-3</c:v>
                </c:pt>
                <c:pt idx="2550">
                  <c:v>-4.9586776999999999E-2</c:v>
                </c:pt>
                <c:pt idx="2551">
                  <c:v>3.7822349999999998E-2</c:v>
                </c:pt>
                <c:pt idx="2552">
                  <c:v>9.5555556E-2</c:v>
                </c:pt>
                <c:pt idx="2553">
                  <c:v>-3.3555106000000001E-2</c:v>
                </c:pt>
                <c:pt idx="2554">
                  <c:v>1.9083968999999999E-2</c:v>
                </c:pt>
                <c:pt idx="2555">
                  <c:v>5.7894737000000002E-2</c:v>
                </c:pt>
                <c:pt idx="2556">
                  <c:v>0.15703125000000001</c:v>
                </c:pt>
                <c:pt idx="2557">
                  <c:v>-1.8918918999999999E-2</c:v>
                </c:pt>
                <c:pt idx="2558">
                  <c:v>-9.7421202999999998E-2</c:v>
                </c:pt>
                <c:pt idx="2559">
                  <c:v>-1.3832853000000001E-2</c:v>
                </c:pt>
                <c:pt idx="2560">
                  <c:v>-2.1739129999999999E-2</c:v>
                </c:pt>
                <c:pt idx="2561">
                  <c:v>-5.1008303999999997E-2</c:v>
                </c:pt>
                <c:pt idx="2562">
                  <c:v>-8.8137839999999995E-2</c:v>
                </c:pt>
                <c:pt idx="2563">
                  <c:v>-0.25496688699999998</c:v>
                </c:pt>
                <c:pt idx="2564">
                  <c:v>-3.8461538000000003E-2</c:v>
                </c:pt>
                <c:pt idx="2565">
                  <c:v>9.7087379999999997E-3</c:v>
                </c:pt>
                <c:pt idx="2566">
                  <c:v>4.1366425999999998E-2</c:v>
                </c:pt>
                <c:pt idx="2567">
                  <c:v>-0.33389544700000001</c:v>
                </c:pt>
                <c:pt idx="2568">
                  <c:v>-1.1925043E-2</c:v>
                </c:pt>
                <c:pt idx="2569">
                  <c:v>0.18421052600000001</c:v>
                </c:pt>
                <c:pt idx="2570">
                  <c:v>0.171657754</c:v>
                </c:pt>
                <c:pt idx="2571">
                  <c:v>6.4714945999999995E-2</c:v>
                </c:pt>
                <c:pt idx="2572">
                  <c:v>0.137393768</c:v>
                </c:pt>
                <c:pt idx="2573">
                  <c:v>1.106383E-2</c:v>
                </c:pt>
                <c:pt idx="2574">
                  <c:v>-3.6666667E-2</c:v>
                </c:pt>
                <c:pt idx="2575">
                  <c:v>-5.8577405999999999E-2</c:v>
                </c:pt>
                <c:pt idx="2576">
                  <c:v>-5.9790731999999999E-2</c:v>
                </c:pt>
                <c:pt idx="2577">
                  <c:v>4.3359200000000001E-3</c:v>
                </c:pt>
                <c:pt idx="2578">
                  <c:v>2.0793951000000001E-2</c:v>
                </c:pt>
                <c:pt idx="2579">
                  <c:v>2.1276595999999998E-2</c:v>
                </c:pt>
                <c:pt idx="2580">
                  <c:v>0.10465116300000001</c:v>
                </c:pt>
                <c:pt idx="2581">
                  <c:v>-7.2463767999999998E-2</c:v>
                </c:pt>
                <c:pt idx="2582">
                  <c:v>-3.2687447000000001E-2</c:v>
                </c:pt>
                <c:pt idx="2583">
                  <c:v>-3.9749724E-2</c:v>
                </c:pt>
                <c:pt idx="2584">
                  <c:v>0.14545454499999999</c:v>
                </c:pt>
                <c:pt idx="2585">
                  <c:v>1.5151515000000001E-2</c:v>
                </c:pt>
                <c:pt idx="2586">
                  <c:v>0.144125326</c:v>
                </c:pt>
                <c:pt idx="2587">
                  <c:v>-2.8571429999999999E-3</c:v>
                </c:pt>
                <c:pt idx="2588">
                  <c:v>1.271456E-3</c:v>
                </c:pt>
                <c:pt idx="2589">
                  <c:v>-7.7749361000000003E-2</c:v>
                </c:pt>
                <c:pt idx="2590">
                  <c:v>0.13066666699999999</c:v>
                </c:pt>
                <c:pt idx="2591">
                  <c:v>7.3809524000000001E-2</c:v>
                </c:pt>
                <c:pt idx="2592">
                  <c:v>8.498584E-3</c:v>
                </c:pt>
                <c:pt idx="2593">
                  <c:v>5.9459458999999999E-2</c:v>
                </c:pt>
                <c:pt idx="2594">
                  <c:v>-3.9240506000000001E-2</c:v>
                </c:pt>
                <c:pt idx="2595">
                  <c:v>-6.1497325999999998E-2</c:v>
                </c:pt>
                <c:pt idx="2596">
                  <c:v>-0.33155080199999998</c:v>
                </c:pt>
                <c:pt idx="2597">
                  <c:v>0.38576779</c:v>
                </c:pt>
                <c:pt idx="2598">
                  <c:v>-0.142755933</c:v>
                </c:pt>
                <c:pt idx="2599">
                  <c:v>5.0000000000000001E-3</c:v>
                </c:pt>
                <c:pt idx="2600">
                  <c:v>3.7393162000000001E-2</c:v>
                </c:pt>
                <c:pt idx="2601">
                  <c:v>-4.7705313999999999E-2</c:v>
                </c:pt>
                <c:pt idx="2602">
                  <c:v>-4.7040971000000001E-2</c:v>
                </c:pt>
                <c:pt idx="2603">
                  <c:v>-8.4507042000000004E-2</c:v>
                </c:pt>
                <c:pt idx="2604">
                  <c:v>-0.13120567399999999</c:v>
                </c:pt>
                <c:pt idx="2605">
                  <c:v>1.369863E-2</c:v>
                </c:pt>
                <c:pt idx="2606">
                  <c:v>5.8426965999999997E-2</c:v>
                </c:pt>
                <c:pt idx="2607">
                  <c:v>8.0357143000000006E-2</c:v>
                </c:pt>
                <c:pt idx="2608">
                  <c:v>0.14000000000000001</c:v>
                </c:pt>
                <c:pt idx="2609">
                  <c:v>0.27651792200000003</c:v>
                </c:pt>
                <c:pt idx="2610">
                  <c:v>-0.177777778</c:v>
                </c:pt>
                <c:pt idx="2611">
                  <c:v>2.8921569000000001E-2</c:v>
                </c:pt>
                <c:pt idx="2612">
                  <c:v>-5.8765919999999999E-3</c:v>
                </c:pt>
                <c:pt idx="2613">
                  <c:v>-7.4803149999999999E-2</c:v>
                </c:pt>
                <c:pt idx="2614">
                  <c:v>3.1128405000000001E-2</c:v>
                </c:pt>
                <c:pt idx="2615">
                  <c:v>-7.9581994000000003E-2</c:v>
                </c:pt>
                <c:pt idx="2616">
                  <c:v>4.4692739999999996E-3</c:v>
                </c:pt>
                <c:pt idx="2617">
                  <c:v>0.104903786</c:v>
                </c:pt>
                <c:pt idx="2618">
                  <c:v>1.6171329000000002E-2</c:v>
                </c:pt>
                <c:pt idx="2619">
                  <c:v>-0.20612903199999999</c:v>
                </c:pt>
                <c:pt idx="2620">
                  <c:v>2.2988510000000002E-3</c:v>
                </c:pt>
                <c:pt idx="2621">
                  <c:v>4.9315067999999997E-2</c:v>
                </c:pt>
                <c:pt idx="2622">
                  <c:v>-2.0429009000000001E-2</c:v>
                </c:pt>
                <c:pt idx="2623">
                  <c:v>0</c:v>
                </c:pt>
                <c:pt idx="2624">
                  <c:v>-8.1300810000000008E-3</c:v>
                </c:pt>
                <c:pt idx="2625">
                  <c:v>3.8709679999999998E-3</c:v>
                </c:pt>
                <c:pt idx="2626">
                  <c:v>0.100606061</c:v>
                </c:pt>
                <c:pt idx="2627">
                  <c:v>2.5000000000000001E-2</c:v>
                </c:pt>
                <c:pt idx="2628">
                  <c:v>-4.2666666999999998E-2</c:v>
                </c:pt>
                <c:pt idx="2629">
                  <c:v>3.8805970000000002E-2</c:v>
                </c:pt>
                <c:pt idx="2630">
                  <c:v>-0.107413011</c:v>
                </c:pt>
                <c:pt idx="2631">
                  <c:v>3.4782608999999999E-2</c:v>
                </c:pt>
                <c:pt idx="2632">
                  <c:v>0.15835777100000001</c:v>
                </c:pt>
                <c:pt idx="2633">
                  <c:v>4.6214009999999998E-3</c:v>
                </c:pt>
                <c:pt idx="2634">
                  <c:v>-8.0645160000000007E-3</c:v>
                </c:pt>
                <c:pt idx="2635">
                  <c:v>3.4482759000000002E-2</c:v>
                </c:pt>
                <c:pt idx="2636">
                  <c:v>0.259574468</c:v>
                </c:pt>
                <c:pt idx="2637">
                  <c:v>0.10613207500000001</c:v>
                </c:pt>
                <c:pt idx="2638">
                  <c:v>-2.4460432000000001E-2</c:v>
                </c:pt>
                <c:pt idx="2639">
                  <c:v>2.4444443999999999E-2</c:v>
                </c:pt>
                <c:pt idx="2640">
                  <c:v>-2.0588235E-2</c:v>
                </c:pt>
                <c:pt idx="2641">
                  <c:v>-2.9069767E-2</c:v>
                </c:pt>
                <c:pt idx="2642">
                  <c:v>2.1008402999999998E-2</c:v>
                </c:pt>
                <c:pt idx="2643">
                  <c:v>0.15384615400000001</c:v>
                </c:pt>
                <c:pt idx="2644">
                  <c:v>3.0769230000000001E-3</c:v>
                </c:pt>
                <c:pt idx="2645">
                  <c:v>0.31465517199999998</c:v>
                </c:pt>
                <c:pt idx="2646">
                  <c:v>-4.2442292999999999E-2</c:v>
                </c:pt>
                <c:pt idx="2647">
                  <c:v>1.3916501E-2</c:v>
                </c:pt>
                <c:pt idx="2648">
                  <c:v>2.6022304999999999E-2</c:v>
                </c:pt>
                <c:pt idx="2649">
                  <c:v>-0.122857143</c:v>
                </c:pt>
                <c:pt idx="2650">
                  <c:v>0.114122682</c:v>
                </c:pt>
                <c:pt idx="2651">
                  <c:v>0.127659574</c:v>
                </c:pt>
                <c:pt idx="2652">
                  <c:v>-3.9012738999999998E-2</c:v>
                </c:pt>
                <c:pt idx="2653">
                  <c:v>-2.2222222E-2</c:v>
                </c:pt>
                <c:pt idx="2654">
                  <c:v>1.9047618999999998E-2</c:v>
                </c:pt>
                <c:pt idx="2655">
                  <c:v>0.21875</c:v>
                </c:pt>
                <c:pt idx="2656">
                  <c:v>-1.1312216999999999E-2</c:v>
                </c:pt>
                <c:pt idx="2657">
                  <c:v>5.5212677000000002E-2</c:v>
                </c:pt>
                <c:pt idx="2658">
                  <c:v>2.1588281000000001E-2</c:v>
                </c:pt>
                <c:pt idx="2659">
                  <c:v>3.2336297E-2</c:v>
                </c:pt>
                <c:pt idx="2660">
                  <c:v>8.2000000000000003E-2</c:v>
                </c:pt>
                <c:pt idx="2661">
                  <c:v>3.3351862000000003E-2</c:v>
                </c:pt>
                <c:pt idx="2662">
                  <c:v>5.7530705000000001E-2</c:v>
                </c:pt>
                <c:pt idx="2663">
                  <c:v>-3.7883343E-2</c:v>
                </c:pt>
                <c:pt idx="2664">
                  <c:v>-3.5616438E-2</c:v>
                </c:pt>
                <c:pt idx="2665">
                  <c:v>3.6306460999999998E-2</c:v>
                </c:pt>
                <c:pt idx="2666">
                  <c:v>0.14178638399999999</c:v>
                </c:pt>
                <c:pt idx="2667">
                  <c:v>-0.108982036</c:v>
                </c:pt>
                <c:pt idx="2668">
                  <c:v>-2.3255814E-2</c:v>
                </c:pt>
                <c:pt idx="2669">
                  <c:v>-0.10252043600000001</c:v>
                </c:pt>
                <c:pt idx="2670">
                  <c:v>2.2222222E-2</c:v>
                </c:pt>
                <c:pt idx="2671">
                  <c:v>-8.8888888999999999E-2</c:v>
                </c:pt>
                <c:pt idx="2672">
                  <c:v>-5.4054053999999997E-2</c:v>
                </c:pt>
                <c:pt idx="2673">
                  <c:v>1.7910447999999999E-2</c:v>
                </c:pt>
                <c:pt idx="2674">
                  <c:v>0.109090909</c:v>
                </c:pt>
                <c:pt idx="2675">
                  <c:v>-8.0177592000000006E-2</c:v>
                </c:pt>
                <c:pt idx="2676">
                  <c:v>2.4580089999999999E-2</c:v>
                </c:pt>
                <c:pt idx="2677">
                  <c:v>5.6768559000000003E-2</c:v>
                </c:pt>
                <c:pt idx="2678">
                  <c:v>-9.5563139999999998E-3</c:v>
                </c:pt>
                <c:pt idx="2679">
                  <c:v>4.6153845999999998E-2</c:v>
                </c:pt>
                <c:pt idx="2680">
                  <c:v>5.0541516000000002E-2</c:v>
                </c:pt>
                <c:pt idx="2681">
                  <c:v>-2.7972027999999999E-2</c:v>
                </c:pt>
                <c:pt idx="2682">
                  <c:v>0</c:v>
                </c:pt>
                <c:pt idx="2683">
                  <c:v>-4.4117647000000003E-2</c:v>
                </c:pt>
                <c:pt idx="2684">
                  <c:v>4.9040512000000001E-2</c:v>
                </c:pt>
                <c:pt idx="2685">
                  <c:v>8.5011186000000002E-2</c:v>
                </c:pt>
                <c:pt idx="2686">
                  <c:v>-1.3297872000000001E-2</c:v>
                </c:pt>
                <c:pt idx="2687">
                  <c:v>-0.04</c:v>
                </c:pt>
                <c:pt idx="2688">
                  <c:v>0.144927536</c:v>
                </c:pt>
                <c:pt idx="2689">
                  <c:v>-6.4039409000000005E-2</c:v>
                </c:pt>
                <c:pt idx="2690">
                  <c:v>-6.8726692000000006E-2</c:v>
                </c:pt>
                <c:pt idx="2691">
                  <c:v>1.417004E-2</c:v>
                </c:pt>
                <c:pt idx="2692">
                  <c:v>1.4070352E-2</c:v>
                </c:pt>
                <c:pt idx="2693">
                  <c:v>-6.25E-2</c:v>
                </c:pt>
                <c:pt idx="2694">
                  <c:v>-6.1135371000000001E-2</c:v>
                </c:pt>
                <c:pt idx="2695">
                  <c:v>0.10783156200000001</c:v>
                </c:pt>
                <c:pt idx="2696">
                  <c:v>-4.8939639999999998E-3</c:v>
                </c:pt>
                <c:pt idx="2697">
                  <c:v>-3.6050156999999999E-2</c:v>
                </c:pt>
                <c:pt idx="2698">
                  <c:v>-6.8241469999999999E-2</c:v>
                </c:pt>
                <c:pt idx="2699">
                  <c:v>8.8781280000000008E-3</c:v>
                </c:pt>
                <c:pt idx="2700">
                  <c:v>3.259259E-3</c:v>
                </c:pt>
                <c:pt idx="2701">
                  <c:v>7.410636E-3</c:v>
                </c:pt>
                <c:pt idx="2702">
                  <c:v>-0.31432973800000003</c:v>
                </c:pt>
                <c:pt idx="2703">
                  <c:v>-1.5994184000000002E-2</c:v>
                </c:pt>
                <c:pt idx="2704">
                  <c:v>6.9125761999999993E-2</c:v>
                </c:pt>
                <c:pt idx="2705">
                  <c:v>1.5454545E-2</c:v>
                </c:pt>
                <c:pt idx="2706">
                  <c:v>7.7519379999999999E-2</c:v>
                </c:pt>
                <c:pt idx="2707">
                  <c:v>-7.0588234999999999E-2</c:v>
                </c:pt>
                <c:pt idx="2708">
                  <c:v>0.1</c:v>
                </c:pt>
                <c:pt idx="2709">
                  <c:v>0.101162791</c:v>
                </c:pt>
                <c:pt idx="2710">
                  <c:v>7.7611939999999999E-3</c:v>
                </c:pt>
                <c:pt idx="2711">
                  <c:v>-7.4164430000000003E-2</c:v>
                </c:pt>
                <c:pt idx="2712">
                  <c:v>-4.4247788000000003E-2</c:v>
                </c:pt>
                <c:pt idx="2713">
                  <c:v>1.8786127E-2</c:v>
                </c:pt>
                <c:pt idx="2714">
                  <c:v>1.0463899999999999E-3</c:v>
                </c:pt>
                <c:pt idx="2715">
                  <c:v>3.0591152999999999E-2</c:v>
                </c:pt>
                <c:pt idx="2716">
                  <c:v>2.6218762999999999E-2</c:v>
                </c:pt>
                <c:pt idx="2717">
                  <c:v>8.7719300000000007E-3</c:v>
                </c:pt>
                <c:pt idx="2718">
                  <c:v>-8.0645160000000007E-3</c:v>
                </c:pt>
                <c:pt idx="2719">
                  <c:v>7.1428570999999996E-2</c:v>
                </c:pt>
                <c:pt idx="2720">
                  <c:v>0.111111111</c:v>
                </c:pt>
                <c:pt idx="2721">
                  <c:v>7.7241378999999999E-2</c:v>
                </c:pt>
                <c:pt idx="2722">
                  <c:v>5.7429353000000002E-2</c:v>
                </c:pt>
                <c:pt idx="2723">
                  <c:v>0.19649699000000001</c:v>
                </c:pt>
                <c:pt idx="2724">
                  <c:v>-3.2079646000000003E-2</c:v>
                </c:pt>
                <c:pt idx="2725">
                  <c:v>-0.192</c:v>
                </c:pt>
                <c:pt idx="2726">
                  <c:v>3.7499999999999999E-2</c:v>
                </c:pt>
                <c:pt idx="2727">
                  <c:v>0.147260274</c:v>
                </c:pt>
                <c:pt idx="2728">
                  <c:v>0.12638297900000001</c:v>
                </c:pt>
                <c:pt idx="2729">
                  <c:v>1.6602100000000001E-3</c:v>
                </c:pt>
                <c:pt idx="2730">
                  <c:v>-3.8027005000000003E-2</c:v>
                </c:pt>
                <c:pt idx="2731">
                  <c:v>2.6970953999999998E-2</c:v>
                </c:pt>
                <c:pt idx="2732">
                  <c:v>2.7829310000000002E-3</c:v>
                </c:pt>
                <c:pt idx="2733">
                  <c:v>-8.2969431999999996E-2</c:v>
                </c:pt>
                <c:pt idx="2734">
                  <c:v>4.9586776999999999E-2</c:v>
                </c:pt>
                <c:pt idx="2735">
                  <c:v>-8.1818182000000003E-2</c:v>
                </c:pt>
                <c:pt idx="2736">
                  <c:v>-1.5271195E-2</c:v>
                </c:pt>
                <c:pt idx="2737">
                  <c:v>4.1104294E-2</c:v>
                </c:pt>
                <c:pt idx="2738">
                  <c:v>3.333333E-3</c:v>
                </c:pt>
                <c:pt idx="2739">
                  <c:v>4.5850530000000004E-3</c:v>
                </c:pt>
                <c:pt idx="2740">
                  <c:v>0.495</c:v>
                </c:pt>
                <c:pt idx="2741">
                  <c:v>3.8235294000000003E-2</c:v>
                </c:pt>
                <c:pt idx="2742">
                  <c:v>-3.2258065000000002E-2</c:v>
                </c:pt>
                <c:pt idx="2743">
                  <c:v>2.2810219E-2</c:v>
                </c:pt>
                <c:pt idx="2744">
                  <c:v>4.4169599999999999E-4</c:v>
                </c:pt>
                <c:pt idx="2745">
                  <c:v>-5.6818179999999999E-3</c:v>
                </c:pt>
                <c:pt idx="2746">
                  <c:v>-0.26315789499999998</c:v>
                </c:pt>
                <c:pt idx="2747">
                  <c:v>-8.6975716999999994E-2</c:v>
                </c:pt>
                <c:pt idx="2748">
                  <c:v>-8.5889570999999998E-2</c:v>
                </c:pt>
                <c:pt idx="2749">
                  <c:v>-0.19385796499999999</c:v>
                </c:pt>
                <c:pt idx="2750">
                  <c:v>7.1428569999999999E-3</c:v>
                </c:pt>
                <c:pt idx="2751">
                  <c:v>-0.13785714299999999</c:v>
                </c:pt>
                <c:pt idx="2752">
                  <c:v>-3.1563845E-2</c:v>
                </c:pt>
                <c:pt idx="2753">
                  <c:v>5.3876477999999998E-2</c:v>
                </c:pt>
                <c:pt idx="2754">
                  <c:v>5.4294176E-2</c:v>
                </c:pt>
                <c:pt idx="2755">
                  <c:v>-1.8108651999999999E-2</c:v>
                </c:pt>
                <c:pt idx="2756">
                  <c:v>2.7598356000000001E-2</c:v>
                </c:pt>
                <c:pt idx="2757">
                  <c:v>-7.2639230000000003E-3</c:v>
                </c:pt>
                <c:pt idx="2758">
                  <c:v>-0.28571428599999998</c:v>
                </c:pt>
                <c:pt idx="2759">
                  <c:v>-0.280397022</c:v>
                </c:pt>
                <c:pt idx="2760">
                  <c:v>1.7783858E-2</c:v>
                </c:pt>
                <c:pt idx="2761">
                  <c:v>0.21666666700000001</c:v>
                </c:pt>
                <c:pt idx="2762">
                  <c:v>0.180524345</c:v>
                </c:pt>
                <c:pt idx="2763">
                  <c:v>-1.0807890000000001E-2</c:v>
                </c:pt>
                <c:pt idx="2764">
                  <c:v>-0.15333333299999999</c:v>
                </c:pt>
                <c:pt idx="2765">
                  <c:v>7.2222220000000004E-3</c:v>
                </c:pt>
                <c:pt idx="2766">
                  <c:v>0.16796440500000001</c:v>
                </c:pt>
                <c:pt idx="2767">
                  <c:v>0.17851851899999999</c:v>
                </c:pt>
                <c:pt idx="2768">
                  <c:v>1.5625E-2</c:v>
                </c:pt>
                <c:pt idx="2769">
                  <c:v>-1.385042E-3</c:v>
                </c:pt>
                <c:pt idx="2770">
                  <c:v>-3.3018868E-2</c:v>
                </c:pt>
                <c:pt idx="2771">
                  <c:v>-2.3809523999999999E-2</c:v>
                </c:pt>
                <c:pt idx="2772">
                  <c:v>-1.7953321000000001E-2</c:v>
                </c:pt>
                <c:pt idx="2773">
                  <c:v>3.0102041E-2</c:v>
                </c:pt>
                <c:pt idx="2774">
                  <c:v>-0.30132547900000001</c:v>
                </c:pt>
                <c:pt idx="2775">
                  <c:v>8.7145969999999993E-3</c:v>
                </c:pt>
                <c:pt idx="2776">
                  <c:v>0.10810810799999999</c:v>
                </c:pt>
                <c:pt idx="2777">
                  <c:v>-0.15</c:v>
                </c:pt>
                <c:pt idx="2778">
                  <c:v>6.1173533000000002E-2</c:v>
                </c:pt>
                <c:pt idx="2779">
                  <c:v>-6.9260699999999994E-2</c:v>
                </c:pt>
                <c:pt idx="2780">
                  <c:v>-0.52079207900000002</c:v>
                </c:pt>
                <c:pt idx="2781">
                  <c:v>1.4681892E-2</c:v>
                </c:pt>
                <c:pt idx="2782">
                  <c:v>-4.1946309999999999E-3</c:v>
                </c:pt>
                <c:pt idx="2783">
                  <c:v>2.3989898999999999E-2</c:v>
                </c:pt>
                <c:pt idx="2784">
                  <c:v>-8.0784313999999996E-2</c:v>
                </c:pt>
                <c:pt idx="2785">
                  <c:v>0.109756098</c:v>
                </c:pt>
                <c:pt idx="2786">
                  <c:v>1.7241379000000001E-2</c:v>
                </c:pt>
                <c:pt idx="2787">
                  <c:v>-2.3421589E-2</c:v>
                </c:pt>
                <c:pt idx="2788">
                  <c:v>0.45714285700000001</c:v>
                </c:pt>
                <c:pt idx="2789">
                  <c:v>-5.5248620000000002E-3</c:v>
                </c:pt>
                <c:pt idx="2790">
                  <c:v>0</c:v>
                </c:pt>
                <c:pt idx="2791">
                  <c:v>-0.156862745</c:v>
                </c:pt>
                <c:pt idx="2792">
                  <c:v>8.478803E-2</c:v>
                </c:pt>
                <c:pt idx="2793">
                  <c:v>-6.9437653000000002E-2</c:v>
                </c:pt>
                <c:pt idx="2794">
                  <c:v>0.16752336400000001</c:v>
                </c:pt>
                <c:pt idx="2795">
                  <c:v>0.219292605</c:v>
                </c:pt>
                <c:pt idx="2796">
                  <c:v>4.8192771000000002E-2</c:v>
                </c:pt>
                <c:pt idx="2797">
                  <c:v>-8.3965015000000004E-2</c:v>
                </c:pt>
                <c:pt idx="2798">
                  <c:v>0</c:v>
                </c:pt>
                <c:pt idx="2799">
                  <c:v>-8.4577113999999995E-2</c:v>
                </c:pt>
                <c:pt idx="2800">
                  <c:v>6.6006600000000004E-3</c:v>
                </c:pt>
                <c:pt idx="2801">
                  <c:v>-0.15270618599999999</c:v>
                </c:pt>
                <c:pt idx="2802">
                  <c:v>-0.38124999999999998</c:v>
                </c:pt>
                <c:pt idx="2803">
                  <c:v>0.19760479</c:v>
                </c:pt>
                <c:pt idx="2804">
                  <c:v>0</c:v>
                </c:pt>
                <c:pt idx="2805">
                  <c:v>0.116415958</c:v>
                </c:pt>
                <c:pt idx="2806">
                  <c:v>-5.6434109000000003E-2</c:v>
                </c:pt>
                <c:pt idx="2807">
                  <c:v>3.9534883999999999E-2</c:v>
                </c:pt>
                <c:pt idx="2808">
                  <c:v>-3.0330466E-2</c:v>
                </c:pt>
                <c:pt idx="2809">
                  <c:v>-6.9235400000000002E-2</c:v>
                </c:pt>
                <c:pt idx="2810">
                  <c:v>0.10107948999999999</c:v>
                </c:pt>
                <c:pt idx="2811">
                  <c:v>3.8691248999999997E-2</c:v>
                </c:pt>
                <c:pt idx="2812">
                  <c:v>-3.002252E-3</c:v>
                </c:pt>
                <c:pt idx="2813">
                  <c:v>4.1666666999999998E-2</c:v>
                </c:pt>
                <c:pt idx="2814">
                  <c:v>8.3158995999999999E-2</c:v>
                </c:pt>
                <c:pt idx="2815">
                  <c:v>0.103814884</c:v>
                </c:pt>
                <c:pt idx="2816">
                  <c:v>9.5612708000000005E-2</c:v>
                </c:pt>
                <c:pt idx="2817">
                  <c:v>0.25105189300000003</c:v>
                </c:pt>
                <c:pt idx="2818">
                  <c:v>1.2145749000000001E-2</c:v>
                </c:pt>
                <c:pt idx="2819">
                  <c:v>-0.19694397299999999</c:v>
                </c:pt>
                <c:pt idx="2820">
                  <c:v>3.7647058999999997E-2</c:v>
                </c:pt>
                <c:pt idx="2821">
                  <c:v>-1.8887015E-2</c:v>
                </c:pt>
                <c:pt idx="2822">
                  <c:v>5.1502145999999999E-2</c:v>
                </c:pt>
                <c:pt idx="2823">
                  <c:v>3.5416666999999999E-2</c:v>
                </c:pt>
                <c:pt idx="2824">
                  <c:v>-1.4999999999999999E-2</c:v>
                </c:pt>
                <c:pt idx="2825">
                  <c:v>0.107894737</c:v>
                </c:pt>
                <c:pt idx="2826">
                  <c:v>7.5471698000000004E-2</c:v>
                </c:pt>
                <c:pt idx="2827">
                  <c:v>2.3166020000000001E-3</c:v>
                </c:pt>
                <c:pt idx="2828">
                  <c:v>5.7575757999999998E-2</c:v>
                </c:pt>
                <c:pt idx="2829">
                  <c:v>0.36440677999999999</c:v>
                </c:pt>
                <c:pt idx="2830">
                  <c:v>-4.7417442999999997E-2</c:v>
                </c:pt>
                <c:pt idx="2831">
                  <c:v>0.30769230800000003</c:v>
                </c:pt>
                <c:pt idx="2832">
                  <c:v>3.8944180000000002E-3</c:v>
                </c:pt>
                <c:pt idx="2833">
                  <c:v>2.5125628000000001E-2</c:v>
                </c:pt>
                <c:pt idx="2834">
                  <c:v>-4.87329E-4</c:v>
                </c:pt>
                <c:pt idx="2835">
                  <c:v>-0.30076335900000001</c:v>
                </c:pt>
                <c:pt idx="2836">
                  <c:v>0.10374414999999999</c:v>
                </c:pt>
                <c:pt idx="2837">
                  <c:v>0.13636363600000001</c:v>
                </c:pt>
                <c:pt idx="2838">
                  <c:v>-0.10459588</c:v>
                </c:pt>
                <c:pt idx="2839">
                  <c:v>-6.7391303999999999E-2</c:v>
                </c:pt>
                <c:pt idx="2840">
                  <c:v>-4.9404761999999998E-2</c:v>
                </c:pt>
                <c:pt idx="2841">
                  <c:v>-0.109508547</c:v>
                </c:pt>
                <c:pt idx="2842">
                  <c:v>9.6057348000000001E-2</c:v>
                </c:pt>
                <c:pt idx="2843">
                  <c:v>2.0114285999999999E-2</c:v>
                </c:pt>
                <c:pt idx="2844">
                  <c:v>-0.25024728000000002</c:v>
                </c:pt>
                <c:pt idx="2845">
                  <c:v>1.1529932999999999E-2</c:v>
                </c:pt>
                <c:pt idx="2846">
                  <c:v>4.8252912000000002E-2</c:v>
                </c:pt>
                <c:pt idx="2847">
                  <c:v>2.1164021000000002E-2</c:v>
                </c:pt>
                <c:pt idx="2848">
                  <c:v>3.2309746E-2</c:v>
                </c:pt>
                <c:pt idx="2849">
                  <c:v>0.13452914799999999</c:v>
                </c:pt>
                <c:pt idx="2850">
                  <c:v>6.8010076000000003E-2</c:v>
                </c:pt>
                <c:pt idx="2851">
                  <c:v>-2.2801302999999998E-2</c:v>
                </c:pt>
                <c:pt idx="2852">
                  <c:v>-8.5299455999999996E-2</c:v>
                </c:pt>
                <c:pt idx="2853">
                  <c:v>0.27233250599999997</c:v>
                </c:pt>
                <c:pt idx="2854">
                  <c:v>-2.6147278999999999E-2</c:v>
                </c:pt>
                <c:pt idx="2855">
                  <c:v>-0.151914626</c:v>
                </c:pt>
                <c:pt idx="2856">
                  <c:v>9.9009900000000001E-3</c:v>
                </c:pt>
                <c:pt idx="2857">
                  <c:v>-7.2681704E-2</c:v>
                </c:pt>
                <c:pt idx="2858">
                  <c:v>-2.4667932E-2</c:v>
                </c:pt>
                <c:pt idx="2859">
                  <c:v>1.9855596E-2</c:v>
                </c:pt>
                <c:pt idx="2860">
                  <c:v>-3.0042917999999998E-2</c:v>
                </c:pt>
                <c:pt idx="2861">
                  <c:v>-5.6265984999999998E-2</c:v>
                </c:pt>
                <c:pt idx="2862">
                  <c:v>-1.4925373E-2</c:v>
                </c:pt>
                <c:pt idx="2863">
                  <c:v>2.3255814E-2</c:v>
                </c:pt>
                <c:pt idx="2864">
                  <c:v>-0.102234002</c:v>
                </c:pt>
                <c:pt idx="2865">
                  <c:v>9.0483619000000001E-2</c:v>
                </c:pt>
                <c:pt idx="2866">
                  <c:v>-4.5226131000000003E-2</c:v>
                </c:pt>
                <c:pt idx="2867">
                  <c:v>0</c:v>
                </c:pt>
                <c:pt idx="2868">
                  <c:v>4.6153845999999998E-2</c:v>
                </c:pt>
                <c:pt idx="2869">
                  <c:v>-9.5645966999999998E-2</c:v>
                </c:pt>
                <c:pt idx="2870">
                  <c:v>5.078125E-2</c:v>
                </c:pt>
                <c:pt idx="2871">
                  <c:v>-3.9576505999999997E-2</c:v>
                </c:pt>
                <c:pt idx="2872">
                  <c:v>0.151729005</c:v>
                </c:pt>
                <c:pt idx="2873">
                  <c:v>-7.2704082000000003E-2</c:v>
                </c:pt>
                <c:pt idx="2874">
                  <c:v>0.224354732</c:v>
                </c:pt>
                <c:pt idx="2875">
                  <c:v>4.8069345999999999E-2</c:v>
                </c:pt>
                <c:pt idx="2876">
                  <c:v>-2.8571428999999999E-2</c:v>
                </c:pt>
                <c:pt idx="2877">
                  <c:v>-8.6206897000000005E-2</c:v>
                </c:pt>
                <c:pt idx="2878">
                  <c:v>-0.15828957199999999</c:v>
                </c:pt>
                <c:pt idx="2879">
                  <c:v>3.5038541999999999E-2</c:v>
                </c:pt>
                <c:pt idx="2880">
                  <c:v>2.506266E-3</c:v>
                </c:pt>
                <c:pt idx="2881">
                  <c:v>-5.7530962999999997E-2</c:v>
                </c:pt>
                <c:pt idx="2882">
                  <c:v>5.8309039999999996E-3</c:v>
                </c:pt>
                <c:pt idx="2883">
                  <c:v>1.3363029E-2</c:v>
                </c:pt>
                <c:pt idx="2884">
                  <c:v>5.4992764E-2</c:v>
                </c:pt>
                <c:pt idx="2885">
                  <c:v>0.101190476</c:v>
                </c:pt>
                <c:pt idx="2886">
                  <c:v>-0.16088730200000001</c:v>
                </c:pt>
                <c:pt idx="2887">
                  <c:v>-0.428571429</c:v>
                </c:pt>
                <c:pt idx="2888">
                  <c:v>0.2109375</c:v>
                </c:pt>
                <c:pt idx="2889">
                  <c:v>-0.26785714300000002</c:v>
                </c:pt>
                <c:pt idx="2890">
                  <c:v>0.25089863400000001</c:v>
                </c:pt>
                <c:pt idx="2891">
                  <c:v>-4.7546011999999999E-2</c:v>
                </c:pt>
                <c:pt idx="2892">
                  <c:v>-5.6603774000000003E-2</c:v>
                </c:pt>
                <c:pt idx="2893">
                  <c:v>-8.5631349999999995E-2</c:v>
                </c:pt>
                <c:pt idx="2894">
                  <c:v>-3.3505155000000002E-2</c:v>
                </c:pt>
                <c:pt idx="2895">
                  <c:v>-4.3478260999999997E-2</c:v>
                </c:pt>
                <c:pt idx="2896">
                  <c:v>1.0909090999999999E-2</c:v>
                </c:pt>
                <c:pt idx="2897">
                  <c:v>-9.7902098000000007E-2</c:v>
                </c:pt>
                <c:pt idx="2898">
                  <c:v>2.2889843E-2</c:v>
                </c:pt>
                <c:pt idx="2899">
                  <c:v>5.8461538E-2</c:v>
                </c:pt>
                <c:pt idx="2900">
                  <c:v>8.9142857000000006E-2</c:v>
                </c:pt>
                <c:pt idx="2901">
                  <c:v>1.6216215999999999E-2</c:v>
                </c:pt>
                <c:pt idx="2902">
                  <c:v>9.8400000000000001E-2</c:v>
                </c:pt>
                <c:pt idx="2903">
                  <c:v>3.1390135E-2</c:v>
                </c:pt>
                <c:pt idx="2904">
                  <c:v>-3.5984199999999997E-4</c:v>
                </c:pt>
                <c:pt idx="2905">
                  <c:v>-4.8353909E-2</c:v>
                </c:pt>
                <c:pt idx="2906">
                  <c:v>3.9979756999999998E-2</c:v>
                </c:pt>
                <c:pt idx="2907">
                  <c:v>0.20044709399999999</c:v>
                </c:pt>
                <c:pt idx="2908">
                  <c:v>9.4054053999999998E-2</c:v>
                </c:pt>
                <c:pt idx="2909">
                  <c:v>-0.168327796</c:v>
                </c:pt>
                <c:pt idx="2910">
                  <c:v>5.1925573000000003E-2</c:v>
                </c:pt>
                <c:pt idx="2911">
                  <c:v>-6.2558356999999995E-2</c:v>
                </c:pt>
                <c:pt idx="2912">
                  <c:v>-0.17449664400000001</c:v>
                </c:pt>
                <c:pt idx="2913">
                  <c:v>2.034967E-2</c:v>
                </c:pt>
                <c:pt idx="2914">
                  <c:v>0.123140496</c:v>
                </c:pt>
                <c:pt idx="2915">
                  <c:v>9.1006424000000002E-2</c:v>
                </c:pt>
                <c:pt idx="2916">
                  <c:v>-4.3131569000000002E-2</c:v>
                </c:pt>
                <c:pt idx="2917">
                  <c:v>-2.7087198999999999E-2</c:v>
                </c:pt>
                <c:pt idx="2918">
                  <c:v>-8.3333332999999996E-2</c:v>
                </c:pt>
                <c:pt idx="2919">
                  <c:v>-1.2145749000000001E-2</c:v>
                </c:pt>
                <c:pt idx="2920">
                  <c:v>-6.6302652000000004E-2</c:v>
                </c:pt>
                <c:pt idx="2921">
                  <c:v>1.7137416999999999E-2</c:v>
                </c:pt>
                <c:pt idx="2922">
                  <c:v>-0.36470588199999998</c:v>
                </c:pt>
                <c:pt idx="2923">
                  <c:v>-0.170250443</c:v>
                </c:pt>
                <c:pt idx="2924">
                  <c:v>0.20670391099999999</c:v>
                </c:pt>
                <c:pt idx="2925">
                  <c:v>-0.11084975</c:v>
                </c:pt>
                <c:pt idx="2926">
                  <c:v>-4.6721311000000001E-2</c:v>
                </c:pt>
                <c:pt idx="2927">
                  <c:v>5.0930996999999999E-2</c:v>
                </c:pt>
                <c:pt idx="2928">
                  <c:v>7.3387096999999998E-2</c:v>
                </c:pt>
                <c:pt idx="2929">
                  <c:v>-1.6949153000000002E-2</c:v>
                </c:pt>
                <c:pt idx="2930">
                  <c:v>-0.49349999999999999</c:v>
                </c:pt>
                <c:pt idx="2931">
                  <c:v>-1.4649682000000001E-2</c:v>
                </c:pt>
                <c:pt idx="2932">
                  <c:v>5.9977366999999997E-2</c:v>
                </c:pt>
                <c:pt idx="2933">
                  <c:v>4.5918367000000002E-2</c:v>
                </c:pt>
                <c:pt idx="2934">
                  <c:v>-0.246332046</c:v>
                </c:pt>
                <c:pt idx="2935">
                  <c:v>2.4390243999999998E-2</c:v>
                </c:pt>
                <c:pt idx="2936">
                  <c:v>3.1531530000000001E-3</c:v>
                </c:pt>
                <c:pt idx="2937">
                  <c:v>6.3144329999999999E-2</c:v>
                </c:pt>
                <c:pt idx="2938">
                  <c:v>4.7439352999999997E-2</c:v>
                </c:pt>
                <c:pt idx="2939">
                  <c:v>0.25086865899999999</c:v>
                </c:pt>
                <c:pt idx="2940">
                  <c:v>3.1475968E-2</c:v>
                </c:pt>
                <c:pt idx="2941">
                  <c:v>-8.8268156E-2</c:v>
                </c:pt>
                <c:pt idx="2942">
                  <c:v>-1.9083968999999999E-2</c:v>
                </c:pt>
                <c:pt idx="2943">
                  <c:v>0.16929265800000001</c:v>
                </c:pt>
                <c:pt idx="2944">
                  <c:v>4.3636359999999997E-3</c:v>
                </c:pt>
                <c:pt idx="2945">
                  <c:v>8.1632652999999999E-2</c:v>
                </c:pt>
                <c:pt idx="2946">
                  <c:v>-5.1233397E-2</c:v>
                </c:pt>
                <c:pt idx="2947">
                  <c:v>5.3050397999999999E-2</c:v>
                </c:pt>
                <c:pt idx="2948">
                  <c:v>-4.4918329999999999E-2</c:v>
                </c:pt>
                <c:pt idx="2949">
                  <c:v>8.6956521999999994E-2</c:v>
                </c:pt>
                <c:pt idx="2950">
                  <c:v>-6.4352244000000003E-2</c:v>
                </c:pt>
                <c:pt idx="2951">
                  <c:v>-3.5559067999999999E-2</c:v>
                </c:pt>
                <c:pt idx="2952">
                  <c:v>-0.25750000000000001</c:v>
                </c:pt>
                <c:pt idx="2953">
                  <c:v>4.9140048999999998E-2</c:v>
                </c:pt>
                <c:pt idx="2954">
                  <c:v>-0.14603174599999999</c:v>
                </c:pt>
                <c:pt idx="2955">
                  <c:v>0</c:v>
                </c:pt>
                <c:pt idx="2956">
                  <c:v>3.7174719999999999E-3</c:v>
                </c:pt>
                <c:pt idx="2957">
                  <c:v>0.20689655200000001</c:v>
                </c:pt>
                <c:pt idx="2958">
                  <c:v>-2.0689655000000001E-2</c:v>
                </c:pt>
                <c:pt idx="2959">
                  <c:v>3.0729834000000001E-2</c:v>
                </c:pt>
                <c:pt idx="2960">
                  <c:v>-0.116847826</c:v>
                </c:pt>
                <c:pt idx="2961">
                  <c:v>3.8327526000000001E-2</c:v>
                </c:pt>
                <c:pt idx="2962">
                  <c:v>-0.18723404299999999</c:v>
                </c:pt>
                <c:pt idx="2963">
                  <c:v>-2.6969857E-2</c:v>
                </c:pt>
                <c:pt idx="2964">
                  <c:v>-2.9680365E-2</c:v>
                </c:pt>
                <c:pt idx="2965">
                  <c:v>-2.6881720000000001E-2</c:v>
                </c:pt>
                <c:pt idx="2966">
                  <c:v>-1.3782542E-2</c:v>
                </c:pt>
                <c:pt idx="2967">
                  <c:v>7.7844310999999999E-2</c:v>
                </c:pt>
                <c:pt idx="2968">
                  <c:v>-5.3658536999999999E-2</c:v>
                </c:pt>
                <c:pt idx="2969">
                  <c:v>8.0985915000000006E-2</c:v>
                </c:pt>
                <c:pt idx="2970">
                  <c:v>-0.31418918899999998</c:v>
                </c:pt>
                <c:pt idx="2971">
                  <c:v>-1.4555504E-2</c:v>
                </c:pt>
                <c:pt idx="2972">
                  <c:v>-0.19739182</c:v>
                </c:pt>
                <c:pt idx="2973">
                  <c:v>-5.3042121999999997E-2</c:v>
                </c:pt>
                <c:pt idx="2974">
                  <c:v>8.6206900000000003E-3</c:v>
                </c:pt>
                <c:pt idx="2975">
                  <c:v>-8.6135692999999999E-2</c:v>
                </c:pt>
                <c:pt idx="2976">
                  <c:v>-7.3576798999999998E-2</c:v>
                </c:pt>
                <c:pt idx="2977">
                  <c:v>-8.3544304E-2</c:v>
                </c:pt>
                <c:pt idx="2978">
                  <c:v>-2.1126761000000001E-2</c:v>
                </c:pt>
                <c:pt idx="2979">
                  <c:v>-1.7162470999999999E-2</c:v>
                </c:pt>
                <c:pt idx="2980">
                  <c:v>2.7681661E-2</c:v>
                </c:pt>
                <c:pt idx="2981">
                  <c:v>1.3888889E-2</c:v>
                </c:pt>
                <c:pt idx="2982">
                  <c:v>0.28043143300000001</c:v>
                </c:pt>
                <c:pt idx="2983">
                  <c:v>9.8095238000000001E-2</c:v>
                </c:pt>
                <c:pt idx="2984">
                  <c:v>-2.5906736E-2</c:v>
                </c:pt>
                <c:pt idx="2985">
                  <c:v>0.14716312100000001</c:v>
                </c:pt>
                <c:pt idx="2986">
                  <c:v>-2.3372286999999999E-2</c:v>
                </c:pt>
                <c:pt idx="2987">
                  <c:v>0.08</c:v>
                </c:pt>
                <c:pt idx="2988">
                  <c:v>3.1525851000000001E-2</c:v>
                </c:pt>
                <c:pt idx="2989">
                  <c:v>-4.4247790000000002E-3</c:v>
                </c:pt>
                <c:pt idx="2990">
                  <c:v>2.5031290000000002E-3</c:v>
                </c:pt>
                <c:pt idx="2991">
                  <c:v>0.14978601999999999</c:v>
                </c:pt>
                <c:pt idx="2992">
                  <c:v>-2.9337803999999999E-2</c:v>
                </c:pt>
                <c:pt idx="2993">
                  <c:v>1.6276703999999999E-2</c:v>
                </c:pt>
                <c:pt idx="2994">
                  <c:v>-0.106217617</c:v>
                </c:pt>
                <c:pt idx="2995">
                  <c:v>-9.0621404000000003E-2</c:v>
                </c:pt>
                <c:pt idx="2996">
                  <c:v>-5.8441557999999998E-2</c:v>
                </c:pt>
                <c:pt idx="2997">
                  <c:v>-0.25509761399999997</c:v>
                </c:pt>
                <c:pt idx="2998">
                  <c:v>6.163328E-3</c:v>
                </c:pt>
                <c:pt idx="2999">
                  <c:v>0.25298329400000003</c:v>
                </c:pt>
                <c:pt idx="3000">
                  <c:v>-2.4390243999999998E-2</c:v>
                </c:pt>
                <c:pt idx="3001">
                  <c:v>-0.11125265400000001</c:v>
                </c:pt>
                <c:pt idx="3002">
                  <c:v>0.19600000000000001</c:v>
                </c:pt>
                <c:pt idx="3003">
                  <c:v>-8.5556109999999994E-3</c:v>
                </c:pt>
                <c:pt idx="3004">
                  <c:v>-7.8947370000000006E-3</c:v>
                </c:pt>
                <c:pt idx="3005">
                  <c:v>-6.3613232000000006E-2</c:v>
                </c:pt>
                <c:pt idx="3006">
                  <c:v>5.0389033E-2</c:v>
                </c:pt>
                <c:pt idx="3007">
                  <c:v>-0.11634348999999999</c:v>
                </c:pt>
                <c:pt idx="3008">
                  <c:v>-0.13089005200000001</c:v>
                </c:pt>
                <c:pt idx="3009">
                  <c:v>-1.3543394E-2</c:v>
                </c:pt>
                <c:pt idx="3010">
                  <c:v>5.8139530000000002E-3</c:v>
                </c:pt>
                <c:pt idx="3011">
                  <c:v>-1.0910816E-2</c:v>
                </c:pt>
                <c:pt idx="3012">
                  <c:v>-5.6448109999999996E-3</c:v>
                </c:pt>
                <c:pt idx="3013">
                  <c:v>7.6923099999999999E-4</c:v>
                </c:pt>
                <c:pt idx="3014">
                  <c:v>-3.9506172999999999E-2</c:v>
                </c:pt>
                <c:pt idx="3015">
                  <c:v>0</c:v>
                </c:pt>
                <c:pt idx="3016">
                  <c:v>2.5743707000000001E-2</c:v>
                </c:pt>
                <c:pt idx="3017">
                  <c:v>-5.7021277000000002E-2</c:v>
                </c:pt>
                <c:pt idx="3018">
                  <c:v>1.1600928E-2</c:v>
                </c:pt>
                <c:pt idx="3019">
                  <c:v>3.9215686E-2</c:v>
                </c:pt>
                <c:pt idx="3020">
                  <c:v>1.8181817999999999E-2</c:v>
                </c:pt>
                <c:pt idx="3021">
                  <c:v>-0.12666666700000001</c:v>
                </c:pt>
                <c:pt idx="3022">
                  <c:v>0.228333333</c:v>
                </c:pt>
                <c:pt idx="3023">
                  <c:v>1.2500000000000001E-2</c:v>
                </c:pt>
                <c:pt idx="3024">
                  <c:v>-1.8264840000000001E-2</c:v>
                </c:pt>
                <c:pt idx="3025">
                  <c:v>-0.14098360700000001</c:v>
                </c:pt>
                <c:pt idx="3026">
                  <c:v>4.8284624999999998E-2</c:v>
                </c:pt>
                <c:pt idx="3027">
                  <c:v>0.17647058800000001</c:v>
                </c:pt>
                <c:pt idx="3028">
                  <c:v>5.4615385000000002E-2</c:v>
                </c:pt>
                <c:pt idx="3029">
                  <c:v>-6.9756768999999996E-2</c:v>
                </c:pt>
                <c:pt idx="3030">
                  <c:v>-4.2492917999999998E-2</c:v>
                </c:pt>
                <c:pt idx="3031">
                  <c:v>-3.7815125999999998E-2</c:v>
                </c:pt>
                <c:pt idx="3032">
                  <c:v>4.3878273000000002E-2</c:v>
                </c:pt>
                <c:pt idx="3033">
                  <c:v>-1.0344828E-2</c:v>
                </c:pt>
                <c:pt idx="3034">
                  <c:v>4.9599999999999998E-2</c:v>
                </c:pt>
                <c:pt idx="3035">
                  <c:v>-3.8428693E-2</c:v>
                </c:pt>
                <c:pt idx="3036">
                  <c:v>-0.29829545499999999</c:v>
                </c:pt>
                <c:pt idx="3037">
                  <c:v>0.14939759</c:v>
                </c:pt>
                <c:pt idx="3038">
                  <c:v>-0.115789474</c:v>
                </c:pt>
                <c:pt idx="3039">
                  <c:v>-8.4931507000000003E-2</c:v>
                </c:pt>
                <c:pt idx="3040">
                  <c:v>7.2252885000000003E-2</c:v>
                </c:pt>
                <c:pt idx="3041">
                  <c:v>0</c:v>
                </c:pt>
                <c:pt idx="3042">
                  <c:v>8.8235290000000001E-3</c:v>
                </c:pt>
                <c:pt idx="3043">
                  <c:v>0.34920634900000003</c:v>
                </c:pt>
                <c:pt idx="3044">
                  <c:v>-9.4982078999999997E-2</c:v>
                </c:pt>
                <c:pt idx="3045">
                  <c:v>8.2352940999999999E-2</c:v>
                </c:pt>
                <c:pt idx="3046">
                  <c:v>-8.765386E-2</c:v>
                </c:pt>
                <c:pt idx="3047">
                  <c:v>1.7087063E-2</c:v>
                </c:pt>
                <c:pt idx="3048">
                  <c:v>3.6564332999999997E-2</c:v>
                </c:pt>
                <c:pt idx="3049">
                  <c:v>8.9743589999999998E-2</c:v>
                </c:pt>
                <c:pt idx="3050">
                  <c:v>-1.7476636E-2</c:v>
                </c:pt>
                <c:pt idx="3051">
                  <c:v>8.1585080000000001E-3</c:v>
                </c:pt>
                <c:pt idx="3052">
                  <c:v>8.4215835000000003E-2</c:v>
                </c:pt>
                <c:pt idx="3053">
                  <c:v>9.2537312999999996E-2</c:v>
                </c:pt>
                <c:pt idx="3054">
                  <c:v>1.7087063E-2</c:v>
                </c:pt>
                <c:pt idx="3055">
                  <c:v>6.6371679999999997E-3</c:v>
                </c:pt>
                <c:pt idx="3056">
                  <c:v>0.12596153800000001</c:v>
                </c:pt>
                <c:pt idx="3057">
                  <c:v>0</c:v>
                </c:pt>
                <c:pt idx="3058">
                  <c:v>-9.5469256000000002E-2</c:v>
                </c:pt>
                <c:pt idx="3059">
                  <c:v>-0.21666666700000001</c:v>
                </c:pt>
                <c:pt idx="3060">
                  <c:v>-1.4253563E-2</c:v>
                </c:pt>
                <c:pt idx="3061">
                  <c:v>1.8428184E-2</c:v>
                </c:pt>
                <c:pt idx="3062">
                  <c:v>-0.15811088300000001</c:v>
                </c:pt>
                <c:pt idx="3063">
                  <c:v>-1.8604651E-2</c:v>
                </c:pt>
                <c:pt idx="3064">
                  <c:v>0.16666666699999999</c:v>
                </c:pt>
                <c:pt idx="3065">
                  <c:v>-0.116372796</c:v>
                </c:pt>
                <c:pt idx="3066">
                  <c:v>-3.4239678000000003E-2</c:v>
                </c:pt>
                <c:pt idx="3067">
                  <c:v>5.6402979999999998E-2</c:v>
                </c:pt>
                <c:pt idx="3068">
                  <c:v>0</c:v>
                </c:pt>
                <c:pt idx="3069">
                  <c:v>2.4449879999999999E-3</c:v>
                </c:pt>
                <c:pt idx="3070">
                  <c:v>-0.474882786</c:v>
                </c:pt>
                <c:pt idx="3071">
                  <c:v>0.153442623</c:v>
                </c:pt>
                <c:pt idx="3072">
                  <c:v>0.147420147</c:v>
                </c:pt>
                <c:pt idx="3073">
                  <c:v>-0.15384615400000001</c:v>
                </c:pt>
                <c:pt idx="3074">
                  <c:v>0.15148413499999999</c:v>
                </c:pt>
                <c:pt idx="3075">
                  <c:v>-7.1126760999999997E-2</c:v>
                </c:pt>
                <c:pt idx="3076">
                  <c:v>6.6666666999999999E-2</c:v>
                </c:pt>
                <c:pt idx="3077">
                  <c:v>-4.2372879999999996E-3</c:v>
                </c:pt>
                <c:pt idx="3078">
                  <c:v>-0.15384615400000001</c:v>
                </c:pt>
                <c:pt idx="3079">
                  <c:v>0.217954651</c:v>
                </c:pt>
                <c:pt idx="3080">
                  <c:v>0.24604569400000001</c:v>
                </c:pt>
                <c:pt idx="3081">
                  <c:v>7.4999999999999997E-2</c:v>
                </c:pt>
                <c:pt idx="3082">
                  <c:v>-3.7366547999999999E-2</c:v>
                </c:pt>
                <c:pt idx="3083">
                  <c:v>-5.6596252999999999E-2</c:v>
                </c:pt>
                <c:pt idx="3084">
                  <c:v>-0.108231707</c:v>
                </c:pt>
                <c:pt idx="3085">
                  <c:v>0.110714286</c:v>
                </c:pt>
                <c:pt idx="3086">
                  <c:v>-2.9025845000000002E-2</c:v>
                </c:pt>
                <c:pt idx="3087">
                  <c:v>-9.1407700000000001E-4</c:v>
                </c:pt>
                <c:pt idx="3088">
                  <c:v>1.2138522000000001E-2</c:v>
                </c:pt>
                <c:pt idx="3089">
                  <c:v>-7.5412411999999998E-2</c:v>
                </c:pt>
                <c:pt idx="3090">
                  <c:v>-1.8126888000000001E-2</c:v>
                </c:pt>
                <c:pt idx="3091">
                  <c:v>0.31057268700000001</c:v>
                </c:pt>
                <c:pt idx="3092">
                  <c:v>-4.2372879999999996E-3</c:v>
                </c:pt>
                <c:pt idx="3093">
                  <c:v>1.0169492E-2</c:v>
                </c:pt>
                <c:pt idx="3094">
                  <c:v>2.6910657000000001E-2</c:v>
                </c:pt>
                <c:pt idx="3095">
                  <c:v>-0.51636363600000001</c:v>
                </c:pt>
                <c:pt idx="3096">
                  <c:v>-0.23879500400000001</c:v>
                </c:pt>
                <c:pt idx="3097">
                  <c:v>7.1942450000000002E-3</c:v>
                </c:pt>
                <c:pt idx="3098">
                  <c:v>8.0062794000000007E-2</c:v>
                </c:pt>
                <c:pt idx="3099">
                  <c:v>0.10421836199999999</c:v>
                </c:pt>
                <c:pt idx="3100">
                  <c:v>0.188311688</c:v>
                </c:pt>
                <c:pt idx="3101">
                  <c:v>-0.13937918399999999</c:v>
                </c:pt>
                <c:pt idx="3102">
                  <c:v>8.6058519999999999E-2</c:v>
                </c:pt>
                <c:pt idx="3103">
                  <c:v>-3.7807183000000001E-2</c:v>
                </c:pt>
                <c:pt idx="3104">
                  <c:v>0.129054054</c:v>
                </c:pt>
                <c:pt idx="3105">
                  <c:v>-7.1521455999999997E-2</c:v>
                </c:pt>
                <c:pt idx="3106">
                  <c:v>-3.4482759000000002E-2</c:v>
                </c:pt>
                <c:pt idx="3107">
                  <c:v>1.5730337E-2</c:v>
                </c:pt>
                <c:pt idx="3108">
                  <c:v>1.1627907E-2</c:v>
                </c:pt>
                <c:pt idx="3109">
                  <c:v>2.3092041000000001E-2</c:v>
                </c:pt>
                <c:pt idx="3110">
                  <c:v>-0.19678714899999999</c:v>
                </c:pt>
                <c:pt idx="3111">
                  <c:v>-0.121580547</c:v>
                </c:pt>
                <c:pt idx="3112">
                  <c:v>-1.8944519999999999E-2</c:v>
                </c:pt>
                <c:pt idx="3113">
                  <c:v>1.6923077000000002E-2</c:v>
                </c:pt>
                <c:pt idx="3114">
                  <c:v>-0.126086957</c:v>
                </c:pt>
                <c:pt idx="3115">
                  <c:v>1.5350877000000001E-2</c:v>
                </c:pt>
                <c:pt idx="3116">
                  <c:v>-0.15211754499999999</c:v>
                </c:pt>
                <c:pt idx="3117">
                  <c:v>-9.8591549000000001E-2</c:v>
                </c:pt>
                <c:pt idx="3118">
                  <c:v>0.110552764</c:v>
                </c:pt>
                <c:pt idx="3119">
                  <c:v>-1.5488215E-2</c:v>
                </c:pt>
                <c:pt idx="3120">
                  <c:v>-0.30599369100000001</c:v>
                </c:pt>
                <c:pt idx="3121">
                  <c:v>1.7934782999999999E-2</c:v>
                </c:pt>
                <c:pt idx="3122">
                  <c:v>-0.26519916100000002</c:v>
                </c:pt>
                <c:pt idx="3123">
                  <c:v>4.3478259999999999E-3</c:v>
                </c:pt>
                <c:pt idx="3124">
                  <c:v>-0.10213243499999999</c:v>
                </c:pt>
                <c:pt idx="3125">
                  <c:v>-6.0317460000000003E-2</c:v>
                </c:pt>
                <c:pt idx="3126">
                  <c:v>-0.25732898999999998</c:v>
                </c:pt>
                <c:pt idx="3127">
                  <c:v>5.1362682999999999E-2</c:v>
                </c:pt>
                <c:pt idx="3128">
                  <c:v>-5.9880239999999998E-3</c:v>
                </c:pt>
                <c:pt idx="3129">
                  <c:v>-2.7027026999999999E-2</c:v>
                </c:pt>
                <c:pt idx="3130">
                  <c:v>-0.11430356</c:v>
                </c:pt>
                <c:pt idx="3131">
                  <c:v>0</c:v>
                </c:pt>
                <c:pt idx="3132">
                  <c:v>8.9116718999999997E-2</c:v>
                </c:pt>
                <c:pt idx="3133">
                  <c:v>-2.4E-2</c:v>
                </c:pt>
                <c:pt idx="3134">
                  <c:v>-3.5810810999999998E-2</c:v>
                </c:pt>
                <c:pt idx="3135">
                  <c:v>-6.5608466000000004E-2</c:v>
                </c:pt>
                <c:pt idx="3136">
                  <c:v>-2.9193899999999998E-2</c:v>
                </c:pt>
                <c:pt idx="3137">
                  <c:v>-7.8448275999999997E-2</c:v>
                </c:pt>
                <c:pt idx="3138">
                  <c:v>-1.7543860000000001E-2</c:v>
                </c:pt>
                <c:pt idx="3139">
                  <c:v>-8.308248E-2</c:v>
                </c:pt>
                <c:pt idx="3140">
                  <c:v>1.7950963E-2</c:v>
                </c:pt>
                <c:pt idx="3141">
                  <c:v>4.4383562000000001E-2</c:v>
                </c:pt>
                <c:pt idx="3142">
                  <c:v>-0.143661972</c:v>
                </c:pt>
                <c:pt idx="3143">
                  <c:v>-0.16085106399999999</c:v>
                </c:pt>
                <c:pt idx="3144">
                  <c:v>-4.5310853999999998E-2</c:v>
                </c:pt>
                <c:pt idx="3145">
                  <c:v>-0.24781341100000001</c:v>
                </c:pt>
                <c:pt idx="3146">
                  <c:v>0.20812182700000001</c:v>
                </c:pt>
                <c:pt idx="3147">
                  <c:v>-8.0000000000000002E-3</c:v>
                </c:pt>
                <c:pt idx="3148">
                  <c:v>5.0021017000000001E-2</c:v>
                </c:pt>
                <c:pt idx="3149">
                  <c:v>-5.7591623000000002E-2</c:v>
                </c:pt>
                <c:pt idx="3150">
                  <c:v>4.319654E-3</c:v>
                </c:pt>
                <c:pt idx="3151">
                  <c:v>-0.239067055</c:v>
                </c:pt>
                <c:pt idx="3152">
                  <c:v>-0.103956229</c:v>
                </c:pt>
                <c:pt idx="3153">
                  <c:v>5.4347830000000003E-3</c:v>
                </c:pt>
                <c:pt idx="3154">
                  <c:v>-5.1724138000000003E-2</c:v>
                </c:pt>
                <c:pt idx="3155">
                  <c:v>-3.5728460000000002E-3</c:v>
                </c:pt>
                <c:pt idx="3156">
                  <c:v>-7.4074074000000004E-2</c:v>
                </c:pt>
                <c:pt idx="3157">
                  <c:v>0.203883495</c:v>
                </c:pt>
                <c:pt idx="3158">
                  <c:v>8.0357139999999994E-3</c:v>
                </c:pt>
                <c:pt idx="3159">
                  <c:v>5.1282051000000002E-2</c:v>
                </c:pt>
                <c:pt idx="3160">
                  <c:v>-4.7559055000000003E-2</c:v>
                </c:pt>
                <c:pt idx="3161">
                  <c:v>-7.3732719000000002E-2</c:v>
                </c:pt>
                <c:pt idx="3162">
                  <c:v>7.6116505000000001E-2</c:v>
                </c:pt>
                <c:pt idx="3163">
                  <c:v>5.5677655999999999E-2</c:v>
                </c:pt>
                <c:pt idx="3164">
                  <c:v>-0.108291032</c:v>
                </c:pt>
                <c:pt idx="3165">
                  <c:v>-0.13852813899999999</c:v>
                </c:pt>
                <c:pt idx="3166">
                  <c:v>-0.17160493800000001</c:v>
                </c:pt>
                <c:pt idx="3167">
                  <c:v>-0.113829787</c:v>
                </c:pt>
                <c:pt idx="3168">
                  <c:v>-1.053075E-2</c:v>
                </c:pt>
                <c:pt idx="3169">
                  <c:v>9.1675448000000007E-2</c:v>
                </c:pt>
                <c:pt idx="3170">
                  <c:v>6.6257669000000005E-2</c:v>
                </c:pt>
                <c:pt idx="3171">
                  <c:v>0.11881188099999999</c:v>
                </c:pt>
                <c:pt idx="3172">
                  <c:v>0.198998748</c:v>
                </c:pt>
                <c:pt idx="3173">
                  <c:v>-1.7857142999999999E-2</c:v>
                </c:pt>
                <c:pt idx="3174">
                  <c:v>0.15879828300000001</c:v>
                </c:pt>
                <c:pt idx="3175">
                  <c:v>7.6449911999999995E-2</c:v>
                </c:pt>
                <c:pt idx="3176">
                  <c:v>8.8495575000000007E-2</c:v>
                </c:pt>
                <c:pt idx="3177">
                  <c:v>0.19094488200000001</c:v>
                </c:pt>
                <c:pt idx="3178">
                  <c:v>5.0125300000000001E-4</c:v>
                </c:pt>
                <c:pt idx="3179">
                  <c:v>2.2010269999999999E-3</c:v>
                </c:pt>
                <c:pt idx="3180">
                  <c:v>-7.8156313000000005E-2</c:v>
                </c:pt>
                <c:pt idx="3181">
                  <c:v>-0.2</c:v>
                </c:pt>
                <c:pt idx="3182">
                  <c:v>-1.2953368E-2</c:v>
                </c:pt>
                <c:pt idx="3183">
                  <c:v>-4.1111110999999999E-2</c:v>
                </c:pt>
                <c:pt idx="3184">
                  <c:v>4.9107142999999999E-2</c:v>
                </c:pt>
                <c:pt idx="3185">
                  <c:v>-0.11461318099999999</c:v>
                </c:pt>
                <c:pt idx="3186">
                  <c:v>2.4657533999999998E-2</c:v>
                </c:pt>
                <c:pt idx="3187">
                  <c:v>-1.4444444000000001E-2</c:v>
                </c:pt>
                <c:pt idx="3188">
                  <c:v>-3.8461538000000003E-2</c:v>
                </c:pt>
                <c:pt idx="3189">
                  <c:v>-0.11877394600000001</c:v>
                </c:pt>
                <c:pt idx="3190">
                  <c:v>6.2215477999999998E-2</c:v>
                </c:pt>
                <c:pt idx="3191">
                  <c:v>-2.8436019E-2</c:v>
                </c:pt>
                <c:pt idx="3192">
                  <c:v>-9.1513291999999996E-2</c:v>
                </c:pt>
                <c:pt idx="3193">
                  <c:v>-7.7192981999999993E-2</c:v>
                </c:pt>
                <c:pt idx="3194">
                  <c:v>0.375</c:v>
                </c:pt>
                <c:pt idx="3195">
                  <c:v>-2.4896266E-2</c:v>
                </c:pt>
                <c:pt idx="3196">
                  <c:v>0.134310134</c:v>
                </c:pt>
                <c:pt idx="3197">
                  <c:v>-8.9347078999999996E-2</c:v>
                </c:pt>
                <c:pt idx="3198">
                  <c:v>6.0068002000000002E-2</c:v>
                </c:pt>
                <c:pt idx="3199">
                  <c:v>-0.175121951</c:v>
                </c:pt>
                <c:pt idx="3200">
                  <c:v>5.8252427000000002E-2</c:v>
                </c:pt>
                <c:pt idx="3201">
                  <c:v>2.2988505999999999E-2</c:v>
                </c:pt>
                <c:pt idx="3202">
                  <c:v>1.4800200000000001E-3</c:v>
                </c:pt>
                <c:pt idx="3203">
                  <c:v>0.10361445800000001</c:v>
                </c:pt>
                <c:pt idx="3204">
                  <c:v>-5.8956915999999998E-2</c:v>
                </c:pt>
                <c:pt idx="3205">
                  <c:v>-4.5801527000000002E-2</c:v>
                </c:pt>
                <c:pt idx="3206">
                  <c:v>0.29830508500000003</c:v>
                </c:pt>
                <c:pt idx="3207">
                  <c:v>7.5652174000000003E-2</c:v>
                </c:pt>
                <c:pt idx="3208">
                  <c:v>-3.3716885000000002E-2</c:v>
                </c:pt>
                <c:pt idx="3209">
                  <c:v>0.26277372300000001</c:v>
                </c:pt>
                <c:pt idx="3210">
                  <c:v>4.6025104999999997E-2</c:v>
                </c:pt>
                <c:pt idx="3211">
                  <c:v>-5.8529622000000003E-2</c:v>
                </c:pt>
                <c:pt idx="3212">
                  <c:v>-0.201331115</c:v>
                </c:pt>
                <c:pt idx="3213">
                  <c:v>-1.2222222E-2</c:v>
                </c:pt>
                <c:pt idx="3214">
                  <c:v>-0.23647932099999999</c:v>
                </c:pt>
                <c:pt idx="3215">
                  <c:v>-0.16390179199999999</c:v>
                </c:pt>
                <c:pt idx="3216">
                  <c:v>-6.2240664000000001E-2</c:v>
                </c:pt>
                <c:pt idx="3217">
                  <c:v>-0.133793103</c:v>
                </c:pt>
                <c:pt idx="3218">
                  <c:v>-0.129930394</c:v>
                </c:pt>
                <c:pt idx="3219">
                  <c:v>1.3333332999999999E-2</c:v>
                </c:pt>
                <c:pt idx="3220">
                  <c:v>6.4615380000000002E-3</c:v>
                </c:pt>
                <c:pt idx="3221">
                  <c:v>-0.117647059</c:v>
                </c:pt>
                <c:pt idx="3222">
                  <c:v>0.104201681</c:v>
                </c:pt>
                <c:pt idx="3223">
                  <c:v>-3.9404549999999998E-3</c:v>
                </c:pt>
                <c:pt idx="3224">
                  <c:v>4.5703840000000003E-3</c:v>
                </c:pt>
                <c:pt idx="3225">
                  <c:v>0.155527795</c:v>
                </c:pt>
                <c:pt idx="3226">
                  <c:v>7.1479599999999996E-4</c:v>
                </c:pt>
                <c:pt idx="3227">
                  <c:v>1.8666667000000001E-2</c:v>
                </c:pt>
                <c:pt idx="3228">
                  <c:v>2.9713114999999998E-2</c:v>
                </c:pt>
                <c:pt idx="3229">
                  <c:v>0.108208955</c:v>
                </c:pt>
                <c:pt idx="3230">
                  <c:v>8.2648870999999999E-2</c:v>
                </c:pt>
                <c:pt idx="3231">
                  <c:v>-0.120521173</c:v>
                </c:pt>
                <c:pt idx="3232">
                  <c:v>-2.5369979999999999E-3</c:v>
                </c:pt>
                <c:pt idx="3233">
                  <c:v>2.5698324000000002E-2</c:v>
                </c:pt>
                <c:pt idx="3234">
                  <c:v>-0.25024728000000002</c:v>
                </c:pt>
                <c:pt idx="3235">
                  <c:v>0</c:v>
                </c:pt>
                <c:pt idx="3236">
                  <c:v>3.5615966999999998E-2</c:v>
                </c:pt>
                <c:pt idx="3237">
                  <c:v>-1.2987013E-2</c:v>
                </c:pt>
                <c:pt idx="3238">
                  <c:v>0.132773109</c:v>
                </c:pt>
                <c:pt idx="3239">
                  <c:v>0.106447921</c:v>
                </c:pt>
                <c:pt idx="3240">
                  <c:v>-9.1559371000000001E-2</c:v>
                </c:pt>
                <c:pt idx="3241">
                  <c:v>-1.3986014E-2</c:v>
                </c:pt>
                <c:pt idx="3242">
                  <c:v>3.2608696E-2</c:v>
                </c:pt>
                <c:pt idx="3243">
                  <c:v>-2.6322716999999999E-2</c:v>
                </c:pt>
                <c:pt idx="3244">
                  <c:v>0.129970902</c:v>
                </c:pt>
                <c:pt idx="3245">
                  <c:v>2.3255814E-2</c:v>
                </c:pt>
                <c:pt idx="3246">
                  <c:v>-2.6881720000000001E-2</c:v>
                </c:pt>
                <c:pt idx="3247">
                  <c:v>3.9534883999999999E-2</c:v>
                </c:pt>
                <c:pt idx="3248">
                  <c:v>0.111578947</c:v>
                </c:pt>
                <c:pt idx="3249">
                  <c:v>-5.6277055999999999E-2</c:v>
                </c:pt>
                <c:pt idx="3250">
                  <c:v>6.7098293000000003E-2</c:v>
                </c:pt>
                <c:pt idx="3251">
                  <c:v>0.10777988600000001</c:v>
                </c:pt>
                <c:pt idx="3252">
                  <c:v>6.4718162999999995E-2</c:v>
                </c:pt>
                <c:pt idx="3253">
                  <c:v>0.12371134</c:v>
                </c:pt>
                <c:pt idx="3254">
                  <c:v>-6.2003179999999998E-2</c:v>
                </c:pt>
                <c:pt idx="3255">
                  <c:v>-8.5185184999999997E-2</c:v>
                </c:pt>
                <c:pt idx="3256">
                  <c:v>-0.22686025400000001</c:v>
                </c:pt>
                <c:pt idx="3257">
                  <c:v>3.6122542000000001E-2</c:v>
                </c:pt>
                <c:pt idx="3258">
                  <c:v>0.12176165799999999</c:v>
                </c:pt>
                <c:pt idx="3259">
                  <c:v>-0.219047619</c:v>
                </c:pt>
                <c:pt idx="3260">
                  <c:v>2.7967479999999999E-2</c:v>
                </c:pt>
                <c:pt idx="3261">
                  <c:v>-2.4324324000000001E-2</c:v>
                </c:pt>
                <c:pt idx="3262">
                  <c:v>3.9930555999999999E-2</c:v>
                </c:pt>
                <c:pt idx="3263">
                  <c:v>2.7777777999999999E-2</c:v>
                </c:pt>
                <c:pt idx="3264">
                  <c:v>0.157142857</c:v>
                </c:pt>
                <c:pt idx="3265">
                  <c:v>-0.107365793</c:v>
                </c:pt>
                <c:pt idx="3266">
                  <c:v>3.4133333000000002E-2</c:v>
                </c:pt>
                <c:pt idx="3267">
                  <c:v>0.16582914600000001</c:v>
                </c:pt>
                <c:pt idx="3268">
                  <c:v>-0.32944162399999999</c:v>
                </c:pt>
                <c:pt idx="3269">
                  <c:v>-0.17989417999999999</c:v>
                </c:pt>
                <c:pt idx="3270">
                  <c:v>-0.177777778</c:v>
                </c:pt>
                <c:pt idx="3271">
                  <c:v>-0.04</c:v>
                </c:pt>
                <c:pt idx="3272">
                  <c:v>0.12597066400000001</c:v>
                </c:pt>
                <c:pt idx="3273">
                  <c:v>0.130404463</c:v>
                </c:pt>
                <c:pt idx="3274">
                  <c:v>0</c:v>
                </c:pt>
                <c:pt idx="3275">
                  <c:v>1.8890200999999999E-2</c:v>
                </c:pt>
                <c:pt idx="3276">
                  <c:v>-9.9616858000000003E-2</c:v>
                </c:pt>
                <c:pt idx="3277">
                  <c:v>-4.0511726999999997E-2</c:v>
                </c:pt>
                <c:pt idx="3278">
                  <c:v>-0.16518333900000001</c:v>
                </c:pt>
                <c:pt idx="3279">
                  <c:v>0.23933649300000001</c:v>
                </c:pt>
                <c:pt idx="3280">
                  <c:v>-0.143190661</c:v>
                </c:pt>
                <c:pt idx="3281">
                  <c:v>2.7586207000000001E-2</c:v>
                </c:pt>
                <c:pt idx="3282">
                  <c:v>-0.154267815</c:v>
                </c:pt>
                <c:pt idx="3283">
                  <c:v>-3.8251366000000002E-2</c:v>
                </c:pt>
                <c:pt idx="3284">
                  <c:v>-0.20754717</c:v>
                </c:pt>
                <c:pt idx="3285">
                  <c:v>-0.16766467099999999</c:v>
                </c:pt>
                <c:pt idx="3286">
                  <c:v>-5.6603774000000003E-2</c:v>
                </c:pt>
                <c:pt idx="3287">
                  <c:v>-0.105726872</c:v>
                </c:pt>
                <c:pt idx="3288">
                  <c:v>-5.7394473000000001E-2</c:v>
                </c:pt>
                <c:pt idx="3289">
                  <c:v>-1.6242156000000001E-2</c:v>
                </c:pt>
                <c:pt idx="3290">
                  <c:v>-5.1094891000000003E-2</c:v>
                </c:pt>
                <c:pt idx="3291">
                  <c:v>0.20603015099999999</c:v>
                </c:pt>
                <c:pt idx="3292">
                  <c:v>1.851852E-3</c:v>
                </c:pt>
                <c:pt idx="3293">
                  <c:v>-0.191290824</c:v>
                </c:pt>
                <c:pt idx="3294">
                  <c:v>-3.6661465999999997E-2</c:v>
                </c:pt>
                <c:pt idx="3295">
                  <c:v>0.119974874</c:v>
                </c:pt>
                <c:pt idx="3296">
                  <c:v>-0.14528301900000001</c:v>
                </c:pt>
                <c:pt idx="3297">
                  <c:v>0.105829285</c:v>
                </c:pt>
                <c:pt idx="3298">
                  <c:v>-5.5313859999999999E-2</c:v>
                </c:pt>
                <c:pt idx="3299">
                  <c:v>-0.29422066499999999</c:v>
                </c:pt>
                <c:pt idx="3300">
                  <c:v>1.2059369E-2</c:v>
                </c:pt>
                <c:pt idx="3301">
                  <c:v>-2.8697572000000001E-2</c:v>
                </c:pt>
                <c:pt idx="3302">
                  <c:v>0.22285714300000001</c:v>
                </c:pt>
                <c:pt idx="3303">
                  <c:v>-2.1606049999999999E-3</c:v>
                </c:pt>
                <c:pt idx="3304">
                  <c:v>1.2880562E-2</c:v>
                </c:pt>
                <c:pt idx="3305">
                  <c:v>8.4883720999999995E-2</c:v>
                </c:pt>
                <c:pt idx="3306">
                  <c:v>4.0000000000000001E-3</c:v>
                </c:pt>
                <c:pt idx="3307">
                  <c:v>3.4017972E-2</c:v>
                </c:pt>
                <c:pt idx="3308">
                  <c:v>-0.33598409499999998</c:v>
                </c:pt>
                <c:pt idx="3309">
                  <c:v>-2.5157230000000001E-3</c:v>
                </c:pt>
                <c:pt idx="3310">
                  <c:v>-8.2792208000000006E-2</c:v>
                </c:pt>
                <c:pt idx="3311">
                  <c:v>-0.14893617000000001</c:v>
                </c:pt>
                <c:pt idx="3312">
                  <c:v>0.116212339</c:v>
                </c:pt>
                <c:pt idx="3313">
                  <c:v>-0.11057692299999999</c:v>
                </c:pt>
                <c:pt idx="3314">
                  <c:v>0.25748503</c:v>
                </c:pt>
                <c:pt idx="3315">
                  <c:v>-4.3076923000000003E-2</c:v>
                </c:pt>
                <c:pt idx="3316">
                  <c:v>3.0726257E-2</c:v>
                </c:pt>
                <c:pt idx="3317">
                  <c:v>0</c:v>
                </c:pt>
                <c:pt idx="3318">
                  <c:v>-0.14906277900000001</c:v>
                </c:pt>
                <c:pt idx="3319">
                  <c:v>-4.7761194E-2</c:v>
                </c:pt>
                <c:pt idx="3320">
                  <c:v>2.7777777999999999E-2</c:v>
                </c:pt>
                <c:pt idx="3321">
                  <c:v>-0.19245282999999999</c:v>
                </c:pt>
                <c:pt idx="3322">
                  <c:v>4.8158640000000003E-2</c:v>
                </c:pt>
                <c:pt idx="3323">
                  <c:v>6.8376069999999999E-3</c:v>
                </c:pt>
                <c:pt idx="3324">
                  <c:v>2.5844929999999999E-2</c:v>
                </c:pt>
                <c:pt idx="3325">
                  <c:v>0.113636364</c:v>
                </c:pt>
                <c:pt idx="3326">
                  <c:v>0.113636364</c:v>
                </c:pt>
                <c:pt idx="3327">
                  <c:v>0.46666666699999998</c:v>
                </c:pt>
                <c:pt idx="3328">
                  <c:v>-0.21944444399999999</c:v>
                </c:pt>
                <c:pt idx="3329">
                  <c:v>-4.8625793E-2</c:v>
                </c:pt>
                <c:pt idx="3330">
                  <c:v>2.3425498999999999E-2</c:v>
                </c:pt>
                <c:pt idx="3331">
                  <c:v>0.15892857099999999</c:v>
                </c:pt>
                <c:pt idx="3332">
                  <c:v>3.3120510999999998E-2</c:v>
                </c:pt>
                <c:pt idx="3333">
                  <c:v>-0.29586426300000002</c:v>
                </c:pt>
                <c:pt idx="3334">
                  <c:v>1.3235294E-2</c:v>
                </c:pt>
                <c:pt idx="3335">
                  <c:v>-2.5618374999999999E-2</c:v>
                </c:pt>
                <c:pt idx="3336">
                  <c:v>2.8250634E-2</c:v>
                </c:pt>
                <c:pt idx="3337">
                  <c:v>-6.8582375000000001E-2</c:v>
                </c:pt>
                <c:pt idx="3338">
                  <c:v>2.3255814E-2</c:v>
                </c:pt>
                <c:pt idx="3339">
                  <c:v>-0.10604559</c:v>
                </c:pt>
                <c:pt idx="3340">
                  <c:v>0.13225499499999999</c:v>
                </c:pt>
                <c:pt idx="3341">
                  <c:v>9.0579699999999996E-4</c:v>
                </c:pt>
                <c:pt idx="3342">
                  <c:v>-0.1424</c:v>
                </c:pt>
                <c:pt idx="3343">
                  <c:v>6.3802082999999996E-2</c:v>
                </c:pt>
                <c:pt idx="3344">
                  <c:v>-5.7306589999999999E-3</c:v>
                </c:pt>
                <c:pt idx="3345">
                  <c:v>-6.2880325000000001E-2</c:v>
                </c:pt>
                <c:pt idx="3346">
                  <c:v>2.3809523999999999E-2</c:v>
                </c:pt>
                <c:pt idx="3347">
                  <c:v>-0.22752293600000001</c:v>
                </c:pt>
                <c:pt idx="3348">
                  <c:v>0.31387362600000002</c:v>
                </c:pt>
                <c:pt idx="3349">
                  <c:v>-0.199261993</c:v>
                </c:pt>
                <c:pt idx="3350">
                  <c:v>-0.13943355099999999</c:v>
                </c:pt>
                <c:pt idx="3351">
                  <c:v>0.47463768099999998</c:v>
                </c:pt>
                <c:pt idx="3352">
                  <c:v>0.43841642199999997</c:v>
                </c:pt>
                <c:pt idx="3353">
                  <c:v>-1.2237761999999999E-2</c:v>
                </c:pt>
                <c:pt idx="3354">
                  <c:v>-0.10086004699999999</c:v>
                </c:pt>
                <c:pt idx="3355">
                  <c:v>-0.11857142900000001</c:v>
                </c:pt>
                <c:pt idx="3356">
                  <c:v>0</c:v>
                </c:pt>
                <c:pt idx="3357">
                  <c:v>-0.190839695</c:v>
                </c:pt>
                <c:pt idx="3358">
                  <c:v>6.8965517000000004E-2</c:v>
                </c:pt>
                <c:pt idx="3359">
                  <c:v>6.4516129000000005E-2</c:v>
                </c:pt>
                <c:pt idx="3360">
                  <c:v>-0.150561798</c:v>
                </c:pt>
                <c:pt idx="3361">
                  <c:v>6.4638783000000005E-2</c:v>
                </c:pt>
                <c:pt idx="3362">
                  <c:v>-2.6274510000000001E-2</c:v>
                </c:pt>
                <c:pt idx="3363">
                  <c:v>5.2847040999999997E-2</c:v>
                </c:pt>
                <c:pt idx="3364">
                  <c:v>-4.7619047999999997E-2</c:v>
                </c:pt>
                <c:pt idx="3365">
                  <c:v>6.7796600000000001E-4</c:v>
                </c:pt>
                <c:pt idx="3366">
                  <c:v>6.7484663E-2</c:v>
                </c:pt>
                <c:pt idx="3367">
                  <c:v>-0.476692913</c:v>
                </c:pt>
                <c:pt idx="3368">
                  <c:v>-8.9320388000000001E-2</c:v>
                </c:pt>
                <c:pt idx="3369">
                  <c:v>-5.9235668999999998E-2</c:v>
                </c:pt>
                <c:pt idx="3370">
                  <c:v>0.115044248</c:v>
                </c:pt>
                <c:pt idx="3371">
                  <c:v>4.3678161E-2</c:v>
                </c:pt>
                <c:pt idx="3372">
                  <c:v>0.21256038599999999</c:v>
                </c:pt>
                <c:pt idx="3373">
                  <c:v>-4.5138889000000001E-2</c:v>
                </c:pt>
                <c:pt idx="3374">
                  <c:v>3.9215686E-2</c:v>
                </c:pt>
                <c:pt idx="3375">
                  <c:v>-1.6713091999999999E-2</c:v>
                </c:pt>
                <c:pt idx="3376">
                  <c:v>-2.9246344000000001E-2</c:v>
                </c:pt>
                <c:pt idx="3377">
                  <c:v>3.2597622999999999E-2</c:v>
                </c:pt>
                <c:pt idx="3378">
                  <c:v>2.4287223E-2</c:v>
                </c:pt>
                <c:pt idx="3379">
                  <c:v>-2.6435475E-2</c:v>
                </c:pt>
                <c:pt idx="3380">
                  <c:v>3.2703116999999997E-2</c:v>
                </c:pt>
                <c:pt idx="3381">
                  <c:v>-5.3191489000000002E-2</c:v>
                </c:pt>
                <c:pt idx="3382">
                  <c:v>-0.113636364</c:v>
                </c:pt>
                <c:pt idx="3383">
                  <c:v>-5.8823528999999999E-2</c:v>
                </c:pt>
                <c:pt idx="3384">
                  <c:v>-9.0909090999999997E-2</c:v>
                </c:pt>
                <c:pt idx="3385">
                  <c:v>-4.2720764000000001E-2</c:v>
                </c:pt>
                <c:pt idx="3386">
                  <c:v>2.7885863E-2</c:v>
                </c:pt>
                <c:pt idx="3387">
                  <c:v>-0.13402061900000001</c:v>
                </c:pt>
                <c:pt idx="3388">
                  <c:v>9.4594595000000004E-2</c:v>
                </c:pt>
                <c:pt idx="3389">
                  <c:v>-1.0590014999999999E-2</c:v>
                </c:pt>
                <c:pt idx="3390">
                  <c:v>0.13702239799999999</c:v>
                </c:pt>
                <c:pt idx="3391">
                  <c:v>-5.4945050000000002E-3</c:v>
                </c:pt>
                <c:pt idx="3392">
                  <c:v>-0.21925133699999999</c:v>
                </c:pt>
                <c:pt idx="3393">
                  <c:v>5.6296296000000003E-2</c:v>
                </c:pt>
                <c:pt idx="3394">
                  <c:v>0.77</c:v>
                </c:pt>
                <c:pt idx="3395">
                  <c:v>3.6585366000000001E-2</c:v>
                </c:pt>
                <c:pt idx="3396">
                  <c:v>4.2813456E-2</c:v>
                </c:pt>
                <c:pt idx="3397">
                  <c:v>2.2503516000000001E-2</c:v>
                </c:pt>
                <c:pt idx="3398">
                  <c:v>7.1289442999999994E-2</c:v>
                </c:pt>
                <c:pt idx="3399">
                  <c:v>-0.12585969699999999</c:v>
                </c:pt>
                <c:pt idx="3400">
                  <c:v>0.19609438600000001</c:v>
                </c:pt>
                <c:pt idx="3401">
                  <c:v>-1.6308567999999999E-2</c:v>
                </c:pt>
                <c:pt idx="3402">
                  <c:v>-5.7116953999999998E-2</c:v>
                </c:pt>
                <c:pt idx="3403">
                  <c:v>1.1398718E-2</c:v>
                </c:pt>
                <c:pt idx="3404">
                  <c:v>-2.1408626E-2</c:v>
                </c:pt>
                <c:pt idx="3405">
                  <c:v>1.9428570999999999E-2</c:v>
                </c:pt>
                <c:pt idx="3406">
                  <c:v>-5.9024807999999998E-2</c:v>
                </c:pt>
                <c:pt idx="3407">
                  <c:v>-5.5515501000000002E-2</c:v>
                </c:pt>
                <c:pt idx="3408">
                  <c:v>-0.14641744500000001</c:v>
                </c:pt>
                <c:pt idx="3409">
                  <c:v>0.29658385100000001</c:v>
                </c:pt>
                <c:pt idx="3410">
                  <c:v>6.2215477999999998E-2</c:v>
                </c:pt>
                <c:pt idx="3411">
                  <c:v>1.8010963000000001E-2</c:v>
                </c:pt>
                <c:pt idx="3412">
                  <c:v>5.5248600000000004E-4</c:v>
                </c:pt>
                <c:pt idx="3413">
                  <c:v>0.179673321</c:v>
                </c:pt>
                <c:pt idx="3414">
                  <c:v>0.114166667</c:v>
                </c:pt>
                <c:pt idx="3415">
                  <c:v>-7.2356215000000002E-2</c:v>
                </c:pt>
                <c:pt idx="3416">
                  <c:v>8.4067797E-2</c:v>
                </c:pt>
                <c:pt idx="3417">
                  <c:v>1.3043478000000001E-2</c:v>
                </c:pt>
                <c:pt idx="3418">
                  <c:v>0.136075949</c:v>
                </c:pt>
                <c:pt idx="3419">
                  <c:v>1.5306122E-2</c:v>
                </c:pt>
                <c:pt idx="3420">
                  <c:v>0.219758065</c:v>
                </c:pt>
                <c:pt idx="3421">
                  <c:v>-0.20304761900000001</c:v>
                </c:pt>
                <c:pt idx="3422">
                  <c:v>0.18461538499999999</c:v>
                </c:pt>
                <c:pt idx="3423">
                  <c:v>-0.138461538</c:v>
                </c:pt>
                <c:pt idx="3424">
                  <c:v>3.2608696E-2</c:v>
                </c:pt>
                <c:pt idx="3425">
                  <c:v>-5.3452116000000001E-2</c:v>
                </c:pt>
                <c:pt idx="3426">
                  <c:v>7.3873874000000006E-2</c:v>
                </c:pt>
                <c:pt idx="3427">
                  <c:v>-2.9629630000000001E-2</c:v>
                </c:pt>
                <c:pt idx="3428">
                  <c:v>8.0254776999999999E-2</c:v>
                </c:pt>
                <c:pt idx="3429">
                  <c:v>-4.3435821999999999E-2</c:v>
                </c:pt>
                <c:pt idx="3430">
                  <c:v>0.02</c:v>
                </c:pt>
                <c:pt idx="3431">
                  <c:v>4.7407406999999999E-2</c:v>
                </c:pt>
                <c:pt idx="3432">
                  <c:v>-3.3415842000000001E-2</c:v>
                </c:pt>
                <c:pt idx="3433">
                  <c:v>4.5689313000000002E-2</c:v>
                </c:pt>
                <c:pt idx="3434">
                  <c:v>0.174033149</c:v>
                </c:pt>
                <c:pt idx="3435">
                  <c:v>-8.7755102000000001E-2</c:v>
                </c:pt>
                <c:pt idx="3436">
                  <c:v>-0.15411140600000001</c:v>
                </c:pt>
                <c:pt idx="3437">
                  <c:v>2.6666667000000002E-2</c:v>
                </c:pt>
                <c:pt idx="3438">
                  <c:v>3.2206118999999998E-2</c:v>
                </c:pt>
                <c:pt idx="3439">
                  <c:v>-6.1583578E-2</c:v>
                </c:pt>
                <c:pt idx="3440">
                  <c:v>-0.50519750500000005</c:v>
                </c:pt>
                <c:pt idx="3441">
                  <c:v>2.0408163E-2</c:v>
                </c:pt>
                <c:pt idx="3442">
                  <c:v>-0.01</c:v>
                </c:pt>
                <c:pt idx="3443">
                  <c:v>-0.19780219800000001</c:v>
                </c:pt>
                <c:pt idx="3444">
                  <c:v>4.1493776000000003E-2</c:v>
                </c:pt>
                <c:pt idx="3445">
                  <c:v>7.6294279999999997E-3</c:v>
                </c:pt>
                <c:pt idx="3446">
                  <c:v>-7.2966507E-2</c:v>
                </c:pt>
                <c:pt idx="3447">
                  <c:v>-3.2352941000000003E-2</c:v>
                </c:pt>
                <c:pt idx="3448">
                  <c:v>-4.6067416E-2</c:v>
                </c:pt>
                <c:pt idx="3449">
                  <c:v>-2.1585903E-2</c:v>
                </c:pt>
                <c:pt idx="3450">
                  <c:v>0.25050586800000002</c:v>
                </c:pt>
                <c:pt idx="3451">
                  <c:v>9.0032154000000003E-2</c:v>
                </c:pt>
                <c:pt idx="3452">
                  <c:v>-0.10970464100000001</c:v>
                </c:pt>
                <c:pt idx="3453">
                  <c:v>-3.0303030000000002E-2</c:v>
                </c:pt>
                <c:pt idx="3454">
                  <c:v>5.5095540999999998E-2</c:v>
                </c:pt>
                <c:pt idx="3455">
                  <c:v>8.8328079999999993E-3</c:v>
                </c:pt>
                <c:pt idx="3456">
                  <c:v>-3.3333333E-2</c:v>
                </c:pt>
                <c:pt idx="3457">
                  <c:v>2.7207207000000001E-2</c:v>
                </c:pt>
                <c:pt idx="3458">
                  <c:v>-2.4691358E-2</c:v>
                </c:pt>
                <c:pt idx="3459">
                  <c:v>1.2048193E-2</c:v>
                </c:pt>
                <c:pt idx="3460">
                  <c:v>9.1579750000000005E-3</c:v>
                </c:pt>
                <c:pt idx="3461">
                  <c:v>6.4257027999999994E-2</c:v>
                </c:pt>
                <c:pt idx="3462">
                  <c:v>2.3255814E-2</c:v>
                </c:pt>
                <c:pt idx="3463">
                  <c:v>0.141518276</c:v>
                </c:pt>
                <c:pt idx="3464">
                  <c:v>-0.212098009</c:v>
                </c:pt>
                <c:pt idx="3465">
                  <c:v>0.101815824</c:v>
                </c:pt>
                <c:pt idx="3466">
                  <c:v>8.4031936000000002E-2</c:v>
                </c:pt>
                <c:pt idx="3467">
                  <c:v>-0.20792079199999999</c:v>
                </c:pt>
                <c:pt idx="3468">
                  <c:v>-0.114114114</c:v>
                </c:pt>
                <c:pt idx="3469">
                  <c:v>8.3085464999999997E-2</c:v>
                </c:pt>
                <c:pt idx="3470">
                  <c:v>-1.8662520000000001E-3</c:v>
                </c:pt>
                <c:pt idx="3471">
                  <c:v>-0.1</c:v>
                </c:pt>
                <c:pt idx="3472">
                  <c:v>-6.1965812000000002E-2</c:v>
                </c:pt>
                <c:pt idx="3473">
                  <c:v>0.25502007999999998</c:v>
                </c:pt>
                <c:pt idx="3474">
                  <c:v>-5.5187599999999997E-4</c:v>
                </c:pt>
                <c:pt idx="3475">
                  <c:v>7.6666666999999994E-2</c:v>
                </c:pt>
                <c:pt idx="3476">
                  <c:v>0.198701299</c:v>
                </c:pt>
                <c:pt idx="3477">
                  <c:v>7.1609632000000006E-2</c:v>
                </c:pt>
                <c:pt idx="3478">
                  <c:v>-1.8969219999999998E-2</c:v>
                </c:pt>
                <c:pt idx="3479">
                  <c:v>-3.8181817999999999E-2</c:v>
                </c:pt>
                <c:pt idx="3480">
                  <c:v>1.0864431000000001E-2</c:v>
                </c:pt>
                <c:pt idx="3481">
                  <c:v>8.8888888999999999E-2</c:v>
                </c:pt>
                <c:pt idx="3482">
                  <c:v>-2.5128205000000001E-2</c:v>
                </c:pt>
                <c:pt idx="3483">
                  <c:v>-5.8479530000000004E-3</c:v>
                </c:pt>
                <c:pt idx="3484">
                  <c:v>0.27860696499999998</c:v>
                </c:pt>
                <c:pt idx="3485">
                  <c:v>0.19131161199999999</c:v>
                </c:pt>
                <c:pt idx="3486">
                  <c:v>0.205761317</c:v>
                </c:pt>
                <c:pt idx="3487">
                  <c:v>1.6991818999999998E-2</c:v>
                </c:pt>
                <c:pt idx="3488">
                  <c:v>0.201051655</c:v>
                </c:pt>
                <c:pt idx="3489">
                  <c:v>0.15525114200000001</c:v>
                </c:pt>
                <c:pt idx="3490">
                  <c:v>7.6321467000000004E-2</c:v>
                </c:pt>
                <c:pt idx="3491">
                  <c:v>0</c:v>
                </c:pt>
                <c:pt idx="3492">
                  <c:v>7.8171090999999998E-2</c:v>
                </c:pt>
                <c:pt idx="3493">
                  <c:v>0.19095143000000001</c:v>
                </c:pt>
                <c:pt idx="3494">
                  <c:v>0.12607802900000001</c:v>
                </c:pt>
                <c:pt idx="3495">
                  <c:v>4.9037865E-2</c:v>
                </c:pt>
                <c:pt idx="3496">
                  <c:v>0.23511293599999999</c:v>
                </c:pt>
                <c:pt idx="3497">
                  <c:v>8.0872914000000004E-2</c:v>
                </c:pt>
                <c:pt idx="3498">
                  <c:v>3.1668697000000003E-2</c:v>
                </c:pt>
                <c:pt idx="3499">
                  <c:v>-2.5749260999999999E-2</c:v>
                </c:pt>
                <c:pt idx="3500">
                  <c:v>7.6666666999999994E-2</c:v>
                </c:pt>
                <c:pt idx="3501">
                  <c:v>3.3670034000000001E-2</c:v>
                </c:pt>
                <c:pt idx="3502">
                  <c:v>4.0658517999999998E-2</c:v>
                </c:pt>
                <c:pt idx="3503">
                  <c:v>9.5367847000000006E-2</c:v>
                </c:pt>
                <c:pt idx="3504">
                  <c:v>-0.182178218</c:v>
                </c:pt>
                <c:pt idx="3505">
                  <c:v>2.2768341000000001E-2</c:v>
                </c:pt>
                <c:pt idx="3506">
                  <c:v>-0.120090634</c:v>
                </c:pt>
                <c:pt idx="3507">
                  <c:v>-6.2825130000000007E-2</c:v>
                </c:pt>
                <c:pt idx="3508">
                  <c:v>-5.1647977999999997E-2</c:v>
                </c:pt>
                <c:pt idx="3509">
                  <c:v>5.1329622999999998E-2</c:v>
                </c:pt>
                <c:pt idx="3510">
                  <c:v>0.41987577599999998</c:v>
                </c:pt>
                <c:pt idx="3511">
                  <c:v>-6.1253560999999998E-2</c:v>
                </c:pt>
                <c:pt idx="3512">
                  <c:v>-2.487562E-3</c:v>
                </c:pt>
                <c:pt idx="3513">
                  <c:v>0.171354167</c:v>
                </c:pt>
                <c:pt idx="3514">
                  <c:v>-0.16725768299999999</c:v>
                </c:pt>
                <c:pt idx="3515">
                  <c:v>-6.7567570000000004E-3</c:v>
                </c:pt>
                <c:pt idx="3516">
                  <c:v>0</c:v>
                </c:pt>
                <c:pt idx="3517">
                  <c:v>0.108094262</c:v>
                </c:pt>
                <c:pt idx="3518">
                  <c:v>1.0416666999999999E-2</c:v>
                </c:pt>
                <c:pt idx="3519">
                  <c:v>0.16241299300000001</c:v>
                </c:pt>
                <c:pt idx="3520">
                  <c:v>0.20359281400000001</c:v>
                </c:pt>
                <c:pt idx="3521">
                  <c:v>-4.8896582000000001E-2</c:v>
                </c:pt>
                <c:pt idx="3522">
                  <c:v>3.0630630999999998E-2</c:v>
                </c:pt>
                <c:pt idx="3523">
                  <c:v>0.19118644100000001</c:v>
                </c:pt>
                <c:pt idx="3524">
                  <c:v>0.18563122900000001</c:v>
                </c:pt>
                <c:pt idx="3525">
                  <c:v>-2.9702969999999999E-2</c:v>
                </c:pt>
                <c:pt idx="3526">
                  <c:v>-7.4576271E-2</c:v>
                </c:pt>
                <c:pt idx="3527">
                  <c:v>5.9574467999999998E-2</c:v>
                </c:pt>
                <c:pt idx="3528">
                  <c:v>0.153076923</c:v>
                </c:pt>
                <c:pt idx="3529">
                  <c:v>2.3348898999999999E-2</c:v>
                </c:pt>
                <c:pt idx="3530">
                  <c:v>0.41415313199999998</c:v>
                </c:pt>
                <c:pt idx="3531">
                  <c:v>-3.297066E-3</c:v>
                </c:pt>
                <c:pt idx="3532">
                  <c:v>-0.14035087700000001</c:v>
                </c:pt>
                <c:pt idx="3533">
                  <c:v>0.13138686099999999</c:v>
                </c:pt>
                <c:pt idx="3534">
                  <c:v>2.368265E-3</c:v>
                </c:pt>
                <c:pt idx="3535">
                  <c:v>0.118570394</c:v>
                </c:pt>
                <c:pt idx="3536">
                  <c:v>0.391061453</c:v>
                </c:pt>
                <c:pt idx="3537">
                  <c:v>-2.1283861000000001E-2</c:v>
                </c:pt>
                <c:pt idx="3538">
                  <c:v>3.0534351000000001E-2</c:v>
                </c:pt>
                <c:pt idx="3539">
                  <c:v>8.5067873000000002E-2</c:v>
                </c:pt>
                <c:pt idx="3540">
                  <c:v>4.3024772000000003E-2</c:v>
                </c:pt>
                <c:pt idx="3541">
                  <c:v>5.4594271999999999E-2</c:v>
                </c:pt>
                <c:pt idx="3542">
                  <c:v>-1.6E-2</c:v>
                </c:pt>
                <c:pt idx="3543">
                  <c:v>2.9600000000000001E-2</c:v>
                </c:pt>
                <c:pt idx="3544">
                  <c:v>-9.6385540000000006E-3</c:v>
                </c:pt>
                <c:pt idx="3545">
                  <c:v>0.12586719499999999</c:v>
                </c:pt>
                <c:pt idx="3546">
                  <c:v>-1.1722968E-2</c:v>
                </c:pt>
                <c:pt idx="3547">
                  <c:v>1.2506797E-2</c:v>
                </c:pt>
                <c:pt idx="3548">
                  <c:v>-6.3197026000000003E-2</c:v>
                </c:pt>
                <c:pt idx="3549">
                  <c:v>-4.6835839999999997E-2</c:v>
                </c:pt>
                <c:pt idx="3550">
                  <c:v>0.30365853700000001</c:v>
                </c:pt>
                <c:pt idx="3551">
                  <c:v>1.4482515E-2</c:v>
                </c:pt>
                <c:pt idx="3552">
                  <c:v>0.245454545</c:v>
                </c:pt>
                <c:pt idx="3553">
                  <c:v>-4.2451419999999997E-2</c:v>
                </c:pt>
                <c:pt idx="3554">
                  <c:v>-5.2995392000000002E-2</c:v>
                </c:pt>
                <c:pt idx="3555">
                  <c:v>-4.1015625E-2</c:v>
                </c:pt>
                <c:pt idx="3556">
                  <c:v>1.2605042E-2</c:v>
                </c:pt>
                <c:pt idx="3557">
                  <c:v>-6.1337554000000002E-2</c:v>
                </c:pt>
                <c:pt idx="3558">
                  <c:v>0.17045454500000001</c:v>
                </c:pt>
                <c:pt idx="3559">
                  <c:v>1.8133333000000001E-2</c:v>
                </c:pt>
                <c:pt idx="3560">
                  <c:v>0.11185682299999999</c:v>
                </c:pt>
                <c:pt idx="3561">
                  <c:v>7.4565415999999995E-2</c:v>
                </c:pt>
                <c:pt idx="3562">
                  <c:v>1.4423076999999999E-2</c:v>
                </c:pt>
                <c:pt idx="3563">
                  <c:v>-0.05</c:v>
                </c:pt>
                <c:pt idx="3564">
                  <c:v>-0.11275415900000001</c:v>
                </c:pt>
                <c:pt idx="3565">
                  <c:v>-2.8169010000000001E-3</c:v>
                </c:pt>
                <c:pt idx="3566">
                  <c:v>0.1360799</c:v>
                </c:pt>
                <c:pt idx="3567">
                  <c:v>0.175988069</c:v>
                </c:pt>
                <c:pt idx="3568">
                  <c:v>0.03</c:v>
                </c:pt>
                <c:pt idx="3569">
                  <c:v>-6.1036789000000001E-2</c:v>
                </c:pt>
                <c:pt idx="3570">
                  <c:v>-8.8105730000000004E-3</c:v>
                </c:pt>
                <c:pt idx="3571">
                  <c:v>1.2722646000000001E-2</c:v>
                </c:pt>
                <c:pt idx="3572">
                  <c:v>-1.8970190000000001E-2</c:v>
                </c:pt>
                <c:pt idx="3573">
                  <c:v>8.7548637999999998E-2</c:v>
                </c:pt>
                <c:pt idx="3574">
                  <c:v>-1.866922E-2</c:v>
                </c:pt>
                <c:pt idx="3575">
                  <c:v>0.109931293</c:v>
                </c:pt>
                <c:pt idx="3576">
                  <c:v>0.16492146599999999</c:v>
                </c:pt>
                <c:pt idx="3577">
                  <c:v>9.4995758999999999E-2</c:v>
                </c:pt>
                <c:pt idx="3578">
                  <c:v>0.16346153799999999</c:v>
                </c:pt>
                <c:pt idx="3579">
                  <c:v>3.125E-2</c:v>
                </c:pt>
                <c:pt idx="3580">
                  <c:v>9.4029850999999998E-2</c:v>
                </c:pt>
                <c:pt idx="3581">
                  <c:v>7.6223473E-2</c:v>
                </c:pt>
                <c:pt idx="3582">
                  <c:v>0.106995885</c:v>
                </c:pt>
                <c:pt idx="3583">
                  <c:v>0.114754098</c:v>
                </c:pt>
                <c:pt idx="3584">
                  <c:v>2.2783370000000001E-3</c:v>
                </c:pt>
                <c:pt idx="3585">
                  <c:v>-2.3375409E-2</c:v>
                </c:pt>
                <c:pt idx="3586">
                  <c:v>0.105263158</c:v>
                </c:pt>
                <c:pt idx="3587">
                  <c:v>0.125815714</c:v>
                </c:pt>
                <c:pt idx="3588">
                  <c:v>0.161608685</c:v>
                </c:pt>
                <c:pt idx="3589">
                  <c:v>0.38747099800000001</c:v>
                </c:pt>
                <c:pt idx="3590">
                  <c:v>3.8759689999999999E-3</c:v>
                </c:pt>
                <c:pt idx="3591">
                  <c:v>-3.1693078E-2</c:v>
                </c:pt>
                <c:pt idx="3592">
                  <c:v>8.6902549999999992E-3</c:v>
                </c:pt>
                <c:pt idx="3593">
                  <c:v>9.8976109000000007E-2</c:v>
                </c:pt>
                <c:pt idx="3594">
                  <c:v>0.215469613</c:v>
                </c:pt>
                <c:pt idx="3595">
                  <c:v>3.1319910999999999E-2</c:v>
                </c:pt>
                <c:pt idx="3596">
                  <c:v>5.7821782000000002E-2</c:v>
                </c:pt>
                <c:pt idx="3597">
                  <c:v>4.5908183999999998E-2</c:v>
                </c:pt>
                <c:pt idx="3598">
                  <c:v>0.221864952</c:v>
                </c:pt>
                <c:pt idx="3599">
                  <c:v>3.3333333E-2</c:v>
                </c:pt>
                <c:pt idx="3600">
                  <c:v>0.6</c:v>
                </c:pt>
                <c:pt idx="3601">
                  <c:v>9.0909090999999997E-2</c:v>
                </c:pt>
                <c:pt idx="3602">
                  <c:v>-2.0749279999999998E-2</c:v>
                </c:pt>
                <c:pt idx="3603">
                  <c:v>4.2442292999999999E-2</c:v>
                </c:pt>
                <c:pt idx="3604">
                  <c:v>4.9180329999999996E-3</c:v>
                </c:pt>
                <c:pt idx="3605">
                  <c:v>0.13895216399999999</c:v>
                </c:pt>
                <c:pt idx="3606">
                  <c:v>3.9660056999999999E-2</c:v>
                </c:pt>
                <c:pt idx="3607">
                  <c:v>4.1731065999999997E-2</c:v>
                </c:pt>
                <c:pt idx="3608">
                  <c:v>-0.124189064</c:v>
                </c:pt>
                <c:pt idx="3609">
                  <c:v>3.6024845E-2</c:v>
                </c:pt>
                <c:pt idx="3610">
                  <c:v>9.5761381000000007E-2</c:v>
                </c:pt>
                <c:pt idx="3611">
                  <c:v>-6.1014262999999999E-2</c:v>
                </c:pt>
                <c:pt idx="3612">
                  <c:v>-9.5999999999999992E-3</c:v>
                </c:pt>
                <c:pt idx="3613">
                  <c:v>-3.6602701000000001E-2</c:v>
                </c:pt>
                <c:pt idx="3614">
                  <c:v>2.6315788999999999E-2</c:v>
                </c:pt>
                <c:pt idx="3615">
                  <c:v>2.377261E-2</c:v>
                </c:pt>
                <c:pt idx="3616">
                  <c:v>-9.8765432E-2</c:v>
                </c:pt>
                <c:pt idx="3617">
                  <c:v>0.76344086</c:v>
                </c:pt>
                <c:pt idx="3618">
                  <c:v>-2.1757321999999999E-2</c:v>
                </c:pt>
                <c:pt idx="3619">
                  <c:v>5.6818179999999999E-3</c:v>
                </c:pt>
                <c:pt idx="3620">
                  <c:v>4.7999999999999996E-3</c:v>
                </c:pt>
                <c:pt idx="3621">
                  <c:v>1.6216215999999999E-2</c:v>
                </c:pt>
                <c:pt idx="3622">
                  <c:v>0.35536779299999999</c:v>
                </c:pt>
                <c:pt idx="3623">
                  <c:v>2.8493893999999999E-2</c:v>
                </c:pt>
                <c:pt idx="3624">
                  <c:v>1.9333333000000001E-2</c:v>
                </c:pt>
                <c:pt idx="3625">
                  <c:v>0.18401936999999999</c:v>
                </c:pt>
                <c:pt idx="3626">
                  <c:v>0.15239477500000001</c:v>
                </c:pt>
                <c:pt idx="3627">
                  <c:v>-0.19856459300000001</c:v>
                </c:pt>
                <c:pt idx="3628">
                  <c:v>-2.2349936000000001E-2</c:v>
                </c:pt>
                <c:pt idx="3629">
                  <c:v>3.1410255999999998E-2</c:v>
                </c:pt>
                <c:pt idx="3630">
                  <c:v>0.17924528300000001</c:v>
                </c:pt>
                <c:pt idx="3631">
                  <c:v>3.3642691000000002E-2</c:v>
                </c:pt>
                <c:pt idx="3632">
                  <c:v>-5.0492611E-2</c:v>
                </c:pt>
                <c:pt idx="3633">
                  <c:v>3.0379746999999999E-2</c:v>
                </c:pt>
                <c:pt idx="3634">
                  <c:v>2.3465000000000001E-3</c:v>
                </c:pt>
                <c:pt idx="3635">
                  <c:v>1.9855596E-2</c:v>
                </c:pt>
                <c:pt idx="3636">
                  <c:v>8.5470100000000003E-4</c:v>
                </c:pt>
                <c:pt idx="3637">
                  <c:v>5.5868784999999997E-2</c:v>
                </c:pt>
                <c:pt idx="3638">
                  <c:v>-8.1967210000000006E-3</c:v>
                </c:pt>
                <c:pt idx="3639">
                  <c:v>0.104242424</c:v>
                </c:pt>
                <c:pt idx="3640">
                  <c:v>0.107692308</c:v>
                </c:pt>
                <c:pt idx="3641">
                  <c:v>0.45229681999999999</c:v>
                </c:pt>
                <c:pt idx="3642">
                  <c:v>-1.9830028E-2</c:v>
                </c:pt>
                <c:pt idx="3643">
                  <c:v>7.2100312999999999E-2</c:v>
                </c:pt>
                <c:pt idx="3644">
                  <c:v>4.9037865E-2</c:v>
                </c:pt>
                <c:pt idx="3645">
                  <c:v>3.9603960000000001E-2</c:v>
                </c:pt>
                <c:pt idx="3646">
                  <c:v>9.7646646000000004E-2</c:v>
                </c:pt>
                <c:pt idx="3647">
                  <c:v>1.9078946999999999E-2</c:v>
                </c:pt>
                <c:pt idx="3648">
                  <c:v>-6.9238578999999995E-2</c:v>
                </c:pt>
                <c:pt idx="3649">
                  <c:v>8.9743589999999998E-2</c:v>
                </c:pt>
                <c:pt idx="3650">
                  <c:v>5.5555559999999997E-3</c:v>
                </c:pt>
                <c:pt idx="3651">
                  <c:v>-6.8901303999999997E-2</c:v>
                </c:pt>
                <c:pt idx="3652">
                  <c:v>-7.3989759999999998E-3</c:v>
                </c:pt>
                <c:pt idx="3653">
                  <c:v>-1.150748E-3</c:v>
                </c:pt>
                <c:pt idx="3654">
                  <c:v>-7.5471700000000002E-4</c:v>
                </c:pt>
                <c:pt idx="3655">
                  <c:v>9.0476189999999998E-2</c:v>
                </c:pt>
                <c:pt idx="3656">
                  <c:v>5.6778048999999997E-2</c:v>
                </c:pt>
                <c:pt idx="3657">
                  <c:v>-2.7929901E-2</c:v>
                </c:pt>
                <c:pt idx="3658">
                  <c:v>-5.1706307999999999E-2</c:v>
                </c:pt>
                <c:pt idx="3659">
                  <c:v>-4.1176470999999999E-2</c:v>
                </c:pt>
                <c:pt idx="3660">
                  <c:v>6.5168538999999998E-2</c:v>
                </c:pt>
                <c:pt idx="3661">
                  <c:v>-5.5E-2</c:v>
                </c:pt>
                <c:pt idx="3662">
                  <c:v>-0.45793717699999997</c:v>
                </c:pt>
                <c:pt idx="3663">
                  <c:v>-4.0476190000000002E-2</c:v>
                </c:pt>
                <c:pt idx="3664">
                  <c:v>5.2502051000000001E-2</c:v>
                </c:pt>
                <c:pt idx="3665">
                  <c:v>1.4414409999999999E-3</c:v>
                </c:pt>
                <c:pt idx="3666">
                  <c:v>1.6483516E-2</c:v>
                </c:pt>
                <c:pt idx="3667">
                  <c:v>-0.111222445</c:v>
                </c:pt>
                <c:pt idx="3668">
                  <c:v>0.115287429</c:v>
                </c:pt>
                <c:pt idx="3669">
                  <c:v>-5.0612245E-2</c:v>
                </c:pt>
                <c:pt idx="3670">
                  <c:v>-1.7142857000000001E-2</c:v>
                </c:pt>
                <c:pt idx="3671">
                  <c:v>1.4672686000000001E-2</c:v>
                </c:pt>
                <c:pt idx="3672">
                  <c:v>-4.9631120000000001E-2</c:v>
                </c:pt>
                <c:pt idx="3673">
                  <c:v>9.7560975999999994E-2</c:v>
                </c:pt>
                <c:pt idx="3674">
                  <c:v>5.8988763999999999E-2</c:v>
                </c:pt>
                <c:pt idx="3675">
                  <c:v>-1.2195121999999999E-2</c:v>
                </c:pt>
                <c:pt idx="3676">
                  <c:v>7.5789473999999996E-2</c:v>
                </c:pt>
                <c:pt idx="3677">
                  <c:v>5.3846154E-2</c:v>
                </c:pt>
                <c:pt idx="3678">
                  <c:v>-3.5322450999999998E-2</c:v>
                </c:pt>
                <c:pt idx="3679">
                  <c:v>0.31485084299999999</c:v>
                </c:pt>
                <c:pt idx="3680">
                  <c:v>6.3604240000000006E-2</c:v>
                </c:pt>
                <c:pt idx="3681">
                  <c:v>0.13577697499999999</c:v>
                </c:pt>
                <c:pt idx="3682">
                  <c:v>-1.4697569000000001E-2</c:v>
                </c:pt>
                <c:pt idx="3683">
                  <c:v>6.5573770000000003E-2</c:v>
                </c:pt>
                <c:pt idx="3684">
                  <c:v>0.126062323</c:v>
                </c:pt>
                <c:pt idx="3685">
                  <c:v>1.6734143E-2</c:v>
                </c:pt>
                <c:pt idx="3686">
                  <c:v>0.16625000000000001</c:v>
                </c:pt>
                <c:pt idx="3687">
                  <c:v>-0.22786978899999999</c:v>
                </c:pt>
                <c:pt idx="3688">
                  <c:v>-0.10689836799999999</c:v>
                </c:pt>
                <c:pt idx="3689">
                  <c:v>0.130434783</c:v>
                </c:pt>
                <c:pt idx="3690">
                  <c:v>2.7501910000000001E-2</c:v>
                </c:pt>
                <c:pt idx="3691">
                  <c:v>-6.6126855999999998E-2</c:v>
                </c:pt>
                <c:pt idx="3692">
                  <c:v>0.113846154</c:v>
                </c:pt>
                <c:pt idx="3693">
                  <c:v>2.6109660000000002E-3</c:v>
                </c:pt>
                <c:pt idx="3694">
                  <c:v>0.12359550599999999</c:v>
                </c:pt>
                <c:pt idx="3695">
                  <c:v>0.13550135499999999</c:v>
                </c:pt>
                <c:pt idx="3696">
                  <c:v>-2.3301608000000001E-2</c:v>
                </c:pt>
                <c:pt idx="3697">
                  <c:v>-5.0836119999999999E-2</c:v>
                </c:pt>
                <c:pt idx="3698">
                  <c:v>0.33718371800000002</c:v>
                </c:pt>
                <c:pt idx="3699">
                  <c:v>2.8979419999999999E-2</c:v>
                </c:pt>
                <c:pt idx="3700">
                  <c:v>7.5624999999999998E-2</c:v>
                </c:pt>
                <c:pt idx="3701">
                  <c:v>0.107232704</c:v>
                </c:pt>
                <c:pt idx="3702">
                  <c:v>3.1599416999999998E-2</c:v>
                </c:pt>
                <c:pt idx="3703">
                  <c:v>-7.1511627999999994E-2</c:v>
                </c:pt>
                <c:pt idx="3704">
                  <c:v>5.4628781000000001E-2</c:v>
                </c:pt>
                <c:pt idx="3705">
                  <c:v>7.2891073000000001E-2</c:v>
                </c:pt>
                <c:pt idx="3706">
                  <c:v>0.105</c:v>
                </c:pt>
                <c:pt idx="3707">
                  <c:v>-7.8399420999999997E-2</c:v>
                </c:pt>
                <c:pt idx="3708">
                  <c:v>-1.7847485E-2</c:v>
                </c:pt>
                <c:pt idx="3709">
                  <c:v>-4.1533545999999998E-2</c:v>
                </c:pt>
                <c:pt idx="3710">
                  <c:v>0.19496855299999999</c:v>
                </c:pt>
                <c:pt idx="3711">
                  <c:v>-0.12601625999999999</c:v>
                </c:pt>
                <c:pt idx="3712">
                  <c:v>0.10086956499999999</c:v>
                </c:pt>
                <c:pt idx="3713">
                  <c:v>8.0645161000000007E-2</c:v>
                </c:pt>
                <c:pt idx="3714">
                  <c:v>-4.6470588E-2</c:v>
                </c:pt>
                <c:pt idx="3715">
                  <c:v>0.135849057</c:v>
                </c:pt>
                <c:pt idx="3716">
                  <c:v>1.2935323E-2</c:v>
                </c:pt>
                <c:pt idx="3717">
                  <c:v>2.5212637E-2</c:v>
                </c:pt>
                <c:pt idx="3718">
                  <c:v>7.1028037000000002E-2</c:v>
                </c:pt>
                <c:pt idx="3719">
                  <c:v>0.259097525</c:v>
                </c:pt>
                <c:pt idx="3720">
                  <c:v>0.18768768799999999</c:v>
                </c:pt>
                <c:pt idx="3721">
                  <c:v>-5.5299539000000002E-2</c:v>
                </c:pt>
                <c:pt idx="3722">
                  <c:v>5.0456253E-2</c:v>
                </c:pt>
                <c:pt idx="3723">
                  <c:v>-2.9940119999999999E-3</c:v>
                </c:pt>
                <c:pt idx="3724">
                  <c:v>-1.8045113000000002E-2</c:v>
                </c:pt>
                <c:pt idx="3725">
                  <c:v>0.13793103400000001</c:v>
                </c:pt>
                <c:pt idx="3726">
                  <c:v>2.368636E-2</c:v>
                </c:pt>
                <c:pt idx="3727">
                  <c:v>0.23928571400000001</c:v>
                </c:pt>
                <c:pt idx="3728">
                  <c:v>2.0689655000000001E-2</c:v>
                </c:pt>
                <c:pt idx="3729">
                  <c:v>-1.4418126E-2</c:v>
                </c:pt>
                <c:pt idx="3730">
                  <c:v>-1.4238410999999999E-2</c:v>
                </c:pt>
                <c:pt idx="3731">
                  <c:v>3.3222591000000003E-2</c:v>
                </c:pt>
                <c:pt idx="3732">
                  <c:v>0.16129032300000001</c:v>
                </c:pt>
                <c:pt idx="3733">
                  <c:v>6.9686411000000004E-2</c:v>
                </c:pt>
                <c:pt idx="3734">
                  <c:v>5.0466954000000001E-2</c:v>
                </c:pt>
                <c:pt idx="3735">
                  <c:v>-2.6341462999999999E-2</c:v>
                </c:pt>
                <c:pt idx="3736">
                  <c:v>3.5233160999999999E-2</c:v>
                </c:pt>
                <c:pt idx="3737">
                  <c:v>0.110919738</c:v>
                </c:pt>
                <c:pt idx="3738">
                  <c:v>2.7777777999999999E-2</c:v>
                </c:pt>
                <c:pt idx="3739">
                  <c:v>5.5363322E-2</c:v>
                </c:pt>
                <c:pt idx="3740">
                  <c:v>0.130477118</c:v>
                </c:pt>
                <c:pt idx="3741">
                  <c:v>7.7093323000000005E-2</c:v>
                </c:pt>
                <c:pt idx="3742">
                  <c:v>0.14927857899999999</c:v>
                </c:pt>
                <c:pt idx="3743">
                  <c:v>-3.0379746999999999E-2</c:v>
                </c:pt>
                <c:pt idx="3744">
                  <c:v>-1.5440040000000001E-3</c:v>
                </c:pt>
                <c:pt idx="3745">
                  <c:v>0.11717171699999999</c:v>
                </c:pt>
                <c:pt idx="3746">
                  <c:v>5.0473186000000003E-2</c:v>
                </c:pt>
                <c:pt idx="3747">
                  <c:v>-3.0320366000000001E-2</c:v>
                </c:pt>
                <c:pt idx="3748">
                  <c:v>-2.6946108E-2</c:v>
                </c:pt>
                <c:pt idx="3749">
                  <c:v>4.0476190000000002E-2</c:v>
                </c:pt>
                <c:pt idx="3750">
                  <c:v>3.1313819E-2</c:v>
                </c:pt>
                <c:pt idx="3751">
                  <c:v>-6.9521179000000002E-2</c:v>
                </c:pt>
                <c:pt idx="3752">
                  <c:v>0.11378002500000001</c:v>
                </c:pt>
                <c:pt idx="3753">
                  <c:v>0.32832618000000002</c:v>
                </c:pt>
                <c:pt idx="3754">
                  <c:v>0.141542002</c:v>
                </c:pt>
                <c:pt idx="3755">
                  <c:v>-7.5218267000000005E-2</c:v>
                </c:pt>
                <c:pt idx="3756">
                  <c:v>0.142821473</c:v>
                </c:pt>
                <c:pt idx="3757">
                  <c:v>-3.8314180000000001E-3</c:v>
                </c:pt>
                <c:pt idx="3758">
                  <c:v>-3.9122703000000002E-2</c:v>
                </c:pt>
                <c:pt idx="3759">
                  <c:v>5.4303870999999997E-2</c:v>
                </c:pt>
                <c:pt idx="3760">
                  <c:v>0.32158590300000001</c:v>
                </c:pt>
                <c:pt idx="3761">
                  <c:v>0.34822601800000003</c:v>
                </c:pt>
                <c:pt idx="3762">
                  <c:v>-1.4615385E-2</c:v>
                </c:pt>
                <c:pt idx="3763">
                  <c:v>-4.7600000000000003E-2</c:v>
                </c:pt>
                <c:pt idx="3764">
                  <c:v>0.114595899</c:v>
                </c:pt>
                <c:pt idx="3765">
                  <c:v>-2.4229733999999999E-2</c:v>
                </c:pt>
                <c:pt idx="3766">
                  <c:v>0.245472837</c:v>
                </c:pt>
                <c:pt idx="3767">
                  <c:v>0.148159604</c:v>
                </c:pt>
                <c:pt idx="3768">
                  <c:v>0.19550561799999999</c:v>
                </c:pt>
                <c:pt idx="3769">
                  <c:v>6.0843110000000002E-3</c:v>
                </c:pt>
                <c:pt idx="3770">
                  <c:v>-4.040404E-3</c:v>
                </c:pt>
                <c:pt idx="3771">
                  <c:v>8.1939798999999994E-2</c:v>
                </c:pt>
                <c:pt idx="3772">
                  <c:v>-7.4123990000000001E-3</c:v>
                </c:pt>
                <c:pt idx="3773">
                  <c:v>0.19175257700000001</c:v>
                </c:pt>
                <c:pt idx="3774">
                  <c:v>5.7041898000000001E-2</c:v>
                </c:pt>
                <c:pt idx="3775">
                  <c:v>2.3480662999999999E-2</c:v>
                </c:pt>
                <c:pt idx="3776">
                  <c:v>5.8517034000000002E-2</c:v>
                </c:pt>
                <c:pt idx="3777">
                  <c:v>6.6630405000000004E-2</c:v>
                </c:pt>
                <c:pt idx="3778">
                  <c:v>-2.7196653000000001E-2</c:v>
                </c:pt>
                <c:pt idx="3779">
                  <c:v>-4.0019763E-2</c:v>
                </c:pt>
                <c:pt idx="3780">
                  <c:v>3.9291217000000003E-2</c:v>
                </c:pt>
                <c:pt idx="3781">
                  <c:v>7.3972602999999998E-2</c:v>
                </c:pt>
                <c:pt idx="3782">
                  <c:v>6.875E-3</c:v>
                </c:pt>
                <c:pt idx="3783">
                  <c:v>0.24093023299999999</c:v>
                </c:pt>
                <c:pt idx="3784">
                  <c:v>4.0917782E-2</c:v>
                </c:pt>
                <c:pt idx="3785">
                  <c:v>0.145363409</c:v>
                </c:pt>
                <c:pt idx="3786">
                  <c:v>-1.8058691000000002E-2</c:v>
                </c:pt>
                <c:pt idx="3787">
                  <c:v>-8.2644629999999997E-3</c:v>
                </c:pt>
                <c:pt idx="3788">
                  <c:v>8.6400000000000005E-2</c:v>
                </c:pt>
                <c:pt idx="3789">
                  <c:v>-1.4492754E-2</c:v>
                </c:pt>
                <c:pt idx="3790">
                  <c:v>0.29496788000000002</c:v>
                </c:pt>
                <c:pt idx="3791">
                  <c:v>-0.48263305299999998</c:v>
                </c:pt>
                <c:pt idx="3792">
                  <c:v>3.5569562999999998E-2</c:v>
                </c:pt>
                <c:pt idx="3793">
                  <c:v>0.193497224</c:v>
                </c:pt>
                <c:pt idx="3794">
                  <c:v>0.17182130600000001</c:v>
                </c:pt>
                <c:pt idx="3795">
                  <c:v>9.4567403999999994E-2</c:v>
                </c:pt>
                <c:pt idx="3796">
                  <c:v>-1.8825300999999999E-2</c:v>
                </c:pt>
                <c:pt idx="3797">
                  <c:v>1.1011010999999999E-2</c:v>
                </c:pt>
                <c:pt idx="3798">
                  <c:v>0.12631578900000001</c:v>
                </c:pt>
                <c:pt idx="3799">
                  <c:v>3.9805825000000003E-2</c:v>
                </c:pt>
                <c:pt idx="3800">
                  <c:v>6.4301551999999998E-2</c:v>
                </c:pt>
                <c:pt idx="3801">
                  <c:v>8.9700997000000005E-2</c:v>
                </c:pt>
                <c:pt idx="3802">
                  <c:v>3.4364259999999998E-3</c:v>
                </c:pt>
                <c:pt idx="3803">
                  <c:v>-1.3003901E-2</c:v>
                </c:pt>
                <c:pt idx="3804">
                  <c:v>-4.9904031000000001E-2</c:v>
                </c:pt>
                <c:pt idx="3805">
                  <c:v>8.2204155000000001E-2</c:v>
                </c:pt>
                <c:pt idx="3806">
                  <c:v>-1.4723926E-2</c:v>
                </c:pt>
                <c:pt idx="3807">
                  <c:v>-5.3124999999999999E-2</c:v>
                </c:pt>
                <c:pt idx="3808">
                  <c:v>2.9683698000000001E-2</c:v>
                </c:pt>
                <c:pt idx="3809">
                  <c:v>-9.9173553999999997E-2</c:v>
                </c:pt>
                <c:pt idx="3810">
                  <c:v>0.19680319700000001</c:v>
                </c:pt>
                <c:pt idx="3811">
                  <c:v>-0.16088560900000001</c:v>
                </c:pt>
                <c:pt idx="3812">
                  <c:v>-8.7353324999999996E-2</c:v>
                </c:pt>
                <c:pt idx="3813">
                  <c:v>6.0744986000000001E-2</c:v>
                </c:pt>
                <c:pt idx="3814">
                  <c:v>1.7232767E-2</c:v>
                </c:pt>
                <c:pt idx="3815">
                  <c:v>7.4012175999999999E-2</c:v>
                </c:pt>
                <c:pt idx="3816">
                  <c:v>2.4038462E-2</c:v>
                </c:pt>
                <c:pt idx="3817">
                  <c:v>-6.5573770000000003E-2</c:v>
                </c:pt>
                <c:pt idx="3818">
                  <c:v>-6.6618567000000004E-2</c:v>
                </c:pt>
                <c:pt idx="3819">
                  <c:v>0.17351069999999999</c:v>
                </c:pt>
                <c:pt idx="3820">
                  <c:v>-4.0965208000000003E-2</c:v>
                </c:pt>
                <c:pt idx="3821">
                  <c:v>1.7425432000000001E-2</c:v>
                </c:pt>
                <c:pt idx="3822">
                  <c:v>6.7307692000000002E-2</c:v>
                </c:pt>
                <c:pt idx="3823">
                  <c:v>2.5208141E-2</c:v>
                </c:pt>
                <c:pt idx="3824">
                  <c:v>3.8969616999999998E-2</c:v>
                </c:pt>
                <c:pt idx="3825">
                  <c:v>0.14125874099999999</c:v>
                </c:pt>
                <c:pt idx="3826">
                  <c:v>1.6325592E-2</c:v>
                </c:pt>
                <c:pt idx="3827">
                  <c:v>0.118206118</c:v>
                </c:pt>
                <c:pt idx="3828">
                  <c:v>9.7390196999999998E-2</c:v>
                </c:pt>
                <c:pt idx="3829">
                  <c:v>0.127659574</c:v>
                </c:pt>
                <c:pt idx="3830">
                  <c:v>-3.1847133999999999E-2</c:v>
                </c:pt>
                <c:pt idx="3831">
                  <c:v>5.1112918E-2</c:v>
                </c:pt>
                <c:pt idx="3832">
                  <c:v>0.13188976399999999</c:v>
                </c:pt>
                <c:pt idx="3833">
                  <c:v>7.0993376999999996E-2</c:v>
                </c:pt>
                <c:pt idx="3834">
                  <c:v>9.6871466000000003E-2</c:v>
                </c:pt>
                <c:pt idx="3835">
                  <c:v>-6.0307017999999997E-2</c:v>
                </c:pt>
                <c:pt idx="3836">
                  <c:v>1.1666667E-2</c:v>
                </c:pt>
                <c:pt idx="3837">
                  <c:v>4.6572475000000002E-2</c:v>
                </c:pt>
                <c:pt idx="3838">
                  <c:v>-9.8603119999999995E-3</c:v>
                </c:pt>
                <c:pt idx="3839">
                  <c:v>2.4570019999999998E-3</c:v>
                </c:pt>
                <c:pt idx="3840">
                  <c:v>0.27500000000000002</c:v>
                </c:pt>
                <c:pt idx="3841">
                  <c:v>-4.2401143000000002E-2</c:v>
                </c:pt>
                <c:pt idx="3842">
                  <c:v>-5.3333332999999997E-2</c:v>
                </c:pt>
                <c:pt idx="3843">
                  <c:v>-4.4498102999999997E-2</c:v>
                </c:pt>
                <c:pt idx="3844">
                  <c:v>0.112149533</c:v>
                </c:pt>
                <c:pt idx="3845">
                  <c:v>0.24063205400000001</c:v>
                </c:pt>
                <c:pt idx="3846">
                  <c:v>7.7720206999999999E-2</c:v>
                </c:pt>
                <c:pt idx="3847">
                  <c:v>7.9824561000000002E-2</c:v>
                </c:pt>
                <c:pt idx="3848">
                  <c:v>-2.8252300000000001E-2</c:v>
                </c:pt>
                <c:pt idx="3849">
                  <c:v>3.7360651000000002E-2</c:v>
                </c:pt>
                <c:pt idx="3850">
                  <c:v>-5.1457976000000002E-2</c:v>
                </c:pt>
                <c:pt idx="3851">
                  <c:v>1.3286713E-2</c:v>
                </c:pt>
                <c:pt idx="3852">
                  <c:v>1.8276761999999998E-2</c:v>
                </c:pt>
                <c:pt idx="3853">
                  <c:v>1.6124469999999998E-2</c:v>
                </c:pt>
                <c:pt idx="3854">
                  <c:v>7.5844487000000002E-2</c:v>
                </c:pt>
                <c:pt idx="3855">
                  <c:v>3.5497431000000003E-2</c:v>
                </c:pt>
                <c:pt idx="3856">
                  <c:v>5.2393090000000003E-2</c:v>
                </c:pt>
                <c:pt idx="3857">
                  <c:v>4.5866667E-2</c:v>
                </c:pt>
                <c:pt idx="3858">
                  <c:v>-2.4317022000000001E-2</c:v>
                </c:pt>
                <c:pt idx="3859">
                  <c:v>-3.3437500000000002E-2</c:v>
                </c:pt>
                <c:pt idx="3860">
                  <c:v>0.19690949199999999</c:v>
                </c:pt>
                <c:pt idx="3861">
                  <c:v>-0.14253048800000001</c:v>
                </c:pt>
                <c:pt idx="3862">
                  <c:v>-3.8501030000000001E-3</c:v>
                </c:pt>
                <c:pt idx="3863">
                  <c:v>7.0906433000000005E-2</c:v>
                </c:pt>
                <c:pt idx="3864">
                  <c:v>0.101017442</c:v>
                </c:pt>
                <c:pt idx="3865">
                  <c:v>1.0526316000000001E-2</c:v>
                </c:pt>
                <c:pt idx="3866">
                  <c:v>0.12359550599999999</c:v>
                </c:pt>
                <c:pt idx="3867">
                  <c:v>0.205724508</c:v>
                </c:pt>
                <c:pt idx="3868">
                  <c:v>2.2619047999999999E-2</c:v>
                </c:pt>
                <c:pt idx="3869">
                  <c:v>-3.1135531000000001E-2</c:v>
                </c:pt>
                <c:pt idx="3870">
                  <c:v>4.3165467999999999E-2</c:v>
                </c:pt>
                <c:pt idx="3871">
                  <c:v>9.6866096999999998E-2</c:v>
                </c:pt>
                <c:pt idx="3872">
                  <c:v>2.1775544000000001E-2</c:v>
                </c:pt>
                <c:pt idx="3873">
                  <c:v>6.4285713999999994E-2</c:v>
                </c:pt>
                <c:pt idx="3874">
                  <c:v>-3.4013605000000002E-2</c:v>
                </c:pt>
                <c:pt idx="3875">
                  <c:v>-3.5765379E-2</c:v>
                </c:pt>
                <c:pt idx="3876">
                  <c:v>8.7999999999999995E-2</c:v>
                </c:pt>
                <c:pt idx="3877">
                  <c:v>-8.4507042000000004E-2</c:v>
                </c:pt>
                <c:pt idx="3878">
                  <c:v>2.5859966000000002E-2</c:v>
                </c:pt>
                <c:pt idx="3879">
                  <c:v>-4.9112426000000001E-2</c:v>
                </c:pt>
                <c:pt idx="3880">
                  <c:v>8.7370242000000001E-2</c:v>
                </c:pt>
                <c:pt idx="3881">
                  <c:v>0.105200946</c:v>
                </c:pt>
                <c:pt idx="3882">
                  <c:v>-2.7617952000000001E-2</c:v>
                </c:pt>
                <c:pt idx="3883">
                  <c:v>8.1081080999999999E-2</c:v>
                </c:pt>
                <c:pt idx="3884">
                  <c:v>9.2121211999999994E-2</c:v>
                </c:pt>
                <c:pt idx="3885">
                  <c:v>0.21268656699999999</c:v>
                </c:pt>
                <c:pt idx="3886">
                  <c:v>2.6827371999999999E-2</c:v>
                </c:pt>
                <c:pt idx="3887">
                  <c:v>4.2654027999999997E-2</c:v>
                </c:pt>
                <c:pt idx="3888">
                  <c:v>6.9686410000000002E-3</c:v>
                </c:pt>
                <c:pt idx="3889">
                  <c:v>5.489774E-2</c:v>
                </c:pt>
                <c:pt idx="3890">
                  <c:v>-8.1018518999999997E-2</c:v>
                </c:pt>
                <c:pt idx="3891">
                  <c:v>7.4656188999999998E-2</c:v>
                </c:pt>
                <c:pt idx="3892">
                  <c:v>0.23022847099999999</c:v>
                </c:pt>
                <c:pt idx="3893">
                  <c:v>-4.3624161000000002E-2</c:v>
                </c:pt>
                <c:pt idx="3894">
                  <c:v>-1.9762849999999999E-3</c:v>
                </c:pt>
                <c:pt idx="3895">
                  <c:v>6.008584E-3</c:v>
                </c:pt>
                <c:pt idx="3896">
                  <c:v>8.5227273000000006E-2</c:v>
                </c:pt>
                <c:pt idx="3897">
                  <c:v>2.8813558999999999E-2</c:v>
                </c:pt>
                <c:pt idx="3898">
                  <c:v>2.0134228000000001E-2</c:v>
                </c:pt>
                <c:pt idx="3899">
                  <c:v>-3.2485109999999999E-3</c:v>
                </c:pt>
                <c:pt idx="3900">
                  <c:v>0.203252033</c:v>
                </c:pt>
                <c:pt idx="3901">
                  <c:v>0</c:v>
                </c:pt>
                <c:pt idx="3902">
                  <c:v>-1.9600725999999999E-2</c:v>
                </c:pt>
                <c:pt idx="3903">
                  <c:v>0.25955915400000001</c:v>
                </c:pt>
                <c:pt idx="3904">
                  <c:v>4.6035805999999999E-2</c:v>
                </c:pt>
                <c:pt idx="3905">
                  <c:v>-5.8153477000000002E-2</c:v>
                </c:pt>
                <c:pt idx="3906">
                  <c:v>0.08</c:v>
                </c:pt>
                <c:pt idx="3907">
                  <c:v>-1.965602E-2</c:v>
                </c:pt>
                <c:pt idx="3908">
                  <c:v>1.0682493E-2</c:v>
                </c:pt>
                <c:pt idx="3909">
                  <c:v>3.9735099000000003E-2</c:v>
                </c:pt>
                <c:pt idx="3910">
                  <c:v>0.16642335799999999</c:v>
                </c:pt>
                <c:pt idx="3911">
                  <c:v>-2.3003663000000001E-2</c:v>
                </c:pt>
                <c:pt idx="3912">
                  <c:v>6.0333761E-2</c:v>
                </c:pt>
                <c:pt idx="3913">
                  <c:v>6.1135371000000001E-2</c:v>
                </c:pt>
                <c:pt idx="3914">
                  <c:v>5.0902359999999997E-3</c:v>
                </c:pt>
                <c:pt idx="3915">
                  <c:v>4.6218487000000003E-2</c:v>
                </c:pt>
                <c:pt idx="3916">
                  <c:v>1.2307692E-2</c:v>
                </c:pt>
                <c:pt idx="3917">
                  <c:v>-1.7241379000000001E-2</c:v>
                </c:pt>
                <c:pt idx="3918">
                  <c:v>6.3829786999999999E-2</c:v>
                </c:pt>
                <c:pt idx="3919">
                  <c:v>7.5862069000000004E-2</c:v>
                </c:pt>
                <c:pt idx="3920">
                  <c:v>2.6964561000000001E-2</c:v>
                </c:pt>
                <c:pt idx="3921">
                  <c:v>-7.1463780000000001E-3</c:v>
                </c:pt>
                <c:pt idx="3922">
                  <c:v>0.29729729700000002</c:v>
                </c:pt>
                <c:pt idx="3923">
                  <c:v>2.6229507999999999E-2</c:v>
                </c:pt>
                <c:pt idx="3924">
                  <c:v>0.27741935499999998</c:v>
                </c:pt>
                <c:pt idx="3925">
                  <c:v>9.6969696999999994E-2</c:v>
                </c:pt>
                <c:pt idx="3926">
                  <c:v>1.7391304E-2</c:v>
                </c:pt>
                <c:pt idx="3927">
                  <c:v>0.178592904</c:v>
                </c:pt>
                <c:pt idx="3928">
                  <c:v>0.16862745100000001</c:v>
                </c:pt>
                <c:pt idx="3929">
                  <c:v>-3.6423840999999998E-2</c:v>
                </c:pt>
                <c:pt idx="3930">
                  <c:v>-2.9850749999999998E-3</c:v>
                </c:pt>
                <c:pt idx="3931">
                  <c:v>-2.0117763E-2</c:v>
                </c:pt>
                <c:pt idx="3932">
                  <c:v>1.1662426E-2</c:v>
                </c:pt>
                <c:pt idx="3933">
                  <c:v>6.1397058999999997E-2</c:v>
                </c:pt>
                <c:pt idx="3934">
                  <c:v>0.29151291499999998</c:v>
                </c:pt>
                <c:pt idx="3935">
                  <c:v>9.1519219999999998E-3</c:v>
                </c:pt>
                <c:pt idx="3936">
                  <c:v>9.2137592000000004E-2</c:v>
                </c:pt>
                <c:pt idx="3937">
                  <c:v>0.205555556</c:v>
                </c:pt>
                <c:pt idx="3938">
                  <c:v>3.8461538000000003E-2</c:v>
                </c:pt>
                <c:pt idx="3939">
                  <c:v>1.4339152000000001E-2</c:v>
                </c:pt>
                <c:pt idx="3940">
                  <c:v>1.3714285999999999E-2</c:v>
                </c:pt>
                <c:pt idx="3941">
                  <c:v>1.2563983000000001E-2</c:v>
                </c:pt>
                <c:pt idx="3942">
                  <c:v>6.3801505999999994E-2</c:v>
                </c:pt>
                <c:pt idx="3943">
                  <c:v>-1.1847300999999999E-2</c:v>
                </c:pt>
                <c:pt idx="3944">
                  <c:v>4.9803408E-2</c:v>
                </c:pt>
                <c:pt idx="3945">
                  <c:v>-3.4482759000000002E-2</c:v>
                </c:pt>
                <c:pt idx="3946">
                  <c:v>8.8607594999999997E-2</c:v>
                </c:pt>
                <c:pt idx="3947">
                  <c:v>4.1874376999999997E-2</c:v>
                </c:pt>
                <c:pt idx="3948">
                  <c:v>3.7996549999999999E-3</c:v>
                </c:pt>
                <c:pt idx="3949">
                  <c:v>0.19286754</c:v>
                </c:pt>
                <c:pt idx="3950">
                  <c:v>0.23143650199999999</c:v>
                </c:pt>
                <c:pt idx="3951">
                  <c:v>7.3369564999999998E-2</c:v>
                </c:pt>
                <c:pt idx="3952">
                  <c:v>-4.1400719999999998E-3</c:v>
                </c:pt>
                <c:pt idx="3953">
                  <c:v>2.3076922999999999E-2</c:v>
                </c:pt>
                <c:pt idx="3954">
                  <c:v>-3.2653060999999997E-2</c:v>
                </c:pt>
                <c:pt idx="3955">
                  <c:v>0.102161785</c:v>
                </c:pt>
                <c:pt idx="3956">
                  <c:v>-1.9279128E-2</c:v>
                </c:pt>
                <c:pt idx="3957">
                  <c:v>1.1928429000000001E-2</c:v>
                </c:pt>
                <c:pt idx="3958">
                  <c:v>-1.2811388E-2</c:v>
                </c:pt>
                <c:pt idx="3959">
                  <c:v>-1.9718309999999999E-2</c:v>
                </c:pt>
                <c:pt idx="3960">
                  <c:v>6.1491934999999998E-2</c:v>
                </c:pt>
                <c:pt idx="3961">
                  <c:v>8.8888890000000005E-3</c:v>
                </c:pt>
                <c:pt idx="3962">
                  <c:v>1.5873016E-2</c:v>
                </c:pt>
                <c:pt idx="3963">
                  <c:v>2.1251820000000001E-2</c:v>
                </c:pt>
                <c:pt idx="3964">
                  <c:v>-0.110978804</c:v>
                </c:pt>
                <c:pt idx="3965">
                  <c:v>0.14672897200000001</c:v>
                </c:pt>
                <c:pt idx="3966">
                  <c:v>-8.2589285999999998E-2</c:v>
                </c:pt>
                <c:pt idx="3967">
                  <c:v>6.5483235000000001E-2</c:v>
                </c:pt>
                <c:pt idx="3968">
                  <c:v>-8.3969470000000001E-3</c:v>
                </c:pt>
                <c:pt idx="3969">
                  <c:v>-5.3254438000000001E-2</c:v>
                </c:pt>
                <c:pt idx="3970">
                  <c:v>9.6112885999999995E-2</c:v>
                </c:pt>
                <c:pt idx="3971">
                  <c:v>0</c:v>
                </c:pt>
                <c:pt idx="3972">
                  <c:v>7.4561403999999998E-2</c:v>
                </c:pt>
                <c:pt idx="3973">
                  <c:v>0.202185792</c:v>
                </c:pt>
                <c:pt idx="3974">
                  <c:v>0.16878980900000001</c:v>
                </c:pt>
                <c:pt idx="3975">
                  <c:v>0.13928113</c:v>
                </c:pt>
                <c:pt idx="3976">
                  <c:v>0.73023255799999998</c:v>
                </c:pt>
                <c:pt idx="3977">
                  <c:v>6.4516130000000001E-3</c:v>
                </c:pt>
                <c:pt idx="3978">
                  <c:v>0.19260533099999999</c:v>
                </c:pt>
                <c:pt idx="3979">
                  <c:v>2.0152372000000002E-2</c:v>
                </c:pt>
                <c:pt idx="3980">
                  <c:v>2.5791325E-2</c:v>
                </c:pt>
                <c:pt idx="3981">
                  <c:v>6.9288390000000005E-2</c:v>
                </c:pt>
                <c:pt idx="3982">
                  <c:v>0.30714285699999999</c:v>
                </c:pt>
                <c:pt idx="3983">
                  <c:v>-0.49879807700000001</c:v>
                </c:pt>
                <c:pt idx="3984">
                  <c:v>-0.13888888899999999</c:v>
                </c:pt>
                <c:pt idx="3985">
                  <c:v>0.14521301</c:v>
                </c:pt>
                <c:pt idx="3986">
                  <c:v>6.5719361000000004E-2</c:v>
                </c:pt>
                <c:pt idx="3987">
                  <c:v>-0.156363636</c:v>
                </c:pt>
                <c:pt idx="3988">
                  <c:v>-3.4930139999999998E-2</c:v>
                </c:pt>
                <c:pt idx="3989">
                  <c:v>0.26509186400000001</c:v>
                </c:pt>
                <c:pt idx="3990">
                  <c:v>-2.2147146999999999E-2</c:v>
                </c:pt>
                <c:pt idx="3991">
                  <c:v>-0.22807017500000001</c:v>
                </c:pt>
                <c:pt idx="3992">
                  <c:v>-7.1028039999999999E-3</c:v>
                </c:pt>
                <c:pt idx="3993">
                  <c:v>0.24475524500000001</c:v>
                </c:pt>
                <c:pt idx="3994">
                  <c:v>4.7970480000000003E-2</c:v>
                </c:pt>
                <c:pt idx="3995">
                  <c:v>3.8062284000000002E-2</c:v>
                </c:pt>
                <c:pt idx="3996">
                  <c:v>2.5951557E-2</c:v>
                </c:pt>
                <c:pt idx="3997">
                  <c:v>4.3147207999999999E-2</c:v>
                </c:pt>
                <c:pt idx="3998">
                  <c:v>7.2121212000000004E-2</c:v>
                </c:pt>
                <c:pt idx="3999">
                  <c:v>0.15375302699999999</c:v>
                </c:pt>
                <c:pt idx="4000">
                  <c:v>2.9488291E-2</c:v>
                </c:pt>
                <c:pt idx="4001">
                  <c:v>6.9313910000000006E-2</c:v>
                </c:pt>
                <c:pt idx="4002">
                  <c:v>6.1564059999999997E-2</c:v>
                </c:pt>
                <c:pt idx="4003">
                  <c:v>0.20991847799999999</c:v>
                </c:pt>
                <c:pt idx="4004">
                  <c:v>-0.134782609</c:v>
                </c:pt>
                <c:pt idx="4005">
                  <c:v>-3.4615384999999999E-2</c:v>
                </c:pt>
                <c:pt idx="4006">
                  <c:v>4.8366012999999999E-2</c:v>
                </c:pt>
                <c:pt idx="4007">
                  <c:v>0.25904761900000001</c:v>
                </c:pt>
                <c:pt idx="4008">
                  <c:v>0.10653325499999999</c:v>
                </c:pt>
                <c:pt idx="4009">
                  <c:v>-7.5892856999999994E-2</c:v>
                </c:pt>
                <c:pt idx="4010">
                  <c:v>0.33192090400000002</c:v>
                </c:pt>
                <c:pt idx="4011">
                  <c:v>2.0994474999999999E-2</c:v>
                </c:pt>
                <c:pt idx="4012">
                  <c:v>5.0973451000000003E-2</c:v>
                </c:pt>
                <c:pt idx="4013">
                  <c:v>-2.9245283E-2</c:v>
                </c:pt>
                <c:pt idx="4014">
                  <c:v>3.0939227E-2</c:v>
                </c:pt>
                <c:pt idx="4015">
                  <c:v>-2.6249999999999999E-2</c:v>
                </c:pt>
                <c:pt idx="4016">
                  <c:v>0.356368564</c:v>
                </c:pt>
                <c:pt idx="4017">
                  <c:v>-4.6970409999999999E-3</c:v>
                </c:pt>
                <c:pt idx="4018">
                  <c:v>5.2631578999999998E-2</c:v>
                </c:pt>
                <c:pt idx="4019">
                  <c:v>2.9023746999999999E-2</c:v>
                </c:pt>
                <c:pt idx="4020">
                  <c:v>3.9045552999999997E-2</c:v>
                </c:pt>
                <c:pt idx="4021">
                  <c:v>5.7936507999999998E-2</c:v>
                </c:pt>
                <c:pt idx="4022">
                  <c:v>5.9475592000000001E-2</c:v>
                </c:pt>
                <c:pt idx="4023">
                  <c:v>0.100401606</c:v>
                </c:pt>
                <c:pt idx="4024">
                  <c:v>5.5555555999999999E-2</c:v>
                </c:pt>
                <c:pt idx="4025">
                  <c:v>9.9875160000000001E-3</c:v>
                </c:pt>
                <c:pt idx="4026">
                  <c:v>-2.5925925999999998E-2</c:v>
                </c:pt>
                <c:pt idx="4027">
                  <c:v>0.123066577</c:v>
                </c:pt>
                <c:pt idx="4028">
                  <c:v>0.14617940200000001</c:v>
                </c:pt>
                <c:pt idx="4029">
                  <c:v>2.7802166E-2</c:v>
                </c:pt>
                <c:pt idx="4030">
                  <c:v>4.8413129999999999E-3</c:v>
                </c:pt>
                <c:pt idx="4031">
                  <c:v>0.196801113</c:v>
                </c:pt>
                <c:pt idx="4032">
                  <c:v>0.18686868700000001</c:v>
                </c:pt>
                <c:pt idx="4033">
                  <c:v>-3.5470667999999997E-2</c:v>
                </c:pt>
                <c:pt idx="4034">
                  <c:v>0.42372881400000001</c:v>
                </c:pt>
                <c:pt idx="4035">
                  <c:v>9.4637220000000008E-3</c:v>
                </c:pt>
                <c:pt idx="4036">
                  <c:v>4.5081967000000001E-2</c:v>
                </c:pt>
                <c:pt idx="4037">
                  <c:v>3.3377839999999999E-3</c:v>
                </c:pt>
                <c:pt idx="4038">
                  <c:v>-1.3478967999999999E-2</c:v>
                </c:pt>
                <c:pt idx="4039">
                  <c:v>1.7857142999999999E-2</c:v>
                </c:pt>
                <c:pt idx="4040">
                  <c:v>0.28918918900000001</c:v>
                </c:pt>
                <c:pt idx="4041">
                  <c:v>0</c:v>
                </c:pt>
                <c:pt idx="4042">
                  <c:v>-5.0403230000000002E-3</c:v>
                </c:pt>
                <c:pt idx="4043">
                  <c:v>-1.8731988000000001E-2</c:v>
                </c:pt>
                <c:pt idx="4044">
                  <c:v>0.15526622600000001</c:v>
                </c:pt>
                <c:pt idx="4045">
                  <c:v>0.376318875</c:v>
                </c:pt>
                <c:pt idx="4046">
                  <c:v>-3.2258065000000002E-2</c:v>
                </c:pt>
                <c:pt idx="4047">
                  <c:v>0.255458515</c:v>
                </c:pt>
                <c:pt idx="4048">
                  <c:v>2.4345260000000001E-2</c:v>
                </c:pt>
                <c:pt idx="4049">
                  <c:v>0.14605263199999999</c:v>
                </c:pt>
                <c:pt idx="4050">
                  <c:v>-1.7368420999999998E-2</c:v>
                </c:pt>
                <c:pt idx="4051">
                  <c:v>0.11205074</c:v>
                </c:pt>
                <c:pt idx="4052">
                  <c:v>5.1587302000000002E-2</c:v>
                </c:pt>
                <c:pt idx="4053">
                  <c:v>2.2966507000000001E-2</c:v>
                </c:pt>
                <c:pt idx="4054">
                  <c:v>3.6114569999999999E-2</c:v>
                </c:pt>
                <c:pt idx="4055">
                  <c:v>0.31626363200000002</c:v>
                </c:pt>
                <c:pt idx="4056">
                  <c:v>0.22326269100000001</c:v>
                </c:pt>
                <c:pt idx="4057">
                  <c:v>8.7740385000000004E-2</c:v>
                </c:pt>
                <c:pt idx="4058">
                  <c:v>-2.734375E-2</c:v>
                </c:pt>
                <c:pt idx="4059">
                  <c:v>-2.5094834999999999E-2</c:v>
                </c:pt>
                <c:pt idx="4060">
                  <c:v>-1.2746812999999999E-2</c:v>
                </c:pt>
                <c:pt idx="4061">
                  <c:v>-2.5660377000000002E-2</c:v>
                </c:pt>
                <c:pt idx="4062">
                  <c:v>4.6898080000000002E-2</c:v>
                </c:pt>
                <c:pt idx="4063">
                  <c:v>0.131961259</c:v>
                </c:pt>
                <c:pt idx="4064">
                  <c:v>6.2111800000000002E-3</c:v>
                </c:pt>
                <c:pt idx="4065">
                  <c:v>-0.11034821</c:v>
                </c:pt>
                <c:pt idx="4066">
                  <c:v>0.108333333</c:v>
                </c:pt>
                <c:pt idx="4067">
                  <c:v>-4.6774193999999998E-2</c:v>
                </c:pt>
                <c:pt idx="4068">
                  <c:v>0</c:v>
                </c:pt>
                <c:pt idx="4069">
                  <c:v>8.8362069000000001E-2</c:v>
                </c:pt>
                <c:pt idx="4070">
                  <c:v>7.7821011999999995E-2</c:v>
                </c:pt>
                <c:pt idx="4071">
                  <c:v>0.119992259</c:v>
                </c:pt>
                <c:pt idx="4072">
                  <c:v>0.113702624</c:v>
                </c:pt>
                <c:pt idx="4073">
                  <c:v>4.6606704999999998E-2</c:v>
                </c:pt>
                <c:pt idx="4074">
                  <c:v>-6.6392669999999999E-3</c:v>
                </c:pt>
                <c:pt idx="4075">
                  <c:v>0.119739343</c:v>
                </c:pt>
                <c:pt idx="4076">
                  <c:v>-4.2857143E-2</c:v>
                </c:pt>
                <c:pt idx="4077">
                  <c:v>-4.8275862000000003E-2</c:v>
                </c:pt>
                <c:pt idx="4078">
                  <c:v>-9.0990990999999993E-2</c:v>
                </c:pt>
                <c:pt idx="4079">
                  <c:v>-5.4127939E-2</c:v>
                </c:pt>
                <c:pt idx="4080">
                  <c:v>0.152238806</c:v>
                </c:pt>
                <c:pt idx="4081">
                  <c:v>0.114674102</c:v>
                </c:pt>
                <c:pt idx="4082">
                  <c:v>0.20790378000000001</c:v>
                </c:pt>
                <c:pt idx="4083">
                  <c:v>2.7094474E-2</c:v>
                </c:pt>
                <c:pt idx="4084">
                  <c:v>0.174770642</c:v>
                </c:pt>
                <c:pt idx="4085">
                  <c:v>-8.6405072999999999E-2</c:v>
                </c:pt>
                <c:pt idx="4086">
                  <c:v>-3.1496062999999998E-2</c:v>
                </c:pt>
                <c:pt idx="4087">
                  <c:v>9.7256858000000002E-2</c:v>
                </c:pt>
                <c:pt idx="4088">
                  <c:v>-3.7164271999999998E-2</c:v>
                </c:pt>
                <c:pt idx="4089">
                  <c:v>-7.1190211000000003E-2</c:v>
                </c:pt>
                <c:pt idx="4090">
                  <c:v>1.2608352999999999E-2</c:v>
                </c:pt>
                <c:pt idx="4091">
                  <c:v>0.58469945400000001</c:v>
                </c:pt>
                <c:pt idx="4092">
                  <c:v>7.0892410000000003E-2</c:v>
                </c:pt>
                <c:pt idx="4093">
                  <c:v>1.6949153000000002E-2</c:v>
                </c:pt>
                <c:pt idx="4094">
                  <c:v>7.5889614999999994E-2</c:v>
                </c:pt>
                <c:pt idx="4095">
                  <c:v>4.1495326999999999E-2</c:v>
                </c:pt>
                <c:pt idx="4096">
                  <c:v>-7.1942450000000002E-3</c:v>
                </c:pt>
                <c:pt idx="4097">
                  <c:v>6.1741099000000001E-2</c:v>
                </c:pt>
                <c:pt idx="4098">
                  <c:v>2.9844961E-2</c:v>
                </c:pt>
                <c:pt idx="4099">
                  <c:v>-0.166329966</c:v>
                </c:pt>
                <c:pt idx="4100">
                  <c:v>7.5358000000000001E-4</c:v>
                </c:pt>
                <c:pt idx="4101">
                  <c:v>1.6548462999999999E-2</c:v>
                </c:pt>
                <c:pt idx="4102">
                  <c:v>-1.6883117E-2</c:v>
                </c:pt>
                <c:pt idx="4103">
                  <c:v>-1.283199E-2</c:v>
                </c:pt>
                <c:pt idx="4104">
                  <c:v>8.0064100000000005E-4</c:v>
                </c:pt>
                <c:pt idx="4105">
                  <c:v>-1.52E-2</c:v>
                </c:pt>
                <c:pt idx="4106">
                  <c:v>6.5829527999999998E-2</c:v>
                </c:pt>
                <c:pt idx="4107">
                  <c:v>-1.4792899E-2</c:v>
                </c:pt>
                <c:pt idx="4108">
                  <c:v>0.21249999999999999</c:v>
                </c:pt>
                <c:pt idx="4109">
                  <c:v>6.8381064000000005E-2</c:v>
                </c:pt>
                <c:pt idx="4110">
                  <c:v>-5.0505051000000002E-2</c:v>
                </c:pt>
                <c:pt idx="4111">
                  <c:v>-3.7116345000000002E-2</c:v>
                </c:pt>
                <c:pt idx="4112">
                  <c:v>0.38461538499999998</c:v>
                </c:pt>
                <c:pt idx="4113">
                  <c:v>0.498809524</c:v>
                </c:pt>
                <c:pt idx="4114">
                  <c:v>1.6284987000000001E-2</c:v>
                </c:pt>
                <c:pt idx="4115">
                  <c:v>4.1577060999999998E-2</c:v>
                </c:pt>
                <c:pt idx="4116">
                  <c:v>0.19</c:v>
                </c:pt>
                <c:pt idx="4117">
                  <c:v>9.9453552000000001E-2</c:v>
                </c:pt>
                <c:pt idx="4118">
                  <c:v>1.2771390000000001E-3</c:v>
                </c:pt>
                <c:pt idx="4119">
                  <c:v>9.4601817000000005E-2</c:v>
                </c:pt>
                <c:pt idx="4120">
                  <c:v>0.28205128200000001</c:v>
                </c:pt>
                <c:pt idx="4121">
                  <c:v>4.0807914000000001E-2</c:v>
                </c:pt>
                <c:pt idx="4122">
                  <c:v>0.2</c:v>
                </c:pt>
                <c:pt idx="4123">
                  <c:v>2.2201080000000002E-3</c:v>
                </c:pt>
                <c:pt idx="4124">
                  <c:v>1.0211524E-2</c:v>
                </c:pt>
                <c:pt idx="4125">
                  <c:v>0.125348189</c:v>
                </c:pt>
                <c:pt idx="4126">
                  <c:v>0.22162162199999999</c:v>
                </c:pt>
                <c:pt idx="4127">
                  <c:v>6.3561644E-2</c:v>
                </c:pt>
                <c:pt idx="4128">
                  <c:v>0.28437499999999999</c:v>
                </c:pt>
                <c:pt idx="4129">
                  <c:v>0.176151271</c:v>
                </c:pt>
                <c:pt idx="4130">
                  <c:v>0.223111111</c:v>
                </c:pt>
                <c:pt idx="4131">
                  <c:v>3.4077556000000002E-2</c:v>
                </c:pt>
                <c:pt idx="4132">
                  <c:v>0.17709720400000001</c:v>
                </c:pt>
                <c:pt idx="4133">
                  <c:v>5.3153153000000002E-2</c:v>
                </c:pt>
                <c:pt idx="4134">
                  <c:v>-0.247456395</c:v>
                </c:pt>
                <c:pt idx="4135">
                  <c:v>-5.3968254E-2</c:v>
                </c:pt>
                <c:pt idx="4136">
                  <c:v>1.2658228000000001E-2</c:v>
                </c:pt>
                <c:pt idx="4137">
                  <c:v>4.7496790999999997E-2</c:v>
                </c:pt>
                <c:pt idx="4138">
                  <c:v>5.0444049999999997E-2</c:v>
                </c:pt>
                <c:pt idx="4139">
                  <c:v>1.3071895E-2</c:v>
                </c:pt>
                <c:pt idx="4140">
                  <c:v>0.119592875</c:v>
                </c:pt>
                <c:pt idx="4141">
                  <c:v>-9.1999999999999998E-2</c:v>
                </c:pt>
                <c:pt idx="4142">
                  <c:v>0.25927889700000001</c:v>
                </c:pt>
                <c:pt idx="4143">
                  <c:v>0.165586329</c:v>
                </c:pt>
                <c:pt idx="4144">
                  <c:v>-1.3035382E-2</c:v>
                </c:pt>
                <c:pt idx="4145">
                  <c:v>-2.7567976000000001E-2</c:v>
                </c:pt>
                <c:pt idx="4146">
                  <c:v>7.2161029999999998E-3</c:v>
                </c:pt>
                <c:pt idx="4147">
                  <c:v>8.4745759999999993E-3</c:v>
                </c:pt>
                <c:pt idx="4148">
                  <c:v>-0.15797317399999999</c:v>
                </c:pt>
                <c:pt idx="4149">
                  <c:v>0.16853932599999999</c:v>
                </c:pt>
                <c:pt idx="4150">
                  <c:v>-9.3982420999999997E-2</c:v>
                </c:pt>
                <c:pt idx="4151">
                  <c:v>0.12049689399999999</c:v>
                </c:pt>
                <c:pt idx="4152">
                  <c:v>-2.9729729999999999E-2</c:v>
                </c:pt>
                <c:pt idx="4153">
                  <c:v>0.161456988</c:v>
                </c:pt>
                <c:pt idx="4154">
                  <c:v>0.26234132599999999</c:v>
                </c:pt>
                <c:pt idx="4155">
                  <c:v>-0.17195767200000001</c:v>
                </c:pt>
                <c:pt idx="4156">
                  <c:v>8.9494163000000002E-2</c:v>
                </c:pt>
                <c:pt idx="4157">
                  <c:v>0.13451327399999999</c:v>
                </c:pt>
                <c:pt idx="4158">
                  <c:v>5.4976302999999997E-2</c:v>
                </c:pt>
                <c:pt idx="4159">
                  <c:v>-6.3015312000000004E-2</c:v>
                </c:pt>
                <c:pt idx="4160">
                  <c:v>9.2592593000000001E-2</c:v>
                </c:pt>
                <c:pt idx="4161">
                  <c:v>0.1</c:v>
                </c:pt>
                <c:pt idx="4162">
                  <c:v>3.4637204999999997E-2</c:v>
                </c:pt>
                <c:pt idx="4163">
                  <c:v>0.122194514</c:v>
                </c:pt>
                <c:pt idx="4164">
                  <c:v>0.107662192</c:v>
                </c:pt>
                <c:pt idx="4165">
                  <c:v>8.8399504000000004E-2</c:v>
                </c:pt>
                <c:pt idx="4166">
                  <c:v>3.7631432999999999E-2</c:v>
                </c:pt>
                <c:pt idx="4167">
                  <c:v>9.3457900000000005E-4</c:v>
                </c:pt>
                <c:pt idx="4168">
                  <c:v>4.4278606999999998E-2</c:v>
                </c:pt>
                <c:pt idx="4169">
                  <c:v>-4.9242424E-2</c:v>
                </c:pt>
                <c:pt idx="4170">
                  <c:v>4.4957983E-2</c:v>
                </c:pt>
                <c:pt idx="4171">
                  <c:v>-3.6672139999999999E-2</c:v>
                </c:pt>
                <c:pt idx="4172">
                  <c:v>3.3779849000000001E-2</c:v>
                </c:pt>
                <c:pt idx="4173">
                  <c:v>-0.10666666700000001</c:v>
                </c:pt>
                <c:pt idx="4174">
                  <c:v>-5.3076922999999998E-2</c:v>
                </c:pt>
                <c:pt idx="4175">
                  <c:v>-2.4072869E-2</c:v>
                </c:pt>
                <c:pt idx="4176">
                  <c:v>0.105845182</c:v>
                </c:pt>
                <c:pt idx="4177">
                  <c:v>6.3636364000000001E-2</c:v>
                </c:pt>
                <c:pt idx="4178">
                  <c:v>1.3953489999999999E-3</c:v>
                </c:pt>
                <c:pt idx="4179">
                  <c:v>0.30489192300000001</c:v>
                </c:pt>
                <c:pt idx="4180">
                  <c:v>7.8313252999999999E-2</c:v>
                </c:pt>
                <c:pt idx="4181">
                  <c:v>8.852459E-2</c:v>
                </c:pt>
                <c:pt idx="4182">
                  <c:v>4.5744681000000002E-2</c:v>
                </c:pt>
                <c:pt idx="4183">
                  <c:v>-0.21662125300000001</c:v>
                </c:pt>
                <c:pt idx="4184">
                  <c:v>3.3224756000000001E-2</c:v>
                </c:pt>
                <c:pt idx="4185">
                  <c:v>0.41292134800000002</c:v>
                </c:pt>
                <c:pt idx="4186">
                  <c:v>-6.8752149999999996E-3</c:v>
                </c:pt>
                <c:pt idx="4187">
                  <c:v>7.8161822000000006E-2</c:v>
                </c:pt>
                <c:pt idx="4188">
                  <c:v>6.4273789999999997E-2</c:v>
                </c:pt>
                <c:pt idx="4189">
                  <c:v>6.9555301999999999E-2</c:v>
                </c:pt>
                <c:pt idx="4190">
                  <c:v>0.107379135</c:v>
                </c:pt>
                <c:pt idx="4191">
                  <c:v>7.4529666999999994E-2</c:v>
                </c:pt>
                <c:pt idx="4192">
                  <c:v>1.3745703999999999E-2</c:v>
                </c:pt>
                <c:pt idx="4193">
                  <c:v>0.19072847700000001</c:v>
                </c:pt>
                <c:pt idx="4194">
                  <c:v>2.3006135E-2</c:v>
                </c:pt>
                <c:pt idx="4195">
                  <c:v>0.38024691399999999</c:v>
                </c:pt>
                <c:pt idx="4196">
                  <c:v>-5.0541516000000002E-2</c:v>
                </c:pt>
                <c:pt idx="4197">
                  <c:v>0.113445378</c:v>
                </c:pt>
                <c:pt idx="4198">
                  <c:v>-3.4293552999999997E-2</c:v>
                </c:pt>
                <c:pt idx="4199">
                  <c:v>-6.5909091000000003E-2</c:v>
                </c:pt>
                <c:pt idx="4200">
                  <c:v>0.109281437</c:v>
                </c:pt>
                <c:pt idx="4201">
                  <c:v>-6.6666666999999999E-2</c:v>
                </c:pt>
                <c:pt idx="4202">
                  <c:v>-4.8691099000000002E-2</c:v>
                </c:pt>
                <c:pt idx="4203">
                  <c:v>4.1290322999999997E-2</c:v>
                </c:pt>
                <c:pt idx="4204">
                  <c:v>0.115889416</c:v>
                </c:pt>
                <c:pt idx="4205">
                  <c:v>1.8170809999999999E-3</c:v>
                </c:pt>
                <c:pt idx="4206">
                  <c:v>3.1858406999999998E-2</c:v>
                </c:pt>
                <c:pt idx="4207">
                  <c:v>0.111510791</c:v>
                </c:pt>
                <c:pt idx="4208">
                  <c:v>8.1395349000000006E-2</c:v>
                </c:pt>
                <c:pt idx="4209">
                  <c:v>-1.1556764000000001E-2</c:v>
                </c:pt>
                <c:pt idx="4210">
                  <c:v>0.124386252</c:v>
                </c:pt>
                <c:pt idx="4211">
                  <c:v>0.12529182899999999</c:v>
                </c:pt>
                <c:pt idx="4212">
                  <c:v>1.8170809999999999E-3</c:v>
                </c:pt>
                <c:pt idx="4213">
                  <c:v>-3.5714285999999998E-2</c:v>
                </c:pt>
                <c:pt idx="4214">
                  <c:v>3.5242291000000002E-2</c:v>
                </c:pt>
                <c:pt idx="4215">
                  <c:v>0.12503937000000001</c:v>
                </c:pt>
                <c:pt idx="4216">
                  <c:v>2.9963679999999999E-2</c:v>
                </c:pt>
                <c:pt idx="4217">
                  <c:v>-8.7328767000000002E-2</c:v>
                </c:pt>
                <c:pt idx="4218">
                  <c:v>-9.9637679999999996E-3</c:v>
                </c:pt>
                <c:pt idx="4219">
                  <c:v>9.1405184E-2</c:v>
                </c:pt>
                <c:pt idx="4220">
                  <c:v>0.112842893</c:v>
                </c:pt>
                <c:pt idx="4221">
                  <c:v>-4.0928527999999999E-2</c:v>
                </c:pt>
                <c:pt idx="4222">
                  <c:v>9.7444088999999998E-2</c:v>
                </c:pt>
                <c:pt idx="4223">
                  <c:v>0.10056925999999999</c:v>
                </c:pt>
                <c:pt idx="4224">
                  <c:v>7.8151261E-2</c:v>
                </c:pt>
                <c:pt idx="4225">
                  <c:v>9.476178E-3</c:v>
                </c:pt>
                <c:pt idx="4226">
                  <c:v>4.5643153999999998E-2</c:v>
                </c:pt>
                <c:pt idx="4227">
                  <c:v>6.2893080000000004E-3</c:v>
                </c:pt>
                <c:pt idx="4228">
                  <c:v>0.131923764</c:v>
                </c:pt>
                <c:pt idx="4229">
                  <c:v>-1.0335917E-2</c:v>
                </c:pt>
                <c:pt idx="4230">
                  <c:v>-0.18504811299999999</c:v>
                </c:pt>
                <c:pt idx="4231">
                  <c:v>5.2631578999999998E-2</c:v>
                </c:pt>
                <c:pt idx="4232">
                  <c:v>0.453975715</c:v>
                </c:pt>
                <c:pt idx="4233">
                  <c:v>1.7973230999999999E-2</c:v>
                </c:pt>
                <c:pt idx="4234">
                  <c:v>0.39024390199999998</c:v>
                </c:pt>
                <c:pt idx="4235">
                  <c:v>-6.2500000000000003E-3</c:v>
                </c:pt>
                <c:pt idx="4236">
                  <c:v>0.02</c:v>
                </c:pt>
                <c:pt idx="4237">
                  <c:v>0.10183726999999999</c:v>
                </c:pt>
                <c:pt idx="4238">
                  <c:v>0.183146067</c:v>
                </c:pt>
                <c:pt idx="4239">
                  <c:v>-1.2927757E-2</c:v>
                </c:pt>
                <c:pt idx="4240">
                  <c:v>-4.0677966000000003E-2</c:v>
                </c:pt>
                <c:pt idx="4241">
                  <c:v>-5.4998379999999999E-3</c:v>
                </c:pt>
                <c:pt idx="4242">
                  <c:v>0.107559926</c:v>
                </c:pt>
                <c:pt idx="4243">
                  <c:v>0.114772103</c:v>
                </c:pt>
                <c:pt idx="4244">
                  <c:v>5.5790960000000001E-2</c:v>
                </c:pt>
                <c:pt idx="4245">
                  <c:v>0.109354414</c:v>
                </c:pt>
                <c:pt idx="4246">
                  <c:v>-1.2471367000000001E-2</c:v>
                </c:pt>
                <c:pt idx="4247">
                  <c:v>0.10798183</c:v>
                </c:pt>
                <c:pt idx="4248">
                  <c:v>-2.7322399999999999E-3</c:v>
                </c:pt>
                <c:pt idx="4249">
                  <c:v>0.124197002</c:v>
                </c:pt>
                <c:pt idx="4250">
                  <c:v>0.202863235</c:v>
                </c:pt>
                <c:pt idx="4251">
                  <c:v>-2.4179619999999999E-2</c:v>
                </c:pt>
                <c:pt idx="4252">
                  <c:v>1.2095274E-2</c:v>
                </c:pt>
                <c:pt idx="4253">
                  <c:v>0.55602409600000002</c:v>
                </c:pt>
                <c:pt idx="4254">
                  <c:v>-4.9027237000000001E-2</c:v>
                </c:pt>
                <c:pt idx="4255">
                  <c:v>2.9411764999999999E-2</c:v>
                </c:pt>
                <c:pt idx="4256">
                  <c:v>3.7490719999999998E-2</c:v>
                </c:pt>
                <c:pt idx="4257">
                  <c:v>-5.617978E-3</c:v>
                </c:pt>
                <c:pt idx="4258">
                  <c:v>4.6963946999999999E-2</c:v>
                </c:pt>
                <c:pt idx="4259">
                  <c:v>0.18149779699999999</c:v>
                </c:pt>
                <c:pt idx="4260">
                  <c:v>7.1942450000000002E-3</c:v>
                </c:pt>
                <c:pt idx="4261">
                  <c:v>0.16377440300000001</c:v>
                </c:pt>
                <c:pt idx="4262">
                  <c:v>0.21443089400000001</c:v>
                </c:pt>
                <c:pt idx="4263">
                  <c:v>1.7857142999999999E-2</c:v>
                </c:pt>
                <c:pt idx="4264">
                  <c:v>0.104031209</c:v>
                </c:pt>
                <c:pt idx="4265">
                  <c:v>-3.7966804999999999E-2</c:v>
                </c:pt>
                <c:pt idx="4266">
                  <c:v>-4.6263344999999997E-2</c:v>
                </c:pt>
                <c:pt idx="4267">
                  <c:v>-6.3644043999999997E-2</c:v>
                </c:pt>
                <c:pt idx="4268">
                  <c:v>0.132176235</c:v>
                </c:pt>
                <c:pt idx="4269">
                  <c:v>4.9559469999999996E-3</c:v>
                </c:pt>
                <c:pt idx="4270">
                  <c:v>-0.11631419899999999</c:v>
                </c:pt>
                <c:pt idx="4271">
                  <c:v>-4.0680473000000002E-2</c:v>
                </c:pt>
                <c:pt idx="4272">
                  <c:v>0.150793651</c:v>
                </c:pt>
                <c:pt idx="4273">
                  <c:v>-2.9453014999999999E-2</c:v>
                </c:pt>
                <c:pt idx="4274">
                  <c:v>2.4477611999999999E-2</c:v>
                </c:pt>
                <c:pt idx="4275">
                  <c:v>1.7067004E-2</c:v>
                </c:pt>
                <c:pt idx="4276">
                  <c:v>-5.5032585000000002E-2</c:v>
                </c:pt>
                <c:pt idx="4277">
                  <c:v>0.154545455</c:v>
                </c:pt>
                <c:pt idx="4278">
                  <c:v>0.222222222</c:v>
                </c:pt>
                <c:pt idx="4279">
                  <c:v>4.1911148000000002E-2</c:v>
                </c:pt>
                <c:pt idx="4280">
                  <c:v>0.174773289</c:v>
                </c:pt>
                <c:pt idx="4281">
                  <c:v>1.0935601E-2</c:v>
                </c:pt>
                <c:pt idx="4282">
                  <c:v>0.14554973800000001</c:v>
                </c:pt>
                <c:pt idx="4283">
                  <c:v>0.12759415800000001</c:v>
                </c:pt>
                <c:pt idx="4284">
                  <c:v>0.11333333299999999</c:v>
                </c:pt>
                <c:pt idx="4285">
                  <c:v>-3.6538462000000001E-2</c:v>
                </c:pt>
                <c:pt idx="4286">
                  <c:v>9.0497699999999995E-4</c:v>
                </c:pt>
                <c:pt idx="4287">
                  <c:v>8.4570957000000002E-2</c:v>
                </c:pt>
                <c:pt idx="4288">
                  <c:v>6.4111834000000006E-2</c:v>
                </c:pt>
                <c:pt idx="4289">
                  <c:v>1.4388489000000001E-2</c:v>
                </c:pt>
                <c:pt idx="4290">
                  <c:v>5.6457849999999997E-2</c:v>
                </c:pt>
                <c:pt idx="4291">
                  <c:v>4.8221343999999999E-2</c:v>
                </c:pt>
                <c:pt idx="4292">
                  <c:v>0.118667592</c:v>
                </c:pt>
                <c:pt idx="4293">
                  <c:v>0.21455696199999999</c:v>
                </c:pt>
                <c:pt idx="4294">
                  <c:v>1.4314115000000001E-2</c:v>
                </c:pt>
                <c:pt idx="4295">
                  <c:v>-0.126243781</c:v>
                </c:pt>
                <c:pt idx="4296">
                  <c:v>3.5264483999999999E-2</c:v>
                </c:pt>
                <c:pt idx="4297">
                  <c:v>8.5281981000000007E-2</c:v>
                </c:pt>
                <c:pt idx="4298">
                  <c:v>-2.9615000000000002E-3</c:v>
                </c:pt>
                <c:pt idx="4299">
                  <c:v>-1.8691589000000002E-2</c:v>
                </c:pt>
                <c:pt idx="4300">
                  <c:v>5.0554871000000001E-2</c:v>
                </c:pt>
                <c:pt idx="4301">
                  <c:v>0.13870094699999999</c:v>
                </c:pt>
                <c:pt idx="4302">
                  <c:v>0.16853932599999999</c:v>
                </c:pt>
                <c:pt idx="4303">
                  <c:v>-8.2652134000000002E-2</c:v>
                </c:pt>
                <c:pt idx="4304">
                  <c:v>0.22649006599999999</c:v>
                </c:pt>
                <c:pt idx="4305">
                  <c:v>0.164814815</c:v>
                </c:pt>
                <c:pt idx="4306">
                  <c:v>7.9985523000000003E-2</c:v>
                </c:pt>
                <c:pt idx="4307">
                  <c:v>0.171481827</c:v>
                </c:pt>
                <c:pt idx="4308">
                  <c:v>-2.7272727E-2</c:v>
                </c:pt>
                <c:pt idx="4309">
                  <c:v>0.167195767</c:v>
                </c:pt>
                <c:pt idx="4310">
                  <c:v>1.0213144E-2</c:v>
                </c:pt>
                <c:pt idx="4311">
                  <c:v>-8.2758620000000001E-3</c:v>
                </c:pt>
                <c:pt idx="4312">
                  <c:v>-9.375E-2</c:v>
                </c:pt>
                <c:pt idx="4313">
                  <c:v>4.4646548000000001E-2</c:v>
                </c:pt>
                <c:pt idx="4314">
                  <c:v>0.13355592699999999</c:v>
                </c:pt>
                <c:pt idx="4315">
                  <c:v>-2.6124820000000002E-3</c:v>
                </c:pt>
                <c:pt idx="4316">
                  <c:v>-4.8000000000000001E-2</c:v>
                </c:pt>
                <c:pt idx="4317">
                  <c:v>0.13997477899999999</c:v>
                </c:pt>
                <c:pt idx="4318">
                  <c:v>-4.3643264000000001E-2</c:v>
                </c:pt>
                <c:pt idx="4319">
                  <c:v>0.117433414</c:v>
                </c:pt>
                <c:pt idx="4320">
                  <c:v>0.10331019800000001</c:v>
                </c:pt>
                <c:pt idx="4321">
                  <c:v>-4.3478259999999999E-3</c:v>
                </c:pt>
                <c:pt idx="4322">
                  <c:v>-6.5281899000000004E-2</c:v>
                </c:pt>
                <c:pt idx="4323">
                  <c:v>0.37321624599999997</c:v>
                </c:pt>
                <c:pt idx="4324">
                  <c:v>0.170324427</c:v>
                </c:pt>
                <c:pt idx="4325">
                  <c:v>-0.19835197199999999</c:v>
                </c:pt>
                <c:pt idx="4326">
                  <c:v>5.3644682999999999E-2</c:v>
                </c:pt>
                <c:pt idx="4327">
                  <c:v>0.21257142900000001</c:v>
                </c:pt>
                <c:pt idx="4328">
                  <c:v>0.228791774</c:v>
                </c:pt>
                <c:pt idx="4329">
                  <c:v>-4.1666700000000001E-4</c:v>
                </c:pt>
                <c:pt idx="4330">
                  <c:v>-0.15492957700000001</c:v>
                </c:pt>
                <c:pt idx="4331">
                  <c:v>-9.2307691999999997E-2</c:v>
                </c:pt>
                <c:pt idx="4332">
                  <c:v>0.22303473500000001</c:v>
                </c:pt>
                <c:pt idx="4333">
                  <c:v>3.0035335999999999E-2</c:v>
                </c:pt>
                <c:pt idx="4334">
                  <c:v>9.2067989000000003E-2</c:v>
                </c:pt>
                <c:pt idx="4335">
                  <c:v>1.5384615000000001E-2</c:v>
                </c:pt>
                <c:pt idx="4336">
                  <c:v>4.4229149000000002E-2</c:v>
                </c:pt>
                <c:pt idx="4337">
                  <c:v>9.3856888999999999E-2</c:v>
                </c:pt>
                <c:pt idx="4338">
                  <c:v>0.106967615</c:v>
                </c:pt>
                <c:pt idx="4339">
                  <c:v>0.118343195</c:v>
                </c:pt>
                <c:pt idx="4340">
                  <c:v>2.6269701999999999E-2</c:v>
                </c:pt>
                <c:pt idx="4341">
                  <c:v>0.105882353</c:v>
                </c:pt>
                <c:pt idx="4342">
                  <c:v>-0.135175504</c:v>
                </c:pt>
                <c:pt idx="4343">
                  <c:v>-1.1053316000000001E-2</c:v>
                </c:pt>
                <c:pt idx="4344">
                  <c:v>4.0752350999999999E-2</c:v>
                </c:pt>
                <c:pt idx="4345">
                  <c:v>5.4711245999999998E-2</c:v>
                </c:pt>
                <c:pt idx="4346">
                  <c:v>1.2084592E-2</c:v>
                </c:pt>
                <c:pt idx="4347">
                  <c:v>0.13122605400000001</c:v>
                </c:pt>
                <c:pt idx="4348">
                  <c:v>-2.2058824000000001E-2</c:v>
                </c:pt>
                <c:pt idx="4349">
                  <c:v>4.7887324000000002E-2</c:v>
                </c:pt>
                <c:pt idx="4350">
                  <c:v>-2.3850085E-2</c:v>
                </c:pt>
                <c:pt idx="4351">
                  <c:v>-2.6702269999999998E-3</c:v>
                </c:pt>
                <c:pt idx="4352">
                  <c:v>0.103246168</c:v>
                </c:pt>
                <c:pt idx="4353">
                  <c:v>-0.16129032300000001</c:v>
                </c:pt>
                <c:pt idx="4354">
                  <c:v>7.6045599999999996E-4</c:v>
                </c:pt>
                <c:pt idx="4355">
                  <c:v>0.18174273899999999</c:v>
                </c:pt>
                <c:pt idx="4356">
                  <c:v>5.0365343999999999E-2</c:v>
                </c:pt>
                <c:pt idx="4357">
                  <c:v>2.6175869000000001E-2</c:v>
                </c:pt>
                <c:pt idx="4358">
                  <c:v>-7.3333333000000001E-2</c:v>
                </c:pt>
                <c:pt idx="4359">
                  <c:v>4.0772532E-2</c:v>
                </c:pt>
                <c:pt idx="4360">
                  <c:v>1.039501E-2</c:v>
                </c:pt>
                <c:pt idx="4361">
                  <c:v>0.10877193</c:v>
                </c:pt>
                <c:pt idx="4362">
                  <c:v>-6.7226889999999996E-3</c:v>
                </c:pt>
                <c:pt idx="4363">
                  <c:v>-8.4710744000000004E-2</c:v>
                </c:pt>
                <c:pt idx="4364">
                  <c:v>5.3639846999999997E-2</c:v>
                </c:pt>
                <c:pt idx="4365">
                  <c:v>0.153324288</c:v>
                </c:pt>
                <c:pt idx="4366">
                  <c:v>9.7358655000000002E-2</c:v>
                </c:pt>
                <c:pt idx="4367">
                  <c:v>-0.19957264999999999</c:v>
                </c:pt>
                <c:pt idx="4368">
                  <c:v>3.0428769000000001E-2</c:v>
                </c:pt>
                <c:pt idx="4369">
                  <c:v>-4.9527410000000001E-2</c:v>
                </c:pt>
                <c:pt idx="4370">
                  <c:v>0.560570071</c:v>
                </c:pt>
                <c:pt idx="4371">
                  <c:v>0.36292428199999999</c:v>
                </c:pt>
                <c:pt idx="4372">
                  <c:v>0.168531929</c:v>
                </c:pt>
                <c:pt idx="4373">
                  <c:v>0.1075</c:v>
                </c:pt>
                <c:pt idx="4374">
                  <c:v>1.9267823E-2</c:v>
                </c:pt>
                <c:pt idx="4375">
                  <c:v>1.4314927999999999E-2</c:v>
                </c:pt>
                <c:pt idx="4376">
                  <c:v>-8.0515299999999995E-3</c:v>
                </c:pt>
                <c:pt idx="4377">
                  <c:v>-7.5675680000000002E-3</c:v>
                </c:pt>
                <c:pt idx="4378">
                  <c:v>-4.6959380000000002E-3</c:v>
                </c:pt>
                <c:pt idx="4379">
                  <c:v>6.3844089999999997E-3</c:v>
                </c:pt>
                <c:pt idx="4380">
                  <c:v>3.7368746000000001E-2</c:v>
                </c:pt>
                <c:pt idx="4381">
                  <c:v>1.603206E-3</c:v>
                </c:pt>
                <c:pt idx="4382">
                  <c:v>7.1942450000000002E-3</c:v>
                </c:pt>
                <c:pt idx="4383">
                  <c:v>8.1632652999999999E-2</c:v>
                </c:pt>
                <c:pt idx="4384">
                  <c:v>4.0833332999999999E-2</c:v>
                </c:pt>
                <c:pt idx="4385">
                  <c:v>-1.1111111E-2</c:v>
                </c:pt>
                <c:pt idx="4386">
                  <c:v>3.6131387000000001E-2</c:v>
                </c:pt>
                <c:pt idx="4387">
                  <c:v>1.6728625E-2</c:v>
                </c:pt>
                <c:pt idx="4388">
                  <c:v>-6.1707230000000004E-3</c:v>
                </c:pt>
                <c:pt idx="4389">
                  <c:v>-0.45792349700000001</c:v>
                </c:pt>
                <c:pt idx="4390">
                  <c:v>8.6021510000000006E-3</c:v>
                </c:pt>
                <c:pt idx="4391">
                  <c:v>3.4285714000000002E-2</c:v>
                </c:pt>
                <c:pt idx="4392">
                  <c:v>6.1564059999999997E-2</c:v>
                </c:pt>
                <c:pt idx="4393">
                  <c:v>1.6867469999999999E-2</c:v>
                </c:pt>
                <c:pt idx="4394">
                  <c:v>0.119526627</c:v>
                </c:pt>
                <c:pt idx="4395">
                  <c:v>0.137311287</c:v>
                </c:pt>
                <c:pt idx="4396">
                  <c:v>-2.6415094E-2</c:v>
                </c:pt>
                <c:pt idx="4397">
                  <c:v>-3.1455530000000002E-3</c:v>
                </c:pt>
                <c:pt idx="4398">
                  <c:v>3.4427111000000003E-2</c:v>
                </c:pt>
                <c:pt idx="4399">
                  <c:v>3.8192576999999998E-2</c:v>
                </c:pt>
                <c:pt idx="4400">
                  <c:v>-2.4193547999999999E-2</c:v>
                </c:pt>
                <c:pt idx="4401">
                  <c:v>8.0000000000000002E-3</c:v>
                </c:pt>
                <c:pt idx="4402">
                  <c:v>2.9411764999999999E-2</c:v>
                </c:pt>
                <c:pt idx="4403">
                  <c:v>-2.2304833E-2</c:v>
                </c:pt>
                <c:pt idx="4404">
                  <c:v>5.7142856999999998E-2</c:v>
                </c:pt>
                <c:pt idx="4405">
                  <c:v>0</c:v>
                </c:pt>
                <c:pt idx="4406">
                  <c:v>-2.2574740999999999E-2</c:v>
                </c:pt>
                <c:pt idx="4407">
                  <c:v>8.6666667000000003E-2</c:v>
                </c:pt>
                <c:pt idx="4408">
                  <c:v>8.3462934000000003E-2</c:v>
                </c:pt>
                <c:pt idx="4409">
                  <c:v>3.8927340000000001E-3</c:v>
                </c:pt>
                <c:pt idx="4410">
                  <c:v>-3.8805970000000002E-2</c:v>
                </c:pt>
                <c:pt idx="4411">
                  <c:v>-0.128</c:v>
                </c:pt>
                <c:pt idx="4412">
                  <c:v>0.15288122300000001</c:v>
                </c:pt>
                <c:pt idx="4413">
                  <c:v>-0.16454545500000001</c:v>
                </c:pt>
                <c:pt idx="4414">
                  <c:v>2.1611002000000001E-2</c:v>
                </c:pt>
                <c:pt idx="4415">
                  <c:v>-4.0650407E-2</c:v>
                </c:pt>
                <c:pt idx="4416">
                  <c:v>0.16589147300000001</c:v>
                </c:pt>
                <c:pt idx="4417">
                  <c:v>-5.0516024E-2</c:v>
                </c:pt>
                <c:pt idx="4418">
                  <c:v>-4.6801869999999997E-3</c:v>
                </c:pt>
                <c:pt idx="4419">
                  <c:v>6.9233761000000005E-2</c:v>
                </c:pt>
                <c:pt idx="4420">
                  <c:v>-7.7639752000000006E-2</c:v>
                </c:pt>
                <c:pt idx="4421">
                  <c:v>0.13793103400000001</c:v>
                </c:pt>
                <c:pt idx="4422">
                  <c:v>4.5628997999999997E-2</c:v>
                </c:pt>
                <c:pt idx="4423">
                  <c:v>-3.0821918E-2</c:v>
                </c:pt>
                <c:pt idx="4424">
                  <c:v>5.1886792000000001E-2</c:v>
                </c:pt>
                <c:pt idx="4425">
                  <c:v>3.3057849999999999E-3</c:v>
                </c:pt>
                <c:pt idx="4426">
                  <c:v>0.27108433700000001</c:v>
                </c:pt>
                <c:pt idx="4427">
                  <c:v>0.46305418700000001</c:v>
                </c:pt>
                <c:pt idx="4428">
                  <c:v>0.26651982400000002</c:v>
                </c:pt>
                <c:pt idx="4429">
                  <c:v>-6.1224489999999999E-2</c:v>
                </c:pt>
                <c:pt idx="4430">
                  <c:v>1.8396226000000002E-2</c:v>
                </c:pt>
                <c:pt idx="4431">
                  <c:v>6.3511611999999995E-2</c:v>
                </c:pt>
                <c:pt idx="4432">
                  <c:v>-0.23419689099999999</c:v>
                </c:pt>
                <c:pt idx="4433">
                  <c:v>9.1359999999999997E-2</c:v>
                </c:pt>
                <c:pt idx="4434">
                  <c:v>-8.3333332999999996E-2</c:v>
                </c:pt>
                <c:pt idx="4435">
                  <c:v>0.17222222200000001</c:v>
                </c:pt>
                <c:pt idx="4436">
                  <c:v>-4.6454768E-2</c:v>
                </c:pt>
                <c:pt idx="4437">
                  <c:v>7.1065989999999996E-2</c:v>
                </c:pt>
                <c:pt idx="4438">
                  <c:v>0.16970458799999999</c:v>
                </c:pt>
                <c:pt idx="4439">
                  <c:v>-1.3658537E-2</c:v>
                </c:pt>
                <c:pt idx="4440">
                  <c:v>-3.8732394000000003E-2</c:v>
                </c:pt>
                <c:pt idx="4441">
                  <c:v>7.7452668000000002E-2</c:v>
                </c:pt>
                <c:pt idx="4442">
                  <c:v>9.2964824000000001E-2</c:v>
                </c:pt>
                <c:pt idx="4443">
                  <c:v>0.234148777</c:v>
                </c:pt>
                <c:pt idx="4444">
                  <c:v>0.66855524099999997</c:v>
                </c:pt>
                <c:pt idx="4445">
                  <c:v>-9.0864197999999993E-2</c:v>
                </c:pt>
                <c:pt idx="4446">
                  <c:v>6.4666666999999997E-2</c:v>
                </c:pt>
                <c:pt idx="4447">
                  <c:v>-0.104883907</c:v>
                </c:pt>
                <c:pt idx="4448">
                  <c:v>-2.9126214000000001E-2</c:v>
                </c:pt>
                <c:pt idx="4449">
                  <c:v>2.6737968000000001E-2</c:v>
                </c:pt>
                <c:pt idx="4450">
                  <c:v>0.381578947</c:v>
                </c:pt>
                <c:pt idx="4451">
                  <c:v>0.192905306</c:v>
                </c:pt>
                <c:pt idx="4452">
                  <c:v>-5.5160744999999997E-2</c:v>
                </c:pt>
                <c:pt idx="4453">
                  <c:v>-3.8121804000000002E-2</c:v>
                </c:pt>
                <c:pt idx="4454">
                  <c:v>-6.5759636999999996E-2</c:v>
                </c:pt>
                <c:pt idx="4455">
                  <c:v>-4.6801869999999997E-3</c:v>
                </c:pt>
                <c:pt idx="4456">
                  <c:v>6.9403301000000001E-2</c:v>
                </c:pt>
                <c:pt idx="4457">
                  <c:v>7.8052035000000006E-2</c:v>
                </c:pt>
                <c:pt idx="4458">
                  <c:v>8.5130111999999994E-2</c:v>
                </c:pt>
                <c:pt idx="4459">
                  <c:v>-2.3032629999999998E-2</c:v>
                </c:pt>
                <c:pt idx="4460">
                  <c:v>0.125321337</c:v>
                </c:pt>
                <c:pt idx="4461">
                  <c:v>0.13084665500000001</c:v>
                </c:pt>
                <c:pt idx="4462">
                  <c:v>-6.8493149999999999E-3</c:v>
                </c:pt>
                <c:pt idx="4463">
                  <c:v>-3.6927073999999997E-2</c:v>
                </c:pt>
                <c:pt idx="4464">
                  <c:v>-3.1141868999999999E-2</c:v>
                </c:pt>
                <c:pt idx="4465">
                  <c:v>-3.1268437000000003E-2</c:v>
                </c:pt>
                <c:pt idx="4466">
                  <c:v>0.16269841299999999</c:v>
                </c:pt>
                <c:pt idx="4467">
                  <c:v>5.0822122999999997E-2</c:v>
                </c:pt>
                <c:pt idx="4468">
                  <c:v>-1.2266667E-2</c:v>
                </c:pt>
                <c:pt idx="4469">
                  <c:v>0.11844895499999999</c:v>
                </c:pt>
                <c:pt idx="4470">
                  <c:v>1.8146717999999999E-2</c:v>
                </c:pt>
                <c:pt idx="4471">
                  <c:v>-8.5239085000000006E-2</c:v>
                </c:pt>
                <c:pt idx="4472">
                  <c:v>0.25524861900000001</c:v>
                </c:pt>
                <c:pt idx="4473">
                  <c:v>7.2727299999999996E-4</c:v>
                </c:pt>
                <c:pt idx="4474">
                  <c:v>6.9518716999999994E-2</c:v>
                </c:pt>
                <c:pt idx="4475">
                  <c:v>0.171875</c:v>
                </c:pt>
                <c:pt idx="4476">
                  <c:v>0.22876096700000001</c:v>
                </c:pt>
                <c:pt idx="4477">
                  <c:v>0.30443548399999998</c:v>
                </c:pt>
                <c:pt idx="4478">
                  <c:v>1.3235294E-2</c:v>
                </c:pt>
                <c:pt idx="4479">
                  <c:v>-1.6528929999999999E-3</c:v>
                </c:pt>
                <c:pt idx="4480">
                  <c:v>7.1104387000000005E-2</c:v>
                </c:pt>
                <c:pt idx="4481">
                  <c:v>0.13636363600000001</c:v>
                </c:pt>
                <c:pt idx="4482">
                  <c:v>2.8744327E-2</c:v>
                </c:pt>
                <c:pt idx="4483">
                  <c:v>-0.114021572</c:v>
                </c:pt>
                <c:pt idx="4484">
                  <c:v>-0.114021572</c:v>
                </c:pt>
                <c:pt idx="4485">
                  <c:v>2.9185868E-2</c:v>
                </c:pt>
                <c:pt idx="4486">
                  <c:v>1.1673151999999999E-2</c:v>
                </c:pt>
                <c:pt idx="4487">
                  <c:v>0.16175298799999999</c:v>
                </c:pt>
                <c:pt idx="4488">
                  <c:v>0.111111111</c:v>
                </c:pt>
                <c:pt idx="4489">
                  <c:v>-0.130285714</c:v>
                </c:pt>
                <c:pt idx="4490">
                  <c:v>3.1668298999999997E-2</c:v>
                </c:pt>
                <c:pt idx="4491">
                  <c:v>-2.7459954000000002E-2</c:v>
                </c:pt>
                <c:pt idx="4492">
                  <c:v>-2.9411764999999999E-2</c:v>
                </c:pt>
                <c:pt idx="4493">
                  <c:v>6.5814696000000006E-2</c:v>
                </c:pt>
                <c:pt idx="4494">
                  <c:v>4.4665011999999997E-2</c:v>
                </c:pt>
                <c:pt idx="4495">
                  <c:v>8.1081080999999999E-2</c:v>
                </c:pt>
                <c:pt idx="4496">
                  <c:v>0.1</c:v>
                </c:pt>
                <c:pt idx="4497">
                  <c:v>-7.9381442999999996E-2</c:v>
                </c:pt>
                <c:pt idx="4498">
                  <c:v>0.25</c:v>
                </c:pt>
                <c:pt idx="4499">
                  <c:v>2.4492652E-2</c:v>
                </c:pt>
                <c:pt idx="4500">
                  <c:v>9.7087379999999997E-3</c:v>
                </c:pt>
                <c:pt idx="4501">
                  <c:v>-3.9085674000000001E-2</c:v>
                </c:pt>
                <c:pt idx="4502">
                  <c:v>6.7114089999999998E-3</c:v>
                </c:pt>
                <c:pt idx="4503">
                  <c:v>-4.6256846999999997E-2</c:v>
                </c:pt>
                <c:pt idx="4504">
                  <c:v>2.7118644000000001E-2</c:v>
                </c:pt>
                <c:pt idx="4505">
                  <c:v>0</c:v>
                </c:pt>
                <c:pt idx="4506">
                  <c:v>0.17714285699999999</c:v>
                </c:pt>
                <c:pt idx="4507">
                  <c:v>3.8062284000000002E-2</c:v>
                </c:pt>
                <c:pt idx="4508">
                  <c:v>1.2562809999999999E-3</c:v>
                </c:pt>
                <c:pt idx="4509">
                  <c:v>7.3937150000000004E-3</c:v>
                </c:pt>
                <c:pt idx="4510">
                  <c:v>0.20356408500000001</c:v>
                </c:pt>
                <c:pt idx="4511">
                  <c:v>-2.9895366E-2</c:v>
                </c:pt>
                <c:pt idx="4512">
                  <c:v>0.266955267</c:v>
                </c:pt>
                <c:pt idx="4513">
                  <c:v>0.16423357699999999</c:v>
                </c:pt>
                <c:pt idx="4514">
                  <c:v>-5.6338029999999997E-3</c:v>
                </c:pt>
                <c:pt idx="4515">
                  <c:v>0.22394678500000001</c:v>
                </c:pt>
                <c:pt idx="4516">
                  <c:v>0.138709677</c:v>
                </c:pt>
                <c:pt idx="4517">
                  <c:v>-4.5627375999999997E-2</c:v>
                </c:pt>
                <c:pt idx="4518">
                  <c:v>3.1225599999999999E-3</c:v>
                </c:pt>
                <c:pt idx="4519">
                  <c:v>-8.1602370000000007E-3</c:v>
                </c:pt>
                <c:pt idx="4520">
                  <c:v>-3.2756716999999998E-2</c:v>
                </c:pt>
                <c:pt idx="4521">
                  <c:v>5.4221341999999999E-2</c:v>
                </c:pt>
                <c:pt idx="4522">
                  <c:v>3.8709676999999998E-2</c:v>
                </c:pt>
                <c:pt idx="4523">
                  <c:v>-7.3226545000000004E-2</c:v>
                </c:pt>
                <c:pt idx="4524">
                  <c:v>3.7407569000000002E-2</c:v>
                </c:pt>
                <c:pt idx="4525">
                  <c:v>-0.37703141899999998</c:v>
                </c:pt>
                <c:pt idx="4526">
                  <c:v>1.8922853E-2</c:v>
                </c:pt>
                <c:pt idx="4527">
                  <c:v>-8.8461538000000006E-2</c:v>
                </c:pt>
                <c:pt idx="4528">
                  <c:v>0.31818181800000001</c:v>
                </c:pt>
                <c:pt idx="4529">
                  <c:v>0.18536887799999999</c:v>
                </c:pt>
                <c:pt idx="4530">
                  <c:v>0.118574109</c:v>
                </c:pt>
                <c:pt idx="4531">
                  <c:v>3.7617554999999997E-2</c:v>
                </c:pt>
                <c:pt idx="4532">
                  <c:v>6.5217390000000004E-3</c:v>
                </c:pt>
                <c:pt idx="4533">
                  <c:v>6.3829786999999999E-2</c:v>
                </c:pt>
                <c:pt idx="4534">
                  <c:v>7.1629212999999997E-2</c:v>
                </c:pt>
                <c:pt idx="4535">
                  <c:v>1.7815902000000002E-2</c:v>
                </c:pt>
                <c:pt idx="4536">
                  <c:v>-4.8976607999999998E-2</c:v>
                </c:pt>
                <c:pt idx="4537">
                  <c:v>0.20176775399999999</c:v>
                </c:pt>
                <c:pt idx="4538">
                  <c:v>6.3820611999999999E-2</c:v>
                </c:pt>
                <c:pt idx="4539">
                  <c:v>0.14285714299999999</c:v>
                </c:pt>
                <c:pt idx="4540">
                  <c:v>0.191082803</c:v>
                </c:pt>
                <c:pt idx="4541">
                  <c:v>-2.4137931000000001E-2</c:v>
                </c:pt>
                <c:pt idx="4542">
                  <c:v>0.128</c:v>
                </c:pt>
                <c:pt idx="4543">
                  <c:v>3.1216127999999999E-2</c:v>
                </c:pt>
                <c:pt idx="4544">
                  <c:v>-7.9617830000000001E-3</c:v>
                </c:pt>
                <c:pt idx="4545">
                  <c:v>1.2626263E-2</c:v>
                </c:pt>
                <c:pt idx="4546">
                  <c:v>-2.5867714E-2</c:v>
                </c:pt>
                <c:pt idx="4547">
                  <c:v>6.2555850000000001E-3</c:v>
                </c:pt>
                <c:pt idx="4548">
                  <c:v>0.236180905</c:v>
                </c:pt>
                <c:pt idx="4549">
                  <c:v>6.4015519000000007E-2</c:v>
                </c:pt>
                <c:pt idx="4550">
                  <c:v>0.17599999999999999</c:v>
                </c:pt>
                <c:pt idx="4551">
                  <c:v>-7.1260504000000002E-2</c:v>
                </c:pt>
                <c:pt idx="4552">
                  <c:v>-0.25454545499999998</c:v>
                </c:pt>
                <c:pt idx="4553">
                  <c:v>2.3094690000000002E-3</c:v>
                </c:pt>
                <c:pt idx="4554">
                  <c:v>7.7744806999999999E-2</c:v>
                </c:pt>
                <c:pt idx="4555">
                  <c:v>3.2235939999999998E-2</c:v>
                </c:pt>
                <c:pt idx="4556">
                  <c:v>5.5251499000000003E-2</c:v>
                </c:pt>
                <c:pt idx="4557">
                  <c:v>0.267070009</c:v>
                </c:pt>
                <c:pt idx="4558">
                  <c:v>0.17780061699999999</c:v>
                </c:pt>
                <c:pt idx="4559">
                  <c:v>2.8231797999999999E-2</c:v>
                </c:pt>
                <c:pt idx="4560">
                  <c:v>-2.7659573999999999E-2</c:v>
                </c:pt>
                <c:pt idx="4561">
                  <c:v>-4.3168316999999998E-2</c:v>
                </c:pt>
                <c:pt idx="4562">
                  <c:v>5.6556868000000003E-2</c:v>
                </c:pt>
                <c:pt idx="4563">
                  <c:v>2.3809523999999999E-2</c:v>
                </c:pt>
                <c:pt idx="4564">
                  <c:v>-7.4239350999999995E-2</c:v>
                </c:pt>
                <c:pt idx="4565">
                  <c:v>0.12962963</c:v>
                </c:pt>
                <c:pt idx="4566">
                  <c:v>-3.6363635999999998E-2</c:v>
                </c:pt>
                <c:pt idx="4567">
                  <c:v>0.24113475200000001</c:v>
                </c:pt>
                <c:pt idx="4568">
                  <c:v>0.19502617799999999</c:v>
                </c:pt>
                <c:pt idx="4569">
                  <c:v>9.0342678999999995E-2</c:v>
                </c:pt>
                <c:pt idx="4570">
                  <c:v>0.109942136</c:v>
                </c:pt>
                <c:pt idx="4571">
                  <c:v>-9.4339620000000006E-3</c:v>
                </c:pt>
                <c:pt idx="4572">
                  <c:v>8.2352940999999999E-2</c:v>
                </c:pt>
                <c:pt idx="4573">
                  <c:v>7.3170732000000002E-2</c:v>
                </c:pt>
                <c:pt idx="4574">
                  <c:v>-2.7630181E-2</c:v>
                </c:pt>
                <c:pt idx="4575">
                  <c:v>0.174248927</c:v>
                </c:pt>
                <c:pt idx="4576">
                  <c:v>0.15142198300000001</c:v>
                </c:pt>
                <c:pt idx="4577">
                  <c:v>-0.136986301</c:v>
                </c:pt>
                <c:pt idx="4578">
                  <c:v>0.10761705100000001</c:v>
                </c:pt>
                <c:pt idx="4579">
                  <c:v>0.222623345</c:v>
                </c:pt>
                <c:pt idx="4580">
                  <c:v>-9.0684249999999997E-3</c:v>
                </c:pt>
                <c:pt idx="4581">
                  <c:v>2.8125000000000001E-2</c:v>
                </c:pt>
                <c:pt idx="4582">
                  <c:v>0.21945137200000001</c:v>
                </c:pt>
                <c:pt idx="4583">
                  <c:v>3.3766233999999999E-2</c:v>
                </c:pt>
                <c:pt idx="4584">
                  <c:v>-4.5351499999999998E-4</c:v>
                </c:pt>
                <c:pt idx="4585">
                  <c:v>4.2019027E-2</c:v>
                </c:pt>
                <c:pt idx="4586">
                  <c:v>7.6190475999999993E-2</c:v>
                </c:pt>
                <c:pt idx="4587">
                  <c:v>5.3606622E-2</c:v>
                </c:pt>
                <c:pt idx="4588">
                  <c:v>-7.9652430000000003E-3</c:v>
                </c:pt>
                <c:pt idx="4589">
                  <c:v>2.4406331999999999E-2</c:v>
                </c:pt>
                <c:pt idx="4590">
                  <c:v>-4.5292620999999998E-2</c:v>
                </c:pt>
                <c:pt idx="4591">
                  <c:v>3.4317100000000003E-4</c:v>
                </c:pt>
                <c:pt idx="4592">
                  <c:v>7.3684210999999999E-2</c:v>
                </c:pt>
                <c:pt idx="4593">
                  <c:v>4.2052144999999999E-2</c:v>
                </c:pt>
                <c:pt idx="4594">
                  <c:v>-1.2708333E-2</c:v>
                </c:pt>
                <c:pt idx="4595">
                  <c:v>6.5477357E-2</c:v>
                </c:pt>
                <c:pt idx="4596">
                  <c:v>5.4469853999999998E-2</c:v>
                </c:pt>
                <c:pt idx="4597">
                  <c:v>0.17658395599999999</c:v>
                </c:pt>
                <c:pt idx="4598">
                  <c:v>0.28595041300000001</c:v>
                </c:pt>
                <c:pt idx="4599">
                  <c:v>-4.0645880000000002E-2</c:v>
                </c:pt>
                <c:pt idx="4600">
                  <c:v>0.16338751100000001</c:v>
                </c:pt>
                <c:pt idx="4601">
                  <c:v>1.1152416E-2</c:v>
                </c:pt>
                <c:pt idx="4602">
                  <c:v>2.6544402000000002E-2</c:v>
                </c:pt>
                <c:pt idx="4603">
                  <c:v>4.3813848000000002E-2</c:v>
                </c:pt>
                <c:pt idx="4604">
                  <c:v>8.6830680000000004E-3</c:v>
                </c:pt>
                <c:pt idx="4605">
                  <c:v>7.1428570999999996E-2</c:v>
                </c:pt>
                <c:pt idx="4606">
                  <c:v>-5.0796813000000003E-2</c:v>
                </c:pt>
                <c:pt idx="4607">
                  <c:v>-3.9084090000000002E-2</c:v>
                </c:pt>
                <c:pt idx="4608">
                  <c:v>-1.7756799E-2</c:v>
                </c:pt>
                <c:pt idx="4609">
                  <c:v>0.24688279299999999</c:v>
                </c:pt>
                <c:pt idx="4610">
                  <c:v>0.18965517200000001</c:v>
                </c:pt>
                <c:pt idx="4611">
                  <c:v>4.254112E-3</c:v>
                </c:pt>
                <c:pt idx="4612">
                  <c:v>2.8785300000000002E-4</c:v>
                </c:pt>
                <c:pt idx="4613">
                  <c:v>5.8823528999999999E-2</c:v>
                </c:pt>
                <c:pt idx="4614">
                  <c:v>0.16901408500000001</c:v>
                </c:pt>
                <c:pt idx="4615">
                  <c:v>-9.9428570999999993E-2</c:v>
                </c:pt>
                <c:pt idx="4616">
                  <c:v>-4.8872180000000001E-2</c:v>
                </c:pt>
                <c:pt idx="4617">
                  <c:v>0.175038052</c:v>
                </c:pt>
                <c:pt idx="4618">
                  <c:v>6.8618499999999996E-4</c:v>
                </c:pt>
                <c:pt idx="4619">
                  <c:v>4.8341231999999998E-2</c:v>
                </c:pt>
                <c:pt idx="4620">
                  <c:v>-7.0010449000000002E-2</c:v>
                </c:pt>
                <c:pt idx="4621">
                  <c:v>-2.6639343999999999E-2</c:v>
                </c:pt>
                <c:pt idx="4622">
                  <c:v>5.5643377000000001E-2</c:v>
                </c:pt>
                <c:pt idx="4623">
                  <c:v>6.2393650000000002E-3</c:v>
                </c:pt>
                <c:pt idx="4624">
                  <c:v>-0.30741410499999999</c:v>
                </c:pt>
                <c:pt idx="4625">
                  <c:v>4.2929293E-2</c:v>
                </c:pt>
                <c:pt idx="4626">
                  <c:v>0.154608523</c:v>
                </c:pt>
                <c:pt idx="4627">
                  <c:v>-3.58487E-4</c:v>
                </c:pt>
                <c:pt idx="4628">
                  <c:v>3.2667301000000003E-2</c:v>
                </c:pt>
                <c:pt idx="4629">
                  <c:v>-7.7777778000000006E-2</c:v>
                </c:pt>
                <c:pt idx="4630">
                  <c:v>-6.8131049999999999E-2</c:v>
                </c:pt>
                <c:pt idx="4631">
                  <c:v>-4.3196544000000003E-2</c:v>
                </c:pt>
                <c:pt idx="4632">
                  <c:v>-5.1926298000000003E-2</c:v>
                </c:pt>
                <c:pt idx="4633">
                  <c:v>0.106157793</c:v>
                </c:pt>
                <c:pt idx="4634">
                  <c:v>-5.9445180000000002E-3</c:v>
                </c:pt>
                <c:pt idx="4635">
                  <c:v>2.4844720000000001E-2</c:v>
                </c:pt>
                <c:pt idx="4636">
                  <c:v>-1.5714286000000001E-2</c:v>
                </c:pt>
                <c:pt idx="4637">
                  <c:v>-6.1657033E-2</c:v>
                </c:pt>
                <c:pt idx="4638">
                  <c:v>-2.5373133999999999E-2</c:v>
                </c:pt>
                <c:pt idx="4639">
                  <c:v>-0.205921938</c:v>
                </c:pt>
                <c:pt idx="4640">
                  <c:v>-5.3604435999999998E-2</c:v>
                </c:pt>
                <c:pt idx="4641">
                  <c:v>-5.1567764000000002E-2</c:v>
                </c:pt>
                <c:pt idx="4642">
                  <c:v>0.176291793</c:v>
                </c:pt>
                <c:pt idx="4643">
                  <c:v>2.3529409999999999E-3</c:v>
                </c:pt>
                <c:pt idx="4644">
                  <c:v>-3.0201341999999999E-2</c:v>
                </c:pt>
                <c:pt idx="4645">
                  <c:v>2.4156791E-2</c:v>
                </c:pt>
                <c:pt idx="4646">
                  <c:v>9.3444577000000001E-2</c:v>
                </c:pt>
                <c:pt idx="4647">
                  <c:v>-0.100840336</c:v>
                </c:pt>
                <c:pt idx="4648">
                  <c:v>-4.2839952000000001E-2</c:v>
                </c:pt>
                <c:pt idx="4649">
                  <c:v>9.6969696999999994E-2</c:v>
                </c:pt>
                <c:pt idx="4650">
                  <c:v>-6.5595715999999998E-2</c:v>
                </c:pt>
                <c:pt idx="4651">
                  <c:v>0.11136136100000001</c:v>
                </c:pt>
                <c:pt idx="4652">
                  <c:v>1.0566038E-2</c:v>
                </c:pt>
                <c:pt idx="4653">
                  <c:v>6.4984227000000006E-2</c:v>
                </c:pt>
                <c:pt idx="4654">
                  <c:v>-1.2145749000000001E-2</c:v>
                </c:pt>
                <c:pt idx="4655">
                  <c:v>1.9138759999999999E-3</c:v>
                </c:pt>
                <c:pt idx="4656">
                  <c:v>2.5094100000000001E-3</c:v>
                </c:pt>
                <c:pt idx="4657">
                  <c:v>4.1198501999999998E-2</c:v>
                </c:pt>
                <c:pt idx="4658">
                  <c:v>4.4936284E-2</c:v>
                </c:pt>
                <c:pt idx="4659">
                  <c:v>6.4257027999999994E-2</c:v>
                </c:pt>
                <c:pt idx="4660">
                  <c:v>-7.8364565999999997E-2</c:v>
                </c:pt>
                <c:pt idx="4661">
                  <c:v>-7.0505289999999998E-3</c:v>
                </c:pt>
                <c:pt idx="4662">
                  <c:v>-9.4176851000000006E-2</c:v>
                </c:pt>
                <c:pt idx="4663">
                  <c:v>0.14337662300000001</c:v>
                </c:pt>
                <c:pt idx="4664">
                  <c:v>-2.2914757000000001E-2</c:v>
                </c:pt>
                <c:pt idx="4665">
                  <c:v>8.4112149999999997E-2</c:v>
                </c:pt>
                <c:pt idx="4666">
                  <c:v>1.7895490000000001E-3</c:v>
                </c:pt>
                <c:pt idx="4667">
                  <c:v>4.3848960000000001E-3</c:v>
                </c:pt>
                <c:pt idx="4668">
                  <c:v>-6.3936064000000001E-2</c:v>
                </c:pt>
                <c:pt idx="4669">
                  <c:v>-0.203921569</c:v>
                </c:pt>
                <c:pt idx="4670">
                  <c:v>-0.103505843</c:v>
                </c:pt>
                <c:pt idx="4671">
                  <c:v>-8.5548574000000002E-2</c:v>
                </c:pt>
                <c:pt idx="4672">
                  <c:v>3.5443038000000003E-2</c:v>
                </c:pt>
                <c:pt idx="4673">
                  <c:v>-4.7085202E-2</c:v>
                </c:pt>
                <c:pt idx="4674">
                  <c:v>5.9941519999999998E-2</c:v>
                </c:pt>
                <c:pt idx="4675">
                  <c:v>-5.3603335000000002E-2</c:v>
                </c:pt>
                <c:pt idx="4676">
                  <c:v>-3.7356321999999997E-2</c:v>
                </c:pt>
                <c:pt idx="4677">
                  <c:v>0.16</c:v>
                </c:pt>
                <c:pt idx="4678">
                  <c:v>3.8789760000000001E-3</c:v>
                </c:pt>
                <c:pt idx="4679">
                  <c:v>4.4021835000000002E-2</c:v>
                </c:pt>
                <c:pt idx="4680">
                  <c:v>2.6058629999999999E-3</c:v>
                </c:pt>
                <c:pt idx="4681">
                  <c:v>-7.0904645000000002E-2</c:v>
                </c:pt>
                <c:pt idx="4682">
                  <c:v>-3.7919300000000003E-2</c:v>
                </c:pt>
                <c:pt idx="4683">
                  <c:v>8.5836909999999992E-3</c:v>
                </c:pt>
                <c:pt idx="4684">
                  <c:v>3.4965034999999998E-2</c:v>
                </c:pt>
                <c:pt idx="4685">
                  <c:v>-5.2999999999999999E-2</c:v>
                </c:pt>
                <c:pt idx="4686">
                  <c:v>4.7641699999999998E-4</c:v>
                </c:pt>
                <c:pt idx="4687">
                  <c:v>-0.118987342</c:v>
                </c:pt>
                <c:pt idx="4688">
                  <c:v>0.17733990099999999</c:v>
                </c:pt>
                <c:pt idx="4689">
                  <c:v>-5.0170067999999998E-2</c:v>
                </c:pt>
                <c:pt idx="4690">
                  <c:v>9.0909090999999997E-2</c:v>
                </c:pt>
                <c:pt idx="4691">
                  <c:v>3.3575318E-2</c:v>
                </c:pt>
                <c:pt idx="4692">
                  <c:v>0.20571328999999999</c:v>
                </c:pt>
                <c:pt idx="4693">
                  <c:v>-8.0624189999999995E-3</c:v>
                </c:pt>
                <c:pt idx="4694">
                  <c:v>-0.179431072</c:v>
                </c:pt>
                <c:pt idx="4695">
                  <c:v>2.7027026999999999E-2</c:v>
                </c:pt>
                <c:pt idx="4696">
                  <c:v>6.1787641999999997E-2</c:v>
                </c:pt>
                <c:pt idx="4697">
                  <c:v>-2.1523179E-2</c:v>
                </c:pt>
                <c:pt idx="4698">
                  <c:v>1.9978969999999999E-2</c:v>
                </c:pt>
                <c:pt idx="4699">
                  <c:v>-3.7147737E-2</c:v>
                </c:pt>
                <c:pt idx="4700">
                  <c:v>-0.10817307700000001</c:v>
                </c:pt>
                <c:pt idx="4701">
                  <c:v>1.5151515000000001E-2</c:v>
                </c:pt>
                <c:pt idx="4702">
                  <c:v>-2.6143791E-2</c:v>
                </c:pt>
                <c:pt idx="4703">
                  <c:v>0.105986261</c:v>
                </c:pt>
                <c:pt idx="4704">
                  <c:v>7.3197577999999999E-2</c:v>
                </c:pt>
                <c:pt idx="4705">
                  <c:v>-1.9502544E-2</c:v>
                </c:pt>
                <c:pt idx="4706">
                  <c:v>-0.12573443000000001</c:v>
                </c:pt>
                <c:pt idx="4707">
                  <c:v>7.6354379999999996E-3</c:v>
                </c:pt>
                <c:pt idx="4708">
                  <c:v>-4.0808394999999997E-2</c:v>
                </c:pt>
                <c:pt idx="4709">
                  <c:v>-1.3835973999999999E-2</c:v>
                </c:pt>
                <c:pt idx="4710">
                  <c:v>-0.23809523799999999</c:v>
                </c:pt>
                <c:pt idx="4711">
                  <c:v>6.8116975999999996E-2</c:v>
                </c:pt>
                <c:pt idx="4712">
                  <c:v>0.14153132299999999</c:v>
                </c:pt>
                <c:pt idx="4713">
                  <c:v>4.1095890000000003E-2</c:v>
                </c:pt>
                <c:pt idx="4714">
                  <c:v>-9.3313185000000007E-2</c:v>
                </c:pt>
                <c:pt idx="4715">
                  <c:v>0.147732002</c:v>
                </c:pt>
                <c:pt idx="4716">
                  <c:v>-4.1666669999999998E-3</c:v>
                </c:pt>
                <c:pt idx="4717">
                  <c:v>4.5424182E-2</c:v>
                </c:pt>
                <c:pt idx="4718">
                  <c:v>9.4378904E-2</c:v>
                </c:pt>
                <c:pt idx="4719">
                  <c:v>6.6543440000000004E-3</c:v>
                </c:pt>
                <c:pt idx="4720">
                  <c:v>-9.7263158000000002E-2</c:v>
                </c:pt>
                <c:pt idx="4721">
                  <c:v>-1.8604651E-2</c:v>
                </c:pt>
                <c:pt idx="4722">
                  <c:v>-6.8273091999999994E-2</c:v>
                </c:pt>
                <c:pt idx="4723">
                  <c:v>6.4724011999999997E-2</c:v>
                </c:pt>
                <c:pt idx="4724">
                  <c:v>-0.137304075</c:v>
                </c:pt>
                <c:pt idx="4725">
                  <c:v>-7.7690662999999993E-2</c:v>
                </c:pt>
                <c:pt idx="4726">
                  <c:v>-1.6981131999999999E-2</c:v>
                </c:pt>
                <c:pt idx="4727">
                  <c:v>-2.0734597E-2</c:v>
                </c:pt>
                <c:pt idx="4728">
                  <c:v>-9.6638655000000004E-2</c:v>
                </c:pt>
                <c:pt idx="4729">
                  <c:v>-0.108944183</c:v>
                </c:pt>
                <c:pt idx="4730">
                  <c:v>2.2988505999999999E-2</c:v>
                </c:pt>
                <c:pt idx="4731">
                  <c:v>-8.0975610000000003E-2</c:v>
                </c:pt>
                <c:pt idx="4732">
                  <c:v>-0.160130719</c:v>
                </c:pt>
                <c:pt idx="4733">
                  <c:v>5.1428570999999999E-2</c:v>
                </c:pt>
                <c:pt idx="4734">
                  <c:v>4.6025104999999997E-2</c:v>
                </c:pt>
                <c:pt idx="4735">
                  <c:v>-4.1522490000000002E-3</c:v>
                </c:pt>
                <c:pt idx="4736">
                  <c:v>1.9193859999999999E-3</c:v>
                </c:pt>
                <c:pt idx="4737">
                  <c:v>-4.975124E-3</c:v>
                </c:pt>
                <c:pt idx="4738">
                  <c:v>-3.1918505999999999E-2</c:v>
                </c:pt>
                <c:pt idx="4739">
                  <c:v>-7.0661511999999996E-2</c:v>
                </c:pt>
                <c:pt idx="4740">
                  <c:v>-0.195402299</c:v>
                </c:pt>
                <c:pt idx="4741">
                  <c:v>-6.3513513999999993E-2</c:v>
                </c:pt>
                <c:pt idx="4742">
                  <c:v>3.2372880999999999E-2</c:v>
                </c:pt>
                <c:pt idx="4743">
                  <c:v>4.4403669999999999E-2</c:v>
                </c:pt>
                <c:pt idx="4744">
                  <c:v>-3.1448275999999997E-2</c:v>
                </c:pt>
                <c:pt idx="4745">
                  <c:v>5.7958721999999997E-2</c:v>
                </c:pt>
                <c:pt idx="4746">
                  <c:v>-4.6315789000000003E-2</c:v>
                </c:pt>
                <c:pt idx="4747">
                  <c:v>-0.157232704</c:v>
                </c:pt>
                <c:pt idx="4748">
                  <c:v>-1.6923077000000002E-2</c:v>
                </c:pt>
                <c:pt idx="4749">
                  <c:v>-1.4642857E-2</c:v>
                </c:pt>
                <c:pt idx="4750">
                  <c:v>7.7142856999999995E-2</c:v>
                </c:pt>
                <c:pt idx="4751">
                  <c:v>6.3063063000000003E-2</c:v>
                </c:pt>
                <c:pt idx="4752">
                  <c:v>9.6173732999999997E-2</c:v>
                </c:pt>
                <c:pt idx="4753">
                  <c:v>-6.8682726999999999E-2</c:v>
                </c:pt>
                <c:pt idx="4754">
                  <c:v>3.4699453999999998E-2</c:v>
                </c:pt>
                <c:pt idx="4755">
                  <c:v>-7.9096045000000004E-2</c:v>
                </c:pt>
                <c:pt idx="4756">
                  <c:v>-7.5785582000000004E-2</c:v>
                </c:pt>
                <c:pt idx="4757">
                  <c:v>-7.8595320000000007E-3</c:v>
                </c:pt>
                <c:pt idx="4758">
                  <c:v>0.17449664400000001</c:v>
                </c:pt>
                <c:pt idx="4759">
                  <c:v>-1.9372077000000001E-2</c:v>
                </c:pt>
                <c:pt idx="4760">
                  <c:v>8.3282675E-2</c:v>
                </c:pt>
                <c:pt idx="4761">
                  <c:v>4.1666666999999998E-2</c:v>
                </c:pt>
                <c:pt idx="4762">
                  <c:v>-1.8691589000000002E-2</c:v>
                </c:pt>
                <c:pt idx="4763">
                  <c:v>0</c:v>
                </c:pt>
                <c:pt idx="4764">
                  <c:v>-4.4671347E-2</c:v>
                </c:pt>
                <c:pt idx="4765">
                  <c:v>4.5408336000000001E-2</c:v>
                </c:pt>
                <c:pt idx="4766">
                  <c:v>6.7137809000000007E-2</c:v>
                </c:pt>
                <c:pt idx="4767">
                  <c:v>-7.2410632000000003E-2</c:v>
                </c:pt>
                <c:pt idx="4768">
                  <c:v>-0.211267606</c:v>
                </c:pt>
                <c:pt idx="4769">
                  <c:v>-0.131912059</c:v>
                </c:pt>
                <c:pt idx="4770">
                  <c:v>-0.138613861</c:v>
                </c:pt>
                <c:pt idx="4771">
                  <c:v>-5.3665910999999997E-2</c:v>
                </c:pt>
                <c:pt idx="4772">
                  <c:v>-0.7268</c:v>
                </c:pt>
                <c:pt idx="4773">
                  <c:v>5.2502452999999998E-2</c:v>
                </c:pt>
                <c:pt idx="4774">
                  <c:v>0</c:v>
                </c:pt>
                <c:pt idx="4775">
                  <c:v>-0.120141343</c:v>
                </c:pt>
                <c:pt idx="4776">
                  <c:v>5.0905952999999997E-2</c:v>
                </c:pt>
                <c:pt idx="4777">
                  <c:v>-3.0588234999999998E-2</c:v>
                </c:pt>
                <c:pt idx="4778">
                  <c:v>7.4600354999999993E-2</c:v>
                </c:pt>
                <c:pt idx="4779">
                  <c:v>2.7083333000000001E-2</c:v>
                </c:pt>
                <c:pt idx="4780">
                  <c:v>-0.216512702</c:v>
                </c:pt>
                <c:pt idx="4781">
                  <c:v>8.0050826000000005E-2</c:v>
                </c:pt>
                <c:pt idx="4782">
                  <c:v>6.3202247000000003E-2</c:v>
                </c:pt>
                <c:pt idx="4783">
                  <c:v>-0.141574586</c:v>
                </c:pt>
                <c:pt idx="4784">
                  <c:v>1.4705882E-2</c:v>
                </c:pt>
                <c:pt idx="4785">
                  <c:v>0.32388664</c:v>
                </c:pt>
                <c:pt idx="4786">
                  <c:v>1.8039690000000001E-3</c:v>
                </c:pt>
                <c:pt idx="4787">
                  <c:v>1.4672686000000001E-2</c:v>
                </c:pt>
                <c:pt idx="4788">
                  <c:v>-4.0920716000000003E-2</c:v>
                </c:pt>
                <c:pt idx="4789">
                  <c:v>-0.34881320900000001</c:v>
                </c:pt>
                <c:pt idx="4790">
                  <c:v>-1.9805824999999999E-2</c:v>
                </c:pt>
                <c:pt idx="4791">
                  <c:v>3.5743972999999998E-2</c:v>
                </c:pt>
                <c:pt idx="4792">
                  <c:v>-3.6978130999999997E-2</c:v>
                </c:pt>
                <c:pt idx="4793">
                  <c:v>4.8387096999999997E-2</c:v>
                </c:pt>
                <c:pt idx="4794">
                  <c:v>0.405405405</c:v>
                </c:pt>
                <c:pt idx="4795">
                  <c:v>-9.7986577000000005E-2</c:v>
                </c:pt>
                <c:pt idx="4796">
                  <c:v>0</c:v>
                </c:pt>
                <c:pt idx="4797">
                  <c:v>2.4224810000000002E-3</c:v>
                </c:pt>
                <c:pt idx="4798">
                  <c:v>-5.4195804E-2</c:v>
                </c:pt>
                <c:pt idx="4799">
                  <c:v>-0.22431259000000001</c:v>
                </c:pt>
                <c:pt idx="4800">
                  <c:v>-3.8763750999999999E-2</c:v>
                </c:pt>
                <c:pt idx="4801">
                  <c:v>0.115444618</c:v>
                </c:pt>
                <c:pt idx="4802">
                  <c:v>-2.6060606E-2</c:v>
                </c:pt>
                <c:pt idx="4803">
                  <c:v>-5.6000000000000001E-2</c:v>
                </c:pt>
                <c:pt idx="4804">
                  <c:v>-6.25E-2</c:v>
                </c:pt>
                <c:pt idx="4805">
                  <c:v>3.0586767000000001E-2</c:v>
                </c:pt>
                <c:pt idx="4806">
                  <c:v>5.4806964E-2</c:v>
                </c:pt>
                <c:pt idx="4807">
                  <c:v>4.743083E-2</c:v>
                </c:pt>
                <c:pt idx="4808">
                  <c:v>1.9247986000000002E-2</c:v>
                </c:pt>
                <c:pt idx="4809">
                  <c:v>2.3500309E-2</c:v>
                </c:pt>
                <c:pt idx="4810">
                  <c:v>-3.8310708999999998E-2</c:v>
                </c:pt>
                <c:pt idx="4811">
                  <c:v>3.490364E-2</c:v>
                </c:pt>
                <c:pt idx="4812">
                  <c:v>-0.23144531300000001</c:v>
                </c:pt>
                <c:pt idx="4813">
                  <c:v>-0.15332326299999999</c:v>
                </c:pt>
                <c:pt idx="4814">
                  <c:v>-3.5897440000000002E-3</c:v>
                </c:pt>
                <c:pt idx="4815">
                  <c:v>-2.2172397E-2</c:v>
                </c:pt>
                <c:pt idx="4816">
                  <c:v>4.1055717999999998E-2</c:v>
                </c:pt>
                <c:pt idx="4817">
                  <c:v>0.203454894</c:v>
                </c:pt>
                <c:pt idx="4818">
                  <c:v>-5.5999999999999999E-3</c:v>
                </c:pt>
                <c:pt idx="4819">
                  <c:v>-3.2679738999999999E-2</c:v>
                </c:pt>
                <c:pt idx="4820">
                  <c:v>6.4549534000000006E-2</c:v>
                </c:pt>
                <c:pt idx="4821">
                  <c:v>1.3239552999999999E-2</c:v>
                </c:pt>
                <c:pt idx="4822">
                  <c:v>6.1541339E-2</c:v>
                </c:pt>
                <c:pt idx="4823">
                  <c:v>9.8492814999999997E-2</c:v>
                </c:pt>
                <c:pt idx="4824">
                  <c:v>3.8123166999999999E-2</c:v>
                </c:pt>
                <c:pt idx="4825">
                  <c:v>-7.5879692999999998E-2</c:v>
                </c:pt>
                <c:pt idx="4826">
                  <c:v>-3.1395091999999999E-2</c:v>
                </c:pt>
                <c:pt idx="4827">
                  <c:v>5.4783320000000003E-2</c:v>
                </c:pt>
                <c:pt idx="4828">
                  <c:v>3.9174166000000003E-2</c:v>
                </c:pt>
                <c:pt idx="4829">
                  <c:v>1.2112675999999999E-2</c:v>
                </c:pt>
                <c:pt idx="4830">
                  <c:v>6.7256077999999997E-2</c:v>
                </c:pt>
                <c:pt idx="4831">
                  <c:v>3.6363635999999998E-2</c:v>
                </c:pt>
                <c:pt idx="4832">
                  <c:v>9.3676809999999992E-3</c:v>
                </c:pt>
                <c:pt idx="4833">
                  <c:v>-4.6943231000000002E-2</c:v>
                </c:pt>
                <c:pt idx="4834">
                  <c:v>-9.9865500999999995E-2</c:v>
                </c:pt>
                <c:pt idx="4835">
                  <c:v>2.8562048999999999E-2</c:v>
                </c:pt>
                <c:pt idx="4836">
                  <c:v>-8.6247086000000001E-2</c:v>
                </c:pt>
                <c:pt idx="4837">
                  <c:v>-4.2500000000000003E-2</c:v>
                </c:pt>
                <c:pt idx="4838">
                  <c:v>8.7514600000000004E-4</c:v>
                </c:pt>
                <c:pt idx="4839">
                  <c:v>-3.1058439E-2</c:v>
                </c:pt>
                <c:pt idx="4840">
                  <c:v>-9.5410005000000006E-2</c:v>
                </c:pt>
                <c:pt idx="4841">
                  <c:v>5.7441252999999998E-2</c:v>
                </c:pt>
                <c:pt idx="4842">
                  <c:v>-4.9479166999999998E-2</c:v>
                </c:pt>
                <c:pt idx="4843">
                  <c:v>-2.1330274999999999E-2</c:v>
                </c:pt>
                <c:pt idx="4844">
                  <c:v>-0.20402684600000001</c:v>
                </c:pt>
                <c:pt idx="4845">
                  <c:v>5.6113613E-2</c:v>
                </c:pt>
                <c:pt idx="4846">
                  <c:v>-7.1999999999999995E-2</c:v>
                </c:pt>
                <c:pt idx="4847">
                  <c:v>-0.34532374100000002</c:v>
                </c:pt>
                <c:pt idx="4848">
                  <c:v>1.1531712E-2</c:v>
                </c:pt>
                <c:pt idx="4849">
                  <c:v>1.9607843E-2</c:v>
                </c:pt>
                <c:pt idx="4850">
                  <c:v>-3.7558685000000001E-2</c:v>
                </c:pt>
                <c:pt idx="4851">
                  <c:v>5.47599E-3</c:v>
                </c:pt>
                <c:pt idx="4852">
                  <c:v>0.16561403499999999</c:v>
                </c:pt>
                <c:pt idx="4853">
                  <c:v>0.22036262200000001</c:v>
                </c:pt>
                <c:pt idx="4854">
                  <c:v>-7.3995770000000001E-3</c:v>
                </c:pt>
                <c:pt idx="4855">
                  <c:v>-6.800286E-3</c:v>
                </c:pt>
                <c:pt idx="4856">
                  <c:v>-8.6276487999999998E-2</c:v>
                </c:pt>
                <c:pt idx="4857">
                  <c:v>0.20327102799999999</c:v>
                </c:pt>
                <c:pt idx="4858">
                  <c:v>-9.3584905999999995E-2</c:v>
                </c:pt>
                <c:pt idx="4859">
                  <c:v>-2.5933930000000001E-2</c:v>
                </c:pt>
                <c:pt idx="4860">
                  <c:v>0.105334539</c:v>
                </c:pt>
                <c:pt idx="4861">
                  <c:v>0.138360176</c:v>
                </c:pt>
                <c:pt idx="4862">
                  <c:v>9.7690940000000007E-3</c:v>
                </c:pt>
                <c:pt idx="4863">
                  <c:v>-2.0038535999999999E-2</c:v>
                </c:pt>
                <c:pt idx="4864">
                  <c:v>-0.16947368400000001</c:v>
                </c:pt>
                <c:pt idx="4865">
                  <c:v>-9.6694799999999994E-3</c:v>
                </c:pt>
                <c:pt idx="4866">
                  <c:v>5.956848E-2</c:v>
                </c:pt>
                <c:pt idx="4867">
                  <c:v>-1.8301610000000001E-3</c:v>
                </c:pt>
                <c:pt idx="4868">
                  <c:v>-8.1466394999999997E-2</c:v>
                </c:pt>
                <c:pt idx="4869">
                  <c:v>1.3789707E-2</c:v>
                </c:pt>
                <c:pt idx="4870">
                  <c:v>0.14942528699999999</c:v>
                </c:pt>
                <c:pt idx="4871">
                  <c:v>-3.0357143E-2</c:v>
                </c:pt>
                <c:pt idx="4872">
                  <c:v>-5.5271238E-2</c:v>
                </c:pt>
                <c:pt idx="4873">
                  <c:v>-9.4E-2</c:v>
                </c:pt>
                <c:pt idx="4874">
                  <c:v>-8.7288136000000002E-2</c:v>
                </c:pt>
                <c:pt idx="4875">
                  <c:v>-5.6214866000000002E-2</c:v>
                </c:pt>
                <c:pt idx="4876">
                  <c:v>2.8805496999999999E-2</c:v>
                </c:pt>
                <c:pt idx="4877">
                  <c:v>-0.172374429</c:v>
                </c:pt>
                <c:pt idx="4878">
                  <c:v>0.12986425300000001</c:v>
                </c:pt>
                <c:pt idx="4879">
                  <c:v>0.19071644800000001</c:v>
                </c:pt>
                <c:pt idx="4880">
                  <c:v>6.8643784999999999E-2</c:v>
                </c:pt>
                <c:pt idx="4881">
                  <c:v>5.6074765999999998E-2</c:v>
                </c:pt>
                <c:pt idx="4882">
                  <c:v>-9.8328419999999996E-3</c:v>
                </c:pt>
                <c:pt idx="4883">
                  <c:v>-0.16363636400000001</c:v>
                </c:pt>
                <c:pt idx="4884">
                  <c:v>4.1358935999999999E-2</c:v>
                </c:pt>
                <c:pt idx="4885">
                  <c:v>-0.20408163300000001</c:v>
                </c:pt>
                <c:pt idx="4886">
                  <c:v>-1.8126888000000001E-2</c:v>
                </c:pt>
                <c:pt idx="4887">
                  <c:v>-8.9320388000000001E-2</c:v>
                </c:pt>
                <c:pt idx="4888">
                  <c:v>6.9047620000000001E-3</c:v>
                </c:pt>
                <c:pt idx="4889">
                  <c:v>-0.10789149200000001</c:v>
                </c:pt>
                <c:pt idx="4890">
                  <c:v>0.100638978</c:v>
                </c:pt>
                <c:pt idx="4891">
                  <c:v>-2.5210084000000001E-2</c:v>
                </c:pt>
                <c:pt idx="4892">
                  <c:v>6.9444443999999994E-2</c:v>
                </c:pt>
                <c:pt idx="4893">
                  <c:v>-2.3571429000000001E-2</c:v>
                </c:pt>
                <c:pt idx="4894">
                  <c:v>4.329004E-3</c:v>
                </c:pt>
                <c:pt idx="4895">
                  <c:v>2.4039963000000001E-2</c:v>
                </c:pt>
                <c:pt idx="4896">
                  <c:v>0.27808988800000001</c:v>
                </c:pt>
                <c:pt idx="4897">
                  <c:v>0</c:v>
                </c:pt>
                <c:pt idx="4898">
                  <c:v>6.2385319999999998E-3</c:v>
                </c:pt>
                <c:pt idx="4899">
                  <c:v>5.7779612000000001E-2</c:v>
                </c:pt>
                <c:pt idx="4900">
                  <c:v>-9.2413006000000006E-2</c:v>
                </c:pt>
                <c:pt idx="4901">
                  <c:v>4.8565121000000003E-2</c:v>
                </c:pt>
                <c:pt idx="4902">
                  <c:v>5.0412021000000001E-2</c:v>
                </c:pt>
                <c:pt idx="4903">
                  <c:v>-5.3359683999999998E-2</c:v>
                </c:pt>
                <c:pt idx="4904">
                  <c:v>-2.0475927000000001E-2</c:v>
                </c:pt>
                <c:pt idx="4905">
                  <c:v>8.3333332999999996E-2</c:v>
                </c:pt>
                <c:pt idx="4906">
                  <c:v>8.8397790000000004E-2</c:v>
                </c:pt>
                <c:pt idx="4907">
                  <c:v>2.8037382999999999E-2</c:v>
                </c:pt>
                <c:pt idx="4908">
                  <c:v>2.9010239E-2</c:v>
                </c:pt>
                <c:pt idx="4909">
                  <c:v>-0.26058091300000003</c:v>
                </c:pt>
                <c:pt idx="4910">
                  <c:v>6.4550264999999996E-2</c:v>
                </c:pt>
                <c:pt idx="4911">
                  <c:v>-0.12857142899999999</c:v>
                </c:pt>
                <c:pt idx="4912">
                  <c:v>-5.9613318999999998E-2</c:v>
                </c:pt>
                <c:pt idx="4913">
                  <c:v>-0.38372930199999999</c:v>
                </c:pt>
                <c:pt idx="4914">
                  <c:v>-6.245614E-2</c:v>
                </c:pt>
                <c:pt idx="4915">
                  <c:v>1.2244898000000001E-2</c:v>
                </c:pt>
                <c:pt idx="4916">
                  <c:v>-9.288768E-2</c:v>
                </c:pt>
                <c:pt idx="4917">
                  <c:v>-2.9995489E-2</c:v>
                </c:pt>
                <c:pt idx="4918">
                  <c:v>-8.5592010000000007E-3</c:v>
                </c:pt>
                <c:pt idx="4919">
                  <c:v>-7.4096386E-2</c:v>
                </c:pt>
                <c:pt idx="4920">
                  <c:v>2.4198430000000001E-3</c:v>
                </c:pt>
                <c:pt idx="4921">
                  <c:v>-3.5949670000000001E-3</c:v>
                </c:pt>
                <c:pt idx="4922">
                  <c:v>3.7606839999999998E-3</c:v>
                </c:pt>
                <c:pt idx="4923">
                  <c:v>-1.3031160999999999E-2</c:v>
                </c:pt>
                <c:pt idx="4924">
                  <c:v>-3.1446541000000001E-2</c:v>
                </c:pt>
                <c:pt idx="4925">
                  <c:v>-2.9204976000000001E-2</c:v>
                </c:pt>
                <c:pt idx="4926">
                  <c:v>0.603773585</c:v>
                </c:pt>
                <c:pt idx="4927">
                  <c:v>4.782782E-2</c:v>
                </c:pt>
                <c:pt idx="4928">
                  <c:v>8.9520799999999994E-3</c:v>
                </c:pt>
                <c:pt idx="4929">
                  <c:v>-7.9365080000000001E-3</c:v>
                </c:pt>
                <c:pt idx="4930">
                  <c:v>7.6498966000000002E-2</c:v>
                </c:pt>
                <c:pt idx="4931">
                  <c:v>3.6764706000000001E-2</c:v>
                </c:pt>
                <c:pt idx="4932">
                  <c:v>-0.15075154700000001</c:v>
                </c:pt>
                <c:pt idx="4933">
                  <c:v>7.7328647E-2</c:v>
                </c:pt>
                <c:pt idx="4934">
                  <c:v>8.0645161000000007E-2</c:v>
                </c:pt>
                <c:pt idx="4935">
                  <c:v>-0.127967359</c:v>
                </c:pt>
                <c:pt idx="4936">
                  <c:v>3.9603960000000001E-2</c:v>
                </c:pt>
                <c:pt idx="4937">
                  <c:v>-1.3704497E-2</c:v>
                </c:pt>
                <c:pt idx="4938">
                  <c:v>-2.487562E-3</c:v>
                </c:pt>
                <c:pt idx="4939">
                  <c:v>-0.19759679599999999</c:v>
                </c:pt>
                <c:pt idx="4940">
                  <c:v>-6.9590642999999994E-2</c:v>
                </c:pt>
                <c:pt idx="4941">
                  <c:v>-0.13167388199999999</c:v>
                </c:pt>
                <c:pt idx="4942">
                  <c:v>-3.0596634000000001E-2</c:v>
                </c:pt>
                <c:pt idx="4943">
                  <c:v>-3.7360505000000002E-2</c:v>
                </c:pt>
                <c:pt idx="4944">
                  <c:v>-0.26923076899999998</c:v>
                </c:pt>
                <c:pt idx="4945">
                  <c:v>0.18293936299999999</c:v>
                </c:pt>
                <c:pt idx="4946">
                  <c:v>4.6723301000000002E-2</c:v>
                </c:pt>
                <c:pt idx="4947">
                  <c:v>-0.10181818199999999</c:v>
                </c:pt>
                <c:pt idx="4948">
                  <c:v>-0.133333333</c:v>
                </c:pt>
                <c:pt idx="4949">
                  <c:v>0.117510331</c:v>
                </c:pt>
                <c:pt idx="4950">
                  <c:v>-2.1428571E-2</c:v>
                </c:pt>
                <c:pt idx="4951">
                  <c:v>-2.3333333000000001E-2</c:v>
                </c:pt>
                <c:pt idx="4952">
                  <c:v>-0.17145421899999999</c:v>
                </c:pt>
                <c:pt idx="4953">
                  <c:v>-6.7307692000000002E-2</c:v>
                </c:pt>
                <c:pt idx="4954">
                  <c:v>-8.6881000000000002E-4</c:v>
                </c:pt>
                <c:pt idx="4955">
                  <c:v>-2.4444443999999999E-2</c:v>
                </c:pt>
                <c:pt idx="4956">
                  <c:v>4.9180328000000002E-2</c:v>
                </c:pt>
                <c:pt idx="4957">
                  <c:v>-4.0080159999999997E-3</c:v>
                </c:pt>
                <c:pt idx="4958">
                  <c:v>2.1716649000000001E-2</c:v>
                </c:pt>
                <c:pt idx="4959">
                  <c:v>-0.13022507999999999</c:v>
                </c:pt>
                <c:pt idx="4960">
                  <c:v>7.6466711000000007E-2</c:v>
                </c:pt>
                <c:pt idx="4961">
                  <c:v>2.1428571E-2</c:v>
                </c:pt>
                <c:pt idx="4962">
                  <c:v>-5.9539918999999997E-2</c:v>
                </c:pt>
                <c:pt idx="4963">
                  <c:v>2.4415056000000001E-2</c:v>
                </c:pt>
                <c:pt idx="4964">
                  <c:v>1.5339663999999999E-2</c:v>
                </c:pt>
                <c:pt idx="4965">
                  <c:v>-5.4824561000000001E-2</c:v>
                </c:pt>
                <c:pt idx="4966">
                  <c:v>-0.12768942899999999</c:v>
                </c:pt>
                <c:pt idx="4967">
                  <c:v>-9.1891892000000003E-2</c:v>
                </c:pt>
                <c:pt idx="4968">
                  <c:v>0.32397191600000003</c:v>
                </c:pt>
                <c:pt idx="4969">
                  <c:v>0.118072289</c:v>
                </c:pt>
                <c:pt idx="4970">
                  <c:v>7.0175439999999997E-3</c:v>
                </c:pt>
                <c:pt idx="4971">
                  <c:v>8.1190797999999995E-2</c:v>
                </c:pt>
                <c:pt idx="4972">
                  <c:v>0.102149346</c:v>
                </c:pt>
                <c:pt idx="4973">
                  <c:v>-3.4034030000000002E-3</c:v>
                </c:pt>
                <c:pt idx="4974">
                  <c:v>5.4971706000000002E-2</c:v>
                </c:pt>
                <c:pt idx="4975">
                  <c:v>-3.3333333E-2</c:v>
                </c:pt>
                <c:pt idx="4976">
                  <c:v>-3.2291667000000003E-2</c:v>
                </c:pt>
                <c:pt idx="4977">
                  <c:v>-0.19806201600000001</c:v>
                </c:pt>
                <c:pt idx="4978">
                  <c:v>-1.6853933000000001E-2</c:v>
                </c:pt>
                <c:pt idx="4979">
                  <c:v>-3.0972093999999999E-2</c:v>
                </c:pt>
                <c:pt idx="4980">
                  <c:v>8.6206897000000005E-2</c:v>
                </c:pt>
                <c:pt idx="4981">
                  <c:v>8.4730538999999994E-2</c:v>
                </c:pt>
                <c:pt idx="4982">
                  <c:v>2.6831785E-2</c:v>
                </c:pt>
                <c:pt idx="4983">
                  <c:v>3.2958801000000003E-2</c:v>
                </c:pt>
                <c:pt idx="4984">
                  <c:v>3.8095237999999997E-2</c:v>
                </c:pt>
                <c:pt idx="4985">
                  <c:v>4.9032258000000002E-2</c:v>
                </c:pt>
                <c:pt idx="4986">
                  <c:v>5.0505051000000002E-2</c:v>
                </c:pt>
                <c:pt idx="4987">
                  <c:v>-0.110898662</c:v>
                </c:pt>
                <c:pt idx="4988">
                  <c:v>5.0877193000000001E-2</c:v>
                </c:pt>
                <c:pt idx="4989">
                  <c:v>-4.2145594000000001E-2</c:v>
                </c:pt>
                <c:pt idx="4990">
                  <c:v>-0.111447084</c:v>
                </c:pt>
                <c:pt idx="4991">
                  <c:v>4.8015360000000003E-3</c:v>
                </c:pt>
                <c:pt idx="4992">
                  <c:v>8.2333332999999995E-2</c:v>
                </c:pt>
                <c:pt idx="4993">
                  <c:v>2.0161289999999998E-2</c:v>
                </c:pt>
                <c:pt idx="4994">
                  <c:v>2.1276595999999998E-2</c:v>
                </c:pt>
                <c:pt idx="4995">
                  <c:v>-2.3344449999999999E-2</c:v>
                </c:pt>
                <c:pt idx="4996">
                  <c:v>-2.5053467999999999E-2</c:v>
                </c:pt>
                <c:pt idx="4997">
                  <c:v>2.2680412E-2</c:v>
                </c:pt>
                <c:pt idx="4998">
                  <c:v>-1.7751479000000001E-2</c:v>
                </c:pt>
                <c:pt idx="4999">
                  <c:v>-3.9920160000000003E-2</c:v>
                </c:pt>
                <c:pt idx="5000">
                  <c:v>1.0012948000000001E-2</c:v>
                </c:pt>
                <c:pt idx="5001">
                  <c:v>1.7105871000000002E-2</c:v>
                </c:pt>
                <c:pt idx="5002">
                  <c:v>0.110544218</c:v>
                </c:pt>
                <c:pt idx="5003">
                  <c:v>-4.6207935999999998E-2</c:v>
                </c:pt>
                <c:pt idx="5004">
                  <c:v>0</c:v>
                </c:pt>
                <c:pt idx="5005">
                  <c:v>3.2894737E-2</c:v>
                </c:pt>
                <c:pt idx="5006">
                  <c:v>2.5641026000000001E-2</c:v>
                </c:pt>
                <c:pt idx="5007">
                  <c:v>1.9124308E-2</c:v>
                </c:pt>
                <c:pt idx="5008">
                  <c:v>3.4660260999999998E-2</c:v>
                </c:pt>
                <c:pt idx="5009">
                  <c:v>0.05</c:v>
                </c:pt>
                <c:pt idx="5010">
                  <c:v>5.2941176E-2</c:v>
                </c:pt>
                <c:pt idx="5011">
                  <c:v>2.6488258000000001E-2</c:v>
                </c:pt>
                <c:pt idx="5012">
                  <c:v>6.8421052999999996E-2</c:v>
                </c:pt>
                <c:pt idx="5013">
                  <c:v>3.9700805999999998E-2</c:v>
                </c:pt>
                <c:pt idx="5014">
                  <c:v>2.3785679000000001E-2</c:v>
                </c:pt>
                <c:pt idx="5015">
                  <c:v>-5.6813820000000001E-2</c:v>
                </c:pt>
                <c:pt idx="5016">
                  <c:v>2.9629599999999998E-4</c:v>
                </c:pt>
                <c:pt idx="5017">
                  <c:v>5.6790122999999998E-2</c:v>
                </c:pt>
                <c:pt idx="5018">
                  <c:v>2.3280423000000001E-2</c:v>
                </c:pt>
                <c:pt idx="5019">
                  <c:v>-7.4937552000000004E-2</c:v>
                </c:pt>
                <c:pt idx="5020">
                  <c:v>1.9941349000000001E-2</c:v>
                </c:pt>
                <c:pt idx="5021">
                  <c:v>3.340249E-2</c:v>
                </c:pt>
                <c:pt idx="5022">
                  <c:v>1.2121211999999999E-2</c:v>
                </c:pt>
                <c:pt idx="5023">
                  <c:v>-3.3029118000000003E-2</c:v>
                </c:pt>
                <c:pt idx="5024">
                  <c:v>-0.16078431400000001</c:v>
                </c:pt>
                <c:pt idx="5025">
                  <c:v>2.4232630000000002E-3</c:v>
                </c:pt>
                <c:pt idx="5026">
                  <c:v>-7.0093459999999996E-3</c:v>
                </c:pt>
                <c:pt idx="5027">
                  <c:v>-9.7836167000000002E-2</c:v>
                </c:pt>
                <c:pt idx="5028">
                  <c:v>-0.101369863</c:v>
                </c:pt>
                <c:pt idx="5029">
                  <c:v>-0.16274694300000001</c:v>
                </c:pt>
                <c:pt idx="5030">
                  <c:v>1.9242155E-2</c:v>
                </c:pt>
                <c:pt idx="5031">
                  <c:v>2.0139427000000001E-2</c:v>
                </c:pt>
                <c:pt idx="5032">
                  <c:v>4.6221112000000002E-2</c:v>
                </c:pt>
                <c:pt idx="5033">
                  <c:v>-4.0106952000000001E-2</c:v>
                </c:pt>
                <c:pt idx="5034">
                  <c:v>-8.6131387000000004E-2</c:v>
                </c:pt>
                <c:pt idx="5035">
                  <c:v>1.7784964E-2</c:v>
                </c:pt>
                <c:pt idx="5036">
                  <c:v>6.0171919999999997E-2</c:v>
                </c:pt>
                <c:pt idx="5037">
                  <c:v>-3.9660056999999999E-2</c:v>
                </c:pt>
                <c:pt idx="5038">
                  <c:v>-4.8648649000000002E-2</c:v>
                </c:pt>
                <c:pt idx="5039">
                  <c:v>0.186363636</c:v>
                </c:pt>
                <c:pt idx="5040">
                  <c:v>7.1225071000000001E-2</c:v>
                </c:pt>
                <c:pt idx="5041">
                  <c:v>-2.086811E-3</c:v>
                </c:pt>
                <c:pt idx="5042">
                  <c:v>6.9713400000000003E-3</c:v>
                </c:pt>
                <c:pt idx="5043">
                  <c:v>-0.23021582700000001</c:v>
                </c:pt>
                <c:pt idx="5044">
                  <c:v>2.5125628000000001E-2</c:v>
                </c:pt>
                <c:pt idx="5045">
                  <c:v>5.4721550000000001E-2</c:v>
                </c:pt>
                <c:pt idx="5046">
                  <c:v>0</c:v>
                </c:pt>
                <c:pt idx="5047">
                  <c:v>-2.6602177000000001E-2</c:v>
                </c:pt>
                <c:pt idx="5048">
                  <c:v>8.1566099999999997E-4</c:v>
                </c:pt>
                <c:pt idx="5049">
                  <c:v>-6.5190652000000002E-2</c:v>
                </c:pt>
                <c:pt idx="5050">
                  <c:v>-0.20563847399999999</c:v>
                </c:pt>
                <c:pt idx="5051">
                  <c:v>5.6179775000000001E-2</c:v>
                </c:pt>
                <c:pt idx="5052">
                  <c:v>3.3251834000000001E-2</c:v>
                </c:pt>
                <c:pt idx="5053">
                  <c:v>3.0150753999999998E-2</c:v>
                </c:pt>
                <c:pt idx="5054">
                  <c:v>2.3782559000000002E-2</c:v>
                </c:pt>
                <c:pt idx="5055">
                  <c:v>-8.5117099000000002E-2</c:v>
                </c:pt>
                <c:pt idx="5056">
                  <c:v>-9.1428570000000008E-3</c:v>
                </c:pt>
                <c:pt idx="5057">
                  <c:v>6.6131025999999996E-2</c:v>
                </c:pt>
                <c:pt idx="5058">
                  <c:v>2.1176470999999999E-2</c:v>
                </c:pt>
                <c:pt idx="5059">
                  <c:v>0.177192982</c:v>
                </c:pt>
                <c:pt idx="5060">
                  <c:v>7.5572519000000005E-2</c:v>
                </c:pt>
                <c:pt idx="5061">
                  <c:v>-4.3278085000000001E-2</c:v>
                </c:pt>
                <c:pt idx="5062">
                  <c:v>3.2786885000000002E-2</c:v>
                </c:pt>
                <c:pt idx="5063">
                  <c:v>4.9562681999999997E-2</c:v>
                </c:pt>
                <c:pt idx="5064">
                  <c:v>-2.5000000000000001E-2</c:v>
                </c:pt>
                <c:pt idx="5065">
                  <c:v>-8.6614173000000003E-2</c:v>
                </c:pt>
                <c:pt idx="5066">
                  <c:v>8.7134799999999991E-3</c:v>
                </c:pt>
                <c:pt idx="5067">
                  <c:v>-2E-3</c:v>
                </c:pt>
                <c:pt idx="5068">
                  <c:v>-8.5959885E-2</c:v>
                </c:pt>
                <c:pt idx="5069">
                  <c:v>7.6623578999999997E-2</c:v>
                </c:pt>
                <c:pt idx="5070">
                  <c:v>-4.7606592000000003E-2</c:v>
                </c:pt>
                <c:pt idx="5071">
                  <c:v>7.0000000000000007E-2</c:v>
                </c:pt>
                <c:pt idx="5072">
                  <c:v>-4.5248868999999997E-2</c:v>
                </c:pt>
                <c:pt idx="5073">
                  <c:v>3.1372549E-2</c:v>
                </c:pt>
                <c:pt idx="5074">
                  <c:v>8.9833244000000007E-2</c:v>
                </c:pt>
                <c:pt idx="5075">
                  <c:v>5.2760736000000003E-2</c:v>
                </c:pt>
                <c:pt idx="5076">
                  <c:v>-4.4784422999999997E-2</c:v>
                </c:pt>
                <c:pt idx="5077">
                  <c:v>0.748466258</c:v>
                </c:pt>
                <c:pt idx="5078">
                  <c:v>1.8053720999999998E-2</c:v>
                </c:pt>
                <c:pt idx="5079">
                  <c:v>0.10689655200000001</c:v>
                </c:pt>
                <c:pt idx="5080">
                  <c:v>0.162094763</c:v>
                </c:pt>
                <c:pt idx="5081">
                  <c:v>2.3280996000000002E-2</c:v>
                </c:pt>
                <c:pt idx="5082">
                  <c:v>-0.20338983099999999</c:v>
                </c:pt>
                <c:pt idx="5083">
                  <c:v>-7.6384467999999997E-2</c:v>
                </c:pt>
                <c:pt idx="5084">
                  <c:v>-9.0909090999999997E-2</c:v>
                </c:pt>
                <c:pt idx="5085">
                  <c:v>6.6869301000000006E-2</c:v>
                </c:pt>
                <c:pt idx="5086">
                  <c:v>0.18522216699999999</c:v>
                </c:pt>
                <c:pt idx="5087">
                  <c:v>0.109433962</c:v>
                </c:pt>
                <c:pt idx="5088">
                  <c:v>-4.4006070000000001E-2</c:v>
                </c:pt>
                <c:pt idx="5089">
                  <c:v>9.8239869999999993E-3</c:v>
                </c:pt>
                <c:pt idx="5090">
                  <c:v>5.1099830999999998E-2</c:v>
                </c:pt>
                <c:pt idx="5091">
                  <c:v>-3.2032620000000001E-3</c:v>
                </c:pt>
                <c:pt idx="5092">
                  <c:v>0.269662921</c:v>
                </c:pt>
                <c:pt idx="5093">
                  <c:v>6.8427371000000001E-2</c:v>
                </c:pt>
                <c:pt idx="5094">
                  <c:v>-8.6530612000000007E-2</c:v>
                </c:pt>
                <c:pt idx="5095">
                  <c:v>-0.129313125</c:v>
                </c:pt>
                <c:pt idx="5096">
                  <c:v>-5.7142856999999998E-2</c:v>
                </c:pt>
                <c:pt idx="5097">
                  <c:v>1.8137848000000002E-2</c:v>
                </c:pt>
                <c:pt idx="5098">
                  <c:v>-2.8976571999999999E-2</c:v>
                </c:pt>
                <c:pt idx="5099">
                  <c:v>-5.3948010000000003E-3</c:v>
                </c:pt>
                <c:pt idx="5100">
                  <c:v>0.05</c:v>
                </c:pt>
                <c:pt idx="5101">
                  <c:v>-3.6585366000000001E-2</c:v>
                </c:pt>
                <c:pt idx="5102">
                  <c:v>1.1948304999999999E-2</c:v>
                </c:pt>
                <c:pt idx="5103">
                  <c:v>-2.7681661E-2</c:v>
                </c:pt>
                <c:pt idx="5104">
                  <c:v>-8.9093701999999997E-2</c:v>
                </c:pt>
                <c:pt idx="5105">
                  <c:v>3.9215686E-2</c:v>
                </c:pt>
                <c:pt idx="5106">
                  <c:v>2.4296675E-2</c:v>
                </c:pt>
                <c:pt idx="5107">
                  <c:v>-6.0851927E-2</c:v>
                </c:pt>
                <c:pt idx="5108">
                  <c:v>-4.3092522000000001E-2</c:v>
                </c:pt>
                <c:pt idx="5109">
                  <c:v>-1.4997322E-2</c:v>
                </c:pt>
                <c:pt idx="5110">
                  <c:v>-7.6923077000000006E-2</c:v>
                </c:pt>
                <c:pt idx="5111">
                  <c:v>2.6964561000000001E-2</c:v>
                </c:pt>
                <c:pt idx="5112">
                  <c:v>1.0723860999999999E-2</c:v>
                </c:pt>
                <c:pt idx="5113">
                  <c:v>0.10045248900000001</c:v>
                </c:pt>
                <c:pt idx="5114">
                  <c:v>2.9493088000000001E-2</c:v>
                </c:pt>
                <c:pt idx="5115">
                  <c:v>-0.345766505</c:v>
                </c:pt>
                <c:pt idx="5116">
                  <c:v>-1.7032967E-2</c:v>
                </c:pt>
                <c:pt idx="5117">
                  <c:v>0</c:v>
                </c:pt>
                <c:pt idx="5118">
                  <c:v>-0.18274268099999999</c:v>
                </c:pt>
                <c:pt idx="5119">
                  <c:v>0.11410118399999999</c:v>
                </c:pt>
                <c:pt idx="5120">
                  <c:v>-2.2556390999999999E-2</c:v>
                </c:pt>
                <c:pt idx="5121">
                  <c:v>-1.0989011E-2</c:v>
                </c:pt>
                <c:pt idx="5122">
                  <c:v>-1.7916390000000001E-2</c:v>
                </c:pt>
                <c:pt idx="5123">
                  <c:v>5.8823529999999999E-3</c:v>
                </c:pt>
                <c:pt idx="5124">
                  <c:v>-0.15923332100000001</c:v>
                </c:pt>
                <c:pt idx="5125">
                  <c:v>-4.8119822E-2</c:v>
                </c:pt>
                <c:pt idx="5126">
                  <c:v>5.4838709999999999E-2</c:v>
                </c:pt>
                <c:pt idx="5127">
                  <c:v>-3.0173940000000001E-3</c:v>
                </c:pt>
                <c:pt idx="5128">
                  <c:v>-0.15204527900000001</c:v>
                </c:pt>
                <c:pt idx="5129">
                  <c:v>-9.1116170000000007E-3</c:v>
                </c:pt>
                <c:pt idx="5130">
                  <c:v>-2.5924926000000001E-2</c:v>
                </c:pt>
                <c:pt idx="5131">
                  <c:v>-0.18985976299999999</c:v>
                </c:pt>
                <c:pt idx="5132">
                  <c:v>-5.3487531999999997E-2</c:v>
                </c:pt>
                <c:pt idx="5133">
                  <c:v>-0.17904160099999999</c:v>
                </c:pt>
                <c:pt idx="5134">
                  <c:v>1.8749999999999999E-2</c:v>
                </c:pt>
                <c:pt idx="5135">
                  <c:v>6.7152104000000004E-2</c:v>
                </c:pt>
                <c:pt idx="5136">
                  <c:v>-5.0531914999999997E-2</c:v>
                </c:pt>
                <c:pt idx="5137">
                  <c:v>-3.6971135000000002E-2</c:v>
                </c:pt>
                <c:pt idx="5138">
                  <c:v>8.3702610000000004E-3</c:v>
                </c:pt>
                <c:pt idx="5139">
                  <c:v>-0.139759036</c:v>
                </c:pt>
                <c:pt idx="5140">
                  <c:v>-9.7859326999999996E-2</c:v>
                </c:pt>
                <c:pt idx="5141">
                  <c:v>-0.19314641699999999</c:v>
                </c:pt>
                <c:pt idx="5142">
                  <c:v>0.27692307700000002</c:v>
                </c:pt>
                <c:pt idx="5143">
                  <c:v>0.30700549500000002</c:v>
                </c:pt>
                <c:pt idx="5144">
                  <c:v>-7.3506891000000005E-2</c:v>
                </c:pt>
                <c:pt idx="5145">
                  <c:v>-7.4545454999999997E-2</c:v>
                </c:pt>
                <c:pt idx="5146">
                  <c:v>-8.7719299999999996E-4</c:v>
                </c:pt>
                <c:pt idx="5147">
                  <c:v>0.34977578500000001</c:v>
                </c:pt>
                <c:pt idx="5148">
                  <c:v>1.72E-2</c:v>
                </c:pt>
                <c:pt idx="5149">
                  <c:v>8.4126984000000002E-2</c:v>
                </c:pt>
                <c:pt idx="5150">
                  <c:v>6.9825436000000005E-2</c:v>
                </c:pt>
                <c:pt idx="5151">
                  <c:v>-8.3752089999999998E-3</c:v>
                </c:pt>
                <c:pt idx="5152">
                  <c:v>3.5352531999999999E-2</c:v>
                </c:pt>
                <c:pt idx="5153">
                  <c:v>-0.104368932</c:v>
                </c:pt>
                <c:pt idx="5154">
                  <c:v>-8.2442747999999996E-2</c:v>
                </c:pt>
                <c:pt idx="5155">
                  <c:v>-0.184920635</c:v>
                </c:pt>
                <c:pt idx="5156">
                  <c:v>2.2535210000000001E-3</c:v>
                </c:pt>
                <c:pt idx="5157">
                  <c:v>-0.114392679</c:v>
                </c:pt>
                <c:pt idx="5158">
                  <c:v>-1.5384615000000001E-2</c:v>
                </c:pt>
                <c:pt idx="5159">
                  <c:v>0.12503325400000001</c:v>
                </c:pt>
                <c:pt idx="5160">
                  <c:v>-0.22972972999999999</c:v>
                </c:pt>
                <c:pt idx="5161">
                  <c:v>-0.13941747600000001</c:v>
                </c:pt>
                <c:pt idx="5162">
                  <c:v>-0.23777089800000001</c:v>
                </c:pt>
                <c:pt idx="5163">
                  <c:v>3.0769231000000001E-2</c:v>
                </c:pt>
                <c:pt idx="5164">
                  <c:v>2.2024729999999999E-2</c:v>
                </c:pt>
                <c:pt idx="5165">
                  <c:v>0.188118812</c:v>
                </c:pt>
                <c:pt idx="5166">
                  <c:v>0.14482758600000001</c:v>
                </c:pt>
                <c:pt idx="5167">
                  <c:v>8.8495575000000007E-2</c:v>
                </c:pt>
                <c:pt idx="5168">
                  <c:v>-4.3636363999999997E-2</c:v>
                </c:pt>
                <c:pt idx="5169">
                  <c:v>8.3229813999999999E-2</c:v>
                </c:pt>
                <c:pt idx="5170">
                  <c:v>-5.2376333999999997E-2</c:v>
                </c:pt>
                <c:pt idx="5171">
                  <c:v>-1.5295359E-2</c:v>
                </c:pt>
                <c:pt idx="5172">
                  <c:v>2.1348315E-2</c:v>
                </c:pt>
                <c:pt idx="5173">
                  <c:v>2.2727272999999999E-2</c:v>
                </c:pt>
                <c:pt idx="5174">
                  <c:v>-7.9056865000000004E-2</c:v>
                </c:pt>
                <c:pt idx="5175">
                  <c:v>-0.11473354199999999</c:v>
                </c:pt>
                <c:pt idx="5176">
                  <c:v>-3.5942885000000001E-2</c:v>
                </c:pt>
                <c:pt idx="5177">
                  <c:v>0</c:v>
                </c:pt>
                <c:pt idx="5178">
                  <c:v>-5.3691274999999997E-2</c:v>
                </c:pt>
                <c:pt idx="5179">
                  <c:v>2.8400000000000002E-2</c:v>
                </c:pt>
                <c:pt idx="5180">
                  <c:v>-0.121534076</c:v>
                </c:pt>
                <c:pt idx="5181">
                  <c:v>4.9703263999999997E-2</c:v>
                </c:pt>
                <c:pt idx="5182">
                  <c:v>-5.7915057999999998E-2</c:v>
                </c:pt>
                <c:pt idx="5183">
                  <c:v>4.5454544999999999E-2</c:v>
                </c:pt>
                <c:pt idx="5184">
                  <c:v>-7.8461537999999997E-2</c:v>
                </c:pt>
                <c:pt idx="5185">
                  <c:v>-6.5279091999999997E-2</c:v>
                </c:pt>
                <c:pt idx="5186">
                  <c:v>-7.1641790999999996E-2</c:v>
                </c:pt>
                <c:pt idx="5187">
                  <c:v>0.180769231</c:v>
                </c:pt>
                <c:pt idx="5188">
                  <c:v>-5.0340849999999999E-2</c:v>
                </c:pt>
                <c:pt idx="5189">
                  <c:v>1.8691589000000002E-2</c:v>
                </c:pt>
                <c:pt idx="5190">
                  <c:v>-0.118915387</c:v>
                </c:pt>
                <c:pt idx="5191">
                  <c:v>9.3749999999999997E-3</c:v>
                </c:pt>
                <c:pt idx="5192">
                  <c:v>-4.6551724000000003E-2</c:v>
                </c:pt>
                <c:pt idx="5193">
                  <c:v>2.6936027000000001E-2</c:v>
                </c:pt>
                <c:pt idx="5194">
                  <c:v>-5.5105347999999998E-2</c:v>
                </c:pt>
                <c:pt idx="5195">
                  <c:v>-1.0909090999999999E-2</c:v>
                </c:pt>
                <c:pt idx="5196">
                  <c:v>-8.9910314000000005E-2</c:v>
                </c:pt>
                <c:pt idx="5197">
                  <c:v>4.0907399999999998E-3</c:v>
                </c:pt>
                <c:pt idx="5198">
                  <c:v>0.05</c:v>
                </c:pt>
                <c:pt idx="5199">
                  <c:v>-3.8906414E-2</c:v>
                </c:pt>
                <c:pt idx="5200">
                  <c:v>3.8580246999999998E-2</c:v>
                </c:pt>
                <c:pt idx="5201">
                  <c:v>-0.22248520699999999</c:v>
                </c:pt>
                <c:pt idx="5202">
                  <c:v>-8.8536585000000001E-2</c:v>
                </c:pt>
                <c:pt idx="5203">
                  <c:v>-0.30368487900000002</c:v>
                </c:pt>
                <c:pt idx="5204">
                  <c:v>0</c:v>
                </c:pt>
                <c:pt idx="5205">
                  <c:v>-9.5305831999999993E-2</c:v>
                </c:pt>
                <c:pt idx="5206">
                  <c:v>8.5348509999999995E-3</c:v>
                </c:pt>
                <c:pt idx="5207">
                  <c:v>4.2105262999999997E-2</c:v>
                </c:pt>
                <c:pt idx="5208">
                  <c:v>-0.131190269</c:v>
                </c:pt>
                <c:pt idx="5209">
                  <c:v>-4.7095761E-2</c:v>
                </c:pt>
                <c:pt idx="5210">
                  <c:v>9.2385218000000005E-2</c:v>
                </c:pt>
                <c:pt idx="5211">
                  <c:v>-3.9301309999999999E-2</c:v>
                </c:pt>
                <c:pt idx="5212">
                  <c:v>-8.0551846999999996E-2</c:v>
                </c:pt>
                <c:pt idx="5213">
                  <c:v>-1.7632241999999999E-2</c:v>
                </c:pt>
                <c:pt idx="5214">
                  <c:v>-9.2727272999999999E-2</c:v>
                </c:pt>
                <c:pt idx="5215">
                  <c:v>-9.3838862999999995E-2</c:v>
                </c:pt>
                <c:pt idx="5216">
                  <c:v>-0.164926023</c:v>
                </c:pt>
                <c:pt idx="5217">
                  <c:v>8.7627582999999995E-2</c:v>
                </c:pt>
                <c:pt idx="5218">
                  <c:v>3.2516257999999999E-2</c:v>
                </c:pt>
                <c:pt idx="5219">
                  <c:v>3.4482759000000002E-2</c:v>
                </c:pt>
                <c:pt idx="5220">
                  <c:v>8.6980159999999994E-3</c:v>
                </c:pt>
                <c:pt idx="5221">
                  <c:v>9.2805755000000004E-2</c:v>
                </c:pt>
                <c:pt idx="5222">
                  <c:v>7.4211499999999996E-3</c:v>
                </c:pt>
                <c:pt idx="5223">
                  <c:v>-0.20862587799999999</c:v>
                </c:pt>
                <c:pt idx="5224">
                  <c:v>-7.7871512000000004E-2</c:v>
                </c:pt>
                <c:pt idx="5225">
                  <c:v>-3.8159370999999997E-2</c:v>
                </c:pt>
                <c:pt idx="5226">
                  <c:v>-0.120280948</c:v>
                </c:pt>
                <c:pt idx="5227">
                  <c:v>-5.9886422000000002E-2</c:v>
                </c:pt>
                <c:pt idx="5228">
                  <c:v>-0.29178674399999999</c:v>
                </c:pt>
                <c:pt idx="5229">
                  <c:v>-5.3537284999999997E-2</c:v>
                </c:pt>
                <c:pt idx="5230">
                  <c:v>-6.1341853000000002E-2</c:v>
                </c:pt>
                <c:pt idx="5231">
                  <c:v>5.4704595000000002E-2</c:v>
                </c:pt>
                <c:pt idx="5232">
                  <c:v>2.3017902999999999E-2</c:v>
                </c:pt>
                <c:pt idx="5233">
                  <c:v>-7.6903226000000005E-2</c:v>
                </c:pt>
                <c:pt idx="5234">
                  <c:v>0.22321428600000001</c:v>
                </c:pt>
                <c:pt idx="5235">
                  <c:v>7.1942450000000002E-3</c:v>
                </c:pt>
                <c:pt idx="5236">
                  <c:v>2.8320971E-2</c:v>
                </c:pt>
                <c:pt idx="5237">
                  <c:v>8.1555829999999992E-3</c:v>
                </c:pt>
                <c:pt idx="5238">
                  <c:v>-0.15178571399999999</c:v>
                </c:pt>
                <c:pt idx="5239">
                  <c:v>3.2588879000000001E-2</c:v>
                </c:pt>
                <c:pt idx="5240">
                  <c:v>9.5287958000000006E-2</c:v>
                </c:pt>
                <c:pt idx="5241">
                  <c:v>-0.124810663</c:v>
                </c:pt>
                <c:pt idx="5242">
                  <c:v>-9.5677716999999995E-2</c:v>
                </c:pt>
                <c:pt idx="5243">
                  <c:v>7.6233183999999996E-2</c:v>
                </c:pt>
                <c:pt idx="5244">
                  <c:v>8.5680750999999999E-2</c:v>
                </c:pt>
                <c:pt idx="5245">
                  <c:v>-5.9793814000000001E-2</c:v>
                </c:pt>
                <c:pt idx="5246">
                  <c:v>6.4287162999999994E-2</c:v>
                </c:pt>
                <c:pt idx="5247">
                  <c:v>4.1935484000000002E-2</c:v>
                </c:pt>
                <c:pt idx="5248">
                  <c:v>-1.7586416000000001E-2</c:v>
                </c:pt>
                <c:pt idx="5249">
                  <c:v>-0.25644699100000001</c:v>
                </c:pt>
                <c:pt idx="5250">
                  <c:v>-6.0963617999999997E-2</c:v>
                </c:pt>
                <c:pt idx="5251">
                  <c:v>-0.17575405999999999</c:v>
                </c:pt>
                <c:pt idx="5252">
                  <c:v>-9.6399534999999995E-2</c:v>
                </c:pt>
                <c:pt idx="5253">
                  <c:v>6.2500000000000003E-3</c:v>
                </c:pt>
                <c:pt idx="5254">
                  <c:v>-8.2144893999999996E-2</c:v>
                </c:pt>
                <c:pt idx="5255">
                  <c:v>0.13472163200000001</c:v>
                </c:pt>
                <c:pt idx="5256">
                  <c:v>2.5232019000000001E-2</c:v>
                </c:pt>
                <c:pt idx="5257">
                  <c:v>3.8297871999999997E-2</c:v>
                </c:pt>
                <c:pt idx="5258">
                  <c:v>-6.0150375999999998E-2</c:v>
                </c:pt>
                <c:pt idx="5259">
                  <c:v>4.1863044000000002E-2</c:v>
                </c:pt>
                <c:pt idx="5260">
                  <c:v>1.8094730999999999E-2</c:v>
                </c:pt>
                <c:pt idx="5261">
                  <c:v>4.4477612E-2</c:v>
                </c:pt>
                <c:pt idx="5262">
                  <c:v>-1.7503805000000001E-2</c:v>
                </c:pt>
                <c:pt idx="5263">
                  <c:v>-1.0169492E-2</c:v>
                </c:pt>
                <c:pt idx="5264">
                  <c:v>-7.7917539999999993E-2</c:v>
                </c:pt>
                <c:pt idx="5265">
                  <c:v>4.9748110999999998E-2</c:v>
                </c:pt>
                <c:pt idx="5266">
                  <c:v>-4.6168959000000002E-2</c:v>
                </c:pt>
                <c:pt idx="5267">
                  <c:v>-3.6039768E-2</c:v>
                </c:pt>
                <c:pt idx="5268">
                  <c:v>8.2882883000000004E-2</c:v>
                </c:pt>
                <c:pt idx="5269">
                  <c:v>-1.1685117E-2</c:v>
                </c:pt>
                <c:pt idx="5270">
                  <c:v>-8.8359045999999997E-2</c:v>
                </c:pt>
                <c:pt idx="5271">
                  <c:v>9.1803279000000002E-2</c:v>
                </c:pt>
                <c:pt idx="5272">
                  <c:v>-4.4444444E-2</c:v>
                </c:pt>
                <c:pt idx="5273">
                  <c:v>-5.3722903000000002E-2</c:v>
                </c:pt>
                <c:pt idx="5274">
                  <c:v>-3.7818821000000002E-2</c:v>
                </c:pt>
                <c:pt idx="5275">
                  <c:v>0.102773246</c:v>
                </c:pt>
                <c:pt idx="5276">
                  <c:v>-9.9086294000000005E-2</c:v>
                </c:pt>
                <c:pt idx="5277">
                  <c:v>-3.3599999999999998E-2</c:v>
                </c:pt>
                <c:pt idx="5278">
                  <c:v>0.12269938699999999</c:v>
                </c:pt>
                <c:pt idx="5279">
                  <c:v>3.7889038999999999E-2</c:v>
                </c:pt>
                <c:pt idx="5280">
                  <c:v>-0.221563342</c:v>
                </c:pt>
                <c:pt idx="5281">
                  <c:v>1.9120458999999999E-2</c:v>
                </c:pt>
                <c:pt idx="5282">
                  <c:v>6.7891622999999998E-2</c:v>
                </c:pt>
                <c:pt idx="5283">
                  <c:v>-5.6120527000000003E-2</c:v>
                </c:pt>
                <c:pt idx="5284">
                  <c:v>0.12873563199999999</c:v>
                </c:pt>
                <c:pt idx="5285">
                  <c:v>0</c:v>
                </c:pt>
                <c:pt idx="5286">
                  <c:v>2.2044088E-2</c:v>
                </c:pt>
                <c:pt idx="5287">
                  <c:v>6.4289889000000003E-2</c:v>
                </c:pt>
                <c:pt idx="5288">
                  <c:v>-9.0047393000000003E-2</c:v>
                </c:pt>
                <c:pt idx="5289">
                  <c:v>4.9261083999999997E-2</c:v>
                </c:pt>
                <c:pt idx="5290">
                  <c:v>7.8629032000000001E-2</c:v>
                </c:pt>
                <c:pt idx="5291">
                  <c:v>-6.2174237E-2</c:v>
                </c:pt>
                <c:pt idx="5292">
                  <c:v>3.5714285999999998E-2</c:v>
                </c:pt>
                <c:pt idx="5293">
                  <c:v>-6.2528526000000001E-2</c:v>
                </c:pt>
                <c:pt idx="5294">
                  <c:v>3.6523928999999997E-2</c:v>
                </c:pt>
                <c:pt idx="5295">
                  <c:v>-3.6363635999999998E-2</c:v>
                </c:pt>
                <c:pt idx="5296">
                  <c:v>-6.5381969999999999E-3</c:v>
                </c:pt>
                <c:pt idx="5297">
                  <c:v>-2.0689655000000001E-2</c:v>
                </c:pt>
                <c:pt idx="5298">
                  <c:v>0.136726967</c:v>
                </c:pt>
                <c:pt idx="5299">
                  <c:v>2.7818447999999999E-2</c:v>
                </c:pt>
                <c:pt idx="5300">
                  <c:v>-0.115580448</c:v>
                </c:pt>
                <c:pt idx="5301">
                  <c:v>-0.122764228</c:v>
                </c:pt>
                <c:pt idx="5302">
                  <c:v>6.2536190000000005E-2</c:v>
                </c:pt>
                <c:pt idx="5303">
                  <c:v>3.6469345E-2</c:v>
                </c:pt>
                <c:pt idx="5304">
                  <c:v>-3.4311991999999999E-2</c:v>
                </c:pt>
                <c:pt idx="5305">
                  <c:v>-1.6585366000000001E-2</c:v>
                </c:pt>
                <c:pt idx="5306">
                  <c:v>-0.38380281700000002</c:v>
                </c:pt>
                <c:pt idx="5307">
                  <c:v>-0.364922207</c:v>
                </c:pt>
                <c:pt idx="5308">
                  <c:v>2.2566995999999999E-2</c:v>
                </c:pt>
                <c:pt idx="5309">
                  <c:v>0.14058679700000001</c:v>
                </c:pt>
                <c:pt idx="5310">
                  <c:v>-0.14677538900000001</c:v>
                </c:pt>
                <c:pt idx="5311">
                  <c:v>-9.6181931999999998E-2</c:v>
                </c:pt>
                <c:pt idx="5312">
                  <c:v>2.5396825000000001E-2</c:v>
                </c:pt>
                <c:pt idx="5313">
                  <c:v>0.17950581400000001</c:v>
                </c:pt>
                <c:pt idx="5314">
                  <c:v>0.175438596</c:v>
                </c:pt>
                <c:pt idx="5315">
                  <c:v>0</c:v>
                </c:pt>
                <c:pt idx="5316">
                  <c:v>-6.0763889000000001E-2</c:v>
                </c:pt>
                <c:pt idx="5317">
                  <c:v>0.14059482400000001</c:v>
                </c:pt>
                <c:pt idx="5318">
                  <c:v>0.343023256</c:v>
                </c:pt>
                <c:pt idx="5319">
                  <c:v>0.13760445700000001</c:v>
                </c:pt>
                <c:pt idx="5320">
                  <c:v>-8.7100050999999998E-2</c:v>
                </c:pt>
                <c:pt idx="5321">
                  <c:v>2.5167785000000002E-2</c:v>
                </c:pt>
                <c:pt idx="5322">
                  <c:v>-9.3532684000000005E-2</c:v>
                </c:pt>
                <c:pt idx="5323">
                  <c:v>-2.8894054999999998E-2</c:v>
                </c:pt>
                <c:pt idx="5324">
                  <c:v>4.3397399999999999E-3</c:v>
                </c:pt>
                <c:pt idx="5325">
                  <c:v>7.8206238999999997E-2</c:v>
                </c:pt>
                <c:pt idx="5326">
                  <c:v>3.5747447000000002E-2</c:v>
                </c:pt>
                <c:pt idx="5327">
                  <c:v>-0.128978224</c:v>
                </c:pt>
                <c:pt idx="5328">
                  <c:v>-0.17769784199999999</c:v>
                </c:pt>
                <c:pt idx="5329">
                  <c:v>2.5980911999999998E-2</c:v>
                </c:pt>
                <c:pt idx="5330">
                  <c:v>-0.12033779</c:v>
                </c:pt>
                <c:pt idx="5331">
                  <c:v>2.3017902999999999E-2</c:v>
                </c:pt>
                <c:pt idx="5332">
                  <c:v>-1.0238908E-2</c:v>
                </c:pt>
                <c:pt idx="5333">
                  <c:v>-9.0781469000000004E-2</c:v>
                </c:pt>
                <c:pt idx="5334">
                  <c:v>-5.4945050000000002E-3</c:v>
                </c:pt>
                <c:pt idx="5335">
                  <c:v>5.3488371999999999E-2</c:v>
                </c:pt>
                <c:pt idx="5336">
                  <c:v>-7.1428569999999999E-3</c:v>
                </c:pt>
                <c:pt idx="5337">
                  <c:v>-0.264009243</c:v>
                </c:pt>
                <c:pt idx="5338">
                  <c:v>1.0057471E-2</c:v>
                </c:pt>
                <c:pt idx="5339">
                  <c:v>-0.22832980999999999</c:v>
                </c:pt>
                <c:pt idx="5340">
                  <c:v>1.7148456999999999E-2</c:v>
                </c:pt>
                <c:pt idx="5341">
                  <c:v>0.29349470500000002</c:v>
                </c:pt>
                <c:pt idx="5342">
                  <c:v>8.1915559999999991E-3</c:v>
                </c:pt>
                <c:pt idx="5343">
                  <c:v>-0.16312056699999999</c:v>
                </c:pt>
                <c:pt idx="5344">
                  <c:v>4.912892E-2</c:v>
                </c:pt>
                <c:pt idx="5345">
                  <c:v>0.12721417099999999</c:v>
                </c:pt>
                <c:pt idx="5346">
                  <c:v>-6.1743341E-2</c:v>
                </c:pt>
                <c:pt idx="5347">
                  <c:v>6.2874251000000006E-2</c:v>
                </c:pt>
                <c:pt idx="5348">
                  <c:v>2.9759093E-2</c:v>
                </c:pt>
                <c:pt idx="5349">
                  <c:v>0.145813735</c:v>
                </c:pt>
                <c:pt idx="5350">
                  <c:v>4.3429427E-2</c:v>
                </c:pt>
                <c:pt idx="5351">
                  <c:v>6.2893080000000004E-3</c:v>
                </c:pt>
                <c:pt idx="5352">
                  <c:v>-5.1813470000000002E-3</c:v>
                </c:pt>
                <c:pt idx="5353">
                  <c:v>5.6315788999999998E-2</c:v>
                </c:pt>
                <c:pt idx="5354">
                  <c:v>-1.7543859999999999E-3</c:v>
                </c:pt>
                <c:pt idx="5355">
                  <c:v>-9.4339620000000006E-3</c:v>
                </c:pt>
                <c:pt idx="5356">
                  <c:v>7.0096942999999995E-2</c:v>
                </c:pt>
                <c:pt idx="5357">
                  <c:v>-8.9330024999999993E-2</c:v>
                </c:pt>
                <c:pt idx="5358">
                  <c:v>-0.16447368400000001</c:v>
                </c:pt>
                <c:pt idx="5359">
                  <c:v>3.4558824000000002E-2</c:v>
                </c:pt>
                <c:pt idx="5360">
                  <c:v>-0.192482178</c:v>
                </c:pt>
                <c:pt idx="5361">
                  <c:v>-3.1515151999999998E-2</c:v>
                </c:pt>
                <c:pt idx="5362">
                  <c:v>-9.1821560999999996E-2</c:v>
                </c:pt>
                <c:pt idx="5363">
                  <c:v>2.6303204E-2</c:v>
                </c:pt>
                <c:pt idx="5364">
                  <c:v>8.0714285999999996E-2</c:v>
                </c:pt>
                <c:pt idx="5365">
                  <c:v>-5.3900708999999998E-2</c:v>
                </c:pt>
                <c:pt idx="5366">
                  <c:v>-1.898734E-3</c:v>
                </c:pt>
                <c:pt idx="5367">
                  <c:v>-6.5036130999999997E-2</c:v>
                </c:pt>
                <c:pt idx="5368">
                  <c:v>-7.6809453E-2</c:v>
                </c:pt>
                <c:pt idx="5369">
                  <c:v>-5.8544303999999998E-2</c:v>
                </c:pt>
                <c:pt idx="5370">
                  <c:v>2.6303204E-2</c:v>
                </c:pt>
                <c:pt idx="5371">
                  <c:v>-0.39076923099999999</c:v>
                </c:pt>
                <c:pt idx="5372">
                  <c:v>-1.2992638000000001E-2</c:v>
                </c:pt>
                <c:pt idx="5373">
                  <c:v>-3.7328766999999999E-2</c:v>
                </c:pt>
                <c:pt idx="5374">
                  <c:v>0.118481848</c:v>
                </c:pt>
                <c:pt idx="5375">
                  <c:v>2.5641026000000001E-2</c:v>
                </c:pt>
                <c:pt idx="5376">
                  <c:v>3.9325842999999999E-2</c:v>
                </c:pt>
                <c:pt idx="5377">
                  <c:v>7.7294686000000001E-2</c:v>
                </c:pt>
                <c:pt idx="5378">
                  <c:v>9.4929244999999995E-2</c:v>
                </c:pt>
                <c:pt idx="5379">
                  <c:v>6.6733399999999998E-3</c:v>
                </c:pt>
                <c:pt idx="5380">
                  <c:v>5.7485029999999999E-2</c:v>
                </c:pt>
                <c:pt idx="5381">
                  <c:v>-0.109333333</c:v>
                </c:pt>
                <c:pt idx="5382">
                  <c:v>-4.0423484000000003E-2</c:v>
                </c:pt>
                <c:pt idx="5383">
                  <c:v>-2.811344E-2</c:v>
                </c:pt>
                <c:pt idx="5384">
                  <c:v>-5.1136363999999997E-2</c:v>
                </c:pt>
                <c:pt idx="5385">
                  <c:v>7.0238095E-2</c:v>
                </c:pt>
                <c:pt idx="5386">
                  <c:v>-5.3413449999999999E-3</c:v>
                </c:pt>
                <c:pt idx="5387">
                  <c:v>-0.220139261</c:v>
                </c:pt>
                <c:pt idx="5388">
                  <c:v>0.155737705</c:v>
                </c:pt>
                <c:pt idx="5389">
                  <c:v>-0.184655397</c:v>
                </c:pt>
                <c:pt idx="5390">
                  <c:v>-0.149783209</c:v>
                </c:pt>
                <c:pt idx="5391">
                  <c:v>2.5952960000000001E-2</c:v>
                </c:pt>
                <c:pt idx="5392">
                  <c:v>-2.7777777999999999E-2</c:v>
                </c:pt>
                <c:pt idx="5393">
                  <c:v>-9.5238100000000006E-3</c:v>
                </c:pt>
                <c:pt idx="5394">
                  <c:v>-1.8604651E-2</c:v>
                </c:pt>
                <c:pt idx="5395">
                  <c:v>4.8000000000000001E-2</c:v>
                </c:pt>
                <c:pt idx="5396">
                  <c:v>7.0036101000000003E-2</c:v>
                </c:pt>
                <c:pt idx="5397">
                  <c:v>-5.7947019999999997E-3</c:v>
                </c:pt>
                <c:pt idx="5398">
                  <c:v>5.0724638000000002E-2</c:v>
                </c:pt>
                <c:pt idx="5399">
                  <c:v>4.8513302000000001E-2</c:v>
                </c:pt>
                <c:pt idx="5400">
                  <c:v>-3.3550489000000003E-2</c:v>
                </c:pt>
                <c:pt idx="5401">
                  <c:v>1.4033499E-2</c:v>
                </c:pt>
                <c:pt idx="5402">
                  <c:v>5.1977041000000002E-2</c:v>
                </c:pt>
                <c:pt idx="5403">
                  <c:v>6.8438537999999993E-2</c:v>
                </c:pt>
                <c:pt idx="5404">
                  <c:v>4.6511627999999999E-2</c:v>
                </c:pt>
                <c:pt idx="5405">
                  <c:v>1.164338E-3</c:v>
                </c:pt>
                <c:pt idx="5406">
                  <c:v>2.8552887999999998E-2</c:v>
                </c:pt>
                <c:pt idx="5407">
                  <c:v>-0.111709287</c:v>
                </c:pt>
                <c:pt idx="5408">
                  <c:v>-0.118987342</c:v>
                </c:pt>
                <c:pt idx="5409">
                  <c:v>-0.1</c:v>
                </c:pt>
                <c:pt idx="5410">
                  <c:v>-2.7303800000000002E-4</c:v>
                </c:pt>
                <c:pt idx="5411">
                  <c:v>-0.15176056299999999</c:v>
                </c:pt>
                <c:pt idx="5412">
                  <c:v>0.14276807999999999</c:v>
                </c:pt>
                <c:pt idx="5413">
                  <c:v>-4.5407098E-2</c:v>
                </c:pt>
                <c:pt idx="5414">
                  <c:v>1.6989331999999999E-2</c:v>
                </c:pt>
                <c:pt idx="5415">
                  <c:v>-1.244168E-2</c:v>
                </c:pt>
                <c:pt idx="5416">
                  <c:v>8.3984375E-2</c:v>
                </c:pt>
                <c:pt idx="5417">
                  <c:v>-1.5028902E-2</c:v>
                </c:pt>
                <c:pt idx="5418">
                  <c:v>-4.2390843999999997E-2</c:v>
                </c:pt>
                <c:pt idx="5419">
                  <c:v>0.14925925900000001</c:v>
                </c:pt>
                <c:pt idx="5420">
                  <c:v>-9.2496765999999994E-2</c:v>
                </c:pt>
                <c:pt idx="5421">
                  <c:v>-6.4285713999999994E-2</c:v>
                </c:pt>
                <c:pt idx="5422">
                  <c:v>4.3503820999999998E-2</c:v>
                </c:pt>
                <c:pt idx="5423">
                  <c:v>-5.1583709999999998E-2</c:v>
                </c:pt>
                <c:pt idx="5424">
                  <c:v>2.2764228000000001E-2</c:v>
                </c:pt>
                <c:pt idx="5425">
                  <c:v>3.3816424999999997E-2</c:v>
                </c:pt>
                <c:pt idx="5426">
                  <c:v>-0.16123907900000001</c:v>
                </c:pt>
                <c:pt idx="5427">
                  <c:v>1.6875000000000001E-2</c:v>
                </c:pt>
                <c:pt idx="5428">
                  <c:v>2.7676951000000002E-2</c:v>
                </c:pt>
                <c:pt idx="5429">
                  <c:v>-3.1701891000000003E-2</c:v>
                </c:pt>
                <c:pt idx="5430">
                  <c:v>0.195457674</c:v>
                </c:pt>
                <c:pt idx="5431">
                  <c:v>-3.5889872000000003E-2</c:v>
                </c:pt>
                <c:pt idx="5432">
                  <c:v>2.2513089E-2</c:v>
                </c:pt>
                <c:pt idx="5433">
                  <c:v>1.0362694E-2</c:v>
                </c:pt>
                <c:pt idx="5434">
                  <c:v>0.18258132199999999</c:v>
                </c:pt>
                <c:pt idx="5435">
                  <c:v>4.3362831999999997E-2</c:v>
                </c:pt>
                <c:pt idx="5436">
                  <c:v>-0.31590413899999997</c:v>
                </c:pt>
                <c:pt idx="5437">
                  <c:v>-8.4415584000000002E-2</c:v>
                </c:pt>
                <c:pt idx="5438">
                  <c:v>-0.20170940200000001</c:v>
                </c:pt>
                <c:pt idx="5439">
                  <c:v>-1.0612244999999999E-2</c:v>
                </c:pt>
                <c:pt idx="5440">
                  <c:v>7.6923077000000006E-2</c:v>
                </c:pt>
                <c:pt idx="5441">
                  <c:v>0.124675325</c:v>
                </c:pt>
                <c:pt idx="5442">
                  <c:v>0.114416476</c:v>
                </c:pt>
                <c:pt idx="5443">
                  <c:v>1.3793102999999999E-2</c:v>
                </c:pt>
                <c:pt idx="5444">
                  <c:v>-7.7958890000000003E-3</c:v>
                </c:pt>
                <c:pt idx="5445">
                  <c:v>-7.9808459999999998E-3</c:v>
                </c:pt>
                <c:pt idx="5446">
                  <c:v>-5.257423E-2</c:v>
                </c:pt>
                <c:pt idx="5447">
                  <c:v>-3.9958485000000002E-2</c:v>
                </c:pt>
                <c:pt idx="5448">
                  <c:v>3.1288193999999998E-2</c:v>
                </c:pt>
                <c:pt idx="5449">
                  <c:v>0.20204603600000001</c:v>
                </c:pt>
                <c:pt idx="5450">
                  <c:v>7.5263420000000001E-3</c:v>
                </c:pt>
                <c:pt idx="5451">
                  <c:v>-5.8152794000000001E-2</c:v>
                </c:pt>
                <c:pt idx="5452">
                  <c:v>-0.03</c:v>
                </c:pt>
                <c:pt idx="5453">
                  <c:v>0.18742442600000001</c:v>
                </c:pt>
                <c:pt idx="5454">
                  <c:v>-2.7522936000000001E-2</c:v>
                </c:pt>
                <c:pt idx="5455">
                  <c:v>1.3824885E-2</c:v>
                </c:pt>
                <c:pt idx="5456">
                  <c:v>3.7489102000000003E-2</c:v>
                </c:pt>
                <c:pt idx="5457">
                  <c:v>7.4181517000000002E-2</c:v>
                </c:pt>
                <c:pt idx="5458">
                  <c:v>2.3419203999999999E-2</c:v>
                </c:pt>
                <c:pt idx="5459">
                  <c:v>6.2728699999999998E-3</c:v>
                </c:pt>
                <c:pt idx="5460">
                  <c:v>-3.0333669999999999E-3</c:v>
                </c:pt>
                <c:pt idx="5461">
                  <c:v>0.223776224</c:v>
                </c:pt>
                <c:pt idx="5462">
                  <c:v>0.10666666700000001</c:v>
                </c:pt>
                <c:pt idx="5463">
                  <c:v>-7.0689655000000004E-2</c:v>
                </c:pt>
                <c:pt idx="5464">
                  <c:v>-4.5730027999999999E-2</c:v>
                </c:pt>
                <c:pt idx="5465">
                  <c:v>8.3612040000000006E-3</c:v>
                </c:pt>
                <c:pt idx="5466">
                  <c:v>-4.4797688000000002E-2</c:v>
                </c:pt>
                <c:pt idx="5467">
                  <c:v>-9.0229079000000004E-2</c:v>
                </c:pt>
                <c:pt idx="5468">
                  <c:v>2.2969188000000001E-2</c:v>
                </c:pt>
                <c:pt idx="5469">
                  <c:v>4.6242775E-2</c:v>
                </c:pt>
                <c:pt idx="5470">
                  <c:v>-7.9754600999999994E-2</c:v>
                </c:pt>
                <c:pt idx="5471">
                  <c:v>-2.4990387999999999E-2</c:v>
                </c:pt>
                <c:pt idx="5472">
                  <c:v>0</c:v>
                </c:pt>
                <c:pt idx="5473">
                  <c:v>4.1799504000000001E-2</c:v>
                </c:pt>
                <c:pt idx="5474">
                  <c:v>7.7723507999999997E-2</c:v>
                </c:pt>
                <c:pt idx="5475">
                  <c:v>-0.122412241</c:v>
                </c:pt>
                <c:pt idx="5476">
                  <c:v>-4.7761194E-2</c:v>
                </c:pt>
                <c:pt idx="5477">
                  <c:v>-0.39747327500000001</c:v>
                </c:pt>
                <c:pt idx="5478">
                  <c:v>-0.455495135</c:v>
                </c:pt>
                <c:pt idx="5479">
                  <c:v>2.6067665E-2</c:v>
                </c:pt>
                <c:pt idx="5480">
                  <c:v>0.106382979</c:v>
                </c:pt>
                <c:pt idx="5481">
                  <c:v>-8.9613034999999994E-2</c:v>
                </c:pt>
                <c:pt idx="5482">
                  <c:v>7.3601974000000001E-2</c:v>
                </c:pt>
                <c:pt idx="5483">
                  <c:v>-0.13262451</c:v>
                </c:pt>
                <c:pt idx="5484">
                  <c:v>-1.7047096000000001E-2</c:v>
                </c:pt>
                <c:pt idx="5485">
                  <c:v>-0.14814814800000001</c:v>
                </c:pt>
                <c:pt idx="5486">
                  <c:v>1.3617021E-2</c:v>
                </c:pt>
                <c:pt idx="5487">
                  <c:v>7.8328979999999996E-3</c:v>
                </c:pt>
                <c:pt idx="5488">
                  <c:v>8.8607594999999997E-2</c:v>
                </c:pt>
                <c:pt idx="5489">
                  <c:v>3.4965034999999998E-2</c:v>
                </c:pt>
                <c:pt idx="5490">
                  <c:v>8.8399256999999995E-2</c:v>
                </c:pt>
                <c:pt idx="5491">
                  <c:v>8.9108910999999999E-2</c:v>
                </c:pt>
                <c:pt idx="5492">
                  <c:v>-1.5889831E-2</c:v>
                </c:pt>
                <c:pt idx="5493">
                  <c:v>0.05</c:v>
                </c:pt>
                <c:pt idx="5494">
                  <c:v>1.7950963E-2</c:v>
                </c:pt>
                <c:pt idx="5495">
                  <c:v>5.9859154999999997E-2</c:v>
                </c:pt>
                <c:pt idx="5496">
                  <c:v>3.134796E-3</c:v>
                </c:pt>
                <c:pt idx="5497">
                  <c:v>4.5177664999999999E-2</c:v>
                </c:pt>
                <c:pt idx="5498">
                  <c:v>-6.4102559999999996E-3</c:v>
                </c:pt>
                <c:pt idx="5499">
                  <c:v>8.3908046E-2</c:v>
                </c:pt>
                <c:pt idx="5500">
                  <c:v>-6.2893082000000003E-2</c:v>
                </c:pt>
                <c:pt idx="5501">
                  <c:v>3.2444959000000002E-2</c:v>
                </c:pt>
                <c:pt idx="5502">
                  <c:v>-6.7114089999999998E-3</c:v>
                </c:pt>
                <c:pt idx="5503">
                  <c:v>-9.6008629999999998E-2</c:v>
                </c:pt>
                <c:pt idx="5504">
                  <c:v>-1.3303769E-2</c:v>
                </c:pt>
                <c:pt idx="5505">
                  <c:v>-4.524887E-3</c:v>
                </c:pt>
                <c:pt idx="5506">
                  <c:v>3.3585859000000003E-2</c:v>
                </c:pt>
                <c:pt idx="5507">
                  <c:v>-6.7484663E-2</c:v>
                </c:pt>
                <c:pt idx="5508">
                  <c:v>-8.6045640000000003E-3</c:v>
                </c:pt>
                <c:pt idx="5509">
                  <c:v>0.133333333</c:v>
                </c:pt>
                <c:pt idx="5510">
                  <c:v>9.4527363000000003E-2</c:v>
                </c:pt>
                <c:pt idx="5511">
                  <c:v>-0.114285714</c:v>
                </c:pt>
                <c:pt idx="5512">
                  <c:v>-1.9259259000000001E-2</c:v>
                </c:pt>
                <c:pt idx="5513">
                  <c:v>1.2270970000000001E-2</c:v>
                </c:pt>
                <c:pt idx="5514">
                  <c:v>2.4378809000000001E-2</c:v>
                </c:pt>
                <c:pt idx="5515">
                  <c:v>0.114685315</c:v>
                </c:pt>
                <c:pt idx="5516">
                  <c:v>-0.231875374</c:v>
                </c:pt>
                <c:pt idx="5517">
                  <c:v>-0.178113208</c:v>
                </c:pt>
                <c:pt idx="5518">
                  <c:v>1.2269939000000001E-2</c:v>
                </c:pt>
                <c:pt idx="5519">
                  <c:v>-0.115658363</c:v>
                </c:pt>
                <c:pt idx="5520">
                  <c:v>-8.1753555000000006E-2</c:v>
                </c:pt>
                <c:pt idx="5521">
                  <c:v>-1.0197774999999999E-2</c:v>
                </c:pt>
                <c:pt idx="5522">
                  <c:v>5.5865919999999996E-3</c:v>
                </c:pt>
                <c:pt idx="5523">
                  <c:v>-1.0238908E-2</c:v>
                </c:pt>
                <c:pt idx="5524">
                  <c:v>-8.203125E-2</c:v>
                </c:pt>
                <c:pt idx="5525">
                  <c:v>0.11346516</c:v>
                </c:pt>
                <c:pt idx="5526">
                  <c:v>-0.20697167799999999</c:v>
                </c:pt>
                <c:pt idx="5527">
                  <c:v>-3.0293468E-2</c:v>
                </c:pt>
                <c:pt idx="5528">
                  <c:v>-4.3399637999999997E-2</c:v>
                </c:pt>
                <c:pt idx="5529">
                  <c:v>0.33809523800000002</c:v>
                </c:pt>
                <c:pt idx="5530">
                  <c:v>-6.2247373000000002E-2</c:v>
                </c:pt>
                <c:pt idx="5531">
                  <c:v>1.8867925000000001E-2</c:v>
                </c:pt>
                <c:pt idx="5532">
                  <c:v>-1.6976127000000001E-2</c:v>
                </c:pt>
                <c:pt idx="5533">
                  <c:v>-0.108247423</c:v>
                </c:pt>
                <c:pt idx="5534">
                  <c:v>-0.164978292</c:v>
                </c:pt>
                <c:pt idx="5535">
                  <c:v>-2.5911707999999999E-2</c:v>
                </c:pt>
                <c:pt idx="5536">
                  <c:v>-5.1265620000000003E-3</c:v>
                </c:pt>
                <c:pt idx="5537">
                  <c:v>-0.28770833299999998</c:v>
                </c:pt>
                <c:pt idx="5538">
                  <c:v>6.7180971000000006E-2</c:v>
                </c:pt>
                <c:pt idx="5539">
                  <c:v>-1.9459458999999998E-2</c:v>
                </c:pt>
                <c:pt idx="5540">
                  <c:v>-3.0303030000000002E-2</c:v>
                </c:pt>
                <c:pt idx="5541">
                  <c:v>0.148421053</c:v>
                </c:pt>
                <c:pt idx="5542">
                  <c:v>4.6728972000000001E-2</c:v>
                </c:pt>
                <c:pt idx="5543">
                  <c:v>-2.7777777999999999E-2</c:v>
                </c:pt>
                <c:pt idx="5544">
                  <c:v>-7.7448261000000004E-2</c:v>
                </c:pt>
                <c:pt idx="5545">
                  <c:v>2.4330042E-2</c:v>
                </c:pt>
                <c:pt idx="5546">
                  <c:v>6.5185725E-2</c:v>
                </c:pt>
                <c:pt idx="5547">
                  <c:v>-9.7623635E-2</c:v>
                </c:pt>
                <c:pt idx="5548">
                  <c:v>2.8728961000000001E-2</c:v>
                </c:pt>
                <c:pt idx="5549">
                  <c:v>0.103971963</c:v>
                </c:pt>
                <c:pt idx="5550">
                  <c:v>-0.22972972999999999</c:v>
                </c:pt>
                <c:pt idx="5551">
                  <c:v>4.0983606999999998E-2</c:v>
                </c:pt>
                <c:pt idx="5552">
                  <c:v>1.7972194E-2</c:v>
                </c:pt>
                <c:pt idx="5553">
                  <c:v>-0.126428027</c:v>
                </c:pt>
                <c:pt idx="5554">
                  <c:v>5.0171820999999998E-2</c:v>
                </c:pt>
                <c:pt idx="5555">
                  <c:v>5.7605178E-2</c:v>
                </c:pt>
                <c:pt idx="5556">
                  <c:v>-1.0946910000000001E-3</c:v>
                </c:pt>
                <c:pt idx="5557">
                  <c:v>-1.5957447E-2</c:v>
                </c:pt>
                <c:pt idx="5558">
                  <c:v>-6.1728394999999998E-2</c:v>
                </c:pt>
                <c:pt idx="5559">
                  <c:v>8.1267779999999994E-3</c:v>
                </c:pt>
                <c:pt idx="5560">
                  <c:v>-8.6455330000000004E-3</c:v>
                </c:pt>
                <c:pt idx="5561">
                  <c:v>-3.6231879999999998E-3</c:v>
                </c:pt>
                <c:pt idx="5562">
                  <c:v>-3.2935831999999998E-2</c:v>
                </c:pt>
                <c:pt idx="5563">
                  <c:v>5.0396196999999997E-2</c:v>
                </c:pt>
                <c:pt idx="5564">
                  <c:v>-2.6213592000000001E-2</c:v>
                </c:pt>
                <c:pt idx="5565">
                  <c:v>-8.045977E-2</c:v>
                </c:pt>
                <c:pt idx="5566">
                  <c:v>-1.4046461E-2</c:v>
                </c:pt>
                <c:pt idx="5567">
                  <c:v>-2.4482108999999998E-2</c:v>
                </c:pt>
                <c:pt idx="5568">
                  <c:v>2.4496940000000001E-3</c:v>
                </c:pt>
                <c:pt idx="5569">
                  <c:v>0.110410095</c:v>
                </c:pt>
                <c:pt idx="5570">
                  <c:v>-3.6820084000000003E-2</c:v>
                </c:pt>
                <c:pt idx="5571">
                  <c:v>0.101587302</c:v>
                </c:pt>
                <c:pt idx="5572">
                  <c:v>-6.3829786999999999E-2</c:v>
                </c:pt>
                <c:pt idx="5573">
                  <c:v>2.1887825E-2</c:v>
                </c:pt>
                <c:pt idx="5574">
                  <c:v>4.9261080000000002E-3</c:v>
                </c:pt>
                <c:pt idx="5575">
                  <c:v>2.4199287999999999E-2</c:v>
                </c:pt>
                <c:pt idx="5576">
                  <c:v>-6.8484595999999995E-2</c:v>
                </c:pt>
                <c:pt idx="5577">
                  <c:v>-1.0322581000000001E-2</c:v>
                </c:pt>
                <c:pt idx="5578">
                  <c:v>-5.2297940000000001E-2</c:v>
                </c:pt>
                <c:pt idx="5579">
                  <c:v>-7.211538E-3</c:v>
                </c:pt>
                <c:pt idx="5580">
                  <c:v>-7.3336829999999997E-3</c:v>
                </c:pt>
                <c:pt idx="5581">
                  <c:v>-8.7102178000000002E-2</c:v>
                </c:pt>
                <c:pt idx="5582">
                  <c:v>-6.4268868000000007E-2</c:v>
                </c:pt>
                <c:pt idx="5583">
                  <c:v>-0.15015384600000001</c:v>
                </c:pt>
                <c:pt idx="5584">
                  <c:v>-7.8451350000000003E-2</c:v>
                </c:pt>
                <c:pt idx="5585">
                  <c:v>-9.9056604000000006E-2</c:v>
                </c:pt>
                <c:pt idx="5586">
                  <c:v>-0.02</c:v>
                </c:pt>
                <c:pt idx="5587">
                  <c:v>-0.04</c:v>
                </c:pt>
                <c:pt idx="5588">
                  <c:v>-6.8965520000000002E-3</c:v>
                </c:pt>
                <c:pt idx="5589">
                  <c:v>-2.7488545999999999E-2</c:v>
                </c:pt>
                <c:pt idx="5590">
                  <c:v>-0.178683386</c:v>
                </c:pt>
                <c:pt idx="5591">
                  <c:v>-0.27256153100000002</c:v>
                </c:pt>
                <c:pt idx="5592">
                  <c:v>0.109803922</c:v>
                </c:pt>
                <c:pt idx="5593">
                  <c:v>-0.17431192700000001</c:v>
                </c:pt>
                <c:pt idx="5594">
                  <c:v>-1.7582417999999999E-2</c:v>
                </c:pt>
                <c:pt idx="5595">
                  <c:v>-4.5893719999999999E-2</c:v>
                </c:pt>
                <c:pt idx="5596">
                  <c:v>6.7226890999999997E-2</c:v>
                </c:pt>
                <c:pt idx="5597">
                  <c:v>-4.4596913000000002E-2</c:v>
                </c:pt>
                <c:pt idx="5598">
                  <c:v>4.4444444E-2</c:v>
                </c:pt>
                <c:pt idx="5599">
                  <c:v>6.3291140000000003E-3</c:v>
                </c:pt>
                <c:pt idx="5600">
                  <c:v>5.5023923000000002E-2</c:v>
                </c:pt>
                <c:pt idx="5601">
                  <c:v>5.610098E-3</c:v>
                </c:pt>
                <c:pt idx="5602">
                  <c:v>-9.0909089999999994E-3</c:v>
                </c:pt>
                <c:pt idx="5603">
                  <c:v>4.7717842000000003E-2</c:v>
                </c:pt>
                <c:pt idx="5604">
                  <c:v>-3.5765379E-2</c:v>
                </c:pt>
                <c:pt idx="5605">
                  <c:v>-7.5031259999999997E-3</c:v>
                </c:pt>
                <c:pt idx="5606">
                  <c:v>6.0416667E-2</c:v>
                </c:pt>
                <c:pt idx="5607">
                  <c:v>0.123735409</c:v>
                </c:pt>
                <c:pt idx="5608">
                  <c:v>-0.13233082700000001</c:v>
                </c:pt>
                <c:pt idx="5609">
                  <c:v>-4.3361473999999997E-2</c:v>
                </c:pt>
                <c:pt idx="5610">
                  <c:v>4.4940476E-2</c:v>
                </c:pt>
                <c:pt idx="5611">
                  <c:v>-3.7472766999999997E-2</c:v>
                </c:pt>
                <c:pt idx="5612">
                  <c:v>0</c:v>
                </c:pt>
                <c:pt idx="5613">
                  <c:v>5.5625790000000001E-2</c:v>
                </c:pt>
                <c:pt idx="5614">
                  <c:v>-9.545754E-3</c:v>
                </c:pt>
                <c:pt idx="5615">
                  <c:v>-3.6855037E-2</c:v>
                </c:pt>
                <c:pt idx="5616">
                  <c:v>-2.8860028999999999E-2</c:v>
                </c:pt>
                <c:pt idx="5617">
                  <c:v>0.46418056899999999</c:v>
                </c:pt>
                <c:pt idx="5618">
                  <c:v>-7.0060922999999997E-2</c:v>
                </c:pt>
                <c:pt idx="5619">
                  <c:v>0.15942028999999999</c:v>
                </c:pt>
                <c:pt idx="5620">
                  <c:v>0</c:v>
                </c:pt>
                <c:pt idx="5621">
                  <c:v>-1.0973281999999999E-2</c:v>
                </c:pt>
                <c:pt idx="5622">
                  <c:v>0.12369338000000001</c:v>
                </c:pt>
                <c:pt idx="5623">
                  <c:v>2.2385565999999999E-2</c:v>
                </c:pt>
                <c:pt idx="5624">
                  <c:v>0.210922787</c:v>
                </c:pt>
                <c:pt idx="5625">
                  <c:v>-3.2835821000000001E-2</c:v>
                </c:pt>
                <c:pt idx="5626">
                  <c:v>2.8330319E-2</c:v>
                </c:pt>
                <c:pt idx="5627">
                  <c:v>4.7688920000000003E-3</c:v>
                </c:pt>
                <c:pt idx="5628">
                  <c:v>4.3478260999999997E-2</c:v>
                </c:pt>
                <c:pt idx="5629">
                  <c:v>6.3106796000000007E-2</c:v>
                </c:pt>
                <c:pt idx="5630">
                  <c:v>1.2150668E-2</c:v>
                </c:pt>
                <c:pt idx="5631">
                  <c:v>-4.2063492000000001E-2</c:v>
                </c:pt>
                <c:pt idx="5632">
                  <c:v>8.2568806999999994E-2</c:v>
                </c:pt>
                <c:pt idx="5633">
                  <c:v>-0.29503105600000001</c:v>
                </c:pt>
                <c:pt idx="5634">
                  <c:v>5.2908891E-2</c:v>
                </c:pt>
                <c:pt idx="5635">
                  <c:v>-1.4705882E-2</c:v>
                </c:pt>
                <c:pt idx="5636">
                  <c:v>-3.5852713000000001E-2</c:v>
                </c:pt>
                <c:pt idx="5637">
                  <c:v>-1.0050250000000001E-3</c:v>
                </c:pt>
                <c:pt idx="5638">
                  <c:v>-7.8860897999999999E-2</c:v>
                </c:pt>
                <c:pt idx="5639">
                  <c:v>8.7606838000000006E-2</c:v>
                </c:pt>
                <c:pt idx="5640">
                  <c:v>-0.14954610600000001</c:v>
                </c:pt>
                <c:pt idx="5641">
                  <c:v>-1.9607843E-2</c:v>
                </c:pt>
                <c:pt idx="5642">
                  <c:v>-1.9607843E-2</c:v>
                </c:pt>
                <c:pt idx="5643">
                  <c:v>0.180806676</c:v>
                </c:pt>
                <c:pt idx="5644">
                  <c:v>0.247572816</c:v>
                </c:pt>
                <c:pt idx="5645">
                  <c:v>7.3746300000000005E-4</c:v>
                </c:pt>
                <c:pt idx="5646">
                  <c:v>6.2639820999999998E-2</c:v>
                </c:pt>
                <c:pt idx="5647">
                  <c:v>-0.34044444400000001</c:v>
                </c:pt>
                <c:pt idx="5648">
                  <c:v>3.9869086999999998E-2</c:v>
                </c:pt>
                <c:pt idx="5649">
                  <c:v>2.0683453000000001E-2</c:v>
                </c:pt>
                <c:pt idx="5650">
                  <c:v>-4.2156863000000003E-2</c:v>
                </c:pt>
                <c:pt idx="5651">
                  <c:v>8.5698979999999994E-3</c:v>
                </c:pt>
                <c:pt idx="5652">
                  <c:v>-1.6251905000000001E-2</c:v>
                </c:pt>
                <c:pt idx="5653">
                  <c:v>1.3297217E-2</c:v>
                </c:pt>
                <c:pt idx="5654">
                  <c:v>0.137809187</c:v>
                </c:pt>
                <c:pt idx="5655">
                  <c:v>2.4886878000000001E-2</c:v>
                </c:pt>
                <c:pt idx="5656">
                  <c:v>-0.28364779899999998</c:v>
                </c:pt>
                <c:pt idx="5657">
                  <c:v>-7.9080770999999994E-2</c:v>
                </c:pt>
                <c:pt idx="5658">
                  <c:v>-0.119526627</c:v>
                </c:pt>
                <c:pt idx="5659">
                  <c:v>-3.5358410000000001E-3</c:v>
                </c:pt>
                <c:pt idx="5660">
                  <c:v>-2.8684471E-2</c:v>
                </c:pt>
                <c:pt idx="5661">
                  <c:v>7.4270559999999996E-3</c:v>
                </c:pt>
                <c:pt idx="5662">
                  <c:v>2.7653213999999999E-2</c:v>
                </c:pt>
                <c:pt idx="5663">
                  <c:v>-0.109859155</c:v>
                </c:pt>
                <c:pt idx="5664">
                  <c:v>3.3374536000000003E-2</c:v>
                </c:pt>
                <c:pt idx="5665">
                  <c:v>-0.12254901999999999</c:v>
                </c:pt>
                <c:pt idx="5666">
                  <c:v>2.8301887000000001E-2</c:v>
                </c:pt>
                <c:pt idx="5667">
                  <c:v>-0.22382671500000001</c:v>
                </c:pt>
                <c:pt idx="5668">
                  <c:v>-5.0909090999999997E-2</c:v>
                </c:pt>
                <c:pt idx="5669">
                  <c:v>2.3702032000000001E-2</c:v>
                </c:pt>
                <c:pt idx="5670">
                  <c:v>1.204819E-3</c:v>
                </c:pt>
                <c:pt idx="5671">
                  <c:v>-1.6260160000000001E-3</c:v>
                </c:pt>
                <c:pt idx="5672">
                  <c:v>-3.5714285999999998E-2</c:v>
                </c:pt>
                <c:pt idx="5673">
                  <c:v>-4.5226131000000003E-2</c:v>
                </c:pt>
                <c:pt idx="5674">
                  <c:v>4.4025157000000002E-2</c:v>
                </c:pt>
                <c:pt idx="5675">
                  <c:v>1.344086E-3</c:v>
                </c:pt>
                <c:pt idx="5676">
                  <c:v>0.12790697700000001</c:v>
                </c:pt>
                <c:pt idx="5677">
                  <c:v>1.2500000000000001E-2</c:v>
                </c:pt>
                <c:pt idx="5678">
                  <c:v>4.9719887999999997E-2</c:v>
                </c:pt>
                <c:pt idx="5679">
                  <c:v>7.3239437000000004E-2</c:v>
                </c:pt>
                <c:pt idx="5680">
                  <c:v>4.0832665999999997E-2</c:v>
                </c:pt>
                <c:pt idx="5681">
                  <c:v>9.2307689999999998E-3</c:v>
                </c:pt>
                <c:pt idx="5682">
                  <c:v>1.5625E-2</c:v>
                </c:pt>
                <c:pt idx="5683">
                  <c:v>-3.7057522000000002E-2</c:v>
                </c:pt>
                <c:pt idx="5684">
                  <c:v>-9.7560975999999994E-2</c:v>
                </c:pt>
                <c:pt idx="5685">
                  <c:v>-1.3580247E-2</c:v>
                </c:pt>
                <c:pt idx="5686">
                  <c:v>-4.6296296000000001E-2</c:v>
                </c:pt>
                <c:pt idx="5687">
                  <c:v>0.11480552099999999</c:v>
                </c:pt>
                <c:pt idx="5688">
                  <c:v>4.9679487000000001E-2</c:v>
                </c:pt>
                <c:pt idx="5689">
                  <c:v>-6.8816358999999994E-2</c:v>
                </c:pt>
                <c:pt idx="5690">
                  <c:v>7.1428569999999999E-3</c:v>
                </c:pt>
                <c:pt idx="5691">
                  <c:v>-2.6536929999999999E-3</c:v>
                </c:pt>
                <c:pt idx="5692">
                  <c:v>5.0491359E-2</c:v>
                </c:pt>
                <c:pt idx="5693">
                  <c:v>5.7735247000000003E-2</c:v>
                </c:pt>
                <c:pt idx="5694">
                  <c:v>-6.8011527000000002E-2</c:v>
                </c:pt>
                <c:pt idx="5695">
                  <c:v>-4.1084629999999997E-3</c:v>
                </c:pt>
                <c:pt idx="5696">
                  <c:v>-2.0428335999999998E-2</c:v>
                </c:pt>
                <c:pt idx="5697">
                  <c:v>-0.11641791</c:v>
                </c:pt>
                <c:pt idx="5698">
                  <c:v>0.25500667599999999</c:v>
                </c:pt>
                <c:pt idx="5699">
                  <c:v>-0.101226994</c:v>
                </c:pt>
                <c:pt idx="5700">
                  <c:v>4.1020965999999999E-2</c:v>
                </c:pt>
                <c:pt idx="5701">
                  <c:v>-1.9508230000000001E-2</c:v>
                </c:pt>
                <c:pt idx="5702">
                  <c:v>2.8914591E-2</c:v>
                </c:pt>
                <c:pt idx="5703">
                  <c:v>6.4189188999999994E-2</c:v>
                </c:pt>
                <c:pt idx="5704">
                  <c:v>0.138914443</c:v>
                </c:pt>
                <c:pt idx="5705">
                  <c:v>-2.2691705999999999E-2</c:v>
                </c:pt>
                <c:pt idx="5706">
                  <c:v>2.5067750999999999E-2</c:v>
                </c:pt>
                <c:pt idx="5707">
                  <c:v>-9.8910310000000001E-2</c:v>
                </c:pt>
                <c:pt idx="5708">
                  <c:v>-2.2189349000000001E-2</c:v>
                </c:pt>
                <c:pt idx="5709">
                  <c:v>7.6360681999999999E-2</c:v>
                </c:pt>
                <c:pt idx="5710">
                  <c:v>4.4843050000000001E-3</c:v>
                </c:pt>
                <c:pt idx="5711">
                  <c:v>-8.5279188000000006E-2</c:v>
                </c:pt>
                <c:pt idx="5712">
                  <c:v>-1.1884550000000001E-2</c:v>
                </c:pt>
                <c:pt idx="5713">
                  <c:v>-2.1538462000000001E-2</c:v>
                </c:pt>
                <c:pt idx="5714">
                  <c:v>5.4019457E-2</c:v>
                </c:pt>
                <c:pt idx="5715">
                  <c:v>0.263492063</c:v>
                </c:pt>
                <c:pt idx="5716">
                  <c:v>0.20723283200000001</c:v>
                </c:pt>
                <c:pt idx="5717">
                  <c:v>5.1487709999999999E-2</c:v>
                </c:pt>
                <c:pt idx="5718">
                  <c:v>7.0255473999999998E-2</c:v>
                </c:pt>
                <c:pt idx="5719">
                  <c:v>5.4571428999999998E-2</c:v>
                </c:pt>
                <c:pt idx="5720">
                  <c:v>3.8837517000000002E-2</c:v>
                </c:pt>
                <c:pt idx="5721">
                  <c:v>-4.1204436999999997E-2</c:v>
                </c:pt>
                <c:pt idx="5722">
                  <c:v>9.4269103000000007E-2</c:v>
                </c:pt>
                <c:pt idx="5723">
                  <c:v>-0.15310586200000001</c:v>
                </c:pt>
                <c:pt idx="5724">
                  <c:v>0.11187214600000001</c:v>
                </c:pt>
                <c:pt idx="5725">
                  <c:v>-0.109774436</c:v>
                </c:pt>
                <c:pt idx="5726">
                  <c:v>0.442714571</c:v>
                </c:pt>
                <c:pt idx="5727">
                  <c:v>1.369863E-2</c:v>
                </c:pt>
                <c:pt idx="5728">
                  <c:v>-1.0186005E-2</c:v>
                </c:pt>
                <c:pt idx="5729">
                  <c:v>-3.0100333999999999E-2</c:v>
                </c:pt>
                <c:pt idx="5730">
                  <c:v>-0.14134495599999999</c:v>
                </c:pt>
                <c:pt idx="5731">
                  <c:v>-1.9206938999999999E-2</c:v>
                </c:pt>
                <c:pt idx="5732">
                  <c:v>6.0676239E-2</c:v>
                </c:pt>
                <c:pt idx="5733">
                  <c:v>-5.8516802E-2</c:v>
                </c:pt>
                <c:pt idx="5734">
                  <c:v>1.8181817999999999E-2</c:v>
                </c:pt>
                <c:pt idx="5735">
                  <c:v>6.4551421999999997E-2</c:v>
                </c:pt>
                <c:pt idx="5736">
                  <c:v>9.9278979000000003E-2</c:v>
                </c:pt>
                <c:pt idx="5737">
                  <c:v>-6.1976548999999999E-2</c:v>
                </c:pt>
                <c:pt idx="5738">
                  <c:v>0.18142857100000001</c:v>
                </c:pt>
                <c:pt idx="5739">
                  <c:v>-8.9788731999999996E-2</c:v>
                </c:pt>
                <c:pt idx="5740">
                  <c:v>-0.11860174800000001</c:v>
                </c:pt>
                <c:pt idx="5741">
                  <c:v>5.9278351E-2</c:v>
                </c:pt>
                <c:pt idx="5742">
                  <c:v>4.4977214000000001E-2</c:v>
                </c:pt>
                <c:pt idx="5743">
                  <c:v>-3.0391017999999999E-2</c:v>
                </c:pt>
                <c:pt idx="5744">
                  <c:v>-3.2855939000000001E-2</c:v>
                </c:pt>
                <c:pt idx="5745">
                  <c:v>-8.0482899999999996E-3</c:v>
                </c:pt>
                <c:pt idx="5746">
                  <c:v>-3.7037039999999999E-3</c:v>
                </c:pt>
                <c:pt idx="5747">
                  <c:v>-5.3791315999999999E-2</c:v>
                </c:pt>
                <c:pt idx="5748">
                  <c:v>0</c:v>
                </c:pt>
                <c:pt idx="5749">
                  <c:v>7.8083741999999998E-2</c:v>
                </c:pt>
                <c:pt idx="5750">
                  <c:v>-2.0283979999999998E-3</c:v>
                </c:pt>
                <c:pt idx="5751">
                  <c:v>-0.105953582</c:v>
                </c:pt>
                <c:pt idx="5752">
                  <c:v>8.5919633999999995E-2</c:v>
                </c:pt>
                <c:pt idx="5753">
                  <c:v>-5.3573602999999997E-2</c:v>
                </c:pt>
                <c:pt idx="5754">
                  <c:v>3.04E-2</c:v>
                </c:pt>
                <c:pt idx="5755">
                  <c:v>-5.7087877000000002E-2</c:v>
                </c:pt>
                <c:pt idx="5756">
                  <c:v>0.19455535400000001</c:v>
                </c:pt>
                <c:pt idx="5757">
                  <c:v>4.6511627999999999E-2</c:v>
                </c:pt>
                <c:pt idx="5758">
                  <c:v>-0.31726027400000001</c:v>
                </c:pt>
                <c:pt idx="5759">
                  <c:v>-5.3777208999999999E-2</c:v>
                </c:pt>
                <c:pt idx="5760">
                  <c:v>-0.126930502</c:v>
                </c:pt>
                <c:pt idx="5761">
                  <c:v>-3.0004286000000002E-2</c:v>
                </c:pt>
                <c:pt idx="5762">
                  <c:v>4.4434051000000002E-2</c:v>
                </c:pt>
                <c:pt idx="5763">
                  <c:v>0.16265060200000001</c:v>
                </c:pt>
                <c:pt idx="5764">
                  <c:v>5.5072464000000002E-2</c:v>
                </c:pt>
                <c:pt idx="5765">
                  <c:v>-1.3883944E-2</c:v>
                </c:pt>
                <c:pt idx="5766">
                  <c:v>7.2449180000000004E-3</c:v>
                </c:pt>
                <c:pt idx="5767">
                  <c:v>-0.41814595700000001</c:v>
                </c:pt>
                <c:pt idx="5768">
                  <c:v>1.3189447999999999E-2</c:v>
                </c:pt>
                <c:pt idx="5769">
                  <c:v>3.2938075999999997E-2</c:v>
                </c:pt>
                <c:pt idx="5770">
                  <c:v>7.088731E-3</c:v>
                </c:pt>
                <c:pt idx="5771">
                  <c:v>3.2333921000000002E-2</c:v>
                </c:pt>
                <c:pt idx="5772">
                  <c:v>-8.8495575000000007E-2</c:v>
                </c:pt>
                <c:pt idx="5773">
                  <c:v>5.4852321000000002E-2</c:v>
                </c:pt>
                <c:pt idx="5774">
                  <c:v>7.8E-2</c:v>
                </c:pt>
                <c:pt idx="5775">
                  <c:v>-6.5735694999999997E-2</c:v>
                </c:pt>
                <c:pt idx="5776">
                  <c:v>5.4210635E-2</c:v>
                </c:pt>
                <c:pt idx="5777">
                  <c:v>-4.5020464000000003E-2</c:v>
                </c:pt>
                <c:pt idx="5778">
                  <c:v>-1.3389711E-2</c:v>
                </c:pt>
                <c:pt idx="5779">
                  <c:v>0.112867647</c:v>
                </c:pt>
                <c:pt idx="5780">
                  <c:v>-6.7386325999999996E-2</c:v>
                </c:pt>
                <c:pt idx="5781">
                  <c:v>-0.04</c:v>
                </c:pt>
                <c:pt idx="5782">
                  <c:v>-0.30827886700000001</c:v>
                </c:pt>
                <c:pt idx="5783">
                  <c:v>-0.13793103400000001</c:v>
                </c:pt>
                <c:pt idx="5784">
                  <c:v>2.7835051999999999E-2</c:v>
                </c:pt>
                <c:pt idx="5785">
                  <c:v>2.6875514999999999E-2</c:v>
                </c:pt>
                <c:pt idx="5786">
                  <c:v>-1.4188589999999999E-2</c:v>
                </c:pt>
                <c:pt idx="5787">
                  <c:v>-1.4844804E-2</c:v>
                </c:pt>
                <c:pt idx="5788">
                  <c:v>-9.0699018000000006E-2</c:v>
                </c:pt>
                <c:pt idx="5789">
                  <c:v>-3.6979969000000001E-2</c:v>
                </c:pt>
                <c:pt idx="5790">
                  <c:v>-5.7722308999999999E-2</c:v>
                </c:pt>
                <c:pt idx="5791">
                  <c:v>0.101479915</c:v>
                </c:pt>
                <c:pt idx="5792">
                  <c:v>-8.3865814999999996E-2</c:v>
                </c:pt>
                <c:pt idx="5793">
                  <c:v>-7.2499999999999995E-2</c:v>
                </c:pt>
                <c:pt idx="5794">
                  <c:v>-2.3775007000000001E-2</c:v>
                </c:pt>
                <c:pt idx="5795">
                  <c:v>3.2989691000000002E-2</c:v>
                </c:pt>
                <c:pt idx="5796">
                  <c:v>-1.4168190000000001E-2</c:v>
                </c:pt>
                <c:pt idx="5797">
                  <c:v>-1.6363636000000001E-2</c:v>
                </c:pt>
                <c:pt idx="5798">
                  <c:v>-8.2397003999999996E-2</c:v>
                </c:pt>
                <c:pt idx="5799">
                  <c:v>-4.3372963E-2</c:v>
                </c:pt>
                <c:pt idx="5800">
                  <c:v>8.6030664000000007E-2</c:v>
                </c:pt>
                <c:pt idx="5801">
                  <c:v>-6.3079779999999997E-3</c:v>
                </c:pt>
                <c:pt idx="5802">
                  <c:v>-0.113402062</c:v>
                </c:pt>
                <c:pt idx="5803">
                  <c:v>-1.3930348E-2</c:v>
                </c:pt>
                <c:pt idx="5804">
                  <c:v>-8.4321029000000006E-2</c:v>
                </c:pt>
                <c:pt idx="5805">
                  <c:v>-0.19800842599999999</c:v>
                </c:pt>
                <c:pt idx="5806">
                  <c:v>-1.6336861000000001E-2</c:v>
                </c:pt>
                <c:pt idx="5807">
                  <c:v>0.102591793</c:v>
                </c:pt>
                <c:pt idx="5808">
                  <c:v>-0.13989637299999999</c:v>
                </c:pt>
                <c:pt idx="5809">
                  <c:v>0.26131386899999998</c:v>
                </c:pt>
                <c:pt idx="5810">
                  <c:v>-4.3703704000000003E-2</c:v>
                </c:pt>
                <c:pt idx="5811">
                  <c:v>0.14689970899999999</c:v>
                </c:pt>
                <c:pt idx="5812">
                  <c:v>0.237798546</c:v>
                </c:pt>
                <c:pt idx="5813">
                  <c:v>4.3301069999999997E-2</c:v>
                </c:pt>
                <c:pt idx="5814">
                  <c:v>0.10168302899999999</c:v>
                </c:pt>
                <c:pt idx="5815">
                  <c:v>4.4313145999999998E-2</c:v>
                </c:pt>
                <c:pt idx="5816">
                  <c:v>-7.3309240999999997E-2</c:v>
                </c:pt>
                <c:pt idx="5817">
                  <c:v>7.7669899999999997E-3</c:v>
                </c:pt>
                <c:pt idx="5818">
                  <c:v>-0.47501189900000002</c:v>
                </c:pt>
                <c:pt idx="5819">
                  <c:v>0.18713450300000001</c:v>
                </c:pt>
                <c:pt idx="5820">
                  <c:v>-0.28191126300000002</c:v>
                </c:pt>
                <c:pt idx="5821">
                  <c:v>-8.0799151E-2</c:v>
                </c:pt>
                <c:pt idx="5822">
                  <c:v>0.21474773599999999</c:v>
                </c:pt>
                <c:pt idx="5823">
                  <c:v>0.12734864300000001</c:v>
                </c:pt>
                <c:pt idx="5824">
                  <c:v>-3.6642240000000002E-3</c:v>
                </c:pt>
                <c:pt idx="5825">
                  <c:v>-3.1474645000000002E-2</c:v>
                </c:pt>
                <c:pt idx="5826">
                  <c:v>0.236438076</c:v>
                </c:pt>
                <c:pt idx="5827">
                  <c:v>-6.6420664000000004E-2</c:v>
                </c:pt>
                <c:pt idx="5828">
                  <c:v>8.3000000000000004E-2</c:v>
                </c:pt>
                <c:pt idx="5829">
                  <c:v>-2.7347309999999998E-3</c:v>
                </c:pt>
                <c:pt idx="5830">
                  <c:v>9.5785440999999999E-2</c:v>
                </c:pt>
                <c:pt idx="5831">
                  <c:v>6.6165414000000006E-2</c:v>
                </c:pt>
                <c:pt idx="5832">
                  <c:v>-0.12926391400000001</c:v>
                </c:pt>
                <c:pt idx="5833">
                  <c:v>-1.2931033999999999E-2</c:v>
                </c:pt>
                <c:pt idx="5834">
                  <c:v>-7.7181208000000001E-2</c:v>
                </c:pt>
                <c:pt idx="5835">
                  <c:v>4.519774E-2</c:v>
                </c:pt>
                <c:pt idx="5836">
                  <c:v>-2.4682124E-2</c:v>
                </c:pt>
                <c:pt idx="5837">
                  <c:v>2.3836410000000001E-3</c:v>
                </c:pt>
                <c:pt idx="5838">
                  <c:v>3.0769230000000001E-3</c:v>
                </c:pt>
                <c:pt idx="5839">
                  <c:v>9.9137930999999999E-2</c:v>
                </c:pt>
                <c:pt idx="5840">
                  <c:v>0.72277748600000002</c:v>
                </c:pt>
                <c:pt idx="5841">
                  <c:v>-1.0278373E-2</c:v>
                </c:pt>
                <c:pt idx="5842">
                  <c:v>7.3170730000000003E-3</c:v>
                </c:pt>
                <c:pt idx="5843">
                  <c:v>4.6606704999999998E-2</c:v>
                </c:pt>
                <c:pt idx="5844">
                  <c:v>-4.0254236999999998E-2</c:v>
                </c:pt>
                <c:pt idx="5845">
                  <c:v>7.8215902000000004E-2</c:v>
                </c:pt>
                <c:pt idx="5846">
                  <c:v>-0.109947644</c:v>
                </c:pt>
                <c:pt idx="5847">
                  <c:v>-2.6232948999999998E-2</c:v>
                </c:pt>
                <c:pt idx="5848">
                  <c:v>-3.3898304999999997E-2</c:v>
                </c:pt>
                <c:pt idx="5849">
                  <c:v>2.2610483000000001E-2</c:v>
                </c:pt>
                <c:pt idx="5850">
                  <c:v>6.2322945999999997E-2</c:v>
                </c:pt>
                <c:pt idx="5851">
                  <c:v>-4.8573974999999998E-2</c:v>
                </c:pt>
                <c:pt idx="5852">
                  <c:v>7.7220079999999998E-3</c:v>
                </c:pt>
                <c:pt idx="5853">
                  <c:v>-6.1141648999999999E-2</c:v>
                </c:pt>
                <c:pt idx="5854">
                  <c:v>-0.28189202099999999</c:v>
                </c:pt>
                <c:pt idx="5855">
                  <c:v>-4.6238784999999998E-2</c:v>
                </c:pt>
                <c:pt idx="5856">
                  <c:v>0.04</c:v>
                </c:pt>
                <c:pt idx="5857">
                  <c:v>2.9451867999999999E-2</c:v>
                </c:pt>
                <c:pt idx="5858">
                  <c:v>-0.28951817400000002</c:v>
                </c:pt>
                <c:pt idx="5859">
                  <c:v>0.167785235</c:v>
                </c:pt>
                <c:pt idx="5860">
                  <c:v>-0.21625</c:v>
                </c:pt>
                <c:pt idx="5861">
                  <c:v>2.9487178999999999E-2</c:v>
                </c:pt>
                <c:pt idx="5862">
                  <c:v>4.8800000000000003E-2</c:v>
                </c:pt>
                <c:pt idx="5863">
                  <c:v>-0.129502964</c:v>
                </c:pt>
                <c:pt idx="5864">
                  <c:v>-4.0387722000000001E-2</c:v>
                </c:pt>
                <c:pt idx="5865">
                  <c:v>-0.181247196</c:v>
                </c:pt>
                <c:pt idx="5866">
                  <c:v>-4.9081697000000001E-2</c:v>
                </c:pt>
                <c:pt idx="5867">
                  <c:v>8.5488251000000001E-2</c:v>
                </c:pt>
                <c:pt idx="5868">
                  <c:v>-3.1595579999999998E-3</c:v>
                </c:pt>
                <c:pt idx="5869">
                  <c:v>-1.8723994000000001E-2</c:v>
                </c:pt>
                <c:pt idx="5870">
                  <c:v>-1.30719E-3</c:v>
                </c:pt>
                <c:pt idx="5871">
                  <c:v>-7.0035460999999993E-2</c:v>
                </c:pt>
                <c:pt idx="5872">
                  <c:v>-9.5315899999999995E-3</c:v>
                </c:pt>
                <c:pt idx="5873">
                  <c:v>-6.0293658E-2</c:v>
                </c:pt>
                <c:pt idx="5874">
                  <c:v>-0.111470113</c:v>
                </c:pt>
                <c:pt idx="5875">
                  <c:v>-4.2941175999999998E-2</c:v>
                </c:pt>
                <c:pt idx="5876">
                  <c:v>2.5830257999999998E-2</c:v>
                </c:pt>
                <c:pt idx="5877">
                  <c:v>-0.19629111299999999</c:v>
                </c:pt>
                <c:pt idx="5878">
                  <c:v>0.635211996</c:v>
                </c:pt>
                <c:pt idx="5879">
                  <c:v>0.15519820500000001</c:v>
                </c:pt>
                <c:pt idx="5880">
                  <c:v>0.29775280900000001</c:v>
                </c:pt>
                <c:pt idx="5881">
                  <c:v>-0.202590194</c:v>
                </c:pt>
                <c:pt idx="5882">
                  <c:v>6.4350099999999999E-4</c:v>
                </c:pt>
                <c:pt idx="5883">
                  <c:v>-4.1406693000000001E-2</c:v>
                </c:pt>
                <c:pt idx="5884">
                  <c:v>-6.7164179000000004E-2</c:v>
                </c:pt>
                <c:pt idx="5885">
                  <c:v>7.4394463999999993E-2</c:v>
                </c:pt>
                <c:pt idx="5886">
                  <c:v>-0.248185776</c:v>
                </c:pt>
                <c:pt idx="5887">
                  <c:v>-1.1494252999999999E-2</c:v>
                </c:pt>
                <c:pt idx="5888">
                  <c:v>-1.7834394999999999E-2</c:v>
                </c:pt>
                <c:pt idx="5889">
                  <c:v>-3.1446541000000001E-2</c:v>
                </c:pt>
                <c:pt idx="5890">
                  <c:v>4.709576E-3</c:v>
                </c:pt>
                <c:pt idx="5891">
                  <c:v>-0.18553498199999999</c:v>
                </c:pt>
                <c:pt idx="5892">
                  <c:v>-9.3719807000000002E-2</c:v>
                </c:pt>
                <c:pt idx="5893">
                  <c:v>0.105888174</c:v>
                </c:pt>
                <c:pt idx="5894">
                  <c:v>-0.122287968</c:v>
                </c:pt>
                <c:pt idx="5895">
                  <c:v>-4.1666666999999998E-2</c:v>
                </c:pt>
                <c:pt idx="5896">
                  <c:v>-4.2528735999999998E-2</c:v>
                </c:pt>
                <c:pt idx="5897">
                  <c:v>-9.2588091999999997E-2</c:v>
                </c:pt>
                <c:pt idx="5898">
                  <c:v>-0.12916666700000001</c:v>
                </c:pt>
                <c:pt idx="5899">
                  <c:v>1.3793102999999999E-2</c:v>
                </c:pt>
                <c:pt idx="5900">
                  <c:v>-1.5816209000000001E-2</c:v>
                </c:pt>
                <c:pt idx="5901">
                  <c:v>-4.9230769000000001E-2</c:v>
                </c:pt>
                <c:pt idx="5902">
                  <c:v>-1.3477088999999999E-2</c:v>
                </c:pt>
                <c:pt idx="5903">
                  <c:v>-0.125512185</c:v>
                </c:pt>
                <c:pt idx="5904">
                  <c:v>-1.3544535999999999E-2</c:v>
                </c:pt>
                <c:pt idx="5905">
                  <c:v>0.16169014100000001</c:v>
                </c:pt>
                <c:pt idx="5906">
                  <c:v>5.5045872000000003E-2</c:v>
                </c:pt>
                <c:pt idx="5907">
                  <c:v>-3.4375000000000003E-2</c:v>
                </c:pt>
                <c:pt idx="5908">
                  <c:v>-1.4285714E-2</c:v>
                </c:pt>
                <c:pt idx="5909">
                  <c:v>3.4172661999999999E-2</c:v>
                </c:pt>
                <c:pt idx="5910">
                  <c:v>-0.104460757</c:v>
                </c:pt>
                <c:pt idx="5911">
                  <c:v>-0.167433628</c:v>
                </c:pt>
                <c:pt idx="5912">
                  <c:v>-2.8096677E-2</c:v>
                </c:pt>
                <c:pt idx="5913">
                  <c:v>0.12595837900000001</c:v>
                </c:pt>
                <c:pt idx="5914">
                  <c:v>-0.12770809599999999</c:v>
                </c:pt>
                <c:pt idx="5915">
                  <c:v>6.9271758000000003E-2</c:v>
                </c:pt>
                <c:pt idx="5916">
                  <c:v>-6.3253011999999997E-2</c:v>
                </c:pt>
                <c:pt idx="5917">
                  <c:v>-0.11659751</c:v>
                </c:pt>
                <c:pt idx="5918">
                  <c:v>-2.3980820000000002E-3</c:v>
                </c:pt>
                <c:pt idx="5919">
                  <c:v>4.4605183999999999E-2</c:v>
                </c:pt>
                <c:pt idx="5920">
                  <c:v>3.8834949999999998E-3</c:v>
                </c:pt>
                <c:pt idx="5921">
                  <c:v>-0.14548736500000001</c:v>
                </c:pt>
                <c:pt idx="5922">
                  <c:v>4.9317943000000003E-2</c:v>
                </c:pt>
                <c:pt idx="5923">
                  <c:v>1.3353116E-2</c:v>
                </c:pt>
                <c:pt idx="5924">
                  <c:v>4.6565770000000003E-3</c:v>
                </c:pt>
                <c:pt idx="5925">
                  <c:v>2.3663038000000001E-2</c:v>
                </c:pt>
                <c:pt idx="5926">
                  <c:v>-0.115172414</c:v>
                </c:pt>
                <c:pt idx="5927">
                  <c:v>-4.8395062000000003E-2</c:v>
                </c:pt>
                <c:pt idx="5928">
                  <c:v>-3.3651431000000002E-2</c:v>
                </c:pt>
                <c:pt idx="5929">
                  <c:v>-4.2738424999999997E-2</c:v>
                </c:pt>
                <c:pt idx="5930">
                  <c:v>-6.2788549999999999E-2</c:v>
                </c:pt>
                <c:pt idx="5931">
                  <c:v>-3.2729517999999999E-2</c:v>
                </c:pt>
                <c:pt idx="5932">
                  <c:v>3.7593980000000002E-3</c:v>
                </c:pt>
                <c:pt idx="5933">
                  <c:v>0.17499999999999999</c:v>
                </c:pt>
                <c:pt idx="5934">
                  <c:v>-6.6080844E-2</c:v>
                </c:pt>
                <c:pt idx="5935">
                  <c:v>0</c:v>
                </c:pt>
                <c:pt idx="5936">
                  <c:v>5.8027079000000002E-2</c:v>
                </c:pt>
                <c:pt idx="5937">
                  <c:v>-9.8876404000000001E-2</c:v>
                </c:pt>
                <c:pt idx="5938">
                  <c:v>1.3749709000000001E-2</c:v>
                </c:pt>
                <c:pt idx="5939">
                  <c:v>-0.02</c:v>
                </c:pt>
                <c:pt idx="5940">
                  <c:v>-4.0993789000000003E-2</c:v>
                </c:pt>
                <c:pt idx="5941">
                  <c:v>-0.14251207699999999</c:v>
                </c:pt>
                <c:pt idx="5942">
                  <c:v>0.107092199</c:v>
                </c:pt>
                <c:pt idx="5943">
                  <c:v>-5.5248620000000002E-3</c:v>
                </c:pt>
                <c:pt idx="5944">
                  <c:v>-1.5780730999999999E-2</c:v>
                </c:pt>
                <c:pt idx="5945">
                  <c:v>3.1264803000000001E-2</c:v>
                </c:pt>
                <c:pt idx="5946">
                  <c:v>-1.7994858999999998E-2</c:v>
                </c:pt>
                <c:pt idx="5947">
                  <c:v>-2.6065162999999999E-2</c:v>
                </c:pt>
                <c:pt idx="5948">
                  <c:v>-4.4198895000000002E-2</c:v>
                </c:pt>
                <c:pt idx="5949">
                  <c:v>-2.0408163E-2</c:v>
                </c:pt>
                <c:pt idx="5950">
                  <c:v>-1.8922853E-2</c:v>
                </c:pt>
                <c:pt idx="5951">
                  <c:v>-1.0413955000000001E-2</c:v>
                </c:pt>
                <c:pt idx="5952">
                  <c:v>3.3457249000000001E-2</c:v>
                </c:pt>
                <c:pt idx="5953">
                  <c:v>-4.6953605000000002E-2</c:v>
                </c:pt>
                <c:pt idx="5954">
                  <c:v>-3.6737989999999998E-2</c:v>
                </c:pt>
                <c:pt idx="5955">
                  <c:v>-0.11810585</c:v>
                </c:pt>
                <c:pt idx="5956">
                  <c:v>8.5443037999999999E-2</c:v>
                </c:pt>
                <c:pt idx="5957">
                  <c:v>0.10107197499999999</c:v>
                </c:pt>
                <c:pt idx="5958">
                  <c:v>7.0463890000000001E-3</c:v>
                </c:pt>
                <c:pt idx="5959">
                  <c:v>-1.0152283999999999E-2</c:v>
                </c:pt>
                <c:pt idx="5960">
                  <c:v>1.0951008999999999E-2</c:v>
                </c:pt>
                <c:pt idx="5961">
                  <c:v>-1.9786096E-2</c:v>
                </c:pt>
                <c:pt idx="5962">
                  <c:v>0.238459806</c:v>
                </c:pt>
                <c:pt idx="5963">
                  <c:v>-7.1100917E-2</c:v>
                </c:pt>
                <c:pt idx="5964">
                  <c:v>-5.1549296000000001E-2</c:v>
                </c:pt>
                <c:pt idx="5965">
                  <c:v>-9.7707231000000005E-2</c:v>
                </c:pt>
                <c:pt idx="5966">
                  <c:v>1.0752688E-2</c:v>
                </c:pt>
                <c:pt idx="5967">
                  <c:v>-4.2604990000000001E-3</c:v>
                </c:pt>
                <c:pt idx="5968">
                  <c:v>-7.7551019999999998E-2</c:v>
                </c:pt>
                <c:pt idx="5969">
                  <c:v>-8.1602370000000007E-3</c:v>
                </c:pt>
                <c:pt idx="5970">
                  <c:v>5.0610820000000001E-2</c:v>
                </c:pt>
                <c:pt idx="5971">
                  <c:v>-5.3333332999999997E-2</c:v>
                </c:pt>
                <c:pt idx="5972">
                  <c:v>-3.5374149999999999E-3</c:v>
                </c:pt>
                <c:pt idx="5973">
                  <c:v>-2.2716170000000001E-2</c:v>
                </c:pt>
                <c:pt idx="5974">
                  <c:v>-1.459854E-2</c:v>
                </c:pt>
                <c:pt idx="5975">
                  <c:v>0.10244930200000001</c:v>
                </c:pt>
                <c:pt idx="5976">
                  <c:v>3.9610390000000002E-2</c:v>
                </c:pt>
                <c:pt idx="5977">
                  <c:v>0.29283489099999999</c:v>
                </c:pt>
                <c:pt idx="5978">
                  <c:v>7.9712010000000007E-3</c:v>
                </c:pt>
                <c:pt idx="5979">
                  <c:v>0.108603293</c:v>
                </c:pt>
                <c:pt idx="5980">
                  <c:v>4.8683661000000003E-2</c:v>
                </c:pt>
                <c:pt idx="5981">
                  <c:v>-1.6868425999999999E-2</c:v>
                </c:pt>
                <c:pt idx="5982">
                  <c:v>-1.9846091999999999E-2</c:v>
                </c:pt>
                <c:pt idx="5983">
                  <c:v>-3.4318398E-2</c:v>
                </c:pt>
                <c:pt idx="5984">
                  <c:v>5.0133333000000002E-2</c:v>
                </c:pt>
                <c:pt idx="5985">
                  <c:v>-4.7115385000000003E-2</c:v>
                </c:pt>
                <c:pt idx="5986">
                  <c:v>-0.04</c:v>
                </c:pt>
                <c:pt idx="5987">
                  <c:v>-5.8449499000000002E-2</c:v>
                </c:pt>
                <c:pt idx="5988">
                  <c:v>-6.2222222000000001E-2</c:v>
                </c:pt>
                <c:pt idx="5989">
                  <c:v>4.5714290000000001E-3</c:v>
                </c:pt>
                <c:pt idx="5990">
                  <c:v>3.8461538000000003E-2</c:v>
                </c:pt>
                <c:pt idx="5991">
                  <c:v>-4.8571428999999999E-2</c:v>
                </c:pt>
                <c:pt idx="5992">
                  <c:v>-0.10391566300000001</c:v>
                </c:pt>
                <c:pt idx="5993">
                  <c:v>-4.6233766000000003E-2</c:v>
                </c:pt>
                <c:pt idx="5994">
                  <c:v>-0.156866953</c:v>
                </c:pt>
                <c:pt idx="5995">
                  <c:v>-0.1</c:v>
                </c:pt>
                <c:pt idx="5996">
                  <c:v>-2.5686977E-2</c:v>
                </c:pt>
                <c:pt idx="5997">
                  <c:v>-7.3888888999999999E-2</c:v>
                </c:pt>
                <c:pt idx="5998">
                  <c:v>1.331558E-3</c:v>
                </c:pt>
                <c:pt idx="5999">
                  <c:v>7.6923077000000006E-2</c:v>
                </c:pt>
                <c:pt idx="6000">
                  <c:v>-3.0373832E-2</c:v>
                </c:pt>
                <c:pt idx="6001">
                  <c:v>-1.3420674E-2</c:v>
                </c:pt>
                <c:pt idx="6002">
                  <c:v>4.7979797999999997E-2</c:v>
                </c:pt>
                <c:pt idx="6003">
                  <c:v>-0.152668416</c:v>
                </c:pt>
                <c:pt idx="6004">
                  <c:v>-0.16112531999999999</c:v>
                </c:pt>
                <c:pt idx="6005">
                  <c:v>0</c:v>
                </c:pt>
                <c:pt idx="6006">
                  <c:v>-1.1591403E-2</c:v>
                </c:pt>
                <c:pt idx="6007">
                  <c:v>5.8394160000000001E-3</c:v>
                </c:pt>
                <c:pt idx="6008">
                  <c:v>1.3363029E-2</c:v>
                </c:pt>
                <c:pt idx="6009">
                  <c:v>4.8455479999999999E-3</c:v>
                </c:pt>
                <c:pt idx="6010">
                  <c:v>0.25258799199999998</c:v>
                </c:pt>
                <c:pt idx="6011">
                  <c:v>0.31114130400000001</c:v>
                </c:pt>
                <c:pt idx="6012">
                  <c:v>4.5751630000000001E-3</c:v>
                </c:pt>
                <c:pt idx="6013">
                  <c:v>1.1397922E-2</c:v>
                </c:pt>
                <c:pt idx="6014">
                  <c:v>-1.6531240999999999E-2</c:v>
                </c:pt>
                <c:pt idx="6015">
                  <c:v>0.112244898</c:v>
                </c:pt>
                <c:pt idx="6016">
                  <c:v>2.6431720000000001E-3</c:v>
                </c:pt>
                <c:pt idx="6017">
                  <c:v>3.5928140000000002E-3</c:v>
                </c:pt>
                <c:pt idx="6018">
                  <c:v>-2.5316456000000001E-2</c:v>
                </c:pt>
                <c:pt idx="6019">
                  <c:v>-8.1521739999999999E-3</c:v>
                </c:pt>
                <c:pt idx="6020">
                  <c:v>-7.3099415000000001E-2</c:v>
                </c:pt>
                <c:pt idx="6021">
                  <c:v>-6.0766962000000001E-2</c:v>
                </c:pt>
                <c:pt idx="6022">
                  <c:v>-1.3731826000000001E-2</c:v>
                </c:pt>
                <c:pt idx="6023">
                  <c:v>-7.2106262000000004E-2</c:v>
                </c:pt>
                <c:pt idx="6024">
                  <c:v>-4.8683735999999998E-2</c:v>
                </c:pt>
                <c:pt idx="6025">
                  <c:v>-9.0196077999999999E-2</c:v>
                </c:pt>
                <c:pt idx="6026">
                  <c:v>-6.8681319000000005E-2</c:v>
                </c:pt>
                <c:pt idx="6027">
                  <c:v>-5.4878048999999998E-2</c:v>
                </c:pt>
                <c:pt idx="6028">
                  <c:v>1.2931033999999999E-2</c:v>
                </c:pt>
                <c:pt idx="6029">
                  <c:v>1.4379622E-2</c:v>
                </c:pt>
                <c:pt idx="6030">
                  <c:v>0.32490518299999999</c:v>
                </c:pt>
                <c:pt idx="6031">
                  <c:v>6.0070670999999999E-2</c:v>
                </c:pt>
                <c:pt idx="6032">
                  <c:v>-5.0929668999999997E-2</c:v>
                </c:pt>
                <c:pt idx="6033">
                  <c:v>-0.13286584200000001</c:v>
                </c:pt>
                <c:pt idx="6034">
                  <c:v>-3.785489E-3</c:v>
                </c:pt>
                <c:pt idx="6035">
                  <c:v>0.121262458</c:v>
                </c:pt>
                <c:pt idx="6036">
                  <c:v>-0.137571477</c:v>
                </c:pt>
                <c:pt idx="6037">
                  <c:v>-2.8925619999999999E-2</c:v>
                </c:pt>
                <c:pt idx="6038">
                  <c:v>-6.2299588000000003E-2</c:v>
                </c:pt>
                <c:pt idx="6039">
                  <c:v>9.9337750000000006E-3</c:v>
                </c:pt>
                <c:pt idx="6040">
                  <c:v>-9.6229186999999994E-2</c:v>
                </c:pt>
                <c:pt idx="6041">
                  <c:v>3.6745407000000001E-2</c:v>
                </c:pt>
                <c:pt idx="6042">
                  <c:v>-0.109145653</c:v>
                </c:pt>
                <c:pt idx="6043">
                  <c:v>0.172533466</c:v>
                </c:pt>
                <c:pt idx="6044">
                  <c:v>-1.8312102E-2</c:v>
                </c:pt>
                <c:pt idx="6045">
                  <c:v>-8.5150570999999994E-2</c:v>
                </c:pt>
                <c:pt idx="6046">
                  <c:v>-1.7234131999999999E-2</c:v>
                </c:pt>
                <c:pt idx="6047">
                  <c:v>9.2711683000000003E-2</c:v>
                </c:pt>
                <c:pt idx="6048">
                  <c:v>-0.34678899099999999</c:v>
                </c:pt>
                <c:pt idx="6049">
                  <c:v>-3.6646586000000002E-2</c:v>
                </c:pt>
                <c:pt idx="6050">
                  <c:v>-8.8888888999999999E-2</c:v>
                </c:pt>
                <c:pt idx="6051">
                  <c:v>-6.8848757999999996E-2</c:v>
                </c:pt>
                <c:pt idx="6052">
                  <c:v>-4.0597015E-2</c:v>
                </c:pt>
                <c:pt idx="6053">
                  <c:v>-1.6853933000000001E-2</c:v>
                </c:pt>
                <c:pt idx="6054">
                  <c:v>-5.4298643000000001E-2</c:v>
                </c:pt>
                <c:pt idx="6055">
                  <c:v>6.5753425000000004E-2</c:v>
                </c:pt>
                <c:pt idx="6056">
                  <c:v>-7.4593495999999995E-2</c:v>
                </c:pt>
                <c:pt idx="6057">
                  <c:v>-6.3346759000000002E-2</c:v>
                </c:pt>
                <c:pt idx="6058">
                  <c:v>-4.6005860000000003E-3</c:v>
                </c:pt>
                <c:pt idx="6059">
                  <c:v>-8.8825214999999999E-2</c:v>
                </c:pt>
                <c:pt idx="6060">
                  <c:v>-8.1206497000000002E-2</c:v>
                </c:pt>
                <c:pt idx="6061">
                  <c:v>5.8608058999999997E-2</c:v>
                </c:pt>
                <c:pt idx="6062">
                  <c:v>5.5555559999999997E-3</c:v>
                </c:pt>
                <c:pt idx="6063">
                  <c:v>-7.9120879000000005E-2</c:v>
                </c:pt>
                <c:pt idx="6064">
                  <c:v>4.0650410000000001E-3</c:v>
                </c:pt>
                <c:pt idx="6065">
                  <c:v>8.9590439999999993E-3</c:v>
                </c:pt>
                <c:pt idx="6066">
                  <c:v>-0.53318385700000004</c:v>
                </c:pt>
                <c:pt idx="6067">
                  <c:v>0.126688682</c:v>
                </c:pt>
                <c:pt idx="6068">
                  <c:v>9.7779370000000004E-2</c:v>
                </c:pt>
                <c:pt idx="6069">
                  <c:v>8.8440111000000002E-2</c:v>
                </c:pt>
                <c:pt idx="6070">
                  <c:v>-6.4331670000000001E-3</c:v>
                </c:pt>
                <c:pt idx="6071">
                  <c:v>-8.8037289999999997E-3</c:v>
                </c:pt>
                <c:pt idx="6072">
                  <c:v>-3.7079621E-2</c:v>
                </c:pt>
                <c:pt idx="6073">
                  <c:v>-0.12625250499999999</c:v>
                </c:pt>
                <c:pt idx="6074">
                  <c:v>6.8392770000000006E-2</c:v>
                </c:pt>
                <c:pt idx="6075">
                  <c:v>-3.5910518000000002E-2</c:v>
                </c:pt>
                <c:pt idx="6076">
                  <c:v>0.23217922599999999</c:v>
                </c:pt>
                <c:pt idx="6077">
                  <c:v>-5.5837563E-2</c:v>
                </c:pt>
                <c:pt idx="6078">
                  <c:v>-2.0408163E-2</c:v>
                </c:pt>
                <c:pt idx="6079">
                  <c:v>-6.0531191999999998E-2</c:v>
                </c:pt>
                <c:pt idx="6080">
                  <c:v>-0.16785714299999999</c:v>
                </c:pt>
                <c:pt idx="6081">
                  <c:v>-0.123584441</c:v>
                </c:pt>
                <c:pt idx="6082">
                  <c:v>1.3487476E-2</c:v>
                </c:pt>
                <c:pt idx="6083">
                  <c:v>-1.9607843E-2</c:v>
                </c:pt>
                <c:pt idx="6084">
                  <c:v>0.23762376199999999</c:v>
                </c:pt>
                <c:pt idx="6085">
                  <c:v>-2.0187956999999999E-2</c:v>
                </c:pt>
                <c:pt idx="6086">
                  <c:v>6.0344828000000003E-2</c:v>
                </c:pt>
                <c:pt idx="6087">
                  <c:v>-2.9277219E-2</c:v>
                </c:pt>
                <c:pt idx="6088">
                  <c:v>-0.05</c:v>
                </c:pt>
                <c:pt idx="6089">
                  <c:v>0.20113851999999999</c:v>
                </c:pt>
                <c:pt idx="6090">
                  <c:v>-6.5239813999999993E-2</c:v>
                </c:pt>
                <c:pt idx="6091">
                  <c:v>3.3494475000000003E-2</c:v>
                </c:pt>
                <c:pt idx="6092">
                  <c:v>5.4794520999999999E-2</c:v>
                </c:pt>
                <c:pt idx="6093">
                  <c:v>-8.8835533999999994E-2</c:v>
                </c:pt>
                <c:pt idx="6094">
                  <c:v>-5.9405940999999997E-2</c:v>
                </c:pt>
                <c:pt idx="6095">
                  <c:v>0.13896693299999999</c:v>
                </c:pt>
                <c:pt idx="6096">
                  <c:v>-0.101941748</c:v>
                </c:pt>
                <c:pt idx="6097">
                  <c:v>-7.8683833999999994E-2</c:v>
                </c:pt>
                <c:pt idx="6098">
                  <c:v>-3.7499999999999999E-2</c:v>
                </c:pt>
                <c:pt idx="6099">
                  <c:v>-3.6040609000000001E-2</c:v>
                </c:pt>
                <c:pt idx="6100">
                  <c:v>2.4537409E-2</c:v>
                </c:pt>
                <c:pt idx="6101">
                  <c:v>-2.9773463E-2</c:v>
                </c:pt>
                <c:pt idx="6102">
                  <c:v>-6.9651741000000003E-2</c:v>
                </c:pt>
                <c:pt idx="6103">
                  <c:v>5.7712487E-2</c:v>
                </c:pt>
                <c:pt idx="6104">
                  <c:v>1.730852E-3</c:v>
                </c:pt>
                <c:pt idx="6105">
                  <c:v>0.14844648999999999</c:v>
                </c:pt>
                <c:pt idx="6106">
                  <c:v>-2.745098E-2</c:v>
                </c:pt>
                <c:pt idx="6107">
                  <c:v>-5.6836710999999998E-2</c:v>
                </c:pt>
                <c:pt idx="6108">
                  <c:v>9.3103449999999994E-3</c:v>
                </c:pt>
                <c:pt idx="6109">
                  <c:v>-7.058824E-3</c:v>
                </c:pt>
                <c:pt idx="6110">
                  <c:v>2.7225131E-2</c:v>
                </c:pt>
                <c:pt idx="6111">
                  <c:v>1.1049724E-2</c:v>
                </c:pt>
                <c:pt idx="6112">
                  <c:v>-2.1421616000000001E-2</c:v>
                </c:pt>
                <c:pt idx="6113">
                  <c:v>-4.9202579000000003E-2</c:v>
                </c:pt>
                <c:pt idx="6114">
                  <c:v>6.6176471000000001E-2</c:v>
                </c:pt>
                <c:pt idx="6115">
                  <c:v>-4.0232670999999998E-2</c:v>
                </c:pt>
                <c:pt idx="6116">
                  <c:v>9.9716446E-2</c:v>
                </c:pt>
                <c:pt idx="6117">
                  <c:v>0</c:v>
                </c:pt>
                <c:pt idx="6118">
                  <c:v>4.6541694000000002E-2</c:v>
                </c:pt>
                <c:pt idx="6119">
                  <c:v>2.4134313000000001E-2</c:v>
                </c:pt>
                <c:pt idx="6120">
                  <c:v>1.1933174E-2</c:v>
                </c:pt>
                <c:pt idx="6121">
                  <c:v>-4.7383309999999998E-2</c:v>
                </c:pt>
                <c:pt idx="6122">
                  <c:v>6.2295082000000002E-2</c:v>
                </c:pt>
                <c:pt idx="6123">
                  <c:v>-4.4585987000000001E-2</c:v>
                </c:pt>
                <c:pt idx="6124">
                  <c:v>-6.3962559000000002E-2</c:v>
                </c:pt>
                <c:pt idx="6125">
                  <c:v>-3.2990805999999998E-2</c:v>
                </c:pt>
                <c:pt idx="6126">
                  <c:v>0.373022152</c:v>
                </c:pt>
                <c:pt idx="6127">
                  <c:v>-0.117424242</c:v>
                </c:pt>
                <c:pt idx="6128">
                  <c:v>-2.7812895000000001E-2</c:v>
                </c:pt>
                <c:pt idx="6129">
                  <c:v>1.5486725999999999E-2</c:v>
                </c:pt>
                <c:pt idx="6130">
                  <c:v>-3.8539553999999997E-2</c:v>
                </c:pt>
                <c:pt idx="6131">
                  <c:v>-1.087895E-2</c:v>
                </c:pt>
                <c:pt idx="6132">
                  <c:v>-2.8265852000000001E-2</c:v>
                </c:pt>
                <c:pt idx="6133">
                  <c:v>0</c:v>
                </c:pt>
                <c:pt idx="6134">
                  <c:v>-6.3881710999999994E-2</c:v>
                </c:pt>
                <c:pt idx="6135">
                  <c:v>1.1861314E-2</c:v>
                </c:pt>
                <c:pt idx="6136">
                  <c:v>3.4051723999999998E-2</c:v>
                </c:pt>
                <c:pt idx="6137">
                  <c:v>0.119582043</c:v>
                </c:pt>
                <c:pt idx="6138">
                  <c:v>-0.02</c:v>
                </c:pt>
                <c:pt idx="6139">
                  <c:v>-1.8223894000000001E-2</c:v>
                </c:pt>
                <c:pt idx="6140">
                  <c:v>-9.5081967000000003E-2</c:v>
                </c:pt>
                <c:pt idx="6141">
                  <c:v>-2.1316614000000001E-2</c:v>
                </c:pt>
                <c:pt idx="6142">
                  <c:v>-2.716385E-3</c:v>
                </c:pt>
                <c:pt idx="6143">
                  <c:v>7.8068260000000002E-3</c:v>
                </c:pt>
                <c:pt idx="6144">
                  <c:v>1.6949153000000002E-2</c:v>
                </c:pt>
                <c:pt idx="6145">
                  <c:v>-0.105590062</c:v>
                </c:pt>
                <c:pt idx="6146">
                  <c:v>-2.9649596E-2</c:v>
                </c:pt>
                <c:pt idx="6147">
                  <c:v>-0.10893617</c:v>
                </c:pt>
                <c:pt idx="6148">
                  <c:v>-0.134840871</c:v>
                </c:pt>
                <c:pt idx="6149">
                  <c:v>-7.9471205000000003E-2</c:v>
                </c:pt>
                <c:pt idx="6150">
                  <c:v>-9.4339620000000006E-3</c:v>
                </c:pt>
                <c:pt idx="6151">
                  <c:v>-6.6593886000000005E-2</c:v>
                </c:pt>
                <c:pt idx="6152">
                  <c:v>3.5592578999999999E-2</c:v>
                </c:pt>
                <c:pt idx="6153">
                  <c:v>-6.4935065E-2</c:v>
                </c:pt>
                <c:pt idx="6154">
                  <c:v>-0.117523294</c:v>
                </c:pt>
                <c:pt idx="6155">
                  <c:v>-4.5226131000000003E-2</c:v>
                </c:pt>
                <c:pt idx="6156">
                  <c:v>0.150505051</c:v>
                </c:pt>
                <c:pt idx="6157">
                  <c:v>6.2893080000000004E-3</c:v>
                </c:pt>
                <c:pt idx="6158">
                  <c:v>-1.7798677999999998E-2</c:v>
                </c:pt>
                <c:pt idx="6159">
                  <c:v>3.0719852999999998E-2</c:v>
                </c:pt>
                <c:pt idx="6160">
                  <c:v>-2.0033955999999999E-2</c:v>
                </c:pt>
                <c:pt idx="6161">
                  <c:v>-6.9777777999999999E-2</c:v>
                </c:pt>
                <c:pt idx="6162">
                  <c:v>-9.9585060000000006E-3</c:v>
                </c:pt>
                <c:pt idx="6163">
                  <c:v>-3.7146763999999999E-2</c:v>
                </c:pt>
                <c:pt idx="6164">
                  <c:v>0</c:v>
                </c:pt>
                <c:pt idx="6165">
                  <c:v>2.3839932000000001E-2</c:v>
                </c:pt>
                <c:pt idx="6166">
                  <c:v>4.1652670000000003E-2</c:v>
                </c:pt>
                <c:pt idx="6167">
                  <c:v>0</c:v>
                </c:pt>
                <c:pt idx="6168">
                  <c:v>1.9047618999999998E-2</c:v>
                </c:pt>
                <c:pt idx="6169">
                  <c:v>-2.2106632000000001E-2</c:v>
                </c:pt>
                <c:pt idx="6170">
                  <c:v>4.9689441000000001E-2</c:v>
                </c:pt>
                <c:pt idx="6171">
                  <c:v>-7.6230809999999996E-2</c:v>
                </c:pt>
                <c:pt idx="6172">
                  <c:v>-3.0769231000000001E-2</c:v>
                </c:pt>
                <c:pt idx="6173">
                  <c:v>-2.5949515999999999E-2</c:v>
                </c:pt>
                <c:pt idx="6174">
                  <c:v>-6.5620542000000004E-2</c:v>
                </c:pt>
                <c:pt idx="6175">
                  <c:v>-1.0086957000000001E-2</c:v>
                </c:pt>
                <c:pt idx="6176">
                  <c:v>-0.20856201999999999</c:v>
                </c:pt>
                <c:pt idx="6177">
                  <c:v>-0.15495125700000001</c:v>
                </c:pt>
                <c:pt idx="6178">
                  <c:v>1.0351035E-2</c:v>
                </c:pt>
                <c:pt idx="6179">
                  <c:v>-3.8988163999999999E-2</c:v>
                </c:pt>
                <c:pt idx="6180">
                  <c:v>-6.4634146000000003E-2</c:v>
                </c:pt>
                <c:pt idx="6181">
                  <c:v>9.2071610000000002E-3</c:v>
                </c:pt>
                <c:pt idx="6182">
                  <c:v>-4.6382189999999998E-3</c:v>
                </c:pt>
                <c:pt idx="6183">
                  <c:v>-4.2521994E-2</c:v>
                </c:pt>
                <c:pt idx="6184">
                  <c:v>3.8610039999999999E-3</c:v>
                </c:pt>
                <c:pt idx="6185">
                  <c:v>-3.6981806999999998E-2</c:v>
                </c:pt>
                <c:pt idx="6186">
                  <c:v>0.112101911</c:v>
                </c:pt>
                <c:pt idx="6187">
                  <c:v>-1.2933969E-2</c:v>
                </c:pt>
                <c:pt idx="6188">
                  <c:v>1.4709814999999999E-2</c:v>
                </c:pt>
                <c:pt idx="6189">
                  <c:v>-1.2363123E-2</c:v>
                </c:pt>
                <c:pt idx="6190">
                  <c:v>-9.8579300000000009E-3</c:v>
                </c:pt>
                <c:pt idx="6191">
                  <c:v>-1.428571E-3</c:v>
                </c:pt>
                <c:pt idx="6192">
                  <c:v>1.0891089E-2</c:v>
                </c:pt>
                <c:pt idx="6193">
                  <c:v>-4.4504383000000002E-2</c:v>
                </c:pt>
                <c:pt idx="6194">
                  <c:v>6.3395809999999997E-2</c:v>
                </c:pt>
                <c:pt idx="6195">
                  <c:v>6.0406091000000002E-2</c:v>
                </c:pt>
                <c:pt idx="6196">
                  <c:v>-8.9171975000000001E-2</c:v>
                </c:pt>
                <c:pt idx="6197">
                  <c:v>-7.4884307999999997E-2</c:v>
                </c:pt>
                <c:pt idx="6198">
                  <c:v>-4.0253279000000003E-2</c:v>
                </c:pt>
                <c:pt idx="6199">
                  <c:v>5.6780429E-2</c:v>
                </c:pt>
                <c:pt idx="6200">
                  <c:v>-2.5000000000000001E-2</c:v>
                </c:pt>
                <c:pt idx="6201">
                  <c:v>-0.274093264</c:v>
                </c:pt>
                <c:pt idx="6202">
                  <c:v>-4.2709866999999999E-2</c:v>
                </c:pt>
                <c:pt idx="6203">
                  <c:v>-5.7071959999999998E-2</c:v>
                </c:pt>
                <c:pt idx="6204">
                  <c:v>-4.4892085999999998E-2</c:v>
                </c:pt>
                <c:pt idx="6205">
                  <c:v>4.7980894000000003E-2</c:v>
                </c:pt>
                <c:pt idx="6206">
                  <c:v>-4.8232848000000002E-2</c:v>
                </c:pt>
                <c:pt idx="6207">
                  <c:v>0.22412241199999999</c:v>
                </c:pt>
                <c:pt idx="6208">
                  <c:v>0.38736842100000002</c:v>
                </c:pt>
                <c:pt idx="6209">
                  <c:v>0.15262321100000001</c:v>
                </c:pt>
                <c:pt idx="6210">
                  <c:v>-3.3683048E-2</c:v>
                </c:pt>
                <c:pt idx="6211">
                  <c:v>-4.3749999999999997E-2</c:v>
                </c:pt>
                <c:pt idx="6212">
                  <c:v>2.0430107999999999E-2</c:v>
                </c:pt>
                <c:pt idx="6213">
                  <c:v>1.5251799E-2</c:v>
                </c:pt>
                <c:pt idx="6214">
                  <c:v>0.16700000000000001</c:v>
                </c:pt>
                <c:pt idx="6215">
                  <c:v>2.2646850999999999E-2</c:v>
                </c:pt>
                <c:pt idx="6216">
                  <c:v>-0.14772727299999999</c:v>
                </c:pt>
                <c:pt idx="6217">
                  <c:v>1.6781836000000001E-2</c:v>
                </c:pt>
                <c:pt idx="6218">
                  <c:v>4.1258741000000002E-2</c:v>
                </c:pt>
                <c:pt idx="6219">
                  <c:v>3.8022809999999998E-3</c:v>
                </c:pt>
                <c:pt idx="6220">
                  <c:v>1.7405062999999998E-2</c:v>
                </c:pt>
                <c:pt idx="6221">
                  <c:v>-4.9545939999999997E-2</c:v>
                </c:pt>
                <c:pt idx="6222">
                  <c:v>-0.118543046</c:v>
                </c:pt>
                <c:pt idx="6223">
                  <c:v>-1.2738854000000001E-2</c:v>
                </c:pt>
                <c:pt idx="6224">
                  <c:v>-4.0917782E-2</c:v>
                </c:pt>
                <c:pt idx="6225">
                  <c:v>0.20805369100000001</c:v>
                </c:pt>
                <c:pt idx="6226">
                  <c:v>-0.13251961600000001</c:v>
                </c:pt>
                <c:pt idx="6227">
                  <c:v>-5.6810703999999997E-2</c:v>
                </c:pt>
                <c:pt idx="6228">
                  <c:v>7.9648240999999995E-2</c:v>
                </c:pt>
                <c:pt idx="6229">
                  <c:v>0.39090909099999999</c:v>
                </c:pt>
                <c:pt idx="6230">
                  <c:v>-4.2352939999999997E-3</c:v>
                </c:pt>
                <c:pt idx="6231">
                  <c:v>0.146341463</c:v>
                </c:pt>
                <c:pt idx="6232">
                  <c:v>0.105922551</c:v>
                </c:pt>
                <c:pt idx="6233">
                  <c:v>4.2553190999999997E-2</c:v>
                </c:pt>
                <c:pt idx="6234">
                  <c:v>-3.8202247000000002E-2</c:v>
                </c:pt>
                <c:pt idx="6235">
                  <c:v>0.19736842099999999</c:v>
                </c:pt>
                <c:pt idx="6236">
                  <c:v>-2.9126214000000001E-2</c:v>
                </c:pt>
                <c:pt idx="6237">
                  <c:v>-7.7156743999999999E-2</c:v>
                </c:pt>
                <c:pt idx="6238">
                  <c:v>-1.4770241E-2</c:v>
                </c:pt>
                <c:pt idx="6239">
                  <c:v>-4.8780487999999997E-2</c:v>
                </c:pt>
                <c:pt idx="6240">
                  <c:v>-0.112820513</c:v>
                </c:pt>
                <c:pt idx="6241">
                  <c:v>-8.9454976000000005E-2</c:v>
                </c:pt>
                <c:pt idx="6242">
                  <c:v>-3.820225E-3</c:v>
                </c:pt>
                <c:pt idx="6243">
                  <c:v>-5.7442556999999998E-2</c:v>
                </c:pt>
                <c:pt idx="6244">
                  <c:v>-0.44369747900000001</c:v>
                </c:pt>
                <c:pt idx="6245">
                  <c:v>-3.1284916000000003E-2</c:v>
                </c:pt>
                <c:pt idx="6246">
                  <c:v>-4.4585987000000001E-2</c:v>
                </c:pt>
                <c:pt idx="6247">
                  <c:v>-3.5383997E-2</c:v>
                </c:pt>
                <c:pt idx="6248">
                  <c:v>-0.12126068399999999</c:v>
                </c:pt>
                <c:pt idx="6249">
                  <c:v>5.3164557000000001E-2</c:v>
                </c:pt>
                <c:pt idx="6250">
                  <c:v>-2.4449879999999999E-3</c:v>
                </c:pt>
                <c:pt idx="6251">
                  <c:v>1.1513158000000001E-2</c:v>
                </c:pt>
                <c:pt idx="6252">
                  <c:v>-2.9032257999999998E-2</c:v>
                </c:pt>
                <c:pt idx="6253">
                  <c:v>-2.9424307E-2</c:v>
                </c:pt>
                <c:pt idx="6254">
                  <c:v>1.0309278E-2</c:v>
                </c:pt>
                <c:pt idx="6255">
                  <c:v>-6.269592E-3</c:v>
                </c:pt>
                <c:pt idx="6256">
                  <c:v>-4.2666666999999998E-2</c:v>
                </c:pt>
                <c:pt idx="6257">
                  <c:v>-8.448199E-3</c:v>
                </c:pt>
                <c:pt idx="6258">
                  <c:v>-2.869379E-2</c:v>
                </c:pt>
                <c:pt idx="6259">
                  <c:v>-0.16305160799999999</c:v>
                </c:pt>
                <c:pt idx="6260">
                  <c:v>-2.4183799999999999E-3</c:v>
                </c:pt>
                <c:pt idx="6261">
                  <c:v>-0.121341899</c:v>
                </c:pt>
                <c:pt idx="6262">
                  <c:v>9.4619666000000005E-2</c:v>
                </c:pt>
                <c:pt idx="6263">
                  <c:v>6.6037739999999998E-3</c:v>
                </c:pt>
                <c:pt idx="6264">
                  <c:v>-1.1013215999999999E-2</c:v>
                </c:pt>
                <c:pt idx="6265">
                  <c:v>5.9534271E-2</c:v>
                </c:pt>
                <c:pt idx="6266">
                  <c:v>-9.1974223999999993E-2</c:v>
                </c:pt>
                <c:pt idx="6267">
                  <c:v>5.8168943000000001E-2</c:v>
                </c:pt>
                <c:pt idx="6268">
                  <c:v>-3.5623410000000001E-2</c:v>
                </c:pt>
                <c:pt idx="6269">
                  <c:v>0.103609626</c:v>
                </c:pt>
                <c:pt idx="6270">
                  <c:v>3.4743202000000001E-2</c:v>
                </c:pt>
                <c:pt idx="6271">
                  <c:v>-0.20625375800000001</c:v>
                </c:pt>
                <c:pt idx="6272">
                  <c:v>2.7180068000000002E-2</c:v>
                </c:pt>
                <c:pt idx="6273">
                  <c:v>-3.4216866999999998E-2</c:v>
                </c:pt>
                <c:pt idx="6274">
                  <c:v>-4.8780487999999997E-2</c:v>
                </c:pt>
                <c:pt idx="6275">
                  <c:v>-0.142417244</c:v>
                </c:pt>
                <c:pt idx="6276">
                  <c:v>3.8312943000000002E-2</c:v>
                </c:pt>
                <c:pt idx="6277">
                  <c:v>-0.18258426999999999</c:v>
                </c:pt>
                <c:pt idx="6278">
                  <c:v>-3.6595744999999999E-2</c:v>
                </c:pt>
                <c:pt idx="6279">
                  <c:v>-2.1495746E-2</c:v>
                </c:pt>
                <c:pt idx="6280">
                  <c:v>-2.2300884999999999E-2</c:v>
                </c:pt>
                <c:pt idx="6281">
                  <c:v>-1.9762846000000001E-2</c:v>
                </c:pt>
                <c:pt idx="6282">
                  <c:v>-8.9391690999999995E-2</c:v>
                </c:pt>
                <c:pt idx="6283">
                  <c:v>0.13937397000000001</c:v>
                </c:pt>
                <c:pt idx="6284">
                  <c:v>2.0028612000000001E-2</c:v>
                </c:pt>
                <c:pt idx="6285">
                  <c:v>-0.24895895300000001</c:v>
                </c:pt>
                <c:pt idx="6286">
                  <c:v>-4.3146369999999996E-3</c:v>
                </c:pt>
                <c:pt idx="6287">
                  <c:v>0.12037037</c:v>
                </c:pt>
                <c:pt idx="6288">
                  <c:v>4.6193548000000001E-2</c:v>
                </c:pt>
                <c:pt idx="6289">
                  <c:v>0.11682243</c:v>
                </c:pt>
                <c:pt idx="6290">
                  <c:v>-8.1922612000000006E-2</c:v>
                </c:pt>
                <c:pt idx="6291">
                  <c:v>-7.2585150000000001E-3</c:v>
                </c:pt>
                <c:pt idx="6292">
                  <c:v>-1.7777778000000001E-2</c:v>
                </c:pt>
                <c:pt idx="6293">
                  <c:v>9.8113207999999993E-2</c:v>
                </c:pt>
                <c:pt idx="6294">
                  <c:v>-7.9173837999999996E-2</c:v>
                </c:pt>
                <c:pt idx="6295">
                  <c:v>6.6016979999999996E-3</c:v>
                </c:pt>
                <c:pt idx="6296">
                  <c:v>4.7826087000000003E-2</c:v>
                </c:pt>
                <c:pt idx="6297">
                  <c:v>-5.8765919999999999E-3</c:v>
                </c:pt>
                <c:pt idx="6298">
                  <c:v>2.6595740000000001E-3</c:v>
                </c:pt>
                <c:pt idx="6299">
                  <c:v>-0.27919707999999999</c:v>
                </c:pt>
                <c:pt idx="6300">
                  <c:v>-0.196610169</c:v>
                </c:pt>
                <c:pt idx="6301">
                  <c:v>-6.7645517000000002E-2</c:v>
                </c:pt>
                <c:pt idx="6302">
                  <c:v>-0.10142630699999999</c:v>
                </c:pt>
                <c:pt idx="6303">
                  <c:v>-9.4151212999999997E-2</c:v>
                </c:pt>
                <c:pt idx="6304">
                  <c:v>-6.5625000000000003E-2</c:v>
                </c:pt>
                <c:pt idx="6305">
                  <c:v>-1.7421603000000001E-2</c:v>
                </c:pt>
                <c:pt idx="6306">
                  <c:v>2.124183E-2</c:v>
                </c:pt>
                <c:pt idx="6307">
                  <c:v>-0.08</c:v>
                </c:pt>
                <c:pt idx="6308">
                  <c:v>8.5470089999999995E-3</c:v>
                </c:pt>
                <c:pt idx="6309">
                  <c:v>9.4918504000000001E-2</c:v>
                </c:pt>
                <c:pt idx="6310">
                  <c:v>-2.9577459999999998E-3</c:v>
                </c:pt>
                <c:pt idx="6311">
                  <c:v>0.11918063299999999</c:v>
                </c:pt>
                <c:pt idx="6312">
                  <c:v>0.50240384599999999</c:v>
                </c:pt>
                <c:pt idx="6313">
                  <c:v>-0.225122349</c:v>
                </c:pt>
                <c:pt idx="6314">
                  <c:v>7.9249217999999996E-2</c:v>
                </c:pt>
                <c:pt idx="6315">
                  <c:v>-5.5800294E-2</c:v>
                </c:pt>
                <c:pt idx="6316">
                  <c:v>-3.4571062999999999E-2</c:v>
                </c:pt>
                <c:pt idx="6317">
                  <c:v>-4.3006263000000003E-2</c:v>
                </c:pt>
                <c:pt idx="6318">
                  <c:v>-9.3023255999999999E-2</c:v>
                </c:pt>
                <c:pt idx="6319">
                  <c:v>-2.3228799999999998E-3</c:v>
                </c:pt>
                <c:pt idx="6320">
                  <c:v>-4.5384219000000003E-2</c:v>
                </c:pt>
                <c:pt idx="6321">
                  <c:v>-1.8811880999999999E-2</c:v>
                </c:pt>
                <c:pt idx="6322">
                  <c:v>-3.6763443E-2</c:v>
                </c:pt>
                <c:pt idx="6323">
                  <c:v>0.101731602</c:v>
                </c:pt>
                <c:pt idx="6324">
                  <c:v>-0.21910511399999999</c:v>
                </c:pt>
                <c:pt idx="6325">
                  <c:v>5.3475939999999998E-3</c:v>
                </c:pt>
                <c:pt idx="6326">
                  <c:v>2.6651217000000001E-2</c:v>
                </c:pt>
                <c:pt idx="6327">
                  <c:v>-4.3351396E-2</c:v>
                </c:pt>
                <c:pt idx="6328">
                  <c:v>0.108274895</c:v>
                </c:pt>
                <c:pt idx="6329">
                  <c:v>-5.4749745000000002E-2</c:v>
                </c:pt>
                <c:pt idx="6330">
                  <c:v>-8.8210347999999994E-2</c:v>
                </c:pt>
                <c:pt idx="6331">
                  <c:v>7.0434070000000001E-2</c:v>
                </c:pt>
                <c:pt idx="6332">
                  <c:v>-0.110539846</c:v>
                </c:pt>
                <c:pt idx="6333">
                  <c:v>-7.3061761000000003E-2</c:v>
                </c:pt>
                <c:pt idx="6334">
                  <c:v>-1.3071895E-2</c:v>
                </c:pt>
                <c:pt idx="6335">
                  <c:v>-1.2987013E-2</c:v>
                </c:pt>
                <c:pt idx="6336">
                  <c:v>-0.14124872099999999</c:v>
                </c:pt>
                <c:pt idx="6337">
                  <c:v>0.106025934</c:v>
                </c:pt>
                <c:pt idx="6338">
                  <c:v>-7.4756784000000007E-2</c:v>
                </c:pt>
                <c:pt idx="6339">
                  <c:v>-0.195197866</c:v>
                </c:pt>
                <c:pt idx="6340">
                  <c:v>-2.0905923E-2</c:v>
                </c:pt>
                <c:pt idx="6341">
                  <c:v>1.0763208999999999E-2</c:v>
                </c:pt>
                <c:pt idx="6342">
                  <c:v>7.6738608999999999E-2</c:v>
                </c:pt>
                <c:pt idx="6343">
                  <c:v>-4.2223790000000001E-3</c:v>
                </c:pt>
                <c:pt idx="6344">
                  <c:v>3.9473684000000002E-2</c:v>
                </c:pt>
                <c:pt idx="6345">
                  <c:v>1.5582656E-2</c:v>
                </c:pt>
                <c:pt idx="6346">
                  <c:v>1.3471502999999999E-2</c:v>
                </c:pt>
                <c:pt idx="6347">
                  <c:v>-5.6039851000000002E-2</c:v>
                </c:pt>
                <c:pt idx="6348">
                  <c:v>-0.13267543900000001</c:v>
                </c:pt>
                <c:pt idx="6349">
                  <c:v>-3.1736871999999999E-2</c:v>
                </c:pt>
                <c:pt idx="6350">
                  <c:v>6.5466450000000002E-3</c:v>
                </c:pt>
                <c:pt idx="6351">
                  <c:v>0</c:v>
                </c:pt>
                <c:pt idx="6352">
                  <c:v>0.23025640999999999</c:v>
                </c:pt>
                <c:pt idx="6353">
                  <c:v>-5.8823528999999999E-2</c:v>
                </c:pt>
                <c:pt idx="6354">
                  <c:v>-2.1589790000000001E-3</c:v>
                </c:pt>
                <c:pt idx="6355">
                  <c:v>-2.9548472999999999E-2</c:v>
                </c:pt>
                <c:pt idx="6356">
                  <c:v>-9.4339622999999997E-2</c:v>
                </c:pt>
                <c:pt idx="6357">
                  <c:v>1.2557077999999999E-2</c:v>
                </c:pt>
                <c:pt idx="6358">
                  <c:v>-9.8113209999999996E-3</c:v>
                </c:pt>
                <c:pt idx="6359">
                  <c:v>0.12222222200000001</c:v>
                </c:pt>
                <c:pt idx="6360">
                  <c:v>-1.5339805999999999E-2</c:v>
                </c:pt>
                <c:pt idx="6361">
                  <c:v>-0.13636363600000001</c:v>
                </c:pt>
                <c:pt idx="6362">
                  <c:v>-1.4722537000000001E-2</c:v>
                </c:pt>
                <c:pt idx="6363">
                  <c:v>0.30107526899999998</c:v>
                </c:pt>
                <c:pt idx="6364">
                  <c:v>-6.1628987000000003E-2</c:v>
                </c:pt>
                <c:pt idx="6365">
                  <c:v>0.17850637499999999</c:v>
                </c:pt>
                <c:pt idx="6366">
                  <c:v>-4.6136743000000001E-2</c:v>
                </c:pt>
                <c:pt idx="6367">
                  <c:v>-1.4778325E-2</c:v>
                </c:pt>
                <c:pt idx="6368">
                  <c:v>-9.9617984000000007E-2</c:v>
                </c:pt>
                <c:pt idx="6369">
                  <c:v>-2.5384614999999999E-2</c:v>
                </c:pt>
                <c:pt idx="6370">
                  <c:v>7.0999999999999994E-2</c:v>
                </c:pt>
                <c:pt idx="6371">
                  <c:v>3.8735984000000001E-2</c:v>
                </c:pt>
                <c:pt idx="6372">
                  <c:v>-2.2140221000000002E-2</c:v>
                </c:pt>
                <c:pt idx="6373">
                  <c:v>-0.25925925900000002</c:v>
                </c:pt>
                <c:pt idx="6374">
                  <c:v>-4.6683046999999998E-2</c:v>
                </c:pt>
                <c:pt idx="6375">
                  <c:v>-8.8021778999999994E-2</c:v>
                </c:pt>
                <c:pt idx="6376">
                  <c:v>3.9772727000000001E-2</c:v>
                </c:pt>
                <c:pt idx="6377">
                  <c:v>-5.7823129000000001E-2</c:v>
                </c:pt>
                <c:pt idx="6378">
                  <c:v>-5.2605943000000002E-2</c:v>
                </c:pt>
                <c:pt idx="6379">
                  <c:v>0.10059931499999999</c:v>
                </c:pt>
                <c:pt idx="6380">
                  <c:v>-3.8632046000000003E-2</c:v>
                </c:pt>
                <c:pt idx="6381">
                  <c:v>0.50628930800000005</c:v>
                </c:pt>
                <c:pt idx="6382">
                  <c:v>1.6472203000000001E-2</c:v>
                </c:pt>
                <c:pt idx="6383">
                  <c:v>0.147133758</c:v>
                </c:pt>
                <c:pt idx="6384">
                  <c:v>3.2894737E-2</c:v>
                </c:pt>
                <c:pt idx="6385">
                  <c:v>-3.8700760000000001E-2</c:v>
                </c:pt>
                <c:pt idx="6386">
                  <c:v>1.029601E-2</c:v>
                </c:pt>
                <c:pt idx="6387">
                  <c:v>-2.0235893000000001E-2</c:v>
                </c:pt>
                <c:pt idx="6388">
                  <c:v>1.3366337000000001E-2</c:v>
                </c:pt>
                <c:pt idx="6389">
                  <c:v>5.9523809999999996E-3</c:v>
                </c:pt>
                <c:pt idx="6390">
                  <c:v>-2.29991E-4</c:v>
                </c:pt>
                <c:pt idx="6391">
                  <c:v>-2.1918515E-2</c:v>
                </c:pt>
                <c:pt idx="6392">
                  <c:v>8.9285714000000002E-2</c:v>
                </c:pt>
                <c:pt idx="6393">
                  <c:v>-6.5415550000000003E-2</c:v>
                </c:pt>
                <c:pt idx="6394">
                  <c:v>-5.5030572999999999E-2</c:v>
                </c:pt>
                <c:pt idx="6395">
                  <c:v>5.1243781000000002E-2</c:v>
                </c:pt>
                <c:pt idx="6396">
                  <c:v>5.6542810999999998E-2</c:v>
                </c:pt>
                <c:pt idx="6397">
                  <c:v>-3.9918117000000003E-2</c:v>
                </c:pt>
                <c:pt idx="6398">
                  <c:v>9.3879667999999999E-2</c:v>
                </c:pt>
                <c:pt idx="6399">
                  <c:v>-3.2340425999999999E-2</c:v>
                </c:pt>
                <c:pt idx="6400">
                  <c:v>0.11150070099999999</c:v>
                </c:pt>
                <c:pt idx="6401">
                  <c:v>1.7857142999999999E-2</c:v>
                </c:pt>
                <c:pt idx="6402">
                  <c:v>-8.8235290000000001E-3</c:v>
                </c:pt>
                <c:pt idx="6403">
                  <c:v>-0.137864078</c:v>
                </c:pt>
                <c:pt idx="6404">
                  <c:v>0.100606061</c:v>
                </c:pt>
                <c:pt idx="6405">
                  <c:v>-3.0660376999999999E-2</c:v>
                </c:pt>
                <c:pt idx="6406">
                  <c:v>-5.5475946999999998E-2</c:v>
                </c:pt>
                <c:pt idx="6407">
                  <c:v>-0.11382598300000001</c:v>
                </c:pt>
                <c:pt idx="6408">
                  <c:v>2.9530200999999999E-2</c:v>
                </c:pt>
                <c:pt idx="6409">
                  <c:v>-4.9586776999999999E-2</c:v>
                </c:pt>
                <c:pt idx="6410">
                  <c:v>2.1739129999999999E-2</c:v>
                </c:pt>
                <c:pt idx="6411">
                  <c:v>-4.8744997999999998E-2</c:v>
                </c:pt>
                <c:pt idx="6412">
                  <c:v>-3.5828877000000002E-2</c:v>
                </c:pt>
                <c:pt idx="6413">
                  <c:v>0.16892046799999999</c:v>
                </c:pt>
                <c:pt idx="6414">
                  <c:v>2.3017902999999999E-2</c:v>
                </c:pt>
                <c:pt idx="6415">
                  <c:v>-1.1123470999999999E-2</c:v>
                </c:pt>
                <c:pt idx="6416">
                  <c:v>1.4999999999999999E-2</c:v>
                </c:pt>
                <c:pt idx="6417">
                  <c:v>-6.3449939999999996E-2</c:v>
                </c:pt>
                <c:pt idx="6418">
                  <c:v>-8.0645161000000007E-2</c:v>
                </c:pt>
                <c:pt idx="6419">
                  <c:v>-7.650273E-3</c:v>
                </c:pt>
                <c:pt idx="6420">
                  <c:v>-0.100628931</c:v>
                </c:pt>
                <c:pt idx="6421">
                  <c:v>5.3626373999999997E-2</c:v>
                </c:pt>
                <c:pt idx="6422">
                  <c:v>-4.4785670000000001E-3</c:v>
                </c:pt>
                <c:pt idx="6423">
                  <c:v>-3.3587786000000001E-2</c:v>
                </c:pt>
                <c:pt idx="6424">
                  <c:v>2.9363785E-2</c:v>
                </c:pt>
                <c:pt idx="6425">
                  <c:v>4.2553190999999997E-2</c:v>
                </c:pt>
                <c:pt idx="6426">
                  <c:v>-0.14235294100000001</c:v>
                </c:pt>
                <c:pt idx="6427">
                  <c:v>-9.4179894E-2</c:v>
                </c:pt>
                <c:pt idx="6428">
                  <c:v>2.4783862E-2</c:v>
                </c:pt>
                <c:pt idx="6429">
                  <c:v>-0.10825760600000001</c:v>
                </c:pt>
                <c:pt idx="6430">
                  <c:v>-7.6335880000000002E-3</c:v>
                </c:pt>
                <c:pt idx="6431">
                  <c:v>-4.8611110999999999E-2</c:v>
                </c:pt>
                <c:pt idx="6432">
                  <c:v>-8.3780881000000001E-2</c:v>
                </c:pt>
                <c:pt idx="6433">
                  <c:v>-6.7484663E-2</c:v>
                </c:pt>
                <c:pt idx="6434">
                  <c:v>1.3034854E-2</c:v>
                </c:pt>
                <c:pt idx="6435">
                  <c:v>4.5296166999999998E-2</c:v>
                </c:pt>
                <c:pt idx="6436">
                  <c:v>-4.8843188000000003E-2</c:v>
                </c:pt>
                <c:pt idx="6437">
                  <c:v>1.5521063999999999E-2</c:v>
                </c:pt>
                <c:pt idx="6438">
                  <c:v>-3.9047618999999999E-2</c:v>
                </c:pt>
                <c:pt idx="6439">
                  <c:v>4.5921119999999998E-3</c:v>
                </c:pt>
                <c:pt idx="6440">
                  <c:v>-5.1923076999999998E-2</c:v>
                </c:pt>
                <c:pt idx="6441">
                  <c:v>-3.3955607999999998E-2</c:v>
                </c:pt>
                <c:pt idx="6442">
                  <c:v>1.0834239999999999E-3</c:v>
                </c:pt>
                <c:pt idx="6443">
                  <c:v>2.38607E-4</c:v>
                </c:pt>
                <c:pt idx="6444">
                  <c:v>-0.116901408</c:v>
                </c:pt>
                <c:pt idx="6445">
                  <c:v>8.7179487E-2</c:v>
                </c:pt>
                <c:pt idx="6446">
                  <c:v>-6.8694283999999994E-2</c:v>
                </c:pt>
                <c:pt idx="6447">
                  <c:v>-6.0389919E-2</c:v>
                </c:pt>
                <c:pt idx="6448">
                  <c:v>-1.6233770000000001E-3</c:v>
                </c:pt>
                <c:pt idx="6449">
                  <c:v>-6.3869756E-2</c:v>
                </c:pt>
                <c:pt idx="6450">
                  <c:v>1.216686E-2</c:v>
                </c:pt>
                <c:pt idx="6451">
                  <c:v>2.0876111999999999E-2</c:v>
                </c:pt>
                <c:pt idx="6452">
                  <c:v>-3.0952381000000001E-2</c:v>
                </c:pt>
                <c:pt idx="6453">
                  <c:v>-5.3535354E-2</c:v>
                </c:pt>
                <c:pt idx="6454">
                  <c:v>-5.0497866000000002E-2</c:v>
                </c:pt>
                <c:pt idx="6455">
                  <c:v>-1.1194030000000001E-2</c:v>
                </c:pt>
                <c:pt idx="6456">
                  <c:v>-5.8378378000000002E-2</c:v>
                </c:pt>
                <c:pt idx="6457">
                  <c:v>-3.1485284000000002E-2</c:v>
                </c:pt>
                <c:pt idx="6458">
                  <c:v>-1.9138756E-2</c:v>
                </c:pt>
                <c:pt idx="6459">
                  <c:v>0.12833723699999999</c:v>
                </c:pt>
                <c:pt idx="6460">
                  <c:v>-4.1237112999999999E-2</c:v>
                </c:pt>
                <c:pt idx="6461">
                  <c:v>-5.1068265000000002E-2</c:v>
                </c:pt>
                <c:pt idx="6462">
                  <c:v>6.0829135999999999E-2</c:v>
                </c:pt>
                <c:pt idx="6463">
                  <c:v>2.1946565000000001E-2</c:v>
                </c:pt>
                <c:pt idx="6464">
                  <c:v>5.788712E-2</c:v>
                </c:pt>
                <c:pt idx="6465">
                  <c:v>0.26086956500000003</c:v>
                </c:pt>
                <c:pt idx="6466">
                  <c:v>5.1530612000000003E-2</c:v>
                </c:pt>
                <c:pt idx="6467">
                  <c:v>4.9050633000000003E-2</c:v>
                </c:pt>
                <c:pt idx="6468">
                  <c:v>-1.5702478999999998E-2</c:v>
                </c:pt>
                <c:pt idx="6469">
                  <c:v>1.3064133E-2</c:v>
                </c:pt>
                <c:pt idx="6470">
                  <c:v>9.3862819999999993E-3</c:v>
                </c:pt>
                <c:pt idx="6471">
                  <c:v>0.120113314</c:v>
                </c:pt>
                <c:pt idx="6472">
                  <c:v>5.9331796999999999E-2</c:v>
                </c:pt>
                <c:pt idx="6473">
                  <c:v>-9.8393573999999998E-2</c:v>
                </c:pt>
                <c:pt idx="6474">
                  <c:v>3.0627871000000001E-2</c:v>
                </c:pt>
                <c:pt idx="6475">
                  <c:v>1.8675721999999999E-2</c:v>
                </c:pt>
                <c:pt idx="6476">
                  <c:v>-2.478315E-3</c:v>
                </c:pt>
                <c:pt idx="6477">
                  <c:v>-0.101290323</c:v>
                </c:pt>
                <c:pt idx="6478">
                  <c:v>-7.1178530000000004E-2</c:v>
                </c:pt>
                <c:pt idx="6479">
                  <c:v>6.8075117000000004E-2</c:v>
                </c:pt>
                <c:pt idx="6480">
                  <c:v>3.6888240000000003E-2</c:v>
                </c:pt>
                <c:pt idx="6481">
                  <c:v>-1.1469725E-2</c:v>
                </c:pt>
                <c:pt idx="6482">
                  <c:v>-2.7222222000000001E-2</c:v>
                </c:pt>
                <c:pt idx="6483">
                  <c:v>-7.8470824999999994E-2</c:v>
                </c:pt>
                <c:pt idx="6484">
                  <c:v>-1.9370459999999999E-2</c:v>
                </c:pt>
                <c:pt idx="6485">
                  <c:v>-3.7238493999999997E-2</c:v>
                </c:pt>
                <c:pt idx="6486">
                  <c:v>6.3473054000000001E-2</c:v>
                </c:pt>
                <c:pt idx="6487">
                  <c:v>-4.2679311999999997E-2</c:v>
                </c:pt>
                <c:pt idx="6488">
                  <c:v>-2.69876E-2</c:v>
                </c:pt>
                <c:pt idx="6489">
                  <c:v>0.122715405</c:v>
                </c:pt>
                <c:pt idx="6490">
                  <c:v>-1.3917879999999999E-3</c:v>
                </c:pt>
                <c:pt idx="6491">
                  <c:v>5.5813950000000003E-3</c:v>
                </c:pt>
                <c:pt idx="6492">
                  <c:v>-9.3381686000000005E-2</c:v>
                </c:pt>
                <c:pt idx="6493">
                  <c:v>6.3131312999999994E-2</c:v>
                </c:pt>
                <c:pt idx="6494">
                  <c:v>1.4903130000000001E-3</c:v>
                </c:pt>
                <c:pt idx="6495">
                  <c:v>-9.1972355000000006E-2</c:v>
                </c:pt>
                <c:pt idx="6496">
                  <c:v>7.4866309999999997E-3</c:v>
                </c:pt>
                <c:pt idx="6497">
                  <c:v>-0.12762520199999999</c:v>
                </c:pt>
                <c:pt idx="6498">
                  <c:v>1.1070111000000001E-2</c:v>
                </c:pt>
                <c:pt idx="6499">
                  <c:v>7.4324323999999997E-2</c:v>
                </c:pt>
                <c:pt idx="6500">
                  <c:v>-1.0275825000000001E-2</c:v>
                </c:pt>
                <c:pt idx="6501">
                  <c:v>7.7049179999999995E-2</c:v>
                </c:pt>
                <c:pt idx="6502">
                  <c:v>-3.4444851999999998E-2</c:v>
                </c:pt>
                <c:pt idx="6503">
                  <c:v>-8.1952118000000004E-2</c:v>
                </c:pt>
                <c:pt idx="6504">
                  <c:v>1.0410288E-2</c:v>
                </c:pt>
                <c:pt idx="6505">
                  <c:v>2.8688524999999999E-2</c:v>
                </c:pt>
                <c:pt idx="6506">
                  <c:v>1.0057471E-2</c:v>
                </c:pt>
                <c:pt idx="6507">
                  <c:v>-0.124090909</c:v>
                </c:pt>
                <c:pt idx="6508">
                  <c:v>-4.7058823999999999E-2</c:v>
                </c:pt>
                <c:pt idx="6509">
                  <c:v>-7.9217603999999997E-2</c:v>
                </c:pt>
                <c:pt idx="6510">
                  <c:v>8.4033609999999998E-3</c:v>
                </c:pt>
                <c:pt idx="6511">
                  <c:v>-8.2011605000000001E-2</c:v>
                </c:pt>
                <c:pt idx="6512">
                  <c:v>-0.149671053</c:v>
                </c:pt>
                <c:pt idx="6513">
                  <c:v>-4.3624161000000002E-2</c:v>
                </c:pt>
                <c:pt idx="6514">
                  <c:v>-2.3702253E-2</c:v>
                </c:pt>
                <c:pt idx="6515">
                  <c:v>-1.886792E-3</c:v>
                </c:pt>
                <c:pt idx="6516">
                  <c:v>-6.2980031000000006E-2</c:v>
                </c:pt>
                <c:pt idx="6517">
                  <c:v>4.3909348000000001E-2</c:v>
                </c:pt>
                <c:pt idx="6518">
                  <c:v>0.12711241700000001</c:v>
                </c:pt>
                <c:pt idx="6519">
                  <c:v>-4.0250914999999998E-2</c:v>
                </c:pt>
                <c:pt idx="6520">
                  <c:v>-7.2959889E-2</c:v>
                </c:pt>
                <c:pt idx="6521">
                  <c:v>5.5323105999999997E-2</c:v>
                </c:pt>
                <c:pt idx="6522">
                  <c:v>-7.2395339999999997E-3</c:v>
                </c:pt>
                <c:pt idx="6523">
                  <c:v>8.0610022000000003E-2</c:v>
                </c:pt>
                <c:pt idx="6524">
                  <c:v>-7.5211267999999998E-2</c:v>
                </c:pt>
                <c:pt idx="6525">
                  <c:v>0.12628661899999999</c:v>
                </c:pt>
                <c:pt idx="6526">
                  <c:v>-1.4985590999999999E-2</c:v>
                </c:pt>
                <c:pt idx="6527">
                  <c:v>-1.2789281E-2</c:v>
                </c:pt>
                <c:pt idx="6528">
                  <c:v>5.5323105999999997E-2</c:v>
                </c:pt>
                <c:pt idx="6529">
                  <c:v>-0.10204081600000001</c:v>
                </c:pt>
                <c:pt idx="6530">
                  <c:v>-3.279369E-2</c:v>
                </c:pt>
                <c:pt idx="6531">
                  <c:v>-3.4420289999999999E-2</c:v>
                </c:pt>
                <c:pt idx="6532">
                  <c:v>-0.01</c:v>
                </c:pt>
                <c:pt idx="6533">
                  <c:v>-8.9795918000000002E-2</c:v>
                </c:pt>
                <c:pt idx="6534">
                  <c:v>1.0494097000000001E-2</c:v>
                </c:pt>
                <c:pt idx="6535">
                  <c:v>-0.11865729899999999</c:v>
                </c:pt>
                <c:pt idx="6536">
                  <c:v>-0.15197956600000001</c:v>
                </c:pt>
                <c:pt idx="6537">
                  <c:v>-6.4384949999999998E-3</c:v>
                </c:pt>
                <c:pt idx="6538">
                  <c:v>0.42900919300000001</c:v>
                </c:pt>
                <c:pt idx="6539">
                  <c:v>-2.4242420000000001E-3</c:v>
                </c:pt>
                <c:pt idx="6540">
                  <c:v>-4.9743965000000001E-2</c:v>
                </c:pt>
                <c:pt idx="6541">
                  <c:v>-0.15090853100000001</c:v>
                </c:pt>
                <c:pt idx="6542">
                  <c:v>-1.6250000000000001E-2</c:v>
                </c:pt>
                <c:pt idx="6543">
                  <c:v>-4.0502354999999997E-2</c:v>
                </c:pt>
                <c:pt idx="6544">
                  <c:v>-0.20893719799999999</c:v>
                </c:pt>
                <c:pt idx="6545">
                  <c:v>-7.3374096999999999E-2</c:v>
                </c:pt>
                <c:pt idx="6546">
                  <c:v>0.25393258400000002</c:v>
                </c:pt>
                <c:pt idx="6547">
                  <c:v>-0.140074212</c:v>
                </c:pt>
                <c:pt idx="6548">
                  <c:v>-4.5118949999999998E-2</c:v>
                </c:pt>
                <c:pt idx="6549">
                  <c:v>1.9021738999999999E-2</c:v>
                </c:pt>
                <c:pt idx="6550">
                  <c:v>-3.3454545000000002E-2</c:v>
                </c:pt>
                <c:pt idx="6551">
                  <c:v>-2.1526419000000001E-2</c:v>
                </c:pt>
                <c:pt idx="6552">
                  <c:v>0</c:v>
                </c:pt>
                <c:pt idx="6553">
                  <c:v>-5.368327E-3</c:v>
                </c:pt>
                <c:pt idx="6554">
                  <c:v>-2.4984385000000001E-2</c:v>
                </c:pt>
                <c:pt idx="6555">
                  <c:v>-7.2514620000000002E-2</c:v>
                </c:pt>
                <c:pt idx="6556">
                  <c:v>9.0833333000000002E-2</c:v>
                </c:pt>
                <c:pt idx="6557">
                  <c:v>-1.8527709E-2</c:v>
                </c:pt>
                <c:pt idx="6558">
                  <c:v>-1.8688902E-2</c:v>
                </c:pt>
                <c:pt idx="6559">
                  <c:v>1.8467220000000001E-3</c:v>
                </c:pt>
                <c:pt idx="6560">
                  <c:v>-6.0229445999999999E-2</c:v>
                </c:pt>
                <c:pt idx="6561">
                  <c:v>-4.3909348000000001E-2</c:v>
                </c:pt>
                <c:pt idx="6562">
                  <c:v>1.9541205999999998E-2</c:v>
                </c:pt>
                <c:pt idx="6563">
                  <c:v>-2.4498886000000001E-2</c:v>
                </c:pt>
                <c:pt idx="6564">
                  <c:v>8.4507039999999999E-3</c:v>
                </c:pt>
                <c:pt idx="6565">
                  <c:v>-7.1428569999999999E-3</c:v>
                </c:pt>
                <c:pt idx="6566">
                  <c:v>-0.13833199700000001</c:v>
                </c:pt>
                <c:pt idx="6567">
                  <c:v>-4.3859649000000001E-2</c:v>
                </c:pt>
                <c:pt idx="6568">
                  <c:v>-0.101793722</c:v>
                </c:pt>
                <c:pt idx="6569">
                  <c:v>-5.9060402999999997E-2</c:v>
                </c:pt>
                <c:pt idx="6570">
                  <c:v>0.17745486599999999</c:v>
                </c:pt>
                <c:pt idx="6571">
                  <c:v>5.9940060000000003E-2</c:v>
                </c:pt>
                <c:pt idx="6572">
                  <c:v>-4.0628201000000003E-2</c:v>
                </c:pt>
                <c:pt idx="6573">
                  <c:v>1.3136289000000001E-2</c:v>
                </c:pt>
                <c:pt idx="6574">
                  <c:v>-4.8310527999999998E-2</c:v>
                </c:pt>
                <c:pt idx="6575">
                  <c:v>-1.6949153000000002E-2</c:v>
                </c:pt>
                <c:pt idx="6576">
                  <c:v>8.9211618000000006E-2</c:v>
                </c:pt>
                <c:pt idx="6577">
                  <c:v>9.0281470000000003E-3</c:v>
                </c:pt>
                <c:pt idx="6578">
                  <c:v>-0.13319878900000001</c:v>
                </c:pt>
                <c:pt idx="6579">
                  <c:v>7.0539419000000006E-2</c:v>
                </c:pt>
                <c:pt idx="6580">
                  <c:v>-1.1223944E-2</c:v>
                </c:pt>
                <c:pt idx="6581">
                  <c:v>-0.10179010199999999</c:v>
                </c:pt>
                <c:pt idx="6582">
                  <c:v>1.6921035000000001E-2</c:v>
                </c:pt>
                <c:pt idx="6583">
                  <c:v>-6.5454550000000004E-3</c:v>
                </c:pt>
                <c:pt idx="6584">
                  <c:v>3.4042550000000001E-3</c:v>
                </c:pt>
                <c:pt idx="6585">
                  <c:v>-4.7938144000000002E-2</c:v>
                </c:pt>
                <c:pt idx="6586">
                  <c:v>0.181533101</c:v>
                </c:pt>
                <c:pt idx="6587">
                  <c:v>1.955585E-2</c:v>
                </c:pt>
                <c:pt idx="6588">
                  <c:v>-3.8987342000000001E-2</c:v>
                </c:pt>
                <c:pt idx="6589">
                  <c:v>-0.105987762</c:v>
                </c:pt>
                <c:pt idx="6590">
                  <c:v>7.8740157000000005E-2</c:v>
                </c:pt>
                <c:pt idx="6591">
                  <c:v>-4.1416894000000003E-2</c:v>
                </c:pt>
                <c:pt idx="6592">
                  <c:v>-1.1406843999999999E-2</c:v>
                </c:pt>
                <c:pt idx="6593">
                  <c:v>0.18037318599999999</c:v>
                </c:pt>
                <c:pt idx="6594">
                  <c:v>3.9560440000000002E-2</c:v>
                </c:pt>
                <c:pt idx="6595">
                  <c:v>-5.7815845999999997E-2</c:v>
                </c:pt>
                <c:pt idx="6596">
                  <c:v>-0.14271255099999999</c:v>
                </c:pt>
                <c:pt idx="6597">
                  <c:v>0.104444444</c:v>
                </c:pt>
                <c:pt idx="6598">
                  <c:v>-0.100513992</c:v>
                </c:pt>
                <c:pt idx="6599">
                  <c:v>-1.6006098E-2</c:v>
                </c:pt>
                <c:pt idx="6600">
                  <c:v>-0.12173913</c:v>
                </c:pt>
                <c:pt idx="6601">
                  <c:v>-1.7910447999999999E-2</c:v>
                </c:pt>
                <c:pt idx="6602">
                  <c:v>-2.8871391E-2</c:v>
                </c:pt>
                <c:pt idx="6603">
                  <c:v>6.5939514000000005E-2</c:v>
                </c:pt>
                <c:pt idx="6604">
                  <c:v>-3.8965516999999998E-2</c:v>
                </c:pt>
                <c:pt idx="6605">
                  <c:v>0.370534478</c:v>
                </c:pt>
                <c:pt idx="6606">
                  <c:v>7.7092510000000003E-3</c:v>
                </c:pt>
                <c:pt idx="6607">
                  <c:v>-4.8913043000000003E-2</c:v>
                </c:pt>
                <c:pt idx="6608">
                  <c:v>-5.1029159999999997E-2</c:v>
                </c:pt>
                <c:pt idx="6609">
                  <c:v>-3.8695651999999997E-2</c:v>
                </c:pt>
                <c:pt idx="6610">
                  <c:v>-2.4952347999999999E-2</c:v>
                </c:pt>
                <c:pt idx="6611">
                  <c:v>3.9912916999999999E-2</c:v>
                </c:pt>
                <c:pt idx="6612">
                  <c:v>-1.3830814E-2</c:v>
                </c:pt>
                <c:pt idx="6613">
                  <c:v>-0.29189944099999998</c:v>
                </c:pt>
                <c:pt idx="6614">
                  <c:v>-2.1666667000000001E-2</c:v>
                </c:pt>
                <c:pt idx="6615">
                  <c:v>-5.3143227000000001E-2</c:v>
                </c:pt>
                <c:pt idx="6616">
                  <c:v>-1.5055468000000001E-2</c:v>
                </c:pt>
                <c:pt idx="6617">
                  <c:v>-3.2451322999999997E-2</c:v>
                </c:pt>
                <c:pt idx="6618">
                  <c:v>-5.2688171999999998E-2</c:v>
                </c:pt>
                <c:pt idx="6619">
                  <c:v>6.6997519000000005E-2</c:v>
                </c:pt>
                <c:pt idx="6620">
                  <c:v>-8.8919289999999998E-3</c:v>
                </c:pt>
                <c:pt idx="6621">
                  <c:v>9.3704246000000005E-2</c:v>
                </c:pt>
                <c:pt idx="6622">
                  <c:v>2.4713683E-2</c:v>
                </c:pt>
                <c:pt idx="6623">
                  <c:v>6.8690096000000006E-2</c:v>
                </c:pt>
                <c:pt idx="6624">
                  <c:v>-4.9008167999999998E-2</c:v>
                </c:pt>
                <c:pt idx="6625">
                  <c:v>-0.15592662299999999</c:v>
                </c:pt>
                <c:pt idx="6626">
                  <c:v>3.4271726000000002E-2</c:v>
                </c:pt>
                <c:pt idx="6627">
                  <c:v>3.3878505000000003E-2</c:v>
                </c:pt>
                <c:pt idx="6628">
                  <c:v>-9.8611111000000001E-2</c:v>
                </c:pt>
                <c:pt idx="6629">
                  <c:v>-4.0747028999999997E-2</c:v>
                </c:pt>
                <c:pt idx="6630">
                  <c:v>6.5573770000000003E-2</c:v>
                </c:pt>
                <c:pt idx="6631">
                  <c:v>-7.2123176999999997E-2</c:v>
                </c:pt>
                <c:pt idx="6632">
                  <c:v>1.0689354E-2</c:v>
                </c:pt>
                <c:pt idx="6633">
                  <c:v>-6.6529491999999996E-2</c:v>
                </c:pt>
                <c:pt idx="6634">
                  <c:v>0.108227115</c:v>
                </c:pt>
                <c:pt idx="6635">
                  <c:v>6.4516129000000005E-2</c:v>
                </c:pt>
                <c:pt idx="6636">
                  <c:v>1.1977574E-2</c:v>
                </c:pt>
                <c:pt idx="6637">
                  <c:v>-2.7149321000000001E-2</c:v>
                </c:pt>
                <c:pt idx="6638">
                  <c:v>0.13055555599999999</c:v>
                </c:pt>
                <c:pt idx="6639">
                  <c:v>-6.5877127999999993E-2</c:v>
                </c:pt>
                <c:pt idx="6640">
                  <c:v>0.109470305</c:v>
                </c:pt>
                <c:pt idx="6641">
                  <c:v>2.3446659000000002E-2</c:v>
                </c:pt>
                <c:pt idx="6642">
                  <c:v>-1.6649849000000001E-2</c:v>
                </c:pt>
                <c:pt idx="6643">
                  <c:v>-4.8421052999999999E-2</c:v>
                </c:pt>
                <c:pt idx="6644">
                  <c:v>0.122237569</c:v>
                </c:pt>
                <c:pt idx="6645">
                  <c:v>0.12904808600000001</c:v>
                </c:pt>
                <c:pt idx="6646">
                  <c:v>-8.0218069000000003E-2</c:v>
                </c:pt>
                <c:pt idx="6647">
                  <c:v>0.04</c:v>
                </c:pt>
                <c:pt idx="6648">
                  <c:v>-1.3282732E-2</c:v>
                </c:pt>
                <c:pt idx="6649">
                  <c:v>2.1209386E-2</c:v>
                </c:pt>
                <c:pt idx="6650">
                  <c:v>3.5413153000000003E-2</c:v>
                </c:pt>
                <c:pt idx="6651">
                  <c:v>-9.1463410000000005E-3</c:v>
                </c:pt>
                <c:pt idx="6652">
                  <c:v>-3.1001257000000001E-2</c:v>
                </c:pt>
                <c:pt idx="6653">
                  <c:v>-2.3682939E-2</c:v>
                </c:pt>
                <c:pt idx="6654">
                  <c:v>6.1663142999999997E-2</c:v>
                </c:pt>
                <c:pt idx="6655">
                  <c:v>-8.1818182000000003E-2</c:v>
                </c:pt>
                <c:pt idx="6656">
                  <c:v>3.3112583000000001E-2</c:v>
                </c:pt>
                <c:pt idx="6657">
                  <c:v>-4.5560747999999998E-2</c:v>
                </c:pt>
                <c:pt idx="6658">
                  <c:v>3.4965030000000002E-3</c:v>
                </c:pt>
                <c:pt idx="6659">
                  <c:v>-0.225906736</c:v>
                </c:pt>
                <c:pt idx="6660">
                  <c:v>6.7042253999999996E-2</c:v>
                </c:pt>
                <c:pt idx="6661">
                  <c:v>-0.113142857</c:v>
                </c:pt>
                <c:pt idx="6662">
                  <c:v>2.1857923000000001E-2</c:v>
                </c:pt>
                <c:pt idx="6663">
                  <c:v>2.2050717000000001E-2</c:v>
                </c:pt>
                <c:pt idx="6664">
                  <c:v>3.7301405000000003E-2</c:v>
                </c:pt>
                <c:pt idx="6665">
                  <c:v>-8.1300813E-2</c:v>
                </c:pt>
                <c:pt idx="6666">
                  <c:v>8.169328E-3</c:v>
                </c:pt>
                <c:pt idx="6667">
                  <c:v>0.32993197299999999</c:v>
                </c:pt>
                <c:pt idx="6668">
                  <c:v>0.24374999999999999</c:v>
                </c:pt>
                <c:pt idx="6669">
                  <c:v>0.1</c:v>
                </c:pt>
                <c:pt idx="6670">
                  <c:v>-2.6220250000000001E-2</c:v>
                </c:pt>
                <c:pt idx="6671">
                  <c:v>0.100491918</c:v>
                </c:pt>
                <c:pt idx="6672">
                  <c:v>-4.6954904999999998E-2</c:v>
                </c:pt>
                <c:pt idx="6673">
                  <c:v>-0.28946254799999999</c:v>
                </c:pt>
                <c:pt idx="6674">
                  <c:v>-0.20061022100000001</c:v>
                </c:pt>
                <c:pt idx="6675">
                  <c:v>-0.25279734799999998</c:v>
                </c:pt>
                <c:pt idx="6676">
                  <c:v>-4.1564038999999997E-2</c:v>
                </c:pt>
                <c:pt idx="6677">
                  <c:v>8.4507042000000004E-2</c:v>
                </c:pt>
                <c:pt idx="6678">
                  <c:v>-9.5081967000000003E-2</c:v>
                </c:pt>
                <c:pt idx="6679">
                  <c:v>-0.106382979</c:v>
                </c:pt>
                <c:pt idx="6680">
                  <c:v>4.3577982000000001E-2</c:v>
                </c:pt>
                <c:pt idx="6681">
                  <c:v>2.4E-2</c:v>
                </c:pt>
                <c:pt idx="6682">
                  <c:v>-6.3372312E-2</c:v>
                </c:pt>
                <c:pt idx="6683">
                  <c:v>-0.15176524499999999</c:v>
                </c:pt>
                <c:pt idx="6684">
                  <c:v>-0.107692308</c:v>
                </c:pt>
                <c:pt idx="6685">
                  <c:v>3.2614704000000001E-2</c:v>
                </c:pt>
                <c:pt idx="6686">
                  <c:v>4.6728969999999996E-3</c:v>
                </c:pt>
                <c:pt idx="6687">
                  <c:v>4.1666669999999998E-3</c:v>
                </c:pt>
                <c:pt idx="6688">
                  <c:v>7.3605519999999994E-2</c:v>
                </c:pt>
                <c:pt idx="6689">
                  <c:v>-4.2428198E-2</c:v>
                </c:pt>
                <c:pt idx="6690">
                  <c:v>1.261564E-3</c:v>
                </c:pt>
                <c:pt idx="6691">
                  <c:v>4.7724750000000003E-2</c:v>
                </c:pt>
                <c:pt idx="6692">
                  <c:v>5.6591212000000002E-2</c:v>
                </c:pt>
                <c:pt idx="6693">
                  <c:v>2.8037382999999999E-2</c:v>
                </c:pt>
                <c:pt idx="6694">
                  <c:v>-4.0243135999999999E-2</c:v>
                </c:pt>
                <c:pt idx="6695">
                  <c:v>-0.14731009</c:v>
                </c:pt>
                <c:pt idx="6696">
                  <c:v>-2.077996E-2</c:v>
                </c:pt>
                <c:pt idx="6697">
                  <c:v>1.7000607000000001E-2</c:v>
                </c:pt>
                <c:pt idx="6698">
                  <c:v>-4.8712599999999997E-3</c:v>
                </c:pt>
                <c:pt idx="6699">
                  <c:v>-8.5678807999999995E-2</c:v>
                </c:pt>
                <c:pt idx="6700">
                  <c:v>-4.7043864999999997E-2</c:v>
                </c:pt>
                <c:pt idx="6701">
                  <c:v>-4.6015180000000003E-2</c:v>
                </c:pt>
                <c:pt idx="6702">
                  <c:v>-6.6983824999999997E-2</c:v>
                </c:pt>
                <c:pt idx="6703">
                  <c:v>-6.9206165E-2</c:v>
                </c:pt>
                <c:pt idx="6704">
                  <c:v>-1.4856833999999999E-2</c:v>
                </c:pt>
                <c:pt idx="6705">
                  <c:v>-1.1065007E-2</c:v>
                </c:pt>
                <c:pt idx="6706">
                  <c:v>1.8494897999999999E-2</c:v>
                </c:pt>
                <c:pt idx="6707">
                  <c:v>-1.3129103E-2</c:v>
                </c:pt>
                <c:pt idx="6708">
                  <c:v>-9.3023255999999999E-2</c:v>
                </c:pt>
                <c:pt idx="6709">
                  <c:v>5.3521127000000002E-2</c:v>
                </c:pt>
                <c:pt idx="6710">
                  <c:v>-6.1961772999999998E-2</c:v>
                </c:pt>
                <c:pt idx="6711">
                  <c:v>-0.34111961299999999</c:v>
                </c:pt>
                <c:pt idx="6712">
                  <c:v>-0.189403974</c:v>
                </c:pt>
                <c:pt idx="6713">
                  <c:v>-6.5391573999999994E-2</c:v>
                </c:pt>
                <c:pt idx="6714">
                  <c:v>9.375E-2</c:v>
                </c:pt>
                <c:pt idx="6715">
                  <c:v>7.0336390999999998E-2</c:v>
                </c:pt>
                <c:pt idx="6716">
                  <c:v>0.143835616</c:v>
                </c:pt>
                <c:pt idx="6717">
                  <c:v>1.4625229E-2</c:v>
                </c:pt>
                <c:pt idx="6718">
                  <c:v>2.0202020000000001E-2</c:v>
                </c:pt>
                <c:pt idx="6719">
                  <c:v>-1.3814275000000001E-2</c:v>
                </c:pt>
                <c:pt idx="6720">
                  <c:v>9.8796938000000001E-2</c:v>
                </c:pt>
                <c:pt idx="6721">
                  <c:v>-8.7005228000000004E-2</c:v>
                </c:pt>
                <c:pt idx="6722">
                  <c:v>-3.8034865000000001E-2</c:v>
                </c:pt>
                <c:pt idx="6723">
                  <c:v>0.11333333299999999</c:v>
                </c:pt>
                <c:pt idx="6724">
                  <c:v>4.6407853999999998E-2</c:v>
                </c:pt>
                <c:pt idx="6725">
                  <c:v>9.7610135000000001E-2</c:v>
                </c:pt>
                <c:pt idx="6726">
                  <c:v>-3.0754892999999998E-2</c:v>
                </c:pt>
                <c:pt idx="6727">
                  <c:v>-9.8360659999999992E-3</c:v>
                </c:pt>
                <c:pt idx="6728">
                  <c:v>-5.1112446999999998E-2</c:v>
                </c:pt>
                <c:pt idx="6729">
                  <c:v>0.137572254</c:v>
                </c:pt>
                <c:pt idx="6730">
                  <c:v>-0.124576271</c:v>
                </c:pt>
                <c:pt idx="6731">
                  <c:v>-8.4112149999999997E-2</c:v>
                </c:pt>
                <c:pt idx="6732">
                  <c:v>-2.5906739999999998E-3</c:v>
                </c:pt>
                <c:pt idx="6733">
                  <c:v>0.14430501900000001</c:v>
                </c:pt>
                <c:pt idx="6734">
                  <c:v>4.6030918999999997E-2</c:v>
                </c:pt>
                <c:pt idx="6735">
                  <c:v>-1.0416666999999999E-2</c:v>
                </c:pt>
                <c:pt idx="6736">
                  <c:v>-1.5697673999999998E-2</c:v>
                </c:pt>
                <c:pt idx="6737">
                  <c:v>-0.15115552800000001</c:v>
                </c:pt>
                <c:pt idx="6738">
                  <c:v>-6.5130260999999995E-2</c:v>
                </c:pt>
                <c:pt idx="6739">
                  <c:v>7.5164834999999999E-2</c:v>
                </c:pt>
                <c:pt idx="6740">
                  <c:v>2.6803311E-2</c:v>
                </c:pt>
                <c:pt idx="6741">
                  <c:v>2.7203064999999998E-2</c:v>
                </c:pt>
                <c:pt idx="6742">
                  <c:v>-0.109961894</c:v>
                </c:pt>
                <c:pt idx="6743">
                  <c:v>-0.10828729300000001</c:v>
                </c:pt>
                <c:pt idx="6744">
                  <c:v>-6.8354429999999994E-2</c:v>
                </c:pt>
                <c:pt idx="6745">
                  <c:v>0.288577154</c:v>
                </c:pt>
                <c:pt idx="6746">
                  <c:v>1.7510648E-2</c:v>
                </c:pt>
                <c:pt idx="6747">
                  <c:v>0.137375513</c:v>
                </c:pt>
                <c:pt idx="6748">
                  <c:v>-0.35139519800000002</c:v>
                </c:pt>
                <c:pt idx="6749">
                  <c:v>2.4811218999999999E-2</c:v>
                </c:pt>
                <c:pt idx="6750">
                  <c:v>0.15768463099999999</c:v>
                </c:pt>
                <c:pt idx="6751">
                  <c:v>0.11588785</c:v>
                </c:pt>
                <c:pt idx="6752">
                  <c:v>8.2399469999999992E-3</c:v>
                </c:pt>
                <c:pt idx="6753">
                  <c:v>-0.125514403</c:v>
                </c:pt>
                <c:pt idx="6754">
                  <c:v>6.2314540000000002E-2</c:v>
                </c:pt>
                <c:pt idx="6755">
                  <c:v>-3.0303030000000002E-2</c:v>
                </c:pt>
                <c:pt idx="6756">
                  <c:v>-5.7547956999999997E-2</c:v>
                </c:pt>
                <c:pt idx="6757">
                  <c:v>9.9573260000000007E-3</c:v>
                </c:pt>
                <c:pt idx="6758">
                  <c:v>-4.7619047999999997E-2</c:v>
                </c:pt>
                <c:pt idx="6759">
                  <c:v>-3.3494931999999998E-2</c:v>
                </c:pt>
                <c:pt idx="6760">
                  <c:v>0.19729729700000001</c:v>
                </c:pt>
                <c:pt idx="6761">
                  <c:v>-6.4756672000000001E-2</c:v>
                </c:pt>
                <c:pt idx="6762">
                  <c:v>2.9330570000000002E-3</c:v>
                </c:pt>
                <c:pt idx="6763">
                  <c:v>-4.1548386999999999E-2</c:v>
                </c:pt>
                <c:pt idx="6764">
                  <c:v>6.9090909000000006E-2</c:v>
                </c:pt>
                <c:pt idx="6765">
                  <c:v>-2.1079258E-2</c:v>
                </c:pt>
                <c:pt idx="6766">
                  <c:v>2.5316456000000001E-2</c:v>
                </c:pt>
                <c:pt idx="6767">
                  <c:v>-7.6296055000000002E-2</c:v>
                </c:pt>
                <c:pt idx="6768">
                  <c:v>-4.3641836000000003E-2</c:v>
                </c:pt>
                <c:pt idx="6769">
                  <c:v>1.6931216999999998E-2</c:v>
                </c:pt>
                <c:pt idx="6770">
                  <c:v>-7.4567244000000005E-2</c:v>
                </c:pt>
                <c:pt idx="6771">
                  <c:v>-6.8918918999999995E-2</c:v>
                </c:pt>
                <c:pt idx="6772">
                  <c:v>-3.7282780000000001E-2</c:v>
                </c:pt>
                <c:pt idx="6773">
                  <c:v>-1.1598746E-2</c:v>
                </c:pt>
                <c:pt idx="6774">
                  <c:v>-5.8306990000000003E-2</c:v>
                </c:pt>
                <c:pt idx="6775">
                  <c:v>-3.6111111000000001E-2</c:v>
                </c:pt>
                <c:pt idx="6776">
                  <c:v>-0.104559977</c:v>
                </c:pt>
                <c:pt idx="6777">
                  <c:v>2.1354114E-2</c:v>
                </c:pt>
                <c:pt idx="6778">
                  <c:v>2.9608939000000001E-2</c:v>
                </c:pt>
                <c:pt idx="6779">
                  <c:v>-0.20222119399999999</c:v>
                </c:pt>
                <c:pt idx="6780">
                  <c:v>-3.6904762000000001E-2</c:v>
                </c:pt>
                <c:pt idx="6781">
                  <c:v>-7.8678679000000001E-2</c:v>
                </c:pt>
                <c:pt idx="6782">
                  <c:v>-5.8495822000000003E-2</c:v>
                </c:pt>
                <c:pt idx="6783">
                  <c:v>-5.5917989999999997E-3</c:v>
                </c:pt>
                <c:pt idx="6784">
                  <c:v>7.1692535000000002E-2</c:v>
                </c:pt>
                <c:pt idx="6785">
                  <c:v>5.8415480000000002E-3</c:v>
                </c:pt>
                <c:pt idx="6786">
                  <c:v>-5.7239057000000003E-2</c:v>
                </c:pt>
                <c:pt idx="6787">
                  <c:v>-9.8214285999999998E-2</c:v>
                </c:pt>
                <c:pt idx="6788">
                  <c:v>3.8356163999999998E-2</c:v>
                </c:pt>
                <c:pt idx="6789">
                  <c:v>4.0752350999999999E-2</c:v>
                </c:pt>
                <c:pt idx="6790">
                  <c:v>1.670146E-3</c:v>
                </c:pt>
                <c:pt idx="6791">
                  <c:v>2.6036644000000001E-2</c:v>
                </c:pt>
                <c:pt idx="6792">
                  <c:v>-3.8073394000000003E-2</c:v>
                </c:pt>
                <c:pt idx="6793">
                  <c:v>-0.17725118500000001</c:v>
                </c:pt>
                <c:pt idx="6794">
                  <c:v>-1.3306719999999999E-2</c:v>
                </c:pt>
                <c:pt idx="6795">
                  <c:v>-4.8442907E-2</c:v>
                </c:pt>
                <c:pt idx="6796">
                  <c:v>4.3771044000000002E-2</c:v>
                </c:pt>
                <c:pt idx="6797">
                  <c:v>-2.5974026000000001E-2</c:v>
                </c:pt>
                <c:pt idx="6798">
                  <c:v>-0.27512690400000001</c:v>
                </c:pt>
                <c:pt idx="6799">
                  <c:v>-7.8947370000000006E-3</c:v>
                </c:pt>
                <c:pt idx="6800">
                  <c:v>-7.8947370000000006E-3</c:v>
                </c:pt>
                <c:pt idx="6801">
                  <c:v>0.114906832</c:v>
                </c:pt>
                <c:pt idx="6802">
                  <c:v>-3.3003300000000002E-3</c:v>
                </c:pt>
                <c:pt idx="6803">
                  <c:v>-1.7857142999999999E-2</c:v>
                </c:pt>
                <c:pt idx="6804">
                  <c:v>-5.6603774000000003E-2</c:v>
                </c:pt>
                <c:pt idx="6805">
                  <c:v>-7.1371927000000002E-2</c:v>
                </c:pt>
                <c:pt idx="6806">
                  <c:v>1.4369501E-2</c:v>
                </c:pt>
                <c:pt idx="6807">
                  <c:v>2.739726E-2</c:v>
                </c:pt>
                <c:pt idx="6808">
                  <c:v>-7.8534031000000004E-2</c:v>
                </c:pt>
                <c:pt idx="6809">
                  <c:v>-6.0318274999999998E-2</c:v>
                </c:pt>
                <c:pt idx="6810">
                  <c:v>0.16431636999999999</c:v>
                </c:pt>
                <c:pt idx="6811">
                  <c:v>-0.113</c:v>
                </c:pt>
                <c:pt idx="6812">
                  <c:v>0.14502369700000001</c:v>
                </c:pt>
                <c:pt idx="6813">
                  <c:v>6.9599999999999995E-2</c:v>
                </c:pt>
                <c:pt idx="6814">
                  <c:v>-7.1428570999999996E-2</c:v>
                </c:pt>
                <c:pt idx="6815">
                  <c:v>3.5406699E-2</c:v>
                </c:pt>
                <c:pt idx="6816">
                  <c:v>-1.6666667E-2</c:v>
                </c:pt>
                <c:pt idx="6817">
                  <c:v>-7.6776043000000002E-2</c:v>
                </c:pt>
                <c:pt idx="6818">
                  <c:v>0</c:v>
                </c:pt>
                <c:pt idx="6819">
                  <c:v>-4.1631024000000003E-2</c:v>
                </c:pt>
                <c:pt idx="6820">
                  <c:v>-7.4999999999999997E-3</c:v>
                </c:pt>
                <c:pt idx="6821">
                  <c:v>-1.1673151999999999E-2</c:v>
                </c:pt>
                <c:pt idx="6822">
                  <c:v>-9.4594595000000004E-2</c:v>
                </c:pt>
                <c:pt idx="6823">
                  <c:v>-0.153166421</c:v>
                </c:pt>
                <c:pt idx="6824">
                  <c:v>-3.1400966000000002E-2</c:v>
                </c:pt>
                <c:pt idx="6825">
                  <c:v>-0.17202572299999999</c:v>
                </c:pt>
                <c:pt idx="6826">
                  <c:v>0.182692308</c:v>
                </c:pt>
                <c:pt idx="6827">
                  <c:v>-8.1865284999999996E-2</c:v>
                </c:pt>
                <c:pt idx="6828">
                  <c:v>0.104417671</c:v>
                </c:pt>
                <c:pt idx="6829">
                  <c:v>8.3333330000000001E-3</c:v>
                </c:pt>
                <c:pt idx="6830">
                  <c:v>-6.2176165999999998E-2</c:v>
                </c:pt>
                <c:pt idx="6831">
                  <c:v>2.6041670000000001E-3</c:v>
                </c:pt>
                <c:pt idx="6832">
                  <c:v>-0.2</c:v>
                </c:pt>
                <c:pt idx="6833">
                  <c:v>9.7140888999999994E-2</c:v>
                </c:pt>
                <c:pt idx="6834">
                  <c:v>7.5650841999999996E-2</c:v>
                </c:pt>
                <c:pt idx="6835">
                  <c:v>-6.2628337000000006E-2</c:v>
                </c:pt>
                <c:pt idx="6836">
                  <c:v>-3.7373385000000002E-2</c:v>
                </c:pt>
                <c:pt idx="6837">
                  <c:v>-5.8858678999999997E-2</c:v>
                </c:pt>
                <c:pt idx="6838">
                  <c:v>0</c:v>
                </c:pt>
                <c:pt idx="6839">
                  <c:v>1.1547343999999999E-2</c:v>
                </c:pt>
                <c:pt idx="6840">
                  <c:v>5.1216389999999999E-3</c:v>
                </c:pt>
                <c:pt idx="6841">
                  <c:v>-8.4667378000000001E-2</c:v>
                </c:pt>
                <c:pt idx="6842">
                  <c:v>-8.6003372999999994E-2</c:v>
                </c:pt>
                <c:pt idx="6843">
                  <c:v>-2.183908E-2</c:v>
                </c:pt>
                <c:pt idx="6844">
                  <c:v>3.6674816999999998E-2</c:v>
                </c:pt>
                <c:pt idx="6845">
                  <c:v>4.7840531999999998E-2</c:v>
                </c:pt>
                <c:pt idx="6846">
                  <c:v>-3.8383838000000003E-2</c:v>
                </c:pt>
                <c:pt idx="6847">
                  <c:v>0.43027413599999997</c:v>
                </c:pt>
                <c:pt idx="6848">
                  <c:v>-8.0000000000000002E-3</c:v>
                </c:pt>
                <c:pt idx="6849">
                  <c:v>1.8050539999999999E-3</c:v>
                </c:pt>
                <c:pt idx="6850">
                  <c:v>5.4014599000000003E-2</c:v>
                </c:pt>
                <c:pt idx="6851">
                  <c:v>-6.0509554E-2</c:v>
                </c:pt>
                <c:pt idx="6852">
                  <c:v>-3.7569061000000001E-2</c:v>
                </c:pt>
                <c:pt idx="6853">
                  <c:v>-7.6423129000000006E-2</c:v>
                </c:pt>
                <c:pt idx="6854">
                  <c:v>9.3411008000000004E-2</c:v>
                </c:pt>
                <c:pt idx="6855">
                  <c:v>-3.7359899999999998E-3</c:v>
                </c:pt>
                <c:pt idx="6856">
                  <c:v>2.8704021999999999E-2</c:v>
                </c:pt>
                <c:pt idx="6857">
                  <c:v>-0.187730061</c:v>
                </c:pt>
                <c:pt idx="6858">
                  <c:v>-4.3644299999999999E-3</c:v>
                </c:pt>
                <c:pt idx="6859">
                  <c:v>2.8424175999999999E-2</c:v>
                </c:pt>
                <c:pt idx="6860">
                  <c:v>-2.4829796000000001E-2</c:v>
                </c:pt>
                <c:pt idx="6861">
                  <c:v>1.6949153000000002E-2</c:v>
                </c:pt>
                <c:pt idx="6862">
                  <c:v>8.8313200000000001E-4</c:v>
                </c:pt>
                <c:pt idx="6863">
                  <c:v>2.2131148E-2</c:v>
                </c:pt>
                <c:pt idx="6864">
                  <c:v>-8.3182342000000006E-2</c:v>
                </c:pt>
                <c:pt idx="6865">
                  <c:v>-0.15246478899999999</c:v>
                </c:pt>
                <c:pt idx="6866">
                  <c:v>-2.1451103999999999E-2</c:v>
                </c:pt>
                <c:pt idx="6867">
                  <c:v>-0.13545454500000001</c:v>
                </c:pt>
                <c:pt idx="6868">
                  <c:v>-6.1728394999999998E-2</c:v>
                </c:pt>
                <c:pt idx="6869">
                  <c:v>0.54370533300000001</c:v>
                </c:pt>
                <c:pt idx="6870">
                  <c:v>5.9710617000000001E-2</c:v>
                </c:pt>
                <c:pt idx="6871">
                  <c:v>3.6792971000000001E-2</c:v>
                </c:pt>
                <c:pt idx="6872">
                  <c:v>-0.100326108</c:v>
                </c:pt>
                <c:pt idx="6873">
                  <c:v>-0.30100640400000001</c:v>
                </c:pt>
                <c:pt idx="6874">
                  <c:v>0.31602624200000001</c:v>
                </c:pt>
                <c:pt idx="6875">
                  <c:v>-0.156761966</c:v>
                </c:pt>
                <c:pt idx="6876">
                  <c:v>6.9713400000000003E-3</c:v>
                </c:pt>
                <c:pt idx="6877">
                  <c:v>1.5066394E-2</c:v>
                </c:pt>
                <c:pt idx="6878">
                  <c:v>-4.6854082999999998E-2</c:v>
                </c:pt>
                <c:pt idx="6879">
                  <c:v>-1.1627907E-2</c:v>
                </c:pt>
                <c:pt idx="6880">
                  <c:v>1.4942099999999999E-3</c:v>
                </c:pt>
                <c:pt idx="6881">
                  <c:v>-9.3241243000000001E-2</c:v>
                </c:pt>
                <c:pt idx="6882">
                  <c:v>-0.11524163599999999</c:v>
                </c:pt>
                <c:pt idx="6883">
                  <c:v>0.21200607899999999</c:v>
                </c:pt>
                <c:pt idx="6884">
                  <c:v>1.0928962E-2</c:v>
                </c:pt>
                <c:pt idx="6885">
                  <c:v>-3.6935704999999999E-2</c:v>
                </c:pt>
                <c:pt idx="6886">
                  <c:v>-1.6142736000000001E-2</c:v>
                </c:pt>
                <c:pt idx="6887">
                  <c:v>2.0408163E-2</c:v>
                </c:pt>
                <c:pt idx="6888">
                  <c:v>-4.8826736000000003E-2</c:v>
                </c:pt>
                <c:pt idx="6889">
                  <c:v>-5.9549355999999998E-2</c:v>
                </c:pt>
                <c:pt idx="6890">
                  <c:v>5.3750966999999997E-2</c:v>
                </c:pt>
                <c:pt idx="6891">
                  <c:v>2.2172950000000002E-3</c:v>
                </c:pt>
                <c:pt idx="6892">
                  <c:v>-0.177978884</c:v>
                </c:pt>
                <c:pt idx="6893">
                  <c:v>0.155053358</c:v>
                </c:pt>
                <c:pt idx="6894">
                  <c:v>6.3620072E-2</c:v>
                </c:pt>
                <c:pt idx="6895">
                  <c:v>7.1665090000000001E-2</c:v>
                </c:pt>
                <c:pt idx="6896">
                  <c:v>-0.102368421</c:v>
                </c:pt>
                <c:pt idx="6897">
                  <c:v>-3.5732519999999999E-3</c:v>
                </c:pt>
                <c:pt idx="6898">
                  <c:v>-8.1126761000000006E-2</c:v>
                </c:pt>
                <c:pt idx="6899">
                  <c:v>8.0691642999999993E-2</c:v>
                </c:pt>
                <c:pt idx="6900">
                  <c:v>-4.7262774E-2</c:v>
                </c:pt>
                <c:pt idx="6901">
                  <c:v>7.6494023999999994E-2</c:v>
                </c:pt>
                <c:pt idx="6902">
                  <c:v>-7.2859739999999997E-3</c:v>
                </c:pt>
                <c:pt idx="6903">
                  <c:v>-6.9686410000000002E-3</c:v>
                </c:pt>
                <c:pt idx="6904">
                  <c:v>-5.8670140000000003E-3</c:v>
                </c:pt>
                <c:pt idx="6905">
                  <c:v>-7.6883384999999999E-2</c:v>
                </c:pt>
                <c:pt idx="6906">
                  <c:v>-2.2280966999999999E-2</c:v>
                </c:pt>
                <c:pt idx="6907">
                  <c:v>-3.4554249999999998E-3</c:v>
                </c:pt>
                <c:pt idx="6908">
                  <c:v>-0.143092105</c:v>
                </c:pt>
                <c:pt idx="6909">
                  <c:v>-6.1020515999999997E-2</c:v>
                </c:pt>
                <c:pt idx="6910">
                  <c:v>-0.142548596</c:v>
                </c:pt>
                <c:pt idx="6911">
                  <c:v>-4.5981253E-2</c:v>
                </c:pt>
                <c:pt idx="6912">
                  <c:v>6.0111640000000003E-3</c:v>
                </c:pt>
                <c:pt idx="6913">
                  <c:v>-9.3082739999999997E-2</c:v>
                </c:pt>
                <c:pt idx="6914">
                  <c:v>-7.2923271999999997E-2</c:v>
                </c:pt>
                <c:pt idx="6915">
                  <c:v>0.10613085999999999</c:v>
                </c:pt>
                <c:pt idx="6916">
                  <c:v>-4.7940581000000003E-2</c:v>
                </c:pt>
                <c:pt idx="6917">
                  <c:v>6.3583815000000002E-2</c:v>
                </c:pt>
                <c:pt idx="6918">
                  <c:v>-7.3170732000000002E-2</c:v>
                </c:pt>
                <c:pt idx="6919">
                  <c:v>-2.6563677000000001E-2</c:v>
                </c:pt>
                <c:pt idx="6920">
                  <c:v>-5.8152374E-2</c:v>
                </c:pt>
                <c:pt idx="6921">
                  <c:v>0.221498371</c:v>
                </c:pt>
                <c:pt idx="6922">
                  <c:v>4.0774720000000004E-3</c:v>
                </c:pt>
                <c:pt idx="6923">
                  <c:v>-1.549887E-2</c:v>
                </c:pt>
                <c:pt idx="6924">
                  <c:v>5.1894139999999998E-3</c:v>
                </c:pt>
                <c:pt idx="6925">
                  <c:v>-7.4550129000000007E-2</c:v>
                </c:pt>
                <c:pt idx="6926">
                  <c:v>-0.15315315299999999</c:v>
                </c:pt>
                <c:pt idx="6927">
                  <c:v>-4.0937848999999998E-2</c:v>
                </c:pt>
                <c:pt idx="6928">
                  <c:v>-7.4528583999999995E-2</c:v>
                </c:pt>
                <c:pt idx="6929">
                  <c:v>4.2424239999999998E-3</c:v>
                </c:pt>
                <c:pt idx="6930">
                  <c:v>0.189111748</c:v>
                </c:pt>
                <c:pt idx="6931">
                  <c:v>-9.4650206000000001E-2</c:v>
                </c:pt>
                <c:pt idx="6932">
                  <c:v>-3.5460993000000003E-2</c:v>
                </c:pt>
                <c:pt idx="6933">
                  <c:v>-1.1267605999999999E-2</c:v>
                </c:pt>
                <c:pt idx="6934">
                  <c:v>-4.4552670000000003E-2</c:v>
                </c:pt>
                <c:pt idx="6935">
                  <c:v>4.6550291000000001E-2</c:v>
                </c:pt>
                <c:pt idx="6936">
                  <c:v>-7.0175439999999997E-3</c:v>
                </c:pt>
                <c:pt idx="6937">
                  <c:v>-2.1659634000000001E-2</c:v>
                </c:pt>
                <c:pt idx="6938">
                  <c:v>-9.2179600000000007E-3</c:v>
                </c:pt>
                <c:pt idx="6939">
                  <c:v>-6.8127489999999999E-2</c:v>
                </c:pt>
                <c:pt idx="6940">
                  <c:v>-5.4177215000000001E-2</c:v>
                </c:pt>
                <c:pt idx="6941">
                  <c:v>3.5558328E-2</c:v>
                </c:pt>
                <c:pt idx="6942">
                  <c:v>0.11361586999999999</c:v>
                </c:pt>
                <c:pt idx="6943">
                  <c:v>-2.4301676000000001E-2</c:v>
                </c:pt>
                <c:pt idx="6944">
                  <c:v>-1.6230173000000001E-2</c:v>
                </c:pt>
                <c:pt idx="6945">
                  <c:v>-9.9722991999999996E-2</c:v>
                </c:pt>
                <c:pt idx="6946">
                  <c:v>8.7646653000000005E-2</c:v>
                </c:pt>
                <c:pt idx="6947">
                  <c:v>-2.2831049999999999E-2</c:v>
                </c:pt>
                <c:pt idx="6948">
                  <c:v>5.4663773999999998E-2</c:v>
                </c:pt>
                <c:pt idx="6949">
                  <c:v>9.3722110000000001E-3</c:v>
                </c:pt>
                <c:pt idx="6950">
                  <c:v>6.5188469999999998E-2</c:v>
                </c:pt>
                <c:pt idx="6951">
                  <c:v>2.2966134999999999E-2</c:v>
                </c:pt>
                <c:pt idx="6952">
                  <c:v>3.4090909999999999E-3</c:v>
                </c:pt>
                <c:pt idx="6953">
                  <c:v>0.104367135</c:v>
                </c:pt>
                <c:pt idx="6954">
                  <c:v>-5.6721497000000003E-2</c:v>
                </c:pt>
                <c:pt idx="6955">
                  <c:v>-9.3904448000000001E-2</c:v>
                </c:pt>
                <c:pt idx="6956">
                  <c:v>3.9823008999999999E-2</c:v>
                </c:pt>
                <c:pt idx="6957">
                  <c:v>-2.0377979000000001E-2</c:v>
                </c:pt>
                <c:pt idx="6958">
                  <c:v>2.7120600000000002E-2</c:v>
                </c:pt>
                <c:pt idx="6959">
                  <c:v>-0.101570964</c:v>
                </c:pt>
                <c:pt idx="6960">
                  <c:v>0.147080562</c:v>
                </c:pt>
                <c:pt idx="6961">
                  <c:v>-2.873563E-3</c:v>
                </c:pt>
                <c:pt idx="6962">
                  <c:v>0.14225352099999999</c:v>
                </c:pt>
                <c:pt idx="6963">
                  <c:v>0.12345679</c:v>
                </c:pt>
                <c:pt idx="6964">
                  <c:v>8.2072443999999994E-2</c:v>
                </c:pt>
                <c:pt idx="6965">
                  <c:v>5.6482669999999999E-2</c:v>
                </c:pt>
                <c:pt idx="6966">
                  <c:v>-5.5045872000000003E-2</c:v>
                </c:pt>
                <c:pt idx="6967">
                  <c:v>4.5099218000000003E-2</c:v>
                </c:pt>
                <c:pt idx="6968">
                  <c:v>0.138736264</c:v>
                </c:pt>
                <c:pt idx="6969">
                  <c:v>5.8842548000000001E-2</c:v>
                </c:pt>
                <c:pt idx="6970">
                  <c:v>0.121779859</c:v>
                </c:pt>
                <c:pt idx="6971">
                  <c:v>-8.3767259999999993E-3</c:v>
                </c:pt>
                <c:pt idx="6972">
                  <c:v>0</c:v>
                </c:pt>
                <c:pt idx="6973">
                  <c:v>0.183888889</c:v>
                </c:pt>
                <c:pt idx="6974">
                  <c:v>-0.12886597899999999</c:v>
                </c:pt>
                <c:pt idx="6975">
                  <c:v>-0.10873440299999999</c:v>
                </c:pt>
                <c:pt idx="6976">
                  <c:v>-1.4545455000000001E-2</c:v>
                </c:pt>
                <c:pt idx="6977">
                  <c:v>0.21417404900000001</c:v>
                </c:pt>
                <c:pt idx="6978">
                  <c:v>-5.0777202E-2</c:v>
                </c:pt>
                <c:pt idx="6979">
                  <c:v>7.8532110000000002E-2</c:v>
                </c:pt>
                <c:pt idx="6980">
                  <c:v>-3.6535062E-2</c:v>
                </c:pt>
                <c:pt idx="6981">
                  <c:v>-0.100333056</c:v>
                </c:pt>
                <c:pt idx="6982">
                  <c:v>1.7488076000000002E-2</c:v>
                </c:pt>
                <c:pt idx="6983">
                  <c:v>0.249835056</c:v>
                </c:pt>
                <c:pt idx="6984">
                  <c:v>7.0336390999999998E-2</c:v>
                </c:pt>
                <c:pt idx="6985">
                  <c:v>0.16479017400000001</c:v>
                </c:pt>
                <c:pt idx="6986">
                  <c:v>0.129402129</c:v>
                </c:pt>
                <c:pt idx="6987">
                  <c:v>0.17616279100000001</c:v>
                </c:pt>
                <c:pt idx="6988">
                  <c:v>9.9882835000000003E-2</c:v>
                </c:pt>
                <c:pt idx="6989">
                  <c:v>6.3618289999999994E-2</c:v>
                </c:pt>
                <c:pt idx="6990">
                  <c:v>0.14531250000000001</c:v>
                </c:pt>
                <c:pt idx="6991">
                  <c:v>8.2639333999999995E-2</c:v>
                </c:pt>
                <c:pt idx="6992">
                  <c:v>6.2256809000000003E-2</c:v>
                </c:pt>
                <c:pt idx="6993">
                  <c:v>0.12110726600000001</c:v>
                </c:pt>
                <c:pt idx="6994">
                  <c:v>1.175E-2</c:v>
                </c:pt>
                <c:pt idx="6995">
                  <c:v>-1.7049558999999999E-2</c:v>
                </c:pt>
                <c:pt idx="6996">
                  <c:v>-2.3090586E-2</c:v>
                </c:pt>
                <c:pt idx="6997">
                  <c:v>-8.4006462000000004E-2</c:v>
                </c:pt>
                <c:pt idx="6998">
                  <c:v>-6.4203138000000007E-2</c:v>
                </c:pt>
                <c:pt idx="6999">
                  <c:v>2.7403218999999999E-2</c:v>
                </c:pt>
                <c:pt idx="7000">
                  <c:v>-6.0483871000000002E-2</c:v>
                </c:pt>
                <c:pt idx="7001">
                  <c:v>0.31375579599999998</c:v>
                </c:pt>
                <c:pt idx="7002">
                  <c:v>-4.4090404E-2</c:v>
                </c:pt>
                <c:pt idx="7003">
                  <c:v>0.102362205</c:v>
                </c:pt>
                <c:pt idx="7004">
                  <c:v>7.7837838000000006E-2</c:v>
                </c:pt>
                <c:pt idx="7005">
                  <c:v>8.9140270999999993E-2</c:v>
                </c:pt>
                <c:pt idx="7006">
                  <c:v>2.6622296E-2</c:v>
                </c:pt>
                <c:pt idx="7007">
                  <c:v>7.0904645000000002E-2</c:v>
                </c:pt>
                <c:pt idx="7008">
                  <c:v>-6.7159762999999997E-2</c:v>
                </c:pt>
                <c:pt idx="7009">
                  <c:v>0.16120527300000001</c:v>
                </c:pt>
                <c:pt idx="7010">
                  <c:v>0.37638376400000001</c:v>
                </c:pt>
                <c:pt idx="7011">
                  <c:v>1.392758E-3</c:v>
                </c:pt>
                <c:pt idx="7012">
                  <c:v>0.102715784</c:v>
                </c:pt>
                <c:pt idx="7013">
                  <c:v>0.27746319400000002</c:v>
                </c:pt>
                <c:pt idx="7014">
                  <c:v>5.5248620000000002E-3</c:v>
                </c:pt>
                <c:pt idx="7015">
                  <c:v>2.8609155000000001E-2</c:v>
                </c:pt>
                <c:pt idx="7016">
                  <c:v>-0.216244726</c:v>
                </c:pt>
                <c:pt idx="7017">
                  <c:v>2.2727272999999999E-2</c:v>
                </c:pt>
                <c:pt idx="7018">
                  <c:v>-0.14723926400000001</c:v>
                </c:pt>
                <c:pt idx="7019">
                  <c:v>5.2594670000000003E-2</c:v>
                </c:pt>
                <c:pt idx="7020">
                  <c:v>6.96634E-2</c:v>
                </c:pt>
                <c:pt idx="7021">
                  <c:v>-4.0469973999999999E-2</c:v>
                </c:pt>
                <c:pt idx="7022">
                  <c:v>0.114401077</c:v>
                </c:pt>
                <c:pt idx="7023">
                  <c:v>9.3872104999999997E-2</c:v>
                </c:pt>
                <c:pt idx="7024">
                  <c:v>-0.100299401</c:v>
                </c:pt>
                <c:pt idx="7025">
                  <c:v>-8.3783780000000006E-3</c:v>
                </c:pt>
                <c:pt idx="7026">
                  <c:v>4.4546850999999998E-2</c:v>
                </c:pt>
                <c:pt idx="7027">
                  <c:v>2.1969697E-2</c:v>
                </c:pt>
                <c:pt idx="7028">
                  <c:v>-5.8708409999999999E-3</c:v>
                </c:pt>
                <c:pt idx="7029">
                  <c:v>6.9029851000000003E-2</c:v>
                </c:pt>
                <c:pt idx="7030">
                  <c:v>3.6590908999999998E-2</c:v>
                </c:pt>
                <c:pt idx="7031">
                  <c:v>2.0512821000000001E-2</c:v>
                </c:pt>
                <c:pt idx="7032">
                  <c:v>8.3050846999999997E-2</c:v>
                </c:pt>
                <c:pt idx="7033">
                  <c:v>1.0573534000000001E-2</c:v>
                </c:pt>
                <c:pt idx="7034">
                  <c:v>1.2075472E-2</c:v>
                </c:pt>
                <c:pt idx="7035">
                  <c:v>0.110933333</c:v>
                </c:pt>
                <c:pt idx="7036">
                  <c:v>-8.7552114E-2</c:v>
                </c:pt>
                <c:pt idx="7037">
                  <c:v>-1.1071215000000001E-2</c:v>
                </c:pt>
                <c:pt idx="7038">
                  <c:v>0.12117647099999999</c:v>
                </c:pt>
                <c:pt idx="7039">
                  <c:v>-0.118088737</c:v>
                </c:pt>
                <c:pt idx="7040">
                  <c:v>0.108709472</c:v>
                </c:pt>
                <c:pt idx="7041">
                  <c:v>0.12379011700000001</c:v>
                </c:pt>
                <c:pt idx="7042">
                  <c:v>4.6255507000000001E-2</c:v>
                </c:pt>
                <c:pt idx="7043">
                  <c:v>0.116422149</c:v>
                </c:pt>
                <c:pt idx="7044">
                  <c:v>7.352941E-3</c:v>
                </c:pt>
                <c:pt idx="7045">
                  <c:v>-7.3036288000000005E-2</c:v>
                </c:pt>
                <c:pt idx="7046">
                  <c:v>-9.3959730000000002E-3</c:v>
                </c:pt>
                <c:pt idx="7047">
                  <c:v>8.6155003999999993E-2</c:v>
                </c:pt>
                <c:pt idx="7048">
                  <c:v>-7.0194380000000002E-3</c:v>
                </c:pt>
                <c:pt idx="7049">
                  <c:v>0.12191152500000001</c:v>
                </c:pt>
                <c:pt idx="7050">
                  <c:v>0.23835403699999999</c:v>
                </c:pt>
                <c:pt idx="7051">
                  <c:v>0.104452055</c:v>
                </c:pt>
                <c:pt idx="7052">
                  <c:v>8.3478260999999998E-2</c:v>
                </c:pt>
                <c:pt idx="7053">
                  <c:v>1.8749999999999999E-2</c:v>
                </c:pt>
                <c:pt idx="7054">
                  <c:v>0.19250493099999999</c:v>
                </c:pt>
                <c:pt idx="7055">
                  <c:v>0.13411161699999999</c:v>
                </c:pt>
                <c:pt idx="7056">
                  <c:v>-6.2043795999999998E-2</c:v>
                </c:pt>
                <c:pt idx="7057">
                  <c:v>6.0424967000000003E-2</c:v>
                </c:pt>
                <c:pt idx="7058">
                  <c:v>1.479915E-3</c:v>
                </c:pt>
                <c:pt idx="7059">
                  <c:v>7.4448767999999999E-2</c:v>
                </c:pt>
                <c:pt idx="7060">
                  <c:v>2.1145807999999999E-2</c:v>
                </c:pt>
                <c:pt idx="7061">
                  <c:v>1.3217181999999999E-2</c:v>
                </c:pt>
                <c:pt idx="7062">
                  <c:v>-6.0687301999999999E-2</c:v>
                </c:pt>
                <c:pt idx="7063">
                  <c:v>-4.7417840000000003E-2</c:v>
                </c:pt>
                <c:pt idx="7064">
                  <c:v>-7.2639230000000003E-3</c:v>
                </c:pt>
                <c:pt idx="7065">
                  <c:v>-0.103153153</c:v>
                </c:pt>
                <c:pt idx="7066">
                  <c:v>6.8376067999999998E-2</c:v>
                </c:pt>
                <c:pt idx="7067">
                  <c:v>0</c:v>
                </c:pt>
                <c:pt idx="7068">
                  <c:v>-2.4928484000000001E-2</c:v>
                </c:pt>
                <c:pt idx="7069">
                  <c:v>0.45146579799999997</c:v>
                </c:pt>
                <c:pt idx="7070">
                  <c:v>0.18341869399999999</c:v>
                </c:pt>
                <c:pt idx="7071">
                  <c:v>-3.0344828000000001E-2</c:v>
                </c:pt>
                <c:pt idx="7072">
                  <c:v>-1.5222482000000001E-2</c:v>
                </c:pt>
                <c:pt idx="7073">
                  <c:v>5.3133189999999997E-2</c:v>
                </c:pt>
                <c:pt idx="7074">
                  <c:v>0.72684085499999995</c:v>
                </c:pt>
                <c:pt idx="7075">
                  <c:v>-3.5078534000000001E-2</c:v>
                </c:pt>
                <c:pt idx="7076">
                  <c:v>-5.8823528999999999E-2</c:v>
                </c:pt>
                <c:pt idx="7077">
                  <c:v>-1.5625E-2</c:v>
                </c:pt>
                <c:pt idx="7078">
                  <c:v>9.5238100000000006E-3</c:v>
                </c:pt>
                <c:pt idx="7079">
                  <c:v>3.7962037999999997E-2</c:v>
                </c:pt>
                <c:pt idx="7080">
                  <c:v>0.144453998</c:v>
                </c:pt>
                <c:pt idx="7081">
                  <c:v>-6.4102559999999996E-3</c:v>
                </c:pt>
                <c:pt idx="7082">
                  <c:v>0.147586207</c:v>
                </c:pt>
                <c:pt idx="7083">
                  <c:v>2.6642168000000001E-2</c:v>
                </c:pt>
                <c:pt idx="7084">
                  <c:v>-4.7237790000000002E-2</c:v>
                </c:pt>
                <c:pt idx="7085">
                  <c:v>0.16689342400000001</c:v>
                </c:pt>
                <c:pt idx="7086">
                  <c:v>0.178457325</c:v>
                </c:pt>
                <c:pt idx="7087">
                  <c:v>3.0545454999999999E-2</c:v>
                </c:pt>
                <c:pt idx="7088">
                  <c:v>3.9177279999999997E-3</c:v>
                </c:pt>
                <c:pt idx="7089">
                  <c:v>1.1673151999999999E-2</c:v>
                </c:pt>
                <c:pt idx="7090">
                  <c:v>0.25</c:v>
                </c:pt>
                <c:pt idx="7091">
                  <c:v>0.132416165</c:v>
                </c:pt>
                <c:pt idx="7092">
                  <c:v>1.6051360000000001E-3</c:v>
                </c:pt>
                <c:pt idx="7093">
                  <c:v>5.4716980999999998E-2</c:v>
                </c:pt>
                <c:pt idx="7094">
                  <c:v>5.6572378999999999E-2</c:v>
                </c:pt>
                <c:pt idx="7095">
                  <c:v>3.231018E-3</c:v>
                </c:pt>
                <c:pt idx="7096">
                  <c:v>0.24533898300000001</c:v>
                </c:pt>
                <c:pt idx="7097">
                  <c:v>-1.4354067E-2</c:v>
                </c:pt>
                <c:pt idx="7098">
                  <c:v>3.4883720999999999E-2</c:v>
                </c:pt>
                <c:pt idx="7099">
                  <c:v>0.245519713</c:v>
                </c:pt>
                <c:pt idx="7100">
                  <c:v>-1.0087719E-2</c:v>
                </c:pt>
                <c:pt idx="7101">
                  <c:v>7.4450084999999999E-2</c:v>
                </c:pt>
                <c:pt idx="7102">
                  <c:v>4.1860464999999999E-2</c:v>
                </c:pt>
                <c:pt idx="7103">
                  <c:v>-2.6402640000000002E-2</c:v>
                </c:pt>
                <c:pt idx="7104">
                  <c:v>0.10761904799999999</c:v>
                </c:pt>
                <c:pt idx="7105">
                  <c:v>4.3583535E-2</c:v>
                </c:pt>
                <c:pt idx="7106">
                  <c:v>-1.0505051E-2</c:v>
                </c:pt>
                <c:pt idx="7107">
                  <c:v>2.1800948000000001E-2</c:v>
                </c:pt>
                <c:pt idx="7108">
                  <c:v>0.133173077</c:v>
                </c:pt>
                <c:pt idx="7109">
                  <c:v>-2.0931802999999999E-2</c:v>
                </c:pt>
                <c:pt idx="7110">
                  <c:v>7.0783132999999998E-2</c:v>
                </c:pt>
                <c:pt idx="7111">
                  <c:v>-0.114653244</c:v>
                </c:pt>
                <c:pt idx="7112">
                  <c:v>-1.4354067E-2</c:v>
                </c:pt>
                <c:pt idx="7113">
                  <c:v>9.0232150999999997E-2</c:v>
                </c:pt>
                <c:pt idx="7114">
                  <c:v>4.0995608000000003E-2</c:v>
                </c:pt>
                <c:pt idx="7115">
                  <c:v>0.130434783</c:v>
                </c:pt>
                <c:pt idx="7116">
                  <c:v>-6.2184874000000001E-2</c:v>
                </c:pt>
                <c:pt idx="7117">
                  <c:v>4.9504950000000001E-3</c:v>
                </c:pt>
                <c:pt idx="7118">
                  <c:v>4.6435578999999998E-2</c:v>
                </c:pt>
                <c:pt idx="7119">
                  <c:v>-4.329004E-3</c:v>
                </c:pt>
                <c:pt idx="7120">
                  <c:v>7.0377092000000002E-2</c:v>
                </c:pt>
                <c:pt idx="7121">
                  <c:v>4.8337028999999997E-2</c:v>
                </c:pt>
                <c:pt idx="7122">
                  <c:v>2.1643836E-2</c:v>
                </c:pt>
                <c:pt idx="7123">
                  <c:v>-1.8654885E-2</c:v>
                </c:pt>
                <c:pt idx="7124">
                  <c:v>4.4943819999999999E-3</c:v>
                </c:pt>
                <c:pt idx="7125">
                  <c:v>1.2195121999999999E-2</c:v>
                </c:pt>
                <c:pt idx="7126">
                  <c:v>0.158249158</c:v>
                </c:pt>
                <c:pt idx="7127">
                  <c:v>-1.1439842E-2</c:v>
                </c:pt>
                <c:pt idx="7128">
                  <c:v>2.6695842000000001E-2</c:v>
                </c:pt>
                <c:pt idx="7129">
                  <c:v>-5.7017544000000003E-2</c:v>
                </c:pt>
                <c:pt idx="7130">
                  <c:v>3.1201250000000001E-3</c:v>
                </c:pt>
                <c:pt idx="7131">
                  <c:v>-4.810005E-3</c:v>
                </c:pt>
                <c:pt idx="7132">
                  <c:v>-2.4647887E-2</c:v>
                </c:pt>
                <c:pt idx="7133">
                  <c:v>-9.7523219999999994E-2</c:v>
                </c:pt>
                <c:pt idx="7134">
                  <c:v>3.0721003E-2</c:v>
                </c:pt>
                <c:pt idx="7135">
                  <c:v>3.2332564000000001E-2</c:v>
                </c:pt>
                <c:pt idx="7136">
                  <c:v>-0.32068109299999997</c:v>
                </c:pt>
                <c:pt idx="7137">
                  <c:v>-3.3165407000000001E-2</c:v>
                </c:pt>
                <c:pt idx="7138">
                  <c:v>-0.14516806700000001</c:v>
                </c:pt>
                <c:pt idx="7139">
                  <c:v>0.116403464</c:v>
                </c:pt>
                <c:pt idx="7140">
                  <c:v>0.13728702500000001</c:v>
                </c:pt>
                <c:pt idx="7141">
                  <c:v>-0.12853431100000001</c:v>
                </c:pt>
                <c:pt idx="7142">
                  <c:v>0.14862842900000001</c:v>
                </c:pt>
                <c:pt idx="7143">
                  <c:v>1.8749999999999999E-2</c:v>
                </c:pt>
                <c:pt idx="7144">
                  <c:v>2.7956989000000002E-2</c:v>
                </c:pt>
                <c:pt idx="7145">
                  <c:v>2.6322716999999999E-2</c:v>
                </c:pt>
                <c:pt idx="7146">
                  <c:v>-1.9358567E-2</c:v>
                </c:pt>
                <c:pt idx="7147">
                  <c:v>7.3800700000000005E-4</c:v>
                </c:pt>
                <c:pt idx="7148">
                  <c:v>5.9793814000000001E-2</c:v>
                </c:pt>
                <c:pt idx="7149">
                  <c:v>5.1087985000000002E-2</c:v>
                </c:pt>
                <c:pt idx="7150">
                  <c:v>8.8699360000000005E-2</c:v>
                </c:pt>
                <c:pt idx="7151">
                  <c:v>2.7661794999999999E-2</c:v>
                </c:pt>
                <c:pt idx="7152">
                  <c:v>5.5077002999999999E-2</c:v>
                </c:pt>
                <c:pt idx="7153">
                  <c:v>4.8974943E-2</c:v>
                </c:pt>
                <c:pt idx="7154">
                  <c:v>-2.7347611000000001E-2</c:v>
                </c:pt>
                <c:pt idx="7155">
                  <c:v>-6.5007618000000003E-2</c:v>
                </c:pt>
                <c:pt idx="7156">
                  <c:v>0.113173653</c:v>
                </c:pt>
                <c:pt idx="7157">
                  <c:v>-0.18648310400000001</c:v>
                </c:pt>
                <c:pt idx="7158">
                  <c:v>3.4985423000000002E-2</c:v>
                </c:pt>
                <c:pt idx="7159">
                  <c:v>3.0821147E-2</c:v>
                </c:pt>
                <c:pt idx="7160">
                  <c:v>0.19711725699999999</c:v>
                </c:pt>
                <c:pt idx="7161">
                  <c:v>2.5428739999999998E-2</c:v>
                </c:pt>
                <c:pt idx="7162">
                  <c:v>0.16289308199999999</c:v>
                </c:pt>
                <c:pt idx="7163">
                  <c:v>9.4182824999999998E-2</c:v>
                </c:pt>
                <c:pt idx="7164">
                  <c:v>-1.3727560999999999E-2</c:v>
                </c:pt>
                <c:pt idx="7165">
                  <c:v>9.4212649999999998E-3</c:v>
                </c:pt>
                <c:pt idx="7166">
                  <c:v>-2.0454545000000001E-2</c:v>
                </c:pt>
                <c:pt idx="7167">
                  <c:v>0.19759036099999999</c:v>
                </c:pt>
                <c:pt idx="7168">
                  <c:v>2.9696133E-2</c:v>
                </c:pt>
                <c:pt idx="7169">
                  <c:v>-1.0171306E-2</c:v>
                </c:pt>
                <c:pt idx="7170">
                  <c:v>2.9074889999999999E-2</c:v>
                </c:pt>
                <c:pt idx="7171">
                  <c:v>2.3460411E-2</c:v>
                </c:pt>
                <c:pt idx="7172">
                  <c:v>0.168928571</c:v>
                </c:pt>
                <c:pt idx="7173">
                  <c:v>0</c:v>
                </c:pt>
                <c:pt idx="7174">
                  <c:v>0.10376044600000001</c:v>
                </c:pt>
                <c:pt idx="7175">
                  <c:v>-1.3980583E-2</c:v>
                </c:pt>
                <c:pt idx="7176">
                  <c:v>2.7067668999999999E-2</c:v>
                </c:pt>
                <c:pt idx="7177">
                  <c:v>-2.6079521000000001E-2</c:v>
                </c:pt>
                <c:pt idx="7178">
                  <c:v>-9.0772693000000002E-2</c:v>
                </c:pt>
                <c:pt idx="7179">
                  <c:v>0.14420953</c:v>
                </c:pt>
                <c:pt idx="7180">
                  <c:v>0.11502659599999999</c:v>
                </c:pt>
                <c:pt idx="7181">
                  <c:v>-4.091653E-2</c:v>
                </c:pt>
                <c:pt idx="7182">
                  <c:v>9.0322579999999996E-3</c:v>
                </c:pt>
                <c:pt idx="7183">
                  <c:v>1.846912E-3</c:v>
                </c:pt>
                <c:pt idx="7184">
                  <c:v>-5.5319148999999998E-2</c:v>
                </c:pt>
                <c:pt idx="7185">
                  <c:v>-0.10706106899999999</c:v>
                </c:pt>
                <c:pt idx="7186">
                  <c:v>1.4385151000000001E-2</c:v>
                </c:pt>
                <c:pt idx="7187">
                  <c:v>5.8845718999999998E-2</c:v>
                </c:pt>
                <c:pt idx="7188">
                  <c:v>0.15</c:v>
                </c:pt>
                <c:pt idx="7189">
                  <c:v>8.8825214999999999E-2</c:v>
                </c:pt>
                <c:pt idx="7190">
                  <c:v>5.3747161000000002E-2</c:v>
                </c:pt>
                <c:pt idx="7191">
                  <c:v>8.8987799999999998E-4</c:v>
                </c:pt>
                <c:pt idx="7192">
                  <c:v>-9.8588668000000004E-2</c:v>
                </c:pt>
                <c:pt idx="7193">
                  <c:v>-0.166270784</c:v>
                </c:pt>
                <c:pt idx="7194">
                  <c:v>-5.4822335E-2</c:v>
                </c:pt>
                <c:pt idx="7195">
                  <c:v>-0.11066398400000001</c:v>
                </c:pt>
                <c:pt idx="7196">
                  <c:v>3.5433070999999997E-2</c:v>
                </c:pt>
                <c:pt idx="7197">
                  <c:v>-1.3722127000000001E-2</c:v>
                </c:pt>
                <c:pt idx="7198">
                  <c:v>4.1855204E-2</c:v>
                </c:pt>
                <c:pt idx="7199">
                  <c:v>5.3237409999999999E-2</c:v>
                </c:pt>
                <c:pt idx="7200">
                  <c:v>0.19506553600000001</c:v>
                </c:pt>
                <c:pt idx="7201">
                  <c:v>-5.3346925000000003E-2</c:v>
                </c:pt>
                <c:pt idx="7202">
                  <c:v>0.103750998</c:v>
                </c:pt>
                <c:pt idx="7203">
                  <c:v>0.23193277300000001</c:v>
                </c:pt>
                <c:pt idx="7204">
                  <c:v>-6.8239648E-2</c:v>
                </c:pt>
                <c:pt idx="7205">
                  <c:v>4.0587552999999998E-2</c:v>
                </c:pt>
                <c:pt idx="7206">
                  <c:v>0.14124293800000001</c:v>
                </c:pt>
                <c:pt idx="7207">
                  <c:v>8.4262700999999995E-2</c:v>
                </c:pt>
                <c:pt idx="7208">
                  <c:v>3.1226415E-2</c:v>
                </c:pt>
                <c:pt idx="7209">
                  <c:v>5.6490727999999997E-2</c:v>
                </c:pt>
                <c:pt idx="7210">
                  <c:v>5.2026286999999997E-2</c:v>
                </c:pt>
                <c:pt idx="7211">
                  <c:v>-4.0188678999999998E-2</c:v>
                </c:pt>
                <c:pt idx="7212">
                  <c:v>-1.1560694E-2</c:v>
                </c:pt>
                <c:pt idx="7213">
                  <c:v>-0.23146067400000001</c:v>
                </c:pt>
                <c:pt idx="7214">
                  <c:v>8.3875968999999995E-2</c:v>
                </c:pt>
                <c:pt idx="7215">
                  <c:v>2.5539409999999999E-2</c:v>
                </c:pt>
                <c:pt idx="7216">
                  <c:v>-2.1351179000000001E-2</c:v>
                </c:pt>
                <c:pt idx="7217">
                  <c:v>5.0314469999999997E-3</c:v>
                </c:pt>
                <c:pt idx="7218">
                  <c:v>1.2881356E-2</c:v>
                </c:pt>
                <c:pt idx="7219">
                  <c:v>4.1971505999999999E-2</c:v>
                </c:pt>
                <c:pt idx="7220">
                  <c:v>-6.2761509999999998E-3</c:v>
                </c:pt>
                <c:pt idx="7221">
                  <c:v>9.2024540000000005E-3</c:v>
                </c:pt>
                <c:pt idx="7222">
                  <c:v>-5.8064520000000001E-3</c:v>
                </c:pt>
                <c:pt idx="7223">
                  <c:v>-3.0630630999999998E-2</c:v>
                </c:pt>
                <c:pt idx="7224">
                  <c:v>0.17196652700000001</c:v>
                </c:pt>
                <c:pt idx="7225">
                  <c:v>-5.6690646999999997E-2</c:v>
                </c:pt>
                <c:pt idx="7226">
                  <c:v>0.381168177</c:v>
                </c:pt>
                <c:pt idx="7227">
                  <c:v>3.8512616E-2</c:v>
                </c:pt>
                <c:pt idx="7228">
                  <c:v>4.6153849999999996E-3</c:v>
                </c:pt>
                <c:pt idx="7229">
                  <c:v>-8.4364454000000005E-2</c:v>
                </c:pt>
                <c:pt idx="7230">
                  <c:v>5.9202059000000001E-2</c:v>
                </c:pt>
                <c:pt idx="7231">
                  <c:v>7.1269489999999996E-3</c:v>
                </c:pt>
                <c:pt idx="7232">
                  <c:v>-0.25597147999999997</c:v>
                </c:pt>
                <c:pt idx="7233">
                  <c:v>9.5134921999999997E-2</c:v>
                </c:pt>
                <c:pt idx="7234">
                  <c:v>0.18720000000000001</c:v>
                </c:pt>
                <c:pt idx="7235">
                  <c:v>5.7894737000000002E-2</c:v>
                </c:pt>
                <c:pt idx="7236">
                  <c:v>-0.174075807</c:v>
                </c:pt>
                <c:pt idx="7237">
                  <c:v>2.9538905000000001E-2</c:v>
                </c:pt>
                <c:pt idx="7238">
                  <c:v>-2.8199051999999999E-2</c:v>
                </c:pt>
                <c:pt idx="7239">
                  <c:v>5.1772388000000003E-2</c:v>
                </c:pt>
                <c:pt idx="7240">
                  <c:v>6.3876652000000006E-2</c:v>
                </c:pt>
                <c:pt idx="7241">
                  <c:v>9.1402456000000007E-2</c:v>
                </c:pt>
                <c:pt idx="7242">
                  <c:v>-5.1593323000000003E-2</c:v>
                </c:pt>
                <c:pt idx="7243">
                  <c:v>2.7888449999999999E-3</c:v>
                </c:pt>
                <c:pt idx="7244">
                  <c:v>-9.003601E-3</c:v>
                </c:pt>
                <c:pt idx="7245">
                  <c:v>7.1082390999999995E-2</c:v>
                </c:pt>
                <c:pt idx="7246">
                  <c:v>1.4614952E-2</c:v>
                </c:pt>
                <c:pt idx="7247">
                  <c:v>-6.8493149999999999E-3</c:v>
                </c:pt>
                <c:pt idx="7248">
                  <c:v>4.6687168000000001E-2</c:v>
                </c:pt>
                <c:pt idx="7249">
                  <c:v>-8.3958454000000002E-2</c:v>
                </c:pt>
                <c:pt idx="7250">
                  <c:v>-2.6315799999999999E-4</c:v>
                </c:pt>
                <c:pt idx="7251">
                  <c:v>8.7679515999999999E-2</c:v>
                </c:pt>
                <c:pt idx="7252">
                  <c:v>0</c:v>
                </c:pt>
                <c:pt idx="7253">
                  <c:v>-7.1454879999999998E-2</c:v>
                </c:pt>
                <c:pt idx="7254">
                  <c:v>-9.4827586000000005E-2</c:v>
                </c:pt>
                <c:pt idx="7255">
                  <c:v>-1.0729614E-2</c:v>
                </c:pt>
                <c:pt idx="7256">
                  <c:v>-0.22056631900000001</c:v>
                </c:pt>
                <c:pt idx="7257">
                  <c:v>9.1767880999999996E-2</c:v>
                </c:pt>
                <c:pt idx="7258">
                  <c:v>2.1285476000000001E-2</c:v>
                </c:pt>
                <c:pt idx="7259">
                  <c:v>0.15505617999999999</c:v>
                </c:pt>
                <c:pt idx="7260">
                  <c:v>-1.7626322E-2</c:v>
                </c:pt>
                <c:pt idx="7261">
                  <c:v>4.3721972999999997E-2</c:v>
                </c:pt>
                <c:pt idx="7262">
                  <c:v>4.3041607000000003E-2</c:v>
                </c:pt>
                <c:pt idx="7263">
                  <c:v>-8.3501006000000003E-2</c:v>
                </c:pt>
                <c:pt idx="7264">
                  <c:v>-3.3816424999999997E-2</c:v>
                </c:pt>
                <c:pt idx="7265">
                  <c:v>0.17038283600000001</c:v>
                </c:pt>
                <c:pt idx="7266">
                  <c:v>-1.558753E-2</c:v>
                </c:pt>
                <c:pt idx="7267">
                  <c:v>-0.11191709800000001</c:v>
                </c:pt>
                <c:pt idx="7268">
                  <c:v>-9.6279069999999994E-2</c:v>
                </c:pt>
                <c:pt idx="7269">
                  <c:v>-5.2545156000000003E-2</c:v>
                </c:pt>
                <c:pt idx="7270">
                  <c:v>-5.0359712000000001E-2</c:v>
                </c:pt>
                <c:pt idx="7271">
                  <c:v>-3.9905176000000001E-2</c:v>
                </c:pt>
                <c:pt idx="7272">
                  <c:v>7.9443889999999996E-3</c:v>
                </c:pt>
                <c:pt idx="7273">
                  <c:v>0.15488721799999999</c:v>
                </c:pt>
                <c:pt idx="7274">
                  <c:v>-3.7435897000000003E-2</c:v>
                </c:pt>
                <c:pt idx="7275">
                  <c:v>-4.2124542000000001E-2</c:v>
                </c:pt>
                <c:pt idx="7276">
                  <c:v>0.19165580199999999</c:v>
                </c:pt>
                <c:pt idx="7277">
                  <c:v>3.8135593000000002E-2</c:v>
                </c:pt>
                <c:pt idx="7278">
                  <c:v>0.122292994</c:v>
                </c:pt>
                <c:pt idx="7279">
                  <c:v>9.6664397999999999E-2</c:v>
                </c:pt>
                <c:pt idx="7280">
                  <c:v>0.16939890699999999</c:v>
                </c:pt>
                <c:pt idx="7281">
                  <c:v>-3.8369304999999999E-2</c:v>
                </c:pt>
                <c:pt idx="7282">
                  <c:v>6.5247250000000003E-3</c:v>
                </c:pt>
                <c:pt idx="7283">
                  <c:v>-4.9792531000000001E-2</c:v>
                </c:pt>
                <c:pt idx="7284">
                  <c:v>4.5020870999999997E-2</c:v>
                </c:pt>
                <c:pt idx="7285">
                  <c:v>-1.5643803000000001E-2</c:v>
                </c:pt>
                <c:pt idx="7286">
                  <c:v>0.36906377200000001</c:v>
                </c:pt>
                <c:pt idx="7287">
                  <c:v>-6.7669172999999999E-2</c:v>
                </c:pt>
                <c:pt idx="7288">
                  <c:v>3.3407572000000003E-2</c:v>
                </c:pt>
                <c:pt idx="7289">
                  <c:v>0.10215982699999999</c:v>
                </c:pt>
                <c:pt idx="7290">
                  <c:v>-4.1211101999999999E-2</c:v>
                </c:pt>
                <c:pt idx="7291">
                  <c:v>0.100917431</c:v>
                </c:pt>
                <c:pt idx="7292">
                  <c:v>3.7725532999999999E-2</c:v>
                </c:pt>
                <c:pt idx="7293">
                  <c:v>0.14556962000000001</c:v>
                </c:pt>
                <c:pt idx="7294">
                  <c:v>9.1385768000000006E-2</c:v>
                </c:pt>
                <c:pt idx="7295">
                  <c:v>0.104716857</c:v>
                </c:pt>
                <c:pt idx="7296">
                  <c:v>1.4492754E-2</c:v>
                </c:pt>
                <c:pt idx="7297">
                  <c:v>1.2500000000000001E-2</c:v>
                </c:pt>
                <c:pt idx="7298">
                  <c:v>-6.3197026000000003E-2</c:v>
                </c:pt>
                <c:pt idx="7299">
                  <c:v>8.7937742999999999E-2</c:v>
                </c:pt>
                <c:pt idx="7300">
                  <c:v>-6.0060059999999998E-2</c:v>
                </c:pt>
                <c:pt idx="7301">
                  <c:v>-4.2568543E-2</c:v>
                </c:pt>
                <c:pt idx="7302">
                  <c:v>-1.4120667999999999E-2</c:v>
                </c:pt>
                <c:pt idx="7303">
                  <c:v>-2.1220158999999999E-2</c:v>
                </c:pt>
                <c:pt idx="7304">
                  <c:v>1.1933174E-2</c:v>
                </c:pt>
                <c:pt idx="7305">
                  <c:v>1.7797018000000001E-2</c:v>
                </c:pt>
                <c:pt idx="7306">
                  <c:v>8.7708462000000001E-2</c:v>
                </c:pt>
                <c:pt idx="7307">
                  <c:v>3.8799207000000002E-2</c:v>
                </c:pt>
                <c:pt idx="7308">
                  <c:v>-3.1805425999999998E-2</c:v>
                </c:pt>
                <c:pt idx="7309">
                  <c:v>-4.7058823999999999E-2</c:v>
                </c:pt>
                <c:pt idx="7310">
                  <c:v>2.3673827000000001E-2</c:v>
                </c:pt>
                <c:pt idx="7311">
                  <c:v>3.3994334000000001E-2</c:v>
                </c:pt>
                <c:pt idx="7312">
                  <c:v>2.5293586E-2</c:v>
                </c:pt>
                <c:pt idx="7313">
                  <c:v>2.3809523999999999E-2</c:v>
                </c:pt>
                <c:pt idx="7314">
                  <c:v>0.108077361</c:v>
                </c:pt>
                <c:pt idx="7315">
                  <c:v>9.8049551999999998E-2</c:v>
                </c:pt>
                <c:pt idx="7316">
                  <c:v>-5.9874202000000001E-2</c:v>
                </c:pt>
                <c:pt idx="7317">
                  <c:v>-2.5000000000000001E-2</c:v>
                </c:pt>
                <c:pt idx="7318">
                  <c:v>3.0200075999999999E-2</c:v>
                </c:pt>
                <c:pt idx="7319">
                  <c:v>-4.3738489999999998E-2</c:v>
                </c:pt>
                <c:pt idx="7320">
                  <c:v>0</c:v>
                </c:pt>
                <c:pt idx="7321">
                  <c:v>1.6874077000000001E-2</c:v>
                </c:pt>
                <c:pt idx="7322">
                  <c:v>4.1666666999999998E-2</c:v>
                </c:pt>
                <c:pt idx="7323">
                  <c:v>6.5645510000000001E-3</c:v>
                </c:pt>
                <c:pt idx="7324">
                  <c:v>7.1672354999999993E-2</c:v>
                </c:pt>
                <c:pt idx="7325">
                  <c:v>-3.4375000000000003E-2</c:v>
                </c:pt>
                <c:pt idx="7326">
                  <c:v>-0.17146017699999999</c:v>
                </c:pt>
                <c:pt idx="7327">
                  <c:v>-1.8145662E-2</c:v>
                </c:pt>
                <c:pt idx="7328">
                  <c:v>2.2349936000000001E-2</c:v>
                </c:pt>
                <c:pt idx="7329">
                  <c:v>6.3713591999999999E-2</c:v>
                </c:pt>
                <c:pt idx="7330">
                  <c:v>2.1561924999999999E-2</c:v>
                </c:pt>
                <c:pt idx="7331">
                  <c:v>9.7742712999999995E-2</c:v>
                </c:pt>
                <c:pt idx="7332">
                  <c:v>4.1838352000000002E-2</c:v>
                </c:pt>
                <c:pt idx="7333">
                  <c:v>1.980198E-2</c:v>
                </c:pt>
                <c:pt idx="7334">
                  <c:v>-9.0686274999999997E-2</c:v>
                </c:pt>
                <c:pt idx="7335">
                  <c:v>0.24031777600000001</c:v>
                </c:pt>
                <c:pt idx="7336">
                  <c:v>1.7980636000000001E-2</c:v>
                </c:pt>
                <c:pt idx="7337">
                  <c:v>3.5263158000000003E-2</c:v>
                </c:pt>
                <c:pt idx="7338">
                  <c:v>-0.14580801900000001</c:v>
                </c:pt>
                <c:pt idx="7339">
                  <c:v>0.126888218</c:v>
                </c:pt>
                <c:pt idx="7340">
                  <c:v>0.122905028</c:v>
                </c:pt>
                <c:pt idx="7341">
                  <c:v>4.3362831999999997E-2</c:v>
                </c:pt>
                <c:pt idx="7342">
                  <c:v>-2.32504E-4</c:v>
                </c:pt>
                <c:pt idx="7343">
                  <c:v>0.16533445499999999</c:v>
                </c:pt>
                <c:pt idx="7344">
                  <c:v>-2.3738872000000001E-2</c:v>
                </c:pt>
                <c:pt idx="7345">
                  <c:v>1.6813451E-2</c:v>
                </c:pt>
                <c:pt idx="7346">
                  <c:v>5.4191362999999999E-2</c:v>
                </c:pt>
                <c:pt idx="7347">
                  <c:v>5.7931033999999999E-2</c:v>
                </c:pt>
                <c:pt idx="7348">
                  <c:v>-3.1466666999999997E-2</c:v>
                </c:pt>
                <c:pt idx="7349">
                  <c:v>-1.0958904E-2</c:v>
                </c:pt>
                <c:pt idx="7350">
                  <c:v>0.10860215099999999</c:v>
                </c:pt>
                <c:pt idx="7351">
                  <c:v>2.9593944E-2</c:v>
                </c:pt>
                <c:pt idx="7352">
                  <c:v>-1.2957745999999999E-2</c:v>
                </c:pt>
                <c:pt idx="7353">
                  <c:v>0.11228334600000001</c:v>
                </c:pt>
                <c:pt idx="7354">
                  <c:v>-5.2120141000000002E-2</c:v>
                </c:pt>
                <c:pt idx="7355">
                  <c:v>4.3237250999999997E-2</c:v>
                </c:pt>
                <c:pt idx="7356">
                  <c:v>2.5272330999999999E-2</c:v>
                </c:pt>
                <c:pt idx="7357">
                  <c:v>7.5639019000000002E-2</c:v>
                </c:pt>
                <c:pt idx="7358">
                  <c:v>-2.7941176000000002E-2</c:v>
                </c:pt>
                <c:pt idx="7359">
                  <c:v>9.0682196000000007E-2</c:v>
                </c:pt>
                <c:pt idx="7360">
                  <c:v>5.3154710000000001E-2</c:v>
                </c:pt>
                <c:pt idx="7361">
                  <c:v>-1.547492E-2</c:v>
                </c:pt>
                <c:pt idx="7362">
                  <c:v>3.2683847000000002E-2</c:v>
                </c:pt>
                <c:pt idx="7363">
                  <c:v>6.7695371000000004E-2</c:v>
                </c:pt>
                <c:pt idx="7364">
                  <c:v>-3.6904762000000001E-2</c:v>
                </c:pt>
                <c:pt idx="7365">
                  <c:v>-7.9110011999999993E-2</c:v>
                </c:pt>
                <c:pt idx="7366">
                  <c:v>0.35363457799999998</c:v>
                </c:pt>
                <c:pt idx="7367">
                  <c:v>0.41461267600000001</c:v>
                </c:pt>
                <c:pt idx="7368">
                  <c:v>1.2734990999999999E-2</c:v>
                </c:pt>
                <c:pt idx="7369">
                  <c:v>2.1062708999999999E-2</c:v>
                </c:pt>
                <c:pt idx="7370">
                  <c:v>2.1547502E-2</c:v>
                </c:pt>
                <c:pt idx="7371">
                  <c:v>1.6123933E-2</c:v>
                </c:pt>
                <c:pt idx="7372">
                  <c:v>0.141649049</c:v>
                </c:pt>
                <c:pt idx="7373">
                  <c:v>4.6959199E-2</c:v>
                </c:pt>
                <c:pt idx="7374">
                  <c:v>-0.16611295700000001</c:v>
                </c:pt>
                <c:pt idx="7375">
                  <c:v>-0.13578394599999999</c:v>
                </c:pt>
                <c:pt idx="7376">
                  <c:v>7.1947195000000005E-2</c:v>
                </c:pt>
                <c:pt idx="7377">
                  <c:v>-2.8490030000000001E-3</c:v>
                </c:pt>
                <c:pt idx="7378">
                  <c:v>-4.4444444E-2</c:v>
                </c:pt>
                <c:pt idx="7379">
                  <c:v>-2.1713441999999999E-2</c:v>
                </c:pt>
                <c:pt idx="7380">
                  <c:v>-7.3232323000000002E-2</c:v>
                </c:pt>
                <c:pt idx="7381">
                  <c:v>0.11251981</c:v>
                </c:pt>
                <c:pt idx="7382">
                  <c:v>1.2477718E-2</c:v>
                </c:pt>
                <c:pt idx="7383">
                  <c:v>9.3295638E-2</c:v>
                </c:pt>
                <c:pt idx="7384">
                  <c:v>-7.2097378000000004E-2</c:v>
                </c:pt>
                <c:pt idx="7385">
                  <c:v>3.1733115999999999E-2</c:v>
                </c:pt>
                <c:pt idx="7386">
                  <c:v>-9.5522390000000006E-3</c:v>
                </c:pt>
                <c:pt idx="7387">
                  <c:v>8.7378641000000007E-2</c:v>
                </c:pt>
                <c:pt idx="7388">
                  <c:v>-2.2298456000000001E-2</c:v>
                </c:pt>
                <c:pt idx="7389">
                  <c:v>7.7441076999999997E-2</c:v>
                </c:pt>
                <c:pt idx="7390">
                  <c:v>-2.0568817E-2</c:v>
                </c:pt>
                <c:pt idx="7391">
                  <c:v>7.3479729999999993E-2</c:v>
                </c:pt>
                <c:pt idx="7392">
                  <c:v>9.2830188999999994E-2</c:v>
                </c:pt>
                <c:pt idx="7393">
                  <c:v>4.4715446999999998E-2</c:v>
                </c:pt>
                <c:pt idx="7394">
                  <c:v>-2.807571E-2</c:v>
                </c:pt>
                <c:pt idx="7395">
                  <c:v>1.0148605E-2</c:v>
                </c:pt>
                <c:pt idx="7396">
                  <c:v>3.4700315000000002E-2</c:v>
                </c:pt>
                <c:pt idx="7397">
                  <c:v>-1.4328357999999999E-2</c:v>
                </c:pt>
                <c:pt idx="7398">
                  <c:v>0.14866760200000001</c:v>
                </c:pt>
                <c:pt idx="7399">
                  <c:v>3.889886E-3</c:v>
                </c:pt>
                <c:pt idx="7400">
                  <c:v>2.756573E-3</c:v>
                </c:pt>
                <c:pt idx="7401">
                  <c:v>9.3314762999999995E-2</c:v>
                </c:pt>
                <c:pt idx="7402">
                  <c:v>-0.402603037</c:v>
                </c:pt>
                <c:pt idx="7403">
                  <c:v>-6.4705880000000002E-3</c:v>
                </c:pt>
                <c:pt idx="7404">
                  <c:v>-0.132963989</c:v>
                </c:pt>
                <c:pt idx="7405">
                  <c:v>-1.4827018000000001E-2</c:v>
                </c:pt>
                <c:pt idx="7406">
                  <c:v>1.4282919E-2</c:v>
                </c:pt>
                <c:pt idx="7407">
                  <c:v>1.0054138000000001E-2</c:v>
                </c:pt>
                <c:pt idx="7408">
                  <c:v>-0.27109974399999998</c:v>
                </c:pt>
                <c:pt idx="7409">
                  <c:v>5.8796080000000001E-2</c:v>
                </c:pt>
                <c:pt idx="7410">
                  <c:v>0.140939597</c:v>
                </c:pt>
                <c:pt idx="7411">
                  <c:v>-4.9832027000000001E-2</c:v>
                </c:pt>
                <c:pt idx="7412">
                  <c:v>-2.6284348999999999E-2</c:v>
                </c:pt>
                <c:pt idx="7413">
                  <c:v>6.4243996999999997E-2</c:v>
                </c:pt>
                <c:pt idx="7414">
                  <c:v>-3.9650145999999997E-2</c:v>
                </c:pt>
                <c:pt idx="7415">
                  <c:v>-1.098901E-3</c:v>
                </c:pt>
                <c:pt idx="7416">
                  <c:v>0.14290250900000001</c:v>
                </c:pt>
                <c:pt idx="7417">
                  <c:v>0.246443089</c:v>
                </c:pt>
                <c:pt idx="7418">
                  <c:v>0</c:v>
                </c:pt>
                <c:pt idx="7419">
                  <c:v>4.8406863000000001E-2</c:v>
                </c:pt>
                <c:pt idx="7420">
                  <c:v>0.24199999999999999</c:v>
                </c:pt>
                <c:pt idx="7421">
                  <c:v>-5.5632800000000003E-4</c:v>
                </c:pt>
                <c:pt idx="7422">
                  <c:v>-3.375121E-3</c:v>
                </c:pt>
                <c:pt idx="7423">
                  <c:v>-3.7235229000000002E-2</c:v>
                </c:pt>
                <c:pt idx="7424">
                  <c:v>-0.22570532900000001</c:v>
                </c:pt>
                <c:pt idx="7425">
                  <c:v>0.24485981300000001</c:v>
                </c:pt>
                <c:pt idx="7426">
                  <c:v>5.3888419E-2</c:v>
                </c:pt>
                <c:pt idx="7427">
                  <c:v>7.7902394999999999E-2</c:v>
                </c:pt>
                <c:pt idx="7428">
                  <c:v>-4.0540540999999999E-2</c:v>
                </c:pt>
                <c:pt idx="7429">
                  <c:v>0.134065934</c:v>
                </c:pt>
                <c:pt idx="7430">
                  <c:v>-1.9774011000000001E-2</c:v>
                </c:pt>
                <c:pt idx="7431">
                  <c:v>8.0645161000000007E-2</c:v>
                </c:pt>
                <c:pt idx="7432">
                  <c:v>1.4694799999999999E-2</c:v>
                </c:pt>
                <c:pt idx="7433">
                  <c:v>9.2024540000000005E-3</c:v>
                </c:pt>
                <c:pt idx="7434">
                  <c:v>3.8324420999999997E-2</c:v>
                </c:pt>
                <c:pt idx="7435">
                  <c:v>0.228120516</c:v>
                </c:pt>
                <c:pt idx="7436">
                  <c:v>-5.8333333000000001E-2</c:v>
                </c:pt>
                <c:pt idx="7437">
                  <c:v>-3.3333333E-2</c:v>
                </c:pt>
                <c:pt idx="7438">
                  <c:v>2.0749665E-2</c:v>
                </c:pt>
                <c:pt idx="7439">
                  <c:v>3.1343283999999999E-2</c:v>
                </c:pt>
                <c:pt idx="7440">
                  <c:v>0.14607645899999999</c:v>
                </c:pt>
                <c:pt idx="7441">
                  <c:v>4.6815460000000003E-2</c:v>
                </c:pt>
                <c:pt idx="7442">
                  <c:v>-4.5433894000000002E-2</c:v>
                </c:pt>
                <c:pt idx="7443">
                  <c:v>2.2807017999999998E-2</c:v>
                </c:pt>
                <c:pt idx="7444">
                  <c:v>-4.8865619999999997E-3</c:v>
                </c:pt>
                <c:pt idx="7445">
                  <c:v>3.8306451999999998E-2</c:v>
                </c:pt>
                <c:pt idx="7446">
                  <c:v>6.2336058999999999E-2</c:v>
                </c:pt>
                <c:pt idx="7447">
                  <c:v>0.16265060200000001</c:v>
                </c:pt>
                <c:pt idx="7448">
                  <c:v>5.6916426999999999E-2</c:v>
                </c:pt>
                <c:pt idx="7449">
                  <c:v>0.21900220100000001</c:v>
                </c:pt>
                <c:pt idx="7450">
                  <c:v>-8.8709677000000001E-2</c:v>
                </c:pt>
                <c:pt idx="7451">
                  <c:v>0.31869436200000001</c:v>
                </c:pt>
                <c:pt idx="7452">
                  <c:v>0.115210356</c:v>
                </c:pt>
                <c:pt idx="7453">
                  <c:v>4.3433884999999998E-2</c:v>
                </c:pt>
                <c:pt idx="7454">
                  <c:v>0.104910714</c:v>
                </c:pt>
                <c:pt idx="7455">
                  <c:v>4.5230263E-2</c:v>
                </c:pt>
                <c:pt idx="7456">
                  <c:v>0.144927536</c:v>
                </c:pt>
                <c:pt idx="7457">
                  <c:v>6.4295485999999999E-2</c:v>
                </c:pt>
                <c:pt idx="7458">
                  <c:v>-0.05</c:v>
                </c:pt>
                <c:pt idx="7459">
                  <c:v>0.13830361999999999</c:v>
                </c:pt>
                <c:pt idx="7460">
                  <c:v>7.2335024999999997E-2</c:v>
                </c:pt>
                <c:pt idx="7461">
                  <c:v>0.22333333299999999</c:v>
                </c:pt>
                <c:pt idx="7462">
                  <c:v>0.25061064999999999</c:v>
                </c:pt>
                <c:pt idx="7463">
                  <c:v>-7.8125E-2</c:v>
                </c:pt>
                <c:pt idx="7464">
                  <c:v>-6.8141904000000003E-2</c:v>
                </c:pt>
                <c:pt idx="7465">
                  <c:v>0.213776722</c:v>
                </c:pt>
                <c:pt idx="7466">
                  <c:v>1.0355029999999999E-2</c:v>
                </c:pt>
                <c:pt idx="7467">
                  <c:v>6.0101375999999998E-2</c:v>
                </c:pt>
                <c:pt idx="7468">
                  <c:v>8.3595071000000007E-2</c:v>
                </c:pt>
                <c:pt idx="7469">
                  <c:v>-0.14148148099999999</c:v>
                </c:pt>
                <c:pt idx="7470">
                  <c:v>-5.2999999999999999E-2</c:v>
                </c:pt>
                <c:pt idx="7471">
                  <c:v>0.197333333</c:v>
                </c:pt>
                <c:pt idx="7472">
                  <c:v>6.8435754000000001E-2</c:v>
                </c:pt>
                <c:pt idx="7473">
                  <c:v>9.3907211000000004E-2</c:v>
                </c:pt>
                <c:pt idx="7474">
                  <c:v>6.25E-2</c:v>
                </c:pt>
                <c:pt idx="7475">
                  <c:v>-1.4011078999999999E-2</c:v>
                </c:pt>
                <c:pt idx="7476">
                  <c:v>4.8442907E-2</c:v>
                </c:pt>
                <c:pt idx="7477">
                  <c:v>0.12787828900000001</c:v>
                </c:pt>
                <c:pt idx="7478">
                  <c:v>-0.10824175799999999</c:v>
                </c:pt>
                <c:pt idx="7479">
                  <c:v>2.3529412E-2</c:v>
                </c:pt>
                <c:pt idx="7480">
                  <c:v>7.5555555999999996E-2</c:v>
                </c:pt>
                <c:pt idx="7481">
                  <c:v>0.27333333300000001</c:v>
                </c:pt>
                <c:pt idx="7482">
                  <c:v>-0.131287298</c:v>
                </c:pt>
                <c:pt idx="7483">
                  <c:v>1.1312216999999999E-2</c:v>
                </c:pt>
                <c:pt idx="7484">
                  <c:v>5.7915060000000001E-3</c:v>
                </c:pt>
                <c:pt idx="7485">
                  <c:v>6.612411E-2</c:v>
                </c:pt>
                <c:pt idx="7486">
                  <c:v>8.3449240000000001E-3</c:v>
                </c:pt>
                <c:pt idx="7487">
                  <c:v>0.207506471</c:v>
                </c:pt>
                <c:pt idx="7488">
                  <c:v>-0.131440589</c:v>
                </c:pt>
                <c:pt idx="7489">
                  <c:v>-0.20754717</c:v>
                </c:pt>
                <c:pt idx="7490">
                  <c:v>-5.489774E-2</c:v>
                </c:pt>
                <c:pt idx="7491">
                  <c:v>0.21653143999999999</c:v>
                </c:pt>
                <c:pt idx="7492">
                  <c:v>-1.5662651E-2</c:v>
                </c:pt>
                <c:pt idx="7493">
                  <c:v>0.157772622</c:v>
                </c:pt>
                <c:pt idx="7494">
                  <c:v>-4.6511629999999998E-3</c:v>
                </c:pt>
                <c:pt idx="7495">
                  <c:v>0.143939394</c:v>
                </c:pt>
                <c:pt idx="7496">
                  <c:v>-3.8649705999999999E-2</c:v>
                </c:pt>
                <c:pt idx="7497">
                  <c:v>-3.3911671999999997E-2</c:v>
                </c:pt>
                <c:pt idx="7498">
                  <c:v>4.3668120000000003E-3</c:v>
                </c:pt>
                <c:pt idx="7499">
                  <c:v>-1.1702127999999999E-2</c:v>
                </c:pt>
                <c:pt idx="7500">
                  <c:v>-7.4766355000000007E-2</c:v>
                </c:pt>
                <c:pt idx="7501">
                  <c:v>8.4313725000000006E-2</c:v>
                </c:pt>
                <c:pt idx="7502">
                  <c:v>7.5829384E-2</c:v>
                </c:pt>
                <c:pt idx="7503">
                  <c:v>5.8489304999999998E-2</c:v>
                </c:pt>
                <c:pt idx="7504">
                  <c:v>3.2884097000000001E-2</c:v>
                </c:pt>
                <c:pt idx="7505">
                  <c:v>0.10976532899999999</c:v>
                </c:pt>
                <c:pt idx="7506">
                  <c:v>-3.9727127000000001E-2</c:v>
                </c:pt>
                <c:pt idx="7507">
                  <c:v>-2.5897587E-2</c:v>
                </c:pt>
                <c:pt idx="7508">
                  <c:v>0.30857142900000001</c:v>
                </c:pt>
                <c:pt idx="7509">
                  <c:v>4.0000000000000001E-3</c:v>
                </c:pt>
                <c:pt idx="7510">
                  <c:v>-1.2679162000000001E-2</c:v>
                </c:pt>
                <c:pt idx="7511">
                  <c:v>3.9840639999999998E-3</c:v>
                </c:pt>
                <c:pt idx="7512">
                  <c:v>-7.6708510000000002E-3</c:v>
                </c:pt>
                <c:pt idx="7513">
                  <c:v>1.2982196E-2</c:v>
                </c:pt>
                <c:pt idx="7514">
                  <c:v>-1.7777778000000001E-2</c:v>
                </c:pt>
                <c:pt idx="7515">
                  <c:v>-2.5028440999999998E-2</c:v>
                </c:pt>
                <c:pt idx="7516">
                  <c:v>3.0038760000000001E-2</c:v>
                </c:pt>
                <c:pt idx="7517">
                  <c:v>-4.2768274000000002E-2</c:v>
                </c:pt>
                <c:pt idx="7518">
                  <c:v>4.8471823999999997E-2</c:v>
                </c:pt>
                <c:pt idx="7519">
                  <c:v>7.7975375999999999E-2</c:v>
                </c:pt>
                <c:pt idx="7520">
                  <c:v>3.6249999999999998E-2</c:v>
                </c:pt>
                <c:pt idx="7521">
                  <c:v>-9.8293514999999998E-2</c:v>
                </c:pt>
                <c:pt idx="7522">
                  <c:v>-4.2094092999999999E-2</c:v>
                </c:pt>
                <c:pt idx="7523">
                  <c:v>0.143292683</c:v>
                </c:pt>
                <c:pt idx="7524">
                  <c:v>6.2961140999999998E-2</c:v>
                </c:pt>
                <c:pt idx="7525">
                  <c:v>-2.8021015999999999E-2</c:v>
                </c:pt>
                <c:pt idx="7526">
                  <c:v>-1.1498382999999999E-2</c:v>
                </c:pt>
                <c:pt idx="7527">
                  <c:v>-4.8348109999999996E-3</c:v>
                </c:pt>
                <c:pt idx="7528">
                  <c:v>9.5570216999999999E-2</c:v>
                </c:pt>
                <c:pt idx="7529">
                  <c:v>7.5566749999999997E-3</c:v>
                </c:pt>
                <c:pt idx="7530">
                  <c:v>5.0236622000000002E-2</c:v>
                </c:pt>
                <c:pt idx="7531">
                  <c:v>9.2134831E-2</c:v>
                </c:pt>
                <c:pt idx="7532">
                  <c:v>8.2677164999999997E-2</c:v>
                </c:pt>
                <c:pt idx="7533">
                  <c:v>7.6796376E-2</c:v>
                </c:pt>
                <c:pt idx="7534">
                  <c:v>0.15883433999999999</c:v>
                </c:pt>
                <c:pt idx="7535">
                  <c:v>7.6923077000000006E-2</c:v>
                </c:pt>
                <c:pt idx="7536">
                  <c:v>7.4012243000000005E-2</c:v>
                </c:pt>
                <c:pt idx="7537">
                  <c:v>4.7684865E-2</c:v>
                </c:pt>
                <c:pt idx="7538">
                  <c:v>4.5936395999999997E-2</c:v>
                </c:pt>
                <c:pt idx="7539">
                  <c:v>-0.22766122799999999</c:v>
                </c:pt>
                <c:pt idx="7540">
                  <c:v>-5.3755523E-2</c:v>
                </c:pt>
                <c:pt idx="7541">
                  <c:v>1.3623188E-2</c:v>
                </c:pt>
                <c:pt idx="7542">
                  <c:v>-3.2354492999999998E-2</c:v>
                </c:pt>
                <c:pt idx="7543">
                  <c:v>8.1461514999999998E-2</c:v>
                </c:pt>
                <c:pt idx="7544">
                  <c:v>4.5360825E-2</c:v>
                </c:pt>
                <c:pt idx="7545">
                  <c:v>-1.2816353000000001E-2</c:v>
                </c:pt>
                <c:pt idx="7546">
                  <c:v>7.4305555999999995E-2</c:v>
                </c:pt>
                <c:pt idx="7547">
                  <c:v>-6.2015503999999999E-2</c:v>
                </c:pt>
                <c:pt idx="7548">
                  <c:v>2.7083333000000001E-2</c:v>
                </c:pt>
                <c:pt idx="7549">
                  <c:v>6.3809822000000002E-2</c:v>
                </c:pt>
                <c:pt idx="7550">
                  <c:v>-0.20748151400000001</c:v>
                </c:pt>
                <c:pt idx="7551">
                  <c:v>-6.2500000000000003E-3</c:v>
                </c:pt>
                <c:pt idx="7552">
                  <c:v>-3.3064858000000003E-2</c:v>
                </c:pt>
                <c:pt idx="7553">
                  <c:v>7.2711471999999999E-2</c:v>
                </c:pt>
                <c:pt idx="7554">
                  <c:v>4.2181070000000001E-2</c:v>
                </c:pt>
                <c:pt idx="7555">
                  <c:v>8.1349205999999993E-2</c:v>
                </c:pt>
                <c:pt idx="7556">
                  <c:v>0.31155778899999997</c:v>
                </c:pt>
                <c:pt idx="7557">
                  <c:v>1.0086028E-2</c:v>
                </c:pt>
                <c:pt idx="7558">
                  <c:v>3.9912387000000001E-2</c:v>
                </c:pt>
                <c:pt idx="7559">
                  <c:v>-8.4465660000000008E-3</c:v>
                </c:pt>
                <c:pt idx="7560">
                  <c:v>2.8901729999999998E-3</c:v>
                </c:pt>
                <c:pt idx="7561">
                  <c:v>0.249146758</c:v>
                </c:pt>
                <c:pt idx="7562">
                  <c:v>1.3048636000000001E-2</c:v>
                </c:pt>
                <c:pt idx="7563">
                  <c:v>-8.8484848000000005E-2</c:v>
                </c:pt>
                <c:pt idx="7564">
                  <c:v>1.9252548000000001E-2</c:v>
                </c:pt>
                <c:pt idx="7565">
                  <c:v>-0.45714285700000001</c:v>
                </c:pt>
                <c:pt idx="7566">
                  <c:v>0.21230158700000001</c:v>
                </c:pt>
                <c:pt idx="7567">
                  <c:v>-1.1156187E-2</c:v>
                </c:pt>
                <c:pt idx="7568">
                  <c:v>0.10576465</c:v>
                </c:pt>
                <c:pt idx="7569">
                  <c:v>7.85E-2</c:v>
                </c:pt>
                <c:pt idx="7570">
                  <c:v>4.9582173E-2</c:v>
                </c:pt>
                <c:pt idx="7571">
                  <c:v>7.8164216999999994E-2</c:v>
                </c:pt>
                <c:pt idx="7572">
                  <c:v>4.8600883999999997E-2</c:v>
                </c:pt>
                <c:pt idx="7573">
                  <c:v>8.2568806999999994E-2</c:v>
                </c:pt>
                <c:pt idx="7574">
                  <c:v>0</c:v>
                </c:pt>
                <c:pt idx="7575">
                  <c:v>4.5325778999999997E-2</c:v>
                </c:pt>
                <c:pt idx="7576">
                  <c:v>-5.2201258E-2</c:v>
                </c:pt>
                <c:pt idx="7577">
                  <c:v>-3.198032E-3</c:v>
                </c:pt>
                <c:pt idx="7578">
                  <c:v>1.173913E-2</c:v>
                </c:pt>
                <c:pt idx="7579">
                  <c:v>2.4193547999999999E-2</c:v>
                </c:pt>
                <c:pt idx="7580">
                  <c:v>6.7500000000000004E-2</c:v>
                </c:pt>
                <c:pt idx="7581">
                  <c:v>1.0117146E-2</c:v>
                </c:pt>
                <c:pt idx="7582">
                  <c:v>-5.4716980999999998E-2</c:v>
                </c:pt>
                <c:pt idx="7583">
                  <c:v>0.20979550599999999</c:v>
                </c:pt>
                <c:pt idx="7584">
                  <c:v>-0.118343195</c:v>
                </c:pt>
                <c:pt idx="7585">
                  <c:v>0.11293260500000001</c:v>
                </c:pt>
                <c:pt idx="7586">
                  <c:v>8.0679405999999995E-2</c:v>
                </c:pt>
                <c:pt idx="7587">
                  <c:v>-7.1461502999999996E-2</c:v>
                </c:pt>
                <c:pt idx="7588">
                  <c:v>-0.130434783</c:v>
                </c:pt>
                <c:pt idx="7589">
                  <c:v>-3.7079953999999998E-2</c:v>
                </c:pt>
                <c:pt idx="7590">
                  <c:v>5.3779069999999998E-2</c:v>
                </c:pt>
                <c:pt idx="7591">
                  <c:v>0.26988335099999999</c:v>
                </c:pt>
                <c:pt idx="7592">
                  <c:v>4.7216890999999997E-2</c:v>
                </c:pt>
                <c:pt idx="7593">
                  <c:v>1.9401778000000001E-2</c:v>
                </c:pt>
                <c:pt idx="7594">
                  <c:v>-4.1121495000000001E-2</c:v>
                </c:pt>
                <c:pt idx="7595">
                  <c:v>-4.3062200000000004E-3</c:v>
                </c:pt>
                <c:pt idx="7596">
                  <c:v>-1.7435896999999999E-2</c:v>
                </c:pt>
                <c:pt idx="7597">
                  <c:v>4.4437538999999998E-2</c:v>
                </c:pt>
                <c:pt idx="7598">
                  <c:v>-0.147663551</c:v>
                </c:pt>
                <c:pt idx="7599">
                  <c:v>1.5384615000000001E-2</c:v>
                </c:pt>
                <c:pt idx="7600">
                  <c:v>-2.3845007000000001E-2</c:v>
                </c:pt>
                <c:pt idx="7601">
                  <c:v>-0.110964333</c:v>
                </c:pt>
                <c:pt idx="7602">
                  <c:v>9.6062992E-2</c:v>
                </c:pt>
                <c:pt idx="7603">
                  <c:v>-1.7801753E-2</c:v>
                </c:pt>
                <c:pt idx="7604">
                  <c:v>2.2015656000000002E-2</c:v>
                </c:pt>
                <c:pt idx="7605">
                  <c:v>-8.0706179000000003E-2</c:v>
                </c:pt>
                <c:pt idx="7606">
                  <c:v>0.17</c:v>
                </c:pt>
                <c:pt idx="7607">
                  <c:v>3.1971579999999999E-3</c:v>
                </c:pt>
                <c:pt idx="7608">
                  <c:v>-2.9085873000000002E-2</c:v>
                </c:pt>
                <c:pt idx="7609">
                  <c:v>5.1206783999999998E-2</c:v>
                </c:pt>
                <c:pt idx="7610">
                  <c:v>-6.1274509999999999E-3</c:v>
                </c:pt>
                <c:pt idx="7611">
                  <c:v>6.6666670000000003E-3</c:v>
                </c:pt>
                <c:pt idx="7612">
                  <c:v>0.15374881400000001</c:v>
                </c:pt>
                <c:pt idx="7613">
                  <c:v>8.3437630000000006E-3</c:v>
                </c:pt>
                <c:pt idx="7614">
                  <c:v>-6.8267067000000001E-2</c:v>
                </c:pt>
                <c:pt idx="7615">
                  <c:v>1.5384615000000001E-2</c:v>
                </c:pt>
                <c:pt idx="7616">
                  <c:v>8.5342020000000005E-2</c:v>
                </c:pt>
                <c:pt idx="7617">
                  <c:v>0.106815464</c:v>
                </c:pt>
                <c:pt idx="7618">
                  <c:v>0.109776079</c:v>
                </c:pt>
                <c:pt idx="7619">
                  <c:v>3.6063570000000003E-2</c:v>
                </c:pt>
                <c:pt idx="7620">
                  <c:v>6.9941715000000002E-2</c:v>
                </c:pt>
                <c:pt idx="7621">
                  <c:v>1.1183597E-2</c:v>
                </c:pt>
                <c:pt idx="7622">
                  <c:v>3.5595106000000001E-2</c:v>
                </c:pt>
                <c:pt idx="7623">
                  <c:v>0.106543624</c:v>
                </c:pt>
                <c:pt idx="7624">
                  <c:v>-7.9012345999999997E-2</c:v>
                </c:pt>
                <c:pt idx="7625">
                  <c:v>0.107722258</c:v>
                </c:pt>
                <c:pt idx="7626">
                  <c:v>0.114119923</c:v>
                </c:pt>
                <c:pt idx="7627">
                  <c:v>-1.715266E-3</c:v>
                </c:pt>
                <c:pt idx="7628">
                  <c:v>0.10774410800000001</c:v>
                </c:pt>
                <c:pt idx="7629">
                  <c:v>3.2244898000000001E-2</c:v>
                </c:pt>
                <c:pt idx="7630">
                  <c:v>-7.2992700999999993E-2</c:v>
                </c:pt>
                <c:pt idx="7631">
                  <c:v>0.17892644099999999</c:v>
                </c:pt>
                <c:pt idx="7632">
                  <c:v>-7.4074074000000004E-2</c:v>
                </c:pt>
                <c:pt idx="7633">
                  <c:v>2.4663676999999998E-2</c:v>
                </c:pt>
                <c:pt idx="7634">
                  <c:v>2.6172300999999999E-2</c:v>
                </c:pt>
                <c:pt idx="7635">
                  <c:v>1.1481684000000001E-2</c:v>
                </c:pt>
                <c:pt idx="7636">
                  <c:v>4.7447446999999997E-2</c:v>
                </c:pt>
                <c:pt idx="7637">
                  <c:v>2.3790642000000001E-2</c:v>
                </c:pt>
                <c:pt idx="7638">
                  <c:v>6.5264679999999997E-3</c:v>
                </c:pt>
                <c:pt idx="7639">
                  <c:v>5.1334702000000003E-2</c:v>
                </c:pt>
                <c:pt idx="7640">
                  <c:v>-7.0175439999999997E-3</c:v>
                </c:pt>
                <c:pt idx="7641">
                  <c:v>0.26390403499999998</c:v>
                </c:pt>
                <c:pt idx="7642">
                  <c:v>-1.2815039999999999E-3</c:v>
                </c:pt>
                <c:pt idx="7643">
                  <c:v>2.3866349999999998E-3</c:v>
                </c:pt>
                <c:pt idx="7644">
                  <c:v>-0.111801242</c:v>
                </c:pt>
                <c:pt idx="7645">
                  <c:v>-4.3346773999999998E-2</c:v>
                </c:pt>
                <c:pt idx="7646">
                  <c:v>-2.5966850999999999E-2</c:v>
                </c:pt>
                <c:pt idx="7647">
                  <c:v>0.11818181799999999</c:v>
                </c:pt>
                <c:pt idx="7648">
                  <c:v>-1.19976E-3</c:v>
                </c:pt>
                <c:pt idx="7649">
                  <c:v>-4.3311613999999998E-2</c:v>
                </c:pt>
                <c:pt idx="7650">
                  <c:v>-8.1232493000000003E-2</c:v>
                </c:pt>
                <c:pt idx="7651">
                  <c:v>5.2441229999999998E-2</c:v>
                </c:pt>
                <c:pt idx="7652">
                  <c:v>-1.8909411000000001E-2</c:v>
                </c:pt>
                <c:pt idx="7653">
                  <c:v>8.4829720999999997E-2</c:v>
                </c:pt>
                <c:pt idx="7654">
                  <c:v>3.9215689999999997E-3</c:v>
                </c:pt>
                <c:pt idx="7655">
                  <c:v>0.12962963</c:v>
                </c:pt>
                <c:pt idx="7656">
                  <c:v>1.8141429000000001E-2</c:v>
                </c:pt>
                <c:pt idx="7657">
                  <c:v>-0.32026627200000002</c:v>
                </c:pt>
                <c:pt idx="7658">
                  <c:v>-6.0481502999999999E-2</c:v>
                </c:pt>
                <c:pt idx="7659">
                  <c:v>3.7267081000000001E-2</c:v>
                </c:pt>
                <c:pt idx="7660">
                  <c:v>1.2376237999999999E-2</c:v>
                </c:pt>
                <c:pt idx="7661">
                  <c:v>0.16145833300000001</c:v>
                </c:pt>
                <c:pt idx="7662">
                  <c:v>1.8884120000000001E-2</c:v>
                </c:pt>
                <c:pt idx="7663">
                  <c:v>8.1027667999999997E-2</c:v>
                </c:pt>
                <c:pt idx="7664">
                  <c:v>6.6011236000000001E-2</c:v>
                </c:pt>
                <c:pt idx="7665">
                  <c:v>0.13219481299999999</c:v>
                </c:pt>
                <c:pt idx="7666">
                  <c:v>4.5945946000000001E-2</c:v>
                </c:pt>
                <c:pt idx="7667">
                  <c:v>7.0112893999999995E-2</c:v>
                </c:pt>
                <c:pt idx="7668">
                  <c:v>8.5106379999999992E-3</c:v>
                </c:pt>
                <c:pt idx="7669">
                  <c:v>0.160284649</c:v>
                </c:pt>
                <c:pt idx="7670">
                  <c:v>0.10296411900000001</c:v>
                </c:pt>
                <c:pt idx="7671">
                  <c:v>0.152857143</c:v>
                </c:pt>
                <c:pt idx="7672">
                  <c:v>-1.6511504999999999E-2</c:v>
                </c:pt>
                <c:pt idx="7673">
                  <c:v>1.9786910000000001E-2</c:v>
                </c:pt>
                <c:pt idx="7674">
                  <c:v>0.215277778</c:v>
                </c:pt>
                <c:pt idx="7675">
                  <c:v>-1.4757554000000001E-2</c:v>
                </c:pt>
                <c:pt idx="7676">
                  <c:v>0.33104709599999999</c:v>
                </c:pt>
                <c:pt idx="7677">
                  <c:v>-9.1809181000000004E-2</c:v>
                </c:pt>
                <c:pt idx="7678">
                  <c:v>0.107936508</c:v>
                </c:pt>
                <c:pt idx="7679">
                  <c:v>6.5278333999999993E-2</c:v>
                </c:pt>
                <c:pt idx="7680">
                  <c:v>-4.7244089999999997E-3</c:v>
                </c:pt>
                <c:pt idx="7681">
                  <c:v>0.15506329099999999</c:v>
                </c:pt>
                <c:pt idx="7682">
                  <c:v>1.3043480000000001E-3</c:v>
                </c:pt>
                <c:pt idx="7683">
                  <c:v>0.106398537</c:v>
                </c:pt>
                <c:pt idx="7684">
                  <c:v>-4.0100250000000004E-3</c:v>
                </c:pt>
                <c:pt idx="7685">
                  <c:v>1.578947E-3</c:v>
                </c:pt>
                <c:pt idx="7686">
                  <c:v>6.5278333999999993E-2</c:v>
                </c:pt>
                <c:pt idx="7687">
                  <c:v>-7.0370370000000002E-2</c:v>
                </c:pt>
                <c:pt idx="7688">
                  <c:v>7.3732720000000002E-3</c:v>
                </c:pt>
                <c:pt idx="7689">
                  <c:v>-9.0034150000000007E-3</c:v>
                </c:pt>
                <c:pt idx="7690">
                  <c:v>1.2628866000000001E-2</c:v>
                </c:pt>
                <c:pt idx="7691">
                  <c:v>-1.3333332999999999E-2</c:v>
                </c:pt>
                <c:pt idx="7692">
                  <c:v>1.3358778999999999E-2</c:v>
                </c:pt>
                <c:pt idx="7693">
                  <c:v>0.04</c:v>
                </c:pt>
                <c:pt idx="7694">
                  <c:v>-3.5121328E-2</c:v>
                </c:pt>
                <c:pt idx="7695">
                  <c:v>-4.9842049999999999E-2</c:v>
                </c:pt>
                <c:pt idx="7696">
                  <c:v>-0.30853563000000001</c:v>
                </c:pt>
                <c:pt idx="7697">
                  <c:v>0.12248714400000001</c:v>
                </c:pt>
                <c:pt idx="7698">
                  <c:v>5.1006711000000003E-2</c:v>
                </c:pt>
                <c:pt idx="7699">
                  <c:v>5.2836879000000003E-2</c:v>
                </c:pt>
                <c:pt idx="7700">
                  <c:v>0</c:v>
                </c:pt>
                <c:pt idx="7701">
                  <c:v>2.3600809E-2</c:v>
                </c:pt>
                <c:pt idx="7702">
                  <c:v>0.127003326</c:v>
                </c:pt>
                <c:pt idx="7703">
                  <c:v>9.5105673000000002E-2</c:v>
                </c:pt>
                <c:pt idx="7704">
                  <c:v>-3.0927835000000001E-2</c:v>
                </c:pt>
                <c:pt idx="7705">
                  <c:v>-0.25757575799999999</c:v>
                </c:pt>
                <c:pt idx="7706">
                  <c:v>0.20516605199999999</c:v>
                </c:pt>
                <c:pt idx="7707">
                  <c:v>3.5015447999999998E-2</c:v>
                </c:pt>
                <c:pt idx="7708">
                  <c:v>1.6283525E-2</c:v>
                </c:pt>
                <c:pt idx="7709">
                  <c:v>3.9761429999999997E-3</c:v>
                </c:pt>
                <c:pt idx="7710">
                  <c:v>0.11462963</c:v>
                </c:pt>
                <c:pt idx="7711">
                  <c:v>-6.2617399999999996E-4</c:v>
                </c:pt>
                <c:pt idx="7712">
                  <c:v>0.198941799</c:v>
                </c:pt>
                <c:pt idx="7713">
                  <c:v>7.442348E-2</c:v>
                </c:pt>
                <c:pt idx="7714">
                  <c:v>-0.141585761</c:v>
                </c:pt>
                <c:pt idx="7715">
                  <c:v>7.352941E-3</c:v>
                </c:pt>
                <c:pt idx="7716">
                  <c:v>5.8910162000000002E-2</c:v>
                </c:pt>
                <c:pt idx="7717">
                  <c:v>3.5335689999999999E-3</c:v>
                </c:pt>
                <c:pt idx="7718">
                  <c:v>3.330558E-3</c:v>
                </c:pt>
                <c:pt idx="7719">
                  <c:v>0.14499999999999999</c:v>
                </c:pt>
                <c:pt idx="7720">
                  <c:v>4.3380703E-2</c:v>
                </c:pt>
                <c:pt idx="7721">
                  <c:v>-0.32154380700000001</c:v>
                </c:pt>
                <c:pt idx="7722">
                  <c:v>2.8409091000000001E-2</c:v>
                </c:pt>
                <c:pt idx="7723">
                  <c:v>0.29759999999999998</c:v>
                </c:pt>
                <c:pt idx="7724">
                  <c:v>0.25469571800000002</c:v>
                </c:pt>
                <c:pt idx="7725">
                  <c:v>0.133476857</c:v>
                </c:pt>
                <c:pt idx="7726">
                  <c:v>-6.7191283000000004E-2</c:v>
                </c:pt>
                <c:pt idx="7727">
                  <c:v>-0.13678010500000001</c:v>
                </c:pt>
                <c:pt idx="7728">
                  <c:v>9.5052807000000003E-2</c:v>
                </c:pt>
                <c:pt idx="7729">
                  <c:v>2.3489933000000001E-2</c:v>
                </c:pt>
                <c:pt idx="7730">
                  <c:v>1.8524756E-2</c:v>
                </c:pt>
                <c:pt idx="7731">
                  <c:v>0.239130435</c:v>
                </c:pt>
                <c:pt idx="7732">
                  <c:v>6.3810389999999998E-3</c:v>
                </c:pt>
                <c:pt idx="7733">
                  <c:v>-4.6922607999999998E-2</c:v>
                </c:pt>
                <c:pt idx="7734">
                  <c:v>4.3343653000000003E-2</c:v>
                </c:pt>
                <c:pt idx="7735">
                  <c:v>-4.3030031000000003E-2</c:v>
                </c:pt>
                <c:pt idx="7736">
                  <c:v>6.9906223000000003E-2</c:v>
                </c:pt>
                <c:pt idx="7737">
                  <c:v>-3.2666667000000003E-2</c:v>
                </c:pt>
                <c:pt idx="7738">
                  <c:v>2.3904381999999998E-2</c:v>
                </c:pt>
                <c:pt idx="7739">
                  <c:v>0.17304492499999999</c:v>
                </c:pt>
                <c:pt idx="7740">
                  <c:v>-7.6335880000000002E-3</c:v>
                </c:pt>
                <c:pt idx="7741">
                  <c:v>-3.2283464999999997E-2</c:v>
                </c:pt>
                <c:pt idx="7742">
                  <c:v>3.4262220000000003E-2</c:v>
                </c:pt>
                <c:pt idx="7743">
                  <c:v>-4.5454544999999999E-2</c:v>
                </c:pt>
                <c:pt idx="7744">
                  <c:v>2.8678304000000002E-2</c:v>
                </c:pt>
                <c:pt idx="7745">
                  <c:v>2.7280993999999999E-2</c:v>
                </c:pt>
                <c:pt idx="7746">
                  <c:v>-0.17721518999999999</c:v>
                </c:pt>
                <c:pt idx="7747">
                  <c:v>4.1853781E-2</c:v>
                </c:pt>
                <c:pt idx="7748">
                  <c:v>8.5805567999999999E-2</c:v>
                </c:pt>
                <c:pt idx="7749">
                  <c:v>-1.7507294999999999E-2</c:v>
                </c:pt>
                <c:pt idx="7750">
                  <c:v>6.0109290000000003E-2</c:v>
                </c:pt>
                <c:pt idx="7751">
                  <c:v>-0.20878243499999999</c:v>
                </c:pt>
                <c:pt idx="7752">
                  <c:v>0.181918412</c:v>
                </c:pt>
                <c:pt idx="7753">
                  <c:v>-5.3643725000000003E-2</c:v>
                </c:pt>
                <c:pt idx="7754">
                  <c:v>0.33723196900000002</c:v>
                </c:pt>
                <c:pt idx="7755">
                  <c:v>-2.5882353E-2</c:v>
                </c:pt>
                <c:pt idx="7756">
                  <c:v>9.0497737999999994E-2</c:v>
                </c:pt>
                <c:pt idx="7757">
                  <c:v>8.9887640000000005E-2</c:v>
                </c:pt>
                <c:pt idx="7758">
                  <c:v>5.2253428999999997E-2</c:v>
                </c:pt>
                <c:pt idx="7759">
                  <c:v>3.0778700999999999E-2</c:v>
                </c:pt>
                <c:pt idx="7760">
                  <c:v>-3.3437827000000003E-2</c:v>
                </c:pt>
                <c:pt idx="7761">
                  <c:v>-0.147230321</c:v>
                </c:pt>
                <c:pt idx="7762">
                  <c:v>-8.4065719999999993E-3</c:v>
                </c:pt>
                <c:pt idx="7763">
                  <c:v>0.16942347799999999</c:v>
                </c:pt>
                <c:pt idx="7764">
                  <c:v>-1.5770424000000002E-2</c:v>
                </c:pt>
                <c:pt idx="7765">
                  <c:v>-1.6615385E-2</c:v>
                </c:pt>
                <c:pt idx="7766">
                  <c:v>0.20261437900000001</c:v>
                </c:pt>
                <c:pt idx="7767">
                  <c:v>-7.3653199000000003E-2</c:v>
                </c:pt>
                <c:pt idx="7768">
                  <c:v>-8.0666149999999992E-3</c:v>
                </c:pt>
                <c:pt idx="7769">
                  <c:v>2.8680687999999999E-2</c:v>
                </c:pt>
                <c:pt idx="7770">
                  <c:v>0.117387467</c:v>
                </c:pt>
                <c:pt idx="7771">
                  <c:v>-2.0634921000000001E-2</c:v>
                </c:pt>
                <c:pt idx="7772">
                  <c:v>-5.1964919999999996E-3</c:v>
                </c:pt>
                <c:pt idx="7773">
                  <c:v>8.0000000000000002E-3</c:v>
                </c:pt>
                <c:pt idx="7774">
                  <c:v>2.6249999999999999E-2</c:v>
                </c:pt>
                <c:pt idx="7775">
                  <c:v>0.122033898</c:v>
                </c:pt>
                <c:pt idx="7776">
                  <c:v>0.11913357400000001</c:v>
                </c:pt>
                <c:pt idx="7777">
                  <c:v>5.5555555999999999E-2</c:v>
                </c:pt>
                <c:pt idx="7778">
                  <c:v>-8.1799590000000005E-3</c:v>
                </c:pt>
                <c:pt idx="7779">
                  <c:v>4.1666666999999998E-2</c:v>
                </c:pt>
                <c:pt idx="7780">
                  <c:v>-2.7334042999999999E-2</c:v>
                </c:pt>
                <c:pt idx="7781">
                  <c:v>9.7178683000000002E-2</c:v>
                </c:pt>
                <c:pt idx="7782">
                  <c:v>1.7505469999999999E-2</c:v>
                </c:pt>
                <c:pt idx="7783">
                  <c:v>-4.3478260999999997E-2</c:v>
                </c:pt>
                <c:pt idx="7784">
                  <c:v>-0.121959817</c:v>
                </c:pt>
                <c:pt idx="7785">
                  <c:v>-1.6100178999999999E-2</c:v>
                </c:pt>
                <c:pt idx="7786">
                  <c:v>-7.9207919999999994E-3</c:v>
                </c:pt>
                <c:pt idx="7787">
                  <c:v>2.6937147000000002E-2</c:v>
                </c:pt>
                <c:pt idx="7788">
                  <c:v>-4.2929293E-2</c:v>
                </c:pt>
                <c:pt idx="7789">
                  <c:v>-5.2496798999999997E-2</c:v>
                </c:pt>
                <c:pt idx="7790">
                  <c:v>-2.2251309E-2</c:v>
                </c:pt>
                <c:pt idx="7791">
                  <c:v>7.0967742E-2</c:v>
                </c:pt>
                <c:pt idx="7792">
                  <c:v>6.7839196000000004E-2</c:v>
                </c:pt>
                <c:pt idx="7793">
                  <c:v>-1.8592297000000001E-2</c:v>
                </c:pt>
                <c:pt idx="7794">
                  <c:v>7.8751431999999996E-2</c:v>
                </c:pt>
                <c:pt idx="7795">
                  <c:v>-7.5535512999999999E-2</c:v>
                </c:pt>
                <c:pt idx="7796">
                  <c:v>0.20547945200000001</c:v>
                </c:pt>
                <c:pt idx="7797">
                  <c:v>-4.6174142000000001E-2</c:v>
                </c:pt>
                <c:pt idx="7798">
                  <c:v>5.8146229000000001E-2</c:v>
                </c:pt>
                <c:pt idx="7799">
                  <c:v>9.3617020999999995E-2</c:v>
                </c:pt>
                <c:pt idx="7800">
                  <c:v>5.7111776000000003E-2</c:v>
                </c:pt>
                <c:pt idx="7801">
                  <c:v>3.1088082999999999E-2</c:v>
                </c:pt>
                <c:pt idx="7802">
                  <c:v>0.204565936</c:v>
                </c:pt>
                <c:pt idx="7803">
                  <c:v>8.3920564000000003E-2</c:v>
                </c:pt>
                <c:pt idx="7804">
                  <c:v>1.9354838999999999E-2</c:v>
                </c:pt>
                <c:pt idx="7805">
                  <c:v>1.3986014E-2</c:v>
                </c:pt>
                <c:pt idx="7806">
                  <c:v>-5.2899288000000003E-2</c:v>
                </c:pt>
                <c:pt idx="7807">
                  <c:v>6.0458313E-2</c:v>
                </c:pt>
                <c:pt idx="7808">
                  <c:v>-9.5846644999999994E-2</c:v>
                </c:pt>
                <c:pt idx="7809">
                  <c:v>-6.6833750999999997E-2</c:v>
                </c:pt>
                <c:pt idx="7810">
                  <c:v>-1.153846E-3</c:v>
                </c:pt>
                <c:pt idx="7811">
                  <c:v>1.3084112E-2</c:v>
                </c:pt>
                <c:pt idx="7812">
                  <c:v>-6.3636359999999998E-3</c:v>
                </c:pt>
                <c:pt idx="7813">
                  <c:v>-0.13201911599999999</c:v>
                </c:pt>
                <c:pt idx="7814">
                  <c:v>0</c:v>
                </c:pt>
                <c:pt idx="7815">
                  <c:v>9.9750622999999997E-2</c:v>
                </c:pt>
                <c:pt idx="7816">
                  <c:v>-3.0023095E-2</c:v>
                </c:pt>
                <c:pt idx="7817">
                  <c:v>0.16850625499999999</c:v>
                </c:pt>
                <c:pt idx="7818">
                  <c:v>-3.2624113000000003E-2</c:v>
                </c:pt>
                <c:pt idx="7819">
                  <c:v>0.16548797700000001</c:v>
                </c:pt>
                <c:pt idx="7820">
                  <c:v>6.0037523000000002E-2</c:v>
                </c:pt>
                <c:pt idx="7821">
                  <c:v>5.1556917000000001E-2</c:v>
                </c:pt>
                <c:pt idx="7822">
                  <c:v>9.4080337999999999E-2</c:v>
                </c:pt>
                <c:pt idx="7823">
                  <c:v>-2.5547444999999998E-2</c:v>
                </c:pt>
                <c:pt idx="7824">
                  <c:v>3.8834949999999998E-3</c:v>
                </c:pt>
                <c:pt idx="7825">
                  <c:v>9.8639456E-2</c:v>
                </c:pt>
                <c:pt idx="7826">
                  <c:v>8.8046050000000001E-3</c:v>
                </c:pt>
                <c:pt idx="7827">
                  <c:v>-0.148387097</c:v>
                </c:pt>
                <c:pt idx="7828">
                  <c:v>-2.6959767999999999E-2</c:v>
                </c:pt>
                <c:pt idx="7829">
                  <c:v>0.26146788999999998</c:v>
                </c:pt>
                <c:pt idx="7830">
                  <c:v>-2.2162161999999999E-2</c:v>
                </c:pt>
                <c:pt idx="7831">
                  <c:v>-5.2631578999999998E-2</c:v>
                </c:pt>
                <c:pt idx="7832">
                  <c:v>-8.6881473000000001E-2</c:v>
                </c:pt>
                <c:pt idx="7833">
                  <c:v>-1.3437058E-2</c:v>
                </c:pt>
                <c:pt idx="7834">
                  <c:v>-0.31791778399999998</c:v>
                </c:pt>
                <c:pt idx="7835">
                  <c:v>0.10965794800000001</c:v>
                </c:pt>
                <c:pt idx="7836">
                  <c:v>-4.5248868999999997E-2</c:v>
                </c:pt>
                <c:pt idx="7837">
                  <c:v>-0.12127814100000001</c:v>
                </c:pt>
                <c:pt idx="7838">
                  <c:v>-1.2578616000000001E-2</c:v>
                </c:pt>
                <c:pt idx="7839">
                  <c:v>1.3375295000000001E-2</c:v>
                </c:pt>
                <c:pt idx="7840">
                  <c:v>-1.0505051E-2</c:v>
                </c:pt>
                <c:pt idx="7841">
                  <c:v>0.19568567000000001</c:v>
                </c:pt>
                <c:pt idx="7842">
                  <c:v>-0.12316176500000001</c:v>
                </c:pt>
                <c:pt idx="7843">
                  <c:v>0.100475221</c:v>
                </c:pt>
                <c:pt idx="7844">
                  <c:v>6.1970338999999999E-2</c:v>
                </c:pt>
                <c:pt idx="7845">
                  <c:v>2.8743189999999998E-2</c:v>
                </c:pt>
                <c:pt idx="7846">
                  <c:v>0.127142857</c:v>
                </c:pt>
                <c:pt idx="7847">
                  <c:v>0.30181818199999999</c:v>
                </c:pt>
                <c:pt idx="7848">
                  <c:v>-5.7261843E-2</c:v>
                </c:pt>
                <c:pt idx="7849">
                  <c:v>0.13315217400000001</c:v>
                </c:pt>
                <c:pt idx="7850">
                  <c:v>-2.8436019E-2</c:v>
                </c:pt>
                <c:pt idx="7851">
                  <c:v>-0.50133638800000002</c:v>
                </c:pt>
                <c:pt idx="7852">
                  <c:v>-2.0178570999999999E-2</c:v>
                </c:pt>
                <c:pt idx="7853">
                  <c:v>0.21966445600000001</c:v>
                </c:pt>
                <c:pt idx="7854">
                  <c:v>2.6152980999999999E-2</c:v>
                </c:pt>
                <c:pt idx="7855">
                  <c:v>-5.1368895999999997E-2</c:v>
                </c:pt>
                <c:pt idx="7856">
                  <c:v>-1.6382252999999999E-2</c:v>
                </c:pt>
                <c:pt idx="7857">
                  <c:v>4.1638455999999997E-2</c:v>
                </c:pt>
                <c:pt idx="7858">
                  <c:v>6.5775950999999999E-2</c:v>
                </c:pt>
                <c:pt idx="7859">
                  <c:v>6.8465569999999996E-3</c:v>
                </c:pt>
                <c:pt idx="7860">
                  <c:v>-8.7672844999999999E-2</c:v>
                </c:pt>
                <c:pt idx="7861">
                  <c:v>4.3431635000000003E-2</c:v>
                </c:pt>
                <c:pt idx="7862">
                  <c:v>5.5477527999999998E-2</c:v>
                </c:pt>
                <c:pt idx="7863">
                  <c:v>-4.8546599000000003E-2</c:v>
                </c:pt>
                <c:pt idx="7864">
                  <c:v>0.118309859</c:v>
                </c:pt>
                <c:pt idx="7865">
                  <c:v>2.1289919000000001E-2</c:v>
                </c:pt>
                <c:pt idx="7866">
                  <c:v>4.8442907E-2</c:v>
                </c:pt>
                <c:pt idx="7867">
                  <c:v>1.1019284000000001E-2</c:v>
                </c:pt>
                <c:pt idx="7868">
                  <c:v>5.1134440000000003E-2</c:v>
                </c:pt>
                <c:pt idx="7869">
                  <c:v>4.6703296999999998E-2</c:v>
                </c:pt>
                <c:pt idx="7870">
                  <c:v>0.27643504499999999</c:v>
                </c:pt>
                <c:pt idx="7871">
                  <c:v>4.1845275000000001E-2</c:v>
                </c:pt>
                <c:pt idx="7872">
                  <c:v>4.1926110000000003E-2</c:v>
                </c:pt>
                <c:pt idx="7873">
                  <c:v>3.2758621000000002E-2</c:v>
                </c:pt>
                <c:pt idx="7874">
                  <c:v>-4.2553190999999997E-2</c:v>
                </c:pt>
                <c:pt idx="7875">
                  <c:v>2.8184088E-2</c:v>
                </c:pt>
                <c:pt idx="7876">
                  <c:v>1.0389609999999999E-3</c:v>
                </c:pt>
                <c:pt idx="7877">
                  <c:v>-1.5912898000000002E-2</c:v>
                </c:pt>
                <c:pt idx="7878">
                  <c:v>-0.14800703400000001</c:v>
                </c:pt>
                <c:pt idx="7879">
                  <c:v>-4.2326221999999997E-2</c:v>
                </c:pt>
                <c:pt idx="7880">
                  <c:v>8.1613938999999996E-2</c:v>
                </c:pt>
                <c:pt idx="7881">
                  <c:v>-0.18779342700000001</c:v>
                </c:pt>
                <c:pt idx="7882">
                  <c:v>0.104947526</c:v>
                </c:pt>
                <c:pt idx="7883">
                  <c:v>5.2361395999999998E-2</c:v>
                </c:pt>
                <c:pt idx="7884">
                  <c:v>4.7296323000000001E-2</c:v>
                </c:pt>
                <c:pt idx="7885">
                  <c:v>0.12244898</c:v>
                </c:pt>
                <c:pt idx="7886">
                  <c:v>2.1201412999999999E-2</c:v>
                </c:pt>
                <c:pt idx="7887">
                  <c:v>0.54364640900000005</c:v>
                </c:pt>
                <c:pt idx="7888">
                  <c:v>0.11634615399999999</c:v>
                </c:pt>
                <c:pt idx="7889">
                  <c:v>1.3228699999999999E-2</c:v>
                </c:pt>
                <c:pt idx="7890">
                  <c:v>8.7328767000000002E-2</c:v>
                </c:pt>
                <c:pt idx="7891">
                  <c:v>7.0833329999999998E-3</c:v>
                </c:pt>
                <c:pt idx="7892">
                  <c:v>-3.7782006E-2</c:v>
                </c:pt>
                <c:pt idx="7893">
                  <c:v>7.1999999999999995E-2</c:v>
                </c:pt>
                <c:pt idx="7894">
                  <c:v>-3.8277512E-2</c:v>
                </c:pt>
                <c:pt idx="7895">
                  <c:v>-4.5128204999999998E-2</c:v>
                </c:pt>
                <c:pt idx="7896">
                  <c:v>-5.8775174999999999E-2</c:v>
                </c:pt>
                <c:pt idx="7897">
                  <c:v>-7.4708171000000004E-2</c:v>
                </c:pt>
                <c:pt idx="7898">
                  <c:v>5.9645149000000001E-2</c:v>
                </c:pt>
                <c:pt idx="7899">
                  <c:v>4.3787424999999998E-2</c:v>
                </c:pt>
                <c:pt idx="7900">
                  <c:v>2.2691705999999999E-2</c:v>
                </c:pt>
                <c:pt idx="7901">
                  <c:v>0.239500568</c:v>
                </c:pt>
                <c:pt idx="7902">
                  <c:v>-1.1723328999999999E-2</c:v>
                </c:pt>
                <c:pt idx="7903">
                  <c:v>-6.6390040999999997E-2</c:v>
                </c:pt>
                <c:pt idx="7904">
                  <c:v>1.0710259E-2</c:v>
                </c:pt>
                <c:pt idx="7905">
                  <c:v>0.28340963600000002</c:v>
                </c:pt>
                <c:pt idx="7906">
                  <c:v>9.9832683000000005E-2</c:v>
                </c:pt>
                <c:pt idx="7907">
                  <c:v>7.0581591999999999E-2</c:v>
                </c:pt>
                <c:pt idx="7908">
                  <c:v>-2.0618556999999999E-2</c:v>
                </c:pt>
                <c:pt idx="7909">
                  <c:v>3.4274194000000001E-2</c:v>
                </c:pt>
                <c:pt idx="7910">
                  <c:v>0.114329268</c:v>
                </c:pt>
                <c:pt idx="7911">
                  <c:v>0.19764705900000001</c:v>
                </c:pt>
                <c:pt idx="7912">
                  <c:v>-1.4290152E-2</c:v>
                </c:pt>
                <c:pt idx="7913">
                  <c:v>4.3724696E-2</c:v>
                </c:pt>
                <c:pt idx="7914">
                  <c:v>3.9274924000000003E-2</c:v>
                </c:pt>
                <c:pt idx="7915">
                  <c:v>7.7405857999999994E-2</c:v>
                </c:pt>
                <c:pt idx="7916">
                  <c:v>4.9928673E-2</c:v>
                </c:pt>
                <c:pt idx="7917">
                  <c:v>4.9302326E-2</c:v>
                </c:pt>
                <c:pt idx="7918">
                  <c:v>-0.155693261</c:v>
                </c:pt>
                <c:pt idx="7919">
                  <c:v>-7.675709E-2</c:v>
                </c:pt>
                <c:pt idx="7920">
                  <c:v>2.103681E-3</c:v>
                </c:pt>
                <c:pt idx="7921">
                  <c:v>-1.3814491E-2</c:v>
                </c:pt>
                <c:pt idx="7922">
                  <c:v>-1.4E-2</c:v>
                </c:pt>
                <c:pt idx="7923">
                  <c:v>0.21096426800000001</c:v>
                </c:pt>
                <c:pt idx="7924">
                  <c:v>6.5989848000000004E-2</c:v>
                </c:pt>
                <c:pt idx="7925">
                  <c:v>-0.100188324</c:v>
                </c:pt>
                <c:pt idx="7926">
                  <c:v>1.6118630000000001E-3</c:v>
                </c:pt>
                <c:pt idx="7927">
                  <c:v>4.3331458000000003E-2</c:v>
                </c:pt>
                <c:pt idx="7928">
                  <c:v>8.6466164999999998E-2</c:v>
                </c:pt>
                <c:pt idx="7929">
                  <c:v>3.7142857000000001E-2</c:v>
                </c:pt>
                <c:pt idx="7930">
                  <c:v>4.1542041000000002E-2</c:v>
                </c:pt>
                <c:pt idx="7931">
                  <c:v>-7.8386871999999996E-2</c:v>
                </c:pt>
                <c:pt idx="7932">
                  <c:v>0.105496454</c:v>
                </c:pt>
                <c:pt idx="7933">
                  <c:v>-6.4373464000000005E-2</c:v>
                </c:pt>
                <c:pt idx="7934">
                  <c:v>-4.2309606999999999E-2</c:v>
                </c:pt>
                <c:pt idx="7935">
                  <c:v>-2.4254767999999999E-2</c:v>
                </c:pt>
                <c:pt idx="7936">
                  <c:v>4.8062015999999999E-2</c:v>
                </c:pt>
                <c:pt idx="7937">
                  <c:v>2.6923077E-2</c:v>
                </c:pt>
                <c:pt idx="7938">
                  <c:v>-2.5031290000000002E-3</c:v>
                </c:pt>
                <c:pt idx="7939">
                  <c:v>0.10462904200000001</c:v>
                </c:pt>
                <c:pt idx="7940">
                  <c:v>0.45373134300000001</c:v>
                </c:pt>
                <c:pt idx="7941">
                  <c:v>6.4781021999999994E-2</c:v>
                </c:pt>
                <c:pt idx="7942">
                  <c:v>7.1818181999999994E-2</c:v>
                </c:pt>
                <c:pt idx="7943">
                  <c:v>0.10092807400000001</c:v>
                </c:pt>
                <c:pt idx="7944">
                  <c:v>1.8310445000000002E-2</c:v>
                </c:pt>
                <c:pt idx="7945">
                  <c:v>0.10204081600000001</c:v>
                </c:pt>
                <c:pt idx="7946">
                  <c:v>6.4367815999999994E-2</c:v>
                </c:pt>
                <c:pt idx="7947">
                  <c:v>3.6770584000000002E-2</c:v>
                </c:pt>
                <c:pt idx="7948">
                  <c:v>-3.3630748000000002E-2</c:v>
                </c:pt>
                <c:pt idx="7949">
                  <c:v>0.23677736799999999</c:v>
                </c:pt>
                <c:pt idx="7950">
                  <c:v>8.1929110999999999E-2</c:v>
                </c:pt>
                <c:pt idx="7951">
                  <c:v>5.8156027999999999E-2</c:v>
                </c:pt>
                <c:pt idx="7952">
                  <c:v>6.6594477999999999E-2</c:v>
                </c:pt>
                <c:pt idx="7953">
                  <c:v>5.4545455E-2</c:v>
                </c:pt>
                <c:pt idx="7954">
                  <c:v>-8.2379862999999998E-2</c:v>
                </c:pt>
                <c:pt idx="7955">
                  <c:v>4.7323136000000002E-2</c:v>
                </c:pt>
                <c:pt idx="7956">
                  <c:v>-0.16113744099999999</c:v>
                </c:pt>
                <c:pt idx="7957">
                  <c:v>0.238271605</c:v>
                </c:pt>
                <c:pt idx="7958">
                  <c:v>0.238271605</c:v>
                </c:pt>
                <c:pt idx="7959">
                  <c:v>-3.9441248999999998E-2</c:v>
                </c:pt>
                <c:pt idx="7960">
                  <c:v>-0.107544141</c:v>
                </c:pt>
                <c:pt idx="7961">
                  <c:v>3.5992217999999999E-2</c:v>
                </c:pt>
                <c:pt idx="7962">
                  <c:v>2.8501630000000002E-3</c:v>
                </c:pt>
                <c:pt idx="7963">
                  <c:v>0.17374810299999999</c:v>
                </c:pt>
                <c:pt idx="7964">
                  <c:v>1.7554666E-2</c:v>
                </c:pt>
                <c:pt idx="7965">
                  <c:v>-3.6461447000000001E-2</c:v>
                </c:pt>
                <c:pt idx="7966">
                  <c:v>-0.10300925900000001</c:v>
                </c:pt>
                <c:pt idx="7967">
                  <c:v>-5.3188602000000001E-2</c:v>
                </c:pt>
                <c:pt idx="7968">
                  <c:v>2.9530744000000001E-2</c:v>
                </c:pt>
                <c:pt idx="7969">
                  <c:v>-0.15244596099999999</c:v>
                </c:pt>
                <c:pt idx="7970">
                  <c:v>0.10561056100000001</c:v>
                </c:pt>
                <c:pt idx="7971">
                  <c:v>-0.20048543699999999</c:v>
                </c:pt>
                <c:pt idx="7972">
                  <c:v>0.15200390999999999</c:v>
                </c:pt>
                <c:pt idx="7973">
                  <c:v>4.8883523999999998E-2</c:v>
                </c:pt>
                <c:pt idx="7974">
                  <c:v>1.4727539999999999E-3</c:v>
                </c:pt>
                <c:pt idx="7975">
                  <c:v>0.117726658</c:v>
                </c:pt>
                <c:pt idx="7976">
                  <c:v>7.3992673999999994E-2</c:v>
                </c:pt>
                <c:pt idx="7977">
                  <c:v>0.14768683299999999</c:v>
                </c:pt>
                <c:pt idx="7978">
                  <c:v>9.8265896000000005E-2</c:v>
                </c:pt>
                <c:pt idx="7979">
                  <c:v>-3.8022809999999998E-3</c:v>
                </c:pt>
                <c:pt idx="7980">
                  <c:v>0.12612612600000001</c:v>
                </c:pt>
                <c:pt idx="7981">
                  <c:v>0.14202334599999999</c:v>
                </c:pt>
                <c:pt idx="7982">
                  <c:v>-3.3400402000000003E-2</c:v>
                </c:pt>
                <c:pt idx="7983">
                  <c:v>0.23318385699999999</c:v>
                </c:pt>
                <c:pt idx="7984">
                  <c:v>0.30136986300000002</c:v>
                </c:pt>
                <c:pt idx="7985">
                  <c:v>8.9839572000000006E-2</c:v>
                </c:pt>
                <c:pt idx="7986">
                  <c:v>1.4412417E-2</c:v>
                </c:pt>
                <c:pt idx="7987">
                  <c:v>-4.8175181999999997E-2</c:v>
                </c:pt>
                <c:pt idx="7988">
                  <c:v>-1.2222222E-2</c:v>
                </c:pt>
                <c:pt idx="7989">
                  <c:v>5.5674517999999999E-2</c:v>
                </c:pt>
                <c:pt idx="7990">
                  <c:v>-1.1363636E-2</c:v>
                </c:pt>
                <c:pt idx="7991">
                  <c:v>-0.17827948599999999</c:v>
                </c:pt>
                <c:pt idx="7992">
                  <c:v>0.20926143</c:v>
                </c:pt>
                <c:pt idx="7993">
                  <c:v>3.0513467999999998E-2</c:v>
                </c:pt>
                <c:pt idx="7994">
                  <c:v>3.8155799999999998E-3</c:v>
                </c:pt>
                <c:pt idx="7995">
                  <c:v>7.0977151000000002E-2</c:v>
                </c:pt>
                <c:pt idx="7996">
                  <c:v>5.4844610000000004E-3</c:v>
                </c:pt>
                <c:pt idx="7997">
                  <c:v>-6.8367346999999995E-2</c:v>
                </c:pt>
                <c:pt idx="7998">
                  <c:v>0.206491499</c:v>
                </c:pt>
                <c:pt idx="7999">
                  <c:v>-6.6023251000000005E-2</c:v>
                </c:pt>
                <c:pt idx="8000">
                  <c:v>-4.8951049000000003E-2</c:v>
                </c:pt>
                <c:pt idx="8001">
                  <c:v>5.0599201000000003E-2</c:v>
                </c:pt>
                <c:pt idx="8002">
                  <c:v>0.20799999999999999</c:v>
                </c:pt>
                <c:pt idx="8003">
                  <c:v>4.4682189999999997E-2</c:v>
                </c:pt>
                <c:pt idx="8004">
                  <c:v>0.139122316</c:v>
                </c:pt>
                <c:pt idx="8005">
                  <c:v>4.3243243000000001E-2</c:v>
                </c:pt>
                <c:pt idx="8006">
                  <c:v>6.5055759999999999E-3</c:v>
                </c:pt>
                <c:pt idx="8007">
                  <c:v>6.8265682999999994E-2</c:v>
                </c:pt>
                <c:pt idx="8008">
                  <c:v>-8.4348640000000003E-3</c:v>
                </c:pt>
                <c:pt idx="8009">
                  <c:v>5.5508355000000002E-2</c:v>
                </c:pt>
                <c:pt idx="8010">
                  <c:v>2.8587764000000002E-2</c:v>
                </c:pt>
                <c:pt idx="8011">
                  <c:v>-5.9495798000000003E-2</c:v>
                </c:pt>
                <c:pt idx="8012">
                  <c:v>-3.6744369999999998E-2</c:v>
                </c:pt>
                <c:pt idx="8013">
                  <c:v>4.2580645E-2</c:v>
                </c:pt>
                <c:pt idx="8014">
                  <c:v>-0.19383460399999999</c:v>
                </c:pt>
                <c:pt idx="8015">
                  <c:v>2.1829522000000001E-2</c:v>
                </c:pt>
                <c:pt idx="8016">
                  <c:v>0.101901511</c:v>
                </c:pt>
                <c:pt idx="8017">
                  <c:v>2.1981243000000001E-2</c:v>
                </c:pt>
                <c:pt idx="8018">
                  <c:v>5.7982219000000002E-2</c:v>
                </c:pt>
                <c:pt idx="8019">
                  <c:v>-8.0034422999999993E-2</c:v>
                </c:pt>
                <c:pt idx="8020">
                  <c:v>-2.9401937999999999E-2</c:v>
                </c:pt>
                <c:pt idx="8021">
                  <c:v>-6.4673580999999994E-2</c:v>
                </c:pt>
                <c:pt idx="8022">
                  <c:v>8.2068965999999993E-2</c:v>
                </c:pt>
                <c:pt idx="8023">
                  <c:v>-0.119852165</c:v>
                </c:pt>
                <c:pt idx="8024">
                  <c:v>-0.110178767</c:v>
                </c:pt>
                <c:pt idx="8025">
                  <c:v>6.6006600000000004E-3</c:v>
                </c:pt>
                <c:pt idx="8026">
                  <c:v>-7.5242718E-2</c:v>
                </c:pt>
                <c:pt idx="8027">
                  <c:v>2.2325312E-2</c:v>
                </c:pt>
                <c:pt idx="8028">
                  <c:v>1.1982817E-2</c:v>
                </c:pt>
                <c:pt idx="8029">
                  <c:v>-2.3364486E-2</c:v>
                </c:pt>
                <c:pt idx="8030">
                  <c:v>-5.7577626999999999E-2</c:v>
                </c:pt>
                <c:pt idx="8031">
                  <c:v>-2.4666667E-2</c:v>
                </c:pt>
                <c:pt idx="8032">
                  <c:v>-4.1776373999999998E-2</c:v>
                </c:pt>
                <c:pt idx="8033">
                  <c:v>3.1077348000000001E-2</c:v>
                </c:pt>
                <c:pt idx="8034">
                  <c:v>-4.6304163000000002E-2</c:v>
                </c:pt>
                <c:pt idx="8035">
                  <c:v>0.108961802</c:v>
                </c:pt>
                <c:pt idx="8036">
                  <c:v>4.7576302000000001E-2</c:v>
                </c:pt>
                <c:pt idx="8037">
                  <c:v>2.0923521E-2</c:v>
                </c:pt>
                <c:pt idx="8038">
                  <c:v>-5.1775781E-2</c:v>
                </c:pt>
                <c:pt idx="8039">
                  <c:v>0.104787715</c:v>
                </c:pt>
                <c:pt idx="8040">
                  <c:v>0.20425531899999999</c:v>
                </c:pt>
                <c:pt idx="8041">
                  <c:v>0.10856134200000001</c:v>
                </c:pt>
                <c:pt idx="8042">
                  <c:v>-7.3027091000000002E-2</c:v>
                </c:pt>
                <c:pt idx="8043">
                  <c:v>2.150538E-3</c:v>
                </c:pt>
                <c:pt idx="8044">
                  <c:v>-8.1595650000000006E-3</c:v>
                </c:pt>
                <c:pt idx="8045">
                  <c:v>0.146564152</c:v>
                </c:pt>
                <c:pt idx="8046">
                  <c:v>-7.2664359999999997E-2</c:v>
                </c:pt>
                <c:pt idx="8047">
                  <c:v>-6.2357410000000004E-3</c:v>
                </c:pt>
                <c:pt idx="8048">
                  <c:v>1.1188811E-2</c:v>
                </c:pt>
                <c:pt idx="8049">
                  <c:v>0.19531880500000001</c:v>
                </c:pt>
                <c:pt idx="8050">
                  <c:v>0.14285714299999999</c:v>
                </c:pt>
                <c:pt idx="8051">
                  <c:v>3.6713812999999998E-2</c:v>
                </c:pt>
                <c:pt idx="8052">
                  <c:v>9.8700244000000006E-2</c:v>
                </c:pt>
                <c:pt idx="8053">
                  <c:v>0.126675175</c:v>
                </c:pt>
                <c:pt idx="8054">
                  <c:v>-7.1470588000000002E-2</c:v>
                </c:pt>
                <c:pt idx="8055">
                  <c:v>0.23777403</c:v>
                </c:pt>
                <c:pt idx="8056">
                  <c:v>-0.108853411</c:v>
                </c:pt>
                <c:pt idx="8057">
                  <c:v>0.144171779</c:v>
                </c:pt>
                <c:pt idx="8058">
                  <c:v>-3.126303E-3</c:v>
                </c:pt>
                <c:pt idx="8059">
                  <c:v>-1.5190643E-2</c:v>
                </c:pt>
                <c:pt idx="8060">
                  <c:v>3.0881017E-2</c:v>
                </c:pt>
                <c:pt idx="8061">
                  <c:v>-8.2675690000000007E-3</c:v>
                </c:pt>
                <c:pt idx="8062">
                  <c:v>-1.7321784999999999E-2</c:v>
                </c:pt>
                <c:pt idx="8063">
                  <c:v>0.101949025</c:v>
                </c:pt>
                <c:pt idx="8064">
                  <c:v>9.9206350000000006E-3</c:v>
                </c:pt>
                <c:pt idx="8065">
                  <c:v>6.6605279000000003E-2</c:v>
                </c:pt>
                <c:pt idx="8066">
                  <c:v>-6.0606059999999996E-3</c:v>
                </c:pt>
                <c:pt idx="8067">
                  <c:v>2.4889380999999999E-2</c:v>
                </c:pt>
                <c:pt idx="8068">
                  <c:v>-7.1116927999999996E-2</c:v>
                </c:pt>
                <c:pt idx="8069">
                  <c:v>4.0357004000000002E-2</c:v>
                </c:pt>
                <c:pt idx="8070">
                  <c:v>2.7075810000000001E-3</c:v>
                </c:pt>
                <c:pt idx="8071">
                  <c:v>0.15903614499999999</c:v>
                </c:pt>
                <c:pt idx="8072">
                  <c:v>3.9037433000000003E-2</c:v>
                </c:pt>
                <c:pt idx="8073">
                  <c:v>-7.7560241000000002E-2</c:v>
                </c:pt>
                <c:pt idx="8074">
                  <c:v>7.6217765000000007E-2</c:v>
                </c:pt>
                <c:pt idx="8075">
                  <c:v>-0.123390558</c:v>
                </c:pt>
                <c:pt idx="8076">
                  <c:v>8.4920634999999994E-2</c:v>
                </c:pt>
                <c:pt idx="8077">
                  <c:v>2.7237353999999998E-2</c:v>
                </c:pt>
                <c:pt idx="8078">
                  <c:v>-3.3607350000000001E-2</c:v>
                </c:pt>
                <c:pt idx="8079">
                  <c:v>-4.3062201000000001E-2</c:v>
                </c:pt>
                <c:pt idx="8080">
                  <c:v>0.12049689399999999</c:v>
                </c:pt>
                <c:pt idx="8081">
                  <c:v>3.0230977999999999E-2</c:v>
                </c:pt>
                <c:pt idx="8082">
                  <c:v>3.1474233999999997E-2</c:v>
                </c:pt>
                <c:pt idx="8083">
                  <c:v>3.9742212999999998E-2</c:v>
                </c:pt>
                <c:pt idx="8084">
                  <c:v>1.6574585999999999E-2</c:v>
                </c:pt>
                <c:pt idx="8085">
                  <c:v>5.7821698999999997E-2</c:v>
                </c:pt>
                <c:pt idx="8086">
                  <c:v>-1.9788183000000001E-2</c:v>
                </c:pt>
                <c:pt idx="8087">
                  <c:v>0</c:v>
                </c:pt>
                <c:pt idx="8088">
                  <c:v>-0.16125</c:v>
                </c:pt>
                <c:pt idx="8089">
                  <c:v>-6.6138797999999999E-2</c:v>
                </c:pt>
                <c:pt idx="8090">
                  <c:v>7.0000000000000007E-2</c:v>
                </c:pt>
                <c:pt idx="8091">
                  <c:v>0.13667992000000001</c:v>
                </c:pt>
                <c:pt idx="8092">
                  <c:v>5.3686933999999999E-2</c:v>
                </c:pt>
                <c:pt idx="8093">
                  <c:v>-2.3076922999999999E-2</c:v>
                </c:pt>
                <c:pt idx="8094">
                  <c:v>3.0065359E-2</c:v>
                </c:pt>
                <c:pt idx="8095">
                  <c:v>8.0952381000000004E-2</c:v>
                </c:pt>
                <c:pt idx="8096">
                  <c:v>6.5410200000000002E-2</c:v>
                </c:pt>
                <c:pt idx="8097">
                  <c:v>6.2430323000000003E-2</c:v>
                </c:pt>
                <c:pt idx="8098">
                  <c:v>8.1841432000000006E-2</c:v>
                </c:pt>
                <c:pt idx="8099">
                  <c:v>-0.20977422100000001</c:v>
                </c:pt>
                <c:pt idx="8100">
                  <c:v>-0.128926702</c:v>
                </c:pt>
                <c:pt idx="8101">
                  <c:v>-3.8817230000000001E-2</c:v>
                </c:pt>
                <c:pt idx="8102">
                  <c:v>7.8827546999999998E-2</c:v>
                </c:pt>
                <c:pt idx="8103">
                  <c:v>0.11377506499999999</c:v>
                </c:pt>
                <c:pt idx="8104">
                  <c:v>0.103405573</c:v>
                </c:pt>
                <c:pt idx="8105">
                  <c:v>-0.28488372099999998</c:v>
                </c:pt>
                <c:pt idx="8106">
                  <c:v>-0.29376054000000001</c:v>
                </c:pt>
                <c:pt idx="8107">
                  <c:v>3.6216702000000003E-2</c:v>
                </c:pt>
                <c:pt idx="8108">
                  <c:v>7.2847681999999997E-2</c:v>
                </c:pt>
                <c:pt idx="8109">
                  <c:v>0.108244532</c:v>
                </c:pt>
                <c:pt idx="8110">
                  <c:v>-7.7390820000000004E-3</c:v>
                </c:pt>
                <c:pt idx="8111">
                  <c:v>0.19747081699999999</c:v>
                </c:pt>
                <c:pt idx="8112">
                  <c:v>-6.6777041999999995E-2</c:v>
                </c:pt>
                <c:pt idx="8113">
                  <c:v>-7.6103501000000004E-2</c:v>
                </c:pt>
                <c:pt idx="8114">
                  <c:v>-4.2904289999999998E-2</c:v>
                </c:pt>
                <c:pt idx="8115">
                  <c:v>2.5410420999999999E-2</c:v>
                </c:pt>
                <c:pt idx="8116">
                  <c:v>1.1106856E-2</c:v>
                </c:pt>
                <c:pt idx="8117">
                  <c:v>-0.144550543</c:v>
                </c:pt>
                <c:pt idx="8118">
                  <c:v>-4.1737649000000002E-2</c:v>
                </c:pt>
                <c:pt idx="8119">
                  <c:v>-2.5069638000000002E-2</c:v>
                </c:pt>
                <c:pt idx="8120">
                  <c:v>6.1057333999999998E-2</c:v>
                </c:pt>
                <c:pt idx="8121">
                  <c:v>-2.3479189000000001E-2</c:v>
                </c:pt>
                <c:pt idx="8122">
                  <c:v>3.2901950000000001E-3</c:v>
                </c:pt>
                <c:pt idx="8123">
                  <c:v>-7.3859242000000006E-2</c:v>
                </c:pt>
                <c:pt idx="8124">
                  <c:v>7.4927954000000005E-2</c:v>
                </c:pt>
                <c:pt idx="8125">
                  <c:v>9.8411192999999994E-2</c:v>
                </c:pt>
                <c:pt idx="8126">
                  <c:v>2.5709900000000001E-2</c:v>
                </c:pt>
                <c:pt idx="8127">
                  <c:v>5.8093477999999997E-2</c:v>
                </c:pt>
                <c:pt idx="8128">
                  <c:v>-7.6266363000000004E-2</c:v>
                </c:pt>
                <c:pt idx="8129">
                  <c:v>-6.3496078999999997E-2</c:v>
                </c:pt>
                <c:pt idx="8130">
                  <c:v>1.2886600000000001E-3</c:v>
                </c:pt>
                <c:pt idx="8131">
                  <c:v>-6.7489711999999993E-2</c:v>
                </c:pt>
                <c:pt idx="8132">
                  <c:v>-0.107273679</c:v>
                </c:pt>
                <c:pt idx="8133">
                  <c:v>-3.4645668999999997E-2</c:v>
                </c:pt>
                <c:pt idx="8134">
                  <c:v>8.9440993999999996E-2</c:v>
                </c:pt>
                <c:pt idx="8135">
                  <c:v>2.9350648999999999E-2</c:v>
                </c:pt>
                <c:pt idx="8136">
                  <c:v>-4.0941657999999999E-2</c:v>
                </c:pt>
                <c:pt idx="8137">
                  <c:v>6.6958697999999997E-2</c:v>
                </c:pt>
                <c:pt idx="8138">
                  <c:v>0.18245613999999999</c:v>
                </c:pt>
                <c:pt idx="8139">
                  <c:v>-2.5641026000000001E-2</c:v>
                </c:pt>
                <c:pt idx="8140">
                  <c:v>3.6269429999999998E-2</c:v>
                </c:pt>
                <c:pt idx="8141">
                  <c:v>4.1000903999999998E-2</c:v>
                </c:pt>
                <c:pt idx="8142">
                  <c:v>9.1099475999999999E-2</c:v>
                </c:pt>
                <c:pt idx="8143">
                  <c:v>-0.14893617000000001</c:v>
                </c:pt>
                <c:pt idx="8144">
                  <c:v>-5.0729673000000003E-2</c:v>
                </c:pt>
                <c:pt idx="8145">
                  <c:v>2.6293103000000002E-2</c:v>
                </c:pt>
                <c:pt idx="8146">
                  <c:v>4.2586207000000001E-2</c:v>
                </c:pt>
                <c:pt idx="8147">
                  <c:v>-6.5656566E-2</c:v>
                </c:pt>
                <c:pt idx="8148">
                  <c:v>1.7311988E-2</c:v>
                </c:pt>
                <c:pt idx="8149">
                  <c:v>-2.5102692999999999E-2</c:v>
                </c:pt>
                <c:pt idx="8150">
                  <c:v>-3.4965030000000002E-3</c:v>
                </c:pt>
                <c:pt idx="8151">
                  <c:v>-3.5820895999999998E-2</c:v>
                </c:pt>
                <c:pt idx="8152">
                  <c:v>-5.0039500000000001E-3</c:v>
                </c:pt>
                <c:pt idx="8153">
                  <c:v>-4.4796034999999998E-2</c:v>
                </c:pt>
                <c:pt idx="8154">
                  <c:v>-4.1970803000000001E-2</c:v>
                </c:pt>
                <c:pt idx="8155">
                  <c:v>-2.0408163E-2</c:v>
                </c:pt>
                <c:pt idx="8156">
                  <c:v>5.4408602E-2</c:v>
                </c:pt>
                <c:pt idx="8157">
                  <c:v>2.2929339999999999E-2</c:v>
                </c:pt>
                <c:pt idx="8158">
                  <c:v>-0.254746835</c:v>
                </c:pt>
                <c:pt idx="8159">
                  <c:v>-1.088732E-3</c:v>
                </c:pt>
                <c:pt idx="8160">
                  <c:v>8.8888890000000005E-3</c:v>
                </c:pt>
                <c:pt idx="8161">
                  <c:v>1.369863E-3</c:v>
                </c:pt>
                <c:pt idx="8162">
                  <c:v>-6.3896103999999995E-2</c:v>
                </c:pt>
                <c:pt idx="8163">
                  <c:v>-6.0907642999999997E-2</c:v>
                </c:pt>
                <c:pt idx="8164">
                  <c:v>-1.4808362E-2</c:v>
                </c:pt>
                <c:pt idx="8165">
                  <c:v>7.7151335000000001E-2</c:v>
                </c:pt>
                <c:pt idx="8166">
                  <c:v>3.9933440000000002E-3</c:v>
                </c:pt>
                <c:pt idx="8167">
                  <c:v>2.3175416000000001E-2</c:v>
                </c:pt>
                <c:pt idx="8168">
                  <c:v>0.115932203</c:v>
                </c:pt>
                <c:pt idx="8169">
                  <c:v>-0.160394325</c:v>
                </c:pt>
                <c:pt idx="8170">
                  <c:v>9.8814229000000003E-2</c:v>
                </c:pt>
                <c:pt idx="8171">
                  <c:v>-0.176023392</c:v>
                </c:pt>
                <c:pt idx="8172">
                  <c:v>-6.4044944000000006E-2</c:v>
                </c:pt>
                <c:pt idx="8173">
                  <c:v>0.276194145</c:v>
                </c:pt>
                <c:pt idx="8174">
                  <c:v>-0.132075472</c:v>
                </c:pt>
                <c:pt idx="8175">
                  <c:v>7.9954180999999999E-2</c:v>
                </c:pt>
                <c:pt idx="8176">
                  <c:v>4.1333333E-2</c:v>
                </c:pt>
                <c:pt idx="8177">
                  <c:v>-3.1923077000000001E-2</c:v>
                </c:pt>
                <c:pt idx="8178">
                  <c:v>-6.7716269999999997E-3</c:v>
                </c:pt>
                <c:pt idx="8179">
                  <c:v>-1.7277125000000001E-2</c:v>
                </c:pt>
                <c:pt idx="8180">
                  <c:v>3.1652988999999999E-2</c:v>
                </c:pt>
                <c:pt idx="8181">
                  <c:v>8.1435035000000003E-2</c:v>
                </c:pt>
                <c:pt idx="8182">
                  <c:v>1.8980480000000001E-3</c:v>
                </c:pt>
                <c:pt idx="8183">
                  <c:v>-0.16537982600000001</c:v>
                </c:pt>
                <c:pt idx="8184">
                  <c:v>1.5945330000000001E-2</c:v>
                </c:pt>
                <c:pt idx="8185">
                  <c:v>8.9328827E-2</c:v>
                </c:pt>
                <c:pt idx="8186">
                  <c:v>0.44366197200000002</c:v>
                </c:pt>
                <c:pt idx="8187">
                  <c:v>2.4291498000000002E-2</c:v>
                </c:pt>
                <c:pt idx="8188">
                  <c:v>0.10996631699999999</c:v>
                </c:pt>
                <c:pt idx="8189">
                  <c:v>2.5974029999999999E-3</c:v>
                </c:pt>
                <c:pt idx="8190">
                  <c:v>0.12627986299999999</c:v>
                </c:pt>
                <c:pt idx="8191">
                  <c:v>-1.3291361E-2</c:v>
                </c:pt>
                <c:pt idx="8192">
                  <c:v>-4.9535603999999997E-2</c:v>
                </c:pt>
                <c:pt idx="8193">
                  <c:v>-8.2222221999999998E-2</c:v>
                </c:pt>
                <c:pt idx="8194">
                  <c:v>0.30227108899999999</c:v>
                </c:pt>
                <c:pt idx="8195">
                  <c:v>1.7408124000000001E-2</c:v>
                </c:pt>
                <c:pt idx="8196">
                  <c:v>5.2736317999999997E-2</c:v>
                </c:pt>
                <c:pt idx="8197">
                  <c:v>-0.30953809199999999</c:v>
                </c:pt>
                <c:pt idx="8198">
                  <c:v>-1.1602611000000001E-2</c:v>
                </c:pt>
                <c:pt idx="8199">
                  <c:v>6.7865629999999998E-3</c:v>
                </c:pt>
                <c:pt idx="8200">
                  <c:v>-0.107611549</c:v>
                </c:pt>
                <c:pt idx="8201">
                  <c:v>-2.4493732000000001E-2</c:v>
                </c:pt>
                <c:pt idx="8202">
                  <c:v>-8.8283827999999995E-2</c:v>
                </c:pt>
                <c:pt idx="8203">
                  <c:v>-1.4172709E-2</c:v>
                </c:pt>
                <c:pt idx="8204">
                  <c:v>-2.1118011999999999E-2</c:v>
                </c:pt>
                <c:pt idx="8205">
                  <c:v>4.3598616E-2</c:v>
                </c:pt>
                <c:pt idx="8206">
                  <c:v>0.11935807399999999</c:v>
                </c:pt>
                <c:pt idx="8207">
                  <c:v>9.2058626000000005E-2</c:v>
                </c:pt>
                <c:pt idx="8208">
                  <c:v>-6.4324002000000005E-2</c:v>
                </c:pt>
                <c:pt idx="8209">
                  <c:v>0.122049511</c:v>
                </c:pt>
                <c:pt idx="8210">
                  <c:v>-0.15611814299999999</c:v>
                </c:pt>
                <c:pt idx="8211">
                  <c:v>-9.6055514999999994E-2</c:v>
                </c:pt>
                <c:pt idx="8212">
                  <c:v>7.8553159999999997E-2</c:v>
                </c:pt>
                <c:pt idx="8213">
                  <c:v>-4.3140906E-2</c:v>
                </c:pt>
                <c:pt idx="8214">
                  <c:v>-9.6590909000000003E-2</c:v>
                </c:pt>
                <c:pt idx="8215">
                  <c:v>-0.147792706</c:v>
                </c:pt>
                <c:pt idx="8216">
                  <c:v>0.12024844699999999</c:v>
                </c:pt>
                <c:pt idx="8217">
                  <c:v>5.5355387999999998E-2</c:v>
                </c:pt>
                <c:pt idx="8218">
                  <c:v>0.215384615</c:v>
                </c:pt>
                <c:pt idx="8219">
                  <c:v>0</c:v>
                </c:pt>
                <c:pt idx="8220">
                  <c:v>1.7391304E-2</c:v>
                </c:pt>
                <c:pt idx="8221">
                  <c:v>-4.9512671000000001E-2</c:v>
                </c:pt>
                <c:pt idx="8222">
                  <c:v>-4.0139616000000003E-2</c:v>
                </c:pt>
                <c:pt idx="8223">
                  <c:v>0.23363363400000001</c:v>
                </c:pt>
                <c:pt idx="8224">
                  <c:v>-2.5000000000000001E-2</c:v>
                </c:pt>
                <c:pt idx="8225">
                  <c:v>1.6666667E-2</c:v>
                </c:pt>
                <c:pt idx="8226">
                  <c:v>-3.4679216999999998E-2</c:v>
                </c:pt>
                <c:pt idx="8227">
                  <c:v>5.0432280000000003E-3</c:v>
                </c:pt>
                <c:pt idx="8228">
                  <c:v>4.4776119000000003E-2</c:v>
                </c:pt>
                <c:pt idx="8229">
                  <c:v>4.3388429999999999E-2</c:v>
                </c:pt>
                <c:pt idx="8230">
                  <c:v>4.2183623000000003E-2</c:v>
                </c:pt>
                <c:pt idx="8231">
                  <c:v>0.123196058</c:v>
                </c:pt>
                <c:pt idx="8232">
                  <c:v>3.2307691999999999E-2</c:v>
                </c:pt>
                <c:pt idx="8233">
                  <c:v>0.13590772300000001</c:v>
                </c:pt>
                <c:pt idx="8234">
                  <c:v>3.4692634999999999E-2</c:v>
                </c:pt>
                <c:pt idx="8235">
                  <c:v>-3.0914825999999999E-2</c:v>
                </c:pt>
                <c:pt idx="8236">
                  <c:v>0</c:v>
                </c:pt>
                <c:pt idx="8237">
                  <c:v>7.1313845000000001E-2</c:v>
                </c:pt>
                <c:pt idx="8238">
                  <c:v>7.1003846999999995E-2</c:v>
                </c:pt>
                <c:pt idx="8239">
                  <c:v>2.3017902999999999E-2</c:v>
                </c:pt>
                <c:pt idx="8240">
                  <c:v>0.19200887899999999</c:v>
                </c:pt>
                <c:pt idx="8241">
                  <c:v>3.9946740000000001E-3</c:v>
                </c:pt>
                <c:pt idx="8242">
                  <c:v>-2.5069638000000002E-2</c:v>
                </c:pt>
                <c:pt idx="8243">
                  <c:v>-4.5151360000000001E-2</c:v>
                </c:pt>
                <c:pt idx="8244">
                  <c:v>-4.1365047000000002E-2</c:v>
                </c:pt>
                <c:pt idx="8245">
                  <c:v>2.7717893E-2</c:v>
                </c:pt>
                <c:pt idx="8246">
                  <c:v>5.5832501999999999E-2</c:v>
                </c:pt>
                <c:pt idx="8247">
                  <c:v>1.6363999000000001E-2</c:v>
                </c:pt>
                <c:pt idx="8248">
                  <c:v>-0.17152173900000001</c:v>
                </c:pt>
                <c:pt idx="8249">
                  <c:v>6.8850639000000005E-2</c:v>
                </c:pt>
                <c:pt idx="8250">
                  <c:v>6.6378633000000006E-2</c:v>
                </c:pt>
                <c:pt idx="8251">
                  <c:v>0.341256367</c:v>
                </c:pt>
                <c:pt idx="8252">
                  <c:v>-5.8733791E-2</c:v>
                </c:pt>
                <c:pt idx="8253">
                  <c:v>0</c:v>
                </c:pt>
                <c:pt idx="8254">
                  <c:v>5.3113553000000001E-2</c:v>
                </c:pt>
                <c:pt idx="8255">
                  <c:v>-4.1612483999999998E-2</c:v>
                </c:pt>
                <c:pt idx="8256">
                  <c:v>0.219298246</c:v>
                </c:pt>
                <c:pt idx="8257">
                  <c:v>-0.19004006900000001</c:v>
                </c:pt>
                <c:pt idx="8258">
                  <c:v>0.138147567</c:v>
                </c:pt>
                <c:pt idx="8259">
                  <c:v>-0.141914191</c:v>
                </c:pt>
                <c:pt idx="8260">
                  <c:v>7.9865016999999996E-2</c:v>
                </c:pt>
                <c:pt idx="8261">
                  <c:v>-4.9180328000000002E-2</c:v>
                </c:pt>
                <c:pt idx="8262">
                  <c:v>-9.0566038000000001E-2</c:v>
                </c:pt>
                <c:pt idx="8263">
                  <c:v>2.0725389E-2</c:v>
                </c:pt>
                <c:pt idx="8264">
                  <c:v>8.0441639999999995E-2</c:v>
                </c:pt>
                <c:pt idx="8265">
                  <c:v>-3.5414725000000001E-2</c:v>
                </c:pt>
                <c:pt idx="8266">
                  <c:v>8.4067250000000003E-3</c:v>
                </c:pt>
                <c:pt idx="8267">
                  <c:v>1.9036953999999998E-2</c:v>
                </c:pt>
                <c:pt idx="8268">
                  <c:v>-0.143793369</c:v>
                </c:pt>
                <c:pt idx="8269">
                  <c:v>-1.2360212000000001E-2</c:v>
                </c:pt>
                <c:pt idx="8270">
                  <c:v>-2.7222222000000001E-2</c:v>
                </c:pt>
                <c:pt idx="8271">
                  <c:v>1.7135863000000001E-2</c:v>
                </c:pt>
                <c:pt idx="8272">
                  <c:v>9.9444444000000007E-2</c:v>
                </c:pt>
                <c:pt idx="8273">
                  <c:v>-0.12666666700000001</c:v>
                </c:pt>
                <c:pt idx="8274">
                  <c:v>2.2295082000000001E-2</c:v>
                </c:pt>
                <c:pt idx="8275">
                  <c:v>6.7842609999999998E-3</c:v>
                </c:pt>
                <c:pt idx="8276">
                  <c:v>4.4951140000000001E-2</c:v>
                </c:pt>
                <c:pt idx="8277">
                  <c:v>-4.5238094999999999E-2</c:v>
                </c:pt>
                <c:pt idx="8278">
                  <c:v>1.8987342000000001E-2</c:v>
                </c:pt>
                <c:pt idx="8279">
                  <c:v>0.14124748500000001</c:v>
                </c:pt>
                <c:pt idx="8280">
                  <c:v>6.9056231999999995E-2</c:v>
                </c:pt>
                <c:pt idx="8281">
                  <c:v>-8.7043521999999998E-2</c:v>
                </c:pt>
                <c:pt idx="8282">
                  <c:v>7.9896907000000003E-2</c:v>
                </c:pt>
                <c:pt idx="8283">
                  <c:v>-6.9522035999999995E-2</c:v>
                </c:pt>
                <c:pt idx="8284">
                  <c:v>-2.1699346000000001E-2</c:v>
                </c:pt>
                <c:pt idx="8285">
                  <c:v>5.4176071999999999E-2</c:v>
                </c:pt>
                <c:pt idx="8286">
                  <c:v>-1.745201E-3</c:v>
                </c:pt>
                <c:pt idx="8287">
                  <c:v>9.7297297000000005E-2</c:v>
                </c:pt>
                <c:pt idx="8288">
                  <c:v>5.8644068000000001E-2</c:v>
                </c:pt>
                <c:pt idx="8289">
                  <c:v>3.1578947000000003E-2</c:v>
                </c:pt>
                <c:pt idx="8290">
                  <c:v>5.8737149999999998E-3</c:v>
                </c:pt>
                <c:pt idx="8291">
                  <c:v>-0.18384615400000001</c:v>
                </c:pt>
                <c:pt idx="8292">
                  <c:v>2.2117647000000001E-2</c:v>
                </c:pt>
                <c:pt idx="8293">
                  <c:v>0.107705779</c:v>
                </c:pt>
                <c:pt idx="8294">
                  <c:v>5.4163850000000001E-3</c:v>
                </c:pt>
                <c:pt idx="8295">
                  <c:v>6.8713449999999995E-2</c:v>
                </c:pt>
                <c:pt idx="8296">
                  <c:v>6.0095757E-2</c:v>
                </c:pt>
                <c:pt idx="8297">
                  <c:v>1.4263074000000001E-2</c:v>
                </c:pt>
                <c:pt idx="8298">
                  <c:v>-4.0015615999999997E-2</c:v>
                </c:pt>
                <c:pt idx="8299">
                  <c:v>4.7745358000000002E-2</c:v>
                </c:pt>
                <c:pt idx="8300">
                  <c:v>6.9165885999999996E-2</c:v>
                </c:pt>
                <c:pt idx="8301">
                  <c:v>-2.056962E-2</c:v>
                </c:pt>
                <c:pt idx="8302">
                  <c:v>4.048583E-2</c:v>
                </c:pt>
                <c:pt idx="8303">
                  <c:v>7.3225969000000002E-2</c:v>
                </c:pt>
                <c:pt idx="8304">
                  <c:v>6.8425897999999999E-2</c:v>
                </c:pt>
                <c:pt idx="8305">
                  <c:v>-0.11746988</c:v>
                </c:pt>
                <c:pt idx="8306">
                  <c:v>5.9176029999999998E-2</c:v>
                </c:pt>
                <c:pt idx="8307">
                  <c:v>0</c:v>
                </c:pt>
                <c:pt idx="8308">
                  <c:v>-0.12017167400000001</c:v>
                </c:pt>
                <c:pt idx="8309">
                  <c:v>0.12881562899999999</c:v>
                </c:pt>
                <c:pt idx="8310">
                  <c:v>8.2266117E-2</c:v>
                </c:pt>
                <c:pt idx="8311">
                  <c:v>-5.5121727000000002E-2</c:v>
                </c:pt>
                <c:pt idx="8312">
                  <c:v>0.16146789</c:v>
                </c:pt>
                <c:pt idx="8313">
                  <c:v>8.4165478000000002E-2</c:v>
                </c:pt>
                <c:pt idx="8314">
                  <c:v>-2.8973510000000001E-2</c:v>
                </c:pt>
                <c:pt idx="8315">
                  <c:v>-4.3872920000000003E-2</c:v>
                </c:pt>
                <c:pt idx="8316">
                  <c:v>0.22183907999999999</c:v>
                </c:pt>
                <c:pt idx="8317">
                  <c:v>1.0925582E-2</c:v>
                </c:pt>
                <c:pt idx="8318">
                  <c:v>5.1627384999999998E-2</c:v>
                </c:pt>
                <c:pt idx="8319">
                  <c:v>9.2986184999999999E-2</c:v>
                </c:pt>
                <c:pt idx="8320">
                  <c:v>-7.8664402999999994E-2</c:v>
                </c:pt>
                <c:pt idx="8321">
                  <c:v>4.5831033E-2</c:v>
                </c:pt>
                <c:pt idx="8322">
                  <c:v>7.9405738000000003E-2</c:v>
                </c:pt>
                <c:pt idx="8323">
                  <c:v>-1.4482759E-2</c:v>
                </c:pt>
                <c:pt idx="8324">
                  <c:v>-1.8810370999999999E-2</c:v>
                </c:pt>
                <c:pt idx="8325">
                  <c:v>1.1538461999999999E-2</c:v>
                </c:pt>
                <c:pt idx="8326">
                  <c:v>0.144366197</c:v>
                </c:pt>
                <c:pt idx="8327">
                  <c:v>6.0085837000000003E-2</c:v>
                </c:pt>
                <c:pt idx="8328">
                  <c:v>3.8476339999999999E-3</c:v>
                </c:pt>
                <c:pt idx="8329">
                  <c:v>-3.8654800000000001E-4</c:v>
                </c:pt>
                <c:pt idx="8330">
                  <c:v>-2.0032235999999998E-2</c:v>
                </c:pt>
                <c:pt idx="8331">
                  <c:v>-5.0837989E-2</c:v>
                </c:pt>
                <c:pt idx="8332">
                  <c:v>-0.122165326</c:v>
                </c:pt>
                <c:pt idx="8333">
                  <c:v>2.5000000000000001E-2</c:v>
                </c:pt>
                <c:pt idx="8334">
                  <c:v>4.2713568E-2</c:v>
                </c:pt>
                <c:pt idx="8335">
                  <c:v>0.17882504799999999</c:v>
                </c:pt>
                <c:pt idx="8336">
                  <c:v>0.12479999999999999</c:v>
                </c:pt>
                <c:pt idx="8337">
                  <c:v>4.0456432000000001E-2</c:v>
                </c:pt>
                <c:pt idx="8338">
                  <c:v>-5.0276519999999996E-3</c:v>
                </c:pt>
                <c:pt idx="8339">
                  <c:v>0.129137798</c:v>
                </c:pt>
                <c:pt idx="8340">
                  <c:v>0.20212765999999999</c:v>
                </c:pt>
                <c:pt idx="8341">
                  <c:v>-4.3422732999999998E-2</c:v>
                </c:pt>
                <c:pt idx="8342">
                  <c:v>-6.25E-2</c:v>
                </c:pt>
                <c:pt idx="8343">
                  <c:v>2.9166667E-2</c:v>
                </c:pt>
                <c:pt idx="8344">
                  <c:v>-4.8780487999999997E-2</c:v>
                </c:pt>
                <c:pt idx="8345">
                  <c:v>4.3756669999999998E-2</c:v>
                </c:pt>
                <c:pt idx="8346">
                  <c:v>8.5607939999999993E-2</c:v>
                </c:pt>
                <c:pt idx="8347">
                  <c:v>-0.123243243</c:v>
                </c:pt>
                <c:pt idx="8348">
                  <c:v>9.5673877000000004E-2</c:v>
                </c:pt>
                <c:pt idx="8349">
                  <c:v>0.04</c:v>
                </c:pt>
                <c:pt idx="8350">
                  <c:v>-1.6598638999999998E-2</c:v>
                </c:pt>
                <c:pt idx="8351">
                  <c:v>-0.112794613</c:v>
                </c:pt>
                <c:pt idx="8352">
                  <c:v>4.3137254999999999E-2</c:v>
                </c:pt>
                <c:pt idx="8353">
                  <c:v>1.4720314E-2</c:v>
                </c:pt>
                <c:pt idx="8354">
                  <c:v>-6.4914992000000005E-2</c:v>
                </c:pt>
                <c:pt idx="8355">
                  <c:v>-3.4482759000000002E-2</c:v>
                </c:pt>
                <c:pt idx="8356">
                  <c:v>-4.1599999999999998E-2</c:v>
                </c:pt>
                <c:pt idx="8357">
                  <c:v>-6.8399452999999999E-2</c:v>
                </c:pt>
                <c:pt idx="8358">
                  <c:v>-4.8937784999999998E-2</c:v>
                </c:pt>
                <c:pt idx="8359">
                  <c:v>7.8549849000000005E-2</c:v>
                </c:pt>
                <c:pt idx="8360">
                  <c:v>1.3567437999999999E-2</c:v>
                </c:pt>
                <c:pt idx="8361">
                  <c:v>0.109489051</c:v>
                </c:pt>
                <c:pt idx="8362">
                  <c:v>8.2202556999999996E-2</c:v>
                </c:pt>
                <c:pt idx="8363">
                  <c:v>-7.1485943999999996E-2</c:v>
                </c:pt>
                <c:pt idx="8364">
                  <c:v>-0.24263959399999999</c:v>
                </c:pt>
                <c:pt idx="8365">
                  <c:v>5.4193548000000001E-2</c:v>
                </c:pt>
                <c:pt idx="8366">
                  <c:v>2.5556773000000001E-2</c:v>
                </c:pt>
                <c:pt idx="8367">
                  <c:v>3.0103999999999999E-3</c:v>
                </c:pt>
                <c:pt idx="8368">
                  <c:v>0.119230769</c:v>
                </c:pt>
                <c:pt idx="8369">
                  <c:v>0.26804123699999999</c:v>
                </c:pt>
                <c:pt idx="8370">
                  <c:v>-9.7087379000000001E-2</c:v>
                </c:pt>
                <c:pt idx="8371">
                  <c:v>7.6555023999999999E-2</c:v>
                </c:pt>
                <c:pt idx="8372">
                  <c:v>-8.4329846E-2</c:v>
                </c:pt>
                <c:pt idx="8373">
                  <c:v>-3.0927835000000001E-2</c:v>
                </c:pt>
                <c:pt idx="8374">
                  <c:v>2.7586210000000002E-3</c:v>
                </c:pt>
                <c:pt idx="8375">
                  <c:v>0.11996962799999999</c:v>
                </c:pt>
                <c:pt idx="8376">
                  <c:v>0.21779141099999999</c:v>
                </c:pt>
                <c:pt idx="8377">
                  <c:v>-0.123098859</c:v>
                </c:pt>
                <c:pt idx="8378">
                  <c:v>6.0639470000000001E-3</c:v>
                </c:pt>
                <c:pt idx="8379">
                  <c:v>-0.23832335299999999</c:v>
                </c:pt>
                <c:pt idx="8380">
                  <c:v>-2.5285480999999999E-2</c:v>
                </c:pt>
                <c:pt idx="8381">
                  <c:v>-5.8878504999999998E-2</c:v>
                </c:pt>
                <c:pt idx="8382">
                  <c:v>2.2168341000000001E-2</c:v>
                </c:pt>
                <c:pt idx="8383">
                  <c:v>0.210094909</c:v>
                </c:pt>
                <c:pt idx="8384">
                  <c:v>-0.36498213400000001</c:v>
                </c:pt>
                <c:pt idx="8385">
                  <c:v>1.0492333E-2</c:v>
                </c:pt>
                <c:pt idx="8386">
                  <c:v>3.2051282E-2</c:v>
                </c:pt>
                <c:pt idx="8387">
                  <c:v>8.3273509999999995E-2</c:v>
                </c:pt>
                <c:pt idx="8388">
                  <c:v>-6.4432380999999997E-2</c:v>
                </c:pt>
                <c:pt idx="8389">
                  <c:v>-9.7291875999999999E-2</c:v>
                </c:pt>
                <c:pt idx="8390">
                  <c:v>0.29716981100000001</c:v>
                </c:pt>
                <c:pt idx="8391">
                  <c:v>-8.8851629999999997E-3</c:v>
                </c:pt>
                <c:pt idx="8392">
                  <c:v>-4.5636911000000002E-2</c:v>
                </c:pt>
                <c:pt idx="8393">
                  <c:v>2.9014845000000001E-2</c:v>
                </c:pt>
                <c:pt idx="8394">
                  <c:v>-2.9933481000000001E-2</c:v>
                </c:pt>
                <c:pt idx="8395">
                  <c:v>0.22242152500000001</c:v>
                </c:pt>
                <c:pt idx="8396">
                  <c:v>-8.6243693999999996E-2</c:v>
                </c:pt>
                <c:pt idx="8397">
                  <c:v>2.2069465E-2</c:v>
                </c:pt>
                <c:pt idx="8398">
                  <c:v>-0.194690265</c:v>
                </c:pt>
                <c:pt idx="8399">
                  <c:v>-7.1720381E-2</c:v>
                </c:pt>
                <c:pt idx="8400">
                  <c:v>-0.107317073</c:v>
                </c:pt>
                <c:pt idx="8401">
                  <c:v>-1.6096579999999999E-3</c:v>
                </c:pt>
                <c:pt idx="8402">
                  <c:v>7.6326774E-2</c:v>
                </c:pt>
                <c:pt idx="8403">
                  <c:v>-4.2223790000000001E-3</c:v>
                </c:pt>
                <c:pt idx="8404">
                  <c:v>2.5551684000000002E-2</c:v>
                </c:pt>
                <c:pt idx="8405">
                  <c:v>0.109589041</c:v>
                </c:pt>
                <c:pt idx="8406">
                  <c:v>0.14723694200000001</c:v>
                </c:pt>
                <c:pt idx="8407">
                  <c:v>4.2714759999999997E-3</c:v>
                </c:pt>
                <c:pt idx="8408">
                  <c:v>5.0525263000000001E-2</c:v>
                </c:pt>
                <c:pt idx="8409">
                  <c:v>0.134761034</c:v>
                </c:pt>
                <c:pt idx="8410">
                  <c:v>-9.7744361000000002E-2</c:v>
                </c:pt>
                <c:pt idx="8411">
                  <c:v>6.8131544000000002E-2</c:v>
                </c:pt>
                <c:pt idx="8412">
                  <c:v>3.5714290000000001E-3</c:v>
                </c:pt>
                <c:pt idx="8413">
                  <c:v>-7.1782178000000002E-2</c:v>
                </c:pt>
                <c:pt idx="8414">
                  <c:v>-6.1285500999999999E-2</c:v>
                </c:pt>
                <c:pt idx="8415">
                  <c:v>3.4821429000000001E-2</c:v>
                </c:pt>
                <c:pt idx="8416">
                  <c:v>-1.6365688E-2</c:v>
                </c:pt>
                <c:pt idx="8417">
                  <c:v>-5.9433962E-2</c:v>
                </c:pt>
                <c:pt idx="8418">
                  <c:v>-0.18367346900000001</c:v>
                </c:pt>
                <c:pt idx="8419">
                  <c:v>-6.1509785999999997E-2</c:v>
                </c:pt>
                <c:pt idx="8420">
                  <c:v>-4.2257085E-2</c:v>
                </c:pt>
                <c:pt idx="8421">
                  <c:v>0.150364469</c:v>
                </c:pt>
                <c:pt idx="8422">
                  <c:v>-2.0217729E-2</c:v>
                </c:pt>
                <c:pt idx="8423">
                  <c:v>5.8677429000000003E-2</c:v>
                </c:pt>
                <c:pt idx="8424">
                  <c:v>-6.5615835999999997E-2</c:v>
                </c:pt>
                <c:pt idx="8425">
                  <c:v>5.5301645000000003E-2</c:v>
                </c:pt>
                <c:pt idx="8426">
                  <c:v>-1.6240157000000002E-2</c:v>
                </c:pt>
                <c:pt idx="8427">
                  <c:v>2.2144522E-2</c:v>
                </c:pt>
                <c:pt idx="8428">
                  <c:v>-6.0693641999999999E-2</c:v>
                </c:pt>
                <c:pt idx="8429">
                  <c:v>6.2794348999999999E-2</c:v>
                </c:pt>
                <c:pt idx="8430">
                  <c:v>7.3640167000000006E-2</c:v>
                </c:pt>
                <c:pt idx="8431">
                  <c:v>-1.1489849999999999E-3</c:v>
                </c:pt>
                <c:pt idx="8432">
                  <c:v>-0.12554653299999999</c:v>
                </c:pt>
                <c:pt idx="8433">
                  <c:v>1.9637462000000001E-2</c:v>
                </c:pt>
                <c:pt idx="8434">
                  <c:v>0.10391363000000001</c:v>
                </c:pt>
                <c:pt idx="8435">
                  <c:v>9.7982709000000001E-2</c:v>
                </c:pt>
                <c:pt idx="8436">
                  <c:v>0.42009132399999999</c:v>
                </c:pt>
                <c:pt idx="8437">
                  <c:v>7.7094144000000003E-2</c:v>
                </c:pt>
                <c:pt idx="8438">
                  <c:v>4.2776433000000003E-2</c:v>
                </c:pt>
                <c:pt idx="8439">
                  <c:v>-1.3333332999999999E-2</c:v>
                </c:pt>
                <c:pt idx="8440">
                  <c:v>4.9321820000000002E-3</c:v>
                </c:pt>
                <c:pt idx="8441">
                  <c:v>0.11408284</c:v>
                </c:pt>
                <c:pt idx="8442">
                  <c:v>-0.12790306300000001</c:v>
                </c:pt>
                <c:pt idx="8443">
                  <c:v>0.120165746</c:v>
                </c:pt>
                <c:pt idx="8444">
                  <c:v>0.13718722999999999</c:v>
                </c:pt>
                <c:pt idx="8445">
                  <c:v>-4.6975925000000002E-2</c:v>
                </c:pt>
                <c:pt idx="8446">
                  <c:v>8.8412853E-2</c:v>
                </c:pt>
                <c:pt idx="8447">
                  <c:v>9.0871625999999997E-2</c:v>
                </c:pt>
                <c:pt idx="8448">
                  <c:v>4.2424242000000001E-2</c:v>
                </c:pt>
                <c:pt idx="8449">
                  <c:v>-1.0144927999999999E-2</c:v>
                </c:pt>
                <c:pt idx="8450">
                  <c:v>0.21747016699999999</c:v>
                </c:pt>
                <c:pt idx="8451">
                  <c:v>8.3714547E-2</c:v>
                </c:pt>
                <c:pt idx="8452">
                  <c:v>0.128643216</c:v>
                </c:pt>
                <c:pt idx="8453">
                  <c:v>8.9552239000000006E-2</c:v>
                </c:pt>
                <c:pt idx="8454">
                  <c:v>1.1940299E-2</c:v>
                </c:pt>
                <c:pt idx="8455">
                  <c:v>-2.5585192999999999E-2</c:v>
                </c:pt>
                <c:pt idx="8456">
                  <c:v>0</c:v>
                </c:pt>
                <c:pt idx="8457">
                  <c:v>-5.3229240999999997E-2</c:v>
                </c:pt>
                <c:pt idx="8458">
                  <c:v>1.024651E-2</c:v>
                </c:pt>
                <c:pt idx="8459">
                  <c:v>-1.1414502999999999E-2</c:v>
                </c:pt>
                <c:pt idx="8460">
                  <c:v>6.7484663E-2</c:v>
                </c:pt>
                <c:pt idx="8461">
                  <c:v>-0.156097561</c:v>
                </c:pt>
                <c:pt idx="8462">
                  <c:v>0.23533378299999999</c:v>
                </c:pt>
                <c:pt idx="8463">
                  <c:v>9.7328243999999994E-2</c:v>
                </c:pt>
                <c:pt idx="8464">
                  <c:v>9.2069526999999998E-2</c:v>
                </c:pt>
                <c:pt idx="8465">
                  <c:v>1.0859929000000001E-2</c:v>
                </c:pt>
                <c:pt idx="8466">
                  <c:v>9.0351366000000002E-2</c:v>
                </c:pt>
                <c:pt idx="8467">
                  <c:v>-3.067485E-3</c:v>
                </c:pt>
                <c:pt idx="8468">
                  <c:v>9.2987012999999993E-2</c:v>
                </c:pt>
                <c:pt idx="8469">
                  <c:v>-3.5587190000000001E-3</c:v>
                </c:pt>
                <c:pt idx="8470">
                  <c:v>0.230055659</c:v>
                </c:pt>
                <c:pt idx="8471">
                  <c:v>-1.079914E-3</c:v>
                </c:pt>
                <c:pt idx="8472">
                  <c:v>0.25916230400000001</c:v>
                </c:pt>
                <c:pt idx="8473">
                  <c:v>-1.4265992E-2</c:v>
                </c:pt>
                <c:pt idx="8474">
                  <c:v>3.282957E-3</c:v>
                </c:pt>
                <c:pt idx="8475">
                  <c:v>-2.1111110999999998E-2</c:v>
                </c:pt>
                <c:pt idx="8476">
                  <c:v>4.3047619000000002E-2</c:v>
                </c:pt>
                <c:pt idx="8477">
                  <c:v>3.5463612999999998E-2</c:v>
                </c:pt>
                <c:pt idx="8478">
                  <c:v>-0.10840108399999999</c:v>
                </c:pt>
                <c:pt idx="8479">
                  <c:v>-0.13058129700000001</c:v>
                </c:pt>
                <c:pt idx="8480">
                  <c:v>0.105737705</c:v>
                </c:pt>
                <c:pt idx="8481">
                  <c:v>-0.19428052700000001</c:v>
                </c:pt>
                <c:pt idx="8482">
                  <c:v>0.18533680699999999</c:v>
                </c:pt>
                <c:pt idx="8483">
                  <c:v>-2.3422251000000002E-2</c:v>
                </c:pt>
                <c:pt idx="8484">
                  <c:v>-0.08</c:v>
                </c:pt>
                <c:pt idx="8485">
                  <c:v>-1.7721519000000002E-2</c:v>
                </c:pt>
                <c:pt idx="8486">
                  <c:v>-2.8571428999999999E-2</c:v>
                </c:pt>
                <c:pt idx="8487">
                  <c:v>0.10349462399999999</c:v>
                </c:pt>
                <c:pt idx="8488">
                  <c:v>0.168185584</c:v>
                </c:pt>
                <c:pt idx="8489">
                  <c:v>-0.59614274199999995</c:v>
                </c:pt>
                <c:pt idx="8490">
                  <c:v>-1.4579191999999999E-2</c:v>
                </c:pt>
                <c:pt idx="8491">
                  <c:v>-4.8571428999999999E-2</c:v>
                </c:pt>
                <c:pt idx="8492">
                  <c:v>-0.16568047299999999</c:v>
                </c:pt>
                <c:pt idx="8493">
                  <c:v>5.7994579999999997E-2</c:v>
                </c:pt>
                <c:pt idx="8494">
                  <c:v>-5.5431472000000002E-2</c:v>
                </c:pt>
                <c:pt idx="8495">
                  <c:v>-2.5927947999999999E-2</c:v>
                </c:pt>
                <c:pt idx="8496">
                  <c:v>5.4108216000000001E-2</c:v>
                </c:pt>
                <c:pt idx="8497">
                  <c:v>-1.4514897000000001E-2</c:v>
                </c:pt>
                <c:pt idx="8498">
                  <c:v>-0.224347826</c:v>
                </c:pt>
                <c:pt idx="8499">
                  <c:v>1.9695613000000001E-2</c:v>
                </c:pt>
                <c:pt idx="8500">
                  <c:v>5.5729167000000003E-2</c:v>
                </c:pt>
                <c:pt idx="8501">
                  <c:v>0.15046729</c:v>
                </c:pt>
                <c:pt idx="8502">
                  <c:v>-0.116254037</c:v>
                </c:pt>
                <c:pt idx="8503">
                  <c:v>5.4896142000000002E-2</c:v>
                </c:pt>
                <c:pt idx="8504">
                  <c:v>4.5426829000000002E-2</c:v>
                </c:pt>
                <c:pt idx="8505">
                  <c:v>5.8050382999999997E-2</c:v>
                </c:pt>
                <c:pt idx="8506">
                  <c:v>-2.1739129999999999E-2</c:v>
                </c:pt>
                <c:pt idx="8507">
                  <c:v>-9.3457939999999993E-3</c:v>
                </c:pt>
                <c:pt idx="8508">
                  <c:v>7.8800558000000007E-2</c:v>
                </c:pt>
                <c:pt idx="8509">
                  <c:v>9.4500387000000005E-2</c:v>
                </c:pt>
                <c:pt idx="8510">
                  <c:v>-4.6875E-2</c:v>
                </c:pt>
                <c:pt idx="8511">
                  <c:v>2.6666667000000002E-2</c:v>
                </c:pt>
                <c:pt idx="8512">
                  <c:v>9.3802344999999995E-2</c:v>
                </c:pt>
                <c:pt idx="8513">
                  <c:v>0.31514913700000002</c:v>
                </c:pt>
                <c:pt idx="8514">
                  <c:v>0.12515964199999999</c:v>
                </c:pt>
                <c:pt idx="8515">
                  <c:v>0.17786909300000001</c:v>
                </c:pt>
                <c:pt idx="8516">
                  <c:v>-1.2269939000000001E-2</c:v>
                </c:pt>
                <c:pt idx="8517">
                  <c:v>-0.12013536399999999</c:v>
                </c:pt>
                <c:pt idx="8518">
                  <c:v>5.2135055E-2</c:v>
                </c:pt>
                <c:pt idx="8519">
                  <c:v>-4.4776119000000003E-2</c:v>
                </c:pt>
                <c:pt idx="8520">
                  <c:v>8.5356303999999994E-2</c:v>
                </c:pt>
                <c:pt idx="8521">
                  <c:v>6.4445896000000003E-2</c:v>
                </c:pt>
                <c:pt idx="8522">
                  <c:v>-8.6086693000000006E-2</c:v>
                </c:pt>
                <c:pt idx="8523">
                  <c:v>0.247840532</c:v>
                </c:pt>
                <c:pt idx="8524">
                  <c:v>7.7976190000000001E-2</c:v>
                </c:pt>
                <c:pt idx="8525">
                  <c:v>5.2441229999999998E-2</c:v>
                </c:pt>
                <c:pt idx="8526">
                  <c:v>0.111951589</c:v>
                </c:pt>
                <c:pt idx="8527">
                  <c:v>7.5757575999999993E-2</c:v>
                </c:pt>
                <c:pt idx="8528">
                  <c:v>-4.2318306999999999E-2</c:v>
                </c:pt>
                <c:pt idx="8529">
                  <c:v>2.6061493000000002E-2</c:v>
                </c:pt>
                <c:pt idx="8530">
                  <c:v>-0.12656467299999999</c:v>
                </c:pt>
                <c:pt idx="8531">
                  <c:v>7.4650077999999995E-2</c:v>
                </c:pt>
                <c:pt idx="8532">
                  <c:v>-8.0267559000000002E-2</c:v>
                </c:pt>
                <c:pt idx="8533">
                  <c:v>0.29070492799999997</c:v>
                </c:pt>
                <c:pt idx="8534">
                  <c:v>0.16129032300000001</c:v>
                </c:pt>
                <c:pt idx="8535">
                  <c:v>1.4037984999999999E-2</c:v>
                </c:pt>
                <c:pt idx="8536">
                  <c:v>0.152119701</c:v>
                </c:pt>
                <c:pt idx="8537">
                  <c:v>-9.3650790000000001E-3</c:v>
                </c:pt>
                <c:pt idx="8538">
                  <c:v>-0.123867069</c:v>
                </c:pt>
                <c:pt idx="8539">
                  <c:v>0.15040000000000001</c:v>
                </c:pt>
                <c:pt idx="8540">
                  <c:v>2.5544958999999999E-2</c:v>
                </c:pt>
                <c:pt idx="8541">
                  <c:v>4.4627129000000001E-2</c:v>
                </c:pt>
                <c:pt idx="8542">
                  <c:v>5.5384614999999998E-2</c:v>
                </c:pt>
                <c:pt idx="8543">
                  <c:v>-1.7292623999999999E-2</c:v>
                </c:pt>
                <c:pt idx="8544">
                  <c:v>0.121130552</c:v>
                </c:pt>
                <c:pt idx="8545">
                  <c:v>-5.7309942000000003E-2</c:v>
                </c:pt>
                <c:pt idx="8546">
                  <c:v>-8.8235294000000006E-2</c:v>
                </c:pt>
                <c:pt idx="8547">
                  <c:v>0</c:v>
                </c:pt>
                <c:pt idx="8548">
                  <c:v>0.102588997</c:v>
                </c:pt>
                <c:pt idx="8549">
                  <c:v>0.108676599</c:v>
                </c:pt>
                <c:pt idx="8550">
                  <c:v>1.6227181E-2</c:v>
                </c:pt>
                <c:pt idx="8551">
                  <c:v>-5.2603892999999999E-2</c:v>
                </c:pt>
                <c:pt idx="8552">
                  <c:v>-7.7105262999999993E-2</c:v>
                </c:pt>
                <c:pt idx="8553">
                  <c:v>8.3032491E-2</c:v>
                </c:pt>
                <c:pt idx="8554">
                  <c:v>3.230148E-2</c:v>
                </c:pt>
                <c:pt idx="8555">
                  <c:v>-1.1458332999999999E-2</c:v>
                </c:pt>
                <c:pt idx="8556">
                  <c:v>-0.182945736</c:v>
                </c:pt>
                <c:pt idx="8557">
                  <c:v>-6.3755254999999997E-2</c:v>
                </c:pt>
                <c:pt idx="8558">
                  <c:v>0.11600000000000001</c:v>
                </c:pt>
                <c:pt idx="8559">
                  <c:v>8.1300813E-2</c:v>
                </c:pt>
                <c:pt idx="8560">
                  <c:v>0.112735382</c:v>
                </c:pt>
                <c:pt idx="8561">
                  <c:v>-2.3056653E-2</c:v>
                </c:pt>
                <c:pt idx="8562">
                  <c:v>-1.6371078000000001E-2</c:v>
                </c:pt>
                <c:pt idx="8563">
                  <c:v>-9.6587927000000004E-2</c:v>
                </c:pt>
                <c:pt idx="8564">
                  <c:v>0.13571834199999999</c:v>
                </c:pt>
                <c:pt idx="8565">
                  <c:v>0.163666121</c:v>
                </c:pt>
                <c:pt idx="8566">
                  <c:v>-6.0344828000000003E-2</c:v>
                </c:pt>
                <c:pt idx="8567">
                  <c:v>-0.22391304300000001</c:v>
                </c:pt>
                <c:pt idx="8568">
                  <c:v>6.7013463999999995E-2</c:v>
                </c:pt>
                <c:pt idx="8569">
                  <c:v>2.027027E-2</c:v>
                </c:pt>
                <c:pt idx="8570">
                  <c:v>-6.7559697000000002E-2</c:v>
                </c:pt>
                <c:pt idx="8571">
                  <c:v>-9.0032150000000002E-3</c:v>
                </c:pt>
                <c:pt idx="8572">
                  <c:v>-2.9069767E-2</c:v>
                </c:pt>
                <c:pt idx="8573">
                  <c:v>-4.1666666999999998E-2</c:v>
                </c:pt>
                <c:pt idx="8574">
                  <c:v>0.15214285699999999</c:v>
                </c:pt>
                <c:pt idx="8575">
                  <c:v>-2.3110067000000001E-2</c:v>
                </c:pt>
                <c:pt idx="8576">
                  <c:v>-6.1620268999999998E-2</c:v>
                </c:pt>
                <c:pt idx="8577">
                  <c:v>0.11219512199999999</c:v>
                </c:pt>
                <c:pt idx="8578">
                  <c:v>0.122747748</c:v>
                </c:pt>
                <c:pt idx="8579">
                  <c:v>-0.112121212</c:v>
                </c:pt>
                <c:pt idx="8580">
                  <c:v>0.137508509</c:v>
                </c:pt>
                <c:pt idx="8581">
                  <c:v>1.9566468E-2</c:v>
                </c:pt>
                <c:pt idx="8582">
                  <c:v>-6.6889632000000004E-2</c:v>
                </c:pt>
                <c:pt idx="8583">
                  <c:v>-1.2303486000000001E-2</c:v>
                </c:pt>
                <c:pt idx="8584">
                  <c:v>7.0062523000000002E-2</c:v>
                </c:pt>
                <c:pt idx="8585">
                  <c:v>-0.133850989</c:v>
                </c:pt>
                <c:pt idx="8586">
                  <c:v>3.0226699999999999E-2</c:v>
                </c:pt>
                <c:pt idx="8587">
                  <c:v>3.7889038999999999E-2</c:v>
                </c:pt>
                <c:pt idx="8588">
                  <c:v>3.8503849999999999E-2</c:v>
                </c:pt>
                <c:pt idx="8589">
                  <c:v>5.0607287000000001E-2</c:v>
                </c:pt>
                <c:pt idx="8590">
                  <c:v>0.13147632300000001</c:v>
                </c:pt>
                <c:pt idx="8591">
                  <c:v>0.22365038600000001</c:v>
                </c:pt>
                <c:pt idx="8592">
                  <c:v>-1.4762327E-2</c:v>
                </c:pt>
                <c:pt idx="8593">
                  <c:v>6.8019865999999998E-2</c:v>
                </c:pt>
                <c:pt idx="8594">
                  <c:v>-4.1666669999999998E-3</c:v>
                </c:pt>
                <c:pt idx="8595">
                  <c:v>0.147465438</c:v>
                </c:pt>
                <c:pt idx="8596">
                  <c:v>-6.8837208999999996E-2</c:v>
                </c:pt>
                <c:pt idx="8597">
                  <c:v>-5.9662776000000001E-2</c:v>
                </c:pt>
                <c:pt idx="8598">
                  <c:v>-2.4570024999999999E-2</c:v>
                </c:pt>
                <c:pt idx="8599">
                  <c:v>-1.8986063000000001E-2</c:v>
                </c:pt>
                <c:pt idx="8600">
                  <c:v>3.8897893000000003E-2</c:v>
                </c:pt>
                <c:pt idx="8601">
                  <c:v>0.19452380999999999</c:v>
                </c:pt>
                <c:pt idx="8602">
                  <c:v>5.2102376999999998E-2</c:v>
                </c:pt>
                <c:pt idx="8603">
                  <c:v>-6.6496163999999996E-2</c:v>
                </c:pt>
                <c:pt idx="8604">
                  <c:v>-2.8085105999999999E-2</c:v>
                </c:pt>
                <c:pt idx="8605">
                  <c:v>-3.3078879999999998E-2</c:v>
                </c:pt>
                <c:pt idx="8606">
                  <c:v>0.14091732000000001</c:v>
                </c:pt>
                <c:pt idx="8607">
                  <c:v>-0.17434798100000001</c:v>
                </c:pt>
                <c:pt idx="8608">
                  <c:v>5.1207729E-2</c:v>
                </c:pt>
                <c:pt idx="8609">
                  <c:v>0.13030887999999999</c:v>
                </c:pt>
                <c:pt idx="8610">
                  <c:v>-3.3971586999999998E-2</c:v>
                </c:pt>
                <c:pt idx="8611">
                  <c:v>0.118730604</c:v>
                </c:pt>
                <c:pt idx="8612">
                  <c:v>0</c:v>
                </c:pt>
                <c:pt idx="8613">
                  <c:v>-4.1954327999999999E-2</c:v>
                </c:pt>
                <c:pt idx="8614">
                  <c:v>8.5078533999999997E-2</c:v>
                </c:pt>
                <c:pt idx="8615">
                  <c:v>9.1383809999999992E-3</c:v>
                </c:pt>
                <c:pt idx="8616">
                  <c:v>0.32771084299999997</c:v>
                </c:pt>
                <c:pt idx="8617">
                  <c:v>0.26213592200000002</c:v>
                </c:pt>
                <c:pt idx="8618">
                  <c:v>-4.4150109999999999E-3</c:v>
                </c:pt>
                <c:pt idx="8619">
                  <c:v>-3.2467532E-2</c:v>
                </c:pt>
                <c:pt idx="8620">
                  <c:v>3.0811366E-2</c:v>
                </c:pt>
                <c:pt idx="8621">
                  <c:v>-7.2847679999999996E-3</c:v>
                </c:pt>
                <c:pt idx="8622">
                  <c:v>-3.7857143000000003E-2</c:v>
                </c:pt>
                <c:pt idx="8623">
                  <c:v>0.106060606</c:v>
                </c:pt>
                <c:pt idx="8624">
                  <c:v>8.7920207E-2</c:v>
                </c:pt>
                <c:pt idx="8625">
                  <c:v>7.2150069999999998E-3</c:v>
                </c:pt>
                <c:pt idx="8626">
                  <c:v>-3.2840056999999999E-2</c:v>
                </c:pt>
                <c:pt idx="8627">
                  <c:v>-5.0509956000000002E-2</c:v>
                </c:pt>
                <c:pt idx="8628">
                  <c:v>-0.13416666699999999</c:v>
                </c:pt>
                <c:pt idx="8629">
                  <c:v>-4.3346773999999998E-2</c:v>
                </c:pt>
                <c:pt idx="8630">
                  <c:v>-4.2270529999999997E-3</c:v>
                </c:pt>
                <c:pt idx="8631">
                  <c:v>9.2954159999999994E-2</c:v>
                </c:pt>
                <c:pt idx="8632">
                  <c:v>5.2148997000000002E-2</c:v>
                </c:pt>
                <c:pt idx="8633">
                  <c:v>-4.6438546999999997E-2</c:v>
                </c:pt>
                <c:pt idx="8634">
                  <c:v>-3.6912752E-2</c:v>
                </c:pt>
                <c:pt idx="8635">
                  <c:v>-0.125967628</c:v>
                </c:pt>
                <c:pt idx="8636">
                  <c:v>-5.6363636000000002E-2</c:v>
                </c:pt>
                <c:pt idx="8637">
                  <c:v>8.7408949E-2</c:v>
                </c:pt>
                <c:pt idx="8638">
                  <c:v>-1.5680534999999999E-2</c:v>
                </c:pt>
                <c:pt idx="8639">
                  <c:v>0.188824663</c:v>
                </c:pt>
                <c:pt idx="8640">
                  <c:v>-0.130455185</c:v>
                </c:pt>
                <c:pt idx="8641">
                  <c:v>1.7695199999999999E-3</c:v>
                </c:pt>
                <c:pt idx="8642">
                  <c:v>-1.8987342000000001E-2</c:v>
                </c:pt>
                <c:pt idx="8643">
                  <c:v>3.2010243000000001E-2</c:v>
                </c:pt>
                <c:pt idx="8644">
                  <c:v>-0.112096949</c:v>
                </c:pt>
                <c:pt idx="8645">
                  <c:v>7.3732136000000004E-2</c:v>
                </c:pt>
                <c:pt idx="8646">
                  <c:v>-1.9685039999999998E-3</c:v>
                </c:pt>
                <c:pt idx="8647">
                  <c:v>1.1764706E-2</c:v>
                </c:pt>
                <c:pt idx="8648">
                  <c:v>8.1654295000000002E-2</c:v>
                </c:pt>
                <c:pt idx="8649">
                  <c:v>-2.4764890000000001E-2</c:v>
                </c:pt>
                <c:pt idx="8650">
                  <c:v>-5.2298608000000003E-2</c:v>
                </c:pt>
                <c:pt idx="8651">
                  <c:v>4.2801555999999998E-2</c:v>
                </c:pt>
                <c:pt idx="8652">
                  <c:v>9.6638655000000004E-2</c:v>
                </c:pt>
                <c:pt idx="8653">
                  <c:v>-4.1666666999999998E-2</c:v>
                </c:pt>
                <c:pt idx="8654">
                  <c:v>3.4148095000000003E-2</c:v>
                </c:pt>
                <c:pt idx="8655">
                  <c:v>-0.12544802899999999</c:v>
                </c:pt>
                <c:pt idx="8656">
                  <c:v>8.9020771999999998E-2</c:v>
                </c:pt>
                <c:pt idx="8657">
                  <c:v>5.8536585000000002E-2</c:v>
                </c:pt>
                <c:pt idx="8658">
                  <c:v>-9.7402600000000006E-3</c:v>
                </c:pt>
                <c:pt idx="8659">
                  <c:v>-7.4899688000000006E-2</c:v>
                </c:pt>
                <c:pt idx="8660">
                  <c:v>2.0322355E-2</c:v>
                </c:pt>
                <c:pt idx="8661">
                  <c:v>9.5710534E-2</c:v>
                </c:pt>
                <c:pt idx="8662">
                  <c:v>9.0153717999999994E-2</c:v>
                </c:pt>
                <c:pt idx="8663">
                  <c:v>0.115932203</c:v>
                </c:pt>
                <c:pt idx="8664">
                  <c:v>-0.126086957</c:v>
                </c:pt>
                <c:pt idx="8665">
                  <c:v>-0.17854039999999999</c:v>
                </c:pt>
                <c:pt idx="8666">
                  <c:v>0.23225806500000001</c:v>
                </c:pt>
                <c:pt idx="8667">
                  <c:v>0</c:v>
                </c:pt>
                <c:pt idx="8668">
                  <c:v>-8.4362759999999995E-3</c:v>
                </c:pt>
                <c:pt idx="8669">
                  <c:v>3.7867078999999998E-2</c:v>
                </c:pt>
                <c:pt idx="8670">
                  <c:v>5.5581723999999999E-2</c:v>
                </c:pt>
                <c:pt idx="8671">
                  <c:v>-8.2020202E-2</c:v>
                </c:pt>
                <c:pt idx="8672">
                  <c:v>-1.4423076999999999E-2</c:v>
                </c:pt>
                <c:pt idx="8673">
                  <c:v>0.120815138</c:v>
                </c:pt>
                <c:pt idx="8674">
                  <c:v>-3.5639413000000002E-2</c:v>
                </c:pt>
                <c:pt idx="8675">
                  <c:v>7.1830985999999999E-2</c:v>
                </c:pt>
                <c:pt idx="8676">
                  <c:v>9.8400980000000002E-3</c:v>
                </c:pt>
                <c:pt idx="8677">
                  <c:v>-8.073197E-2</c:v>
                </c:pt>
                <c:pt idx="8678">
                  <c:v>0.13121080600000001</c:v>
                </c:pt>
                <c:pt idx="8679">
                  <c:v>8.2365947999999994E-2</c:v>
                </c:pt>
                <c:pt idx="8680">
                  <c:v>-2.0148025999999999E-2</c:v>
                </c:pt>
                <c:pt idx="8681">
                  <c:v>-3.4210525999999998E-2</c:v>
                </c:pt>
                <c:pt idx="8682">
                  <c:v>-2.8741328E-2</c:v>
                </c:pt>
                <c:pt idx="8683">
                  <c:v>-1.3613861E-2</c:v>
                </c:pt>
                <c:pt idx="8684">
                  <c:v>8.3071396000000006E-2</c:v>
                </c:pt>
                <c:pt idx="8685">
                  <c:v>-4.4642857000000001E-2</c:v>
                </c:pt>
                <c:pt idx="8686">
                  <c:v>-8.1530612000000002E-2</c:v>
                </c:pt>
                <c:pt idx="8687">
                  <c:v>8.5875705999999996E-2</c:v>
                </c:pt>
                <c:pt idx="8688">
                  <c:v>-4.2883950000000004E-3</c:v>
                </c:pt>
                <c:pt idx="8689">
                  <c:v>-1.1850500999999999E-2</c:v>
                </c:pt>
                <c:pt idx="8690">
                  <c:v>-9.5752896000000004E-2</c:v>
                </c:pt>
                <c:pt idx="8691">
                  <c:v>-0.105778979</c:v>
                </c:pt>
                <c:pt idx="8692">
                  <c:v>5.7462298000000002E-2</c:v>
                </c:pt>
                <c:pt idx="8693">
                  <c:v>-5.5786556000000001E-2</c:v>
                </c:pt>
                <c:pt idx="8694">
                  <c:v>3.5734543000000001E-2</c:v>
                </c:pt>
                <c:pt idx="8695">
                  <c:v>8.2200788999999996E-2</c:v>
                </c:pt>
                <c:pt idx="8696">
                  <c:v>0.16500453300000001</c:v>
                </c:pt>
                <c:pt idx="8697">
                  <c:v>-5.7837384999999998E-2</c:v>
                </c:pt>
                <c:pt idx="8698">
                  <c:v>-0.190682557</c:v>
                </c:pt>
                <c:pt idx="8699">
                  <c:v>8.0279951000000002E-2</c:v>
                </c:pt>
                <c:pt idx="8700">
                  <c:v>5.5632800000000003E-4</c:v>
                </c:pt>
                <c:pt idx="8701">
                  <c:v>6.2678969000000001E-2</c:v>
                </c:pt>
                <c:pt idx="8702">
                  <c:v>0.17415730300000001</c:v>
                </c:pt>
                <c:pt idx="8703">
                  <c:v>8.5411732000000004E-2</c:v>
                </c:pt>
                <c:pt idx="8704">
                  <c:v>6.7353409999999997E-3</c:v>
                </c:pt>
                <c:pt idx="8705">
                  <c:v>-1.1251758000000001E-2</c:v>
                </c:pt>
                <c:pt idx="8706">
                  <c:v>3.3732801E-2</c:v>
                </c:pt>
                <c:pt idx="8707">
                  <c:v>-4.6296296000000001E-2</c:v>
                </c:pt>
                <c:pt idx="8708">
                  <c:v>-2.6178009999999999E-3</c:v>
                </c:pt>
                <c:pt idx="8709">
                  <c:v>-4.0184453000000002E-2</c:v>
                </c:pt>
                <c:pt idx="8710">
                  <c:v>-5.9856340000000001E-3</c:v>
                </c:pt>
                <c:pt idx="8711">
                  <c:v>4.1852679999999998E-3</c:v>
                </c:pt>
                <c:pt idx="8712">
                  <c:v>0.16984402100000001</c:v>
                </c:pt>
                <c:pt idx="8713">
                  <c:v>1.7563527999999998E-2</c:v>
                </c:pt>
                <c:pt idx="8714">
                  <c:v>-3.2520325000000003E-2</c:v>
                </c:pt>
                <c:pt idx="8715">
                  <c:v>-4.4542672999999998E-2</c:v>
                </c:pt>
                <c:pt idx="8716">
                  <c:v>-8.3717752000000006E-2</c:v>
                </c:pt>
                <c:pt idx="8717">
                  <c:v>-6.1224489999999999E-2</c:v>
                </c:pt>
                <c:pt idx="8718">
                  <c:v>-4.9049660000000002E-3</c:v>
                </c:pt>
                <c:pt idx="8719">
                  <c:v>6.3965885E-2</c:v>
                </c:pt>
                <c:pt idx="8720">
                  <c:v>-5.4517476000000002E-2</c:v>
                </c:pt>
                <c:pt idx="8721">
                  <c:v>2.7967257999999998E-2</c:v>
                </c:pt>
                <c:pt idx="8722">
                  <c:v>-4.0492660999999999E-2</c:v>
                </c:pt>
                <c:pt idx="8723">
                  <c:v>0.190916737</c:v>
                </c:pt>
                <c:pt idx="8724">
                  <c:v>0.22021660600000001</c:v>
                </c:pt>
                <c:pt idx="8725">
                  <c:v>-3.3513514000000001E-2</c:v>
                </c:pt>
                <c:pt idx="8726">
                  <c:v>3.9222741999999998E-2</c:v>
                </c:pt>
                <c:pt idx="8727">
                  <c:v>-1.9169328999999999E-2</c:v>
                </c:pt>
                <c:pt idx="8728">
                  <c:v>-5.1731697E-2</c:v>
                </c:pt>
                <c:pt idx="8729">
                  <c:v>6.0855909E-2</c:v>
                </c:pt>
                <c:pt idx="8730">
                  <c:v>0.12902381600000001</c:v>
                </c:pt>
                <c:pt idx="8731">
                  <c:v>0.108074534</c:v>
                </c:pt>
                <c:pt idx="8732">
                  <c:v>-2.8243601E-2</c:v>
                </c:pt>
                <c:pt idx="8733">
                  <c:v>0.108976378</c:v>
                </c:pt>
                <c:pt idx="8734">
                  <c:v>-2.248996E-2</c:v>
                </c:pt>
                <c:pt idx="8735">
                  <c:v>9.6097560999999998E-2</c:v>
                </c:pt>
                <c:pt idx="8736">
                  <c:v>0.23565217399999999</c:v>
                </c:pt>
                <c:pt idx="8737">
                  <c:v>-4.4692737000000003E-2</c:v>
                </c:pt>
                <c:pt idx="8738">
                  <c:v>6.0864776000000002E-2</c:v>
                </c:pt>
                <c:pt idx="8739">
                  <c:v>4.9592630000000002E-3</c:v>
                </c:pt>
                <c:pt idx="8740">
                  <c:v>5.5930568999999999E-2</c:v>
                </c:pt>
                <c:pt idx="8741">
                  <c:v>0.13357129400000001</c:v>
                </c:pt>
                <c:pt idx="8742">
                  <c:v>5.8765916000000001E-2</c:v>
                </c:pt>
                <c:pt idx="8743">
                  <c:v>0.15942769500000001</c:v>
                </c:pt>
                <c:pt idx="8744">
                  <c:v>-5.2793659999999997E-3</c:v>
                </c:pt>
                <c:pt idx="8745">
                  <c:v>0.10182648399999999</c:v>
                </c:pt>
                <c:pt idx="8746">
                  <c:v>-0.139130435</c:v>
                </c:pt>
                <c:pt idx="8747">
                  <c:v>2.873563E-3</c:v>
                </c:pt>
                <c:pt idx="8748">
                  <c:v>0.16722408</c:v>
                </c:pt>
                <c:pt idx="8749">
                  <c:v>-9.5467308000000001E-2</c:v>
                </c:pt>
                <c:pt idx="8750">
                  <c:v>2.4590164000000001E-2</c:v>
                </c:pt>
                <c:pt idx="8751">
                  <c:v>-4.329004E-3</c:v>
                </c:pt>
                <c:pt idx="8752">
                  <c:v>-0.15467625900000001</c:v>
                </c:pt>
                <c:pt idx="8753">
                  <c:v>-4.0555556E-2</c:v>
                </c:pt>
                <c:pt idx="8754">
                  <c:v>-7.1770335000000005E-2</c:v>
                </c:pt>
                <c:pt idx="8755">
                  <c:v>0.10056799199999999</c:v>
                </c:pt>
                <c:pt idx="8756">
                  <c:v>7.9541625000000005E-2</c:v>
                </c:pt>
                <c:pt idx="8757">
                  <c:v>0.189390264</c:v>
                </c:pt>
                <c:pt idx="8758">
                  <c:v>5.5768179000000001E-2</c:v>
                </c:pt>
                <c:pt idx="8759">
                  <c:v>-0.147535211</c:v>
                </c:pt>
                <c:pt idx="8760">
                  <c:v>-0.116384181</c:v>
                </c:pt>
                <c:pt idx="8761">
                  <c:v>-7.9490518999999996E-2</c:v>
                </c:pt>
                <c:pt idx="8762">
                  <c:v>-2.7360988999999999E-2</c:v>
                </c:pt>
                <c:pt idx="8763">
                  <c:v>-0.16913183300000001</c:v>
                </c:pt>
                <c:pt idx="8764">
                  <c:v>-9.9022004999999996E-2</c:v>
                </c:pt>
                <c:pt idx="8765">
                  <c:v>-5.0081832999999999E-2</c:v>
                </c:pt>
                <c:pt idx="8766">
                  <c:v>9.9551570000000006E-2</c:v>
                </c:pt>
                <c:pt idx="8767">
                  <c:v>0.12732175000000001</c:v>
                </c:pt>
                <c:pt idx="8768">
                  <c:v>-2.3668639000000002E-2</c:v>
                </c:pt>
                <c:pt idx="8769">
                  <c:v>8.9285709999999997E-3</c:v>
                </c:pt>
                <c:pt idx="8770">
                  <c:v>-7.7926656999999996E-2</c:v>
                </c:pt>
                <c:pt idx="8771">
                  <c:v>4.9896049999999997E-2</c:v>
                </c:pt>
                <c:pt idx="8772">
                  <c:v>4.9541283999999998E-2</c:v>
                </c:pt>
                <c:pt idx="8773">
                  <c:v>-2.9411764999999999E-2</c:v>
                </c:pt>
                <c:pt idx="8774">
                  <c:v>4.4696463999999998E-2</c:v>
                </c:pt>
                <c:pt idx="8775">
                  <c:v>9.4046591999999998E-2</c:v>
                </c:pt>
                <c:pt idx="8776">
                  <c:v>-5.0632911000000003E-2</c:v>
                </c:pt>
                <c:pt idx="8777">
                  <c:v>0.131612903</c:v>
                </c:pt>
                <c:pt idx="8778">
                  <c:v>-7.5993090000000003E-3</c:v>
                </c:pt>
                <c:pt idx="8779">
                  <c:v>-1.5175719000000001E-2</c:v>
                </c:pt>
                <c:pt idx="8780">
                  <c:v>-3.4889687000000003E-2</c:v>
                </c:pt>
                <c:pt idx="8781">
                  <c:v>-0.18024263400000001</c:v>
                </c:pt>
                <c:pt idx="8782">
                  <c:v>9.8297769999999996E-3</c:v>
                </c:pt>
                <c:pt idx="8783">
                  <c:v>-3.3666969999999997E-2</c:v>
                </c:pt>
                <c:pt idx="8784">
                  <c:v>-2.8837998E-2</c:v>
                </c:pt>
                <c:pt idx="8785">
                  <c:v>-5.8657464999999999E-2</c:v>
                </c:pt>
                <c:pt idx="8786">
                  <c:v>-6.8679245E-2</c:v>
                </c:pt>
                <c:pt idx="8787">
                  <c:v>0.18013422800000001</c:v>
                </c:pt>
                <c:pt idx="8788">
                  <c:v>-4.7919294000000001E-2</c:v>
                </c:pt>
                <c:pt idx="8789">
                  <c:v>-0.157142857</c:v>
                </c:pt>
                <c:pt idx="8790">
                  <c:v>1.6091953999999999E-2</c:v>
                </c:pt>
                <c:pt idx="8791">
                  <c:v>-6.8537372999999999E-2</c:v>
                </c:pt>
                <c:pt idx="8792">
                  <c:v>1.1299435E-2</c:v>
                </c:pt>
                <c:pt idx="8793">
                  <c:v>7.6818491000000003E-2</c:v>
                </c:pt>
                <c:pt idx="8794">
                  <c:v>0.139980191</c:v>
                </c:pt>
                <c:pt idx="8795">
                  <c:v>4.5871560000000002E-3</c:v>
                </c:pt>
                <c:pt idx="8796">
                  <c:v>-2.6518656000000002E-2</c:v>
                </c:pt>
                <c:pt idx="8797">
                  <c:v>3.0222391000000001E-2</c:v>
                </c:pt>
                <c:pt idx="8798">
                  <c:v>-4.1509433999999998E-2</c:v>
                </c:pt>
                <c:pt idx="8799">
                  <c:v>-5.0476189999999997E-2</c:v>
                </c:pt>
                <c:pt idx="8800">
                  <c:v>0.217536071</c:v>
                </c:pt>
                <c:pt idx="8801">
                  <c:v>-6.4593301000000006E-2</c:v>
                </c:pt>
                <c:pt idx="8802">
                  <c:v>0.102063213</c:v>
                </c:pt>
                <c:pt idx="8803">
                  <c:v>7.3524452000000004E-2</c:v>
                </c:pt>
                <c:pt idx="8804">
                  <c:v>6.0675883E-2</c:v>
                </c:pt>
                <c:pt idx="8805">
                  <c:v>-0.222720478</c:v>
                </c:pt>
                <c:pt idx="8806">
                  <c:v>3.6423840999999998E-2</c:v>
                </c:pt>
                <c:pt idx="8807">
                  <c:v>6.3420499000000005E-2</c:v>
                </c:pt>
                <c:pt idx="8808">
                  <c:v>-1.1518324999999999E-2</c:v>
                </c:pt>
                <c:pt idx="8809">
                  <c:v>-2.7600849E-2</c:v>
                </c:pt>
                <c:pt idx="8810">
                  <c:v>4.5022509999999996E-3</c:v>
                </c:pt>
                <c:pt idx="8811">
                  <c:v>7.9738561999999999E-2</c:v>
                </c:pt>
                <c:pt idx="8812">
                  <c:v>-5.2380952000000001E-2</c:v>
                </c:pt>
                <c:pt idx="8813">
                  <c:v>-0.26510369700000003</c:v>
                </c:pt>
                <c:pt idx="8814">
                  <c:v>-0.101265823</c:v>
                </c:pt>
                <c:pt idx="8815">
                  <c:v>-2.1190715999999998E-2</c:v>
                </c:pt>
                <c:pt idx="8816">
                  <c:v>8.6464231000000003E-2</c:v>
                </c:pt>
                <c:pt idx="8817">
                  <c:v>0.10714285699999999</c:v>
                </c:pt>
                <c:pt idx="8818">
                  <c:v>0.21160409599999999</c:v>
                </c:pt>
                <c:pt idx="8819">
                  <c:v>-1.8475750999999999E-2</c:v>
                </c:pt>
                <c:pt idx="8820">
                  <c:v>1.9607843E-2</c:v>
                </c:pt>
                <c:pt idx="8821">
                  <c:v>-0.13848739500000001</c:v>
                </c:pt>
                <c:pt idx="8822">
                  <c:v>-9.0909090999999997E-2</c:v>
                </c:pt>
                <c:pt idx="8823">
                  <c:v>7.1428570999999996E-2</c:v>
                </c:pt>
                <c:pt idx="8824">
                  <c:v>-4.3956044E-2</c:v>
                </c:pt>
                <c:pt idx="8825">
                  <c:v>5.0487156999999998E-2</c:v>
                </c:pt>
                <c:pt idx="8826">
                  <c:v>-5.5137844999999998E-2</c:v>
                </c:pt>
                <c:pt idx="8827">
                  <c:v>-1.6937191000000001E-2</c:v>
                </c:pt>
                <c:pt idx="8828">
                  <c:v>-3.7267081000000001E-2</c:v>
                </c:pt>
                <c:pt idx="8829">
                  <c:v>0.11047836</c:v>
                </c:pt>
                <c:pt idx="8830">
                  <c:v>-1.5064103000000001E-2</c:v>
                </c:pt>
                <c:pt idx="8831">
                  <c:v>7.5872530000000004E-3</c:v>
                </c:pt>
                <c:pt idx="8832">
                  <c:v>-0.100775194</c:v>
                </c:pt>
                <c:pt idx="8833">
                  <c:v>3.7931034000000002E-2</c:v>
                </c:pt>
                <c:pt idx="8834">
                  <c:v>0.13436807100000001</c:v>
                </c:pt>
                <c:pt idx="8835">
                  <c:v>-2.2167487999999999E-2</c:v>
                </c:pt>
                <c:pt idx="8836">
                  <c:v>-4.6673632999999999E-2</c:v>
                </c:pt>
                <c:pt idx="8837">
                  <c:v>0.114678899</c:v>
                </c:pt>
                <c:pt idx="8838">
                  <c:v>-2.0521173E-2</c:v>
                </c:pt>
                <c:pt idx="8839">
                  <c:v>0.13283740699999999</c:v>
                </c:pt>
                <c:pt idx="8840">
                  <c:v>0.108305875</c:v>
                </c:pt>
                <c:pt idx="8841">
                  <c:v>0.10655981</c:v>
                </c:pt>
                <c:pt idx="8842">
                  <c:v>-4.7326906000000002E-2</c:v>
                </c:pt>
                <c:pt idx="8843">
                  <c:v>-5.4672896999999998E-2</c:v>
                </c:pt>
                <c:pt idx="8844">
                  <c:v>0.114678899</c:v>
                </c:pt>
                <c:pt idx="8845">
                  <c:v>7.0588234999999999E-2</c:v>
                </c:pt>
                <c:pt idx="8846">
                  <c:v>0.14996725599999999</c:v>
                </c:pt>
                <c:pt idx="8847">
                  <c:v>2.4364780000000002E-3</c:v>
                </c:pt>
                <c:pt idx="8848">
                  <c:v>0.11307584900000001</c:v>
                </c:pt>
                <c:pt idx="8849">
                  <c:v>-6.8100358E-2</c:v>
                </c:pt>
                <c:pt idx="8850">
                  <c:v>8.3798883000000005E-2</c:v>
                </c:pt>
                <c:pt idx="8851">
                  <c:v>5.9171600000000003E-3</c:v>
                </c:pt>
                <c:pt idx="8852">
                  <c:v>0.43032491</c:v>
                </c:pt>
                <c:pt idx="8853">
                  <c:v>3.0612245E-2</c:v>
                </c:pt>
                <c:pt idx="8854">
                  <c:v>-7.4285714000000003E-2</c:v>
                </c:pt>
                <c:pt idx="8855">
                  <c:v>8.3837909999999998E-3</c:v>
                </c:pt>
                <c:pt idx="8856">
                  <c:v>7.1315372000000002E-2</c:v>
                </c:pt>
                <c:pt idx="8857">
                  <c:v>6.3435068999999997E-2</c:v>
                </c:pt>
                <c:pt idx="8858">
                  <c:v>2.6557377E-2</c:v>
                </c:pt>
                <c:pt idx="8859">
                  <c:v>8.6988304000000002E-2</c:v>
                </c:pt>
                <c:pt idx="8860">
                  <c:v>6.0964230000000001E-2</c:v>
                </c:pt>
                <c:pt idx="8861">
                  <c:v>1.301342E-2</c:v>
                </c:pt>
                <c:pt idx="8862">
                  <c:v>2.3943662000000001E-2</c:v>
                </c:pt>
                <c:pt idx="8863">
                  <c:v>0.14285714299999999</c:v>
                </c:pt>
                <c:pt idx="8864">
                  <c:v>0.32287233999999998</c:v>
                </c:pt>
                <c:pt idx="8865">
                  <c:v>0.244459598</c:v>
                </c:pt>
                <c:pt idx="8866">
                  <c:v>-8.4435402000000007E-2</c:v>
                </c:pt>
                <c:pt idx="8867">
                  <c:v>0</c:v>
                </c:pt>
                <c:pt idx="8868">
                  <c:v>-3.1025641E-2</c:v>
                </c:pt>
                <c:pt idx="8869">
                  <c:v>8.2065793999999997E-2</c:v>
                </c:pt>
                <c:pt idx="8870">
                  <c:v>-9.1141085999999996E-2</c:v>
                </c:pt>
                <c:pt idx="8871">
                  <c:v>-2.5014543E-2</c:v>
                </c:pt>
                <c:pt idx="8872">
                  <c:v>-1.6E-2</c:v>
                </c:pt>
                <c:pt idx="8873">
                  <c:v>4.0959493E-2</c:v>
                </c:pt>
                <c:pt idx="8874">
                  <c:v>7.3707104999999995E-2</c:v>
                </c:pt>
                <c:pt idx="8875">
                  <c:v>-1.6304348E-2</c:v>
                </c:pt>
                <c:pt idx="8876">
                  <c:v>0.10155763199999999</c:v>
                </c:pt>
                <c:pt idx="8877">
                  <c:v>7.3313782999999993E-2</c:v>
                </c:pt>
                <c:pt idx="8878">
                  <c:v>1.6936672E-2</c:v>
                </c:pt>
                <c:pt idx="8879">
                  <c:v>5.2275522999999997E-2</c:v>
                </c:pt>
                <c:pt idx="8880">
                  <c:v>-5.8851224000000001E-2</c:v>
                </c:pt>
                <c:pt idx="8881">
                  <c:v>-3.8863976000000001E-2</c:v>
                </c:pt>
                <c:pt idx="8882">
                  <c:v>0.30842005700000003</c:v>
                </c:pt>
                <c:pt idx="8883">
                  <c:v>-4.7911547999999998E-2</c:v>
                </c:pt>
                <c:pt idx="8884">
                  <c:v>2.9387070000000001E-2</c:v>
                </c:pt>
                <c:pt idx="8885">
                  <c:v>-6.5395095E-2</c:v>
                </c:pt>
                <c:pt idx="8886">
                  <c:v>-0.17748735199999999</c:v>
                </c:pt>
                <c:pt idx="8887">
                  <c:v>-3.0487805E-2</c:v>
                </c:pt>
                <c:pt idx="8888">
                  <c:v>0.17754919499999999</c:v>
                </c:pt>
                <c:pt idx="8889">
                  <c:v>0.130352046</c:v>
                </c:pt>
                <c:pt idx="8890">
                  <c:v>2.3676880000000001E-2</c:v>
                </c:pt>
                <c:pt idx="8891">
                  <c:v>-2.4861878E-2</c:v>
                </c:pt>
                <c:pt idx="8892">
                  <c:v>-8.4228187999999996E-2</c:v>
                </c:pt>
                <c:pt idx="8893">
                  <c:v>-5.7128659999999996E-3</c:v>
                </c:pt>
                <c:pt idx="8894">
                  <c:v>3.6130188000000001E-2</c:v>
                </c:pt>
                <c:pt idx="8895">
                  <c:v>-3.3126294000000001E-2</c:v>
                </c:pt>
                <c:pt idx="8896">
                  <c:v>-9.5824175999999997E-2</c:v>
                </c:pt>
                <c:pt idx="8897">
                  <c:v>3.9445300000000003E-2</c:v>
                </c:pt>
                <c:pt idx="8898">
                  <c:v>4.1308089999999999E-2</c:v>
                </c:pt>
                <c:pt idx="8899">
                  <c:v>-2.0415879000000001E-2</c:v>
                </c:pt>
                <c:pt idx="8900">
                  <c:v>8.2082552000000003E-2</c:v>
                </c:pt>
                <c:pt idx="8901">
                  <c:v>2.9839884000000001E-2</c:v>
                </c:pt>
                <c:pt idx="8902">
                  <c:v>6.7911700000000002E-4</c:v>
                </c:pt>
                <c:pt idx="8903">
                  <c:v>7.3170732000000002E-2</c:v>
                </c:pt>
                <c:pt idx="8904">
                  <c:v>0.25170377100000002</c:v>
                </c:pt>
                <c:pt idx="8905">
                  <c:v>-0.152622275</c:v>
                </c:pt>
                <c:pt idx="8906">
                  <c:v>-1.4629389E-2</c:v>
                </c:pt>
                <c:pt idx="8907">
                  <c:v>6.7901235000000004E-2</c:v>
                </c:pt>
                <c:pt idx="8908">
                  <c:v>-0.21621621599999999</c:v>
                </c:pt>
                <c:pt idx="8909">
                  <c:v>-1.6956162E-2</c:v>
                </c:pt>
                <c:pt idx="8910">
                  <c:v>-2.081448E-2</c:v>
                </c:pt>
                <c:pt idx="8911">
                  <c:v>0.13048369000000001</c:v>
                </c:pt>
                <c:pt idx="8912">
                  <c:v>1.4531044E-2</c:v>
                </c:pt>
                <c:pt idx="8913">
                  <c:v>-0.12923832900000001</c:v>
                </c:pt>
                <c:pt idx="8914">
                  <c:v>-3.6189684E-2</c:v>
                </c:pt>
                <c:pt idx="8915">
                  <c:v>-0.18146341499999999</c:v>
                </c:pt>
                <c:pt idx="8916">
                  <c:v>0</c:v>
                </c:pt>
                <c:pt idx="8917">
                  <c:v>-8.2942659999999998E-3</c:v>
                </c:pt>
                <c:pt idx="8918">
                  <c:v>6.0301510000000001E-3</c:v>
                </c:pt>
                <c:pt idx="8919">
                  <c:v>-8.4190476E-2</c:v>
                </c:pt>
                <c:pt idx="8920">
                  <c:v>8.8872293000000005E-2</c:v>
                </c:pt>
                <c:pt idx="8921">
                  <c:v>-1.757469E-3</c:v>
                </c:pt>
                <c:pt idx="8922">
                  <c:v>-2.5373133999999999E-2</c:v>
                </c:pt>
                <c:pt idx="8923">
                  <c:v>-0.104227242</c:v>
                </c:pt>
                <c:pt idx="8924">
                  <c:v>6.8320611000000003E-2</c:v>
                </c:pt>
                <c:pt idx="8925">
                  <c:v>2.98418E-4</c:v>
                </c:pt>
                <c:pt idx="8926">
                  <c:v>4.6921697999999998E-2</c:v>
                </c:pt>
                <c:pt idx="8927">
                  <c:v>9.8673739999999996E-2</c:v>
                </c:pt>
                <c:pt idx="8928">
                  <c:v>1.193634E-2</c:v>
                </c:pt>
                <c:pt idx="8929">
                  <c:v>0.15551694199999999</c:v>
                </c:pt>
                <c:pt idx="8930">
                  <c:v>0.208745445</c:v>
                </c:pt>
                <c:pt idx="8931">
                  <c:v>0.191181658</c:v>
                </c:pt>
                <c:pt idx="8932">
                  <c:v>-4.5317220999999998E-2</c:v>
                </c:pt>
                <c:pt idx="8933">
                  <c:v>7.0966135E-2</c:v>
                </c:pt>
                <c:pt idx="8934">
                  <c:v>8.6792453000000006E-2</c:v>
                </c:pt>
                <c:pt idx="8935">
                  <c:v>5.9708094000000003E-2</c:v>
                </c:pt>
                <c:pt idx="8936">
                  <c:v>0.10544611800000001</c:v>
                </c:pt>
                <c:pt idx="8937">
                  <c:v>-4.8738033E-2</c:v>
                </c:pt>
                <c:pt idx="8938">
                  <c:v>-6.4488016999999995E-2</c:v>
                </c:pt>
                <c:pt idx="8939">
                  <c:v>-3.6144577999999997E-2</c:v>
                </c:pt>
                <c:pt idx="8940">
                  <c:v>0</c:v>
                </c:pt>
                <c:pt idx="8941">
                  <c:v>-4.1966082000000002E-2</c:v>
                </c:pt>
                <c:pt idx="8942">
                  <c:v>1.8508437999999999E-2</c:v>
                </c:pt>
                <c:pt idx="8943">
                  <c:v>1.3718411999999999E-2</c:v>
                </c:pt>
                <c:pt idx="8944">
                  <c:v>1.4332248000000001E-2</c:v>
                </c:pt>
                <c:pt idx="8945">
                  <c:v>0</c:v>
                </c:pt>
                <c:pt idx="8946">
                  <c:v>-5.8704452999999997E-2</c:v>
                </c:pt>
                <c:pt idx="8947">
                  <c:v>0.24368499299999999</c:v>
                </c:pt>
                <c:pt idx="8948">
                  <c:v>-2.0683453000000001E-2</c:v>
                </c:pt>
                <c:pt idx="8949">
                  <c:v>-0.116216216</c:v>
                </c:pt>
                <c:pt idx="8950">
                  <c:v>-7.3438070999999994E-2</c:v>
                </c:pt>
                <c:pt idx="8951">
                  <c:v>1.4962593999999999E-2</c:v>
                </c:pt>
                <c:pt idx="8952">
                  <c:v>-3.9258188999999999E-2</c:v>
                </c:pt>
                <c:pt idx="8953">
                  <c:v>-9.0909090999999997E-2</c:v>
                </c:pt>
                <c:pt idx="8954">
                  <c:v>0.14729729699999999</c:v>
                </c:pt>
                <c:pt idx="8955">
                  <c:v>1.1764709999999999E-3</c:v>
                </c:pt>
                <c:pt idx="8956">
                  <c:v>4.5317220000000002E-3</c:v>
                </c:pt>
                <c:pt idx="8957">
                  <c:v>-0.106544901</c:v>
                </c:pt>
                <c:pt idx="8958">
                  <c:v>3.1230217000000001E-2</c:v>
                </c:pt>
                <c:pt idx="8959">
                  <c:v>-1.8206338999999998E-2</c:v>
                </c:pt>
                <c:pt idx="8960">
                  <c:v>-4.6325051999999999E-2</c:v>
                </c:pt>
                <c:pt idx="8961">
                  <c:v>7.5357536000000003E-2</c:v>
                </c:pt>
                <c:pt idx="8962">
                  <c:v>9.0579709999999994E-2</c:v>
                </c:pt>
                <c:pt idx="8963">
                  <c:v>0.110837438</c:v>
                </c:pt>
                <c:pt idx="8964">
                  <c:v>0.2059781</c:v>
                </c:pt>
                <c:pt idx="8965">
                  <c:v>-1.2987013E-2</c:v>
                </c:pt>
                <c:pt idx="8966">
                  <c:v>-4.8039216000000003E-2</c:v>
                </c:pt>
                <c:pt idx="8967">
                  <c:v>7.0367470000000003E-3</c:v>
                </c:pt>
                <c:pt idx="8968">
                  <c:v>0.14046461399999999</c:v>
                </c:pt>
                <c:pt idx="8969">
                  <c:v>-1.1825192999999999E-2</c:v>
                </c:pt>
                <c:pt idx="8970">
                  <c:v>-0.24913793100000001</c:v>
                </c:pt>
                <c:pt idx="8971">
                  <c:v>0.142591732</c:v>
                </c:pt>
                <c:pt idx="8972">
                  <c:v>-2.6974952E-2</c:v>
                </c:pt>
                <c:pt idx="8973">
                  <c:v>-5.2816900999999999E-2</c:v>
                </c:pt>
                <c:pt idx="8974">
                  <c:v>-0.22450331100000001</c:v>
                </c:pt>
                <c:pt idx="8975">
                  <c:v>0.31397704300000001</c:v>
                </c:pt>
                <c:pt idx="8976">
                  <c:v>-0.140625</c:v>
                </c:pt>
                <c:pt idx="8977">
                  <c:v>-0.143364929</c:v>
                </c:pt>
                <c:pt idx="8978">
                  <c:v>-0.163168585</c:v>
                </c:pt>
                <c:pt idx="8979">
                  <c:v>2.0763562999999999E-2</c:v>
                </c:pt>
                <c:pt idx="8980">
                  <c:v>4.1093196999999998E-2</c:v>
                </c:pt>
                <c:pt idx="8981">
                  <c:v>1.5957447E-2</c:v>
                </c:pt>
                <c:pt idx="8982">
                  <c:v>-5.2816900999999999E-2</c:v>
                </c:pt>
                <c:pt idx="8983">
                  <c:v>0.125</c:v>
                </c:pt>
                <c:pt idx="8984">
                  <c:v>0.14191690700000001</c:v>
                </c:pt>
                <c:pt idx="8985">
                  <c:v>0.24938875299999999</c:v>
                </c:pt>
                <c:pt idx="8986">
                  <c:v>4.1425020999999999E-2</c:v>
                </c:pt>
                <c:pt idx="8987">
                  <c:v>-0.60066392400000002</c:v>
                </c:pt>
                <c:pt idx="8988">
                  <c:v>9.4084506999999998E-2</c:v>
                </c:pt>
                <c:pt idx="8989">
                  <c:v>1.0628874999999999E-2</c:v>
                </c:pt>
                <c:pt idx="8990">
                  <c:v>0.121189591</c:v>
                </c:pt>
                <c:pt idx="8991">
                  <c:v>-4.7023809999999999E-2</c:v>
                </c:pt>
                <c:pt idx="8992">
                  <c:v>4.7668937000000002E-2</c:v>
                </c:pt>
                <c:pt idx="8993">
                  <c:v>-0.12745097999999999</c:v>
                </c:pt>
                <c:pt idx="8994">
                  <c:v>8.7931034000000005E-2</c:v>
                </c:pt>
                <c:pt idx="8995">
                  <c:v>4.0083290000000001E-2</c:v>
                </c:pt>
                <c:pt idx="8996">
                  <c:v>0.106102635</c:v>
                </c:pt>
                <c:pt idx="8997">
                  <c:v>-2.5146690000000002E-3</c:v>
                </c:pt>
                <c:pt idx="8998">
                  <c:v>-4.0013798000000003E-2</c:v>
                </c:pt>
                <c:pt idx="8999">
                  <c:v>8.0713680000000006E-3</c:v>
                </c:pt>
                <c:pt idx="9000">
                  <c:v>-6.9306931000000002E-2</c:v>
                </c:pt>
                <c:pt idx="9001">
                  <c:v>-0.14775160600000001</c:v>
                </c:pt>
                <c:pt idx="9002">
                  <c:v>0.10067114100000001</c:v>
                </c:pt>
                <c:pt idx="9003">
                  <c:v>7.9652874999999998E-2</c:v>
                </c:pt>
                <c:pt idx="9004">
                  <c:v>-7.1367884000000006E-2</c:v>
                </c:pt>
                <c:pt idx="9005">
                  <c:v>-0.17809096699999999</c:v>
                </c:pt>
                <c:pt idx="9006">
                  <c:v>-0.14408602200000001</c:v>
                </c:pt>
                <c:pt idx="9007">
                  <c:v>7.7844310999999999E-2</c:v>
                </c:pt>
                <c:pt idx="9008">
                  <c:v>-0.120754717</c:v>
                </c:pt>
                <c:pt idx="9009">
                  <c:v>6.7954219999999996E-2</c:v>
                </c:pt>
                <c:pt idx="9010">
                  <c:v>1.1380144999999999E-2</c:v>
                </c:pt>
                <c:pt idx="9011">
                  <c:v>3.7861915000000003E-2</c:v>
                </c:pt>
                <c:pt idx="9012">
                  <c:v>0.17077728</c:v>
                </c:pt>
                <c:pt idx="9013">
                  <c:v>4.0816326999999999E-2</c:v>
                </c:pt>
                <c:pt idx="9014">
                  <c:v>6.25E-2</c:v>
                </c:pt>
                <c:pt idx="9015">
                  <c:v>9.2211838000000004E-2</c:v>
                </c:pt>
                <c:pt idx="9016">
                  <c:v>9.9038461999999994E-2</c:v>
                </c:pt>
                <c:pt idx="9017">
                  <c:v>8.2051282000000003E-2</c:v>
                </c:pt>
                <c:pt idx="9018">
                  <c:v>3.9230478999999999E-2</c:v>
                </c:pt>
                <c:pt idx="9019">
                  <c:v>0.22711631099999999</c:v>
                </c:pt>
                <c:pt idx="9020">
                  <c:v>6.3006861999999997E-2</c:v>
                </c:pt>
                <c:pt idx="9021">
                  <c:v>9.8721323999999999E-2</c:v>
                </c:pt>
                <c:pt idx="9022">
                  <c:v>6.1462278000000002E-2</c:v>
                </c:pt>
                <c:pt idx="9023">
                  <c:v>-1.5128590000000001E-3</c:v>
                </c:pt>
                <c:pt idx="9024">
                  <c:v>-3.6912752E-2</c:v>
                </c:pt>
                <c:pt idx="9025">
                  <c:v>-4.8192771000000002E-2</c:v>
                </c:pt>
                <c:pt idx="9026">
                  <c:v>3.4353995999999998E-2</c:v>
                </c:pt>
                <c:pt idx="9027">
                  <c:v>-0.20798898099999999</c:v>
                </c:pt>
                <c:pt idx="9028">
                  <c:v>4.5977010999999998E-2</c:v>
                </c:pt>
                <c:pt idx="9029">
                  <c:v>-6.8307013999999999E-2</c:v>
                </c:pt>
                <c:pt idx="9030">
                  <c:v>-3.2739179999999998E-3</c:v>
                </c:pt>
                <c:pt idx="9031">
                  <c:v>-5.3970437000000003E-2</c:v>
                </c:pt>
                <c:pt idx="9032">
                  <c:v>-7.1192053000000005E-2</c:v>
                </c:pt>
                <c:pt idx="9033">
                  <c:v>0.17560553600000001</c:v>
                </c:pt>
                <c:pt idx="9034">
                  <c:v>-1.9678923000000001E-2</c:v>
                </c:pt>
                <c:pt idx="9035">
                  <c:v>-4.7850770000000001E-2</c:v>
                </c:pt>
                <c:pt idx="9036">
                  <c:v>2.0772381999999999E-2</c:v>
                </c:pt>
                <c:pt idx="9037">
                  <c:v>2.4171271000000001E-2</c:v>
                </c:pt>
                <c:pt idx="9038">
                  <c:v>-6.9546436000000003E-2</c:v>
                </c:pt>
                <c:pt idx="9039">
                  <c:v>-9.4017093999999996E-2</c:v>
                </c:pt>
                <c:pt idx="9040">
                  <c:v>-0.124466572</c:v>
                </c:pt>
                <c:pt idx="9041">
                  <c:v>4.8468707999999999E-2</c:v>
                </c:pt>
                <c:pt idx="9042">
                  <c:v>-7.3122090000000001E-3</c:v>
                </c:pt>
                <c:pt idx="9043">
                  <c:v>-3.6649214999999999E-2</c:v>
                </c:pt>
                <c:pt idx="9044">
                  <c:v>3.5328753999999997E-2</c:v>
                </c:pt>
                <c:pt idx="9045">
                  <c:v>0.312344913</c:v>
                </c:pt>
                <c:pt idx="9046">
                  <c:v>-0.15124816399999999</c:v>
                </c:pt>
                <c:pt idx="9047">
                  <c:v>-4.9474690000000002E-2</c:v>
                </c:pt>
                <c:pt idx="9048">
                  <c:v>6.0642093000000001E-2</c:v>
                </c:pt>
                <c:pt idx="9049">
                  <c:v>0.13147231000000001</c:v>
                </c:pt>
                <c:pt idx="9050">
                  <c:v>-7.7684989999999999E-3</c:v>
                </c:pt>
                <c:pt idx="9051">
                  <c:v>8.8737199999999999E-3</c:v>
                </c:pt>
                <c:pt idx="9052">
                  <c:v>1.0214505E-2</c:v>
                </c:pt>
                <c:pt idx="9053">
                  <c:v>2.3784355E-2</c:v>
                </c:pt>
                <c:pt idx="9054">
                  <c:v>7.8828830000000003E-3</c:v>
                </c:pt>
                <c:pt idx="9055">
                  <c:v>-0.18173345799999999</c:v>
                </c:pt>
                <c:pt idx="9056">
                  <c:v>7.8537170000000003E-2</c:v>
                </c:pt>
                <c:pt idx="9057">
                  <c:v>-1.2998269999999999E-3</c:v>
                </c:pt>
                <c:pt idx="9058">
                  <c:v>0.101234568</c:v>
                </c:pt>
                <c:pt idx="9059">
                  <c:v>1.4690451E-2</c:v>
                </c:pt>
                <c:pt idx="9060">
                  <c:v>0.111492281</c:v>
                </c:pt>
                <c:pt idx="9061">
                  <c:v>-9.5238094999999995E-2</c:v>
                </c:pt>
                <c:pt idx="9062">
                  <c:v>0.10617120100000001</c:v>
                </c:pt>
                <c:pt idx="9063">
                  <c:v>5.0796625999999998E-2</c:v>
                </c:pt>
                <c:pt idx="9064">
                  <c:v>-5.6237218999999998E-2</c:v>
                </c:pt>
                <c:pt idx="9065">
                  <c:v>0.12289354700000001</c:v>
                </c:pt>
                <c:pt idx="9066">
                  <c:v>-7.5037625999999996E-2</c:v>
                </c:pt>
                <c:pt idx="9067">
                  <c:v>-2.8312571000000002E-2</c:v>
                </c:pt>
                <c:pt idx="9068">
                  <c:v>5.7170542999999997E-2</c:v>
                </c:pt>
                <c:pt idx="9069">
                  <c:v>7.5862069000000004E-2</c:v>
                </c:pt>
                <c:pt idx="9070">
                  <c:v>3.6247334999999999E-2</c:v>
                </c:pt>
                <c:pt idx="9071">
                  <c:v>-0.235904375</c:v>
                </c:pt>
                <c:pt idx="9072">
                  <c:v>0.206193969</c:v>
                </c:pt>
                <c:pt idx="9073">
                  <c:v>-0.112400733</c:v>
                </c:pt>
                <c:pt idx="9074">
                  <c:v>-7.0929070999999996E-2</c:v>
                </c:pt>
                <c:pt idx="9075">
                  <c:v>3.5761012000000002E-2</c:v>
                </c:pt>
                <c:pt idx="9076">
                  <c:v>0.13307692300000001</c:v>
                </c:pt>
                <c:pt idx="9077">
                  <c:v>0.14627011200000001</c:v>
                </c:pt>
                <c:pt idx="9078">
                  <c:v>4.4588653999999998E-2</c:v>
                </c:pt>
                <c:pt idx="9079">
                  <c:v>3.7857604000000003E-2</c:v>
                </c:pt>
                <c:pt idx="9080">
                  <c:v>-0.35596170599999999</c:v>
                </c:pt>
                <c:pt idx="9081">
                  <c:v>-0.14315048399999999</c:v>
                </c:pt>
                <c:pt idx="9082">
                  <c:v>-0.13812154700000001</c:v>
                </c:pt>
                <c:pt idx="9083">
                  <c:v>-0.43253610100000001</c:v>
                </c:pt>
                <c:pt idx="9084">
                  <c:v>0.13580645199999999</c:v>
                </c:pt>
                <c:pt idx="9085">
                  <c:v>8.3056478000000003E-2</c:v>
                </c:pt>
                <c:pt idx="9086">
                  <c:v>7.0224720000000001E-3</c:v>
                </c:pt>
                <c:pt idx="9087">
                  <c:v>-2.9270633000000001E-2</c:v>
                </c:pt>
                <c:pt idx="9088">
                  <c:v>0.143730887</c:v>
                </c:pt>
                <c:pt idx="9089">
                  <c:v>4.0786948000000003E-2</c:v>
                </c:pt>
                <c:pt idx="9090">
                  <c:v>3.1717533999999999E-2</c:v>
                </c:pt>
                <c:pt idx="9091">
                  <c:v>6.2117235E-2</c:v>
                </c:pt>
                <c:pt idx="9092">
                  <c:v>1.4302462E-2</c:v>
                </c:pt>
                <c:pt idx="9093">
                  <c:v>4.7800394000000003E-2</c:v>
                </c:pt>
                <c:pt idx="9094">
                  <c:v>7.4582923999999995E-2</c:v>
                </c:pt>
                <c:pt idx="9095">
                  <c:v>-4.8955223999999999E-2</c:v>
                </c:pt>
                <c:pt idx="9096">
                  <c:v>-1.3630731E-2</c:v>
                </c:pt>
                <c:pt idx="9097">
                  <c:v>0.12526690400000001</c:v>
                </c:pt>
                <c:pt idx="9098">
                  <c:v>-0.323333333</c:v>
                </c:pt>
                <c:pt idx="9099">
                  <c:v>9.8130840999999996E-2</c:v>
                </c:pt>
                <c:pt idx="9100">
                  <c:v>2.7801662000000001E-2</c:v>
                </c:pt>
                <c:pt idx="9101">
                  <c:v>8.5703592999999995E-2</c:v>
                </c:pt>
                <c:pt idx="9102">
                  <c:v>0.13444893199999999</c:v>
                </c:pt>
                <c:pt idx="9103">
                  <c:v>0.120748299</c:v>
                </c:pt>
                <c:pt idx="9104">
                  <c:v>5.0955410000000003E-3</c:v>
                </c:pt>
                <c:pt idx="9105">
                  <c:v>6.3117871000000006E-2</c:v>
                </c:pt>
                <c:pt idx="9106">
                  <c:v>0.102286902</c:v>
                </c:pt>
                <c:pt idx="9107">
                  <c:v>-1.079784E-2</c:v>
                </c:pt>
                <c:pt idx="9108">
                  <c:v>-1.7241379000000001E-2</c:v>
                </c:pt>
                <c:pt idx="9109">
                  <c:v>-0.32749326099999998</c:v>
                </c:pt>
                <c:pt idx="9110">
                  <c:v>0.118008186</c:v>
                </c:pt>
                <c:pt idx="9111">
                  <c:v>-4.8410061999999997E-2</c:v>
                </c:pt>
                <c:pt idx="9112">
                  <c:v>0.134724858</c:v>
                </c:pt>
                <c:pt idx="9113">
                  <c:v>-3.5973229000000002E-2</c:v>
                </c:pt>
                <c:pt idx="9114">
                  <c:v>7.4503311000000003E-2</c:v>
                </c:pt>
                <c:pt idx="9115">
                  <c:v>-0.11378002500000001</c:v>
                </c:pt>
                <c:pt idx="9116">
                  <c:v>-0.11378002500000001</c:v>
                </c:pt>
                <c:pt idx="9117">
                  <c:v>-1.8749999999999999E-2</c:v>
                </c:pt>
                <c:pt idx="9118">
                  <c:v>-5.3398057999999998E-2</c:v>
                </c:pt>
                <c:pt idx="9119">
                  <c:v>-0.100081367</c:v>
                </c:pt>
                <c:pt idx="9120">
                  <c:v>0.117764471</c:v>
                </c:pt>
                <c:pt idx="9121">
                  <c:v>0.16225165599999999</c:v>
                </c:pt>
                <c:pt idx="9122">
                  <c:v>-4.3254376999999997E-2</c:v>
                </c:pt>
                <c:pt idx="9123">
                  <c:v>-1.5717091999999998E-2</c:v>
                </c:pt>
                <c:pt idx="9124">
                  <c:v>3.1222896999999999E-2</c:v>
                </c:pt>
                <c:pt idx="9125">
                  <c:v>3.9733333000000003E-2</c:v>
                </c:pt>
                <c:pt idx="9126">
                  <c:v>0.12137391</c:v>
                </c:pt>
                <c:pt idx="9127">
                  <c:v>-0.257745267</c:v>
                </c:pt>
                <c:pt idx="9128">
                  <c:v>-3.4874290000000002E-2</c:v>
                </c:pt>
                <c:pt idx="9129">
                  <c:v>-0.17645287600000001</c:v>
                </c:pt>
                <c:pt idx="9130">
                  <c:v>-0.21943734000000001</c:v>
                </c:pt>
                <c:pt idx="9131">
                  <c:v>3.1917447000000002E-2</c:v>
                </c:pt>
                <c:pt idx="9132">
                  <c:v>-4.7619047999999997E-2</c:v>
                </c:pt>
                <c:pt idx="9133">
                  <c:v>0.258333333</c:v>
                </c:pt>
                <c:pt idx="9134">
                  <c:v>6.0543869E-2</c:v>
                </c:pt>
                <c:pt idx="9135">
                  <c:v>3.3381191999999997E-2</c:v>
                </c:pt>
                <c:pt idx="9136">
                  <c:v>-3.3928570999999998E-2</c:v>
                </c:pt>
                <c:pt idx="9137">
                  <c:v>-1.9826518000000001E-2</c:v>
                </c:pt>
                <c:pt idx="9138">
                  <c:v>6.6098081000000003E-2</c:v>
                </c:pt>
                <c:pt idx="9139">
                  <c:v>2.7944112E-2</c:v>
                </c:pt>
                <c:pt idx="9140">
                  <c:v>-0.50506329100000003</c:v>
                </c:pt>
                <c:pt idx="9141">
                  <c:v>3.5650619999999999E-3</c:v>
                </c:pt>
                <c:pt idx="9142">
                  <c:v>-4.3545879000000003E-2</c:v>
                </c:pt>
                <c:pt idx="9143">
                  <c:v>-6.3886423999999997E-2</c:v>
                </c:pt>
                <c:pt idx="9144">
                  <c:v>-7.7972709999999997E-3</c:v>
                </c:pt>
                <c:pt idx="9145">
                  <c:v>-8.9874858000000002E-2</c:v>
                </c:pt>
                <c:pt idx="9146">
                  <c:v>1.1534029999999999E-3</c:v>
                </c:pt>
                <c:pt idx="9147">
                  <c:v>0</c:v>
                </c:pt>
                <c:pt idx="9148">
                  <c:v>-6.6666666999999999E-2</c:v>
                </c:pt>
                <c:pt idx="9149">
                  <c:v>-0.161788618</c:v>
                </c:pt>
                <c:pt idx="9150">
                  <c:v>-3.0921053E-2</c:v>
                </c:pt>
                <c:pt idx="9151">
                  <c:v>8.8571429999999996E-3</c:v>
                </c:pt>
                <c:pt idx="9152">
                  <c:v>0.12959999999999999</c:v>
                </c:pt>
                <c:pt idx="9153">
                  <c:v>-1.0221793999999999E-2</c:v>
                </c:pt>
                <c:pt idx="9154">
                  <c:v>0.20864864899999999</c:v>
                </c:pt>
                <c:pt idx="9155">
                  <c:v>-3.2000000000000001E-2</c:v>
                </c:pt>
                <c:pt idx="9156">
                  <c:v>-1.7294626E-2</c:v>
                </c:pt>
                <c:pt idx="9157">
                  <c:v>1.0067114E-2</c:v>
                </c:pt>
                <c:pt idx="9158">
                  <c:v>3.0379746999999999E-2</c:v>
                </c:pt>
                <c:pt idx="9159">
                  <c:v>-1.2428298000000001E-2</c:v>
                </c:pt>
                <c:pt idx="9160">
                  <c:v>2.742544E-3</c:v>
                </c:pt>
                <c:pt idx="9161">
                  <c:v>-9.6774193999999994E-2</c:v>
                </c:pt>
                <c:pt idx="9162">
                  <c:v>-8.9458688999999994E-2</c:v>
                </c:pt>
                <c:pt idx="9163">
                  <c:v>9.6744190000000001E-3</c:v>
                </c:pt>
                <c:pt idx="9164">
                  <c:v>4.784689E-3</c:v>
                </c:pt>
                <c:pt idx="9165">
                  <c:v>0.33802816899999999</c:v>
                </c:pt>
                <c:pt idx="9166">
                  <c:v>0.19649303800000001</c:v>
                </c:pt>
                <c:pt idx="9167">
                  <c:v>0.125089863</c:v>
                </c:pt>
                <c:pt idx="9168">
                  <c:v>-0.17048054900000001</c:v>
                </c:pt>
                <c:pt idx="9169">
                  <c:v>0.104360465</c:v>
                </c:pt>
                <c:pt idx="9170">
                  <c:v>-5.4752851999999998E-2</c:v>
                </c:pt>
                <c:pt idx="9171">
                  <c:v>-0.12136752100000001</c:v>
                </c:pt>
                <c:pt idx="9172">
                  <c:v>-4.2647290000000001E-3</c:v>
                </c:pt>
                <c:pt idx="9173">
                  <c:v>4.3478259999999999E-3</c:v>
                </c:pt>
                <c:pt idx="9174">
                  <c:v>0.163303438</c:v>
                </c:pt>
                <c:pt idx="9175">
                  <c:v>0.18990061799999999</c:v>
                </c:pt>
                <c:pt idx="9176">
                  <c:v>0.13910761199999999</c:v>
                </c:pt>
                <c:pt idx="9177">
                  <c:v>-4.4907779000000002E-2</c:v>
                </c:pt>
                <c:pt idx="9178">
                  <c:v>-8.8626290000000003E-3</c:v>
                </c:pt>
                <c:pt idx="9179">
                  <c:v>0.133911368</c:v>
                </c:pt>
                <c:pt idx="9180">
                  <c:v>0.144427786</c:v>
                </c:pt>
                <c:pt idx="9181">
                  <c:v>-0.106406685</c:v>
                </c:pt>
                <c:pt idx="9182">
                  <c:v>-0.14210108499999999</c:v>
                </c:pt>
                <c:pt idx="9183">
                  <c:v>-0.06</c:v>
                </c:pt>
                <c:pt idx="9184">
                  <c:v>-7.8156313000000005E-2</c:v>
                </c:pt>
                <c:pt idx="9185">
                  <c:v>-4.7267759999999999E-2</c:v>
                </c:pt>
                <c:pt idx="9186">
                  <c:v>-5.9753085999999997E-2</c:v>
                </c:pt>
                <c:pt idx="9187">
                  <c:v>1.1773363E-2</c:v>
                </c:pt>
                <c:pt idx="9188">
                  <c:v>-7.3032825999999995E-2</c:v>
                </c:pt>
                <c:pt idx="9189">
                  <c:v>0.143655227</c:v>
                </c:pt>
                <c:pt idx="9190">
                  <c:v>-2.3245864000000001E-2</c:v>
                </c:pt>
                <c:pt idx="9191">
                  <c:v>0.19958847699999999</c:v>
                </c:pt>
                <c:pt idx="9192">
                  <c:v>-6.9273267999999999E-2</c:v>
                </c:pt>
                <c:pt idx="9193">
                  <c:v>-0.12767857099999999</c:v>
                </c:pt>
                <c:pt idx="9194">
                  <c:v>-8.3236200000000001E-4</c:v>
                </c:pt>
                <c:pt idx="9195">
                  <c:v>-2.1874999999999999E-2</c:v>
                </c:pt>
                <c:pt idx="9196">
                  <c:v>4.1124059999999999E-3</c:v>
                </c:pt>
                <c:pt idx="9197">
                  <c:v>-3.2967033E-2</c:v>
                </c:pt>
                <c:pt idx="9198">
                  <c:v>-2.6052104E-2</c:v>
                </c:pt>
                <c:pt idx="9199">
                  <c:v>-5.5288461999999997E-2</c:v>
                </c:pt>
                <c:pt idx="9200">
                  <c:v>1.6774193999999999E-2</c:v>
                </c:pt>
                <c:pt idx="9201">
                  <c:v>-0.212538226</c:v>
                </c:pt>
                <c:pt idx="9202">
                  <c:v>6.3058330000000003E-3</c:v>
                </c:pt>
                <c:pt idx="9203">
                  <c:v>0.154362416</c:v>
                </c:pt>
                <c:pt idx="9204">
                  <c:v>-4.2978880999999997E-2</c:v>
                </c:pt>
                <c:pt idx="9205">
                  <c:v>3.4602076000000002E-2</c:v>
                </c:pt>
                <c:pt idx="9206">
                  <c:v>4.7865458999999999E-2</c:v>
                </c:pt>
                <c:pt idx="9207">
                  <c:v>3.0571991999999999E-2</c:v>
                </c:pt>
                <c:pt idx="9208">
                  <c:v>0.121169916</c:v>
                </c:pt>
                <c:pt idx="9209">
                  <c:v>0.20993788799999999</c:v>
                </c:pt>
                <c:pt idx="9210">
                  <c:v>6.7132866999999999E-2</c:v>
                </c:pt>
                <c:pt idx="9211">
                  <c:v>0.20281081100000001</c:v>
                </c:pt>
                <c:pt idx="9212">
                  <c:v>-0.13139999999999999</c:v>
                </c:pt>
                <c:pt idx="9213">
                  <c:v>-4.7765794E-2</c:v>
                </c:pt>
                <c:pt idx="9214">
                  <c:v>4.1355256999999999E-2</c:v>
                </c:pt>
                <c:pt idx="9215">
                  <c:v>-3.3807828999999998E-2</c:v>
                </c:pt>
                <c:pt idx="9216">
                  <c:v>0.15567722000000001</c:v>
                </c:pt>
                <c:pt idx="9217">
                  <c:v>1.5904247E-2</c:v>
                </c:pt>
                <c:pt idx="9218">
                  <c:v>-5.5555555999999999E-2</c:v>
                </c:pt>
                <c:pt idx="9219">
                  <c:v>9.7292723999999997E-2</c:v>
                </c:pt>
                <c:pt idx="9220">
                  <c:v>1.9607843E-2</c:v>
                </c:pt>
                <c:pt idx="9221">
                  <c:v>5.4812833999999998E-2</c:v>
                </c:pt>
                <c:pt idx="9222">
                  <c:v>5.4615385000000002E-2</c:v>
                </c:pt>
                <c:pt idx="9223">
                  <c:v>4.6658639000000002E-2</c:v>
                </c:pt>
                <c:pt idx="9224">
                  <c:v>-8.0479452000000007E-2</c:v>
                </c:pt>
                <c:pt idx="9225">
                  <c:v>-4.1709577999999997E-2</c:v>
                </c:pt>
                <c:pt idx="9226">
                  <c:v>0.11633194400000001</c:v>
                </c:pt>
                <c:pt idx="9227">
                  <c:v>0.10484273600000001</c:v>
                </c:pt>
                <c:pt idx="9228">
                  <c:v>0.18218262800000001</c:v>
                </c:pt>
                <c:pt idx="9229">
                  <c:v>1.6441674999999999E-2</c:v>
                </c:pt>
                <c:pt idx="9230">
                  <c:v>0.100585938</c:v>
                </c:pt>
                <c:pt idx="9231">
                  <c:v>4.5408163000000001E-2</c:v>
                </c:pt>
                <c:pt idx="9232">
                  <c:v>-0.141630901</c:v>
                </c:pt>
                <c:pt idx="9233">
                  <c:v>3.2000000000000001E-2</c:v>
                </c:pt>
                <c:pt idx="9234">
                  <c:v>-0.128040973</c:v>
                </c:pt>
                <c:pt idx="9235">
                  <c:v>-5.1668759999999999E-3</c:v>
                </c:pt>
                <c:pt idx="9236">
                  <c:v>-3.2449298000000001E-2</c:v>
                </c:pt>
                <c:pt idx="9237">
                  <c:v>-8.9430893999999997E-2</c:v>
                </c:pt>
                <c:pt idx="9238">
                  <c:v>-0.10666666700000001</c:v>
                </c:pt>
                <c:pt idx="9239">
                  <c:v>0.217767654</c:v>
                </c:pt>
                <c:pt idx="9240">
                  <c:v>9.4079185999999995E-2</c:v>
                </c:pt>
                <c:pt idx="9241">
                  <c:v>-3.0481808999999999E-2</c:v>
                </c:pt>
                <c:pt idx="9242">
                  <c:v>-8.7619048000000005E-2</c:v>
                </c:pt>
                <c:pt idx="9243">
                  <c:v>9.5758192000000006E-2</c:v>
                </c:pt>
                <c:pt idx="9244">
                  <c:v>0.10844337699999999</c:v>
                </c:pt>
                <c:pt idx="9245">
                  <c:v>0</c:v>
                </c:pt>
                <c:pt idx="9246">
                  <c:v>1.0606061E-2</c:v>
                </c:pt>
                <c:pt idx="9247">
                  <c:v>1.1913626E-2</c:v>
                </c:pt>
                <c:pt idx="9248">
                  <c:v>-4.1208791000000002E-2</c:v>
                </c:pt>
                <c:pt idx="9249">
                  <c:v>2.8973842999999999E-2</c:v>
                </c:pt>
                <c:pt idx="9250">
                  <c:v>6.0312332000000003E-2</c:v>
                </c:pt>
                <c:pt idx="9251">
                  <c:v>6.5573770000000003E-2</c:v>
                </c:pt>
                <c:pt idx="9252">
                  <c:v>-1.6364699E-2</c:v>
                </c:pt>
                <c:pt idx="9253">
                  <c:v>-8.1687311999999998E-2</c:v>
                </c:pt>
                <c:pt idx="9254">
                  <c:v>-1.8990073E-2</c:v>
                </c:pt>
                <c:pt idx="9255">
                  <c:v>-1.9351166999999999E-2</c:v>
                </c:pt>
                <c:pt idx="9256">
                  <c:v>6.655574E-3</c:v>
                </c:pt>
                <c:pt idx="9257">
                  <c:v>-6.9333332999999997E-2</c:v>
                </c:pt>
                <c:pt idx="9258">
                  <c:v>7.1726439000000003E-2</c:v>
                </c:pt>
                <c:pt idx="9259">
                  <c:v>-4.8517520000000001E-2</c:v>
                </c:pt>
                <c:pt idx="9260">
                  <c:v>-0.13575168300000001</c:v>
                </c:pt>
                <c:pt idx="9261">
                  <c:v>-0.11679144399999999</c:v>
                </c:pt>
                <c:pt idx="9262">
                  <c:v>-7.8933332999999994E-2</c:v>
                </c:pt>
                <c:pt idx="9263">
                  <c:v>-2.5641026000000001E-2</c:v>
                </c:pt>
                <c:pt idx="9264">
                  <c:v>0.118910424</c:v>
                </c:pt>
                <c:pt idx="9265">
                  <c:v>6.0225141000000003E-2</c:v>
                </c:pt>
                <c:pt idx="9266">
                  <c:v>-5.9970010000000001E-3</c:v>
                </c:pt>
                <c:pt idx="9267">
                  <c:v>0.111933395</c:v>
                </c:pt>
                <c:pt idx="9268">
                  <c:v>-6.6594768999999998E-2</c:v>
                </c:pt>
                <c:pt idx="9269">
                  <c:v>1.8654607E-2</c:v>
                </c:pt>
                <c:pt idx="9270">
                  <c:v>0.146503885</c:v>
                </c:pt>
                <c:pt idx="9271">
                  <c:v>-7.0652173999999998E-2</c:v>
                </c:pt>
                <c:pt idx="9272">
                  <c:v>0.137150466</c:v>
                </c:pt>
                <c:pt idx="9273">
                  <c:v>4.1744640000000001E-3</c:v>
                </c:pt>
                <c:pt idx="9274">
                  <c:v>3.3613444999999999E-2</c:v>
                </c:pt>
                <c:pt idx="9275">
                  <c:v>-7.0769231000000002E-2</c:v>
                </c:pt>
                <c:pt idx="9276">
                  <c:v>2.1818179999999999E-3</c:v>
                </c:pt>
                <c:pt idx="9277">
                  <c:v>0.116692427</c:v>
                </c:pt>
                <c:pt idx="9278">
                  <c:v>2.5131641999999999E-2</c:v>
                </c:pt>
                <c:pt idx="9279">
                  <c:v>8.1223629000000006E-2</c:v>
                </c:pt>
                <c:pt idx="9280">
                  <c:v>3.4016774999999999E-2</c:v>
                </c:pt>
                <c:pt idx="9281">
                  <c:v>0.22669283600000001</c:v>
                </c:pt>
                <c:pt idx="9282">
                  <c:v>-1.3020833000000001E-2</c:v>
                </c:pt>
                <c:pt idx="9283">
                  <c:v>0.112050078</c:v>
                </c:pt>
                <c:pt idx="9284">
                  <c:v>1.1086475E-2</c:v>
                </c:pt>
                <c:pt idx="9285">
                  <c:v>5.1853536999999998E-2</c:v>
                </c:pt>
                <c:pt idx="9286">
                  <c:v>0.16210374599999999</c:v>
                </c:pt>
                <c:pt idx="9287">
                  <c:v>7.2538859999999997E-2</c:v>
                </c:pt>
                <c:pt idx="9288">
                  <c:v>0.394079556</c:v>
                </c:pt>
                <c:pt idx="9289">
                  <c:v>7.2499999999999995E-2</c:v>
                </c:pt>
                <c:pt idx="9290">
                  <c:v>8.1463009000000003E-2</c:v>
                </c:pt>
                <c:pt idx="9291">
                  <c:v>-8.4406295000000006E-2</c:v>
                </c:pt>
                <c:pt idx="9292">
                  <c:v>0.139130435</c:v>
                </c:pt>
                <c:pt idx="9293">
                  <c:v>8.7351500000000006E-3</c:v>
                </c:pt>
                <c:pt idx="9294">
                  <c:v>0.13060817499999999</c:v>
                </c:pt>
                <c:pt idx="9295">
                  <c:v>2.1060104E-2</c:v>
                </c:pt>
                <c:pt idx="9296">
                  <c:v>-0.102081934</c:v>
                </c:pt>
                <c:pt idx="9297">
                  <c:v>2.7811366000000001E-2</c:v>
                </c:pt>
                <c:pt idx="9298">
                  <c:v>-1.663894E-3</c:v>
                </c:pt>
                <c:pt idx="9299">
                  <c:v>-7.2094298000000001E-2</c:v>
                </c:pt>
                <c:pt idx="9300">
                  <c:v>0.102232667</c:v>
                </c:pt>
                <c:pt idx="9301">
                  <c:v>-2.7777779999999998E-3</c:v>
                </c:pt>
                <c:pt idx="9302">
                  <c:v>-0.17425431699999999</c:v>
                </c:pt>
                <c:pt idx="9303">
                  <c:v>2.4434389000000001E-2</c:v>
                </c:pt>
                <c:pt idx="9304">
                  <c:v>-0.52042553199999997</c:v>
                </c:pt>
                <c:pt idx="9305">
                  <c:v>6.0329068E-2</c:v>
                </c:pt>
                <c:pt idx="9306">
                  <c:v>-5.9324094000000001E-2</c:v>
                </c:pt>
                <c:pt idx="9307">
                  <c:v>3.884058E-2</c:v>
                </c:pt>
                <c:pt idx="9308">
                  <c:v>3.1088082999999999E-2</c:v>
                </c:pt>
                <c:pt idx="9309">
                  <c:v>0.14007782099999999</c:v>
                </c:pt>
                <c:pt idx="9310">
                  <c:v>-0.17705272899999999</c:v>
                </c:pt>
                <c:pt idx="9311">
                  <c:v>8.6663460000000001E-3</c:v>
                </c:pt>
                <c:pt idx="9312">
                  <c:v>0.103896104</c:v>
                </c:pt>
                <c:pt idx="9313">
                  <c:v>-0.14367160800000001</c:v>
                </c:pt>
                <c:pt idx="9314">
                  <c:v>-0.29573854500000002</c:v>
                </c:pt>
                <c:pt idx="9315">
                  <c:v>3.4398034000000001E-2</c:v>
                </c:pt>
                <c:pt idx="9316">
                  <c:v>1.9607843E-2</c:v>
                </c:pt>
                <c:pt idx="9317">
                  <c:v>5.7142856999999998E-2</c:v>
                </c:pt>
                <c:pt idx="9318">
                  <c:v>-8.5470089999999995E-3</c:v>
                </c:pt>
                <c:pt idx="9319">
                  <c:v>0.14897824700000001</c:v>
                </c:pt>
                <c:pt idx="9320">
                  <c:v>-0.37623762399999999</c:v>
                </c:pt>
                <c:pt idx="9321">
                  <c:v>8.1814799999999997E-3</c:v>
                </c:pt>
                <c:pt idx="9322">
                  <c:v>8.7912087999999999E-2</c:v>
                </c:pt>
                <c:pt idx="9323">
                  <c:v>2.6633166E-2</c:v>
                </c:pt>
                <c:pt idx="9324">
                  <c:v>-9.1743120000000004E-3</c:v>
                </c:pt>
                <c:pt idx="9325">
                  <c:v>5.8276584999999999E-2</c:v>
                </c:pt>
                <c:pt idx="9326">
                  <c:v>-0.44205297999999998</c:v>
                </c:pt>
                <c:pt idx="9327">
                  <c:v>1.4130897E-2</c:v>
                </c:pt>
                <c:pt idx="9328">
                  <c:v>-9.4734520000000003E-3</c:v>
                </c:pt>
                <c:pt idx="9329">
                  <c:v>0.110878661</c:v>
                </c:pt>
                <c:pt idx="9330">
                  <c:v>-2.7777777999999999E-2</c:v>
                </c:pt>
                <c:pt idx="9331">
                  <c:v>-2.6771999000000001E-2</c:v>
                </c:pt>
                <c:pt idx="9332">
                  <c:v>-7.0281124E-2</c:v>
                </c:pt>
                <c:pt idx="9333">
                  <c:v>3.8088639999999999E-3</c:v>
                </c:pt>
                <c:pt idx="9334">
                  <c:v>5.6441718000000002E-2</c:v>
                </c:pt>
                <c:pt idx="9335">
                  <c:v>0.152737752</c:v>
                </c:pt>
                <c:pt idx="9336">
                  <c:v>1.7740130999999999E-2</c:v>
                </c:pt>
                <c:pt idx="9337">
                  <c:v>0.12738419600000001</c:v>
                </c:pt>
                <c:pt idx="9338">
                  <c:v>-0.116376725</c:v>
                </c:pt>
                <c:pt idx="9339">
                  <c:v>0.152543544</c:v>
                </c:pt>
                <c:pt idx="9340">
                  <c:v>0.211245402</c:v>
                </c:pt>
                <c:pt idx="9341">
                  <c:v>-3.5972709999999998E-2</c:v>
                </c:pt>
                <c:pt idx="9342">
                  <c:v>7.1803853000000001E-2</c:v>
                </c:pt>
                <c:pt idx="9343">
                  <c:v>7.7729257999999996E-2</c:v>
                </c:pt>
                <c:pt idx="9344">
                  <c:v>-6.3829786999999999E-2</c:v>
                </c:pt>
                <c:pt idx="9345">
                  <c:v>-9.4240839999999992E-3</c:v>
                </c:pt>
                <c:pt idx="9346">
                  <c:v>0.21459024199999999</c:v>
                </c:pt>
                <c:pt idx="9347">
                  <c:v>2.6470588E-2</c:v>
                </c:pt>
                <c:pt idx="9348">
                  <c:v>7.6628349999999998E-3</c:v>
                </c:pt>
                <c:pt idx="9349">
                  <c:v>3.7959668000000002E-2</c:v>
                </c:pt>
                <c:pt idx="9350">
                  <c:v>5.1401869000000003E-2</c:v>
                </c:pt>
                <c:pt idx="9351">
                  <c:v>0.25588458600000002</c:v>
                </c:pt>
                <c:pt idx="9352">
                  <c:v>0.18271954700000001</c:v>
                </c:pt>
                <c:pt idx="9353">
                  <c:v>3.5000000000000003E-2</c:v>
                </c:pt>
                <c:pt idx="9354">
                  <c:v>0.13173652699999999</c:v>
                </c:pt>
                <c:pt idx="9355">
                  <c:v>1.8796991999999998E-2</c:v>
                </c:pt>
                <c:pt idx="9356">
                  <c:v>-9.2369478000000005E-2</c:v>
                </c:pt>
                <c:pt idx="9357">
                  <c:v>3.1399913000000002E-2</c:v>
                </c:pt>
                <c:pt idx="9358">
                  <c:v>-3.5211270000000002E-3</c:v>
                </c:pt>
                <c:pt idx="9359">
                  <c:v>7.7356718000000005E-2</c:v>
                </c:pt>
                <c:pt idx="9360">
                  <c:v>0.19468085099999999</c:v>
                </c:pt>
                <c:pt idx="9361">
                  <c:v>-3.9651071000000003E-2</c:v>
                </c:pt>
                <c:pt idx="9362">
                  <c:v>-5.8192955999999997E-2</c:v>
                </c:pt>
                <c:pt idx="9363">
                  <c:v>7.8249337000000002E-2</c:v>
                </c:pt>
                <c:pt idx="9364">
                  <c:v>0.115294902</c:v>
                </c:pt>
                <c:pt idx="9365">
                  <c:v>6.5729869999999996E-2</c:v>
                </c:pt>
                <c:pt idx="9366">
                  <c:v>0.29546666700000002</c:v>
                </c:pt>
                <c:pt idx="9367">
                  <c:v>-4.8971313000000002E-2</c:v>
                </c:pt>
                <c:pt idx="9368">
                  <c:v>-0.11524163599999999</c:v>
                </c:pt>
                <c:pt idx="9369">
                  <c:v>6.9518716999999994E-2</c:v>
                </c:pt>
                <c:pt idx="9370">
                  <c:v>-2.9363110000000001E-2</c:v>
                </c:pt>
                <c:pt idx="9371">
                  <c:v>4.7318612000000003E-2</c:v>
                </c:pt>
                <c:pt idx="9372">
                  <c:v>0.16605166099999999</c:v>
                </c:pt>
                <c:pt idx="9373">
                  <c:v>4.3276662E-2</c:v>
                </c:pt>
                <c:pt idx="9374">
                  <c:v>2.2732101000000001E-2</c:v>
                </c:pt>
                <c:pt idx="9375">
                  <c:v>8.8568486000000002E-2</c:v>
                </c:pt>
                <c:pt idx="9376">
                  <c:v>8.7689710000000004E-3</c:v>
                </c:pt>
                <c:pt idx="9377">
                  <c:v>9.1491634000000002E-2</c:v>
                </c:pt>
                <c:pt idx="9378">
                  <c:v>0.20228111400000001</c:v>
                </c:pt>
                <c:pt idx="9379">
                  <c:v>-0.114774115</c:v>
                </c:pt>
                <c:pt idx="9380">
                  <c:v>-0.111389237</c:v>
                </c:pt>
                <c:pt idx="9381">
                  <c:v>7.2720125999999996E-2</c:v>
                </c:pt>
                <c:pt idx="9382">
                  <c:v>2.5257249999999998E-2</c:v>
                </c:pt>
                <c:pt idx="9383">
                  <c:v>6.9444440000000001E-3</c:v>
                </c:pt>
                <c:pt idx="9384">
                  <c:v>-6.2622309000000001E-2</c:v>
                </c:pt>
                <c:pt idx="9385">
                  <c:v>-6.9990412000000002E-2</c:v>
                </c:pt>
                <c:pt idx="9386">
                  <c:v>-1.6254417E-2</c:v>
                </c:pt>
                <c:pt idx="9387">
                  <c:v>-2.0923521E-2</c:v>
                </c:pt>
                <c:pt idx="9388">
                  <c:v>-7.1830985999999999E-2</c:v>
                </c:pt>
                <c:pt idx="9389">
                  <c:v>-1.4130856000000001E-2</c:v>
                </c:pt>
                <c:pt idx="9390">
                  <c:v>6.0176990999999999E-2</c:v>
                </c:pt>
                <c:pt idx="9391">
                  <c:v>0.10541310500000001</c:v>
                </c:pt>
                <c:pt idx="9392">
                  <c:v>3.5196686999999997E-2</c:v>
                </c:pt>
                <c:pt idx="9393">
                  <c:v>3.8545454999999999E-2</c:v>
                </c:pt>
                <c:pt idx="9394">
                  <c:v>7.0422534999999994E-2</c:v>
                </c:pt>
                <c:pt idx="9395">
                  <c:v>6.5497849999999996E-2</c:v>
                </c:pt>
                <c:pt idx="9396">
                  <c:v>-2.756508E-3</c:v>
                </c:pt>
                <c:pt idx="9397">
                  <c:v>8.8692579999999993E-2</c:v>
                </c:pt>
                <c:pt idx="9398">
                  <c:v>-7.2615385000000005E-2</c:v>
                </c:pt>
                <c:pt idx="9399">
                  <c:v>-4.0692641000000002E-2</c:v>
                </c:pt>
                <c:pt idx="9400">
                  <c:v>-7.7981650999999999E-2</c:v>
                </c:pt>
                <c:pt idx="9401">
                  <c:v>7.1646341000000002E-2</c:v>
                </c:pt>
                <c:pt idx="9402">
                  <c:v>6.8862275000000001E-2</c:v>
                </c:pt>
                <c:pt idx="9403">
                  <c:v>-3.0732044E-2</c:v>
                </c:pt>
                <c:pt idx="9404">
                  <c:v>5.6910569000000001E-2</c:v>
                </c:pt>
                <c:pt idx="9405">
                  <c:v>8.2236025000000004E-2</c:v>
                </c:pt>
                <c:pt idx="9406">
                  <c:v>-0.13483146100000001</c:v>
                </c:pt>
                <c:pt idx="9407">
                  <c:v>3.1914893999999999E-2</c:v>
                </c:pt>
                <c:pt idx="9408">
                  <c:v>0.159533074</c:v>
                </c:pt>
                <c:pt idx="9409">
                  <c:v>0.14775160600000001</c:v>
                </c:pt>
                <c:pt idx="9410">
                  <c:v>0.18287373000000001</c:v>
                </c:pt>
                <c:pt idx="9411">
                  <c:v>0.107462687</c:v>
                </c:pt>
                <c:pt idx="9412">
                  <c:v>-1.0283834E-2</c:v>
                </c:pt>
                <c:pt idx="9413">
                  <c:v>1.4754098E-2</c:v>
                </c:pt>
                <c:pt idx="9414">
                  <c:v>5.1124744E-2</c:v>
                </c:pt>
                <c:pt idx="9415">
                  <c:v>0.23521850899999999</c:v>
                </c:pt>
                <c:pt idx="9416">
                  <c:v>9.3822394000000003E-2</c:v>
                </c:pt>
                <c:pt idx="9417">
                  <c:v>0.18361581900000001</c:v>
                </c:pt>
                <c:pt idx="9418">
                  <c:v>-0.12222222200000001</c:v>
                </c:pt>
                <c:pt idx="9419">
                  <c:v>0.119363395</c:v>
                </c:pt>
                <c:pt idx="9420">
                  <c:v>-1.9038076000000001E-2</c:v>
                </c:pt>
                <c:pt idx="9421">
                  <c:v>-8.4033609999999998E-3</c:v>
                </c:pt>
                <c:pt idx="9422">
                  <c:v>3.294118E-3</c:v>
                </c:pt>
                <c:pt idx="9423">
                  <c:v>-9.7826087000000006E-2</c:v>
                </c:pt>
                <c:pt idx="9424">
                  <c:v>-3.7499999999999999E-3</c:v>
                </c:pt>
                <c:pt idx="9425">
                  <c:v>4.1479099999999998E-2</c:v>
                </c:pt>
                <c:pt idx="9426">
                  <c:v>1.4545455000000001E-2</c:v>
                </c:pt>
                <c:pt idx="9427">
                  <c:v>-0.17709065399999999</c:v>
                </c:pt>
                <c:pt idx="9428">
                  <c:v>-8.1000000000000003E-2</c:v>
                </c:pt>
                <c:pt idx="9429">
                  <c:v>9.2395167E-2</c:v>
                </c:pt>
                <c:pt idx="9430">
                  <c:v>3.6482939999999998E-2</c:v>
                </c:pt>
                <c:pt idx="9431">
                  <c:v>6.2295082000000002E-2</c:v>
                </c:pt>
                <c:pt idx="9432">
                  <c:v>-0.15927189999999999</c:v>
                </c:pt>
                <c:pt idx="9433">
                  <c:v>0.17977528100000001</c:v>
                </c:pt>
                <c:pt idx="9434">
                  <c:v>0.127764128</c:v>
                </c:pt>
                <c:pt idx="9435">
                  <c:v>-0.191145168</c:v>
                </c:pt>
                <c:pt idx="9436">
                  <c:v>-8.9795919999999998E-3</c:v>
                </c:pt>
                <c:pt idx="9437">
                  <c:v>0.17266477999999999</c:v>
                </c:pt>
                <c:pt idx="9438">
                  <c:v>0.21227301200000001</c:v>
                </c:pt>
                <c:pt idx="9439">
                  <c:v>9.5238100000000006E-3</c:v>
                </c:pt>
                <c:pt idx="9440">
                  <c:v>0.12676056299999999</c:v>
                </c:pt>
                <c:pt idx="9441">
                  <c:v>4.6153845999999998E-2</c:v>
                </c:pt>
                <c:pt idx="9442">
                  <c:v>2.6618991000000002E-2</c:v>
                </c:pt>
                <c:pt idx="9443">
                  <c:v>3.7583582999999997E-2</c:v>
                </c:pt>
                <c:pt idx="9444">
                  <c:v>-2.6513478E-2</c:v>
                </c:pt>
                <c:pt idx="9445">
                  <c:v>-0.22500000000000001</c:v>
                </c:pt>
                <c:pt idx="9446">
                  <c:v>9.5833329999999994E-3</c:v>
                </c:pt>
                <c:pt idx="9447">
                  <c:v>4.6190476000000001E-2</c:v>
                </c:pt>
                <c:pt idx="9448">
                  <c:v>-3.6717063000000001E-2</c:v>
                </c:pt>
                <c:pt idx="9449">
                  <c:v>-0.225373134</c:v>
                </c:pt>
                <c:pt idx="9450">
                  <c:v>0.120617111</c:v>
                </c:pt>
                <c:pt idx="9451">
                  <c:v>-0.23349436400000001</c:v>
                </c:pt>
                <c:pt idx="9452">
                  <c:v>2.739726E-2</c:v>
                </c:pt>
                <c:pt idx="9453">
                  <c:v>-0.212423208</c:v>
                </c:pt>
                <c:pt idx="9454">
                  <c:v>-8.6836209999999997E-2</c:v>
                </c:pt>
                <c:pt idx="9455">
                  <c:v>0.238410596</c:v>
                </c:pt>
                <c:pt idx="9456">
                  <c:v>-0.18187919499999999</c:v>
                </c:pt>
                <c:pt idx="9457">
                  <c:v>4.2874642999999997E-2</c:v>
                </c:pt>
                <c:pt idx="9458">
                  <c:v>2.6984834999999999E-2</c:v>
                </c:pt>
                <c:pt idx="9459">
                  <c:v>-1.0840107999999999E-2</c:v>
                </c:pt>
                <c:pt idx="9460">
                  <c:v>0.119828816</c:v>
                </c:pt>
                <c:pt idx="9461">
                  <c:v>5.0412466000000003E-2</c:v>
                </c:pt>
                <c:pt idx="9462">
                  <c:v>8.8103533999999997E-2</c:v>
                </c:pt>
                <c:pt idx="9463">
                  <c:v>-2.3809523999999999E-2</c:v>
                </c:pt>
                <c:pt idx="9464">
                  <c:v>-3.9199333000000003E-2</c:v>
                </c:pt>
                <c:pt idx="9465">
                  <c:v>-3.5211270000000002E-3</c:v>
                </c:pt>
                <c:pt idx="9466">
                  <c:v>7.3209548999999999E-2</c:v>
                </c:pt>
                <c:pt idx="9467">
                  <c:v>-6.4443947000000001E-2</c:v>
                </c:pt>
                <c:pt idx="9468">
                  <c:v>0.201514742</c:v>
                </c:pt>
                <c:pt idx="9469">
                  <c:v>-0.25079974399999999</c:v>
                </c:pt>
                <c:pt idx="9470">
                  <c:v>7.0155902000000006E-2</c:v>
                </c:pt>
                <c:pt idx="9471">
                  <c:v>5.3562889000000002E-2</c:v>
                </c:pt>
                <c:pt idx="9472">
                  <c:v>7.7904929999999997E-2</c:v>
                </c:pt>
                <c:pt idx="9473">
                  <c:v>-6.3694270000000004E-3</c:v>
                </c:pt>
                <c:pt idx="9474">
                  <c:v>9.8607889000000004E-2</c:v>
                </c:pt>
                <c:pt idx="9475">
                  <c:v>6.5862139E-2</c:v>
                </c:pt>
                <c:pt idx="9476">
                  <c:v>8.0901856999999994E-2</c:v>
                </c:pt>
                <c:pt idx="9477">
                  <c:v>8.410637E-2</c:v>
                </c:pt>
                <c:pt idx="9478">
                  <c:v>-0.103046595</c:v>
                </c:pt>
                <c:pt idx="9479">
                  <c:v>-0.16482460400000001</c:v>
                </c:pt>
                <c:pt idx="9480">
                  <c:v>4.9946865E-2</c:v>
                </c:pt>
                <c:pt idx="9481">
                  <c:v>-0.15584415600000001</c:v>
                </c:pt>
                <c:pt idx="9482">
                  <c:v>-4.8095237999999998E-2</c:v>
                </c:pt>
                <c:pt idx="9483">
                  <c:v>-1.3853904E-2</c:v>
                </c:pt>
                <c:pt idx="9484">
                  <c:v>-3.0498534000000001E-2</c:v>
                </c:pt>
                <c:pt idx="9485">
                  <c:v>5.4074931999999999E-2</c:v>
                </c:pt>
                <c:pt idx="9486">
                  <c:v>1.5340364E-2</c:v>
                </c:pt>
                <c:pt idx="9487">
                  <c:v>1.8795181000000001E-2</c:v>
                </c:pt>
                <c:pt idx="9488">
                  <c:v>-7.4681238999999996E-2</c:v>
                </c:pt>
                <c:pt idx="9489">
                  <c:v>3.9260969999999999E-2</c:v>
                </c:pt>
                <c:pt idx="9490">
                  <c:v>9.5238094999999995E-2</c:v>
                </c:pt>
                <c:pt idx="9491">
                  <c:v>0.15870967699999999</c:v>
                </c:pt>
                <c:pt idx="9492">
                  <c:v>4.5469414E-2</c:v>
                </c:pt>
                <c:pt idx="9493">
                  <c:v>0.109617373</c:v>
                </c:pt>
                <c:pt idx="9494">
                  <c:v>-0.15799492400000001</c:v>
                </c:pt>
                <c:pt idx="9495">
                  <c:v>3.9710145000000002E-2</c:v>
                </c:pt>
                <c:pt idx="9496">
                  <c:v>4.4402751999999997E-2</c:v>
                </c:pt>
                <c:pt idx="9497">
                  <c:v>0.200591716</c:v>
                </c:pt>
                <c:pt idx="9498">
                  <c:v>-7.4074074000000004E-2</c:v>
                </c:pt>
                <c:pt idx="9499">
                  <c:v>8.2551595000000005E-2</c:v>
                </c:pt>
                <c:pt idx="9500">
                  <c:v>0.121693122</c:v>
                </c:pt>
                <c:pt idx="9501">
                  <c:v>6.2589130000000007E-2</c:v>
                </c:pt>
                <c:pt idx="9502">
                  <c:v>-4.0201004999999998E-2</c:v>
                </c:pt>
                <c:pt idx="9503">
                  <c:v>-5.1989150000000001E-3</c:v>
                </c:pt>
                <c:pt idx="9504">
                  <c:v>-1.4002334E-2</c:v>
                </c:pt>
                <c:pt idx="9505">
                  <c:v>2.9729729999999999E-2</c:v>
                </c:pt>
                <c:pt idx="9506">
                  <c:v>5.1051051E-2</c:v>
                </c:pt>
                <c:pt idx="9507">
                  <c:v>6.4017070999999995E-2</c:v>
                </c:pt>
                <c:pt idx="9508">
                  <c:v>-2.6150854000000001E-2</c:v>
                </c:pt>
                <c:pt idx="9509">
                  <c:v>5.1556419999999999E-2</c:v>
                </c:pt>
                <c:pt idx="9510">
                  <c:v>0.22555205</c:v>
                </c:pt>
                <c:pt idx="9511">
                  <c:v>-0.16981132099999999</c:v>
                </c:pt>
                <c:pt idx="9512">
                  <c:v>-6.8931561000000002E-2</c:v>
                </c:pt>
                <c:pt idx="9513">
                  <c:v>-0.22381635599999999</c:v>
                </c:pt>
                <c:pt idx="9514">
                  <c:v>0.25513196500000002</c:v>
                </c:pt>
                <c:pt idx="9515">
                  <c:v>9.1388400999999994E-2</c:v>
                </c:pt>
                <c:pt idx="9516">
                  <c:v>-0.10540872799999999</c:v>
                </c:pt>
                <c:pt idx="9517">
                  <c:v>-1.9359937000000001E-2</c:v>
                </c:pt>
                <c:pt idx="9518">
                  <c:v>8.8797814000000003E-2</c:v>
                </c:pt>
                <c:pt idx="9519">
                  <c:v>8.3333332999999996E-2</c:v>
                </c:pt>
                <c:pt idx="9520">
                  <c:v>5.2201633999999997E-2</c:v>
                </c:pt>
                <c:pt idx="9521">
                  <c:v>5.7046979999999997E-2</c:v>
                </c:pt>
                <c:pt idx="9522">
                  <c:v>5.5749129000000001E-2</c:v>
                </c:pt>
                <c:pt idx="9523">
                  <c:v>-8.0703713999999996E-2</c:v>
                </c:pt>
                <c:pt idx="9524">
                  <c:v>7.2319999999999995E-2</c:v>
                </c:pt>
                <c:pt idx="9525">
                  <c:v>7.5794621000000006E-2</c:v>
                </c:pt>
                <c:pt idx="9526">
                  <c:v>8.2633956999999994E-2</c:v>
                </c:pt>
                <c:pt idx="9527">
                  <c:v>0.27626050400000002</c:v>
                </c:pt>
                <c:pt idx="9528">
                  <c:v>3.0368763999999999E-2</c:v>
                </c:pt>
                <c:pt idx="9529">
                  <c:v>3.5820895999999998E-2</c:v>
                </c:pt>
                <c:pt idx="9530">
                  <c:v>3.7141845999999999E-2</c:v>
                </c:pt>
                <c:pt idx="9531">
                  <c:v>6.0762509999999999E-2</c:v>
                </c:pt>
                <c:pt idx="9532">
                  <c:v>0.144856278</c:v>
                </c:pt>
                <c:pt idx="9533">
                  <c:v>-5.5762081999999998E-2</c:v>
                </c:pt>
                <c:pt idx="9534">
                  <c:v>-6.4403828999999996E-2</c:v>
                </c:pt>
                <c:pt idx="9535">
                  <c:v>4.5454544999999999E-2</c:v>
                </c:pt>
                <c:pt idx="9536">
                  <c:v>6.6115701999999998E-2</c:v>
                </c:pt>
                <c:pt idx="9537">
                  <c:v>-0.11952191199999999</c:v>
                </c:pt>
                <c:pt idx="9538">
                  <c:v>0.12051282100000001</c:v>
                </c:pt>
                <c:pt idx="9539">
                  <c:v>-1.5748030999999999E-2</c:v>
                </c:pt>
                <c:pt idx="9540">
                  <c:v>9.5238094999999995E-2</c:v>
                </c:pt>
                <c:pt idx="9541">
                  <c:v>-0.12582352299999999</c:v>
                </c:pt>
                <c:pt idx="9542">
                  <c:v>0.113149847</c:v>
                </c:pt>
                <c:pt idx="9543">
                  <c:v>0.18321167899999999</c:v>
                </c:pt>
                <c:pt idx="9544">
                  <c:v>-1.9438444999999999E-2</c:v>
                </c:pt>
                <c:pt idx="9545">
                  <c:v>-0.223388849</c:v>
                </c:pt>
                <c:pt idx="9546">
                  <c:v>0.12387387399999999</c:v>
                </c:pt>
                <c:pt idx="9547">
                  <c:v>-0.23676767700000001</c:v>
                </c:pt>
                <c:pt idx="9548">
                  <c:v>-2.5569761E-2</c:v>
                </c:pt>
                <c:pt idx="9549">
                  <c:v>-6.9214241999999995E-2</c:v>
                </c:pt>
                <c:pt idx="9550">
                  <c:v>0.108462455</c:v>
                </c:pt>
                <c:pt idx="9551">
                  <c:v>6.2050947000000002E-2</c:v>
                </c:pt>
                <c:pt idx="9552">
                  <c:v>3.0845159999999998E-3</c:v>
                </c:pt>
                <c:pt idx="9553">
                  <c:v>-3.1268437000000003E-2</c:v>
                </c:pt>
                <c:pt idx="9554">
                  <c:v>3.2982009999999999E-2</c:v>
                </c:pt>
                <c:pt idx="9555">
                  <c:v>-0.118458418</c:v>
                </c:pt>
                <c:pt idx="9556">
                  <c:v>0.123393316</c:v>
                </c:pt>
                <c:pt idx="9557">
                  <c:v>4.2953020000000001E-2</c:v>
                </c:pt>
                <c:pt idx="9558">
                  <c:v>-1.4397906E-2</c:v>
                </c:pt>
                <c:pt idx="9559">
                  <c:v>6.4701649999999999E-3</c:v>
                </c:pt>
                <c:pt idx="9560">
                  <c:v>5.8690745000000002E-2</c:v>
                </c:pt>
                <c:pt idx="9561">
                  <c:v>0.16011787799999999</c:v>
                </c:pt>
                <c:pt idx="9562">
                  <c:v>0</c:v>
                </c:pt>
                <c:pt idx="9563">
                  <c:v>5.8700210000000003E-2</c:v>
                </c:pt>
                <c:pt idx="9564">
                  <c:v>-8.3943010999999998E-2</c:v>
                </c:pt>
                <c:pt idx="9565">
                  <c:v>-4.1128484E-2</c:v>
                </c:pt>
                <c:pt idx="9566">
                  <c:v>-4.87567E-4</c:v>
                </c:pt>
                <c:pt idx="9567">
                  <c:v>2.9246042E-2</c:v>
                </c:pt>
                <c:pt idx="9568">
                  <c:v>-5.7692307999999998E-2</c:v>
                </c:pt>
                <c:pt idx="9569">
                  <c:v>-6.5778160000000002E-2</c:v>
                </c:pt>
                <c:pt idx="9570">
                  <c:v>7.388749E-2</c:v>
                </c:pt>
                <c:pt idx="9571">
                  <c:v>3.8793103000000002E-2</c:v>
                </c:pt>
                <c:pt idx="9572">
                  <c:v>4.1811846999999999E-2</c:v>
                </c:pt>
                <c:pt idx="9573">
                  <c:v>8.8579248999999999E-2</c:v>
                </c:pt>
                <c:pt idx="9574">
                  <c:v>9.9290779999999995E-2</c:v>
                </c:pt>
                <c:pt idx="9575">
                  <c:v>-0.20274914099999999</c:v>
                </c:pt>
                <c:pt idx="9576">
                  <c:v>-2.7823240999999999E-2</c:v>
                </c:pt>
                <c:pt idx="9577">
                  <c:v>0.126177024</c:v>
                </c:pt>
                <c:pt idx="9578">
                  <c:v>0.24163568799999999</c:v>
                </c:pt>
                <c:pt idx="9579">
                  <c:v>-6.3361320000000004E-3</c:v>
                </c:pt>
                <c:pt idx="9580">
                  <c:v>0.16867469900000001</c:v>
                </c:pt>
                <c:pt idx="9581">
                  <c:v>-1.3844937E-2</c:v>
                </c:pt>
                <c:pt idx="9582">
                  <c:v>3.8651684999999998E-2</c:v>
                </c:pt>
                <c:pt idx="9583">
                  <c:v>1.4090909E-2</c:v>
                </c:pt>
                <c:pt idx="9584">
                  <c:v>3.047619E-2</c:v>
                </c:pt>
                <c:pt idx="9585">
                  <c:v>6.2231759999999997E-2</c:v>
                </c:pt>
                <c:pt idx="9586">
                  <c:v>-2.7573528999999999E-2</c:v>
                </c:pt>
                <c:pt idx="9587">
                  <c:v>0.174375</c:v>
                </c:pt>
                <c:pt idx="9588">
                  <c:v>-3.2258065000000002E-2</c:v>
                </c:pt>
                <c:pt idx="9589">
                  <c:v>0.196969697</c:v>
                </c:pt>
                <c:pt idx="9590">
                  <c:v>4.8192770000000003E-3</c:v>
                </c:pt>
                <c:pt idx="9591">
                  <c:v>-5.3351572999999999E-2</c:v>
                </c:pt>
                <c:pt idx="9592">
                  <c:v>0.14417925000000001</c:v>
                </c:pt>
                <c:pt idx="9593">
                  <c:v>3.2115171999999997E-2</c:v>
                </c:pt>
                <c:pt idx="9594">
                  <c:v>0.22389463800000001</c:v>
                </c:pt>
                <c:pt idx="9595">
                  <c:v>-1.0174419000000001E-2</c:v>
                </c:pt>
                <c:pt idx="9596">
                  <c:v>-9.3793103000000003E-2</c:v>
                </c:pt>
                <c:pt idx="9597">
                  <c:v>1.7316017E-2</c:v>
                </c:pt>
                <c:pt idx="9598">
                  <c:v>-1.9370459999999999E-2</c:v>
                </c:pt>
                <c:pt idx="9599">
                  <c:v>-0.121362229</c:v>
                </c:pt>
                <c:pt idx="9600">
                  <c:v>6.5787607999999997E-2</c:v>
                </c:pt>
                <c:pt idx="9601">
                  <c:v>0.107711138</c:v>
                </c:pt>
                <c:pt idx="9602">
                  <c:v>-3.7593985000000003E-2</c:v>
                </c:pt>
                <c:pt idx="9603">
                  <c:v>-3.668942E-2</c:v>
                </c:pt>
                <c:pt idx="9604">
                  <c:v>5.7868253000000001E-2</c:v>
                </c:pt>
                <c:pt idx="9605">
                  <c:v>0.12284334</c:v>
                </c:pt>
                <c:pt idx="9606">
                  <c:v>0.1125</c:v>
                </c:pt>
                <c:pt idx="9607">
                  <c:v>-6.7142857E-2</c:v>
                </c:pt>
                <c:pt idx="9608">
                  <c:v>0.153944521</c:v>
                </c:pt>
                <c:pt idx="9609">
                  <c:v>-8.6317136000000003E-2</c:v>
                </c:pt>
                <c:pt idx="9610">
                  <c:v>2.9307448E-2</c:v>
                </c:pt>
                <c:pt idx="9611">
                  <c:v>3.9949000999999998E-2</c:v>
                </c:pt>
                <c:pt idx="9612">
                  <c:v>3.3464567000000001E-2</c:v>
                </c:pt>
                <c:pt idx="9613">
                  <c:v>7.2697899999999999E-3</c:v>
                </c:pt>
                <c:pt idx="9614">
                  <c:v>-7.7389444000000002E-2</c:v>
                </c:pt>
                <c:pt idx="9615">
                  <c:v>-8.5106382999999994E-2</c:v>
                </c:pt>
                <c:pt idx="9616">
                  <c:v>-2.5695931000000002E-2</c:v>
                </c:pt>
                <c:pt idx="9617">
                  <c:v>1.8053597000000001E-2</c:v>
                </c:pt>
                <c:pt idx="9618">
                  <c:v>9.5175580000000006E-3</c:v>
                </c:pt>
                <c:pt idx="9619">
                  <c:v>0.107594937</c:v>
                </c:pt>
                <c:pt idx="9620">
                  <c:v>-9.3310849000000001E-2</c:v>
                </c:pt>
                <c:pt idx="9621">
                  <c:v>-3.0866492999999998E-2</c:v>
                </c:pt>
                <c:pt idx="9622">
                  <c:v>-3.3755270000000001E-3</c:v>
                </c:pt>
                <c:pt idx="9623">
                  <c:v>5.7637475000000001E-2</c:v>
                </c:pt>
                <c:pt idx="9624">
                  <c:v>-4.1533545999999998E-2</c:v>
                </c:pt>
                <c:pt idx="9625">
                  <c:v>0.183098592</c:v>
                </c:pt>
                <c:pt idx="9626">
                  <c:v>0.14511041</c:v>
                </c:pt>
                <c:pt idx="9627">
                  <c:v>0.11864406800000001</c:v>
                </c:pt>
                <c:pt idx="9628">
                  <c:v>-0.10056337999999999</c:v>
                </c:pt>
                <c:pt idx="9629">
                  <c:v>1.6835017000000001E-2</c:v>
                </c:pt>
                <c:pt idx="9630">
                  <c:v>-0.15571776200000001</c:v>
                </c:pt>
                <c:pt idx="9631">
                  <c:v>-3.1870427999999999E-2</c:v>
                </c:pt>
                <c:pt idx="9632">
                  <c:v>5.6520501000000001E-2</c:v>
                </c:pt>
                <c:pt idx="9633">
                  <c:v>-5.6587838000000001E-2</c:v>
                </c:pt>
                <c:pt idx="9634">
                  <c:v>0.109681787</c:v>
                </c:pt>
                <c:pt idx="9635">
                  <c:v>7.2475248000000006E-2</c:v>
                </c:pt>
                <c:pt idx="9636">
                  <c:v>-0.12761904800000001</c:v>
                </c:pt>
                <c:pt idx="9637">
                  <c:v>4.0615236999999998E-2</c:v>
                </c:pt>
                <c:pt idx="9638">
                  <c:v>0.15323295000000001</c:v>
                </c:pt>
                <c:pt idx="9639">
                  <c:v>-9.0206190000000006E-3</c:v>
                </c:pt>
                <c:pt idx="9640">
                  <c:v>8.7108013999999998E-2</c:v>
                </c:pt>
                <c:pt idx="9641">
                  <c:v>-5.7692307999999998E-2</c:v>
                </c:pt>
                <c:pt idx="9642">
                  <c:v>-0.116788321</c:v>
                </c:pt>
                <c:pt idx="9643">
                  <c:v>-5.9523810000000003E-2</c:v>
                </c:pt>
                <c:pt idx="9644">
                  <c:v>-5.8823528999999999E-2</c:v>
                </c:pt>
                <c:pt idx="9645">
                  <c:v>-2.5224215000000001E-2</c:v>
                </c:pt>
                <c:pt idx="9646">
                  <c:v>7.3037393000000006E-2</c:v>
                </c:pt>
                <c:pt idx="9647">
                  <c:v>0.18027681700000001</c:v>
                </c:pt>
                <c:pt idx="9648">
                  <c:v>-1.5491101E-2</c:v>
                </c:pt>
                <c:pt idx="9649">
                  <c:v>9.5032397000000005E-2</c:v>
                </c:pt>
                <c:pt idx="9650">
                  <c:v>9.6101540999999999E-2</c:v>
                </c:pt>
                <c:pt idx="9651">
                  <c:v>-1.8983808000000001E-2</c:v>
                </c:pt>
                <c:pt idx="9652">
                  <c:v>7.5933609999999999E-2</c:v>
                </c:pt>
                <c:pt idx="9653">
                  <c:v>0.112834979</c:v>
                </c:pt>
                <c:pt idx="9654">
                  <c:v>0.17073170700000001</c:v>
                </c:pt>
                <c:pt idx="9655">
                  <c:v>0.16477272700000001</c:v>
                </c:pt>
                <c:pt idx="9656">
                  <c:v>0.118022329</c:v>
                </c:pt>
                <c:pt idx="9657">
                  <c:v>-3.1487514000000001E-2</c:v>
                </c:pt>
                <c:pt idx="9658">
                  <c:v>0.178756477</c:v>
                </c:pt>
                <c:pt idx="9659">
                  <c:v>-0.133705411</c:v>
                </c:pt>
                <c:pt idx="9660">
                  <c:v>1.7991004000000001E-2</c:v>
                </c:pt>
                <c:pt idx="9661">
                  <c:v>2.6737969999999999E-3</c:v>
                </c:pt>
                <c:pt idx="9662">
                  <c:v>9.8135426999999997E-2</c:v>
                </c:pt>
                <c:pt idx="9663">
                  <c:v>2.4291498000000002E-2</c:v>
                </c:pt>
                <c:pt idx="9664">
                  <c:v>-0.14776357800000001</c:v>
                </c:pt>
                <c:pt idx="9665">
                  <c:v>-5.4088049999999999E-2</c:v>
                </c:pt>
                <c:pt idx="9666">
                  <c:v>-9.5622895999999999E-2</c:v>
                </c:pt>
                <c:pt idx="9667">
                  <c:v>5.9490084999999998E-2</c:v>
                </c:pt>
                <c:pt idx="9668">
                  <c:v>-3.3510638000000002E-2</c:v>
                </c:pt>
                <c:pt idx="9669">
                  <c:v>2.5496590999999999E-2</c:v>
                </c:pt>
                <c:pt idx="9670">
                  <c:v>1.7681729E-2</c:v>
                </c:pt>
                <c:pt idx="9671">
                  <c:v>0.12185976799999999</c:v>
                </c:pt>
                <c:pt idx="9672">
                  <c:v>-7.0448307000000002E-2</c:v>
                </c:pt>
                <c:pt idx="9673">
                  <c:v>3.6308926999999998E-2</c:v>
                </c:pt>
                <c:pt idx="9674">
                  <c:v>0.23150684899999999</c:v>
                </c:pt>
                <c:pt idx="9675">
                  <c:v>8.3462132999999994E-2</c:v>
                </c:pt>
                <c:pt idx="9676">
                  <c:v>-8.4480304000000006E-2</c:v>
                </c:pt>
                <c:pt idx="9677">
                  <c:v>-0.15384615400000001</c:v>
                </c:pt>
                <c:pt idx="9678">
                  <c:v>-7.4869110000000003E-2</c:v>
                </c:pt>
                <c:pt idx="9679">
                  <c:v>-9.1217982000000003E-2</c:v>
                </c:pt>
                <c:pt idx="9680">
                  <c:v>4.6875E-2</c:v>
                </c:pt>
                <c:pt idx="9681">
                  <c:v>3.9052330000000001E-3</c:v>
                </c:pt>
                <c:pt idx="9682">
                  <c:v>0.39365420800000001</c:v>
                </c:pt>
                <c:pt idx="9683">
                  <c:v>-1.3978495000000001E-2</c:v>
                </c:pt>
                <c:pt idx="9684">
                  <c:v>-4.6685340000000002E-3</c:v>
                </c:pt>
                <c:pt idx="9685">
                  <c:v>0.14799999999999999</c:v>
                </c:pt>
                <c:pt idx="9686">
                  <c:v>1.3793102999999999E-2</c:v>
                </c:pt>
                <c:pt idx="9687">
                  <c:v>-4.1553503999999998E-2</c:v>
                </c:pt>
                <c:pt idx="9688">
                  <c:v>0.23348017600000001</c:v>
                </c:pt>
                <c:pt idx="9689">
                  <c:v>7.1020407999999993E-2</c:v>
                </c:pt>
                <c:pt idx="9690">
                  <c:v>-8.9595376000000004E-2</c:v>
                </c:pt>
                <c:pt idx="9691">
                  <c:v>-0.13165075000000001</c:v>
                </c:pt>
                <c:pt idx="9692">
                  <c:v>-9.3720700000000001E-4</c:v>
                </c:pt>
                <c:pt idx="9693">
                  <c:v>8.1632652999999999E-2</c:v>
                </c:pt>
                <c:pt idx="9694">
                  <c:v>0.111111111</c:v>
                </c:pt>
                <c:pt idx="9695">
                  <c:v>1.6223232000000001E-2</c:v>
                </c:pt>
                <c:pt idx="9696">
                  <c:v>1.3555144999999999E-2</c:v>
                </c:pt>
                <c:pt idx="9697">
                  <c:v>1.5486725999999999E-2</c:v>
                </c:pt>
                <c:pt idx="9698">
                  <c:v>4.6666667000000002E-2</c:v>
                </c:pt>
                <c:pt idx="9699">
                  <c:v>-2.4019941E-2</c:v>
                </c:pt>
                <c:pt idx="9700">
                  <c:v>0.146840149</c:v>
                </c:pt>
                <c:pt idx="9701">
                  <c:v>-3.4103410000000001E-2</c:v>
                </c:pt>
                <c:pt idx="9702">
                  <c:v>2.0112392999999999E-2</c:v>
                </c:pt>
                <c:pt idx="9703">
                  <c:v>-0.187394958</c:v>
                </c:pt>
                <c:pt idx="9704">
                  <c:v>-8.9686099999999999E-4</c:v>
                </c:pt>
                <c:pt idx="9705">
                  <c:v>0.105820106</c:v>
                </c:pt>
                <c:pt idx="9706">
                  <c:v>-3.5499730000000001E-3</c:v>
                </c:pt>
                <c:pt idx="9707">
                  <c:v>0.125416204</c:v>
                </c:pt>
                <c:pt idx="9708">
                  <c:v>1.9846351000000002E-2</c:v>
                </c:pt>
                <c:pt idx="9709">
                  <c:v>-7.4895978000000002E-2</c:v>
                </c:pt>
                <c:pt idx="9710">
                  <c:v>2.9010700000000001E-4</c:v>
                </c:pt>
                <c:pt idx="9711">
                  <c:v>-2.2620169999999998E-2</c:v>
                </c:pt>
                <c:pt idx="9712">
                  <c:v>5.3735256000000002E-2</c:v>
                </c:pt>
                <c:pt idx="9713">
                  <c:v>0.185015291</c:v>
                </c:pt>
                <c:pt idx="9714">
                  <c:v>-1.7094017E-2</c:v>
                </c:pt>
                <c:pt idx="9715">
                  <c:v>3.2079937000000003E-2</c:v>
                </c:pt>
                <c:pt idx="9716">
                  <c:v>0.166277907</c:v>
                </c:pt>
                <c:pt idx="9717">
                  <c:v>-9.5274390000000004E-3</c:v>
                </c:pt>
                <c:pt idx="9718">
                  <c:v>0.202099738</c:v>
                </c:pt>
                <c:pt idx="9719">
                  <c:v>7.8740159999999993E-3</c:v>
                </c:pt>
                <c:pt idx="9720">
                  <c:v>-4.2168675000000003E-2</c:v>
                </c:pt>
                <c:pt idx="9721">
                  <c:v>3.5360678999999999E-2</c:v>
                </c:pt>
                <c:pt idx="9722">
                  <c:v>0.10249494300000001</c:v>
                </c:pt>
                <c:pt idx="9723">
                  <c:v>1.6295490000000001E-3</c:v>
                </c:pt>
                <c:pt idx="9724">
                  <c:v>-1.3867488000000001E-2</c:v>
                </c:pt>
                <c:pt idx="9725">
                  <c:v>0.17278747699999999</c:v>
                </c:pt>
                <c:pt idx="9726">
                  <c:v>1.1278195E-2</c:v>
                </c:pt>
                <c:pt idx="9727">
                  <c:v>0.185897436</c:v>
                </c:pt>
                <c:pt idx="9728">
                  <c:v>-0.105140187</c:v>
                </c:pt>
                <c:pt idx="9729">
                  <c:v>-1.6849199999999999E-3</c:v>
                </c:pt>
                <c:pt idx="9730">
                  <c:v>5.6396149E-2</c:v>
                </c:pt>
                <c:pt idx="9731">
                  <c:v>-2.6206897E-2</c:v>
                </c:pt>
                <c:pt idx="9732">
                  <c:v>2.1978022E-2</c:v>
                </c:pt>
                <c:pt idx="9733">
                  <c:v>0.130023641</c:v>
                </c:pt>
                <c:pt idx="9734">
                  <c:v>0</c:v>
                </c:pt>
                <c:pt idx="9735">
                  <c:v>-0.18473547300000001</c:v>
                </c:pt>
                <c:pt idx="9736">
                  <c:v>0.12531969300000001</c:v>
                </c:pt>
                <c:pt idx="9737">
                  <c:v>-6.9058903000000005E-2</c:v>
                </c:pt>
                <c:pt idx="9738">
                  <c:v>2.3676880000000001E-2</c:v>
                </c:pt>
                <c:pt idx="9739">
                  <c:v>0.15766503000000001</c:v>
                </c:pt>
                <c:pt idx="9740">
                  <c:v>-1.7405062999999998E-2</c:v>
                </c:pt>
                <c:pt idx="9741">
                  <c:v>0.20678818400000001</c:v>
                </c:pt>
                <c:pt idx="9742">
                  <c:v>8.6786843000000002E-2</c:v>
                </c:pt>
                <c:pt idx="9743">
                  <c:v>6.7886035999999997E-2</c:v>
                </c:pt>
                <c:pt idx="9744">
                  <c:v>0.15576923100000001</c:v>
                </c:pt>
                <c:pt idx="9745">
                  <c:v>-2.9470863999999999E-2</c:v>
                </c:pt>
                <c:pt idx="9746">
                  <c:v>-2.840909E-3</c:v>
                </c:pt>
                <c:pt idx="9747">
                  <c:v>-3.4482759000000002E-2</c:v>
                </c:pt>
                <c:pt idx="9748">
                  <c:v>4.3120155E-2</c:v>
                </c:pt>
                <c:pt idx="9749">
                  <c:v>0.31874999999999998</c:v>
                </c:pt>
                <c:pt idx="9750">
                  <c:v>3.7941787999999997E-2</c:v>
                </c:pt>
                <c:pt idx="9751">
                  <c:v>0.112903226</c:v>
                </c:pt>
                <c:pt idx="9752">
                  <c:v>4.2016807000000003E-2</c:v>
                </c:pt>
                <c:pt idx="9753">
                  <c:v>-0.25176747799999999</c:v>
                </c:pt>
                <c:pt idx="9754">
                  <c:v>0.167883212</c:v>
                </c:pt>
                <c:pt idx="9755">
                  <c:v>7.9646017999999999E-2</c:v>
                </c:pt>
                <c:pt idx="9756">
                  <c:v>-5.5745164999999999E-2</c:v>
                </c:pt>
                <c:pt idx="9757">
                  <c:v>5.8733623999999998E-2</c:v>
                </c:pt>
                <c:pt idx="9758">
                  <c:v>1.8844221000000001E-2</c:v>
                </c:pt>
                <c:pt idx="9759">
                  <c:v>4.9342104999999997E-2</c:v>
                </c:pt>
                <c:pt idx="9760">
                  <c:v>5.9885151999999997E-2</c:v>
                </c:pt>
                <c:pt idx="9761">
                  <c:v>-8.8397790000000004E-2</c:v>
                </c:pt>
                <c:pt idx="9762">
                  <c:v>-0.49771858400000002</c:v>
                </c:pt>
                <c:pt idx="9763">
                  <c:v>-1.233046E-3</c:v>
                </c:pt>
                <c:pt idx="9764">
                  <c:v>6.5988065999999998E-2</c:v>
                </c:pt>
                <c:pt idx="9765">
                  <c:v>2.0769230999999999E-2</c:v>
                </c:pt>
                <c:pt idx="9766">
                  <c:v>9.2744479000000005E-2</c:v>
                </c:pt>
                <c:pt idx="9767">
                  <c:v>0.44301765700000001</c:v>
                </c:pt>
                <c:pt idx="9768">
                  <c:v>4.0275049E-2</c:v>
                </c:pt>
                <c:pt idx="9769">
                  <c:v>4.8221933000000002E-2</c:v>
                </c:pt>
                <c:pt idx="9770">
                  <c:v>0.11372549</c:v>
                </c:pt>
                <c:pt idx="9771">
                  <c:v>0.111392405</c:v>
                </c:pt>
                <c:pt idx="9772">
                  <c:v>0.138663968</c:v>
                </c:pt>
                <c:pt idx="9773">
                  <c:v>-0.28443448999999998</c:v>
                </c:pt>
                <c:pt idx="9774">
                  <c:v>-0.14516129</c:v>
                </c:pt>
                <c:pt idx="9775">
                  <c:v>0.14170566800000001</c:v>
                </c:pt>
                <c:pt idx="9776">
                  <c:v>0.25615050700000003</c:v>
                </c:pt>
                <c:pt idx="9777">
                  <c:v>0.17211329</c:v>
                </c:pt>
                <c:pt idx="9778">
                  <c:v>-1.9833399000000002E-2</c:v>
                </c:pt>
                <c:pt idx="9779">
                  <c:v>4.7244094E-2</c:v>
                </c:pt>
                <c:pt idx="9780">
                  <c:v>8.8362069000000001E-2</c:v>
                </c:pt>
                <c:pt idx="9781">
                  <c:v>5.7911064999999998E-2</c:v>
                </c:pt>
                <c:pt idx="9782">
                  <c:v>5.0512723000000002E-2</c:v>
                </c:pt>
                <c:pt idx="9783">
                  <c:v>4.2001234999999998E-2</c:v>
                </c:pt>
                <c:pt idx="9784">
                  <c:v>3.2000000000000001E-2</c:v>
                </c:pt>
                <c:pt idx="9785">
                  <c:v>7.3875803000000004E-2</c:v>
                </c:pt>
                <c:pt idx="9786">
                  <c:v>0.27457098299999999</c:v>
                </c:pt>
                <c:pt idx="9787">
                  <c:v>2.0710058999999999E-2</c:v>
                </c:pt>
                <c:pt idx="9788">
                  <c:v>6.1885482999999998E-2</c:v>
                </c:pt>
                <c:pt idx="9789">
                  <c:v>2.0071365000000001E-2</c:v>
                </c:pt>
                <c:pt idx="9790">
                  <c:v>2.4848485E-2</c:v>
                </c:pt>
                <c:pt idx="9791">
                  <c:v>0.10227272699999999</c:v>
                </c:pt>
                <c:pt idx="9792">
                  <c:v>-0.192307692</c:v>
                </c:pt>
                <c:pt idx="9793">
                  <c:v>-9.9827883000000006E-2</c:v>
                </c:pt>
                <c:pt idx="9794">
                  <c:v>-5.3368912999999997E-2</c:v>
                </c:pt>
                <c:pt idx="9795">
                  <c:v>-1.8993352000000002E-2</c:v>
                </c:pt>
                <c:pt idx="9796">
                  <c:v>7.8282141999999999E-2</c:v>
                </c:pt>
                <c:pt idx="9797">
                  <c:v>3.6342320999999997E-2</c:v>
                </c:pt>
                <c:pt idx="9798">
                  <c:v>7.6691729E-2</c:v>
                </c:pt>
                <c:pt idx="9799">
                  <c:v>-4.6444444000000001E-2</c:v>
                </c:pt>
                <c:pt idx="9800">
                  <c:v>-0.134065934</c:v>
                </c:pt>
                <c:pt idx="9801">
                  <c:v>-4.9640895999999997E-2</c:v>
                </c:pt>
                <c:pt idx="9802">
                  <c:v>-6.5137416000000004E-2</c:v>
                </c:pt>
                <c:pt idx="9803">
                  <c:v>0.104028992</c:v>
                </c:pt>
                <c:pt idx="9804">
                  <c:v>0.291585127</c:v>
                </c:pt>
                <c:pt idx="9805">
                  <c:v>-3.6896878000000001E-2</c:v>
                </c:pt>
                <c:pt idx="9806">
                  <c:v>4.0032680000000001E-2</c:v>
                </c:pt>
                <c:pt idx="9807">
                  <c:v>9.9119963000000005E-2</c:v>
                </c:pt>
                <c:pt idx="9808">
                  <c:v>0.14923998199999999</c:v>
                </c:pt>
                <c:pt idx="9809">
                  <c:v>-8.5365854000000005E-2</c:v>
                </c:pt>
                <c:pt idx="9810">
                  <c:v>9.9173549999999992E-3</c:v>
                </c:pt>
                <c:pt idx="9811">
                  <c:v>-3.3333333E-2</c:v>
                </c:pt>
                <c:pt idx="9812">
                  <c:v>-2.5401070000000001E-2</c:v>
                </c:pt>
                <c:pt idx="9813">
                  <c:v>0.123687281</c:v>
                </c:pt>
                <c:pt idx="9814">
                  <c:v>0.125</c:v>
                </c:pt>
                <c:pt idx="9815">
                  <c:v>-2.2388060000000001E-2</c:v>
                </c:pt>
                <c:pt idx="9816">
                  <c:v>0.108761329</c:v>
                </c:pt>
                <c:pt idx="9817">
                  <c:v>7.1092831999999995E-2</c:v>
                </c:pt>
                <c:pt idx="9818">
                  <c:v>-6.9597069999999997E-2</c:v>
                </c:pt>
                <c:pt idx="9819">
                  <c:v>4.4003718999999997E-2</c:v>
                </c:pt>
                <c:pt idx="9820">
                  <c:v>-6.7504654999999997E-2</c:v>
                </c:pt>
                <c:pt idx="9821">
                  <c:v>-9.2521200000000008E-3</c:v>
                </c:pt>
                <c:pt idx="9822">
                  <c:v>0.155111111</c:v>
                </c:pt>
                <c:pt idx="9823">
                  <c:v>2.1086262000000001E-2</c:v>
                </c:pt>
                <c:pt idx="9824">
                  <c:v>2.6559236E-2</c:v>
                </c:pt>
                <c:pt idx="9825">
                  <c:v>-0.05</c:v>
                </c:pt>
                <c:pt idx="9826">
                  <c:v>0.18981846899999999</c:v>
                </c:pt>
                <c:pt idx="9827">
                  <c:v>-2.2284122999999999E-2</c:v>
                </c:pt>
                <c:pt idx="9828">
                  <c:v>-4.7638109999999997E-2</c:v>
                </c:pt>
                <c:pt idx="9829">
                  <c:v>4.4840627000000001E-2</c:v>
                </c:pt>
                <c:pt idx="9830">
                  <c:v>7.8431372999999999E-2</c:v>
                </c:pt>
                <c:pt idx="9831">
                  <c:v>0.27051397700000002</c:v>
                </c:pt>
                <c:pt idx="9832">
                  <c:v>1.9636364E-2</c:v>
                </c:pt>
                <c:pt idx="9833">
                  <c:v>6.9069068999999997E-2</c:v>
                </c:pt>
                <c:pt idx="9834">
                  <c:v>-8.825889E-3</c:v>
                </c:pt>
                <c:pt idx="9835">
                  <c:v>-0.19561815299999999</c:v>
                </c:pt>
                <c:pt idx="9836">
                  <c:v>-2.8906956000000001E-2</c:v>
                </c:pt>
                <c:pt idx="9837">
                  <c:v>0.20053410999999999</c:v>
                </c:pt>
                <c:pt idx="9838">
                  <c:v>3.2989099000000001E-2</c:v>
                </c:pt>
                <c:pt idx="9839">
                  <c:v>-4.1800642999999998E-2</c:v>
                </c:pt>
                <c:pt idx="9840">
                  <c:v>6.0240964000000001E-2</c:v>
                </c:pt>
                <c:pt idx="9841">
                  <c:v>9.0984280000000004E-3</c:v>
                </c:pt>
                <c:pt idx="9842">
                  <c:v>0.10931436</c:v>
                </c:pt>
                <c:pt idx="9843">
                  <c:v>-0.121230769</c:v>
                </c:pt>
                <c:pt idx="9844">
                  <c:v>7.4839269E-2</c:v>
                </c:pt>
                <c:pt idx="9845">
                  <c:v>0.14430379700000001</c:v>
                </c:pt>
                <c:pt idx="9846">
                  <c:v>0.13909224000000001</c:v>
                </c:pt>
                <c:pt idx="9847">
                  <c:v>0.21256931600000001</c:v>
                </c:pt>
                <c:pt idx="9848">
                  <c:v>4.7132759999999998E-3</c:v>
                </c:pt>
                <c:pt idx="9849">
                  <c:v>-2.0047480999999999E-2</c:v>
                </c:pt>
                <c:pt idx="9850">
                  <c:v>6.1660562000000002E-2</c:v>
                </c:pt>
                <c:pt idx="9851">
                  <c:v>5.0025000000000004E-4</c:v>
                </c:pt>
                <c:pt idx="9852">
                  <c:v>6.056338E-2</c:v>
                </c:pt>
                <c:pt idx="9853">
                  <c:v>0.197468907</c:v>
                </c:pt>
                <c:pt idx="9854">
                  <c:v>1.9878996999999999E-2</c:v>
                </c:pt>
                <c:pt idx="9855">
                  <c:v>9.8265896000000005E-2</c:v>
                </c:pt>
                <c:pt idx="9856">
                  <c:v>-6.4044944000000006E-2</c:v>
                </c:pt>
                <c:pt idx="9857">
                  <c:v>0.34782608700000001</c:v>
                </c:pt>
                <c:pt idx="9858">
                  <c:v>2.9310565E-2</c:v>
                </c:pt>
                <c:pt idx="9859">
                  <c:v>0.10875</c:v>
                </c:pt>
                <c:pt idx="9860">
                  <c:v>4.3209877000000001E-2</c:v>
                </c:pt>
                <c:pt idx="9861">
                  <c:v>-4.5842697000000002E-2</c:v>
                </c:pt>
                <c:pt idx="9862">
                  <c:v>-0.189070602</c:v>
                </c:pt>
                <c:pt idx="9863">
                  <c:v>5.0890589999999999E-3</c:v>
                </c:pt>
                <c:pt idx="9864">
                  <c:v>-1.5942029E-2</c:v>
                </c:pt>
                <c:pt idx="9865">
                  <c:v>4.6824888000000002E-2</c:v>
                </c:pt>
                <c:pt idx="9866">
                  <c:v>0.27720628000000003</c:v>
                </c:pt>
                <c:pt idx="9867">
                  <c:v>-0.174573055</c:v>
                </c:pt>
                <c:pt idx="9868">
                  <c:v>0.11237785</c:v>
                </c:pt>
                <c:pt idx="9869">
                  <c:v>2.0092736E-2</c:v>
                </c:pt>
                <c:pt idx="9870">
                  <c:v>5.9819413000000002E-2</c:v>
                </c:pt>
                <c:pt idx="9871">
                  <c:v>7.4990600000000005E-4</c:v>
                </c:pt>
                <c:pt idx="9872">
                  <c:v>0.16559485500000001</c:v>
                </c:pt>
                <c:pt idx="9873">
                  <c:v>0.1719347</c:v>
                </c:pt>
                <c:pt idx="9874">
                  <c:v>0.119025875</c:v>
                </c:pt>
                <c:pt idx="9875">
                  <c:v>0.19354838699999999</c:v>
                </c:pt>
                <c:pt idx="9876">
                  <c:v>-1.1394102E-2</c:v>
                </c:pt>
                <c:pt idx="9877">
                  <c:v>-3.7037037000000002E-2</c:v>
                </c:pt>
                <c:pt idx="9878">
                  <c:v>-3.4088670000000001E-2</c:v>
                </c:pt>
                <c:pt idx="9879">
                  <c:v>-3.0598957999999999E-2</c:v>
                </c:pt>
                <c:pt idx="9880">
                  <c:v>3.8616521000000001E-2</c:v>
                </c:pt>
                <c:pt idx="9881">
                  <c:v>-0.141774071</c:v>
                </c:pt>
                <c:pt idx="9882">
                  <c:v>-7.7005348000000001E-2</c:v>
                </c:pt>
                <c:pt idx="9883">
                  <c:v>6.6666666999999999E-2</c:v>
                </c:pt>
                <c:pt idx="9884">
                  <c:v>-1.222494E-3</c:v>
                </c:pt>
                <c:pt idx="9885">
                  <c:v>-1.8409169999999999E-2</c:v>
                </c:pt>
                <c:pt idx="9886">
                  <c:v>-4.5432098999999997E-2</c:v>
                </c:pt>
                <c:pt idx="9887">
                  <c:v>-0.11637133</c:v>
                </c:pt>
                <c:pt idx="9888">
                  <c:v>9.0397749999999999E-3</c:v>
                </c:pt>
                <c:pt idx="9889">
                  <c:v>-8.0482899999999996E-3</c:v>
                </c:pt>
                <c:pt idx="9890">
                  <c:v>-6.0941828000000003E-2</c:v>
                </c:pt>
                <c:pt idx="9891">
                  <c:v>0.112310152</c:v>
                </c:pt>
                <c:pt idx="9892">
                  <c:v>-6.5708419000000004E-2</c:v>
                </c:pt>
                <c:pt idx="9893">
                  <c:v>-1.3651877E-2</c:v>
                </c:pt>
                <c:pt idx="9894">
                  <c:v>-0.13104188999999999</c:v>
                </c:pt>
                <c:pt idx="9895">
                  <c:v>4.5901639000000001E-2</c:v>
                </c:pt>
                <c:pt idx="9896">
                  <c:v>3.4482760000000001E-3</c:v>
                </c:pt>
                <c:pt idx="9897">
                  <c:v>7.9838709999999993E-2</c:v>
                </c:pt>
                <c:pt idx="9898">
                  <c:v>-2.2292994E-2</c:v>
                </c:pt>
                <c:pt idx="9899">
                  <c:v>-2.9291339E-2</c:v>
                </c:pt>
                <c:pt idx="9900">
                  <c:v>-6.6125290000000003E-2</c:v>
                </c:pt>
                <c:pt idx="9901">
                  <c:v>0.32228915699999999</c:v>
                </c:pt>
                <c:pt idx="9902">
                  <c:v>0.18806959400000001</c:v>
                </c:pt>
                <c:pt idx="9903">
                  <c:v>3.2928943000000002E-2</c:v>
                </c:pt>
                <c:pt idx="9904">
                  <c:v>-0.28085106399999998</c:v>
                </c:pt>
                <c:pt idx="9905">
                  <c:v>2.4263432000000001E-2</c:v>
                </c:pt>
                <c:pt idx="9906">
                  <c:v>-0.12607449900000001</c:v>
                </c:pt>
                <c:pt idx="9907">
                  <c:v>-7.4155653000000002E-2</c:v>
                </c:pt>
                <c:pt idx="9908">
                  <c:v>0.14215686299999999</c:v>
                </c:pt>
                <c:pt idx="9909">
                  <c:v>3.4663866000000002E-2</c:v>
                </c:pt>
                <c:pt idx="9910">
                  <c:v>-0.18155410299999999</c:v>
                </c:pt>
                <c:pt idx="9911">
                  <c:v>0.105759162</c:v>
                </c:pt>
                <c:pt idx="9912">
                  <c:v>-3.4351145E-2</c:v>
                </c:pt>
                <c:pt idx="9913">
                  <c:v>-4.2102289000000001E-2</c:v>
                </c:pt>
                <c:pt idx="9914">
                  <c:v>-1.2474012E-2</c:v>
                </c:pt>
                <c:pt idx="9915">
                  <c:v>0.13363076300000001</c:v>
                </c:pt>
                <c:pt idx="9916">
                  <c:v>-9.7213219999999993E-3</c:v>
                </c:pt>
                <c:pt idx="9917">
                  <c:v>6.5802591999999993E-2</c:v>
                </c:pt>
                <c:pt idx="9918">
                  <c:v>5.0131926E-2</c:v>
                </c:pt>
                <c:pt idx="9919">
                  <c:v>-0.14478063499999999</c:v>
                </c:pt>
                <c:pt idx="9920">
                  <c:v>9.3643861999999994E-2</c:v>
                </c:pt>
                <c:pt idx="9921">
                  <c:v>-0.195348837</c:v>
                </c:pt>
                <c:pt idx="9922">
                  <c:v>-2.6128266000000001E-2</c:v>
                </c:pt>
                <c:pt idx="9923">
                  <c:v>6.9148935999999994E-2</c:v>
                </c:pt>
                <c:pt idx="9924">
                  <c:v>-4.2058387000000003E-2</c:v>
                </c:pt>
                <c:pt idx="9925">
                  <c:v>0.146570796</c:v>
                </c:pt>
                <c:pt idx="9926">
                  <c:v>2.1067415999999999E-2</c:v>
                </c:pt>
                <c:pt idx="9927">
                  <c:v>0.14004149399999999</c:v>
                </c:pt>
                <c:pt idx="9928">
                  <c:v>-2.2267206000000001E-2</c:v>
                </c:pt>
                <c:pt idx="9929">
                  <c:v>4.8625793E-2</c:v>
                </c:pt>
                <c:pt idx="9930">
                  <c:v>0.20286085800000001</c:v>
                </c:pt>
                <c:pt idx="9931">
                  <c:v>-5.1896207999999999E-2</c:v>
                </c:pt>
                <c:pt idx="9932">
                  <c:v>3.7460977999999999E-2</c:v>
                </c:pt>
                <c:pt idx="9933">
                  <c:v>5.5257098999999997E-2</c:v>
                </c:pt>
                <c:pt idx="9934">
                  <c:v>4.1740153000000002E-2</c:v>
                </c:pt>
                <c:pt idx="9935">
                  <c:v>7.7907619999999997E-3</c:v>
                </c:pt>
                <c:pt idx="9936">
                  <c:v>5.2854937999999997E-2</c:v>
                </c:pt>
                <c:pt idx="9937">
                  <c:v>-1.417004E-2</c:v>
                </c:pt>
                <c:pt idx="9938">
                  <c:v>0.19073569500000001</c:v>
                </c:pt>
                <c:pt idx="9939">
                  <c:v>0.18538565600000001</c:v>
                </c:pt>
                <c:pt idx="9940">
                  <c:v>-1.3555291000000001E-2</c:v>
                </c:pt>
                <c:pt idx="9941">
                  <c:v>-3.9045552999999997E-2</c:v>
                </c:pt>
                <c:pt idx="9942">
                  <c:v>-0.122153209</c:v>
                </c:pt>
                <c:pt idx="9943">
                  <c:v>4.4738180000000002E-2</c:v>
                </c:pt>
                <c:pt idx="9944">
                  <c:v>-8.7149188000000002E-2</c:v>
                </c:pt>
                <c:pt idx="9945">
                  <c:v>1.9736842000000001E-2</c:v>
                </c:pt>
                <c:pt idx="9946">
                  <c:v>-3.3008252000000002E-2</c:v>
                </c:pt>
                <c:pt idx="9947">
                  <c:v>7.0631970000000002E-2</c:v>
                </c:pt>
                <c:pt idx="9948">
                  <c:v>-6.0575968000000001E-2</c:v>
                </c:pt>
                <c:pt idx="9949">
                  <c:v>3.6396030000000003E-2</c:v>
                </c:pt>
                <c:pt idx="9950">
                  <c:v>2.2606383000000001E-2</c:v>
                </c:pt>
                <c:pt idx="9951">
                  <c:v>4.4847327999999999E-2</c:v>
                </c:pt>
                <c:pt idx="9952">
                  <c:v>4.171586E-2</c:v>
                </c:pt>
                <c:pt idx="9953">
                  <c:v>9.5205478999999996E-2</c:v>
                </c:pt>
                <c:pt idx="9954">
                  <c:v>-3.6417909999999998E-2</c:v>
                </c:pt>
                <c:pt idx="9955">
                  <c:v>9.7612064999999998E-2</c:v>
                </c:pt>
                <c:pt idx="9956">
                  <c:v>-0.324689966</c:v>
                </c:pt>
                <c:pt idx="9957">
                  <c:v>0.114224138</c:v>
                </c:pt>
                <c:pt idx="9958">
                  <c:v>7.6305219999999998E-3</c:v>
                </c:pt>
                <c:pt idx="9959">
                  <c:v>5.3781513000000003E-2</c:v>
                </c:pt>
                <c:pt idx="9960">
                  <c:v>-0.24845851999999999</c:v>
                </c:pt>
                <c:pt idx="9961">
                  <c:v>-5.0964689000000001E-2</c:v>
                </c:pt>
                <c:pt idx="9962">
                  <c:v>-0.106768351</c:v>
                </c:pt>
                <c:pt idx="9963">
                  <c:v>8.1250000000000003E-2</c:v>
                </c:pt>
                <c:pt idx="9964">
                  <c:v>-7.1647899999999999E-3</c:v>
                </c:pt>
                <c:pt idx="9965">
                  <c:v>4.2603953999999999E-2</c:v>
                </c:pt>
                <c:pt idx="9966">
                  <c:v>7.5438595999999997E-2</c:v>
                </c:pt>
                <c:pt idx="9967">
                  <c:v>5.1219512000000002E-2</c:v>
                </c:pt>
                <c:pt idx="9968">
                  <c:v>-7.0392261999999997E-2</c:v>
                </c:pt>
                <c:pt idx="9969">
                  <c:v>-0.20120724300000001</c:v>
                </c:pt>
                <c:pt idx="9970">
                  <c:v>2.0473448000000002E-2</c:v>
                </c:pt>
                <c:pt idx="9971">
                  <c:v>-0.15670436200000001</c:v>
                </c:pt>
                <c:pt idx="9972">
                  <c:v>-0.132352941</c:v>
                </c:pt>
                <c:pt idx="9973">
                  <c:v>0</c:v>
                </c:pt>
                <c:pt idx="9974">
                  <c:v>0.41769547299999998</c:v>
                </c:pt>
                <c:pt idx="9975">
                  <c:v>0.146167558</c:v>
                </c:pt>
                <c:pt idx="9976">
                  <c:v>6.25E-2</c:v>
                </c:pt>
                <c:pt idx="9977">
                  <c:v>0.51685393300000004</c:v>
                </c:pt>
                <c:pt idx="9978">
                  <c:v>-4.7619047999999997E-2</c:v>
                </c:pt>
                <c:pt idx="9979">
                  <c:v>4.2794209999999999E-2</c:v>
                </c:pt>
                <c:pt idx="9980">
                  <c:v>3.4129693000000003E-2</c:v>
                </c:pt>
                <c:pt idx="9981">
                  <c:v>0.19244476099999999</c:v>
                </c:pt>
                <c:pt idx="9982">
                  <c:v>-6.1162079999999997E-3</c:v>
                </c:pt>
                <c:pt idx="9983">
                  <c:v>0.29898516800000002</c:v>
                </c:pt>
                <c:pt idx="9984">
                  <c:v>-0.36170212800000001</c:v>
                </c:pt>
                <c:pt idx="9985">
                  <c:v>7.8554600000000003E-4</c:v>
                </c:pt>
                <c:pt idx="9986">
                  <c:v>8.9978054000000002E-2</c:v>
                </c:pt>
                <c:pt idx="9987">
                  <c:v>0.13269731100000001</c:v>
                </c:pt>
                <c:pt idx="9988">
                  <c:v>1.9789419999999999E-2</c:v>
                </c:pt>
                <c:pt idx="9989">
                  <c:v>3.3057850999999999E-2</c:v>
                </c:pt>
                <c:pt idx="9990">
                  <c:v>-6.1983469999999999E-3</c:v>
                </c:pt>
                <c:pt idx="9991">
                  <c:v>-1.0647011E-2</c:v>
                </c:pt>
                <c:pt idx="9992">
                  <c:v>0.13464991000000001</c:v>
                </c:pt>
                <c:pt idx="9993">
                  <c:v>0.32545454499999998</c:v>
                </c:pt>
                <c:pt idx="9994">
                  <c:v>0.11127450999999999</c:v>
                </c:pt>
                <c:pt idx="9995">
                  <c:v>6.8567026000000003E-2</c:v>
                </c:pt>
                <c:pt idx="9996">
                  <c:v>9.3426759999999994E-3</c:v>
                </c:pt>
                <c:pt idx="9997">
                  <c:v>8.6666667000000003E-2</c:v>
                </c:pt>
                <c:pt idx="9998">
                  <c:v>3.4298056E-2</c:v>
                </c:pt>
                <c:pt idx="9999">
                  <c:v>1.9714839000000001E-2</c:v>
                </c:pt>
                <c:pt idx="10000">
                  <c:v>-2.4456522000000001E-2</c:v>
                </c:pt>
                <c:pt idx="10001">
                  <c:v>-4.2194090000000004E-3</c:v>
                </c:pt>
                <c:pt idx="10002">
                  <c:v>6.8567026000000003E-2</c:v>
                </c:pt>
                <c:pt idx="10003">
                  <c:v>7.5187970000000007E-2</c:v>
                </c:pt>
                <c:pt idx="10004">
                  <c:v>-3.8631350000000002E-3</c:v>
                </c:pt>
                <c:pt idx="10005">
                  <c:v>-0.100810811</c:v>
                </c:pt>
                <c:pt idx="10006">
                  <c:v>1.6778523E-2</c:v>
                </c:pt>
                <c:pt idx="10007">
                  <c:v>0.12722170299999999</c:v>
                </c:pt>
                <c:pt idx="10008">
                  <c:v>0.18842625299999999</c:v>
                </c:pt>
                <c:pt idx="10009">
                  <c:v>-9.5238094999999995E-2</c:v>
                </c:pt>
                <c:pt idx="10010">
                  <c:v>9.3850329999999992E-3</c:v>
                </c:pt>
                <c:pt idx="10011">
                  <c:v>3.9954337999999999E-2</c:v>
                </c:pt>
                <c:pt idx="10012">
                  <c:v>-2.0238095000000001E-2</c:v>
                </c:pt>
                <c:pt idx="10013">
                  <c:v>-0.11692559299999999</c:v>
                </c:pt>
                <c:pt idx="10014">
                  <c:v>1.6218720999999998E-2</c:v>
                </c:pt>
                <c:pt idx="10015">
                  <c:v>0.14285714299999999</c:v>
                </c:pt>
                <c:pt idx="10016">
                  <c:v>-2.4193547999999999E-2</c:v>
                </c:pt>
                <c:pt idx="10017">
                  <c:v>0.105091384</c:v>
                </c:pt>
                <c:pt idx="10018">
                  <c:v>-3.3862636000000002E-2</c:v>
                </c:pt>
                <c:pt idx="10019">
                  <c:v>9.7399527E-2</c:v>
                </c:pt>
                <c:pt idx="10020">
                  <c:v>-9.0434783000000005E-2</c:v>
                </c:pt>
                <c:pt idx="10021">
                  <c:v>0.202409639</c:v>
                </c:pt>
                <c:pt idx="10022">
                  <c:v>0.129832474</c:v>
                </c:pt>
                <c:pt idx="10023">
                  <c:v>-0.124752039</c:v>
                </c:pt>
                <c:pt idx="10024">
                  <c:v>0.23875969</c:v>
                </c:pt>
                <c:pt idx="10025">
                  <c:v>-2.1739129999999999E-2</c:v>
                </c:pt>
                <c:pt idx="10026">
                  <c:v>3.0023095E-2</c:v>
                </c:pt>
                <c:pt idx="10027">
                  <c:v>8.5395439000000004E-2</c:v>
                </c:pt>
                <c:pt idx="10028">
                  <c:v>-0.137012987</c:v>
                </c:pt>
                <c:pt idx="10029">
                  <c:v>-0.127272727</c:v>
                </c:pt>
                <c:pt idx="10030">
                  <c:v>4.6494464999999999E-2</c:v>
                </c:pt>
                <c:pt idx="10031">
                  <c:v>-6.1588739999999999E-3</c:v>
                </c:pt>
                <c:pt idx="10032">
                  <c:v>3.0852995000000001E-2</c:v>
                </c:pt>
                <c:pt idx="10033">
                  <c:v>-5.2377671000000001E-2</c:v>
                </c:pt>
                <c:pt idx="10034">
                  <c:v>5.2878965999999999E-2</c:v>
                </c:pt>
                <c:pt idx="10035">
                  <c:v>5.6485356E-2</c:v>
                </c:pt>
                <c:pt idx="10036">
                  <c:v>0.122465531</c:v>
                </c:pt>
                <c:pt idx="10037">
                  <c:v>9.3764650000000005E-3</c:v>
                </c:pt>
                <c:pt idx="10038">
                  <c:v>0.27756286299999999</c:v>
                </c:pt>
                <c:pt idx="10039">
                  <c:v>5.8577405999999999E-2</c:v>
                </c:pt>
                <c:pt idx="10040">
                  <c:v>-0.190915419</c:v>
                </c:pt>
                <c:pt idx="10041">
                  <c:v>-3.2535885E-2</c:v>
                </c:pt>
                <c:pt idx="10042">
                  <c:v>4.3283104000000003E-2</c:v>
                </c:pt>
                <c:pt idx="10043">
                  <c:v>-0.17951541900000001</c:v>
                </c:pt>
                <c:pt idx="10044">
                  <c:v>0.123836127</c:v>
                </c:pt>
                <c:pt idx="10045">
                  <c:v>-9.7560975999999994E-2</c:v>
                </c:pt>
                <c:pt idx="10046">
                  <c:v>0.144927536</c:v>
                </c:pt>
                <c:pt idx="10047">
                  <c:v>-1.212938E-2</c:v>
                </c:pt>
                <c:pt idx="10048">
                  <c:v>0.174713442</c:v>
                </c:pt>
                <c:pt idx="10049">
                  <c:v>0.15991620100000001</c:v>
                </c:pt>
                <c:pt idx="10050">
                  <c:v>-0.23907225700000001</c:v>
                </c:pt>
                <c:pt idx="10051">
                  <c:v>0.104870956</c:v>
                </c:pt>
                <c:pt idx="10052">
                  <c:v>0.178524662</c:v>
                </c:pt>
                <c:pt idx="10053">
                  <c:v>-0.05</c:v>
                </c:pt>
                <c:pt idx="10054">
                  <c:v>-2.6979212999999998E-2</c:v>
                </c:pt>
                <c:pt idx="10055">
                  <c:v>-1.4041746000000001E-2</c:v>
                </c:pt>
                <c:pt idx="10056">
                  <c:v>0.10497237600000001</c:v>
                </c:pt>
                <c:pt idx="10057">
                  <c:v>9.3994778000000001E-2</c:v>
                </c:pt>
                <c:pt idx="10058">
                  <c:v>-0.16727272700000001</c:v>
                </c:pt>
                <c:pt idx="10059">
                  <c:v>8.5645356000000006E-2</c:v>
                </c:pt>
                <c:pt idx="10060">
                  <c:v>-1.2345679E-2</c:v>
                </c:pt>
                <c:pt idx="10061">
                  <c:v>2.3415682E-2</c:v>
                </c:pt>
                <c:pt idx="10062">
                  <c:v>0.13628421700000001</c:v>
                </c:pt>
                <c:pt idx="10063">
                  <c:v>8.2022181999999999E-2</c:v>
                </c:pt>
                <c:pt idx="10064">
                  <c:v>0.19829059800000001</c:v>
                </c:pt>
                <c:pt idx="10065">
                  <c:v>0.11662531</c:v>
                </c:pt>
                <c:pt idx="10066">
                  <c:v>7.7106517999999999E-2</c:v>
                </c:pt>
                <c:pt idx="10067">
                  <c:v>-2.5721237000000001E-2</c:v>
                </c:pt>
                <c:pt idx="10068">
                  <c:v>1.9713261999999999E-2</c:v>
                </c:pt>
                <c:pt idx="10069">
                  <c:v>1.054852E-3</c:v>
                </c:pt>
                <c:pt idx="10070">
                  <c:v>0.24309392299999999</c:v>
                </c:pt>
                <c:pt idx="10071">
                  <c:v>0.11510791400000001</c:v>
                </c:pt>
                <c:pt idx="10072">
                  <c:v>-0.51565610900000003</c:v>
                </c:pt>
                <c:pt idx="10073">
                  <c:v>0.53392330399999999</c:v>
                </c:pt>
                <c:pt idx="10074">
                  <c:v>3.6119710999999999E-2</c:v>
                </c:pt>
                <c:pt idx="10075">
                  <c:v>-5.7391303999999997E-2</c:v>
                </c:pt>
                <c:pt idx="10076">
                  <c:v>-1.7857142999999999E-2</c:v>
                </c:pt>
                <c:pt idx="10077">
                  <c:v>-4.2863270000000004E-3</c:v>
                </c:pt>
                <c:pt idx="10078">
                  <c:v>7.2226656E-2</c:v>
                </c:pt>
                <c:pt idx="10079">
                  <c:v>0.19887429600000001</c:v>
                </c:pt>
                <c:pt idx="10080">
                  <c:v>9.6249434999999994E-2</c:v>
                </c:pt>
                <c:pt idx="10081">
                  <c:v>9.8398932999999994E-2</c:v>
                </c:pt>
                <c:pt idx="10082">
                  <c:v>0.08</c:v>
                </c:pt>
                <c:pt idx="10083">
                  <c:v>-0.15783454099999999</c:v>
                </c:pt>
                <c:pt idx="10084">
                  <c:v>6.029106E-2</c:v>
                </c:pt>
                <c:pt idx="10085">
                  <c:v>-7.9387580000000006E-3</c:v>
                </c:pt>
                <c:pt idx="10086">
                  <c:v>-8.8225309999999998E-3</c:v>
                </c:pt>
                <c:pt idx="10087">
                  <c:v>-1.5496809E-2</c:v>
                </c:pt>
                <c:pt idx="10088">
                  <c:v>-9.5577746000000005E-2</c:v>
                </c:pt>
                <c:pt idx="10089">
                  <c:v>2.5101979999999999E-3</c:v>
                </c:pt>
                <c:pt idx="10090">
                  <c:v>3.738318E-3</c:v>
                </c:pt>
                <c:pt idx="10091">
                  <c:v>8.2453152000000002E-2</c:v>
                </c:pt>
                <c:pt idx="10092">
                  <c:v>-2.3622047E-2</c:v>
                </c:pt>
                <c:pt idx="10093">
                  <c:v>-0.101099831</c:v>
                </c:pt>
                <c:pt idx="10094">
                  <c:v>9.0746269000000004E-2</c:v>
                </c:pt>
                <c:pt idx="10095">
                  <c:v>-8.5335543E-2</c:v>
                </c:pt>
                <c:pt idx="10096">
                  <c:v>-1.4563107E-2</c:v>
                </c:pt>
                <c:pt idx="10097">
                  <c:v>8.4967319999999999E-2</c:v>
                </c:pt>
                <c:pt idx="10098">
                  <c:v>-4.6904299999999999E-4</c:v>
                </c:pt>
                <c:pt idx="10099">
                  <c:v>0.14624999999999999</c:v>
                </c:pt>
                <c:pt idx="10100">
                  <c:v>0.123569794</c:v>
                </c:pt>
                <c:pt idx="10101">
                  <c:v>-7.6190475999999993E-2</c:v>
                </c:pt>
                <c:pt idx="10102">
                  <c:v>-0.25</c:v>
                </c:pt>
                <c:pt idx="10103">
                  <c:v>-7.1368948000000001E-2</c:v>
                </c:pt>
                <c:pt idx="10104">
                  <c:v>5.9808611999999997E-2</c:v>
                </c:pt>
                <c:pt idx="10105">
                  <c:v>3.1681833999999999E-2</c:v>
                </c:pt>
                <c:pt idx="10106">
                  <c:v>-1.1151197E-2</c:v>
                </c:pt>
                <c:pt idx="10107">
                  <c:v>3.7433155000000003E-2</c:v>
                </c:pt>
                <c:pt idx="10108">
                  <c:v>-1.8629173999999998E-2</c:v>
                </c:pt>
                <c:pt idx="10109">
                  <c:v>-0.06</c:v>
                </c:pt>
                <c:pt idx="10110">
                  <c:v>-5.1180392999999998E-2</c:v>
                </c:pt>
                <c:pt idx="10111">
                  <c:v>7.5471699999999997E-3</c:v>
                </c:pt>
                <c:pt idx="10112">
                  <c:v>-3.9312039E-2</c:v>
                </c:pt>
                <c:pt idx="10113">
                  <c:v>0.116033755</c:v>
                </c:pt>
                <c:pt idx="10114">
                  <c:v>-1.3727560999999999E-2</c:v>
                </c:pt>
                <c:pt idx="10115">
                  <c:v>4.5333333000000003E-2</c:v>
                </c:pt>
                <c:pt idx="10116">
                  <c:v>1.3403648000000001E-2</c:v>
                </c:pt>
                <c:pt idx="10117">
                  <c:v>-2.6973684000000001E-2</c:v>
                </c:pt>
                <c:pt idx="10118">
                  <c:v>0.30469226100000002</c:v>
                </c:pt>
                <c:pt idx="10119">
                  <c:v>-5.1620647999999998E-2</c:v>
                </c:pt>
                <c:pt idx="10120">
                  <c:v>-0.15789473700000001</c:v>
                </c:pt>
                <c:pt idx="10121">
                  <c:v>1.3513514000000001E-2</c:v>
                </c:pt>
                <c:pt idx="10122">
                  <c:v>0.182269874</c:v>
                </c:pt>
                <c:pt idx="10123">
                  <c:v>-3.8299252999999998E-2</c:v>
                </c:pt>
                <c:pt idx="10124">
                  <c:v>1.5820150000000002E-2</c:v>
                </c:pt>
                <c:pt idx="10125">
                  <c:v>2.1494371000000002E-2</c:v>
                </c:pt>
                <c:pt idx="10126">
                  <c:v>-0.254263566</c:v>
                </c:pt>
                <c:pt idx="10127">
                  <c:v>5.8383932999999999E-2</c:v>
                </c:pt>
                <c:pt idx="10128">
                  <c:v>1.1450382E-2</c:v>
                </c:pt>
                <c:pt idx="10129">
                  <c:v>0.236253776</c:v>
                </c:pt>
                <c:pt idx="10130">
                  <c:v>-4.1772152E-2</c:v>
                </c:pt>
                <c:pt idx="10131">
                  <c:v>0.19631901800000001</c:v>
                </c:pt>
                <c:pt idx="10132">
                  <c:v>0.131868132</c:v>
                </c:pt>
                <c:pt idx="10133">
                  <c:v>-5.4945050000000002E-3</c:v>
                </c:pt>
                <c:pt idx="10134">
                  <c:v>0.43047618999999998</c:v>
                </c:pt>
                <c:pt idx="10135">
                  <c:v>0.123953099</c:v>
                </c:pt>
                <c:pt idx="10136">
                  <c:v>8.6021504999999998E-2</c:v>
                </c:pt>
                <c:pt idx="10137">
                  <c:v>4.1315346000000003E-2</c:v>
                </c:pt>
                <c:pt idx="10138">
                  <c:v>-2.2370173E-2</c:v>
                </c:pt>
                <c:pt idx="10139">
                  <c:v>0.20559440600000001</c:v>
                </c:pt>
                <c:pt idx="10140">
                  <c:v>2.0372321999999998E-2</c:v>
                </c:pt>
                <c:pt idx="10141">
                  <c:v>5.2941176E-2</c:v>
                </c:pt>
                <c:pt idx="10142">
                  <c:v>-1.5319149000000001E-2</c:v>
                </c:pt>
                <c:pt idx="10143">
                  <c:v>-9.3445814000000002E-2</c:v>
                </c:pt>
                <c:pt idx="10144">
                  <c:v>5.2145215000000002E-2</c:v>
                </c:pt>
                <c:pt idx="10145">
                  <c:v>-1.5703416000000001E-2</c:v>
                </c:pt>
                <c:pt idx="10146">
                  <c:v>-0.14285714299999999</c:v>
                </c:pt>
                <c:pt idx="10147">
                  <c:v>-1.627907E-2</c:v>
                </c:pt>
                <c:pt idx="10148">
                  <c:v>6.6060605999999994E-2</c:v>
                </c:pt>
                <c:pt idx="10149">
                  <c:v>-8.8008800000000005E-3</c:v>
                </c:pt>
                <c:pt idx="10150">
                  <c:v>6.1167227999999997E-2</c:v>
                </c:pt>
                <c:pt idx="10151">
                  <c:v>6.08E-2</c:v>
                </c:pt>
                <c:pt idx="10152">
                  <c:v>-0.32881355899999998</c:v>
                </c:pt>
                <c:pt idx="10153">
                  <c:v>0.35368156099999998</c:v>
                </c:pt>
                <c:pt idx="10154">
                  <c:v>0.22524977299999999</c:v>
                </c:pt>
                <c:pt idx="10155">
                  <c:v>3.0534351000000001E-2</c:v>
                </c:pt>
                <c:pt idx="10156">
                  <c:v>3.9286636999999999E-2</c:v>
                </c:pt>
                <c:pt idx="10157">
                  <c:v>3.6048063999999998E-2</c:v>
                </c:pt>
                <c:pt idx="10158">
                  <c:v>8.4720120999999995E-2</c:v>
                </c:pt>
                <c:pt idx="10159">
                  <c:v>3.9135296E-2</c:v>
                </c:pt>
                <c:pt idx="10160">
                  <c:v>4.8501361999999999E-2</c:v>
                </c:pt>
                <c:pt idx="10161">
                  <c:v>0.19833975700000001</c:v>
                </c:pt>
                <c:pt idx="10162">
                  <c:v>-5.3846154E-2</c:v>
                </c:pt>
                <c:pt idx="10163">
                  <c:v>-2.2016221999999998E-2</c:v>
                </c:pt>
                <c:pt idx="10164">
                  <c:v>-6.7809821000000006E-2</c:v>
                </c:pt>
                <c:pt idx="10165">
                  <c:v>0.14836223500000001</c:v>
                </c:pt>
                <c:pt idx="10166">
                  <c:v>0.20277777799999999</c:v>
                </c:pt>
                <c:pt idx="10167">
                  <c:v>6.0260585999999998E-2</c:v>
                </c:pt>
                <c:pt idx="10168">
                  <c:v>-5.1666666999999999E-2</c:v>
                </c:pt>
                <c:pt idx="10169">
                  <c:v>-0.13663814799999999</c:v>
                </c:pt>
                <c:pt idx="10170">
                  <c:v>7.3785243E-2</c:v>
                </c:pt>
                <c:pt idx="10171">
                  <c:v>-1.6666667E-2</c:v>
                </c:pt>
                <c:pt idx="10172">
                  <c:v>0.111265647</c:v>
                </c:pt>
                <c:pt idx="10173">
                  <c:v>3.7825059000000001E-2</c:v>
                </c:pt>
                <c:pt idx="10174">
                  <c:v>1.2345679E-2</c:v>
                </c:pt>
                <c:pt idx="10175">
                  <c:v>9.6270161000000007E-2</c:v>
                </c:pt>
                <c:pt idx="10176">
                  <c:v>4.4295302000000002E-2</c:v>
                </c:pt>
                <c:pt idx="10177">
                  <c:v>-2.2536838999999999E-2</c:v>
                </c:pt>
                <c:pt idx="10178">
                  <c:v>8.1112400000000005E-3</c:v>
                </c:pt>
                <c:pt idx="10179">
                  <c:v>-0.21412981</c:v>
                </c:pt>
                <c:pt idx="10180">
                  <c:v>-8.4359051000000004E-2</c:v>
                </c:pt>
                <c:pt idx="10181">
                  <c:v>5.7293961999999997E-2</c:v>
                </c:pt>
                <c:pt idx="10182">
                  <c:v>-0.192307692</c:v>
                </c:pt>
                <c:pt idx="10183">
                  <c:v>-2.8490030000000001E-3</c:v>
                </c:pt>
                <c:pt idx="10184">
                  <c:v>-1.8590998000000001E-2</c:v>
                </c:pt>
                <c:pt idx="10185">
                  <c:v>5.9052563000000002E-2</c:v>
                </c:pt>
                <c:pt idx="10186">
                  <c:v>0.15633423199999999</c:v>
                </c:pt>
                <c:pt idx="10187">
                  <c:v>1.8981880999999999E-2</c:v>
                </c:pt>
                <c:pt idx="10188">
                  <c:v>-3.0952381000000001E-2</c:v>
                </c:pt>
                <c:pt idx="10189">
                  <c:v>-2.7322399999999999E-3</c:v>
                </c:pt>
                <c:pt idx="10190">
                  <c:v>-0.21481481499999999</c:v>
                </c:pt>
                <c:pt idx="10191">
                  <c:v>-3.1686541999999998E-2</c:v>
                </c:pt>
                <c:pt idx="10192">
                  <c:v>-0.13107170400000001</c:v>
                </c:pt>
                <c:pt idx="10193">
                  <c:v>0.16168327800000001</c:v>
                </c:pt>
                <c:pt idx="10194">
                  <c:v>-6.4906831999999998E-2</c:v>
                </c:pt>
                <c:pt idx="10195">
                  <c:v>2.8688524999999999E-2</c:v>
                </c:pt>
                <c:pt idx="10196">
                  <c:v>3.8593481999999998E-2</c:v>
                </c:pt>
                <c:pt idx="10197">
                  <c:v>-0.113636364</c:v>
                </c:pt>
                <c:pt idx="10198">
                  <c:v>0.118772242</c:v>
                </c:pt>
                <c:pt idx="10199">
                  <c:v>5.7581190999999997E-2</c:v>
                </c:pt>
                <c:pt idx="10200">
                  <c:v>-7.6171875E-2</c:v>
                </c:pt>
                <c:pt idx="10201">
                  <c:v>-3.1746032E-2</c:v>
                </c:pt>
                <c:pt idx="10202">
                  <c:v>0.16057692300000001</c:v>
                </c:pt>
                <c:pt idx="10203">
                  <c:v>-2.4487472E-2</c:v>
                </c:pt>
                <c:pt idx="10204">
                  <c:v>-1.1412268E-2</c:v>
                </c:pt>
                <c:pt idx="10205">
                  <c:v>-2.5217390999999999E-2</c:v>
                </c:pt>
                <c:pt idx="10206">
                  <c:v>6.1403509000000002E-2</c:v>
                </c:pt>
                <c:pt idx="10207">
                  <c:v>0.101159794</c:v>
                </c:pt>
                <c:pt idx="10208">
                  <c:v>-1.1893525E-2</c:v>
                </c:pt>
                <c:pt idx="10209">
                  <c:v>5.8571429000000001E-2</c:v>
                </c:pt>
                <c:pt idx="10210">
                  <c:v>0.34961439599999999</c:v>
                </c:pt>
                <c:pt idx="10211">
                  <c:v>6.6430469000000006E-2</c:v>
                </c:pt>
                <c:pt idx="10212">
                  <c:v>0.116161616</c:v>
                </c:pt>
                <c:pt idx="10213">
                  <c:v>-0.11633109599999999</c:v>
                </c:pt>
                <c:pt idx="10214">
                  <c:v>0.10180995499999999</c:v>
                </c:pt>
                <c:pt idx="10215">
                  <c:v>5.2631599999999998E-4</c:v>
                </c:pt>
                <c:pt idx="10216">
                  <c:v>1.9297037E-2</c:v>
                </c:pt>
                <c:pt idx="10217">
                  <c:v>6.519337E-2</c:v>
                </c:pt>
                <c:pt idx="10218">
                  <c:v>0.127272727</c:v>
                </c:pt>
                <c:pt idx="10219">
                  <c:v>0.17613636399999999</c:v>
                </c:pt>
                <c:pt idx="10220">
                  <c:v>7.5660893000000007E-2</c:v>
                </c:pt>
                <c:pt idx="10221">
                  <c:v>1.6877637000000001E-2</c:v>
                </c:pt>
                <c:pt idx="10222">
                  <c:v>-0.20666506800000001</c:v>
                </c:pt>
                <c:pt idx="10223">
                  <c:v>-0.109226314</c:v>
                </c:pt>
                <c:pt idx="10224">
                  <c:v>-3.0303030000000002E-2</c:v>
                </c:pt>
                <c:pt idx="10225">
                  <c:v>0.11794871799999999</c:v>
                </c:pt>
                <c:pt idx="10226">
                  <c:v>-4.3564355999999999E-2</c:v>
                </c:pt>
                <c:pt idx="10227">
                  <c:v>-6.0344828000000003E-2</c:v>
                </c:pt>
                <c:pt idx="10228">
                  <c:v>3.0487805E-2</c:v>
                </c:pt>
                <c:pt idx="10229">
                  <c:v>-1.2307692E-2</c:v>
                </c:pt>
                <c:pt idx="10230">
                  <c:v>-0.125693161</c:v>
                </c:pt>
                <c:pt idx="10231">
                  <c:v>0.119241192</c:v>
                </c:pt>
                <c:pt idx="10232">
                  <c:v>-8.5995085999999998E-2</c:v>
                </c:pt>
                <c:pt idx="10233">
                  <c:v>6.7961165000000004E-2</c:v>
                </c:pt>
                <c:pt idx="10234">
                  <c:v>-0.10367893</c:v>
                </c:pt>
                <c:pt idx="10235">
                  <c:v>-6.8980290999999999E-2</c:v>
                </c:pt>
                <c:pt idx="10236">
                  <c:v>-1.1666667E-2</c:v>
                </c:pt>
                <c:pt idx="10237">
                  <c:v>-8.1978799000000005E-2</c:v>
                </c:pt>
                <c:pt idx="10238">
                  <c:v>0.21659919</c:v>
                </c:pt>
                <c:pt idx="10239">
                  <c:v>-0.104062723</c:v>
                </c:pt>
                <c:pt idx="10240">
                  <c:v>2.8301887000000001E-2</c:v>
                </c:pt>
                <c:pt idx="10241">
                  <c:v>6.6581306000000007E-2</c:v>
                </c:pt>
                <c:pt idx="10242">
                  <c:v>-4.1543029999999998E-3</c:v>
                </c:pt>
                <c:pt idx="10243">
                  <c:v>0.18705036</c:v>
                </c:pt>
                <c:pt idx="10244">
                  <c:v>3.7694012999999998E-2</c:v>
                </c:pt>
                <c:pt idx="10245">
                  <c:v>-9.4395280000000008E-3</c:v>
                </c:pt>
                <c:pt idx="10246">
                  <c:v>6.7796609999999993E-2</c:v>
                </c:pt>
                <c:pt idx="10247">
                  <c:v>-0.214240506</c:v>
                </c:pt>
                <c:pt idx="10248">
                  <c:v>-4.7344111000000001E-2</c:v>
                </c:pt>
                <c:pt idx="10249">
                  <c:v>5.1244510000000004E-3</c:v>
                </c:pt>
                <c:pt idx="10250">
                  <c:v>0.13316261200000001</c:v>
                </c:pt>
                <c:pt idx="10251">
                  <c:v>-7.1463339000000001E-2</c:v>
                </c:pt>
                <c:pt idx="10252">
                  <c:v>9.4645550999999994E-2</c:v>
                </c:pt>
                <c:pt idx="10253">
                  <c:v>-0.14090909099999999</c:v>
                </c:pt>
                <c:pt idx="10254">
                  <c:v>-6.0402684999999998E-2</c:v>
                </c:pt>
                <c:pt idx="10255">
                  <c:v>0.10204714600000001</c:v>
                </c:pt>
                <c:pt idx="10256">
                  <c:v>-0.14358974399999999</c:v>
                </c:pt>
                <c:pt idx="10257">
                  <c:v>-6.6666666999999999E-2</c:v>
                </c:pt>
                <c:pt idx="10258">
                  <c:v>-3.3658700000000001E-4</c:v>
                </c:pt>
                <c:pt idx="10259">
                  <c:v>0.34654586599999998</c:v>
                </c:pt>
                <c:pt idx="10260">
                  <c:v>0.116701607</c:v>
                </c:pt>
                <c:pt idx="10261">
                  <c:v>-0.140642722</c:v>
                </c:pt>
                <c:pt idx="10262">
                  <c:v>2.1052632000000002E-2</c:v>
                </c:pt>
                <c:pt idx="10263">
                  <c:v>9.4444444000000002E-2</c:v>
                </c:pt>
                <c:pt idx="10264">
                  <c:v>8.6989992000000002E-2</c:v>
                </c:pt>
                <c:pt idx="10265">
                  <c:v>0.14301929599999999</c:v>
                </c:pt>
                <c:pt idx="10266">
                  <c:v>4.5944679000000002E-2</c:v>
                </c:pt>
                <c:pt idx="10267">
                  <c:v>0</c:v>
                </c:pt>
                <c:pt idx="10268">
                  <c:v>-1.6470588000000001E-2</c:v>
                </c:pt>
                <c:pt idx="10269">
                  <c:v>8.4856399999999992E-3</c:v>
                </c:pt>
                <c:pt idx="10270">
                  <c:v>2.2822543000000001E-2</c:v>
                </c:pt>
                <c:pt idx="10271">
                  <c:v>5.4727880000000001E-3</c:v>
                </c:pt>
                <c:pt idx="10272">
                  <c:v>0.36566332200000001</c:v>
                </c:pt>
                <c:pt idx="10273">
                  <c:v>0.12252252299999999</c:v>
                </c:pt>
                <c:pt idx="10274">
                  <c:v>0.12252252299999999</c:v>
                </c:pt>
                <c:pt idx="10275">
                  <c:v>5.2738337000000003E-2</c:v>
                </c:pt>
                <c:pt idx="10276">
                  <c:v>0.36513157899999998</c:v>
                </c:pt>
                <c:pt idx="10277">
                  <c:v>-8.6956519999999999E-3</c:v>
                </c:pt>
                <c:pt idx="10278">
                  <c:v>8.1578946999999999E-2</c:v>
                </c:pt>
                <c:pt idx="10279">
                  <c:v>-0.23226544599999999</c:v>
                </c:pt>
                <c:pt idx="10280">
                  <c:v>-8.1277209999999992E-3</c:v>
                </c:pt>
                <c:pt idx="10281">
                  <c:v>0</c:v>
                </c:pt>
                <c:pt idx="10282">
                  <c:v>-0.13838383800000001</c:v>
                </c:pt>
                <c:pt idx="10283">
                  <c:v>-2.7627457000000001E-2</c:v>
                </c:pt>
                <c:pt idx="10284">
                  <c:v>-2.7350643000000001E-2</c:v>
                </c:pt>
                <c:pt idx="10285">
                  <c:v>-0.19981807200000001</c:v>
                </c:pt>
                <c:pt idx="10286">
                  <c:v>-0.13932477400000001</c:v>
                </c:pt>
                <c:pt idx="10287">
                  <c:v>9.9708643999999999E-2</c:v>
                </c:pt>
                <c:pt idx="10288">
                  <c:v>6.1517430000000003E-3</c:v>
                </c:pt>
                <c:pt idx="10289">
                  <c:v>3.1372549E-2</c:v>
                </c:pt>
                <c:pt idx="10290">
                  <c:v>9.2896174999999998E-2</c:v>
                </c:pt>
                <c:pt idx="10291">
                  <c:v>8.8713911000000006E-2</c:v>
                </c:pt>
                <c:pt idx="10292">
                  <c:v>0.15725456099999999</c:v>
                </c:pt>
                <c:pt idx="10293">
                  <c:v>9.2226610000000001E-3</c:v>
                </c:pt>
                <c:pt idx="10294">
                  <c:v>5.0170482000000002E-2</c:v>
                </c:pt>
                <c:pt idx="10295">
                  <c:v>0</c:v>
                </c:pt>
                <c:pt idx="10296">
                  <c:v>-4.9382716E-2</c:v>
                </c:pt>
                <c:pt idx="10297">
                  <c:v>8.1240768000000005E-2</c:v>
                </c:pt>
                <c:pt idx="10298">
                  <c:v>3.7854031000000003E-2</c:v>
                </c:pt>
                <c:pt idx="10299">
                  <c:v>9.8701299000000006E-2</c:v>
                </c:pt>
                <c:pt idx="10300">
                  <c:v>5.0576184000000003E-2</c:v>
                </c:pt>
                <c:pt idx="10301">
                  <c:v>1.923077E-3</c:v>
                </c:pt>
                <c:pt idx="10302">
                  <c:v>0.29230769200000001</c:v>
                </c:pt>
                <c:pt idx="10303">
                  <c:v>-2.5000000000000001E-2</c:v>
                </c:pt>
                <c:pt idx="10304">
                  <c:v>-4.9865228999999997E-2</c:v>
                </c:pt>
                <c:pt idx="10305">
                  <c:v>0.109347443</c:v>
                </c:pt>
                <c:pt idx="10306">
                  <c:v>5.8558559000000003E-2</c:v>
                </c:pt>
                <c:pt idx="10307">
                  <c:v>0.22175141200000001</c:v>
                </c:pt>
                <c:pt idx="10308">
                  <c:v>5.7046979999999997E-2</c:v>
                </c:pt>
                <c:pt idx="10309">
                  <c:v>2.1732569E-2</c:v>
                </c:pt>
                <c:pt idx="10310">
                  <c:v>5.5555555999999999E-2</c:v>
                </c:pt>
                <c:pt idx="10311">
                  <c:v>-1.8518519000000001E-2</c:v>
                </c:pt>
                <c:pt idx="10312">
                  <c:v>0.11516533599999999</c:v>
                </c:pt>
                <c:pt idx="10313">
                  <c:v>1.4778325E-2</c:v>
                </c:pt>
                <c:pt idx="10314">
                  <c:v>0.13294797699999999</c:v>
                </c:pt>
                <c:pt idx="10315">
                  <c:v>0.114539749</c:v>
                </c:pt>
                <c:pt idx="10316">
                  <c:v>-2.1739129999999999E-2</c:v>
                </c:pt>
                <c:pt idx="10317">
                  <c:v>-0.137577002</c:v>
                </c:pt>
                <c:pt idx="10318">
                  <c:v>0.13633013999999999</c:v>
                </c:pt>
                <c:pt idx="10319">
                  <c:v>9.8939930000000002E-3</c:v>
                </c:pt>
                <c:pt idx="10320">
                  <c:v>9.3327518999999998E-2</c:v>
                </c:pt>
                <c:pt idx="10321">
                  <c:v>-4.7199169999999999E-2</c:v>
                </c:pt>
                <c:pt idx="10322">
                  <c:v>-4.6391753000000001E-2</c:v>
                </c:pt>
                <c:pt idx="10323">
                  <c:v>-8.4177215E-2</c:v>
                </c:pt>
                <c:pt idx="10324">
                  <c:v>3.6986300999999999E-2</c:v>
                </c:pt>
                <c:pt idx="10325">
                  <c:v>2.5487853000000001E-2</c:v>
                </c:pt>
                <c:pt idx="10326">
                  <c:v>0.14798598900000001</c:v>
                </c:pt>
                <c:pt idx="10327">
                  <c:v>0.103525046</c:v>
                </c:pt>
                <c:pt idx="10328">
                  <c:v>0.21307237800000001</c:v>
                </c:pt>
                <c:pt idx="10329">
                  <c:v>-7.3843415999999995E-2</c:v>
                </c:pt>
                <c:pt idx="10330">
                  <c:v>-9.6074603999999994E-2</c:v>
                </c:pt>
                <c:pt idx="10331">
                  <c:v>9.5643938999999997E-2</c:v>
                </c:pt>
                <c:pt idx="10332">
                  <c:v>6.3329541000000003E-2</c:v>
                </c:pt>
                <c:pt idx="10333">
                  <c:v>-5.0893833999999999E-2</c:v>
                </c:pt>
                <c:pt idx="10334">
                  <c:v>2.2710622999999999E-2</c:v>
                </c:pt>
                <c:pt idx="10335">
                  <c:v>-4.4622426E-2</c:v>
                </c:pt>
                <c:pt idx="10336">
                  <c:v>5.2056200000000002E-4</c:v>
                </c:pt>
                <c:pt idx="10337">
                  <c:v>-7.4313408999999997E-2</c:v>
                </c:pt>
                <c:pt idx="10338">
                  <c:v>6.9348543999999998E-2</c:v>
                </c:pt>
                <c:pt idx="10339">
                  <c:v>0.133004926</c:v>
                </c:pt>
                <c:pt idx="10340">
                  <c:v>-4.9184640000000002E-2</c:v>
                </c:pt>
                <c:pt idx="10341">
                  <c:v>0.109050445</c:v>
                </c:pt>
                <c:pt idx="10342">
                  <c:v>2.6402640000000002E-2</c:v>
                </c:pt>
                <c:pt idx="10343">
                  <c:v>-9.2015921000000001E-2</c:v>
                </c:pt>
                <c:pt idx="10344">
                  <c:v>0.11549793799999999</c:v>
                </c:pt>
                <c:pt idx="10345">
                  <c:v>0.212362301</c:v>
                </c:pt>
                <c:pt idx="10346">
                  <c:v>0.16330361299999999</c:v>
                </c:pt>
                <c:pt idx="10347">
                  <c:v>5.4163850000000001E-3</c:v>
                </c:pt>
                <c:pt idx="10348">
                  <c:v>-6.9443226999999996E-2</c:v>
                </c:pt>
                <c:pt idx="10349">
                  <c:v>0.15099601600000001</c:v>
                </c:pt>
                <c:pt idx="10350">
                  <c:v>-0.110474632</c:v>
                </c:pt>
                <c:pt idx="10351">
                  <c:v>1.9749132999999999E-2</c:v>
                </c:pt>
                <c:pt idx="10352">
                  <c:v>8.3164299999999997E-3</c:v>
                </c:pt>
                <c:pt idx="10353">
                  <c:v>8.9686100000000001E-3</c:v>
                </c:pt>
                <c:pt idx="10354">
                  <c:v>4.9701789000000003E-2</c:v>
                </c:pt>
                <c:pt idx="10355">
                  <c:v>3.1921423999999997E-2</c:v>
                </c:pt>
                <c:pt idx="10356">
                  <c:v>-4.7477745000000002E-2</c:v>
                </c:pt>
                <c:pt idx="10357">
                  <c:v>-9.1155235000000001E-2</c:v>
                </c:pt>
                <c:pt idx="10358">
                  <c:v>9.0418354000000006E-2</c:v>
                </c:pt>
                <c:pt idx="10359">
                  <c:v>-7.4309978999999998E-2</c:v>
                </c:pt>
                <c:pt idx="10360">
                  <c:v>1.8099548E-2</c:v>
                </c:pt>
                <c:pt idx="10361">
                  <c:v>8.8471850000000005E-2</c:v>
                </c:pt>
                <c:pt idx="10362">
                  <c:v>-0.109677419</c:v>
                </c:pt>
                <c:pt idx="10363">
                  <c:v>9.5319355999999994E-2</c:v>
                </c:pt>
                <c:pt idx="10364">
                  <c:v>-5.8585114000000001E-2</c:v>
                </c:pt>
                <c:pt idx="10365">
                  <c:v>6.5502183000000005E-2</c:v>
                </c:pt>
                <c:pt idx="10366">
                  <c:v>-3.118179E-3</c:v>
                </c:pt>
                <c:pt idx="10367">
                  <c:v>-0.18827440300000001</c:v>
                </c:pt>
                <c:pt idx="10368">
                  <c:v>0.14541484700000001</c:v>
                </c:pt>
                <c:pt idx="10369">
                  <c:v>8.0990628999999995E-2</c:v>
                </c:pt>
                <c:pt idx="10370">
                  <c:v>-0.110383309</c:v>
                </c:pt>
                <c:pt idx="10371">
                  <c:v>3.2215648E-2</c:v>
                </c:pt>
                <c:pt idx="10372">
                  <c:v>5.8582299999999996E-4</c:v>
                </c:pt>
                <c:pt idx="10373">
                  <c:v>-1.5151515000000001E-2</c:v>
                </c:pt>
                <c:pt idx="10374">
                  <c:v>-1.5573928000000001E-2</c:v>
                </c:pt>
                <c:pt idx="10375">
                  <c:v>3.7614186000000001E-2</c:v>
                </c:pt>
                <c:pt idx="10376">
                  <c:v>-5.7142856999999998E-2</c:v>
                </c:pt>
                <c:pt idx="10377">
                  <c:v>1.5708970999999999E-2</c:v>
                </c:pt>
                <c:pt idx="10378">
                  <c:v>1.7894737000000001E-2</c:v>
                </c:pt>
                <c:pt idx="10379">
                  <c:v>1.2101209999999999E-2</c:v>
                </c:pt>
                <c:pt idx="10380">
                  <c:v>-1.6129032000000001E-2</c:v>
                </c:pt>
                <c:pt idx="10381">
                  <c:v>1.7497813000000001E-2</c:v>
                </c:pt>
                <c:pt idx="10382">
                  <c:v>5.1391863000000003E-2</c:v>
                </c:pt>
                <c:pt idx="10383">
                  <c:v>-4.5606695000000003E-2</c:v>
                </c:pt>
                <c:pt idx="10384">
                  <c:v>9.6206897E-2</c:v>
                </c:pt>
                <c:pt idx="10385">
                  <c:v>-0.16810540700000001</c:v>
                </c:pt>
                <c:pt idx="10386">
                  <c:v>-7.3655914000000003E-2</c:v>
                </c:pt>
                <c:pt idx="10387">
                  <c:v>2.9326815999999999E-2</c:v>
                </c:pt>
                <c:pt idx="10388">
                  <c:v>0.121487603</c:v>
                </c:pt>
                <c:pt idx="10389">
                  <c:v>0.100535396</c:v>
                </c:pt>
                <c:pt idx="10390">
                  <c:v>2.3068669999999999E-2</c:v>
                </c:pt>
                <c:pt idx="10391">
                  <c:v>0.331182796</c:v>
                </c:pt>
                <c:pt idx="10392">
                  <c:v>0.16745283</c:v>
                </c:pt>
                <c:pt idx="10393">
                  <c:v>2.9759391999999999E-2</c:v>
                </c:pt>
                <c:pt idx="10394">
                  <c:v>0.14294083199999999</c:v>
                </c:pt>
                <c:pt idx="10395">
                  <c:v>-5.1194538999999997E-2</c:v>
                </c:pt>
                <c:pt idx="10396">
                  <c:v>5.2631578999999998E-2</c:v>
                </c:pt>
                <c:pt idx="10397">
                  <c:v>7.9268293000000004E-2</c:v>
                </c:pt>
                <c:pt idx="10398">
                  <c:v>-2.7641388999999999E-2</c:v>
                </c:pt>
                <c:pt idx="10399">
                  <c:v>-0.12210526300000001</c:v>
                </c:pt>
                <c:pt idx="10400">
                  <c:v>2.4707412000000002E-2</c:v>
                </c:pt>
                <c:pt idx="10401">
                  <c:v>0.12754607200000001</c:v>
                </c:pt>
                <c:pt idx="10402">
                  <c:v>6.6502462999999998E-2</c:v>
                </c:pt>
                <c:pt idx="10403">
                  <c:v>3.1446540000000002E-3</c:v>
                </c:pt>
                <c:pt idx="10404">
                  <c:v>-3.3864541999999997E-2</c:v>
                </c:pt>
                <c:pt idx="10405">
                  <c:v>1.4678899E-2</c:v>
                </c:pt>
                <c:pt idx="10406">
                  <c:v>2.6246719000000002E-2</c:v>
                </c:pt>
                <c:pt idx="10407">
                  <c:v>4.5472837000000002E-2</c:v>
                </c:pt>
                <c:pt idx="10408">
                  <c:v>-3.2345679000000002E-2</c:v>
                </c:pt>
                <c:pt idx="10409">
                  <c:v>0.14529914499999999</c:v>
                </c:pt>
                <c:pt idx="10410">
                  <c:v>3.8095237999999997E-2</c:v>
                </c:pt>
                <c:pt idx="10411">
                  <c:v>-5.4537122E-2</c:v>
                </c:pt>
                <c:pt idx="10412">
                  <c:v>-3.5340966000000001E-2</c:v>
                </c:pt>
                <c:pt idx="10413">
                  <c:v>-4.4715446999999998E-2</c:v>
                </c:pt>
                <c:pt idx="10414">
                  <c:v>1.4624633999999999E-2</c:v>
                </c:pt>
                <c:pt idx="10415">
                  <c:v>-6.8115091000000003E-2</c:v>
                </c:pt>
                <c:pt idx="10416">
                  <c:v>-3.4990792E-2</c:v>
                </c:pt>
                <c:pt idx="10417">
                  <c:v>-0.12800519799999999</c:v>
                </c:pt>
                <c:pt idx="10418">
                  <c:v>0.10591603099999999</c:v>
                </c:pt>
                <c:pt idx="10419">
                  <c:v>-0.235637343</c:v>
                </c:pt>
                <c:pt idx="10420">
                  <c:v>8.2725061000000003E-2</c:v>
                </c:pt>
                <c:pt idx="10421">
                  <c:v>2.2727272999999999E-2</c:v>
                </c:pt>
                <c:pt idx="10422">
                  <c:v>6.0975609756097497E-2</c:v>
                </c:pt>
                <c:pt idx="10423">
                  <c:v>1.8158707100054499E-2</c:v>
                </c:pt>
                <c:pt idx="10424">
                  <c:v>1.8832391713747901E-3</c:v>
                </c:pt>
                <c:pt idx="10425">
                  <c:v>7.8124999999999696E-3</c:v>
                </c:pt>
                <c:pt idx="10426">
                  <c:v>0.112273361227336</c:v>
                </c:pt>
                <c:pt idx="10427">
                  <c:v>9.6688741721854293E-2</c:v>
                </c:pt>
                <c:pt idx="10428">
                  <c:v>0.16097560975609701</c:v>
                </c:pt>
                <c:pt idx="10429">
                  <c:v>-4.33333333333333E-2</c:v>
                </c:pt>
                <c:pt idx="10430">
                  <c:v>-5.1063829787233998E-2</c:v>
                </c:pt>
                <c:pt idx="10431">
                  <c:v>4.2857142857142899E-2</c:v>
                </c:pt>
                <c:pt idx="10432">
                  <c:v>-8.4315503173164094E-2</c:v>
                </c:pt>
                <c:pt idx="10433">
                  <c:v>-0.10258107213765701</c:v>
                </c:pt>
                <c:pt idx="10434">
                  <c:v>-2.2461814914645099E-2</c:v>
                </c:pt>
                <c:pt idx="10435">
                  <c:v>-6.3655030800821494E-2</c:v>
                </c:pt>
                <c:pt idx="10436">
                  <c:v>-3.6491873658386902E-2</c:v>
                </c:pt>
                <c:pt idx="10437">
                  <c:v>0.14690026954177901</c:v>
                </c:pt>
                <c:pt idx="10438">
                  <c:v>3.1468531468531499E-2</c:v>
                </c:pt>
                <c:pt idx="10439">
                  <c:v>-6.9177555726364203E-3</c:v>
                </c:pt>
                <c:pt idx="10440">
                  <c:v>8.8888888888888795E-2</c:v>
                </c:pt>
                <c:pt idx="10441">
                  <c:v>6.5000000000000002E-2</c:v>
                </c:pt>
                <c:pt idx="10442">
                  <c:v>-5.8019063406547798E-2</c:v>
                </c:pt>
                <c:pt idx="10443">
                  <c:v>4.5110750945434701E-2</c:v>
                </c:pt>
                <c:pt idx="10444">
                  <c:v>-0.13625103220478901</c:v>
                </c:pt>
                <c:pt idx="10445">
                  <c:v>0.18790697674418599</c:v>
                </c:pt>
                <c:pt idx="10446">
                  <c:v>-0.14485111662531</c:v>
                </c:pt>
                <c:pt idx="10447">
                  <c:v>-0.146017699115044</c:v>
                </c:pt>
                <c:pt idx="10448">
                  <c:v>0.326359832635983</c:v>
                </c:pt>
                <c:pt idx="10449">
                  <c:v>0.15223097112860901</c:v>
                </c:pt>
                <c:pt idx="10450">
                  <c:v>-5.2895148669796499E-2</c:v>
                </c:pt>
                <c:pt idx="10451">
                  <c:v>0.16127934671656999</c:v>
                </c:pt>
                <c:pt idx="10452">
                  <c:v>2.3310023310023201E-2</c:v>
                </c:pt>
                <c:pt idx="10453">
                  <c:v>-8.0334987593052201E-2</c:v>
                </c:pt>
                <c:pt idx="10454">
                  <c:v>-0.118792599805258</c:v>
                </c:pt>
                <c:pt idx="10455">
                  <c:v>0</c:v>
                </c:pt>
                <c:pt idx="10456">
                  <c:v>-3.4871433603381498E-2</c:v>
                </c:pt>
                <c:pt idx="10457">
                  <c:v>-7.5903301273719803E-2</c:v>
                </c:pt>
                <c:pt idx="10458">
                  <c:v>3.4482758620689703E-2</c:v>
                </c:pt>
                <c:pt idx="10459">
                  <c:v>3.4108527131782897E-2</c:v>
                </c:pt>
                <c:pt idx="10460">
                  <c:v>6.2666666666666607E-2</c:v>
                </c:pt>
                <c:pt idx="10461">
                  <c:v>2.45333333333334E-2</c:v>
                </c:pt>
                <c:pt idx="10462">
                  <c:v>1.7357980162308499E-2</c:v>
                </c:pt>
                <c:pt idx="10463">
                  <c:v>2.21465076660988E-2</c:v>
                </c:pt>
                <c:pt idx="10464">
                  <c:v>-0.109761388286334</c:v>
                </c:pt>
                <c:pt idx="10465">
                  <c:v>-5.6549749463135401E-2</c:v>
                </c:pt>
                <c:pt idx="10466">
                  <c:v>-8.2080924855491302E-2</c:v>
                </c:pt>
                <c:pt idx="10467">
                  <c:v>0.215753424657534</c:v>
                </c:pt>
                <c:pt idx="10468">
                  <c:v>-1.8726591760299699E-2</c:v>
                </c:pt>
                <c:pt idx="10469">
                  <c:v>-4.2294136494713197E-2</c:v>
                </c:pt>
                <c:pt idx="10470">
                  <c:v>-2.1739130434782501E-2</c:v>
                </c:pt>
                <c:pt idx="10471">
                  <c:v>-0.12618296529968501</c:v>
                </c:pt>
                <c:pt idx="10472">
                  <c:v>-0.15549597855227901</c:v>
                </c:pt>
                <c:pt idx="10473">
                  <c:v>-3.6379769299023999E-2</c:v>
                </c:pt>
                <c:pt idx="10474">
                  <c:v>-2.8985507246376802E-2</c:v>
                </c:pt>
                <c:pt idx="10475">
                  <c:v>2.8150134048257499E-2</c:v>
                </c:pt>
                <c:pt idx="10476">
                  <c:v>-0.112956810631229</c:v>
                </c:pt>
                <c:pt idx="10477">
                  <c:v>-0.16992790937178201</c:v>
                </c:pt>
                <c:pt idx="10478">
                  <c:v>-2.0909090909090801E-2</c:v>
                </c:pt>
                <c:pt idx="10479">
                  <c:v>-3.0100334448160501E-2</c:v>
                </c:pt>
                <c:pt idx="10480">
                  <c:v>-1.5625000000000101E-2</c:v>
                </c:pt>
                <c:pt idx="10481">
                  <c:v>3.05302624531332E-2</c:v>
                </c:pt>
                <c:pt idx="10482">
                  <c:v>-0.152027027027027</c:v>
                </c:pt>
                <c:pt idx="10483">
                  <c:v>-6.2037892791127598E-2</c:v>
                </c:pt>
                <c:pt idx="10484">
                  <c:v>-7.2289156626506104E-2</c:v>
                </c:pt>
                <c:pt idx="10485">
                  <c:v>8.1924088688463098E-2</c:v>
                </c:pt>
                <c:pt idx="10486">
                  <c:v>1.38674884437595E-2</c:v>
                </c:pt>
                <c:pt idx="10487">
                  <c:v>-0.125611745513866</c:v>
                </c:pt>
                <c:pt idx="10488">
                  <c:v>6.9444444444444501E-3</c:v>
                </c:pt>
                <c:pt idx="10489">
                  <c:v>0.11839592616168</c:v>
                </c:pt>
                <c:pt idx="10490">
                  <c:v>-1.2345679012345699E-2</c:v>
                </c:pt>
                <c:pt idx="10491">
                  <c:v>-0.18002236302646299</c:v>
                </c:pt>
                <c:pt idx="10492">
                  <c:v>2.0671834625322998E-2</c:v>
                </c:pt>
                <c:pt idx="10493">
                  <c:v>-0.115874079035499</c:v>
                </c:pt>
                <c:pt idx="10494">
                  <c:v>-6.1785559253364097E-2</c:v>
                </c:pt>
                <c:pt idx="10495">
                  <c:v>1.3069306930692999E-2</c:v>
                </c:pt>
                <c:pt idx="10496">
                  <c:v>8.2152974504249396E-2</c:v>
                </c:pt>
                <c:pt idx="10497">
                  <c:v>-8.2069233761182497E-2</c:v>
                </c:pt>
                <c:pt idx="10498">
                  <c:v>-6.6225165562913803E-3</c:v>
                </c:pt>
                <c:pt idx="10499">
                  <c:v>-6.8917018284106804E-2</c:v>
                </c:pt>
                <c:pt idx="10500">
                  <c:v>-2.4577572964669801E-2</c:v>
                </c:pt>
                <c:pt idx="10501">
                  <c:v>-4.3585237258347898E-2</c:v>
                </c:pt>
                <c:pt idx="10502">
                  <c:v>-0.122977346278317</c:v>
                </c:pt>
                <c:pt idx="10503">
                  <c:v>7.1948261924009799E-2</c:v>
                </c:pt>
                <c:pt idx="10504">
                  <c:v>0.30370370370370398</c:v>
                </c:pt>
                <c:pt idx="10505">
                  <c:v>1.37614678899082E-2</c:v>
                </c:pt>
                <c:pt idx="10506">
                  <c:v>-4.5454545454545497E-2</c:v>
                </c:pt>
                <c:pt idx="10507">
                  <c:v>-5.0320219579139902E-2</c:v>
                </c:pt>
                <c:pt idx="10508">
                  <c:v>-0.14786967418546401</c:v>
                </c:pt>
                <c:pt idx="10509">
                  <c:v>-0.11836518046709101</c:v>
                </c:pt>
                <c:pt idx="10510">
                  <c:v>-0.12576295244854499</c:v>
                </c:pt>
                <c:pt idx="10511">
                  <c:v>0.38400000000000001</c:v>
                </c:pt>
                <c:pt idx="10512">
                  <c:v>-4.5238095238095299E-2</c:v>
                </c:pt>
                <c:pt idx="10513">
                  <c:v>5.8004640371229703E-2</c:v>
                </c:pt>
                <c:pt idx="10514">
                  <c:v>4.8682703321878497E-2</c:v>
                </c:pt>
                <c:pt idx="10515">
                  <c:v>4.8473282442748102E-2</c:v>
                </c:pt>
                <c:pt idx="10516">
                  <c:v>0.210843373493976</c:v>
                </c:pt>
                <c:pt idx="10517">
                  <c:v>-7.7231329690346101E-2</c:v>
                </c:pt>
                <c:pt idx="10518">
                  <c:v>-0.13157894736842099</c:v>
                </c:pt>
                <c:pt idx="10519">
                  <c:v>-1.1342155009451699E-2</c:v>
                </c:pt>
                <c:pt idx="10520">
                  <c:v>-8.7719298245613701E-3</c:v>
                </c:pt>
                <c:pt idx="10521">
                  <c:v>-7.9132791327913302E-2</c:v>
                </c:pt>
                <c:pt idx="10522">
                  <c:v>0.12603062426384001</c:v>
                </c:pt>
                <c:pt idx="10523">
                  <c:v>7.3751861431146606E-2</c:v>
                </c:pt>
                <c:pt idx="10524">
                  <c:v>-0.213513513513513</c:v>
                </c:pt>
                <c:pt idx="10525">
                  <c:v>-3.4334763948498598E-3</c:v>
                </c:pt>
                <c:pt idx="10526">
                  <c:v>9.0277777777777707E-2</c:v>
                </c:pt>
                <c:pt idx="10527">
                  <c:v>0.164897959183673</c:v>
                </c:pt>
                <c:pt idx="10528">
                  <c:v>4.1480536056158299E-2</c:v>
                </c:pt>
                <c:pt idx="10529">
                  <c:v>5.5915721231766601E-2</c:v>
                </c:pt>
                <c:pt idx="10530">
                  <c:v>-7.4626865671641902E-3</c:v>
                </c:pt>
                <c:pt idx="10531">
                  <c:v>0.48253275109170302</c:v>
                </c:pt>
                <c:pt idx="10532">
                  <c:v>2.32167832167832E-2</c:v>
                </c:pt>
                <c:pt idx="10533">
                  <c:v>-0.23943661971831001</c:v>
                </c:pt>
                <c:pt idx="10534">
                  <c:v>0.171994597028366</c:v>
                </c:pt>
                <c:pt idx="10535">
                  <c:v>4.7372954349698501E-2</c:v>
                </c:pt>
                <c:pt idx="10536">
                  <c:v>-0.102508960573477</c:v>
                </c:pt>
                <c:pt idx="10537">
                  <c:v>4.2999999999999997E-2</c:v>
                </c:pt>
                <c:pt idx="10538">
                  <c:v>-7.6288659793814301E-2</c:v>
                </c:pt>
                <c:pt idx="10539">
                  <c:v>-0.103025936599424</c:v>
                </c:pt>
                <c:pt idx="10540">
                  <c:v>0.172539489671932</c:v>
                </c:pt>
                <c:pt idx="10541">
                  <c:v>-5.9451762192951202E-2</c:v>
                </c:pt>
                <c:pt idx="10542">
                  <c:v>3.8181818181818102E-2</c:v>
                </c:pt>
                <c:pt idx="10543">
                  <c:v>4.2349726775956199E-2</c:v>
                </c:pt>
                <c:pt idx="10544">
                  <c:v>-9.4319399785637803E-2</c:v>
                </c:pt>
                <c:pt idx="10545">
                  <c:v>0.31262525050100198</c:v>
                </c:pt>
                <c:pt idx="10546">
                  <c:v>-3.8297872340425698E-2</c:v>
                </c:pt>
                <c:pt idx="10547">
                  <c:v>5.7510006319781003E-2</c:v>
                </c:pt>
                <c:pt idx="10548">
                  <c:v>-0.100884955752212</c:v>
                </c:pt>
                <c:pt idx="10549">
                  <c:v>5.9295861642989299E-2</c:v>
                </c:pt>
                <c:pt idx="10550">
                  <c:v>8.99182561307902E-2</c:v>
                </c:pt>
                <c:pt idx="10551">
                  <c:v>-5.7938299473288199E-2</c:v>
                </c:pt>
                <c:pt idx="10552">
                  <c:v>-3.8928571428571403E-2</c:v>
                </c:pt>
                <c:pt idx="10553">
                  <c:v>6.4155385520894601E-2</c:v>
                </c:pt>
                <c:pt idx="10554">
                  <c:v>4.0268456375838799E-2</c:v>
                </c:pt>
                <c:pt idx="10555">
                  <c:v>-1.2966476913346001E-2</c:v>
                </c:pt>
                <c:pt idx="10556">
                  <c:v>3.0450669914736401E-3</c:v>
                </c:pt>
                <c:pt idx="10557">
                  <c:v>-3.3750680457267299E-2</c:v>
                </c:pt>
                <c:pt idx="10558">
                  <c:v>-8.3333333333333301E-2</c:v>
                </c:pt>
                <c:pt idx="10559">
                  <c:v>-6.2352941176470597E-2</c:v>
                </c:pt>
                <c:pt idx="10560">
                  <c:v>-0.119402985074627</c:v>
                </c:pt>
                <c:pt idx="10561">
                  <c:v>-8.8225313878520506E-2</c:v>
                </c:pt>
                <c:pt idx="10562">
                  <c:v>4.9523809523809498E-2</c:v>
                </c:pt>
                <c:pt idx="10563">
                  <c:v>6.24706434945985E-2</c:v>
                </c:pt>
                <c:pt idx="10564">
                  <c:v>2.42844752818735E-2</c:v>
                </c:pt>
                <c:pt idx="10565">
                  <c:v>7.8181818181818102E-2</c:v>
                </c:pt>
                <c:pt idx="10566">
                  <c:v>8.6580086580086493E-2</c:v>
                </c:pt>
                <c:pt idx="10567">
                  <c:v>6.8181818181818205E-2</c:v>
                </c:pt>
                <c:pt idx="10568">
                  <c:v>0.65384615384615397</c:v>
                </c:pt>
                <c:pt idx="10569">
                  <c:v>-8.3333333333333398E-2</c:v>
                </c:pt>
                <c:pt idx="10570">
                  <c:v>3.5273368606701201E-3</c:v>
                </c:pt>
                <c:pt idx="10571">
                  <c:v>6.5693430656934199E-2</c:v>
                </c:pt>
                <c:pt idx="10572">
                  <c:v>-0.107692307692308</c:v>
                </c:pt>
                <c:pt idx="10573">
                  <c:v>8.5141903171953207E-2</c:v>
                </c:pt>
                <c:pt idx="10574">
                  <c:v>2.9102167182662699E-2</c:v>
                </c:pt>
                <c:pt idx="10575">
                  <c:v>-6.6666666666666693E-2</c:v>
                </c:pt>
                <c:pt idx="10576">
                  <c:v>-4.7690014903129699E-2</c:v>
                </c:pt>
                <c:pt idx="10577">
                  <c:v>0.33333333333333298</c:v>
                </c:pt>
                <c:pt idx="10578">
                  <c:v>1.6694490818029699E-3</c:v>
                </c:pt>
                <c:pt idx="10579">
                  <c:v>-1.42630744849445E-2</c:v>
                </c:pt>
                <c:pt idx="10580">
                  <c:v>2.7881040892193398E-2</c:v>
                </c:pt>
                <c:pt idx="10581">
                  <c:v>-0.13188647746243701</c:v>
                </c:pt>
                <c:pt idx="10582">
                  <c:v>5.2407932011331398E-2</c:v>
                </c:pt>
                <c:pt idx="10583">
                  <c:v>-5.3816905527932002E-2</c:v>
                </c:pt>
                <c:pt idx="10584">
                  <c:v>0.164503816793893</c:v>
                </c:pt>
                <c:pt idx="10585">
                  <c:v>0.191343963553531</c:v>
                </c:pt>
                <c:pt idx="10586">
                  <c:v>0.15527950310558999</c:v>
                </c:pt>
                <c:pt idx="10587">
                  <c:v>-5.79487179487179E-2</c:v>
                </c:pt>
                <c:pt idx="10588">
                  <c:v>-3.2531345306675702E-2</c:v>
                </c:pt>
                <c:pt idx="10589">
                  <c:v>-0.11076923076923099</c:v>
                </c:pt>
                <c:pt idx="10590">
                  <c:v>0</c:v>
                </c:pt>
                <c:pt idx="10591">
                  <c:v>-0.13225806451612901</c:v>
                </c:pt>
                <c:pt idx="10592">
                  <c:v>-1.1428571428571401E-2</c:v>
                </c:pt>
                <c:pt idx="10593">
                  <c:v>-2.3171285779191302E-2</c:v>
                </c:pt>
                <c:pt idx="10594">
                  <c:v>-9.7427002023706397E-2</c:v>
                </c:pt>
                <c:pt idx="10595">
                  <c:v>9.4579847217170394E-3</c:v>
                </c:pt>
                <c:pt idx="10596">
                  <c:v>-3.23624595469249E-3</c:v>
                </c:pt>
                <c:pt idx="10597">
                  <c:v>-0.16816431322208</c:v>
                </c:pt>
                <c:pt idx="10598">
                  <c:v>0.15540540540540501</c:v>
                </c:pt>
                <c:pt idx="10599">
                  <c:v>-5.3030303030303101E-2</c:v>
                </c:pt>
                <c:pt idx="10600">
                  <c:v>-2.6721479958890099E-2</c:v>
                </c:pt>
                <c:pt idx="10601">
                  <c:v>-5.9539918809203198E-3</c:v>
                </c:pt>
                <c:pt idx="10602">
                  <c:v>4.4972208185952503E-2</c:v>
                </c:pt>
                <c:pt idx="10603">
                  <c:v>7.4074074074074103E-3</c:v>
                </c:pt>
                <c:pt idx="10604">
                  <c:v>-6.1577934573444501E-2</c:v>
                </c:pt>
                <c:pt idx="10605">
                  <c:v>2.1645021645021198E-3</c:v>
                </c:pt>
                <c:pt idx="10606">
                  <c:v>-0.11154929577464801</c:v>
                </c:pt>
                <c:pt idx="10607">
                  <c:v>0.456666666666667</c:v>
                </c:pt>
                <c:pt idx="10608">
                  <c:v>6.9965870307167097E-2</c:v>
                </c:pt>
                <c:pt idx="10609">
                  <c:v>-0.13766233766233801</c:v>
                </c:pt>
                <c:pt idx="10610">
                  <c:v>3.3057851239669499E-2</c:v>
                </c:pt>
                <c:pt idx="10611">
                  <c:v>9.0047393364928993E-2</c:v>
                </c:pt>
                <c:pt idx="10612">
                  <c:v>-8.9528795811518194E-2</c:v>
                </c:pt>
                <c:pt idx="10613">
                  <c:v>-1.9386106623586401E-2</c:v>
                </c:pt>
                <c:pt idx="10614">
                  <c:v>0.13163716814159299</c:v>
                </c:pt>
                <c:pt idx="10615">
                  <c:v>-2.8488570453769999E-2</c:v>
                </c:pt>
                <c:pt idx="10616">
                  <c:v>-6.0873535230558398E-2</c:v>
                </c:pt>
                <c:pt idx="10617">
                  <c:v>0.16033755274261599</c:v>
                </c:pt>
                <c:pt idx="10618">
                  <c:v>-2.5974025974026E-2</c:v>
                </c:pt>
                <c:pt idx="10619">
                  <c:v>0.25256673511293598</c:v>
                </c:pt>
                <c:pt idx="10620">
                  <c:v>-0.13232514177693799</c:v>
                </c:pt>
                <c:pt idx="10621">
                  <c:v>8.5877862595419893E-2</c:v>
                </c:pt>
                <c:pt idx="10622">
                  <c:v>-2.2376543209876601E-2</c:v>
                </c:pt>
                <c:pt idx="10623">
                  <c:v>1.41206675224647E-2</c:v>
                </c:pt>
                <c:pt idx="10624">
                  <c:v>-4.0143798681845498E-2</c:v>
                </c:pt>
                <c:pt idx="10625">
                  <c:v>-2.8379615501983601E-2</c:v>
                </c:pt>
                <c:pt idx="10626">
                  <c:v>-1.4352818371607399E-2</c:v>
                </c:pt>
                <c:pt idx="10627">
                  <c:v>8.4067253803042294E-2</c:v>
                </c:pt>
                <c:pt idx="10628">
                  <c:v>-3.7701149425287399E-2</c:v>
                </c:pt>
                <c:pt idx="10629">
                  <c:v>-9.6339113680155505E-3</c:v>
                </c:pt>
                <c:pt idx="10630">
                  <c:v>5.1698113207547199E-2</c:v>
                </c:pt>
                <c:pt idx="10631">
                  <c:v>9.8159509202454101E-2</c:v>
                </c:pt>
                <c:pt idx="10632">
                  <c:v>-0.15967741935483901</c:v>
                </c:pt>
                <c:pt idx="10633">
                  <c:v>3.1914893617021198E-2</c:v>
                </c:pt>
                <c:pt idx="10634">
                  <c:v>0.10783553141970501</c:v>
                </c:pt>
                <c:pt idx="10635">
                  <c:v>-3.5438651756182098E-2</c:v>
                </c:pt>
                <c:pt idx="10636">
                  <c:v>-0.276253547776727</c:v>
                </c:pt>
                <c:pt idx="10637">
                  <c:v>0.19429590017825299</c:v>
                </c:pt>
                <c:pt idx="10638">
                  <c:v>5.3235053235053099E-2</c:v>
                </c:pt>
                <c:pt idx="10639">
                  <c:v>-2.2004889975550099E-2</c:v>
                </c:pt>
                <c:pt idx="10640">
                  <c:v>-4.97819767441861E-2</c:v>
                </c:pt>
                <c:pt idx="10641">
                  <c:v>7.2056239015817106E-2</c:v>
                </c:pt>
                <c:pt idx="10642">
                  <c:v>5.41443850267379E-2</c:v>
                </c:pt>
                <c:pt idx="10643">
                  <c:v>-0.158110882956879</c:v>
                </c:pt>
                <c:pt idx="10644">
                  <c:v>2.8187919463087199E-2</c:v>
                </c:pt>
                <c:pt idx="10645">
                  <c:v>4.1399000713775898E-2</c:v>
                </c:pt>
                <c:pt idx="10646">
                  <c:v>6.7939887288666206E-2</c:v>
                </c:pt>
                <c:pt idx="10647">
                  <c:v>-9.1488129704690196E-2</c:v>
                </c:pt>
                <c:pt idx="10648">
                  <c:v>-9.8253275109170205E-3</c:v>
                </c:pt>
                <c:pt idx="10649">
                  <c:v>7.8923357664233404E-2</c:v>
                </c:pt>
                <c:pt idx="10650">
                  <c:v>4.5070422535210299E-3</c:v>
                </c:pt>
                <c:pt idx="10651">
                  <c:v>-2.10970464135017E-3</c:v>
                </c:pt>
                <c:pt idx="10652">
                  <c:v>0.222576530612245</c:v>
                </c:pt>
                <c:pt idx="10653">
                  <c:v>0.12588116817724099</c:v>
                </c:pt>
                <c:pt idx="10654">
                  <c:v>-4.0420371867421201E-2</c:v>
                </c:pt>
                <c:pt idx="10655">
                  <c:v>-5.5885434858539897E-2</c:v>
                </c:pt>
                <c:pt idx="10656">
                  <c:v>0.33306255077173003</c:v>
                </c:pt>
                <c:pt idx="10657">
                  <c:v>0.10794813979706901</c:v>
                </c:pt>
                <c:pt idx="10658">
                  <c:v>0.144736842105263</c:v>
                </c:pt>
                <c:pt idx="10659">
                  <c:v>2.4723618090452201E-2</c:v>
                </c:pt>
                <c:pt idx="10660">
                  <c:v>-0.214285714285714</c:v>
                </c:pt>
                <c:pt idx="10661">
                  <c:v>-2.82167042889374E-3</c:v>
                </c:pt>
                <c:pt idx="10662">
                  <c:v>7.4096028452874899E-2</c:v>
                </c:pt>
                <c:pt idx="10663">
                  <c:v>-1.6371077762619399E-2</c:v>
                </c:pt>
                <c:pt idx="10664">
                  <c:v>7.5657894736842105E-2</c:v>
                </c:pt>
                <c:pt idx="10665">
                  <c:v>2.7593818984547502E-2</c:v>
                </c:pt>
                <c:pt idx="10666">
                  <c:v>2.3510114816839799E-2</c:v>
                </c:pt>
                <c:pt idx="10667">
                  <c:v>-0.11731843575419</c:v>
                </c:pt>
                <c:pt idx="10668">
                  <c:v>0.13949891741416701</c:v>
                </c:pt>
                <c:pt idx="10669">
                  <c:v>0.123138033763654</c:v>
                </c:pt>
                <c:pt idx="10670">
                  <c:v>-6.0218978102189798E-2</c:v>
                </c:pt>
                <c:pt idx="10671">
                  <c:v>-0.140432098765432</c:v>
                </c:pt>
                <c:pt idx="10672">
                  <c:v>-2.6013309134906199E-2</c:v>
                </c:pt>
                <c:pt idx="10673">
                  <c:v>-8.3179297597042498E-2</c:v>
                </c:pt>
                <c:pt idx="10674">
                  <c:v>0.226938775510204</c:v>
                </c:pt>
                <c:pt idx="10675">
                  <c:v>-9.7336065573771207E-3</c:v>
                </c:pt>
                <c:pt idx="10676">
                  <c:v>0.155378486055777</c:v>
                </c:pt>
                <c:pt idx="10677">
                  <c:v>-2.7465105808194501E-2</c:v>
                </c:pt>
                <c:pt idx="10678">
                  <c:v>3.0426514534093899E-2</c:v>
                </c:pt>
                <c:pt idx="10679">
                  <c:v>-0.110914454277286</c:v>
                </c:pt>
                <c:pt idx="10680">
                  <c:v>-0.04</c:v>
                </c:pt>
                <c:pt idx="10681">
                  <c:v>-1.9299287410926302E-2</c:v>
                </c:pt>
                <c:pt idx="10682">
                  <c:v>-6.8846815834767705E-2</c:v>
                </c:pt>
                <c:pt idx="10683">
                  <c:v>9.3662813870067793E-2</c:v>
                </c:pt>
                <c:pt idx="10684">
                  <c:v>-2.40700218818381E-2</c:v>
                </c:pt>
                <c:pt idx="10685">
                  <c:v>0.25714285714285701</c:v>
                </c:pt>
                <c:pt idx="10686">
                  <c:v>8.0508474576271194E-2</c:v>
                </c:pt>
                <c:pt idx="10687">
                  <c:v>-4.4822256568779001E-2</c:v>
                </c:pt>
                <c:pt idx="10688">
                  <c:v>0.16466265865063401</c:v>
                </c:pt>
                <c:pt idx="10689">
                  <c:v>2.5000000000000001E-2</c:v>
                </c:pt>
                <c:pt idx="10690">
                  <c:v>-2.7964205816555202E-3</c:v>
                </c:pt>
                <c:pt idx="10691">
                  <c:v>-5.7187017001545597E-2</c:v>
                </c:pt>
                <c:pt idx="10692">
                  <c:v>-7.6416337285902497E-2</c:v>
                </c:pt>
                <c:pt idx="10693">
                  <c:v>-0.125</c:v>
                </c:pt>
                <c:pt idx="10694">
                  <c:v>-1.04947526236882E-2</c:v>
                </c:pt>
                <c:pt idx="10695">
                  <c:v>4.1237113402062802E-3</c:v>
                </c:pt>
                <c:pt idx="10696">
                  <c:v>-6.5934065934066005E-2</c:v>
                </c:pt>
                <c:pt idx="10697">
                  <c:v>-0.153354632587859</c:v>
                </c:pt>
                <c:pt idx="10698">
                  <c:v>3.8374717832957102E-2</c:v>
                </c:pt>
                <c:pt idx="10699">
                  <c:v>2.0242914979756699E-3</c:v>
                </c:pt>
                <c:pt idx="10700">
                  <c:v>6.7658998646820999E-3</c:v>
                </c:pt>
                <c:pt idx="10701">
                  <c:v>-7.3260073260073305E-2</c:v>
                </c:pt>
                <c:pt idx="10702">
                  <c:v>-3.9001560062402497E-2</c:v>
                </c:pt>
                <c:pt idx="10703">
                  <c:v>-9.56103427540589E-2</c:v>
                </c:pt>
                <c:pt idx="10704">
                  <c:v>2.44612696563773E-2</c:v>
                </c:pt>
                <c:pt idx="10705">
                  <c:v>-0.116908212560386</c:v>
                </c:pt>
                <c:pt idx="10706">
                  <c:v>-4.8349056603773602E-2</c:v>
                </c:pt>
                <c:pt idx="10707">
                  <c:v>1.1725620480749501E-3</c:v>
                </c:pt>
                <c:pt idx="10708">
                  <c:v>-8.8748019017432594E-2</c:v>
                </c:pt>
                <c:pt idx="10709">
                  <c:v>4.12621359223301E-2</c:v>
                </c:pt>
                <c:pt idx="10710">
                  <c:v>2.46212121212122E-2</c:v>
                </c:pt>
                <c:pt idx="10711">
                  <c:v>-7.6669414674361197E-2</c:v>
                </c:pt>
                <c:pt idx="10712">
                  <c:v>2.3484514897990699E-3</c:v>
                </c:pt>
                <c:pt idx="10713">
                  <c:v>0.17085798816568101</c:v>
                </c:pt>
                <c:pt idx="10714">
                  <c:v>-0.20408163265306101</c:v>
                </c:pt>
                <c:pt idx="10715">
                  <c:v>-0.120840630472855</c:v>
                </c:pt>
                <c:pt idx="10716">
                  <c:v>0.20704225352112701</c:v>
                </c:pt>
                <c:pt idx="10717">
                  <c:v>6.6091954022988494E-2</c:v>
                </c:pt>
                <c:pt idx="10718">
                  <c:v>0.127793296089385</c:v>
                </c:pt>
                <c:pt idx="10719">
                  <c:v>-0.171980676328502</c:v>
                </c:pt>
                <c:pt idx="10720">
                  <c:v>0.105797101449275</c:v>
                </c:pt>
                <c:pt idx="10721">
                  <c:v>-3.1548055759354501E-2</c:v>
                </c:pt>
                <c:pt idx="10722">
                  <c:v>8.9784946236558999E-2</c:v>
                </c:pt>
                <c:pt idx="10723">
                  <c:v>-4.0588235294117703E-2</c:v>
                </c:pt>
                <c:pt idx="10724">
                  <c:v>0.158415841584158</c:v>
                </c:pt>
                <c:pt idx="10725">
                  <c:v>7.1903842026185702E-2</c:v>
                </c:pt>
                <c:pt idx="10726">
                  <c:v>-5.0464807436919001E-2</c:v>
                </c:pt>
                <c:pt idx="10727">
                  <c:v>-9.0304038723339905E-2</c:v>
                </c:pt>
                <c:pt idx="10728">
                  <c:v>-0.15250150693188699</c:v>
                </c:pt>
                <c:pt idx="10729">
                  <c:v>0.26174496644295298</c:v>
                </c:pt>
                <c:pt idx="10730">
                  <c:v>0.120325203252032</c:v>
                </c:pt>
                <c:pt idx="10731">
                  <c:v>-1.2027972027971999E-2</c:v>
                </c:pt>
                <c:pt idx="10732">
                  <c:v>-0.102272727272727</c:v>
                </c:pt>
                <c:pt idx="10733">
                  <c:v>0.19411764705882301</c:v>
                </c:pt>
                <c:pt idx="10734">
                  <c:v>0.108108108108108</c:v>
                </c:pt>
                <c:pt idx="10735">
                  <c:v>0.16356877323420099</c:v>
                </c:pt>
                <c:pt idx="10736">
                  <c:v>-1.8256772673733698E-2</c:v>
                </c:pt>
                <c:pt idx="10737">
                  <c:v>-0.18747951491314299</c:v>
                </c:pt>
                <c:pt idx="10738">
                  <c:v>5.5555555555555497E-2</c:v>
                </c:pt>
                <c:pt idx="10739">
                  <c:v>-2.7027027027026499E-3</c:v>
                </c:pt>
                <c:pt idx="10740">
                  <c:v>-1.2461059190031199E-2</c:v>
                </c:pt>
                <c:pt idx="10741">
                  <c:v>-8.0592105263157798E-2</c:v>
                </c:pt>
                <c:pt idx="10742">
                  <c:v>0.10186859553948199</c:v>
                </c:pt>
                <c:pt idx="10743">
                  <c:v>0.178438661710037</c:v>
                </c:pt>
                <c:pt idx="10744">
                  <c:v>0.05</c:v>
                </c:pt>
                <c:pt idx="10745">
                  <c:v>0.117313150425733</c:v>
                </c:pt>
                <c:pt idx="10746">
                  <c:v>0.10426229508196699</c:v>
                </c:pt>
                <c:pt idx="10747">
                  <c:v>-4.9151027703306399E-2</c:v>
                </c:pt>
                <c:pt idx="10748">
                  <c:v>2.6936026936027001E-2</c:v>
                </c:pt>
                <c:pt idx="10749">
                  <c:v>-7.7619663648124801E-3</c:v>
                </c:pt>
                <c:pt idx="10750">
                  <c:v>-0.16227089852481</c:v>
                </c:pt>
                <c:pt idx="10751">
                  <c:v>-2.6900584795321699E-2</c:v>
                </c:pt>
                <c:pt idx="10752">
                  <c:v>0.33021077283372402</c:v>
                </c:pt>
                <c:pt idx="10753">
                  <c:v>6.3674321503131501E-2</c:v>
                </c:pt>
                <c:pt idx="10754">
                  <c:v>-0.180869565217391</c:v>
                </c:pt>
                <c:pt idx="10755">
                  <c:v>3.4482758620689703E-2</c:v>
                </c:pt>
                <c:pt idx="10756">
                  <c:v>-0.11522633744856001</c:v>
                </c:pt>
                <c:pt idx="10757">
                  <c:v>-0.13559322033898299</c:v>
                </c:pt>
                <c:pt idx="10758">
                  <c:v>-0.237414965986394</c:v>
                </c:pt>
                <c:pt idx="10759">
                  <c:v>-0.13405797101449299</c:v>
                </c:pt>
                <c:pt idx="10760">
                  <c:v>0.17589893100097201</c:v>
                </c:pt>
                <c:pt idx="10761">
                  <c:v>-6.6043613707165105E-2</c:v>
                </c:pt>
                <c:pt idx="10762">
                  <c:v>2.2474881015335801E-2</c:v>
                </c:pt>
                <c:pt idx="10763">
                  <c:v>-0.15609078276980101</c:v>
                </c:pt>
                <c:pt idx="10764">
                  <c:v>-9.5816464237516899E-2</c:v>
                </c:pt>
                <c:pt idx="10765">
                  <c:v>5.2796983029541202E-2</c:v>
                </c:pt>
                <c:pt idx="10766">
                  <c:v>2.38252812706817E-2</c:v>
                </c:pt>
                <c:pt idx="10767">
                  <c:v>-6.7577828397874004E-2</c:v>
                </c:pt>
                <c:pt idx="10768">
                  <c:v>-3.63903154805576E-2</c:v>
                </c:pt>
                <c:pt idx="10769">
                  <c:v>3.5560653857183898E-2</c:v>
                </c:pt>
                <c:pt idx="10770">
                  <c:v>-3.6697247706422E-2</c:v>
                </c:pt>
                <c:pt idx="10771">
                  <c:v>3.4831460674157398E-2</c:v>
                </c:pt>
                <c:pt idx="10772">
                  <c:v>4.4210526315789499E-2</c:v>
                </c:pt>
                <c:pt idx="10773">
                  <c:v>5.7746478873239498E-2</c:v>
                </c:pt>
                <c:pt idx="10774">
                  <c:v>0.27857522594364698</c:v>
                </c:pt>
                <c:pt idx="10775">
                  <c:v>-3.9129155634010197E-2</c:v>
                </c:pt>
                <c:pt idx="10776">
                  <c:v>9.3580819798917303E-2</c:v>
                </c:pt>
                <c:pt idx="10777">
                  <c:v>7.0484581497797405E-2</c:v>
                </c:pt>
                <c:pt idx="10778">
                  <c:v>-0.14625360230547599</c:v>
                </c:pt>
                <c:pt idx="10779">
                  <c:v>-7.1492805755395697E-2</c:v>
                </c:pt>
                <c:pt idx="10780">
                  <c:v>-5.1310652537646301E-2</c:v>
                </c:pt>
                <c:pt idx="10781">
                  <c:v>1.34378499440091E-2</c:v>
                </c:pt>
                <c:pt idx="10782">
                  <c:v>-4.6220772158782002E-2</c:v>
                </c:pt>
                <c:pt idx="10783">
                  <c:v>-5.2972972972973001E-2</c:v>
                </c:pt>
                <c:pt idx="10784">
                  <c:v>6.1036195883605399E-2</c:v>
                </c:pt>
                <c:pt idx="10785">
                  <c:v>-0.11684037301151901</c:v>
                </c:pt>
                <c:pt idx="10786">
                  <c:v>-8.8791848617176206E-2</c:v>
                </c:pt>
                <c:pt idx="10787">
                  <c:v>-0.12844036697247699</c:v>
                </c:pt>
                <c:pt idx="10788">
                  <c:v>-0.109756097560976</c:v>
                </c:pt>
                <c:pt idx="10789">
                  <c:v>-1.1052631578947401E-2</c:v>
                </c:pt>
                <c:pt idx="10790">
                  <c:v>-2.70612216208619E-2</c:v>
                </c:pt>
                <c:pt idx="10791">
                  <c:v>0.12774451097804401</c:v>
                </c:pt>
                <c:pt idx="10792">
                  <c:v>9.3298291721419194E-2</c:v>
                </c:pt>
                <c:pt idx="10793">
                  <c:v>-4.2105263157894701E-2</c:v>
                </c:pt>
                <c:pt idx="10794">
                  <c:v>8.5043988269794701E-2</c:v>
                </c:pt>
                <c:pt idx="10795">
                  <c:v>-3.2842234499693E-2</c:v>
                </c:pt>
                <c:pt idx="10796">
                  <c:v>-4.1997729852440498E-2</c:v>
                </c:pt>
                <c:pt idx="10797">
                  <c:v>0.123425692695214</c:v>
                </c:pt>
                <c:pt idx="10798">
                  <c:v>0.210990502035278</c:v>
                </c:pt>
                <c:pt idx="10799">
                  <c:v>2.5345622119815701E-2</c:v>
                </c:pt>
                <c:pt idx="10800">
                  <c:v>5.8651026392961797E-2</c:v>
                </c:pt>
                <c:pt idx="10801">
                  <c:v>7.3943661971830998E-2</c:v>
                </c:pt>
                <c:pt idx="10802">
                  <c:v>-6.6101694915254305E-2</c:v>
                </c:pt>
                <c:pt idx="10803">
                  <c:v>0.211981566820277</c:v>
                </c:pt>
                <c:pt idx="10804">
                  <c:v>-6.4740101332332406E-2</c:v>
                </c:pt>
                <c:pt idx="10805">
                  <c:v>-4.9848526576700698E-2</c:v>
                </c:pt>
                <c:pt idx="10806">
                  <c:v>-0.129462160875774</c:v>
                </c:pt>
                <c:pt idx="10807">
                  <c:v>-0.113080684596577</c:v>
                </c:pt>
                <c:pt idx="10808">
                  <c:v>-4.1811846689895397E-2</c:v>
                </c:pt>
                <c:pt idx="10809">
                  <c:v>-0.18243243243243201</c:v>
                </c:pt>
                <c:pt idx="10810">
                  <c:v>1.7288635884461299E-2</c:v>
                </c:pt>
                <c:pt idx="10811">
                  <c:v>0.106167846309403</c:v>
                </c:pt>
                <c:pt idx="10812">
                  <c:v>-4.9671977507029001E-2</c:v>
                </c:pt>
                <c:pt idx="10813">
                  <c:v>-2.7027027027027001E-2</c:v>
                </c:pt>
                <c:pt idx="10814">
                  <c:v>-0.20508744038155799</c:v>
                </c:pt>
                <c:pt idx="10815">
                  <c:v>9.8148148148147998E-2</c:v>
                </c:pt>
                <c:pt idx="10816">
                  <c:v>0.113104524180967</c:v>
                </c:pt>
                <c:pt idx="10817">
                  <c:v>6.7222994900324504E-2</c:v>
                </c:pt>
                <c:pt idx="10818">
                  <c:v>3.8834951456310697E-2</c:v>
                </c:pt>
                <c:pt idx="10819">
                  <c:v>-1.5056461731493101E-2</c:v>
                </c:pt>
                <c:pt idx="10820">
                  <c:v>0.21563981042654001</c:v>
                </c:pt>
                <c:pt idx="10821">
                  <c:v>-3.5426731078904997E-2</c:v>
                </c:pt>
                <c:pt idx="10822">
                  <c:v>-0.184931506849315</c:v>
                </c:pt>
                <c:pt idx="10823">
                  <c:v>0.25668449197860999</c:v>
                </c:pt>
                <c:pt idx="10824">
                  <c:v>-8.8118811881188003E-2</c:v>
                </c:pt>
                <c:pt idx="10825">
                  <c:v>-2.2421524663677202E-2</c:v>
                </c:pt>
                <c:pt idx="10826">
                  <c:v>-2.9166666666666601E-2</c:v>
                </c:pt>
                <c:pt idx="10827">
                  <c:v>4.2054006197432499E-2</c:v>
                </c:pt>
                <c:pt idx="10828">
                  <c:v>5.0909090909090897E-2</c:v>
                </c:pt>
                <c:pt idx="10829">
                  <c:v>-9.3676814988291196E-3</c:v>
                </c:pt>
                <c:pt idx="10830">
                  <c:v>0.101694915254237</c:v>
                </c:pt>
                <c:pt idx="10831">
                  <c:v>-7.1844095404304906E-2</c:v>
                </c:pt>
                <c:pt idx="10832">
                  <c:v>-0.103047895500726</c:v>
                </c:pt>
                <c:pt idx="10833">
                  <c:v>-3.11111111111111E-2</c:v>
                </c:pt>
                <c:pt idx="10834">
                  <c:v>-5.3333333333333399E-2</c:v>
                </c:pt>
                <c:pt idx="10835">
                  <c:v>-3.15638450502152E-2</c:v>
                </c:pt>
                <c:pt idx="10836">
                  <c:v>-5.0387596899224799E-2</c:v>
                </c:pt>
                <c:pt idx="10837">
                  <c:v>0.13538800220143099</c:v>
                </c:pt>
                <c:pt idx="10838">
                  <c:v>4.4127190136275099E-2</c:v>
                </c:pt>
                <c:pt idx="10839">
                  <c:v>-1.6815034619188901E-2</c:v>
                </c:pt>
                <c:pt idx="10840">
                  <c:v>0.32280978689818501</c:v>
                </c:pt>
                <c:pt idx="10841">
                  <c:v>0.121844127332602</c:v>
                </c:pt>
                <c:pt idx="10842">
                  <c:v>7.4670571010248904E-2</c:v>
                </c:pt>
                <c:pt idx="10843">
                  <c:v>-6.4935064935064901E-2</c:v>
                </c:pt>
                <c:pt idx="10844">
                  <c:v>-1.6363636363636299E-2</c:v>
                </c:pt>
                <c:pt idx="10845">
                  <c:v>-9.0167453842851398E-3</c:v>
                </c:pt>
                <c:pt idx="10846">
                  <c:v>-0.16707616707616699</c:v>
                </c:pt>
                <c:pt idx="10847">
                  <c:v>-9.3385214007782102E-2</c:v>
                </c:pt>
                <c:pt idx="10848">
                  <c:v>8.1112398609499998E-3</c:v>
                </c:pt>
                <c:pt idx="10849">
                  <c:v>9.4117647058823597E-2</c:v>
                </c:pt>
                <c:pt idx="10850">
                  <c:v>-5.3333333333333302E-2</c:v>
                </c:pt>
                <c:pt idx="10851">
                  <c:v>-4.3538355217691803E-2</c:v>
                </c:pt>
                <c:pt idx="10852">
                  <c:v>-5.8457711442785901E-2</c:v>
                </c:pt>
                <c:pt idx="10853">
                  <c:v>7.15522215810733E-2</c:v>
                </c:pt>
                <c:pt idx="10854">
                  <c:v>-7.6190476190476303E-3</c:v>
                </c:pt>
                <c:pt idx="10855">
                  <c:v>-0.128834355828221</c:v>
                </c:pt>
                <c:pt idx="10856">
                  <c:v>-0.15384615384615399</c:v>
                </c:pt>
                <c:pt idx="10857">
                  <c:v>8.7601078167116406E-3</c:v>
                </c:pt>
                <c:pt idx="10858">
                  <c:v>0.22641509433962301</c:v>
                </c:pt>
                <c:pt idx="10859">
                  <c:v>-8.34011391375101E-2</c:v>
                </c:pt>
                <c:pt idx="10860">
                  <c:v>2.4411508282475999E-2</c:v>
                </c:pt>
                <c:pt idx="10861">
                  <c:v>0.386861313868613</c:v>
                </c:pt>
                <c:pt idx="10862">
                  <c:v>0</c:v>
                </c:pt>
                <c:pt idx="10863">
                  <c:v>0.104</c:v>
                </c:pt>
                <c:pt idx="10864">
                  <c:v>-0.120029239766082</c:v>
                </c:pt>
                <c:pt idx="10865">
                  <c:v>-4.1666666666666699E-2</c:v>
                </c:pt>
                <c:pt idx="10866">
                  <c:v>-4.26509186351706E-2</c:v>
                </c:pt>
                <c:pt idx="10867">
                  <c:v>4.3115438108483901E-2</c:v>
                </c:pt>
                <c:pt idx="10868">
                  <c:v>-4.3324775353016702E-2</c:v>
                </c:pt>
                <c:pt idx="10869">
                  <c:v>0</c:v>
                </c:pt>
                <c:pt idx="10870">
                  <c:v>-7.0663811563169199E-2</c:v>
                </c:pt>
                <c:pt idx="10871">
                  <c:v>0.138121546961326</c:v>
                </c:pt>
                <c:pt idx="10872">
                  <c:v>0.31743421052631599</c:v>
                </c:pt>
                <c:pt idx="10873">
                  <c:v>0.11667913238593899</c:v>
                </c:pt>
                <c:pt idx="10874">
                  <c:v>7.9136690647481994E-2</c:v>
                </c:pt>
                <c:pt idx="10875">
                  <c:v>-3.8461538461538498E-2</c:v>
                </c:pt>
                <c:pt idx="10876">
                  <c:v>3.51822503961964E-2</c:v>
                </c:pt>
                <c:pt idx="10877">
                  <c:v>-5.5172413793103503E-2</c:v>
                </c:pt>
                <c:pt idx="10878">
                  <c:v>-0.12803532008829999</c:v>
                </c:pt>
                <c:pt idx="10879">
                  <c:v>9.6153846153846007E-2</c:v>
                </c:pt>
                <c:pt idx="10880">
                  <c:v>-6.07992154939936E-2</c:v>
                </c:pt>
                <c:pt idx="10881">
                  <c:v>-7.99438990182329E-2</c:v>
                </c:pt>
                <c:pt idx="10882">
                  <c:v>-0.157556270096463</c:v>
                </c:pt>
                <c:pt idx="10883">
                  <c:v>-5.7066666666666703E-2</c:v>
                </c:pt>
                <c:pt idx="10884">
                  <c:v>0.498765432098766</c:v>
                </c:pt>
                <c:pt idx="10885">
                  <c:v>-7.8017439192289203E-3</c:v>
                </c:pt>
                <c:pt idx="10886">
                  <c:v>0.10236220472441</c:v>
                </c:pt>
                <c:pt idx="10887">
                  <c:v>-0.112173913043478</c:v>
                </c:pt>
                <c:pt idx="10888">
                  <c:v>4.7778709136630397E-2</c:v>
                </c:pt>
                <c:pt idx="10889">
                  <c:v>-6.2015503875969E-3</c:v>
                </c:pt>
                <c:pt idx="10890">
                  <c:v>3.4802043422732999E-2</c:v>
                </c:pt>
                <c:pt idx="10891">
                  <c:v>-4.5553145336225599E-2</c:v>
                </c:pt>
                <c:pt idx="10892">
                  <c:v>-5.6396556841792803E-2</c:v>
                </c:pt>
                <c:pt idx="10893">
                  <c:v>-4.9685534591194999E-2</c:v>
                </c:pt>
                <c:pt idx="10894">
                  <c:v>-5.44412607449858E-2</c:v>
                </c:pt>
                <c:pt idx="10895">
                  <c:v>-5.7831325301204897E-2</c:v>
                </c:pt>
                <c:pt idx="10896">
                  <c:v>2.8571428571428598E-2</c:v>
                </c:pt>
                <c:pt idx="10897">
                  <c:v>0.119727891156463</c:v>
                </c:pt>
                <c:pt idx="10898">
                  <c:v>-0.106546854942234</c:v>
                </c:pt>
                <c:pt idx="10899">
                  <c:v>-1.5322580645161199E-2</c:v>
                </c:pt>
                <c:pt idx="10900">
                  <c:v>1.6110471806674301E-2</c:v>
                </c:pt>
                <c:pt idx="10901">
                  <c:v>2.1876519202722398E-2</c:v>
                </c:pt>
                <c:pt idx="10902">
                  <c:v>0.13793103448275901</c:v>
                </c:pt>
                <c:pt idx="10903">
                  <c:v>0.72463768115941996</c:v>
                </c:pt>
                <c:pt idx="10904">
                  <c:v>1.04529616724739E-2</c:v>
                </c:pt>
                <c:pt idx="10905">
                  <c:v>-8.2901554404144998E-2</c:v>
                </c:pt>
                <c:pt idx="10906">
                  <c:v>-8.7195121951219395E-2</c:v>
                </c:pt>
                <c:pt idx="10907">
                  <c:v>0.17431192660550501</c:v>
                </c:pt>
                <c:pt idx="10908">
                  <c:v>1.2933025404157099E-2</c:v>
                </c:pt>
                <c:pt idx="10909">
                  <c:v>-0.146004098360656</c:v>
                </c:pt>
                <c:pt idx="10910">
                  <c:v>-4.4175824175824101E-2</c:v>
                </c:pt>
                <c:pt idx="10911">
                  <c:v>-0.119191919191919</c:v>
                </c:pt>
                <c:pt idx="10912">
                  <c:v>-4.80769230769238E-3</c:v>
                </c:pt>
                <c:pt idx="10913">
                  <c:v>0.140021459227468</c:v>
                </c:pt>
                <c:pt idx="10914">
                  <c:v>2.7070925825663601E-3</c:v>
                </c:pt>
                <c:pt idx="10915">
                  <c:v>6.4922786006933506E-2</c:v>
                </c:pt>
                <c:pt idx="10916">
                  <c:v>-8.8145896656534994E-2</c:v>
                </c:pt>
                <c:pt idx="10917">
                  <c:v>3.1063829787234098E-2</c:v>
                </c:pt>
                <c:pt idx="10918">
                  <c:v>0.15742128935532201</c:v>
                </c:pt>
                <c:pt idx="10919">
                  <c:v>0.105660377358491</c:v>
                </c:pt>
                <c:pt idx="10920">
                  <c:v>-9.8791162984576797E-2</c:v>
                </c:pt>
                <c:pt idx="10921">
                  <c:v>6.7961165048543604E-2</c:v>
                </c:pt>
                <c:pt idx="10922">
                  <c:v>-4.66547039220713E-2</c:v>
                </c:pt>
                <c:pt idx="10923">
                  <c:v>-0.30133333333333301</c:v>
                </c:pt>
                <c:pt idx="10924">
                  <c:v>3.9402173913043501E-2</c:v>
                </c:pt>
                <c:pt idx="10925">
                  <c:v>-0.12401055408971</c:v>
                </c:pt>
                <c:pt idx="10926">
                  <c:v>-7.2674418604650902E-3</c:v>
                </c:pt>
                <c:pt idx="10927">
                  <c:v>7.5426756649463198E-3</c:v>
                </c:pt>
                <c:pt idx="10928">
                  <c:v>-4.0178571428571598E-2</c:v>
                </c:pt>
                <c:pt idx="10929">
                  <c:v>-5.8404558404558299E-2</c:v>
                </c:pt>
                <c:pt idx="10930">
                  <c:v>-8.1379310344827593E-2</c:v>
                </c:pt>
                <c:pt idx="10931">
                  <c:v>8.8073394495412793E-2</c:v>
                </c:pt>
                <c:pt idx="10932">
                  <c:v>-5.0147492625368703E-2</c:v>
                </c:pt>
                <c:pt idx="10933">
                  <c:v>9.9424815119145499E-2</c:v>
                </c:pt>
                <c:pt idx="10934">
                  <c:v>0.138333333333333</c:v>
                </c:pt>
                <c:pt idx="10935">
                  <c:v>-0.18456375838926201</c:v>
                </c:pt>
                <c:pt idx="10936">
                  <c:v>5.7729313662604101E-2</c:v>
                </c:pt>
                <c:pt idx="10937">
                  <c:v>-0.122401847575058</c:v>
                </c:pt>
                <c:pt idx="10938">
                  <c:v>-8.2125603864734303E-2</c:v>
                </c:pt>
                <c:pt idx="10939">
                  <c:v>0.29980276134122302</c:v>
                </c:pt>
                <c:pt idx="10940">
                  <c:v>7.5673166202414197E-2</c:v>
                </c:pt>
                <c:pt idx="10941">
                  <c:v>-1.85589519650655E-2</c:v>
                </c:pt>
                <c:pt idx="10942">
                  <c:v>-1.23372172721043E-2</c:v>
                </c:pt>
                <c:pt idx="10943">
                  <c:v>4.3636363636363598E-2</c:v>
                </c:pt>
                <c:pt idx="10944">
                  <c:v>9.6605744125326395E-2</c:v>
                </c:pt>
                <c:pt idx="10945">
                  <c:v>-0.14000000000000001</c:v>
                </c:pt>
                <c:pt idx="10946">
                  <c:v>2.8464017185821599E-2</c:v>
                </c:pt>
                <c:pt idx="10947">
                  <c:v>4.3121149897330603E-2</c:v>
                </c:pt>
                <c:pt idx="10948">
                  <c:v>-4.4297832233741598E-2</c:v>
                </c:pt>
                <c:pt idx="10949">
                  <c:v>-6.4983164983165004E-2</c:v>
                </c:pt>
                <c:pt idx="10950">
                  <c:v>-0.11111111111111099</c:v>
                </c:pt>
                <c:pt idx="10951">
                  <c:v>0.13151364764268</c:v>
                </c:pt>
                <c:pt idx="10952">
                  <c:v>-5.39215686274509E-2</c:v>
                </c:pt>
                <c:pt idx="10953">
                  <c:v>-1.3844515441959601E-2</c:v>
                </c:pt>
                <c:pt idx="10954">
                  <c:v>7.3745173745173795E-2</c:v>
                </c:pt>
                <c:pt idx="10955">
                  <c:v>-0.118995633187773</c:v>
                </c:pt>
                <c:pt idx="10956">
                  <c:v>-0.164897959183673</c:v>
                </c:pt>
                <c:pt idx="10957">
                  <c:v>0.17234482758620701</c:v>
                </c:pt>
                <c:pt idx="10958">
                  <c:v>0.17475728155339801</c:v>
                </c:pt>
                <c:pt idx="10959">
                  <c:v>-0.13517241379310399</c:v>
                </c:pt>
                <c:pt idx="10960">
                  <c:v>3.5624999999999997E-2</c:v>
                </c:pt>
                <c:pt idx="10961">
                  <c:v>3.4945221004911299E-2</c:v>
                </c:pt>
                <c:pt idx="10962">
                  <c:v>1.8151815181518201E-2</c:v>
                </c:pt>
                <c:pt idx="10963">
                  <c:v>2.1872265966754199E-2</c:v>
                </c:pt>
                <c:pt idx="10964">
                  <c:v>-0.13265306122449</c:v>
                </c:pt>
                <c:pt idx="10965">
                  <c:v>-4.4964871194379398E-2</c:v>
                </c:pt>
                <c:pt idx="10966">
                  <c:v>0.15716753022452501</c:v>
                </c:pt>
                <c:pt idx="10967">
                  <c:v>8.6956521739130505E-3</c:v>
                </c:pt>
                <c:pt idx="10968">
                  <c:v>2.65700483091788E-2</c:v>
                </c:pt>
                <c:pt idx="10969">
                  <c:v>-4.6511627906977403E-3</c:v>
                </c:pt>
                <c:pt idx="10970">
                  <c:v>1.5579710144927501E-2</c:v>
                </c:pt>
                <c:pt idx="10971">
                  <c:v>0.19186046511627899</c:v>
                </c:pt>
                <c:pt idx="10972">
                  <c:v>-9.3596059113300406E-2</c:v>
                </c:pt>
                <c:pt idx="10973">
                  <c:v>-1.17252931323282E-2</c:v>
                </c:pt>
                <c:pt idx="10974">
                  <c:v>-6.5600000000000006E-2</c:v>
                </c:pt>
                <c:pt idx="10975">
                  <c:v>-7.2866730584851394E-2</c:v>
                </c:pt>
                <c:pt idx="10976">
                  <c:v>0.17235494880546101</c:v>
                </c:pt>
                <c:pt idx="10977">
                  <c:v>-1.28755364806867E-2</c:v>
                </c:pt>
                <c:pt idx="10978">
                  <c:v>8.1168831168831196E-2</c:v>
                </c:pt>
                <c:pt idx="10979">
                  <c:v>-0.113033448673587</c:v>
                </c:pt>
                <c:pt idx="10980">
                  <c:v>0.19657422512234901</c:v>
                </c:pt>
                <c:pt idx="10981">
                  <c:v>0.47058823529411797</c:v>
                </c:pt>
                <c:pt idx="10982">
                  <c:v>-0.33887569279493301</c:v>
                </c:pt>
                <c:pt idx="10983">
                  <c:v>0.13897937024972801</c:v>
                </c:pt>
                <c:pt idx="10984">
                  <c:v>7.4093264248704604E-2</c:v>
                </c:pt>
                <c:pt idx="10985">
                  <c:v>-7.5581395348837094E-2</c:v>
                </c:pt>
                <c:pt idx="10986">
                  <c:v>0.161091263397207</c:v>
                </c:pt>
                <c:pt idx="10987">
                  <c:v>-3.3670033670033697E-2</c:v>
                </c:pt>
                <c:pt idx="10988">
                  <c:v>-1.55440414507772E-2</c:v>
                </c:pt>
                <c:pt idx="10989">
                  <c:v>6.6989507667473802E-2</c:v>
                </c:pt>
                <c:pt idx="10990">
                  <c:v>1.30916414904331E-2</c:v>
                </c:pt>
                <c:pt idx="10991">
                  <c:v>0.141692150866463</c:v>
                </c:pt>
                <c:pt idx="10992">
                  <c:v>-2.8642590286425799E-2</c:v>
                </c:pt>
                <c:pt idx="10993">
                  <c:v>-0.114478114478115</c:v>
                </c:pt>
                <c:pt idx="10994">
                  <c:v>0.32352941176470601</c:v>
                </c:pt>
                <c:pt idx="10995">
                  <c:v>0.12020460358056299</c:v>
                </c:pt>
                <c:pt idx="10996">
                  <c:v>-0.100895316804408</c:v>
                </c:pt>
                <c:pt idx="10997">
                  <c:v>-3.5087719298245598E-2</c:v>
                </c:pt>
                <c:pt idx="10998">
                  <c:v>-9.7416974169741696E-2</c:v>
                </c:pt>
                <c:pt idx="10999">
                  <c:v>9.3333333333333199E-2</c:v>
                </c:pt>
                <c:pt idx="11000">
                  <c:v>-0.118023787740165</c:v>
                </c:pt>
                <c:pt idx="11001">
                  <c:v>6.3985374771481102E-3</c:v>
                </c:pt>
                <c:pt idx="11002">
                  <c:v>-4.6422101449275298E-2</c:v>
                </c:pt>
                <c:pt idx="11003">
                  <c:v>-7.1253071253071398E-2</c:v>
                </c:pt>
                <c:pt idx="11004">
                  <c:v>-0.111464968152866</c:v>
                </c:pt>
                <c:pt idx="11005">
                  <c:v>-0.16622691292875999</c:v>
                </c:pt>
                <c:pt idx="11006">
                  <c:v>0.121794871794872</c:v>
                </c:pt>
                <c:pt idx="11007">
                  <c:v>7.0626753975678302E-2</c:v>
                </c:pt>
                <c:pt idx="11008">
                  <c:v>0.102434744461505</c:v>
                </c:pt>
                <c:pt idx="11009">
                  <c:v>-1.3452914798206201E-2</c:v>
                </c:pt>
                <c:pt idx="11010">
                  <c:v>7.6190476190476003E-2</c:v>
                </c:pt>
                <c:pt idx="11011">
                  <c:v>7.8595317725752498E-2</c:v>
                </c:pt>
                <c:pt idx="11012">
                  <c:v>-2.95728368017526E-2</c:v>
                </c:pt>
                <c:pt idx="11013">
                  <c:v>0.16365979381443299</c:v>
                </c:pt>
                <c:pt idx="11014">
                  <c:v>5.0505050505050596E-3</c:v>
                </c:pt>
                <c:pt idx="11015">
                  <c:v>0.31065353625783398</c:v>
                </c:pt>
                <c:pt idx="11016">
                  <c:v>6.1319654931219499E-2</c:v>
                </c:pt>
                <c:pt idx="11017">
                  <c:v>5.8326289095519797E-2</c:v>
                </c:pt>
                <c:pt idx="11018">
                  <c:v>-0.163763066202091</c:v>
                </c:pt>
                <c:pt idx="11019">
                  <c:v>-2.9847494553376899E-2</c:v>
                </c:pt>
                <c:pt idx="11020">
                  <c:v>-2.8571428571428598E-2</c:v>
                </c:pt>
                <c:pt idx="11021">
                  <c:v>0.10256410256410201</c:v>
                </c:pt>
                <c:pt idx="11022">
                  <c:v>9.13242009132419E-3</c:v>
                </c:pt>
                <c:pt idx="11023">
                  <c:v>-1.5925925925925899E-2</c:v>
                </c:pt>
                <c:pt idx="11024">
                  <c:v>-1.39186295503211E-2</c:v>
                </c:pt>
                <c:pt idx="11025">
                  <c:v>-0.23376623376623401</c:v>
                </c:pt>
                <c:pt idx="11026">
                  <c:v>-5.1993745113369801E-2</c:v>
                </c:pt>
                <c:pt idx="11027">
                  <c:v>5.7164634146342303E-3</c:v>
                </c:pt>
                <c:pt idx="11028">
                  <c:v>-4.3818466353677497E-2</c:v>
                </c:pt>
                <c:pt idx="11029">
                  <c:v>7.0884592852958506E-2</c:v>
                </c:pt>
                <c:pt idx="11030">
                  <c:v>0.22511848341232199</c:v>
                </c:pt>
                <c:pt idx="11031">
                  <c:v>-0.11326746647847601</c:v>
                </c:pt>
                <c:pt idx="11032">
                  <c:v>3.2679738562090802E-3</c:v>
                </c:pt>
                <c:pt idx="11033">
                  <c:v>6.4655172413793094E-2</c:v>
                </c:pt>
                <c:pt idx="11034">
                  <c:v>-3.6429872495447099E-3</c:v>
                </c:pt>
                <c:pt idx="11035">
                  <c:v>0.103139013452915</c:v>
                </c:pt>
                <c:pt idx="11036">
                  <c:v>-5.8331082905752202E-2</c:v>
                </c:pt>
                <c:pt idx="11037">
                  <c:v>-9.1157702825886801E-4</c:v>
                </c:pt>
                <c:pt idx="11038">
                  <c:v>-3.78343118069146E-2</c:v>
                </c:pt>
                <c:pt idx="11039">
                  <c:v>-1.9741837509491302E-2</c:v>
                </c:pt>
                <c:pt idx="11040">
                  <c:v>0.12804878048780499</c:v>
                </c:pt>
                <c:pt idx="11041">
                  <c:v>-0.133333333333333</c:v>
                </c:pt>
                <c:pt idx="11042">
                  <c:v>-3.9806347498655102E-2</c:v>
                </c:pt>
                <c:pt idx="11043">
                  <c:v>-0.13625997719498301</c:v>
                </c:pt>
                <c:pt idx="11044">
                  <c:v>1.75339366515836E-2</c:v>
                </c:pt>
                <c:pt idx="11045">
                  <c:v>5.3648068669527899E-2</c:v>
                </c:pt>
                <c:pt idx="11046">
                  <c:v>0.10148593107809099</c:v>
                </c:pt>
                <c:pt idx="11047">
                  <c:v>-0.115</c:v>
                </c:pt>
                <c:pt idx="11048">
                  <c:v>-5.19298245614035E-2</c:v>
                </c:pt>
                <c:pt idx="11049">
                  <c:v>-3.59712230215832E-3</c:v>
                </c:pt>
                <c:pt idx="11050">
                  <c:v>-3.6363636363636397E-2</c:v>
                </c:pt>
                <c:pt idx="11051">
                  <c:v>0.14503816793893101</c:v>
                </c:pt>
                <c:pt idx="11052">
                  <c:v>-0.203508771929825</c:v>
                </c:pt>
                <c:pt idx="11053">
                  <c:v>-1.3698630136986301E-2</c:v>
                </c:pt>
                <c:pt idx="11054">
                  <c:v>-2.1017699115044301E-2</c:v>
                </c:pt>
                <c:pt idx="11055">
                  <c:v>9.2592592592592601E-2</c:v>
                </c:pt>
                <c:pt idx="11056">
                  <c:v>-1.6455696202531699E-2</c:v>
                </c:pt>
                <c:pt idx="11057">
                  <c:v>9.7826086956521608E-3</c:v>
                </c:pt>
                <c:pt idx="11058">
                  <c:v>-0.11970802919708</c:v>
                </c:pt>
                <c:pt idx="11059">
                  <c:v>-1.2608353033885E-2</c:v>
                </c:pt>
                <c:pt idx="11060">
                  <c:v>-0.1396292004635</c:v>
                </c:pt>
                <c:pt idx="11061">
                  <c:v>0.31265508684863502</c:v>
                </c:pt>
                <c:pt idx="11062">
                  <c:v>-4.75624256837099E-2</c:v>
                </c:pt>
                <c:pt idx="11063">
                  <c:v>5.7361376673038898E-3</c:v>
                </c:pt>
                <c:pt idx="11064">
                  <c:v>0.26685796269727402</c:v>
                </c:pt>
                <c:pt idx="11065">
                  <c:v>6.9295101553166094E-2</c:v>
                </c:pt>
                <c:pt idx="11066">
                  <c:v>-8.0219780219780296E-2</c:v>
                </c:pt>
                <c:pt idx="11067">
                  <c:v>5.4739652870494003E-2</c:v>
                </c:pt>
                <c:pt idx="11068">
                  <c:v>5.5374592833876302E-2</c:v>
                </c:pt>
                <c:pt idx="11069">
                  <c:v>-7.9794079794079695E-2</c:v>
                </c:pt>
                <c:pt idx="11070">
                  <c:v>-0.11463844797178099</c:v>
                </c:pt>
                <c:pt idx="11071">
                  <c:v>-1.77432769614638E-2</c:v>
                </c:pt>
                <c:pt idx="11072">
                  <c:v>1.4440433212996401E-2</c:v>
                </c:pt>
                <c:pt idx="11073">
                  <c:v>-3.9495114006514599E-2</c:v>
                </c:pt>
                <c:pt idx="11074">
                  <c:v>0.16885964912280699</c:v>
                </c:pt>
                <c:pt idx="11075">
                  <c:v>5.7245080500894503E-2</c:v>
                </c:pt>
                <c:pt idx="11076">
                  <c:v>-1.9553072625698401E-2</c:v>
                </c:pt>
                <c:pt idx="11077">
                  <c:v>1.7142181588902999E-2</c:v>
                </c:pt>
                <c:pt idx="11078">
                  <c:v>-5.3901437371663301E-2</c:v>
                </c:pt>
                <c:pt idx="11079">
                  <c:v>0.102964118564743</c:v>
                </c:pt>
                <c:pt idx="11080">
                  <c:v>9.0909090909089001E-4</c:v>
                </c:pt>
                <c:pt idx="11081">
                  <c:v>-3.2796660703637501E-2</c:v>
                </c:pt>
                <c:pt idx="11082">
                  <c:v>-1.74197060424605E-2</c:v>
                </c:pt>
                <c:pt idx="11083">
                  <c:v>-3.7341299477221798E-2</c:v>
                </c:pt>
                <c:pt idx="11084">
                  <c:v>8.5403726708074501E-2</c:v>
                </c:pt>
                <c:pt idx="11085">
                  <c:v>1.07655502392344E-2</c:v>
                </c:pt>
                <c:pt idx="11086">
                  <c:v>4.1142857142857099E-2</c:v>
                </c:pt>
                <c:pt idx="11087">
                  <c:v>1.63934426229508E-2</c:v>
                </c:pt>
                <c:pt idx="11088">
                  <c:v>-0.17860224331320099</c:v>
                </c:pt>
                <c:pt idx="11089">
                  <c:v>-1.6638935108152699E-3</c:v>
                </c:pt>
                <c:pt idx="11090">
                  <c:v>-4.8260381593714902E-2</c:v>
                </c:pt>
                <c:pt idx="11091">
                  <c:v>2.99270072992701E-2</c:v>
                </c:pt>
                <c:pt idx="11092">
                  <c:v>-1.61603102779573E-2</c:v>
                </c:pt>
                <c:pt idx="11093">
                  <c:v>-5.1622418879056102E-2</c:v>
                </c:pt>
                <c:pt idx="11094">
                  <c:v>3.4844668345927698E-2</c:v>
                </c:pt>
                <c:pt idx="11095">
                  <c:v>-1.42857142857142E-2</c:v>
                </c:pt>
                <c:pt idx="11096">
                  <c:v>1.89309576837416E-2</c:v>
                </c:pt>
                <c:pt idx="11097">
                  <c:v>7.9333986287952907E-2</c:v>
                </c:pt>
                <c:pt idx="11098">
                  <c:v>0.124099957645066</c:v>
                </c:pt>
                <c:pt idx="11099">
                  <c:v>-4.60176991150444E-2</c:v>
                </c:pt>
                <c:pt idx="11100">
                  <c:v>0.139103554868624</c:v>
                </c:pt>
                <c:pt idx="11101">
                  <c:v>4.15973377703827E-2</c:v>
                </c:pt>
                <c:pt idx="11102">
                  <c:v>-5.3846153846153898E-2</c:v>
                </c:pt>
                <c:pt idx="11103">
                  <c:v>0.11896046852123</c:v>
                </c:pt>
                <c:pt idx="11104">
                  <c:v>9.9700149925037507E-2</c:v>
                </c:pt>
                <c:pt idx="11105">
                  <c:v>0.18677042801556401</c:v>
                </c:pt>
                <c:pt idx="11106">
                  <c:v>8.5836909871244593E-2</c:v>
                </c:pt>
                <c:pt idx="11107">
                  <c:v>-0.120544394037589</c:v>
                </c:pt>
                <c:pt idx="11108">
                  <c:v>9.3457943925234401E-3</c:v>
                </c:pt>
                <c:pt idx="11109">
                  <c:v>0.46076794657762898</c:v>
                </c:pt>
                <c:pt idx="11110">
                  <c:v>0.13663220088626299</c:v>
                </c:pt>
                <c:pt idx="11111">
                  <c:v>-3.0935808197988502E-3</c:v>
                </c:pt>
                <c:pt idx="11112">
                  <c:v>5.8915946582874497E-3</c:v>
                </c:pt>
                <c:pt idx="11113">
                  <c:v>4.8484848484848499E-2</c:v>
                </c:pt>
                <c:pt idx="11114">
                  <c:v>7.4999999999999997E-2</c:v>
                </c:pt>
                <c:pt idx="11115">
                  <c:v>-6.5420560747663503E-2</c:v>
                </c:pt>
                <c:pt idx="11116">
                  <c:v>-2.5442000862440702E-2</c:v>
                </c:pt>
                <c:pt idx="11117">
                  <c:v>2.7814569536423799E-2</c:v>
                </c:pt>
                <c:pt idx="11118">
                  <c:v>0.18278145695364201</c:v>
                </c:pt>
                <c:pt idx="11119">
                  <c:v>-4.8589874277947698E-2</c:v>
                </c:pt>
                <c:pt idx="11120">
                  <c:v>-4.70430107526882E-2</c:v>
                </c:pt>
                <c:pt idx="11121">
                  <c:v>-6.8554396423248898E-2</c:v>
                </c:pt>
                <c:pt idx="11122">
                  <c:v>-4.9504950495048404E-3</c:v>
                </c:pt>
                <c:pt idx="11123">
                  <c:v>1.0718113612004699E-3</c:v>
                </c:pt>
                <c:pt idx="11124">
                  <c:v>5.3435114503816897E-2</c:v>
                </c:pt>
                <c:pt idx="11125">
                  <c:v>7.0212765957446799E-2</c:v>
                </c:pt>
                <c:pt idx="11126">
                  <c:v>-4.8314606741573E-2</c:v>
                </c:pt>
                <c:pt idx="11127">
                  <c:v>0.164325842696629</c:v>
                </c:pt>
                <c:pt idx="11128">
                  <c:v>-6.25E-2</c:v>
                </c:pt>
                <c:pt idx="11129">
                  <c:v>-9.7345132743362997E-2</c:v>
                </c:pt>
                <c:pt idx="11130">
                  <c:v>0.26060606060606101</c:v>
                </c:pt>
                <c:pt idx="11131">
                  <c:v>-8.1395348837209294E-2</c:v>
                </c:pt>
                <c:pt idx="11132">
                  <c:v>-0.23946784922394701</c:v>
                </c:pt>
                <c:pt idx="11133">
                  <c:v>-6.85224839400429E-2</c:v>
                </c:pt>
                <c:pt idx="11134">
                  <c:v>0.104536489151874</c:v>
                </c:pt>
                <c:pt idx="11135">
                  <c:v>6.6496163682864401E-2</c:v>
                </c:pt>
                <c:pt idx="11136">
                  <c:v>-6.5955013343499805E-2</c:v>
                </c:pt>
                <c:pt idx="11137">
                  <c:v>2.7910142954390801E-2</c:v>
                </c:pt>
                <c:pt idx="11138">
                  <c:v>-9.1205211726384405E-2</c:v>
                </c:pt>
                <c:pt idx="11139">
                  <c:v>2.4999999999999901E-2</c:v>
                </c:pt>
                <c:pt idx="11140">
                  <c:v>-9.4736842105263203E-2</c:v>
                </c:pt>
                <c:pt idx="11141">
                  <c:v>0.105009633911368</c:v>
                </c:pt>
                <c:pt idx="11142">
                  <c:v>-7.7192982456140397E-2</c:v>
                </c:pt>
                <c:pt idx="11143">
                  <c:v>-1.7551557700745601E-3</c:v>
                </c:pt>
                <c:pt idx="11144">
                  <c:v>0.14599999999999999</c:v>
                </c:pt>
                <c:pt idx="11145">
                  <c:v>-2.06746463547334E-2</c:v>
                </c:pt>
                <c:pt idx="11146">
                  <c:v>-2.6640026640026699E-2</c:v>
                </c:pt>
                <c:pt idx="11147">
                  <c:v>1.12359550561797E-2</c:v>
                </c:pt>
                <c:pt idx="11148">
                  <c:v>0</c:v>
                </c:pt>
                <c:pt idx="11149">
                  <c:v>-8.2934609250398694E-2</c:v>
                </c:pt>
                <c:pt idx="11150">
                  <c:v>9.6676737160120804E-2</c:v>
                </c:pt>
                <c:pt idx="11151">
                  <c:v>-0.129411764705882</c:v>
                </c:pt>
                <c:pt idx="11152">
                  <c:v>-2.74111675126903E-2</c:v>
                </c:pt>
                <c:pt idx="11153">
                  <c:v>-6.7829457364341397E-3</c:v>
                </c:pt>
                <c:pt idx="11154">
                  <c:v>6.1576354679812595E-4</c:v>
                </c:pt>
                <c:pt idx="11155">
                  <c:v>0.13504273504273501</c:v>
                </c:pt>
                <c:pt idx="11156">
                  <c:v>0.215751402421022</c:v>
                </c:pt>
                <c:pt idx="11157">
                  <c:v>-5.0300085738782703E-2</c:v>
                </c:pt>
                <c:pt idx="11158">
                  <c:v>3.5217035217035203E-2</c:v>
                </c:pt>
                <c:pt idx="11159">
                  <c:v>6.5727699530516697E-3</c:v>
                </c:pt>
                <c:pt idx="11160">
                  <c:v>-6.7829457364341397E-3</c:v>
                </c:pt>
                <c:pt idx="11161">
                  <c:v>-2.5806451612903201E-2</c:v>
                </c:pt>
                <c:pt idx="11162">
                  <c:v>5.3484602917342E-2</c:v>
                </c:pt>
                <c:pt idx="11163">
                  <c:v>-1.39547864917659E-3</c:v>
                </c:pt>
                <c:pt idx="11164">
                  <c:v>-2.00501253132832E-2</c:v>
                </c:pt>
                <c:pt idx="11165">
                  <c:v>0.15384615384615399</c:v>
                </c:pt>
                <c:pt idx="11166">
                  <c:v>0.27138643067846602</c:v>
                </c:pt>
                <c:pt idx="11167">
                  <c:v>-7.4594594594594499E-2</c:v>
                </c:pt>
                <c:pt idx="11168">
                  <c:v>-0.110402219140083</c:v>
                </c:pt>
                <c:pt idx="11169">
                  <c:v>-2.7459954233409599E-2</c:v>
                </c:pt>
                <c:pt idx="11170">
                  <c:v>0.13533834586466201</c:v>
                </c:pt>
                <c:pt idx="11171">
                  <c:v>-0.23416666666666699</c:v>
                </c:pt>
                <c:pt idx="11172">
                  <c:v>-1.9713261648745602E-2</c:v>
                </c:pt>
                <c:pt idx="11173">
                  <c:v>-4.8707753479125301E-2</c:v>
                </c:pt>
                <c:pt idx="11174">
                  <c:v>8.2191780821920903E-4</c:v>
                </c:pt>
                <c:pt idx="11175">
                  <c:v>0.10621242484969901</c:v>
                </c:pt>
                <c:pt idx="11176">
                  <c:v>-1.24186871673566E-2</c:v>
                </c:pt>
                <c:pt idx="11177">
                  <c:v>-0.150981378963261</c:v>
                </c:pt>
                <c:pt idx="11178">
                  <c:v>-0.12903225806451599</c:v>
                </c:pt>
                <c:pt idx="11179">
                  <c:v>-8.6505190311418706E-2</c:v>
                </c:pt>
                <c:pt idx="11180">
                  <c:v>-7.4230060542247997E-2</c:v>
                </c:pt>
                <c:pt idx="11181">
                  <c:v>2.1240441801189799E-3</c:v>
                </c:pt>
                <c:pt idx="11182">
                  <c:v>-0.122529644268775</c:v>
                </c:pt>
                <c:pt idx="11183">
                  <c:v>-9.9281068127353295E-3</c:v>
                </c:pt>
                <c:pt idx="11184">
                  <c:v>-0.16556016597510401</c:v>
                </c:pt>
                <c:pt idx="11185">
                  <c:v>-2.31100665883275E-2</c:v>
                </c:pt>
                <c:pt idx="11186">
                  <c:v>-4.4717444717444703E-2</c:v>
                </c:pt>
                <c:pt idx="11187">
                  <c:v>0.28458498023715401</c:v>
                </c:pt>
                <c:pt idx="11188">
                  <c:v>-0.114541023558083</c:v>
                </c:pt>
                <c:pt idx="11189">
                  <c:v>-3.35090361445783E-2</c:v>
                </c:pt>
                <c:pt idx="11190">
                  <c:v>6.7547169811320695E-2</c:v>
                </c:pt>
                <c:pt idx="11191">
                  <c:v>-0.29391891891891903</c:v>
                </c:pt>
                <c:pt idx="11192">
                  <c:v>-2.78281911675742E-2</c:v>
                </c:pt>
                <c:pt idx="11193">
                  <c:v>-0.108965517241379</c:v>
                </c:pt>
                <c:pt idx="11194">
                  <c:v>-6.2118126272912397E-2</c:v>
                </c:pt>
                <c:pt idx="11195">
                  <c:v>3.4019439679817201E-2</c:v>
                </c:pt>
                <c:pt idx="11196">
                  <c:v>-0.267015706806283</c:v>
                </c:pt>
                <c:pt idx="11197">
                  <c:v>-4.1450777202072603E-2</c:v>
                </c:pt>
                <c:pt idx="11198">
                  <c:v>0.15557223264540301</c:v>
                </c:pt>
                <c:pt idx="11199">
                  <c:v>-0.12202380952380899</c:v>
                </c:pt>
                <c:pt idx="11200">
                  <c:v>7.0782540306724401E-2</c:v>
                </c:pt>
                <c:pt idx="11201">
                  <c:v>3.2692307692307701E-2</c:v>
                </c:pt>
                <c:pt idx="11202">
                  <c:v>7.4821852731591504E-2</c:v>
                </c:pt>
                <c:pt idx="11203">
                  <c:v>0.13911620294599</c:v>
                </c:pt>
                <c:pt idx="11204">
                  <c:v>-0.146328293736501</c:v>
                </c:pt>
                <c:pt idx="11205">
                  <c:v>5.8762530245419997E-2</c:v>
                </c:pt>
                <c:pt idx="11206">
                  <c:v>-8.48997493734336E-2</c:v>
                </c:pt>
                <c:pt idx="11207">
                  <c:v>-2.8657616892910898E-2</c:v>
                </c:pt>
                <c:pt idx="11208">
                  <c:v>0.59514687100894004</c:v>
                </c:pt>
                <c:pt idx="11209">
                  <c:v>-0.202679091438556</c:v>
                </c:pt>
                <c:pt idx="11210">
                  <c:v>-7.2727272727272793E-2</c:v>
                </c:pt>
                <c:pt idx="11211">
                  <c:v>0.14213197969543101</c:v>
                </c:pt>
                <c:pt idx="11212">
                  <c:v>-8.3902439024390194E-2</c:v>
                </c:pt>
                <c:pt idx="11213">
                  <c:v>-7.4804291098869297E-2</c:v>
                </c:pt>
                <c:pt idx="11214">
                  <c:v>2.63157894736848E-3</c:v>
                </c:pt>
                <c:pt idx="11215">
                  <c:v>-0.13251155624037</c:v>
                </c:pt>
                <c:pt idx="11216">
                  <c:v>-8.3478260869565293E-2</c:v>
                </c:pt>
                <c:pt idx="11217">
                  <c:v>0.25531914893617003</c:v>
                </c:pt>
                <c:pt idx="11218">
                  <c:v>8.6868686868686804E-2</c:v>
                </c:pt>
                <c:pt idx="11219">
                  <c:v>9.0879157062891097E-2</c:v>
                </c:pt>
                <c:pt idx="11220">
                  <c:v>0.144409937888199</c:v>
                </c:pt>
                <c:pt idx="11221">
                  <c:v>-7.8115501519756894E-2</c:v>
                </c:pt>
                <c:pt idx="11222">
                  <c:v>-4.2354934349843299E-4</c:v>
                </c:pt>
                <c:pt idx="11223">
                  <c:v>9.5238095238095399E-2</c:v>
                </c:pt>
                <c:pt idx="11224">
                  <c:v>-3.18627450980392E-2</c:v>
                </c:pt>
                <c:pt idx="11225">
                  <c:v>-3.1910803537101198E-2</c:v>
                </c:pt>
                <c:pt idx="11226">
                  <c:v>-0.138190954773869</c:v>
                </c:pt>
                <c:pt idx="11227">
                  <c:v>-5.80204778156998E-2</c:v>
                </c:pt>
                <c:pt idx="11228">
                  <c:v>-1.6251354279523299E-2</c:v>
                </c:pt>
                <c:pt idx="11229">
                  <c:v>1.22137404580153E-2</c:v>
                </c:pt>
                <c:pt idx="11230">
                  <c:v>-1.6903914590747301E-2</c:v>
                </c:pt>
                <c:pt idx="11231">
                  <c:v>-6.6777963272120298E-3</c:v>
                </c:pt>
                <c:pt idx="11232">
                  <c:v>2.5443330763299899E-2</c:v>
                </c:pt>
                <c:pt idx="11233">
                  <c:v>6.6305003013863897E-2</c:v>
                </c:pt>
                <c:pt idx="11234">
                  <c:v>3.7800687285223303E-2</c:v>
                </c:pt>
                <c:pt idx="11235">
                  <c:v>4.1520979020979003E-2</c:v>
                </c:pt>
                <c:pt idx="11236">
                  <c:v>-5.0727272727272697E-2</c:v>
                </c:pt>
                <c:pt idx="11237">
                  <c:v>-1.0944910616563701E-3</c:v>
                </c:pt>
                <c:pt idx="11238">
                  <c:v>3.3698399326032801E-3</c:v>
                </c:pt>
                <c:pt idx="11239">
                  <c:v>-6.9084628670120999E-3</c:v>
                </c:pt>
                <c:pt idx="11240">
                  <c:v>0.110545947778908</c:v>
                </c:pt>
                <c:pt idx="11241">
                  <c:v>4.7065337763012298E-2</c:v>
                </c:pt>
                <c:pt idx="11242">
                  <c:v>-3.9178213091256603E-2</c:v>
                </c:pt>
                <c:pt idx="11243">
                  <c:v>3.5426166257453498E-2</c:v>
                </c:pt>
                <c:pt idx="11244">
                  <c:v>-1.54661953159522E-2</c:v>
                </c:pt>
                <c:pt idx="11245">
                  <c:v>0.16451612903225801</c:v>
                </c:pt>
                <c:pt idx="11246">
                  <c:v>6.5246338215712393E-2</c:v>
                </c:pt>
                <c:pt idx="11247">
                  <c:v>2.2841886680510098E-2</c:v>
                </c:pt>
                <c:pt idx="11248">
                  <c:v>-0.14705882352941199</c:v>
                </c:pt>
                <c:pt idx="11249">
                  <c:v>-0.17065287653523001</c:v>
                </c:pt>
                <c:pt idx="11250">
                  <c:v>-0.100313479623825</c:v>
                </c:pt>
                <c:pt idx="11251">
                  <c:v>8.8289393010423101E-2</c:v>
                </c:pt>
                <c:pt idx="11252">
                  <c:v>1.6409746394828499E-2</c:v>
                </c:pt>
                <c:pt idx="11253">
                  <c:v>7.7151335311572602E-2</c:v>
                </c:pt>
                <c:pt idx="11254">
                  <c:v>-4.7311827956989301E-2</c:v>
                </c:pt>
                <c:pt idx="11255">
                  <c:v>3.7037037037037E-2</c:v>
                </c:pt>
                <c:pt idx="11256">
                  <c:v>1.53276955602537E-2</c:v>
                </c:pt>
                <c:pt idx="11257">
                  <c:v>-0.15363128491620101</c:v>
                </c:pt>
                <c:pt idx="11258">
                  <c:v>0.303625377643505</c:v>
                </c:pt>
                <c:pt idx="11259">
                  <c:v>0.178521617852162</c:v>
                </c:pt>
                <c:pt idx="11260">
                  <c:v>0.198895027624309</c:v>
                </c:pt>
                <c:pt idx="11261">
                  <c:v>7.1261682242990607E-2</c:v>
                </c:pt>
                <c:pt idx="11262">
                  <c:v>-9.2627599243856398E-2</c:v>
                </c:pt>
                <c:pt idx="11263">
                  <c:v>-3.82927802153969E-2</c:v>
                </c:pt>
                <c:pt idx="11264">
                  <c:v>-5.8252427184466098E-2</c:v>
                </c:pt>
                <c:pt idx="11265">
                  <c:v>-1.5915119363395201E-2</c:v>
                </c:pt>
                <c:pt idx="11266">
                  <c:v>-9.1864538731023904E-2</c:v>
                </c:pt>
                <c:pt idx="11267">
                  <c:v>7.0866141732283505E-2</c:v>
                </c:pt>
                <c:pt idx="11268">
                  <c:v>-5.35676023141204E-3</c:v>
                </c:pt>
                <c:pt idx="11269">
                  <c:v>3.9215686274510697E-3</c:v>
                </c:pt>
                <c:pt idx="11270">
                  <c:v>3.07076101468624E-2</c:v>
                </c:pt>
                <c:pt idx="11271">
                  <c:v>6.9755335762623605E-2</c:v>
                </c:pt>
                <c:pt idx="11272">
                  <c:v>0.19954476479514399</c:v>
                </c:pt>
                <c:pt idx="11273">
                  <c:v>0.24127906976744201</c:v>
                </c:pt>
                <c:pt idx="11274">
                  <c:v>4.0130423877603096E-3</c:v>
                </c:pt>
                <c:pt idx="11275">
                  <c:v>0.112685560053981</c:v>
                </c:pt>
                <c:pt idx="11276">
                  <c:v>-1.6441359152356599E-2</c:v>
                </c:pt>
                <c:pt idx="11277">
                  <c:v>-0.110169491525424</c:v>
                </c:pt>
                <c:pt idx="11278">
                  <c:v>5.82428430404738E-2</c:v>
                </c:pt>
                <c:pt idx="11279">
                  <c:v>7.6294277929155399E-2</c:v>
                </c:pt>
                <c:pt idx="11280">
                  <c:v>1.03914097679243E-3</c:v>
                </c:pt>
                <c:pt idx="11281">
                  <c:v>-0.13057715923045399</c:v>
                </c:pt>
                <c:pt idx="11282">
                  <c:v>2.4925224327018901E-2</c:v>
                </c:pt>
                <c:pt idx="11283">
                  <c:v>9.0163934426229497E-2</c:v>
                </c:pt>
                <c:pt idx="11284">
                  <c:v>-0.12562814070351799</c:v>
                </c:pt>
                <c:pt idx="11285">
                  <c:v>-5.82338902147971E-2</c:v>
                </c:pt>
                <c:pt idx="11286">
                  <c:v>0.29870129870129902</c:v>
                </c:pt>
                <c:pt idx="11287">
                  <c:v>6.0762100926879503E-2</c:v>
                </c:pt>
                <c:pt idx="11288">
                  <c:v>-0.10250569476082</c:v>
                </c:pt>
                <c:pt idx="11289">
                  <c:v>0.20742358078602599</c:v>
                </c:pt>
                <c:pt idx="11290">
                  <c:v>-0.19638242894056901</c:v>
                </c:pt>
                <c:pt idx="11291">
                  <c:v>3.3181818181818201E-2</c:v>
                </c:pt>
                <c:pt idx="11292">
                  <c:v>0.14913957934990399</c:v>
                </c:pt>
                <c:pt idx="11293">
                  <c:v>0.10027100271002699</c:v>
                </c:pt>
                <c:pt idx="11294">
                  <c:v>-0.13914455874390899</c:v>
                </c:pt>
                <c:pt idx="11295">
                  <c:v>-0.16144975288303101</c:v>
                </c:pt>
                <c:pt idx="11296">
                  <c:v>7.9805352798053494E-2</c:v>
                </c:pt>
                <c:pt idx="11297">
                  <c:v>-7.4492099322799099E-2</c:v>
                </c:pt>
                <c:pt idx="11298">
                  <c:v>1.3581129378127201E-2</c:v>
                </c:pt>
                <c:pt idx="11299">
                  <c:v>-6.8645640074211506E-2</c:v>
                </c:pt>
                <c:pt idx="11300">
                  <c:v>-4.40857624668754E-2</c:v>
                </c:pt>
                <c:pt idx="11301">
                  <c:v>-1.30378096479791E-2</c:v>
                </c:pt>
                <c:pt idx="11302">
                  <c:v>-4.5077105575326099E-2</c:v>
                </c:pt>
                <c:pt idx="11303">
                  <c:v>-5.03054725074744E-2</c:v>
                </c:pt>
                <c:pt idx="11304">
                  <c:v>-6.0413354531001599E-2</c:v>
                </c:pt>
                <c:pt idx="11305">
                  <c:v>2.5879917184265001E-2</c:v>
                </c:pt>
                <c:pt idx="11306">
                  <c:v>0.12817483756645001</c:v>
                </c:pt>
                <c:pt idx="11307">
                  <c:v>-2.0757020757020701E-2</c:v>
                </c:pt>
                <c:pt idx="11308">
                  <c:v>1.4666666666666699E-2</c:v>
                </c:pt>
                <c:pt idx="11309">
                  <c:v>0.24210526315789499</c:v>
                </c:pt>
                <c:pt idx="11310">
                  <c:v>0.212389380530974</c:v>
                </c:pt>
                <c:pt idx="11311">
                  <c:v>0.52598225602027904</c:v>
                </c:pt>
                <c:pt idx="11312">
                  <c:v>-5.4054054054054002E-2</c:v>
                </c:pt>
                <c:pt idx="11313">
                  <c:v>5.8402860548271797E-2</c:v>
                </c:pt>
                <c:pt idx="11314">
                  <c:v>7.9629629629629606E-2</c:v>
                </c:pt>
                <c:pt idx="11315">
                  <c:v>0.20459042342698899</c:v>
                </c:pt>
                <c:pt idx="11316">
                  <c:v>-0.109090909090909</c:v>
                </c:pt>
                <c:pt idx="11317">
                  <c:v>0.27065527065527101</c:v>
                </c:pt>
                <c:pt idx="11318">
                  <c:v>-7.9898541534559303E-2</c:v>
                </c:pt>
                <c:pt idx="11319">
                  <c:v>2.8028933092224099E-2</c:v>
                </c:pt>
                <c:pt idx="11320">
                  <c:v>-9.3167701863354102E-2</c:v>
                </c:pt>
                <c:pt idx="11321">
                  <c:v>-0.22557297949336499</c:v>
                </c:pt>
                <c:pt idx="11322">
                  <c:v>5.1762114537445003E-2</c:v>
                </c:pt>
                <c:pt idx="11323">
                  <c:v>9.9337748344370206E-3</c:v>
                </c:pt>
                <c:pt idx="11324">
                  <c:v>0.11894273127753301</c:v>
                </c:pt>
                <c:pt idx="11325">
                  <c:v>8.5470085470086207E-3</c:v>
                </c:pt>
                <c:pt idx="11326">
                  <c:v>-4.2307692307692303E-2</c:v>
                </c:pt>
                <c:pt idx="11327">
                  <c:v>1.2914230019493199E-2</c:v>
                </c:pt>
                <c:pt idx="11328">
                  <c:v>-4.3822276323797899E-2</c:v>
                </c:pt>
                <c:pt idx="11329">
                  <c:v>6.3968668407310705E-2</c:v>
                </c:pt>
                <c:pt idx="11330">
                  <c:v>0.33155080213903698</c:v>
                </c:pt>
                <c:pt idx="11331">
                  <c:v>0.25777777777777799</c:v>
                </c:pt>
                <c:pt idx="11332">
                  <c:v>-2.81173594132029E-2</c:v>
                </c:pt>
                <c:pt idx="11333">
                  <c:v>-5.87723117109272E-2</c:v>
                </c:pt>
                <c:pt idx="11334">
                  <c:v>5.6173526140155597E-2</c:v>
                </c:pt>
                <c:pt idx="11335">
                  <c:v>2.5999999999999902E-2</c:v>
                </c:pt>
                <c:pt idx="11336">
                  <c:v>7.5022065313327405E-2</c:v>
                </c:pt>
                <c:pt idx="11337">
                  <c:v>-1.0805860805860899E-2</c:v>
                </c:pt>
                <c:pt idx="11338">
                  <c:v>1.2888888888888899E-2</c:v>
                </c:pt>
                <c:pt idx="11339">
                  <c:v>-3.8610038610038802E-3</c:v>
                </c:pt>
                <c:pt idx="11340">
                  <c:v>-0.11111111111111099</c:v>
                </c:pt>
                <c:pt idx="11341">
                  <c:v>-0.11111111111111099</c:v>
                </c:pt>
                <c:pt idx="11342">
                  <c:v>-3.0145530145530199E-2</c:v>
                </c:pt>
                <c:pt idx="11343">
                  <c:v>0.250596658711217</c:v>
                </c:pt>
                <c:pt idx="11344">
                  <c:v>-1.2154696132596799E-2</c:v>
                </c:pt>
                <c:pt idx="11345">
                  <c:v>-3.4049240440020903E-2</c:v>
                </c:pt>
                <c:pt idx="11346">
                  <c:v>3.4108527131782897E-2</c:v>
                </c:pt>
                <c:pt idx="11347">
                  <c:v>7.8660750302541299E-2</c:v>
                </c:pt>
                <c:pt idx="11348">
                  <c:v>0.12903225806451599</c:v>
                </c:pt>
                <c:pt idx="11349">
                  <c:v>-6.9375619425173396E-2</c:v>
                </c:pt>
                <c:pt idx="11350">
                  <c:v>1.2500000000000001E-2</c:v>
                </c:pt>
                <c:pt idx="11351">
                  <c:v>1.93003618817853E-2</c:v>
                </c:pt>
                <c:pt idx="11352">
                  <c:v>-0.14665190924183699</c:v>
                </c:pt>
                <c:pt idx="11353">
                  <c:v>1.74496644295302E-2</c:v>
                </c:pt>
                <c:pt idx="11354">
                  <c:v>-6.2529164722351802E-2</c:v>
                </c:pt>
                <c:pt idx="11355">
                  <c:v>-3.1620553359683598E-2</c:v>
                </c:pt>
                <c:pt idx="11356">
                  <c:v>-7.0878274268106004E-3</c:v>
                </c:pt>
                <c:pt idx="11357">
                  <c:v>0.101823032458871</c:v>
                </c:pt>
                <c:pt idx="11358">
                  <c:v>-8.5870413739267092E-3</c:v>
                </c:pt>
                <c:pt idx="11359">
                  <c:v>0.19459459459459499</c:v>
                </c:pt>
                <c:pt idx="11360">
                  <c:v>0.124174372523117</c:v>
                </c:pt>
                <c:pt idx="11361">
                  <c:v>-0.12992610837438401</c:v>
                </c:pt>
                <c:pt idx="11362">
                  <c:v>0.230769230769231</c:v>
                </c:pt>
                <c:pt idx="11363">
                  <c:v>9.6854304635761501E-2</c:v>
                </c:pt>
                <c:pt idx="11364">
                  <c:v>-4.6511627906975798E-3</c:v>
                </c:pt>
                <c:pt idx="11365">
                  <c:v>0.20986687548942801</c:v>
                </c:pt>
                <c:pt idx="11366">
                  <c:v>-3.7037037037037097E-2</c:v>
                </c:pt>
                <c:pt idx="11367">
                  <c:v>-8.8495575221240203E-3</c:v>
                </c:pt>
                <c:pt idx="11368">
                  <c:v>-4.7538200339558502E-2</c:v>
                </c:pt>
                <c:pt idx="11369">
                  <c:v>-0.24752475247524799</c:v>
                </c:pt>
                <c:pt idx="11370">
                  <c:v>-0.11714285714285699</c:v>
                </c:pt>
                <c:pt idx="11371">
                  <c:v>0.103756708407871</c:v>
                </c:pt>
                <c:pt idx="11372">
                  <c:v>-1.7152658662092301E-3</c:v>
                </c:pt>
                <c:pt idx="11373">
                  <c:v>0.159246575342466</c:v>
                </c:pt>
                <c:pt idx="11374">
                  <c:v>-1.5625E-2</c:v>
                </c:pt>
                <c:pt idx="11375">
                  <c:v>8.9403973509933801E-2</c:v>
                </c:pt>
                <c:pt idx="11376">
                  <c:v>-6.7047075606276693E-2</c:v>
                </c:pt>
                <c:pt idx="11377">
                  <c:v>0.119047619047619</c:v>
                </c:pt>
                <c:pt idx="11378">
                  <c:v>0.213973799126637</c:v>
                </c:pt>
                <c:pt idx="11379">
                  <c:v>-2.6402640264026399E-2</c:v>
                </c:pt>
                <c:pt idx="11380">
                  <c:v>4.1831543244771001E-2</c:v>
                </c:pt>
                <c:pt idx="11381">
                  <c:v>6.5763052208835299E-2</c:v>
                </c:pt>
                <c:pt idx="11382">
                  <c:v>9.9476439790575799E-2</c:v>
                </c:pt>
                <c:pt idx="11383">
                  <c:v>-2.3468057366362399E-2</c:v>
                </c:pt>
                <c:pt idx="11384">
                  <c:v>2.3276633840644601E-2</c:v>
                </c:pt>
                <c:pt idx="11385">
                  <c:v>-0.12273361227336101</c:v>
                </c:pt>
                <c:pt idx="11386">
                  <c:v>-1.56514382402708E-2</c:v>
                </c:pt>
                <c:pt idx="11387">
                  <c:v>-9.99167360532883E-3</c:v>
                </c:pt>
                <c:pt idx="11388">
                  <c:v>-0.233050847457627</c:v>
                </c:pt>
                <c:pt idx="11389">
                  <c:v>-7.9237713139418298E-2</c:v>
                </c:pt>
                <c:pt idx="11390">
                  <c:v>-0.29143897996356999</c:v>
                </c:pt>
                <c:pt idx="11391">
                  <c:v>2.32007575757575E-2</c:v>
                </c:pt>
                <c:pt idx="11392">
                  <c:v>0.11472275334607999</c:v>
                </c:pt>
                <c:pt idx="11393">
                  <c:v>-3.5714285714285803E-2</c:v>
                </c:pt>
                <c:pt idx="11394">
                  <c:v>-3.0540328895849601E-2</c:v>
                </c:pt>
                <c:pt idx="11395">
                  <c:v>1.50776053215078E-2</c:v>
                </c:pt>
                <c:pt idx="11396">
                  <c:v>-2.68817204301075E-2</c:v>
                </c:pt>
                <c:pt idx="11397">
                  <c:v>-0.11138251099169499</c:v>
                </c:pt>
                <c:pt idx="11398">
                  <c:v>-2.6595744680851002E-2</c:v>
                </c:pt>
                <c:pt idx="11399">
                  <c:v>-9.6045197740112997E-2</c:v>
                </c:pt>
                <c:pt idx="11400">
                  <c:v>3.62318840579702E-3</c:v>
                </c:pt>
                <c:pt idx="11401">
                  <c:v>-9.9219620958751406E-2</c:v>
                </c:pt>
                <c:pt idx="11402">
                  <c:v>7.9268292682926803E-2</c:v>
                </c:pt>
                <c:pt idx="11403">
                  <c:v>-6.7378252168112093E-2</c:v>
                </c:pt>
                <c:pt idx="11404">
                  <c:v>-1.6609392898052602E-2</c:v>
                </c:pt>
                <c:pt idx="11405">
                  <c:v>-3.6109493302271499E-2</c:v>
                </c:pt>
                <c:pt idx="11406">
                  <c:v>0.100817438692098</c:v>
                </c:pt>
                <c:pt idx="11407">
                  <c:v>-3.4682080924856801E-3</c:v>
                </c:pt>
                <c:pt idx="11408">
                  <c:v>3.5213462137737503E-2</c:v>
                </c:pt>
                <c:pt idx="11409">
                  <c:v>-6.40120493269328E-3</c:v>
                </c:pt>
                <c:pt idx="11410">
                  <c:v>0.11619718309859201</c:v>
                </c:pt>
                <c:pt idx="11411">
                  <c:v>1.6540317022743001E-2</c:v>
                </c:pt>
                <c:pt idx="11412">
                  <c:v>0.114285714285714</c:v>
                </c:pt>
                <c:pt idx="11413">
                  <c:v>-3.2743067156699002E-2</c:v>
                </c:pt>
                <c:pt idx="11414">
                  <c:v>5.2434456928839003E-2</c:v>
                </c:pt>
                <c:pt idx="11415">
                  <c:v>-4.7272727272727202E-2</c:v>
                </c:pt>
                <c:pt idx="11416">
                  <c:v>0.109965635738832</c:v>
                </c:pt>
                <c:pt idx="11417">
                  <c:v>-2.38828967642527E-2</c:v>
                </c:pt>
                <c:pt idx="11418">
                  <c:v>9.9811676082862594E-2</c:v>
                </c:pt>
                <c:pt idx="11419">
                  <c:v>0.26965265082266898</c:v>
                </c:pt>
                <c:pt idx="11420">
                  <c:v>-4.7502047502047499E-2</c:v>
                </c:pt>
                <c:pt idx="11421">
                  <c:v>-7.4074074074074098E-2</c:v>
                </c:pt>
                <c:pt idx="11422">
                  <c:v>-0.10435132957292501</c:v>
                </c:pt>
                <c:pt idx="11423">
                  <c:v>4.4798407167745101E-2</c:v>
                </c:pt>
                <c:pt idx="11424">
                  <c:v>1.9880715705764998E-3</c:v>
                </c:pt>
                <c:pt idx="11425">
                  <c:v>-0.20212765957446799</c:v>
                </c:pt>
                <c:pt idx="11426">
                  <c:v>2.4216524216524302E-2</c:v>
                </c:pt>
                <c:pt idx="11427">
                  <c:v>0.14857142857142899</c:v>
                </c:pt>
                <c:pt idx="11428">
                  <c:v>0</c:v>
                </c:pt>
                <c:pt idx="11429">
                  <c:v>1.21242738065167E-2</c:v>
                </c:pt>
                <c:pt idx="11430">
                  <c:v>0</c:v>
                </c:pt>
                <c:pt idx="11431">
                  <c:v>0.13702623906705499</c:v>
                </c:pt>
                <c:pt idx="11432">
                  <c:v>0.13702623906705499</c:v>
                </c:pt>
                <c:pt idx="11433">
                  <c:v>5.6962025316455597E-2</c:v>
                </c:pt>
                <c:pt idx="11434">
                  <c:v>0.121875</c:v>
                </c:pt>
                <c:pt idx="11435">
                  <c:v>0.21304347826087</c:v>
                </c:pt>
                <c:pt idx="11436">
                  <c:v>2.0481927710843398E-2</c:v>
                </c:pt>
                <c:pt idx="11437">
                  <c:v>-0.1</c:v>
                </c:pt>
                <c:pt idx="11438">
                  <c:v>-1.91413727098716E-3</c:v>
                </c:pt>
                <c:pt idx="11439">
                  <c:v>0.120547945205479</c:v>
                </c:pt>
                <c:pt idx="11440">
                  <c:v>0.126738794435858</c:v>
                </c:pt>
                <c:pt idx="11441">
                  <c:v>8.2078954842374305E-2</c:v>
                </c:pt>
                <c:pt idx="11442">
                  <c:v>-3.3537063156245099E-2</c:v>
                </c:pt>
                <c:pt idx="11443">
                  <c:v>0.113161131611316</c:v>
                </c:pt>
                <c:pt idx="11444">
                  <c:v>0.101990049751244</c:v>
                </c:pt>
                <c:pt idx="11445">
                  <c:v>-0.23960396039604001</c:v>
                </c:pt>
                <c:pt idx="11446">
                  <c:v>7.1794871794871706E-2</c:v>
                </c:pt>
                <c:pt idx="11447">
                  <c:v>-3.9179104477611998E-2</c:v>
                </c:pt>
                <c:pt idx="11448">
                  <c:v>0.170289855072464</c:v>
                </c:pt>
                <c:pt idx="11449">
                  <c:v>-8.3535844471445894E-2</c:v>
                </c:pt>
                <c:pt idx="11450">
                  <c:v>2.1806853582554499E-2</c:v>
                </c:pt>
                <c:pt idx="11451">
                  <c:v>-0.18851251840942601</c:v>
                </c:pt>
                <c:pt idx="11452">
                  <c:v>6.2678062678062398E-3</c:v>
                </c:pt>
                <c:pt idx="11453">
                  <c:v>1.2557077625570699E-2</c:v>
                </c:pt>
                <c:pt idx="11454">
                  <c:v>1.2E-2</c:v>
                </c:pt>
                <c:pt idx="11455">
                  <c:v>-9.8009188361408997E-2</c:v>
                </c:pt>
                <c:pt idx="11456">
                  <c:v>0.18976109215017101</c:v>
                </c:pt>
                <c:pt idx="11457">
                  <c:v>-6.3931297709923701E-2</c:v>
                </c:pt>
                <c:pt idx="11458">
                  <c:v>-0.162903225806452</c:v>
                </c:pt>
                <c:pt idx="11459">
                  <c:v>9.6885813148788899E-2</c:v>
                </c:pt>
                <c:pt idx="11460">
                  <c:v>-2.27272727272727E-2</c:v>
                </c:pt>
                <c:pt idx="11461">
                  <c:v>5.8091286307053798E-2</c:v>
                </c:pt>
                <c:pt idx="11462">
                  <c:v>-0.17777095486644101</c:v>
                </c:pt>
                <c:pt idx="11463">
                  <c:v>1.2448132780083001E-2</c:v>
                </c:pt>
                <c:pt idx="11464">
                  <c:v>0.25862068965517199</c:v>
                </c:pt>
                <c:pt idx="11465">
                  <c:v>-0.20970266040688601</c:v>
                </c:pt>
                <c:pt idx="11466">
                  <c:v>0.43452380952380998</c:v>
                </c:pt>
                <c:pt idx="11467">
                  <c:v>8.0645161290322703E-2</c:v>
                </c:pt>
                <c:pt idx="11468">
                  <c:v>-4.8499999999999897E-2</c:v>
                </c:pt>
                <c:pt idx="11469">
                  <c:v>-4.5713081946492602E-2</c:v>
                </c:pt>
                <c:pt idx="11470">
                  <c:v>-2.04724409448819E-2</c:v>
                </c:pt>
                <c:pt idx="11471">
                  <c:v>-0.31511839708561001</c:v>
                </c:pt>
                <c:pt idx="11472">
                  <c:v>-0.15370370370370401</c:v>
                </c:pt>
                <c:pt idx="11473">
                  <c:v>-2.2628191820635302E-2</c:v>
                </c:pt>
                <c:pt idx="11474">
                  <c:v>8.6956521739130502E-2</c:v>
                </c:pt>
                <c:pt idx="11475">
                  <c:v>-0.113924050632911</c:v>
                </c:pt>
                <c:pt idx="11476">
                  <c:v>9.4291212315586806E-2</c:v>
                </c:pt>
                <c:pt idx="11477">
                  <c:v>-3.6215334420880901E-2</c:v>
                </c:pt>
                <c:pt idx="11478">
                  <c:v>9.375E-2</c:v>
                </c:pt>
                <c:pt idx="11479">
                  <c:v>0.41629464285714302</c:v>
                </c:pt>
                <c:pt idx="11480">
                  <c:v>0.170886075949367</c:v>
                </c:pt>
                <c:pt idx="11481">
                  <c:v>0.16593886462882099</c:v>
                </c:pt>
                <c:pt idx="11482">
                  <c:v>7.1383046526449903E-2</c:v>
                </c:pt>
                <c:pt idx="11483">
                  <c:v>-4.4768856447688597E-2</c:v>
                </c:pt>
                <c:pt idx="11484">
                  <c:v>-0.113518605746585</c:v>
                </c:pt>
                <c:pt idx="11485">
                  <c:v>0.17983490566037699</c:v>
                </c:pt>
                <c:pt idx="11486">
                  <c:v>-8.5878707392651701E-2</c:v>
                </c:pt>
                <c:pt idx="11487">
                  <c:v>2.1978021978022101E-2</c:v>
                </c:pt>
                <c:pt idx="11488">
                  <c:v>-1.5151515151515201E-2</c:v>
                </c:pt>
                <c:pt idx="11489">
                  <c:v>-7.5153374233128706E-2</c:v>
                </c:pt>
                <c:pt idx="11490">
                  <c:v>2.5272161741835199E-2</c:v>
                </c:pt>
                <c:pt idx="11491">
                  <c:v>-4.8942741743882197E-2</c:v>
                </c:pt>
                <c:pt idx="11492">
                  <c:v>5.41922290388549E-2</c:v>
                </c:pt>
                <c:pt idx="11493">
                  <c:v>0.119402985074627</c:v>
                </c:pt>
                <c:pt idx="11494">
                  <c:v>-4.0545521562845403E-3</c:v>
                </c:pt>
                <c:pt idx="11495">
                  <c:v>2.40963855421686E-2</c:v>
                </c:pt>
                <c:pt idx="11496">
                  <c:v>0.17382328654005</c:v>
                </c:pt>
                <c:pt idx="11497">
                  <c:v>-0.103633916554509</c:v>
                </c:pt>
                <c:pt idx="11498">
                  <c:v>1.11794298490775E-3</c:v>
                </c:pt>
                <c:pt idx="11499">
                  <c:v>7.2463768115942101E-2</c:v>
                </c:pt>
                <c:pt idx="11500">
                  <c:v>0.204651162790698</c:v>
                </c:pt>
                <c:pt idx="11501">
                  <c:v>-5.6918795851252202E-2</c:v>
                </c:pt>
                <c:pt idx="11502">
                  <c:v>-6.2741599762117198E-2</c:v>
                </c:pt>
                <c:pt idx="11503">
                  <c:v>-0.12371756185878099</c:v>
                </c:pt>
                <c:pt idx="11504">
                  <c:v>-2.4551665243381801E-2</c:v>
                </c:pt>
                <c:pt idx="11505">
                  <c:v>-0.127316680096696</c:v>
                </c:pt>
                <c:pt idx="11506">
                  <c:v>5.3834322127006102E-3</c:v>
                </c:pt>
                <c:pt idx="11507">
                  <c:v>-0.17481128327373899</c:v>
                </c:pt>
                <c:pt idx="11508">
                  <c:v>-0.36276849642004799</c:v>
                </c:pt>
                <c:pt idx="11509">
                  <c:v>-6.4403553299492405E-2</c:v>
                </c:pt>
                <c:pt idx="11510">
                  <c:v>8.46623351053356E-3</c:v>
                </c:pt>
                <c:pt idx="11511">
                  <c:v>-0.11681415929203499</c:v>
                </c:pt>
                <c:pt idx="11512">
                  <c:v>0.12380952380952399</c:v>
                </c:pt>
                <c:pt idx="11513">
                  <c:v>0.13052631578947399</c:v>
                </c:pt>
                <c:pt idx="11514">
                  <c:v>0.18205128205128199</c:v>
                </c:pt>
                <c:pt idx="11515">
                  <c:v>-7.7791718946047694E-2</c:v>
                </c:pt>
                <c:pt idx="11516">
                  <c:v>-1.2307692307692301E-2</c:v>
                </c:pt>
                <c:pt idx="11517">
                  <c:v>-3.14465408805032E-2</c:v>
                </c:pt>
                <c:pt idx="11518">
                  <c:v>-1.0152284263959499E-2</c:v>
                </c:pt>
                <c:pt idx="11519">
                  <c:v>8.4608460846084699E-2</c:v>
                </c:pt>
                <c:pt idx="11520">
                  <c:v>-0.186440677966102</c:v>
                </c:pt>
                <c:pt idx="11521">
                  <c:v>-2.6172671651937599E-2</c:v>
                </c:pt>
                <c:pt idx="11522">
                  <c:v>3.9234449760765601E-2</c:v>
                </c:pt>
                <c:pt idx="11523">
                  <c:v>-0.11528822055137899</c:v>
                </c:pt>
                <c:pt idx="11524">
                  <c:v>3.2651072124756403E-2</c:v>
                </c:pt>
                <c:pt idx="11525">
                  <c:v>3.1715388858245999E-2</c:v>
                </c:pt>
                <c:pt idx="11526">
                  <c:v>-0.113103953147877</c:v>
                </c:pt>
                <c:pt idx="11527">
                  <c:v>-4.7366780928638302E-2</c:v>
                </c:pt>
                <c:pt idx="11528">
                  <c:v>0.14404801600533501</c:v>
                </c:pt>
                <c:pt idx="11529">
                  <c:v>-5.7121661721068202E-2</c:v>
                </c:pt>
                <c:pt idx="11530">
                  <c:v>8.0555555555555505E-2</c:v>
                </c:pt>
                <c:pt idx="11531">
                  <c:v>-0.16351351351351401</c:v>
                </c:pt>
                <c:pt idx="11532">
                  <c:v>-2.31718898385565E-2</c:v>
                </c:pt>
                <c:pt idx="11533">
                  <c:v>-3.9969488939740602E-2</c:v>
                </c:pt>
                <c:pt idx="11534">
                  <c:v>3.8610038610038902E-3</c:v>
                </c:pt>
                <c:pt idx="11535">
                  <c:v>-5.0081654872074097E-2</c:v>
                </c:pt>
                <c:pt idx="11536">
                  <c:v>-0.101694915254237</c:v>
                </c:pt>
                <c:pt idx="11537">
                  <c:v>5.8127018299246602E-2</c:v>
                </c:pt>
                <c:pt idx="11538">
                  <c:v>-5.8823529411764698E-2</c:v>
                </c:pt>
                <c:pt idx="11539">
                  <c:v>-0.10898282694848101</c:v>
                </c:pt>
                <c:pt idx="11540">
                  <c:v>-9.4091903719912606E-2</c:v>
                </c:pt>
                <c:pt idx="11541">
                  <c:v>-3.4254143646408899E-2</c:v>
                </c:pt>
                <c:pt idx="11542">
                  <c:v>-5.5578771416631798E-2</c:v>
                </c:pt>
                <c:pt idx="11543">
                  <c:v>0.182594550630337</c:v>
                </c:pt>
                <c:pt idx="11544">
                  <c:v>5.4726368159203898E-2</c:v>
                </c:pt>
                <c:pt idx="11545">
                  <c:v>5.3714859437750798E-2</c:v>
                </c:pt>
                <c:pt idx="11546">
                  <c:v>0.114401076716016</c:v>
                </c:pt>
                <c:pt idx="11547">
                  <c:v>0.13934426229508201</c:v>
                </c:pt>
                <c:pt idx="11548">
                  <c:v>8.3983478659935801E-2</c:v>
                </c:pt>
                <c:pt idx="11549">
                  <c:v>-0.17699115044247801</c:v>
                </c:pt>
                <c:pt idx="11550">
                  <c:v>-7.70089285714287E-2</c:v>
                </c:pt>
                <c:pt idx="11551">
                  <c:v>5.7515337423312898E-2</c:v>
                </c:pt>
                <c:pt idx="11552">
                  <c:v>6.5057283142389496E-2</c:v>
                </c:pt>
                <c:pt idx="11553">
                  <c:v>0.27450980392156898</c:v>
                </c:pt>
                <c:pt idx="11554">
                  <c:v>-3.2786885245901697E-2</c:v>
                </c:pt>
                <c:pt idx="11555">
                  <c:v>-0.127229488703924</c:v>
                </c:pt>
                <c:pt idx="11556">
                  <c:v>2.7427724240177899E-2</c:v>
                </c:pt>
                <c:pt idx="11557">
                  <c:v>-8.9211618257261496E-2</c:v>
                </c:pt>
                <c:pt idx="11558">
                  <c:v>-8.9399744572158692E-3</c:v>
                </c:pt>
                <c:pt idx="11559">
                  <c:v>4.2184557438794797E-2</c:v>
                </c:pt>
                <c:pt idx="11560">
                  <c:v>2.3863636363636299E-2</c:v>
                </c:pt>
                <c:pt idx="11561">
                  <c:v>-6.0150375939849697E-2</c:v>
                </c:pt>
                <c:pt idx="11562">
                  <c:v>0.104651162790698</c:v>
                </c:pt>
                <c:pt idx="11563">
                  <c:v>2.1739130434782601E-2</c:v>
                </c:pt>
                <c:pt idx="11564">
                  <c:v>-6.9148936170212699E-2</c:v>
                </c:pt>
                <c:pt idx="11565">
                  <c:v>2.2528735632183799E-2</c:v>
                </c:pt>
                <c:pt idx="11566">
                  <c:v>7.7704722056185904E-3</c:v>
                </c:pt>
                <c:pt idx="11567">
                  <c:v>0.14772727272727301</c:v>
                </c:pt>
                <c:pt idx="11568">
                  <c:v>-6.1933534743202401E-2</c:v>
                </c:pt>
                <c:pt idx="11569">
                  <c:v>-7.3767258382643003E-2</c:v>
                </c:pt>
                <c:pt idx="11570">
                  <c:v>3.4340659340658598E-3</c:v>
                </c:pt>
                <c:pt idx="11571">
                  <c:v>-6.85647879140035E-2</c:v>
                </c:pt>
                <c:pt idx="11572">
                  <c:v>1.25607779578606E-2</c:v>
                </c:pt>
                <c:pt idx="11573">
                  <c:v>3.1010719754977E-2</c:v>
                </c:pt>
                <c:pt idx="11574">
                  <c:v>5.3375196232339099E-2</c:v>
                </c:pt>
                <c:pt idx="11575">
                  <c:v>0.27011494252873602</c:v>
                </c:pt>
                <c:pt idx="11576">
                  <c:v>-2.9157667386609E-2</c:v>
                </c:pt>
                <c:pt idx="11577">
                  <c:v>-7.8140454995054301E-2</c:v>
                </c:pt>
                <c:pt idx="11578">
                  <c:v>-5.0687285223367698E-2</c:v>
                </c:pt>
                <c:pt idx="11579">
                  <c:v>0.90476190476190499</c:v>
                </c:pt>
              </c:numCache>
            </c:numRef>
          </c:val>
          <c:extLst>
            <c:ext xmlns:c16="http://schemas.microsoft.com/office/drawing/2014/chart" uri="{C3380CC4-5D6E-409C-BE32-E72D297353CC}">
              <c16:uniqueId val="{00000003-7F76-48F8-8A45-F1FC20F76FD5}"/>
            </c:ext>
          </c:extLst>
        </c:ser>
        <c:ser>
          <c:idx val="4"/>
          <c:order val="4"/>
          <c:tx>
            <c:strRef>
              <c:f>StocksCluster!$I$1</c:f>
              <c:strCache>
                <c:ptCount val="1"/>
                <c:pt idx="0">
                  <c:v>ReturnSep</c:v>
                </c:pt>
              </c:strCache>
            </c:strRef>
          </c:tx>
          <c:spPr>
            <a:solidFill>
              <a:schemeClr val="accent5"/>
            </a:solidFill>
            <a:ln w="19050">
              <a:noFill/>
            </a:ln>
            <a:effectLst/>
          </c:spPr>
          <c:invertIfNegative val="0"/>
          <c:cat>
            <c:numRef>
              <c:f>StocksCluster!$D$2:$D$11581</c:f>
              <c:numCache>
                <c:formatCode>General</c:formatCode>
                <c:ptCount val="11580"/>
                <c:pt idx="0">
                  <c:v>0.183098592</c:v>
                </c:pt>
                <c:pt idx="1">
                  <c:v>-8.4428043999999994E-2</c:v>
                </c:pt>
                <c:pt idx="2">
                  <c:v>-0.162352941</c:v>
                </c:pt>
                <c:pt idx="3">
                  <c:v>-2.4679171E-2</c:v>
                </c:pt>
                <c:pt idx="4">
                  <c:v>0.18933823499999999</c:v>
                </c:pt>
                <c:pt idx="5">
                  <c:v>-0.06</c:v>
                </c:pt>
                <c:pt idx="6">
                  <c:v>-1.2757605E-2</c:v>
                </c:pt>
                <c:pt idx="7">
                  <c:v>-0.156512821</c:v>
                </c:pt>
                <c:pt idx="8">
                  <c:v>0.18181818199999999</c:v>
                </c:pt>
                <c:pt idx="9">
                  <c:v>-6.7272727000000004E-2</c:v>
                </c:pt>
                <c:pt idx="10">
                  <c:v>-3.4926471000000001E-2</c:v>
                </c:pt>
                <c:pt idx="11">
                  <c:v>-0.43700379700000003</c:v>
                </c:pt>
                <c:pt idx="12">
                  <c:v>7.6630593999999996E-2</c:v>
                </c:pt>
                <c:pt idx="13">
                  <c:v>-0.19690660300000001</c:v>
                </c:pt>
                <c:pt idx="14">
                  <c:v>6.9413741000000001E-2</c:v>
                </c:pt>
                <c:pt idx="15">
                  <c:v>0.13678892200000001</c:v>
                </c:pt>
                <c:pt idx="16">
                  <c:v>8.1608040000000007E-2</c:v>
                </c:pt>
                <c:pt idx="17">
                  <c:v>9.9423630999999998E-2</c:v>
                </c:pt>
                <c:pt idx="18">
                  <c:v>-0.30376482700000002</c:v>
                </c:pt>
                <c:pt idx="19">
                  <c:v>-0.14711111099999999</c:v>
                </c:pt>
                <c:pt idx="20">
                  <c:v>0.14625042399999999</c:v>
                </c:pt>
                <c:pt idx="21">
                  <c:v>5.1261514000000001E-2</c:v>
                </c:pt>
                <c:pt idx="22">
                  <c:v>0.393939394</c:v>
                </c:pt>
                <c:pt idx="23">
                  <c:v>-0.319948187</c:v>
                </c:pt>
                <c:pt idx="24">
                  <c:v>0</c:v>
                </c:pt>
                <c:pt idx="25">
                  <c:v>-9.9599999999999994E-2</c:v>
                </c:pt>
                <c:pt idx="26">
                  <c:v>-2.7936507999999999E-2</c:v>
                </c:pt>
                <c:pt idx="27">
                  <c:v>-2.7950310999999999E-2</c:v>
                </c:pt>
                <c:pt idx="28">
                  <c:v>-2.4370429999999998E-3</c:v>
                </c:pt>
                <c:pt idx="29">
                  <c:v>-0.172707889</c:v>
                </c:pt>
                <c:pt idx="30">
                  <c:v>-8.8571428999999993E-2</c:v>
                </c:pt>
                <c:pt idx="31">
                  <c:v>2.3573200999999998E-2</c:v>
                </c:pt>
                <c:pt idx="32">
                  <c:v>-0.42432432399999997</c:v>
                </c:pt>
                <c:pt idx="33">
                  <c:v>-0.12121212100000001</c:v>
                </c:pt>
                <c:pt idx="34">
                  <c:v>-6.8948163000000007E-2</c:v>
                </c:pt>
                <c:pt idx="35">
                  <c:v>9.9729730000000003E-2</c:v>
                </c:pt>
                <c:pt idx="36">
                  <c:v>-0.14285714299999999</c:v>
                </c:pt>
                <c:pt idx="37">
                  <c:v>-0.34562760300000001</c:v>
                </c:pt>
                <c:pt idx="38">
                  <c:v>-0.04</c:v>
                </c:pt>
                <c:pt idx="39">
                  <c:v>0.17826688199999999</c:v>
                </c:pt>
                <c:pt idx="40">
                  <c:v>-0.34382352900000002</c:v>
                </c:pt>
                <c:pt idx="41">
                  <c:v>-5.1948052000000002E-2</c:v>
                </c:pt>
                <c:pt idx="42">
                  <c:v>-0.235428571</c:v>
                </c:pt>
                <c:pt idx="43">
                  <c:v>6.5403934999999996E-2</c:v>
                </c:pt>
                <c:pt idx="44">
                  <c:v>-0.111241379</c:v>
                </c:pt>
                <c:pt idx="45">
                  <c:v>-0.48183882</c:v>
                </c:pt>
                <c:pt idx="46">
                  <c:v>-0.112727273</c:v>
                </c:pt>
                <c:pt idx="47">
                  <c:v>-8.1967212999999997E-2</c:v>
                </c:pt>
                <c:pt idx="48">
                  <c:v>-0.49255750999999998</c:v>
                </c:pt>
                <c:pt idx="49">
                  <c:v>0.149107981</c:v>
                </c:pt>
                <c:pt idx="50">
                  <c:v>-0.24072727299999999</c:v>
                </c:pt>
                <c:pt idx="51">
                  <c:v>5.6842104999999997E-2</c:v>
                </c:pt>
                <c:pt idx="52">
                  <c:v>-0.38089758299999998</c:v>
                </c:pt>
                <c:pt idx="53">
                  <c:v>-6.2091502999999999E-2</c:v>
                </c:pt>
                <c:pt idx="54">
                  <c:v>1.6710642000000001E-2</c:v>
                </c:pt>
                <c:pt idx="55">
                  <c:v>-0.20218181800000001</c:v>
                </c:pt>
                <c:pt idx="56">
                  <c:v>-0.13694915299999999</c:v>
                </c:pt>
                <c:pt idx="57">
                  <c:v>-2.6666667000000002E-2</c:v>
                </c:pt>
                <c:pt idx="58">
                  <c:v>-0.46428571400000002</c:v>
                </c:pt>
                <c:pt idx="59">
                  <c:v>-0.229885057</c:v>
                </c:pt>
                <c:pt idx="60">
                  <c:v>-4.9149338000000001E-2</c:v>
                </c:pt>
                <c:pt idx="61">
                  <c:v>-0.15663202900000001</c:v>
                </c:pt>
                <c:pt idx="62">
                  <c:v>0.13911595500000001</c:v>
                </c:pt>
                <c:pt idx="63">
                  <c:v>-0.10226087</c:v>
                </c:pt>
                <c:pt idx="64">
                  <c:v>5.8073654000000002E-2</c:v>
                </c:pt>
                <c:pt idx="65">
                  <c:v>9.1863517000000006E-2</c:v>
                </c:pt>
                <c:pt idx="66">
                  <c:v>-8.6757991000000007E-2</c:v>
                </c:pt>
                <c:pt idx="67">
                  <c:v>5.5813950000000003E-3</c:v>
                </c:pt>
                <c:pt idx="68">
                  <c:v>-0.27184466000000002</c:v>
                </c:pt>
                <c:pt idx="69">
                  <c:v>-0.215384615</c:v>
                </c:pt>
                <c:pt idx="70">
                  <c:v>0</c:v>
                </c:pt>
                <c:pt idx="71">
                  <c:v>-0.120987654</c:v>
                </c:pt>
                <c:pt idx="72">
                  <c:v>2.4373012999999999E-2</c:v>
                </c:pt>
                <c:pt idx="73">
                  <c:v>-0.18181818199999999</c:v>
                </c:pt>
                <c:pt idx="74">
                  <c:v>-0.265445545</c:v>
                </c:pt>
                <c:pt idx="75">
                  <c:v>7.7562327E-2</c:v>
                </c:pt>
                <c:pt idx="76">
                  <c:v>0</c:v>
                </c:pt>
                <c:pt idx="77">
                  <c:v>2.4313725000000001E-2</c:v>
                </c:pt>
                <c:pt idx="78">
                  <c:v>-0.82650273200000002</c:v>
                </c:pt>
                <c:pt idx="79">
                  <c:v>-0.13989927299999999</c:v>
                </c:pt>
                <c:pt idx="80">
                  <c:v>-9.5712097999999995E-2</c:v>
                </c:pt>
                <c:pt idx="81">
                  <c:v>0.19603916299999999</c:v>
                </c:pt>
                <c:pt idx="82">
                  <c:v>0.111026284</c:v>
                </c:pt>
                <c:pt idx="83">
                  <c:v>2.0408163E-2</c:v>
                </c:pt>
                <c:pt idx="84">
                  <c:v>0</c:v>
                </c:pt>
                <c:pt idx="85">
                  <c:v>-0.135317997</c:v>
                </c:pt>
                <c:pt idx="86">
                  <c:v>0.31434830200000002</c:v>
                </c:pt>
                <c:pt idx="87">
                  <c:v>0</c:v>
                </c:pt>
                <c:pt idx="88">
                  <c:v>-0.185185185</c:v>
                </c:pt>
                <c:pt idx="89">
                  <c:v>3.3596837999999997E-2</c:v>
                </c:pt>
                <c:pt idx="90">
                  <c:v>-0.302423838</c:v>
                </c:pt>
                <c:pt idx="91">
                  <c:v>5.2155772000000003E-2</c:v>
                </c:pt>
                <c:pt idx="92">
                  <c:v>0.2</c:v>
                </c:pt>
                <c:pt idx="93">
                  <c:v>-0.63262307100000004</c:v>
                </c:pt>
                <c:pt idx="94">
                  <c:v>-0.179487179</c:v>
                </c:pt>
                <c:pt idx="95">
                  <c:v>-4.0855287999999997E-2</c:v>
                </c:pt>
                <c:pt idx="96">
                  <c:v>2.2332505999999998E-2</c:v>
                </c:pt>
                <c:pt idx="97">
                  <c:v>-6.1389338000000002E-2</c:v>
                </c:pt>
                <c:pt idx="98">
                  <c:v>-1.1560694E-2</c:v>
                </c:pt>
                <c:pt idx="99">
                  <c:v>-0.19791666699999999</c:v>
                </c:pt>
                <c:pt idx="100">
                  <c:v>-0.19554455400000001</c:v>
                </c:pt>
                <c:pt idx="101">
                  <c:v>7.1999999999999995E-2</c:v>
                </c:pt>
                <c:pt idx="102">
                  <c:v>-9.0909090999999997E-2</c:v>
                </c:pt>
                <c:pt idx="103">
                  <c:v>-0.48601973700000001</c:v>
                </c:pt>
                <c:pt idx="104">
                  <c:v>-5.4481546999999998E-2</c:v>
                </c:pt>
                <c:pt idx="105">
                  <c:v>0</c:v>
                </c:pt>
                <c:pt idx="106">
                  <c:v>-0.27219564099999999</c:v>
                </c:pt>
                <c:pt idx="107">
                  <c:v>-0.238648948</c:v>
                </c:pt>
                <c:pt idx="108">
                  <c:v>-6.2950505000000004E-2</c:v>
                </c:pt>
                <c:pt idx="109">
                  <c:v>-0.33003300299999999</c:v>
                </c:pt>
                <c:pt idx="110">
                  <c:v>4.6213591999999998E-2</c:v>
                </c:pt>
                <c:pt idx="111">
                  <c:v>-0.17264203</c:v>
                </c:pt>
                <c:pt idx="112">
                  <c:v>3.7948717999999999E-2</c:v>
                </c:pt>
                <c:pt idx="113">
                  <c:v>-6.5222929999999998E-2</c:v>
                </c:pt>
                <c:pt idx="114">
                  <c:v>0.12732600699999999</c:v>
                </c:pt>
                <c:pt idx="115">
                  <c:v>0.36988847600000002</c:v>
                </c:pt>
                <c:pt idx="116">
                  <c:v>0</c:v>
                </c:pt>
                <c:pt idx="117">
                  <c:v>2.7777777999999999E-2</c:v>
                </c:pt>
                <c:pt idx="118">
                  <c:v>0.115384615</c:v>
                </c:pt>
                <c:pt idx="119">
                  <c:v>3.2258065000000002E-2</c:v>
                </c:pt>
                <c:pt idx="120">
                  <c:v>0.1792</c:v>
                </c:pt>
                <c:pt idx="121">
                  <c:v>-0.28727556599999998</c:v>
                </c:pt>
                <c:pt idx="122">
                  <c:v>-0.12723658099999999</c:v>
                </c:pt>
                <c:pt idx="123">
                  <c:v>9.6491227999999998E-2</c:v>
                </c:pt>
                <c:pt idx="124">
                  <c:v>-0.1</c:v>
                </c:pt>
                <c:pt idx="125">
                  <c:v>-0.35600724500000003</c:v>
                </c:pt>
                <c:pt idx="126">
                  <c:v>-0.52480000000000004</c:v>
                </c:pt>
                <c:pt idx="127">
                  <c:v>4.0816326999999999E-2</c:v>
                </c:pt>
                <c:pt idx="128">
                  <c:v>0</c:v>
                </c:pt>
                <c:pt idx="129">
                  <c:v>-6.25E-2</c:v>
                </c:pt>
                <c:pt idx="130">
                  <c:v>-3.8461538000000003E-2</c:v>
                </c:pt>
                <c:pt idx="131">
                  <c:v>-0.04</c:v>
                </c:pt>
                <c:pt idx="132">
                  <c:v>-5.9095477E-2</c:v>
                </c:pt>
                <c:pt idx="133">
                  <c:v>-2.9356060999999999E-2</c:v>
                </c:pt>
                <c:pt idx="134">
                  <c:v>-0.40633333300000002</c:v>
                </c:pt>
                <c:pt idx="135">
                  <c:v>2.7662519999999999E-3</c:v>
                </c:pt>
                <c:pt idx="136">
                  <c:v>-2.9230769E-2</c:v>
                </c:pt>
                <c:pt idx="137">
                  <c:v>-1.7543860000000001E-2</c:v>
                </c:pt>
                <c:pt idx="138">
                  <c:v>0.19538334700000001</c:v>
                </c:pt>
                <c:pt idx="139">
                  <c:v>4.9839227999999999E-2</c:v>
                </c:pt>
                <c:pt idx="140">
                  <c:v>-5.2631578999999998E-2</c:v>
                </c:pt>
                <c:pt idx="141">
                  <c:v>-3.4705882E-2</c:v>
                </c:pt>
                <c:pt idx="142">
                  <c:v>-0.119241192</c:v>
                </c:pt>
                <c:pt idx="143">
                  <c:v>-5.8823528999999999E-2</c:v>
                </c:pt>
                <c:pt idx="144">
                  <c:v>-4.0511726999999997E-2</c:v>
                </c:pt>
                <c:pt idx="145">
                  <c:v>-0.26103216200000001</c:v>
                </c:pt>
                <c:pt idx="146">
                  <c:v>-0.105777778</c:v>
                </c:pt>
                <c:pt idx="147">
                  <c:v>-0.27058823500000001</c:v>
                </c:pt>
                <c:pt idx="148">
                  <c:v>-0.263333333</c:v>
                </c:pt>
                <c:pt idx="149">
                  <c:v>1.3143482999999999E-2</c:v>
                </c:pt>
                <c:pt idx="150">
                  <c:v>-1.0582009999999999E-3</c:v>
                </c:pt>
                <c:pt idx="151">
                  <c:v>0.45837398400000001</c:v>
                </c:pt>
                <c:pt idx="152">
                  <c:v>-0.25877192999999998</c:v>
                </c:pt>
                <c:pt idx="153">
                  <c:v>-0.125418683</c:v>
                </c:pt>
                <c:pt idx="154">
                  <c:v>1.7333332999999999E-2</c:v>
                </c:pt>
                <c:pt idx="155">
                  <c:v>1.1846002E-2</c:v>
                </c:pt>
                <c:pt idx="156">
                  <c:v>-0.16958042000000001</c:v>
                </c:pt>
                <c:pt idx="157">
                  <c:v>0</c:v>
                </c:pt>
                <c:pt idx="158">
                  <c:v>2.9380902E-2</c:v>
                </c:pt>
                <c:pt idx="159">
                  <c:v>-4.0312094E-2</c:v>
                </c:pt>
                <c:pt idx="160">
                  <c:v>-4.3858146000000001E-2</c:v>
                </c:pt>
                <c:pt idx="161">
                  <c:v>0.133553174</c:v>
                </c:pt>
                <c:pt idx="162">
                  <c:v>-3.4926471000000001E-2</c:v>
                </c:pt>
                <c:pt idx="163">
                  <c:v>-0.18371212100000001</c:v>
                </c:pt>
                <c:pt idx="164">
                  <c:v>0</c:v>
                </c:pt>
                <c:pt idx="165">
                  <c:v>-1.0633156E-2</c:v>
                </c:pt>
                <c:pt idx="166">
                  <c:v>7.0224719000000005E-2</c:v>
                </c:pt>
                <c:pt idx="167">
                  <c:v>-0.21845924799999999</c:v>
                </c:pt>
                <c:pt idx="168">
                  <c:v>8.5714286000000001E-2</c:v>
                </c:pt>
                <c:pt idx="169">
                  <c:v>0.208459215</c:v>
                </c:pt>
                <c:pt idx="170">
                  <c:v>5.8201058E-2</c:v>
                </c:pt>
                <c:pt idx="171">
                  <c:v>-8.6481112999999998E-2</c:v>
                </c:pt>
                <c:pt idx="172">
                  <c:v>6.3291138999999996E-2</c:v>
                </c:pt>
                <c:pt idx="173">
                  <c:v>0.14048780499999999</c:v>
                </c:pt>
                <c:pt idx="174">
                  <c:v>1.1111111E-2</c:v>
                </c:pt>
                <c:pt idx="175">
                  <c:v>-1.0666666999999999E-2</c:v>
                </c:pt>
                <c:pt idx="176">
                  <c:v>3.5714285999999998E-2</c:v>
                </c:pt>
                <c:pt idx="177">
                  <c:v>0.24578651700000001</c:v>
                </c:pt>
                <c:pt idx="178">
                  <c:v>0.38384845499999998</c:v>
                </c:pt>
                <c:pt idx="179">
                  <c:v>1.2131148E-2</c:v>
                </c:pt>
                <c:pt idx="180">
                  <c:v>-0.27820224700000001</c:v>
                </c:pt>
                <c:pt idx="181">
                  <c:v>-0.12</c:v>
                </c:pt>
                <c:pt idx="182">
                  <c:v>3.3834586E-2</c:v>
                </c:pt>
                <c:pt idx="183">
                  <c:v>-4.2857143E-2</c:v>
                </c:pt>
                <c:pt idx="184">
                  <c:v>1.2345679E-2</c:v>
                </c:pt>
                <c:pt idx="185">
                  <c:v>-9.3395965999999997E-2</c:v>
                </c:pt>
                <c:pt idx="186">
                  <c:v>-0.17232890200000001</c:v>
                </c:pt>
                <c:pt idx="187">
                  <c:v>4.8000000000000001E-2</c:v>
                </c:pt>
                <c:pt idx="188">
                  <c:v>6.8682872000000006E-2</c:v>
                </c:pt>
                <c:pt idx="189">
                  <c:v>-0.05</c:v>
                </c:pt>
                <c:pt idx="190">
                  <c:v>-0.56674645599999995</c:v>
                </c:pt>
                <c:pt idx="191">
                  <c:v>0.14628821</c:v>
                </c:pt>
                <c:pt idx="192">
                  <c:v>4.3997016999999999E-2</c:v>
                </c:pt>
                <c:pt idx="193">
                  <c:v>0.55172413799999998</c:v>
                </c:pt>
                <c:pt idx="194">
                  <c:v>-0.18114328099999999</c:v>
                </c:pt>
                <c:pt idx="195">
                  <c:v>0.17866004999999999</c:v>
                </c:pt>
                <c:pt idx="196">
                  <c:v>0</c:v>
                </c:pt>
                <c:pt idx="197">
                  <c:v>0.22</c:v>
                </c:pt>
                <c:pt idx="198">
                  <c:v>3.9445629000000003E-2</c:v>
                </c:pt>
                <c:pt idx="199">
                  <c:v>-0.16142857099999999</c:v>
                </c:pt>
                <c:pt idx="200">
                  <c:v>-0.14772727299999999</c:v>
                </c:pt>
                <c:pt idx="201">
                  <c:v>8.4444443999999994E-2</c:v>
                </c:pt>
                <c:pt idx="202">
                  <c:v>-2.1507226000000001E-2</c:v>
                </c:pt>
                <c:pt idx="203">
                  <c:v>0.133447391</c:v>
                </c:pt>
                <c:pt idx="204">
                  <c:v>-6.6187595000000002E-2</c:v>
                </c:pt>
                <c:pt idx="205">
                  <c:v>-0.31402438999999999</c:v>
                </c:pt>
                <c:pt idx="206">
                  <c:v>0.189446367</c:v>
                </c:pt>
                <c:pt idx="207">
                  <c:v>-8.1411130000000002E-3</c:v>
                </c:pt>
                <c:pt idx="208">
                  <c:v>1.7647059E-2</c:v>
                </c:pt>
                <c:pt idx="209">
                  <c:v>-0.132930514</c:v>
                </c:pt>
                <c:pt idx="210">
                  <c:v>-0.32896461300000002</c:v>
                </c:pt>
                <c:pt idx="211">
                  <c:v>0.31578947400000001</c:v>
                </c:pt>
                <c:pt idx="212">
                  <c:v>-5.5555555999999999E-2</c:v>
                </c:pt>
                <c:pt idx="213">
                  <c:v>-0.113351878</c:v>
                </c:pt>
                <c:pt idx="214">
                  <c:v>-9.3676809999999992E-3</c:v>
                </c:pt>
                <c:pt idx="215">
                  <c:v>1.6444664000000001E-2</c:v>
                </c:pt>
                <c:pt idx="216">
                  <c:v>7.5793969000000003E-2</c:v>
                </c:pt>
                <c:pt idx="217">
                  <c:v>6.8571429999999996E-3</c:v>
                </c:pt>
                <c:pt idx="218">
                  <c:v>-7.4626866E-2</c:v>
                </c:pt>
                <c:pt idx="219">
                  <c:v>0</c:v>
                </c:pt>
                <c:pt idx="220">
                  <c:v>-0.12790697700000001</c:v>
                </c:pt>
                <c:pt idx="221">
                  <c:v>4.9475261999999999E-2</c:v>
                </c:pt>
                <c:pt idx="222">
                  <c:v>-2.7916251E-2</c:v>
                </c:pt>
                <c:pt idx="223">
                  <c:v>-5.8740602000000003E-2</c:v>
                </c:pt>
                <c:pt idx="224">
                  <c:v>-0.38153846200000002</c:v>
                </c:pt>
                <c:pt idx="225">
                  <c:v>-6.5597670000000002E-3</c:v>
                </c:pt>
                <c:pt idx="226">
                  <c:v>-0.10420264799999999</c:v>
                </c:pt>
                <c:pt idx="227">
                  <c:v>0</c:v>
                </c:pt>
                <c:pt idx="228">
                  <c:v>5.5353535000000002E-2</c:v>
                </c:pt>
                <c:pt idx="229">
                  <c:v>-1.4136905E-2</c:v>
                </c:pt>
                <c:pt idx="230">
                  <c:v>0.33374689800000001</c:v>
                </c:pt>
                <c:pt idx="231">
                  <c:v>0.115807759</c:v>
                </c:pt>
                <c:pt idx="232">
                  <c:v>-9.3809524000000005E-2</c:v>
                </c:pt>
                <c:pt idx="233">
                  <c:v>-3.0970929000000001E-2</c:v>
                </c:pt>
                <c:pt idx="234">
                  <c:v>2.5833333E-2</c:v>
                </c:pt>
                <c:pt idx="235">
                  <c:v>0.17414141399999999</c:v>
                </c:pt>
                <c:pt idx="236">
                  <c:v>-0.29331660999999998</c:v>
                </c:pt>
                <c:pt idx="237">
                  <c:v>4.9708738000000002E-2</c:v>
                </c:pt>
                <c:pt idx="238">
                  <c:v>-0.11021505400000001</c:v>
                </c:pt>
                <c:pt idx="239">
                  <c:v>-2.8169013999999999E-2</c:v>
                </c:pt>
                <c:pt idx="240">
                  <c:v>-0.33</c:v>
                </c:pt>
                <c:pt idx="241">
                  <c:v>-0.41253508</c:v>
                </c:pt>
                <c:pt idx="242">
                  <c:v>-0.11021505400000001</c:v>
                </c:pt>
                <c:pt idx="243">
                  <c:v>6.8947367999999995E-2</c:v>
                </c:pt>
                <c:pt idx="244">
                  <c:v>-0.15592515600000001</c:v>
                </c:pt>
                <c:pt idx="245">
                  <c:v>-0.14000000000000001</c:v>
                </c:pt>
                <c:pt idx="246">
                  <c:v>0.25366189900000002</c:v>
                </c:pt>
                <c:pt idx="247">
                  <c:v>0.14617169399999999</c:v>
                </c:pt>
                <c:pt idx="248">
                  <c:v>-9.6385542000000005E-2</c:v>
                </c:pt>
                <c:pt idx="249">
                  <c:v>0</c:v>
                </c:pt>
                <c:pt idx="250">
                  <c:v>8.3787181000000002E-2</c:v>
                </c:pt>
                <c:pt idx="251">
                  <c:v>-0.112255965</c:v>
                </c:pt>
                <c:pt idx="252">
                  <c:v>7.4455445999999995E-2</c:v>
                </c:pt>
                <c:pt idx="253">
                  <c:v>-0.165333333</c:v>
                </c:pt>
                <c:pt idx="254">
                  <c:v>-2.7409372000000001E-2</c:v>
                </c:pt>
                <c:pt idx="255">
                  <c:v>-9.8087679999999997E-2</c:v>
                </c:pt>
                <c:pt idx="256">
                  <c:v>-0.36476821199999998</c:v>
                </c:pt>
                <c:pt idx="257">
                  <c:v>-6.4692760000000002E-2</c:v>
                </c:pt>
                <c:pt idx="258">
                  <c:v>-0.32800000000000001</c:v>
                </c:pt>
                <c:pt idx="259">
                  <c:v>-0.11820331000000001</c:v>
                </c:pt>
                <c:pt idx="260">
                  <c:v>5.6603774000000003E-2</c:v>
                </c:pt>
                <c:pt idx="261">
                  <c:v>3.2308494E-2</c:v>
                </c:pt>
                <c:pt idx="262">
                  <c:v>-7.2222220000000004E-3</c:v>
                </c:pt>
                <c:pt idx="263">
                  <c:v>-6.5309986E-2</c:v>
                </c:pt>
                <c:pt idx="264">
                  <c:v>-0.22171945700000001</c:v>
                </c:pt>
                <c:pt idx="265">
                  <c:v>-0.22727272700000001</c:v>
                </c:pt>
                <c:pt idx="266">
                  <c:v>-0.24897691899999999</c:v>
                </c:pt>
                <c:pt idx="267">
                  <c:v>-6.4217033000000007E-2</c:v>
                </c:pt>
                <c:pt idx="268">
                  <c:v>-0.10534798500000001</c:v>
                </c:pt>
                <c:pt idx="269">
                  <c:v>-5.5009822999999999E-2</c:v>
                </c:pt>
                <c:pt idx="270">
                  <c:v>0.121001391</c:v>
                </c:pt>
                <c:pt idx="271">
                  <c:v>1.3513514000000001E-2</c:v>
                </c:pt>
                <c:pt idx="272">
                  <c:v>-4.3715847000000002E-2</c:v>
                </c:pt>
                <c:pt idx="273">
                  <c:v>-0.16939546599999999</c:v>
                </c:pt>
                <c:pt idx="274">
                  <c:v>0.15163934400000001</c:v>
                </c:pt>
                <c:pt idx="275">
                  <c:v>4.1666666999999998E-2</c:v>
                </c:pt>
                <c:pt idx="276">
                  <c:v>-2.0376175999999999E-2</c:v>
                </c:pt>
                <c:pt idx="277">
                  <c:v>-7.8125E-2</c:v>
                </c:pt>
                <c:pt idx="278">
                  <c:v>0.45623188399999998</c:v>
                </c:pt>
                <c:pt idx="279">
                  <c:v>6.2448980000000001E-2</c:v>
                </c:pt>
                <c:pt idx="280">
                  <c:v>-8.3832334999999994E-2</c:v>
                </c:pt>
                <c:pt idx="281">
                  <c:v>8.6933333000000002E-2</c:v>
                </c:pt>
                <c:pt idx="282">
                  <c:v>-0.194639175</c:v>
                </c:pt>
                <c:pt idx="283">
                  <c:v>-7.0707070999999996E-2</c:v>
                </c:pt>
                <c:pt idx="284">
                  <c:v>-0.13218390799999999</c:v>
                </c:pt>
                <c:pt idx="285">
                  <c:v>-0.1</c:v>
                </c:pt>
                <c:pt idx="286">
                  <c:v>9.5419847000000002E-2</c:v>
                </c:pt>
                <c:pt idx="287">
                  <c:v>-0.16863905300000001</c:v>
                </c:pt>
                <c:pt idx="288">
                  <c:v>4.9759230000000002E-2</c:v>
                </c:pt>
                <c:pt idx="289">
                  <c:v>9.0050378E-2</c:v>
                </c:pt>
                <c:pt idx="290">
                  <c:v>-7.4441689999999996E-3</c:v>
                </c:pt>
                <c:pt idx="291">
                  <c:v>-6.7348836999999995E-2</c:v>
                </c:pt>
                <c:pt idx="292">
                  <c:v>-5.2631578999999998E-2</c:v>
                </c:pt>
                <c:pt idx="293">
                  <c:v>0</c:v>
                </c:pt>
                <c:pt idx="294">
                  <c:v>-0.112860892</c:v>
                </c:pt>
                <c:pt idx="295">
                  <c:v>1.7857142999999999E-2</c:v>
                </c:pt>
                <c:pt idx="296">
                  <c:v>0.24804992200000001</c:v>
                </c:pt>
                <c:pt idx="297">
                  <c:v>-0.41189189199999998</c:v>
                </c:pt>
                <c:pt idx="298">
                  <c:v>-2.7673896999999999E-2</c:v>
                </c:pt>
                <c:pt idx="299">
                  <c:v>-0.117894737</c:v>
                </c:pt>
                <c:pt idx="300">
                  <c:v>-6.5261553999999999E-2</c:v>
                </c:pt>
                <c:pt idx="301">
                  <c:v>-0.16810344799999999</c:v>
                </c:pt>
                <c:pt idx="302">
                  <c:v>-2.0666667E-2</c:v>
                </c:pt>
                <c:pt idx="303">
                  <c:v>9.7251185000000004E-2</c:v>
                </c:pt>
                <c:pt idx="304">
                  <c:v>-5.2631578999999998E-2</c:v>
                </c:pt>
                <c:pt idx="305">
                  <c:v>0.10443230100000001</c:v>
                </c:pt>
                <c:pt idx="306">
                  <c:v>0.02</c:v>
                </c:pt>
                <c:pt idx="307">
                  <c:v>-7.5100581E-2</c:v>
                </c:pt>
                <c:pt idx="308">
                  <c:v>6.6666666999999999E-2</c:v>
                </c:pt>
                <c:pt idx="309">
                  <c:v>-0.312242091</c:v>
                </c:pt>
                <c:pt idx="310">
                  <c:v>7.7575757999999995E-2</c:v>
                </c:pt>
                <c:pt idx="311">
                  <c:v>-5.0200803000000002E-2</c:v>
                </c:pt>
                <c:pt idx="312">
                  <c:v>-0.16348088499999999</c:v>
                </c:pt>
                <c:pt idx="313">
                  <c:v>0.25587301600000001</c:v>
                </c:pt>
                <c:pt idx="314">
                  <c:v>2.1327013999999998E-2</c:v>
                </c:pt>
                <c:pt idx="315">
                  <c:v>-3.7999999999999999E-2</c:v>
                </c:pt>
                <c:pt idx="316">
                  <c:v>-2.7027026999999999E-2</c:v>
                </c:pt>
                <c:pt idx="317">
                  <c:v>-0.111315804</c:v>
                </c:pt>
                <c:pt idx="318">
                  <c:v>1.1846002E-2</c:v>
                </c:pt>
                <c:pt idx="319">
                  <c:v>-0.58027282300000005</c:v>
                </c:pt>
                <c:pt idx="320">
                  <c:v>0.73239436599999996</c:v>
                </c:pt>
                <c:pt idx="321">
                  <c:v>-0.13227513199999999</c:v>
                </c:pt>
                <c:pt idx="322">
                  <c:v>-4.1533545999999998E-2</c:v>
                </c:pt>
                <c:pt idx="323">
                  <c:v>-0.22854387700000001</c:v>
                </c:pt>
                <c:pt idx="324">
                  <c:v>-0.119122257</c:v>
                </c:pt>
                <c:pt idx="325">
                  <c:v>-0.11440678</c:v>
                </c:pt>
                <c:pt idx="326">
                  <c:v>-0.25</c:v>
                </c:pt>
                <c:pt idx="327">
                  <c:v>-0.62911923300000006</c:v>
                </c:pt>
                <c:pt idx="328">
                  <c:v>-0.117530864</c:v>
                </c:pt>
                <c:pt idx="329">
                  <c:v>-4.6945987000000002E-2</c:v>
                </c:pt>
                <c:pt idx="330">
                  <c:v>-0.51583643099999998</c:v>
                </c:pt>
                <c:pt idx="331">
                  <c:v>-5.3356281999999998E-2</c:v>
                </c:pt>
                <c:pt idx="332">
                  <c:v>-5.4407914000000002E-2</c:v>
                </c:pt>
                <c:pt idx="333">
                  <c:v>-0.25701943799999999</c:v>
                </c:pt>
                <c:pt idx="334">
                  <c:v>-9.6774193999999994E-2</c:v>
                </c:pt>
                <c:pt idx="335">
                  <c:v>-7.8222221999999994E-2</c:v>
                </c:pt>
                <c:pt idx="336">
                  <c:v>-0.125</c:v>
                </c:pt>
                <c:pt idx="337">
                  <c:v>-2.9442418000000001E-2</c:v>
                </c:pt>
                <c:pt idx="338">
                  <c:v>0</c:v>
                </c:pt>
                <c:pt idx="339">
                  <c:v>-4.4444444E-2</c:v>
                </c:pt>
                <c:pt idx="340">
                  <c:v>-8.4615385000000001E-2</c:v>
                </c:pt>
                <c:pt idx="341">
                  <c:v>-0.159722222</c:v>
                </c:pt>
                <c:pt idx="342">
                  <c:v>1.1029412000000001E-2</c:v>
                </c:pt>
                <c:pt idx="343">
                  <c:v>-2.4691358E-2</c:v>
                </c:pt>
                <c:pt idx="344">
                  <c:v>-2.5307797999999999E-2</c:v>
                </c:pt>
                <c:pt idx="345">
                  <c:v>9.6695652000000007E-2</c:v>
                </c:pt>
                <c:pt idx="346">
                  <c:v>8.4925690000000002E-3</c:v>
                </c:pt>
                <c:pt idx="347">
                  <c:v>-0.13855421700000001</c:v>
                </c:pt>
                <c:pt idx="348">
                  <c:v>0.21899059000000001</c:v>
                </c:pt>
                <c:pt idx="349">
                  <c:v>0.130198915</c:v>
                </c:pt>
                <c:pt idx="350">
                  <c:v>-0.188311688</c:v>
                </c:pt>
                <c:pt idx="351">
                  <c:v>0.113472222</c:v>
                </c:pt>
                <c:pt idx="352">
                  <c:v>0.17499999999999999</c:v>
                </c:pt>
                <c:pt idx="353">
                  <c:v>6.7149275999999994E-2</c:v>
                </c:pt>
                <c:pt idx="354">
                  <c:v>-0.30741733700000001</c:v>
                </c:pt>
                <c:pt idx="355">
                  <c:v>-0.288641975</c:v>
                </c:pt>
                <c:pt idx="356">
                  <c:v>-0.47368421100000002</c:v>
                </c:pt>
                <c:pt idx="357">
                  <c:v>0.101190476</c:v>
                </c:pt>
                <c:pt idx="358">
                  <c:v>-0.17847768999999999</c:v>
                </c:pt>
                <c:pt idx="359">
                  <c:v>0.223874346</c:v>
                </c:pt>
                <c:pt idx="360">
                  <c:v>0.16846153799999999</c:v>
                </c:pt>
                <c:pt idx="361">
                  <c:v>-1.2E-2</c:v>
                </c:pt>
                <c:pt idx="362">
                  <c:v>0</c:v>
                </c:pt>
                <c:pt idx="363">
                  <c:v>3.4807150000000002E-2</c:v>
                </c:pt>
                <c:pt idx="364">
                  <c:v>-1.2987013E-2</c:v>
                </c:pt>
                <c:pt idx="365">
                  <c:v>-7.8596491000000004E-2</c:v>
                </c:pt>
                <c:pt idx="366">
                  <c:v>-0.46381578899999998</c:v>
                </c:pt>
                <c:pt idx="367">
                  <c:v>-0.27079934700000002</c:v>
                </c:pt>
                <c:pt idx="368">
                  <c:v>0.129742305</c:v>
                </c:pt>
                <c:pt idx="369">
                  <c:v>-0.08</c:v>
                </c:pt>
                <c:pt idx="370">
                  <c:v>-1.4639640000000001E-2</c:v>
                </c:pt>
                <c:pt idx="371">
                  <c:v>-0.23477672499999999</c:v>
                </c:pt>
                <c:pt idx="372">
                  <c:v>-9.4594595000000004E-2</c:v>
                </c:pt>
                <c:pt idx="373">
                  <c:v>8.0686826000000003E-2</c:v>
                </c:pt>
                <c:pt idx="374">
                  <c:v>-1.0555556000000001E-2</c:v>
                </c:pt>
                <c:pt idx="375">
                  <c:v>5.4545455E-2</c:v>
                </c:pt>
                <c:pt idx="376">
                  <c:v>-2.6428571000000001E-2</c:v>
                </c:pt>
                <c:pt idx="377">
                  <c:v>-2.7382256000000001E-2</c:v>
                </c:pt>
                <c:pt idx="378">
                  <c:v>-2.8985510000000001E-3</c:v>
                </c:pt>
                <c:pt idx="379">
                  <c:v>4.4617563999999998E-2</c:v>
                </c:pt>
                <c:pt idx="380">
                  <c:v>5.8823528999999999E-2</c:v>
                </c:pt>
                <c:pt idx="381">
                  <c:v>8.6455330000000004E-3</c:v>
                </c:pt>
                <c:pt idx="382">
                  <c:v>3.8461538000000003E-2</c:v>
                </c:pt>
                <c:pt idx="383">
                  <c:v>-0.30829629600000003</c:v>
                </c:pt>
                <c:pt idx="384">
                  <c:v>4.7619047999999997E-2</c:v>
                </c:pt>
                <c:pt idx="385">
                  <c:v>0.117777778</c:v>
                </c:pt>
                <c:pt idx="386">
                  <c:v>0.113924051</c:v>
                </c:pt>
                <c:pt idx="387">
                  <c:v>8.5106382999999994E-2</c:v>
                </c:pt>
                <c:pt idx="388">
                  <c:v>0.235278301</c:v>
                </c:pt>
                <c:pt idx="389">
                  <c:v>-3.9444620000000001E-3</c:v>
                </c:pt>
                <c:pt idx="390">
                  <c:v>2.2140221000000002E-2</c:v>
                </c:pt>
                <c:pt idx="391">
                  <c:v>7.4113856000000006E-2</c:v>
                </c:pt>
                <c:pt idx="392">
                  <c:v>-0.186390533</c:v>
                </c:pt>
                <c:pt idx="393">
                  <c:v>0</c:v>
                </c:pt>
                <c:pt idx="394">
                  <c:v>-3.8912909000000002E-2</c:v>
                </c:pt>
                <c:pt idx="395">
                  <c:v>-0.22421052599999999</c:v>
                </c:pt>
                <c:pt idx="396">
                  <c:v>-3.7639008000000002E-2</c:v>
                </c:pt>
                <c:pt idx="397">
                  <c:v>8.1632652999999999E-2</c:v>
                </c:pt>
                <c:pt idx="398">
                  <c:v>5.3344623000000001E-2</c:v>
                </c:pt>
                <c:pt idx="399">
                  <c:v>-9.0555555999999995E-2</c:v>
                </c:pt>
                <c:pt idx="400">
                  <c:v>-9.0909090999999997E-2</c:v>
                </c:pt>
                <c:pt idx="401">
                  <c:v>-3.9532794000000003E-2</c:v>
                </c:pt>
                <c:pt idx="402">
                  <c:v>-5.3203883E-2</c:v>
                </c:pt>
                <c:pt idx="403">
                  <c:v>1.9487179E-2</c:v>
                </c:pt>
                <c:pt idx="404">
                  <c:v>3.0219780000000002E-2</c:v>
                </c:pt>
                <c:pt idx="405">
                  <c:v>-0.12865384599999999</c:v>
                </c:pt>
                <c:pt idx="406">
                  <c:v>-3.6363635999999998E-2</c:v>
                </c:pt>
                <c:pt idx="407">
                  <c:v>-0.11702127700000001</c:v>
                </c:pt>
                <c:pt idx="408">
                  <c:v>-5.9642150000000001E-3</c:v>
                </c:pt>
                <c:pt idx="409">
                  <c:v>-0.18109339399999999</c:v>
                </c:pt>
                <c:pt idx="410">
                  <c:v>-5.2631578999999998E-2</c:v>
                </c:pt>
                <c:pt idx="411">
                  <c:v>4.5816732999999998E-2</c:v>
                </c:pt>
                <c:pt idx="412">
                  <c:v>3.1312127000000002E-2</c:v>
                </c:pt>
                <c:pt idx="413">
                  <c:v>-5.0888530000000001E-2</c:v>
                </c:pt>
                <c:pt idx="414">
                  <c:v>1.3513514000000001E-2</c:v>
                </c:pt>
                <c:pt idx="415">
                  <c:v>0.265625</c:v>
                </c:pt>
                <c:pt idx="416">
                  <c:v>-4.3936731E-2</c:v>
                </c:pt>
                <c:pt idx="417">
                  <c:v>0</c:v>
                </c:pt>
                <c:pt idx="418">
                  <c:v>-0.46710526299999999</c:v>
                </c:pt>
                <c:pt idx="419">
                  <c:v>-0.108225108</c:v>
                </c:pt>
                <c:pt idx="420">
                  <c:v>3.1093280000000001E-2</c:v>
                </c:pt>
                <c:pt idx="421">
                  <c:v>0</c:v>
                </c:pt>
                <c:pt idx="422">
                  <c:v>-7.4906367000000001E-2</c:v>
                </c:pt>
                <c:pt idx="423">
                  <c:v>0.44715789500000003</c:v>
                </c:pt>
                <c:pt idx="424">
                  <c:v>5.0251260000000004E-3</c:v>
                </c:pt>
                <c:pt idx="425">
                  <c:v>-1.6393443000000001E-2</c:v>
                </c:pt>
                <c:pt idx="426">
                  <c:v>-0.10956521700000001</c:v>
                </c:pt>
                <c:pt idx="427">
                  <c:v>9.8591549000000001E-2</c:v>
                </c:pt>
                <c:pt idx="428">
                  <c:v>1.7857142999999999E-2</c:v>
                </c:pt>
                <c:pt idx="429">
                  <c:v>7.2983355E-2</c:v>
                </c:pt>
                <c:pt idx="430">
                  <c:v>-0.29261895799999998</c:v>
                </c:pt>
                <c:pt idx="431">
                  <c:v>-2.8656715999999999E-2</c:v>
                </c:pt>
                <c:pt idx="432">
                  <c:v>-7.0921986000000006E-2</c:v>
                </c:pt>
                <c:pt idx="433">
                  <c:v>-9.7645429000000006E-2</c:v>
                </c:pt>
                <c:pt idx="434">
                  <c:v>0</c:v>
                </c:pt>
                <c:pt idx="435">
                  <c:v>4.3448276000000001E-2</c:v>
                </c:pt>
                <c:pt idx="436">
                  <c:v>-2.8077754E-2</c:v>
                </c:pt>
                <c:pt idx="437">
                  <c:v>-0.118861789</c:v>
                </c:pt>
                <c:pt idx="438">
                  <c:v>0.26680454999999997</c:v>
                </c:pt>
                <c:pt idx="439">
                  <c:v>9.2067989999999999E-3</c:v>
                </c:pt>
                <c:pt idx="440">
                  <c:v>0</c:v>
                </c:pt>
                <c:pt idx="441">
                  <c:v>-1.9607843E-2</c:v>
                </c:pt>
                <c:pt idx="442">
                  <c:v>0.37254902000000001</c:v>
                </c:pt>
                <c:pt idx="443">
                  <c:v>-1.1857708E-2</c:v>
                </c:pt>
                <c:pt idx="444">
                  <c:v>-0.12696264199999999</c:v>
                </c:pt>
                <c:pt idx="445">
                  <c:v>-0.128919861</c:v>
                </c:pt>
                <c:pt idx="446">
                  <c:v>6.5404475000000004E-2</c:v>
                </c:pt>
                <c:pt idx="447">
                  <c:v>-7.2222220000000004E-3</c:v>
                </c:pt>
                <c:pt idx="448">
                  <c:v>-0.56351426999999998</c:v>
                </c:pt>
                <c:pt idx="449">
                  <c:v>4.3936731E-2</c:v>
                </c:pt>
                <c:pt idx="450">
                  <c:v>-6.3953488000000003E-2</c:v>
                </c:pt>
                <c:pt idx="451">
                  <c:v>-6.7010309000000004E-2</c:v>
                </c:pt>
                <c:pt idx="452">
                  <c:v>-9.2380952000000002E-2</c:v>
                </c:pt>
                <c:pt idx="453">
                  <c:v>-5.9298245999999999E-2</c:v>
                </c:pt>
                <c:pt idx="454">
                  <c:v>2.2883295000000001E-2</c:v>
                </c:pt>
                <c:pt idx="455">
                  <c:v>9.2857140000000005E-3</c:v>
                </c:pt>
                <c:pt idx="456">
                  <c:v>-0.14534883700000001</c:v>
                </c:pt>
                <c:pt idx="457">
                  <c:v>-0.188888889</c:v>
                </c:pt>
                <c:pt idx="458">
                  <c:v>0.112789203</c:v>
                </c:pt>
                <c:pt idx="459">
                  <c:v>1.7088175000000001E-2</c:v>
                </c:pt>
                <c:pt idx="460">
                  <c:v>-0.19354838699999999</c:v>
                </c:pt>
                <c:pt idx="461">
                  <c:v>-0.13143872100000001</c:v>
                </c:pt>
                <c:pt idx="462">
                  <c:v>1.0781671E-2</c:v>
                </c:pt>
                <c:pt idx="463">
                  <c:v>-5.0215207999999997E-2</c:v>
                </c:pt>
                <c:pt idx="464">
                  <c:v>-1.7241379000000001E-2</c:v>
                </c:pt>
                <c:pt idx="465">
                  <c:v>-5.5755395999999999E-2</c:v>
                </c:pt>
                <c:pt idx="466">
                  <c:v>4.2873696000000003E-2</c:v>
                </c:pt>
                <c:pt idx="467">
                  <c:v>-4.6398045999999998E-2</c:v>
                </c:pt>
                <c:pt idx="468">
                  <c:v>9.7744361000000002E-2</c:v>
                </c:pt>
                <c:pt idx="469">
                  <c:v>0.185185185</c:v>
                </c:pt>
                <c:pt idx="470">
                  <c:v>0</c:v>
                </c:pt>
                <c:pt idx="471">
                  <c:v>-0.24</c:v>
                </c:pt>
                <c:pt idx="472">
                  <c:v>-0.112006737</c:v>
                </c:pt>
                <c:pt idx="473">
                  <c:v>8.3809523999999996E-2</c:v>
                </c:pt>
                <c:pt idx="474">
                  <c:v>0.125</c:v>
                </c:pt>
                <c:pt idx="475">
                  <c:v>-3.1017369999999999E-2</c:v>
                </c:pt>
                <c:pt idx="476">
                  <c:v>-7.8789693999999993E-2</c:v>
                </c:pt>
                <c:pt idx="477">
                  <c:v>-2.7747552000000002E-2</c:v>
                </c:pt>
                <c:pt idx="478">
                  <c:v>-0.12734082399999999</c:v>
                </c:pt>
                <c:pt idx="479">
                  <c:v>-0.1</c:v>
                </c:pt>
                <c:pt idx="480">
                  <c:v>-9.9297012000000004E-2</c:v>
                </c:pt>
                <c:pt idx="481">
                  <c:v>-0.27142857100000001</c:v>
                </c:pt>
                <c:pt idx="482">
                  <c:v>-6.2142857000000003E-2</c:v>
                </c:pt>
                <c:pt idx="483">
                  <c:v>0.205714286</c:v>
                </c:pt>
                <c:pt idx="484">
                  <c:v>-3.3707864999999997E-2</c:v>
                </c:pt>
                <c:pt idx="485">
                  <c:v>-0.15168229499999999</c:v>
                </c:pt>
                <c:pt idx="486">
                  <c:v>-0.25419515199999998</c:v>
                </c:pt>
                <c:pt idx="487">
                  <c:v>0.157142857</c:v>
                </c:pt>
                <c:pt idx="488">
                  <c:v>0</c:v>
                </c:pt>
                <c:pt idx="489">
                  <c:v>0</c:v>
                </c:pt>
                <c:pt idx="490">
                  <c:v>6.20493E-3</c:v>
                </c:pt>
                <c:pt idx="491">
                  <c:v>-2.166065E-2</c:v>
                </c:pt>
                <c:pt idx="492">
                  <c:v>1.8600531E-2</c:v>
                </c:pt>
                <c:pt idx="493">
                  <c:v>5.2093023000000002E-2</c:v>
                </c:pt>
                <c:pt idx="494">
                  <c:v>-4.1666666999999998E-2</c:v>
                </c:pt>
                <c:pt idx="495">
                  <c:v>3.7037037000000002E-2</c:v>
                </c:pt>
                <c:pt idx="496">
                  <c:v>2.2997033E-2</c:v>
                </c:pt>
                <c:pt idx="497">
                  <c:v>-0.27234927199999998</c:v>
                </c:pt>
                <c:pt idx="498">
                  <c:v>-8.498584E-3</c:v>
                </c:pt>
                <c:pt idx="499">
                  <c:v>-0.14050822099999999</c:v>
                </c:pt>
                <c:pt idx="500">
                  <c:v>0.25028571399999999</c:v>
                </c:pt>
                <c:pt idx="501">
                  <c:v>-0.13791666699999999</c:v>
                </c:pt>
                <c:pt idx="502">
                  <c:v>-0.33333333300000001</c:v>
                </c:pt>
                <c:pt idx="503">
                  <c:v>-0.29111111099999998</c:v>
                </c:pt>
                <c:pt idx="504">
                  <c:v>0.230414747</c:v>
                </c:pt>
                <c:pt idx="505">
                  <c:v>0.12275449099999999</c:v>
                </c:pt>
                <c:pt idx="506">
                  <c:v>-7.5652174000000003E-2</c:v>
                </c:pt>
                <c:pt idx="507">
                  <c:v>-0.121359223</c:v>
                </c:pt>
                <c:pt idx="508">
                  <c:v>-0.30329772399999999</c:v>
                </c:pt>
                <c:pt idx="509">
                  <c:v>-0.107806691</c:v>
                </c:pt>
                <c:pt idx="510">
                  <c:v>5.5077452999999998E-2</c:v>
                </c:pt>
                <c:pt idx="511">
                  <c:v>0.14084506999999999</c:v>
                </c:pt>
                <c:pt idx="512">
                  <c:v>-0.12</c:v>
                </c:pt>
                <c:pt idx="513">
                  <c:v>-0.198098257</c:v>
                </c:pt>
                <c:pt idx="514">
                  <c:v>-4.2145594000000001E-2</c:v>
                </c:pt>
                <c:pt idx="515">
                  <c:v>-0.38983050800000002</c:v>
                </c:pt>
                <c:pt idx="516">
                  <c:v>-3.9293849999999998E-2</c:v>
                </c:pt>
                <c:pt idx="517">
                  <c:v>-0.123805189</c:v>
                </c:pt>
                <c:pt idx="518">
                  <c:v>-0.13647851699999999</c:v>
                </c:pt>
                <c:pt idx="519">
                  <c:v>-0.47165532900000001</c:v>
                </c:pt>
                <c:pt idx="520">
                  <c:v>8.7771943000000005E-2</c:v>
                </c:pt>
                <c:pt idx="521">
                  <c:v>-0.426900585</c:v>
                </c:pt>
                <c:pt idx="522">
                  <c:v>0.215277778</c:v>
                </c:pt>
                <c:pt idx="523">
                  <c:v>-0.25108395700000002</c:v>
                </c:pt>
                <c:pt idx="524">
                  <c:v>7.392E-2</c:v>
                </c:pt>
                <c:pt idx="525">
                  <c:v>-3.4784594000000002E-2</c:v>
                </c:pt>
                <c:pt idx="526">
                  <c:v>-0.178571429</c:v>
                </c:pt>
                <c:pt idx="527">
                  <c:v>-0.32188679199999998</c:v>
                </c:pt>
                <c:pt idx="528">
                  <c:v>-0.18331957099999999</c:v>
                </c:pt>
                <c:pt idx="529">
                  <c:v>-4.5128204999999998E-2</c:v>
                </c:pt>
                <c:pt idx="530">
                  <c:v>-6.25E-2</c:v>
                </c:pt>
                <c:pt idx="531">
                  <c:v>-1.4999999999999999E-2</c:v>
                </c:pt>
                <c:pt idx="532">
                  <c:v>-4.5716821999999997E-2</c:v>
                </c:pt>
                <c:pt idx="533">
                  <c:v>-0.205714286</c:v>
                </c:pt>
                <c:pt idx="534">
                  <c:v>0.1104</c:v>
                </c:pt>
                <c:pt idx="535">
                  <c:v>5.2631578999999998E-2</c:v>
                </c:pt>
                <c:pt idx="536">
                  <c:v>6.7411806000000005E-2</c:v>
                </c:pt>
                <c:pt idx="537">
                  <c:v>-0.56666666700000001</c:v>
                </c:pt>
                <c:pt idx="538">
                  <c:v>-0.14000000000000001</c:v>
                </c:pt>
                <c:pt idx="539">
                  <c:v>-0.20027816400000001</c:v>
                </c:pt>
                <c:pt idx="540">
                  <c:v>-0.41899999999999998</c:v>
                </c:pt>
                <c:pt idx="541">
                  <c:v>-0.406047516</c:v>
                </c:pt>
                <c:pt idx="542">
                  <c:v>0.83333333300000001</c:v>
                </c:pt>
                <c:pt idx="543">
                  <c:v>0.139534884</c:v>
                </c:pt>
                <c:pt idx="544">
                  <c:v>-0.114216867</c:v>
                </c:pt>
                <c:pt idx="545">
                  <c:v>-2.0560348999999999E-2</c:v>
                </c:pt>
                <c:pt idx="546">
                  <c:v>-1.4563107E-2</c:v>
                </c:pt>
                <c:pt idx="547">
                  <c:v>-1.1857708E-2</c:v>
                </c:pt>
                <c:pt idx="548">
                  <c:v>0.211453744</c:v>
                </c:pt>
                <c:pt idx="549">
                  <c:v>-5.8823528999999999E-2</c:v>
                </c:pt>
                <c:pt idx="550">
                  <c:v>-0.383409536</c:v>
                </c:pt>
                <c:pt idx="551">
                  <c:v>-9.8475966999999998E-2</c:v>
                </c:pt>
                <c:pt idx="552">
                  <c:v>2.6666667000000002E-2</c:v>
                </c:pt>
                <c:pt idx="553">
                  <c:v>0.262372881</c:v>
                </c:pt>
                <c:pt idx="554">
                  <c:v>-0.14263271</c:v>
                </c:pt>
                <c:pt idx="555">
                  <c:v>-0.17750257999999999</c:v>
                </c:pt>
                <c:pt idx="556">
                  <c:v>7.8645548999999995E-2</c:v>
                </c:pt>
                <c:pt idx="557">
                  <c:v>-0.194356061</c:v>
                </c:pt>
                <c:pt idx="558">
                  <c:v>0.197969543</c:v>
                </c:pt>
                <c:pt idx="559">
                  <c:v>0</c:v>
                </c:pt>
                <c:pt idx="560">
                  <c:v>-0.128919861</c:v>
                </c:pt>
                <c:pt idx="561">
                  <c:v>0</c:v>
                </c:pt>
                <c:pt idx="562">
                  <c:v>9.0256409999999995E-2</c:v>
                </c:pt>
                <c:pt idx="563">
                  <c:v>0.25899280600000002</c:v>
                </c:pt>
                <c:pt idx="564">
                  <c:v>4.3076923000000003E-2</c:v>
                </c:pt>
                <c:pt idx="565">
                  <c:v>1.3333332999999999E-2</c:v>
                </c:pt>
                <c:pt idx="566">
                  <c:v>-2.7459954000000002E-2</c:v>
                </c:pt>
                <c:pt idx="567">
                  <c:v>0</c:v>
                </c:pt>
                <c:pt idx="568">
                  <c:v>-0.55241895299999999</c:v>
                </c:pt>
                <c:pt idx="569">
                  <c:v>7.1725572000000001E-2</c:v>
                </c:pt>
                <c:pt idx="570">
                  <c:v>-0.110067752</c:v>
                </c:pt>
                <c:pt idx="571">
                  <c:v>0.28377049199999999</c:v>
                </c:pt>
                <c:pt idx="572">
                  <c:v>-6.4625849999999999E-2</c:v>
                </c:pt>
                <c:pt idx="573">
                  <c:v>-0.174502712</c:v>
                </c:pt>
                <c:pt idx="574">
                  <c:v>-0.23258559600000001</c:v>
                </c:pt>
                <c:pt idx="575">
                  <c:v>9.0704224999999999E-2</c:v>
                </c:pt>
                <c:pt idx="576">
                  <c:v>2.8148148000000001E-2</c:v>
                </c:pt>
                <c:pt idx="577">
                  <c:v>5.8823528999999999E-2</c:v>
                </c:pt>
                <c:pt idx="578">
                  <c:v>-2.0215630000000001E-3</c:v>
                </c:pt>
                <c:pt idx="579">
                  <c:v>-0.162162162</c:v>
                </c:pt>
                <c:pt idx="580">
                  <c:v>-2.6267563000000001E-2</c:v>
                </c:pt>
                <c:pt idx="581">
                  <c:v>-0.319948187</c:v>
                </c:pt>
                <c:pt idx="582">
                  <c:v>-5.0666666999999999E-2</c:v>
                </c:pt>
                <c:pt idx="583">
                  <c:v>5.6774194E-2</c:v>
                </c:pt>
                <c:pt idx="584">
                  <c:v>-2.955665E-2</c:v>
                </c:pt>
                <c:pt idx="585">
                  <c:v>-3.1648351999999998E-2</c:v>
                </c:pt>
                <c:pt idx="586">
                  <c:v>-0.16160970899999999</c:v>
                </c:pt>
                <c:pt idx="587">
                  <c:v>4.7287900000000001E-2</c:v>
                </c:pt>
                <c:pt idx="588">
                  <c:v>5.7430951000000001E-2</c:v>
                </c:pt>
                <c:pt idx="589">
                  <c:v>-0.12909836099999999</c:v>
                </c:pt>
                <c:pt idx="590">
                  <c:v>-2.3255814E-2</c:v>
                </c:pt>
                <c:pt idx="591">
                  <c:v>-9.4691534999999993E-2</c:v>
                </c:pt>
                <c:pt idx="592">
                  <c:v>-0.16129032300000001</c:v>
                </c:pt>
                <c:pt idx="593">
                  <c:v>0.235109718</c:v>
                </c:pt>
                <c:pt idx="594">
                  <c:v>-0.15333333299999999</c:v>
                </c:pt>
                <c:pt idx="595">
                  <c:v>-2.0689655000000001E-2</c:v>
                </c:pt>
                <c:pt idx="596">
                  <c:v>-0.229556075</c:v>
                </c:pt>
                <c:pt idx="597">
                  <c:v>7.3296628000000003E-2</c:v>
                </c:pt>
                <c:pt idx="598">
                  <c:v>-0.256216216</c:v>
                </c:pt>
                <c:pt idx="599">
                  <c:v>0.13213703099999999</c:v>
                </c:pt>
                <c:pt idx="600">
                  <c:v>-9.4339622999999997E-2</c:v>
                </c:pt>
                <c:pt idx="601">
                  <c:v>8.1802688999999998E-2</c:v>
                </c:pt>
                <c:pt idx="602">
                  <c:v>3.2374101000000002E-2</c:v>
                </c:pt>
                <c:pt idx="603">
                  <c:v>0.24878758500000001</c:v>
                </c:pt>
                <c:pt idx="604">
                  <c:v>1.8199234000000002E-2</c:v>
                </c:pt>
                <c:pt idx="605">
                  <c:v>7.7357824000000006E-2</c:v>
                </c:pt>
                <c:pt idx="606">
                  <c:v>-9.1851851999999998E-2</c:v>
                </c:pt>
                <c:pt idx="607">
                  <c:v>1.7500000000000002E-2</c:v>
                </c:pt>
                <c:pt idx="608">
                  <c:v>-7.2258064999999996E-2</c:v>
                </c:pt>
                <c:pt idx="609">
                  <c:v>3.7575758000000001E-2</c:v>
                </c:pt>
                <c:pt idx="610">
                  <c:v>1.5268865E-2</c:v>
                </c:pt>
                <c:pt idx="611">
                  <c:v>8.7873461999999999E-2</c:v>
                </c:pt>
                <c:pt idx="612">
                  <c:v>-4.267425E-3</c:v>
                </c:pt>
                <c:pt idx="613">
                  <c:v>-1.0863183E-2</c:v>
                </c:pt>
                <c:pt idx="614">
                  <c:v>6.0185185000000002E-2</c:v>
                </c:pt>
                <c:pt idx="615">
                  <c:v>0.32248275900000001</c:v>
                </c:pt>
                <c:pt idx="616">
                  <c:v>3.4482759000000002E-2</c:v>
                </c:pt>
                <c:pt idx="617">
                  <c:v>-2.2328549E-2</c:v>
                </c:pt>
                <c:pt idx="618">
                  <c:v>-7.1688312000000004E-2</c:v>
                </c:pt>
                <c:pt idx="619">
                  <c:v>-1.8461538E-2</c:v>
                </c:pt>
                <c:pt idx="620">
                  <c:v>-0.295361127</c:v>
                </c:pt>
                <c:pt idx="621">
                  <c:v>1.6393443000000001E-2</c:v>
                </c:pt>
                <c:pt idx="622">
                  <c:v>0.131433824</c:v>
                </c:pt>
                <c:pt idx="623">
                  <c:v>8.5283019000000002E-2</c:v>
                </c:pt>
                <c:pt idx="624">
                  <c:v>1.0989011E-2</c:v>
                </c:pt>
                <c:pt idx="625">
                  <c:v>-0.39264962199999998</c:v>
                </c:pt>
                <c:pt idx="626">
                  <c:v>-5.5755395999999999E-2</c:v>
                </c:pt>
                <c:pt idx="627">
                  <c:v>8.6956521999999994E-2</c:v>
                </c:pt>
                <c:pt idx="628">
                  <c:v>0</c:v>
                </c:pt>
                <c:pt idx="629">
                  <c:v>-1.2093023E-2</c:v>
                </c:pt>
                <c:pt idx="630">
                  <c:v>-2.8400597999999999E-2</c:v>
                </c:pt>
                <c:pt idx="631">
                  <c:v>0.174743025</c:v>
                </c:pt>
                <c:pt idx="632">
                  <c:v>-4.8888888999999998E-2</c:v>
                </c:pt>
                <c:pt idx="633">
                  <c:v>0.28865979400000003</c:v>
                </c:pt>
                <c:pt idx="634">
                  <c:v>-6.9892472999999997E-2</c:v>
                </c:pt>
                <c:pt idx="635">
                  <c:v>-0.36050206499999998</c:v>
                </c:pt>
                <c:pt idx="636">
                  <c:v>-0.21428571399999999</c:v>
                </c:pt>
                <c:pt idx="637">
                  <c:v>-9.7938144000000005E-2</c:v>
                </c:pt>
                <c:pt idx="638">
                  <c:v>-0.46781115899999998</c:v>
                </c:pt>
                <c:pt idx="639">
                  <c:v>-8.6991220999999994E-2</c:v>
                </c:pt>
                <c:pt idx="640">
                  <c:v>0.26843235500000001</c:v>
                </c:pt>
                <c:pt idx="641">
                  <c:v>-3.7037037000000002E-2</c:v>
                </c:pt>
                <c:pt idx="642">
                  <c:v>-0.115902965</c:v>
                </c:pt>
                <c:pt idx="643">
                  <c:v>0.103773585</c:v>
                </c:pt>
                <c:pt idx="644">
                  <c:v>-1.6170212999999999E-2</c:v>
                </c:pt>
                <c:pt idx="645">
                  <c:v>1.1846002E-2</c:v>
                </c:pt>
                <c:pt idx="646">
                  <c:v>6.0679612000000001E-2</c:v>
                </c:pt>
                <c:pt idx="647">
                  <c:v>6.3063063000000003E-2</c:v>
                </c:pt>
                <c:pt idx="648">
                  <c:v>-0.14887640399999999</c:v>
                </c:pt>
                <c:pt idx="649">
                  <c:v>1.4549523999999999E-2</c:v>
                </c:pt>
                <c:pt idx="650">
                  <c:v>2.5591810999999999E-2</c:v>
                </c:pt>
                <c:pt idx="651">
                  <c:v>-7.7328647E-2</c:v>
                </c:pt>
                <c:pt idx="652">
                  <c:v>-0.196691176</c:v>
                </c:pt>
                <c:pt idx="653">
                  <c:v>8.2987552000000006E-2</c:v>
                </c:pt>
                <c:pt idx="654">
                  <c:v>-0.48317823900000001</c:v>
                </c:pt>
                <c:pt idx="655">
                  <c:v>-8.3850932000000003E-2</c:v>
                </c:pt>
                <c:pt idx="656">
                  <c:v>-5.2992141999999999E-2</c:v>
                </c:pt>
                <c:pt idx="657">
                  <c:v>-5.5555555999999999E-2</c:v>
                </c:pt>
                <c:pt idx="658">
                  <c:v>4.4083526999999997E-2</c:v>
                </c:pt>
                <c:pt idx="659">
                  <c:v>0</c:v>
                </c:pt>
                <c:pt idx="660">
                  <c:v>-0.47973713000000001</c:v>
                </c:pt>
                <c:pt idx="661">
                  <c:v>4.4848485E-2</c:v>
                </c:pt>
                <c:pt idx="662">
                  <c:v>2.4291498000000002E-2</c:v>
                </c:pt>
                <c:pt idx="663">
                  <c:v>-2.1352313000000001E-2</c:v>
                </c:pt>
                <c:pt idx="664">
                  <c:v>-6.2937063000000001E-2</c:v>
                </c:pt>
                <c:pt idx="665">
                  <c:v>0.11313394</c:v>
                </c:pt>
                <c:pt idx="666">
                  <c:v>-0.20840197699999999</c:v>
                </c:pt>
                <c:pt idx="667">
                  <c:v>-0.115384615</c:v>
                </c:pt>
                <c:pt idx="668">
                  <c:v>5.8073654000000002E-2</c:v>
                </c:pt>
                <c:pt idx="669">
                  <c:v>-0.15681752700000001</c:v>
                </c:pt>
                <c:pt idx="670">
                  <c:v>-2.0689660000000002E-3</c:v>
                </c:pt>
                <c:pt idx="671">
                  <c:v>0</c:v>
                </c:pt>
                <c:pt idx="672">
                  <c:v>-0.26143583199999998</c:v>
                </c:pt>
                <c:pt idx="673">
                  <c:v>-4.2285714000000002E-2</c:v>
                </c:pt>
                <c:pt idx="674">
                  <c:v>1.4999999999999999E-2</c:v>
                </c:pt>
                <c:pt idx="675">
                  <c:v>-5.3949904E-2</c:v>
                </c:pt>
                <c:pt idx="676">
                  <c:v>0</c:v>
                </c:pt>
                <c:pt idx="677">
                  <c:v>-0.370793651</c:v>
                </c:pt>
                <c:pt idx="678">
                  <c:v>0.107833002</c:v>
                </c:pt>
                <c:pt idx="679">
                  <c:v>-6.0724637999999997E-2</c:v>
                </c:pt>
                <c:pt idx="680">
                  <c:v>0.110051357</c:v>
                </c:pt>
                <c:pt idx="681">
                  <c:v>8.3109016999999993E-2</c:v>
                </c:pt>
                <c:pt idx="682">
                  <c:v>4.1100917000000001E-2</c:v>
                </c:pt>
                <c:pt idx="683">
                  <c:v>-0.30691642699999999</c:v>
                </c:pt>
                <c:pt idx="684">
                  <c:v>-2.5307797999999999E-2</c:v>
                </c:pt>
                <c:pt idx="685">
                  <c:v>-7.1788412999999995E-2</c:v>
                </c:pt>
                <c:pt idx="686">
                  <c:v>-0.212121212</c:v>
                </c:pt>
                <c:pt idx="687">
                  <c:v>0</c:v>
                </c:pt>
                <c:pt idx="688">
                  <c:v>0.128205128</c:v>
                </c:pt>
                <c:pt idx="689">
                  <c:v>-5.8011050000000002E-2</c:v>
                </c:pt>
                <c:pt idx="690">
                  <c:v>2.8915153999999998E-2</c:v>
                </c:pt>
                <c:pt idx="691">
                  <c:v>-4.3179587999999998E-2</c:v>
                </c:pt>
                <c:pt idx="692">
                  <c:v>4.3448276000000001E-2</c:v>
                </c:pt>
                <c:pt idx="693">
                  <c:v>-9.1103507E-2</c:v>
                </c:pt>
                <c:pt idx="694">
                  <c:v>-0.271724138</c:v>
                </c:pt>
                <c:pt idx="695">
                  <c:v>-0.11131899000000001</c:v>
                </c:pt>
                <c:pt idx="696">
                  <c:v>-2.4448810000000001E-2</c:v>
                </c:pt>
                <c:pt idx="697">
                  <c:v>-0.21259842500000001</c:v>
                </c:pt>
                <c:pt idx="698">
                  <c:v>-9.8066914000000005E-2</c:v>
                </c:pt>
                <c:pt idx="699">
                  <c:v>7.4999999999999997E-3</c:v>
                </c:pt>
                <c:pt idx="700">
                  <c:v>9.6170213000000004E-2</c:v>
                </c:pt>
                <c:pt idx="701">
                  <c:v>1.0656371E-2</c:v>
                </c:pt>
                <c:pt idx="702">
                  <c:v>0</c:v>
                </c:pt>
                <c:pt idx="703">
                  <c:v>-0.27866028700000001</c:v>
                </c:pt>
                <c:pt idx="704">
                  <c:v>-0.12</c:v>
                </c:pt>
                <c:pt idx="705">
                  <c:v>-0.18578947400000001</c:v>
                </c:pt>
                <c:pt idx="706">
                  <c:v>8.6455330000000004E-3</c:v>
                </c:pt>
                <c:pt idx="707">
                  <c:v>-0.198333333</c:v>
                </c:pt>
                <c:pt idx="708">
                  <c:v>-2.4761905000000001E-2</c:v>
                </c:pt>
                <c:pt idx="709">
                  <c:v>-0.41432396300000002</c:v>
                </c:pt>
                <c:pt idx="710">
                  <c:v>2.3589743999999999E-2</c:v>
                </c:pt>
                <c:pt idx="711">
                  <c:v>-0.30807190699999998</c:v>
                </c:pt>
                <c:pt idx="712">
                  <c:v>2.4850895000000001E-2</c:v>
                </c:pt>
                <c:pt idx="713">
                  <c:v>-0.136786189</c:v>
                </c:pt>
                <c:pt idx="714">
                  <c:v>0.161710037</c:v>
                </c:pt>
                <c:pt idx="715">
                  <c:v>-6.7878787999999995E-2</c:v>
                </c:pt>
                <c:pt idx="716">
                  <c:v>0.125</c:v>
                </c:pt>
                <c:pt idx="717">
                  <c:v>0</c:v>
                </c:pt>
                <c:pt idx="718">
                  <c:v>-1.9487179E-2</c:v>
                </c:pt>
                <c:pt idx="719">
                  <c:v>0.16042187099999999</c:v>
                </c:pt>
                <c:pt idx="720">
                  <c:v>0.28969359300000003</c:v>
                </c:pt>
                <c:pt idx="721">
                  <c:v>-5.3507423999999998E-2</c:v>
                </c:pt>
                <c:pt idx="722">
                  <c:v>-0.11137440799999999</c:v>
                </c:pt>
                <c:pt idx="723">
                  <c:v>-4.3115437999999999E-2</c:v>
                </c:pt>
                <c:pt idx="724">
                  <c:v>-5.1900043999999999E-2</c:v>
                </c:pt>
                <c:pt idx="725">
                  <c:v>-0.11815562</c:v>
                </c:pt>
                <c:pt idx="726">
                  <c:v>-0.23957446800000001</c:v>
                </c:pt>
                <c:pt idx="727">
                  <c:v>-0.10298103</c:v>
                </c:pt>
                <c:pt idx="728">
                  <c:v>6.4500716999999999E-2</c:v>
                </c:pt>
                <c:pt idx="729">
                  <c:v>-0.26923076899999998</c:v>
                </c:pt>
                <c:pt idx="730">
                  <c:v>0.20662203700000001</c:v>
                </c:pt>
                <c:pt idx="731">
                  <c:v>4.4668588000000002E-2</c:v>
                </c:pt>
                <c:pt idx="732">
                  <c:v>-2.5316456000000001E-2</c:v>
                </c:pt>
                <c:pt idx="733">
                  <c:v>-0.17499999999999999</c:v>
                </c:pt>
                <c:pt idx="734">
                  <c:v>-6.9500000000000006E-2</c:v>
                </c:pt>
                <c:pt idx="735">
                  <c:v>-1.9075569000000001E-2</c:v>
                </c:pt>
                <c:pt idx="736">
                  <c:v>-8.5511111000000001E-2</c:v>
                </c:pt>
                <c:pt idx="737">
                  <c:v>-8.8082902000000005E-2</c:v>
                </c:pt>
                <c:pt idx="738">
                  <c:v>4.4668588000000002E-2</c:v>
                </c:pt>
                <c:pt idx="739">
                  <c:v>-0.2421875</c:v>
                </c:pt>
                <c:pt idx="740">
                  <c:v>3.2258065000000002E-2</c:v>
                </c:pt>
                <c:pt idx="741">
                  <c:v>-7.8726967999999994E-2</c:v>
                </c:pt>
                <c:pt idx="742">
                  <c:v>7.2463767999999998E-2</c:v>
                </c:pt>
                <c:pt idx="743">
                  <c:v>3.4120734999999999E-2</c:v>
                </c:pt>
                <c:pt idx="744">
                  <c:v>-4.1666666999999998E-2</c:v>
                </c:pt>
                <c:pt idx="745">
                  <c:v>-1.1162791E-2</c:v>
                </c:pt>
                <c:pt idx="746">
                  <c:v>-0.40760869599999999</c:v>
                </c:pt>
                <c:pt idx="747">
                  <c:v>-2.4390243999999998E-2</c:v>
                </c:pt>
                <c:pt idx="748">
                  <c:v>-0.41025641000000002</c:v>
                </c:pt>
                <c:pt idx="749">
                  <c:v>8.87574E-3</c:v>
                </c:pt>
                <c:pt idx="750">
                  <c:v>1.6789621000000001E-2</c:v>
                </c:pt>
                <c:pt idx="751">
                  <c:v>-7.6607386999999999E-2</c:v>
                </c:pt>
                <c:pt idx="752">
                  <c:v>-4.3749999999999997E-2</c:v>
                </c:pt>
                <c:pt idx="753">
                  <c:v>8.7356320000000001E-3</c:v>
                </c:pt>
                <c:pt idx="754">
                  <c:v>-0.29323696399999999</c:v>
                </c:pt>
                <c:pt idx="755">
                  <c:v>-0.34666666699999998</c:v>
                </c:pt>
                <c:pt idx="756">
                  <c:v>-0.48703170000000001</c:v>
                </c:pt>
                <c:pt idx="757">
                  <c:v>-6.7164179000000004E-2</c:v>
                </c:pt>
                <c:pt idx="758">
                  <c:v>-0.16369747900000001</c:v>
                </c:pt>
                <c:pt idx="759">
                  <c:v>0.30391173500000002</c:v>
                </c:pt>
                <c:pt idx="760">
                  <c:v>-0.235294118</c:v>
                </c:pt>
                <c:pt idx="761">
                  <c:v>-4.4067799999999999E-3</c:v>
                </c:pt>
                <c:pt idx="762">
                  <c:v>8.5607939999999993E-2</c:v>
                </c:pt>
                <c:pt idx="763">
                  <c:v>0.198514517</c:v>
                </c:pt>
                <c:pt idx="764">
                  <c:v>0</c:v>
                </c:pt>
                <c:pt idx="765">
                  <c:v>0.236842105</c:v>
                </c:pt>
                <c:pt idx="766">
                  <c:v>-0.27061224499999997</c:v>
                </c:pt>
                <c:pt idx="767">
                  <c:v>-5.3176471000000003E-2</c:v>
                </c:pt>
                <c:pt idx="768">
                  <c:v>7.2727269999999997E-3</c:v>
                </c:pt>
                <c:pt idx="769">
                  <c:v>-2.5316456000000001E-2</c:v>
                </c:pt>
                <c:pt idx="770">
                  <c:v>-2.5346724000000001E-2</c:v>
                </c:pt>
                <c:pt idx="771">
                  <c:v>-0.17125000000000001</c:v>
                </c:pt>
                <c:pt idx="772">
                  <c:v>8.6666669999999994E-3</c:v>
                </c:pt>
                <c:pt idx="773">
                  <c:v>-4.6129162000000001E-2</c:v>
                </c:pt>
                <c:pt idx="774">
                  <c:v>1.6774193999999999E-2</c:v>
                </c:pt>
                <c:pt idx="775">
                  <c:v>0.63692307699999995</c:v>
                </c:pt>
                <c:pt idx="776">
                  <c:v>-0.184502321</c:v>
                </c:pt>
                <c:pt idx="777">
                  <c:v>-0.51798561200000004</c:v>
                </c:pt>
                <c:pt idx="778">
                  <c:v>0.27470198699999998</c:v>
                </c:pt>
                <c:pt idx="779">
                  <c:v>0.08</c:v>
                </c:pt>
                <c:pt idx="780">
                  <c:v>0.25308641999999998</c:v>
                </c:pt>
                <c:pt idx="781">
                  <c:v>0</c:v>
                </c:pt>
                <c:pt idx="782">
                  <c:v>7.2693952000000006E-2</c:v>
                </c:pt>
                <c:pt idx="783">
                  <c:v>-0.36642857099999998</c:v>
                </c:pt>
                <c:pt idx="784">
                  <c:v>0.133272892</c:v>
                </c:pt>
                <c:pt idx="785">
                  <c:v>-0.105988341</c:v>
                </c:pt>
                <c:pt idx="786">
                  <c:v>-2.4108003999999999E-2</c:v>
                </c:pt>
                <c:pt idx="787">
                  <c:v>3.4063259999999998E-2</c:v>
                </c:pt>
                <c:pt idx="788">
                  <c:v>7.2607261000000006E-2</c:v>
                </c:pt>
                <c:pt idx="789">
                  <c:v>-3.125E-2</c:v>
                </c:pt>
                <c:pt idx="790">
                  <c:v>-0.44545454499999998</c:v>
                </c:pt>
                <c:pt idx="791">
                  <c:v>6.0606061000000003E-2</c:v>
                </c:pt>
                <c:pt idx="792">
                  <c:v>-1.3782542E-2</c:v>
                </c:pt>
                <c:pt idx="793">
                  <c:v>-3.3965049999999997E-2</c:v>
                </c:pt>
                <c:pt idx="794">
                  <c:v>-0.349271467</c:v>
                </c:pt>
                <c:pt idx="795">
                  <c:v>9.0548579000000004E-2</c:v>
                </c:pt>
                <c:pt idx="796">
                  <c:v>-0.20033670000000001</c:v>
                </c:pt>
                <c:pt idx="797">
                  <c:v>-5.5755395999999999E-2</c:v>
                </c:pt>
                <c:pt idx="798">
                  <c:v>-0.13714285700000001</c:v>
                </c:pt>
                <c:pt idx="799">
                  <c:v>0.54085872599999996</c:v>
                </c:pt>
                <c:pt idx="800">
                  <c:v>-9.5142709999999995E-3</c:v>
                </c:pt>
                <c:pt idx="801">
                  <c:v>0.157818182</c:v>
                </c:pt>
                <c:pt idx="802">
                  <c:v>-0.29850746299999997</c:v>
                </c:pt>
                <c:pt idx="803">
                  <c:v>0.160909091</c:v>
                </c:pt>
                <c:pt idx="804">
                  <c:v>-0.108283703</c:v>
                </c:pt>
                <c:pt idx="805">
                  <c:v>6.9753809999999999E-2</c:v>
                </c:pt>
                <c:pt idx="806">
                  <c:v>-2.7865032000000001E-2</c:v>
                </c:pt>
                <c:pt idx="807">
                  <c:v>0.12704918000000001</c:v>
                </c:pt>
                <c:pt idx="808">
                  <c:v>-5.0181818000000003E-2</c:v>
                </c:pt>
                <c:pt idx="809">
                  <c:v>-0.105206074</c:v>
                </c:pt>
                <c:pt idx="810">
                  <c:v>-0.589537223</c:v>
                </c:pt>
                <c:pt idx="811">
                  <c:v>0.170020121</c:v>
                </c:pt>
                <c:pt idx="812">
                  <c:v>-5.9266227999999997E-2</c:v>
                </c:pt>
                <c:pt idx="813">
                  <c:v>-1.6170212999999999E-2</c:v>
                </c:pt>
                <c:pt idx="814">
                  <c:v>8.3333332999999996E-2</c:v>
                </c:pt>
                <c:pt idx="815">
                  <c:v>-5.5555555999999999E-2</c:v>
                </c:pt>
                <c:pt idx="816">
                  <c:v>0.21205136599999999</c:v>
                </c:pt>
                <c:pt idx="817">
                  <c:v>-0.13978494599999999</c:v>
                </c:pt>
                <c:pt idx="818">
                  <c:v>-0.103271581</c:v>
                </c:pt>
                <c:pt idx="819">
                  <c:v>-7.3804573999999998E-2</c:v>
                </c:pt>
                <c:pt idx="820">
                  <c:v>-3.2239493000000001E-2</c:v>
                </c:pt>
                <c:pt idx="821">
                  <c:v>-0.24133333300000001</c:v>
                </c:pt>
                <c:pt idx="822">
                  <c:v>-0.11621741100000001</c:v>
                </c:pt>
                <c:pt idx="823">
                  <c:v>-0.131559497</c:v>
                </c:pt>
                <c:pt idx="824">
                  <c:v>-4.2857140000000004E-3</c:v>
                </c:pt>
                <c:pt idx="825">
                  <c:v>-5.8744091999999998E-2</c:v>
                </c:pt>
                <c:pt idx="826">
                  <c:v>-0.108658744</c:v>
                </c:pt>
                <c:pt idx="827">
                  <c:v>-5.5613850999999999E-2</c:v>
                </c:pt>
                <c:pt idx="828">
                  <c:v>0.233576642</c:v>
                </c:pt>
                <c:pt idx="829">
                  <c:v>-9.2954990000000005E-3</c:v>
                </c:pt>
                <c:pt idx="830">
                  <c:v>0.227142857</c:v>
                </c:pt>
                <c:pt idx="831">
                  <c:v>-6.9227122000000002E-2</c:v>
                </c:pt>
                <c:pt idx="832">
                  <c:v>-8.8709677000000001E-2</c:v>
                </c:pt>
                <c:pt idx="833">
                  <c:v>-0.19917488</c:v>
                </c:pt>
                <c:pt idx="834">
                  <c:v>-0.35212121200000002</c:v>
                </c:pt>
                <c:pt idx="835">
                  <c:v>0.26146788999999998</c:v>
                </c:pt>
                <c:pt idx="836">
                  <c:v>6.1204344000000001E-2</c:v>
                </c:pt>
                <c:pt idx="837">
                  <c:v>7.9963234999999994E-2</c:v>
                </c:pt>
                <c:pt idx="838">
                  <c:v>3.1215162000000001E-2</c:v>
                </c:pt>
                <c:pt idx="839">
                  <c:v>1.6129032000000001E-2</c:v>
                </c:pt>
                <c:pt idx="840">
                  <c:v>-0.46047582500000001</c:v>
                </c:pt>
                <c:pt idx="841">
                  <c:v>0.18046511600000001</c:v>
                </c:pt>
                <c:pt idx="842">
                  <c:v>-1.2183075E-2</c:v>
                </c:pt>
                <c:pt idx="843">
                  <c:v>-6.6666666999999999E-2</c:v>
                </c:pt>
                <c:pt idx="844">
                  <c:v>-0.16590840200000001</c:v>
                </c:pt>
                <c:pt idx="845">
                  <c:v>-0.35596933200000003</c:v>
                </c:pt>
                <c:pt idx="846">
                  <c:v>-0.27069742400000002</c:v>
                </c:pt>
                <c:pt idx="847">
                  <c:v>3.4509803999999998E-2</c:v>
                </c:pt>
                <c:pt idx="848">
                  <c:v>0.14285714299999999</c:v>
                </c:pt>
                <c:pt idx="849">
                  <c:v>4.4930876000000002E-2</c:v>
                </c:pt>
                <c:pt idx="850">
                  <c:v>-0.237070277</c:v>
                </c:pt>
                <c:pt idx="851">
                  <c:v>6.7041130000000003E-3</c:v>
                </c:pt>
                <c:pt idx="852">
                  <c:v>-0.120812842</c:v>
                </c:pt>
                <c:pt idx="853">
                  <c:v>-0.34315092400000002</c:v>
                </c:pt>
                <c:pt idx="854">
                  <c:v>-0.31934426199999999</c:v>
                </c:pt>
                <c:pt idx="855">
                  <c:v>0.16870629400000001</c:v>
                </c:pt>
                <c:pt idx="856">
                  <c:v>-0.54585365900000005</c:v>
                </c:pt>
                <c:pt idx="857">
                  <c:v>-0.51546391800000002</c:v>
                </c:pt>
                <c:pt idx="858">
                  <c:v>0.18006992999999999</c:v>
                </c:pt>
                <c:pt idx="859">
                  <c:v>-1.7500000000000002E-2</c:v>
                </c:pt>
                <c:pt idx="860">
                  <c:v>0.23809523799999999</c:v>
                </c:pt>
                <c:pt idx="861">
                  <c:v>4.2264151E-2</c:v>
                </c:pt>
                <c:pt idx="862">
                  <c:v>0.132075472</c:v>
                </c:pt>
                <c:pt idx="863">
                  <c:v>0.36072144299999997</c:v>
                </c:pt>
                <c:pt idx="864">
                  <c:v>0.146484375</c:v>
                </c:pt>
                <c:pt idx="865">
                  <c:v>7.1065989999999996E-2</c:v>
                </c:pt>
                <c:pt idx="866">
                  <c:v>0.18181818199999999</c:v>
                </c:pt>
                <c:pt idx="867">
                  <c:v>-0.30322580599999999</c:v>
                </c:pt>
                <c:pt idx="868">
                  <c:v>-0.35833333299999998</c:v>
                </c:pt>
                <c:pt idx="869">
                  <c:v>-2.7910142999999998E-2</c:v>
                </c:pt>
                <c:pt idx="870">
                  <c:v>1.4857143E-2</c:v>
                </c:pt>
                <c:pt idx="871">
                  <c:v>0.16636029399999999</c:v>
                </c:pt>
                <c:pt idx="872">
                  <c:v>-0.33901192499999999</c:v>
                </c:pt>
                <c:pt idx="873">
                  <c:v>-5.8583106000000003E-2</c:v>
                </c:pt>
                <c:pt idx="874">
                  <c:v>-6.6666666999999999E-2</c:v>
                </c:pt>
                <c:pt idx="875">
                  <c:v>-8.2865169000000002E-2</c:v>
                </c:pt>
                <c:pt idx="876">
                  <c:v>-3.7974684000000002E-2</c:v>
                </c:pt>
                <c:pt idx="877">
                  <c:v>-0.368421053</c:v>
                </c:pt>
                <c:pt idx="878">
                  <c:v>-7.3964497000000004E-2</c:v>
                </c:pt>
                <c:pt idx="879">
                  <c:v>-0.36281179099999999</c:v>
                </c:pt>
                <c:pt idx="880">
                  <c:v>-0.35897435900000002</c:v>
                </c:pt>
                <c:pt idx="881">
                  <c:v>-0.59142472599999996</c:v>
                </c:pt>
                <c:pt idx="882">
                  <c:v>4.2145594000000001E-2</c:v>
                </c:pt>
                <c:pt idx="883">
                  <c:v>-0.123947052</c:v>
                </c:pt>
                <c:pt idx="884">
                  <c:v>-0.192982456</c:v>
                </c:pt>
                <c:pt idx="885">
                  <c:v>3.3088235000000001E-2</c:v>
                </c:pt>
                <c:pt idx="886">
                  <c:v>-2.0408163E-2</c:v>
                </c:pt>
                <c:pt idx="887">
                  <c:v>-0.17182608699999999</c:v>
                </c:pt>
                <c:pt idx="888">
                  <c:v>-6.0546875E-2</c:v>
                </c:pt>
                <c:pt idx="889">
                  <c:v>4.9270072999999998E-2</c:v>
                </c:pt>
                <c:pt idx="890">
                  <c:v>-0.16501650200000001</c:v>
                </c:pt>
                <c:pt idx="891">
                  <c:v>-1.8895348999999999E-2</c:v>
                </c:pt>
                <c:pt idx="892">
                  <c:v>-0.10982411</c:v>
                </c:pt>
                <c:pt idx="893">
                  <c:v>-0.43654178700000001</c:v>
                </c:pt>
                <c:pt idx="894">
                  <c:v>-0.235109718</c:v>
                </c:pt>
                <c:pt idx="895">
                  <c:v>1.1904761999999999E-2</c:v>
                </c:pt>
                <c:pt idx="896">
                  <c:v>0.18270270299999999</c:v>
                </c:pt>
                <c:pt idx="897">
                  <c:v>-5.7500000000000002E-2</c:v>
                </c:pt>
                <c:pt idx="898">
                  <c:v>-0.31182438099999998</c:v>
                </c:pt>
                <c:pt idx="899">
                  <c:v>-0.31638163800000002</c:v>
                </c:pt>
                <c:pt idx="900">
                  <c:v>-0.15476190500000001</c:v>
                </c:pt>
                <c:pt idx="901">
                  <c:v>9.9423630999999998E-2</c:v>
                </c:pt>
                <c:pt idx="902">
                  <c:v>0.22238372100000001</c:v>
                </c:pt>
                <c:pt idx="903">
                  <c:v>5.8530511E-2</c:v>
                </c:pt>
                <c:pt idx="904">
                  <c:v>-0.10928961700000001</c:v>
                </c:pt>
                <c:pt idx="905">
                  <c:v>-0.108241082</c:v>
                </c:pt>
                <c:pt idx="906">
                  <c:v>0.156843643</c:v>
                </c:pt>
                <c:pt idx="907">
                  <c:v>5.5187637999999997E-2</c:v>
                </c:pt>
                <c:pt idx="908">
                  <c:v>0</c:v>
                </c:pt>
                <c:pt idx="909">
                  <c:v>-9.6153850000000006E-3</c:v>
                </c:pt>
                <c:pt idx="910">
                  <c:v>0.1</c:v>
                </c:pt>
                <c:pt idx="911">
                  <c:v>2.084507E-2</c:v>
                </c:pt>
                <c:pt idx="912">
                  <c:v>-0.24782284199999999</c:v>
                </c:pt>
                <c:pt idx="913">
                  <c:v>-6.8493151000000002E-2</c:v>
                </c:pt>
                <c:pt idx="914">
                  <c:v>-0.13537036999999999</c:v>
                </c:pt>
                <c:pt idx="915">
                  <c:v>-0.100221484</c:v>
                </c:pt>
                <c:pt idx="916">
                  <c:v>-0.138760407</c:v>
                </c:pt>
                <c:pt idx="917">
                  <c:v>-0.248945148</c:v>
                </c:pt>
                <c:pt idx="918">
                  <c:v>-0.18331957099999999</c:v>
                </c:pt>
                <c:pt idx="919">
                  <c:v>-0.37013560099999998</c:v>
                </c:pt>
                <c:pt idx="920">
                  <c:v>-1.4285714E-2</c:v>
                </c:pt>
                <c:pt idx="921">
                  <c:v>6.0935799999999998E-2</c:v>
                </c:pt>
                <c:pt idx="922">
                  <c:v>-0.50819672100000002</c:v>
                </c:pt>
                <c:pt idx="923">
                  <c:v>5.7583273999999997E-2</c:v>
                </c:pt>
                <c:pt idx="924">
                  <c:v>-2.2222222E-2</c:v>
                </c:pt>
                <c:pt idx="925">
                  <c:v>-1.1555556E-2</c:v>
                </c:pt>
                <c:pt idx="926">
                  <c:v>-6.25E-2</c:v>
                </c:pt>
                <c:pt idx="927">
                  <c:v>-0.06</c:v>
                </c:pt>
                <c:pt idx="928">
                  <c:v>-6.6666666999999999E-2</c:v>
                </c:pt>
                <c:pt idx="929">
                  <c:v>-6.3765182000000004E-2</c:v>
                </c:pt>
                <c:pt idx="930">
                  <c:v>-0.20185614800000001</c:v>
                </c:pt>
                <c:pt idx="931">
                  <c:v>3.6850921000000002E-2</c:v>
                </c:pt>
                <c:pt idx="932">
                  <c:v>-9.2307689999999998E-3</c:v>
                </c:pt>
                <c:pt idx="933">
                  <c:v>3.7549407E-2</c:v>
                </c:pt>
                <c:pt idx="934">
                  <c:v>0.153110048</c:v>
                </c:pt>
                <c:pt idx="935">
                  <c:v>-0.21279092499999999</c:v>
                </c:pt>
                <c:pt idx="936">
                  <c:v>0.108301887</c:v>
                </c:pt>
                <c:pt idx="937">
                  <c:v>-0.29446935699999999</c:v>
                </c:pt>
                <c:pt idx="938">
                  <c:v>0.101803374</c:v>
                </c:pt>
                <c:pt idx="939">
                  <c:v>-0.484848485</c:v>
                </c:pt>
                <c:pt idx="940">
                  <c:v>-0.44370493599999999</c:v>
                </c:pt>
                <c:pt idx="941">
                  <c:v>-0.1193668</c:v>
                </c:pt>
                <c:pt idx="942">
                  <c:v>3.2432431999999997E-2</c:v>
                </c:pt>
                <c:pt idx="943">
                  <c:v>0.12167199099999999</c:v>
                </c:pt>
                <c:pt idx="944">
                  <c:v>3.04E-2</c:v>
                </c:pt>
                <c:pt idx="945">
                  <c:v>0.102941176</c:v>
                </c:pt>
                <c:pt idx="946">
                  <c:v>8.4010840000000003E-2</c:v>
                </c:pt>
                <c:pt idx="947">
                  <c:v>-2.3835616E-2</c:v>
                </c:pt>
                <c:pt idx="948">
                  <c:v>-0.20730833500000001</c:v>
                </c:pt>
                <c:pt idx="949">
                  <c:v>8.8484848000000005E-2</c:v>
                </c:pt>
                <c:pt idx="950">
                  <c:v>-7.9320112999999998E-2</c:v>
                </c:pt>
                <c:pt idx="951">
                  <c:v>-2.5423728999999999E-2</c:v>
                </c:pt>
                <c:pt idx="952">
                  <c:v>6.5468750000000006E-2</c:v>
                </c:pt>
                <c:pt idx="953">
                  <c:v>6.9333332999999997E-2</c:v>
                </c:pt>
                <c:pt idx="954">
                  <c:v>-0.47406082300000002</c:v>
                </c:pt>
                <c:pt idx="955">
                  <c:v>-7.9096045000000004E-2</c:v>
                </c:pt>
                <c:pt idx="956">
                  <c:v>-3.5714285999999998E-2</c:v>
                </c:pt>
                <c:pt idx="957">
                  <c:v>-0.27573122500000002</c:v>
                </c:pt>
                <c:pt idx="958">
                  <c:v>-0.12387387399999999</c:v>
                </c:pt>
                <c:pt idx="959">
                  <c:v>-0.141806293</c:v>
                </c:pt>
                <c:pt idx="960">
                  <c:v>1.375E-2</c:v>
                </c:pt>
                <c:pt idx="961">
                  <c:v>-0.14184397200000001</c:v>
                </c:pt>
                <c:pt idx="962">
                  <c:v>2.0550459E-2</c:v>
                </c:pt>
                <c:pt idx="963">
                  <c:v>-0.37213872799999997</c:v>
                </c:pt>
                <c:pt idx="964">
                  <c:v>-3.1176471000000001E-2</c:v>
                </c:pt>
                <c:pt idx="965">
                  <c:v>7.1428570999999996E-2</c:v>
                </c:pt>
                <c:pt idx="966">
                  <c:v>5.4590570999999997E-2</c:v>
                </c:pt>
                <c:pt idx="967">
                  <c:v>-8.5454545000000007E-2</c:v>
                </c:pt>
                <c:pt idx="968">
                  <c:v>-0.21523809499999999</c:v>
                </c:pt>
                <c:pt idx="969">
                  <c:v>-4.9850448999999998E-2</c:v>
                </c:pt>
                <c:pt idx="970">
                  <c:v>-0.172859451</c:v>
                </c:pt>
                <c:pt idx="971">
                  <c:v>5.4192229000000001E-2</c:v>
                </c:pt>
                <c:pt idx="972">
                  <c:v>-0.16</c:v>
                </c:pt>
                <c:pt idx="973">
                  <c:v>-8.1081080999999999E-2</c:v>
                </c:pt>
                <c:pt idx="974">
                  <c:v>-0.403537639</c:v>
                </c:pt>
                <c:pt idx="975">
                  <c:v>0.35199999999999998</c:v>
                </c:pt>
                <c:pt idx="976">
                  <c:v>0.318101933</c:v>
                </c:pt>
                <c:pt idx="977">
                  <c:v>7.802341E-3</c:v>
                </c:pt>
                <c:pt idx="978">
                  <c:v>2.5700935000000001E-2</c:v>
                </c:pt>
                <c:pt idx="979">
                  <c:v>-3.1710914E-2</c:v>
                </c:pt>
                <c:pt idx="980">
                  <c:v>-1.4344262E-2</c:v>
                </c:pt>
                <c:pt idx="981">
                  <c:v>0</c:v>
                </c:pt>
                <c:pt idx="982">
                  <c:v>0.2300123</c:v>
                </c:pt>
                <c:pt idx="983">
                  <c:v>-2.0654044999999999E-2</c:v>
                </c:pt>
                <c:pt idx="984">
                  <c:v>0.17641025599999999</c:v>
                </c:pt>
                <c:pt idx="985">
                  <c:v>-0.176954733</c:v>
                </c:pt>
                <c:pt idx="986">
                  <c:v>4.5194804999999998E-2</c:v>
                </c:pt>
                <c:pt idx="987">
                  <c:v>-0.21286370600000001</c:v>
                </c:pt>
                <c:pt idx="988">
                  <c:v>0.11</c:v>
                </c:pt>
                <c:pt idx="989">
                  <c:v>1.8394160999999999E-2</c:v>
                </c:pt>
                <c:pt idx="990">
                  <c:v>-9.5384615000000006E-2</c:v>
                </c:pt>
                <c:pt idx="991">
                  <c:v>-5.4054053999999997E-2</c:v>
                </c:pt>
                <c:pt idx="992">
                  <c:v>-0.31251296899999997</c:v>
                </c:pt>
                <c:pt idx="993">
                  <c:v>5.4481546999999998E-2</c:v>
                </c:pt>
                <c:pt idx="994">
                  <c:v>0</c:v>
                </c:pt>
                <c:pt idx="995">
                  <c:v>-5.7471264000000001E-2</c:v>
                </c:pt>
                <c:pt idx="996">
                  <c:v>6.2307691999999998E-2</c:v>
                </c:pt>
                <c:pt idx="997">
                  <c:v>-0.11460957200000001</c:v>
                </c:pt>
                <c:pt idx="998">
                  <c:v>-0.47405684199999998</c:v>
                </c:pt>
                <c:pt idx="999">
                  <c:v>9.0994371000000004E-2</c:v>
                </c:pt>
                <c:pt idx="1000">
                  <c:v>6.6666666999999999E-2</c:v>
                </c:pt>
                <c:pt idx="1001">
                  <c:v>5.2631578999999998E-2</c:v>
                </c:pt>
                <c:pt idx="1002">
                  <c:v>-0.17155366899999999</c:v>
                </c:pt>
                <c:pt idx="1003">
                  <c:v>0.12405302999999999</c:v>
                </c:pt>
                <c:pt idx="1004">
                  <c:v>0</c:v>
                </c:pt>
                <c:pt idx="1005">
                  <c:v>6.8965517000000004E-2</c:v>
                </c:pt>
                <c:pt idx="1006">
                  <c:v>-0.32543103400000001</c:v>
                </c:pt>
                <c:pt idx="1007">
                  <c:v>-0.23939808500000001</c:v>
                </c:pt>
                <c:pt idx="1008">
                  <c:v>7.6158939999999994E-2</c:v>
                </c:pt>
                <c:pt idx="1009">
                  <c:v>-9.1476090999999995E-2</c:v>
                </c:pt>
                <c:pt idx="1010">
                  <c:v>-9.1476090999999995E-2</c:v>
                </c:pt>
                <c:pt idx="1011">
                  <c:v>-1.1343284E-2</c:v>
                </c:pt>
                <c:pt idx="1012">
                  <c:v>0.33596837899999998</c:v>
                </c:pt>
                <c:pt idx="1013">
                  <c:v>-7.1999999999999995E-2</c:v>
                </c:pt>
                <c:pt idx="1014">
                  <c:v>3.5131743999999999E-2</c:v>
                </c:pt>
                <c:pt idx="1015">
                  <c:v>-6.8965517000000004E-2</c:v>
                </c:pt>
                <c:pt idx="1016">
                  <c:v>-1.5364917000000001E-2</c:v>
                </c:pt>
                <c:pt idx="1017">
                  <c:v>5.5286130000000003E-2</c:v>
                </c:pt>
                <c:pt idx="1018">
                  <c:v>-0.31856899500000002</c:v>
                </c:pt>
                <c:pt idx="1019">
                  <c:v>0.25644098300000001</c:v>
                </c:pt>
                <c:pt idx="1020">
                  <c:v>1.6871603999999998E-2</c:v>
                </c:pt>
                <c:pt idx="1021">
                  <c:v>3.7765363000000003E-2</c:v>
                </c:pt>
                <c:pt idx="1022">
                  <c:v>-0.126</c:v>
                </c:pt>
                <c:pt idx="1023">
                  <c:v>-0.20396600600000001</c:v>
                </c:pt>
                <c:pt idx="1024">
                  <c:v>1.2048193E-2</c:v>
                </c:pt>
                <c:pt idx="1025">
                  <c:v>0.16927982999999999</c:v>
                </c:pt>
                <c:pt idx="1026">
                  <c:v>0.105263158</c:v>
                </c:pt>
                <c:pt idx="1027">
                  <c:v>-4.1510522000000001E-2</c:v>
                </c:pt>
                <c:pt idx="1028">
                  <c:v>-0.240714286</c:v>
                </c:pt>
                <c:pt idx="1029">
                  <c:v>-0.13262451</c:v>
                </c:pt>
                <c:pt idx="1030">
                  <c:v>-9.4326726E-2</c:v>
                </c:pt>
                <c:pt idx="1031">
                  <c:v>0.12734177199999999</c:v>
                </c:pt>
                <c:pt idx="1032">
                  <c:v>-1.2578616000000001E-2</c:v>
                </c:pt>
                <c:pt idx="1033">
                  <c:v>-0.25862068999999999</c:v>
                </c:pt>
                <c:pt idx="1034">
                  <c:v>-0.152</c:v>
                </c:pt>
                <c:pt idx="1035">
                  <c:v>-0.48942857099999998</c:v>
                </c:pt>
                <c:pt idx="1036">
                  <c:v>-6.8157614000000005E-2</c:v>
                </c:pt>
                <c:pt idx="1037">
                  <c:v>-0.12736825299999999</c:v>
                </c:pt>
                <c:pt idx="1038">
                  <c:v>0.18110236199999999</c:v>
                </c:pt>
                <c:pt idx="1039">
                  <c:v>7.5098814E-2</c:v>
                </c:pt>
                <c:pt idx="1040">
                  <c:v>2.2222222E-2</c:v>
                </c:pt>
                <c:pt idx="1041">
                  <c:v>0.46871428599999998</c:v>
                </c:pt>
                <c:pt idx="1042">
                  <c:v>-0.15966386599999999</c:v>
                </c:pt>
                <c:pt idx="1043">
                  <c:v>0</c:v>
                </c:pt>
                <c:pt idx="1044">
                  <c:v>-0.109268293</c:v>
                </c:pt>
                <c:pt idx="1045">
                  <c:v>6.2307691999999998E-2</c:v>
                </c:pt>
                <c:pt idx="1046">
                  <c:v>-7.2690560000000001E-2</c:v>
                </c:pt>
                <c:pt idx="1047">
                  <c:v>-3.3468560000000001E-2</c:v>
                </c:pt>
                <c:pt idx="1048">
                  <c:v>-1.5663644000000001E-2</c:v>
                </c:pt>
                <c:pt idx="1049">
                  <c:v>0.17519999999999999</c:v>
                </c:pt>
                <c:pt idx="1050">
                  <c:v>-1.9230769000000002E-2</c:v>
                </c:pt>
                <c:pt idx="1051">
                  <c:v>-0.20481927699999999</c:v>
                </c:pt>
                <c:pt idx="1052">
                  <c:v>-0.04</c:v>
                </c:pt>
                <c:pt idx="1053">
                  <c:v>3.5984848E-2</c:v>
                </c:pt>
                <c:pt idx="1054">
                  <c:v>-7.9571106000000003E-2</c:v>
                </c:pt>
                <c:pt idx="1055">
                  <c:v>-1.8333333E-2</c:v>
                </c:pt>
                <c:pt idx="1056">
                  <c:v>-0.26676829299999999</c:v>
                </c:pt>
                <c:pt idx="1057">
                  <c:v>0</c:v>
                </c:pt>
                <c:pt idx="1058">
                  <c:v>-5.3571428999999997E-2</c:v>
                </c:pt>
                <c:pt idx="1059">
                  <c:v>-6.5323899999999999E-3</c:v>
                </c:pt>
                <c:pt idx="1060">
                  <c:v>-8.5106382999999994E-2</c:v>
                </c:pt>
                <c:pt idx="1061">
                  <c:v>2.7586210000000002E-3</c:v>
                </c:pt>
                <c:pt idx="1062">
                  <c:v>-0.14583333300000001</c:v>
                </c:pt>
                <c:pt idx="1063">
                  <c:v>-8.4728032999999994E-2</c:v>
                </c:pt>
                <c:pt idx="1064">
                  <c:v>4.3276662E-2</c:v>
                </c:pt>
                <c:pt idx="1065">
                  <c:v>-0.14139344300000001</c:v>
                </c:pt>
                <c:pt idx="1066">
                  <c:v>-8.8187262000000002E-2</c:v>
                </c:pt>
                <c:pt idx="1067">
                  <c:v>-0.33645589399999998</c:v>
                </c:pt>
                <c:pt idx="1068">
                  <c:v>-5.9322034000000003E-2</c:v>
                </c:pt>
                <c:pt idx="1069">
                  <c:v>-1.3605442000000001E-2</c:v>
                </c:pt>
                <c:pt idx="1070">
                  <c:v>0.241481481</c:v>
                </c:pt>
                <c:pt idx="1071">
                  <c:v>0.26315789499999998</c:v>
                </c:pt>
                <c:pt idx="1072">
                  <c:v>1.2048193E-2</c:v>
                </c:pt>
                <c:pt idx="1073">
                  <c:v>-0.14499999999999999</c:v>
                </c:pt>
                <c:pt idx="1074">
                  <c:v>-0.26820966600000001</c:v>
                </c:pt>
                <c:pt idx="1075">
                  <c:v>-2.2068965999999999E-2</c:v>
                </c:pt>
                <c:pt idx="1076">
                  <c:v>-0.174666667</c:v>
                </c:pt>
                <c:pt idx="1077">
                  <c:v>-0.39147058800000001</c:v>
                </c:pt>
                <c:pt idx="1078">
                  <c:v>-0.21230769199999999</c:v>
                </c:pt>
                <c:pt idx="1079">
                  <c:v>-3.1725888000000001E-2</c:v>
                </c:pt>
                <c:pt idx="1080">
                  <c:v>8.0898875999999995E-2</c:v>
                </c:pt>
                <c:pt idx="1081">
                  <c:v>0</c:v>
                </c:pt>
                <c:pt idx="1082">
                  <c:v>-5.1435067000000001E-2</c:v>
                </c:pt>
                <c:pt idx="1083">
                  <c:v>6.2588905E-2</c:v>
                </c:pt>
                <c:pt idx="1084">
                  <c:v>-0.26413128400000002</c:v>
                </c:pt>
                <c:pt idx="1085">
                  <c:v>0.125</c:v>
                </c:pt>
                <c:pt idx="1086">
                  <c:v>-7.7490774999999998E-2</c:v>
                </c:pt>
                <c:pt idx="1087">
                  <c:v>-5.4054053999999997E-2</c:v>
                </c:pt>
                <c:pt idx="1088">
                  <c:v>-5.5064935000000002E-2</c:v>
                </c:pt>
                <c:pt idx="1089">
                  <c:v>-0.16239316200000001</c:v>
                </c:pt>
                <c:pt idx="1090">
                  <c:v>8.2023240000000004E-3</c:v>
                </c:pt>
                <c:pt idx="1091">
                  <c:v>-0.154829932</c:v>
                </c:pt>
                <c:pt idx="1092">
                  <c:v>-0.43538268499999999</c:v>
                </c:pt>
                <c:pt idx="1093">
                  <c:v>0.43964562600000001</c:v>
                </c:pt>
                <c:pt idx="1094">
                  <c:v>0.139259259</c:v>
                </c:pt>
                <c:pt idx="1095">
                  <c:v>0</c:v>
                </c:pt>
                <c:pt idx="1096">
                  <c:v>8.6985391999999995E-2</c:v>
                </c:pt>
                <c:pt idx="1097">
                  <c:v>-0.183529412</c:v>
                </c:pt>
                <c:pt idx="1098">
                  <c:v>6.4000000000000001E-2</c:v>
                </c:pt>
                <c:pt idx="1099">
                  <c:v>0</c:v>
                </c:pt>
                <c:pt idx="1100">
                  <c:v>-0.14545454499999999</c:v>
                </c:pt>
                <c:pt idx="1101">
                  <c:v>-0.24126492699999999</c:v>
                </c:pt>
                <c:pt idx="1102">
                  <c:v>-5.6717428E-2</c:v>
                </c:pt>
                <c:pt idx="1103">
                  <c:v>8.9904047000000001E-2</c:v>
                </c:pt>
                <c:pt idx="1104">
                  <c:v>-0.321299116</c:v>
                </c:pt>
                <c:pt idx="1105">
                  <c:v>5.2755165999999999E-2</c:v>
                </c:pt>
                <c:pt idx="1106">
                  <c:v>-0.13793103400000001</c:v>
                </c:pt>
                <c:pt idx="1107">
                  <c:v>-0.21555555600000001</c:v>
                </c:pt>
                <c:pt idx="1108">
                  <c:v>-9.7938144000000005E-2</c:v>
                </c:pt>
                <c:pt idx="1109">
                  <c:v>-0.40334128899999999</c:v>
                </c:pt>
                <c:pt idx="1110">
                  <c:v>-9.6936937000000001E-2</c:v>
                </c:pt>
                <c:pt idx="1111">
                  <c:v>4.4782609000000001E-2</c:v>
                </c:pt>
                <c:pt idx="1112">
                  <c:v>0</c:v>
                </c:pt>
                <c:pt idx="1113">
                  <c:v>-2.3870967999999999E-2</c:v>
                </c:pt>
                <c:pt idx="1114">
                  <c:v>-7.7419350000000001E-3</c:v>
                </c:pt>
                <c:pt idx="1115">
                  <c:v>-8.7591241E-2</c:v>
                </c:pt>
                <c:pt idx="1116">
                  <c:v>7.7881619999999999E-2</c:v>
                </c:pt>
                <c:pt idx="1117">
                  <c:v>-6.6916238000000003E-2</c:v>
                </c:pt>
                <c:pt idx="1118">
                  <c:v>-9.2881355999999998E-2</c:v>
                </c:pt>
                <c:pt idx="1119">
                  <c:v>0.11144042699999999</c:v>
                </c:pt>
                <c:pt idx="1120">
                  <c:v>4.9484539999999997E-3</c:v>
                </c:pt>
                <c:pt idx="1121">
                  <c:v>1.6236866999999999E-2</c:v>
                </c:pt>
                <c:pt idx="1122">
                  <c:v>-6.0344828000000003E-2</c:v>
                </c:pt>
                <c:pt idx="1123">
                  <c:v>-2.4756851999999999E-2</c:v>
                </c:pt>
                <c:pt idx="1124">
                  <c:v>-8.9498807E-2</c:v>
                </c:pt>
                <c:pt idx="1125">
                  <c:v>-0.196473552</c:v>
                </c:pt>
                <c:pt idx="1126">
                  <c:v>-0.10518934100000001</c:v>
                </c:pt>
                <c:pt idx="1127">
                  <c:v>0.1792</c:v>
                </c:pt>
                <c:pt idx="1128">
                  <c:v>-0.21491658499999999</c:v>
                </c:pt>
                <c:pt idx="1129">
                  <c:v>-4.4814815000000001E-2</c:v>
                </c:pt>
                <c:pt idx="1130">
                  <c:v>9.1476090999999995E-2</c:v>
                </c:pt>
                <c:pt idx="1131">
                  <c:v>-0.40400000000000003</c:v>
                </c:pt>
                <c:pt idx="1132">
                  <c:v>-3.8461538000000003E-2</c:v>
                </c:pt>
                <c:pt idx="1133">
                  <c:v>0.13071570599999999</c:v>
                </c:pt>
                <c:pt idx="1134">
                  <c:v>-0.02</c:v>
                </c:pt>
                <c:pt idx="1135">
                  <c:v>0.03</c:v>
                </c:pt>
                <c:pt idx="1136">
                  <c:v>-0.34181818200000003</c:v>
                </c:pt>
                <c:pt idx="1137">
                  <c:v>6.8965517000000004E-2</c:v>
                </c:pt>
                <c:pt idx="1138">
                  <c:v>6.1149984999999997E-2</c:v>
                </c:pt>
                <c:pt idx="1139">
                  <c:v>3.8062284000000002E-2</c:v>
                </c:pt>
                <c:pt idx="1140">
                  <c:v>-6.6298342999999996E-2</c:v>
                </c:pt>
                <c:pt idx="1141">
                  <c:v>-1.8987342000000001E-2</c:v>
                </c:pt>
                <c:pt idx="1142">
                  <c:v>-8.8967972000000006E-2</c:v>
                </c:pt>
                <c:pt idx="1143">
                  <c:v>-0.10605320999999999</c:v>
                </c:pt>
                <c:pt idx="1144">
                  <c:v>3.3795802E-2</c:v>
                </c:pt>
                <c:pt idx="1145">
                  <c:v>0.130434783</c:v>
                </c:pt>
                <c:pt idx="1146">
                  <c:v>6.1892129999999998E-3</c:v>
                </c:pt>
                <c:pt idx="1147">
                  <c:v>0.10983050799999999</c:v>
                </c:pt>
                <c:pt idx="1148">
                  <c:v>-0.228148148</c:v>
                </c:pt>
                <c:pt idx="1149">
                  <c:v>6.2680114999999995E-2</c:v>
                </c:pt>
                <c:pt idx="1150">
                  <c:v>0.14572864299999999</c:v>
                </c:pt>
                <c:pt idx="1151">
                  <c:v>0.26666666700000002</c:v>
                </c:pt>
                <c:pt idx="1152">
                  <c:v>-0.46315789499999999</c:v>
                </c:pt>
                <c:pt idx="1153">
                  <c:v>-5.9170255999999997E-2</c:v>
                </c:pt>
                <c:pt idx="1154">
                  <c:v>-0.14194174800000001</c:v>
                </c:pt>
                <c:pt idx="1155">
                  <c:v>-0.123620309</c:v>
                </c:pt>
                <c:pt idx="1156">
                  <c:v>-0.10821428600000001</c:v>
                </c:pt>
                <c:pt idx="1157">
                  <c:v>-0.33333333300000001</c:v>
                </c:pt>
                <c:pt idx="1158">
                  <c:v>-1.9101704000000001E-2</c:v>
                </c:pt>
                <c:pt idx="1159">
                  <c:v>0.15391579899999999</c:v>
                </c:pt>
                <c:pt idx="1160">
                  <c:v>-4.8289737999999999E-2</c:v>
                </c:pt>
                <c:pt idx="1161">
                  <c:v>-4.4444439999999997E-3</c:v>
                </c:pt>
                <c:pt idx="1162">
                  <c:v>0.24761904800000001</c:v>
                </c:pt>
                <c:pt idx="1163">
                  <c:v>0.22137404599999999</c:v>
                </c:pt>
                <c:pt idx="1164">
                  <c:v>-3.9647577000000003E-2</c:v>
                </c:pt>
                <c:pt idx="1165">
                  <c:v>9.0604027000000004E-2</c:v>
                </c:pt>
                <c:pt idx="1166">
                  <c:v>-2.8571428999999999E-2</c:v>
                </c:pt>
                <c:pt idx="1167">
                  <c:v>-1.6749380000000001E-2</c:v>
                </c:pt>
                <c:pt idx="1168">
                  <c:v>-3.0470914000000002E-2</c:v>
                </c:pt>
                <c:pt idx="1169">
                  <c:v>0.205714286</c:v>
                </c:pt>
                <c:pt idx="1170">
                  <c:v>0.15945674000000001</c:v>
                </c:pt>
                <c:pt idx="1171">
                  <c:v>8.8235294000000006E-2</c:v>
                </c:pt>
                <c:pt idx="1172">
                  <c:v>0.278758542</c:v>
                </c:pt>
                <c:pt idx="1173">
                  <c:v>-0.110189573</c:v>
                </c:pt>
                <c:pt idx="1174">
                  <c:v>-3.6798529999999999E-3</c:v>
                </c:pt>
                <c:pt idx="1175">
                  <c:v>-3.0857143E-2</c:v>
                </c:pt>
                <c:pt idx="1176">
                  <c:v>0.30092592600000001</c:v>
                </c:pt>
                <c:pt idx="1177">
                  <c:v>0.164658635</c:v>
                </c:pt>
                <c:pt idx="1178">
                  <c:v>0.154495568</c:v>
                </c:pt>
                <c:pt idx="1179">
                  <c:v>0.283356259</c:v>
                </c:pt>
                <c:pt idx="1180">
                  <c:v>0.34796116500000002</c:v>
                </c:pt>
                <c:pt idx="1181">
                  <c:v>0.17222222200000001</c:v>
                </c:pt>
                <c:pt idx="1182">
                  <c:v>5.3333332999999997E-2</c:v>
                </c:pt>
                <c:pt idx="1183">
                  <c:v>0.17240156100000001</c:v>
                </c:pt>
                <c:pt idx="1184">
                  <c:v>-2.5000000000000001E-3</c:v>
                </c:pt>
                <c:pt idx="1185">
                  <c:v>1.5384615000000001E-2</c:v>
                </c:pt>
                <c:pt idx="1186">
                  <c:v>0.112847765</c:v>
                </c:pt>
                <c:pt idx="1187">
                  <c:v>3.0769231000000001E-2</c:v>
                </c:pt>
                <c:pt idx="1188">
                  <c:v>-0.134703196</c:v>
                </c:pt>
                <c:pt idx="1189">
                  <c:v>3.6969697000000003E-2</c:v>
                </c:pt>
                <c:pt idx="1190">
                  <c:v>0.35815602800000002</c:v>
                </c:pt>
                <c:pt idx="1191">
                  <c:v>-1.2797075E-2</c:v>
                </c:pt>
                <c:pt idx="1192">
                  <c:v>5.7531379999999997E-3</c:v>
                </c:pt>
                <c:pt idx="1193">
                  <c:v>8.2711863999999996E-2</c:v>
                </c:pt>
                <c:pt idx="1194">
                  <c:v>6.25E-2</c:v>
                </c:pt>
                <c:pt idx="1195">
                  <c:v>0.12387387399999999</c:v>
                </c:pt>
                <c:pt idx="1196">
                  <c:v>2.1699818999999999E-2</c:v>
                </c:pt>
                <c:pt idx="1197">
                  <c:v>0.136629213</c:v>
                </c:pt>
                <c:pt idx="1198">
                  <c:v>8.5800099999999995E-4</c:v>
                </c:pt>
                <c:pt idx="1199">
                  <c:v>0.37681159400000003</c:v>
                </c:pt>
                <c:pt idx="1200">
                  <c:v>1.6393443000000001E-2</c:v>
                </c:pt>
                <c:pt idx="1201">
                  <c:v>0.25864453700000001</c:v>
                </c:pt>
                <c:pt idx="1202">
                  <c:v>0.58852258899999998</c:v>
                </c:pt>
                <c:pt idx="1203">
                  <c:v>-0.09</c:v>
                </c:pt>
                <c:pt idx="1204">
                  <c:v>0.14599686000000001</c:v>
                </c:pt>
                <c:pt idx="1205">
                  <c:v>2.9639609000000001E-2</c:v>
                </c:pt>
                <c:pt idx="1206">
                  <c:v>2.1276595999999998E-2</c:v>
                </c:pt>
                <c:pt idx="1207">
                  <c:v>0.33353770700000002</c:v>
                </c:pt>
                <c:pt idx="1208">
                  <c:v>0.102249489</c:v>
                </c:pt>
                <c:pt idx="1209">
                  <c:v>-4.2500000000000003E-2</c:v>
                </c:pt>
                <c:pt idx="1210">
                  <c:v>0.201030928</c:v>
                </c:pt>
                <c:pt idx="1211">
                  <c:v>6.5573770000000003E-2</c:v>
                </c:pt>
                <c:pt idx="1212">
                  <c:v>-4.516129E-2</c:v>
                </c:pt>
                <c:pt idx="1213">
                  <c:v>-9.6043578000000004E-2</c:v>
                </c:pt>
                <c:pt idx="1214">
                  <c:v>0.13454545500000001</c:v>
                </c:pt>
                <c:pt idx="1215">
                  <c:v>-1.5789474000000001E-2</c:v>
                </c:pt>
                <c:pt idx="1216">
                  <c:v>0.17599999999999999</c:v>
                </c:pt>
                <c:pt idx="1217">
                  <c:v>0.29904761899999999</c:v>
                </c:pt>
                <c:pt idx="1218">
                  <c:v>0.25377229099999998</c:v>
                </c:pt>
                <c:pt idx="1219">
                  <c:v>0.52758954499999999</c:v>
                </c:pt>
                <c:pt idx="1220">
                  <c:v>0.36538461500000002</c:v>
                </c:pt>
                <c:pt idx="1221">
                  <c:v>5.4296029000000003E-2</c:v>
                </c:pt>
                <c:pt idx="1222">
                  <c:v>-9.8475966999999998E-2</c:v>
                </c:pt>
                <c:pt idx="1223">
                  <c:v>0.36</c:v>
                </c:pt>
                <c:pt idx="1224">
                  <c:v>-2.8571428999999999E-2</c:v>
                </c:pt>
                <c:pt idx="1225">
                  <c:v>3.8431372999999998E-2</c:v>
                </c:pt>
                <c:pt idx="1226">
                  <c:v>-4.0697674000000003E-2</c:v>
                </c:pt>
                <c:pt idx="1227">
                  <c:v>-9.8039215999999998E-2</c:v>
                </c:pt>
                <c:pt idx="1228">
                  <c:v>6.8000000000000005E-2</c:v>
                </c:pt>
                <c:pt idx="1229">
                  <c:v>9.5483870999999998E-2</c:v>
                </c:pt>
                <c:pt idx="1230">
                  <c:v>-3.2057267E-2</c:v>
                </c:pt>
                <c:pt idx="1231">
                  <c:v>-0.14285714299999999</c:v>
                </c:pt>
                <c:pt idx="1232">
                  <c:v>-2.5806449999999999E-3</c:v>
                </c:pt>
                <c:pt idx="1233">
                  <c:v>1.2269939000000001E-2</c:v>
                </c:pt>
                <c:pt idx="1234">
                  <c:v>0.21189024400000001</c:v>
                </c:pt>
                <c:pt idx="1235">
                  <c:v>2.5944470000000001E-2</c:v>
                </c:pt>
                <c:pt idx="1236">
                  <c:v>0.111898017</c:v>
                </c:pt>
                <c:pt idx="1237">
                  <c:v>6.3703704E-2</c:v>
                </c:pt>
                <c:pt idx="1238">
                  <c:v>0.18064024400000001</c:v>
                </c:pt>
                <c:pt idx="1239">
                  <c:v>0.12722298200000001</c:v>
                </c:pt>
                <c:pt idx="1240">
                  <c:v>0.35988414200000002</c:v>
                </c:pt>
                <c:pt idx="1241">
                  <c:v>-6.9803922000000004E-2</c:v>
                </c:pt>
                <c:pt idx="1242">
                  <c:v>-0.27272727299999999</c:v>
                </c:pt>
                <c:pt idx="1243">
                  <c:v>4.8634044000000001E-2</c:v>
                </c:pt>
                <c:pt idx="1244">
                  <c:v>2.1699818999999999E-2</c:v>
                </c:pt>
                <c:pt idx="1245">
                  <c:v>0.27055306400000001</c:v>
                </c:pt>
                <c:pt idx="1246">
                  <c:v>-7.7046549000000006E-2</c:v>
                </c:pt>
                <c:pt idx="1247">
                  <c:v>0.33828996300000003</c:v>
                </c:pt>
                <c:pt idx="1248">
                  <c:v>-0.15880039300000001</c:v>
                </c:pt>
                <c:pt idx="1249">
                  <c:v>3.4413765999999998E-2</c:v>
                </c:pt>
                <c:pt idx="1250">
                  <c:v>0.48170011800000001</c:v>
                </c:pt>
                <c:pt idx="1251">
                  <c:v>0.30081691500000002</c:v>
                </c:pt>
                <c:pt idx="1252">
                  <c:v>0.14155251099999999</c:v>
                </c:pt>
                <c:pt idx="1253">
                  <c:v>0.43290371500000002</c:v>
                </c:pt>
                <c:pt idx="1254">
                  <c:v>0.33828996300000003</c:v>
                </c:pt>
                <c:pt idx="1255">
                  <c:v>6.8230277000000006E-2</c:v>
                </c:pt>
                <c:pt idx="1256">
                  <c:v>-3.184713E-3</c:v>
                </c:pt>
                <c:pt idx="1257">
                  <c:v>0.432535365</c:v>
                </c:pt>
                <c:pt idx="1258">
                  <c:v>-0.15384615400000001</c:v>
                </c:pt>
                <c:pt idx="1259">
                  <c:v>0.48333333299999998</c:v>
                </c:pt>
                <c:pt idx="1260">
                  <c:v>6.7155755999999997E-2</c:v>
                </c:pt>
                <c:pt idx="1261">
                  <c:v>0.114017164</c:v>
                </c:pt>
                <c:pt idx="1262">
                  <c:v>-9.4979650000000006E-3</c:v>
                </c:pt>
                <c:pt idx="1263">
                  <c:v>-1.1680144E-2</c:v>
                </c:pt>
                <c:pt idx="1264">
                  <c:v>0.134457612</c:v>
                </c:pt>
                <c:pt idx="1265">
                  <c:v>0.29671151000000001</c:v>
                </c:pt>
                <c:pt idx="1266">
                  <c:v>-0.15578947400000001</c:v>
                </c:pt>
                <c:pt idx="1267">
                  <c:v>0.117073171</c:v>
                </c:pt>
                <c:pt idx="1268">
                  <c:v>3.047232E-3</c:v>
                </c:pt>
                <c:pt idx="1269">
                  <c:v>7.0624999999999993E-2</c:v>
                </c:pt>
                <c:pt idx="1270">
                  <c:v>8.2539680000000004E-3</c:v>
                </c:pt>
                <c:pt idx="1271">
                  <c:v>0.15875613699999999</c:v>
                </c:pt>
                <c:pt idx="1272">
                  <c:v>0.30764044899999998</c:v>
                </c:pt>
                <c:pt idx="1273">
                  <c:v>2.2038566999999998E-2</c:v>
                </c:pt>
                <c:pt idx="1274">
                  <c:v>-9.5377840000000005E-3</c:v>
                </c:pt>
                <c:pt idx="1275">
                  <c:v>-0.111464968</c:v>
                </c:pt>
                <c:pt idx="1276">
                  <c:v>7.0588234999999999E-2</c:v>
                </c:pt>
                <c:pt idx="1277">
                  <c:v>0</c:v>
                </c:pt>
                <c:pt idx="1278">
                  <c:v>0.163419913</c:v>
                </c:pt>
                <c:pt idx="1279">
                  <c:v>0.101123596</c:v>
                </c:pt>
                <c:pt idx="1280">
                  <c:v>6.3157895000000006E-2</c:v>
                </c:pt>
                <c:pt idx="1281">
                  <c:v>-6.7164179000000004E-2</c:v>
                </c:pt>
                <c:pt idx="1282">
                  <c:v>0.31436978900000001</c:v>
                </c:pt>
                <c:pt idx="1283">
                  <c:v>0.25350318500000002</c:v>
                </c:pt>
                <c:pt idx="1284">
                  <c:v>-5.5248620000000002E-3</c:v>
                </c:pt>
                <c:pt idx="1285">
                  <c:v>-3.3457249000000001E-2</c:v>
                </c:pt>
                <c:pt idx="1286">
                  <c:v>-0.12814814799999999</c:v>
                </c:pt>
                <c:pt idx="1287">
                  <c:v>3.7735849000000002E-2</c:v>
                </c:pt>
                <c:pt idx="1288">
                  <c:v>2.4390243999999998E-2</c:v>
                </c:pt>
                <c:pt idx="1289">
                  <c:v>-0.33430232599999998</c:v>
                </c:pt>
                <c:pt idx="1290">
                  <c:v>0.123809524</c:v>
                </c:pt>
                <c:pt idx="1291">
                  <c:v>-8.6363635999999994E-2</c:v>
                </c:pt>
                <c:pt idx="1292">
                  <c:v>0.4</c:v>
                </c:pt>
                <c:pt idx="1293">
                  <c:v>0.14747474699999999</c:v>
                </c:pt>
                <c:pt idx="1294">
                  <c:v>2.8455285E-2</c:v>
                </c:pt>
                <c:pt idx="1295">
                  <c:v>-3.1986531999999998E-2</c:v>
                </c:pt>
                <c:pt idx="1296">
                  <c:v>-0.115826702</c:v>
                </c:pt>
                <c:pt idx="1297">
                  <c:v>6.7155755999999997E-2</c:v>
                </c:pt>
                <c:pt idx="1298">
                  <c:v>1.6129032000000001E-2</c:v>
                </c:pt>
                <c:pt idx="1299">
                  <c:v>-5.5262089E-2</c:v>
                </c:pt>
                <c:pt idx="1300">
                  <c:v>-1.0526316000000001E-2</c:v>
                </c:pt>
                <c:pt idx="1301">
                  <c:v>-7.4733095999999999E-2</c:v>
                </c:pt>
                <c:pt idx="1302">
                  <c:v>0.11237230400000001</c:v>
                </c:pt>
                <c:pt idx="1303">
                  <c:v>-6.7796609999999993E-2</c:v>
                </c:pt>
                <c:pt idx="1304">
                  <c:v>3.2948369999999998E-2</c:v>
                </c:pt>
                <c:pt idx="1305">
                  <c:v>0.83970944300000006</c:v>
                </c:pt>
                <c:pt idx="1306">
                  <c:v>0.45111731799999999</c:v>
                </c:pt>
                <c:pt idx="1307">
                  <c:v>1.56128E-3</c:v>
                </c:pt>
                <c:pt idx="1308">
                  <c:v>-2.4114544000000002E-2</c:v>
                </c:pt>
                <c:pt idx="1309">
                  <c:v>0.62118073500000004</c:v>
                </c:pt>
                <c:pt idx="1310">
                  <c:v>-0.14285714299999999</c:v>
                </c:pt>
                <c:pt idx="1311">
                  <c:v>0.273174733</c:v>
                </c:pt>
                <c:pt idx="1312">
                  <c:v>-0.05</c:v>
                </c:pt>
                <c:pt idx="1313">
                  <c:v>-0.21517241400000001</c:v>
                </c:pt>
                <c:pt idx="1314">
                  <c:v>0.138671875</c:v>
                </c:pt>
                <c:pt idx="1315">
                  <c:v>5.6288032000000002E-2</c:v>
                </c:pt>
                <c:pt idx="1316">
                  <c:v>0.20511627900000001</c:v>
                </c:pt>
                <c:pt idx="1317">
                  <c:v>-0.10810810799999999</c:v>
                </c:pt>
                <c:pt idx="1318">
                  <c:v>0.19074074099999999</c:v>
                </c:pt>
                <c:pt idx="1319">
                  <c:v>0.13454545500000001</c:v>
                </c:pt>
                <c:pt idx="1320">
                  <c:v>0.32567049799999997</c:v>
                </c:pt>
                <c:pt idx="1321">
                  <c:v>-2.5000000000000001E-2</c:v>
                </c:pt>
                <c:pt idx="1322">
                  <c:v>-1.7777778000000001E-2</c:v>
                </c:pt>
                <c:pt idx="1323">
                  <c:v>-0.310785113</c:v>
                </c:pt>
                <c:pt idx="1324">
                  <c:v>0.12061403499999999</c:v>
                </c:pt>
                <c:pt idx="1325">
                  <c:v>-0.177469136</c:v>
                </c:pt>
                <c:pt idx="1326">
                  <c:v>-5.6497179999999998E-3</c:v>
                </c:pt>
                <c:pt idx="1327">
                  <c:v>-7.4829932000000002E-2</c:v>
                </c:pt>
                <c:pt idx="1328">
                  <c:v>-3.8709676999999998E-2</c:v>
                </c:pt>
                <c:pt idx="1329">
                  <c:v>0</c:v>
                </c:pt>
                <c:pt idx="1330">
                  <c:v>8.8888888999999999E-2</c:v>
                </c:pt>
                <c:pt idx="1331">
                  <c:v>2.4638911999999999E-2</c:v>
                </c:pt>
                <c:pt idx="1332">
                  <c:v>0.20471777599999999</c:v>
                </c:pt>
                <c:pt idx="1333">
                  <c:v>0.108695652</c:v>
                </c:pt>
                <c:pt idx="1334">
                  <c:v>-8.9753179999999995E-3</c:v>
                </c:pt>
                <c:pt idx="1335">
                  <c:v>2.4390243999999998E-2</c:v>
                </c:pt>
                <c:pt idx="1336">
                  <c:v>8.9955850000000004E-2</c:v>
                </c:pt>
                <c:pt idx="1337">
                  <c:v>-9.4551282E-2</c:v>
                </c:pt>
                <c:pt idx="1338">
                  <c:v>0.320882852</c:v>
                </c:pt>
                <c:pt idx="1339">
                  <c:v>5.0505050000000003E-3</c:v>
                </c:pt>
                <c:pt idx="1340">
                  <c:v>-0.192790603</c:v>
                </c:pt>
                <c:pt idx="1341">
                  <c:v>0.111111111</c:v>
                </c:pt>
                <c:pt idx="1342">
                  <c:v>6.1538462000000002E-2</c:v>
                </c:pt>
                <c:pt idx="1343">
                  <c:v>0.46442952999999998</c:v>
                </c:pt>
                <c:pt idx="1344">
                  <c:v>0.115902965</c:v>
                </c:pt>
                <c:pt idx="1345">
                  <c:v>0.14285714299999999</c:v>
                </c:pt>
                <c:pt idx="1346">
                  <c:v>1.9900500000000002E-3</c:v>
                </c:pt>
                <c:pt idx="1347">
                  <c:v>0.57993730399999999</c:v>
                </c:pt>
                <c:pt idx="1348">
                  <c:v>-0.286060606</c:v>
                </c:pt>
                <c:pt idx="1349">
                  <c:v>0.142004773</c:v>
                </c:pt>
                <c:pt idx="1350">
                  <c:v>0.38687500000000002</c:v>
                </c:pt>
                <c:pt idx="1351">
                  <c:v>0.33767324700000001</c:v>
                </c:pt>
                <c:pt idx="1352">
                  <c:v>0.307491289</c:v>
                </c:pt>
                <c:pt idx="1353">
                  <c:v>9.6491227999999998E-2</c:v>
                </c:pt>
                <c:pt idx="1354">
                  <c:v>0</c:v>
                </c:pt>
                <c:pt idx="1355">
                  <c:v>1.2307692E-2</c:v>
                </c:pt>
                <c:pt idx="1356">
                  <c:v>-2.1874999999999999E-2</c:v>
                </c:pt>
                <c:pt idx="1357">
                  <c:v>0.104347826</c:v>
                </c:pt>
                <c:pt idx="1358">
                  <c:v>0.29599999999999999</c:v>
                </c:pt>
                <c:pt idx="1359">
                  <c:v>0.2</c:v>
                </c:pt>
                <c:pt idx="1360">
                  <c:v>0.178985218</c:v>
                </c:pt>
                <c:pt idx="1361">
                  <c:v>-4.9217002000000003E-2</c:v>
                </c:pt>
                <c:pt idx="1362">
                  <c:v>3.3333333E-2</c:v>
                </c:pt>
                <c:pt idx="1363">
                  <c:v>-0.139534884</c:v>
                </c:pt>
                <c:pt idx="1364">
                  <c:v>0.111818182</c:v>
                </c:pt>
                <c:pt idx="1365">
                  <c:v>-5.5555555999999999E-2</c:v>
                </c:pt>
                <c:pt idx="1366">
                  <c:v>0.34009826999999998</c:v>
                </c:pt>
                <c:pt idx="1367">
                  <c:v>-0.11904761899999999</c:v>
                </c:pt>
                <c:pt idx="1368">
                  <c:v>-8.3333332999999996E-2</c:v>
                </c:pt>
                <c:pt idx="1369">
                  <c:v>-2.0275162999999999E-2</c:v>
                </c:pt>
                <c:pt idx="1370">
                  <c:v>0.358131488</c:v>
                </c:pt>
                <c:pt idx="1371">
                  <c:v>0.170285714</c:v>
                </c:pt>
                <c:pt idx="1372">
                  <c:v>-6.0562708999999999E-2</c:v>
                </c:pt>
                <c:pt idx="1373">
                  <c:v>0.33478787900000001</c:v>
                </c:pt>
                <c:pt idx="1374">
                  <c:v>8.185899E-3</c:v>
                </c:pt>
                <c:pt idx="1375">
                  <c:v>2.1818181999999998E-2</c:v>
                </c:pt>
                <c:pt idx="1376">
                  <c:v>-9.2024540000000005E-3</c:v>
                </c:pt>
                <c:pt idx="1377">
                  <c:v>4.1666666999999998E-2</c:v>
                </c:pt>
                <c:pt idx="1378">
                  <c:v>-4.3887147000000001E-2</c:v>
                </c:pt>
                <c:pt idx="1379">
                  <c:v>-7.3107050000000007E-2</c:v>
                </c:pt>
                <c:pt idx="1380">
                  <c:v>4.6060605999999997E-2</c:v>
                </c:pt>
                <c:pt idx="1381">
                  <c:v>4.547619E-2</c:v>
                </c:pt>
                <c:pt idx="1382">
                  <c:v>5.4390050000000002E-3</c:v>
                </c:pt>
                <c:pt idx="1383">
                  <c:v>6.4516129000000005E-2</c:v>
                </c:pt>
                <c:pt idx="1384">
                  <c:v>-0.178571429</c:v>
                </c:pt>
                <c:pt idx="1385">
                  <c:v>5.4083884999999998E-2</c:v>
                </c:pt>
                <c:pt idx="1386">
                  <c:v>0.12506513799999999</c:v>
                </c:pt>
                <c:pt idx="1387">
                  <c:v>-1.4041514E-2</c:v>
                </c:pt>
                <c:pt idx="1388">
                  <c:v>4.8804300000000002E-4</c:v>
                </c:pt>
                <c:pt idx="1389">
                  <c:v>0.11455981899999999</c:v>
                </c:pt>
                <c:pt idx="1390">
                  <c:v>0.158029431</c:v>
                </c:pt>
                <c:pt idx="1391">
                  <c:v>1.3610683E-2</c:v>
                </c:pt>
                <c:pt idx="1392">
                  <c:v>-3.6379768999999999E-2</c:v>
                </c:pt>
                <c:pt idx="1393">
                  <c:v>-1.540154E-3</c:v>
                </c:pt>
                <c:pt idx="1394">
                  <c:v>0.13391304300000001</c:v>
                </c:pt>
                <c:pt idx="1395">
                  <c:v>-9.9974232999999996E-2</c:v>
                </c:pt>
                <c:pt idx="1396">
                  <c:v>5.8823528999999999E-2</c:v>
                </c:pt>
                <c:pt idx="1397">
                  <c:v>0.120841487</c:v>
                </c:pt>
                <c:pt idx="1398">
                  <c:v>0.10497237600000001</c:v>
                </c:pt>
                <c:pt idx="1399">
                  <c:v>5.1124744E-2</c:v>
                </c:pt>
                <c:pt idx="1400">
                  <c:v>0.33495145599999998</c:v>
                </c:pt>
                <c:pt idx="1401">
                  <c:v>-3.868472E-3</c:v>
                </c:pt>
                <c:pt idx="1402">
                  <c:v>-0.15140415099999999</c:v>
                </c:pt>
                <c:pt idx="1403">
                  <c:v>3.6585366000000001E-2</c:v>
                </c:pt>
                <c:pt idx="1404">
                  <c:v>0.43151595700000001</c:v>
                </c:pt>
                <c:pt idx="1405">
                  <c:v>1.8181817999999999E-2</c:v>
                </c:pt>
                <c:pt idx="1406">
                  <c:v>4.7745358000000002E-2</c:v>
                </c:pt>
                <c:pt idx="1407">
                  <c:v>1.6377649000000001E-2</c:v>
                </c:pt>
                <c:pt idx="1408">
                  <c:v>0.26455906800000001</c:v>
                </c:pt>
                <c:pt idx="1409">
                  <c:v>0.112175103</c:v>
                </c:pt>
                <c:pt idx="1410">
                  <c:v>3.3758864999999999E-2</c:v>
                </c:pt>
                <c:pt idx="1411">
                  <c:v>7.6687116999999999E-2</c:v>
                </c:pt>
                <c:pt idx="1412">
                  <c:v>4.2553190999999997E-2</c:v>
                </c:pt>
                <c:pt idx="1413">
                  <c:v>6.5244668000000006E-2</c:v>
                </c:pt>
                <c:pt idx="1414">
                  <c:v>0.19353182799999999</c:v>
                </c:pt>
                <c:pt idx="1415">
                  <c:v>0.41768144200000001</c:v>
                </c:pt>
                <c:pt idx="1416">
                  <c:v>5.6000000000000001E-2</c:v>
                </c:pt>
                <c:pt idx="1417">
                  <c:v>0.115151515</c:v>
                </c:pt>
                <c:pt idx="1418">
                  <c:v>-6.0700389E-2</c:v>
                </c:pt>
                <c:pt idx="1419">
                  <c:v>0.10995692899999999</c:v>
                </c:pt>
                <c:pt idx="1420">
                  <c:v>0.13350125900000001</c:v>
                </c:pt>
                <c:pt idx="1421">
                  <c:v>4.6556740999999999E-2</c:v>
                </c:pt>
                <c:pt idx="1422">
                  <c:v>-0.144927536</c:v>
                </c:pt>
                <c:pt idx="1423">
                  <c:v>8.8362069000000001E-2</c:v>
                </c:pt>
                <c:pt idx="1424">
                  <c:v>0.40652029299999998</c:v>
                </c:pt>
                <c:pt idx="1425">
                  <c:v>-4.1941280000000001E-3</c:v>
                </c:pt>
                <c:pt idx="1426">
                  <c:v>0.38943248499999999</c:v>
                </c:pt>
                <c:pt idx="1427">
                  <c:v>3.2745591999999997E-2</c:v>
                </c:pt>
                <c:pt idx="1428">
                  <c:v>-1.5673981E-2</c:v>
                </c:pt>
                <c:pt idx="1429">
                  <c:v>4.8780487999999997E-2</c:v>
                </c:pt>
                <c:pt idx="1430">
                  <c:v>-6.5756824000000005E-2</c:v>
                </c:pt>
                <c:pt idx="1431">
                  <c:v>0.14904552099999999</c:v>
                </c:pt>
                <c:pt idx="1432">
                  <c:v>0.19529411799999999</c:v>
                </c:pt>
                <c:pt idx="1433">
                  <c:v>-0.133333333</c:v>
                </c:pt>
                <c:pt idx="1434">
                  <c:v>-1.9459458999999998E-2</c:v>
                </c:pt>
                <c:pt idx="1435">
                  <c:v>1.8947367999999999E-2</c:v>
                </c:pt>
                <c:pt idx="1436">
                  <c:v>-0.14254385999999999</c:v>
                </c:pt>
                <c:pt idx="1437">
                  <c:v>0.25555555600000002</c:v>
                </c:pt>
                <c:pt idx="1438">
                  <c:v>-4.5714286E-2</c:v>
                </c:pt>
                <c:pt idx="1439">
                  <c:v>-0.29280397000000002</c:v>
                </c:pt>
                <c:pt idx="1440">
                  <c:v>0.53146853100000002</c:v>
                </c:pt>
                <c:pt idx="1441">
                  <c:v>1.8428710000000001E-2</c:v>
                </c:pt>
                <c:pt idx="1442">
                  <c:v>-0.41213389099999997</c:v>
                </c:pt>
                <c:pt idx="1443">
                  <c:v>9.7164109999999998E-2</c:v>
                </c:pt>
                <c:pt idx="1444">
                  <c:v>0.24371859300000001</c:v>
                </c:pt>
                <c:pt idx="1445">
                  <c:v>6.6666666999999999E-2</c:v>
                </c:pt>
                <c:pt idx="1446">
                  <c:v>2.9787233999999999E-2</c:v>
                </c:pt>
                <c:pt idx="1447">
                  <c:v>8.4070796000000003E-2</c:v>
                </c:pt>
                <c:pt idx="1448">
                  <c:v>2.8571429999999999E-3</c:v>
                </c:pt>
                <c:pt idx="1449">
                  <c:v>1.6660208999999999E-2</c:v>
                </c:pt>
                <c:pt idx="1450">
                  <c:v>0.33333333300000001</c:v>
                </c:pt>
                <c:pt idx="1451">
                  <c:v>4.9868766000000002E-2</c:v>
                </c:pt>
                <c:pt idx="1452">
                  <c:v>0.244897959</c:v>
                </c:pt>
                <c:pt idx="1453">
                  <c:v>3.2432431999999997E-2</c:v>
                </c:pt>
                <c:pt idx="1454">
                  <c:v>-2.6508226999999999E-2</c:v>
                </c:pt>
                <c:pt idx="1455">
                  <c:v>2.0304569000000001E-2</c:v>
                </c:pt>
                <c:pt idx="1456">
                  <c:v>5.8737151000000001E-2</c:v>
                </c:pt>
                <c:pt idx="1457">
                  <c:v>0.20689655200000001</c:v>
                </c:pt>
                <c:pt idx="1458">
                  <c:v>0.13440197300000001</c:v>
                </c:pt>
                <c:pt idx="1459">
                  <c:v>8.4721217000000001E-2</c:v>
                </c:pt>
                <c:pt idx="1460">
                  <c:v>2.4590164000000001E-2</c:v>
                </c:pt>
                <c:pt idx="1461">
                  <c:v>8.6753247000000006E-2</c:v>
                </c:pt>
                <c:pt idx="1462">
                  <c:v>2.5084746000000002E-2</c:v>
                </c:pt>
                <c:pt idx="1463">
                  <c:v>-4.6755724999999998E-2</c:v>
                </c:pt>
                <c:pt idx="1464">
                  <c:v>0.22</c:v>
                </c:pt>
                <c:pt idx="1465">
                  <c:v>-1.0660981E-2</c:v>
                </c:pt>
                <c:pt idx="1466">
                  <c:v>-2.2172950000000002E-3</c:v>
                </c:pt>
                <c:pt idx="1467">
                  <c:v>8.4710744000000004E-2</c:v>
                </c:pt>
                <c:pt idx="1468">
                  <c:v>0.42163934400000003</c:v>
                </c:pt>
                <c:pt idx="1469">
                  <c:v>-6.0350876999999997E-2</c:v>
                </c:pt>
                <c:pt idx="1470">
                  <c:v>0.26813471500000002</c:v>
                </c:pt>
                <c:pt idx="1471">
                  <c:v>1.088963964</c:v>
                </c:pt>
                <c:pt idx="1472">
                  <c:v>4.0372670999999999E-2</c:v>
                </c:pt>
                <c:pt idx="1473">
                  <c:v>0.17117117100000001</c:v>
                </c:pt>
                <c:pt idx="1474">
                  <c:v>2.3536896000000002E-2</c:v>
                </c:pt>
                <c:pt idx="1475">
                  <c:v>0.39255172399999999</c:v>
                </c:pt>
                <c:pt idx="1476">
                  <c:v>-0.04</c:v>
                </c:pt>
                <c:pt idx="1477">
                  <c:v>4.1795666000000002E-2</c:v>
                </c:pt>
                <c:pt idx="1478">
                  <c:v>3.7344398000000001E-2</c:v>
                </c:pt>
                <c:pt idx="1479">
                  <c:v>0.108374384</c:v>
                </c:pt>
                <c:pt idx="1480">
                  <c:v>-1.2944984E-2</c:v>
                </c:pt>
                <c:pt idx="1481">
                  <c:v>-8.4507042000000004E-2</c:v>
                </c:pt>
                <c:pt idx="1482">
                  <c:v>9.4964029000000005E-2</c:v>
                </c:pt>
                <c:pt idx="1483">
                  <c:v>0.13469387799999999</c:v>
                </c:pt>
                <c:pt idx="1484">
                  <c:v>0.41176470599999998</c:v>
                </c:pt>
                <c:pt idx="1485">
                  <c:v>-0.11333333299999999</c:v>
                </c:pt>
                <c:pt idx="1486">
                  <c:v>-4.8524589999999999E-2</c:v>
                </c:pt>
                <c:pt idx="1487">
                  <c:v>-0.102543068</c:v>
                </c:pt>
                <c:pt idx="1488">
                  <c:v>0.23118644099999999</c:v>
                </c:pt>
                <c:pt idx="1489">
                  <c:v>0.13467261899999999</c:v>
                </c:pt>
                <c:pt idx="1490">
                  <c:v>0.29166666699999999</c:v>
                </c:pt>
                <c:pt idx="1491">
                  <c:v>0.36</c:v>
                </c:pt>
                <c:pt idx="1492">
                  <c:v>2.212766E-2</c:v>
                </c:pt>
                <c:pt idx="1493">
                  <c:v>0.16</c:v>
                </c:pt>
                <c:pt idx="1494">
                  <c:v>8.1210191000000001E-2</c:v>
                </c:pt>
                <c:pt idx="1495">
                  <c:v>0.22927835099999999</c:v>
                </c:pt>
                <c:pt idx="1496">
                  <c:v>-0.51494565199999998</c:v>
                </c:pt>
                <c:pt idx="1497">
                  <c:v>0.114103149</c:v>
                </c:pt>
                <c:pt idx="1498">
                  <c:v>5.8571429000000001E-2</c:v>
                </c:pt>
                <c:pt idx="1499">
                  <c:v>4.8518519000000003E-2</c:v>
                </c:pt>
                <c:pt idx="1500">
                  <c:v>-2.8400597999999999E-2</c:v>
                </c:pt>
                <c:pt idx="1501">
                  <c:v>-2.8349336999999999E-2</c:v>
                </c:pt>
                <c:pt idx="1502">
                  <c:v>1.861042E-3</c:v>
                </c:pt>
                <c:pt idx="1503">
                  <c:v>0.27418207700000002</c:v>
                </c:pt>
                <c:pt idx="1504">
                  <c:v>6.9884725999999994E-2</c:v>
                </c:pt>
                <c:pt idx="1505">
                  <c:v>-0.50685408899999995</c:v>
                </c:pt>
                <c:pt idx="1506">
                  <c:v>6.9225930000000003E-3</c:v>
                </c:pt>
                <c:pt idx="1507">
                  <c:v>8.6477987000000006E-2</c:v>
                </c:pt>
                <c:pt idx="1508">
                  <c:v>-4.0636041999999997E-2</c:v>
                </c:pt>
                <c:pt idx="1509">
                  <c:v>0.49230769200000002</c:v>
                </c:pt>
                <c:pt idx="1510">
                  <c:v>9.9569963999999997E-2</c:v>
                </c:pt>
                <c:pt idx="1511">
                  <c:v>-1.8278302E-2</c:v>
                </c:pt>
                <c:pt idx="1512">
                  <c:v>-0.181415929</c:v>
                </c:pt>
                <c:pt idx="1513">
                  <c:v>1.2259810550000001</c:v>
                </c:pt>
                <c:pt idx="1514">
                  <c:v>0.36683417099999999</c:v>
                </c:pt>
                <c:pt idx="1515">
                  <c:v>-0.100150665</c:v>
                </c:pt>
                <c:pt idx="1516">
                  <c:v>0.14035087700000001</c:v>
                </c:pt>
                <c:pt idx="1517">
                  <c:v>0.184474886</c:v>
                </c:pt>
                <c:pt idx="1518">
                  <c:v>7.3619632000000004E-2</c:v>
                </c:pt>
                <c:pt idx="1519">
                  <c:v>5.9171600000000003E-3</c:v>
                </c:pt>
                <c:pt idx="1520">
                  <c:v>5.9701493000000001E-2</c:v>
                </c:pt>
                <c:pt idx="1521">
                  <c:v>-8.3333332999999996E-2</c:v>
                </c:pt>
                <c:pt idx="1522">
                  <c:v>0.119459459</c:v>
                </c:pt>
                <c:pt idx="1523">
                  <c:v>1.9047618999999998E-2</c:v>
                </c:pt>
                <c:pt idx="1524">
                  <c:v>-0.31673938899999998</c:v>
                </c:pt>
                <c:pt idx="1525">
                  <c:v>0.324701195</c:v>
                </c:pt>
                <c:pt idx="1526">
                  <c:v>-4.4482724000000001E-2</c:v>
                </c:pt>
                <c:pt idx="1527">
                  <c:v>-8.3333332999999996E-2</c:v>
                </c:pt>
                <c:pt idx="1528">
                  <c:v>5.36193E-3</c:v>
                </c:pt>
                <c:pt idx="1529">
                  <c:v>0.21230342299999999</c:v>
                </c:pt>
                <c:pt idx="1530">
                  <c:v>0.128205128</c:v>
                </c:pt>
                <c:pt idx="1531">
                  <c:v>9.5613050000000008E-3</c:v>
                </c:pt>
                <c:pt idx="1532">
                  <c:v>3.9190070000000004E-3</c:v>
                </c:pt>
                <c:pt idx="1533">
                  <c:v>-1.2860082E-2</c:v>
                </c:pt>
                <c:pt idx="1534" formatCode="0.00E+00">
                  <c:v>-5.0000000000000001E-4</c:v>
                </c:pt>
                <c:pt idx="1535">
                  <c:v>0.147058824</c:v>
                </c:pt>
                <c:pt idx="1536">
                  <c:v>-4.8780489999999998E-3</c:v>
                </c:pt>
                <c:pt idx="1537">
                  <c:v>2.5000000000000001E-3</c:v>
                </c:pt>
                <c:pt idx="1538">
                  <c:v>0.114285714</c:v>
                </c:pt>
                <c:pt idx="1539">
                  <c:v>0.10270270300000001</c:v>
                </c:pt>
                <c:pt idx="1540">
                  <c:v>0.18232558099999999</c:v>
                </c:pt>
                <c:pt idx="1541">
                  <c:v>0.31634446399999999</c:v>
                </c:pt>
                <c:pt idx="1542">
                  <c:v>-7.1999999999999995E-2</c:v>
                </c:pt>
                <c:pt idx="1543">
                  <c:v>-4.1639127999999997E-2</c:v>
                </c:pt>
                <c:pt idx="1544">
                  <c:v>0.22307692300000001</c:v>
                </c:pt>
                <c:pt idx="1545">
                  <c:v>6.4935065E-2</c:v>
                </c:pt>
                <c:pt idx="1546">
                  <c:v>0.197058187</c:v>
                </c:pt>
                <c:pt idx="1547">
                  <c:v>8.8478919999999996E-3</c:v>
                </c:pt>
                <c:pt idx="1548">
                  <c:v>0.12716763</c:v>
                </c:pt>
                <c:pt idx="1549">
                  <c:v>-5.6304519999999997E-2</c:v>
                </c:pt>
                <c:pt idx="1550">
                  <c:v>-0.127853881</c:v>
                </c:pt>
                <c:pt idx="1551">
                  <c:v>0.72151088299999999</c:v>
                </c:pt>
                <c:pt idx="1552">
                  <c:v>6.4516130000000001E-3</c:v>
                </c:pt>
                <c:pt idx="1553">
                  <c:v>0.70347394500000004</c:v>
                </c:pt>
                <c:pt idx="1554">
                  <c:v>-7.9096045000000004E-2</c:v>
                </c:pt>
                <c:pt idx="1555">
                  <c:v>-1.7391304E-2</c:v>
                </c:pt>
                <c:pt idx="1556">
                  <c:v>-3.546099E-3</c:v>
                </c:pt>
                <c:pt idx="1557">
                  <c:v>-5.7054741999999999E-2</c:v>
                </c:pt>
                <c:pt idx="1558">
                  <c:v>-1.4999999999999999E-2</c:v>
                </c:pt>
                <c:pt idx="1559">
                  <c:v>-0.114509246</c:v>
                </c:pt>
                <c:pt idx="1560">
                  <c:v>0.53010279000000005</c:v>
                </c:pt>
                <c:pt idx="1561">
                  <c:v>9.0259160000000005E-2</c:v>
                </c:pt>
                <c:pt idx="1562">
                  <c:v>4.0332907000000001E-2</c:v>
                </c:pt>
                <c:pt idx="1563">
                  <c:v>-1.910017E-2</c:v>
                </c:pt>
                <c:pt idx="1564">
                  <c:v>0.26097561000000002</c:v>
                </c:pt>
                <c:pt idx="1565">
                  <c:v>8.7536232000000005E-2</c:v>
                </c:pt>
                <c:pt idx="1566">
                  <c:v>-4.1876049999999996E-3</c:v>
                </c:pt>
                <c:pt idx="1567">
                  <c:v>7.0686071000000003E-2</c:v>
                </c:pt>
                <c:pt idx="1568">
                  <c:v>0.14723926400000001</c:v>
                </c:pt>
                <c:pt idx="1569">
                  <c:v>0.106252733</c:v>
                </c:pt>
                <c:pt idx="1570">
                  <c:v>0</c:v>
                </c:pt>
                <c:pt idx="1571">
                  <c:v>0</c:v>
                </c:pt>
                <c:pt idx="1572">
                  <c:v>3.3211826999999999E-2</c:v>
                </c:pt>
                <c:pt idx="1573">
                  <c:v>0.115748792</c:v>
                </c:pt>
                <c:pt idx="1574">
                  <c:v>0.14285714299999999</c:v>
                </c:pt>
                <c:pt idx="1575">
                  <c:v>1.4367816E-2</c:v>
                </c:pt>
                <c:pt idx="1576">
                  <c:v>0.37514384299999998</c:v>
                </c:pt>
                <c:pt idx="1577">
                  <c:v>-0.117647059</c:v>
                </c:pt>
                <c:pt idx="1578">
                  <c:v>-1.6248154000000001E-2</c:v>
                </c:pt>
                <c:pt idx="1579">
                  <c:v>-6.6666666999999999E-2</c:v>
                </c:pt>
                <c:pt idx="1580">
                  <c:v>7.3446328000000005E-2</c:v>
                </c:pt>
                <c:pt idx="1581">
                  <c:v>6.1486693000000002E-2</c:v>
                </c:pt>
                <c:pt idx="1582">
                  <c:v>0.12676056299999999</c:v>
                </c:pt>
                <c:pt idx="1583">
                  <c:v>3.6923076999999999E-2</c:v>
                </c:pt>
                <c:pt idx="1584">
                  <c:v>4.2283299999999998E-3</c:v>
                </c:pt>
                <c:pt idx="1585">
                  <c:v>-1.7463235000000001E-2</c:v>
                </c:pt>
                <c:pt idx="1586">
                  <c:v>7.0796460000000005E-2</c:v>
                </c:pt>
                <c:pt idx="1587">
                  <c:v>-6.3765182000000004E-2</c:v>
                </c:pt>
                <c:pt idx="1588">
                  <c:v>-0.37142857099999999</c:v>
                </c:pt>
                <c:pt idx="1589">
                  <c:v>-0.39509325000000001</c:v>
                </c:pt>
                <c:pt idx="1590">
                  <c:v>9.3922651999999995E-2</c:v>
                </c:pt>
                <c:pt idx="1591">
                  <c:v>0.31060606099999999</c:v>
                </c:pt>
                <c:pt idx="1592">
                  <c:v>-2.1276595999999998E-2</c:v>
                </c:pt>
                <c:pt idx="1593">
                  <c:v>-0.17946003199999999</c:v>
                </c:pt>
                <c:pt idx="1594">
                  <c:v>0.121693122</c:v>
                </c:pt>
                <c:pt idx="1595">
                  <c:v>0.50568705800000002</c:v>
                </c:pt>
                <c:pt idx="1596">
                  <c:v>-4.2999999999999997E-2</c:v>
                </c:pt>
                <c:pt idx="1597">
                  <c:v>6.5333332999999993E-2</c:v>
                </c:pt>
                <c:pt idx="1598">
                  <c:v>0.3</c:v>
                </c:pt>
                <c:pt idx="1599">
                  <c:v>2.4213080000000001E-3</c:v>
                </c:pt>
                <c:pt idx="1600">
                  <c:v>0.48774795799999998</c:v>
                </c:pt>
                <c:pt idx="1601">
                  <c:v>5.1111111000000001E-2</c:v>
                </c:pt>
                <c:pt idx="1602">
                  <c:v>0.17085863000000001</c:v>
                </c:pt>
                <c:pt idx="1603">
                  <c:v>0.45882352900000001</c:v>
                </c:pt>
                <c:pt idx="1604">
                  <c:v>-8.8790229999999998E-3</c:v>
                </c:pt>
                <c:pt idx="1605">
                  <c:v>4.8492792E-2</c:v>
                </c:pt>
                <c:pt idx="1606">
                  <c:v>0.38943894400000001</c:v>
                </c:pt>
                <c:pt idx="1607">
                  <c:v>4.2378673999999998E-2</c:v>
                </c:pt>
                <c:pt idx="1608">
                  <c:v>1.9332162E-2</c:v>
                </c:pt>
                <c:pt idx="1609">
                  <c:v>-0.29689067200000002</c:v>
                </c:pt>
                <c:pt idx="1610">
                  <c:v>6.5671642000000002E-2</c:v>
                </c:pt>
                <c:pt idx="1611">
                  <c:v>-0.137241379</c:v>
                </c:pt>
                <c:pt idx="1612">
                  <c:v>-2.3952095999999999E-2</c:v>
                </c:pt>
                <c:pt idx="1613">
                  <c:v>0</c:v>
                </c:pt>
                <c:pt idx="1614">
                  <c:v>-2.6217227999999999E-2</c:v>
                </c:pt>
                <c:pt idx="1615">
                  <c:v>4.3508772000000001E-2</c:v>
                </c:pt>
                <c:pt idx="1616">
                  <c:v>-7.7844310999999999E-2</c:v>
                </c:pt>
                <c:pt idx="1617">
                  <c:v>7.0336390999999998E-2</c:v>
                </c:pt>
                <c:pt idx="1618">
                  <c:v>9.1503267999999999E-2</c:v>
                </c:pt>
                <c:pt idx="1619">
                  <c:v>-7.1428570999999996E-2</c:v>
                </c:pt>
                <c:pt idx="1620">
                  <c:v>2.3290759000000001E-2</c:v>
                </c:pt>
                <c:pt idx="1621">
                  <c:v>9.6085408999999997E-2</c:v>
                </c:pt>
                <c:pt idx="1622">
                  <c:v>2.9480579999999999E-2</c:v>
                </c:pt>
                <c:pt idx="1623">
                  <c:v>7.8222221999999994E-2</c:v>
                </c:pt>
                <c:pt idx="1624">
                  <c:v>-8.8888890000000005E-3</c:v>
                </c:pt>
                <c:pt idx="1625">
                  <c:v>-1.8627451E-2</c:v>
                </c:pt>
                <c:pt idx="1626">
                  <c:v>0.22590909100000001</c:v>
                </c:pt>
                <c:pt idx="1627">
                  <c:v>0.20714285700000001</c:v>
                </c:pt>
                <c:pt idx="1628">
                  <c:v>3.6682616000000001E-2</c:v>
                </c:pt>
                <c:pt idx="1629">
                  <c:v>7.5757575999999993E-2</c:v>
                </c:pt>
                <c:pt idx="1630">
                  <c:v>-0.161958569</c:v>
                </c:pt>
                <c:pt idx="1631">
                  <c:v>-3.0453258E-2</c:v>
                </c:pt>
                <c:pt idx="1632">
                  <c:v>1.5147489E-2</c:v>
                </c:pt>
                <c:pt idx="1633">
                  <c:v>0.36749999999999999</c:v>
                </c:pt>
                <c:pt idx="1634">
                  <c:v>0.19357142899999999</c:v>
                </c:pt>
                <c:pt idx="1635">
                  <c:v>8.1379309999999996E-2</c:v>
                </c:pt>
                <c:pt idx="1636">
                  <c:v>4.3738115000000001E-2</c:v>
                </c:pt>
                <c:pt idx="1637">
                  <c:v>-0.131108052</c:v>
                </c:pt>
                <c:pt idx="1638">
                  <c:v>-9.3816630999999998E-2</c:v>
                </c:pt>
                <c:pt idx="1639">
                  <c:v>3.6813921999999999E-2</c:v>
                </c:pt>
                <c:pt idx="1640">
                  <c:v>6.5517241000000004E-2</c:v>
                </c:pt>
                <c:pt idx="1641">
                  <c:v>-0.111919192</c:v>
                </c:pt>
                <c:pt idx="1642">
                  <c:v>-8.4454409999999994E-2</c:v>
                </c:pt>
                <c:pt idx="1643">
                  <c:v>0.29059829100000001</c:v>
                </c:pt>
                <c:pt idx="1644">
                  <c:v>-4.6580772999999999E-2</c:v>
                </c:pt>
                <c:pt idx="1645">
                  <c:v>0</c:v>
                </c:pt>
                <c:pt idx="1646">
                  <c:v>4.7619047999999997E-2</c:v>
                </c:pt>
                <c:pt idx="1647">
                  <c:v>0.13126079399999999</c:v>
                </c:pt>
                <c:pt idx="1648">
                  <c:v>6.5217390000000004E-3</c:v>
                </c:pt>
                <c:pt idx="1649">
                  <c:v>-0.138110073</c:v>
                </c:pt>
                <c:pt idx="1650">
                  <c:v>6.3242783999999996E-2</c:v>
                </c:pt>
                <c:pt idx="1651">
                  <c:v>0.17916970099999999</c:v>
                </c:pt>
                <c:pt idx="1652">
                  <c:v>2.5179856E-2</c:v>
                </c:pt>
                <c:pt idx="1653">
                  <c:v>7.3287077000000006E-2</c:v>
                </c:pt>
                <c:pt idx="1654">
                  <c:v>-0.199790521</c:v>
                </c:pt>
                <c:pt idx="1655">
                  <c:v>5.2631578999999998E-2</c:v>
                </c:pt>
                <c:pt idx="1656">
                  <c:v>-7.7419350000000001E-3</c:v>
                </c:pt>
                <c:pt idx="1657">
                  <c:v>0.365853659</c:v>
                </c:pt>
                <c:pt idx="1658">
                  <c:v>0.100457928</c:v>
                </c:pt>
                <c:pt idx="1659">
                  <c:v>0.434117647</c:v>
                </c:pt>
                <c:pt idx="1660">
                  <c:v>0.27500000000000002</c:v>
                </c:pt>
                <c:pt idx="1661">
                  <c:v>0.25</c:v>
                </c:pt>
                <c:pt idx="1662">
                  <c:v>0.32375802599999998</c:v>
                </c:pt>
                <c:pt idx="1663">
                  <c:v>0.24643678199999999</c:v>
                </c:pt>
                <c:pt idx="1664">
                  <c:v>8.0000000000000002E-3</c:v>
                </c:pt>
                <c:pt idx="1665">
                  <c:v>0.10518732</c:v>
                </c:pt>
                <c:pt idx="1666">
                  <c:v>0.27528089900000002</c:v>
                </c:pt>
                <c:pt idx="1667">
                  <c:v>-1.6E-2</c:v>
                </c:pt>
                <c:pt idx="1668">
                  <c:v>-3.8961039000000003E-2</c:v>
                </c:pt>
                <c:pt idx="1669">
                  <c:v>0.33083333300000001</c:v>
                </c:pt>
                <c:pt idx="1670">
                  <c:v>6.0606061000000003E-2</c:v>
                </c:pt>
                <c:pt idx="1671">
                  <c:v>0.45553935899999998</c:v>
                </c:pt>
                <c:pt idx="1672">
                  <c:v>5.7872340000000001E-2</c:v>
                </c:pt>
                <c:pt idx="1673">
                  <c:v>6.6086957000000002E-2</c:v>
                </c:pt>
                <c:pt idx="1674">
                  <c:v>-1.9495413E-2</c:v>
                </c:pt>
                <c:pt idx="1675">
                  <c:v>1.863354E-3</c:v>
                </c:pt>
                <c:pt idx="1676">
                  <c:v>7.4555404000000006E-2</c:v>
                </c:pt>
                <c:pt idx="1677">
                  <c:v>0.89706987199999999</c:v>
                </c:pt>
                <c:pt idx="1678">
                  <c:v>0.106056041</c:v>
                </c:pt>
                <c:pt idx="1679">
                  <c:v>5.8620690000000003E-2</c:v>
                </c:pt>
                <c:pt idx="1680">
                  <c:v>-7.2916667000000004E-2</c:v>
                </c:pt>
                <c:pt idx="1681">
                  <c:v>3.4482759000000002E-2</c:v>
                </c:pt>
                <c:pt idx="1682">
                  <c:v>6.7471371000000002E-2</c:v>
                </c:pt>
                <c:pt idx="1683">
                  <c:v>0.18610897900000001</c:v>
                </c:pt>
                <c:pt idx="1684">
                  <c:v>-8.8683350999999994E-2</c:v>
                </c:pt>
                <c:pt idx="1685">
                  <c:v>0.15210356</c:v>
                </c:pt>
                <c:pt idx="1686">
                  <c:v>-0.27751519200000002</c:v>
                </c:pt>
                <c:pt idx="1687">
                  <c:v>3.4188033999999999E-2</c:v>
                </c:pt>
                <c:pt idx="1688">
                  <c:v>0.269990593</c:v>
                </c:pt>
                <c:pt idx="1689">
                  <c:v>5.1558752999999999E-2</c:v>
                </c:pt>
                <c:pt idx="1690">
                  <c:v>0.19973333300000001</c:v>
                </c:pt>
                <c:pt idx="1691">
                  <c:v>0.206140351</c:v>
                </c:pt>
                <c:pt idx="1692">
                  <c:v>-0.113482056</c:v>
                </c:pt>
                <c:pt idx="1693">
                  <c:v>-9.0909090999999997E-2</c:v>
                </c:pt>
                <c:pt idx="1694">
                  <c:v>0.16939890699999999</c:v>
                </c:pt>
                <c:pt idx="1695">
                  <c:v>1.5384615000000001E-2</c:v>
                </c:pt>
                <c:pt idx="1696">
                  <c:v>0</c:v>
                </c:pt>
                <c:pt idx="1697">
                  <c:v>0.26603935000000001</c:v>
                </c:pt>
                <c:pt idx="1698">
                  <c:v>2.3041474999999999E-2</c:v>
                </c:pt>
                <c:pt idx="1699">
                  <c:v>6.7681900000000003E-3</c:v>
                </c:pt>
                <c:pt idx="1700">
                  <c:v>0.103492063</c:v>
                </c:pt>
                <c:pt idx="1701">
                  <c:v>-0.12059800699999999</c:v>
                </c:pt>
                <c:pt idx="1702">
                  <c:v>0.34934086600000003</c:v>
                </c:pt>
                <c:pt idx="1703">
                  <c:v>0.120418848</c:v>
                </c:pt>
                <c:pt idx="1704">
                  <c:v>-6.9767441999999999E-2</c:v>
                </c:pt>
                <c:pt idx="1705">
                  <c:v>0</c:v>
                </c:pt>
                <c:pt idx="1706">
                  <c:v>0.15755627</c:v>
                </c:pt>
                <c:pt idx="1707">
                  <c:v>-7.7777778000000006E-2</c:v>
                </c:pt>
                <c:pt idx="1708">
                  <c:v>0.16071428600000001</c:v>
                </c:pt>
                <c:pt idx="1709">
                  <c:v>-4.2222221999999997E-2</c:v>
                </c:pt>
                <c:pt idx="1710">
                  <c:v>1.3628619999999999E-2</c:v>
                </c:pt>
                <c:pt idx="1711">
                  <c:v>0.31546572899999997</c:v>
                </c:pt>
                <c:pt idx="1712">
                  <c:v>0.17205479500000001</c:v>
                </c:pt>
                <c:pt idx="1713">
                  <c:v>0.234272019</c:v>
                </c:pt>
                <c:pt idx="1714">
                  <c:v>0.176274018</c:v>
                </c:pt>
                <c:pt idx="1715">
                  <c:v>0.63472722199999998</c:v>
                </c:pt>
                <c:pt idx="1716">
                  <c:v>9.5652174000000006E-2</c:v>
                </c:pt>
                <c:pt idx="1717">
                  <c:v>-1.9607843E-2</c:v>
                </c:pt>
                <c:pt idx="1718">
                  <c:v>0.30597014900000002</c:v>
                </c:pt>
                <c:pt idx="1719">
                  <c:v>5.2631578999999998E-2</c:v>
                </c:pt>
                <c:pt idx="1720">
                  <c:v>1.4101778000000001E-2</c:v>
                </c:pt>
                <c:pt idx="1721">
                  <c:v>7.9646017999999999E-2</c:v>
                </c:pt>
                <c:pt idx="1722">
                  <c:v>0.05</c:v>
                </c:pt>
                <c:pt idx="1723">
                  <c:v>4.7311829999999999E-3</c:v>
                </c:pt>
                <c:pt idx="1724">
                  <c:v>0.04</c:v>
                </c:pt>
                <c:pt idx="1725">
                  <c:v>-3.2438478999999999E-2</c:v>
                </c:pt>
                <c:pt idx="1726">
                  <c:v>4.0214476999999998E-2</c:v>
                </c:pt>
                <c:pt idx="1727">
                  <c:v>1.7578125E-2</c:v>
                </c:pt>
                <c:pt idx="1728">
                  <c:v>0.40923076899999999</c:v>
                </c:pt>
                <c:pt idx="1729">
                  <c:v>0.26415094300000003</c:v>
                </c:pt>
                <c:pt idx="1730">
                  <c:v>0.169230769</c:v>
                </c:pt>
                <c:pt idx="1731">
                  <c:v>-3.5999999999999997E-2</c:v>
                </c:pt>
                <c:pt idx="1732">
                  <c:v>0.123565755</c:v>
                </c:pt>
                <c:pt idx="1733">
                  <c:v>0.209982788</c:v>
                </c:pt>
                <c:pt idx="1734">
                  <c:v>0.25250500999999997</c:v>
                </c:pt>
                <c:pt idx="1735">
                  <c:v>-7.3741006999999997E-2</c:v>
                </c:pt>
                <c:pt idx="1736">
                  <c:v>-7.7281553000000003E-2</c:v>
                </c:pt>
                <c:pt idx="1737">
                  <c:v>-0.217696629</c:v>
                </c:pt>
                <c:pt idx="1738">
                  <c:v>-1.7857142999999999E-2</c:v>
                </c:pt>
                <c:pt idx="1739">
                  <c:v>-6.8527919000000007E-2</c:v>
                </c:pt>
                <c:pt idx="1740">
                  <c:v>3.2196969999999998E-2</c:v>
                </c:pt>
                <c:pt idx="1741">
                  <c:v>-7.2765069999999998E-3</c:v>
                </c:pt>
                <c:pt idx="1742">
                  <c:v>-8.8888888999999999E-2</c:v>
                </c:pt>
                <c:pt idx="1743">
                  <c:v>6.4445056000000001E-2</c:v>
                </c:pt>
                <c:pt idx="1744">
                  <c:v>3.9127424000000001E-2</c:v>
                </c:pt>
                <c:pt idx="1745">
                  <c:v>1.744186E-2</c:v>
                </c:pt>
                <c:pt idx="1746">
                  <c:v>0.13877550999999999</c:v>
                </c:pt>
                <c:pt idx="1747">
                  <c:v>0.18686868700000001</c:v>
                </c:pt>
                <c:pt idx="1748">
                  <c:v>8.4210525999999994E-2</c:v>
                </c:pt>
                <c:pt idx="1749">
                  <c:v>-9.6484055999999999E-2</c:v>
                </c:pt>
                <c:pt idx="1750">
                  <c:v>0.125439625</c:v>
                </c:pt>
                <c:pt idx="1751">
                  <c:v>-4.5092838000000003E-2</c:v>
                </c:pt>
                <c:pt idx="1752">
                  <c:v>-4.5647058999999997E-2</c:v>
                </c:pt>
                <c:pt idx="1753">
                  <c:v>6.1386138999999999E-2</c:v>
                </c:pt>
                <c:pt idx="1754">
                  <c:v>0.192820513</c:v>
                </c:pt>
                <c:pt idx="1755">
                  <c:v>0.24796460200000001</c:v>
                </c:pt>
                <c:pt idx="1756">
                  <c:v>0.31818181800000001</c:v>
                </c:pt>
                <c:pt idx="1757">
                  <c:v>0.200716846</c:v>
                </c:pt>
                <c:pt idx="1758">
                  <c:v>-7.1837254000000003E-2</c:v>
                </c:pt>
                <c:pt idx="1759">
                  <c:v>0.16630250099999999</c:v>
                </c:pt>
                <c:pt idx="1760">
                  <c:v>0.36470588199999998</c:v>
                </c:pt>
                <c:pt idx="1761">
                  <c:v>-8.1456640000000004E-3</c:v>
                </c:pt>
                <c:pt idx="1762">
                  <c:v>4.0214476999999998E-2</c:v>
                </c:pt>
                <c:pt idx="1763">
                  <c:v>-0.53995202099999995</c:v>
                </c:pt>
                <c:pt idx="1764">
                  <c:v>1.9283747E-2</c:v>
                </c:pt>
                <c:pt idx="1765">
                  <c:v>0.38181818200000001</c:v>
                </c:pt>
                <c:pt idx="1766">
                  <c:v>-8.6956519999999999E-3</c:v>
                </c:pt>
                <c:pt idx="1767">
                  <c:v>-2.8811189000000001E-2</c:v>
                </c:pt>
                <c:pt idx="1768">
                  <c:v>0.26603935000000001</c:v>
                </c:pt>
                <c:pt idx="1769">
                  <c:v>-4.6153845999999998E-2</c:v>
                </c:pt>
                <c:pt idx="1770">
                  <c:v>3.5971219999999999E-3</c:v>
                </c:pt>
                <c:pt idx="1771">
                  <c:v>0.35181119599999999</c:v>
                </c:pt>
                <c:pt idx="1772">
                  <c:v>-3.9705881999999998E-2</c:v>
                </c:pt>
                <c:pt idx="1773">
                  <c:v>3.2778864999999997E-2</c:v>
                </c:pt>
                <c:pt idx="1774">
                  <c:v>0.25314544500000002</c:v>
                </c:pt>
                <c:pt idx="1775">
                  <c:v>-4.4943820000000002E-2</c:v>
                </c:pt>
                <c:pt idx="1776">
                  <c:v>5.6540488999999999E-2</c:v>
                </c:pt>
                <c:pt idx="1777">
                  <c:v>0.178997613</c:v>
                </c:pt>
                <c:pt idx="1778">
                  <c:v>1.119184194</c:v>
                </c:pt>
                <c:pt idx="1779">
                  <c:v>0.26086956500000003</c:v>
                </c:pt>
                <c:pt idx="1780">
                  <c:v>-8.2386364000000004E-2</c:v>
                </c:pt>
                <c:pt idx="1781">
                  <c:v>-1.2903226E-2</c:v>
                </c:pt>
                <c:pt idx="1782">
                  <c:v>2.6155718000000001E-2</c:v>
                </c:pt>
                <c:pt idx="1783">
                  <c:v>0.222222222</c:v>
                </c:pt>
                <c:pt idx="1784">
                  <c:v>-5.7539683000000001E-2</c:v>
                </c:pt>
                <c:pt idx="1785">
                  <c:v>0.127536232</c:v>
                </c:pt>
                <c:pt idx="1786">
                  <c:v>5.7844690999999997E-2</c:v>
                </c:pt>
                <c:pt idx="1787">
                  <c:v>0.13531353099999999</c:v>
                </c:pt>
                <c:pt idx="1788">
                  <c:v>0.20928571400000001</c:v>
                </c:pt>
                <c:pt idx="1789">
                  <c:v>-9.5978062000000003E-2</c:v>
                </c:pt>
                <c:pt idx="1790">
                  <c:v>0.16606207200000001</c:v>
                </c:pt>
                <c:pt idx="1791">
                  <c:v>0.105263158</c:v>
                </c:pt>
                <c:pt idx="1792">
                  <c:v>0.215461704</c:v>
                </c:pt>
                <c:pt idx="1793">
                  <c:v>6.4612325999999998E-2</c:v>
                </c:pt>
                <c:pt idx="1794">
                  <c:v>0.14814814800000001</c:v>
                </c:pt>
                <c:pt idx="1795">
                  <c:v>0.26635513999999999</c:v>
                </c:pt>
                <c:pt idx="1796">
                  <c:v>-6.5606362000000001E-2</c:v>
                </c:pt>
                <c:pt idx="1797">
                  <c:v>0.150131234</c:v>
                </c:pt>
                <c:pt idx="1798">
                  <c:v>0.24515235499999999</c:v>
                </c:pt>
                <c:pt idx="1799">
                  <c:v>4.1666666999999998E-2</c:v>
                </c:pt>
                <c:pt idx="1800">
                  <c:v>0.26005747099999998</c:v>
                </c:pt>
                <c:pt idx="1801">
                  <c:v>6.7500000000000004E-2</c:v>
                </c:pt>
                <c:pt idx="1802">
                  <c:v>-7.4324323999999997E-2</c:v>
                </c:pt>
                <c:pt idx="1803">
                  <c:v>4.6666667000000002E-2</c:v>
                </c:pt>
                <c:pt idx="1804">
                  <c:v>-0.06</c:v>
                </c:pt>
                <c:pt idx="1805">
                  <c:v>1.5850144E-2</c:v>
                </c:pt>
                <c:pt idx="1806">
                  <c:v>0.48568019099999998</c:v>
                </c:pt>
                <c:pt idx="1807">
                  <c:v>-2.3166023000000001E-2</c:v>
                </c:pt>
                <c:pt idx="1808">
                  <c:v>0.134624251</c:v>
                </c:pt>
                <c:pt idx="1809">
                  <c:v>-0.20844327200000001</c:v>
                </c:pt>
                <c:pt idx="1810">
                  <c:v>0.18181818199999999</c:v>
                </c:pt>
                <c:pt idx="1811">
                  <c:v>7.1687183000000002E-2</c:v>
                </c:pt>
                <c:pt idx="1812">
                  <c:v>-0.20999187699999999</c:v>
                </c:pt>
                <c:pt idx="1813">
                  <c:v>9.1871338999999996E-2</c:v>
                </c:pt>
                <c:pt idx="1814">
                  <c:v>0.376091703</c:v>
                </c:pt>
                <c:pt idx="1815">
                  <c:v>-6.3391439999999997E-3</c:v>
                </c:pt>
                <c:pt idx="1816">
                  <c:v>0</c:v>
                </c:pt>
                <c:pt idx="1817">
                  <c:v>0.147058824</c:v>
                </c:pt>
                <c:pt idx="1818">
                  <c:v>0.12</c:v>
                </c:pt>
                <c:pt idx="1819">
                  <c:v>1.1959522E-2</c:v>
                </c:pt>
                <c:pt idx="1820">
                  <c:v>3.6906854000000003E-2</c:v>
                </c:pt>
                <c:pt idx="1821">
                  <c:v>0.121163166</c:v>
                </c:pt>
                <c:pt idx="1822">
                  <c:v>0.14691673799999999</c:v>
                </c:pt>
                <c:pt idx="1823">
                  <c:v>2.969697E-2</c:v>
                </c:pt>
                <c:pt idx="1824">
                  <c:v>0.318961039</c:v>
                </c:pt>
                <c:pt idx="1825">
                  <c:v>4.4386423000000001E-2</c:v>
                </c:pt>
                <c:pt idx="1826">
                  <c:v>-0.11724137900000001</c:v>
                </c:pt>
                <c:pt idx="1827">
                  <c:v>0.35787610600000003</c:v>
                </c:pt>
                <c:pt idx="1828">
                  <c:v>2.1311475E-2</c:v>
                </c:pt>
                <c:pt idx="1829">
                  <c:v>-1.8937079999999998E-2</c:v>
                </c:pt>
                <c:pt idx="1830">
                  <c:v>0.236088305</c:v>
                </c:pt>
                <c:pt idx="1831">
                  <c:v>2.3809523999999999E-2</c:v>
                </c:pt>
                <c:pt idx="1832">
                  <c:v>0</c:v>
                </c:pt>
                <c:pt idx="1833">
                  <c:v>0.15</c:v>
                </c:pt>
                <c:pt idx="1834">
                  <c:v>-1.430143E-2</c:v>
                </c:pt>
                <c:pt idx="1835">
                  <c:v>5.2927927999999999E-2</c:v>
                </c:pt>
                <c:pt idx="1836">
                  <c:v>0.10682926800000001</c:v>
                </c:pt>
                <c:pt idx="1837">
                  <c:v>0.208987161</c:v>
                </c:pt>
                <c:pt idx="1838">
                  <c:v>-0.15682062299999999</c:v>
                </c:pt>
                <c:pt idx="1839">
                  <c:v>0.29963190200000001</c:v>
                </c:pt>
                <c:pt idx="1840">
                  <c:v>3.8446602000000003E-2</c:v>
                </c:pt>
                <c:pt idx="1841">
                  <c:v>6.5989848000000004E-2</c:v>
                </c:pt>
                <c:pt idx="1842">
                  <c:v>-2.5454544999999999E-2</c:v>
                </c:pt>
                <c:pt idx="1843">
                  <c:v>0.13646789000000001</c:v>
                </c:pt>
                <c:pt idx="1844">
                  <c:v>8.1730768999999995E-2</c:v>
                </c:pt>
                <c:pt idx="1845">
                  <c:v>-0.14516129</c:v>
                </c:pt>
                <c:pt idx="1846">
                  <c:v>0.14285714299999999</c:v>
                </c:pt>
                <c:pt idx="1847">
                  <c:v>-4.2296072999999997E-2</c:v>
                </c:pt>
                <c:pt idx="1848">
                  <c:v>8.1248069000000006E-2</c:v>
                </c:pt>
                <c:pt idx="1849">
                  <c:v>1.0909090999999999E-2</c:v>
                </c:pt>
                <c:pt idx="1850">
                  <c:v>3.0502885E-2</c:v>
                </c:pt>
                <c:pt idx="1851">
                  <c:v>0.23297665400000001</c:v>
                </c:pt>
                <c:pt idx="1852">
                  <c:v>-4.1198501999999998E-2</c:v>
                </c:pt>
                <c:pt idx="1853">
                  <c:v>5.6338027999999998E-2</c:v>
                </c:pt>
                <c:pt idx="1854">
                  <c:v>8.7327375999999998E-2</c:v>
                </c:pt>
                <c:pt idx="1855">
                  <c:v>0.28695652199999999</c:v>
                </c:pt>
                <c:pt idx="1856">
                  <c:v>0.299036476</c:v>
                </c:pt>
                <c:pt idx="1857">
                  <c:v>6.1046511999999997E-2</c:v>
                </c:pt>
                <c:pt idx="1858">
                  <c:v>0.1</c:v>
                </c:pt>
                <c:pt idx="1859">
                  <c:v>0.16197183100000001</c:v>
                </c:pt>
                <c:pt idx="1860">
                  <c:v>7.7075098999999994E-2</c:v>
                </c:pt>
                <c:pt idx="1861">
                  <c:v>0.27060439600000002</c:v>
                </c:pt>
                <c:pt idx="1862">
                  <c:v>-7.4074074000000004E-2</c:v>
                </c:pt>
                <c:pt idx="1863">
                  <c:v>0.531034483</c:v>
                </c:pt>
                <c:pt idx="1864">
                  <c:v>-8.7221094999999998E-2</c:v>
                </c:pt>
                <c:pt idx="1865">
                  <c:v>0.16800000000000001</c:v>
                </c:pt>
                <c:pt idx="1866">
                  <c:v>-2.2222222E-2</c:v>
                </c:pt>
                <c:pt idx="1867">
                  <c:v>-3.9443155000000001E-2</c:v>
                </c:pt>
                <c:pt idx="1868">
                  <c:v>-1.2075472E-2</c:v>
                </c:pt>
                <c:pt idx="1869">
                  <c:v>-5.5335967999999999E-2</c:v>
                </c:pt>
                <c:pt idx="1870">
                  <c:v>-6.5263158000000002E-2</c:v>
                </c:pt>
                <c:pt idx="1871">
                  <c:v>0.43399810100000002</c:v>
                </c:pt>
                <c:pt idx="1872">
                  <c:v>0</c:v>
                </c:pt>
                <c:pt idx="1873">
                  <c:v>-2.1739129999999999E-2</c:v>
                </c:pt>
                <c:pt idx="1874">
                  <c:v>8.3074534000000005E-2</c:v>
                </c:pt>
                <c:pt idx="1875">
                  <c:v>0.173147469</c:v>
                </c:pt>
                <c:pt idx="1876">
                  <c:v>8.3333332999999996E-2</c:v>
                </c:pt>
                <c:pt idx="1877">
                  <c:v>0.26780626800000001</c:v>
                </c:pt>
                <c:pt idx="1878">
                  <c:v>6.8965517000000004E-2</c:v>
                </c:pt>
                <c:pt idx="1879">
                  <c:v>0.39484978500000001</c:v>
                </c:pt>
                <c:pt idx="1880">
                  <c:v>0.571428571</c:v>
                </c:pt>
                <c:pt idx="1881">
                  <c:v>0.178947368</c:v>
                </c:pt>
                <c:pt idx="1882">
                  <c:v>4.6451613000000003E-2</c:v>
                </c:pt>
                <c:pt idx="1883">
                  <c:v>-9.9099098999999996E-2</c:v>
                </c:pt>
                <c:pt idx="1884">
                  <c:v>6.4027939000000006E-2</c:v>
                </c:pt>
                <c:pt idx="1885">
                  <c:v>0.115555556</c:v>
                </c:pt>
                <c:pt idx="1886">
                  <c:v>0.28648648599999998</c:v>
                </c:pt>
                <c:pt idx="1887">
                  <c:v>1.6260163000000001E-2</c:v>
                </c:pt>
                <c:pt idx="1888">
                  <c:v>0.35870904199999998</c:v>
                </c:pt>
                <c:pt idx="1889">
                  <c:v>-4.7817048000000001E-2</c:v>
                </c:pt>
                <c:pt idx="1890">
                  <c:v>6.3291138999999996E-2</c:v>
                </c:pt>
                <c:pt idx="1891">
                  <c:v>-3.6781609E-2</c:v>
                </c:pt>
                <c:pt idx="1892">
                  <c:v>0.20887968700000001</c:v>
                </c:pt>
                <c:pt idx="1893">
                  <c:v>-8.1412103999999999E-2</c:v>
                </c:pt>
                <c:pt idx="1894">
                  <c:v>0.25081433199999997</c:v>
                </c:pt>
                <c:pt idx="1895">
                  <c:v>0.24559386999999999</c:v>
                </c:pt>
                <c:pt idx="1896">
                  <c:v>-4.7817048000000001E-2</c:v>
                </c:pt>
                <c:pt idx="1897">
                  <c:v>-2.4271845E-2</c:v>
                </c:pt>
                <c:pt idx="1898">
                  <c:v>-4.2690815E-2</c:v>
                </c:pt>
                <c:pt idx="1899">
                  <c:v>-0.02</c:v>
                </c:pt>
                <c:pt idx="1900">
                  <c:v>0.102857143</c:v>
                </c:pt>
                <c:pt idx="1901">
                  <c:v>0.128472222</c:v>
                </c:pt>
                <c:pt idx="1902">
                  <c:v>-3.2967033E-2</c:v>
                </c:pt>
                <c:pt idx="1903">
                  <c:v>-3.8461538000000003E-2</c:v>
                </c:pt>
                <c:pt idx="1904">
                  <c:v>9.8878695000000003E-2</c:v>
                </c:pt>
                <c:pt idx="1905">
                  <c:v>-9.7826087000000006E-2</c:v>
                </c:pt>
                <c:pt idx="1906">
                  <c:v>0.17307692299999999</c:v>
                </c:pt>
                <c:pt idx="1907">
                  <c:v>0.10208</c:v>
                </c:pt>
                <c:pt idx="1908">
                  <c:v>6.6666666999999999E-2</c:v>
                </c:pt>
                <c:pt idx="1909">
                  <c:v>0.21282051299999999</c:v>
                </c:pt>
                <c:pt idx="1910">
                  <c:v>0</c:v>
                </c:pt>
                <c:pt idx="1911">
                  <c:v>-2.0618556999999999E-2</c:v>
                </c:pt>
                <c:pt idx="1912">
                  <c:v>0.316410256</c:v>
                </c:pt>
                <c:pt idx="1913">
                  <c:v>0.30769230800000003</c:v>
                </c:pt>
                <c:pt idx="1914">
                  <c:v>7.421875E-2</c:v>
                </c:pt>
                <c:pt idx="1915">
                  <c:v>0.05</c:v>
                </c:pt>
                <c:pt idx="1916">
                  <c:v>0.257244535</c:v>
                </c:pt>
                <c:pt idx="1917">
                  <c:v>-5.3451327E-2</c:v>
                </c:pt>
                <c:pt idx="1918">
                  <c:v>-2.808989E-3</c:v>
                </c:pt>
                <c:pt idx="1919">
                  <c:v>3.216727E-3</c:v>
                </c:pt>
                <c:pt idx="1920">
                  <c:v>7.6190475999999993E-2</c:v>
                </c:pt>
                <c:pt idx="1921">
                  <c:v>0.16301886800000001</c:v>
                </c:pt>
                <c:pt idx="1922">
                  <c:v>6.5637065999999994E-2</c:v>
                </c:pt>
                <c:pt idx="1923">
                  <c:v>-0.125506073</c:v>
                </c:pt>
                <c:pt idx="1924">
                  <c:v>0.61853658499999997</c:v>
                </c:pt>
                <c:pt idx="1925">
                  <c:v>-4.2145594000000001E-2</c:v>
                </c:pt>
                <c:pt idx="1926">
                  <c:v>-7.8399999999999997E-2</c:v>
                </c:pt>
                <c:pt idx="1927">
                  <c:v>-4.2144026000000001E-2</c:v>
                </c:pt>
                <c:pt idx="1928">
                  <c:v>-0.124660194</c:v>
                </c:pt>
                <c:pt idx="1929">
                  <c:v>0.28000000000000003</c:v>
                </c:pt>
                <c:pt idx="1930">
                  <c:v>3.3997655000000002E-2</c:v>
                </c:pt>
                <c:pt idx="1931">
                  <c:v>8.4245810000000004E-2</c:v>
                </c:pt>
                <c:pt idx="1932">
                  <c:v>6.6666670000000003E-3</c:v>
                </c:pt>
                <c:pt idx="1933">
                  <c:v>0.40167364</c:v>
                </c:pt>
                <c:pt idx="1934">
                  <c:v>0.76363636400000001</c:v>
                </c:pt>
                <c:pt idx="1935">
                  <c:v>0.33707865199999998</c:v>
                </c:pt>
                <c:pt idx="1936">
                  <c:v>-6.8248290000000001E-3</c:v>
                </c:pt>
                <c:pt idx="1937">
                  <c:v>0.21051761199999999</c:v>
                </c:pt>
                <c:pt idx="1938">
                  <c:v>0.44772420000000002</c:v>
                </c:pt>
                <c:pt idx="1939">
                  <c:v>1.3793102999999999E-2</c:v>
                </c:pt>
                <c:pt idx="1940">
                  <c:v>-1.7660044E-2</c:v>
                </c:pt>
                <c:pt idx="1941">
                  <c:v>-0.14285714299999999</c:v>
                </c:pt>
                <c:pt idx="1942">
                  <c:v>0.32412672599999998</c:v>
                </c:pt>
                <c:pt idx="1943">
                  <c:v>0.29244249700000002</c:v>
                </c:pt>
                <c:pt idx="1944">
                  <c:v>-2.1865888999999999E-2</c:v>
                </c:pt>
                <c:pt idx="1945">
                  <c:v>0</c:v>
                </c:pt>
                <c:pt idx="1946">
                  <c:v>0.25</c:v>
                </c:pt>
                <c:pt idx="1947">
                  <c:v>-5.6195965E-2</c:v>
                </c:pt>
                <c:pt idx="1948">
                  <c:v>-0.116997792</c:v>
                </c:pt>
                <c:pt idx="1949">
                  <c:v>0.11104751</c:v>
                </c:pt>
                <c:pt idx="1950">
                  <c:v>1.9354838999999999E-2</c:v>
                </c:pt>
                <c:pt idx="1951">
                  <c:v>-1.7521901999999999E-2</c:v>
                </c:pt>
                <c:pt idx="1952">
                  <c:v>0.15343915299999999</c:v>
                </c:pt>
                <c:pt idx="1953">
                  <c:v>0.180327869</c:v>
                </c:pt>
                <c:pt idx="1954">
                  <c:v>0.29032258100000002</c:v>
                </c:pt>
                <c:pt idx="1955">
                  <c:v>-6.1313869E-2</c:v>
                </c:pt>
                <c:pt idx="1956">
                  <c:v>0.14561027800000001</c:v>
                </c:pt>
                <c:pt idx="1957">
                  <c:v>-5.3067993000000001E-2</c:v>
                </c:pt>
                <c:pt idx="1958">
                  <c:v>0.84952229300000004</c:v>
                </c:pt>
                <c:pt idx="1959">
                  <c:v>4.8229547999999997E-2</c:v>
                </c:pt>
                <c:pt idx="1960">
                  <c:v>-5.4704599999999999E-3</c:v>
                </c:pt>
                <c:pt idx="1961">
                  <c:v>0.20187793400000001</c:v>
                </c:pt>
                <c:pt idx="1962">
                  <c:v>8.2589285999999998E-2</c:v>
                </c:pt>
                <c:pt idx="1963">
                  <c:v>-1.0932106E-2</c:v>
                </c:pt>
                <c:pt idx="1964">
                  <c:v>0.65804140099999997</c:v>
                </c:pt>
                <c:pt idx="1965">
                  <c:v>-2.6373626000000001E-2</c:v>
                </c:pt>
                <c:pt idx="1966">
                  <c:v>0.45</c:v>
                </c:pt>
                <c:pt idx="1967">
                  <c:v>-1.4999999999999999E-2</c:v>
                </c:pt>
                <c:pt idx="1968">
                  <c:v>0.22448979599999999</c:v>
                </c:pt>
                <c:pt idx="1969">
                  <c:v>6.1946902999999998E-2</c:v>
                </c:pt>
                <c:pt idx="1970">
                  <c:v>-5.8823528999999999E-2</c:v>
                </c:pt>
                <c:pt idx="1971">
                  <c:v>8.6206900000000003E-3</c:v>
                </c:pt>
                <c:pt idx="1972">
                  <c:v>0.1172771</c:v>
                </c:pt>
                <c:pt idx="1973">
                  <c:v>-5.3627759999999997E-2</c:v>
                </c:pt>
                <c:pt idx="1974">
                  <c:v>-2.717727E-2</c:v>
                </c:pt>
                <c:pt idx="1975">
                  <c:v>-0.05</c:v>
                </c:pt>
                <c:pt idx="1976">
                  <c:v>8.5514833999999998E-2</c:v>
                </c:pt>
                <c:pt idx="1977">
                  <c:v>0.252631579</c:v>
                </c:pt>
                <c:pt idx="1978">
                  <c:v>0.54675324700000005</c:v>
                </c:pt>
                <c:pt idx="1979">
                  <c:v>0.20120724300000001</c:v>
                </c:pt>
                <c:pt idx="1980">
                  <c:v>2.124646E-3</c:v>
                </c:pt>
                <c:pt idx="1981">
                  <c:v>4.5871559999999999E-2</c:v>
                </c:pt>
                <c:pt idx="1982">
                  <c:v>-4.1159963000000001E-2</c:v>
                </c:pt>
                <c:pt idx="1983">
                  <c:v>9.9122353999999996E-2</c:v>
                </c:pt>
                <c:pt idx="1984">
                  <c:v>0.11162361599999999</c:v>
                </c:pt>
                <c:pt idx="1985">
                  <c:v>4.4093177999999997E-2</c:v>
                </c:pt>
                <c:pt idx="1986">
                  <c:v>0.41098039200000003</c:v>
                </c:pt>
                <c:pt idx="1987">
                  <c:v>-1.8775719999999999E-2</c:v>
                </c:pt>
                <c:pt idx="1988">
                  <c:v>5.5684455000000001E-2</c:v>
                </c:pt>
                <c:pt idx="1989">
                  <c:v>-0.22166427499999999</c:v>
                </c:pt>
                <c:pt idx="1990">
                  <c:v>0.10198209699999999</c:v>
                </c:pt>
                <c:pt idx="1991">
                  <c:v>-8.7982832999999996E-2</c:v>
                </c:pt>
                <c:pt idx="1992">
                  <c:v>2.3201860000000001E-3</c:v>
                </c:pt>
                <c:pt idx="1993">
                  <c:v>-0.14035087700000001</c:v>
                </c:pt>
                <c:pt idx="1994">
                  <c:v>0.28000000000000003</c:v>
                </c:pt>
                <c:pt idx="1995">
                  <c:v>7.8095237999999997E-2</c:v>
                </c:pt>
                <c:pt idx="1996">
                  <c:v>-6.95825E-3</c:v>
                </c:pt>
                <c:pt idx="1997">
                  <c:v>-1.7628909999999999E-3</c:v>
                </c:pt>
                <c:pt idx="1998">
                  <c:v>0.24590163900000001</c:v>
                </c:pt>
                <c:pt idx="1999">
                  <c:v>-0.12972292199999999</c:v>
                </c:pt>
                <c:pt idx="2000">
                  <c:v>6.8965520000000002E-3</c:v>
                </c:pt>
                <c:pt idx="2001">
                  <c:v>0.23809523799999999</c:v>
                </c:pt>
                <c:pt idx="2002">
                  <c:v>0.18723404299999999</c:v>
                </c:pt>
                <c:pt idx="2003">
                  <c:v>-0.180327869</c:v>
                </c:pt>
                <c:pt idx="2004">
                  <c:v>3.3513514000000001E-2</c:v>
                </c:pt>
                <c:pt idx="2005">
                  <c:v>-0.141535615</c:v>
                </c:pt>
                <c:pt idx="2006">
                  <c:v>0.15105740200000001</c:v>
                </c:pt>
                <c:pt idx="2007">
                  <c:v>0.25834127699999998</c:v>
                </c:pt>
                <c:pt idx="2008">
                  <c:v>0.92245629799999995</c:v>
                </c:pt>
                <c:pt idx="2009">
                  <c:v>0.33101391699999999</c:v>
                </c:pt>
                <c:pt idx="2010">
                  <c:v>0.17819760000000001</c:v>
                </c:pt>
                <c:pt idx="2011">
                  <c:v>1.0874006810000001</c:v>
                </c:pt>
                <c:pt idx="2012">
                  <c:v>-5.1818181999999997E-2</c:v>
                </c:pt>
                <c:pt idx="2013">
                  <c:v>0.12670299700000001</c:v>
                </c:pt>
                <c:pt idx="2014">
                  <c:v>0.23348017600000001</c:v>
                </c:pt>
                <c:pt idx="2015">
                  <c:v>0.20618556699999999</c:v>
                </c:pt>
                <c:pt idx="2016">
                  <c:v>2.0408163E-2</c:v>
                </c:pt>
                <c:pt idx="2017">
                  <c:v>1.5402844000000001E-2</c:v>
                </c:pt>
                <c:pt idx="2018">
                  <c:v>-3.1707316999999999E-2</c:v>
                </c:pt>
                <c:pt idx="2019">
                  <c:v>6.0221869999999997E-2</c:v>
                </c:pt>
                <c:pt idx="2020">
                  <c:v>-7.0175439999999997E-3</c:v>
                </c:pt>
                <c:pt idx="2021">
                  <c:v>-0.219659409</c:v>
                </c:pt>
                <c:pt idx="2022">
                  <c:v>3.8961039000000003E-2</c:v>
                </c:pt>
                <c:pt idx="2023">
                  <c:v>8.4765857E-2</c:v>
                </c:pt>
                <c:pt idx="2024">
                  <c:v>-5.2631578999999998E-2</c:v>
                </c:pt>
                <c:pt idx="2025">
                  <c:v>0.61066666700000005</c:v>
                </c:pt>
                <c:pt idx="2026">
                  <c:v>0.32790567100000001</c:v>
                </c:pt>
                <c:pt idx="2027">
                  <c:v>0.378222222</c:v>
                </c:pt>
                <c:pt idx="2028">
                  <c:v>-3.3639144000000003E-2</c:v>
                </c:pt>
                <c:pt idx="2029">
                  <c:v>-9.3167700000000003E-3</c:v>
                </c:pt>
                <c:pt idx="2030">
                  <c:v>-9.6317280000000005E-2</c:v>
                </c:pt>
                <c:pt idx="2031">
                  <c:v>0.10383536</c:v>
                </c:pt>
                <c:pt idx="2032">
                  <c:v>0.12857142899999999</c:v>
                </c:pt>
                <c:pt idx="2033">
                  <c:v>0.25210083999999999</c:v>
                </c:pt>
                <c:pt idx="2034">
                  <c:v>-4.37846E-2</c:v>
                </c:pt>
                <c:pt idx="2035">
                  <c:v>-0.27891156499999997</c:v>
                </c:pt>
                <c:pt idx="2036">
                  <c:v>2.2727272999999999E-2</c:v>
                </c:pt>
                <c:pt idx="2037">
                  <c:v>-0.117647059</c:v>
                </c:pt>
                <c:pt idx="2038">
                  <c:v>-6.7388688000000002E-2</c:v>
                </c:pt>
                <c:pt idx="2039">
                  <c:v>0.62920268999999995</c:v>
                </c:pt>
                <c:pt idx="2040">
                  <c:v>-4.7058823999999999E-2</c:v>
                </c:pt>
                <c:pt idx="2041">
                  <c:v>0.26726831000000001</c:v>
                </c:pt>
                <c:pt idx="2042">
                  <c:v>-0.15674603200000001</c:v>
                </c:pt>
                <c:pt idx="2043">
                  <c:v>1.5384615000000001E-2</c:v>
                </c:pt>
                <c:pt idx="2044">
                  <c:v>0.17621621600000001</c:v>
                </c:pt>
                <c:pt idx="2045">
                  <c:v>0.25340599499999999</c:v>
                </c:pt>
                <c:pt idx="2046">
                  <c:v>3.9501040000000001E-2</c:v>
                </c:pt>
                <c:pt idx="2047">
                  <c:v>0.37076536999999998</c:v>
                </c:pt>
                <c:pt idx="2048">
                  <c:v>0.12704918000000001</c:v>
                </c:pt>
                <c:pt idx="2049">
                  <c:v>-0.21686010999999999</c:v>
                </c:pt>
                <c:pt idx="2050">
                  <c:v>0.15839493099999999</c:v>
                </c:pt>
                <c:pt idx="2051">
                  <c:v>0.30697142900000002</c:v>
                </c:pt>
                <c:pt idx="2052">
                  <c:v>0.17321688499999999</c:v>
                </c:pt>
                <c:pt idx="2053">
                  <c:v>5.3012967000000001E-2</c:v>
                </c:pt>
                <c:pt idx="2054">
                  <c:v>-8.3503055000000007E-2</c:v>
                </c:pt>
                <c:pt idx="2055">
                  <c:v>0.13507378</c:v>
                </c:pt>
                <c:pt idx="2056">
                  <c:v>0.24263839800000001</c:v>
                </c:pt>
                <c:pt idx="2057">
                  <c:v>0.378727064</c:v>
                </c:pt>
                <c:pt idx="2058">
                  <c:v>0.31425800199999998</c:v>
                </c:pt>
                <c:pt idx="2059">
                  <c:v>-2.2346369000000001E-2</c:v>
                </c:pt>
                <c:pt idx="2060">
                  <c:v>0</c:v>
                </c:pt>
                <c:pt idx="2061">
                  <c:v>1.0810811E-2</c:v>
                </c:pt>
                <c:pt idx="2062">
                  <c:v>0.169537625</c:v>
                </c:pt>
                <c:pt idx="2063">
                  <c:v>0.121730382</c:v>
                </c:pt>
                <c:pt idx="2064">
                  <c:v>2.4333332999999999E-2</c:v>
                </c:pt>
                <c:pt idx="2065">
                  <c:v>0.285414481</c:v>
                </c:pt>
                <c:pt idx="2066">
                  <c:v>9.8522169999999999E-3</c:v>
                </c:pt>
                <c:pt idx="2067">
                  <c:v>3.4482760000000001E-3</c:v>
                </c:pt>
                <c:pt idx="2068">
                  <c:v>4.5217391000000003E-2</c:v>
                </c:pt>
                <c:pt idx="2069">
                  <c:v>-1.0952900000000001E-3</c:v>
                </c:pt>
                <c:pt idx="2070">
                  <c:v>-0.54534774399999997</c:v>
                </c:pt>
                <c:pt idx="2071">
                  <c:v>4.0372670999999999E-2</c:v>
                </c:pt>
                <c:pt idx="2072">
                  <c:v>0.133930997</c:v>
                </c:pt>
                <c:pt idx="2073">
                  <c:v>7.3170732000000002E-2</c:v>
                </c:pt>
                <c:pt idx="2074">
                  <c:v>0.08</c:v>
                </c:pt>
                <c:pt idx="2075">
                  <c:v>0.27249357299999999</c:v>
                </c:pt>
                <c:pt idx="2076">
                  <c:v>-0.27751519200000002</c:v>
                </c:pt>
                <c:pt idx="2077">
                  <c:v>-7.1219511999999999E-2</c:v>
                </c:pt>
                <c:pt idx="2078">
                  <c:v>0.52857142899999998</c:v>
                </c:pt>
                <c:pt idx="2079">
                  <c:v>0.14628571400000001</c:v>
                </c:pt>
                <c:pt idx="2080">
                  <c:v>0.18754525699999999</c:v>
                </c:pt>
                <c:pt idx="2081">
                  <c:v>0.30276422800000002</c:v>
                </c:pt>
                <c:pt idx="2082">
                  <c:v>2.4525315999999998E-2</c:v>
                </c:pt>
                <c:pt idx="2083">
                  <c:v>2.8481012999999999E-2</c:v>
                </c:pt>
                <c:pt idx="2084">
                  <c:v>8.6455330000000004E-3</c:v>
                </c:pt>
                <c:pt idx="2085">
                  <c:v>4.7660690999999998E-2</c:v>
                </c:pt>
                <c:pt idx="2086">
                  <c:v>0</c:v>
                </c:pt>
                <c:pt idx="2087">
                  <c:v>3.6571429000000003E-2</c:v>
                </c:pt>
                <c:pt idx="2088">
                  <c:v>0.55454545499999996</c:v>
                </c:pt>
                <c:pt idx="2089">
                  <c:v>-0.21521997600000001</c:v>
                </c:pt>
                <c:pt idx="2090">
                  <c:v>-2.7777777999999999E-2</c:v>
                </c:pt>
                <c:pt idx="2091">
                  <c:v>-0.15131578900000001</c:v>
                </c:pt>
                <c:pt idx="2092">
                  <c:v>0.17845340400000001</c:v>
                </c:pt>
                <c:pt idx="2093">
                  <c:v>0.13563950799999999</c:v>
                </c:pt>
                <c:pt idx="2094">
                  <c:v>-3.9031517000000002E-2</c:v>
                </c:pt>
                <c:pt idx="2095">
                  <c:v>5.0526316000000002E-2</c:v>
                </c:pt>
                <c:pt idx="2096">
                  <c:v>4.7904191999999998E-2</c:v>
                </c:pt>
                <c:pt idx="2097">
                  <c:v>0.693333333</c:v>
                </c:pt>
                <c:pt idx="2098">
                  <c:v>0.14247311800000001</c:v>
                </c:pt>
                <c:pt idx="2099">
                  <c:v>6.6382978999999995E-2</c:v>
                </c:pt>
                <c:pt idx="2100">
                  <c:v>0.59955555599999999</c:v>
                </c:pt>
                <c:pt idx="2101">
                  <c:v>0.17951002199999999</c:v>
                </c:pt>
                <c:pt idx="2102">
                  <c:v>0.23090745700000001</c:v>
                </c:pt>
                <c:pt idx="2103">
                  <c:v>-4.8991354000000001E-2</c:v>
                </c:pt>
                <c:pt idx="2104">
                  <c:v>-0.25449871499999999</c:v>
                </c:pt>
                <c:pt idx="2105">
                  <c:v>4.1666666999999998E-2</c:v>
                </c:pt>
                <c:pt idx="2106">
                  <c:v>1.166149068</c:v>
                </c:pt>
                <c:pt idx="2107">
                  <c:v>-3.4172661999999999E-2</c:v>
                </c:pt>
                <c:pt idx="2108">
                  <c:v>-6.2918340000000003E-2</c:v>
                </c:pt>
                <c:pt idx="2109">
                  <c:v>6.1538462000000002E-2</c:v>
                </c:pt>
                <c:pt idx="2110">
                  <c:v>-2.4745763E-2</c:v>
                </c:pt>
                <c:pt idx="2111">
                  <c:v>0.250574713</c:v>
                </c:pt>
                <c:pt idx="2112">
                  <c:v>8.6363635999999994E-2</c:v>
                </c:pt>
                <c:pt idx="2113">
                  <c:v>-4.9180328000000002E-2</c:v>
                </c:pt>
                <c:pt idx="2114">
                  <c:v>-5.8823529999999999E-3</c:v>
                </c:pt>
                <c:pt idx="2115">
                  <c:v>0.245825603</c:v>
                </c:pt>
                <c:pt idx="2116">
                  <c:v>4.3115437999999999E-2</c:v>
                </c:pt>
                <c:pt idx="2117">
                  <c:v>0.221914894</c:v>
                </c:pt>
                <c:pt idx="2118">
                  <c:v>1.1111109999999999E-3</c:v>
                </c:pt>
                <c:pt idx="2119">
                  <c:v>0.42084006499999999</c:v>
                </c:pt>
                <c:pt idx="2120">
                  <c:v>0.11613936699999999</c:v>
                </c:pt>
                <c:pt idx="2121">
                  <c:v>-7.5104312000000006E-2</c:v>
                </c:pt>
                <c:pt idx="2122">
                  <c:v>0.244288225</c:v>
                </c:pt>
                <c:pt idx="2123">
                  <c:v>-8.9068826000000004E-2</c:v>
                </c:pt>
                <c:pt idx="2124">
                  <c:v>0.223642173</c:v>
                </c:pt>
                <c:pt idx="2125">
                  <c:v>-1.1703511E-2</c:v>
                </c:pt>
                <c:pt idx="2126">
                  <c:v>0.18990384599999999</c:v>
                </c:pt>
                <c:pt idx="2127">
                  <c:v>9.8582038999999996E-2</c:v>
                </c:pt>
                <c:pt idx="2128">
                  <c:v>0.75776397500000003</c:v>
                </c:pt>
                <c:pt idx="2129">
                  <c:v>3.4666666999999998E-2</c:v>
                </c:pt>
                <c:pt idx="2130">
                  <c:v>-6.5566458999999994E-2</c:v>
                </c:pt>
                <c:pt idx="2131">
                  <c:v>0.53583333300000002</c:v>
                </c:pt>
                <c:pt idx="2132">
                  <c:v>1.031111111</c:v>
                </c:pt>
                <c:pt idx="2133">
                  <c:v>1.3333332999999999E-2</c:v>
                </c:pt>
                <c:pt idx="2134">
                  <c:v>0.17772511799999999</c:v>
                </c:pt>
                <c:pt idx="2135">
                  <c:v>0.111498258</c:v>
                </c:pt>
                <c:pt idx="2136">
                  <c:v>-2.7237353999999998E-2</c:v>
                </c:pt>
                <c:pt idx="2137">
                  <c:v>-1.3157894999999999E-2</c:v>
                </c:pt>
                <c:pt idx="2138">
                  <c:v>6.5573770000000003E-2</c:v>
                </c:pt>
                <c:pt idx="2139">
                  <c:v>-3.8461538000000003E-2</c:v>
                </c:pt>
                <c:pt idx="2140">
                  <c:v>1.442623E-2</c:v>
                </c:pt>
                <c:pt idx="2141">
                  <c:v>0.28725314200000002</c:v>
                </c:pt>
                <c:pt idx="2142">
                  <c:v>0.13993710700000001</c:v>
                </c:pt>
                <c:pt idx="2143">
                  <c:v>1.6949153000000002E-2</c:v>
                </c:pt>
                <c:pt idx="2144">
                  <c:v>-0.15942028999999999</c:v>
                </c:pt>
                <c:pt idx="2145">
                  <c:v>0.17130801700000001</c:v>
                </c:pt>
                <c:pt idx="2146">
                  <c:v>0.62285714299999995</c:v>
                </c:pt>
                <c:pt idx="2147">
                  <c:v>7.8740159999999993E-3</c:v>
                </c:pt>
                <c:pt idx="2148">
                  <c:v>0.13600000000000001</c:v>
                </c:pt>
                <c:pt idx="2149">
                  <c:v>8.8732394000000006E-2</c:v>
                </c:pt>
                <c:pt idx="2150">
                  <c:v>3.0534351000000001E-2</c:v>
                </c:pt>
                <c:pt idx="2151">
                  <c:v>0.11218568700000001</c:v>
                </c:pt>
                <c:pt idx="2152">
                  <c:v>0.48184818499999998</c:v>
                </c:pt>
                <c:pt idx="2153">
                  <c:v>-1.3836477999999999E-2</c:v>
                </c:pt>
                <c:pt idx="2154">
                  <c:v>2.0304569000000001E-2</c:v>
                </c:pt>
                <c:pt idx="2155">
                  <c:v>0.29641693800000002</c:v>
                </c:pt>
                <c:pt idx="2156">
                  <c:v>0.59752925899999998</c:v>
                </c:pt>
                <c:pt idx="2157">
                  <c:v>5.4237288000000002E-2</c:v>
                </c:pt>
                <c:pt idx="2158">
                  <c:v>-5.4054053999999997E-2</c:v>
                </c:pt>
                <c:pt idx="2159">
                  <c:v>6.7796609999999993E-2</c:v>
                </c:pt>
                <c:pt idx="2160">
                  <c:v>0.54530281400000002</c:v>
                </c:pt>
                <c:pt idx="2161">
                  <c:v>0.16239999999999999</c:v>
                </c:pt>
                <c:pt idx="2162">
                  <c:v>-0.14499999999999999</c:v>
                </c:pt>
                <c:pt idx="2163">
                  <c:v>0.378</c:v>
                </c:pt>
                <c:pt idx="2164">
                  <c:v>0.02</c:v>
                </c:pt>
                <c:pt idx="2165">
                  <c:v>5.6430446000000002E-2</c:v>
                </c:pt>
                <c:pt idx="2166">
                  <c:v>-5.2478134000000003E-2</c:v>
                </c:pt>
                <c:pt idx="2167">
                  <c:v>0.149466192</c:v>
                </c:pt>
                <c:pt idx="2168">
                  <c:v>0.149466192</c:v>
                </c:pt>
                <c:pt idx="2169">
                  <c:v>0.20406189599999999</c:v>
                </c:pt>
                <c:pt idx="2170">
                  <c:v>0.104575163</c:v>
                </c:pt>
                <c:pt idx="2171">
                  <c:v>-0.13636363600000001</c:v>
                </c:pt>
                <c:pt idx="2172">
                  <c:v>-1.0384849999999999E-2</c:v>
                </c:pt>
                <c:pt idx="2173">
                  <c:v>1.3986014E-2</c:v>
                </c:pt>
                <c:pt idx="2174">
                  <c:v>5.7193923000000001E-2</c:v>
                </c:pt>
                <c:pt idx="2175">
                  <c:v>0.634146341</c:v>
                </c:pt>
                <c:pt idx="2176">
                  <c:v>-4.5138889000000001E-2</c:v>
                </c:pt>
                <c:pt idx="2177">
                  <c:v>0.19958706100000001</c:v>
                </c:pt>
                <c:pt idx="2178">
                  <c:v>0.30012150700000001</c:v>
                </c:pt>
                <c:pt idx="2179">
                  <c:v>1.2815213000000001E-2</c:v>
                </c:pt>
                <c:pt idx="2180">
                  <c:v>1.4999999999999999E-2</c:v>
                </c:pt>
                <c:pt idx="2181">
                  <c:v>0.14583333300000001</c:v>
                </c:pt>
                <c:pt idx="2182">
                  <c:v>0.17499999999999999</c:v>
                </c:pt>
                <c:pt idx="2183">
                  <c:v>-1.1019280000000001E-3</c:v>
                </c:pt>
                <c:pt idx="2184">
                  <c:v>0.32413793099999999</c:v>
                </c:pt>
                <c:pt idx="2185">
                  <c:v>-1.9607843E-2</c:v>
                </c:pt>
                <c:pt idx="2186">
                  <c:v>0.129151292</c:v>
                </c:pt>
                <c:pt idx="2187">
                  <c:v>7.8822899999999999E-4</c:v>
                </c:pt>
                <c:pt idx="2188">
                  <c:v>-2.0905923E-2</c:v>
                </c:pt>
                <c:pt idx="2189">
                  <c:v>0.34117647099999998</c:v>
                </c:pt>
                <c:pt idx="2190">
                  <c:v>-0.307757167</c:v>
                </c:pt>
                <c:pt idx="2191">
                  <c:v>0.31944444399999999</c:v>
                </c:pt>
                <c:pt idx="2192">
                  <c:v>0.26086956500000003</c:v>
                </c:pt>
                <c:pt idx="2193">
                  <c:v>-0.104743083</c:v>
                </c:pt>
                <c:pt idx="2194">
                  <c:v>0.75774647900000003</c:v>
                </c:pt>
                <c:pt idx="2195">
                  <c:v>-0.13436883599999999</c:v>
                </c:pt>
                <c:pt idx="2196">
                  <c:v>7.2769952999999998E-2</c:v>
                </c:pt>
                <c:pt idx="2197">
                  <c:v>7.8750000000000001E-2</c:v>
                </c:pt>
                <c:pt idx="2198">
                  <c:v>3.9755352000000001E-2</c:v>
                </c:pt>
                <c:pt idx="2199">
                  <c:v>0.96016205300000002</c:v>
                </c:pt>
                <c:pt idx="2200">
                  <c:v>0.231884058</c:v>
                </c:pt>
                <c:pt idx="2201">
                  <c:v>5.0251260000000004E-3</c:v>
                </c:pt>
                <c:pt idx="2202">
                  <c:v>-7.7634011000000003E-2</c:v>
                </c:pt>
                <c:pt idx="2203">
                  <c:v>-0.10657966300000001</c:v>
                </c:pt>
                <c:pt idx="2204">
                  <c:v>7.2289160000000002E-3</c:v>
                </c:pt>
                <c:pt idx="2205">
                  <c:v>0.100826972</c:v>
                </c:pt>
                <c:pt idx="2206">
                  <c:v>-4.8913043000000003E-2</c:v>
                </c:pt>
                <c:pt idx="2207">
                  <c:v>-8.5185184999999997E-2</c:v>
                </c:pt>
                <c:pt idx="2208">
                  <c:v>-3.1578947000000003E-2</c:v>
                </c:pt>
                <c:pt idx="2209">
                  <c:v>6.8917017999999997E-2</c:v>
                </c:pt>
                <c:pt idx="2210">
                  <c:v>0.105882353</c:v>
                </c:pt>
                <c:pt idx="2211">
                  <c:v>-5.9119497E-2</c:v>
                </c:pt>
                <c:pt idx="2212">
                  <c:v>-0.130102041</c:v>
                </c:pt>
                <c:pt idx="2213">
                  <c:v>0.152430392</c:v>
                </c:pt>
                <c:pt idx="2214">
                  <c:v>-1.7618041000000001E-2</c:v>
                </c:pt>
                <c:pt idx="2215">
                  <c:v>2.0689655000000001E-2</c:v>
                </c:pt>
                <c:pt idx="2216">
                  <c:v>0</c:v>
                </c:pt>
                <c:pt idx="2217">
                  <c:v>-1.4285714E-2</c:v>
                </c:pt>
                <c:pt idx="2218">
                  <c:v>-9.0100770999999996E-2</c:v>
                </c:pt>
                <c:pt idx="2219">
                  <c:v>3.6502929000000003E-2</c:v>
                </c:pt>
                <c:pt idx="2220">
                  <c:v>0.15910465800000001</c:v>
                </c:pt>
                <c:pt idx="2221">
                  <c:v>0.17849999999999999</c:v>
                </c:pt>
                <c:pt idx="2222">
                  <c:v>7.4001310000000001E-2</c:v>
                </c:pt>
                <c:pt idx="2223">
                  <c:v>0.29729729700000002</c:v>
                </c:pt>
                <c:pt idx="2224">
                  <c:v>-0.10195122</c:v>
                </c:pt>
                <c:pt idx="2225">
                  <c:v>7.6923077000000006E-2</c:v>
                </c:pt>
                <c:pt idx="2226">
                  <c:v>8.5000000000000006E-2</c:v>
                </c:pt>
                <c:pt idx="2227">
                  <c:v>-2.1192052999999999E-2</c:v>
                </c:pt>
                <c:pt idx="2228">
                  <c:v>3.5343035000000002E-2</c:v>
                </c:pt>
                <c:pt idx="2229">
                  <c:v>2.1314387000000001E-2</c:v>
                </c:pt>
                <c:pt idx="2230">
                  <c:v>-1.2729844000000001E-2</c:v>
                </c:pt>
                <c:pt idx="2231">
                  <c:v>0.12857142899999999</c:v>
                </c:pt>
                <c:pt idx="2232">
                  <c:v>0.23295454500000001</c:v>
                </c:pt>
                <c:pt idx="2233">
                  <c:v>-2.6162791000000001E-2</c:v>
                </c:pt>
                <c:pt idx="2234">
                  <c:v>4.8780487999999997E-2</c:v>
                </c:pt>
                <c:pt idx="2235">
                  <c:v>-5.22508E-3</c:v>
                </c:pt>
                <c:pt idx="2236">
                  <c:v>0.18615751799999999</c:v>
                </c:pt>
                <c:pt idx="2237">
                  <c:v>-3.8461538000000003E-2</c:v>
                </c:pt>
                <c:pt idx="2238">
                  <c:v>-0.111111111</c:v>
                </c:pt>
                <c:pt idx="2239">
                  <c:v>0.32727272699999999</c:v>
                </c:pt>
                <c:pt idx="2240">
                  <c:v>0.18329177099999999</c:v>
                </c:pt>
                <c:pt idx="2241">
                  <c:v>0.19261104200000001</c:v>
                </c:pt>
                <c:pt idx="2242">
                  <c:v>-0.30955120800000002</c:v>
                </c:pt>
                <c:pt idx="2243">
                  <c:v>5.227181E-3</c:v>
                </c:pt>
                <c:pt idx="2244">
                  <c:v>6.6666670000000003E-3</c:v>
                </c:pt>
                <c:pt idx="2245">
                  <c:v>-4.7619047999999997E-2</c:v>
                </c:pt>
                <c:pt idx="2246">
                  <c:v>0.25807707299999999</c:v>
                </c:pt>
                <c:pt idx="2247">
                  <c:v>-8.7003222000000005E-2</c:v>
                </c:pt>
                <c:pt idx="2248">
                  <c:v>5.6714820999999999E-2</c:v>
                </c:pt>
                <c:pt idx="2249">
                  <c:v>0.230335702</c:v>
                </c:pt>
                <c:pt idx="2250">
                  <c:v>0.47507629699999998</c:v>
                </c:pt>
                <c:pt idx="2251">
                  <c:v>0.196097561</c:v>
                </c:pt>
                <c:pt idx="2252">
                  <c:v>-0.15014164299999999</c:v>
                </c:pt>
                <c:pt idx="2253">
                  <c:v>-2.7184466000000001E-2</c:v>
                </c:pt>
                <c:pt idx="2254">
                  <c:v>0</c:v>
                </c:pt>
                <c:pt idx="2255">
                  <c:v>0.50390625</c:v>
                </c:pt>
                <c:pt idx="2256">
                  <c:v>-2.7265437E-2</c:v>
                </c:pt>
                <c:pt idx="2257">
                  <c:v>0.05</c:v>
                </c:pt>
                <c:pt idx="2258">
                  <c:v>0.101533966</c:v>
                </c:pt>
                <c:pt idx="2259">
                  <c:v>0.122311828</c:v>
                </c:pt>
                <c:pt idx="2260">
                  <c:v>0.453514739</c:v>
                </c:pt>
                <c:pt idx="2261">
                  <c:v>5.0967565999999999E-2</c:v>
                </c:pt>
                <c:pt idx="2262">
                  <c:v>0.21905424200000001</c:v>
                </c:pt>
                <c:pt idx="2263">
                  <c:v>0.42343750000000002</c:v>
                </c:pt>
                <c:pt idx="2264">
                  <c:v>-5.6000000000000001E-2</c:v>
                </c:pt>
                <c:pt idx="2265">
                  <c:v>2.3017902999999999E-2</c:v>
                </c:pt>
                <c:pt idx="2266">
                  <c:v>-0.10344827600000001</c:v>
                </c:pt>
                <c:pt idx="2267">
                  <c:v>-0.115646259</c:v>
                </c:pt>
                <c:pt idx="2268">
                  <c:v>-3.115016E-2</c:v>
                </c:pt>
                <c:pt idx="2269">
                  <c:v>0.214033317</c:v>
                </c:pt>
                <c:pt idx="2270">
                  <c:v>-1.6497462000000001E-2</c:v>
                </c:pt>
                <c:pt idx="2271">
                  <c:v>4.8951049000000003E-2</c:v>
                </c:pt>
                <c:pt idx="2272">
                  <c:v>-0.26166666700000002</c:v>
                </c:pt>
                <c:pt idx="2273">
                  <c:v>9.6774193999999994E-2</c:v>
                </c:pt>
                <c:pt idx="2274">
                  <c:v>4.8086359000000002E-2</c:v>
                </c:pt>
                <c:pt idx="2275">
                  <c:v>-0.101694915</c:v>
                </c:pt>
                <c:pt idx="2276">
                  <c:v>-1.7681729E-2</c:v>
                </c:pt>
                <c:pt idx="2277">
                  <c:v>0.16334894599999999</c:v>
                </c:pt>
                <c:pt idx="2278">
                  <c:v>2.6957637999999999E-2</c:v>
                </c:pt>
                <c:pt idx="2279">
                  <c:v>0.14676734299999999</c:v>
                </c:pt>
                <c:pt idx="2280">
                  <c:v>2.8908795000000001E-2</c:v>
                </c:pt>
                <c:pt idx="2281">
                  <c:v>0.293069307</c:v>
                </c:pt>
                <c:pt idx="2282">
                  <c:v>4.5519203000000001E-2</c:v>
                </c:pt>
                <c:pt idx="2283">
                  <c:v>8.2251082000000003E-2</c:v>
                </c:pt>
                <c:pt idx="2284">
                  <c:v>0.16517285500000001</c:v>
                </c:pt>
                <c:pt idx="2285">
                  <c:v>-0.104251012</c:v>
                </c:pt>
                <c:pt idx="2286">
                  <c:v>0.17511520699999999</c:v>
                </c:pt>
                <c:pt idx="2287">
                  <c:v>0.13683811000000001</c:v>
                </c:pt>
                <c:pt idx="2288">
                  <c:v>4.9230769000000001E-2</c:v>
                </c:pt>
                <c:pt idx="2289">
                  <c:v>0.19797525299999999</c:v>
                </c:pt>
                <c:pt idx="2290">
                  <c:v>-8.0188678999999999E-2</c:v>
                </c:pt>
                <c:pt idx="2291">
                  <c:v>0.14643440399999999</c:v>
                </c:pt>
                <c:pt idx="2292">
                  <c:v>3.0487800000000001E-3</c:v>
                </c:pt>
                <c:pt idx="2293">
                  <c:v>-0.213523132</c:v>
                </c:pt>
                <c:pt idx="2294">
                  <c:v>3.4666666999999998E-2</c:v>
                </c:pt>
                <c:pt idx="2295">
                  <c:v>8.0791867000000003E-2</c:v>
                </c:pt>
                <c:pt idx="2296">
                  <c:v>1.3846153999999999E-2</c:v>
                </c:pt>
                <c:pt idx="2297">
                  <c:v>-1.3975155E-2</c:v>
                </c:pt>
                <c:pt idx="2298">
                  <c:v>-2.5157233000000001E-2</c:v>
                </c:pt>
                <c:pt idx="2299">
                  <c:v>-4.2682927000000002E-2</c:v>
                </c:pt>
                <c:pt idx="2300">
                  <c:v>-0.14285714299999999</c:v>
                </c:pt>
                <c:pt idx="2301">
                  <c:v>0.32081246499999999</c:v>
                </c:pt>
                <c:pt idx="2302">
                  <c:v>9.1973243999999996E-2</c:v>
                </c:pt>
                <c:pt idx="2303">
                  <c:v>-2.3026316000000002E-2</c:v>
                </c:pt>
                <c:pt idx="2304">
                  <c:v>3.3243486000000003E-2</c:v>
                </c:pt>
                <c:pt idx="2305">
                  <c:v>-2.0996094E-2</c:v>
                </c:pt>
                <c:pt idx="2306">
                  <c:v>0.31209362800000001</c:v>
                </c:pt>
                <c:pt idx="2307">
                  <c:v>-4.0816326999999999E-2</c:v>
                </c:pt>
                <c:pt idx="2308">
                  <c:v>0.16824196599999999</c:v>
                </c:pt>
                <c:pt idx="2309">
                  <c:v>7.1428570999999996E-2</c:v>
                </c:pt>
                <c:pt idx="2310">
                  <c:v>0.93157894699999999</c:v>
                </c:pt>
                <c:pt idx="2311">
                  <c:v>1.9001918999999999E-2</c:v>
                </c:pt>
                <c:pt idx="2312">
                  <c:v>-0.28408759099999997</c:v>
                </c:pt>
                <c:pt idx="2313">
                  <c:v>-3.3457249000000001E-2</c:v>
                </c:pt>
                <c:pt idx="2314">
                  <c:v>0.48478835999999997</c:v>
                </c:pt>
                <c:pt idx="2315">
                  <c:v>8.3743841999999999E-2</c:v>
                </c:pt>
                <c:pt idx="2316">
                  <c:v>0.153479853</c:v>
                </c:pt>
                <c:pt idx="2317">
                  <c:v>3.8066724000000003E-2</c:v>
                </c:pt>
                <c:pt idx="2318">
                  <c:v>-1.6E-2</c:v>
                </c:pt>
                <c:pt idx="2319">
                  <c:v>8.7719298000000001E-2</c:v>
                </c:pt>
                <c:pt idx="2320">
                  <c:v>-0.12815884499999999</c:v>
                </c:pt>
                <c:pt idx="2321">
                  <c:v>-0.36789900800000003</c:v>
                </c:pt>
                <c:pt idx="2322">
                  <c:v>5.6906359999999998E-3</c:v>
                </c:pt>
                <c:pt idx="2323">
                  <c:v>-0.127819549</c:v>
                </c:pt>
                <c:pt idx="2324">
                  <c:v>-1.7376189999999999E-3</c:v>
                </c:pt>
                <c:pt idx="2325">
                  <c:v>0.13188518199999999</c:v>
                </c:pt>
                <c:pt idx="2326">
                  <c:v>3.7252619000000001E-2</c:v>
                </c:pt>
                <c:pt idx="2327">
                  <c:v>1.2216405E-2</c:v>
                </c:pt>
                <c:pt idx="2328">
                  <c:v>0.177896268</c:v>
                </c:pt>
                <c:pt idx="2329">
                  <c:v>-2.5205157999999998E-2</c:v>
                </c:pt>
                <c:pt idx="2330">
                  <c:v>3.0120479999999998E-3</c:v>
                </c:pt>
                <c:pt idx="2331">
                  <c:v>-2.9925186999999999E-2</c:v>
                </c:pt>
                <c:pt idx="2332">
                  <c:v>-0.123448276</c:v>
                </c:pt>
                <c:pt idx="2333">
                  <c:v>-5.7894737000000002E-2</c:v>
                </c:pt>
                <c:pt idx="2334">
                  <c:v>0.101123596</c:v>
                </c:pt>
                <c:pt idx="2335">
                  <c:v>-0.59794490600000005</c:v>
                </c:pt>
                <c:pt idx="2336">
                  <c:v>3.4540158000000001E-2</c:v>
                </c:pt>
                <c:pt idx="2337">
                  <c:v>-0.158199795</c:v>
                </c:pt>
                <c:pt idx="2338">
                  <c:v>-3.3601776999999999E-2</c:v>
                </c:pt>
                <c:pt idx="2339">
                  <c:v>-9.0643274999999995E-2</c:v>
                </c:pt>
                <c:pt idx="2340">
                  <c:v>-9.0178570999999999E-2</c:v>
                </c:pt>
                <c:pt idx="2341">
                  <c:v>-0.112937063</c:v>
                </c:pt>
                <c:pt idx="2342">
                  <c:v>7.4210139999999994E-2</c:v>
                </c:pt>
                <c:pt idx="2343">
                  <c:v>2.8865979E-2</c:v>
                </c:pt>
                <c:pt idx="2344">
                  <c:v>9.5594713999999997E-2</c:v>
                </c:pt>
                <c:pt idx="2345">
                  <c:v>0.240277778</c:v>
                </c:pt>
                <c:pt idx="2346">
                  <c:v>2.2792023000000002E-2</c:v>
                </c:pt>
                <c:pt idx="2347">
                  <c:v>5.1993070000000002E-3</c:v>
                </c:pt>
                <c:pt idx="2348">
                  <c:v>-0.23041650699999999</c:v>
                </c:pt>
                <c:pt idx="2349">
                  <c:v>4.3151969999999998E-2</c:v>
                </c:pt>
                <c:pt idx="2350">
                  <c:v>8.6493396E-2</c:v>
                </c:pt>
                <c:pt idx="2351">
                  <c:v>0.185731272</c:v>
                </c:pt>
                <c:pt idx="2352">
                  <c:v>0.10497237600000001</c:v>
                </c:pt>
                <c:pt idx="2353">
                  <c:v>-0.15946843899999999</c:v>
                </c:pt>
                <c:pt idx="2354">
                  <c:v>-0.140939597</c:v>
                </c:pt>
                <c:pt idx="2355">
                  <c:v>-5.4277829E-2</c:v>
                </c:pt>
                <c:pt idx="2356">
                  <c:v>-0.20856531</c:v>
                </c:pt>
                <c:pt idx="2357">
                  <c:v>2.4096386000000001E-2</c:v>
                </c:pt>
                <c:pt idx="2358">
                  <c:v>-3.7499999999999999E-2</c:v>
                </c:pt>
                <c:pt idx="2359">
                  <c:v>-0.54954621199999998</c:v>
                </c:pt>
                <c:pt idx="2360">
                  <c:v>-0.18280871700000001</c:v>
                </c:pt>
                <c:pt idx="2361">
                  <c:v>0.27181208099999998</c:v>
                </c:pt>
                <c:pt idx="2362">
                  <c:v>-2.4242423999999999E-2</c:v>
                </c:pt>
                <c:pt idx="2363">
                  <c:v>-0.110213697</c:v>
                </c:pt>
                <c:pt idx="2364">
                  <c:v>2.7649770000000001E-2</c:v>
                </c:pt>
                <c:pt idx="2365">
                  <c:v>-8.7607807999999995E-2</c:v>
                </c:pt>
                <c:pt idx="2366">
                  <c:v>-3.8500507000000003E-2</c:v>
                </c:pt>
                <c:pt idx="2367">
                  <c:v>0</c:v>
                </c:pt>
                <c:pt idx="2368">
                  <c:v>-4.8148148000000002E-2</c:v>
                </c:pt>
                <c:pt idx="2369">
                  <c:v>4.9411765000000003E-2</c:v>
                </c:pt>
                <c:pt idx="2370">
                  <c:v>1.8134714999999999E-2</c:v>
                </c:pt>
                <c:pt idx="2371">
                  <c:v>1.2103506E-2</c:v>
                </c:pt>
                <c:pt idx="2372">
                  <c:v>1.5789474000000001E-2</c:v>
                </c:pt>
                <c:pt idx="2373">
                  <c:v>6.7353699000000003E-2</c:v>
                </c:pt>
                <c:pt idx="2374">
                  <c:v>-7.0422534999999994E-2</c:v>
                </c:pt>
                <c:pt idx="2375">
                  <c:v>-0.16224648999999999</c:v>
                </c:pt>
                <c:pt idx="2376">
                  <c:v>7.2279587000000006E-2</c:v>
                </c:pt>
                <c:pt idx="2377">
                  <c:v>0.16876750700000001</c:v>
                </c:pt>
                <c:pt idx="2378">
                  <c:v>-0.17694805199999999</c:v>
                </c:pt>
                <c:pt idx="2379">
                  <c:v>5.7334325999999998E-2</c:v>
                </c:pt>
                <c:pt idx="2380">
                  <c:v>3.9024389999999999E-2</c:v>
                </c:pt>
                <c:pt idx="2381">
                  <c:v>-0.128364389</c:v>
                </c:pt>
                <c:pt idx="2382">
                  <c:v>-3.4482759000000002E-2</c:v>
                </c:pt>
                <c:pt idx="2383">
                  <c:v>-4.7796863000000002E-2</c:v>
                </c:pt>
                <c:pt idx="2384">
                  <c:v>-0.33149171300000002</c:v>
                </c:pt>
                <c:pt idx="2385">
                  <c:v>3.8961039000000003E-2</c:v>
                </c:pt>
                <c:pt idx="2386">
                  <c:v>-2.5974026000000001E-2</c:v>
                </c:pt>
                <c:pt idx="2387">
                  <c:v>0.13636363600000001</c:v>
                </c:pt>
                <c:pt idx="2388">
                  <c:v>-0.28456801599999998</c:v>
                </c:pt>
                <c:pt idx="2389">
                  <c:v>4.2162162000000003E-2</c:v>
                </c:pt>
                <c:pt idx="2390">
                  <c:v>-0.161073826</c:v>
                </c:pt>
                <c:pt idx="2391">
                  <c:v>-3.6614646000000001E-2</c:v>
                </c:pt>
                <c:pt idx="2392">
                  <c:v>3.2303370999999997E-2</c:v>
                </c:pt>
                <c:pt idx="2393">
                  <c:v>2.9411764999999999E-2</c:v>
                </c:pt>
                <c:pt idx="2394">
                  <c:v>-0.21202274600000001</c:v>
                </c:pt>
                <c:pt idx="2395">
                  <c:v>5.7658909000000001E-2</c:v>
                </c:pt>
                <c:pt idx="2396">
                  <c:v>-0.24782264400000001</c:v>
                </c:pt>
                <c:pt idx="2397">
                  <c:v>-6.4655171999999997E-2</c:v>
                </c:pt>
                <c:pt idx="2398">
                  <c:v>-0.11442786100000001</c:v>
                </c:pt>
                <c:pt idx="2399">
                  <c:v>8.0993868999999996E-2</c:v>
                </c:pt>
                <c:pt idx="2400">
                  <c:v>0</c:v>
                </c:pt>
                <c:pt idx="2401">
                  <c:v>-1.472909E-2</c:v>
                </c:pt>
                <c:pt idx="2402">
                  <c:v>0</c:v>
                </c:pt>
                <c:pt idx="2403">
                  <c:v>0.12857660300000001</c:v>
                </c:pt>
                <c:pt idx="2404">
                  <c:v>0.28333333300000002</c:v>
                </c:pt>
                <c:pt idx="2405">
                  <c:v>0.12709030099999999</c:v>
                </c:pt>
                <c:pt idx="2406">
                  <c:v>0.13575419</c:v>
                </c:pt>
                <c:pt idx="2407">
                  <c:v>0.90828402399999997</c:v>
                </c:pt>
                <c:pt idx="2408">
                  <c:v>-0.115044248</c:v>
                </c:pt>
                <c:pt idx="2409">
                  <c:v>-0.115643564</c:v>
                </c:pt>
                <c:pt idx="2410">
                  <c:v>1.8329939E-2</c:v>
                </c:pt>
                <c:pt idx="2411">
                  <c:v>8.2414393000000002E-2</c:v>
                </c:pt>
                <c:pt idx="2412">
                  <c:v>2.8571429999999999E-3</c:v>
                </c:pt>
                <c:pt idx="2413">
                  <c:v>0.213643575</c:v>
                </c:pt>
                <c:pt idx="2414">
                  <c:v>9.6153850000000006E-3</c:v>
                </c:pt>
                <c:pt idx="2415">
                  <c:v>-2.8352979E-2</c:v>
                </c:pt>
                <c:pt idx="2416">
                  <c:v>2.4124514E-2</c:v>
                </c:pt>
                <c:pt idx="2417">
                  <c:v>6.1505070000000004E-3</c:v>
                </c:pt>
                <c:pt idx="2418">
                  <c:v>4.1942605000000001E-2</c:v>
                </c:pt>
                <c:pt idx="2419">
                  <c:v>8.1786942000000001E-2</c:v>
                </c:pt>
                <c:pt idx="2420">
                  <c:v>2.6086957000000001E-2</c:v>
                </c:pt>
                <c:pt idx="2421">
                  <c:v>5.0583657999999997E-2</c:v>
                </c:pt>
                <c:pt idx="2422">
                  <c:v>-6.7164179000000004E-2</c:v>
                </c:pt>
                <c:pt idx="2423">
                  <c:v>-0.24615384600000001</c:v>
                </c:pt>
                <c:pt idx="2424">
                  <c:v>-0.2</c:v>
                </c:pt>
                <c:pt idx="2425">
                  <c:v>0.15223097099999999</c:v>
                </c:pt>
                <c:pt idx="2426">
                  <c:v>8.8607594999999997E-2</c:v>
                </c:pt>
                <c:pt idx="2427">
                  <c:v>5.0228310000000002E-3</c:v>
                </c:pt>
                <c:pt idx="2428">
                  <c:v>-4.8281862000000002E-2</c:v>
                </c:pt>
                <c:pt idx="2429">
                  <c:v>0.109883547</c:v>
                </c:pt>
                <c:pt idx="2430">
                  <c:v>-2.9655745000000001E-2</c:v>
                </c:pt>
                <c:pt idx="2431">
                  <c:v>0</c:v>
                </c:pt>
                <c:pt idx="2432">
                  <c:v>-2.0833332999999999E-2</c:v>
                </c:pt>
                <c:pt idx="2433">
                  <c:v>7.6388889000000001E-2</c:v>
                </c:pt>
                <c:pt idx="2434">
                  <c:v>0.244019139</c:v>
                </c:pt>
                <c:pt idx="2435">
                  <c:v>3.7037037000000002E-2</c:v>
                </c:pt>
                <c:pt idx="2436">
                  <c:v>0.30130130100000002</c:v>
                </c:pt>
                <c:pt idx="2437">
                  <c:v>8.2165296999999998E-2</c:v>
                </c:pt>
                <c:pt idx="2438">
                  <c:v>6.8471338000000007E-2</c:v>
                </c:pt>
                <c:pt idx="2439">
                  <c:v>0.197183099</c:v>
                </c:pt>
                <c:pt idx="2440">
                  <c:v>0.16415094299999999</c:v>
                </c:pt>
                <c:pt idx="2441">
                  <c:v>-0.146341463</c:v>
                </c:pt>
                <c:pt idx="2442">
                  <c:v>3.3333333E-2</c:v>
                </c:pt>
                <c:pt idx="2443">
                  <c:v>6.0842434000000001E-2</c:v>
                </c:pt>
                <c:pt idx="2444">
                  <c:v>0.18563685599999999</c:v>
                </c:pt>
                <c:pt idx="2445">
                  <c:v>3.3910034999999998E-2</c:v>
                </c:pt>
                <c:pt idx="2446">
                  <c:v>5.9850373999999998E-2</c:v>
                </c:pt>
                <c:pt idx="2447">
                  <c:v>1.0496851E-2</c:v>
                </c:pt>
                <c:pt idx="2448">
                  <c:v>-0.23894736799999999</c:v>
                </c:pt>
                <c:pt idx="2449">
                  <c:v>5.8490566000000001E-2</c:v>
                </c:pt>
                <c:pt idx="2450">
                  <c:v>-0.425714286</c:v>
                </c:pt>
                <c:pt idx="2451">
                  <c:v>8.59375E-2</c:v>
                </c:pt>
                <c:pt idx="2452">
                  <c:v>-4.1412910999999997E-2</c:v>
                </c:pt>
                <c:pt idx="2453">
                  <c:v>-3.0123456999999999E-2</c:v>
                </c:pt>
                <c:pt idx="2454">
                  <c:v>-7.4321104999999998E-2</c:v>
                </c:pt>
                <c:pt idx="2455">
                  <c:v>7.5725406999999995E-2</c:v>
                </c:pt>
                <c:pt idx="2456">
                  <c:v>-6.4587973000000007E-2</c:v>
                </c:pt>
                <c:pt idx="2457">
                  <c:v>2.9498530000000001E-3</c:v>
                </c:pt>
                <c:pt idx="2458">
                  <c:v>-6.3829786999999999E-2</c:v>
                </c:pt>
                <c:pt idx="2459">
                  <c:v>-7.8947368000000004E-2</c:v>
                </c:pt>
                <c:pt idx="2460">
                  <c:v>5.617978E-3</c:v>
                </c:pt>
                <c:pt idx="2461">
                  <c:v>-1.5665795999999999E-2</c:v>
                </c:pt>
                <c:pt idx="2462">
                  <c:v>7.8821110000000007E-3</c:v>
                </c:pt>
                <c:pt idx="2463">
                  <c:v>-2.9946929000000001E-2</c:v>
                </c:pt>
                <c:pt idx="2464">
                  <c:v>-3.7388392999999999E-2</c:v>
                </c:pt>
                <c:pt idx="2465">
                  <c:v>0.23222748800000001</c:v>
                </c:pt>
                <c:pt idx="2466">
                  <c:v>0.44982497100000002</c:v>
                </c:pt>
                <c:pt idx="2467">
                  <c:v>-0.21406525600000001</c:v>
                </c:pt>
                <c:pt idx="2468">
                  <c:v>-0.119103774</c:v>
                </c:pt>
                <c:pt idx="2469">
                  <c:v>-0.20454545499999999</c:v>
                </c:pt>
                <c:pt idx="2470">
                  <c:v>0.201932367</c:v>
                </c:pt>
                <c:pt idx="2471">
                  <c:v>0.17475728200000001</c:v>
                </c:pt>
                <c:pt idx="2472">
                  <c:v>-9.0090089999999998E-2</c:v>
                </c:pt>
                <c:pt idx="2473">
                  <c:v>1.8957346E-2</c:v>
                </c:pt>
                <c:pt idx="2474">
                  <c:v>9.7405190000000003E-2</c:v>
                </c:pt>
                <c:pt idx="2475">
                  <c:v>0.203125</c:v>
                </c:pt>
                <c:pt idx="2476">
                  <c:v>-0.107913669</c:v>
                </c:pt>
                <c:pt idx="2477">
                  <c:v>5.2340426000000002E-2</c:v>
                </c:pt>
                <c:pt idx="2478">
                  <c:v>0.21148587099999999</c:v>
                </c:pt>
                <c:pt idx="2479">
                  <c:v>0.63598326400000005</c:v>
                </c:pt>
                <c:pt idx="2480">
                  <c:v>0.1</c:v>
                </c:pt>
                <c:pt idx="2481">
                  <c:v>0.125439308</c:v>
                </c:pt>
                <c:pt idx="2482">
                  <c:v>0.10497237600000001</c:v>
                </c:pt>
                <c:pt idx="2483">
                  <c:v>7.9545455000000001E-2</c:v>
                </c:pt>
                <c:pt idx="2484">
                  <c:v>3.0701754000000001E-2</c:v>
                </c:pt>
                <c:pt idx="2485">
                  <c:v>0.233516484</c:v>
                </c:pt>
                <c:pt idx="2486">
                  <c:v>1.0152283999999999E-2</c:v>
                </c:pt>
                <c:pt idx="2487">
                  <c:v>1.9345238000000001E-2</c:v>
                </c:pt>
                <c:pt idx="2488">
                  <c:v>-0.02</c:v>
                </c:pt>
                <c:pt idx="2489">
                  <c:v>-3.6269429999999998E-2</c:v>
                </c:pt>
                <c:pt idx="2490">
                  <c:v>0.173745704</c:v>
                </c:pt>
                <c:pt idx="2491">
                  <c:v>6.9230768999999998E-2</c:v>
                </c:pt>
                <c:pt idx="2492">
                  <c:v>3.7681158999999999E-2</c:v>
                </c:pt>
                <c:pt idx="2493">
                  <c:v>3.1333332999999998E-2</c:v>
                </c:pt>
                <c:pt idx="2494">
                  <c:v>6.3047284999999995E-2</c:v>
                </c:pt>
                <c:pt idx="2495">
                  <c:v>4.9830120000000002E-3</c:v>
                </c:pt>
                <c:pt idx="2496">
                  <c:v>-0.24391562999999999</c:v>
                </c:pt>
                <c:pt idx="2497">
                  <c:v>4.0259740000000002E-2</c:v>
                </c:pt>
                <c:pt idx="2498">
                  <c:v>2.8148148000000001E-2</c:v>
                </c:pt>
                <c:pt idx="2499">
                  <c:v>6.0529633999999999E-2</c:v>
                </c:pt>
                <c:pt idx="2500">
                  <c:v>-4.4205495999999997E-2</c:v>
                </c:pt>
                <c:pt idx="2501">
                  <c:v>0.33333333300000001</c:v>
                </c:pt>
                <c:pt idx="2502">
                  <c:v>-9.580574E-2</c:v>
                </c:pt>
                <c:pt idx="2503">
                  <c:v>-5.6603774000000003E-2</c:v>
                </c:pt>
                <c:pt idx="2504">
                  <c:v>0.13053319899999999</c:v>
                </c:pt>
                <c:pt idx="2505">
                  <c:v>0.280642434</c:v>
                </c:pt>
                <c:pt idx="2506">
                  <c:v>-0.19593495899999999</c:v>
                </c:pt>
                <c:pt idx="2507">
                  <c:v>7.6707203000000002E-2</c:v>
                </c:pt>
                <c:pt idx="2508">
                  <c:v>-7.2782874999999997E-2</c:v>
                </c:pt>
                <c:pt idx="2509">
                  <c:v>-7.0681458000000003E-2</c:v>
                </c:pt>
                <c:pt idx="2510">
                  <c:v>0.108768267</c:v>
                </c:pt>
                <c:pt idx="2511">
                  <c:v>-2.2727272999999999E-2</c:v>
                </c:pt>
                <c:pt idx="2512">
                  <c:v>-2.6954180000000002E-3</c:v>
                </c:pt>
                <c:pt idx="2513">
                  <c:v>2.5909090999999999E-2</c:v>
                </c:pt>
                <c:pt idx="2514">
                  <c:v>0.121972699</c:v>
                </c:pt>
                <c:pt idx="2515">
                  <c:v>0.22264150899999999</c:v>
                </c:pt>
                <c:pt idx="2516">
                  <c:v>1.7857142999999999E-2</c:v>
                </c:pt>
                <c:pt idx="2517">
                  <c:v>9.4871794999999995E-2</c:v>
                </c:pt>
                <c:pt idx="2518">
                  <c:v>-0.15292096199999999</c:v>
                </c:pt>
                <c:pt idx="2519">
                  <c:v>0.26732673299999998</c:v>
                </c:pt>
                <c:pt idx="2520">
                  <c:v>0</c:v>
                </c:pt>
                <c:pt idx="2521">
                  <c:v>4.3220339000000003E-2</c:v>
                </c:pt>
                <c:pt idx="2522">
                  <c:v>7.1452421000000002E-2</c:v>
                </c:pt>
                <c:pt idx="2523">
                  <c:v>0.265389877</c:v>
                </c:pt>
                <c:pt idx="2524">
                  <c:v>-0.39093959700000003</c:v>
                </c:pt>
                <c:pt idx="2525">
                  <c:v>-5.6478405000000002E-2</c:v>
                </c:pt>
                <c:pt idx="2526">
                  <c:v>-0.173553719</c:v>
                </c:pt>
                <c:pt idx="2527">
                  <c:v>-5.3249097000000002E-2</c:v>
                </c:pt>
                <c:pt idx="2528">
                  <c:v>0.65232974899999996</c:v>
                </c:pt>
                <c:pt idx="2529">
                  <c:v>0.33589415299999997</c:v>
                </c:pt>
                <c:pt idx="2530">
                  <c:v>0.16298342499999999</c:v>
                </c:pt>
                <c:pt idx="2531">
                  <c:v>-0.19027026999999999</c:v>
                </c:pt>
                <c:pt idx="2532">
                  <c:v>6.9130732E-2</c:v>
                </c:pt>
                <c:pt idx="2533">
                  <c:v>0.104411765</c:v>
                </c:pt>
                <c:pt idx="2534">
                  <c:v>1.9946809999999999E-3</c:v>
                </c:pt>
                <c:pt idx="2535">
                  <c:v>-1.4285714E-2</c:v>
                </c:pt>
                <c:pt idx="2536">
                  <c:v>0.14285714299999999</c:v>
                </c:pt>
                <c:pt idx="2537">
                  <c:v>7.1999999999999995E-2</c:v>
                </c:pt>
                <c:pt idx="2538">
                  <c:v>-0.15649311799999999</c:v>
                </c:pt>
                <c:pt idx="2539">
                  <c:v>-0.15986180899999999</c:v>
                </c:pt>
                <c:pt idx="2540">
                  <c:v>7.1641790999999996E-2</c:v>
                </c:pt>
                <c:pt idx="2541">
                  <c:v>0.08</c:v>
                </c:pt>
                <c:pt idx="2542">
                  <c:v>1.9417475999999999E-2</c:v>
                </c:pt>
                <c:pt idx="2543">
                  <c:v>0.22522123899999999</c:v>
                </c:pt>
                <c:pt idx="2544">
                  <c:v>7.5697211E-2</c:v>
                </c:pt>
                <c:pt idx="2545">
                  <c:v>0.11277258599999999</c:v>
                </c:pt>
                <c:pt idx="2546">
                  <c:v>0.15925196899999999</c:v>
                </c:pt>
                <c:pt idx="2547">
                  <c:v>-8.955668E-2</c:v>
                </c:pt>
                <c:pt idx="2548">
                  <c:v>-2.3361226999999998E-2</c:v>
                </c:pt>
                <c:pt idx="2549">
                  <c:v>5.316973E-3</c:v>
                </c:pt>
                <c:pt idx="2550">
                  <c:v>-9.1919941000000005E-2</c:v>
                </c:pt>
                <c:pt idx="2551">
                  <c:v>0.12533492099999999</c:v>
                </c:pt>
                <c:pt idx="2552">
                  <c:v>-2.5337838000000001E-2</c:v>
                </c:pt>
                <c:pt idx="2553">
                  <c:v>1.8495060000000001E-2</c:v>
                </c:pt>
                <c:pt idx="2554">
                  <c:v>4.8979592000000002E-2</c:v>
                </c:pt>
                <c:pt idx="2555">
                  <c:v>-0.13539325799999999</c:v>
                </c:pt>
                <c:pt idx="2556">
                  <c:v>-0.16674343599999999</c:v>
                </c:pt>
                <c:pt idx="2557">
                  <c:v>-0.37028112400000002</c:v>
                </c:pt>
                <c:pt idx="2558">
                  <c:v>-0.24444444400000001</c:v>
                </c:pt>
                <c:pt idx="2559">
                  <c:v>8.6321381000000003E-2</c:v>
                </c:pt>
                <c:pt idx="2560">
                  <c:v>-0.17538461499999999</c:v>
                </c:pt>
                <c:pt idx="2561">
                  <c:v>5.1470587999999998E-2</c:v>
                </c:pt>
                <c:pt idx="2562">
                  <c:v>-0.138157895</c:v>
                </c:pt>
                <c:pt idx="2563">
                  <c:v>3.1666667000000003E-2</c:v>
                </c:pt>
                <c:pt idx="2564">
                  <c:v>0.35353535400000002</c:v>
                </c:pt>
                <c:pt idx="2565">
                  <c:v>1.3545817E-2</c:v>
                </c:pt>
                <c:pt idx="2566">
                  <c:v>3.0729834000000001E-2</c:v>
                </c:pt>
                <c:pt idx="2567">
                  <c:v>-0.34324324299999998</c:v>
                </c:pt>
                <c:pt idx="2568">
                  <c:v>9.1238472000000001E-2</c:v>
                </c:pt>
                <c:pt idx="2569">
                  <c:v>-5.9139785E-2</c:v>
                </c:pt>
                <c:pt idx="2570">
                  <c:v>5.1171393000000003E-2</c:v>
                </c:pt>
                <c:pt idx="2571">
                  <c:v>-0.13159454700000001</c:v>
                </c:pt>
                <c:pt idx="2572">
                  <c:v>4.6593407000000003E-2</c:v>
                </c:pt>
                <c:pt idx="2573">
                  <c:v>-7.8383127999999996E-2</c:v>
                </c:pt>
                <c:pt idx="2574">
                  <c:v>2.5000000000000001E-2</c:v>
                </c:pt>
                <c:pt idx="2575">
                  <c:v>-4.1059208999999999E-2</c:v>
                </c:pt>
                <c:pt idx="2576">
                  <c:v>4.7272727E-2</c:v>
                </c:pt>
                <c:pt idx="2577">
                  <c:v>5.0101420000000001E-2</c:v>
                </c:pt>
                <c:pt idx="2578">
                  <c:v>4.6511629999999998E-3</c:v>
                </c:pt>
                <c:pt idx="2579">
                  <c:v>9.3737373999999998E-2</c:v>
                </c:pt>
                <c:pt idx="2580">
                  <c:v>-1.7421603000000001E-2</c:v>
                </c:pt>
                <c:pt idx="2581">
                  <c:v>-9.9485420000000005E-2</c:v>
                </c:pt>
                <c:pt idx="2582">
                  <c:v>0.11242603599999999</c:v>
                </c:pt>
                <c:pt idx="2583">
                  <c:v>8.1791266000000001E-2</c:v>
                </c:pt>
                <c:pt idx="2584">
                  <c:v>-0.32440302900000001</c:v>
                </c:pt>
                <c:pt idx="2585">
                  <c:v>-1.2987013E-2</c:v>
                </c:pt>
                <c:pt idx="2586">
                  <c:v>6.6997519000000005E-2</c:v>
                </c:pt>
                <c:pt idx="2587">
                  <c:v>0.24031007800000001</c:v>
                </c:pt>
                <c:pt idx="2588">
                  <c:v>3.8062284000000002E-2</c:v>
                </c:pt>
                <c:pt idx="2589">
                  <c:v>0.102054795</c:v>
                </c:pt>
                <c:pt idx="2590">
                  <c:v>2.1739129999999999E-2</c:v>
                </c:pt>
                <c:pt idx="2591">
                  <c:v>3.8961039000000003E-2</c:v>
                </c:pt>
                <c:pt idx="2592">
                  <c:v>-2.9452055000000001E-2</c:v>
                </c:pt>
                <c:pt idx="2593">
                  <c:v>5.5776892000000002E-2</c:v>
                </c:pt>
                <c:pt idx="2594">
                  <c:v>0.239118146</c:v>
                </c:pt>
                <c:pt idx="2595">
                  <c:v>-2.5382932E-2</c:v>
                </c:pt>
                <c:pt idx="2596">
                  <c:v>-8.0632411000000001E-2</c:v>
                </c:pt>
                <c:pt idx="2597">
                  <c:v>-0.15047021899999999</c:v>
                </c:pt>
                <c:pt idx="2598">
                  <c:v>-4.6975806000000002E-2</c:v>
                </c:pt>
                <c:pt idx="2599">
                  <c:v>4.4642857000000001E-2</c:v>
                </c:pt>
                <c:pt idx="2600">
                  <c:v>0.25992317500000001</c:v>
                </c:pt>
                <c:pt idx="2601">
                  <c:v>-7.2547402999999996E-2</c:v>
                </c:pt>
                <c:pt idx="2602">
                  <c:v>-0.102244389</c:v>
                </c:pt>
                <c:pt idx="2603">
                  <c:v>0.120930233</c:v>
                </c:pt>
                <c:pt idx="2604">
                  <c:v>1.6260163000000001E-2</c:v>
                </c:pt>
                <c:pt idx="2605">
                  <c:v>-0.24724919100000001</c:v>
                </c:pt>
                <c:pt idx="2606">
                  <c:v>2.9126214000000001E-2</c:v>
                </c:pt>
                <c:pt idx="2607">
                  <c:v>1.3076923000000001E-2</c:v>
                </c:pt>
                <c:pt idx="2608">
                  <c:v>5.5102040999999997E-2</c:v>
                </c:pt>
                <c:pt idx="2609">
                  <c:v>0.64874551999999996</c:v>
                </c:pt>
                <c:pt idx="2610">
                  <c:v>-0.1</c:v>
                </c:pt>
                <c:pt idx="2611">
                  <c:v>2.6010218000000002E-2</c:v>
                </c:pt>
                <c:pt idx="2612">
                  <c:v>-5.4545455E-2</c:v>
                </c:pt>
                <c:pt idx="2613">
                  <c:v>3.4862385000000003E-2</c:v>
                </c:pt>
                <c:pt idx="2614">
                  <c:v>2.0923521E-2</c:v>
                </c:pt>
                <c:pt idx="2615">
                  <c:v>5.0761421000000001E-2</c:v>
                </c:pt>
                <c:pt idx="2616">
                  <c:v>1.2391570000000001E-3</c:v>
                </c:pt>
                <c:pt idx="2617">
                  <c:v>-3.6486008E-2</c:v>
                </c:pt>
                <c:pt idx="2618">
                  <c:v>-8.1052631999999999E-2</c:v>
                </c:pt>
                <c:pt idx="2619">
                  <c:v>0.16138855099999999</c:v>
                </c:pt>
                <c:pt idx="2620">
                  <c:v>4.7619047999999997E-2</c:v>
                </c:pt>
                <c:pt idx="2621">
                  <c:v>1.6089109000000001E-2</c:v>
                </c:pt>
                <c:pt idx="2622">
                  <c:v>-2.5270758000000001E-2</c:v>
                </c:pt>
                <c:pt idx="2623">
                  <c:v>-5.9278351E-2</c:v>
                </c:pt>
                <c:pt idx="2624">
                  <c:v>-0.192079208</c:v>
                </c:pt>
                <c:pt idx="2625">
                  <c:v>-0.40266021800000001</c:v>
                </c:pt>
                <c:pt idx="2626">
                  <c:v>4.7384007999999998E-2</c:v>
                </c:pt>
                <c:pt idx="2627">
                  <c:v>4.5311799E-2</c:v>
                </c:pt>
                <c:pt idx="2628">
                  <c:v>-8.2456139999999997E-2</c:v>
                </c:pt>
                <c:pt idx="2629">
                  <c:v>-2.4767801999999998E-2</c:v>
                </c:pt>
                <c:pt idx="2630">
                  <c:v>2.5362319000000001E-2</c:v>
                </c:pt>
                <c:pt idx="2631">
                  <c:v>0</c:v>
                </c:pt>
                <c:pt idx="2632">
                  <c:v>9.0849673000000006E-2</c:v>
                </c:pt>
                <c:pt idx="2633">
                  <c:v>-5.0259344999999997E-2</c:v>
                </c:pt>
                <c:pt idx="2634">
                  <c:v>0.12666666700000001</c:v>
                </c:pt>
                <c:pt idx="2635">
                  <c:v>-1.7791411E-2</c:v>
                </c:pt>
                <c:pt idx="2636">
                  <c:v>0.83333333300000001</c:v>
                </c:pt>
                <c:pt idx="2637">
                  <c:v>5.7500000000000002E-2</c:v>
                </c:pt>
                <c:pt idx="2638">
                  <c:v>8.5043988000000001E-2</c:v>
                </c:pt>
                <c:pt idx="2639">
                  <c:v>-3.5314891000000001E-2</c:v>
                </c:pt>
                <c:pt idx="2640">
                  <c:v>0.106280193</c:v>
                </c:pt>
                <c:pt idx="2641">
                  <c:v>-1.1043621999999999E-2</c:v>
                </c:pt>
                <c:pt idx="2642">
                  <c:v>-3.1746032E-2</c:v>
                </c:pt>
                <c:pt idx="2643">
                  <c:v>0.111979167</c:v>
                </c:pt>
                <c:pt idx="2644">
                  <c:v>1.8021978000000001E-2</c:v>
                </c:pt>
                <c:pt idx="2645">
                  <c:v>-0.28975609800000002</c:v>
                </c:pt>
                <c:pt idx="2646">
                  <c:v>-0.12222222200000001</c:v>
                </c:pt>
                <c:pt idx="2647">
                  <c:v>-5.1698669999999999E-3</c:v>
                </c:pt>
                <c:pt idx="2648">
                  <c:v>-7.4871795000000005E-2</c:v>
                </c:pt>
                <c:pt idx="2649">
                  <c:v>7.4999999999999997E-2</c:v>
                </c:pt>
                <c:pt idx="2650">
                  <c:v>7.6923080000000001E-3</c:v>
                </c:pt>
                <c:pt idx="2651">
                  <c:v>-0.12126537799999999</c:v>
                </c:pt>
                <c:pt idx="2652">
                  <c:v>0.12631077199999999</c:v>
                </c:pt>
                <c:pt idx="2653">
                  <c:v>-0.15936794600000001</c:v>
                </c:pt>
                <c:pt idx="2654">
                  <c:v>0.14285714299999999</c:v>
                </c:pt>
                <c:pt idx="2655">
                  <c:v>0.1</c:v>
                </c:pt>
                <c:pt idx="2656">
                  <c:v>7.2078720999999998E-2</c:v>
                </c:pt>
                <c:pt idx="2657">
                  <c:v>-2.1541010999999999E-2</c:v>
                </c:pt>
                <c:pt idx="2658">
                  <c:v>6.5789474000000001E-2</c:v>
                </c:pt>
                <c:pt idx="2659">
                  <c:v>-3.7174719999999999E-3</c:v>
                </c:pt>
                <c:pt idx="2660">
                  <c:v>-6.1085973000000002E-2</c:v>
                </c:pt>
                <c:pt idx="2661">
                  <c:v>-0.17530864199999999</c:v>
                </c:pt>
                <c:pt idx="2662">
                  <c:v>-6.3501143999999995E-2</c:v>
                </c:pt>
                <c:pt idx="2663">
                  <c:v>0.101603346</c:v>
                </c:pt>
                <c:pt idx="2664">
                  <c:v>7.0791196000000001E-2</c:v>
                </c:pt>
                <c:pt idx="2665">
                  <c:v>0.22560766900000001</c:v>
                </c:pt>
                <c:pt idx="2666">
                  <c:v>0.213910761</c:v>
                </c:pt>
                <c:pt idx="2667">
                  <c:v>-3.0627127000000001E-2</c:v>
                </c:pt>
                <c:pt idx="2668">
                  <c:v>1.7130620999999999E-2</c:v>
                </c:pt>
                <c:pt idx="2669">
                  <c:v>-5.1311475000000002E-2</c:v>
                </c:pt>
                <c:pt idx="2670">
                  <c:v>2.2883299999999999E-3</c:v>
                </c:pt>
                <c:pt idx="2671">
                  <c:v>-0.12548638100000001</c:v>
                </c:pt>
                <c:pt idx="2672">
                  <c:v>0.11662315099999999</c:v>
                </c:pt>
                <c:pt idx="2673">
                  <c:v>0.14521452100000001</c:v>
                </c:pt>
                <c:pt idx="2674">
                  <c:v>-1.5748030999999999E-2</c:v>
                </c:pt>
                <c:pt idx="2675">
                  <c:v>0.11223404300000001</c:v>
                </c:pt>
                <c:pt idx="2676">
                  <c:v>8.5526316000000005E-2</c:v>
                </c:pt>
                <c:pt idx="2677">
                  <c:v>-4.6153845999999998E-2</c:v>
                </c:pt>
                <c:pt idx="2678">
                  <c:v>0.16666666699999999</c:v>
                </c:pt>
                <c:pt idx="2679">
                  <c:v>5.8064515999999997E-2</c:v>
                </c:pt>
                <c:pt idx="2680">
                  <c:v>5.6179775000000001E-2</c:v>
                </c:pt>
                <c:pt idx="2681">
                  <c:v>0</c:v>
                </c:pt>
                <c:pt idx="2682">
                  <c:v>8.2278481000000001E-2</c:v>
                </c:pt>
                <c:pt idx="2683">
                  <c:v>0.21951219499999999</c:v>
                </c:pt>
                <c:pt idx="2684">
                  <c:v>8.0974064999999998E-2</c:v>
                </c:pt>
                <c:pt idx="2685">
                  <c:v>-8.5648147999999993E-2</c:v>
                </c:pt>
                <c:pt idx="2686">
                  <c:v>5.3333332999999997E-2</c:v>
                </c:pt>
                <c:pt idx="2687">
                  <c:v>-0.25148683100000002</c:v>
                </c:pt>
                <c:pt idx="2688">
                  <c:v>0</c:v>
                </c:pt>
                <c:pt idx="2689">
                  <c:v>0</c:v>
                </c:pt>
                <c:pt idx="2690">
                  <c:v>0.19158291499999999</c:v>
                </c:pt>
                <c:pt idx="2691">
                  <c:v>4.8614072000000001E-2</c:v>
                </c:pt>
                <c:pt idx="2692">
                  <c:v>0.100927644</c:v>
                </c:pt>
                <c:pt idx="2693">
                  <c:v>2.8813558999999999E-2</c:v>
                </c:pt>
                <c:pt idx="2694">
                  <c:v>0.326530612</c:v>
                </c:pt>
                <c:pt idx="2695">
                  <c:v>6.6381155999999997E-2</c:v>
                </c:pt>
                <c:pt idx="2696">
                  <c:v>0.1</c:v>
                </c:pt>
                <c:pt idx="2697">
                  <c:v>0.12840702600000001</c:v>
                </c:pt>
                <c:pt idx="2698">
                  <c:v>8.4311953999999995E-2</c:v>
                </c:pt>
                <c:pt idx="2699">
                  <c:v>-0.430446194</c:v>
                </c:pt>
                <c:pt idx="2700">
                  <c:v>5.7061339999999999E-3</c:v>
                </c:pt>
                <c:pt idx="2701">
                  <c:v>0.146341463</c:v>
                </c:pt>
                <c:pt idx="2702">
                  <c:v>0.11007667</c:v>
                </c:pt>
                <c:pt idx="2703">
                  <c:v>0.17717206099999999</c:v>
                </c:pt>
                <c:pt idx="2704">
                  <c:v>-2.9045642999999999E-2</c:v>
                </c:pt>
                <c:pt idx="2705">
                  <c:v>2.9570698999999999E-2</c:v>
                </c:pt>
                <c:pt idx="2706">
                  <c:v>0.12414837200000001</c:v>
                </c:pt>
                <c:pt idx="2707">
                  <c:v>0.20144832100000001</c:v>
                </c:pt>
                <c:pt idx="2708">
                  <c:v>-5.4945055E-2</c:v>
                </c:pt>
                <c:pt idx="2709">
                  <c:v>-0.239846323</c:v>
                </c:pt>
                <c:pt idx="2710">
                  <c:v>6.4556961999999996E-2</c:v>
                </c:pt>
                <c:pt idx="2711">
                  <c:v>-0.183159189</c:v>
                </c:pt>
                <c:pt idx="2712">
                  <c:v>7.7235771999999994E-2</c:v>
                </c:pt>
                <c:pt idx="2713">
                  <c:v>4.8135592999999997E-2</c:v>
                </c:pt>
                <c:pt idx="2714">
                  <c:v>4.7865013999999997E-2</c:v>
                </c:pt>
                <c:pt idx="2715">
                  <c:v>-1.0797631E-2</c:v>
                </c:pt>
                <c:pt idx="2716">
                  <c:v>7.4468085000000003E-2</c:v>
                </c:pt>
                <c:pt idx="2717">
                  <c:v>0.117875648</c:v>
                </c:pt>
                <c:pt idx="2718">
                  <c:v>-4.5454544999999999E-2</c:v>
                </c:pt>
                <c:pt idx="2719">
                  <c:v>0.23579545499999999</c:v>
                </c:pt>
                <c:pt idx="2720">
                  <c:v>3.6602701000000001E-2</c:v>
                </c:pt>
                <c:pt idx="2721">
                  <c:v>-4.0483700999999997E-2</c:v>
                </c:pt>
                <c:pt idx="2722">
                  <c:v>-0.26718213099999999</c:v>
                </c:pt>
                <c:pt idx="2723">
                  <c:v>6.0779817E-2</c:v>
                </c:pt>
                <c:pt idx="2724">
                  <c:v>2.0178042E-2</c:v>
                </c:pt>
                <c:pt idx="2725">
                  <c:v>0.105836576</c:v>
                </c:pt>
                <c:pt idx="2726">
                  <c:v>-1.0802469E-2</c:v>
                </c:pt>
                <c:pt idx="2727">
                  <c:v>7.8713968999999995E-2</c:v>
                </c:pt>
                <c:pt idx="2728">
                  <c:v>4.0769231000000003E-2</c:v>
                </c:pt>
                <c:pt idx="2729">
                  <c:v>3.3985582E-2</c:v>
                </c:pt>
                <c:pt idx="2730">
                  <c:v>-0.21390100000000001</c:v>
                </c:pt>
                <c:pt idx="2731">
                  <c:v>4.4528976999999997E-2</c:v>
                </c:pt>
                <c:pt idx="2732">
                  <c:v>8.7981858999999996E-2</c:v>
                </c:pt>
                <c:pt idx="2733">
                  <c:v>-7.504363E-2</c:v>
                </c:pt>
                <c:pt idx="2734">
                  <c:v>1.8619085E-2</c:v>
                </c:pt>
                <c:pt idx="2735">
                  <c:v>3.4782608999999999E-2</c:v>
                </c:pt>
                <c:pt idx="2736">
                  <c:v>-9.2332400000000002E-3</c:v>
                </c:pt>
                <c:pt idx="2737">
                  <c:v>9.1843287999999995E-2</c:v>
                </c:pt>
                <c:pt idx="2738">
                  <c:v>0</c:v>
                </c:pt>
                <c:pt idx="2739">
                  <c:v>-0.13882725800000001</c:v>
                </c:pt>
                <c:pt idx="2740">
                  <c:v>-0.24437299000000001</c:v>
                </c:pt>
                <c:pt idx="2741">
                  <c:v>4.1916167999999997E-2</c:v>
                </c:pt>
                <c:pt idx="2742">
                  <c:v>6.3157889999999996E-3</c:v>
                </c:pt>
                <c:pt idx="2743">
                  <c:v>-0.13532608700000001</c:v>
                </c:pt>
                <c:pt idx="2744">
                  <c:v>-4.6357615999999997E-2</c:v>
                </c:pt>
                <c:pt idx="2745">
                  <c:v>-1.3340744999999999E-2</c:v>
                </c:pt>
                <c:pt idx="2746">
                  <c:v>-5.4462934999999997E-2</c:v>
                </c:pt>
                <c:pt idx="2747">
                  <c:v>-5.9715204000000001E-2</c:v>
                </c:pt>
                <c:pt idx="2748">
                  <c:v>0.15894039700000001</c:v>
                </c:pt>
                <c:pt idx="2749">
                  <c:v>4.0735873999999998E-2</c:v>
                </c:pt>
                <c:pt idx="2750">
                  <c:v>-7.9670329999999998E-2</c:v>
                </c:pt>
                <c:pt idx="2751">
                  <c:v>0.238255034</c:v>
                </c:pt>
                <c:pt idx="2752">
                  <c:v>3.8709676999999998E-2</c:v>
                </c:pt>
                <c:pt idx="2753">
                  <c:v>-0.12951049000000001</c:v>
                </c:pt>
                <c:pt idx="2754">
                  <c:v>0.114262561</c:v>
                </c:pt>
                <c:pt idx="2755">
                  <c:v>3.6559139999999997E-2</c:v>
                </c:pt>
                <c:pt idx="2756">
                  <c:v>-0.10714285699999999</c:v>
                </c:pt>
                <c:pt idx="2757">
                  <c:v>0</c:v>
                </c:pt>
                <c:pt idx="2758">
                  <c:v>0.173664122</c:v>
                </c:pt>
                <c:pt idx="2759">
                  <c:v>0.14187643</c:v>
                </c:pt>
                <c:pt idx="2760">
                  <c:v>7.3220338999999995E-2</c:v>
                </c:pt>
                <c:pt idx="2761">
                  <c:v>-0.1</c:v>
                </c:pt>
                <c:pt idx="2762">
                  <c:v>0</c:v>
                </c:pt>
                <c:pt idx="2763">
                  <c:v>0.17024587599999999</c:v>
                </c:pt>
                <c:pt idx="2764">
                  <c:v>-0.24313267099999999</c:v>
                </c:pt>
                <c:pt idx="2765">
                  <c:v>1.4656895E-2</c:v>
                </c:pt>
                <c:pt idx="2766">
                  <c:v>8.7719298000000001E-2</c:v>
                </c:pt>
                <c:pt idx="2767">
                  <c:v>0.26666666700000002</c:v>
                </c:pt>
                <c:pt idx="2768">
                  <c:v>-4.7752809E-2</c:v>
                </c:pt>
                <c:pt idx="2769">
                  <c:v>-0.17765814299999999</c:v>
                </c:pt>
                <c:pt idx="2770">
                  <c:v>-3.5714285999999998E-2</c:v>
                </c:pt>
                <c:pt idx="2771">
                  <c:v>3.5000000000000003E-2</c:v>
                </c:pt>
                <c:pt idx="2772">
                  <c:v>-0.11509901</c:v>
                </c:pt>
                <c:pt idx="2773">
                  <c:v>3.7851662000000001E-2</c:v>
                </c:pt>
                <c:pt idx="2774">
                  <c:v>5.3731343000000001E-2</c:v>
                </c:pt>
                <c:pt idx="2775">
                  <c:v>0.15956790100000001</c:v>
                </c:pt>
                <c:pt idx="2776">
                  <c:v>-3.0075187999999999E-2</c:v>
                </c:pt>
                <c:pt idx="2777">
                  <c:v>0.235042735</c:v>
                </c:pt>
                <c:pt idx="2778">
                  <c:v>-3.6900369000000002E-2</c:v>
                </c:pt>
                <c:pt idx="2779">
                  <c:v>-1.7081850999999999E-2</c:v>
                </c:pt>
                <c:pt idx="2780">
                  <c:v>7.7669899999999997E-3</c:v>
                </c:pt>
                <c:pt idx="2781">
                  <c:v>0.15566037699999999</c:v>
                </c:pt>
                <c:pt idx="2782">
                  <c:v>8.9478045000000006E-2</c:v>
                </c:pt>
                <c:pt idx="2783">
                  <c:v>4.0873855000000001E-2</c:v>
                </c:pt>
                <c:pt idx="2784">
                  <c:v>0.16198537900000001</c:v>
                </c:pt>
                <c:pt idx="2785">
                  <c:v>0.110876897</c:v>
                </c:pt>
                <c:pt idx="2786">
                  <c:v>0.15094339600000001</c:v>
                </c:pt>
                <c:pt idx="2787">
                  <c:v>5.5505005000000003E-2</c:v>
                </c:pt>
                <c:pt idx="2788">
                  <c:v>-0.293859649</c:v>
                </c:pt>
                <c:pt idx="2789">
                  <c:v>0.119122257</c:v>
                </c:pt>
                <c:pt idx="2790">
                  <c:v>7.0362472999999995E-2</c:v>
                </c:pt>
                <c:pt idx="2791">
                  <c:v>6.4262294999999997E-2</c:v>
                </c:pt>
                <c:pt idx="2792">
                  <c:v>8.1495685999999998E-2</c:v>
                </c:pt>
                <c:pt idx="2793">
                  <c:v>4.4160942000000002E-2</c:v>
                </c:pt>
                <c:pt idx="2794">
                  <c:v>7.6696833000000006E-2</c:v>
                </c:pt>
                <c:pt idx="2795">
                  <c:v>-5.7692309999999997E-3</c:v>
                </c:pt>
                <c:pt idx="2796">
                  <c:v>0.17548076900000001</c:v>
                </c:pt>
                <c:pt idx="2797">
                  <c:v>-0.155188679</c:v>
                </c:pt>
                <c:pt idx="2798">
                  <c:v>4.4859812999999998E-2</c:v>
                </c:pt>
                <c:pt idx="2799">
                  <c:v>-3.3070088999999997E-2</c:v>
                </c:pt>
                <c:pt idx="2800">
                  <c:v>-3.649635E-3</c:v>
                </c:pt>
                <c:pt idx="2801">
                  <c:v>0.227926078</c:v>
                </c:pt>
                <c:pt idx="2802">
                  <c:v>6.5000000000000002E-2</c:v>
                </c:pt>
                <c:pt idx="2803">
                  <c:v>0.14285714299999999</c:v>
                </c:pt>
                <c:pt idx="2804">
                  <c:v>-1.9607843E-2</c:v>
                </c:pt>
                <c:pt idx="2805">
                  <c:v>-1.2096773999999999E-2</c:v>
                </c:pt>
                <c:pt idx="2806">
                  <c:v>8.6956519999999999E-3</c:v>
                </c:pt>
                <c:pt idx="2807">
                  <c:v>0.14772727299999999</c:v>
                </c:pt>
                <c:pt idx="2808">
                  <c:v>-5.2281369000000001E-2</c:v>
                </c:pt>
                <c:pt idx="2809">
                  <c:v>-0.31289640600000002</c:v>
                </c:pt>
                <c:pt idx="2810">
                  <c:v>0.13729729700000001</c:v>
                </c:pt>
                <c:pt idx="2811">
                  <c:v>6.9164265000000003E-2</c:v>
                </c:pt>
                <c:pt idx="2812">
                  <c:v>0.153319644</c:v>
                </c:pt>
                <c:pt idx="2813">
                  <c:v>6.5789469999999999E-3</c:v>
                </c:pt>
                <c:pt idx="2814">
                  <c:v>-0.11276657900000001</c:v>
                </c:pt>
                <c:pt idx="2815">
                  <c:v>1.5879478999999998E-2</c:v>
                </c:pt>
                <c:pt idx="2816">
                  <c:v>4.1369863E-2</c:v>
                </c:pt>
                <c:pt idx="2817">
                  <c:v>0.22043010800000001</c:v>
                </c:pt>
                <c:pt idx="2818">
                  <c:v>6.4814814999999998E-2</c:v>
                </c:pt>
                <c:pt idx="2819">
                  <c:v>-0.14425427900000001</c:v>
                </c:pt>
                <c:pt idx="2820">
                  <c:v>-0.15004546799999999</c:v>
                </c:pt>
                <c:pt idx="2821">
                  <c:v>5.5205631999999998E-2</c:v>
                </c:pt>
                <c:pt idx="2822">
                  <c:v>8.2790697999999996E-2</c:v>
                </c:pt>
                <c:pt idx="2823">
                  <c:v>0.26771653499999998</c:v>
                </c:pt>
                <c:pt idx="2824">
                  <c:v>2.5000000000000001E-3</c:v>
                </c:pt>
                <c:pt idx="2825">
                  <c:v>1.5228426E-2</c:v>
                </c:pt>
                <c:pt idx="2826">
                  <c:v>-0.111969112</c:v>
                </c:pt>
                <c:pt idx="2827">
                  <c:v>-7.9470200000000008E-3</c:v>
                </c:pt>
                <c:pt idx="2828">
                  <c:v>6.1538460000000001E-3</c:v>
                </c:pt>
                <c:pt idx="2829">
                  <c:v>-0.258325833</c:v>
                </c:pt>
                <c:pt idx="2830">
                  <c:v>2.9914530000000002E-2</c:v>
                </c:pt>
                <c:pt idx="2831">
                  <c:v>-0.18620689700000001</c:v>
                </c:pt>
                <c:pt idx="2832">
                  <c:v>9.5909091000000002E-2</c:v>
                </c:pt>
                <c:pt idx="2833">
                  <c:v>-0.31124161099999997</c:v>
                </c:pt>
                <c:pt idx="2834">
                  <c:v>-3.7422839999999999E-2</c:v>
                </c:pt>
                <c:pt idx="2835">
                  <c:v>8.9285714000000002E-2</c:v>
                </c:pt>
                <c:pt idx="2836">
                  <c:v>-3.7387526999999997E-2</c:v>
                </c:pt>
                <c:pt idx="2837">
                  <c:v>-0.21568627500000001</c:v>
                </c:pt>
                <c:pt idx="2838">
                  <c:v>7.4074074000000004E-2</c:v>
                </c:pt>
                <c:pt idx="2839">
                  <c:v>-8.4210525999999994E-2</c:v>
                </c:pt>
                <c:pt idx="2840">
                  <c:v>-1.6620499E-2</c:v>
                </c:pt>
                <c:pt idx="2841">
                  <c:v>-5.0763106000000002E-2</c:v>
                </c:pt>
                <c:pt idx="2842">
                  <c:v>-5.3763439999999999E-3</c:v>
                </c:pt>
                <c:pt idx="2843">
                  <c:v>2.7537372000000001E-2</c:v>
                </c:pt>
                <c:pt idx="2844">
                  <c:v>6.4462809999999995E-2</c:v>
                </c:pt>
                <c:pt idx="2845">
                  <c:v>0.20266666699999999</c:v>
                </c:pt>
                <c:pt idx="2846">
                  <c:v>4.7133757999999998E-2</c:v>
                </c:pt>
                <c:pt idx="2847">
                  <c:v>-1.9900500000000002E-3</c:v>
                </c:pt>
                <c:pt idx="2848">
                  <c:v>-5.7843996000000002E-2</c:v>
                </c:pt>
                <c:pt idx="2849">
                  <c:v>-0.21851851899999999</c:v>
                </c:pt>
                <c:pt idx="2850">
                  <c:v>0.119530416</c:v>
                </c:pt>
                <c:pt idx="2851">
                  <c:v>7.7348065999999993E-2</c:v>
                </c:pt>
                <c:pt idx="2852">
                  <c:v>5.0156739999999998E-2</c:v>
                </c:pt>
                <c:pt idx="2853">
                  <c:v>0.12712712700000001</c:v>
                </c:pt>
                <c:pt idx="2854">
                  <c:v>7.0537170000000001E-3</c:v>
                </c:pt>
                <c:pt idx="2855">
                  <c:v>0.19550637200000001</c:v>
                </c:pt>
                <c:pt idx="2856">
                  <c:v>-3.1413613E-2</c:v>
                </c:pt>
                <c:pt idx="2857">
                  <c:v>-1.3921114E-2</c:v>
                </c:pt>
                <c:pt idx="2858">
                  <c:v>-0.28109029000000002</c:v>
                </c:pt>
                <c:pt idx="2859">
                  <c:v>8.0541454999999998E-2</c:v>
                </c:pt>
                <c:pt idx="2860">
                  <c:v>-0.156673961</c:v>
                </c:pt>
                <c:pt idx="2861">
                  <c:v>-7.2562357999999993E-2</c:v>
                </c:pt>
                <c:pt idx="2862">
                  <c:v>-0.112676056</c:v>
                </c:pt>
                <c:pt idx="2863">
                  <c:v>5.6410255999999999E-2</c:v>
                </c:pt>
                <c:pt idx="2864">
                  <c:v>-7.7816900999999994E-2</c:v>
                </c:pt>
                <c:pt idx="2865">
                  <c:v>0.06</c:v>
                </c:pt>
                <c:pt idx="2866">
                  <c:v>-0.22190201700000001</c:v>
                </c:pt>
                <c:pt idx="2867">
                  <c:v>-5.8690745000000002E-2</c:v>
                </c:pt>
                <c:pt idx="2868">
                  <c:v>3.2183907999999997E-2</c:v>
                </c:pt>
                <c:pt idx="2869">
                  <c:v>-5.2037618000000001E-2</c:v>
                </c:pt>
                <c:pt idx="2870">
                  <c:v>-0.25043177900000002</c:v>
                </c:pt>
                <c:pt idx="2871">
                  <c:v>2.7473992999999999E-2</c:v>
                </c:pt>
                <c:pt idx="2872">
                  <c:v>4.8648649000000002E-2</c:v>
                </c:pt>
                <c:pt idx="2873">
                  <c:v>-0.215671063</c:v>
                </c:pt>
                <c:pt idx="2874">
                  <c:v>0.33333333300000001</c:v>
                </c:pt>
                <c:pt idx="2875">
                  <c:v>0.42342342300000002</c:v>
                </c:pt>
                <c:pt idx="2876">
                  <c:v>0.18840579700000001</c:v>
                </c:pt>
                <c:pt idx="2877">
                  <c:v>5.6654676000000001E-2</c:v>
                </c:pt>
                <c:pt idx="2878">
                  <c:v>5.8997050000000002E-2</c:v>
                </c:pt>
                <c:pt idx="2879">
                  <c:v>3.6585366000000001E-2</c:v>
                </c:pt>
                <c:pt idx="2880">
                  <c:v>4.5336788000000003E-2</c:v>
                </c:pt>
                <c:pt idx="2881">
                  <c:v>2.4036762E-2</c:v>
                </c:pt>
                <c:pt idx="2882">
                  <c:v>-3.9506172999999999E-2</c:v>
                </c:pt>
                <c:pt idx="2883">
                  <c:v>1.9230769000000002E-2</c:v>
                </c:pt>
                <c:pt idx="2884">
                  <c:v>-5.1921080000000001E-2</c:v>
                </c:pt>
                <c:pt idx="2885">
                  <c:v>3.8759689999999999E-3</c:v>
                </c:pt>
                <c:pt idx="2886">
                  <c:v>-0.107866868</c:v>
                </c:pt>
                <c:pt idx="2887">
                  <c:v>-0.121549637</c:v>
                </c:pt>
                <c:pt idx="2888">
                  <c:v>-0.18952618500000001</c:v>
                </c:pt>
                <c:pt idx="2889">
                  <c:v>-8.6559140000000007E-2</c:v>
                </c:pt>
                <c:pt idx="2890">
                  <c:v>0.16666666699999999</c:v>
                </c:pt>
                <c:pt idx="2891">
                  <c:v>-0.12555066100000001</c:v>
                </c:pt>
                <c:pt idx="2892">
                  <c:v>0.228313671</c:v>
                </c:pt>
                <c:pt idx="2893">
                  <c:v>0.108671789</c:v>
                </c:pt>
                <c:pt idx="2894">
                  <c:v>0.10876938</c:v>
                </c:pt>
                <c:pt idx="2895">
                  <c:v>0.31284916200000001</c:v>
                </c:pt>
                <c:pt idx="2896">
                  <c:v>4.9166666999999997E-2</c:v>
                </c:pt>
                <c:pt idx="2897">
                  <c:v>0.2384</c:v>
                </c:pt>
                <c:pt idx="2898">
                  <c:v>-2.6666667000000002E-2</c:v>
                </c:pt>
                <c:pt idx="2899">
                  <c:v>0.173104435</c:v>
                </c:pt>
                <c:pt idx="2900">
                  <c:v>-8.2365363999999996E-2</c:v>
                </c:pt>
                <c:pt idx="2901">
                  <c:v>5.8692972000000003E-2</c:v>
                </c:pt>
                <c:pt idx="2902">
                  <c:v>3.3557047E-2</c:v>
                </c:pt>
                <c:pt idx="2903">
                  <c:v>3.8647343000000001E-2</c:v>
                </c:pt>
                <c:pt idx="2904">
                  <c:v>0.112460951</c:v>
                </c:pt>
                <c:pt idx="2905">
                  <c:v>6.1702128000000002E-2</c:v>
                </c:pt>
                <c:pt idx="2906">
                  <c:v>1.4689265999999999E-2</c:v>
                </c:pt>
                <c:pt idx="2907">
                  <c:v>7.3804099999999997E-2</c:v>
                </c:pt>
                <c:pt idx="2908">
                  <c:v>-9.4050992E-2</c:v>
                </c:pt>
                <c:pt idx="2909">
                  <c:v>-0.06</c:v>
                </c:pt>
                <c:pt idx="2910">
                  <c:v>1.7636679999999999E-3</c:v>
                </c:pt>
                <c:pt idx="2911">
                  <c:v>9.8367346999999994E-2</c:v>
                </c:pt>
                <c:pt idx="2912">
                  <c:v>-0.20235655699999999</c:v>
                </c:pt>
                <c:pt idx="2913">
                  <c:v>1.3738673E-2</c:v>
                </c:pt>
                <c:pt idx="2914">
                  <c:v>-0.109638554</c:v>
                </c:pt>
                <c:pt idx="2915">
                  <c:v>0.136612022</c:v>
                </c:pt>
                <c:pt idx="2916">
                  <c:v>0.172636816</c:v>
                </c:pt>
                <c:pt idx="2917">
                  <c:v>-0.109940449</c:v>
                </c:pt>
                <c:pt idx="2918">
                  <c:v>0.241071429</c:v>
                </c:pt>
                <c:pt idx="2919">
                  <c:v>-2.5404157E-2</c:v>
                </c:pt>
                <c:pt idx="2920">
                  <c:v>0.10075914399999999</c:v>
                </c:pt>
                <c:pt idx="2921">
                  <c:v>0.16334072399999999</c:v>
                </c:pt>
                <c:pt idx="2922">
                  <c:v>5.2910049999999997E-3</c:v>
                </c:pt>
                <c:pt idx="2923">
                  <c:v>-2.9574468E-2</c:v>
                </c:pt>
                <c:pt idx="2924">
                  <c:v>3.9697543000000002E-2</c:v>
                </c:pt>
                <c:pt idx="2925">
                  <c:v>0.134828425</c:v>
                </c:pt>
                <c:pt idx="2926">
                  <c:v>-0.115172414</c:v>
                </c:pt>
                <c:pt idx="2927">
                  <c:v>0.115384615</c:v>
                </c:pt>
                <c:pt idx="2928">
                  <c:v>7.9136690999999995E-2</c:v>
                </c:pt>
                <c:pt idx="2929">
                  <c:v>-0.32052752299999998</c:v>
                </c:pt>
                <c:pt idx="2930">
                  <c:v>5.7920898999999998E-2</c:v>
                </c:pt>
                <c:pt idx="2931">
                  <c:v>-8.2576399999999999E-4</c:v>
                </c:pt>
                <c:pt idx="2932">
                  <c:v>7.6666666999999994E-2</c:v>
                </c:pt>
                <c:pt idx="2933">
                  <c:v>-0.11497326200000001</c:v>
                </c:pt>
                <c:pt idx="2934">
                  <c:v>5.0581690000000004E-3</c:v>
                </c:pt>
                <c:pt idx="2935">
                  <c:v>-1.6759777E-2</c:v>
                </c:pt>
                <c:pt idx="2936">
                  <c:v>-0.15061861200000001</c:v>
                </c:pt>
                <c:pt idx="2937">
                  <c:v>-1.7543860000000001E-2</c:v>
                </c:pt>
                <c:pt idx="2938">
                  <c:v>1.9417480000000001E-3</c:v>
                </c:pt>
                <c:pt idx="2939">
                  <c:v>-6.7096773999999998E-2</c:v>
                </c:pt>
                <c:pt idx="2940">
                  <c:v>0.119311193</c:v>
                </c:pt>
                <c:pt idx="2941">
                  <c:v>-0.26240000000000002</c:v>
                </c:pt>
                <c:pt idx="2942">
                  <c:v>4.1666666999999998E-2</c:v>
                </c:pt>
                <c:pt idx="2943">
                  <c:v>3.3779264000000003E-2</c:v>
                </c:pt>
                <c:pt idx="2944">
                  <c:v>-1.2517385000000001E-2</c:v>
                </c:pt>
                <c:pt idx="2945">
                  <c:v>5.9024390000000003E-2</c:v>
                </c:pt>
                <c:pt idx="2946">
                  <c:v>-1.0101010000000001E-2</c:v>
                </c:pt>
                <c:pt idx="2947">
                  <c:v>5.1304348E-2</c:v>
                </c:pt>
                <c:pt idx="2948">
                  <c:v>7.1772639999999999E-2</c:v>
                </c:pt>
                <c:pt idx="2949">
                  <c:v>0.16571428599999999</c:v>
                </c:pt>
                <c:pt idx="2950">
                  <c:v>-0.129659001</c:v>
                </c:pt>
                <c:pt idx="2951">
                  <c:v>0.13821138199999999</c:v>
                </c:pt>
                <c:pt idx="2952">
                  <c:v>0.39205955300000001</c:v>
                </c:pt>
                <c:pt idx="2953">
                  <c:v>-9.0977444000000005E-2</c:v>
                </c:pt>
                <c:pt idx="2954">
                  <c:v>-3.2000000000000001E-2</c:v>
                </c:pt>
                <c:pt idx="2955">
                  <c:v>0</c:v>
                </c:pt>
                <c:pt idx="2956">
                  <c:v>-3.7333333000000003E-2</c:v>
                </c:pt>
                <c:pt idx="2957">
                  <c:v>0.26530612199999998</c:v>
                </c:pt>
                <c:pt idx="2958">
                  <c:v>-8.3135392000000002E-2</c:v>
                </c:pt>
                <c:pt idx="2959">
                  <c:v>2.9530200999999999E-2</c:v>
                </c:pt>
                <c:pt idx="2960">
                  <c:v>7.1428570999999996E-2</c:v>
                </c:pt>
                <c:pt idx="2961">
                  <c:v>-6.4331670000000001E-3</c:v>
                </c:pt>
                <c:pt idx="2962">
                  <c:v>8.1967212999999997E-2</c:v>
                </c:pt>
                <c:pt idx="2963">
                  <c:v>6.2948646999999996E-2</c:v>
                </c:pt>
                <c:pt idx="2964">
                  <c:v>-0.20045428700000001</c:v>
                </c:pt>
                <c:pt idx="2965">
                  <c:v>-5.6140349999999999E-3</c:v>
                </c:pt>
                <c:pt idx="2966">
                  <c:v>-0.12979351</c:v>
                </c:pt>
                <c:pt idx="2967">
                  <c:v>3.1695721000000003E-2</c:v>
                </c:pt>
                <c:pt idx="2968">
                  <c:v>-7.1782178000000002E-2</c:v>
                </c:pt>
                <c:pt idx="2969">
                  <c:v>2.3595156999999999E-2</c:v>
                </c:pt>
                <c:pt idx="2970">
                  <c:v>-0.17456021699999999</c:v>
                </c:pt>
                <c:pt idx="2971">
                  <c:v>0.1</c:v>
                </c:pt>
                <c:pt idx="2972">
                  <c:v>3.8507110000000002E-3</c:v>
                </c:pt>
                <c:pt idx="2973">
                  <c:v>2.5039123999999999E-2</c:v>
                </c:pt>
                <c:pt idx="2974">
                  <c:v>-9.0909090999999997E-2</c:v>
                </c:pt>
                <c:pt idx="2975">
                  <c:v>4.4017094E-2</c:v>
                </c:pt>
                <c:pt idx="2976">
                  <c:v>-0.19574888800000001</c:v>
                </c:pt>
                <c:pt idx="2977">
                  <c:v>0.18165784800000001</c:v>
                </c:pt>
                <c:pt idx="2978">
                  <c:v>9.8265896000000005E-2</c:v>
                </c:pt>
                <c:pt idx="2979">
                  <c:v>-6.7061144000000003E-2</c:v>
                </c:pt>
                <c:pt idx="2980">
                  <c:v>-2.3809523999999999E-2</c:v>
                </c:pt>
                <c:pt idx="2981">
                  <c:v>-2.1621622E-2</c:v>
                </c:pt>
                <c:pt idx="2982">
                  <c:v>-8.8476071000000003E-2</c:v>
                </c:pt>
                <c:pt idx="2983">
                  <c:v>-4.1666666999999998E-2</c:v>
                </c:pt>
                <c:pt idx="2984">
                  <c:v>-0.111842105</c:v>
                </c:pt>
                <c:pt idx="2985">
                  <c:v>-0.17803970199999999</c:v>
                </c:pt>
                <c:pt idx="2986">
                  <c:v>6.2231759999999997E-2</c:v>
                </c:pt>
                <c:pt idx="2987">
                  <c:v>0.16757560699999999</c:v>
                </c:pt>
                <c:pt idx="2988">
                  <c:v>-0.126525155</c:v>
                </c:pt>
                <c:pt idx="2989">
                  <c:v>-3.6153846000000003E-2</c:v>
                </c:pt>
                <c:pt idx="2990">
                  <c:v>0.161073826</c:v>
                </c:pt>
                <c:pt idx="2991">
                  <c:v>0.116333725</c:v>
                </c:pt>
                <c:pt idx="2992">
                  <c:v>-4.1970803000000001E-2</c:v>
                </c:pt>
                <c:pt idx="2993">
                  <c:v>0.115338882</c:v>
                </c:pt>
                <c:pt idx="2994">
                  <c:v>-0.279635258</c:v>
                </c:pt>
                <c:pt idx="2995">
                  <c:v>-9.9457505000000002E-2</c:v>
                </c:pt>
                <c:pt idx="2996">
                  <c:v>1.2903226E-2</c:v>
                </c:pt>
                <c:pt idx="2997">
                  <c:v>-0.29348795700000002</c:v>
                </c:pt>
                <c:pt idx="2998">
                  <c:v>-9.9932018999999997E-2</c:v>
                </c:pt>
                <c:pt idx="2999">
                  <c:v>4.7999999999999996E-3</c:v>
                </c:pt>
                <c:pt idx="3000">
                  <c:v>5.2490421000000002E-2</c:v>
                </c:pt>
                <c:pt idx="3001">
                  <c:v>9.7293343000000004E-2</c:v>
                </c:pt>
                <c:pt idx="3002">
                  <c:v>8.2872927999999998E-2</c:v>
                </c:pt>
                <c:pt idx="3003">
                  <c:v>6.9457221999999999E-2</c:v>
                </c:pt>
                <c:pt idx="3004">
                  <c:v>0.15952380999999999</c:v>
                </c:pt>
                <c:pt idx="3005">
                  <c:v>0.20391061499999999</c:v>
                </c:pt>
                <c:pt idx="3006">
                  <c:v>-7.2858865999999994E-2</c:v>
                </c:pt>
                <c:pt idx="3007">
                  <c:v>-5.6059356999999997E-2</c:v>
                </c:pt>
                <c:pt idx="3008">
                  <c:v>7.2774529000000004E-2</c:v>
                </c:pt>
                <c:pt idx="3009">
                  <c:v>-0.18709836899999999</c:v>
                </c:pt>
                <c:pt idx="3010">
                  <c:v>0.220568336</c:v>
                </c:pt>
                <c:pt idx="3011">
                  <c:v>1.2195121999999999E-2</c:v>
                </c:pt>
                <c:pt idx="3012">
                  <c:v>5.3741496999999999E-2</c:v>
                </c:pt>
                <c:pt idx="3013">
                  <c:v>-7.5624999999999998E-2</c:v>
                </c:pt>
                <c:pt idx="3014">
                  <c:v>-0.14184100399999999</c:v>
                </c:pt>
                <c:pt idx="3015">
                  <c:v>-0.20200000000000001</c:v>
                </c:pt>
                <c:pt idx="3016">
                  <c:v>8.1595091999999994E-2</c:v>
                </c:pt>
                <c:pt idx="3017">
                  <c:v>-2.8682170999999999E-2</c:v>
                </c:pt>
                <c:pt idx="3018">
                  <c:v>0</c:v>
                </c:pt>
                <c:pt idx="3019">
                  <c:v>-0.22083333299999999</c:v>
                </c:pt>
                <c:pt idx="3020">
                  <c:v>0.111111111</c:v>
                </c:pt>
                <c:pt idx="3021">
                  <c:v>-0.25471698100000001</c:v>
                </c:pt>
                <c:pt idx="3022">
                  <c:v>1.5151515000000001E-2</c:v>
                </c:pt>
                <c:pt idx="3023">
                  <c:v>0.100110011</c:v>
                </c:pt>
                <c:pt idx="3024">
                  <c:v>0</c:v>
                </c:pt>
                <c:pt idx="3025">
                  <c:v>-0.119444444</c:v>
                </c:pt>
                <c:pt idx="3026">
                  <c:v>-1.7672151000000001E-2</c:v>
                </c:pt>
                <c:pt idx="3027">
                  <c:v>-4.6391753000000001E-2</c:v>
                </c:pt>
                <c:pt idx="3028">
                  <c:v>0.100693029</c:v>
                </c:pt>
                <c:pt idx="3029">
                  <c:v>-8.614347E-2</c:v>
                </c:pt>
                <c:pt idx="3030">
                  <c:v>8.5714286000000001E-2</c:v>
                </c:pt>
                <c:pt idx="3031">
                  <c:v>7.2888282999999998E-2</c:v>
                </c:pt>
                <c:pt idx="3032">
                  <c:v>8.1944444000000005E-2</c:v>
                </c:pt>
                <c:pt idx="3033">
                  <c:v>7.1428570999999996E-2</c:v>
                </c:pt>
                <c:pt idx="3034">
                  <c:v>7.8380705999999994E-2</c:v>
                </c:pt>
                <c:pt idx="3035">
                  <c:v>0.15742793799999999</c:v>
                </c:pt>
                <c:pt idx="3036">
                  <c:v>0.13704071500000001</c:v>
                </c:pt>
                <c:pt idx="3037">
                  <c:v>-0.134424603</c:v>
                </c:pt>
                <c:pt idx="3038">
                  <c:v>0.25655172399999998</c:v>
                </c:pt>
                <c:pt idx="3039">
                  <c:v>-2.3529412E-2</c:v>
                </c:pt>
                <c:pt idx="3040">
                  <c:v>-0.11215109500000001</c:v>
                </c:pt>
                <c:pt idx="3041">
                  <c:v>2.9850746000000001E-2</c:v>
                </c:pt>
                <c:pt idx="3042">
                  <c:v>-4.0247678000000002E-2</c:v>
                </c:pt>
                <c:pt idx="3043">
                  <c:v>2.3728814000000001E-2</c:v>
                </c:pt>
                <c:pt idx="3044">
                  <c:v>-0.16921241100000001</c:v>
                </c:pt>
                <c:pt idx="3045">
                  <c:v>-4.2666666999999998E-2</c:v>
                </c:pt>
                <c:pt idx="3046">
                  <c:v>-0.116001492</c:v>
                </c:pt>
                <c:pt idx="3047">
                  <c:v>0.116806723</c:v>
                </c:pt>
                <c:pt idx="3048">
                  <c:v>4.0550879999999997E-2</c:v>
                </c:pt>
                <c:pt idx="3049">
                  <c:v>0.18</c:v>
                </c:pt>
                <c:pt idx="3050">
                  <c:v>5.2631578999999998E-2</c:v>
                </c:pt>
                <c:pt idx="3051">
                  <c:v>0.141935484</c:v>
                </c:pt>
                <c:pt idx="3052">
                  <c:v>-6.8502825000000003E-2</c:v>
                </c:pt>
                <c:pt idx="3053">
                  <c:v>-6.6947367999999993E-2</c:v>
                </c:pt>
                <c:pt idx="3054">
                  <c:v>0.116806723</c:v>
                </c:pt>
                <c:pt idx="3055">
                  <c:v>-2.0997374999999999E-2</c:v>
                </c:pt>
                <c:pt idx="3056">
                  <c:v>6.1251663999999997E-2</c:v>
                </c:pt>
                <c:pt idx="3057">
                  <c:v>2.5089606E-2</c:v>
                </c:pt>
                <c:pt idx="3058">
                  <c:v>-0.10144927500000001</c:v>
                </c:pt>
                <c:pt idx="3059">
                  <c:v>-3.3333333E-2</c:v>
                </c:pt>
                <c:pt idx="3060">
                  <c:v>0.223587224</c:v>
                </c:pt>
                <c:pt idx="3061">
                  <c:v>-0.233905579</c:v>
                </c:pt>
                <c:pt idx="3062">
                  <c:v>0.73960612699999995</c:v>
                </c:pt>
                <c:pt idx="3063">
                  <c:v>7.3825503000000001E-2</c:v>
                </c:pt>
                <c:pt idx="3064">
                  <c:v>-0.15238095199999999</c:v>
                </c:pt>
                <c:pt idx="3065">
                  <c:v>-0.16661316200000001</c:v>
                </c:pt>
                <c:pt idx="3066">
                  <c:v>-0.20317460300000001</c:v>
                </c:pt>
                <c:pt idx="3067">
                  <c:v>3.5485933999999997E-2</c:v>
                </c:pt>
                <c:pt idx="3068">
                  <c:v>0.27388535000000003</c:v>
                </c:pt>
                <c:pt idx="3069">
                  <c:v>5.0563204E-2</c:v>
                </c:pt>
                <c:pt idx="3070">
                  <c:v>-0.17836031899999999</c:v>
                </c:pt>
                <c:pt idx="3071">
                  <c:v>-0.19759036099999999</c:v>
                </c:pt>
                <c:pt idx="3072">
                  <c:v>0.14285714299999999</c:v>
                </c:pt>
                <c:pt idx="3073">
                  <c:v>0.22</c:v>
                </c:pt>
                <c:pt idx="3074">
                  <c:v>-0.136308806</c:v>
                </c:pt>
                <c:pt idx="3075">
                  <c:v>9.7128106000000006E-2</c:v>
                </c:pt>
                <c:pt idx="3076">
                  <c:v>5.5813952999999999E-2</c:v>
                </c:pt>
                <c:pt idx="3077">
                  <c:v>4.2194090000000004E-3</c:v>
                </c:pt>
                <c:pt idx="3078">
                  <c:v>-7.2727299999999996E-4</c:v>
                </c:pt>
                <c:pt idx="3079">
                  <c:v>0.226734349</c:v>
                </c:pt>
                <c:pt idx="3080">
                  <c:v>2.1778584E-2</c:v>
                </c:pt>
                <c:pt idx="3081">
                  <c:v>1.5384615000000001E-2</c:v>
                </c:pt>
                <c:pt idx="3082">
                  <c:v>0.17081081100000001</c:v>
                </c:pt>
                <c:pt idx="3083">
                  <c:v>-9.4488190000000007E-3</c:v>
                </c:pt>
                <c:pt idx="3084">
                  <c:v>-5.3498985999999998E-2</c:v>
                </c:pt>
                <c:pt idx="3085">
                  <c:v>6.3636364000000001E-2</c:v>
                </c:pt>
                <c:pt idx="3086">
                  <c:v>7.4807925999999997E-2</c:v>
                </c:pt>
                <c:pt idx="3087">
                  <c:v>3.6078431000000001E-2</c:v>
                </c:pt>
                <c:pt idx="3088">
                  <c:v>7.5471699999999997E-3</c:v>
                </c:pt>
                <c:pt idx="3089">
                  <c:v>-2.7619048E-2</c:v>
                </c:pt>
                <c:pt idx="3090">
                  <c:v>0.18766999100000001</c:v>
                </c:pt>
                <c:pt idx="3091">
                  <c:v>-6.25E-2</c:v>
                </c:pt>
                <c:pt idx="3092">
                  <c:v>-3.0769231000000001E-2</c:v>
                </c:pt>
                <c:pt idx="3093">
                  <c:v>-5.2023120999999999E-2</c:v>
                </c:pt>
                <c:pt idx="3094">
                  <c:v>5.1551094999999998E-2</c:v>
                </c:pt>
                <c:pt idx="3095">
                  <c:v>8.7976540000000002E-3</c:v>
                </c:pt>
                <c:pt idx="3096">
                  <c:v>4.1159420000000002E-2</c:v>
                </c:pt>
                <c:pt idx="3097">
                  <c:v>1.8461538E-2</c:v>
                </c:pt>
                <c:pt idx="3098">
                  <c:v>0.115702479</c:v>
                </c:pt>
                <c:pt idx="3099">
                  <c:v>-2.8235294000000001E-2</c:v>
                </c:pt>
                <c:pt idx="3100">
                  <c:v>9.9227910000000002E-2</c:v>
                </c:pt>
                <c:pt idx="3101">
                  <c:v>6.1728394999999998E-2</c:v>
                </c:pt>
                <c:pt idx="3102">
                  <c:v>0.29347826100000002</c:v>
                </c:pt>
                <c:pt idx="3103">
                  <c:v>0</c:v>
                </c:pt>
                <c:pt idx="3104">
                  <c:v>0.107669617</c:v>
                </c:pt>
                <c:pt idx="3105">
                  <c:v>3.6269429999999998E-2</c:v>
                </c:pt>
                <c:pt idx="3106">
                  <c:v>2.2607389999999999E-3</c:v>
                </c:pt>
                <c:pt idx="3107">
                  <c:v>8.0375783000000006E-2</c:v>
                </c:pt>
                <c:pt idx="3108">
                  <c:v>0.14864864899999999</c:v>
                </c:pt>
                <c:pt idx="3109">
                  <c:v>0.19597989900000001</c:v>
                </c:pt>
                <c:pt idx="3110">
                  <c:v>-6.0606061000000003E-2</c:v>
                </c:pt>
                <c:pt idx="3111">
                  <c:v>0.116666667</c:v>
                </c:pt>
                <c:pt idx="3112">
                  <c:v>0.102514507</c:v>
                </c:pt>
                <c:pt idx="3113">
                  <c:v>0.138545953</c:v>
                </c:pt>
                <c:pt idx="3114">
                  <c:v>8.2589285999999998E-2</c:v>
                </c:pt>
                <c:pt idx="3115">
                  <c:v>5.2279634999999998E-2</c:v>
                </c:pt>
                <c:pt idx="3116">
                  <c:v>-0.177502992</c:v>
                </c:pt>
                <c:pt idx="3117">
                  <c:v>9.5950703999999998E-2</c:v>
                </c:pt>
                <c:pt idx="3118">
                  <c:v>4.4303796999999999E-2</c:v>
                </c:pt>
                <c:pt idx="3119">
                  <c:v>6.3856960000000004E-2</c:v>
                </c:pt>
                <c:pt idx="3120">
                  <c:v>-0.38815789499999998</c:v>
                </c:pt>
                <c:pt idx="3121">
                  <c:v>4.1268461999999999E-2</c:v>
                </c:pt>
                <c:pt idx="3122">
                  <c:v>-8.1463990999999999E-2</c:v>
                </c:pt>
                <c:pt idx="3123">
                  <c:v>-0.13750000000000001</c:v>
                </c:pt>
                <c:pt idx="3124">
                  <c:v>-5.5434783000000001E-2</c:v>
                </c:pt>
                <c:pt idx="3125">
                  <c:v>6.2786135000000007E-2</c:v>
                </c:pt>
                <c:pt idx="3126">
                  <c:v>-0.32778702199999998</c:v>
                </c:pt>
                <c:pt idx="3127">
                  <c:v>-1.1098779999999999E-3</c:v>
                </c:pt>
                <c:pt idx="3128">
                  <c:v>2.5000000000000001E-2</c:v>
                </c:pt>
                <c:pt idx="3129">
                  <c:v>0.254</c:v>
                </c:pt>
                <c:pt idx="3130">
                  <c:v>5.8053320999999998E-2</c:v>
                </c:pt>
                <c:pt idx="3131">
                  <c:v>-1.2484390000000001E-3</c:v>
                </c:pt>
                <c:pt idx="3132">
                  <c:v>-1.1232449E-2</c:v>
                </c:pt>
                <c:pt idx="3133">
                  <c:v>6.6613799000000001E-2</c:v>
                </c:pt>
                <c:pt idx="3134">
                  <c:v>0.121420997</c:v>
                </c:pt>
                <c:pt idx="3135">
                  <c:v>5.9035602E-2</c:v>
                </c:pt>
                <c:pt idx="3136">
                  <c:v>-0.27851002899999999</c:v>
                </c:pt>
                <c:pt idx="3137">
                  <c:v>5.7627118999999997E-2</c:v>
                </c:pt>
                <c:pt idx="3138">
                  <c:v>-7.6712328999999996E-2</c:v>
                </c:pt>
                <c:pt idx="3139">
                  <c:v>0.11078431399999999</c:v>
                </c:pt>
                <c:pt idx="3140">
                  <c:v>7.2664359999999997E-2</c:v>
                </c:pt>
                <c:pt idx="3141">
                  <c:v>1.8232386E-2</c:v>
                </c:pt>
                <c:pt idx="3142">
                  <c:v>0.29310344799999999</c:v>
                </c:pt>
                <c:pt idx="3143">
                  <c:v>-2.9301746E-2</c:v>
                </c:pt>
                <c:pt idx="3144">
                  <c:v>-9.0277780000000002E-3</c:v>
                </c:pt>
                <c:pt idx="3145">
                  <c:v>6.0773480999999997E-2</c:v>
                </c:pt>
                <c:pt idx="3146">
                  <c:v>2.1671827000000001E-2</c:v>
                </c:pt>
                <c:pt idx="3147">
                  <c:v>7.3260069999999998E-3</c:v>
                </c:pt>
                <c:pt idx="3148">
                  <c:v>7.1309005999999994E-2</c:v>
                </c:pt>
                <c:pt idx="3149">
                  <c:v>-0.16875000000000001</c:v>
                </c:pt>
                <c:pt idx="3150">
                  <c:v>3.5634744000000003E-2</c:v>
                </c:pt>
                <c:pt idx="3151">
                  <c:v>0.115869018</c:v>
                </c:pt>
                <c:pt idx="3152">
                  <c:v>-9.0909089999999994E-3</c:v>
                </c:pt>
                <c:pt idx="3153">
                  <c:v>-4.4746104000000002E-2</c:v>
                </c:pt>
                <c:pt idx="3154">
                  <c:v>5.8295963999999999E-2</c:v>
                </c:pt>
                <c:pt idx="3155">
                  <c:v>6.7729083999999995E-2</c:v>
                </c:pt>
                <c:pt idx="3156">
                  <c:v>0.107692308</c:v>
                </c:pt>
                <c:pt idx="3157">
                  <c:v>0.239344262</c:v>
                </c:pt>
                <c:pt idx="3158">
                  <c:v>3.9251210000000002E-3</c:v>
                </c:pt>
                <c:pt idx="3159">
                  <c:v>0.175349428</c:v>
                </c:pt>
                <c:pt idx="3160">
                  <c:v>0.10912981500000001</c:v>
                </c:pt>
                <c:pt idx="3161">
                  <c:v>-0.14285714299999999</c:v>
                </c:pt>
                <c:pt idx="3162">
                  <c:v>-0.18706199500000001</c:v>
                </c:pt>
                <c:pt idx="3163">
                  <c:v>1.4604150999999999E-2</c:v>
                </c:pt>
                <c:pt idx="3164">
                  <c:v>5.8176101000000001E-2</c:v>
                </c:pt>
                <c:pt idx="3165">
                  <c:v>-0.12956810599999999</c:v>
                </c:pt>
                <c:pt idx="3166">
                  <c:v>-6.2743489999999999E-2</c:v>
                </c:pt>
                <c:pt idx="3167">
                  <c:v>-9.1694352000000007E-2</c:v>
                </c:pt>
                <c:pt idx="3168">
                  <c:v>-0.113687151</c:v>
                </c:pt>
                <c:pt idx="3169">
                  <c:v>-0.14754098399999999</c:v>
                </c:pt>
                <c:pt idx="3170">
                  <c:v>-4.5190450000000002E-3</c:v>
                </c:pt>
                <c:pt idx="3171">
                  <c:v>5.5917480999999998E-2</c:v>
                </c:pt>
                <c:pt idx="3172">
                  <c:v>0.28771929800000001</c:v>
                </c:pt>
                <c:pt idx="3173">
                  <c:v>6.1403509000000002E-2</c:v>
                </c:pt>
                <c:pt idx="3174">
                  <c:v>-4.6121590000000002E-3</c:v>
                </c:pt>
                <c:pt idx="3175">
                  <c:v>0.112689394</c:v>
                </c:pt>
                <c:pt idx="3176">
                  <c:v>-0.117985612</c:v>
                </c:pt>
                <c:pt idx="3177">
                  <c:v>-4.9429658000000001E-2</c:v>
                </c:pt>
                <c:pt idx="3178">
                  <c:v>0</c:v>
                </c:pt>
                <c:pt idx="3179">
                  <c:v>0.18700787399999999</c:v>
                </c:pt>
                <c:pt idx="3180">
                  <c:v>-4.0816330000000003E-3</c:v>
                </c:pt>
                <c:pt idx="3181">
                  <c:v>4.2982456000000002E-2</c:v>
                </c:pt>
                <c:pt idx="3182">
                  <c:v>0.10344827600000001</c:v>
                </c:pt>
                <c:pt idx="3183">
                  <c:v>-0.14223002600000001</c:v>
                </c:pt>
                <c:pt idx="3184">
                  <c:v>-7.3378840000000001E-2</c:v>
                </c:pt>
                <c:pt idx="3185">
                  <c:v>-0.15988608600000001</c:v>
                </c:pt>
                <c:pt idx="3186">
                  <c:v>0.11188118800000001</c:v>
                </c:pt>
                <c:pt idx="3187">
                  <c:v>-2.2462561999999998E-2</c:v>
                </c:pt>
                <c:pt idx="3188">
                  <c:v>-0.15971223000000001</c:v>
                </c:pt>
                <c:pt idx="3189">
                  <c:v>9.8654710000000007E-3</c:v>
                </c:pt>
                <c:pt idx="3190">
                  <c:v>5.6338027999999998E-2</c:v>
                </c:pt>
                <c:pt idx="3191">
                  <c:v>-1.8181817999999999E-2</c:v>
                </c:pt>
                <c:pt idx="3192">
                  <c:v>-1.536885E-3</c:v>
                </c:pt>
                <c:pt idx="3193">
                  <c:v>-0.20540540500000001</c:v>
                </c:pt>
                <c:pt idx="3194">
                  <c:v>-3.3370409999999998E-3</c:v>
                </c:pt>
                <c:pt idx="3195">
                  <c:v>-9.1549296000000002E-2</c:v>
                </c:pt>
                <c:pt idx="3196">
                  <c:v>4.1162228000000002E-2</c:v>
                </c:pt>
                <c:pt idx="3197">
                  <c:v>-0.35636363599999998</c:v>
                </c:pt>
                <c:pt idx="3198">
                  <c:v>0.10053785699999999</c:v>
                </c:pt>
                <c:pt idx="3199">
                  <c:v>4.9165401999999997E-2</c:v>
                </c:pt>
                <c:pt idx="3200">
                  <c:v>-0.12793733700000001</c:v>
                </c:pt>
                <c:pt idx="3201">
                  <c:v>-4.7109208E-2</c:v>
                </c:pt>
                <c:pt idx="3202">
                  <c:v>-3.8208169E-2</c:v>
                </c:pt>
                <c:pt idx="3203">
                  <c:v>2.8530669999999999E-3</c:v>
                </c:pt>
                <c:pt idx="3204">
                  <c:v>3.4743202000000001E-2</c:v>
                </c:pt>
                <c:pt idx="3205">
                  <c:v>7.0659802999999993E-2</c:v>
                </c:pt>
                <c:pt idx="3206">
                  <c:v>6.4000000000000001E-2</c:v>
                </c:pt>
                <c:pt idx="3207">
                  <c:v>3.4398034000000001E-2</c:v>
                </c:pt>
                <c:pt idx="3208">
                  <c:v>0.100542005</c:v>
                </c:pt>
                <c:pt idx="3209">
                  <c:v>-0.16741573000000001</c:v>
                </c:pt>
                <c:pt idx="3210">
                  <c:v>-0.19028340099999999</c:v>
                </c:pt>
                <c:pt idx="3211">
                  <c:v>2.7652732999999999E-2</c:v>
                </c:pt>
                <c:pt idx="3212">
                  <c:v>1.3580247E-2</c:v>
                </c:pt>
                <c:pt idx="3213">
                  <c:v>5.3530752000000001E-2</c:v>
                </c:pt>
                <c:pt idx="3214">
                  <c:v>-0.179071069</c:v>
                </c:pt>
                <c:pt idx="3215">
                  <c:v>-0.29283561299999999</c:v>
                </c:pt>
                <c:pt idx="3216">
                  <c:v>1.7213115000000001E-2</c:v>
                </c:pt>
                <c:pt idx="3217">
                  <c:v>0.4</c:v>
                </c:pt>
                <c:pt idx="3218">
                  <c:v>0.17887323899999999</c:v>
                </c:pt>
                <c:pt idx="3219">
                  <c:v>4.1044775999999998E-2</c:v>
                </c:pt>
                <c:pt idx="3220">
                  <c:v>2.1416804000000001E-2</c:v>
                </c:pt>
                <c:pt idx="3221">
                  <c:v>-4.5895522000000001E-2</c:v>
                </c:pt>
                <c:pt idx="3222">
                  <c:v>3.6615385E-2</c:v>
                </c:pt>
                <c:pt idx="3223">
                  <c:v>2.6653504000000001E-2</c:v>
                </c:pt>
                <c:pt idx="3224">
                  <c:v>0</c:v>
                </c:pt>
                <c:pt idx="3225">
                  <c:v>4.1226216000000003E-2</c:v>
                </c:pt>
                <c:pt idx="3226">
                  <c:v>3.1674208000000002E-2</c:v>
                </c:pt>
                <c:pt idx="3227">
                  <c:v>9.4117646999999999E-2</c:v>
                </c:pt>
                <c:pt idx="3228">
                  <c:v>-1.0836584E-2</c:v>
                </c:pt>
                <c:pt idx="3229">
                  <c:v>7.4399999999999994E-2</c:v>
                </c:pt>
                <c:pt idx="3230">
                  <c:v>-6.5917878999999999E-2</c:v>
                </c:pt>
                <c:pt idx="3231">
                  <c:v>0.17601890100000001</c:v>
                </c:pt>
                <c:pt idx="3232">
                  <c:v>6.0164425000000001E-2</c:v>
                </c:pt>
                <c:pt idx="3233">
                  <c:v>-0.108065779</c:v>
                </c:pt>
                <c:pt idx="3234">
                  <c:v>6.4462809999999995E-2</c:v>
                </c:pt>
                <c:pt idx="3235">
                  <c:v>-0.15075376900000001</c:v>
                </c:pt>
                <c:pt idx="3236">
                  <c:v>0.117666667</c:v>
                </c:pt>
                <c:pt idx="3237">
                  <c:v>0.245454545</c:v>
                </c:pt>
                <c:pt idx="3238">
                  <c:v>-0.26968503900000002</c:v>
                </c:pt>
                <c:pt idx="3239">
                  <c:v>-0.21321812200000001</c:v>
                </c:pt>
                <c:pt idx="3240">
                  <c:v>3.5087719000000003E-2</c:v>
                </c:pt>
                <c:pt idx="3241">
                  <c:v>9.7560975999999994E-2</c:v>
                </c:pt>
                <c:pt idx="3242">
                  <c:v>1.923077E-3</c:v>
                </c:pt>
                <c:pt idx="3243">
                  <c:v>5.8986175000000002E-2</c:v>
                </c:pt>
                <c:pt idx="3244">
                  <c:v>0.165919283</c:v>
                </c:pt>
                <c:pt idx="3245">
                  <c:v>4.5966228999999997E-2</c:v>
                </c:pt>
                <c:pt idx="3246">
                  <c:v>0.208484848</c:v>
                </c:pt>
                <c:pt idx="3247">
                  <c:v>0.10842207199999999</c:v>
                </c:pt>
                <c:pt idx="3248">
                  <c:v>0.15867579900000001</c:v>
                </c:pt>
                <c:pt idx="3249">
                  <c:v>0.04</c:v>
                </c:pt>
                <c:pt idx="3250">
                  <c:v>0.12305922900000001</c:v>
                </c:pt>
                <c:pt idx="3251">
                  <c:v>-6.3291138999999996E-2</c:v>
                </c:pt>
                <c:pt idx="3252">
                  <c:v>1.5430776E-2</c:v>
                </c:pt>
                <c:pt idx="3253">
                  <c:v>0</c:v>
                </c:pt>
                <c:pt idx="3254">
                  <c:v>0.12994350299999999</c:v>
                </c:pt>
                <c:pt idx="3255">
                  <c:v>-0.34590163899999998</c:v>
                </c:pt>
                <c:pt idx="3256">
                  <c:v>0.148809524</c:v>
                </c:pt>
                <c:pt idx="3257">
                  <c:v>7.1787990999999995E-2</c:v>
                </c:pt>
                <c:pt idx="3258">
                  <c:v>-0.37777777800000001</c:v>
                </c:pt>
                <c:pt idx="3259">
                  <c:v>-5.5944055999999999E-2</c:v>
                </c:pt>
                <c:pt idx="3260">
                  <c:v>0.193761248</c:v>
                </c:pt>
                <c:pt idx="3261">
                  <c:v>9.7992915999999999E-2</c:v>
                </c:pt>
                <c:pt idx="3262">
                  <c:v>0</c:v>
                </c:pt>
                <c:pt idx="3263">
                  <c:v>5.7142856999999998E-2</c:v>
                </c:pt>
                <c:pt idx="3264">
                  <c:v>-4.9370764999999997E-2</c:v>
                </c:pt>
                <c:pt idx="3265">
                  <c:v>0.14009661800000001</c:v>
                </c:pt>
                <c:pt idx="3266">
                  <c:v>6.6000868000000004E-2</c:v>
                </c:pt>
                <c:pt idx="3267">
                  <c:v>3.4482759000000002E-2</c:v>
                </c:pt>
                <c:pt idx="3268">
                  <c:v>-0.117793103</c:v>
                </c:pt>
                <c:pt idx="3269">
                  <c:v>9.1891892000000003E-2</c:v>
                </c:pt>
                <c:pt idx="3270">
                  <c:v>-0.11320754700000001</c:v>
                </c:pt>
                <c:pt idx="3271">
                  <c:v>0.22448979599999999</c:v>
                </c:pt>
                <c:pt idx="3272">
                  <c:v>7.4626866E-2</c:v>
                </c:pt>
                <c:pt idx="3273">
                  <c:v>-0.244341801</c:v>
                </c:pt>
                <c:pt idx="3274">
                  <c:v>3.125E-2</c:v>
                </c:pt>
                <c:pt idx="3275">
                  <c:v>-0.17061959900000001</c:v>
                </c:pt>
                <c:pt idx="3276">
                  <c:v>1.1029412000000001E-2</c:v>
                </c:pt>
                <c:pt idx="3277">
                  <c:v>-0.42791056300000002</c:v>
                </c:pt>
                <c:pt idx="3278">
                  <c:v>0.13869463900000001</c:v>
                </c:pt>
                <c:pt idx="3279">
                  <c:v>-0.41180327900000002</c:v>
                </c:pt>
                <c:pt idx="3280">
                  <c:v>-3.6363635999999998E-2</c:v>
                </c:pt>
                <c:pt idx="3281">
                  <c:v>5.9602649000000001E-2</c:v>
                </c:pt>
                <c:pt idx="3282">
                  <c:v>0.44370860899999998</c:v>
                </c:pt>
                <c:pt idx="3283">
                  <c:v>4.4615385E-2</c:v>
                </c:pt>
                <c:pt idx="3284">
                  <c:v>-5.2631578999999998E-2</c:v>
                </c:pt>
                <c:pt idx="3285">
                  <c:v>4.5271629999999998E-3</c:v>
                </c:pt>
                <c:pt idx="3286">
                  <c:v>-2.1276595999999998E-2</c:v>
                </c:pt>
                <c:pt idx="3287">
                  <c:v>-2.5305779999999999E-3</c:v>
                </c:pt>
                <c:pt idx="3288">
                  <c:v>7.6346828000000005E-2</c:v>
                </c:pt>
                <c:pt idx="3289">
                  <c:v>-6.9336384000000001E-2</c:v>
                </c:pt>
                <c:pt idx="3290">
                  <c:v>-0.16363636400000001</c:v>
                </c:pt>
                <c:pt idx="3291">
                  <c:v>-0.02</c:v>
                </c:pt>
                <c:pt idx="3292">
                  <c:v>-3.7827352000000002E-2</c:v>
                </c:pt>
                <c:pt idx="3293">
                  <c:v>-0.31091510500000002</c:v>
                </c:pt>
                <c:pt idx="3294">
                  <c:v>5.7965299999999997E-2</c:v>
                </c:pt>
                <c:pt idx="3295">
                  <c:v>2.6162791000000001E-2</c:v>
                </c:pt>
                <c:pt idx="3296">
                  <c:v>6.7001680000000003E-3</c:v>
                </c:pt>
                <c:pt idx="3297">
                  <c:v>0.235294118</c:v>
                </c:pt>
                <c:pt idx="3298">
                  <c:v>0.138171668</c:v>
                </c:pt>
                <c:pt idx="3299">
                  <c:v>6.7278287000000006E-2</c:v>
                </c:pt>
                <c:pt idx="3300">
                  <c:v>0.10923596200000001</c:v>
                </c:pt>
                <c:pt idx="3301">
                  <c:v>3.6446469000000002E-2</c:v>
                </c:pt>
                <c:pt idx="3302">
                  <c:v>-7.7490774999999998E-2</c:v>
                </c:pt>
                <c:pt idx="3303">
                  <c:v>0.15577786900000001</c:v>
                </c:pt>
                <c:pt idx="3304">
                  <c:v>2.2727272999999999E-2</c:v>
                </c:pt>
                <c:pt idx="3305">
                  <c:v>0.133447391</c:v>
                </c:pt>
                <c:pt idx="3306">
                  <c:v>3.1141868999999999E-2</c:v>
                </c:pt>
                <c:pt idx="3307">
                  <c:v>0.168087283</c:v>
                </c:pt>
                <c:pt idx="3308">
                  <c:v>-4.0636041999999997E-2</c:v>
                </c:pt>
                <c:pt idx="3309">
                  <c:v>7.7586207000000004E-2</c:v>
                </c:pt>
                <c:pt idx="3310">
                  <c:v>-0.11954023</c:v>
                </c:pt>
                <c:pt idx="3311">
                  <c:v>-5.3873874000000002E-2</c:v>
                </c:pt>
                <c:pt idx="3312">
                  <c:v>1.0638297999999999E-2</c:v>
                </c:pt>
                <c:pt idx="3313">
                  <c:v>8.2474230000000003E-3</c:v>
                </c:pt>
                <c:pt idx="3314">
                  <c:v>-0.19672131100000001</c:v>
                </c:pt>
                <c:pt idx="3315">
                  <c:v>6.0248446999999997E-2</c:v>
                </c:pt>
                <c:pt idx="3316">
                  <c:v>6.4120054999999995E-2</c:v>
                </c:pt>
                <c:pt idx="3317">
                  <c:v>5.5441478000000002E-2</c:v>
                </c:pt>
                <c:pt idx="3318">
                  <c:v>-0.13338228099999999</c:v>
                </c:pt>
                <c:pt idx="3319">
                  <c:v>3.5598706000000001E-2</c:v>
                </c:pt>
                <c:pt idx="3320">
                  <c:v>-2.6086957000000001E-2</c:v>
                </c:pt>
                <c:pt idx="3321">
                  <c:v>-7.2916667000000004E-2</c:v>
                </c:pt>
                <c:pt idx="3322">
                  <c:v>-0.13691931500000001</c:v>
                </c:pt>
                <c:pt idx="3323">
                  <c:v>3.1294452E-2</c:v>
                </c:pt>
                <c:pt idx="3324">
                  <c:v>-8.6206900000000003E-3</c:v>
                </c:pt>
                <c:pt idx="3325">
                  <c:v>-0.18333333299999999</c:v>
                </c:pt>
                <c:pt idx="3326">
                  <c:v>-0.18333333299999999</c:v>
                </c:pt>
                <c:pt idx="3327">
                  <c:v>-0.33933162</c:v>
                </c:pt>
                <c:pt idx="3328">
                  <c:v>-0.155737705</c:v>
                </c:pt>
                <c:pt idx="3329">
                  <c:v>9.8936170000000004E-2</c:v>
                </c:pt>
                <c:pt idx="3330">
                  <c:v>9.4761904999999994E-2</c:v>
                </c:pt>
                <c:pt idx="3331">
                  <c:v>1.113733906</c:v>
                </c:pt>
                <c:pt idx="3332">
                  <c:v>2.020202E-3</c:v>
                </c:pt>
                <c:pt idx="3333">
                  <c:v>-0.138607595</c:v>
                </c:pt>
                <c:pt idx="3334">
                  <c:v>0.188235294</c:v>
                </c:pt>
                <c:pt idx="3335">
                  <c:v>4.7576897999999999E-2</c:v>
                </c:pt>
                <c:pt idx="3336">
                  <c:v>-2.2429910000000002E-3</c:v>
                </c:pt>
                <c:pt idx="3337">
                  <c:v>-1.9807583E-2</c:v>
                </c:pt>
                <c:pt idx="3338">
                  <c:v>-0.218181818</c:v>
                </c:pt>
                <c:pt idx="3339">
                  <c:v>-7.6923077000000006E-2</c:v>
                </c:pt>
                <c:pt idx="3340">
                  <c:v>-8.1756756999999999E-2</c:v>
                </c:pt>
                <c:pt idx="3341">
                  <c:v>4.4962687000000001E-2</c:v>
                </c:pt>
                <c:pt idx="3342">
                  <c:v>-6.7340070000000002E-3</c:v>
                </c:pt>
                <c:pt idx="3343">
                  <c:v>8.8802202999999996E-2</c:v>
                </c:pt>
                <c:pt idx="3344">
                  <c:v>-0.250912409</c:v>
                </c:pt>
                <c:pt idx="3345">
                  <c:v>-0.27978636000000001</c:v>
                </c:pt>
                <c:pt idx="3346">
                  <c:v>3.1914893999999999E-2</c:v>
                </c:pt>
                <c:pt idx="3347">
                  <c:v>-0.28351836000000002</c:v>
                </c:pt>
                <c:pt idx="3348">
                  <c:v>-0.14049114800000001</c:v>
                </c:pt>
                <c:pt idx="3349">
                  <c:v>-0.252631579</c:v>
                </c:pt>
                <c:pt idx="3350">
                  <c:v>0.193732194</c:v>
                </c:pt>
                <c:pt idx="3351">
                  <c:v>-0.30075188000000003</c:v>
                </c:pt>
                <c:pt idx="3352">
                  <c:v>-8.3982684000000002E-2</c:v>
                </c:pt>
                <c:pt idx="3353">
                  <c:v>-0.19830028299999999</c:v>
                </c:pt>
                <c:pt idx="3354">
                  <c:v>-0.179853181</c:v>
                </c:pt>
                <c:pt idx="3355">
                  <c:v>4.7149123000000001E-2</c:v>
                </c:pt>
                <c:pt idx="3356">
                  <c:v>2.1825397E-2</c:v>
                </c:pt>
                <c:pt idx="3357">
                  <c:v>-0.15217391299999999</c:v>
                </c:pt>
                <c:pt idx="3358">
                  <c:v>6.6666666999999999E-2</c:v>
                </c:pt>
                <c:pt idx="3359">
                  <c:v>2.4752480000000002E-3</c:v>
                </c:pt>
                <c:pt idx="3360">
                  <c:v>-1.4360313E-2</c:v>
                </c:pt>
                <c:pt idx="3361">
                  <c:v>0</c:v>
                </c:pt>
                <c:pt idx="3362">
                  <c:v>2.3431295000000001E-2</c:v>
                </c:pt>
                <c:pt idx="3363">
                  <c:v>-0.10053860000000001</c:v>
                </c:pt>
                <c:pt idx="3364">
                  <c:v>-4.6153849999999996E-3</c:v>
                </c:pt>
                <c:pt idx="3365">
                  <c:v>4.1229909000000002E-2</c:v>
                </c:pt>
                <c:pt idx="3366">
                  <c:v>7.2077922000000003E-2</c:v>
                </c:pt>
                <c:pt idx="3367">
                  <c:v>0.195016251</c:v>
                </c:pt>
                <c:pt idx="3368">
                  <c:v>-5.0966607999999997E-2</c:v>
                </c:pt>
                <c:pt idx="3369">
                  <c:v>-6.4819945000000004E-2</c:v>
                </c:pt>
                <c:pt idx="3370">
                  <c:v>-8.0330330000000005E-2</c:v>
                </c:pt>
                <c:pt idx="3371">
                  <c:v>7.7738520000000004E-3</c:v>
                </c:pt>
                <c:pt idx="3372">
                  <c:v>0.25312032000000001</c:v>
                </c:pt>
                <c:pt idx="3373">
                  <c:v>-3.6835749000000001E-2</c:v>
                </c:pt>
                <c:pt idx="3374">
                  <c:v>-5.3571428999999997E-2</c:v>
                </c:pt>
                <c:pt idx="3375">
                  <c:v>3.7463977000000002E-2</c:v>
                </c:pt>
                <c:pt idx="3376">
                  <c:v>7.1162791000000003E-2</c:v>
                </c:pt>
                <c:pt idx="3377">
                  <c:v>7.9622131999999998E-2</c:v>
                </c:pt>
                <c:pt idx="3378">
                  <c:v>0.13807245400000001</c:v>
                </c:pt>
                <c:pt idx="3379">
                  <c:v>2.1237863999999999E-2</c:v>
                </c:pt>
                <c:pt idx="3380">
                  <c:v>5.7529611000000001E-2</c:v>
                </c:pt>
                <c:pt idx="3381">
                  <c:v>0.15635179199999999</c:v>
                </c:pt>
                <c:pt idx="3382">
                  <c:v>5.1664750000000002E-3</c:v>
                </c:pt>
                <c:pt idx="3383">
                  <c:v>5.4054053999999997E-2</c:v>
                </c:pt>
                <c:pt idx="3384">
                  <c:v>-6.6666666999999999E-2</c:v>
                </c:pt>
                <c:pt idx="3385">
                  <c:v>0.12095639900000001</c:v>
                </c:pt>
                <c:pt idx="3386">
                  <c:v>0.1130255</c:v>
                </c:pt>
                <c:pt idx="3387">
                  <c:v>8.8495580000000004E-3</c:v>
                </c:pt>
                <c:pt idx="3388">
                  <c:v>-3.4663442000000003E-2</c:v>
                </c:pt>
                <c:pt idx="3389">
                  <c:v>5.3124999999999999E-2</c:v>
                </c:pt>
                <c:pt idx="3390">
                  <c:v>0.31306990899999998</c:v>
                </c:pt>
                <c:pt idx="3391">
                  <c:v>-7.0038910999999995E-2</c:v>
                </c:pt>
                <c:pt idx="3392">
                  <c:v>0.29217391300000001</c:v>
                </c:pt>
                <c:pt idx="3393">
                  <c:v>-5.2264809999999998E-3</c:v>
                </c:pt>
                <c:pt idx="3394">
                  <c:v>-3.9312039E-2</c:v>
                </c:pt>
                <c:pt idx="3395">
                  <c:v>0</c:v>
                </c:pt>
                <c:pt idx="3396">
                  <c:v>1.8571428569999999</c:v>
                </c:pt>
                <c:pt idx="3397">
                  <c:v>-1.9273128E-2</c:v>
                </c:pt>
                <c:pt idx="3398">
                  <c:v>2.6578946999999999E-2</c:v>
                </c:pt>
                <c:pt idx="3399">
                  <c:v>-0.17176128099999999</c:v>
                </c:pt>
                <c:pt idx="3400">
                  <c:v>-0.112509252</c:v>
                </c:pt>
                <c:pt idx="3401">
                  <c:v>1.4124294000000001E-2</c:v>
                </c:pt>
                <c:pt idx="3402">
                  <c:v>6.8085106000000006E-2</c:v>
                </c:pt>
                <c:pt idx="3403">
                  <c:v>-2.7087575999999999E-2</c:v>
                </c:pt>
                <c:pt idx="3404">
                  <c:v>-8.8354499000000003E-2</c:v>
                </c:pt>
                <c:pt idx="3405">
                  <c:v>2.9411764999999999E-2</c:v>
                </c:pt>
                <c:pt idx="3406">
                  <c:v>-4.5643153999999998E-2</c:v>
                </c:pt>
                <c:pt idx="3407">
                  <c:v>-0.14733812900000001</c:v>
                </c:pt>
                <c:pt idx="3408">
                  <c:v>3.5281146999999999E-2</c:v>
                </c:pt>
                <c:pt idx="3409">
                  <c:v>-0.18994739899999999</c:v>
                </c:pt>
                <c:pt idx="3410">
                  <c:v>-6.25E-2</c:v>
                </c:pt>
                <c:pt idx="3411">
                  <c:v>0.105263158</c:v>
                </c:pt>
                <c:pt idx="3412">
                  <c:v>7.2886297000000003E-2</c:v>
                </c:pt>
                <c:pt idx="3413">
                  <c:v>0.150537634</c:v>
                </c:pt>
                <c:pt idx="3414">
                  <c:v>-0.11212938</c:v>
                </c:pt>
                <c:pt idx="3415">
                  <c:v>-4.0745051999999997E-2</c:v>
                </c:pt>
                <c:pt idx="3416">
                  <c:v>-0.116202946</c:v>
                </c:pt>
                <c:pt idx="3417">
                  <c:v>1.7711172000000001E-2</c:v>
                </c:pt>
                <c:pt idx="3418">
                  <c:v>-0.65028355400000004</c:v>
                </c:pt>
                <c:pt idx="3419">
                  <c:v>-0.234616769</c:v>
                </c:pt>
                <c:pt idx="3420">
                  <c:v>-0.24179743200000001</c:v>
                </c:pt>
                <c:pt idx="3421">
                  <c:v>4.1462327E-2</c:v>
                </c:pt>
                <c:pt idx="3422">
                  <c:v>-0.11931818199999999</c:v>
                </c:pt>
                <c:pt idx="3423">
                  <c:v>-0.04</c:v>
                </c:pt>
                <c:pt idx="3424">
                  <c:v>-5.7803467999999997E-2</c:v>
                </c:pt>
                <c:pt idx="3425">
                  <c:v>-0.25120192299999999</c:v>
                </c:pt>
                <c:pt idx="3426">
                  <c:v>3.3878505000000003E-2</c:v>
                </c:pt>
                <c:pt idx="3427">
                  <c:v>-1.4864865E-2</c:v>
                </c:pt>
                <c:pt idx="3428">
                  <c:v>9.9750619999999998E-3</c:v>
                </c:pt>
                <c:pt idx="3429">
                  <c:v>7.2358146999999998E-2</c:v>
                </c:pt>
                <c:pt idx="3430">
                  <c:v>-2.992278E-2</c:v>
                </c:pt>
                <c:pt idx="3431">
                  <c:v>9.3536121999999999E-2</c:v>
                </c:pt>
                <c:pt idx="3432">
                  <c:v>1.1486486000000001E-2</c:v>
                </c:pt>
                <c:pt idx="3433">
                  <c:v>-0.103018373</c:v>
                </c:pt>
                <c:pt idx="3434">
                  <c:v>-2.9370628999999999E-2</c:v>
                </c:pt>
                <c:pt idx="3435">
                  <c:v>-0.15274462999999999</c:v>
                </c:pt>
                <c:pt idx="3436">
                  <c:v>4.2735043E-2</c:v>
                </c:pt>
                <c:pt idx="3437">
                  <c:v>2.0292385E-2</c:v>
                </c:pt>
                <c:pt idx="3438">
                  <c:v>9.0605428000000002E-2</c:v>
                </c:pt>
                <c:pt idx="3439">
                  <c:v>6.2865500000000001E-3</c:v>
                </c:pt>
                <c:pt idx="3440">
                  <c:v>0.16578947399999999</c:v>
                </c:pt>
                <c:pt idx="3441">
                  <c:v>4.1025641000000002E-2</c:v>
                </c:pt>
                <c:pt idx="3442">
                  <c:v>5.9354839E-2</c:v>
                </c:pt>
                <c:pt idx="3443">
                  <c:v>-3.5269710000000003E-2</c:v>
                </c:pt>
                <c:pt idx="3444">
                  <c:v>0.12020202000000001</c:v>
                </c:pt>
                <c:pt idx="3445">
                  <c:v>-5.8844444000000003E-2</c:v>
                </c:pt>
                <c:pt idx="3446">
                  <c:v>0.27142857100000001</c:v>
                </c:pt>
                <c:pt idx="3447">
                  <c:v>-0.354413702</c:v>
                </c:pt>
                <c:pt idx="3448">
                  <c:v>0.22058823499999999</c:v>
                </c:pt>
                <c:pt idx="3449">
                  <c:v>4.9222797999999998E-2</c:v>
                </c:pt>
                <c:pt idx="3450">
                  <c:v>0.14917127099999999</c:v>
                </c:pt>
                <c:pt idx="3451">
                  <c:v>-0.10880829</c:v>
                </c:pt>
                <c:pt idx="3452">
                  <c:v>-3.0188679E-2</c:v>
                </c:pt>
                <c:pt idx="3453">
                  <c:v>7.4380164999999998E-2</c:v>
                </c:pt>
                <c:pt idx="3454">
                  <c:v>-0.27435387700000002</c:v>
                </c:pt>
                <c:pt idx="3455">
                  <c:v>-6.2500000000000001E-4</c:v>
                </c:pt>
                <c:pt idx="3456">
                  <c:v>0.111801242</c:v>
                </c:pt>
                <c:pt idx="3457">
                  <c:v>3.1194923999999999E-2</c:v>
                </c:pt>
                <c:pt idx="3458">
                  <c:v>-4.5275590999999997E-2</c:v>
                </c:pt>
                <c:pt idx="3459">
                  <c:v>-5.0301811000000002E-2</c:v>
                </c:pt>
                <c:pt idx="3460">
                  <c:v>6.9848974999999994E-2</c:v>
                </c:pt>
                <c:pt idx="3461">
                  <c:v>4.6650718000000001E-2</c:v>
                </c:pt>
                <c:pt idx="3462">
                  <c:v>-4.1666666999999998E-2</c:v>
                </c:pt>
                <c:pt idx="3463">
                  <c:v>0.18089233800000001</c:v>
                </c:pt>
                <c:pt idx="3464">
                  <c:v>-0.21279999999999999</c:v>
                </c:pt>
                <c:pt idx="3465">
                  <c:v>0.177414075</c:v>
                </c:pt>
                <c:pt idx="3466">
                  <c:v>4.6730698000000001E-2</c:v>
                </c:pt>
                <c:pt idx="3467">
                  <c:v>-0.115702479</c:v>
                </c:pt>
                <c:pt idx="3468">
                  <c:v>4.9693252E-2</c:v>
                </c:pt>
                <c:pt idx="3469">
                  <c:v>-8.5405040000000002E-2</c:v>
                </c:pt>
                <c:pt idx="3470">
                  <c:v>-1.7571059E-2</c:v>
                </c:pt>
                <c:pt idx="3471">
                  <c:v>1.6822916670000001</c:v>
                </c:pt>
                <c:pt idx="3472">
                  <c:v>-0.164705882</c:v>
                </c:pt>
                <c:pt idx="3473">
                  <c:v>-0.14215686299999999</c:v>
                </c:pt>
                <c:pt idx="3474">
                  <c:v>9.1706539000000004E-2</c:v>
                </c:pt>
                <c:pt idx="3475">
                  <c:v>1.408451E-3</c:v>
                </c:pt>
                <c:pt idx="3476">
                  <c:v>8.6021504999999998E-2</c:v>
                </c:pt>
                <c:pt idx="3477">
                  <c:v>2.7757487000000001E-2</c:v>
                </c:pt>
                <c:pt idx="3478">
                  <c:v>-8.603833E-3</c:v>
                </c:pt>
                <c:pt idx="3479">
                  <c:v>3.5897435999999998E-2</c:v>
                </c:pt>
                <c:pt idx="3480">
                  <c:v>0.19656992100000001</c:v>
                </c:pt>
                <c:pt idx="3481">
                  <c:v>2.0618556999999999E-2</c:v>
                </c:pt>
                <c:pt idx="3482">
                  <c:v>0.31351351399999999</c:v>
                </c:pt>
                <c:pt idx="3483">
                  <c:v>2.2359517999999998E-2</c:v>
                </c:pt>
                <c:pt idx="3484">
                  <c:v>0.49137931000000001</c:v>
                </c:pt>
                <c:pt idx="3485">
                  <c:v>0.20034542299999999</c:v>
                </c:pt>
                <c:pt idx="3486">
                  <c:v>0.14244521299999999</c:v>
                </c:pt>
                <c:pt idx="3487">
                  <c:v>-0.172126266</c:v>
                </c:pt>
                <c:pt idx="3488">
                  <c:v>0.106376161</c:v>
                </c:pt>
                <c:pt idx="3489">
                  <c:v>0.117370892</c:v>
                </c:pt>
                <c:pt idx="3490">
                  <c:v>8.9407190999999997E-2</c:v>
                </c:pt>
                <c:pt idx="3491">
                  <c:v>-0.13891625599999999</c:v>
                </c:pt>
                <c:pt idx="3492">
                  <c:v>0.13509061</c:v>
                </c:pt>
                <c:pt idx="3493">
                  <c:v>5.1351351000000003E-2</c:v>
                </c:pt>
                <c:pt idx="3494">
                  <c:v>0.11823204399999999</c:v>
                </c:pt>
                <c:pt idx="3495">
                  <c:v>3.6243822000000002E-2</c:v>
                </c:pt>
                <c:pt idx="3496">
                  <c:v>0.118192352</c:v>
                </c:pt>
                <c:pt idx="3497">
                  <c:v>-0.15695600500000001</c:v>
                </c:pt>
                <c:pt idx="3498">
                  <c:v>0.218097448</c:v>
                </c:pt>
                <c:pt idx="3499">
                  <c:v>-0.28950403699999999</c:v>
                </c:pt>
                <c:pt idx="3500">
                  <c:v>0.15751789999999999</c:v>
                </c:pt>
                <c:pt idx="3501">
                  <c:v>-2.5270758000000001E-2</c:v>
                </c:pt>
                <c:pt idx="3502">
                  <c:v>1.9417475999999999E-2</c:v>
                </c:pt>
                <c:pt idx="3503">
                  <c:v>1.655629E-3</c:v>
                </c:pt>
                <c:pt idx="3504">
                  <c:v>0.17021276599999999</c:v>
                </c:pt>
                <c:pt idx="3505">
                  <c:v>5.3719010000000001E-3</c:v>
                </c:pt>
                <c:pt idx="3506">
                  <c:v>9.9337748000000003E-2</c:v>
                </c:pt>
                <c:pt idx="3507">
                  <c:v>-3.7552997999999997E-2</c:v>
                </c:pt>
                <c:pt idx="3508">
                  <c:v>4.6728969999999996E-3</c:v>
                </c:pt>
                <c:pt idx="3509">
                  <c:v>5.1614319999999998E-2</c:v>
                </c:pt>
                <c:pt idx="3510">
                  <c:v>0.114369501</c:v>
                </c:pt>
                <c:pt idx="3511">
                  <c:v>0.2027833</c:v>
                </c:pt>
                <c:pt idx="3512">
                  <c:v>0.28571428599999998</c:v>
                </c:pt>
                <c:pt idx="3513">
                  <c:v>0.16250000000000001</c:v>
                </c:pt>
                <c:pt idx="3514">
                  <c:v>7.9638751999999993E-2</c:v>
                </c:pt>
                <c:pt idx="3515">
                  <c:v>0.38541666699999999</c:v>
                </c:pt>
                <c:pt idx="3516">
                  <c:v>0.111111111</c:v>
                </c:pt>
                <c:pt idx="3517">
                  <c:v>0.15756136200000001</c:v>
                </c:pt>
                <c:pt idx="3518">
                  <c:v>0.34638554199999999</c:v>
                </c:pt>
                <c:pt idx="3519">
                  <c:v>-9.7938144000000005E-2</c:v>
                </c:pt>
                <c:pt idx="3520">
                  <c:v>9.5238094999999995E-2</c:v>
                </c:pt>
                <c:pt idx="3521">
                  <c:v>5.8356353999999999E-2</c:v>
                </c:pt>
                <c:pt idx="3522">
                  <c:v>-2.2304833E-2</c:v>
                </c:pt>
                <c:pt idx="3523">
                  <c:v>0.42561205299999999</c:v>
                </c:pt>
                <c:pt idx="3524">
                  <c:v>0.17538461499999999</c:v>
                </c:pt>
                <c:pt idx="3525">
                  <c:v>-6.085193E-3</c:v>
                </c:pt>
                <c:pt idx="3526">
                  <c:v>-7.8947368000000004E-2</c:v>
                </c:pt>
                <c:pt idx="3527">
                  <c:v>-1.3404826E-2</c:v>
                </c:pt>
                <c:pt idx="3528">
                  <c:v>0.12290748899999999</c:v>
                </c:pt>
                <c:pt idx="3529">
                  <c:v>-0.21891891899999999</c:v>
                </c:pt>
                <c:pt idx="3530">
                  <c:v>-6.6496163999999996E-2</c:v>
                </c:pt>
                <c:pt idx="3531">
                  <c:v>3.0555556000000001E-2</c:v>
                </c:pt>
                <c:pt idx="3532">
                  <c:v>0.19354838699999999</c:v>
                </c:pt>
                <c:pt idx="3533">
                  <c:v>2.0040079999999998E-3</c:v>
                </c:pt>
                <c:pt idx="3534">
                  <c:v>9.3500570000000005E-2</c:v>
                </c:pt>
                <c:pt idx="3535">
                  <c:v>0.122896282</c:v>
                </c:pt>
                <c:pt idx="3536">
                  <c:v>-9.5238100000000006E-3</c:v>
                </c:pt>
                <c:pt idx="3537">
                  <c:v>3.3858878000000002E-2</c:v>
                </c:pt>
                <c:pt idx="3538">
                  <c:v>-9.8832685000000003E-2</c:v>
                </c:pt>
                <c:pt idx="3539">
                  <c:v>-0.12790697700000001</c:v>
                </c:pt>
                <c:pt idx="3540">
                  <c:v>8.4033609999999998E-3</c:v>
                </c:pt>
                <c:pt idx="3541">
                  <c:v>0.114105263</c:v>
                </c:pt>
                <c:pt idx="3542">
                  <c:v>4.8648649000000002E-2</c:v>
                </c:pt>
                <c:pt idx="3543">
                  <c:v>0.17549019599999999</c:v>
                </c:pt>
                <c:pt idx="3544">
                  <c:v>-5.9610705999999999E-2</c:v>
                </c:pt>
                <c:pt idx="3545">
                  <c:v>0.26405867999999999</c:v>
                </c:pt>
                <c:pt idx="3546">
                  <c:v>7.9561316000000007E-2</c:v>
                </c:pt>
                <c:pt idx="3547">
                  <c:v>2.8469751000000001E-2</c:v>
                </c:pt>
                <c:pt idx="3548">
                  <c:v>0.13194444399999999</c:v>
                </c:pt>
                <c:pt idx="3549">
                  <c:v>9.1782086999999998E-2</c:v>
                </c:pt>
                <c:pt idx="3550">
                  <c:v>-1.0204082E-2</c:v>
                </c:pt>
                <c:pt idx="3551">
                  <c:v>0.10809608499999999</c:v>
                </c:pt>
                <c:pt idx="3552">
                  <c:v>0.26229508200000001</c:v>
                </c:pt>
                <c:pt idx="3553">
                  <c:v>4.5201670000000003E-3</c:v>
                </c:pt>
                <c:pt idx="3554">
                  <c:v>0.64166666699999997</c:v>
                </c:pt>
                <c:pt idx="3555">
                  <c:v>4.5576407999999999E-2</c:v>
                </c:pt>
                <c:pt idx="3556">
                  <c:v>0.228410008</c:v>
                </c:pt>
                <c:pt idx="3557">
                  <c:v>8.0801336000000001E-2</c:v>
                </c:pt>
                <c:pt idx="3558">
                  <c:v>-3.2967033E-2</c:v>
                </c:pt>
                <c:pt idx="3559">
                  <c:v>7.8395062000000001E-2</c:v>
                </c:pt>
                <c:pt idx="3560">
                  <c:v>-8.1566099999999997E-4</c:v>
                </c:pt>
                <c:pt idx="3561">
                  <c:v>0.26022304800000001</c:v>
                </c:pt>
                <c:pt idx="3562">
                  <c:v>-5.2044609999999998E-2</c:v>
                </c:pt>
                <c:pt idx="3563">
                  <c:v>0.156759907</c:v>
                </c:pt>
                <c:pt idx="3564">
                  <c:v>0.132075472</c:v>
                </c:pt>
                <c:pt idx="3565">
                  <c:v>-7.5920244999999997E-2</c:v>
                </c:pt>
                <c:pt idx="3566">
                  <c:v>0.382352941</c:v>
                </c:pt>
                <c:pt idx="3567">
                  <c:v>0.33081570999999999</c:v>
                </c:pt>
                <c:pt idx="3568">
                  <c:v>-0.06</c:v>
                </c:pt>
                <c:pt idx="3569">
                  <c:v>0.48457350300000002</c:v>
                </c:pt>
                <c:pt idx="3570">
                  <c:v>-4.8387096999999997E-2</c:v>
                </c:pt>
                <c:pt idx="3571">
                  <c:v>-6.3492063000000001E-2</c:v>
                </c:pt>
                <c:pt idx="3572">
                  <c:v>5.7306589999999999E-3</c:v>
                </c:pt>
                <c:pt idx="3573">
                  <c:v>9.5485210000000001E-2</c:v>
                </c:pt>
                <c:pt idx="3574">
                  <c:v>-6.4139940000000001E-3</c:v>
                </c:pt>
                <c:pt idx="3575">
                  <c:v>7.1334214000000007E-2</c:v>
                </c:pt>
                <c:pt idx="3576">
                  <c:v>-4.3715847000000002E-2</c:v>
                </c:pt>
                <c:pt idx="3577">
                  <c:v>5.8823528999999999E-2</c:v>
                </c:pt>
                <c:pt idx="3578">
                  <c:v>6.6666666999999999E-2</c:v>
                </c:pt>
                <c:pt idx="3579">
                  <c:v>2.0408163E-2</c:v>
                </c:pt>
                <c:pt idx="3580">
                  <c:v>0.26743688500000001</c:v>
                </c:pt>
                <c:pt idx="3581">
                  <c:v>0.22743521</c:v>
                </c:pt>
                <c:pt idx="3582">
                  <c:v>-8.2417582000000003E-2</c:v>
                </c:pt>
                <c:pt idx="3583">
                  <c:v>-8.8888888999999999E-2</c:v>
                </c:pt>
                <c:pt idx="3584">
                  <c:v>0.133272686</c:v>
                </c:pt>
                <c:pt idx="3585">
                  <c:v>7.9323797000000001E-2</c:v>
                </c:pt>
                <c:pt idx="3586">
                  <c:v>-1.3063063E-2</c:v>
                </c:pt>
                <c:pt idx="3587">
                  <c:v>0.14042184299999999</c:v>
                </c:pt>
                <c:pt idx="3588">
                  <c:v>7.6636148000000001E-2</c:v>
                </c:pt>
                <c:pt idx="3589">
                  <c:v>0.102564103</c:v>
                </c:pt>
                <c:pt idx="3590">
                  <c:v>0.13545816699999999</c:v>
                </c:pt>
                <c:pt idx="3591">
                  <c:v>0.276905177</c:v>
                </c:pt>
                <c:pt idx="3592">
                  <c:v>0.12546125499999999</c:v>
                </c:pt>
                <c:pt idx="3593">
                  <c:v>8.0168775999999997E-2</c:v>
                </c:pt>
                <c:pt idx="3594">
                  <c:v>-8.6294415999999999E-2</c:v>
                </c:pt>
                <c:pt idx="3595">
                  <c:v>0.28753180699999997</c:v>
                </c:pt>
                <c:pt idx="3596">
                  <c:v>-1.9900497999999999E-2</c:v>
                </c:pt>
                <c:pt idx="3597">
                  <c:v>9.2077088000000001E-2</c:v>
                </c:pt>
                <c:pt idx="3598">
                  <c:v>0.104995766</c:v>
                </c:pt>
                <c:pt idx="3599">
                  <c:v>-6.1335625999999997E-2</c:v>
                </c:pt>
                <c:pt idx="3600">
                  <c:v>0.59763313600000001</c:v>
                </c:pt>
                <c:pt idx="3601">
                  <c:v>0.21045197700000001</c:v>
                </c:pt>
                <c:pt idx="3602">
                  <c:v>-9.5238100000000006E-3</c:v>
                </c:pt>
                <c:pt idx="3603">
                  <c:v>0.174248927</c:v>
                </c:pt>
                <c:pt idx="3604">
                  <c:v>1.8675721999999999E-2</c:v>
                </c:pt>
                <c:pt idx="3605">
                  <c:v>-7.5225225000000007E-2</c:v>
                </c:pt>
                <c:pt idx="3606">
                  <c:v>-2.1639344000000001E-2</c:v>
                </c:pt>
                <c:pt idx="3607">
                  <c:v>9.6417811000000006E-2</c:v>
                </c:pt>
                <c:pt idx="3608">
                  <c:v>-4.1048034999999997E-2</c:v>
                </c:pt>
                <c:pt idx="3609">
                  <c:v>-8.3845700000000003E-4</c:v>
                </c:pt>
                <c:pt idx="3610">
                  <c:v>0.10053860000000001</c:v>
                </c:pt>
                <c:pt idx="3611">
                  <c:v>-9.8591549000000001E-2</c:v>
                </c:pt>
                <c:pt idx="3612">
                  <c:v>-7.6476283000000006E-2</c:v>
                </c:pt>
                <c:pt idx="3613">
                  <c:v>5.9290188000000001E-2</c:v>
                </c:pt>
                <c:pt idx="3614">
                  <c:v>0</c:v>
                </c:pt>
                <c:pt idx="3615">
                  <c:v>0.10718673200000001</c:v>
                </c:pt>
                <c:pt idx="3616">
                  <c:v>3.6065574000000003E-2</c:v>
                </c:pt>
                <c:pt idx="3617">
                  <c:v>-0.27819548900000002</c:v>
                </c:pt>
                <c:pt idx="3618">
                  <c:v>0.26022803500000002</c:v>
                </c:pt>
                <c:pt idx="3619">
                  <c:v>7.8260869999999996E-2</c:v>
                </c:pt>
                <c:pt idx="3620">
                  <c:v>7.4117646999999995E-2</c:v>
                </c:pt>
                <c:pt idx="3621">
                  <c:v>0.156626506</c:v>
                </c:pt>
                <c:pt idx="3622">
                  <c:v>0.441579371</c:v>
                </c:pt>
                <c:pt idx="3623">
                  <c:v>-0.15154994299999999</c:v>
                </c:pt>
                <c:pt idx="3624">
                  <c:v>5.6916995999999997E-2</c:v>
                </c:pt>
                <c:pt idx="3625">
                  <c:v>-0.123188406</c:v>
                </c:pt>
                <c:pt idx="3626">
                  <c:v>8.045977E-2</c:v>
                </c:pt>
                <c:pt idx="3627">
                  <c:v>5.8947368E-2</c:v>
                </c:pt>
                <c:pt idx="3628">
                  <c:v>5.2592593E-2</c:v>
                </c:pt>
                <c:pt idx="3629">
                  <c:v>7.0707070999999996E-2</c:v>
                </c:pt>
                <c:pt idx="3630">
                  <c:v>9.2896174999999998E-2</c:v>
                </c:pt>
                <c:pt idx="3631">
                  <c:v>1.3247863E-2</c:v>
                </c:pt>
                <c:pt idx="3632">
                  <c:v>0.15519839299999999</c:v>
                </c:pt>
                <c:pt idx="3633">
                  <c:v>-7.0247933999999998E-2</c:v>
                </c:pt>
                <c:pt idx="3634">
                  <c:v>0.18974358999999999</c:v>
                </c:pt>
                <c:pt idx="3635">
                  <c:v>7.9522859999999994E-3</c:v>
                </c:pt>
                <c:pt idx="3636">
                  <c:v>0.54285714299999999</c:v>
                </c:pt>
                <c:pt idx="3637">
                  <c:v>-0.227186312</c:v>
                </c:pt>
                <c:pt idx="3638">
                  <c:v>2.7139875000000001E-2</c:v>
                </c:pt>
                <c:pt idx="3639">
                  <c:v>-1.6806722999999999E-2</c:v>
                </c:pt>
                <c:pt idx="3640">
                  <c:v>9.7883598000000002E-2</c:v>
                </c:pt>
                <c:pt idx="3641">
                  <c:v>-0.18987341799999999</c:v>
                </c:pt>
                <c:pt idx="3642">
                  <c:v>2.9285714000000001E-2</c:v>
                </c:pt>
                <c:pt idx="3643">
                  <c:v>7.6433121000000007E-2</c:v>
                </c:pt>
                <c:pt idx="3644">
                  <c:v>7.2961372999999996E-2</c:v>
                </c:pt>
                <c:pt idx="3645">
                  <c:v>0.168910649</c:v>
                </c:pt>
                <c:pt idx="3646">
                  <c:v>0.23314285700000001</c:v>
                </c:pt>
                <c:pt idx="3647">
                  <c:v>9.1905564999999995E-2</c:v>
                </c:pt>
                <c:pt idx="3648">
                  <c:v>0.106870229</c:v>
                </c:pt>
                <c:pt idx="3649">
                  <c:v>3.8309859000000002E-2</c:v>
                </c:pt>
                <c:pt idx="3650">
                  <c:v>6.6006600000000004E-3</c:v>
                </c:pt>
                <c:pt idx="3651">
                  <c:v>5.9259259000000002E-2</c:v>
                </c:pt>
                <c:pt idx="3652">
                  <c:v>0.167337971</c:v>
                </c:pt>
                <c:pt idx="3653">
                  <c:v>3.4435637999999998E-2</c:v>
                </c:pt>
                <c:pt idx="3654">
                  <c:v>0.15375</c:v>
                </c:pt>
                <c:pt idx="3655">
                  <c:v>-5.3658536999999999E-2</c:v>
                </c:pt>
                <c:pt idx="3656">
                  <c:v>-9.7661269999999994E-3</c:v>
                </c:pt>
                <c:pt idx="3657">
                  <c:v>-6.2857140000000004E-3</c:v>
                </c:pt>
                <c:pt idx="3658">
                  <c:v>-2.7891156E-2</c:v>
                </c:pt>
                <c:pt idx="3659">
                  <c:v>0.192125984</c:v>
                </c:pt>
                <c:pt idx="3660">
                  <c:v>0.14299999999999999</c:v>
                </c:pt>
                <c:pt idx="3661">
                  <c:v>-5.8823528999999999E-2</c:v>
                </c:pt>
                <c:pt idx="3662">
                  <c:v>0.223649337</c:v>
                </c:pt>
                <c:pt idx="3663">
                  <c:v>0.18695652200000001</c:v>
                </c:pt>
                <c:pt idx="3664">
                  <c:v>1.9540229999999999E-2</c:v>
                </c:pt>
                <c:pt idx="3665">
                  <c:v>0.14779725199999999</c:v>
                </c:pt>
                <c:pt idx="3666">
                  <c:v>7.7922078000000006E-2</c:v>
                </c:pt>
                <c:pt idx="3667">
                  <c:v>1.8476903999999999E-2</c:v>
                </c:pt>
                <c:pt idx="3668">
                  <c:v>-0.37931034499999999</c:v>
                </c:pt>
                <c:pt idx="3669">
                  <c:v>6.9153776E-2</c:v>
                </c:pt>
                <c:pt idx="3670">
                  <c:v>-2.34375E-2</c:v>
                </c:pt>
                <c:pt idx="3671">
                  <c:v>0.158352668</c:v>
                </c:pt>
                <c:pt idx="3672">
                  <c:v>3.4528551999999997E-2</c:v>
                </c:pt>
                <c:pt idx="3673">
                  <c:v>-4.3478260999999997E-2</c:v>
                </c:pt>
                <c:pt idx="3674">
                  <c:v>-1.2987013E-2</c:v>
                </c:pt>
                <c:pt idx="3675">
                  <c:v>0.13372092999999999</c:v>
                </c:pt>
                <c:pt idx="3676">
                  <c:v>3.8425046999999997E-2</c:v>
                </c:pt>
                <c:pt idx="3677">
                  <c:v>4.7985347999999997E-2</c:v>
                </c:pt>
                <c:pt idx="3678">
                  <c:v>7.6967930000000004E-2</c:v>
                </c:pt>
                <c:pt idx="3679">
                  <c:v>0.43125000000000002</c:v>
                </c:pt>
                <c:pt idx="3680">
                  <c:v>0.12900763400000001</c:v>
                </c:pt>
                <c:pt idx="3681">
                  <c:v>0.102341137</c:v>
                </c:pt>
                <c:pt idx="3682">
                  <c:v>7.1283096000000004E-2</c:v>
                </c:pt>
                <c:pt idx="3683">
                  <c:v>-7.6677315999999995E-2</c:v>
                </c:pt>
                <c:pt idx="3684">
                  <c:v>0.4</c:v>
                </c:pt>
                <c:pt idx="3685">
                  <c:v>0.142901522</c:v>
                </c:pt>
                <c:pt idx="3686">
                  <c:v>0.15284974100000001</c:v>
                </c:pt>
                <c:pt idx="3687">
                  <c:v>-0.10546875</c:v>
                </c:pt>
                <c:pt idx="3688">
                  <c:v>5.1455301000000002E-2</c:v>
                </c:pt>
                <c:pt idx="3689">
                  <c:v>0.109090909</c:v>
                </c:pt>
                <c:pt idx="3690">
                  <c:v>4.0361276000000001E-2</c:v>
                </c:pt>
                <c:pt idx="3691">
                  <c:v>2.1881838000000001E-2</c:v>
                </c:pt>
                <c:pt idx="3692">
                  <c:v>5.8631922000000003E-2</c:v>
                </c:pt>
                <c:pt idx="3693">
                  <c:v>2.5641026000000001E-2</c:v>
                </c:pt>
                <c:pt idx="3694">
                  <c:v>0.25</c:v>
                </c:pt>
                <c:pt idx="3695">
                  <c:v>-5.5214724E-2</c:v>
                </c:pt>
                <c:pt idx="3696">
                  <c:v>0.10457063699999999</c:v>
                </c:pt>
                <c:pt idx="3697">
                  <c:v>9.1470053999999995E-2</c:v>
                </c:pt>
                <c:pt idx="3698">
                  <c:v>0.117013087</c:v>
                </c:pt>
                <c:pt idx="3699">
                  <c:v>6.3468634999999995E-2</c:v>
                </c:pt>
                <c:pt idx="3700">
                  <c:v>0.14124293800000001</c:v>
                </c:pt>
                <c:pt idx="3701">
                  <c:v>-6.0749363000000001E-2</c:v>
                </c:pt>
                <c:pt idx="3702">
                  <c:v>4.756171E-2</c:v>
                </c:pt>
                <c:pt idx="3703">
                  <c:v>1.294964E-2</c:v>
                </c:pt>
                <c:pt idx="3704">
                  <c:v>0.156162997</c:v>
                </c:pt>
                <c:pt idx="3705">
                  <c:v>0.222104145</c:v>
                </c:pt>
                <c:pt idx="3706">
                  <c:v>0.22987721699999999</c:v>
                </c:pt>
                <c:pt idx="3707">
                  <c:v>1.7241379000000001E-2</c:v>
                </c:pt>
                <c:pt idx="3708">
                  <c:v>0.13372520199999999</c:v>
                </c:pt>
                <c:pt idx="3709">
                  <c:v>0.28536977499999999</c:v>
                </c:pt>
                <c:pt idx="3710">
                  <c:v>4.2084167999999998E-2</c:v>
                </c:pt>
                <c:pt idx="3711">
                  <c:v>0.14716605899999999</c:v>
                </c:pt>
                <c:pt idx="3712">
                  <c:v>9.4833687E-2</c:v>
                </c:pt>
                <c:pt idx="3713">
                  <c:v>8.5271317999999999E-2</c:v>
                </c:pt>
                <c:pt idx="3714">
                  <c:v>0.14867841400000001</c:v>
                </c:pt>
                <c:pt idx="3715">
                  <c:v>0.234463277</c:v>
                </c:pt>
                <c:pt idx="3716">
                  <c:v>0.218097448</c:v>
                </c:pt>
                <c:pt idx="3717">
                  <c:v>0.263004091</c:v>
                </c:pt>
                <c:pt idx="3718">
                  <c:v>0.27342047899999999</c:v>
                </c:pt>
                <c:pt idx="3719">
                  <c:v>-0.171122995</c:v>
                </c:pt>
                <c:pt idx="3720">
                  <c:v>-6.1176471000000003E-2</c:v>
                </c:pt>
                <c:pt idx="3721">
                  <c:v>0.174351585</c:v>
                </c:pt>
                <c:pt idx="3722">
                  <c:v>0.23864574699999999</c:v>
                </c:pt>
                <c:pt idx="3723">
                  <c:v>3.278689E-3</c:v>
                </c:pt>
                <c:pt idx="3724">
                  <c:v>-4.4453419999999997E-3</c:v>
                </c:pt>
                <c:pt idx="3725">
                  <c:v>0.289099526</c:v>
                </c:pt>
                <c:pt idx="3726">
                  <c:v>-3.7219317000000002E-2</c:v>
                </c:pt>
                <c:pt idx="3727">
                  <c:v>4.4444439999999997E-3</c:v>
                </c:pt>
                <c:pt idx="3728">
                  <c:v>8.4589615000000007E-2</c:v>
                </c:pt>
                <c:pt idx="3729">
                  <c:v>0.15030674799999999</c:v>
                </c:pt>
                <c:pt idx="3730">
                  <c:v>9.5238100000000006E-3</c:v>
                </c:pt>
                <c:pt idx="3731">
                  <c:v>0.189127973</c:v>
                </c:pt>
                <c:pt idx="3732">
                  <c:v>1.1406843999999999E-2</c:v>
                </c:pt>
                <c:pt idx="3733">
                  <c:v>8.2248521000000005E-2</c:v>
                </c:pt>
                <c:pt idx="3734">
                  <c:v>7.9173486000000001E-2</c:v>
                </c:pt>
                <c:pt idx="3735">
                  <c:v>8.3736397000000004E-2</c:v>
                </c:pt>
                <c:pt idx="3736">
                  <c:v>5.5686275E-2</c:v>
                </c:pt>
                <c:pt idx="3737">
                  <c:v>7.5327017999999996E-2</c:v>
                </c:pt>
                <c:pt idx="3738">
                  <c:v>0.108262108</c:v>
                </c:pt>
                <c:pt idx="3739">
                  <c:v>0.138461538</c:v>
                </c:pt>
                <c:pt idx="3740">
                  <c:v>-0.73392592599999995</c:v>
                </c:pt>
                <c:pt idx="3741">
                  <c:v>-4.6774801999999997E-2</c:v>
                </c:pt>
                <c:pt idx="3742">
                  <c:v>0.44157814899999998</c:v>
                </c:pt>
                <c:pt idx="3743">
                  <c:v>3.8709676999999998E-2</c:v>
                </c:pt>
                <c:pt idx="3744">
                  <c:v>4.7471619999999999E-2</c:v>
                </c:pt>
                <c:pt idx="3745">
                  <c:v>0.126509854</c:v>
                </c:pt>
                <c:pt idx="3746">
                  <c:v>-1.5337422999999999E-2</c:v>
                </c:pt>
                <c:pt idx="3747">
                  <c:v>7.1218364000000006E-2</c:v>
                </c:pt>
                <c:pt idx="3748">
                  <c:v>5.747126E-3</c:v>
                </c:pt>
                <c:pt idx="3749">
                  <c:v>3.2899770000000002E-2</c:v>
                </c:pt>
                <c:pt idx="3750">
                  <c:v>5.7971014000000001E-2</c:v>
                </c:pt>
                <c:pt idx="3751">
                  <c:v>4.0145985000000002E-2</c:v>
                </c:pt>
                <c:pt idx="3752">
                  <c:v>2.9567053999999999E-2</c:v>
                </c:pt>
                <c:pt idx="3753">
                  <c:v>0.25648415000000002</c:v>
                </c:pt>
                <c:pt idx="3754">
                  <c:v>0.103015075</c:v>
                </c:pt>
                <c:pt idx="3755">
                  <c:v>6.7321177999999995E-2</c:v>
                </c:pt>
                <c:pt idx="3756">
                  <c:v>0.19756711399999999</c:v>
                </c:pt>
                <c:pt idx="3757">
                  <c:v>-0.24451410700000001</c:v>
                </c:pt>
                <c:pt idx="3758">
                  <c:v>-9.7623635E-2</c:v>
                </c:pt>
                <c:pt idx="3759">
                  <c:v>0.25381355900000002</c:v>
                </c:pt>
                <c:pt idx="3760">
                  <c:v>-9.2342341999999994E-2</c:v>
                </c:pt>
                <c:pt idx="3761">
                  <c:v>-9.9567100000000006E-2</c:v>
                </c:pt>
                <c:pt idx="3762">
                  <c:v>0.116728625</c:v>
                </c:pt>
                <c:pt idx="3763">
                  <c:v>1.0074463000000001E-2</c:v>
                </c:pt>
                <c:pt idx="3764">
                  <c:v>0.445783133</c:v>
                </c:pt>
                <c:pt idx="3765">
                  <c:v>5.7664234000000002E-2</c:v>
                </c:pt>
                <c:pt idx="3766">
                  <c:v>0.21739130400000001</c:v>
                </c:pt>
                <c:pt idx="3767">
                  <c:v>0.12957110599999999</c:v>
                </c:pt>
                <c:pt idx="3768">
                  <c:v>2.9914530000000002E-2</c:v>
                </c:pt>
                <c:pt idx="3769">
                  <c:v>-2.5339367000000002E-2</c:v>
                </c:pt>
                <c:pt idx="3770">
                  <c:v>4.0627886000000002E-2</c:v>
                </c:pt>
                <c:pt idx="3771">
                  <c:v>0.32087227400000001</c:v>
                </c:pt>
                <c:pt idx="3772">
                  <c:v>4.5795171000000003E-2</c:v>
                </c:pt>
                <c:pt idx="3773">
                  <c:v>0.31756756800000002</c:v>
                </c:pt>
                <c:pt idx="3774">
                  <c:v>0.438679245</c:v>
                </c:pt>
                <c:pt idx="3775">
                  <c:v>3.4185082999999998E-2</c:v>
                </c:pt>
                <c:pt idx="3776">
                  <c:v>1.1754828E-2</c:v>
                </c:pt>
                <c:pt idx="3777">
                  <c:v>0.279034691</c:v>
                </c:pt>
                <c:pt idx="3778">
                  <c:v>1.1111111E-2</c:v>
                </c:pt>
                <c:pt idx="3779">
                  <c:v>3.4887217999999998E-2</c:v>
                </c:pt>
                <c:pt idx="3780">
                  <c:v>8.8205127999999994E-2</c:v>
                </c:pt>
                <c:pt idx="3781">
                  <c:v>4.1666666999999998E-2</c:v>
                </c:pt>
                <c:pt idx="3782">
                  <c:v>-0.24750957900000001</c:v>
                </c:pt>
                <c:pt idx="3783">
                  <c:v>0.22132943799999999</c:v>
                </c:pt>
                <c:pt idx="3784">
                  <c:v>0.152785438</c:v>
                </c:pt>
                <c:pt idx="3785">
                  <c:v>-1.1728395000000001E-2</c:v>
                </c:pt>
                <c:pt idx="3786">
                  <c:v>9.4594595000000004E-2</c:v>
                </c:pt>
                <c:pt idx="3787">
                  <c:v>0.31724137899999999</c:v>
                </c:pt>
                <c:pt idx="3788">
                  <c:v>-7.5107300000000002E-3</c:v>
                </c:pt>
                <c:pt idx="3789">
                  <c:v>-1.2711864E-2</c:v>
                </c:pt>
                <c:pt idx="3790">
                  <c:v>-4.0268456000000001E-2</c:v>
                </c:pt>
                <c:pt idx="3791">
                  <c:v>8.0223230000000006E-2</c:v>
                </c:pt>
                <c:pt idx="3792">
                  <c:v>0.164556962</c:v>
                </c:pt>
                <c:pt idx="3793">
                  <c:v>0.161082474</c:v>
                </c:pt>
                <c:pt idx="3794">
                  <c:v>-7.0175439000000006E-2</c:v>
                </c:pt>
                <c:pt idx="3795">
                  <c:v>0.125</c:v>
                </c:pt>
                <c:pt idx="3796">
                  <c:v>2.5236593000000002E-2</c:v>
                </c:pt>
                <c:pt idx="3797">
                  <c:v>0.10249999999999999</c:v>
                </c:pt>
                <c:pt idx="3798">
                  <c:v>8.3870968000000004E-2</c:v>
                </c:pt>
                <c:pt idx="3799">
                  <c:v>9.2045454999999998E-2</c:v>
                </c:pt>
                <c:pt idx="3800">
                  <c:v>-2.1818179999999999E-3</c:v>
                </c:pt>
                <c:pt idx="3801">
                  <c:v>0.20588235299999999</c:v>
                </c:pt>
                <c:pt idx="3802">
                  <c:v>-0.12046444100000001</c:v>
                </c:pt>
                <c:pt idx="3803">
                  <c:v>0.190972222</c:v>
                </c:pt>
                <c:pt idx="3804">
                  <c:v>0.219739292</c:v>
                </c:pt>
                <c:pt idx="3805">
                  <c:v>5.0526316000000002E-2</c:v>
                </c:pt>
                <c:pt idx="3806">
                  <c:v>0.27170418000000002</c:v>
                </c:pt>
                <c:pt idx="3807">
                  <c:v>4.098361E-3</c:v>
                </c:pt>
                <c:pt idx="3808">
                  <c:v>6.8421050000000002E-3</c:v>
                </c:pt>
                <c:pt idx="3809">
                  <c:v>0.14444444400000001</c:v>
                </c:pt>
                <c:pt idx="3810">
                  <c:v>0.12249705499999999</c:v>
                </c:pt>
                <c:pt idx="3811">
                  <c:v>0.209507042</c:v>
                </c:pt>
                <c:pt idx="3812">
                  <c:v>5.7450627999999997E-2</c:v>
                </c:pt>
                <c:pt idx="3813">
                  <c:v>6.4981948999999997E-2</c:v>
                </c:pt>
                <c:pt idx="3814">
                  <c:v>3.3462389000000002E-2</c:v>
                </c:pt>
                <c:pt idx="3815">
                  <c:v>1.3365319000000001E-2</c:v>
                </c:pt>
                <c:pt idx="3816">
                  <c:v>-5.6741572999999997E-2</c:v>
                </c:pt>
                <c:pt idx="3817">
                  <c:v>8.0761904999999995E-2</c:v>
                </c:pt>
                <c:pt idx="3818">
                  <c:v>8.1081080999999999E-2</c:v>
                </c:pt>
                <c:pt idx="3819">
                  <c:v>0.08</c:v>
                </c:pt>
                <c:pt idx="3820">
                  <c:v>5.2726183000000003E-2</c:v>
                </c:pt>
                <c:pt idx="3821">
                  <c:v>5.6840595000000001E-2</c:v>
                </c:pt>
                <c:pt idx="3822">
                  <c:v>2.4835079999999999E-2</c:v>
                </c:pt>
                <c:pt idx="3823">
                  <c:v>9.2258065E-2</c:v>
                </c:pt>
                <c:pt idx="3824">
                  <c:v>0.37642920000000002</c:v>
                </c:pt>
                <c:pt idx="3825">
                  <c:v>0.16600790500000001</c:v>
                </c:pt>
                <c:pt idx="3826">
                  <c:v>0.143694196</c:v>
                </c:pt>
                <c:pt idx="3827">
                  <c:v>-5.7408420000000003E-3</c:v>
                </c:pt>
                <c:pt idx="3828">
                  <c:v>6.5900383000000007E-2</c:v>
                </c:pt>
                <c:pt idx="3829">
                  <c:v>-2.5345622000000002E-2</c:v>
                </c:pt>
                <c:pt idx="3830">
                  <c:v>0.16371681399999999</c:v>
                </c:pt>
                <c:pt idx="3831">
                  <c:v>4.4141251999999999E-2</c:v>
                </c:pt>
                <c:pt idx="3832">
                  <c:v>0.42811501600000001</c:v>
                </c:pt>
                <c:pt idx="3833">
                  <c:v>0.22281261099999999</c:v>
                </c:pt>
                <c:pt idx="3834">
                  <c:v>1.9762846000000001E-2</c:v>
                </c:pt>
                <c:pt idx="3835">
                  <c:v>5.7180850999999998E-2</c:v>
                </c:pt>
                <c:pt idx="3836">
                  <c:v>-9.7770153999999998E-2</c:v>
                </c:pt>
                <c:pt idx="3837">
                  <c:v>-2.2727272999999999E-2</c:v>
                </c:pt>
                <c:pt idx="3838">
                  <c:v>-9.337349E-3</c:v>
                </c:pt>
                <c:pt idx="3839">
                  <c:v>-5.5555600000000002E-4</c:v>
                </c:pt>
                <c:pt idx="3840">
                  <c:v>0.203125</c:v>
                </c:pt>
                <c:pt idx="3841">
                  <c:v>0.10604559</c:v>
                </c:pt>
                <c:pt idx="3842">
                  <c:v>4.9530591999999998E-2</c:v>
                </c:pt>
                <c:pt idx="3843">
                  <c:v>0.115359477</c:v>
                </c:pt>
                <c:pt idx="3844">
                  <c:v>5.8221024000000003E-2</c:v>
                </c:pt>
                <c:pt idx="3845">
                  <c:v>0.143125</c:v>
                </c:pt>
                <c:pt idx="3846">
                  <c:v>8.6021504999999998E-2</c:v>
                </c:pt>
                <c:pt idx="3847">
                  <c:v>0.114384003</c:v>
                </c:pt>
                <c:pt idx="3848">
                  <c:v>-1.6875000000000001E-2</c:v>
                </c:pt>
                <c:pt idx="3849">
                  <c:v>4.5595054000000003E-2</c:v>
                </c:pt>
                <c:pt idx="3850">
                  <c:v>9.7919217000000003E-2</c:v>
                </c:pt>
                <c:pt idx="3851">
                  <c:v>0.127819549</c:v>
                </c:pt>
                <c:pt idx="3852">
                  <c:v>-3.2921811000000002E-2</c:v>
                </c:pt>
                <c:pt idx="3853">
                  <c:v>-5.8668230000000002E-3</c:v>
                </c:pt>
                <c:pt idx="3854">
                  <c:v>-1.3114753999999999E-2</c:v>
                </c:pt>
                <c:pt idx="3855">
                  <c:v>0.103528051</c:v>
                </c:pt>
                <c:pt idx="3856">
                  <c:v>0.120728291</c:v>
                </c:pt>
                <c:pt idx="3857">
                  <c:v>6.0816012000000003E-2</c:v>
                </c:pt>
                <c:pt idx="3858">
                  <c:v>2.2720199E-2</c:v>
                </c:pt>
                <c:pt idx="3859">
                  <c:v>3.1040000000000002E-2</c:v>
                </c:pt>
                <c:pt idx="3860">
                  <c:v>0.120930233</c:v>
                </c:pt>
                <c:pt idx="3861">
                  <c:v>0.108270677</c:v>
                </c:pt>
                <c:pt idx="3862">
                  <c:v>-7.0751736999999995E-2</c:v>
                </c:pt>
                <c:pt idx="3863">
                  <c:v>-2.3800078999999998E-2</c:v>
                </c:pt>
                <c:pt idx="3864">
                  <c:v>7.1942450000000002E-3</c:v>
                </c:pt>
                <c:pt idx="3865">
                  <c:v>3.3018868E-2</c:v>
                </c:pt>
                <c:pt idx="3866">
                  <c:v>0.28971962600000001</c:v>
                </c:pt>
                <c:pt idx="3867">
                  <c:v>-3.4090909999999999E-3</c:v>
                </c:pt>
                <c:pt idx="3868">
                  <c:v>-1.2191581999999999E-2</c:v>
                </c:pt>
                <c:pt idx="3869">
                  <c:v>9.6842104999999998E-2</c:v>
                </c:pt>
                <c:pt idx="3870">
                  <c:v>-0.41499999999999998</c:v>
                </c:pt>
                <c:pt idx="3871">
                  <c:v>2.827381E-2</c:v>
                </c:pt>
                <c:pt idx="3872">
                  <c:v>6.9138664000000002E-2</c:v>
                </c:pt>
                <c:pt idx="3873">
                  <c:v>0.10096670200000001</c:v>
                </c:pt>
                <c:pt idx="3874">
                  <c:v>5.2220049999999997E-2</c:v>
                </c:pt>
                <c:pt idx="3875">
                  <c:v>8.9194498999999997E-2</c:v>
                </c:pt>
                <c:pt idx="3876">
                  <c:v>0.11815562</c:v>
                </c:pt>
                <c:pt idx="3877">
                  <c:v>3.4657649999999998E-2</c:v>
                </c:pt>
                <c:pt idx="3878">
                  <c:v>2.7982327000000001E-2</c:v>
                </c:pt>
                <c:pt idx="3879">
                  <c:v>0.100995733</c:v>
                </c:pt>
                <c:pt idx="3880">
                  <c:v>0.44948186499999998</c:v>
                </c:pt>
                <c:pt idx="3881">
                  <c:v>5.3479011E-2</c:v>
                </c:pt>
                <c:pt idx="3882">
                  <c:v>5.3289474000000003E-2</c:v>
                </c:pt>
                <c:pt idx="3883">
                  <c:v>0.32249322499999999</c:v>
                </c:pt>
                <c:pt idx="3884">
                  <c:v>6.7476383000000001E-2</c:v>
                </c:pt>
                <c:pt idx="3885">
                  <c:v>0.17115177600000001</c:v>
                </c:pt>
                <c:pt idx="3886">
                  <c:v>4.1119860000000001E-2</c:v>
                </c:pt>
                <c:pt idx="3887">
                  <c:v>1.4804202000000001E-2</c:v>
                </c:pt>
                <c:pt idx="3888">
                  <c:v>-9.7264440000000008E-3</c:v>
                </c:pt>
                <c:pt idx="3889">
                  <c:v>-3.595506E-3</c:v>
                </c:pt>
                <c:pt idx="3890">
                  <c:v>7.5704225E-2</c:v>
                </c:pt>
                <c:pt idx="3891">
                  <c:v>0.15584415600000001</c:v>
                </c:pt>
                <c:pt idx="3892">
                  <c:v>0.396313364</c:v>
                </c:pt>
                <c:pt idx="3893">
                  <c:v>0.15506329099999999</c:v>
                </c:pt>
                <c:pt idx="3894">
                  <c:v>5.6794055000000003E-2</c:v>
                </c:pt>
                <c:pt idx="3895">
                  <c:v>8.5285847999999997E-2</c:v>
                </c:pt>
                <c:pt idx="3896">
                  <c:v>9.0211131999999999E-2</c:v>
                </c:pt>
                <c:pt idx="3897">
                  <c:v>0.159447005</c:v>
                </c:pt>
                <c:pt idx="3898">
                  <c:v>-6.3829786999999999E-2</c:v>
                </c:pt>
                <c:pt idx="3899">
                  <c:v>0</c:v>
                </c:pt>
                <c:pt idx="3900">
                  <c:v>-1.9189765000000001E-2</c:v>
                </c:pt>
                <c:pt idx="3901">
                  <c:v>-0.14893617000000001</c:v>
                </c:pt>
                <c:pt idx="3902">
                  <c:v>3.7174721000000001E-2</c:v>
                </c:pt>
                <c:pt idx="3903">
                  <c:v>-5.4545455E-2</c:v>
                </c:pt>
                <c:pt idx="3904">
                  <c:v>-3.4375000000000003E-2</c:v>
                </c:pt>
                <c:pt idx="3905">
                  <c:v>9.967231E-2</c:v>
                </c:pt>
                <c:pt idx="3906">
                  <c:v>-0.23134328400000001</c:v>
                </c:pt>
                <c:pt idx="3907">
                  <c:v>-0.25201938600000001</c:v>
                </c:pt>
                <c:pt idx="3908">
                  <c:v>-5.1150900000000001E-3</c:v>
                </c:pt>
                <c:pt idx="3909">
                  <c:v>-6.6666666999999999E-2</c:v>
                </c:pt>
                <c:pt idx="3910">
                  <c:v>2.9752066000000001E-2</c:v>
                </c:pt>
                <c:pt idx="3911">
                  <c:v>9.8571429000000002E-2</c:v>
                </c:pt>
                <c:pt idx="3912">
                  <c:v>0.14898989900000001</c:v>
                </c:pt>
                <c:pt idx="3913">
                  <c:v>-6.6666666999999999E-2</c:v>
                </c:pt>
                <c:pt idx="3914">
                  <c:v>5.3012047999999999E-2</c:v>
                </c:pt>
                <c:pt idx="3915">
                  <c:v>-4.62963E-3</c:v>
                </c:pt>
                <c:pt idx="3916">
                  <c:v>-6.5547128999999996E-2</c:v>
                </c:pt>
                <c:pt idx="3917">
                  <c:v>4.0336134000000003E-2</c:v>
                </c:pt>
                <c:pt idx="3918">
                  <c:v>0.17178391000000001</c:v>
                </c:pt>
                <c:pt idx="3919">
                  <c:v>5.6603774000000003E-2</c:v>
                </c:pt>
                <c:pt idx="3920">
                  <c:v>-1.1637573E-2</c:v>
                </c:pt>
                <c:pt idx="3921">
                  <c:v>3.2372143999999999E-2</c:v>
                </c:pt>
                <c:pt idx="3922">
                  <c:v>0.59562841499999997</c:v>
                </c:pt>
                <c:pt idx="3923">
                  <c:v>9.6982760000000005E-3</c:v>
                </c:pt>
                <c:pt idx="3924">
                  <c:v>0.288721805</c:v>
                </c:pt>
                <c:pt idx="3925">
                  <c:v>0.108018555</c:v>
                </c:pt>
                <c:pt idx="3926">
                  <c:v>-9.3841640000000004E-3</c:v>
                </c:pt>
                <c:pt idx="3927">
                  <c:v>0.13377049199999999</c:v>
                </c:pt>
                <c:pt idx="3928">
                  <c:v>-6.4665127000000003E-2</c:v>
                </c:pt>
                <c:pt idx="3929">
                  <c:v>6.2671369999999999E-3</c:v>
                </c:pt>
                <c:pt idx="3930">
                  <c:v>0.10081743899999999</c:v>
                </c:pt>
                <c:pt idx="3931">
                  <c:v>3.8585209000000002E-2</c:v>
                </c:pt>
                <c:pt idx="3932">
                  <c:v>5.2059231999999997E-2</c:v>
                </c:pt>
                <c:pt idx="3933">
                  <c:v>0.15</c:v>
                </c:pt>
                <c:pt idx="3934">
                  <c:v>-0.12888888900000001</c:v>
                </c:pt>
                <c:pt idx="3935">
                  <c:v>0.114864865</c:v>
                </c:pt>
                <c:pt idx="3936">
                  <c:v>-2.0437956E-2</c:v>
                </c:pt>
                <c:pt idx="3937">
                  <c:v>7.1969696999999999E-2</c:v>
                </c:pt>
                <c:pt idx="3938">
                  <c:v>6.8376067999999998E-2</c:v>
                </c:pt>
                <c:pt idx="3939">
                  <c:v>-4.1269841000000002E-2</c:v>
                </c:pt>
                <c:pt idx="3940">
                  <c:v>7.4766355000000007E-2</c:v>
                </c:pt>
                <c:pt idx="3941">
                  <c:v>-2.8701595E-2</c:v>
                </c:pt>
                <c:pt idx="3942">
                  <c:v>-5.6000000000000001E-2</c:v>
                </c:pt>
                <c:pt idx="3943">
                  <c:v>0.100526956</c:v>
                </c:pt>
                <c:pt idx="3944">
                  <c:v>8.5625000000000007E-2</c:v>
                </c:pt>
                <c:pt idx="3945">
                  <c:v>0.50733659399999997</c:v>
                </c:pt>
                <c:pt idx="3946">
                  <c:v>2.0588235E-2</c:v>
                </c:pt>
                <c:pt idx="3947">
                  <c:v>9.5208071000000005E-2</c:v>
                </c:pt>
                <c:pt idx="3948">
                  <c:v>6.0897435999999999E-2</c:v>
                </c:pt>
                <c:pt idx="3949">
                  <c:v>5.1401869000000003E-2</c:v>
                </c:pt>
                <c:pt idx="3950">
                  <c:v>5.0578654000000001E-2</c:v>
                </c:pt>
                <c:pt idx="3951">
                  <c:v>-6.0465115999999999E-2</c:v>
                </c:pt>
                <c:pt idx="3952">
                  <c:v>-4.9801674999999997E-2</c:v>
                </c:pt>
                <c:pt idx="3953">
                  <c:v>0.22155172400000001</c:v>
                </c:pt>
                <c:pt idx="3954">
                  <c:v>1.4412417E-2</c:v>
                </c:pt>
                <c:pt idx="3955">
                  <c:v>-4.6464645999999998E-2</c:v>
                </c:pt>
                <c:pt idx="3956">
                  <c:v>5.8888889E-2</c:v>
                </c:pt>
                <c:pt idx="3957">
                  <c:v>0.19170984499999999</c:v>
                </c:pt>
                <c:pt idx="3958">
                  <c:v>-1.736111E-3</c:v>
                </c:pt>
                <c:pt idx="3959">
                  <c:v>-1.8382353000000001E-2</c:v>
                </c:pt>
                <c:pt idx="3960">
                  <c:v>1.7964072000000001E-2</c:v>
                </c:pt>
                <c:pt idx="3961">
                  <c:v>-1.9480519000000002E-2</c:v>
                </c:pt>
                <c:pt idx="3962">
                  <c:v>-8.7719300000000007E-3</c:v>
                </c:pt>
                <c:pt idx="3963">
                  <c:v>0.30952381000000001</c:v>
                </c:pt>
                <c:pt idx="3964">
                  <c:v>4.0295359000000003E-2</c:v>
                </c:pt>
                <c:pt idx="3965">
                  <c:v>9.6132597E-2</c:v>
                </c:pt>
                <c:pt idx="3966">
                  <c:v>9.9082568999999995E-2</c:v>
                </c:pt>
                <c:pt idx="3967">
                  <c:v>0.162396874</c:v>
                </c:pt>
                <c:pt idx="3968">
                  <c:v>-8.9285709999999997E-3</c:v>
                </c:pt>
                <c:pt idx="3969">
                  <c:v>6.9499017999999996E-2</c:v>
                </c:pt>
                <c:pt idx="3970">
                  <c:v>0.129123711</c:v>
                </c:pt>
                <c:pt idx="3971">
                  <c:v>0</c:v>
                </c:pt>
                <c:pt idx="3972">
                  <c:v>7.9166666999999996E-2</c:v>
                </c:pt>
                <c:pt idx="3973">
                  <c:v>-0.21221532100000001</c:v>
                </c:pt>
                <c:pt idx="3974">
                  <c:v>0.172261158</c:v>
                </c:pt>
                <c:pt idx="3975">
                  <c:v>1.9918515000000001E-2</c:v>
                </c:pt>
                <c:pt idx="3976">
                  <c:v>-1.4999999999999999E-2</c:v>
                </c:pt>
                <c:pt idx="3977">
                  <c:v>0.12688172</c:v>
                </c:pt>
                <c:pt idx="3978">
                  <c:v>0.289111389</c:v>
                </c:pt>
                <c:pt idx="3979">
                  <c:v>0.107639875</c:v>
                </c:pt>
                <c:pt idx="3980">
                  <c:v>0.133333333</c:v>
                </c:pt>
                <c:pt idx="3981">
                  <c:v>9.0909090999999997E-2</c:v>
                </c:pt>
                <c:pt idx="3982">
                  <c:v>-4.5936395999999997E-2</c:v>
                </c:pt>
                <c:pt idx="3983">
                  <c:v>-8.9947089999999993E-2</c:v>
                </c:pt>
                <c:pt idx="3984">
                  <c:v>-0.2</c:v>
                </c:pt>
                <c:pt idx="3985">
                  <c:v>0.140236686</c:v>
                </c:pt>
                <c:pt idx="3986">
                  <c:v>9.4527363000000003E-2</c:v>
                </c:pt>
                <c:pt idx="3987">
                  <c:v>0.31739130399999999</c:v>
                </c:pt>
                <c:pt idx="3988">
                  <c:v>2.7055151E-2</c:v>
                </c:pt>
                <c:pt idx="3989">
                  <c:v>3.3057850999999999E-2</c:v>
                </c:pt>
                <c:pt idx="3990">
                  <c:v>1.6321656E-2</c:v>
                </c:pt>
                <c:pt idx="3991">
                  <c:v>0.14715719099999999</c:v>
                </c:pt>
                <c:pt idx="3992">
                  <c:v>-1.0248902000000001E-2</c:v>
                </c:pt>
                <c:pt idx="3993">
                  <c:v>-4.573171E-3</c:v>
                </c:pt>
                <c:pt idx="3994">
                  <c:v>-0.34018301499999998</c:v>
                </c:pt>
                <c:pt idx="3995">
                  <c:v>0.14237288100000001</c:v>
                </c:pt>
                <c:pt idx="3996">
                  <c:v>-0.113043478</c:v>
                </c:pt>
                <c:pt idx="3997">
                  <c:v>0.19047618999999999</c:v>
                </c:pt>
                <c:pt idx="3998">
                  <c:v>0.185873606</c:v>
                </c:pt>
                <c:pt idx="3999">
                  <c:v>0.123321123</c:v>
                </c:pt>
                <c:pt idx="4000">
                  <c:v>-9.4117650000000008E-3</c:v>
                </c:pt>
                <c:pt idx="4001">
                  <c:v>4.2707493999999999E-2</c:v>
                </c:pt>
                <c:pt idx="4002">
                  <c:v>0.43396226399999999</c:v>
                </c:pt>
                <c:pt idx="4003">
                  <c:v>1.4393420000000001E-2</c:v>
                </c:pt>
                <c:pt idx="4004">
                  <c:v>-2.0408163E-2</c:v>
                </c:pt>
                <c:pt idx="4005">
                  <c:v>2.6178010000000002E-2</c:v>
                </c:pt>
                <c:pt idx="4006">
                  <c:v>-2.0968547000000001E-2</c:v>
                </c:pt>
                <c:pt idx="4007">
                  <c:v>0.44010416699999999</c:v>
                </c:pt>
                <c:pt idx="4008">
                  <c:v>0.112931034</c:v>
                </c:pt>
                <c:pt idx="4009">
                  <c:v>-0.28717948700000001</c:v>
                </c:pt>
                <c:pt idx="4010">
                  <c:v>0.377118644</c:v>
                </c:pt>
                <c:pt idx="4011">
                  <c:v>-7.4250357000000003E-2</c:v>
                </c:pt>
                <c:pt idx="4012">
                  <c:v>6.9767441999999999E-2</c:v>
                </c:pt>
                <c:pt idx="4013">
                  <c:v>0.20747889</c:v>
                </c:pt>
                <c:pt idx="4014">
                  <c:v>0.12446351899999999</c:v>
                </c:pt>
                <c:pt idx="4015">
                  <c:v>-0.11818181799999999</c:v>
                </c:pt>
                <c:pt idx="4016">
                  <c:v>0.36801541399999999</c:v>
                </c:pt>
                <c:pt idx="4017">
                  <c:v>-1.7117614999999999E-2</c:v>
                </c:pt>
                <c:pt idx="4018">
                  <c:v>0.252417795</c:v>
                </c:pt>
                <c:pt idx="4019">
                  <c:v>-8.9820360000000005E-3</c:v>
                </c:pt>
                <c:pt idx="4020">
                  <c:v>6.4516129000000005E-2</c:v>
                </c:pt>
                <c:pt idx="4021">
                  <c:v>0.04</c:v>
                </c:pt>
                <c:pt idx="4022">
                  <c:v>0.28105302199999999</c:v>
                </c:pt>
                <c:pt idx="4023">
                  <c:v>0.31398601399999998</c:v>
                </c:pt>
                <c:pt idx="4024">
                  <c:v>0.24683544299999999</c:v>
                </c:pt>
                <c:pt idx="4025">
                  <c:v>-1.3333332999999999E-2</c:v>
                </c:pt>
                <c:pt idx="4026">
                  <c:v>-4.7619047999999997E-2</c:v>
                </c:pt>
                <c:pt idx="4027">
                  <c:v>0.114851485</c:v>
                </c:pt>
                <c:pt idx="4028">
                  <c:v>0.11379310300000001</c:v>
                </c:pt>
                <c:pt idx="4029">
                  <c:v>4.4407895000000003E-2</c:v>
                </c:pt>
                <c:pt idx="4030">
                  <c:v>0.23339658399999999</c:v>
                </c:pt>
                <c:pt idx="4031">
                  <c:v>0.24422843299999999</c:v>
                </c:pt>
                <c:pt idx="4032">
                  <c:v>0.164484452</c:v>
                </c:pt>
                <c:pt idx="4033">
                  <c:v>0.14189944099999999</c:v>
                </c:pt>
                <c:pt idx="4034">
                  <c:v>0.16959064300000001</c:v>
                </c:pt>
                <c:pt idx="4035">
                  <c:v>8.5337469999999995E-3</c:v>
                </c:pt>
                <c:pt idx="4036">
                  <c:v>4.0120360000000001E-3</c:v>
                </c:pt>
                <c:pt idx="4037">
                  <c:v>0.15328994900000001</c:v>
                </c:pt>
                <c:pt idx="4038">
                  <c:v>-2.3638968E-2</c:v>
                </c:pt>
                <c:pt idx="4039">
                  <c:v>7.2887650999999998E-2</c:v>
                </c:pt>
                <c:pt idx="4040">
                  <c:v>-9.2024540000000005E-3</c:v>
                </c:pt>
                <c:pt idx="4041">
                  <c:v>-1.1933169999999999E-3</c:v>
                </c:pt>
                <c:pt idx="4042">
                  <c:v>1.2889365999999999E-2</c:v>
                </c:pt>
                <c:pt idx="4043">
                  <c:v>0.46520146499999998</c:v>
                </c:pt>
                <c:pt idx="4044">
                  <c:v>0.14047287899999999</c:v>
                </c:pt>
                <c:pt idx="4045">
                  <c:v>9.9787686E-2</c:v>
                </c:pt>
                <c:pt idx="4046">
                  <c:v>3.1496062999999998E-2</c:v>
                </c:pt>
                <c:pt idx="4047">
                  <c:v>0.38161559900000003</c:v>
                </c:pt>
                <c:pt idx="4048">
                  <c:v>8.7412587E-2</c:v>
                </c:pt>
                <c:pt idx="4049">
                  <c:v>-4.7524752000000003E-2</c:v>
                </c:pt>
                <c:pt idx="4050">
                  <c:v>-8.6335048999999997E-2</c:v>
                </c:pt>
                <c:pt idx="4051">
                  <c:v>-1.8181817999999999E-2</c:v>
                </c:pt>
                <c:pt idx="4052">
                  <c:v>0.17458432300000001</c:v>
                </c:pt>
                <c:pt idx="4053">
                  <c:v>0.57342657299999999</c:v>
                </c:pt>
                <c:pt idx="4054">
                  <c:v>-1.5673981E-2</c:v>
                </c:pt>
                <c:pt idx="4055">
                  <c:v>0.25728559499999998</c:v>
                </c:pt>
                <c:pt idx="4056">
                  <c:v>6.1249999999999999E-2</c:v>
                </c:pt>
                <c:pt idx="4057">
                  <c:v>-3.6363635999999998E-2</c:v>
                </c:pt>
                <c:pt idx="4058">
                  <c:v>6.4705882000000006E-2</c:v>
                </c:pt>
                <c:pt idx="4059">
                  <c:v>0.23936354200000001</c:v>
                </c:pt>
                <c:pt idx="4060">
                  <c:v>0.110706861</c:v>
                </c:pt>
                <c:pt idx="4061">
                  <c:v>3.327787E-3</c:v>
                </c:pt>
                <c:pt idx="4062">
                  <c:v>9.3457939999999993E-3</c:v>
                </c:pt>
                <c:pt idx="4063">
                  <c:v>-0.109929078</c:v>
                </c:pt>
                <c:pt idx="4064">
                  <c:v>-5.6603770000000003E-3</c:v>
                </c:pt>
                <c:pt idx="4065">
                  <c:v>9.8552721999999995E-2</c:v>
                </c:pt>
                <c:pt idx="4066">
                  <c:v>5.7113188000000002E-2</c:v>
                </c:pt>
                <c:pt idx="4067">
                  <c:v>6.5022421999999996E-2</c:v>
                </c:pt>
                <c:pt idx="4068">
                  <c:v>2.7419354999999999E-2</c:v>
                </c:pt>
                <c:pt idx="4069">
                  <c:v>9.2737429999999996E-2</c:v>
                </c:pt>
                <c:pt idx="4070">
                  <c:v>0.37076923099999998</c:v>
                </c:pt>
                <c:pt idx="4071">
                  <c:v>7.8521939999999998E-2</c:v>
                </c:pt>
                <c:pt idx="4072">
                  <c:v>1.5243902E-2</c:v>
                </c:pt>
                <c:pt idx="4073">
                  <c:v>-1.0416666999999999E-2</c:v>
                </c:pt>
                <c:pt idx="4074">
                  <c:v>4.8399999999999999E-2</c:v>
                </c:pt>
                <c:pt idx="4075">
                  <c:v>9.8915123999999993E-2</c:v>
                </c:pt>
                <c:pt idx="4076">
                  <c:v>-0.24513618700000001</c:v>
                </c:pt>
                <c:pt idx="4077">
                  <c:v>-3.294118E-3</c:v>
                </c:pt>
                <c:pt idx="4078">
                  <c:v>-8.1885856000000007E-2</c:v>
                </c:pt>
                <c:pt idx="4079">
                  <c:v>-1.2357724E-2</c:v>
                </c:pt>
                <c:pt idx="4080">
                  <c:v>2.7874564000000001E-2</c:v>
                </c:pt>
                <c:pt idx="4081">
                  <c:v>0.26921739099999997</c:v>
                </c:pt>
                <c:pt idx="4082">
                  <c:v>2.3255814E-2</c:v>
                </c:pt>
                <c:pt idx="4083">
                  <c:v>-0.22270916299999999</c:v>
                </c:pt>
                <c:pt idx="4084">
                  <c:v>0.29339207</c:v>
                </c:pt>
                <c:pt idx="4085">
                  <c:v>-4.1879939999999996E-3</c:v>
                </c:pt>
                <c:pt idx="4086">
                  <c:v>5.2755905999999998E-2</c:v>
                </c:pt>
                <c:pt idx="4087">
                  <c:v>0.13947368399999999</c:v>
                </c:pt>
                <c:pt idx="4088">
                  <c:v>8.0897704000000001E-2</c:v>
                </c:pt>
                <c:pt idx="4089">
                  <c:v>7.8560939999999996E-2</c:v>
                </c:pt>
                <c:pt idx="4090">
                  <c:v>0.13984575799999999</c:v>
                </c:pt>
                <c:pt idx="4091">
                  <c:v>2.2388060000000001E-2</c:v>
                </c:pt>
                <c:pt idx="4092">
                  <c:v>0.16629464299999999</c:v>
                </c:pt>
                <c:pt idx="4093">
                  <c:v>6.0311284E-2</c:v>
                </c:pt>
                <c:pt idx="4094">
                  <c:v>0.372159091</c:v>
                </c:pt>
                <c:pt idx="4095">
                  <c:v>0.12290730900000001</c:v>
                </c:pt>
                <c:pt idx="4096">
                  <c:v>-3.7627268999999998E-2</c:v>
                </c:pt>
                <c:pt idx="4097">
                  <c:v>0.19152661100000001</c:v>
                </c:pt>
                <c:pt idx="4098">
                  <c:v>1.2847966000000001E-2</c:v>
                </c:pt>
                <c:pt idx="4099">
                  <c:v>0.12687585300000001</c:v>
                </c:pt>
                <c:pt idx="4100">
                  <c:v>-5.7692307999999998E-2</c:v>
                </c:pt>
                <c:pt idx="4101">
                  <c:v>4.4481512000000001E-2</c:v>
                </c:pt>
                <c:pt idx="4102">
                  <c:v>0.31060606099999999</c:v>
                </c:pt>
                <c:pt idx="4103">
                  <c:v>0.111111111</c:v>
                </c:pt>
                <c:pt idx="4104">
                  <c:v>0.18967921900000001</c:v>
                </c:pt>
                <c:pt idx="4105">
                  <c:v>-7.698229E-3</c:v>
                </c:pt>
                <c:pt idx="4106">
                  <c:v>3.1746032E-2</c:v>
                </c:pt>
                <c:pt idx="4107">
                  <c:v>-5.7923496999999997E-2</c:v>
                </c:pt>
                <c:pt idx="4108">
                  <c:v>0.26321467100000001</c:v>
                </c:pt>
                <c:pt idx="4109">
                  <c:v>6.4653339000000004E-2</c:v>
                </c:pt>
                <c:pt idx="4110">
                  <c:v>0.23820754699999999</c:v>
                </c:pt>
                <c:pt idx="4111">
                  <c:v>5.9534884000000003E-2</c:v>
                </c:pt>
                <c:pt idx="4112">
                  <c:v>0</c:v>
                </c:pt>
                <c:pt idx="4113">
                  <c:v>0.38596491199999999</c:v>
                </c:pt>
                <c:pt idx="4114">
                  <c:v>0.11705882400000001</c:v>
                </c:pt>
                <c:pt idx="4115">
                  <c:v>1.8386108000000002E-2</c:v>
                </c:pt>
                <c:pt idx="4116">
                  <c:v>0.17117117100000001</c:v>
                </c:pt>
                <c:pt idx="4117">
                  <c:v>3.7158469999999999E-2</c:v>
                </c:pt>
                <c:pt idx="4118">
                  <c:v>7.1723000999999995E-2</c:v>
                </c:pt>
                <c:pt idx="4119">
                  <c:v>-1.1771995E-2</c:v>
                </c:pt>
                <c:pt idx="4120">
                  <c:v>-5.8823529999999999E-3</c:v>
                </c:pt>
                <c:pt idx="4121">
                  <c:v>3.6697248000000002E-2</c:v>
                </c:pt>
                <c:pt idx="4122">
                  <c:v>0.30993239700000003</c:v>
                </c:pt>
                <c:pt idx="4123">
                  <c:v>5.6307129999999997E-2</c:v>
                </c:pt>
                <c:pt idx="4124">
                  <c:v>8.7912087999999999E-2</c:v>
                </c:pt>
                <c:pt idx="4125">
                  <c:v>8.7155963000000003E-2</c:v>
                </c:pt>
                <c:pt idx="4126">
                  <c:v>0.25</c:v>
                </c:pt>
                <c:pt idx="4127">
                  <c:v>-1.1949685999999999E-2</c:v>
                </c:pt>
                <c:pt idx="4128">
                  <c:v>9.3406592999999996E-2</c:v>
                </c:pt>
                <c:pt idx="4129">
                  <c:v>-5.1305589999999998E-2</c:v>
                </c:pt>
                <c:pt idx="4130">
                  <c:v>0.103968254</c:v>
                </c:pt>
                <c:pt idx="4131">
                  <c:v>1.5449437999999999E-2</c:v>
                </c:pt>
                <c:pt idx="4132">
                  <c:v>8.1300810000000008E-3</c:v>
                </c:pt>
                <c:pt idx="4133">
                  <c:v>9.0568394999999996E-2</c:v>
                </c:pt>
                <c:pt idx="4134">
                  <c:v>2.0844189999999999E-2</c:v>
                </c:pt>
                <c:pt idx="4135">
                  <c:v>6.4516129000000005E-2</c:v>
                </c:pt>
                <c:pt idx="4136">
                  <c:v>4.9465241E-2</c:v>
                </c:pt>
                <c:pt idx="4137">
                  <c:v>2.9069769999999998E-3</c:v>
                </c:pt>
                <c:pt idx="4138">
                  <c:v>6.2072112999999998E-2</c:v>
                </c:pt>
                <c:pt idx="4139">
                  <c:v>5.8823528999999999E-2</c:v>
                </c:pt>
                <c:pt idx="4140">
                  <c:v>-0.23226042399999999</c:v>
                </c:pt>
                <c:pt idx="4141">
                  <c:v>0.18918918900000001</c:v>
                </c:pt>
                <c:pt idx="4142">
                  <c:v>2.9729729999999999E-2</c:v>
                </c:pt>
                <c:pt idx="4143">
                  <c:v>7.3059361000000003E-2</c:v>
                </c:pt>
                <c:pt idx="4144">
                  <c:v>6.3348420000000003E-3</c:v>
                </c:pt>
                <c:pt idx="4145">
                  <c:v>4.1810344999999999E-2</c:v>
                </c:pt>
                <c:pt idx="4146">
                  <c:v>4.5380213000000003E-2</c:v>
                </c:pt>
                <c:pt idx="4147">
                  <c:v>4.3386242999999998E-2</c:v>
                </c:pt>
                <c:pt idx="4148">
                  <c:v>2.9126214000000001E-2</c:v>
                </c:pt>
                <c:pt idx="4149">
                  <c:v>0.227934045</c:v>
                </c:pt>
                <c:pt idx="4150">
                  <c:v>0.17155963299999999</c:v>
                </c:pt>
                <c:pt idx="4151">
                  <c:v>-5.4421769000000002E-2</c:v>
                </c:pt>
                <c:pt idx="4152">
                  <c:v>3.9119804000000001E-2</c:v>
                </c:pt>
                <c:pt idx="4153">
                  <c:v>8.2874449000000003E-2</c:v>
                </c:pt>
                <c:pt idx="4154">
                  <c:v>-4.0650407E-2</c:v>
                </c:pt>
                <c:pt idx="4155">
                  <c:v>0.19080919099999999</c:v>
                </c:pt>
                <c:pt idx="4156">
                  <c:v>-1.9083968999999999E-2</c:v>
                </c:pt>
                <c:pt idx="4157">
                  <c:v>5.2100840000000002E-2</c:v>
                </c:pt>
                <c:pt idx="4158">
                  <c:v>7.3036793000000003E-2</c:v>
                </c:pt>
                <c:pt idx="4159">
                  <c:v>0.45348837199999997</c:v>
                </c:pt>
                <c:pt idx="4160">
                  <c:v>0.25970149300000001</c:v>
                </c:pt>
                <c:pt idx="4161">
                  <c:v>0.16521739099999999</c:v>
                </c:pt>
                <c:pt idx="4162">
                  <c:v>9.8983650000000006E-2</c:v>
                </c:pt>
                <c:pt idx="4163">
                  <c:v>-4.4943820000000002E-2</c:v>
                </c:pt>
                <c:pt idx="4164">
                  <c:v>-8.9518414000000004E-2</c:v>
                </c:pt>
                <c:pt idx="4165">
                  <c:v>4.3968871999999999E-2</c:v>
                </c:pt>
                <c:pt idx="4166">
                  <c:v>0.12903225800000001</c:v>
                </c:pt>
                <c:pt idx="4167">
                  <c:v>8.5673146000000006E-2</c:v>
                </c:pt>
                <c:pt idx="4168">
                  <c:v>4.2406877000000003E-2</c:v>
                </c:pt>
                <c:pt idx="4169">
                  <c:v>-2.0202020000000001E-2</c:v>
                </c:pt>
                <c:pt idx="4170">
                  <c:v>5.0311849999999998E-2</c:v>
                </c:pt>
                <c:pt idx="4171">
                  <c:v>0.195283714</c:v>
                </c:pt>
                <c:pt idx="4172">
                  <c:v>0.10265183899999999</c:v>
                </c:pt>
                <c:pt idx="4173">
                  <c:v>7.3333333000000001E-2</c:v>
                </c:pt>
                <c:pt idx="4174">
                  <c:v>0.125857003</c:v>
                </c:pt>
                <c:pt idx="4175">
                  <c:v>9.3273543E-2</c:v>
                </c:pt>
                <c:pt idx="4176">
                  <c:v>3.1830239000000003E-2</c:v>
                </c:pt>
                <c:pt idx="4177">
                  <c:v>0.27020201999999999</c:v>
                </c:pt>
                <c:pt idx="4178">
                  <c:v>6.6066838000000003E-2</c:v>
                </c:pt>
                <c:pt idx="4179">
                  <c:v>0.26666666700000002</c:v>
                </c:pt>
                <c:pt idx="4180">
                  <c:v>0.14411764699999999</c:v>
                </c:pt>
                <c:pt idx="4181">
                  <c:v>0.67682926799999998</c:v>
                </c:pt>
                <c:pt idx="4182">
                  <c:v>-3.5024155000000001E-2</c:v>
                </c:pt>
                <c:pt idx="4183">
                  <c:v>0.50913242000000003</c:v>
                </c:pt>
                <c:pt idx="4184">
                  <c:v>8.2352940999999999E-2</c:v>
                </c:pt>
                <c:pt idx="4185">
                  <c:v>0.27314814799999998</c:v>
                </c:pt>
                <c:pt idx="4186">
                  <c:v>0.123489426</c:v>
                </c:pt>
                <c:pt idx="4187">
                  <c:v>0.23556132399999999</c:v>
                </c:pt>
                <c:pt idx="4188">
                  <c:v>-0.10714285699999999</c:v>
                </c:pt>
                <c:pt idx="4189">
                  <c:v>3.8514443000000002E-2</c:v>
                </c:pt>
                <c:pt idx="4190">
                  <c:v>0.13555555599999999</c:v>
                </c:pt>
                <c:pt idx="4191">
                  <c:v>-9.3464512E-2</c:v>
                </c:pt>
                <c:pt idx="4192">
                  <c:v>1.322314E-2</c:v>
                </c:pt>
                <c:pt idx="4193">
                  <c:v>7.3654391E-2</c:v>
                </c:pt>
                <c:pt idx="4194">
                  <c:v>-0.204225352</c:v>
                </c:pt>
                <c:pt idx="4195">
                  <c:v>0.16931216900000001</c:v>
                </c:pt>
                <c:pt idx="4196">
                  <c:v>-0.11</c:v>
                </c:pt>
                <c:pt idx="4197">
                  <c:v>0.49560117300000001</c:v>
                </c:pt>
                <c:pt idx="4198">
                  <c:v>0.15488326199999999</c:v>
                </c:pt>
                <c:pt idx="4199">
                  <c:v>0.18235294099999999</c:v>
                </c:pt>
                <c:pt idx="4200">
                  <c:v>1.7999999999999999E-2</c:v>
                </c:pt>
                <c:pt idx="4201">
                  <c:v>8.1606217999999994E-2</c:v>
                </c:pt>
                <c:pt idx="4202">
                  <c:v>8.9733839999999995E-2</c:v>
                </c:pt>
                <c:pt idx="4203">
                  <c:v>-7.1428570999999996E-2</c:v>
                </c:pt>
                <c:pt idx="4204">
                  <c:v>2.5988286999999999E-2</c:v>
                </c:pt>
                <c:pt idx="4205">
                  <c:v>8.6633660000000005E-3</c:v>
                </c:pt>
                <c:pt idx="4206">
                  <c:v>6.6666666999999999E-2</c:v>
                </c:pt>
                <c:pt idx="4207">
                  <c:v>0.18905472600000001</c:v>
                </c:pt>
                <c:pt idx="4208">
                  <c:v>5.7963278999999999E-2</c:v>
                </c:pt>
                <c:pt idx="4209">
                  <c:v>-0.12642740599999999</c:v>
                </c:pt>
                <c:pt idx="4210">
                  <c:v>8.7692307999999997E-2</c:v>
                </c:pt>
                <c:pt idx="4211">
                  <c:v>9.3706293999999996E-2</c:v>
                </c:pt>
                <c:pt idx="4212">
                  <c:v>8.6633660000000005E-3</c:v>
                </c:pt>
                <c:pt idx="4213">
                  <c:v>-6.0846561E-2</c:v>
                </c:pt>
                <c:pt idx="4214">
                  <c:v>5.1911278999999998E-2</c:v>
                </c:pt>
                <c:pt idx="4215">
                  <c:v>4.1130298000000003E-2</c:v>
                </c:pt>
                <c:pt idx="4216">
                  <c:v>3.6764706000000001E-2</c:v>
                </c:pt>
                <c:pt idx="4217">
                  <c:v>0.05</c:v>
                </c:pt>
                <c:pt idx="4218">
                  <c:v>4.6956522000000001E-2</c:v>
                </c:pt>
                <c:pt idx="4219">
                  <c:v>5.9591837000000002E-2</c:v>
                </c:pt>
                <c:pt idx="4220">
                  <c:v>5.1764706000000001E-2</c:v>
                </c:pt>
                <c:pt idx="4221">
                  <c:v>-2.9729729999999999E-2</c:v>
                </c:pt>
                <c:pt idx="4222">
                  <c:v>0.42111506500000001</c:v>
                </c:pt>
                <c:pt idx="4223">
                  <c:v>0.232286996</c:v>
                </c:pt>
                <c:pt idx="4224">
                  <c:v>9.1911765000000006E-2</c:v>
                </c:pt>
                <c:pt idx="4225">
                  <c:v>9.5009241999999994E-2</c:v>
                </c:pt>
                <c:pt idx="4226">
                  <c:v>7.1942450000000002E-3</c:v>
                </c:pt>
                <c:pt idx="4227">
                  <c:v>4.8387096999999997E-2</c:v>
                </c:pt>
                <c:pt idx="4228">
                  <c:v>0.31917551500000002</c:v>
                </c:pt>
                <c:pt idx="4229">
                  <c:v>-4.1772152E-2</c:v>
                </c:pt>
                <c:pt idx="4230">
                  <c:v>0.66295707500000001</c:v>
                </c:pt>
                <c:pt idx="4231">
                  <c:v>0.10918544199999999</c:v>
                </c:pt>
                <c:pt idx="4232">
                  <c:v>1.2345679E-2</c:v>
                </c:pt>
                <c:pt idx="4233">
                  <c:v>5.9961315000000001E-2</c:v>
                </c:pt>
                <c:pt idx="4234">
                  <c:v>0.2</c:v>
                </c:pt>
                <c:pt idx="4235">
                  <c:v>3.4090909000000003E-2</c:v>
                </c:pt>
                <c:pt idx="4236">
                  <c:v>7.3684210999999999E-2</c:v>
                </c:pt>
                <c:pt idx="4237">
                  <c:v>0.219074937</c:v>
                </c:pt>
                <c:pt idx="4238">
                  <c:v>1.2903226E-2</c:v>
                </c:pt>
                <c:pt idx="4239">
                  <c:v>8.2251082000000003E-2</c:v>
                </c:pt>
                <c:pt idx="4240">
                  <c:v>0.209876543</c:v>
                </c:pt>
                <c:pt idx="4241">
                  <c:v>5.1731894E-2</c:v>
                </c:pt>
                <c:pt idx="4242">
                  <c:v>0.13231552199999999</c:v>
                </c:pt>
                <c:pt idx="4243">
                  <c:v>-1.0928962E-2</c:v>
                </c:pt>
                <c:pt idx="4244">
                  <c:v>3.497053E-2</c:v>
                </c:pt>
                <c:pt idx="4245">
                  <c:v>4.9305556E-2</c:v>
                </c:pt>
                <c:pt idx="4246">
                  <c:v>4.5772409E-2</c:v>
                </c:pt>
                <c:pt idx="4247">
                  <c:v>0.14757969300000001</c:v>
                </c:pt>
                <c:pt idx="4248">
                  <c:v>3.0405405E-2</c:v>
                </c:pt>
                <c:pt idx="4249">
                  <c:v>0.33840304199999999</c:v>
                </c:pt>
                <c:pt idx="4250">
                  <c:v>0.345454545</c:v>
                </c:pt>
                <c:pt idx="4251">
                  <c:v>2.2099448000000001E-2</c:v>
                </c:pt>
                <c:pt idx="4252">
                  <c:v>-0.12295261</c:v>
                </c:pt>
                <c:pt idx="4253">
                  <c:v>0.51216216199999998</c:v>
                </c:pt>
                <c:pt idx="4254">
                  <c:v>0.35013623999999999</c:v>
                </c:pt>
                <c:pt idx="4255">
                  <c:v>0.10067567600000001</c:v>
                </c:pt>
                <c:pt idx="4256">
                  <c:v>-1.4957265000000001E-2</c:v>
                </c:pt>
                <c:pt idx="4257">
                  <c:v>0.66987951800000001</c:v>
                </c:pt>
                <c:pt idx="4258">
                  <c:v>0.10084506999999999</c:v>
                </c:pt>
                <c:pt idx="4259">
                  <c:v>0.13116123599999999</c:v>
                </c:pt>
                <c:pt idx="4260">
                  <c:v>-1.0960334E-2</c:v>
                </c:pt>
                <c:pt idx="4261">
                  <c:v>0.143307087</c:v>
                </c:pt>
                <c:pt idx="4262">
                  <c:v>0.18759811600000001</c:v>
                </c:pt>
                <c:pt idx="4263">
                  <c:v>2.0765026999999998E-2</c:v>
                </c:pt>
                <c:pt idx="4264">
                  <c:v>-1.3389711E-2</c:v>
                </c:pt>
                <c:pt idx="4265">
                  <c:v>0.13212645200000001</c:v>
                </c:pt>
                <c:pt idx="4266">
                  <c:v>1.964637E-3</c:v>
                </c:pt>
                <c:pt idx="4267">
                  <c:v>0.14994002400000001</c:v>
                </c:pt>
                <c:pt idx="4268">
                  <c:v>1.1714285710000001</c:v>
                </c:pt>
                <c:pt idx="4269">
                  <c:v>0.19571428599999999</c:v>
                </c:pt>
                <c:pt idx="4270">
                  <c:v>-5.1108606000000001E-2</c:v>
                </c:pt>
                <c:pt idx="4271">
                  <c:v>0.114583333</c:v>
                </c:pt>
                <c:pt idx="4272">
                  <c:v>0.32947976899999998</c:v>
                </c:pt>
                <c:pt idx="4273">
                  <c:v>0.65363735099999998</c:v>
                </c:pt>
                <c:pt idx="4274">
                  <c:v>0.202205882</c:v>
                </c:pt>
                <c:pt idx="4275">
                  <c:v>0.27602523699999998</c:v>
                </c:pt>
                <c:pt idx="4276">
                  <c:v>0.24137931000000001</c:v>
                </c:pt>
                <c:pt idx="4277">
                  <c:v>0.11135371199999999</c:v>
                </c:pt>
                <c:pt idx="4278">
                  <c:v>0.17796610199999999</c:v>
                </c:pt>
                <c:pt idx="4279">
                  <c:v>0.251830161</c:v>
                </c:pt>
                <c:pt idx="4280">
                  <c:v>0.36981757900000001</c:v>
                </c:pt>
                <c:pt idx="4281">
                  <c:v>-4.9217002000000003E-2</c:v>
                </c:pt>
                <c:pt idx="4282">
                  <c:v>0.27738095200000001</c:v>
                </c:pt>
                <c:pt idx="4283">
                  <c:v>4.9204051999999998E-2</c:v>
                </c:pt>
                <c:pt idx="4284">
                  <c:v>0.52073732699999997</c:v>
                </c:pt>
                <c:pt idx="4285">
                  <c:v>2.0100502999999999E-2</c:v>
                </c:pt>
                <c:pt idx="4286">
                  <c:v>-4.1109969000000003E-2</c:v>
                </c:pt>
                <c:pt idx="4287">
                  <c:v>-7.1910109999999998E-3</c:v>
                </c:pt>
                <c:pt idx="4288">
                  <c:v>0.11362148</c:v>
                </c:pt>
                <c:pt idx="4289">
                  <c:v>-7.3982739999999998E-3</c:v>
                </c:pt>
                <c:pt idx="4290">
                  <c:v>0.115202703</c:v>
                </c:pt>
                <c:pt idx="4291">
                  <c:v>0</c:v>
                </c:pt>
                <c:pt idx="4292">
                  <c:v>6.6506023999999997E-2</c:v>
                </c:pt>
                <c:pt idx="4293">
                  <c:v>1.1602611000000001E-2</c:v>
                </c:pt>
                <c:pt idx="4294">
                  <c:v>-2.3125699E-2</c:v>
                </c:pt>
                <c:pt idx="4295">
                  <c:v>0.299492386</c:v>
                </c:pt>
                <c:pt idx="4296">
                  <c:v>9.3767545999999993E-2</c:v>
                </c:pt>
                <c:pt idx="4297">
                  <c:v>0.66722689099999999</c:v>
                </c:pt>
                <c:pt idx="4298">
                  <c:v>3.2121426000000002E-2</c:v>
                </c:pt>
                <c:pt idx="4299">
                  <c:v>7.3735526999999995E-2</c:v>
                </c:pt>
                <c:pt idx="4300">
                  <c:v>0.11333333299999999</c:v>
                </c:pt>
                <c:pt idx="4301">
                  <c:v>-6.0363635999999998E-2</c:v>
                </c:pt>
                <c:pt idx="4302">
                  <c:v>0.10878112700000001</c:v>
                </c:pt>
                <c:pt idx="4303">
                  <c:v>6.2332440000000003E-2</c:v>
                </c:pt>
                <c:pt idx="4304">
                  <c:v>-6.9659443000000001E-2</c:v>
                </c:pt>
                <c:pt idx="4305">
                  <c:v>8.3333332999999996E-2</c:v>
                </c:pt>
                <c:pt idx="4306">
                  <c:v>2.1302871000000001E-2</c:v>
                </c:pt>
                <c:pt idx="4307">
                  <c:v>0.45325778999999999</c:v>
                </c:pt>
                <c:pt idx="4308">
                  <c:v>0.32640949600000002</c:v>
                </c:pt>
                <c:pt idx="4309">
                  <c:v>0.58333333300000001</c:v>
                </c:pt>
                <c:pt idx="4310">
                  <c:v>0.10180472</c:v>
                </c:pt>
                <c:pt idx="4311">
                  <c:v>9.3023300000000004E-4</c:v>
                </c:pt>
                <c:pt idx="4312">
                  <c:v>3.4220531999999998E-2</c:v>
                </c:pt>
                <c:pt idx="4313">
                  <c:v>2.9877773E-2</c:v>
                </c:pt>
                <c:pt idx="4314">
                  <c:v>0.10337078700000001</c:v>
                </c:pt>
                <c:pt idx="4315">
                  <c:v>4.7079336999999999E-2</c:v>
                </c:pt>
                <c:pt idx="4316">
                  <c:v>2.9010989000000001E-2</c:v>
                </c:pt>
                <c:pt idx="4317">
                  <c:v>4.4642859999999996E-3</c:v>
                </c:pt>
                <c:pt idx="4318">
                  <c:v>-4.9200000000000001E-2</c:v>
                </c:pt>
                <c:pt idx="4319">
                  <c:v>0.10195227799999999</c:v>
                </c:pt>
                <c:pt idx="4320">
                  <c:v>-0.12657534200000001</c:v>
                </c:pt>
                <c:pt idx="4321">
                  <c:v>-2.6755853E-2</c:v>
                </c:pt>
                <c:pt idx="4322">
                  <c:v>0.58437499999999998</c:v>
                </c:pt>
                <c:pt idx="4323">
                  <c:v>0.116814159</c:v>
                </c:pt>
                <c:pt idx="4324">
                  <c:v>0.17669072399999999</c:v>
                </c:pt>
                <c:pt idx="4325">
                  <c:v>0.13823529400000001</c:v>
                </c:pt>
                <c:pt idx="4326">
                  <c:v>7.9009434000000003E-2</c:v>
                </c:pt>
                <c:pt idx="4327">
                  <c:v>0.187361419</c:v>
                </c:pt>
                <c:pt idx="4328">
                  <c:v>0.17941747599999999</c:v>
                </c:pt>
                <c:pt idx="4329">
                  <c:v>0.161783439</c:v>
                </c:pt>
                <c:pt idx="4330">
                  <c:v>-0.17362924299999999</c:v>
                </c:pt>
                <c:pt idx="4331">
                  <c:v>5.7142856999999998E-2</c:v>
                </c:pt>
                <c:pt idx="4332">
                  <c:v>-1.3674197000000001E-2</c:v>
                </c:pt>
                <c:pt idx="4333">
                  <c:v>0.13565217399999999</c:v>
                </c:pt>
                <c:pt idx="4334">
                  <c:v>0.18222222199999999</c:v>
                </c:pt>
                <c:pt idx="4335">
                  <c:v>0.21761658</c:v>
                </c:pt>
                <c:pt idx="4336">
                  <c:v>4.7179486999999999E-2</c:v>
                </c:pt>
                <c:pt idx="4337">
                  <c:v>0.16930639</c:v>
                </c:pt>
                <c:pt idx="4338">
                  <c:v>0.16350365</c:v>
                </c:pt>
                <c:pt idx="4339">
                  <c:v>0.28282828300000001</c:v>
                </c:pt>
                <c:pt idx="4340">
                  <c:v>2.3584909999999999E-3</c:v>
                </c:pt>
                <c:pt idx="4341">
                  <c:v>0.242718447</c:v>
                </c:pt>
                <c:pt idx="4342">
                  <c:v>1.412429E-3</c:v>
                </c:pt>
                <c:pt idx="4343">
                  <c:v>-0.15936254999999999</c:v>
                </c:pt>
                <c:pt idx="4344">
                  <c:v>8.5003455000000006E-2</c:v>
                </c:pt>
                <c:pt idx="4345">
                  <c:v>5.0890589999999999E-3</c:v>
                </c:pt>
                <c:pt idx="4346">
                  <c:v>2.2044088E-2</c:v>
                </c:pt>
                <c:pt idx="4347">
                  <c:v>3.8167938999999998E-2</c:v>
                </c:pt>
                <c:pt idx="4348">
                  <c:v>0.1275</c:v>
                </c:pt>
                <c:pt idx="4349">
                  <c:v>0.29611650499999997</c:v>
                </c:pt>
                <c:pt idx="4350">
                  <c:v>1.3931888999999999E-2</c:v>
                </c:pt>
                <c:pt idx="4351">
                  <c:v>0.31856540100000003</c:v>
                </c:pt>
                <c:pt idx="4352">
                  <c:v>9.6219930999999995E-2</c:v>
                </c:pt>
                <c:pt idx="4353">
                  <c:v>-0.15862069000000001</c:v>
                </c:pt>
                <c:pt idx="4354">
                  <c:v>0.138157895</c:v>
                </c:pt>
                <c:pt idx="4355">
                  <c:v>0.191603053</c:v>
                </c:pt>
                <c:pt idx="4356">
                  <c:v>8.0000000000000002E-3</c:v>
                </c:pt>
                <c:pt idx="4357">
                  <c:v>7.0826307000000005E-2</c:v>
                </c:pt>
                <c:pt idx="4358">
                  <c:v>7.2768191999999995E-2</c:v>
                </c:pt>
                <c:pt idx="4359">
                  <c:v>0.18991097900000001</c:v>
                </c:pt>
                <c:pt idx="4360">
                  <c:v>2.6995305000000001E-2</c:v>
                </c:pt>
                <c:pt idx="4361">
                  <c:v>0.17931034500000001</c:v>
                </c:pt>
                <c:pt idx="4362">
                  <c:v>5.0251260000000004E-3</c:v>
                </c:pt>
                <c:pt idx="4363">
                  <c:v>-5.4644809000000003E-2</c:v>
                </c:pt>
                <c:pt idx="4364">
                  <c:v>4.0703053000000003E-2</c:v>
                </c:pt>
                <c:pt idx="4365">
                  <c:v>0.117535184</c:v>
                </c:pt>
                <c:pt idx="4366">
                  <c:v>2.7386117000000001E-2</c:v>
                </c:pt>
                <c:pt idx="4367">
                  <c:v>0.49407783399999999</c:v>
                </c:pt>
                <c:pt idx="4368">
                  <c:v>-2.6639343999999999E-2</c:v>
                </c:pt>
                <c:pt idx="4369">
                  <c:v>9.5057033999999999E-2</c:v>
                </c:pt>
                <c:pt idx="4370">
                  <c:v>5.4982818000000003E-2</c:v>
                </c:pt>
                <c:pt idx="4371">
                  <c:v>0.31826742000000002</c:v>
                </c:pt>
                <c:pt idx="4372">
                  <c:v>0.31366459600000002</c:v>
                </c:pt>
                <c:pt idx="4373">
                  <c:v>4.4951590999999999E-2</c:v>
                </c:pt>
                <c:pt idx="4374">
                  <c:v>0.276106195</c:v>
                </c:pt>
                <c:pt idx="4375">
                  <c:v>0.13882863300000001</c:v>
                </c:pt>
                <c:pt idx="4376">
                  <c:v>8.8709677000000001E-2</c:v>
                </c:pt>
                <c:pt idx="4377">
                  <c:v>7.6492536999999999E-2</c:v>
                </c:pt>
                <c:pt idx="4378">
                  <c:v>-3.1257631000000001E-2</c:v>
                </c:pt>
                <c:pt idx="4379">
                  <c:v>-9.921671E-3</c:v>
                </c:pt>
                <c:pt idx="4380">
                  <c:v>-2.8203556000000001E-2</c:v>
                </c:pt>
                <c:pt idx="4381">
                  <c:v>-4.8672566E-2</c:v>
                </c:pt>
                <c:pt idx="4382">
                  <c:v>2.4271845E-2</c:v>
                </c:pt>
                <c:pt idx="4383">
                  <c:v>-5.6661561999999999E-2</c:v>
                </c:pt>
                <c:pt idx="4384">
                  <c:v>-1.680672E-3</c:v>
                </c:pt>
                <c:pt idx="4385">
                  <c:v>3.6419752999999999E-2</c:v>
                </c:pt>
                <c:pt idx="4386">
                  <c:v>-8.9112747000000006E-2</c:v>
                </c:pt>
                <c:pt idx="4387">
                  <c:v>2.9880477999999999E-2</c:v>
                </c:pt>
                <c:pt idx="4388">
                  <c:v>4.8726467000000002E-2</c:v>
                </c:pt>
                <c:pt idx="4389">
                  <c:v>0.181630972</c:v>
                </c:pt>
                <c:pt idx="4390">
                  <c:v>4.5582442000000001E-2</c:v>
                </c:pt>
                <c:pt idx="4391">
                  <c:v>0.182191781</c:v>
                </c:pt>
                <c:pt idx="4392">
                  <c:v>0.43396226399999999</c:v>
                </c:pt>
                <c:pt idx="4393">
                  <c:v>7.3089701000000007E-2</c:v>
                </c:pt>
                <c:pt idx="4394">
                  <c:v>6.3297872000000005E-2</c:v>
                </c:pt>
                <c:pt idx="4395">
                  <c:v>-3.9473684000000002E-2</c:v>
                </c:pt>
                <c:pt idx="4396">
                  <c:v>0.115117892</c:v>
                </c:pt>
                <c:pt idx="4397">
                  <c:v>6.1185470000000002E-3</c:v>
                </c:pt>
                <c:pt idx="4398">
                  <c:v>-6.4864864999999994E-2</c:v>
                </c:pt>
                <c:pt idx="4399">
                  <c:v>-4.8648649000000002E-2</c:v>
                </c:pt>
                <c:pt idx="4400">
                  <c:v>2.5316459999999998E-3</c:v>
                </c:pt>
                <c:pt idx="4401">
                  <c:v>3.2647462000000002E-2</c:v>
                </c:pt>
                <c:pt idx="4402">
                  <c:v>0.125</c:v>
                </c:pt>
                <c:pt idx="4403">
                  <c:v>-2.2241993000000002E-2</c:v>
                </c:pt>
                <c:pt idx="4404">
                  <c:v>0.19593345700000001</c:v>
                </c:pt>
                <c:pt idx="4405">
                  <c:v>0.141575274</c:v>
                </c:pt>
                <c:pt idx="4406">
                  <c:v>0.10983050799999999</c:v>
                </c:pt>
                <c:pt idx="4407">
                  <c:v>0.25</c:v>
                </c:pt>
                <c:pt idx="4408">
                  <c:v>0.120733249</c:v>
                </c:pt>
                <c:pt idx="4409">
                  <c:v>7.5471698000000004E-2</c:v>
                </c:pt>
                <c:pt idx="4410">
                  <c:v>0.12638480699999999</c:v>
                </c:pt>
                <c:pt idx="4411">
                  <c:v>9.8765432E-2</c:v>
                </c:pt>
                <c:pt idx="4412">
                  <c:v>2.6165167999999999E-2</c:v>
                </c:pt>
                <c:pt idx="4413">
                  <c:v>0.222222222</c:v>
                </c:pt>
                <c:pt idx="4414">
                  <c:v>0.48477157399999998</c:v>
                </c:pt>
                <c:pt idx="4415">
                  <c:v>0.27650273199999997</c:v>
                </c:pt>
                <c:pt idx="4416">
                  <c:v>0.40377358499999999</c:v>
                </c:pt>
                <c:pt idx="4417">
                  <c:v>0.23217726399999999</c:v>
                </c:pt>
                <c:pt idx="4418">
                  <c:v>0.21876430199999999</c:v>
                </c:pt>
                <c:pt idx="4419">
                  <c:v>2.0833332999999999E-2</c:v>
                </c:pt>
                <c:pt idx="4420">
                  <c:v>7.0588234999999999E-2</c:v>
                </c:pt>
                <c:pt idx="4421">
                  <c:v>2.0072993000000001E-2</c:v>
                </c:pt>
                <c:pt idx="4422">
                  <c:v>2.6955949999999999E-2</c:v>
                </c:pt>
                <c:pt idx="4423">
                  <c:v>6.7961165000000004E-2</c:v>
                </c:pt>
                <c:pt idx="4424">
                  <c:v>-0.17431192700000001</c:v>
                </c:pt>
                <c:pt idx="4425">
                  <c:v>-0.49152542399999999</c:v>
                </c:pt>
                <c:pt idx="4426">
                  <c:v>4.6052632000000003E-2</c:v>
                </c:pt>
                <c:pt idx="4427">
                  <c:v>0.108958838</c:v>
                </c:pt>
                <c:pt idx="4428">
                  <c:v>-5.7034221000000003E-2</c:v>
                </c:pt>
                <c:pt idx="4429">
                  <c:v>0.23786407800000001</c:v>
                </c:pt>
                <c:pt idx="4430">
                  <c:v>0.11466295999999999</c:v>
                </c:pt>
                <c:pt idx="4431">
                  <c:v>0.42294117599999997</c:v>
                </c:pt>
                <c:pt idx="4432">
                  <c:v>-2.3866347999999999E-2</c:v>
                </c:pt>
                <c:pt idx="4433">
                  <c:v>0.13627863500000001</c:v>
                </c:pt>
                <c:pt idx="4434">
                  <c:v>0.13647642700000001</c:v>
                </c:pt>
                <c:pt idx="4435">
                  <c:v>-5.540166E-3</c:v>
                </c:pt>
                <c:pt idx="4436">
                  <c:v>5.7142856999999998E-2</c:v>
                </c:pt>
                <c:pt idx="4437">
                  <c:v>-0.14230019499999999</c:v>
                </c:pt>
                <c:pt idx="4438">
                  <c:v>3.1847133999999999E-2</c:v>
                </c:pt>
                <c:pt idx="4439">
                  <c:v>6.2350120000000002E-2</c:v>
                </c:pt>
                <c:pt idx="4440">
                  <c:v>9.0909090999999997E-2</c:v>
                </c:pt>
                <c:pt idx="4441">
                  <c:v>5.0403226000000002E-2</c:v>
                </c:pt>
                <c:pt idx="4442">
                  <c:v>-0.16071428600000001</c:v>
                </c:pt>
                <c:pt idx="4443">
                  <c:v>3.5908596000000001E-2</c:v>
                </c:pt>
                <c:pt idx="4444">
                  <c:v>-4.8701299000000003E-2</c:v>
                </c:pt>
                <c:pt idx="4445">
                  <c:v>3.6805011999999998E-2</c:v>
                </c:pt>
                <c:pt idx="4446">
                  <c:v>3.7810681999999998E-2</c:v>
                </c:pt>
                <c:pt idx="4447">
                  <c:v>0.16811594199999999</c:v>
                </c:pt>
                <c:pt idx="4448">
                  <c:v>-9.0909090999999997E-2</c:v>
                </c:pt>
                <c:pt idx="4449">
                  <c:v>-3.1055901E-2</c:v>
                </c:pt>
                <c:pt idx="4450">
                  <c:v>0.34615384599999999</c:v>
                </c:pt>
                <c:pt idx="4451">
                  <c:v>0.84440969499999996</c:v>
                </c:pt>
                <c:pt idx="4452">
                  <c:v>7.6171875E-2</c:v>
                </c:pt>
                <c:pt idx="4453">
                  <c:v>1.5684153999999999E-2</c:v>
                </c:pt>
                <c:pt idx="4454">
                  <c:v>6.9343065999999995E-2</c:v>
                </c:pt>
                <c:pt idx="4455">
                  <c:v>0.16747482299999999</c:v>
                </c:pt>
                <c:pt idx="4456">
                  <c:v>0.133212779</c:v>
                </c:pt>
                <c:pt idx="4457">
                  <c:v>-3.2921809999999999E-3</c:v>
                </c:pt>
                <c:pt idx="4458">
                  <c:v>0.174633223</c:v>
                </c:pt>
                <c:pt idx="4459">
                  <c:v>5.2505967000000001E-2</c:v>
                </c:pt>
                <c:pt idx="4460">
                  <c:v>-5.4954955E-2</c:v>
                </c:pt>
                <c:pt idx="4461">
                  <c:v>0.17319141299999999</c:v>
                </c:pt>
                <c:pt idx="4462">
                  <c:v>3.726708E-3</c:v>
                </c:pt>
                <c:pt idx="4463">
                  <c:v>0.133333333</c:v>
                </c:pt>
                <c:pt idx="4464">
                  <c:v>-0.14545454499999999</c:v>
                </c:pt>
                <c:pt idx="4465">
                  <c:v>1.9124796999999999E-2</c:v>
                </c:pt>
                <c:pt idx="4466">
                  <c:v>0.385159011</c:v>
                </c:pt>
                <c:pt idx="4467">
                  <c:v>0.16801619400000001</c:v>
                </c:pt>
                <c:pt idx="4468">
                  <c:v>0.16290909100000001</c:v>
                </c:pt>
                <c:pt idx="4469">
                  <c:v>-8.5862068999999999E-2</c:v>
                </c:pt>
                <c:pt idx="4470">
                  <c:v>8.6000956000000003E-2</c:v>
                </c:pt>
                <c:pt idx="4471">
                  <c:v>0.30075188000000003</c:v>
                </c:pt>
                <c:pt idx="4472">
                  <c:v>-0.14399999999999999</c:v>
                </c:pt>
                <c:pt idx="4473">
                  <c:v>-2.4E-2</c:v>
                </c:pt>
                <c:pt idx="4474">
                  <c:v>3.6298143999999997E-2</c:v>
                </c:pt>
                <c:pt idx="4475">
                  <c:v>0.17357512999999999</c:v>
                </c:pt>
                <c:pt idx="4476">
                  <c:v>0.114633528</c:v>
                </c:pt>
                <c:pt idx="4477">
                  <c:v>6.9587628999999998E-2</c:v>
                </c:pt>
                <c:pt idx="4478">
                  <c:v>-9.6815287E-2</c:v>
                </c:pt>
                <c:pt idx="4479">
                  <c:v>3.7499999999999999E-2</c:v>
                </c:pt>
                <c:pt idx="4480">
                  <c:v>0.28421052600000002</c:v>
                </c:pt>
                <c:pt idx="4481">
                  <c:v>-0.21052631599999999</c:v>
                </c:pt>
                <c:pt idx="4482">
                  <c:v>0.40417457299999998</c:v>
                </c:pt>
                <c:pt idx="4483">
                  <c:v>0.107692308</c:v>
                </c:pt>
                <c:pt idx="4484">
                  <c:v>0.107692308</c:v>
                </c:pt>
                <c:pt idx="4485">
                  <c:v>0.27480916</c:v>
                </c:pt>
                <c:pt idx="4486">
                  <c:v>-1.6528925999999999E-2</c:v>
                </c:pt>
                <c:pt idx="4487">
                  <c:v>-1.8446601999999999E-2</c:v>
                </c:pt>
                <c:pt idx="4488">
                  <c:v>-3.0434783E-2</c:v>
                </c:pt>
                <c:pt idx="4489">
                  <c:v>0.18579235</c:v>
                </c:pt>
                <c:pt idx="4490">
                  <c:v>3.0303030000000002E-2</c:v>
                </c:pt>
                <c:pt idx="4491">
                  <c:v>0.18779342700000001</c:v>
                </c:pt>
                <c:pt idx="4492">
                  <c:v>-1.1437908E-2</c:v>
                </c:pt>
                <c:pt idx="4493">
                  <c:v>-3.729797E-3</c:v>
                </c:pt>
                <c:pt idx="4494">
                  <c:v>7.3572120000000005E-2</c:v>
                </c:pt>
                <c:pt idx="4495">
                  <c:v>-3.1219981000000001E-2</c:v>
                </c:pt>
                <c:pt idx="4496">
                  <c:v>-5.4794520000000001E-3</c:v>
                </c:pt>
                <c:pt idx="4497">
                  <c:v>3.9215686E-2</c:v>
                </c:pt>
                <c:pt idx="4498">
                  <c:v>-8.4507042000000004E-2</c:v>
                </c:pt>
                <c:pt idx="4499">
                  <c:v>0.11058264</c:v>
                </c:pt>
                <c:pt idx="4500">
                  <c:v>0.215</c:v>
                </c:pt>
                <c:pt idx="4501">
                  <c:v>9.7284583999999993E-2</c:v>
                </c:pt>
                <c:pt idx="4502">
                  <c:v>8.3530338999999995E-2</c:v>
                </c:pt>
                <c:pt idx="4503">
                  <c:v>9.2664093000000003E-2</c:v>
                </c:pt>
                <c:pt idx="4504">
                  <c:v>1.1146497E-2</c:v>
                </c:pt>
                <c:pt idx="4505">
                  <c:v>0.171021378</c:v>
                </c:pt>
                <c:pt idx="4506">
                  <c:v>-0.340659341</c:v>
                </c:pt>
                <c:pt idx="4507">
                  <c:v>0.42335766400000002</c:v>
                </c:pt>
                <c:pt idx="4508">
                  <c:v>0.15</c:v>
                </c:pt>
                <c:pt idx="4509">
                  <c:v>0.15116279099999999</c:v>
                </c:pt>
                <c:pt idx="4510">
                  <c:v>0.236781609</c:v>
                </c:pt>
                <c:pt idx="4511">
                  <c:v>0.16920152099999999</c:v>
                </c:pt>
                <c:pt idx="4512">
                  <c:v>1.6783217E-2</c:v>
                </c:pt>
                <c:pt idx="4513">
                  <c:v>-6.8181819999999999E-3</c:v>
                </c:pt>
                <c:pt idx="4514">
                  <c:v>3.1065089000000001E-2</c:v>
                </c:pt>
                <c:pt idx="4515">
                  <c:v>0.21107266399999999</c:v>
                </c:pt>
                <c:pt idx="4516">
                  <c:v>0.14828897299999999</c:v>
                </c:pt>
                <c:pt idx="4517">
                  <c:v>3.7593980000000002E-3</c:v>
                </c:pt>
                <c:pt idx="4518">
                  <c:v>6.9444443999999994E-2</c:v>
                </c:pt>
                <c:pt idx="4519">
                  <c:v>0.31832460699999998</c:v>
                </c:pt>
                <c:pt idx="4520">
                  <c:v>4.0356838999999999E-2</c:v>
                </c:pt>
                <c:pt idx="4521">
                  <c:v>0.11753936299999999</c:v>
                </c:pt>
                <c:pt idx="4522">
                  <c:v>4.7188754999999999E-2</c:v>
                </c:pt>
                <c:pt idx="4523">
                  <c:v>6.4787043000000002E-2</c:v>
                </c:pt>
                <c:pt idx="4524">
                  <c:v>6.5104167000000004E-2</c:v>
                </c:pt>
                <c:pt idx="4525">
                  <c:v>0.25765230300000003</c:v>
                </c:pt>
                <c:pt idx="4526">
                  <c:v>0.24583333299999999</c:v>
                </c:pt>
                <c:pt idx="4527">
                  <c:v>7.8313252999999999E-2</c:v>
                </c:pt>
                <c:pt idx="4528">
                  <c:v>-0.25</c:v>
                </c:pt>
                <c:pt idx="4529">
                  <c:v>7.8800558000000007E-2</c:v>
                </c:pt>
                <c:pt idx="4530">
                  <c:v>3.1208199999999998E-3</c:v>
                </c:pt>
                <c:pt idx="4531">
                  <c:v>3.5087719000000003E-2</c:v>
                </c:pt>
                <c:pt idx="4532">
                  <c:v>7.2833200000000005E-4</c:v>
                </c:pt>
                <c:pt idx="4533">
                  <c:v>-3.2501177999999999E-2</c:v>
                </c:pt>
                <c:pt idx="4534">
                  <c:v>1.1994003E-2</c:v>
                </c:pt>
                <c:pt idx="4535">
                  <c:v>3.9971192000000003E-2</c:v>
                </c:pt>
                <c:pt idx="4536">
                  <c:v>9.1666666999999993E-2</c:v>
                </c:pt>
                <c:pt idx="4537">
                  <c:v>7.9865772000000002E-2</c:v>
                </c:pt>
                <c:pt idx="4538">
                  <c:v>0.11910828</c:v>
                </c:pt>
                <c:pt idx="4539">
                  <c:v>6.2937063000000001E-2</c:v>
                </c:pt>
                <c:pt idx="4540">
                  <c:v>0.82439024400000005</c:v>
                </c:pt>
                <c:pt idx="4541">
                  <c:v>0.29219143600000003</c:v>
                </c:pt>
                <c:pt idx="4542">
                  <c:v>-3.2500000000000001E-2</c:v>
                </c:pt>
                <c:pt idx="4543">
                  <c:v>6.4889607000000002E-2</c:v>
                </c:pt>
                <c:pt idx="4544">
                  <c:v>8.5635358999999994E-2</c:v>
                </c:pt>
                <c:pt idx="4545">
                  <c:v>0.28571428599999998</c:v>
                </c:pt>
                <c:pt idx="4546">
                  <c:v>0.13945312500000001</c:v>
                </c:pt>
                <c:pt idx="4547">
                  <c:v>0.13636363600000001</c:v>
                </c:pt>
                <c:pt idx="4548">
                  <c:v>0.32402482300000002</c:v>
                </c:pt>
                <c:pt idx="4549">
                  <c:v>0.15886524799999999</c:v>
                </c:pt>
                <c:pt idx="4550">
                  <c:v>-3.9840639999999998E-3</c:v>
                </c:pt>
                <c:pt idx="4551">
                  <c:v>-5.8581320999999999E-2</c:v>
                </c:pt>
                <c:pt idx="4552">
                  <c:v>0.31054131099999999</c:v>
                </c:pt>
                <c:pt idx="4553">
                  <c:v>-0.15189873400000001</c:v>
                </c:pt>
                <c:pt idx="4554">
                  <c:v>0.35338345900000001</c:v>
                </c:pt>
                <c:pt idx="4555">
                  <c:v>1.2400354000000001E-2</c:v>
                </c:pt>
                <c:pt idx="4556">
                  <c:v>0.26741468000000002</c:v>
                </c:pt>
                <c:pt idx="4557">
                  <c:v>0.184937238</c:v>
                </c:pt>
                <c:pt idx="4558">
                  <c:v>4.6647229999999998E-2</c:v>
                </c:pt>
                <c:pt idx="4559">
                  <c:v>3.021148E-3</c:v>
                </c:pt>
                <c:pt idx="4560">
                  <c:v>6.9364161999999993E-2</c:v>
                </c:pt>
                <c:pt idx="4561">
                  <c:v>5.7754705000000003E-2</c:v>
                </c:pt>
                <c:pt idx="4562">
                  <c:v>0.102653631</c:v>
                </c:pt>
                <c:pt idx="4563">
                  <c:v>2.2077922E-2</c:v>
                </c:pt>
                <c:pt idx="4564">
                  <c:v>0.146175637</c:v>
                </c:pt>
                <c:pt idx="4565">
                  <c:v>-1.1635028E-2</c:v>
                </c:pt>
                <c:pt idx="4566">
                  <c:v>3.3582090000000002E-2</c:v>
                </c:pt>
                <c:pt idx="4567">
                  <c:v>0.18938053099999999</c:v>
                </c:pt>
                <c:pt idx="4568">
                  <c:v>3.5658914999999999E-2</c:v>
                </c:pt>
                <c:pt idx="4569">
                  <c:v>6.2240660000000003E-3</c:v>
                </c:pt>
                <c:pt idx="4570">
                  <c:v>-7.4999999999999997E-2</c:v>
                </c:pt>
                <c:pt idx="4571">
                  <c:v>0.148195876</c:v>
                </c:pt>
                <c:pt idx="4572">
                  <c:v>-9.8010317E-2</c:v>
                </c:pt>
                <c:pt idx="4573">
                  <c:v>-1.0480349E-2</c:v>
                </c:pt>
                <c:pt idx="4574">
                  <c:v>7.3913042999999998E-2</c:v>
                </c:pt>
                <c:pt idx="4575">
                  <c:v>-1.2211669E-2</c:v>
                </c:pt>
                <c:pt idx="4576">
                  <c:v>0.394382022</c:v>
                </c:pt>
                <c:pt idx="4577">
                  <c:v>9.1402714999999995E-2</c:v>
                </c:pt>
                <c:pt idx="4578">
                  <c:v>-6.7543859999999997E-2</c:v>
                </c:pt>
                <c:pt idx="4579">
                  <c:v>0.13580246900000001</c:v>
                </c:pt>
                <c:pt idx="4580">
                  <c:v>0.197860963</c:v>
                </c:pt>
                <c:pt idx="4581">
                  <c:v>4.6623794000000003E-2</c:v>
                </c:pt>
                <c:pt idx="4582">
                  <c:v>1.384083E-2</c:v>
                </c:pt>
                <c:pt idx="4583">
                  <c:v>0.27428571400000001</c:v>
                </c:pt>
                <c:pt idx="4584">
                  <c:v>8.7373737000000007E-2</c:v>
                </c:pt>
                <c:pt idx="4585">
                  <c:v>-3.6363635999999998E-2</c:v>
                </c:pt>
                <c:pt idx="4586">
                  <c:v>-3.1578947000000003E-2</c:v>
                </c:pt>
                <c:pt idx="4587">
                  <c:v>1.6336633999999999E-2</c:v>
                </c:pt>
                <c:pt idx="4588">
                  <c:v>0.174502712</c:v>
                </c:pt>
                <c:pt idx="4589">
                  <c:v>4.4444444E-2</c:v>
                </c:pt>
                <c:pt idx="4590">
                  <c:v>7.3946095000000003E-2</c:v>
                </c:pt>
                <c:pt idx="4591">
                  <c:v>4.4479746000000001E-2</c:v>
                </c:pt>
                <c:pt idx="4592">
                  <c:v>0.16</c:v>
                </c:pt>
                <c:pt idx="4593">
                  <c:v>0.17350649400000001</c:v>
                </c:pt>
                <c:pt idx="4594">
                  <c:v>0.16601875099999999</c:v>
                </c:pt>
                <c:pt idx="4595">
                  <c:v>6.4620355000000004E-2</c:v>
                </c:pt>
                <c:pt idx="4596">
                  <c:v>2.8315243E-2</c:v>
                </c:pt>
                <c:pt idx="4597">
                  <c:v>6.1962134000000002E-2</c:v>
                </c:pt>
                <c:pt idx="4598">
                  <c:v>-5.0632911000000003E-2</c:v>
                </c:pt>
                <c:pt idx="4599">
                  <c:v>0.18940052099999999</c:v>
                </c:pt>
                <c:pt idx="4600">
                  <c:v>1.6548462999999999E-2</c:v>
                </c:pt>
                <c:pt idx="4601">
                  <c:v>-9.5652174000000006E-2</c:v>
                </c:pt>
                <c:pt idx="4602">
                  <c:v>-2.5074626999999999E-2</c:v>
                </c:pt>
                <c:pt idx="4603">
                  <c:v>0.27071428600000003</c:v>
                </c:pt>
                <c:pt idx="4604">
                  <c:v>0.203107658</c:v>
                </c:pt>
                <c:pt idx="4605">
                  <c:v>-0.16029143900000001</c:v>
                </c:pt>
                <c:pt idx="4606">
                  <c:v>-0.22837022100000001</c:v>
                </c:pt>
                <c:pt idx="4607">
                  <c:v>3.7885096E-2</c:v>
                </c:pt>
                <c:pt idx="4608">
                  <c:v>9.4495704999999999E-2</c:v>
                </c:pt>
                <c:pt idx="4609">
                  <c:v>-2.0253165E-2</c:v>
                </c:pt>
                <c:pt idx="4610">
                  <c:v>5.1502145999999999E-2</c:v>
                </c:pt>
                <c:pt idx="4611">
                  <c:v>5.4513889000000003E-2</c:v>
                </c:pt>
                <c:pt idx="4612">
                  <c:v>-1.1143695E-2</c:v>
                </c:pt>
                <c:pt idx="4613">
                  <c:v>0.104873535</c:v>
                </c:pt>
                <c:pt idx="4614">
                  <c:v>-7.4074074000000004E-2</c:v>
                </c:pt>
                <c:pt idx="4615">
                  <c:v>4.9276132E-2</c:v>
                </c:pt>
                <c:pt idx="4616">
                  <c:v>0.126801153</c:v>
                </c:pt>
                <c:pt idx="4617">
                  <c:v>0.137510513</c:v>
                </c:pt>
                <c:pt idx="4618">
                  <c:v>0.10014727499999999</c:v>
                </c:pt>
                <c:pt idx="4619">
                  <c:v>0.21309523799999999</c:v>
                </c:pt>
                <c:pt idx="4620">
                  <c:v>0.08</c:v>
                </c:pt>
                <c:pt idx="4621">
                  <c:v>1.0879420000000001E-2</c:v>
                </c:pt>
                <c:pt idx="4622">
                  <c:v>6.3090128999999995E-2</c:v>
                </c:pt>
                <c:pt idx="4623">
                  <c:v>0.117647059</c:v>
                </c:pt>
                <c:pt idx="4624">
                  <c:v>4.0093603999999998E-2</c:v>
                </c:pt>
                <c:pt idx="4625">
                  <c:v>7.8651684999999999E-2</c:v>
                </c:pt>
                <c:pt idx="4626">
                  <c:v>0.27195945900000001</c:v>
                </c:pt>
                <c:pt idx="4627">
                  <c:v>0.15424284999999999</c:v>
                </c:pt>
                <c:pt idx="4628">
                  <c:v>-0.21614393400000001</c:v>
                </c:pt>
                <c:pt idx="4629">
                  <c:v>8.8888888999999999E-2</c:v>
                </c:pt>
                <c:pt idx="4630">
                  <c:v>0.368178324</c:v>
                </c:pt>
                <c:pt idx="4631">
                  <c:v>9.2071610999999998E-2</c:v>
                </c:pt>
                <c:pt idx="4632">
                  <c:v>-1.5794669000000001E-2</c:v>
                </c:pt>
                <c:pt idx="4633">
                  <c:v>-4.1279285999999998E-2</c:v>
                </c:pt>
                <c:pt idx="4634">
                  <c:v>-0.13022112999999999</c:v>
                </c:pt>
                <c:pt idx="4635">
                  <c:v>1.7618793000000001E-2</c:v>
                </c:pt>
                <c:pt idx="4636">
                  <c:v>-2.8860569999999999E-2</c:v>
                </c:pt>
                <c:pt idx="4637">
                  <c:v>0.39220462900000003</c:v>
                </c:pt>
                <c:pt idx="4638">
                  <c:v>-3.8072094000000001E-2</c:v>
                </c:pt>
                <c:pt idx="4639">
                  <c:v>-0.13297872299999999</c:v>
                </c:pt>
                <c:pt idx="4640">
                  <c:v>-0.12866242</c:v>
                </c:pt>
                <c:pt idx="4641">
                  <c:v>-5.2606747000000002E-2</c:v>
                </c:pt>
                <c:pt idx="4642">
                  <c:v>-0.140939597</c:v>
                </c:pt>
                <c:pt idx="4643">
                  <c:v>-9.1181506999999995E-2</c:v>
                </c:pt>
                <c:pt idx="4644">
                  <c:v>-0.12466843499999999</c:v>
                </c:pt>
                <c:pt idx="4645">
                  <c:v>5.4562127000000002E-2</c:v>
                </c:pt>
                <c:pt idx="4646">
                  <c:v>4.8244506E-2</c:v>
                </c:pt>
                <c:pt idx="4647">
                  <c:v>-0.13793103400000001</c:v>
                </c:pt>
                <c:pt idx="4648">
                  <c:v>4.6833931000000002E-2</c:v>
                </c:pt>
                <c:pt idx="4649">
                  <c:v>-0.130898876</c:v>
                </c:pt>
                <c:pt idx="4650">
                  <c:v>-0.11174458399999999</c:v>
                </c:pt>
                <c:pt idx="4651">
                  <c:v>7.8532346000000003E-2</c:v>
                </c:pt>
                <c:pt idx="4652">
                  <c:v>-0.18807947</c:v>
                </c:pt>
                <c:pt idx="4653">
                  <c:v>-4.8205679999999999E-3</c:v>
                </c:pt>
                <c:pt idx="4654">
                  <c:v>-0.35034347399999999</c:v>
                </c:pt>
                <c:pt idx="4655">
                  <c:v>0.102493075</c:v>
                </c:pt>
                <c:pt idx="4656">
                  <c:v>6.2500000000000003E-3</c:v>
                </c:pt>
                <c:pt idx="4657">
                  <c:v>-9.4970414000000003E-2</c:v>
                </c:pt>
                <c:pt idx="4658">
                  <c:v>-1.2626263E-2</c:v>
                </c:pt>
                <c:pt idx="4659">
                  <c:v>-0.12671232900000001</c:v>
                </c:pt>
                <c:pt idx="4660">
                  <c:v>-0.22483725600000001</c:v>
                </c:pt>
                <c:pt idx="4661">
                  <c:v>-0.10367893</c:v>
                </c:pt>
                <c:pt idx="4662">
                  <c:v>-7.4074070000000004E-3</c:v>
                </c:pt>
                <c:pt idx="4663">
                  <c:v>1.3337375E-2</c:v>
                </c:pt>
                <c:pt idx="4664">
                  <c:v>-2.9728020000000001E-2</c:v>
                </c:pt>
                <c:pt idx="4665">
                  <c:v>-0.19493670900000001</c:v>
                </c:pt>
                <c:pt idx="4666">
                  <c:v>-0.1046875</c:v>
                </c:pt>
                <c:pt idx="4667">
                  <c:v>6.1383928999999997E-2</c:v>
                </c:pt>
                <c:pt idx="4668">
                  <c:v>-8.5763300000000001E-4</c:v>
                </c:pt>
                <c:pt idx="4669">
                  <c:v>-2.0833330000000001E-3</c:v>
                </c:pt>
                <c:pt idx="4670">
                  <c:v>0.488469602</c:v>
                </c:pt>
                <c:pt idx="4671">
                  <c:v>-2.5828460000000001E-2</c:v>
                </c:pt>
                <c:pt idx="4672">
                  <c:v>-4.5358203E-2</c:v>
                </c:pt>
                <c:pt idx="4673">
                  <c:v>2.5052192000000001E-2</c:v>
                </c:pt>
                <c:pt idx="4674">
                  <c:v>0.08</c:v>
                </c:pt>
                <c:pt idx="4675">
                  <c:v>-0.144662921</c:v>
                </c:pt>
                <c:pt idx="4676">
                  <c:v>-0.22876949699999999</c:v>
                </c:pt>
                <c:pt idx="4677">
                  <c:v>-2.0671835E-2</c:v>
                </c:pt>
                <c:pt idx="4678">
                  <c:v>0.22357723600000001</c:v>
                </c:pt>
                <c:pt idx="4679">
                  <c:v>-3.0756014000000002E-2</c:v>
                </c:pt>
                <c:pt idx="4680">
                  <c:v>-3.3125000000000002E-2</c:v>
                </c:pt>
                <c:pt idx="4681">
                  <c:v>-0.44931506799999998</c:v>
                </c:pt>
                <c:pt idx="4682">
                  <c:v>-5.2876481000000003E-2</c:v>
                </c:pt>
                <c:pt idx="4683">
                  <c:v>-2.1013596999999998E-2</c:v>
                </c:pt>
                <c:pt idx="4684">
                  <c:v>0.18952618500000001</c:v>
                </c:pt>
                <c:pt idx="4685">
                  <c:v>-0.21584302299999999</c:v>
                </c:pt>
                <c:pt idx="4686">
                  <c:v>2.3333333000000001E-2</c:v>
                </c:pt>
                <c:pt idx="4687">
                  <c:v>2.7232426000000001E-2</c:v>
                </c:pt>
                <c:pt idx="4688">
                  <c:v>-3.5877863000000003E-2</c:v>
                </c:pt>
                <c:pt idx="4689">
                  <c:v>5.8205688999999998E-2</c:v>
                </c:pt>
                <c:pt idx="4690">
                  <c:v>-0.12650602399999999</c:v>
                </c:pt>
                <c:pt idx="4691">
                  <c:v>-0.19869281</c:v>
                </c:pt>
                <c:pt idx="4692">
                  <c:v>-3.6903690000000003E-2</c:v>
                </c:pt>
                <c:pt idx="4693">
                  <c:v>3.4522440000000001E-3</c:v>
                </c:pt>
                <c:pt idx="4694">
                  <c:v>-0.23387096800000001</c:v>
                </c:pt>
                <c:pt idx="4695">
                  <c:v>5.3367643999999999E-2</c:v>
                </c:pt>
                <c:pt idx="4696">
                  <c:v>9.042553E-3</c:v>
                </c:pt>
                <c:pt idx="4697">
                  <c:v>-7.7548467999999995E-2</c:v>
                </c:pt>
                <c:pt idx="4698">
                  <c:v>-4.2871385999999997E-2</c:v>
                </c:pt>
                <c:pt idx="4699">
                  <c:v>-6.3732928999999994E-2</c:v>
                </c:pt>
                <c:pt idx="4700">
                  <c:v>0.25471698100000001</c:v>
                </c:pt>
                <c:pt idx="4701">
                  <c:v>4.7344850000000001E-2</c:v>
                </c:pt>
                <c:pt idx="4702">
                  <c:v>-2.3047374999999998E-2</c:v>
                </c:pt>
                <c:pt idx="4703">
                  <c:v>-7.1666667000000003E-2</c:v>
                </c:pt>
                <c:pt idx="4704">
                  <c:v>5.4705610000000002E-2</c:v>
                </c:pt>
                <c:pt idx="4705">
                  <c:v>-8.0912099999999997E-3</c:v>
                </c:pt>
                <c:pt idx="4706">
                  <c:v>-0.20848056500000001</c:v>
                </c:pt>
                <c:pt idx="4707">
                  <c:v>-2.8000000000000001E-2</c:v>
                </c:pt>
                <c:pt idx="4708">
                  <c:v>7.6644537999999998E-2</c:v>
                </c:pt>
                <c:pt idx="4709">
                  <c:v>-3.3250000000000002E-2</c:v>
                </c:pt>
                <c:pt idx="4710">
                  <c:v>-8.7407407000000006E-2</c:v>
                </c:pt>
                <c:pt idx="4711">
                  <c:v>-4.2624043E-2</c:v>
                </c:pt>
                <c:pt idx="4712">
                  <c:v>0.14358974399999999</c:v>
                </c:pt>
                <c:pt idx="4713">
                  <c:v>-0.35</c:v>
                </c:pt>
                <c:pt idx="4714">
                  <c:v>1.6875811000000001E-2</c:v>
                </c:pt>
                <c:pt idx="4715">
                  <c:v>-1.5551537000000001E-2</c:v>
                </c:pt>
                <c:pt idx="4716">
                  <c:v>-1.8518519000000001E-2</c:v>
                </c:pt>
                <c:pt idx="4717">
                  <c:v>-8.8523132000000004E-2</c:v>
                </c:pt>
                <c:pt idx="4718">
                  <c:v>1.4545455000000001E-2</c:v>
                </c:pt>
                <c:pt idx="4719">
                  <c:v>-5.7416267999999999E-2</c:v>
                </c:pt>
                <c:pt idx="4720">
                  <c:v>-0.17117117100000001</c:v>
                </c:pt>
                <c:pt idx="4721">
                  <c:v>-0.164926931</c:v>
                </c:pt>
                <c:pt idx="4722">
                  <c:v>-9.4138544000000005E-2</c:v>
                </c:pt>
                <c:pt idx="4723">
                  <c:v>7.4985354000000004E-2</c:v>
                </c:pt>
                <c:pt idx="4724">
                  <c:v>-0.111839231</c:v>
                </c:pt>
                <c:pt idx="4725">
                  <c:v>-0.15563991299999999</c:v>
                </c:pt>
                <c:pt idx="4726">
                  <c:v>8.2644629999999997E-3</c:v>
                </c:pt>
                <c:pt idx="4727">
                  <c:v>0.12130735400000001</c:v>
                </c:pt>
                <c:pt idx="4728">
                  <c:v>2.2429906999999999E-2</c:v>
                </c:pt>
                <c:pt idx="4729">
                  <c:v>3.4907597999999998E-2</c:v>
                </c:pt>
                <c:pt idx="4730">
                  <c:v>-5.8663028999999998E-2</c:v>
                </c:pt>
                <c:pt idx="4731">
                  <c:v>-0.16129032300000001</c:v>
                </c:pt>
                <c:pt idx="4732">
                  <c:v>1.6051363999999999E-2</c:v>
                </c:pt>
                <c:pt idx="4733">
                  <c:v>7.2783310000000004E-2</c:v>
                </c:pt>
                <c:pt idx="4734">
                  <c:v>5.8139534999999999E-2</c:v>
                </c:pt>
                <c:pt idx="4735">
                  <c:v>-4.0127388999999999E-2</c:v>
                </c:pt>
                <c:pt idx="4736">
                  <c:v>-8.8372092999999999E-2</c:v>
                </c:pt>
                <c:pt idx="4737">
                  <c:v>0.06</c:v>
                </c:pt>
                <c:pt idx="4738">
                  <c:v>-0.12778684100000001</c:v>
                </c:pt>
                <c:pt idx="4739">
                  <c:v>3.0486486E-2</c:v>
                </c:pt>
                <c:pt idx="4740">
                  <c:v>-0.17128463499999999</c:v>
                </c:pt>
                <c:pt idx="4741">
                  <c:v>-0.12578616400000001</c:v>
                </c:pt>
                <c:pt idx="4742">
                  <c:v>-1.8115939999999999E-3</c:v>
                </c:pt>
                <c:pt idx="4743">
                  <c:v>-0.11641483499999999</c:v>
                </c:pt>
                <c:pt idx="4744">
                  <c:v>5.0447761000000001E-2</c:v>
                </c:pt>
                <c:pt idx="4745">
                  <c:v>-0.103623188</c:v>
                </c:pt>
                <c:pt idx="4746">
                  <c:v>-4.2832989000000002E-2</c:v>
                </c:pt>
                <c:pt idx="4747">
                  <c:v>-5.1724138000000003E-2</c:v>
                </c:pt>
                <c:pt idx="4748">
                  <c:v>3.891051E-3</c:v>
                </c:pt>
                <c:pt idx="4749">
                  <c:v>2.6615969999999999E-2</c:v>
                </c:pt>
                <c:pt idx="4750">
                  <c:v>-0.14413466599999999</c:v>
                </c:pt>
                <c:pt idx="4751">
                  <c:v>0</c:v>
                </c:pt>
                <c:pt idx="4752">
                  <c:v>4.580153E-3</c:v>
                </c:pt>
                <c:pt idx="4753">
                  <c:v>-4.8045360000000002E-2</c:v>
                </c:pt>
                <c:pt idx="4754">
                  <c:v>-6.4242424000000006E-2</c:v>
                </c:pt>
                <c:pt idx="4755">
                  <c:v>0.15768194099999999</c:v>
                </c:pt>
                <c:pt idx="4756">
                  <c:v>-0.16389548700000001</c:v>
                </c:pt>
                <c:pt idx="4757">
                  <c:v>6.4981948999999997E-2</c:v>
                </c:pt>
                <c:pt idx="4758">
                  <c:v>-0.24641833799999999</c:v>
                </c:pt>
                <c:pt idx="4759">
                  <c:v>-1.0486891E-2</c:v>
                </c:pt>
                <c:pt idx="4760">
                  <c:v>-1.8367346999999999E-2</c:v>
                </c:pt>
                <c:pt idx="4761">
                  <c:v>1.4609204000000001E-2</c:v>
                </c:pt>
                <c:pt idx="4762">
                  <c:v>-1.663894E-3</c:v>
                </c:pt>
                <c:pt idx="4763">
                  <c:v>0.34851811199999999</c:v>
                </c:pt>
                <c:pt idx="4764">
                  <c:v>-0.112820513</c:v>
                </c:pt>
                <c:pt idx="4765">
                  <c:v>0.12814371299999999</c:v>
                </c:pt>
                <c:pt idx="4766">
                  <c:v>-8.5865258E-2</c:v>
                </c:pt>
                <c:pt idx="4767">
                  <c:v>-0.10524017500000001</c:v>
                </c:pt>
                <c:pt idx="4768">
                  <c:v>7.9240341000000006E-2</c:v>
                </c:pt>
                <c:pt idx="4769">
                  <c:v>1.8749999999999999E-2</c:v>
                </c:pt>
                <c:pt idx="4770">
                  <c:v>2.3455377999999999E-2</c:v>
                </c:pt>
                <c:pt idx="4771">
                  <c:v>-5.2712700000000001E-2</c:v>
                </c:pt>
                <c:pt idx="4772">
                  <c:v>0.194690265</c:v>
                </c:pt>
                <c:pt idx="4773">
                  <c:v>-4.7084655000000003E-2</c:v>
                </c:pt>
                <c:pt idx="4774">
                  <c:v>4.0609136999999997E-2</c:v>
                </c:pt>
                <c:pt idx="4775">
                  <c:v>0.14583333300000001</c:v>
                </c:pt>
                <c:pt idx="4776">
                  <c:v>-0.15579710099999999</c:v>
                </c:pt>
                <c:pt idx="4777">
                  <c:v>-1.9267819999999999E-3</c:v>
                </c:pt>
                <c:pt idx="4778">
                  <c:v>-2.8195054000000001E-2</c:v>
                </c:pt>
                <c:pt idx="4779">
                  <c:v>-0.20268256300000001</c:v>
                </c:pt>
                <c:pt idx="4780">
                  <c:v>-3.5441101000000003E-2</c:v>
                </c:pt>
                <c:pt idx="4781">
                  <c:v>2.0227559999999999E-2</c:v>
                </c:pt>
                <c:pt idx="4782">
                  <c:v>-0.113125</c:v>
                </c:pt>
                <c:pt idx="4783">
                  <c:v>-0.19682386900000001</c:v>
                </c:pt>
                <c:pt idx="4784">
                  <c:v>-0.166350411</c:v>
                </c:pt>
                <c:pt idx="4785">
                  <c:v>-9.3959732000000004E-2</c:v>
                </c:pt>
                <c:pt idx="4786">
                  <c:v>3.4482759000000002E-2</c:v>
                </c:pt>
                <c:pt idx="4787">
                  <c:v>-3.6592338000000002E-2</c:v>
                </c:pt>
                <c:pt idx="4788">
                  <c:v>-5.7291666999999998E-2</c:v>
                </c:pt>
                <c:pt idx="4789">
                  <c:v>-8.8105730000000004E-3</c:v>
                </c:pt>
                <c:pt idx="4790">
                  <c:v>-5.0394240999999999E-2</c:v>
                </c:pt>
                <c:pt idx="4791">
                  <c:v>-1.4814815E-2</c:v>
                </c:pt>
                <c:pt idx="4792">
                  <c:v>-1.8615039999999999E-3</c:v>
                </c:pt>
                <c:pt idx="4793">
                  <c:v>-4.3369735E-2</c:v>
                </c:pt>
                <c:pt idx="4794">
                  <c:v>-0.24179894199999999</c:v>
                </c:pt>
                <c:pt idx="4795">
                  <c:v>-0.14031317200000001</c:v>
                </c:pt>
                <c:pt idx="4796">
                  <c:v>-2.8901733999999998E-2</c:v>
                </c:pt>
                <c:pt idx="4797">
                  <c:v>-8.6768832000000004E-2</c:v>
                </c:pt>
                <c:pt idx="4798">
                  <c:v>-0.68857545799999997</c:v>
                </c:pt>
                <c:pt idx="4799">
                  <c:v>8.3018867999999996E-2</c:v>
                </c:pt>
                <c:pt idx="4800">
                  <c:v>-6.2098501E-2</c:v>
                </c:pt>
                <c:pt idx="4801">
                  <c:v>4.2226488E-2</c:v>
                </c:pt>
                <c:pt idx="4802">
                  <c:v>-0.123954747</c:v>
                </c:pt>
                <c:pt idx="4803">
                  <c:v>1.9094139E-2</c:v>
                </c:pt>
                <c:pt idx="4804">
                  <c:v>4.5973646E-2</c:v>
                </c:pt>
                <c:pt idx="4805">
                  <c:v>-1.2062729999999999E-3</c:v>
                </c:pt>
                <c:pt idx="4806">
                  <c:v>-3.9779680000000001E-3</c:v>
                </c:pt>
                <c:pt idx="4807">
                  <c:v>3.639672E-3</c:v>
                </c:pt>
                <c:pt idx="4808">
                  <c:v>4.6017699000000002E-2</c:v>
                </c:pt>
                <c:pt idx="4809">
                  <c:v>-8.5932902000000005E-2</c:v>
                </c:pt>
                <c:pt idx="4810">
                  <c:v>-4.9607694000000001E-2</c:v>
                </c:pt>
                <c:pt idx="4811">
                  <c:v>-5.8502830999999998E-2</c:v>
                </c:pt>
                <c:pt idx="4812">
                  <c:v>8.0434782999999996E-2</c:v>
                </c:pt>
                <c:pt idx="4813">
                  <c:v>-7.4100718999999995E-2</c:v>
                </c:pt>
                <c:pt idx="4814">
                  <c:v>-6.2877872000000001E-2</c:v>
                </c:pt>
                <c:pt idx="4815">
                  <c:v>-2.1287008E-2</c:v>
                </c:pt>
                <c:pt idx="4816">
                  <c:v>-2.3968656000000001E-2</c:v>
                </c:pt>
                <c:pt idx="4817">
                  <c:v>-0.22112676100000001</c:v>
                </c:pt>
                <c:pt idx="4818">
                  <c:v>-0.13025780200000001</c:v>
                </c:pt>
                <c:pt idx="4819">
                  <c:v>-0.11931818199999999</c:v>
                </c:pt>
                <c:pt idx="4820">
                  <c:v>0.12660679699999999</c:v>
                </c:pt>
                <c:pt idx="4821">
                  <c:v>-5.1590979000000002E-2</c:v>
                </c:pt>
                <c:pt idx="4822">
                  <c:v>8.0854628999999997E-2</c:v>
                </c:pt>
                <c:pt idx="4823">
                  <c:v>7.1687586999999997E-2</c:v>
                </c:pt>
                <c:pt idx="4824">
                  <c:v>-0.29386590600000001</c:v>
                </c:pt>
                <c:pt idx="4825">
                  <c:v>-4.8959609999999999E-3</c:v>
                </c:pt>
                <c:pt idx="4826">
                  <c:v>-5.2864411E-2</c:v>
                </c:pt>
                <c:pt idx="4827">
                  <c:v>-1.3056836E-2</c:v>
                </c:pt>
                <c:pt idx="4828">
                  <c:v>-0.106302916</c:v>
                </c:pt>
                <c:pt idx="4829">
                  <c:v>-8.5365854000000005E-2</c:v>
                </c:pt>
                <c:pt idx="4830">
                  <c:v>-9.7731728000000004E-2</c:v>
                </c:pt>
                <c:pt idx="4831">
                  <c:v>0.17266187099999999</c:v>
                </c:pt>
                <c:pt idx="4832">
                  <c:v>-6.0929169999999998E-3</c:v>
                </c:pt>
                <c:pt idx="4833">
                  <c:v>-6.7708332999999996E-2</c:v>
                </c:pt>
                <c:pt idx="4834">
                  <c:v>-4.1804511000000003E-2</c:v>
                </c:pt>
                <c:pt idx="4835">
                  <c:v>-0.106861314</c:v>
                </c:pt>
                <c:pt idx="4836">
                  <c:v>-7.0519347999999996E-2</c:v>
                </c:pt>
                <c:pt idx="4837">
                  <c:v>-2.1760633000000001E-2</c:v>
                </c:pt>
                <c:pt idx="4838">
                  <c:v>-3.6025894000000003E-2</c:v>
                </c:pt>
                <c:pt idx="4839">
                  <c:v>-1.7043033999999999E-2</c:v>
                </c:pt>
                <c:pt idx="4840">
                  <c:v>2.6189436999999999E-2</c:v>
                </c:pt>
                <c:pt idx="4841">
                  <c:v>-0.108</c:v>
                </c:pt>
                <c:pt idx="4842">
                  <c:v>-0.2</c:v>
                </c:pt>
                <c:pt idx="4843">
                  <c:v>-3.3670826000000001E-2</c:v>
                </c:pt>
                <c:pt idx="4844">
                  <c:v>0.10043290000000001</c:v>
                </c:pt>
                <c:pt idx="4845">
                  <c:v>2.4196597E-2</c:v>
                </c:pt>
                <c:pt idx="4846">
                  <c:v>3.7912087999999997E-2</c:v>
                </c:pt>
                <c:pt idx="4847">
                  <c:v>-0.17729083700000001</c:v>
                </c:pt>
                <c:pt idx="4848">
                  <c:v>-5.9866452000000001E-2</c:v>
                </c:pt>
                <c:pt idx="4849">
                  <c:v>-4.3715847000000002E-2</c:v>
                </c:pt>
                <c:pt idx="4850">
                  <c:v>-4.3010752999999999E-2</c:v>
                </c:pt>
                <c:pt idx="4851">
                  <c:v>-3.5087719000000003E-2</c:v>
                </c:pt>
                <c:pt idx="4852">
                  <c:v>1.5232292E-2</c:v>
                </c:pt>
                <c:pt idx="4853">
                  <c:v>-0.226485149</c:v>
                </c:pt>
                <c:pt idx="4854">
                  <c:v>5.0505051000000002E-2</c:v>
                </c:pt>
                <c:pt idx="4855">
                  <c:v>4.4851094000000001E-2</c:v>
                </c:pt>
                <c:pt idx="4856">
                  <c:v>-0.29498910699999997</c:v>
                </c:pt>
                <c:pt idx="4857">
                  <c:v>-0.12776699</c:v>
                </c:pt>
                <c:pt idx="4858">
                  <c:v>-0.105</c:v>
                </c:pt>
                <c:pt idx="4859">
                  <c:v>-1.9167415E-2</c:v>
                </c:pt>
                <c:pt idx="4860">
                  <c:v>-0.16338983100000001</c:v>
                </c:pt>
                <c:pt idx="4861">
                  <c:v>2.2954091999999999E-2</c:v>
                </c:pt>
                <c:pt idx="4862">
                  <c:v>-7.2490143000000007E-2</c:v>
                </c:pt>
                <c:pt idx="4863">
                  <c:v>-7.7735848999999996E-2</c:v>
                </c:pt>
                <c:pt idx="4864">
                  <c:v>-7.309322E-2</c:v>
                </c:pt>
                <c:pt idx="4865">
                  <c:v>3.0173253000000001E-2</c:v>
                </c:pt>
                <c:pt idx="4866">
                  <c:v>-0.20448877800000001</c:v>
                </c:pt>
                <c:pt idx="4867">
                  <c:v>-3.8989169999999997E-2</c:v>
                </c:pt>
                <c:pt idx="4868">
                  <c:v>-0.117647059</c:v>
                </c:pt>
                <c:pt idx="4869">
                  <c:v>1.870158E-3</c:v>
                </c:pt>
                <c:pt idx="4870">
                  <c:v>-5.4298643000000001E-2</c:v>
                </c:pt>
                <c:pt idx="4871">
                  <c:v>-0.15777777800000001</c:v>
                </c:pt>
                <c:pt idx="4872">
                  <c:v>-3.3613444999999999E-2</c:v>
                </c:pt>
                <c:pt idx="4873">
                  <c:v>2.8340081E-2</c:v>
                </c:pt>
                <c:pt idx="4874">
                  <c:v>-0.184083045</c:v>
                </c:pt>
                <c:pt idx="4875">
                  <c:v>-1.4957265000000001E-2</c:v>
                </c:pt>
                <c:pt idx="4876">
                  <c:v>-0.216430131</c:v>
                </c:pt>
                <c:pt idx="4877">
                  <c:v>-0.415904573</c:v>
                </c:pt>
                <c:pt idx="4878">
                  <c:v>-0.17025089600000001</c:v>
                </c:pt>
                <c:pt idx="4879">
                  <c:v>-7.6923077000000006E-2</c:v>
                </c:pt>
                <c:pt idx="4880">
                  <c:v>-3.6336670000000001E-2</c:v>
                </c:pt>
                <c:pt idx="4881">
                  <c:v>-8.7389381000000002E-2</c:v>
                </c:pt>
                <c:pt idx="4882">
                  <c:v>-8.5707875000000003E-2</c:v>
                </c:pt>
                <c:pt idx="4883">
                  <c:v>-0.198701299</c:v>
                </c:pt>
                <c:pt idx="4884">
                  <c:v>-0.14143646400000001</c:v>
                </c:pt>
                <c:pt idx="4885">
                  <c:v>9.8765432E-2</c:v>
                </c:pt>
                <c:pt idx="4886">
                  <c:v>-2.9761900000000001E-3</c:v>
                </c:pt>
                <c:pt idx="4887">
                  <c:v>-0.117349092</c:v>
                </c:pt>
                <c:pt idx="4888">
                  <c:v>5.4082999E-2</c:v>
                </c:pt>
                <c:pt idx="4889">
                  <c:v>-1.8128655E-2</c:v>
                </c:pt>
                <c:pt idx="4890">
                  <c:v>0.32</c:v>
                </c:pt>
                <c:pt idx="4891">
                  <c:v>0.10120942099999999</c:v>
                </c:pt>
                <c:pt idx="4892">
                  <c:v>5.2666200000000001E-4</c:v>
                </c:pt>
                <c:pt idx="4893">
                  <c:v>4.4454735000000002E-2</c:v>
                </c:pt>
                <c:pt idx="4894">
                  <c:v>-0.118484848</c:v>
                </c:pt>
                <c:pt idx="4895">
                  <c:v>-3.8832116999999999E-2</c:v>
                </c:pt>
                <c:pt idx="4896">
                  <c:v>-0.35610465099999999</c:v>
                </c:pt>
                <c:pt idx="4897">
                  <c:v>-8.5714286000000001E-2</c:v>
                </c:pt>
                <c:pt idx="4898">
                  <c:v>-4.3132049999999998E-2</c:v>
                </c:pt>
                <c:pt idx="4899">
                  <c:v>-2.7133167E-2</c:v>
                </c:pt>
                <c:pt idx="4900">
                  <c:v>-0.111888112</c:v>
                </c:pt>
                <c:pt idx="4901">
                  <c:v>-7.7651515000000004E-2</c:v>
                </c:pt>
                <c:pt idx="4902">
                  <c:v>-3.8834949999999998E-3</c:v>
                </c:pt>
                <c:pt idx="4903">
                  <c:v>4.7238372000000001E-2</c:v>
                </c:pt>
                <c:pt idx="4904">
                  <c:v>-0.13869299500000001</c:v>
                </c:pt>
                <c:pt idx="4905">
                  <c:v>-3.2967033E-2</c:v>
                </c:pt>
                <c:pt idx="4906">
                  <c:v>-5.9171600000000003E-3</c:v>
                </c:pt>
                <c:pt idx="4907">
                  <c:v>-1.4046461E-2</c:v>
                </c:pt>
                <c:pt idx="4908">
                  <c:v>7.4682203000000003E-2</c:v>
                </c:pt>
                <c:pt idx="4909">
                  <c:v>-8.4568438999999995E-2</c:v>
                </c:pt>
                <c:pt idx="4910">
                  <c:v>-4.2325581000000001E-2</c:v>
                </c:pt>
                <c:pt idx="4911">
                  <c:v>-0.323486683</c:v>
                </c:pt>
                <c:pt idx="4912">
                  <c:v>8.3888888999999994E-2</c:v>
                </c:pt>
                <c:pt idx="4913">
                  <c:v>-0.126152711</c:v>
                </c:pt>
                <c:pt idx="4914">
                  <c:v>-0.17542959699999999</c:v>
                </c:pt>
                <c:pt idx="4915">
                  <c:v>1.197605E-3</c:v>
                </c:pt>
                <c:pt idx="4916">
                  <c:v>-5.3499776999999998E-2</c:v>
                </c:pt>
                <c:pt idx="4917">
                  <c:v>-3.9154455999999997E-2</c:v>
                </c:pt>
                <c:pt idx="4918">
                  <c:v>-5.069708E-3</c:v>
                </c:pt>
                <c:pt idx="4919">
                  <c:v>-6.2335957999999997E-2</c:v>
                </c:pt>
                <c:pt idx="4920">
                  <c:v>-5.2394365999999998E-2</c:v>
                </c:pt>
                <c:pt idx="4921">
                  <c:v>-0.16135360500000001</c:v>
                </c:pt>
                <c:pt idx="4922">
                  <c:v>1.0192524999999999E-2</c:v>
                </c:pt>
                <c:pt idx="4923">
                  <c:v>3.6044087000000002E-2</c:v>
                </c:pt>
                <c:pt idx="4924">
                  <c:v>2.5641026000000001E-2</c:v>
                </c:pt>
                <c:pt idx="4925">
                  <c:v>-7.6168928999999996E-2</c:v>
                </c:pt>
                <c:pt idx="4926">
                  <c:v>-0.16842105299999999</c:v>
                </c:pt>
                <c:pt idx="4927">
                  <c:v>3.9525690000000004E-3</c:v>
                </c:pt>
                <c:pt idx="4928">
                  <c:v>5.7701956999999998E-2</c:v>
                </c:pt>
                <c:pt idx="4929">
                  <c:v>-3.4825871000000001E-2</c:v>
                </c:pt>
                <c:pt idx="4930">
                  <c:v>-6.0307692000000003E-2</c:v>
                </c:pt>
                <c:pt idx="4931">
                  <c:v>-1.9E-2</c:v>
                </c:pt>
                <c:pt idx="4932">
                  <c:v>-1.379945E-3</c:v>
                </c:pt>
                <c:pt idx="4933">
                  <c:v>6.6727330000000001E-3</c:v>
                </c:pt>
                <c:pt idx="4934">
                  <c:v>-3.4990279999999999E-2</c:v>
                </c:pt>
                <c:pt idx="4935">
                  <c:v>-0.102163062</c:v>
                </c:pt>
                <c:pt idx="4936">
                  <c:v>-7.0175439000000006E-2</c:v>
                </c:pt>
                <c:pt idx="4937">
                  <c:v>-3.1309297999999999E-2</c:v>
                </c:pt>
                <c:pt idx="4938">
                  <c:v>1.7391304E-2</c:v>
                </c:pt>
                <c:pt idx="4939">
                  <c:v>0.112903226</c:v>
                </c:pt>
                <c:pt idx="4940">
                  <c:v>3.6593059999999997E-2</c:v>
                </c:pt>
                <c:pt idx="4941">
                  <c:v>7.9664570000000004E-2</c:v>
                </c:pt>
                <c:pt idx="4942">
                  <c:v>-3.2409214999999998E-2</c:v>
                </c:pt>
                <c:pt idx="4943">
                  <c:v>-5.8441557999999998E-2</c:v>
                </c:pt>
                <c:pt idx="4944">
                  <c:v>-9.3137255000000002E-2</c:v>
                </c:pt>
                <c:pt idx="4945">
                  <c:v>5.5612769999999999E-2</c:v>
                </c:pt>
                <c:pt idx="4946">
                  <c:v>0.160164271</c:v>
                </c:pt>
                <c:pt idx="4947">
                  <c:v>0.189726595</c:v>
                </c:pt>
                <c:pt idx="4948">
                  <c:v>6.4030132000000003E-2</c:v>
                </c:pt>
                <c:pt idx="4949">
                  <c:v>0.1586796</c:v>
                </c:pt>
                <c:pt idx="4950">
                  <c:v>1.8666667000000001E-2</c:v>
                </c:pt>
                <c:pt idx="4951">
                  <c:v>5.6843680000000001E-2</c:v>
                </c:pt>
                <c:pt idx="4952">
                  <c:v>0.23786407800000001</c:v>
                </c:pt>
                <c:pt idx="4953">
                  <c:v>-0.117142857</c:v>
                </c:pt>
                <c:pt idx="4954">
                  <c:v>-1.9138756E-2</c:v>
                </c:pt>
                <c:pt idx="4955">
                  <c:v>2.4236038000000001E-2</c:v>
                </c:pt>
                <c:pt idx="4956">
                  <c:v>-3.3027523000000003E-2</c:v>
                </c:pt>
                <c:pt idx="4957">
                  <c:v>3.0093534000000002E-2</c:v>
                </c:pt>
                <c:pt idx="4958">
                  <c:v>-0.112919634</c:v>
                </c:pt>
                <c:pt idx="4959">
                  <c:v>-0.18006430900000001</c:v>
                </c:pt>
                <c:pt idx="4960">
                  <c:v>-7.3157895000000001E-2</c:v>
                </c:pt>
                <c:pt idx="4961">
                  <c:v>3.8418079000000001E-2</c:v>
                </c:pt>
                <c:pt idx="4962">
                  <c:v>-2.3297491E-2</c:v>
                </c:pt>
                <c:pt idx="4963">
                  <c:v>-9.8231800000000004E-4</c:v>
                </c:pt>
                <c:pt idx="4964">
                  <c:v>-1.2274368000000001E-2</c:v>
                </c:pt>
                <c:pt idx="4965">
                  <c:v>-2.1459230000000001E-3</c:v>
                </c:pt>
                <c:pt idx="4966">
                  <c:v>0.218252052</c:v>
                </c:pt>
                <c:pt idx="4967">
                  <c:v>-6.1480552000000001E-2</c:v>
                </c:pt>
                <c:pt idx="4968">
                  <c:v>0.17474747500000001</c:v>
                </c:pt>
                <c:pt idx="4969">
                  <c:v>-6.2661498999999996E-2</c:v>
                </c:pt>
                <c:pt idx="4970">
                  <c:v>-5.5951170000000001E-2</c:v>
                </c:pt>
                <c:pt idx="4971">
                  <c:v>-0.126984127</c:v>
                </c:pt>
                <c:pt idx="4972">
                  <c:v>-4.8167969999999997E-2</c:v>
                </c:pt>
                <c:pt idx="4973">
                  <c:v>-5.3123831000000003E-2</c:v>
                </c:pt>
                <c:pt idx="4974">
                  <c:v>-2.6222537000000001E-2</c:v>
                </c:pt>
                <c:pt idx="4975">
                  <c:v>-2.7044024999999999E-2</c:v>
                </c:pt>
                <c:pt idx="4976">
                  <c:v>-3.4375000000000003E-2</c:v>
                </c:pt>
                <c:pt idx="4977">
                  <c:v>-0.13353115700000001</c:v>
                </c:pt>
                <c:pt idx="4978">
                  <c:v>8.3379660000000005E-3</c:v>
                </c:pt>
                <c:pt idx="4979">
                  <c:v>4.7116166000000001E-2</c:v>
                </c:pt>
                <c:pt idx="4980">
                  <c:v>-0.14819532899999999</c:v>
                </c:pt>
                <c:pt idx="4981">
                  <c:v>5.8928569999999996E-3</c:v>
                </c:pt>
                <c:pt idx="4982">
                  <c:v>0.119459459</c:v>
                </c:pt>
                <c:pt idx="4983">
                  <c:v>-0.17207792199999999</c:v>
                </c:pt>
                <c:pt idx="4984">
                  <c:v>9.5157178999999995E-2</c:v>
                </c:pt>
                <c:pt idx="4985">
                  <c:v>1.1572327E-2</c:v>
                </c:pt>
                <c:pt idx="4986">
                  <c:v>9.4446874E-2</c:v>
                </c:pt>
                <c:pt idx="4987">
                  <c:v>-0.23087621699999999</c:v>
                </c:pt>
                <c:pt idx="4988">
                  <c:v>-0.28205128200000001</c:v>
                </c:pt>
                <c:pt idx="4989">
                  <c:v>1.4734501000000001E-2</c:v>
                </c:pt>
                <c:pt idx="4990">
                  <c:v>-0.238543897</c:v>
                </c:pt>
                <c:pt idx="4991">
                  <c:v>2.141527E-2</c:v>
                </c:pt>
                <c:pt idx="4992">
                  <c:v>-2.6984127E-2</c:v>
                </c:pt>
                <c:pt idx="4993">
                  <c:v>-1.2615235000000001E-2</c:v>
                </c:pt>
                <c:pt idx="4994">
                  <c:v>-5.4146970000000003E-2</c:v>
                </c:pt>
                <c:pt idx="4995">
                  <c:v>4.4444444E-2</c:v>
                </c:pt>
                <c:pt idx="4996">
                  <c:v>-6.4026402999999996E-2</c:v>
                </c:pt>
                <c:pt idx="4997">
                  <c:v>2.0533881E-2</c:v>
                </c:pt>
                <c:pt idx="4998">
                  <c:v>0.219440353</c:v>
                </c:pt>
                <c:pt idx="4999">
                  <c:v>-0.31902761099999999</c:v>
                </c:pt>
                <c:pt idx="5000">
                  <c:v>-7.1324359999999998E-3</c:v>
                </c:pt>
                <c:pt idx="5001">
                  <c:v>-7.8850404999999998E-2</c:v>
                </c:pt>
                <c:pt idx="5002">
                  <c:v>-0.13225569400000001</c:v>
                </c:pt>
                <c:pt idx="5003">
                  <c:v>-0.123348018</c:v>
                </c:pt>
                <c:pt idx="5004">
                  <c:v>-0.16307692300000001</c:v>
                </c:pt>
                <c:pt idx="5005">
                  <c:v>-6.0492671999999997E-2</c:v>
                </c:pt>
                <c:pt idx="5006">
                  <c:v>-8.3467958999999994E-2</c:v>
                </c:pt>
                <c:pt idx="5007">
                  <c:v>-2.3727137999999998E-2</c:v>
                </c:pt>
                <c:pt idx="5008">
                  <c:v>-4.2689075999999999E-2</c:v>
                </c:pt>
                <c:pt idx="5009">
                  <c:v>5.4416961E-2</c:v>
                </c:pt>
                <c:pt idx="5010">
                  <c:v>7.1942450000000002E-3</c:v>
                </c:pt>
                <c:pt idx="5011">
                  <c:v>0</c:v>
                </c:pt>
                <c:pt idx="5012">
                  <c:v>-5.4347830000000003E-3</c:v>
                </c:pt>
                <c:pt idx="5013">
                  <c:v>-5.6500274000000003E-2</c:v>
                </c:pt>
                <c:pt idx="5014">
                  <c:v>2.8221777999999999E-2</c:v>
                </c:pt>
                <c:pt idx="5015">
                  <c:v>-0.25314972200000002</c:v>
                </c:pt>
                <c:pt idx="5016">
                  <c:v>-5.6603774000000003E-2</c:v>
                </c:pt>
                <c:pt idx="5017">
                  <c:v>-5.2671466E-2</c:v>
                </c:pt>
                <c:pt idx="5018">
                  <c:v>-0.10093959700000001</c:v>
                </c:pt>
                <c:pt idx="5019">
                  <c:v>4.1573536000000001E-2</c:v>
                </c:pt>
                <c:pt idx="5020">
                  <c:v>3.0089989000000001E-2</c:v>
                </c:pt>
                <c:pt idx="5021">
                  <c:v>-2.7868258999999999E-2</c:v>
                </c:pt>
                <c:pt idx="5022">
                  <c:v>-3.4042553000000003E-2</c:v>
                </c:pt>
                <c:pt idx="5023">
                  <c:v>-6.3604239999999999E-3</c:v>
                </c:pt>
                <c:pt idx="5024">
                  <c:v>-2.3255814E-2</c:v>
                </c:pt>
                <c:pt idx="5025">
                  <c:v>-6.7865429000000005E-2</c:v>
                </c:pt>
                <c:pt idx="5026">
                  <c:v>-7.2629052E-2</c:v>
                </c:pt>
                <c:pt idx="5027">
                  <c:v>0.231011827</c:v>
                </c:pt>
                <c:pt idx="5028">
                  <c:v>-0.19047618999999999</c:v>
                </c:pt>
                <c:pt idx="5029">
                  <c:v>8.7325348999999997E-2</c:v>
                </c:pt>
                <c:pt idx="5030">
                  <c:v>-7.6403169999999998E-3</c:v>
                </c:pt>
                <c:pt idx="5031">
                  <c:v>-9.8121886000000005E-2</c:v>
                </c:pt>
                <c:pt idx="5032">
                  <c:v>2.8981177E-2</c:v>
                </c:pt>
                <c:pt idx="5033">
                  <c:v>-3.7999037999999999E-2</c:v>
                </c:pt>
                <c:pt idx="5034">
                  <c:v>-1.8893387000000001E-2</c:v>
                </c:pt>
                <c:pt idx="5035">
                  <c:v>-8.0291971000000004E-2</c:v>
                </c:pt>
                <c:pt idx="5036">
                  <c:v>7.4380164999999998E-2</c:v>
                </c:pt>
                <c:pt idx="5037">
                  <c:v>-8.2980973E-2</c:v>
                </c:pt>
                <c:pt idx="5038">
                  <c:v>-5.6726907999999999E-2</c:v>
                </c:pt>
                <c:pt idx="5039">
                  <c:v>-0.27109515299999998</c:v>
                </c:pt>
                <c:pt idx="5040">
                  <c:v>-6.7939360000000004E-2</c:v>
                </c:pt>
                <c:pt idx="5041">
                  <c:v>-3.9267016000000002E-2</c:v>
                </c:pt>
                <c:pt idx="5042">
                  <c:v>-5.0156739999999998E-2</c:v>
                </c:pt>
                <c:pt idx="5043">
                  <c:v>-0.23924621099999999</c:v>
                </c:pt>
                <c:pt idx="5044">
                  <c:v>-2.993763E-2</c:v>
                </c:pt>
                <c:pt idx="5045">
                  <c:v>-3.4686637999999999E-2</c:v>
                </c:pt>
                <c:pt idx="5046">
                  <c:v>-0.36984536099999998</c:v>
                </c:pt>
                <c:pt idx="5047">
                  <c:v>3.9175257999999998E-2</c:v>
                </c:pt>
                <c:pt idx="5048">
                  <c:v>-8.0891457E-2</c:v>
                </c:pt>
                <c:pt idx="5049">
                  <c:v>-1.2500000000000001E-2</c:v>
                </c:pt>
                <c:pt idx="5050">
                  <c:v>1.0638297999999999E-2</c:v>
                </c:pt>
                <c:pt idx="5051">
                  <c:v>-0.14000000000000001</c:v>
                </c:pt>
                <c:pt idx="5052">
                  <c:v>-7.4988773999999994E-2</c:v>
                </c:pt>
                <c:pt idx="5053">
                  <c:v>-2.8423772999999999E-2</c:v>
                </c:pt>
                <c:pt idx="5054">
                  <c:v>-3.6649214999999999E-2</c:v>
                </c:pt>
                <c:pt idx="5055">
                  <c:v>3.8701622999999997E-2</c:v>
                </c:pt>
                <c:pt idx="5056">
                  <c:v>-0.257446809</c:v>
                </c:pt>
                <c:pt idx="5057">
                  <c:v>-6.0838747999999998E-2</c:v>
                </c:pt>
                <c:pt idx="5058">
                  <c:v>-0.16839916799999999</c:v>
                </c:pt>
                <c:pt idx="5059">
                  <c:v>0.28021977999999997</c:v>
                </c:pt>
                <c:pt idx="5060">
                  <c:v>-3.4894687000000001E-2</c:v>
                </c:pt>
                <c:pt idx="5061">
                  <c:v>-0.151103565</c:v>
                </c:pt>
                <c:pt idx="5062">
                  <c:v>6.8840579999999998E-2</c:v>
                </c:pt>
                <c:pt idx="5063">
                  <c:v>-6.6523605E-2</c:v>
                </c:pt>
                <c:pt idx="5064">
                  <c:v>0.23255814</c:v>
                </c:pt>
                <c:pt idx="5065">
                  <c:v>-0.211458333</c:v>
                </c:pt>
                <c:pt idx="5066">
                  <c:v>6.2500000000000003E-3</c:v>
                </c:pt>
                <c:pt idx="5067">
                  <c:v>0.132663317</c:v>
                </c:pt>
                <c:pt idx="5068">
                  <c:v>1.25E-3</c:v>
                </c:pt>
                <c:pt idx="5069">
                  <c:v>9.6832252999999993E-2</c:v>
                </c:pt>
                <c:pt idx="5070">
                  <c:v>3.2407406999999999E-2</c:v>
                </c:pt>
                <c:pt idx="5071">
                  <c:v>1.6949153000000002E-2</c:v>
                </c:pt>
                <c:pt idx="5072">
                  <c:v>-0.10636583400000001</c:v>
                </c:pt>
                <c:pt idx="5073">
                  <c:v>6.4516130000000001E-3</c:v>
                </c:pt>
                <c:pt idx="5074">
                  <c:v>5.5885261999999998E-2</c:v>
                </c:pt>
                <c:pt idx="5075">
                  <c:v>-7.7519379999999999E-3</c:v>
                </c:pt>
                <c:pt idx="5076">
                  <c:v>-9.4942528999999998E-2</c:v>
                </c:pt>
                <c:pt idx="5077">
                  <c:v>3.3333333E-2</c:v>
                </c:pt>
                <c:pt idx="5078">
                  <c:v>5.0175029000000003E-2</c:v>
                </c:pt>
                <c:pt idx="5079">
                  <c:v>1.2443900000000001E-2</c:v>
                </c:pt>
                <c:pt idx="5080">
                  <c:v>-4.5499505000000003E-2</c:v>
                </c:pt>
                <c:pt idx="5081">
                  <c:v>-7.5376879999999999E-3</c:v>
                </c:pt>
                <c:pt idx="5082">
                  <c:v>-6.9076305000000005E-2</c:v>
                </c:pt>
                <c:pt idx="5083">
                  <c:v>5.3102625000000001E-2</c:v>
                </c:pt>
                <c:pt idx="5084">
                  <c:v>1.3708514E-2</c:v>
                </c:pt>
                <c:pt idx="5085">
                  <c:v>-0.113810166</c:v>
                </c:pt>
                <c:pt idx="5086">
                  <c:v>-3.5765380000000002E-3</c:v>
                </c:pt>
                <c:pt idx="5087">
                  <c:v>-5.2425920000000001E-2</c:v>
                </c:pt>
                <c:pt idx="5088">
                  <c:v>0.25475285199999997</c:v>
                </c:pt>
                <c:pt idx="5089">
                  <c:v>-3.4731618999999998E-2</c:v>
                </c:pt>
                <c:pt idx="5090">
                  <c:v>-0.10517902799999999</c:v>
                </c:pt>
                <c:pt idx="5091">
                  <c:v>-0.105318867</c:v>
                </c:pt>
                <c:pt idx="5092">
                  <c:v>-5.8441557999999998E-2</c:v>
                </c:pt>
                <c:pt idx="5093">
                  <c:v>-3.3846154000000003E-2</c:v>
                </c:pt>
                <c:pt idx="5094">
                  <c:v>-3.8866396999999997E-2</c:v>
                </c:pt>
                <c:pt idx="5095">
                  <c:v>6.5426554999999997E-2</c:v>
                </c:pt>
                <c:pt idx="5096">
                  <c:v>2.2608696000000001E-2</c:v>
                </c:pt>
                <c:pt idx="5097">
                  <c:v>-3.4782609999999999E-3</c:v>
                </c:pt>
                <c:pt idx="5098">
                  <c:v>-0.13352272700000001</c:v>
                </c:pt>
                <c:pt idx="5099">
                  <c:v>-8.0188678999999999E-2</c:v>
                </c:pt>
                <c:pt idx="5100">
                  <c:v>2.3155627000000002E-2</c:v>
                </c:pt>
                <c:pt idx="5101">
                  <c:v>-0.36650169300000002</c:v>
                </c:pt>
                <c:pt idx="5102">
                  <c:v>1.2500000000000001E-2</c:v>
                </c:pt>
                <c:pt idx="5103">
                  <c:v>6.4102564000000001E-2</c:v>
                </c:pt>
                <c:pt idx="5104">
                  <c:v>-0.327885598</c:v>
                </c:pt>
                <c:pt idx="5105">
                  <c:v>-6.7150635E-2</c:v>
                </c:pt>
                <c:pt idx="5106">
                  <c:v>-6.1217141000000003E-2</c:v>
                </c:pt>
                <c:pt idx="5107">
                  <c:v>1.0025063000000001E-2</c:v>
                </c:pt>
                <c:pt idx="5108">
                  <c:v>-0.15457652899999999</c:v>
                </c:pt>
                <c:pt idx="5109">
                  <c:v>9.0241343000000002E-2</c:v>
                </c:pt>
                <c:pt idx="5110">
                  <c:v>-1.7839720999999999E-2</c:v>
                </c:pt>
                <c:pt idx="5111">
                  <c:v>4.6354825000000002E-2</c:v>
                </c:pt>
                <c:pt idx="5112">
                  <c:v>7.0606293000000001E-2</c:v>
                </c:pt>
                <c:pt idx="5113">
                  <c:v>-0.12209925000000001</c:v>
                </c:pt>
                <c:pt idx="5114">
                  <c:v>-0.11576354699999999</c:v>
                </c:pt>
                <c:pt idx="5115">
                  <c:v>2.5908901000000002E-2</c:v>
                </c:pt>
                <c:pt idx="5116">
                  <c:v>-6.8984247999999998E-2</c:v>
                </c:pt>
                <c:pt idx="5117">
                  <c:v>0.15599343199999999</c:v>
                </c:pt>
                <c:pt idx="5118">
                  <c:v>0.16632859999999999</c:v>
                </c:pt>
                <c:pt idx="5119">
                  <c:v>7.1232877E-2</c:v>
                </c:pt>
                <c:pt idx="5120">
                  <c:v>-7.5862069000000004E-2</c:v>
                </c:pt>
                <c:pt idx="5121">
                  <c:v>-4.9281309999999997E-3</c:v>
                </c:pt>
                <c:pt idx="5122">
                  <c:v>-2.9936305999999999E-2</c:v>
                </c:pt>
                <c:pt idx="5123">
                  <c:v>1.8534120000000001E-2</c:v>
                </c:pt>
                <c:pt idx="5124">
                  <c:v>0</c:v>
                </c:pt>
                <c:pt idx="5125">
                  <c:v>5.1939513E-2</c:v>
                </c:pt>
                <c:pt idx="5126">
                  <c:v>-0.103603604</c:v>
                </c:pt>
                <c:pt idx="5127">
                  <c:v>-2.7469714999999999E-2</c:v>
                </c:pt>
                <c:pt idx="5128">
                  <c:v>1.3896821E-2</c:v>
                </c:pt>
                <c:pt idx="5129">
                  <c:v>-3.5874439000000001E-2</c:v>
                </c:pt>
                <c:pt idx="5130">
                  <c:v>8.7346938999999998E-2</c:v>
                </c:pt>
                <c:pt idx="5131">
                  <c:v>-0.150695518</c:v>
                </c:pt>
                <c:pt idx="5132">
                  <c:v>0.1089701</c:v>
                </c:pt>
                <c:pt idx="5133">
                  <c:v>-3.4403670000000002E-3</c:v>
                </c:pt>
                <c:pt idx="5134">
                  <c:v>-1.7699115000000001E-2</c:v>
                </c:pt>
                <c:pt idx="5135">
                  <c:v>0.340909091</c:v>
                </c:pt>
                <c:pt idx="5136">
                  <c:v>-0.10837766</c:v>
                </c:pt>
                <c:pt idx="5137">
                  <c:v>7.9471366000000002E-2</c:v>
                </c:pt>
                <c:pt idx="5138">
                  <c:v>-6.6985650000000001E-3</c:v>
                </c:pt>
                <c:pt idx="5139">
                  <c:v>8.8010203999999995E-2</c:v>
                </c:pt>
                <c:pt idx="5140">
                  <c:v>-0.23631123900000001</c:v>
                </c:pt>
                <c:pt idx="5141">
                  <c:v>-7.7405857999999994E-2</c:v>
                </c:pt>
                <c:pt idx="5142">
                  <c:v>3.5714285999999998E-2</c:v>
                </c:pt>
                <c:pt idx="5143">
                  <c:v>3.6820084000000003E-2</c:v>
                </c:pt>
                <c:pt idx="5144">
                  <c:v>0.32580261599999999</c:v>
                </c:pt>
                <c:pt idx="5145">
                  <c:v>0.27886056999999997</c:v>
                </c:pt>
                <c:pt idx="5146">
                  <c:v>4.5794393000000003E-2</c:v>
                </c:pt>
                <c:pt idx="5147">
                  <c:v>-0.40808344200000002</c:v>
                </c:pt>
                <c:pt idx="5148">
                  <c:v>4.0769231000000003E-2</c:v>
                </c:pt>
                <c:pt idx="5149">
                  <c:v>-4.2168675000000003E-2</c:v>
                </c:pt>
                <c:pt idx="5150">
                  <c:v>-0.12532808400000001</c:v>
                </c:pt>
                <c:pt idx="5151">
                  <c:v>-0.15874855199999999</c:v>
                </c:pt>
                <c:pt idx="5152">
                  <c:v>-2.7228915999999999E-2</c:v>
                </c:pt>
                <c:pt idx="5153">
                  <c:v>-1.8348624000000001E-2</c:v>
                </c:pt>
                <c:pt idx="5154">
                  <c:v>-7.1515151999999999E-2</c:v>
                </c:pt>
                <c:pt idx="5155">
                  <c:v>-0.26202321699999997</c:v>
                </c:pt>
                <c:pt idx="5156">
                  <c:v>4.4372990000000001E-2</c:v>
                </c:pt>
                <c:pt idx="5157">
                  <c:v>-5.991962E-2</c:v>
                </c:pt>
                <c:pt idx="5158">
                  <c:v>-1.8333333E-2</c:v>
                </c:pt>
                <c:pt idx="5159">
                  <c:v>-5.4072096E-2</c:v>
                </c:pt>
                <c:pt idx="5160">
                  <c:v>-6.3893015999999997E-2</c:v>
                </c:pt>
                <c:pt idx="5161">
                  <c:v>-0.219168901</c:v>
                </c:pt>
                <c:pt idx="5162">
                  <c:v>-5.7008143999999997E-2</c:v>
                </c:pt>
                <c:pt idx="5163">
                  <c:v>-2.0408163E-2</c:v>
                </c:pt>
                <c:pt idx="5164">
                  <c:v>-0.10214482900000001</c:v>
                </c:pt>
                <c:pt idx="5165">
                  <c:v>-5.4616385000000003E-2</c:v>
                </c:pt>
                <c:pt idx="5166">
                  <c:v>-0.163346614</c:v>
                </c:pt>
                <c:pt idx="5167">
                  <c:v>-9.7724229999999995E-2</c:v>
                </c:pt>
                <c:pt idx="5168">
                  <c:v>-0.230381166</c:v>
                </c:pt>
                <c:pt idx="5169">
                  <c:v>-5.2631578999999998E-2</c:v>
                </c:pt>
                <c:pt idx="5170">
                  <c:v>-1.5873016E-2</c:v>
                </c:pt>
                <c:pt idx="5171">
                  <c:v>0.14026666700000001</c:v>
                </c:pt>
                <c:pt idx="5172">
                  <c:v>-0.132075472</c:v>
                </c:pt>
                <c:pt idx="5173">
                  <c:v>-2.5218234999999999E-2</c:v>
                </c:pt>
                <c:pt idx="5174">
                  <c:v>-7.9484424999999997E-2</c:v>
                </c:pt>
                <c:pt idx="5175">
                  <c:v>-2.7997128E-2</c:v>
                </c:pt>
                <c:pt idx="5176">
                  <c:v>0.158</c:v>
                </c:pt>
                <c:pt idx="5177">
                  <c:v>-7.1428570999999996E-2</c:v>
                </c:pt>
                <c:pt idx="5178">
                  <c:v>-1.7759562999999999E-2</c:v>
                </c:pt>
                <c:pt idx="5179">
                  <c:v>0.17498788200000001</c:v>
                </c:pt>
                <c:pt idx="5180">
                  <c:v>0.118727915</c:v>
                </c:pt>
                <c:pt idx="5181">
                  <c:v>-0.14616222100000001</c:v>
                </c:pt>
                <c:pt idx="5182">
                  <c:v>-0.116207951</c:v>
                </c:pt>
                <c:pt idx="5183">
                  <c:v>2.8901733999999998E-2</c:v>
                </c:pt>
                <c:pt idx="5184">
                  <c:v>-9.2558983999999997E-2</c:v>
                </c:pt>
                <c:pt idx="5185">
                  <c:v>-9.7594502E-2</c:v>
                </c:pt>
                <c:pt idx="5186">
                  <c:v>-0.26097561000000002</c:v>
                </c:pt>
                <c:pt idx="5187">
                  <c:v>-0.15656452700000001</c:v>
                </c:pt>
                <c:pt idx="5188">
                  <c:v>-5.2795030999999999E-2</c:v>
                </c:pt>
                <c:pt idx="5189">
                  <c:v>-0.16424751700000001</c:v>
                </c:pt>
                <c:pt idx="5190">
                  <c:v>-0.131892491</c:v>
                </c:pt>
                <c:pt idx="5191">
                  <c:v>1.6368285999999999E-2</c:v>
                </c:pt>
                <c:pt idx="5192">
                  <c:v>-9.0909089999999994E-3</c:v>
                </c:pt>
                <c:pt idx="5193">
                  <c:v>-0.2</c:v>
                </c:pt>
                <c:pt idx="5194">
                  <c:v>-0.148501362</c:v>
                </c:pt>
                <c:pt idx="5195">
                  <c:v>-7.0484581000000004E-2</c:v>
                </c:pt>
                <c:pt idx="5196">
                  <c:v>-8.4259259000000003E-2</c:v>
                </c:pt>
                <c:pt idx="5197">
                  <c:v>3.3658700000000001E-4</c:v>
                </c:pt>
                <c:pt idx="5198">
                  <c:v>0.449561404</c:v>
                </c:pt>
                <c:pt idx="5199">
                  <c:v>1.8796990000000001E-3</c:v>
                </c:pt>
                <c:pt idx="5200">
                  <c:v>-7.8416149000000004E-2</c:v>
                </c:pt>
                <c:pt idx="5201">
                  <c:v>0</c:v>
                </c:pt>
                <c:pt idx="5202">
                  <c:v>-0.173602854</c:v>
                </c:pt>
                <c:pt idx="5203">
                  <c:v>-0.150992235</c:v>
                </c:pt>
                <c:pt idx="5204">
                  <c:v>-2.8915663000000001E-2</c:v>
                </c:pt>
                <c:pt idx="5205">
                  <c:v>-5.7888763000000003E-2</c:v>
                </c:pt>
                <c:pt idx="5206">
                  <c:v>0.31008064499999999</c:v>
                </c:pt>
                <c:pt idx="5207">
                  <c:v>-0.15726495700000001</c:v>
                </c:pt>
                <c:pt idx="5208">
                  <c:v>-0.127568825</c:v>
                </c:pt>
                <c:pt idx="5209">
                  <c:v>0.35922330099999999</c:v>
                </c:pt>
                <c:pt idx="5210">
                  <c:v>-0.21110210700000001</c:v>
                </c:pt>
                <c:pt idx="5211">
                  <c:v>-0.101792574</c:v>
                </c:pt>
                <c:pt idx="5212">
                  <c:v>-4.1284399999999997E-3</c:v>
                </c:pt>
                <c:pt idx="5213">
                  <c:v>-5.2341598000000003E-2</c:v>
                </c:pt>
                <c:pt idx="5214">
                  <c:v>1.5675675999999999E-2</c:v>
                </c:pt>
                <c:pt idx="5215">
                  <c:v>-8.5887096999999996E-2</c:v>
                </c:pt>
                <c:pt idx="5216">
                  <c:v>0.27932285400000001</c:v>
                </c:pt>
                <c:pt idx="5217">
                  <c:v>1.7539526E-2</c:v>
                </c:pt>
                <c:pt idx="5218">
                  <c:v>2.3036909000000001E-2</c:v>
                </c:pt>
                <c:pt idx="5219">
                  <c:v>-6.8605029999999996E-3</c:v>
                </c:pt>
                <c:pt idx="5220">
                  <c:v>7.9281510999999999E-2</c:v>
                </c:pt>
                <c:pt idx="5221">
                  <c:v>-4.9659863999999998E-2</c:v>
                </c:pt>
                <c:pt idx="5222">
                  <c:v>-3.7874159999999997E-2</c:v>
                </c:pt>
                <c:pt idx="5223">
                  <c:v>0.11274871</c:v>
                </c:pt>
                <c:pt idx="5224">
                  <c:v>-8.1661891E-2</c:v>
                </c:pt>
                <c:pt idx="5225">
                  <c:v>8.7699316999999999E-2</c:v>
                </c:pt>
                <c:pt idx="5226">
                  <c:v>0.128489621</c:v>
                </c:pt>
                <c:pt idx="5227">
                  <c:v>2.0621318E-2</c:v>
                </c:pt>
                <c:pt idx="5228">
                  <c:v>5.2605702999999997E-2</c:v>
                </c:pt>
                <c:pt idx="5229">
                  <c:v>1.6149416999999999E-2</c:v>
                </c:pt>
                <c:pt idx="5230">
                  <c:v>-0.20994475100000001</c:v>
                </c:pt>
                <c:pt idx="5231">
                  <c:v>-8.3333332999999996E-2</c:v>
                </c:pt>
                <c:pt idx="5232">
                  <c:v>-9.0474768999999997E-2</c:v>
                </c:pt>
                <c:pt idx="5233">
                  <c:v>-4.1677869999999999E-2</c:v>
                </c:pt>
                <c:pt idx="5234">
                  <c:v>-0.19354838699999999</c:v>
                </c:pt>
                <c:pt idx="5235">
                  <c:v>-5.4924241999999998E-2</c:v>
                </c:pt>
                <c:pt idx="5236">
                  <c:v>-5.8566977999999999E-2</c:v>
                </c:pt>
                <c:pt idx="5237">
                  <c:v>0.10149538700000001</c:v>
                </c:pt>
                <c:pt idx="5238">
                  <c:v>-0.27586206899999999</c:v>
                </c:pt>
                <c:pt idx="5239">
                  <c:v>-6.5155806999999996E-2</c:v>
                </c:pt>
                <c:pt idx="5240">
                  <c:v>-4.3941411E-2</c:v>
                </c:pt>
                <c:pt idx="5241">
                  <c:v>0.104546861</c:v>
                </c:pt>
                <c:pt idx="5242">
                  <c:v>-0.121766813</c:v>
                </c:pt>
                <c:pt idx="5243">
                  <c:v>-3.90625E-3</c:v>
                </c:pt>
                <c:pt idx="5244">
                  <c:v>-8.1690140999999994E-2</c:v>
                </c:pt>
                <c:pt idx="5245">
                  <c:v>-0.176267281</c:v>
                </c:pt>
                <c:pt idx="5246">
                  <c:v>9.2031969000000005E-2</c:v>
                </c:pt>
                <c:pt idx="5247">
                  <c:v>-1.2578616000000001E-2</c:v>
                </c:pt>
                <c:pt idx="5248">
                  <c:v>2.3240800999999998E-2</c:v>
                </c:pt>
                <c:pt idx="5249">
                  <c:v>-0.237033667</c:v>
                </c:pt>
                <c:pt idx="5250">
                  <c:v>-4.6875E-2</c:v>
                </c:pt>
                <c:pt idx="5251">
                  <c:v>-0.45462292300000001</c:v>
                </c:pt>
                <c:pt idx="5252">
                  <c:v>-3.6917563E-2</c:v>
                </c:pt>
                <c:pt idx="5253">
                  <c:v>1.5666666999999999E-2</c:v>
                </c:pt>
                <c:pt idx="5254">
                  <c:v>-8.0260304000000005E-2</c:v>
                </c:pt>
                <c:pt idx="5255">
                  <c:v>0.11480309399999999</c:v>
                </c:pt>
                <c:pt idx="5256">
                  <c:v>-5.8623882000000002E-2</c:v>
                </c:pt>
                <c:pt idx="5257">
                  <c:v>0.148734177</c:v>
                </c:pt>
                <c:pt idx="5258">
                  <c:v>-3.2638888999999997E-2</c:v>
                </c:pt>
                <c:pt idx="5259">
                  <c:v>-9.0768436999999993E-2</c:v>
                </c:pt>
                <c:pt idx="5260">
                  <c:v>-8.7463560000000003E-3</c:v>
                </c:pt>
                <c:pt idx="5261">
                  <c:v>6.7605629999999998E-3</c:v>
                </c:pt>
                <c:pt idx="5262">
                  <c:v>-8.4936478999999995E-2</c:v>
                </c:pt>
                <c:pt idx="5263">
                  <c:v>-8.1411130000000002E-3</c:v>
                </c:pt>
                <c:pt idx="5264">
                  <c:v>5.3739196000000003E-2</c:v>
                </c:pt>
                <c:pt idx="5265">
                  <c:v>6.7448679999999997E-2</c:v>
                </c:pt>
                <c:pt idx="5266">
                  <c:v>-8.9895987999999996E-2</c:v>
                </c:pt>
                <c:pt idx="5267">
                  <c:v>-2.6164079999999999E-2</c:v>
                </c:pt>
                <c:pt idx="5268">
                  <c:v>-0.197411003</c:v>
                </c:pt>
                <c:pt idx="5269">
                  <c:v>-5.1499999999999997E-2</c:v>
                </c:pt>
                <c:pt idx="5270">
                  <c:v>-4.6605875999999997E-2</c:v>
                </c:pt>
                <c:pt idx="5271">
                  <c:v>-2.8379773E-2</c:v>
                </c:pt>
                <c:pt idx="5272">
                  <c:v>-0.108709889</c:v>
                </c:pt>
                <c:pt idx="5273">
                  <c:v>-0.27389603099999998</c:v>
                </c:pt>
                <c:pt idx="5274">
                  <c:v>-5.9887006E-2</c:v>
                </c:pt>
                <c:pt idx="5275">
                  <c:v>-1.9486270999999999E-2</c:v>
                </c:pt>
                <c:pt idx="5276">
                  <c:v>1.9802E-4</c:v>
                </c:pt>
                <c:pt idx="5277">
                  <c:v>-9.5394736999999993E-2</c:v>
                </c:pt>
                <c:pt idx="5278">
                  <c:v>-1.7006803000000001E-2</c:v>
                </c:pt>
                <c:pt idx="5279">
                  <c:v>-3.6575229000000001E-2</c:v>
                </c:pt>
                <c:pt idx="5280">
                  <c:v>-0.114251592</c:v>
                </c:pt>
                <c:pt idx="5281">
                  <c:v>8.7520259999999996E-3</c:v>
                </c:pt>
                <c:pt idx="5282">
                  <c:v>3.4872135999999998E-2</c:v>
                </c:pt>
                <c:pt idx="5283">
                  <c:v>0.116868798</c:v>
                </c:pt>
                <c:pt idx="5284">
                  <c:v>-0.174348697</c:v>
                </c:pt>
                <c:pt idx="5285">
                  <c:v>0.123335263</c:v>
                </c:pt>
                <c:pt idx="5286">
                  <c:v>0.15304347800000001</c:v>
                </c:pt>
                <c:pt idx="5287">
                  <c:v>-9.7986577000000005E-2</c:v>
                </c:pt>
                <c:pt idx="5288">
                  <c:v>-0.19698870800000001</c:v>
                </c:pt>
                <c:pt idx="5289">
                  <c:v>4.3110084999999999E-2</c:v>
                </c:pt>
                <c:pt idx="5290">
                  <c:v>1.9874477000000002E-2</c:v>
                </c:pt>
                <c:pt idx="5291">
                  <c:v>-2.3853895E-2</c:v>
                </c:pt>
                <c:pt idx="5292">
                  <c:v>-0.27803308799999998</c:v>
                </c:pt>
                <c:pt idx="5293">
                  <c:v>-4.7714514999999999E-2</c:v>
                </c:pt>
                <c:pt idx="5294">
                  <c:v>-9.3153760000000002E-2</c:v>
                </c:pt>
                <c:pt idx="5295">
                  <c:v>-6.4102559999999996E-3</c:v>
                </c:pt>
                <c:pt idx="5296">
                  <c:v>-1.1900826E-2</c:v>
                </c:pt>
                <c:pt idx="5297">
                  <c:v>-8.9285709999999997E-3</c:v>
                </c:pt>
                <c:pt idx="5298">
                  <c:v>-0.11741528800000001</c:v>
                </c:pt>
                <c:pt idx="5299">
                  <c:v>-0.11237928</c:v>
                </c:pt>
                <c:pt idx="5300">
                  <c:v>-8.7728459999999994E-2</c:v>
                </c:pt>
                <c:pt idx="5301">
                  <c:v>-0.19426048600000001</c:v>
                </c:pt>
                <c:pt idx="5302">
                  <c:v>3.3990147999999998E-2</c:v>
                </c:pt>
                <c:pt idx="5303">
                  <c:v>-0.41763727099999998</c:v>
                </c:pt>
                <c:pt idx="5304">
                  <c:v>4.7294588999999998E-2</c:v>
                </c:pt>
                <c:pt idx="5305">
                  <c:v>-0.10530303000000001</c:v>
                </c:pt>
                <c:pt idx="5306">
                  <c:v>0.1075</c:v>
                </c:pt>
                <c:pt idx="5307">
                  <c:v>-0.24044117600000001</c:v>
                </c:pt>
                <c:pt idx="5308">
                  <c:v>-0.14581066400000001</c:v>
                </c:pt>
                <c:pt idx="5309">
                  <c:v>0.12797281999999999</c:v>
                </c:pt>
                <c:pt idx="5310">
                  <c:v>-0.18491921</c:v>
                </c:pt>
                <c:pt idx="5311">
                  <c:v>-2.0425532E-2</c:v>
                </c:pt>
                <c:pt idx="5312">
                  <c:v>0.16719999999999999</c:v>
                </c:pt>
                <c:pt idx="5313">
                  <c:v>6.2268803999999997E-2</c:v>
                </c:pt>
                <c:pt idx="5314">
                  <c:v>2.625821E-3</c:v>
                </c:pt>
                <c:pt idx="5315">
                  <c:v>5.4592163999999999E-2</c:v>
                </c:pt>
                <c:pt idx="5316">
                  <c:v>4.5137614999999999E-2</c:v>
                </c:pt>
                <c:pt idx="5317">
                  <c:v>-0.121920136</c:v>
                </c:pt>
                <c:pt idx="5318">
                  <c:v>0.21739130400000001</c:v>
                </c:pt>
                <c:pt idx="5319">
                  <c:v>-3.8332212999999997E-2</c:v>
                </c:pt>
                <c:pt idx="5320">
                  <c:v>-4.0621866E-2</c:v>
                </c:pt>
                <c:pt idx="5321">
                  <c:v>-3.3898304999999997E-2</c:v>
                </c:pt>
                <c:pt idx="5322">
                  <c:v>-1.9261637000000002E-2</c:v>
                </c:pt>
                <c:pt idx="5323">
                  <c:v>-8.3886752999999994E-2</c:v>
                </c:pt>
                <c:pt idx="5324">
                  <c:v>-3.6887608000000002E-2</c:v>
                </c:pt>
                <c:pt idx="5325">
                  <c:v>0.127835052</c:v>
                </c:pt>
                <c:pt idx="5326">
                  <c:v>-6.0402684999999998E-2</c:v>
                </c:pt>
                <c:pt idx="5327">
                  <c:v>7.6666666999999994E-2</c:v>
                </c:pt>
                <c:pt idx="5328">
                  <c:v>-6.7458175999999995E-2</c:v>
                </c:pt>
                <c:pt idx="5329">
                  <c:v>-0.106349206</c:v>
                </c:pt>
                <c:pt idx="5330">
                  <c:v>-0.108708709</c:v>
                </c:pt>
                <c:pt idx="5331">
                  <c:v>-7.0909090999999994E-2</c:v>
                </c:pt>
                <c:pt idx="5332">
                  <c:v>4.0268456000000001E-2</c:v>
                </c:pt>
                <c:pt idx="5333">
                  <c:v>-3.2916666999999997E-2</c:v>
                </c:pt>
                <c:pt idx="5334">
                  <c:v>2.1505376E-2</c:v>
                </c:pt>
                <c:pt idx="5335">
                  <c:v>-8.4126984000000002E-2</c:v>
                </c:pt>
                <c:pt idx="5336">
                  <c:v>-0.11033797200000001</c:v>
                </c:pt>
                <c:pt idx="5337">
                  <c:v>-5.6331471000000001E-2</c:v>
                </c:pt>
                <c:pt idx="5338">
                  <c:v>-2.1306818000000002E-2</c:v>
                </c:pt>
                <c:pt idx="5339">
                  <c:v>-1.0752688E-2</c:v>
                </c:pt>
                <c:pt idx="5340">
                  <c:v>5.3291536E-2</c:v>
                </c:pt>
                <c:pt idx="5341">
                  <c:v>-0.143624161</c:v>
                </c:pt>
                <c:pt idx="5342">
                  <c:v>-5.7142856999999998E-2</c:v>
                </c:pt>
                <c:pt idx="5343">
                  <c:v>-0.174216028</c:v>
                </c:pt>
                <c:pt idx="5344">
                  <c:v>-4.8417722000000003E-2</c:v>
                </c:pt>
                <c:pt idx="5345">
                  <c:v>-0.11981728699999999</c:v>
                </c:pt>
                <c:pt idx="5346">
                  <c:v>1.0778443E-2</c:v>
                </c:pt>
                <c:pt idx="5347">
                  <c:v>-0.15642023299999999</c:v>
                </c:pt>
                <c:pt idx="5348">
                  <c:v>-4.0909090000000002E-3</c:v>
                </c:pt>
                <c:pt idx="5349">
                  <c:v>-2.4190065E-2</c:v>
                </c:pt>
                <c:pt idx="5350">
                  <c:v>-3.2234432E-2</c:v>
                </c:pt>
                <c:pt idx="5351">
                  <c:v>-0.12831168800000001</c:v>
                </c:pt>
                <c:pt idx="5352">
                  <c:v>0.14809160299999999</c:v>
                </c:pt>
                <c:pt idx="5353">
                  <c:v>-0.150616157</c:v>
                </c:pt>
                <c:pt idx="5354">
                  <c:v>-0.16967509</c:v>
                </c:pt>
                <c:pt idx="5355">
                  <c:v>-0.16666666699999999</c:v>
                </c:pt>
                <c:pt idx="5356">
                  <c:v>-8.9713177000000005E-2</c:v>
                </c:pt>
                <c:pt idx="5357">
                  <c:v>5.9171600000000003E-3</c:v>
                </c:pt>
                <c:pt idx="5358">
                  <c:v>-4.0451552000000002E-2</c:v>
                </c:pt>
                <c:pt idx="5359">
                  <c:v>8.2402235000000004E-2</c:v>
                </c:pt>
                <c:pt idx="5360">
                  <c:v>-0.223609535</c:v>
                </c:pt>
                <c:pt idx="5361">
                  <c:v>-0.1792</c:v>
                </c:pt>
                <c:pt idx="5362">
                  <c:v>-9.0509114000000002E-2</c:v>
                </c:pt>
                <c:pt idx="5363">
                  <c:v>-0.180627233</c:v>
                </c:pt>
                <c:pt idx="5364">
                  <c:v>8.6956521999999994E-2</c:v>
                </c:pt>
                <c:pt idx="5365">
                  <c:v>-0.14755732799999999</c:v>
                </c:pt>
                <c:pt idx="5366">
                  <c:v>-2.3718336E-2</c:v>
                </c:pt>
                <c:pt idx="5367">
                  <c:v>3.5862069000000003E-2</c:v>
                </c:pt>
                <c:pt idx="5368">
                  <c:v>1.1341632000000001E-2</c:v>
                </c:pt>
                <c:pt idx="5369">
                  <c:v>4.4891641000000003E-2</c:v>
                </c:pt>
                <c:pt idx="5370">
                  <c:v>-0.180627233</c:v>
                </c:pt>
                <c:pt idx="5371">
                  <c:v>-0.35135135099999998</c:v>
                </c:pt>
                <c:pt idx="5372">
                  <c:v>-0.12565026000000001</c:v>
                </c:pt>
                <c:pt idx="5373">
                  <c:v>5.6737588999999998E-2</c:v>
                </c:pt>
                <c:pt idx="5374">
                  <c:v>-8.9805825000000006E-2</c:v>
                </c:pt>
                <c:pt idx="5375">
                  <c:v>2.2784809999999999E-2</c:v>
                </c:pt>
                <c:pt idx="5376">
                  <c:v>-5.2812858999999997E-2</c:v>
                </c:pt>
                <c:pt idx="5377">
                  <c:v>-3.5268185000000001E-2</c:v>
                </c:pt>
                <c:pt idx="5378">
                  <c:v>0.21272907399999999</c:v>
                </c:pt>
                <c:pt idx="5379">
                  <c:v>2.3833501E-2</c:v>
                </c:pt>
                <c:pt idx="5380">
                  <c:v>0.23867403300000001</c:v>
                </c:pt>
                <c:pt idx="5381">
                  <c:v>-0.122245322</c:v>
                </c:pt>
                <c:pt idx="5382">
                  <c:v>-6.1718097999999999E-2</c:v>
                </c:pt>
                <c:pt idx="5383">
                  <c:v>0.12587763299999999</c:v>
                </c:pt>
                <c:pt idx="5384">
                  <c:v>-2.3529412E-2</c:v>
                </c:pt>
                <c:pt idx="5385">
                  <c:v>-1.3274335999999999E-2</c:v>
                </c:pt>
                <c:pt idx="5386">
                  <c:v>0.92438070400000005</c:v>
                </c:pt>
                <c:pt idx="5387">
                  <c:v>0.14035087700000001</c:v>
                </c:pt>
                <c:pt idx="5388">
                  <c:v>-1.6224189E-2</c:v>
                </c:pt>
                <c:pt idx="5389">
                  <c:v>-0.206994329</c:v>
                </c:pt>
                <c:pt idx="5390">
                  <c:v>-8.2404592999999998E-2</c:v>
                </c:pt>
                <c:pt idx="5391">
                  <c:v>1.5197570000000001E-3</c:v>
                </c:pt>
                <c:pt idx="5392">
                  <c:v>5.9602649000000001E-2</c:v>
                </c:pt>
                <c:pt idx="5393">
                  <c:v>0.111506141</c:v>
                </c:pt>
                <c:pt idx="5394">
                  <c:v>7.2997033000000003E-2</c:v>
                </c:pt>
                <c:pt idx="5395">
                  <c:v>-0.145213338</c:v>
                </c:pt>
                <c:pt idx="5396">
                  <c:v>-0.26895406799999999</c:v>
                </c:pt>
                <c:pt idx="5397">
                  <c:v>1.5564201999999999E-2</c:v>
                </c:pt>
                <c:pt idx="5398">
                  <c:v>-1.171875E-2</c:v>
                </c:pt>
                <c:pt idx="5399">
                  <c:v>-0.15384615400000001</c:v>
                </c:pt>
                <c:pt idx="5400">
                  <c:v>3.8558255999999999E-2</c:v>
                </c:pt>
                <c:pt idx="5401">
                  <c:v>-0.17595108700000001</c:v>
                </c:pt>
                <c:pt idx="5402">
                  <c:v>-8.9732528000000006E-2</c:v>
                </c:pt>
                <c:pt idx="5403">
                  <c:v>3.3044419999999998E-2</c:v>
                </c:pt>
                <c:pt idx="5404">
                  <c:v>-0.110455312</c:v>
                </c:pt>
                <c:pt idx="5405">
                  <c:v>1.0735372999999999E-2</c:v>
                </c:pt>
                <c:pt idx="5406">
                  <c:v>0</c:v>
                </c:pt>
                <c:pt idx="5407">
                  <c:v>-0.15063291100000001</c:v>
                </c:pt>
                <c:pt idx="5408">
                  <c:v>-0.10343553699999999</c:v>
                </c:pt>
                <c:pt idx="5409">
                  <c:v>6.4237775999999996E-2</c:v>
                </c:pt>
                <c:pt idx="5410">
                  <c:v>7.0639535000000003E-2</c:v>
                </c:pt>
                <c:pt idx="5411">
                  <c:v>1.1876485000000001E-2</c:v>
                </c:pt>
                <c:pt idx="5412">
                  <c:v>3.3263158000000001E-2</c:v>
                </c:pt>
                <c:pt idx="5413">
                  <c:v>3.0368763999999999E-2</c:v>
                </c:pt>
                <c:pt idx="5414">
                  <c:v>-0.15302491100000001</c:v>
                </c:pt>
                <c:pt idx="5415">
                  <c:v>4.7503045000000001E-2</c:v>
                </c:pt>
                <c:pt idx="5416">
                  <c:v>2.2176022E-2</c:v>
                </c:pt>
                <c:pt idx="5417">
                  <c:v>-4.8750759999999999E-3</c:v>
                </c:pt>
                <c:pt idx="5418">
                  <c:v>3.7825927000000002E-2</c:v>
                </c:pt>
                <c:pt idx="5419">
                  <c:v>-8.8428325000000002E-2</c:v>
                </c:pt>
                <c:pt idx="5420">
                  <c:v>1.5378981999999999E-2</c:v>
                </c:pt>
                <c:pt idx="5421">
                  <c:v>2.0111732E-2</c:v>
                </c:pt>
                <c:pt idx="5422">
                  <c:v>2.6067665E-2</c:v>
                </c:pt>
                <c:pt idx="5423">
                  <c:v>-3.2636815999999999E-2</c:v>
                </c:pt>
                <c:pt idx="5424">
                  <c:v>-1.3097580000000001E-3</c:v>
                </c:pt>
                <c:pt idx="5425">
                  <c:v>-5.3571428999999997E-2</c:v>
                </c:pt>
                <c:pt idx="5426">
                  <c:v>4.7593865999999999E-2</c:v>
                </c:pt>
                <c:pt idx="5427">
                  <c:v>6.8883609999999998E-2</c:v>
                </c:pt>
                <c:pt idx="5428">
                  <c:v>-0.105119187</c:v>
                </c:pt>
                <c:pt idx="5429">
                  <c:v>-3.1173593999999999E-2</c:v>
                </c:pt>
                <c:pt idx="5430">
                  <c:v>0.244198895</c:v>
                </c:pt>
                <c:pt idx="5431">
                  <c:v>-0.15104669900000001</c:v>
                </c:pt>
                <c:pt idx="5432">
                  <c:v>-0.119444444</c:v>
                </c:pt>
                <c:pt idx="5433">
                  <c:v>6.5956028999999999E-2</c:v>
                </c:pt>
                <c:pt idx="5434">
                  <c:v>-8.4824902999999993E-2</c:v>
                </c:pt>
                <c:pt idx="5435">
                  <c:v>-0.20166666699999999</c:v>
                </c:pt>
                <c:pt idx="5436">
                  <c:v>0.22641509400000001</c:v>
                </c:pt>
                <c:pt idx="5437">
                  <c:v>0.14215686299999999</c:v>
                </c:pt>
                <c:pt idx="5438">
                  <c:v>-0.27952522299999999</c:v>
                </c:pt>
                <c:pt idx="5439">
                  <c:v>5.4385965000000001E-2</c:v>
                </c:pt>
                <c:pt idx="5440">
                  <c:v>-1.5315314999999999E-2</c:v>
                </c:pt>
                <c:pt idx="5441">
                  <c:v>-3.5392089000000002E-2</c:v>
                </c:pt>
                <c:pt idx="5442">
                  <c:v>3.1390135E-2</c:v>
                </c:pt>
                <c:pt idx="5443">
                  <c:v>9.3913039999999996E-3</c:v>
                </c:pt>
                <c:pt idx="5444">
                  <c:v>-2.2442244E-2</c:v>
                </c:pt>
                <c:pt idx="5445">
                  <c:v>-6.4133844999999995E-2</c:v>
                </c:pt>
                <c:pt idx="5446">
                  <c:v>1.4143921E-2</c:v>
                </c:pt>
                <c:pt idx="5447">
                  <c:v>0.19205298000000001</c:v>
                </c:pt>
                <c:pt idx="5448">
                  <c:v>8.0623487999999993E-2</c:v>
                </c:pt>
                <c:pt idx="5449">
                  <c:v>0.101408451</c:v>
                </c:pt>
                <c:pt idx="5450">
                  <c:v>-0.15995907200000001</c:v>
                </c:pt>
                <c:pt idx="5451">
                  <c:v>-2.3941067999999999E-2</c:v>
                </c:pt>
                <c:pt idx="5452">
                  <c:v>-1.2692050999999999E-2</c:v>
                </c:pt>
                <c:pt idx="5453">
                  <c:v>6.9223108000000005E-2</c:v>
                </c:pt>
                <c:pt idx="5454">
                  <c:v>-0.14327485400000001</c:v>
                </c:pt>
                <c:pt idx="5455">
                  <c:v>-0.24486571900000001</c:v>
                </c:pt>
                <c:pt idx="5456">
                  <c:v>-8.4942085000000001E-2</c:v>
                </c:pt>
                <c:pt idx="5457">
                  <c:v>-2.5651808000000002E-2</c:v>
                </c:pt>
                <c:pt idx="5458">
                  <c:v>-2.739726E-2</c:v>
                </c:pt>
                <c:pt idx="5459">
                  <c:v>7.0684932000000006E-2</c:v>
                </c:pt>
                <c:pt idx="5460">
                  <c:v>-8.1810270000000004E-2</c:v>
                </c:pt>
                <c:pt idx="5461">
                  <c:v>-5.8383233999999999E-2</c:v>
                </c:pt>
                <c:pt idx="5462">
                  <c:v>-2.7002699999999998E-3</c:v>
                </c:pt>
                <c:pt idx="5463">
                  <c:v>5.9701493000000001E-2</c:v>
                </c:pt>
                <c:pt idx="5464">
                  <c:v>1.6573034E-2</c:v>
                </c:pt>
                <c:pt idx="5465">
                  <c:v>-0.23588235299999999</c:v>
                </c:pt>
                <c:pt idx="5466">
                  <c:v>-6.0075094000000002E-2</c:v>
                </c:pt>
                <c:pt idx="5467">
                  <c:v>-1.2500000000000001E-2</c:v>
                </c:pt>
                <c:pt idx="5468">
                  <c:v>1.1560694E-2</c:v>
                </c:pt>
                <c:pt idx="5469">
                  <c:v>0.26648160999999998</c:v>
                </c:pt>
                <c:pt idx="5470">
                  <c:v>-0.122071517</c:v>
                </c:pt>
                <c:pt idx="5471">
                  <c:v>-0.116050221</c:v>
                </c:pt>
                <c:pt idx="5472">
                  <c:v>-0.13682678300000001</c:v>
                </c:pt>
                <c:pt idx="5473">
                  <c:v>7.2093023000000006E-2</c:v>
                </c:pt>
                <c:pt idx="5474">
                  <c:v>-2.6684460000000001E-3</c:v>
                </c:pt>
                <c:pt idx="5475">
                  <c:v>6.8421052999999996E-2</c:v>
                </c:pt>
                <c:pt idx="5476">
                  <c:v>-6.8289789999999998E-3</c:v>
                </c:pt>
                <c:pt idx="5477">
                  <c:v>-0.16717095300000001</c:v>
                </c:pt>
                <c:pt idx="5478">
                  <c:v>-4.6412214E-2</c:v>
                </c:pt>
                <c:pt idx="5479">
                  <c:v>-6.8917999999999996E-4</c:v>
                </c:pt>
                <c:pt idx="5480">
                  <c:v>3.3383915E-2</c:v>
                </c:pt>
                <c:pt idx="5481">
                  <c:v>-0.106334842</c:v>
                </c:pt>
                <c:pt idx="5482">
                  <c:v>-0.188026474</c:v>
                </c:pt>
                <c:pt idx="5483">
                  <c:v>0.100854006</c:v>
                </c:pt>
                <c:pt idx="5484">
                  <c:v>-2.9042167000000001E-2</c:v>
                </c:pt>
                <c:pt idx="5485">
                  <c:v>-0.30519877699999998</c:v>
                </c:pt>
                <c:pt idx="5486">
                  <c:v>-8.1392864999999995E-2</c:v>
                </c:pt>
                <c:pt idx="5487">
                  <c:v>-8.6629001999999997E-2</c:v>
                </c:pt>
                <c:pt idx="5488">
                  <c:v>-0.27198697100000002</c:v>
                </c:pt>
                <c:pt idx="5489">
                  <c:v>0.107692308</c:v>
                </c:pt>
                <c:pt idx="5490">
                  <c:v>6.5923254000000001E-2</c:v>
                </c:pt>
                <c:pt idx="5491">
                  <c:v>-3.5493826999999999E-2</c:v>
                </c:pt>
                <c:pt idx="5492">
                  <c:v>2.6737968000000001E-2</c:v>
                </c:pt>
                <c:pt idx="5493">
                  <c:v>-0.106828938</c:v>
                </c:pt>
                <c:pt idx="5494">
                  <c:v>-3.2634033E-2</c:v>
                </c:pt>
                <c:pt idx="5495">
                  <c:v>-0.111719939</c:v>
                </c:pt>
                <c:pt idx="5496">
                  <c:v>-9.2413235999999996E-2</c:v>
                </c:pt>
                <c:pt idx="5497">
                  <c:v>5.5421686999999997E-2</c:v>
                </c:pt>
                <c:pt idx="5498">
                  <c:v>6.0294118000000001E-2</c:v>
                </c:pt>
                <c:pt idx="5499">
                  <c:v>-0.22945454500000001</c:v>
                </c:pt>
                <c:pt idx="5500">
                  <c:v>9.3291404999999994E-2</c:v>
                </c:pt>
                <c:pt idx="5501">
                  <c:v>-7.5276753000000002E-2</c:v>
                </c:pt>
                <c:pt idx="5502">
                  <c:v>-1.0976950000000001E-3</c:v>
                </c:pt>
                <c:pt idx="5503">
                  <c:v>-6.3741722000000001E-2</c:v>
                </c:pt>
                <c:pt idx="5504">
                  <c:v>7.8563409999999993E-3</c:v>
                </c:pt>
                <c:pt idx="5505">
                  <c:v>5.7345713E-2</c:v>
                </c:pt>
                <c:pt idx="5506">
                  <c:v>-8.4848479999999997E-3</c:v>
                </c:pt>
                <c:pt idx="5507">
                  <c:v>0.177115987</c:v>
                </c:pt>
                <c:pt idx="5508">
                  <c:v>5.8922560000000002E-3</c:v>
                </c:pt>
                <c:pt idx="5509">
                  <c:v>3.3898304999999997E-2</c:v>
                </c:pt>
                <c:pt idx="5510">
                  <c:v>-0.31263982099999998</c:v>
                </c:pt>
                <c:pt idx="5511">
                  <c:v>-8.1481480999999994E-2</c:v>
                </c:pt>
                <c:pt idx="5512">
                  <c:v>-4.3949044999999999E-2</c:v>
                </c:pt>
                <c:pt idx="5513">
                  <c:v>-6.8747995000000006E-2</c:v>
                </c:pt>
                <c:pt idx="5514">
                  <c:v>-5.3191489000000002E-2</c:v>
                </c:pt>
                <c:pt idx="5515">
                  <c:v>-0.141176471</c:v>
                </c:pt>
                <c:pt idx="5516">
                  <c:v>-0.34724658000000003</c:v>
                </c:pt>
                <c:pt idx="5517">
                  <c:v>-1.372549E-2</c:v>
                </c:pt>
                <c:pt idx="5518">
                  <c:v>-4.2962963E-2</c:v>
                </c:pt>
                <c:pt idx="5519">
                  <c:v>-5.3244592E-2</c:v>
                </c:pt>
                <c:pt idx="5520">
                  <c:v>1.1461318E-2</c:v>
                </c:pt>
                <c:pt idx="5521">
                  <c:v>-8.1234799999999995E-4</c:v>
                </c:pt>
                <c:pt idx="5522">
                  <c:v>0</c:v>
                </c:pt>
                <c:pt idx="5523">
                  <c:v>-0.130624093</c:v>
                </c:pt>
                <c:pt idx="5524">
                  <c:v>6.6115699999999998E-3</c:v>
                </c:pt>
                <c:pt idx="5525">
                  <c:v>-0.140377744</c:v>
                </c:pt>
                <c:pt idx="5526">
                  <c:v>0.117069486</c:v>
                </c:pt>
                <c:pt idx="5527">
                  <c:v>-2.4212272E-2</c:v>
                </c:pt>
                <c:pt idx="5528">
                  <c:v>4.7104247000000002E-2</c:v>
                </c:pt>
                <c:pt idx="5529">
                  <c:v>-0.22895174700000001</c:v>
                </c:pt>
                <c:pt idx="5530">
                  <c:v>-9.9807136000000005E-2</c:v>
                </c:pt>
                <c:pt idx="5531">
                  <c:v>-0.15282215099999999</c:v>
                </c:pt>
                <c:pt idx="5532">
                  <c:v>-0.122807018</c:v>
                </c:pt>
                <c:pt idx="5533">
                  <c:v>0.236255572</c:v>
                </c:pt>
                <c:pt idx="5534">
                  <c:v>0.12851063800000001</c:v>
                </c:pt>
                <c:pt idx="5535">
                  <c:v>-3.0693069E-2</c:v>
                </c:pt>
                <c:pt idx="5536">
                  <c:v>-2.4018746000000001E-2</c:v>
                </c:pt>
                <c:pt idx="5537">
                  <c:v>6.2246280000000003E-3</c:v>
                </c:pt>
                <c:pt idx="5538">
                  <c:v>-1.2703673E-2</c:v>
                </c:pt>
                <c:pt idx="5539">
                  <c:v>6.4638783000000005E-2</c:v>
                </c:pt>
                <c:pt idx="5540">
                  <c:v>-2.1164021000000002E-2</c:v>
                </c:pt>
                <c:pt idx="5541">
                  <c:v>-6.5071770000000001E-2</c:v>
                </c:pt>
                <c:pt idx="5542">
                  <c:v>-4.4360902000000001E-2</c:v>
                </c:pt>
                <c:pt idx="5543">
                  <c:v>-5.9395250000000002E-3</c:v>
                </c:pt>
                <c:pt idx="5544">
                  <c:v>2.0450969999999999E-2</c:v>
                </c:pt>
                <c:pt idx="5545">
                  <c:v>-2.5396825000000001E-2</c:v>
                </c:pt>
                <c:pt idx="5546">
                  <c:v>3.9589443000000002E-2</c:v>
                </c:pt>
                <c:pt idx="5547">
                  <c:v>-0.19044684100000001</c:v>
                </c:pt>
                <c:pt idx="5548">
                  <c:v>2.8145230000000002E-3</c:v>
                </c:pt>
                <c:pt idx="5549">
                  <c:v>-0.116738197</c:v>
                </c:pt>
                <c:pt idx="5550">
                  <c:v>-6.3893015999999997E-2</c:v>
                </c:pt>
                <c:pt idx="5551">
                  <c:v>-9.7560975999999994E-2</c:v>
                </c:pt>
                <c:pt idx="5552">
                  <c:v>0.16200294600000001</c:v>
                </c:pt>
                <c:pt idx="5553">
                  <c:v>-0.15294117600000001</c:v>
                </c:pt>
                <c:pt idx="5554">
                  <c:v>-0.24348958300000001</c:v>
                </c:pt>
                <c:pt idx="5555">
                  <c:v>-0.103552991</c:v>
                </c:pt>
                <c:pt idx="5556">
                  <c:v>1.0526316000000001E-2</c:v>
                </c:pt>
                <c:pt idx="5557">
                  <c:v>1.6042780999999999E-2</c:v>
                </c:pt>
                <c:pt idx="5558">
                  <c:v>7.1052632000000004E-2</c:v>
                </c:pt>
                <c:pt idx="5559">
                  <c:v>-5.1094891000000003E-2</c:v>
                </c:pt>
                <c:pt idx="5560">
                  <c:v>-5.3117783000000002E-2</c:v>
                </c:pt>
                <c:pt idx="5561">
                  <c:v>-3.0487800000000001E-3</c:v>
                </c:pt>
                <c:pt idx="5562">
                  <c:v>-3.8891848999999999E-2</c:v>
                </c:pt>
                <c:pt idx="5563">
                  <c:v>-0.29585035500000001</c:v>
                </c:pt>
                <c:pt idx="5564">
                  <c:v>3.0318602E-2</c:v>
                </c:pt>
                <c:pt idx="5565">
                  <c:v>-0.163333333</c:v>
                </c:pt>
                <c:pt idx="5566">
                  <c:v>-4.4999999999999998E-2</c:v>
                </c:pt>
                <c:pt idx="5567">
                  <c:v>-7.3789648999999999E-2</c:v>
                </c:pt>
                <c:pt idx="5568">
                  <c:v>2.0829592000000001E-2</c:v>
                </c:pt>
                <c:pt idx="5569">
                  <c:v>0.12322274900000001</c:v>
                </c:pt>
                <c:pt idx="5570">
                  <c:v>1.400168E-3</c:v>
                </c:pt>
                <c:pt idx="5571">
                  <c:v>-0.197222222</c:v>
                </c:pt>
                <c:pt idx="5572">
                  <c:v>4.8496609999999999E-3</c:v>
                </c:pt>
                <c:pt idx="5573">
                  <c:v>6.1804696999999999E-2</c:v>
                </c:pt>
                <c:pt idx="5574">
                  <c:v>-1.5748030999999999E-2</c:v>
                </c:pt>
                <c:pt idx="5575">
                  <c:v>-4.7668394000000003E-2</c:v>
                </c:pt>
                <c:pt idx="5576">
                  <c:v>-9.8297046999999999E-2</c:v>
                </c:pt>
                <c:pt idx="5577">
                  <c:v>8.441558E-3</c:v>
                </c:pt>
                <c:pt idx="5578">
                  <c:v>6.3203463000000001E-2</c:v>
                </c:pt>
                <c:pt idx="5579">
                  <c:v>2.3054755E-2</c:v>
                </c:pt>
                <c:pt idx="5580">
                  <c:v>-0.128424658</c:v>
                </c:pt>
                <c:pt idx="5581">
                  <c:v>-7.8928313E-2</c:v>
                </c:pt>
                <c:pt idx="5582">
                  <c:v>-0.131195335</c:v>
                </c:pt>
                <c:pt idx="5583">
                  <c:v>1.5151515000000001E-2</c:v>
                </c:pt>
                <c:pt idx="5584">
                  <c:v>-7.6855512000000001E-2</c:v>
                </c:pt>
                <c:pt idx="5585">
                  <c:v>-0.126984127</c:v>
                </c:pt>
                <c:pt idx="5586">
                  <c:v>0.10055865899999999</c:v>
                </c:pt>
                <c:pt idx="5587">
                  <c:v>4.8387096999999997E-2</c:v>
                </c:pt>
                <c:pt idx="5588">
                  <c:v>-0.22470119499999999</c:v>
                </c:pt>
                <c:pt idx="5589">
                  <c:v>-0.18342151700000001</c:v>
                </c:pt>
                <c:pt idx="5590">
                  <c:v>3.0395140000000001E-3</c:v>
                </c:pt>
                <c:pt idx="5591">
                  <c:v>-7.0260870000000003E-2</c:v>
                </c:pt>
                <c:pt idx="5592">
                  <c:v>0.115384615</c:v>
                </c:pt>
                <c:pt idx="5593">
                  <c:v>-0.21</c:v>
                </c:pt>
                <c:pt idx="5594">
                  <c:v>-6.2735985999999994E-2</c:v>
                </c:pt>
                <c:pt idx="5595">
                  <c:v>4.9479166999999998E-2</c:v>
                </c:pt>
                <c:pt idx="5596">
                  <c:v>3.7213740000000002E-2</c:v>
                </c:pt>
                <c:pt idx="5597">
                  <c:v>-0.10934105700000001</c:v>
                </c:pt>
                <c:pt idx="5598">
                  <c:v>1.8779343E-2</c:v>
                </c:pt>
                <c:pt idx="5599">
                  <c:v>3.7593980000000002E-3</c:v>
                </c:pt>
                <c:pt idx="5600">
                  <c:v>-5.7142856999999998E-2</c:v>
                </c:pt>
                <c:pt idx="5601">
                  <c:v>1.8203403E-2</c:v>
                </c:pt>
                <c:pt idx="5602">
                  <c:v>0.22789783899999999</c:v>
                </c:pt>
                <c:pt idx="5603">
                  <c:v>-1.5163934E-2</c:v>
                </c:pt>
                <c:pt idx="5604">
                  <c:v>-1.8808780000000001E-3</c:v>
                </c:pt>
                <c:pt idx="5605">
                  <c:v>0.12669003500000001</c:v>
                </c:pt>
                <c:pt idx="5606">
                  <c:v>-0.26108374400000001</c:v>
                </c:pt>
                <c:pt idx="5607">
                  <c:v>-0.35391198000000001</c:v>
                </c:pt>
                <c:pt idx="5608">
                  <c:v>1.9969278E-2</c:v>
                </c:pt>
                <c:pt idx="5609">
                  <c:v>7.2965878999999997E-2</c:v>
                </c:pt>
                <c:pt idx="5610">
                  <c:v>-5.2017339000000003E-2</c:v>
                </c:pt>
                <c:pt idx="5611">
                  <c:v>-7.2916667000000004E-2</c:v>
                </c:pt>
                <c:pt idx="5612">
                  <c:v>0</c:v>
                </c:pt>
                <c:pt idx="5613">
                  <c:v>-9.4727938999999997E-2</c:v>
                </c:pt>
                <c:pt idx="5614">
                  <c:v>0.101928375</c:v>
                </c:pt>
                <c:pt idx="5615">
                  <c:v>-2.5900445000000001E-2</c:v>
                </c:pt>
                <c:pt idx="5616">
                  <c:v>2.7435897000000001E-2</c:v>
                </c:pt>
                <c:pt idx="5617">
                  <c:v>0.13856427399999999</c:v>
                </c:pt>
                <c:pt idx="5618">
                  <c:v>0.25846153799999999</c:v>
                </c:pt>
                <c:pt idx="5619">
                  <c:v>7.2489754000000003E-2</c:v>
                </c:pt>
                <c:pt idx="5620">
                  <c:v>-4.1698256000000003E-2</c:v>
                </c:pt>
                <c:pt idx="5621">
                  <c:v>1.1537854E-2</c:v>
                </c:pt>
                <c:pt idx="5622">
                  <c:v>-2.0926756000000001E-2</c:v>
                </c:pt>
                <c:pt idx="5623">
                  <c:v>-3.9416057999999997E-2</c:v>
                </c:pt>
                <c:pt idx="5624">
                  <c:v>-3.0588234999999998E-2</c:v>
                </c:pt>
                <c:pt idx="5625">
                  <c:v>-2.3709902000000001E-2</c:v>
                </c:pt>
                <c:pt idx="5626">
                  <c:v>-6.8923076999999999E-2</c:v>
                </c:pt>
                <c:pt idx="5627">
                  <c:v>-5.5738906999999997E-2</c:v>
                </c:pt>
                <c:pt idx="5628">
                  <c:v>-8.4082909999999997E-2</c:v>
                </c:pt>
                <c:pt idx="5629">
                  <c:v>1.6260163000000001E-2</c:v>
                </c:pt>
                <c:pt idx="5630">
                  <c:v>-0.26609442100000003</c:v>
                </c:pt>
                <c:pt idx="5631">
                  <c:v>-5.2023120999999999E-2</c:v>
                </c:pt>
                <c:pt idx="5632">
                  <c:v>-1.0267857E-2</c:v>
                </c:pt>
                <c:pt idx="5633">
                  <c:v>-7.7441076999999997E-2</c:v>
                </c:pt>
                <c:pt idx="5634">
                  <c:v>-3.3054303E-2</c:v>
                </c:pt>
                <c:pt idx="5635">
                  <c:v>-0.11978022000000001</c:v>
                </c:pt>
                <c:pt idx="5636">
                  <c:v>-3.0379746999999999E-2</c:v>
                </c:pt>
                <c:pt idx="5637">
                  <c:v>0.28425655999999999</c:v>
                </c:pt>
                <c:pt idx="5638">
                  <c:v>0.12755461600000001</c:v>
                </c:pt>
                <c:pt idx="5639">
                  <c:v>-0.26722873899999999</c:v>
                </c:pt>
                <c:pt idx="5640">
                  <c:v>-0.47956334099999998</c:v>
                </c:pt>
                <c:pt idx="5641">
                  <c:v>5.5621301999999997E-2</c:v>
                </c:pt>
                <c:pt idx="5642">
                  <c:v>5.5621301999999997E-2</c:v>
                </c:pt>
                <c:pt idx="5643">
                  <c:v>-5.8486239000000002E-2</c:v>
                </c:pt>
                <c:pt idx="5644">
                  <c:v>5.3097344999999997E-2</c:v>
                </c:pt>
                <c:pt idx="5645">
                  <c:v>-1.1320755E-2</c:v>
                </c:pt>
                <c:pt idx="5646">
                  <c:v>-7.0053476000000003E-2</c:v>
                </c:pt>
                <c:pt idx="5647">
                  <c:v>-2.8978621999999999E-2</c:v>
                </c:pt>
                <c:pt idx="5648">
                  <c:v>-0.108397366</c:v>
                </c:pt>
                <c:pt idx="5649">
                  <c:v>-3.7529319999999998E-2</c:v>
                </c:pt>
                <c:pt idx="5650">
                  <c:v>5.4421770000000003E-3</c:v>
                </c:pt>
                <c:pt idx="5651">
                  <c:v>-0.169065626</c:v>
                </c:pt>
                <c:pt idx="5652">
                  <c:v>-5.7135969000000002E-2</c:v>
                </c:pt>
                <c:pt idx="5653">
                  <c:v>-6.5107306000000004E-2</c:v>
                </c:pt>
                <c:pt idx="5654">
                  <c:v>3.3388979999999999E-3</c:v>
                </c:pt>
                <c:pt idx="5655">
                  <c:v>-1.4454665E-2</c:v>
                </c:pt>
                <c:pt idx="5656">
                  <c:v>0.148522551</c:v>
                </c:pt>
                <c:pt idx="5657">
                  <c:v>-3.5870926999999997E-2</c:v>
                </c:pt>
                <c:pt idx="5658">
                  <c:v>-1.6270337999999999E-2</c:v>
                </c:pt>
                <c:pt idx="5659">
                  <c:v>5.4607509999999998E-3</c:v>
                </c:pt>
                <c:pt idx="5660">
                  <c:v>8.5395051999999999E-2</c:v>
                </c:pt>
                <c:pt idx="5661">
                  <c:v>-6.7404427000000003E-2</c:v>
                </c:pt>
                <c:pt idx="5662">
                  <c:v>-7.4246660000000006E-2</c:v>
                </c:pt>
                <c:pt idx="5663">
                  <c:v>-8.7591241E-2</c:v>
                </c:pt>
                <c:pt idx="5664">
                  <c:v>-1.0566763E-2</c:v>
                </c:pt>
                <c:pt idx="5665">
                  <c:v>4.0939192999999999E-2</c:v>
                </c:pt>
                <c:pt idx="5666">
                  <c:v>-1.4869888E-2</c:v>
                </c:pt>
                <c:pt idx="5667">
                  <c:v>-0.21850613199999999</c:v>
                </c:pt>
                <c:pt idx="5668">
                  <c:v>-1.1983219999999999E-3</c:v>
                </c:pt>
                <c:pt idx="5669">
                  <c:v>1.5116279E-2</c:v>
                </c:pt>
                <c:pt idx="5670">
                  <c:v>-0.23874999999999999</c:v>
                </c:pt>
                <c:pt idx="5671">
                  <c:v>2.7906976999999999E-2</c:v>
                </c:pt>
                <c:pt idx="5672">
                  <c:v>-2.8915663000000001E-2</c:v>
                </c:pt>
                <c:pt idx="5673">
                  <c:v>-0.24587912100000001</c:v>
                </c:pt>
                <c:pt idx="5674">
                  <c:v>-5.394525E-2</c:v>
                </c:pt>
                <c:pt idx="5675">
                  <c:v>-3.0674847000000002E-2</c:v>
                </c:pt>
                <c:pt idx="5676">
                  <c:v>-0.12937499999999999</c:v>
                </c:pt>
                <c:pt idx="5677">
                  <c:v>9.1979076000000007E-2</c:v>
                </c:pt>
                <c:pt idx="5678">
                  <c:v>-7.6603119999999997E-2</c:v>
                </c:pt>
                <c:pt idx="5679">
                  <c:v>-4.8785012000000003E-2</c:v>
                </c:pt>
                <c:pt idx="5680">
                  <c:v>-6.8685377000000006E-2</c:v>
                </c:pt>
                <c:pt idx="5681">
                  <c:v>-9.2936799999999997E-4</c:v>
                </c:pt>
                <c:pt idx="5682">
                  <c:v>-4.0842648000000002E-2</c:v>
                </c:pt>
                <c:pt idx="5683">
                  <c:v>6.1999480000000003E-3</c:v>
                </c:pt>
                <c:pt idx="5684">
                  <c:v>-0.14540816300000001</c:v>
                </c:pt>
                <c:pt idx="5685">
                  <c:v>-4.5918367000000002E-2</c:v>
                </c:pt>
                <c:pt idx="5686">
                  <c:v>-2.7199999999999998E-2</c:v>
                </c:pt>
                <c:pt idx="5687">
                  <c:v>-0.22008446700000001</c:v>
                </c:pt>
                <c:pt idx="5688">
                  <c:v>-0.21366358199999999</c:v>
                </c:pt>
                <c:pt idx="5689">
                  <c:v>8.1795511000000001E-2</c:v>
                </c:pt>
                <c:pt idx="5690">
                  <c:v>-4.6424090000000001E-2</c:v>
                </c:pt>
                <c:pt idx="5691">
                  <c:v>-1.459854E-2</c:v>
                </c:pt>
                <c:pt idx="5692">
                  <c:v>-4.0210331000000002E-2</c:v>
                </c:pt>
                <c:pt idx="5693">
                  <c:v>-1.6065573999999999E-2</c:v>
                </c:pt>
                <c:pt idx="5694">
                  <c:v>8.4811102999999999E-2</c:v>
                </c:pt>
                <c:pt idx="5695">
                  <c:v>4.7584887999999999E-2</c:v>
                </c:pt>
                <c:pt idx="5696">
                  <c:v>-0.11495754399999999</c:v>
                </c:pt>
                <c:pt idx="5697">
                  <c:v>-2.8683180999999999E-2</c:v>
                </c:pt>
                <c:pt idx="5698">
                  <c:v>0.20729613699999999</c:v>
                </c:pt>
                <c:pt idx="5699">
                  <c:v>-3.9473684000000002E-2</c:v>
                </c:pt>
                <c:pt idx="5700">
                  <c:v>-0.22850845</c:v>
                </c:pt>
                <c:pt idx="5701">
                  <c:v>-5.35608E-3</c:v>
                </c:pt>
                <c:pt idx="5702">
                  <c:v>-5.1499999999999997E-2</c:v>
                </c:pt>
                <c:pt idx="5703">
                  <c:v>-0.111666667</c:v>
                </c:pt>
                <c:pt idx="5704">
                  <c:v>-0.47877652900000001</c:v>
                </c:pt>
                <c:pt idx="5705">
                  <c:v>-5.1339285999999998E-2</c:v>
                </c:pt>
                <c:pt idx="5706">
                  <c:v>-4.8041237000000001E-2</c:v>
                </c:pt>
                <c:pt idx="5707">
                  <c:v>0.14087301599999999</c:v>
                </c:pt>
                <c:pt idx="5708">
                  <c:v>8.6781028999999996E-2</c:v>
                </c:pt>
                <c:pt idx="5709">
                  <c:v>-0.15969581699999999</c:v>
                </c:pt>
                <c:pt idx="5710">
                  <c:v>-0.13671875</c:v>
                </c:pt>
                <c:pt idx="5711">
                  <c:v>6.1868686999999999E-2</c:v>
                </c:pt>
                <c:pt idx="5712">
                  <c:v>0.160914582</c:v>
                </c:pt>
                <c:pt idx="5713">
                  <c:v>3.8742690000000003E-2</c:v>
                </c:pt>
                <c:pt idx="5714">
                  <c:v>-9.7387172999999994E-2</c:v>
                </c:pt>
                <c:pt idx="5715">
                  <c:v>-0.30620154999999999</c:v>
                </c:pt>
                <c:pt idx="5716">
                  <c:v>3.0125523000000001E-2</c:v>
                </c:pt>
                <c:pt idx="5717">
                  <c:v>4.0816330000000003E-3</c:v>
                </c:pt>
                <c:pt idx="5718">
                  <c:v>-2.0887728000000001E-2</c:v>
                </c:pt>
                <c:pt idx="5719">
                  <c:v>0.31009174299999998</c:v>
                </c:pt>
                <c:pt idx="5720">
                  <c:v>3.2193158999999999E-2</c:v>
                </c:pt>
                <c:pt idx="5721">
                  <c:v>0.109236234</c:v>
                </c:pt>
                <c:pt idx="5722">
                  <c:v>-0.16666666699999999</c:v>
                </c:pt>
                <c:pt idx="5723">
                  <c:v>-0.19211647700000001</c:v>
                </c:pt>
                <c:pt idx="5724">
                  <c:v>-0.146341463</c:v>
                </c:pt>
                <c:pt idx="5725">
                  <c:v>0.13192182399999999</c:v>
                </c:pt>
                <c:pt idx="5726">
                  <c:v>9.8026316000000002E-2</c:v>
                </c:pt>
                <c:pt idx="5727">
                  <c:v>-4.7554348000000003E-2</c:v>
                </c:pt>
                <c:pt idx="5728">
                  <c:v>-4.0384614999999999E-2</c:v>
                </c:pt>
                <c:pt idx="5729">
                  <c:v>9.3439363999999997E-2</c:v>
                </c:pt>
                <c:pt idx="5730">
                  <c:v>-0.18339587199999999</c:v>
                </c:pt>
                <c:pt idx="5731">
                  <c:v>-2.8396946999999999E-2</c:v>
                </c:pt>
                <c:pt idx="5732">
                  <c:v>1.2376237999999999E-2</c:v>
                </c:pt>
                <c:pt idx="5733">
                  <c:v>-0.250744786</c:v>
                </c:pt>
                <c:pt idx="5734">
                  <c:v>-1.8170806000000001E-2</c:v>
                </c:pt>
                <c:pt idx="5735">
                  <c:v>-8.3775186000000001E-2</c:v>
                </c:pt>
                <c:pt idx="5736">
                  <c:v>-0.116204262</c:v>
                </c:pt>
                <c:pt idx="5737">
                  <c:v>-0.22365283699999999</c:v>
                </c:pt>
                <c:pt idx="5738">
                  <c:v>-0.16894736799999999</c:v>
                </c:pt>
                <c:pt idx="5739">
                  <c:v>8.7169442E-2</c:v>
                </c:pt>
                <c:pt idx="5740">
                  <c:v>3.4722221999999997E-2</c:v>
                </c:pt>
                <c:pt idx="5741">
                  <c:v>-0.19736842099999999</c:v>
                </c:pt>
                <c:pt idx="5742">
                  <c:v>-3.4373136999999998E-2</c:v>
                </c:pt>
                <c:pt idx="5743">
                  <c:v>3.4448623999999997E-2</c:v>
                </c:pt>
                <c:pt idx="5744">
                  <c:v>-0.12390572399999999</c:v>
                </c:pt>
                <c:pt idx="5745">
                  <c:v>-1.0384615E-2</c:v>
                </c:pt>
                <c:pt idx="5746">
                  <c:v>4.1949413999999997E-2</c:v>
                </c:pt>
                <c:pt idx="5747">
                  <c:v>-0.104567308</c:v>
                </c:pt>
                <c:pt idx="5748">
                  <c:v>-2.2656597000000001E-2</c:v>
                </c:pt>
                <c:pt idx="5749">
                  <c:v>-0.13285714300000001</c:v>
                </c:pt>
                <c:pt idx="5750">
                  <c:v>-7.2164948000000007E-2</c:v>
                </c:pt>
                <c:pt idx="5751">
                  <c:v>5.8792373000000002E-2</c:v>
                </c:pt>
                <c:pt idx="5752">
                  <c:v>-0.131656409</c:v>
                </c:pt>
                <c:pt idx="5753">
                  <c:v>6.3696808999999993E-2</c:v>
                </c:pt>
                <c:pt idx="5754">
                  <c:v>-8.1761005999999997E-2</c:v>
                </c:pt>
                <c:pt idx="5755">
                  <c:v>-2.3649178E-2</c:v>
                </c:pt>
                <c:pt idx="5756">
                  <c:v>-4.159734E-3</c:v>
                </c:pt>
                <c:pt idx="5757">
                  <c:v>0.14583333300000001</c:v>
                </c:pt>
                <c:pt idx="5758">
                  <c:v>-0.26663090099999998</c:v>
                </c:pt>
                <c:pt idx="5759">
                  <c:v>2.2346369999999998E-3</c:v>
                </c:pt>
                <c:pt idx="5760">
                  <c:v>-0.101246106</c:v>
                </c:pt>
                <c:pt idx="5761">
                  <c:v>-6.2214612000000002E-2</c:v>
                </c:pt>
                <c:pt idx="5762">
                  <c:v>-0.217368962</c:v>
                </c:pt>
                <c:pt idx="5763">
                  <c:v>-0.218947368</c:v>
                </c:pt>
                <c:pt idx="5764">
                  <c:v>-0.110690634</c:v>
                </c:pt>
                <c:pt idx="5765">
                  <c:v>-7.5649351000000004E-2</c:v>
                </c:pt>
                <c:pt idx="5766">
                  <c:v>-3.3698903000000002E-2</c:v>
                </c:pt>
                <c:pt idx="5767">
                  <c:v>-0.11359404100000001</c:v>
                </c:pt>
                <c:pt idx="5768">
                  <c:v>0.145736434</c:v>
                </c:pt>
                <c:pt idx="5769">
                  <c:v>-2.6838763000000002E-2</c:v>
                </c:pt>
                <c:pt idx="5770">
                  <c:v>-2.2412971E-2</c:v>
                </c:pt>
                <c:pt idx="5771">
                  <c:v>-1.3326226E-2</c:v>
                </c:pt>
                <c:pt idx="5772">
                  <c:v>-8.8235294000000006E-2</c:v>
                </c:pt>
                <c:pt idx="5773">
                  <c:v>-2.7498063999999999E-2</c:v>
                </c:pt>
                <c:pt idx="5774">
                  <c:v>-5.8219178000000003E-2</c:v>
                </c:pt>
                <c:pt idx="5775">
                  <c:v>-0.11037586000000001</c:v>
                </c:pt>
                <c:pt idx="5776">
                  <c:v>9.1687317000000004E-2</c:v>
                </c:pt>
                <c:pt idx="5777">
                  <c:v>-9.4E-2</c:v>
                </c:pt>
                <c:pt idx="5778">
                  <c:v>-0.129275362</c:v>
                </c:pt>
                <c:pt idx="5779">
                  <c:v>-1.0490502000000001E-2</c:v>
                </c:pt>
                <c:pt idx="5780">
                  <c:v>3.5026627999999997E-2</c:v>
                </c:pt>
                <c:pt idx="5781">
                  <c:v>-4.0865384999999997E-2</c:v>
                </c:pt>
                <c:pt idx="5782">
                  <c:v>6.2790023E-2</c:v>
                </c:pt>
                <c:pt idx="5783">
                  <c:v>-0.14590747300000001</c:v>
                </c:pt>
                <c:pt idx="5784">
                  <c:v>-0.29430582199999999</c:v>
                </c:pt>
                <c:pt idx="5785">
                  <c:v>-5.2984799999999997E-4</c:v>
                </c:pt>
                <c:pt idx="5786">
                  <c:v>-0.24270623699999999</c:v>
                </c:pt>
                <c:pt idx="5787">
                  <c:v>-0.24778761099999999</c:v>
                </c:pt>
                <c:pt idx="5788">
                  <c:v>-5.3264605E-2</c:v>
                </c:pt>
                <c:pt idx="5789">
                  <c:v>0.16971713799999999</c:v>
                </c:pt>
                <c:pt idx="5790">
                  <c:v>0.12085889599999999</c:v>
                </c:pt>
                <c:pt idx="5791">
                  <c:v>-0.143264433</c:v>
                </c:pt>
                <c:pt idx="5792">
                  <c:v>3.5986914000000002E-2</c:v>
                </c:pt>
                <c:pt idx="5793">
                  <c:v>1.6355140000000001E-2</c:v>
                </c:pt>
                <c:pt idx="5794">
                  <c:v>-0.17395860599999999</c:v>
                </c:pt>
                <c:pt idx="5795">
                  <c:v>-5.9314180000000001E-2</c:v>
                </c:pt>
                <c:pt idx="5796">
                  <c:v>-0.134186472</c:v>
                </c:pt>
                <c:pt idx="5797">
                  <c:v>-0.152459016</c:v>
                </c:pt>
                <c:pt idx="5798">
                  <c:v>-0.105960265</c:v>
                </c:pt>
                <c:pt idx="5799">
                  <c:v>-2.7431420000000001E-3</c:v>
                </c:pt>
                <c:pt idx="5800">
                  <c:v>-8.1351690000000004E-2</c:v>
                </c:pt>
                <c:pt idx="5801">
                  <c:v>-0.10953608200000001</c:v>
                </c:pt>
                <c:pt idx="5802">
                  <c:v>-9.4838710000000007E-2</c:v>
                </c:pt>
                <c:pt idx="5803">
                  <c:v>-8.8291747000000004E-2</c:v>
                </c:pt>
                <c:pt idx="5804">
                  <c:v>-0.12312002399999999</c:v>
                </c:pt>
                <c:pt idx="5805">
                  <c:v>0.112745098</c:v>
                </c:pt>
                <c:pt idx="5806">
                  <c:v>-3.3592880999999998E-2</c:v>
                </c:pt>
                <c:pt idx="5807">
                  <c:v>8.5520362000000003E-2</c:v>
                </c:pt>
                <c:pt idx="5808">
                  <c:v>-0.239085239</c:v>
                </c:pt>
                <c:pt idx="5809">
                  <c:v>7.2078140999999998E-2</c:v>
                </c:pt>
                <c:pt idx="5810">
                  <c:v>0.16920473799999999</c:v>
                </c:pt>
                <c:pt idx="5811">
                  <c:v>-1.381979E-2</c:v>
                </c:pt>
                <c:pt idx="5812">
                  <c:v>6.2248996000000001E-2</c:v>
                </c:pt>
                <c:pt idx="5813">
                  <c:v>-5.4905948000000003E-2</c:v>
                </c:pt>
                <c:pt idx="5814">
                  <c:v>-6.1254612999999999E-2</c:v>
                </c:pt>
                <c:pt idx="5815">
                  <c:v>8.4175875999999997E-2</c:v>
                </c:pt>
                <c:pt idx="5816">
                  <c:v>-0.32551020400000003</c:v>
                </c:pt>
                <c:pt idx="5817">
                  <c:v>-3.1353134999999997E-2</c:v>
                </c:pt>
                <c:pt idx="5818">
                  <c:v>-0.13806921699999999</c:v>
                </c:pt>
                <c:pt idx="5819">
                  <c:v>-0.11808118099999999</c:v>
                </c:pt>
                <c:pt idx="5820">
                  <c:v>-0.15862069000000001</c:v>
                </c:pt>
                <c:pt idx="5821">
                  <c:v>-3.6190475999999999E-2</c:v>
                </c:pt>
                <c:pt idx="5822">
                  <c:v>7.1428570999999996E-2</c:v>
                </c:pt>
                <c:pt idx="5823">
                  <c:v>-0.191196699</c:v>
                </c:pt>
                <c:pt idx="5824">
                  <c:v>2.0408163E-2</c:v>
                </c:pt>
                <c:pt idx="5825">
                  <c:v>-3.3147890999999999E-2</c:v>
                </c:pt>
                <c:pt idx="5826">
                  <c:v>5.4022989E-2</c:v>
                </c:pt>
                <c:pt idx="5827">
                  <c:v>-0.22053872099999999</c:v>
                </c:pt>
                <c:pt idx="5828">
                  <c:v>-7.7450980000000003E-2</c:v>
                </c:pt>
                <c:pt idx="5829">
                  <c:v>4.2756539000000003E-2</c:v>
                </c:pt>
                <c:pt idx="5830">
                  <c:v>-5.0800915000000002E-2</c:v>
                </c:pt>
                <c:pt idx="5831">
                  <c:v>-0.118668596</c:v>
                </c:pt>
                <c:pt idx="5832">
                  <c:v>-0.119369369</c:v>
                </c:pt>
                <c:pt idx="5833">
                  <c:v>-9.6048631999999995E-2</c:v>
                </c:pt>
                <c:pt idx="5834">
                  <c:v>-0.20059880199999999</c:v>
                </c:pt>
                <c:pt idx="5835">
                  <c:v>-0.14784946199999999</c:v>
                </c:pt>
                <c:pt idx="5836">
                  <c:v>-1.2504113000000001E-2</c:v>
                </c:pt>
                <c:pt idx="5837">
                  <c:v>-6.3161490000000001E-3</c:v>
                </c:pt>
                <c:pt idx="5838">
                  <c:v>-1.9984627000000001E-2</c:v>
                </c:pt>
                <c:pt idx="5839">
                  <c:v>-0.16103896100000001</c:v>
                </c:pt>
                <c:pt idx="5840">
                  <c:v>-4.1713641000000003E-2</c:v>
                </c:pt>
                <c:pt idx="5841">
                  <c:v>-1.4577259E-2</c:v>
                </c:pt>
                <c:pt idx="5842">
                  <c:v>-0.28187919500000003</c:v>
                </c:pt>
                <c:pt idx="5843">
                  <c:v>-4.3972707E-2</c:v>
                </c:pt>
                <c:pt idx="5844">
                  <c:v>1.9471487999999999E-2</c:v>
                </c:pt>
                <c:pt idx="5845">
                  <c:v>-9.0558766999999998E-2</c:v>
                </c:pt>
                <c:pt idx="5846">
                  <c:v>-0.14215686299999999</c:v>
                </c:pt>
                <c:pt idx="5847">
                  <c:v>1.6091052000000002E-2</c:v>
                </c:pt>
                <c:pt idx="5848">
                  <c:v>-0.190839695</c:v>
                </c:pt>
                <c:pt idx="5849">
                  <c:v>1.3539651999999999E-2</c:v>
                </c:pt>
                <c:pt idx="5850">
                  <c:v>-0.12886456900000001</c:v>
                </c:pt>
                <c:pt idx="5851">
                  <c:v>-6.5550101E-2</c:v>
                </c:pt>
                <c:pt idx="5852">
                  <c:v>-4.6357615999999997E-2</c:v>
                </c:pt>
                <c:pt idx="5853">
                  <c:v>-2.8409091000000001E-2</c:v>
                </c:pt>
                <c:pt idx="5854">
                  <c:v>-0.125242718</c:v>
                </c:pt>
                <c:pt idx="5855">
                  <c:v>-0.205906481</c:v>
                </c:pt>
                <c:pt idx="5856">
                  <c:v>2.1276595999999998E-2</c:v>
                </c:pt>
                <c:pt idx="5857">
                  <c:v>-0.111240876</c:v>
                </c:pt>
                <c:pt idx="5858">
                  <c:v>-0.489928525</c:v>
                </c:pt>
                <c:pt idx="5859">
                  <c:v>-2.8245658999999999E-2</c:v>
                </c:pt>
                <c:pt idx="5860">
                  <c:v>8.4840055999999997E-2</c:v>
                </c:pt>
                <c:pt idx="5861">
                  <c:v>-9.1678419999999997E-2</c:v>
                </c:pt>
                <c:pt idx="5862">
                  <c:v>-2.8163319999999999E-2</c:v>
                </c:pt>
                <c:pt idx="5863">
                  <c:v>-0.14204045700000001</c:v>
                </c:pt>
                <c:pt idx="5864">
                  <c:v>-0.22791293200000001</c:v>
                </c:pt>
                <c:pt idx="5865">
                  <c:v>-3.6714285999999999E-2</c:v>
                </c:pt>
                <c:pt idx="5866">
                  <c:v>-0.13857016799999999</c:v>
                </c:pt>
                <c:pt idx="5867">
                  <c:v>1.4348097000000001E-2</c:v>
                </c:pt>
                <c:pt idx="5868">
                  <c:v>-9.5477386999999997E-2</c:v>
                </c:pt>
                <c:pt idx="5869">
                  <c:v>-9.9194728999999995E-2</c:v>
                </c:pt>
                <c:pt idx="5870">
                  <c:v>0.119402985</c:v>
                </c:pt>
                <c:pt idx="5871">
                  <c:v>8.8150289000000007E-2</c:v>
                </c:pt>
                <c:pt idx="5872">
                  <c:v>1.7665396999999999E-2</c:v>
                </c:pt>
                <c:pt idx="5873">
                  <c:v>0.140828856</c:v>
                </c:pt>
                <c:pt idx="5874">
                  <c:v>-6.8846816000000005E-2</c:v>
                </c:pt>
                <c:pt idx="5875">
                  <c:v>-1.6226535E-2</c:v>
                </c:pt>
                <c:pt idx="5876">
                  <c:v>1.5037594E-2</c:v>
                </c:pt>
                <c:pt idx="5877">
                  <c:v>-0.106560348</c:v>
                </c:pt>
                <c:pt idx="5878">
                  <c:v>-0.153352512</c:v>
                </c:pt>
                <c:pt idx="5879">
                  <c:v>-1.9699812000000001E-2</c:v>
                </c:pt>
                <c:pt idx="5880">
                  <c:v>-0.16504854399999999</c:v>
                </c:pt>
                <c:pt idx="5881">
                  <c:v>2.2042284999999998E-2</c:v>
                </c:pt>
                <c:pt idx="5882">
                  <c:v>-0.18844069799999999</c:v>
                </c:pt>
                <c:pt idx="5883">
                  <c:v>-0.13440860199999999</c:v>
                </c:pt>
                <c:pt idx="5884">
                  <c:v>-5.9649122999999998E-2</c:v>
                </c:pt>
                <c:pt idx="5885">
                  <c:v>6.5386373999999997E-2</c:v>
                </c:pt>
                <c:pt idx="5886">
                  <c:v>7.6923077000000006E-2</c:v>
                </c:pt>
                <c:pt idx="5887">
                  <c:v>-6.8674699000000006E-2</c:v>
                </c:pt>
                <c:pt idx="5888">
                  <c:v>2.7496382E-2</c:v>
                </c:pt>
                <c:pt idx="5889">
                  <c:v>-9.1917591000000007E-2</c:v>
                </c:pt>
                <c:pt idx="5890">
                  <c:v>-5.2795030999999999E-2</c:v>
                </c:pt>
                <c:pt idx="5891">
                  <c:v>-3.7861915000000003E-2</c:v>
                </c:pt>
                <c:pt idx="5892">
                  <c:v>0</c:v>
                </c:pt>
                <c:pt idx="5893">
                  <c:v>-3.5999999999999997E-2</c:v>
                </c:pt>
                <c:pt idx="5894">
                  <c:v>-4.2735043E-2</c:v>
                </c:pt>
                <c:pt idx="5895">
                  <c:v>-4.8993875999999999E-2</c:v>
                </c:pt>
                <c:pt idx="5896">
                  <c:v>-2.0646668999999999E-2</c:v>
                </c:pt>
                <c:pt idx="5897">
                  <c:v>-9.1059298999999996E-2</c:v>
                </c:pt>
                <c:pt idx="5898">
                  <c:v>-6.7685590000000004E-2</c:v>
                </c:pt>
                <c:pt idx="5899">
                  <c:v>-0.15124153500000001</c:v>
                </c:pt>
                <c:pt idx="5900">
                  <c:v>2.9802776E-2</c:v>
                </c:pt>
                <c:pt idx="5901">
                  <c:v>-7.0417287999999995E-2</c:v>
                </c:pt>
                <c:pt idx="5902">
                  <c:v>-1.5172039999999999E-2</c:v>
                </c:pt>
                <c:pt idx="5903">
                  <c:v>1.4172799E-2</c:v>
                </c:pt>
                <c:pt idx="5904">
                  <c:v>-0.13256868499999999</c:v>
                </c:pt>
                <c:pt idx="5905">
                  <c:v>5.6486357000000001E-2</c:v>
                </c:pt>
                <c:pt idx="5906">
                  <c:v>7.9312619999999997E-3</c:v>
                </c:pt>
                <c:pt idx="5907">
                  <c:v>3.4482759000000002E-2</c:v>
                </c:pt>
                <c:pt idx="5908">
                  <c:v>-1.7543860000000001E-2</c:v>
                </c:pt>
                <c:pt idx="5909">
                  <c:v>-7.2440945000000007E-2</c:v>
                </c:pt>
                <c:pt idx="5910">
                  <c:v>1.1666667E-2</c:v>
                </c:pt>
                <c:pt idx="5911">
                  <c:v>-5.2754981999999999E-2</c:v>
                </c:pt>
                <c:pt idx="5912">
                  <c:v>-0.11996066900000001</c:v>
                </c:pt>
                <c:pt idx="5913">
                  <c:v>-9.2391303999999994E-2</c:v>
                </c:pt>
                <c:pt idx="5914">
                  <c:v>-5.9847661000000003E-2</c:v>
                </c:pt>
                <c:pt idx="5915">
                  <c:v>4.5284106999999997E-2</c:v>
                </c:pt>
                <c:pt idx="5916">
                  <c:v>-0.114754098</c:v>
                </c:pt>
                <c:pt idx="5917">
                  <c:v>-9.4871794999999995E-2</c:v>
                </c:pt>
                <c:pt idx="5918">
                  <c:v>2.2259319999999999E-3</c:v>
                </c:pt>
                <c:pt idx="5919">
                  <c:v>5.2348993000000003E-2</c:v>
                </c:pt>
                <c:pt idx="5920">
                  <c:v>0</c:v>
                </c:pt>
                <c:pt idx="5921">
                  <c:v>-1.2247600000000001E-2</c:v>
                </c:pt>
                <c:pt idx="5922">
                  <c:v>7.0720423000000004E-2</c:v>
                </c:pt>
                <c:pt idx="5923">
                  <c:v>-9.9319727999999996E-2</c:v>
                </c:pt>
                <c:pt idx="5924">
                  <c:v>0.20040485799999999</c:v>
                </c:pt>
                <c:pt idx="5925">
                  <c:v>-7.4271845000000003E-2</c:v>
                </c:pt>
                <c:pt idx="5926">
                  <c:v>1.6231474999999999E-2</c:v>
                </c:pt>
                <c:pt idx="5927">
                  <c:v>0.13215547699999999</c:v>
                </c:pt>
                <c:pt idx="5928">
                  <c:v>7.4049366000000005E-2</c:v>
                </c:pt>
                <c:pt idx="5929">
                  <c:v>-0.136690647</c:v>
                </c:pt>
                <c:pt idx="5930">
                  <c:v>2.1463415E-2</c:v>
                </c:pt>
                <c:pt idx="5931">
                  <c:v>2.0731706999999999E-2</c:v>
                </c:pt>
                <c:pt idx="5932">
                  <c:v>-3.4700315000000002E-2</c:v>
                </c:pt>
                <c:pt idx="5933">
                  <c:v>4.2553190999999997E-2</c:v>
                </c:pt>
                <c:pt idx="5934">
                  <c:v>-7.8990902000000002E-2</c:v>
                </c:pt>
                <c:pt idx="5935">
                  <c:v>-5.4545455E-2</c:v>
                </c:pt>
                <c:pt idx="5936">
                  <c:v>-5.0471891999999997E-2</c:v>
                </c:pt>
                <c:pt idx="5937">
                  <c:v>-0.26271186400000002</c:v>
                </c:pt>
                <c:pt idx="5938">
                  <c:v>-6.9744270000000001E-3</c:v>
                </c:pt>
                <c:pt idx="5939">
                  <c:v>-7.5639600000000001E-2</c:v>
                </c:pt>
                <c:pt idx="5940">
                  <c:v>6.7249500000000004E-3</c:v>
                </c:pt>
                <c:pt idx="5941">
                  <c:v>-0.16330513999999999</c:v>
                </c:pt>
                <c:pt idx="5942">
                  <c:v>1.1644833E-2</c:v>
                </c:pt>
                <c:pt idx="5943">
                  <c:v>4.1131105000000001E-2</c:v>
                </c:pt>
                <c:pt idx="5944">
                  <c:v>-0.102575689</c:v>
                </c:pt>
                <c:pt idx="5945">
                  <c:v>-7.3110892999999996E-2</c:v>
                </c:pt>
                <c:pt idx="5946">
                  <c:v>-0.100574713</c:v>
                </c:pt>
                <c:pt idx="5947">
                  <c:v>-1.8595041E-2</c:v>
                </c:pt>
                <c:pt idx="5948">
                  <c:v>-3.2195500000000002E-2</c:v>
                </c:pt>
                <c:pt idx="5949">
                  <c:v>-3.4061134999999999E-2</c:v>
                </c:pt>
                <c:pt idx="5950">
                  <c:v>-1.0301691999999999E-2</c:v>
                </c:pt>
                <c:pt idx="5951">
                  <c:v>-8.2933708999999994E-2</c:v>
                </c:pt>
                <c:pt idx="5952">
                  <c:v>-4.1900869E-2</c:v>
                </c:pt>
                <c:pt idx="5953">
                  <c:v>-0.18650217699999999</c:v>
                </c:pt>
                <c:pt idx="5954">
                  <c:v>-4.1322313999999999E-2</c:v>
                </c:pt>
                <c:pt idx="5955">
                  <c:v>-0.140336134</c:v>
                </c:pt>
                <c:pt idx="5956">
                  <c:v>-0.135849057</c:v>
                </c:pt>
                <c:pt idx="5957">
                  <c:v>-0.161354582</c:v>
                </c:pt>
                <c:pt idx="5958">
                  <c:v>-5.0802139000000003E-2</c:v>
                </c:pt>
                <c:pt idx="5959">
                  <c:v>2.3102310000000001E-2</c:v>
                </c:pt>
                <c:pt idx="5960">
                  <c:v>-0.06</c:v>
                </c:pt>
                <c:pt idx="5961">
                  <c:v>-4.2598967000000001E-2</c:v>
                </c:pt>
                <c:pt idx="5962">
                  <c:v>-1.2987013E-2</c:v>
                </c:pt>
                <c:pt idx="5963">
                  <c:v>-7.0484581000000004E-2</c:v>
                </c:pt>
                <c:pt idx="5964">
                  <c:v>3.2025117999999998E-2</c:v>
                </c:pt>
                <c:pt idx="5965">
                  <c:v>1.6377953000000001E-2</c:v>
                </c:pt>
                <c:pt idx="5966">
                  <c:v>0</c:v>
                </c:pt>
                <c:pt idx="5967">
                  <c:v>3.2448378E-2</c:v>
                </c:pt>
                <c:pt idx="5968">
                  <c:v>-7.1566265000000004E-2</c:v>
                </c:pt>
                <c:pt idx="5969">
                  <c:v>2.4963590000000001E-3</c:v>
                </c:pt>
                <c:pt idx="5970">
                  <c:v>-0.14299242400000001</c:v>
                </c:pt>
                <c:pt idx="5971">
                  <c:v>-0.140625</c:v>
                </c:pt>
                <c:pt idx="5972">
                  <c:v>-7.5128898E-2</c:v>
                </c:pt>
                <c:pt idx="5973">
                  <c:v>-2.3757575999999999E-2</c:v>
                </c:pt>
                <c:pt idx="5974">
                  <c:v>5.3872049999999999E-3</c:v>
                </c:pt>
                <c:pt idx="5975">
                  <c:v>-6.0037520000000002E-3</c:v>
                </c:pt>
                <c:pt idx="5976">
                  <c:v>-6.6044029000000004E-2</c:v>
                </c:pt>
                <c:pt idx="5977">
                  <c:v>-0.15014164299999999</c:v>
                </c:pt>
                <c:pt idx="5978">
                  <c:v>-8.7108013999999998E-2</c:v>
                </c:pt>
                <c:pt idx="5979">
                  <c:v>0.106078665</c:v>
                </c:pt>
                <c:pt idx="5980">
                  <c:v>0.106861314</c:v>
                </c:pt>
                <c:pt idx="5981">
                  <c:v>-4.6100916999999998E-2</c:v>
                </c:pt>
                <c:pt idx="5982">
                  <c:v>-0.231276806</c:v>
                </c:pt>
                <c:pt idx="5983">
                  <c:v>-6.1163387999999999E-2</c:v>
                </c:pt>
                <c:pt idx="5984">
                  <c:v>0.105503714</c:v>
                </c:pt>
                <c:pt idx="5985">
                  <c:v>-5.1886792000000001E-2</c:v>
                </c:pt>
                <c:pt idx="5986">
                  <c:v>-5.3475936000000002E-2</c:v>
                </c:pt>
                <c:pt idx="5987">
                  <c:v>-7.3440379E-2</c:v>
                </c:pt>
                <c:pt idx="5988">
                  <c:v>-2.8890160000000002E-2</c:v>
                </c:pt>
                <c:pt idx="5989">
                  <c:v>-5.3627759999999997E-2</c:v>
                </c:pt>
                <c:pt idx="5990">
                  <c:v>-0.112062257</c:v>
                </c:pt>
                <c:pt idx="5991">
                  <c:v>-0.130434783</c:v>
                </c:pt>
                <c:pt idx="5992">
                  <c:v>-0.12814371299999999</c:v>
                </c:pt>
                <c:pt idx="5993">
                  <c:v>8.6119554000000001E-2</c:v>
                </c:pt>
                <c:pt idx="5994">
                  <c:v>-5.9319930999999999E-2</c:v>
                </c:pt>
                <c:pt idx="5995">
                  <c:v>-4.3618740000000003E-2</c:v>
                </c:pt>
                <c:pt idx="5996">
                  <c:v>-8.5190840000000004E-2</c:v>
                </c:pt>
                <c:pt idx="5997">
                  <c:v>-1.720495E-2</c:v>
                </c:pt>
                <c:pt idx="5998">
                  <c:v>-4.1189930999999999E-2</c:v>
                </c:pt>
                <c:pt idx="5999">
                  <c:v>-3.6585366000000001E-2</c:v>
                </c:pt>
                <c:pt idx="6000">
                  <c:v>-0.11777301900000001</c:v>
                </c:pt>
                <c:pt idx="6001">
                  <c:v>-6.5460149999999996E-3</c:v>
                </c:pt>
                <c:pt idx="6002">
                  <c:v>-7.1985599999999997E-3</c:v>
                </c:pt>
                <c:pt idx="6003">
                  <c:v>-8.0464908000000002E-2</c:v>
                </c:pt>
                <c:pt idx="6004">
                  <c:v>-7.8983834000000003E-2</c:v>
                </c:pt>
                <c:pt idx="6005">
                  <c:v>0.30681818199999999</c:v>
                </c:pt>
                <c:pt idx="6006">
                  <c:v>-7.8336778999999995E-2</c:v>
                </c:pt>
                <c:pt idx="6007">
                  <c:v>-1.8745494000000001E-2</c:v>
                </c:pt>
                <c:pt idx="6008">
                  <c:v>-4.8543689999999999E-3</c:v>
                </c:pt>
                <c:pt idx="6009">
                  <c:v>-8.7288946000000006E-2</c:v>
                </c:pt>
                <c:pt idx="6010">
                  <c:v>-2.7893174999999999E-2</c:v>
                </c:pt>
                <c:pt idx="6011">
                  <c:v>-0.35418181799999998</c:v>
                </c:pt>
                <c:pt idx="6012">
                  <c:v>-5.3097344999999997E-2</c:v>
                </c:pt>
                <c:pt idx="6013">
                  <c:v>-5.2176505999999997E-2</c:v>
                </c:pt>
                <c:pt idx="6014">
                  <c:v>-0.32880902299999998</c:v>
                </c:pt>
                <c:pt idx="6015">
                  <c:v>0.104545455</c:v>
                </c:pt>
                <c:pt idx="6016">
                  <c:v>-1.5586546E-2</c:v>
                </c:pt>
                <c:pt idx="6017">
                  <c:v>-6.1245674999999999E-2</c:v>
                </c:pt>
                <c:pt idx="6018">
                  <c:v>-1.6333332999999998E-2</c:v>
                </c:pt>
                <c:pt idx="6019">
                  <c:v>-0.136690647</c:v>
                </c:pt>
                <c:pt idx="6020">
                  <c:v>-9.6630642000000003E-2</c:v>
                </c:pt>
                <c:pt idx="6021">
                  <c:v>-5.1448846999999999E-2</c:v>
                </c:pt>
                <c:pt idx="6022">
                  <c:v>0.100493218</c:v>
                </c:pt>
                <c:pt idx="6023">
                  <c:v>-8.3189240999999997E-2</c:v>
                </c:pt>
                <c:pt idx="6024">
                  <c:v>-2.5332225999999999E-2</c:v>
                </c:pt>
                <c:pt idx="6025">
                  <c:v>-0.18929110099999999</c:v>
                </c:pt>
                <c:pt idx="6026">
                  <c:v>-0.112676056</c:v>
                </c:pt>
                <c:pt idx="6027">
                  <c:v>-8.4084760999999994E-2</c:v>
                </c:pt>
                <c:pt idx="6028">
                  <c:v>-3.7147737E-2</c:v>
                </c:pt>
                <c:pt idx="6029">
                  <c:v>-7.7839217000000002E-2</c:v>
                </c:pt>
                <c:pt idx="6030">
                  <c:v>-0.20338983099999999</c:v>
                </c:pt>
                <c:pt idx="6031">
                  <c:v>-0.18715846999999999</c:v>
                </c:pt>
                <c:pt idx="6032">
                  <c:v>-0.111111111</c:v>
                </c:pt>
                <c:pt idx="6033">
                  <c:v>5.2420164999999998E-2</c:v>
                </c:pt>
                <c:pt idx="6034">
                  <c:v>-0.121627598</c:v>
                </c:pt>
                <c:pt idx="6035">
                  <c:v>4.5487365000000002E-2</c:v>
                </c:pt>
                <c:pt idx="6036">
                  <c:v>0.10608139</c:v>
                </c:pt>
                <c:pt idx="6037">
                  <c:v>-0.264285714</c:v>
                </c:pt>
                <c:pt idx="6038">
                  <c:v>-0.39444285299999998</c:v>
                </c:pt>
                <c:pt idx="6039">
                  <c:v>8.7365589999999996E-3</c:v>
                </c:pt>
                <c:pt idx="6040">
                  <c:v>-7.2976054999999998E-2</c:v>
                </c:pt>
                <c:pt idx="6041">
                  <c:v>-6.8584070999999996E-2</c:v>
                </c:pt>
                <c:pt idx="6042">
                  <c:v>-4.7751506999999999E-2</c:v>
                </c:pt>
                <c:pt idx="6043">
                  <c:v>-4.4508671E-2</c:v>
                </c:pt>
                <c:pt idx="6044">
                  <c:v>-6.2043795999999998E-2</c:v>
                </c:pt>
                <c:pt idx="6045">
                  <c:v>-4.1088284000000003E-2</c:v>
                </c:pt>
                <c:pt idx="6046">
                  <c:v>6.6325154999999997E-2</c:v>
                </c:pt>
                <c:pt idx="6047">
                  <c:v>5.4601227000000002E-2</c:v>
                </c:pt>
                <c:pt idx="6048">
                  <c:v>-0.17873303199999999</c:v>
                </c:pt>
                <c:pt idx="6049">
                  <c:v>-0.187292556</c:v>
                </c:pt>
                <c:pt idx="6050">
                  <c:v>-4.4247788000000003E-2</c:v>
                </c:pt>
                <c:pt idx="6051">
                  <c:v>-7.8117535000000002E-2</c:v>
                </c:pt>
                <c:pt idx="6052">
                  <c:v>3.9073306000000002E-2</c:v>
                </c:pt>
                <c:pt idx="6053">
                  <c:v>-8.1499845000000001E-2</c:v>
                </c:pt>
                <c:pt idx="6054">
                  <c:v>-0.290734824</c:v>
                </c:pt>
                <c:pt idx="6055">
                  <c:v>-0.187660668</c:v>
                </c:pt>
                <c:pt idx="6056">
                  <c:v>-0.100428266</c:v>
                </c:pt>
                <c:pt idx="6057">
                  <c:v>-5.2232855000000002E-2</c:v>
                </c:pt>
                <c:pt idx="6058">
                  <c:v>-6.0150375999999998E-2</c:v>
                </c:pt>
                <c:pt idx="6059">
                  <c:v>-2.9360967000000002E-2</c:v>
                </c:pt>
                <c:pt idx="6060">
                  <c:v>-5.9178082E-2</c:v>
                </c:pt>
                <c:pt idx="6061">
                  <c:v>-8.2733813000000003E-2</c:v>
                </c:pt>
                <c:pt idx="6062">
                  <c:v>-6.5184436999999998E-2</c:v>
                </c:pt>
                <c:pt idx="6063">
                  <c:v>-0.22829212199999999</c:v>
                </c:pt>
                <c:pt idx="6064">
                  <c:v>8.2644629999999997E-3</c:v>
                </c:pt>
                <c:pt idx="6065">
                  <c:v>-4.7619047999999997E-2</c:v>
                </c:pt>
                <c:pt idx="6066">
                  <c:v>8.9578980000000006E-3</c:v>
                </c:pt>
                <c:pt idx="6067">
                  <c:v>-0.10206422</c:v>
                </c:pt>
                <c:pt idx="6068">
                  <c:v>-0.104925054</c:v>
                </c:pt>
                <c:pt idx="6069">
                  <c:v>-6.6199377000000004E-2</c:v>
                </c:pt>
                <c:pt idx="6070">
                  <c:v>-2.8213166000000001E-2</c:v>
                </c:pt>
                <c:pt idx="6071">
                  <c:v>-0.15964325500000001</c:v>
                </c:pt>
                <c:pt idx="6072">
                  <c:v>-0.114010007</c:v>
                </c:pt>
                <c:pt idx="6073">
                  <c:v>3.0927835000000001E-2</c:v>
                </c:pt>
                <c:pt idx="6074">
                  <c:v>-7.3703367000000006E-2</c:v>
                </c:pt>
                <c:pt idx="6075">
                  <c:v>-1.7777778000000001E-2</c:v>
                </c:pt>
                <c:pt idx="6076">
                  <c:v>-0.21557318</c:v>
                </c:pt>
                <c:pt idx="6077">
                  <c:v>-0.131914894</c:v>
                </c:pt>
                <c:pt idx="6078">
                  <c:v>-5.8565955000000003E-2</c:v>
                </c:pt>
                <c:pt idx="6079">
                  <c:v>-3.069889E-2</c:v>
                </c:pt>
                <c:pt idx="6080">
                  <c:v>-0.41145251399999999</c:v>
                </c:pt>
                <c:pt idx="6081">
                  <c:v>-9.6029067999999995E-2</c:v>
                </c:pt>
                <c:pt idx="6082">
                  <c:v>-1.0204082E-2</c:v>
                </c:pt>
                <c:pt idx="6083">
                  <c:v>-0.149318019</c:v>
                </c:pt>
                <c:pt idx="6084">
                  <c:v>-3.2967033E-2</c:v>
                </c:pt>
                <c:pt idx="6085">
                  <c:v>-3.3603708000000003E-2</c:v>
                </c:pt>
                <c:pt idx="6086">
                  <c:v>7.3690620999999998E-2</c:v>
                </c:pt>
                <c:pt idx="6087">
                  <c:v>-0.23326133900000001</c:v>
                </c:pt>
                <c:pt idx="6088">
                  <c:v>-1.8685567E-2</c:v>
                </c:pt>
                <c:pt idx="6089">
                  <c:v>0.181384248</c:v>
                </c:pt>
                <c:pt idx="6090">
                  <c:v>8.4814815000000002E-2</c:v>
                </c:pt>
                <c:pt idx="6091">
                  <c:v>-1.3292434000000001E-2</c:v>
                </c:pt>
                <c:pt idx="6092">
                  <c:v>-0.111111111</c:v>
                </c:pt>
                <c:pt idx="6093">
                  <c:v>-0.15294117600000001</c:v>
                </c:pt>
                <c:pt idx="6094">
                  <c:v>-8.9285709999999997E-3</c:v>
                </c:pt>
                <c:pt idx="6095">
                  <c:v>-0.216240876</c:v>
                </c:pt>
                <c:pt idx="6096">
                  <c:v>-5.6603774000000003E-2</c:v>
                </c:pt>
                <c:pt idx="6097">
                  <c:v>-0.117647059</c:v>
                </c:pt>
                <c:pt idx="6098">
                  <c:v>9.4660194000000003E-2</c:v>
                </c:pt>
                <c:pt idx="6099">
                  <c:v>-0.15340547399999999</c:v>
                </c:pt>
                <c:pt idx="6100">
                  <c:v>-6.8058778E-2</c:v>
                </c:pt>
                <c:pt idx="6101">
                  <c:v>-3.9177905999999998E-2</c:v>
                </c:pt>
                <c:pt idx="6102">
                  <c:v>-0.26384364799999999</c:v>
                </c:pt>
                <c:pt idx="6103">
                  <c:v>-0.23148148099999999</c:v>
                </c:pt>
                <c:pt idx="6104">
                  <c:v>6.5519155999999995E-2</c:v>
                </c:pt>
                <c:pt idx="6105">
                  <c:v>-0.185621446</c:v>
                </c:pt>
                <c:pt idx="6106">
                  <c:v>1.0101010000000001E-2</c:v>
                </c:pt>
                <c:pt idx="6107">
                  <c:v>-0.159777424</c:v>
                </c:pt>
                <c:pt idx="6108">
                  <c:v>-8.5978836000000003E-2</c:v>
                </c:pt>
                <c:pt idx="6109">
                  <c:v>-0.130070831</c:v>
                </c:pt>
                <c:pt idx="6110">
                  <c:v>1.1864407E-2</c:v>
                </c:pt>
                <c:pt idx="6111">
                  <c:v>1.8823528999999999E-2</c:v>
                </c:pt>
                <c:pt idx="6112">
                  <c:v>-2.8301887000000001E-2</c:v>
                </c:pt>
                <c:pt idx="6113">
                  <c:v>2.8173912999999998E-2</c:v>
                </c:pt>
                <c:pt idx="6114">
                  <c:v>-0.113154173</c:v>
                </c:pt>
                <c:pt idx="6115">
                  <c:v>-8.0112045000000007E-2</c:v>
                </c:pt>
                <c:pt idx="6116">
                  <c:v>7.6923080000000001E-3</c:v>
                </c:pt>
                <c:pt idx="6117">
                  <c:v>-0.11368421099999999</c:v>
                </c:pt>
                <c:pt idx="6118">
                  <c:v>-0.17470760199999999</c:v>
                </c:pt>
                <c:pt idx="6119">
                  <c:v>2.1134594E-2</c:v>
                </c:pt>
                <c:pt idx="6120">
                  <c:v>-8.0527085999999998E-2</c:v>
                </c:pt>
                <c:pt idx="6121">
                  <c:v>-9.1320755000000003E-2</c:v>
                </c:pt>
                <c:pt idx="6122">
                  <c:v>-4.7588005000000003E-2</c:v>
                </c:pt>
                <c:pt idx="6123">
                  <c:v>6.976744E-3</c:v>
                </c:pt>
                <c:pt idx="6124">
                  <c:v>-8.6334746000000004E-2</c:v>
                </c:pt>
                <c:pt idx="6125">
                  <c:v>0.123513871</c:v>
                </c:pt>
                <c:pt idx="6126">
                  <c:v>-1.0101010000000001E-2</c:v>
                </c:pt>
                <c:pt idx="6127">
                  <c:v>-0.23418972299999999</c:v>
                </c:pt>
                <c:pt idx="6128">
                  <c:v>2.6053639999999999E-2</c:v>
                </c:pt>
                <c:pt idx="6129">
                  <c:v>0.17414860700000001</c:v>
                </c:pt>
                <c:pt idx="6130">
                  <c:v>-1.4387109E-2</c:v>
                </c:pt>
                <c:pt idx="6131">
                  <c:v>2.08413E-2</c:v>
                </c:pt>
                <c:pt idx="6132">
                  <c:v>1.3178295E-2</c:v>
                </c:pt>
                <c:pt idx="6133">
                  <c:v>-8.3387410999999995E-2</c:v>
                </c:pt>
                <c:pt idx="6134">
                  <c:v>1.494272E-3</c:v>
                </c:pt>
                <c:pt idx="6135">
                  <c:v>-0.15963395999999999</c:v>
                </c:pt>
                <c:pt idx="6136">
                  <c:v>7.6003416000000004E-2</c:v>
                </c:pt>
                <c:pt idx="6137">
                  <c:v>2.9634734999999999E-2</c:v>
                </c:pt>
                <c:pt idx="6138">
                  <c:v>2.1304348000000001E-2</c:v>
                </c:pt>
                <c:pt idx="6139">
                  <c:v>-0.13864306800000001</c:v>
                </c:pt>
                <c:pt idx="6140">
                  <c:v>-0.200350467</c:v>
                </c:pt>
                <c:pt idx="6141">
                  <c:v>-5.3691274999999997E-2</c:v>
                </c:pt>
                <c:pt idx="6142">
                  <c:v>1.7019960000000001E-2</c:v>
                </c:pt>
                <c:pt idx="6143">
                  <c:v>-9.0723940000000003E-2</c:v>
                </c:pt>
                <c:pt idx="6144">
                  <c:v>5.9096670000000004E-3</c:v>
                </c:pt>
                <c:pt idx="6145">
                  <c:v>-0.24576271199999999</c:v>
                </c:pt>
                <c:pt idx="6146">
                  <c:v>-0.157303371</c:v>
                </c:pt>
                <c:pt idx="6147">
                  <c:v>-7.7894737000000006E-2</c:v>
                </c:pt>
                <c:pt idx="6148">
                  <c:v>0.142553191</c:v>
                </c:pt>
                <c:pt idx="6149">
                  <c:v>-3.3062331E-2</c:v>
                </c:pt>
                <c:pt idx="6150">
                  <c:v>-0.10866696000000001</c:v>
                </c:pt>
                <c:pt idx="6151">
                  <c:v>-0.14444444400000001</c:v>
                </c:pt>
                <c:pt idx="6152">
                  <c:v>-4.5318351999999999E-2</c:v>
                </c:pt>
                <c:pt idx="6153">
                  <c:v>1.8518519000000001E-2</c:v>
                </c:pt>
                <c:pt idx="6154">
                  <c:v>-3.1151557999999999E-2</c:v>
                </c:pt>
                <c:pt idx="6155">
                  <c:v>-8.9219330999999999E-2</c:v>
                </c:pt>
                <c:pt idx="6156">
                  <c:v>-0.20634920600000001</c:v>
                </c:pt>
                <c:pt idx="6157">
                  <c:v>-6.5965582999999994E-2</c:v>
                </c:pt>
                <c:pt idx="6158">
                  <c:v>-0.128855148</c:v>
                </c:pt>
                <c:pt idx="6159">
                  <c:v>-2.5806452000000001E-2</c:v>
                </c:pt>
                <c:pt idx="6160">
                  <c:v>7.6893204000000007E-2</c:v>
                </c:pt>
                <c:pt idx="6161">
                  <c:v>-0.22948717900000001</c:v>
                </c:pt>
                <c:pt idx="6162">
                  <c:v>8.8151658999999993E-2</c:v>
                </c:pt>
                <c:pt idx="6163">
                  <c:v>-5.1733332999999999E-2</c:v>
                </c:pt>
                <c:pt idx="6164">
                  <c:v>-5.7765667999999999E-2</c:v>
                </c:pt>
                <c:pt idx="6165">
                  <c:v>1.4468085E-2</c:v>
                </c:pt>
                <c:pt idx="6166">
                  <c:v>-4.9285714000000001E-2</c:v>
                </c:pt>
                <c:pt idx="6167">
                  <c:v>6.6711099999999996E-4</c:v>
                </c:pt>
                <c:pt idx="6168">
                  <c:v>-0.175347222</c:v>
                </c:pt>
                <c:pt idx="6169">
                  <c:v>-4.3499999999999997E-2</c:v>
                </c:pt>
                <c:pt idx="6170">
                  <c:v>-6.5934066E-2</c:v>
                </c:pt>
                <c:pt idx="6171">
                  <c:v>-0.105522143</c:v>
                </c:pt>
                <c:pt idx="6172">
                  <c:v>-7.7166065000000006E-2</c:v>
                </c:pt>
                <c:pt idx="6173">
                  <c:v>-0.157376403</c:v>
                </c:pt>
                <c:pt idx="6174">
                  <c:v>-3.6197763000000001E-2</c:v>
                </c:pt>
                <c:pt idx="6175">
                  <c:v>1.2043511999999999E-2</c:v>
                </c:pt>
                <c:pt idx="6176">
                  <c:v>-0.22427895</c:v>
                </c:pt>
                <c:pt idx="6177">
                  <c:v>-8.4661354999999994E-2</c:v>
                </c:pt>
                <c:pt idx="6178">
                  <c:v>5.5389222000000002E-2</c:v>
                </c:pt>
                <c:pt idx="6179">
                  <c:v>1.1863224E-2</c:v>
                </c:pt>
                <c:pt idx="6180">
                  <c:v>-0.134146341</c:v>
                </c:pt>
                <c:pt idx="6181">
                  <c:v>-0.22381835</c:v>
                </c:pt>
                <c:pt idx="6182">
                  <c:v>-0.12511013200000001</c:v>
                </c:pt>
                <c:pt idx="6183">
                  <c:v>-8.2304527000000002E-2</c:v>
                </c:pt>
                <c:pt idx="6184">
                  <c:v>-0.10297912300000001</c:v>
                </c:pt>
                <c:pt idx="6185">
                  <c:v>-0.12872584300000001</c:v>
                </c:pt>
                <c:pt idx="6186">
                  <c:v>-2.9508197E-2</c:v>
                </c:pt>
                <c:pt idx="6187">
                  <c:v>-9.8773005999999997E-2</c:v>
                </c:pt>
                <c:pt idx="6188">
                  <c:v>4.9230769999999997E-3</c:v>
                </c:pt>
                <c:pt idx="6189">
                  <c:v>-8.0584708000000005E-2</c:v>
                </c:pt>
                <c:pt idx="6190">
                  <c:v>-7.0195960000000003E-3</c:v>
                </c:pt>
                <c:pt idx="6191">
                  <c:v>-2.6024096E-2</c:v>
                </c:pt>
                <c:pt idx="6192">
                  <c:v>-3.9840639999999998E-3</c:v>
                </c:pt>
                <c:pt idx="6193">
                  <c:v>-5.9970015000000002E-2</c:v>
                </c:pt>
                <c:pt idx="6194">
                  <c:v>-8.7719300000000007E-3</c:v>
                </c:pt>
                <c:pt idx="6195">
                  <c:v>5.5830389000000001E-2</c:v>
                </c:pt>
                <c:pt idx="6196">
                  <c:v>-3.7837837999999999E-2</c:v>
                </c:pt>
                <c:pt idx="6197">
                  <c:v>-0.102623457</c:v>
                </c:pt>
                <c:pt idx="6198">
                  <c:v>-5.0379198E-2</c:v>
                </c:pt>
                <c:pt idx="6199">
                  <c:v>-0.14996926899999999</c:v>
                </c:pt>
                <c:pt idx="6200">
                  <c:v>-2.0847811000000001E-2</c:v>
                </c:pt>
                <c:pt idx="6201">
                  <c:v>-0.16435185199999999</c:v>
                </c:pt>
                <c:pt idx="6202">
                  <c:v>-2.2307692E-2</c:v>
                </c:pt>
                <c:pt idx="6203">
                  <c:v>-4.2362524999999998E-2</c:v>
                </c:pt>
                <c:pt idx="6204">
                  <c:v>2.8368793999999999E-2</c:v>
                </c:pt>
                <c:pt idx="6205">
                  <c:v>-6.2634146000000002E-2</c:v>
                </c:pt>
                <c:pt idx="6206">
                  <c:v>-6.0264576E-2</c:v>
                </c:pt>
                <c:pt idx="6207">
                  <c:v>5.4347830000000003E-3</c:v>
                </c:pt>
                <c:pt idx="6208">
                  <c:v>-0.414814815</c:v>
                </c:pt>
                <c:pt idx="6209">
                  <c:v>-8.1771721000000006E-2</c:v>
                </c:pt>
                <c:pt idx="6210">
                  <c:v>-3.8284132999999998E-2</c:v>
                </c:pt>
                <c:pt idx="6211">
                  <c:v>-1.0401189E-2</c:v>
                </c:pt>
                <c:pt idx="6212">
                  <c:v>-8.8504578E-2</c:v>
                </c:pt>
                <c:pt idx="6213">
                  <c:v>-0.43744142499999999</c:v>
                </c:pt>
                <c:pt idx="6214">
                  <c:v>-9.4790777000000007E-2</c:v>
                </c:pt>
                <c:pt idx="6215">
                  <c:v>-0.14230769200000001</c:v>
                </c:pt>
                <c:pt idx="6216">
                  <c:v>-4.5845271999999999E-2</c:v>
                </c:pt>
                <c:pt idx="6217">
                  <c:v>-8.8333333E-2</c:v>
                </c:pt>
                <c:pt idx="6218">
                  <c:v>-0.122295082</c:v>
                </c:pt>
                <c:pt idx="6219">
                  <c:v>0</c:v>
                </c:pt>
                <c:pt idx="6220">
                  <c:v>-1.3816926E-2</c:v>
                </c:pt>
                <c:pt idx="6221">
                  <c:v>2.0757021E-2</c:v>
                </c:pt>
                <c:pt idx="6222">
                  <c:v>-0.19176706800000001</c:v>
                </c:pt>
                <c:pt idx="6223">
                  <c:v>-8.0775440000000007E-3</c:v>
                </c:pt>
                <c:pt idx="6224">
                  <c:v>-2.2172950000000002E-3</c:v>
                </c:pt>
                <c:pt idx="6225">
                  <c:v>-9.7383097000000002E-2</c:v>
                </c:pt>
                <c:pt idx="6226">
                  <c:v>-5.6790122999999998E-2</c:v>
                </c:pt>
                <c:pt idx="6227">
                  <c:v>3.1979977999999999E-2</c:v>
                </c:pt>
                <c:pt idx="6228">
                  <c:v>-4.0500000000000001E-2</c:v>
                </c:pt>
                <c:pt idx="6229">
                  <c:v>6.2827229999999996E-3</c:v>
                </c:pt>
                <c:pt idx="6230">
                  <c:v>-6.2857143000000004E-2</c:v>
                </c:pt>
                <c:pt idx="6231">
                  <c:v>4.1095890000000003E-2</c:v>
                </c:pt>
                <c:pt idx="6232">
                  <c:v>9.6774193999999994E-2</c:v>
                </c:pt>
                <c:pt idx="6233">
                  <c:v>-8.3695651999999995E-2</c:v>
                </c:pt>
                <c:pt idx="6234">
                  <c:v>4.9535600000000001E-3</c:v>
                </c:pt>
                <c:pt idx="6235">
                  <c:v>-3.5714285999999998E-2</c:v>
                </c:pt>
                <c:pt idx="6236">
                  <c:v>1.923077E-3</c:v>
                </c:pt>
                <c:pt idx="6237">
                  <c:v>-0.116335878</c:v>
                </c:pt>
                <c:pt idx="6238">
                  <c:v>6.0716897999999998E-2</c:v>
                </c:pt>
                <c:pt idx="6239">
                  <c:v>-6.2664559999999994E-2</c:v>
                </c:pt>
                <c:pt idx="6240">
                  <c:v>-5.9183672999999999E-2</c:v>
                </c:pt>
                <c:pt idx="6241">
                  <c:v>-9.2857143000000003E-2</c:v>
                </c:pt>
                <c:pt idx="6242">
                  <c:v>-5.2105141000000001E-2</c:v>
                </c:pt>
                <c:pt idx="6243">
                  <c:v>-4.3126684999999998E-2</c:v>
                </c:pt>
                <c:pt idx="6244">
                  <c:v>-6.5611606000000003E-2</c:v>
                </c:pt>
                <c:pt idx="6245">
                  <c:v>-6.2162162E-2</c:v>
                </c:pt>
                <c:pt idx="6246">
                  <c:v>4.5669291000000001E-2</c:v>
                </c:pt>
                <c:pt idx="6247">
                  <c:v>-8.8607589999999993E-3</c:v>
                </c:pt>
                <c:pt idx="6248">
                  <c:v>-8.9743589999999998E-2</c:v>
                </c:pt>
                <c:pt idx="6249">
                  <c:v>-9.2476059999999999E-2</c:v>
                </c:pt>
                <c:pt idx="6250">
                  <c:v>-0.19761904799999999</c:v>
                </c:pt>
                <c:pt idx="6251">
                  <c:v>1.9378280000000001E-2</c:v>
                </c:pt>
                <c:pt idx="6252">
                  <c:v>0.118222892</c:v>
                </c:pt>
                <c:pt idx="6253">
                  <c:v>2.7583670000000001E-2</c:v>
                </c:pt>
                <c:pt idx="6254">
                  <c:v>5.5825242999999997E-2</c:v>
                </c:pt>
                <c:pt idx="6255">
                  <c:v>-1.5060241E-2</c:v>
                </c:pt>
                <c:pt idx="6256">
                  <c:v>7.2289157000000007E-2</c:v>
                </c:pt>
                <c:pt idx="6257">
                  <c:v>-2.2666667000000001E-2</c:v>
                </c:pt>
                <c:pt idx="6258">
                  <c:v>4.0020010000000002E-2</c:v>
                </c:pt>
                <c:pt idx="6259">
                  <c:v>-0.108429752</c:v>
                </c:pt>
                <c:pt idx="6260">
                  <c:v>4.5365853999999997E-2</c:v>
                </c:pt>
                <c:pt idx="6261">
                  <c:v>6.1363635999999999E-2</c:v>
                </c:pt>
                <c:pt idx="6262">
                  <c:v>-0.42901554400000003</c:v>
                </c:pt>
                <c:pt idx="6263">
                  <c:v>-1.1780105000000001E-2</c:v>
                </c:pt>
                <c:pt idx="6264">
                  <c:v>-6.6916238000000003E-2</c:v>
                </c:pt>
                <c:pt idx="6265">
                  <c:v>0.127733756</c:v>
                </c:pt>
                <c:pt idx="6266">
                  <c:v>-8.7214611999999997E-2</c:v>
                </c:pt>
                <c:pt idx="6267">
                  <c:v>5.4682954999999998E-2</c:v>
                </c:pt>
                <c:pt idx="6268">
                  <c:v>4.3974394999999999E-2</c:v>
                </c:pt>
                <c:pt idx="6269">
                  <c:v>-0.29324952199999998</c:v>
                </c:pt>
                <c:pt idx="6270">
                  <c:v>2.5228126999999999E-2</c:v>
                </c:pt>
                <c:pt idx="6271">
                  <c:v>3.4636871999999999E-2</c:v>
                </c:pt>
                <c:pt idx="6272">
                  <c:v>-0.104125737</c:v>
                </c:pt>
                <c:pt idx="6273">
                  <c:v>-4.1450777000000001E-2</c:v>
                </c:pt>
                <c:pt idx="6274">
                  <c:v>5.0251260000000004E-3</c:v>
                </c:pt>
                <c:pt idx="6275">
                  <c:v>0.16104868899999999</c:v>
                </c:pt>
                <c:pt idx="6276">
                  <c:v>-0.115471213</c:v>
                </c:pt>
                <c:pt idx="6277">
                  <c:v>-0.224548736</c:v>
                </c:pt>
                <c:pt idx="6278">
                  <c:v>-0.128205128</c:v>
                </c:pt>
                <c:pt idx="6279">
                  <c:v>0.13181818200000001</c:v>
                </c:pt>
                <c:pt idx="6280">
                  <c:v>-2.0654044999999999E-2</c:v>
                </c:pt>
                <c:pt idx="6281">
                  <c:v>3.3050847000000001E-2</c:v>
                </c:pt>
                <c:pt idx="6282">
                  <c:v>-2.9464285999999999E-2</c:v>
                </c:pt>
                <c:pt idx="6283">
                  <c:v>3.68272E-3</c:v>
                </c:pt>
                <c:pt idx="6284">
                  <c:v>4.4444444E-2</c:v>
                </c:pt>
                <c:pt idx="6285">
                  <c:v>1.1178141000000001E-2</c:v>
                </c:pt>
                <c:pt idx="6286">
                  <c:v>4.7494172000000001E-2</c:v>
                </c:pt>
                <c:pt idx="6287">
                  <c:v>-1.8223235000000001E-2</c:v>
                </c:pt>
                <c:pt idx="6288">
                  <c:v>-0.102834008</c:v>
                </c:pt>
                <c:pt idx="6289">
                  <c:v>-0.116047144</c:v>
                </c:pt>
                <c:pt idx="6290">
                  <c:v>6.2482249999999996E-3</c:v>
                </c:pt>
                <c:pt idx="6291">
                  <c:v>3.8730159E-2</c:v>
                </c:pt>
                <c:pt idx="6292">
                  <c:v>-0.45508100099999999</c:v>
                </c:pt>
                <c:pt idx="6293">
                  <c:v>-3.1394274999999999E-2</c:v>
                </c:pt>
                <c:pt idx="6294">
                  <c:v>-0.115702479</c:v>
                </c:pt>
                <c:pt idx="6295">
                  <c:v>4.9574546999999997E-2</c:v>
                </c:pt>
                <c:pt idx="6296">
                  <c:v>1.0869564999999999E-2</c:v>
                </c:pt>
                <c:pt idx="6297">
                  <c:v>-0.121522694</c:v>
                </c:pt>
                <c:pt idx="6298">
                  <c:v>0</c:v>
                </c:pt>
                <c:pt idx="6299">
                  <c:v>-0.134210526</c:v>
                </c:pt>
                <c:pt idx="6300">
                  <c:v>0.107526882</c:v>
                </c:pt>
                <c:pt idx="6301">
                  <c:v>-0.193987521</c:v>
                </c:pt>
                <c:pt idx="6302">
                  <c:v>-0.27540983600000002</c:v>
                </c:pt>
                <c:pt idx="6303">
                  <c:v>-4.5368619999999998E-2</c:v>
                </c:pt>
                <c:pt idx="6304">
                  <c:v>-2.7819548999999999E-2</c:v>
                </c:pt>
                <c:pt idx="6305">
                  <c:v>-8.6666667000000003E-2</c:v>
                </c:pt>
                <c:pt idx="6306">
                  <c:v>-2.9702969999999999E-2</c:v>
                </c:pt>
                <c:pt idx="6307">
                  <c:v>-5.3468208000000003E-2</c:v>
                </c:pt>
                <c:pt idx="6308">
                  <c:v>-6.0917180000000001E-2</c:v>
                </c:pt>
                <c:pt idx="6309">
                  <c:v>-7.7565631999999995E-2</c:v>
                </c:pt>
                <c:pt idx="6310">
                  <c:v>-0.20643431600000001</c:v>
                </c:pt>
                <c:pt idx="6311">
                  <c:v>-0.19284294199999999</c:v>
                </c:pt>
                <c:pt idx="6312">
                  <c:v>0.16304347799999999</c:v>
                </c:pt>
                <c:pt idx="6313">
                  <c:v>-8.9062500000000003E-2</c:v>
                </c:pt>
                <c:pt idx="6314">
                  <c:v>3.4698126000000003E-2</c:v>
                </c:pt>
                <c:pt idx="6315">
                  <c:v>7.7120820000000003E-3</c:v>
                </c:pt>
                <c:pt idx="6316">
                  <c:v>0.11906354500000001</c:v>
                </c:pt>
                <c:pt idx="6317">
                  <c:v>-8.0538444000000001E-2</c:v>
                </c:pt>
                <c:pt idx="6318">
                  <c:v>-9.3567251000000004E-2</c:v>
                </c:pt>
                <c:pt idx="6319">
                  <c:v>-7.9229121999999999E-2</c:v>
                </c:pt>
                <c:pt idx="6320">
                  <c:v>-6.9156299999999997E-4</c:v>
                </c:pt>
                <c:pt idx="6321">
                  <c:v>-3.6208733E-2</c:v>
                </c:pt>
                <c:pt idx="6322">
                  <c:v>-2.2597832000000002E-2</c:v>
                </c:pt>
                <c:pt idx="6323">
                  <c:v>-0.24675324700000001</c:v>
                </c:pt>
                <c:pt idx="6324">
                  <c:v>-9.1045899E-2</c:v>
                </c:pt>
                <c:pt idx="6325">
                  <c:v>-3.8990825999999999E-2</c:v>
                </c:pt>
                <c:pt idx="6326">
                  <c:v>-4.0118871E-2</c:v>
                </c:pt>
                <c:pt idx="6327">
                  <c:v>-0.1</c:v>
                </c:pt>
                <c:pt idx="6328">
                  <c:v>-0.1</c:v>
                </c:pt>
                <c:pt idx="6329">
                  <c:v>0.21858108100000001</c:v>
                </c:pt>
                <c:pt idx="6330">
                  <c:v>4.1745731000000001E-2</c:v>
                </c:pt>
                <c:pt idx="6331">
                  <c:v>-0.122051282</c:v>
                </c:pt>
                <c:pt idx="6332">
                  <c:v>-0.1323655</c:v>
                </c:pt>
                <c:pt idx="6333">
                  <c:v>-1.7204301000000002E-2</c:v>
                </c:pt>
                <c:pt idx="6334">
                  <c:v>-0.117011278</c:v>
                </c:pt>
                <c:pt idx="6335">
                  <c:v>-0.11056511099999999</c:v>
                </c:pt>
                <c:pt idx="6336">
                  <c:v>3.4482759000000002E-2</c:v>
                </c:pt>
                <c:pt idx="6337">
                  <c:v>-7.5125208999999998E-2</c:v>
                </c:pt>
                <c:pt idx="6338">
                  <c:v>-0.1144087</c:v>
                </c:pt>
                <c:pt idx="6339">
                  <c:v>-7.4577668E-2</c:v>
                </c:pt>
                <c:pt idx="6340">
                  <c:v>-6.9105690999999997E-2</c:v>
                </c:pt>
                <c:pt idx="6341">
                  <c:v>-0.106493506</c:v>
                </c:pt>
                <c:pt idx="6342">
                  <c:v>6.0606059999999996E-3</c:v>
                </c:pt>
                <c:pt idx="6343">
                  <c:v>-0.276325088</c:v>
                </c:pt>
                <c:pt idx="6344">
                  <c:v>-0.139534884</c:v>
                </c:pt>
                <c:pt idx="6345">
                  <c:v>4.4378067E-2</c:v>
                </c:pt>
                <c:pt idx="6346">
                  <c:v>-5.1847766000000003E-2</c:v>
                </c:pt>
                <c:pt idx="6347">
                  <c:v>1.0290828E-2</c:v>
                </c:pt>
                <c:pt idx="6348">
                  <c:v>0.111864407</c:v>
                </c:pt>
                <c:pt idx="6349">
                  <c:v>1.6129032000000001E-2</c:v>
                </c:pt>
                <c:pt idx="6350">
                  <c:v>-5.8620690000000003E-2</c:v>
                </c:pt>
                <c:pt idx="6351">
                  <c:v>-0.121710526</c:v>
                </c:pt>
                <c:pt idx="6352">
                  <c:v>2.6294820999999999E-2</c:v>
                </c:pt>
                <c:pt idx="6353">
                  <c:v>-0.21502412100000001</c:v>
                </c:pt>
                <c:pt idx="6354">
                  <c:v>-6.8311581999999996E-2</c:v>
                </c:pt>
                <c:pt idx="6355">
                  <c:v>-9.2291738999999998E-2</c:v>
                </c:pt>
                <c:pt idx="6356">
                  <c:v>-5.3061223999999997E-2</c:v>
                </c:pt>
                <c:pt idx="6357">
                  <c:v>9.4086020000000003E-3</c:v>
                </c:pt>
                <c:pt idx="6358">
                  <c:v>-8.3682008000000002E-2</c:v>
                </c:pt>
                <c:pt idx="6359">
                  <c:v>-0.278481013</c:v>
                </c:pt>
                <c:pt idx="6360">
                  <c:v>-0.15947345700000001</c:v>
                </c:pt>
                <c:pt idx="6361">
                  <c:v>-0.20404984400000001</c:v>
                </c:pt>
                <c:pt idx="6362">
                  <c:v>-9.0771559999999994E-3</c:v>
                </c:pt>
                <c:pt idx="6363">
                  <c:v>5.8295963999999999E-2</c:v>
                </c:pt>
                <c:pt idx="6364">
                  <c:v>1.7777778000000001E-2</c:v>
                </c:pt>
                <c:pt idx="6365">
                  <c:v>6.5573769999999997E-3</c:v>
                </c:pt>
                <c:pt idx="6366">
                  <c:v>-0.14619047600000001</c:v>
                </c:pt>
                <c:pt idx="6367">
                  <c:v>3.125E-2</c:v>
                </c:pt>
                <c:pt idx="6368">
                  <c:v>-9.6657633000000007E-2</c:v>
                </c:pt>
                <c:pt idx="6369">
                  <c:v>-3.4378159999999998E-2</c:v>
                </c:pt>
                <c:pt idx="6370">
                  <c:v>8.0639787000000004E-2</c:v>
                </c:pt>
                <c:pt idx="6371">
                  <c:v>9.5290252000000006E-2</c:v>
                </c:pt>
                <c:pt idx="6372">
                  <c:v>0.14226375899999999</c:v>
                </c:pt>
                <c:pt idx="6373">
                  <c:v>-0.18393351799999999</c:v>
                </c:pt>
                <c:pt idx="6374">
                  <c:v>-0.29267015699999999</c:v>
                </c:pt>
                <c:pt idx="6375">
                  <c:v>-7.4523397000000005E-2</c:v>
                </c:pt>
                <c:pt idx="6376">
                  <c:v>-2.532833E-2</c:v>
                </c:pt>
                <c:pt idx="6377">
                  <c:v>3.7881445E-2</c:v>
                </c:pt>
                <c:pt idx="6378">
                  <c:v>-0.16565612800000001</c:v>
                </c:pt>
                <c:pt idx="6379">
                  <c:v>-0.102489867</c:v>
                </c:pt>
                <c:pt idx="6380">
                  <c:v>-5.7288351000000001E-2</c:v>
                </c:pt>
                <c:pt idx="6381">
                  <c:v>8.5539715000000002E-2</c:v>
                </c:pt>
                <c:pt idx="6382">
                  <c:v>-0.22130177500000001</c:v>
                </c:pt>
                <c:pt idx="6383">
                  <c:v>-6.5952179999999999E-3</c:v>
                </c:pt>
                <c:pt idx="6384">
                  <c:v>1.5962753999999999E-2</c:v>
                </c:pt>
                <c:pt idx="6385">
                  <c:v>-6.4583333000000007E-2</c:v>
                </c:pt>
                <c:pt idx="6386">
                  <c:v>-7.0422534999999994E-2</c:v>
                </c:pt>
                <c:pt idx="6387">
                  <c:v>5.4244604000000002E-2</c:v>
                </c:pt>
                <c:pt idx="6388">
                  <c:v>-1.6245486999999999E-2</c:v>
                </c:pt>
                <c:pt idx="6389">
                  <c:v>-1.2500000000000001E-2</c:v>
                </c:pt>
                <c:pt idx="6390">
                  <c:v>-9.4175006000000006E-2</c:v>
                </c:pt>
                <c:pt idx="6391">
                  <c:v>-7.3354068999999994E-2</c:v>
                </c:pt>
                <c:pt idx="6392">
                  <c:v>-8.9908257000000005E-2</c:v>
                </c:pt>
                <c:pt idx="6393">
                  <c:v>-7.1767810000000001E-2</c:v>
                </c:pt>
                <c:pt idx="6394">
                  <c:v>3.2581454000000003E-2</c:v>
                </c:pt>
                <c:pt idx="6395">
                  <c:v>-3.7437979000000003E-2</c:v>
                </c:pt>
                <c:pt idx="6396">
                  <c:v>-0.144385027</c:v>
                </c:pt>
                <c:pt idx="6397">
                  <c:v>-7.1048816000000001E-2</c:v>
                </c:pt>
                <c:pt idx="6398">
                  <c:v>2.6278408999999999E-2</c:v>
                </c:pt>
                <c:pt idx="6399">
                  <c:v>1.277081E-2</c:v>
                </c:pt>
                <c:pt idx="6400">
                  <c:v>-0.118556701</c:v>
                </c:pt>
                <c:pt idx="6401">
                  <c:v>9.7087379999999997E-3</c:v>
                </c:pt>
                <c:pt idx="6402">
                  <c:v>-4.1713641000000003E-2</c:v>
                </c:pt>
                <c:pt idx="6403">
                  <c:v>-0.157407407</c:v>
                </c:pt>
                <c:pt idx="6404">
                  <c:v>-6.8672135999999995E-2</c:v>
                </c:pt>
                <c:pt idx="6405">
                  <c:v>-0.119392685</c:v>
                </c:pt>
                <c:pt idx="6406">
                  <c:v>-0.39089026900000001</c:v>
                </c:pt>
                <c:pt idx="6407">
                  <c:v>-2.9726516000000001E-2</c:v>
                </c:pt>
                <c:pt idx="6408">
                  <c:v>7.2888888999999998E-2</c:v>
                </c:pt>
                <c:pt idx="6409">
                  <c:v>-0.21702127700000001</c:v>
                </c:pt>
                <c:pt idx="6410">
                  <c:v>-7.8574914999999995E-2</c:v>
                </c:pt>
                <c:pt idx="6411">
                  <c:v>-5.4892600999999999E-2</c:v>
                </c:pt>
                <c:pt idx="6412">
                  <c:v>-0.15377402700000001</c:v>
                </c:pt>
                <c:pt idx="6413">
                  <c:v>-0.34424263199999999</c:v>
                </c:pt>
                <c:pt idx="6414">
                  <c:v>7.5454544999999998E-2</c:v>
                </c:pt>
                <c:pt idx="6415">
                  <c:v>-0.118544601</c:v>
                </c:pt>
                <c:pt idx="6416">
                  <c:v>0</c:v>
                </c:pt>
                <c:pt idx="6417">
                  <c:v>-5.0391644999999999E-2</c:v>
                </c:pt>
                <c:pt idx="6418">
                  <c:v>-3.4357105999999998E-2</c:v>
                </c:pt>
                <c:pt idx="6419">
                  <c:v>-2.8459274E-2</c:v>
                </c:pt>
                <c:pt idx="6420">
                  <c:v>9.3030124000000006E-2</c:v>
                </c:pt>
                <c:pt idx="6421">
                  <c:v>-0.16808988799999999</c:v>
                </c:pt>
                <c:pt idx="6422">
                  <c:v>8.5779642000000003E-2</c:v>
                </c:pt>
                <c:pt idx="6423">
                  <c:v>-9.7291875999999999E-2</c:v>
                </c:pt>
                <c:pt idx="6424">
                  <c:v>1.1840689E-2</c:v>
                </c:pt>
                <c:pt idx="6425">
                  <c:v>7.7445652000000004E-2</c:v>
                </c:pt>
                <c:pt idx="6426">
                  <c:v>-4.0752350999999999E-2</c:v>
                </c:pt>
                <c:pt idx="6427">
                  <c:v>-4.4991966000000001E-2</c:v>
                </c:pt>
                <c:pt idx="6428">
                  <c:v>-8.9707928000000006E-2</c:v>
                </c:pt>
                <c:pt idx="6429">
                  <c:v>-3.6071273000000001E-2</c:v>
                </c:pt>
                <c:pt idx="6430">
                  <c:v>7.462687E-3</c:v>
                </c:pt>
                <c:pt idx="6431">
                  <c:v>0.20481927699999999</c:v>
                </c:pt>
                <c:pt idx="6432">
                  <c:v>-0.35029069800000001</c:v>
                </c:pt>
                <c:pt idx="6433">
                  <c:v>-0.14439876700000001</c:v>
                </c:pt>
                <c:pt idx="6434">
                  <c:v>-3.6441234000000003E-2</c:v>
                </c:pt>
                <c:pt idx="6435">
                  <c:v>-2.5999999999999999E-2</c:v>
                </c:pt>
                <c:pt idx="6436">
                  <c:v>5.5632822999999998E-2</c:v>
                </c:pt>
                <c:pt idx="6437">
                  <c:v>1.9736842000000001E-2</c:v>
                </c:pt>
                <c:pt idx="6438">
                  <c:v>1.4102564E-2</c:v>
                </c:pt>
                <c:pt idx="6439">
                  <c:v>-4.7789729999999997E-3</c:v>
                </c:pt>
                <c:pt idx="6440">
                  <c:v>-5.4916986000000001E-2</c:v>
                </c:pt>
                <c:pt idx="6441">
                  <c:v>-0.11637239200000001</c:v>
                </c:pt>
                <c:pt idx="6442">
                  <c:v>4.8850575E-2</c:v>
                </c:pt>
                <c:pt idx="6443">
                  <c:v>-0.139209428</c:v>
                </c:pt>
                <c:pt idx="6444">
                  <c:v>-0.39655172399999999</c:v>
                </c:pt>
                <c:pt idx="6445">
                  <c:v>-4.4958250000000002E-3</c:v>
                </c:pt>
                <c:pt idx="6446">
                  <c:v>-8.0745341999999998E-2</c:v>
                </c:pt>
                <c:pt idx="6447">
                  <c:v>3.2047800000000001E-2</c:v>
                </c:pt>
                <c:pt idx="6448">
                  <c:v>-9.1569766999999996E-2</c:v>
                </c:pt>
                <c:pt idx="6449">
                  <c:v>-5.8281198999999999E-2</c:v>
                </c:pt>
                <c:pt idx="6450">
                  <c:v>6.2132661999999998E-2</c:v>
                </c:pt>
                <c:pt idx="6451">
                  <c:v>-1.5005770999999999E-2</c:v>
                </c:pt>
                <c:pt idx="6452">
                  <c:v>-5.9101650000000002E-3</c:v>
                </c:pt>
                <c:pt idx="6453">
                  <c:v>4.3668120000000003E-3</c:v>
                </c:pt>
                <c:pt idx="6454">
                  <c:v>-4.7958037000000002E-2</c:v>
                </c:pt>
                <c:pt idx="6455">
                  <c:v>-3.9682540000000001E-3</c:v>
                </c:pt>
                <c:pt idx="6456">
                  <c:v>-4.2181818000000003E-2</c:v>
                </c:pt>
                <c:pt idx="6457">
                  <c:v>9.2307691999999997E-2</c:v>
                </c:pt>
                <c:pt idx="6458">
                  <c:v>-0.110903135</c:v>
                </c:pt>
                <c:pt idx="6459">
                  <c:v>3.4905083000000003E-2</c:v>
                </c:pt>
                <c:pt idx="6460">
                  <c:v>-5.3464266000000003E-2</c:v>
                </c:pt>
                <c:pt idx="6461">
                  <c:v>-0.12618296500000001</c:v>
                </c:pt>
                <c:pt idx="6462">
                  <c:v>4.3729373000000002E-2</c:v>
                </c:pt>
                <c:pt idx="6463">
                  <c:v>-4.2452829999999997E-2</c:v>
                </c:pt>
                <c:pt idx="6464">
                  <c:v>-0.14012738899999999</c:v>
                </c:pt>
                <c:pt idx="6465">
                  <c:v>-0.117913832</c:v>
                </c:pt>
                <c:pt idx="6466">
                  <c:v>-1.5300918E-2</c:v>
                </c:pt>
                <c:pt idx="6467">
                  <c:v>-2.1739129999999999E-2</c:v>
                </c:pt>
                <c:pt idx="6468">
                  <c:v>-6.9923371999999998E-2</c:v>
                </c:pt>
                <c:pt idx="6469">
                  <c:v>-9.0221896999999995E-2</c:v>
                </c:pt>
                <c:pt idx="6470">
                  <c:v>-0.17237687400000001</c:v>
                </c:pt>
                <c:pt idx="6471">
                  <c:v>-0.12884097</c:v>
                </c:pt>
                <c:pt idx="6472">
                  <c:v>-7.3033708000000003E-2</c:v>
                </c:pt>
                <c:pt idx="6473">
                  <c:v>-0.12720000000000001</c:v>
                </c:pt>
                <c:pt idx="6474">
                  <c:v>-0.13197969500000001</c:v>
                </c:pt>
                <c:pt idx="6475">
                  <c:v>-6.3542494000000005E-2</c:v>
                </c:pt>
                <c:pt idx="6476">
                  <c:v>4.4444444E-2</c:v>
                </c:pt>
                <c:pt idx="6477">
                  <c:v>-3.5868006000000001E-2</c:v>
                </c:pt>
                <c:pt idx="6478">
                  <c:v>-1.7089720999999999E-2</c:v>
                </c:pt>
                <c:pt idx="6479">
                  <c:v>-3.0303030000000002E-2</c:v>
                </c:pt>
                <c:pt idx="6480">
                  <c:v>-0.11065235299999999</c:v>
                </c:pt>
                <c:pt idx="6481">
                  <c:v>-3.4981906E-2</c:v>
                </c:pt>
                <c:pt idx="6482">
                  <c:v>5.5424528000000001E-2</c:v>
                </c:pt>
                <c:pt idx="6483">
                  <c:v>-8.4577113999999995E-2</c:v>
                </c:pt>
                <c:pt idx="6484">
                  <c:v>-6.6067416000000004E-2</c:v>
                </c:pt>
                <c:pt idx="6485">
                  <c:v>3.0263157999999998E-2</c:v>
                </c:pt>
                <c:pt idx="6486">
                  <c:v>-0.126829268</c:v>
                </c:pt>
                <c:pt idx="6487">
                  <c:v>-2.5170068E-2</c:v>
                </c:pt>
                <c:pt idx="6488">
                  <c:v>-5.8219178000000003E-2</c:v>
                </c:pt>
                <c:pt idx="6489">
                  <c:v>0.12</c:v>
                </c:pt>
                <c:pt idx="6490">
                  <c:v>-0.180327869</c:v>
                </c:pt>
                <c:pt idx="6491">
                  <c:v>9.6321695999999998E-2</c:v>
                </c:pt>
                <c:pt idx="6492">
                  <c:v>-8.5635358999999994E-2</c:v>
                </c:pt>
                <c:pt idx="6493">
                  <c:v>-0.125</c:v>
                </c:pt>
                <c:pt idx="6494">
                  <c:v>-1.0989011E-2</c:v>
                </c:pt>
                <c:pt idx="6495">
                  <c:v>1.8571429E-2</c:v>
                </c:pt>
                <c:pt idx="6496">
                  <c:v>-2.7777777999999999E-2</c:v>
                </c:pt>
                <c:pt idx="6497">
                  <c:v>-0.101010101</c:v>
                </c:pt>
                <c:pt idx="6498">
                  <c:v>-2.8571428999999999E-2</c:v>
                </c:pt>
                <c:pt idx="6499">
                  <c:v>5.8139530000000002E-3</c:v>
                </c:pt>
                <c:pt idx="6500">
                  <c:v>-5.8604155999999998E-2</c:v>
                </c:pt>
                <c:pt idx="6501">
                  <c:v>-2.955665E-2</c:v>
                </c:pt>
                <c:pt idx="6502">
                  <c:v>-9.8874597999999994E-2</c:v>
                </c:pt>
                <c:pt idx="6503">
                  <c:v>-5.2262089999999997E-2</c:v>
                </c:pt>
                <c:pt idx="6504">
                  <c:v>2.7225901E-2</c:v>
                </c:pt>
                <c:pt idx="6505">
                  <c:v>-8.498584E-3</c:v>
                </c:pt>
                <c:pt idx="6506">
                  <c:v>-3.8649705999999999E-2</c:v>
                </c:pt>
                <c:pt idx="6507">
                  <c:v>3.5629453999999998E-2</c:v>
                </c:pt>
                <c:pt idx="6508">
                  <c:v>4.4452475999999998E-2</c:v>
                </c:pt>
                <c:pt idx="6509">
                  <c:v>2.4335031E-2</c:v>
                </c:pt>
                <c:pt idx="6510">
                  <c:v>-5.5357142999999998E-2</c:v>
                </c:pt>
                <c:pt idx="6511">
                  <c:v>-3.9611091000000001E-2</c:v>
                </c:pt>
                <c:pt idx="6512">
                  <c:v>-0.18181818199999999</c:v>
                </c:pt>
                <c:pt idx="6513">
                  <c:v>-0.129720854</c:v>
                </c:pt>
                <c:pt idx="6514">
                  <c:v>2.7631879000000002E-2</c:v>
                </c:pt>
                <c:pt idx="6515">
                  <c:v>2.3255814E-2</c:v>
                </c:pt>
                <c:pt idx="6516">
                  <c:v>-0.14586255300000001</c:v>
                </c:pt>
                <c:pt idx="6517">
                  <c:v>-0.202297384</c:v>
                </c:pt>
                <c:pt idx="6518">
                  <c:v>-8.8149688000000004E-2</c:v>
                </c:pt>
                <c:pt idx="6519">
                  <c:v>-1.3648294E-2</c:v>
                </c:pt>
                <c:pt idx="6520">
                  <c:v>-0.13028953200000001</c:v>
                </c:pt>
                <c:pt idx="6521">
                  <c:v>-4.6360685999999998E-2</c:v>
                </c:pt>
                <c:pt idx="6522">
                  <c:v>0.11898305100000001</c:v>
                </c:pt>
                <c:pt idx="6523">
                  <c:v>-9.6491227999999998E-2</c:v>
                </c:pt>
                <c:pt idx="6524">
                  <c:v>-4.0399350000000001E-2</c:v>
                </c:pt>
                <c:pt idx="6525">
                  <c:v>-8.2934609000000006E-2</c:v>
                </c:pt>
                <c:pt idx="6526">
                  <c:v>-9.9037917000000003E-2</c:v>
                </c:pt>
                <c:pt idx="6527">
                  <c:v>-0.102232667</c:v>
                </c:pt>
                <c:pt idx="6528">
                  <c:v>-4.6360685999999998E-2</c:v>
                </c:pt>
                <c:pt idx="6529">
                  <c:v>0.30348258700000003</c:v>
                </c:pt>
                <c:pt idx="6530">
                  <c:v>-7.9344545000000002E-2</c:v>
                </c:pt>
                <c:pt idx="6531">
                  <c:v>-9.3548386999999997E-2</c:v>
                </c:pt>
                <c:pt idx="6532">
                  <c:v>0.21761658</c:v>
                </c:pt>
                <c:pt idx="6533">
                  <c:v>-0.130805687</c:v>
                </c:pt>
                <c:pt idx="6534">
                  <c:v>1.1260054E-2</c:v>
                </c:pt>
                <c:pt idx="6535">
                  <c:v>-3.1171019000000001E-2</c:v>
                </c:pt>
                <c:pt idx="6536">
                  <c:v>-2.4027822000000001E-2</c:v>
                </c:pt>
                <c:pt idx="6537">
                  <c:v>-4.1548631000000003E-2</c:v>
                </c:pt>
                <c:pt idx="6538">
                  <c:v>0.175135135</c:v>
                </c:pt>
                <c:pt idx="6539">
                  <c:v>-7.0840950999999999E-2</c:v>
                </c:pt>
                <c:pt idx="6540">
                  <c:v>-7.9617833999999998E-2</c:v>
                </c:pt>
                <c:pt idx="6541">
                  <c:v>3.2180209000000001E-2</c:v>
                </c:pt>
                <c:pt idx="6542">
                  <c:v>-2.195122E-2</c:v>
                </c:pt>
                <c:pt idx="6543">
                  <c:v>-2.5986842E-2</c:v>
                </c:pt>
                <c:pt idx="6544">
                  <c:v>0.13770728199999999</c:v>
                </c:pt>
                <c:pt idx="6545">
                  <c:v>-0.18484500600000001</c:v>
                </c:pt>
                <c:pt idx="6546">
                  <c:v>-0.312</c:v>
                </c:pt>
                <c:pt idx="6547">
                  <c:v>8.8919288999999999E-2</c:v>
                </c:pt>
                <c:pt idx="6548">
                  <c:v>-0.18773946399999999</c:v>
                </c:pt>
                <c:pt idx="6549">
                  <c:v>-2.2310757000000001E-2</c:v>
                </c:pt>
                <c:pt idx="6550">
                  <c:v>4.5614034999999997E-2</c:v>
                </c:pt>
                <c:pt idx="6551">
                  <c:v>1.8077729999999999E-3</c:v>
                </c:pt>
                <c:pt idx="6552">
                  <c:v>-7.0499999999999993E-2</c:v>
                </c:pt>
                <c:pt idx="6553">
                  <c:v>-3.4299969E-2</c:v>
                </c:pt>
                <c:pt idx="6554">
                  <c:v>-0.13164556999999999</c:v>
                </c:pt>
                <c:pt idx="6555">
                  <c:v>-5.6577090000000003E-3</c:v>
                </c:pt>
                <c:pt idx="6556">
                  <c:v>0.19653179200000001</c:v>
                </c:pt>
                <c:pt idx="6557">
                  <c:v>-0.153428904</c:v>
                </c:pt>
                <c:pt idx="6558">
                  <c:v>-7.2727272999999995E-2</c:v>
                </c:pt>
                <c:pt idx="6559">
                  <c:v>-3.0493274000000001E-2</c:v>
                </c:pt>
                <c:pt idx="6560">
                  <c:v>6.5438680000000004E-3</c:v>
                </c:pt>
                <c:pt idx="6561">
                  <c:v>-5.7971014000000001E-2</c:v>
                </c:pt>
                <c:pt idx="6562">
                  <c:v>-0.14111922099999999</c:v>
                </c:pt>
                <c:pt idx="6563">
                  <c:v>-6.9990412000000002E-2</c:v>
                </c:pt>
                <c:pt idx="6564">
                  <c:v>-2.9411764999999999E-2</c:v>
                </c:pt>
                <c:pt idx="6565">
                  <c:v>-2.2033898E-2</c:v>
                </c:pt>
                <c:pt idx="6566">
                  <c:v>3.5615349999999998E-3</c:v>
                </c:pt>
                <c:pt idx="6567">
                  <c:v>-5.4945050000000002E-3</c:v>
                </c:pt>
                <c:pt idx="6568">
                  <c:v>5.9701490000000001E-3</c:v>
                </c:pt>
                <c:pt idx="6569">
                  <c:v>-0.109874153</c:v>
                </c:pt>
                <c:pt idx="6570">
                  <c:v>0.11471321700000001</c:v>
                </c:pt>
                <c:pt idx="6571">
                  <c:v>-2.9575892999999999E-2</c:v>
                </c:pt>
                <c:pt idx="6572">
                  <c:v>-3.8532789999999997E-2</c:v>
                </c:pt>
                <c:pt idx="6573">
                  <c:v>-3.1481480999999999E-2</c:v>
                </c:pt>
                <c:pt idx="6574">
                  <c:v>7.2522982999999999E-2</c:v>
                </c:pt>
                <c:pt idx="6575">
                  <c:v>-0.12302070599999999</c:v>
                </c:pt>
                <c:pt idx="6576">
                  <c:v>-9.7428957999999996E-2</c:v>
                </c:pt>
                <c:pt idx="6577">
                  <c:v>-0.325342466</c:v>
                </c:pt>
                <c:pt idx="6578">
                  <c:v>-8.3275980999999999E-2</c:v>
                </c:pt>
                <c:pt idx="6579">
                  <c:v>-7.8590785999999996E-2</c:v>
                </c:pt>
                <c:pt idx="6580">
                  <c:v>2.5000000000000001E-2</c:v>
                </c:pt>
                <c:pt idx="6581">
                  <c:v>-7.3121870000000005E-2</c:v>
                </c:pt>
                <c:pt idx="6582">
                  <c:v>1.8206338999999998E-2</c:v>
                </c:pt>
                <c:pt idx="6583">
                  <c:v>4.283054E-2</c:v>
                </c:pt>
                <c:pt idx="6584">
                  <c:v>6.8386322999999999E-2</c:v>
                </c:pt>
                <c:pt idx="6585">
                  <c:v>4.0928527999999999E-2</c:v>
                </c:pt>
                <c:pt idx="6586">
                  <c:v>-4.1322313999999999E-2</c:v>
                </c:pt>
                <c:pt idx="6587">
                  <c:v>-5.8984374999999999E-2</c:v>
                </c:pt>
                <c:pt idx="6588">
                  <c:v>-0.24586666700000001</c:v>
                </c:pt>
                <c:pt idx="6589">
                  <c:v>-0.228008299</c:v>
                </c:pt>
                <c:pt idx="6590">
                  <c:v>-0.102352941</c:v>
                </c:pt>
                <c:pt idx="6591">
                  <c:v>-0.11253822600000001</c:v>
                </c:pt>
                <c:pt idx="6592">
                  <c:v>-5.2768165999999998E-2</c:v>
                </c:pt>
                <c:pt idx="6593">
                  <c:v>4.7577855000000002E-2</c:v>
                </c:pt>
                <c:pt idx="6594">
                  <c:v>-0.15108593000000001</c:v>
                </c:pt>
                <c:pt idx="6595">
                  <c:v>-0.10705289699999999</c:v>
                </c:pt>
                <c:pt idx="6596">
                  <c:v>-9.4382021999999996E-2</c:v>
                </c:pt>
                <c:pt idx="6597">
                  <c:v>4.3247344E-2</c:v>
                </c:pt>
                <c:pt idx="6598">
                  <c:v>2.8673835000000002E-2</c:v>
                </c:pt>
                <c:pt idx="6599">
                  <c:v>-9.0970350000000005E-2</c:v>
                </c:pt>
                <c:pt idx="6600">
                  <c:v>-4.1441441000000002E-2</c:v>
                </c:pt>
                <c:pt idx="6601">
                  <c:v>-8.1967210000000006E-3</c:v>
                </c:pt>
                <c:pt idx="6602">
                  <c:v>0.101545254</c:v>
                </c:pt>
                <c:pt idx="6603">
                  <c:v>1.2885592E-2</c:v>
                </c:pt>
                <c:pt idx="6604">
                  <c:v>-0.117657435</c:v>
                </c:pt>
                <c:pt idx="6605">
                  <c:v>6.5756199999999999E-3</c:v>
                </c:pt>
                <c:pt idx="6606">
                  <c:v>2.1636876999999999E-2</c:v>
                </c:pt>
                <c:pt idx="6607">
                  <c:v>-8.0335406999999998E-2</c:v>
                </c:pt>
                <c:pt idx="6608">
                  <c:v>2.9829544999999999E-2</c:v>
                </c:pt>
                <c:pt idx="6609">
                  <c:v>-4.1335453000000001E-2</c:v>
                </c:pt>
                <c:pt idx="6610">
                  <c:v>-6.7214800000000005E-2</c:v>
                </c:pt>
                <c:pt idx="6611">
                  <c:v>-4.3841336000000002E-2</c:v>
                </c:pt>
                <c:pt idx="6612">
                  <c:v>1.8320611000000001E-2</c:v>
                </c:pt>
                <c:pt idx="6613">
                  <c:v>-0.26405867999999999</c:v>
                </c:pt>
                <c:pt idx="6614">
                  <c:v>-9.8563313999999999E-2</c:v>
                </c:pt>
                <c:pt idx="6615">
                  <c:v>-4.0195342000000002E-2</c:v>
                </c:pt>
                <c:pt idx="6616">
                  <c:v>-3.4974092999999998E-2</c:v>
                </c:pt>
                <c:pt idx="6617">
                  <c:v>-0.22260127900000001</c:v>
                </c:pt>
                <c:pt idx="6618">
                  <c:v>-2.4447031000000001E-2</c:v>
                </c:pt>
                <c:pt idx="6619">
                  <c:v>-0.122580645</c:v>
                </c:pt>
                <c:pt idx="6620">
                  <c:v>-5.4237288000000002E-2</c:v>
                </c:pt>
                <c:pt idx="6621">
                  <c:v>-0.14118896</c:v>
                </c:pt>
                <c:pt idx="6622">
                  <c:v>-5.0316957000000002E-2</c:v>
                </c:pt>
                <c:pt idx="6623">
                  <c:v>-0.114155251</c:v>
                </c:pt>
                <c:pt idx="6624">
                  <c:v>-7.0652173999999998E-2</c:v>
                </c:pt>
                <c:pt idx="6625">
                  <c:v>4.1300812999999999E-2</c:v>
                </c:pt>
                <c:pt idx="6626">
                  <c:v>-2.0930232999999999E-2</c:v>
                </c:pt>
                <c:pt idx="6627">
                  <c:v>-2.9268293000000001E-2</c:v>
                </c:pt>
                <c:pt idx="6628">
                  <c:v>-1.4415781000000001E-2</c:v>
                </c:pt>
                <c:pt idx="6629">
                  <c:v>1.5267176E-2</c:v>
                </c:pt>
                <c:pt idx="6630">
                  <c:v>4.3478259999999999E-3</c:v>
                </c:pt>
                <c:pt idx="6631">
                  <c:v>1.6025639999999999E-3</c:v>
                </c:pt>
                <c:pt idx="6632">
                  <c:v>-5.2999178000000001E-2</c:v>
                </c:pt>
                <c:pt idx="6633">
                  <c:v>2.4060149999999999E-2</c:v>
                </c:pt>
                <c:pt idx="6634">
                  <c:v>-1.6355811000000001E-2</c:v>
                </c:pt>
                <c:pt idx="6635">
                  <c:v>-1.6806722999999999E-2</c:v>
                </c:pt>
                <c:pt idx="6636">
                  <c:v>-4.7502047999999998E-2</c:v>
                </c:pt>
                <c:pt idx="6637">
                  <c:v>-3.3018868E-2</c:v>
                </c:pt>
                <c:pt idx="6638">
                  <c:v>7.4626866E-2</c:v>
                </c:pt>
                <c:pt idx="6639">
                  <c:v>8.6956521999999994E-2</c:v>
                </c:pt>
                <c:pt idx="6640">
                  <c:v>-0.186934182</c:v>
                </c:pt>
                <c:pt idx="6641">
                  <c:v>-0.17728319300000001</c:v>
                </c:pt>
                <c:pt idx="6642">
                  <c:v>-4.9972840999999997E-2</c:v>
                </c:pt>
                <c:pt idx="6643">
                  <c:v>-0.15064562400000001</c:v>
                </c:pt>
                <c:pt idx="6644">
                  <c:v>0.11533052000000001</c:v>
                </c:pt>
                <c:pt idx="6645">
                  <c:v>-6.4591077999999996E-2</c:v>
                </c:pt>
                <c:pt idx="6646">
                  <c:v>-0.126903553</c:v>
                </c:pt>
                <c:pt idx="6647">
                  <c:v>-9.2198582000000001E-2</c:v>
                </c:pt>
                <c:pt idx="6648">
                  <c:v>-6.6601371000000006E-2</c:v>
                </c:pt>
                <c:pt idx="6649">
                  <c:v>-2.0398702000000001E-2</c:v>
                </c:pt>
                <c:pt idx="6650">
                  <c:v>-0.190909091</c:v>
                </c:pt>
                <c:pt idx="6651">
                  <c:v>-4.2857143E-2</c:v>
                </c:pt>
                <c:pt idx="6652">
                  <c:v>-1.3525305E-2</c:v>
                </c:pt>
                <c:pt idx="6653">
                  <c:v>-0.11552612199999999</c:v>
                </c:pt>
                <c:pt idx="6654">
                  <c:v>9.8039219999999996E-3</c:v>
                </c:pt>
                <c:pt idx="6655">
                  <c:v>-8.1375839000000005E-2</c:v>
                </c:pt>
                <c:pt idx="6656">
                  <c:v>-0.120567376</c:v>
                </c:pt>
                <c:pt idx="6657">
                  <c:v>-7.4089753999999994E-2</c:v>
                </c:pt>
                <c:pt idx="6658">
                  <c:v>-0.118217054</c:v>
                </c:pt>
                <c:pt idx="6659">
                  <c:v>9.0019568999999994E-2</c:v>
                </c:pt>
                <c:pt idx="6660">
                  <c:v>-1.1724138E-2</c:v>
                </c:pt>
                <c:pt idx="6661">
                  <c:v>-0.15254237300000001</c:v>
                </c:pt>
                <c:pt idx="6662">
                  <c:v>-0.12623985600000001</c:v>
                </c:pt>
                <c:pt idx="6663">
                  <c:v>-6.4102564000000001E-2</c:v>
                </c:pt>
                <c:pt idx="6664">
                  <c:v>-1.8756815999999999E-2</c:v>
                </c:pt>
                <c:pt idx="6665">
                  <c:v>-0.17084639500000001</c:v>
                </c:pt>
                <c:pt idx="6666">
                  <c:v>1.1877395000000001E-2</c:v>
                </c:pt>
                <c:pt idx="6667">
                  <c:v>-1.1494252999999999E-2</c:v>
                </c:pt>
                <c:pt idx="6668">
                  <c:v>1.8378378000000001E-2</c:v>
                </c:pt>
                <c:pt idx="6669">
                  <c:v>-0.112540193</c:v>
                </c:pt>
                <c:pt idx="6670">
                  <c:v>5.0125309999999998E-3</c:v>
                </c:pt>
                <c:pt idx="6671">
                  <c:v>-0.16890322599999999</c:v>
                </c:pt>
                <c:pt idx="6672">
                  <c:v>-0.109475621</c:v>
                </c:pt>
                <c:pt idx="6673">
                  <c:v>-1.4775414000000001E-2</c:v>
                </c:pt>
                <c:pt idx="6674">
                  <c:v>-5.8901389999999998E-2</c:v>
                </c:pt>
                <c:pt idx="6675">
                  <c:v>-0.19959595999999999</c:v>
                </c:pt>
                <c:pt idx="6676">
                  <c:v>-5.9485531000000001E-2</c:v>
                </c:pt>
                <c:pt idx="6677">
                  <c:v>7.3170732000000002E-2</c:v>
                </c:pt>
                <c:pt idx="6678">
                  <c:v>-3.0075187999999999E-2</c:v>
                </c:pt>
                <c:pt idx="6679">
                  <c:v>-5.2750224999999998E-2</c:v>
                </c:pt>
                <c:pt idx="6680">
                  <c:v>-2.2842640000000001E-2</c:v>
                </c:pt>
                <c:pt idx="6681">
                  <c:v>-6.2562066E-2</c:v>
                </c:pt>
                <c:pt idx="6682">
                  <c:v>-8.8987385000000002E-2</c:v>
                </c:pt>
                <c:pt idx="6683">
                  <c:v>-0.103856266</c:v>
                </c:pt>
                <c:pt idx="6684">
                  <c:v>-0.27142857100000001</c:v>
                </c:pt>
                <c:pt idx="6685">
                  <c:v>3.9481995999999998E-2</c:v>
                </c:pt>
                <c:pt idx="6686">
                  <c:v>0.13864541799999999</c:v>
                </c:pt>
                <c:pt idx="6687">
                  <c:v>-0.102462755</c:v>
                </c:pt>
                <c:pt idx="6688">
                  <c:v>-1.5471166999999999E-2</c:v>
                </c:pt>
                <c:pt idx="6689">
                  <c:v>-0.15631131500000001</c:v>
                </c:pt>
                <c:pt idx="6690">
                  <c:v>-2.9813665E-2</c:v>
                </c:pt>
                <c:pt idx="6691">
                  <c:v>-0.16012084600000001</c:v>
                </c:pt>
                <c:pt idx="6692">
                  <c:v>-0.120924718</c:v>
                </c:pt>
                <c:pt idx="6693">
                  <c:v>-2.5581395E-2</c:v>
                </c:pt>
                <c:pt idx="6694">
                  <c:v>-8.4892743000000007E-2</c:v>
                </c:pt>
                <c:pt idx="6695">
                  <c:v>-0.16208092499999999</c:v>
                </c:pt>
                <c:pt idx="6696">
                  <c:v>-4.1358025E-2</c:v>
                </c:pt>
                <c:pt idx="6697">
                  <c:v>1.171459E-2</c:v>
                </c:pt>
                <c:pt idx="6698">
                  <c:v>4.9330509999999999E-3</c:v>
                </c:pt>
                <c:pt idx="6699">
                  <c:v>-8.0219233000000001E-2</c:v>
                </c:pt>
                <c:pt idx="6700">
                  <c:v>-5.7543860000000002E-2</c:v>
                </c:pt>
                <c:pt idx="6701">
                  <c:v>-5.7581574000000003E-2</c:v>
                </c:pt>
                <c:pt idx="6702">
                  <c:v>-5.1885888999999998E-2</c:v>
                </c:pt>
                <c:pt idx="6703">
                  <c:v>-3.6630036999999997E-2</c:v>
                </c:pt>
                <c:pt idx="6704">
                  <c:v>-6.3926941000000001E-2</c:v>
                </c:pt>
                <c:pt idx="6705">
                  <c:v>-0.28066588799999997</c:v>
                </c:pt>
                <c:pt idx="6706">
                  <c:v>-5.8599696E-2</c:v>
                </c:pt>
                <c:pt idx="6707">
                  <c:v>-1.9886364E-2</c:v>
                </c:pt>
                <c:pt idx="6708">
                  <c:v>-9.3567251000000004E-2</c:v>
                </c:pt>
                <c:pt idx="6709">
                  <c:v>-4.5454544999999999E-2</c:v>
                </c:pt>
                <c:pt idx="6710">
                  <c:v>-0.1165234</c:v>
                </c:pt>
                <c:pt idx="6711">
                  <c:v>0.106148492</c:v>
                </c:pt>
                <c:pt idx="6712">
                  <c:v>-0.20996168600000001</c:v>
                </c:pt>
                <c:pt idx="6713">
                  <c:v>-9.3145383999999998E-2</c:v>
                </c:pt>
                <c:pt idx="6714">
                  <c:v>5.0746268999999997E-2</c:v>
                </c:pt>
                <c:pt idx="6715">
                  <c:v>-7.0629780000000001E-3</c:v>
                </c:pt>
                <c:pt idx="6716">
                  <c:v>-7.9522862999999999E-2</c:v>
                </c:pt>
                <c:pt idx="6717">
                  <c:v>-5.0820327999999998E-2</c:v>
                </c:pt>
                <c:pt idx="6718">
                  <c:v>-6.1904760000000003E-3</c:v>
                </c:pt>
                <c:pt idx="6719">
                  <c:v>-0.16910688099999999</c:v>
                </c:pt>
                <c:pt idx="6720">
                  <c:v>-6.9757366000000001E-2</c:v>
                </c:pt>
                <c:pt idx="6721">
                  <c:v>-0.130779848</c:v>
                </c:pt>
                <c:pt idx="6722">
                  <c:v>-4.0229885E-2</c:v>
                </c:pt>
                <c:pt idx="6723">
                  <c:v>-2.9612756E-2</c:v>
                </c:pt>
                <c:pt idx="6724">
                  <c:v>-5.307096E-2</c:v>
                </c:pt>
                <c:pt idx="6725">
                  <c:v>-9.0430202000000001E-2</c:v>
                </c:pt>
                <c:pt idx="6726">
                  <c:v>-4.6818922999999998E-2</c:v>
                </c:pt>
                <c:pt idx="6727">
                  <c:v>-3.5256410000000002E-2</c:v>
                </c:pt>
                <c:pt idx="6728">
                  <c:v>-4.209156E-2</c:v>
                </c:pt>
                <c:pt idx="6729">
                  <c:v>-0.28903345699999999</c:v>
                </c:pt>
                <c:pt idx="6730">
                  <c:v>-5.9230009999999998E-3</c:v>
                </c:pt>
                <c:pt idx="6731">
                  <c:v>7.7272726999999999E-2</c:v>
                </c:pt>
                <c:pt idx="6732">
                  <c:v>0.318644068</c:v>
                </c:pt>
                <c:pt idx="6733">
                  <c:v>-3.1601499999999998E-2</c:v>
                </c:pt>
                <c:pt idx="6734">
                  <c:v>-6.2806372999999999E-2</c:v>
                </c:pt>
                <c:pt idx="6735">
                  <c:v>-2.2082019000000001E-2</c:v>
                </c:pt>
                <c:pt idx="6736">
                  <c:v>1.7042331000000001E-2</c:v>
                </c:pt>
                <c:pt idx="6737">
                  <c:v>-5.4545455E-2</c:v>
                </c:pt>
                <c:pt idx="6738">
                  <c:v>0.12045976999999999</c:v>
                </c:pt>
                <c:pt idx="6739">
                  <c:v>-9.9555556000000003E-2</c:v>
                </c:pt>
                <c:pt idx="6740">
                  <c:v>-0.183496826</c:v>
                </c:pt>
                <c:pt idx="6741">
                  <c:v>-0.14376098400000001</c:v>
                </c:pt>
                <c:pt idx="6742">
                  <c:v>-5.9576837000000001E-2</c:v>
                </c:pt>
                <c:pt idx="6743">
                  <c:v>-0.114705882</c:v>
                </c:pt>
                <c:pt idx="6744">
                  <c:v>9.1047039999999999E-3</c:v>
                </c:pt>
                <c:pt idx="6745">
                  <c:v>1.9417475999999999E-2</c:v>
                </c:pt>
                <c:pt idx="6746">
                  <c:v>-0.12924282000000001</c:v>
                </c:pt>
                <c:pt idx="6747">
                  <c:v>-0.15387361699999999</c:v>
                </c:pt>
                <c:pt idx="6748">
                  <c:v>-0.11372549</c:v>
                </c:pt>
                <c:pt idx="6749">
                  <c:v>-9.8684210999999994E-2</c:v>
                </c:pt>
                <c:pt idx="6750">
                  <c:v>8.3333330000000001E-3</c:v>
                </c:pt>
                <c:pt idx="6751">
                  <c:v>-1.9417480000000001E-3</c:v>
                </c:pt>
                <c:pt idx="6752">
                  <c:v>-4.2152466E-2</c:v>
                </c:pt>
                <c:pt idx="6753">
                  <c:v>-0.233671988</c:v>
                </c:pt>
                <c:pt idx="6754">
                  <c:v>0.124372345</c:v>
                </c:pt>
                <c:pt idx="6755">
                  <c:v>9.4E-2</c:v>
                </c:pt>
                <c:pt idx="6756">
                  <c:v>-5.9642150000000001E-3</c:v>
                </c:pt>
                <c:pt idx="6757">
                  <c:v>-8.5948157999999997E-2</c:v>
                </c:pt>
                <c:pt idx="6758">
                  <c:v>-5.4347826000000002E-2</c:v>
                </c:pt>
                <c:pt idx="6759">
                  <c:v>-0.39364070000000001</c:v>
                </c:pt>
                <c:pt idx="6760">
                  <c:v>-1.372549E-2</c:v>
                </c:pt>
                <c:pt idx="6761">
                  <c:v>4.8884669999999998E-2</c:v>
                </c:pt>
                <c:pt idx="6762">
                  <c:v>9.6912328000000006E-2</c:v>
                </c:pt>
                <c:pt idx="6763">
                  <c:v>0.12753985600000001</c:v>
                </c:pt>
                <c:pt idx="6764">
                  <c:v>0</c:v>
                </c:pt>
                <c:pt idx="6765">
                  <c:v>-8.6355786000000004E-2</c:v>
                </c:pt>
                <c:pt idx="6766">
                  <c:v>-0.29380053900000003</c:v>
                </c:pt>
                <c:pt idx="6767">
                  <c:v>-5.3533940000000002E-2</c:v>
                </c:pt>
                <c:pt idx="6768">
                  <c:v>-4.7350620000000003E-2</c:v>
                </c:pt>
                <c:pt idx="6769">
                  <c:v>-0.18492887399999999</c:v>
                </c:pt>
                <c:pt idx="6770">
                  <c:v>-0.12621359200000001</c:v>
                </c:pt>
                <c:pt idx="6771">
                  <c:v>-9.448339E-3</c:v>
                </c:pt>
                <c:pt idx="6772">
                  <c:v>2.0224718999999999E-2</c:v>
                </c:pt>
                <c:pt idx="6773">
                  <c:v>-0.21095334700000001</c:v>
                </c:pt>
                <c:pt idx="6774">
                  <c:v>-0.114285714</c:v>
                </c:pt>
                <c:pt idx="6775">
                  <c:v>0.151280524</c:v>
                </c:pt>
                <c:pt idx="6776">
                  <c:v>-8.2082694999999997E-2</c:v>
                </c:pt>
                <c:pt idx="6777">
                  <c:v>-5.6796201999999997E-2</c:v>
                </c:pt>
                <c:pt idx="6778">
                  <c:v>0.17799999999999999</c:v>
                </c:pt>
                <c:pt idx="6779">
                  <c:v>-2.3598263000000001E-2</c:v>
                </c:pt>
                <c:pt idx="6780">
                  <c:v>0.14614343699999999</c:v>
                </c:pt>
                <c:pt idx="6781">
                  <c:v>-0.219161677</c:v>
                </c:pt>
                <c:pt idx="6782">
                  <c:v>-0.10042735</c:v>
                </c:pt>
                <c:pt idx="6783">
                  <c:v>-3.4313725000000003E-2</c:v>
                </c:pt>
                <c:pt idx="6784">
                  <c:v>-0.23168103400000001</c:v>
                </c:pt>
                <c:pt idx="6785">
                  <c:v>-0.123658222</c:v>
                </c:pt>
                <c:pt idx="6786">
                  <c:v>-0.13242574300000001</c:v>
                </c:pt>
                <c:pt idx="6787">
                  <c:v>6.1538462000000002E-2</c:v>
                </c:pt>
                <c:pt idx="6788">
                  <c:v>-0.186915888</c:v>
                </c:pt>
                <c:pt idx="6789">
                  <c:v>8.3902438999999995E-2</c:v>
                </c:pt>
                <c:pt idx="6790">
                  <c:v>-1.369863E-2</c:v>
                </c:pt>
                <c:pt idx="6791">
                  <c:v>2.6392961999999999E-2</c:v>
                </c:pt>
                <c:pt idx="6792">
                  <c:v>-0.130676552</c:v>
                </c:pt>
                <c:pt idx="6793">
                  <c:v>-6.4486829999999995E-2</c:v>
                </c:pt>
                <c:pt idx="6794">
                  <c:v>-9.5022624E-2</c:v>
                </c:pt>
                <c:pt idx="6795">
                  <c:v>0.102941176</c:v>
                </c:pt>
                <c:pt idx="6796">
                  <c:v>-0.115618661</c:v>
                </c:pt>
                <c:pt idx="6797">
                  <c:v>-8.4474885999999999E-2</c:v>
                </c:pt>
                <c:pt idx="6798">
                  <c:v>-0.14858260000000001</c:v>
                </c:pt>
                <c:pt idx="6799">
                  <c:v>-1.3563502E-2</c:v>
                </c:pt>
                <c:pt idx="6800">
                  <c:v>-1.3563502E-2</c:v>
                </c:pt>
                <c:pt idx="6801">
                  <c:v>7.7519379999999999E-2</c:v>
                </c:pt>
                <c:pt idx="6802">
                  <c:v>-0.21159420300000001</c:v>
                </c:pt>
                <c:pt idx="6803">
                  <c:v>-9.6064043000000002E-2</c:v>
                </c:pt>
                <c:pt idx="6804">
                  <c:v>-9.8345154000000004E-2</c:v>
                </c:pt>
                <c:pt idx="6805">
                  <c:v>8.1282624999999997E-2</c:v>
                </c:pt>
                <c:pt idx="6806">
                  <c:v>-0.11988950299999999</c:v>
                </c:pt>
                <c:pt idx="6807">
                  <c:v>1.0875193999999999E-2</c:v>
                </c:pt>
                <c:pt idx="6808">
                  <c:v>7.1299638999999998E-2</c:v>
                </c:pt>
                <c:pt idx="6809">
                  <c:v>-2.0905923E-2</c:v>
                </c:pt>
                <c:pt idx="6810">
                  <c:v>3.8298931000000001E-2</c:v>
                </c:pt>
                <c:pt idx="6811">
                  <c:v>-0.12954146799999999</c:v>
                </c:pt>
                <c:pt idx="6812">
                  <c:v>-8.1250000000000003E-2</c:v>
                </c:pt>
                <c:pt idx="6813">
                  <c:v>-0.15425065700000001</c:v>
                </c:pt>
                <c:pt idx="6814">
                  <c:v>-0.12933333299999999</c:v>
                </c:pt>
                <c:pt idx="6815">
                  <c:v>3.20205E-4</c:v>
                </c:pt>
                <c:pt idx="6816">
                  <c:v>-9.3023259999999997E-3</c:v>
                </c:pt>
                <c:pt idx="6817">
                  <c:v>-0.105210084</c:v>
                </c:pt>
                <c:pt idx="6818">
                  <c:v>5.4560260999999999E-2</c:v>
                </c:pt>
                <c:pt idx="6819">
                  <c:v>-0.109463277</c:v>
                </c:pt>
                <c:pt idx="6820">
                  <c:v>-4.5003543999999999E-2</c:v>
                </c:pt>
                <c:pt idx="6821">
                  <c:v>-4.5454544999999999E-2</c:v>
                </c:pt>
                <c:pt idx="6822">
                  <c:v>8.1967210000000006E-3</c:v>
                </c:pt>
                <c:pt idx="6823">
                  <c:v>-0.12374581900000001</c:v>
                </c:pt>
                <c:pt idx="6824">
                  <c:v>-3.0693069E-2</c:v>
                </c:pt>
                <c:pt idx="6825">
                  <c:v>8.8974855000000005E-2</c:v>
                </c:pt>
                <c:pt idx="6826">
                  <c:v>-0.15465838500000001</c:v>
                </c:pt>
                <c:pt idx="6827">
                  <c:v>5.5782313E-2</c:v>
                </c:pt>
                <c:pt idx="6828">
                  <c:v>2.4673440000000001E-2</c:v>
                </c:pt>
                <c:pt idx="6829">
                  <c:v>-0.11904761899999999</c:v>
                </c:pt>
                <c:pt idx="6830">
                  <c:v>1.0204082E-2</c:v>
                </c:pt>
                <c:pt idx="6831">
                  <c:v>-0.126843658</c:v>
                </c:pt>
                <c:pt idx="6832">
                  <c:v>-3.9370079000000002E-2</c:v>
                </c:pt>
                <c:pt idx="6833">
                  <c:v>-0.12610275000000001</c:v>
                </c:pt>
                <c:pt idx="6834">
                  <c:v>-4.3258427000000002E-2</c:v>
                </c:pt>
                <c:pt idx="6835">
                  <c:v>2.3186683E-2</c:v>
                </c:pt>
                <c:pt idx="6836">
                  <c:v>-5.3319573000000002E-2</c:v>
                </c:pt>
                <c:pt idx="6837">
                  <c:v>-7.1680968999999997E-2</c:v>
                </c:pt>
                <c:pt idx="6838">
                  <c:v>-6.2180579E-2</c:v>
                </c:pt>
                <c:pt idx="6839">
                  <c:v>-4.4289044E-2</c:v>
                </c:pt>
                <c:pt idx="6840">
                  <c:v>4.2850698999999999E-2</c:v>
                </c:pt>
                <c:pt idx="6841">
                  <c:v>-7.9001603000000004E-2</c:v>
                </c:pt>
                <c:pt idx="6842">
                  <c:v>-0.273514851</c:v>
                </c:pt>
                <c:pt idx="6843">
                  <c:v>-4.4100119E-2</c:v>
                </c:pt>
                <c:pt idx="6844">
                  <c:v>-0.19354838699999999</c:v>
                </c:pt>
                <c:pt idx="6845">
                  <c:v>-0.15617529899999999</c:v>
                </c:pt>
                <c:pt idx="6846">
                  <c:v>-0.403851026</c:v>
                </c:pt>
                <c:pt idx="6847">
                  <c:v>-0.148995984</c:v>
                </c:pt>
                <c:pt idx="6848">
                  <c:v>-7.1428570999999996E-2</c:v>
                </c:pt>
                <c:pt idx="6849">
                  <c:v>0.10777922600000001</c:v>
                </c:pt>
                <c:pt idx="6850">
                  <c:v>7.8857497999999998E-2</c:v>
                </c:pt>
                <c:pt idx="6851">
                  <c:v>-8.5970148999999996E-2</c:v>
                </c:pt>
                <c:pt idx="6852">
                  <c:v>-3.3608490999999997E-2</c:v>
                </c:pt>
                <c:pt idx="6853">
                  <c:v>-9.3567249999999998E-3</c:v>
                </c:pt>
                <c:pt idx="6854">
                  <c:v>-2.2849807E-2</c:v>
                </c:pt>
                <c:pt idx="6855">
                  <c:v>-4.8000000000000001E-2</c:v>
                </c:pt>
                <c:pt idx="6856">
                  <c:v>-7.7753780000000003E-3</c:v>
                </c:pt>
                <c:pt idx="6857">
                  <c:v>-8.8320744000000007E-2</c:v>
                </c:pt>
                <c:pt idx="6858">
                  <c:v>-2.3314430000000001E-2</c:v>
                </c:pt>
                <c:pt idx="6859">
                  <c:v>-5.0350877000000002E-2</c:v>
                </c:pt>
                <c:pt idx="6860">
                  <c:v>-4.8394003999999997E-2</c:v>
                </c:pt>
                <c:pt idx="6861">
                  <c:v>-9.8039219999999996E-3</c:v>
                </c:pt>
                <c:pt idx="6862">
                  <c:v>-6.6852367999999995E-2</c:v>
                </c:pt>
                <c:pt idx="6863">
                  <c:v>-1.4999999999999999E-2</c:v>
                </c:pt>
                <c:pt idx="6864">
                  <c:v>-8.0140816000000004E-2</c:v>
                </c:pt>
                <c:pt idx="6865">
                  <c:v>-0.14402173900000001</c:v>
                </c:pt>
                <c:pt idx="6866">
                  <c:v>5.2442529000000002E-2</c:v>
                </c:pt>
                <c:pt idx="6867">
                  <c:v>-3.7433155000000003E-2</c:v>
                </c:pt>
                <c:pt idx="6868">
                  <c:v>-0.37993421100000002</c:v>
                </c:pt>
                <c:pt idx="6869">
                  <c:v>-0.23932651799999999</c:v>
                </c:pt>
                <c:pt idx="6870">
                  <c:v>-0.138599416</c:v>
                </c:pt>
                <c:pt idx="6871">
                  <c:v>3.2188841000000003E-2</c:v>
                </c:pt>
                <c:pt idx="6872">
                  <c:v>-7.4797105000000003E-2</c:v>
                </c:pt>
                <c:pt idx="6873">
                  <c:v>8.6689420000000003E-2</c:v>
                </c:pt>
                <c:pt idx="6874">
                  <c:v>5.0109409000000001E-2</c:v>
                </c:pt>
                <c:pt idx="6875">
                  <c:v>-0.118328298</c:v>
                </c:pt>
                <c:pt idx="6876">
                  <c:v>1.1522634E-2</c:v>
                </c:pt>
                <c:pt idx="6877">
                  <c:v>1.0256410000000001E-2</c:v>
                </c:pt>
                <c:pt idx="6878">
                  <c:v>-0.127105263</c:v>
                </c:pt>
                <c:pt idx="6879">
                  <c:v>7.1428570999999996E-2</c:v>
                </c:pt>
                <c:pt idx="6880">
                  <c:v>3.7313400000000001E-4</c:v>
                </c:pt>
                <c:pt idx="6881">
                  <c:v>-0.13120104399999999</c:v>
                </c:pt>
                <c:pt idx="6882">
                  <c:v>-8.9156627000000002E-2</c:v>
                </c:pt>
                <c:pt idx="6883">
                  <c:v>0.13352545599999999</c:v>
                </c:pt>
                <c:pt idx="6884">
                  <c:v>7.5471698000000004E-2</c:v>
                </c:pt>
                <c:pt idx="6885">
                  <c:v>-1.8421053E-2</c:v>
                </c:pt>
                <c:pt idx="6886">
                  <c:v>9.7251586000000001E-2</c:v>
                </c:pt>
                <c:pt idx="6887">
                  <c:v>0.12666666700000001</c:v>
                </c:pt>
                <c:pt idx="6888">
                  <c:v>6.0836502000000001E-2</c:v>
                </c:pt>
                <c:pt idx="6889">
                  <c:v>7.7554965000000003E-2</c:v>
                </c:pt>
                <c:pt idx="6890">
                  <c:v>-2.8252788000000001E-2</c:v>
                </c:pt>
                <c:pt idx="6891">
                  <c:v>7.4744296000000002E-2</c:v>
                </c:pt>
                <c:pt idx="6892">
                  <c:v>-8.5408022E-2</c:v>
                </c:pt>
                <c:pt idx="6893">
                  <c:v>2.3630505E-2</c:v>
                </c:pt>
                <c:pt idx="6894">
                  <c:v>-5.9165346000000001E-2</c:v>
                </c:pt>
                <c:pt idx="6895">
                  <c:v>-3.0673252000000002E-2</c:v>
                </c:pt>
                <c:pt idx="6896">
                  <c:v>3.2500000000000001E-2</c:v>
                </c:pt>
                <c:pt idx="6897">
                  <c:v>-4.5182724E-2</c:v>
                </c:pt>
                <c:pt idx="6898">
                  <c:v>6.118287E-3</c:v>
                </c:pt>
                <c:pt idx="6899">
                  <c:v>-9.6989966999999996E-2</c:v>
                </c:pt>
                <c:pt idx="6900">
                  <c:v>-4.0392382999999997E-2</c:v>
                </c:pt>
                <c:pt idx="6901">
                  <c:v>-6.2086215E-2</c:v>
                </c:pt>
                <c:pt idx="6902">
                  <c:v>-4.4897959000000001E-2</c:v>
                </c:pt>
                <c:pt idx="6903">
                  <c:v>-0.117283951</c:v>
                </c:pt>
                <c:pt idx="6904">
                  <c:v>-0.13062499999999999</c:v>
                </c:pt>
                <c:pt idx="6905">
                  <c:v>1.8318965999999999E-2</c:v>
                </c:pt>
                <c:pt idx="6906">
                  <c:v>-0.14898044099999999</c:v>
                </c:pt>
                <c:pt idx="6907">
                  <c:v>-0.14772036499999999</c:v>
                </c:pt>
                <c:pt idx="6908">
                  <c:v>-6.1224490000000003E-3</c:v>
                </c:pt>
                <c:pt idx="6909">
                  <c:v>-5.0153531000000001E-2</c:v>
                </c:pt>
                <c:pt idx="6910">
                  <c:v>-0.57456647400000005</c:v>
                </c:pt>
                <c:pt idx="6911">
                  <c:v>-2.0831286000000001E-2</c:v>
                </c:pt>
                <c:pt idx="6912">
                  <c:v>-4.5804795000000002E-2</c:v>
                </c:pt>
                <c:pt idx="6913">
                  <c:v>-1.1210762000000001E-2</c:v>
                </c:pt>
                <c:pt idx="6914">
                  <c:v>4.1095890000000003E-2</c:v>
                </c:pt>
                <c:pt idx="6915">
                  <c:v>4.6384040000000001E-2</c:v>
                </c:pt>
                <c:pt idx="6916">
                  <c:v>-0.108823529</c:v>
                </c:pt>
                <c:pt idx="6917">
                  <c:v>2.3584909999999999E-3</c:v>
                </c:pt>
                <c:pt idx="6918">
                  <c:v>-0.23562412299999999</c:v>
                </c:pt>
                <c:pt idx="6919">
                  <c:v>-5.2530205000000003E-2</c:v>
                </c:pt>
                <c:pt idx="6920">
                  <c:v>-1.0112797E-2</c:v>
                </c:pt>
                <c:pt idx="6921">
                  <c:v>-0.403785489</c:v>
                </c:pt>
                <c:pt idx="6922">
                  <c:v>-1.1925043E-2</c:v>
                </c:pt>
                <c:pt idx="6923">
                  <c:v>-3.4148095000000003E-2</c:v>
                </c:pt>
                <c:pt idx="6924">
                  <c:v>-3.0049447999999999E-2</c:v>
                </c:pt>
                <c:pt idx="6925">
                  <c:v>-2.8818440000000002E-3</c:v>
                </c:pt>
                <c:pt idx="6926">
                  <c:v>-0.15645161299999999</c:v>
                </c:pt>
                <c:pt idx="6927">
                  <c:v>-2.5265393000000001E-2</c:v>
                </c:pt>
                <c:pt idx="6928">
                  <c:v>2.1435018E-2</c:v>
                </c:pt>
                <c:pt idx="6929">
                  <c:v>0</c:v>
                </c:pt>
                <c:pt idx="6930">
                  <c:v>9.5846644999999994E-2</c:v>
                </c:pt>
                <c:pt idx="6931">
                  <c:v>-1.2733059999999999E-2</c:v>
                </c:pt>
                <c:pt idx="6932">
                  <c:v>-2.5096525000000001E-2</c:v>
                </c:pt>
                <c:pt idx="6933">
                  <c:v>-8.5539715000000002E-2</c:v>
                </c:pt>
                <c:pt idx="6934">
                  <c:v>2.3853210000000001E-3</c:v>
                </c:pt>
                <c:pt idx="6935">
                  <c:v>-0.31505944499999999</c:v>
                </c:pt>
                <c:pt idx="6936">
                  <c:v>-1.9217082E-2</c:v>
                </c:pt>
                <c:pt idx="6937">
                  <c:v>-1.6486486000000002E-2</c:v>
                </c:pt>
                <c:pt idx="6938">
                  <c:v>9.3621999999999993E-3</c:v>
                </c:pt>
                <c:pt idx="6939">
                  <c:v>8.0319149000000006E-2</c:v>
                </c:pt>
                <c:pt idx="6940">
                  <c:v>2.3084989999999999E-3</c:v>
                </c:pt>
                <c:pt idx="6941">
                  <c:v>-0.18677042799999999</c:v>
                </c:pt>
                <c:pt idx="6942">
                  <c:v>-0.27117327099999999</c:v>
                </c:pt>
                <c:pt idx="6943">
                  <c:v>1.2725958000000001E-2</c:v>
                </c:pt>
                <c:pt idx="6944">
                  <c:v>4.3994699999999999E-4</c:v>
                </c:pt>
                <c:pt idx="6945">
                  <c:v>2.1774194E-2</c:v>
                </c:pt>
                <c:pt idx="6946">
                  <c:v>8.5795999999999997E-3</c:v>
                </c:pt>
                <c:pt idx="6947">
                  <c:v>9.5011880000000007E-3</c:v>
                </c:pt>
                <c:pt idx="6948">
                  <c:v>0.15793918900000001</c:v>
                </c:pt>
                <c:pt idx="6949">
                  <c:v>0.105544212</c:v>
                </c:pt>
                <c:pt idx="6950">
                  <c:v>0.13565217399999999</c:v>
                </c:pt>
                <c:pt idx="6951">
                  <c:v>-3.0869565000000002E-2</c:v>
                </c:pt>
                <c:pt idx="6952">
                  <c:v>8.9340102000000005E-2</c:v>
                </c:pt>
                <c:pt idx="6953">
                  <c:v>-2.314815E-3</c:v>
                </c:pt>
                <c:pt idx="6954">
                  <c:v>-9.6491227999999998E-2</c:v>
                </c:pt>
                <c:pt idx="6955">
                  <c:v>-3.8251366000000002E-2</c:v>
                </c:pt>
                <c:pt idx="6956">
                  <c:v>9.1530054999999999E-2</c:v>
                </c:pt>
                <c:pt idx="6957">
                  <c:v>5.2494802E-2</c:v>
                </c:pt>
                <c:pt idx="6958">
                  <c:v>4.7036082E-2</c:v>
                </c:pt>
                <c:pt idx="6959">
                  <c:v>0.28341902299999999</c:v>
                </c:pt>
                <c:pt idx="6960">
                  <c:v>8.1555829999999992E-3</c:v>
                </c:pt>
                <c:pt idx="6961">
                  <c:v>3.8729670000000002E-3</c:v>
                </c:pt>
                <c:pt idx="6962">
                  <c:v>0.114269471</c:v>
                </c:pt>
                <c:pt idx="6963">
                  <c:v>-0.115019763</c:v>
                </c:pt>
                <c:pt idx="6964">
                  <c:v>-4.0696409000000003E-2</c:v>
                </c:pt>
                <c:pt idx="6965">
                  <c:v>2.9390150000000001E-3</c:v>
                </c:pt>
                <c:pt idx="6966">
                  <c:v>0</c:v>
                </c:pt>
                <c:pt idx="6967">
                  <c:v>9.9659952999999996E-2</c:v>
                </c:pt>
                <c:pt idx="6968">
                  <c:v>-4.7005307000000003E-2</c:v>
                </c:pt>
                <c:pt idx="6969">
                  <c:v>0.23119972</c:v>
                </c:pt>
                <c:pt idx="6970">
                  <c:v>6.5896738999999996E-2</c:v>
                </c:pt>
                <c:pt idx="6971">
                  <c:v>7.7346376999999994E-2</c:v>
                </c:pt>
                <c:pt idx="6972">
                  <c:v>0.10107284</c:v>
                </c:pt>
                <c:pt idx="6973">
                  <c:v>-0.12944393800000001</c:v>
                </c:pt>
                <c:pt idx="6974">
                  <c:v>-3.4022681999999999E-2</c:v>
                </c:pt>
                <c:pt idx="6975">
                  <c:v>-4.9261080000000002E-3</c:v>
                </c:pt>
                <c:pt idx="6976">
                  <c:v>0.30866141699999999</c:v>
                </c:pt>
                <c:pt idx="6977">
                  <c:v>-7.8030810000000006E-2</c:v>
                </c:pt>
                <c:pt idx="6978">
                  <c:v>1.5315314999999999E-2</c:v>
                </c:pt>
                <c:pt idx="6979">
                  <c:v>0.110619469</c:v>
                </c:pt>
                <c:pt idx="6980">
                  <c:v>-2.2313296999999999E-2</c:v>
                </c:pt>
                <c:pt idx="6981">
                  <c:v>-3.9231385000000001E-2</c:v>
                </c:pt>
                <c:pt idx="6982">
                  <c:v>-3.3060555999999998E-2</c:v>
                </c:pt>
                <c:pt idx="6983">
                  <c:v>-5.4264727999999998E-2</c:v>
                </c:pt>
                <c:pt idx="6984">
                  <c:v>7.7981650999999999E-2</c:v>
                </c:pt>
                <c:pt idx="6985">
                  <c:v>-6.3861758000000005E-2</c:v>
                </c:pt>
                <c:pt idx="6986">
                  <c:v>3.3606557000000002E-2</c:v>
                </c:pt>
                <c:pt idx="6987">
                  <c:v>4.7984644999999999E-2</c:v>
                </c:pt>
                <c:pt idx="6988">
                  <c:v>-3.9016114999999997E-2</c:v>
                </c:pt>
                <c:pt idx="6989">
                  <c:v>0.16267942599999999</c:v>
                </c:pt>
                <c:pt idx="6990">
                  <c:v>-0.31764705900000001</c:v>
                </c:pt>
                <c:pt idx="6991">
                  <c:v>1.3551666E-2</c:v>
                </c:pt>
                <c:pt idx="6992">
                  <c:v>-9.8280097999999996E-2</c:v>
                </c:pt>
                <c:pt idx="6993">
                  <c:v>-3.3898304999999997E-2</c:v>
                </c:pt>
                <c:pt idx="6994">
                  <c:v>-4.4930876000000002E-2</c:v>
                </c:pt>
                <c:pt idx="6995">
                  <c:v>-7.8410018999999997E-2</c:v>
                </c:pt>
                <c:pt idx="6996">
                  <c:v>1.1804383999999999E-2</c:v>
                </c:pt>
                <c:pt idx="6997">
                  <c:v>0.38965517199999999</c:v>
                </c:pt>
                <c:pt idx="6998">
                  <c:v>-0.11031665</c:v>
                </c:pt>
                <c:pt idx="6999">
                  <c:v>-2.3534446000000001E-2</c:v>
                </c:pt>
                <c:pt idx="7000">
                  <c:v>0.22047244099999999</c:v>
                </c:pt>
                <c:pt idx="7001">
                  <c:v>4.7653429999999997E-2</c:v>
                </c:pt>
                <c:pt idx="7002">
                  <c:v>-3.7181302999999999E-2</c:v>
                </c:pt>
                <c:pt idx="7003">
                  <c:v>-1.4778325E-2</c:v>
                </c:pt>
                <c:pt idx="7004">
                  <c:v>-3.7752413999999998E-2</c:v>
                </c:pt>
                <c:pt idx="7005">
                  <c:v>0.126102293</c:v>
                </c:pt>
                <c:pt idx="7006">
                  <c:v>1.3793102999999999E-2</c:v>
                </c:pt>
                <c:pt idx="7007">
                  <c:v>-0.12037914700000001</c:v>
                </c:pt>
                <c:pt idx="7008">
                  <c:v>-2.0016915999999999E-2</c:v>
                </c:pt>
                <c:pt idx="7009">
                  <c:v>-3.9814561999999998E-2</c:v>
                </c:pt>
                <c:pt idx="7010">
                  <c:v>0.121098627</c:v>
                </c:pt>
                <c:pt idx="7011">
                  <c:v>5.5309734999999999E-2</c:v>
                </c:pt>
                <c:pt idx="7012">
                  <c:v>0.32278480999999998</c:v>
                </c:pt>
                <c:pt idx="7013">
                  <c:v>5.5498458000000001E-2</c:v>
                </c:pt>
                <c:pt idx="7014">
                  <c:v>-2.6395939E-2</c:v>
                </c:pt>
                <c:pt idx="7015">
                  <c:v>4.0169522999999999E-2</c:v>
                </c:pt>
                <c:pt idx="7016">
                  <c:v>-0.36613902300000001</c:v>
                </c:pt>
                <c:pt idx="7017">
                  <c:v>1.8227529999999999E-2</c:v>
                </c:pt>
                <c:pt idx="7018">
                  <c:v>-0.15118790500000001</c:v>
                </c:pt>
                <c:pt idx="7019">
                  <c:v>-4.3042453000000001E-2</c:v>
                </c:pt>
                <c:pt idx="7020">
                  <c:v>3.1332578E-2</c:v>
                </c:pt>
                <c:pt idx="7021">
                  <c:v>-9.3891974000000003E-2</c:v>
                </c:pt>
                <c:pt idx="7022">
                  <c:v>-4.4467424999999998E-2</c:v>
                </c:pt>
                <c:pt idx="7023">
                  <c:v>-1.4370875E-2</c:v>
                </c:pt>
                <c:pt idx="7024">
                  <c:v>1.3026052E-2</c:v>
                </c:pt>
                <c:pt idx="7025">
                  <c:v>0.173961219</c:v>
                </c:pt>
                <c:pt idx="7026">
                  <c:v>8.9705882000000001E-2</c:v>
                </c:pt>
                <c:pt idx="7027">
                  <c:v>-9.1642230000000009E-3</c:v>
                </c:pt>
                <c:pt idx="7028">
                  <c:v>8.0279232000000006E-2</c:v>
                </c:pt>
                <c:pt idx="7029">
                  <c:v>-0.141304348</c:v>
                </c:pt>
                <c:pt idx="7030">
                  <c:v>-5.0680627999999998E-2</c:v>
                </c:pt>
                <c:pt idx="7031">
                  <c:v>-4.6060605999999997E-2</c:v>
                </c:pt>
                <c:pt idx="7032">
                  <c:v>0.41739130400000002</c:v>
                </c:pt>
                <c:pt idx="7033">
                  <c:v>-5.2941179999999996E-3</c:v>
                </c:pt>
                <c:pt idx="7034">
                  <c:v>0</c:v>
                </c:pt>
                <c:pt idx="7035">
                  <c:v>-5.3461538000000003E-2</c:v>
                </c:pt>
                <c:pt idx="7036">
                  <c:v>-8.3609536999999998E-2</c:v>
                </c:pt>
                <c:pt idx="7037">
                  <c:v>7.9322638000000001E-2</c:v>
                </c:pt>
                <c:pt idx="7038">
                  <c:v>0.18181818199999999</c:v>
                </c:pt>
                <c:pt idx="7039">
                  <c:v>4.9884880999999999E-2</c:v>
                </c:pt>
                <c:pt idx="7040">
                  <c:v>-4.7501237000000002E-2</c:v>
                </c:pt>
                <c:pt idx="7041">
                  <c:v>4.8611110999999999E-2</c:v>
                </c:pt>
                <c:pt idx="7042">
                  <c:v>1.0080644999999999E-2</c:v>
                </c:pt>
                <c:pt idx="7043">
                  <c:v>9.1842397000000006E-2</c:v>
                </c:pt>
                <c:pt idx="7044">
                  <c:v>0.166216216</c:v>
                </c:pt>
                <c:pt idx="7045">
                  <c:v>0.12881806100000001</c:v>
                </c:pt>
                <c:pt idx="7046">
                  <c:v>-5.1383399000000003E-2</c:v>
                </c:pt>
                <c:pt idx="7047">
                  <c:v>-5.9913936000000001E-2</c:v>
                </c:pt>
                <c:pt idx="7048">
                  <c:v>6.0869569999999996E-3</c:v>
                </c:pt>
                <c:pt idx="7049">
                  <c:v>-1.0133E-3</c:v>
                </c:pt>
                <c:pt idx="7050">
                  <c:v>7.0370370000000002E-2</c:v>
                </c:pt>
                <c:pt idx="7051">
                  <c:v>2.0863309E-2</c:v>
                </c:pt>
                <c:pt idx="7052">
                  <c:v>-6.8965517000000004E-2</c:v>
                </c:pt>
                <c:pt idx="7053">
                  <c:v>4.6260268E-2</c:v>
                </c:pt>
                <c:pt idx="7054">
                  <c:v>-0.150961235</c:v>
                </c:pt>
                <c:pt idx="7055">
                  <c:v>-0.114607258</c:v>
                </c:pt>
                <c:pt idx="7056">
                  <c:v>-3.4071549999999999E-2</c:v>
                </c:pt>
                <c:pt idx="7057">
                  <c:v>0.14957265</c:v>
                </c:pt>
                <c:pt idx="7058">
                  <c:v>2.073255E-3</c:v>
                </c:pt>
                <c:pt idx="7059">
                  <c:v>9.9735216000000002E-2</c:v>
                </c:pt>
                <c:pt idx="7060">
                  <c:v>0</c:v>
                </c:pt>
                <c:pt idx="7061">
                  <c:v>-4.6716839999999997E-3</c:v>
                </c:pt>
                <c:pt idx="7062">
                  <c:v>-2.351717E-2</c:v>
                </c:pt>
                <c:pt idx="7063">
                  <c:v>-2.6529107999999999E-2</c:v>
                </c:pt>
                <c:pt idx="7064">
                  <c:v>1.1271132999999999E-2</c:v>
                </c:pt>
                <c:pt idx="7065">
                  <c:v>2.60078E-3</c:v>
                </c:pt>
                <c:pt idx="7066">
                  <c:v>-1.003861E-2</c:v>
                </c:pt>
                <c:pt idx="7067">
                  <c:v>-7.5614369999999998E-3</c:v>
                </c:pt>
                <c:pt idx="7068">
                  <c:v>3.5813768000000003E-2</c:v>
                </c:pt>
                <c:pt idx="7069">
                  <c:v>-4.3807462999999998E-2</c:v>
                </c:pt>
                <c:pt idx="7070">
                  <c:v>-4.7974719999999998E-2</c:v>
                </c:pt>
                <c:pt idx="7071">
                  <c:v>7.6484018000000001E-2</c:v>
                </c:pt>
                <c:pt idx="7072">
                  <c:v>1.2547051E-2</c:v>
                </c:pt>
                <c:pt idx="7073">
                  <c:v>-4.9788135999999997E-2</c:v>
                </c:pt>
                <c:pt idx="7074">
                  <c:v>0.142098274</c:v>
                </c:pt>
                <c:pt idx="7075">
                  <c:v>-2.4814815E-2</c:v>
                </c:pt>
                <c:pt idx="7076">
                  <c:v>-9.8090278000000003E-2</c:v>
                </c:pt>
                <c:pt idx="7077">
                  <c:v>4.2053790000000001E-2</c:v>
                </c:pt>
                <c:pt idx="7078">
                  <c:v>-3.9840639999999998E-3</c:v>
                </c:pt>
                <c:pt idx="7079">
                  <c:v>1.3254273E-2</c:v>
                </c:pt>
                <c:pt idx="7080">
                  <c:v>-1.2379642E-2</c:v>
                </c:pt>
                <c:pt idx="7081">
                  <c:v>-5.7534246999999997E-2</c:v>
                </c:pt>
                <c:pt idx="7082">
                  <c:v>-8.1404033000000001E-2</c:v>
                </c:pt>
                <c:pt idx="7083">
                  <c:v>-2.2624429999999998E-3</c:v>
                </c:pt>
                <c:pt idx="7084">
                  <c:v>-2.6217227999999999E-2</c:v>
                </c:pt>
                <c:pt idx="7085">
                  <c:v>0.16367786100000001</c:v>
                </c:pt>
                <c:pt idx="7086">
                  <c:v>0.17844232700000001</c:v>
                </c:pt>
                <c:pt idx="7087">
                  <c:v>-2.9895867999999999E-2</c:v>
                </c:pt>
                <c:pt idx="7088">
                  <c:v>4.8875860000000002E-3</c:v>
                </c:pt>
                <c:pt idx="7089">
                  <c:v>2.5057907000000001E-2</c:v>
                </c:pt>
                <c:pt idx="7090">
                  <c:v>0.109489051</c:v>
                </c:pt>
                <c:pt idx="7091">
                  <c:v>2.9387755000000002E-2</c:v>
                </c:pt>
                <c:pt idx="7092">
                  <c:v>-1.5398281999999999E-2</c:v>
                </c:pt>
                <c:pt idx="7093">
                  <c:v>0.121276596</c:v>
                </c:pt>
                <c:pt idx="7094">
                  <c:v>-3.8535650000000002E-3</c:v>
                </c:pt>
                <c:pt idx="7095">
                  <c:v>-8.4695393999999993E-2</c:v>
                </c:pt>
                <c:pt idx="7096">
                  <c:v>-5.7110092000000001E-2</c:v>
                </c:pt>
                <c:pt idx="7097">
                  <c:v>-6.4516130000000001E-3</c:v>
                </c:pt>
                <c:pt idx="7098">
                  <c:v>-4.3309632000000001E-2</c:v>
                </c:pt>
                <c:pt idx="7099">
                  <c:v>-5.0561797999999998E-2</c:v>
                </c:pt>
                <c:pt idx="7100">
                  <c:v>5.4665930000000001E-2</c:v>
                </c:pt>
                <c:pt idx="7101">
                  <c:v>3.9735100000000004E-3</c:v>
                </c:pt>
                <c:pt idx="7102">
                  <c:v>-2.0777222000000001E-2</c:v>
                </c:pt>
                <c:pt idx="7103">
                  <c:v>-6.2187925999999998E-2</c:v>
                </c:pt>
                <c:pt idx="7104">
                  <c:v>0.22484848499999999</c:v>
                </c:pt>
                <c:pt idx="7105">
                  <c:v>-2.1999043999999999E-2</c:v>
                </c:pt>
                <c:pt idx="7106">
                  <c:v>-5.1127819999999997E-2</c:v>
                </c:pt>
                <c:pt idx="7107">
                  <c:v>-2.2935779999999999E-2</c:v>
                </c:pt>
                <c:pt idx="7108">
                  <c:v>-6.8674256000000003E-2</c:v>
                </c:pt>
                <c:pt idx="7109">
                  <c:v>-7.5481519999999998E-3</c:v>
                </c:pt>
                <c:pt idx="7110">
                  <c:v>5.3763441000000002E-2</c:v>
                </c:pt>
                <c:pt idx="7111">
                  <c:v>7.9891303999999996E-2</c:v>
                </c:pt>
                <c:pt idx="7112">
                  <c:v>-6.8708971999999993E-2</c:v>
                </c:pt>
                <c:pt idx="7113">
                  <c:v>-0.152751678</c:v>
                </c:pt>
                <c:pt idx="7114">
                  <c:v>0</c:v>
                </c:pt>
                <c:pt idx="7115">
                  <c:v>-4.5743328999999999E-2</c:v>
                </c:pt>
                <c:pt idx="7116">
                  <c:v>5.2009456000000003E-2</c:v>
                </c:pt>
                <c:pt idx="7117">
                  <c:v>-4.7913446999999998E-2</c:v>
                </c:pt>
                <c:pt idx="7118">
                  <c:v>2.685624E-2</c:v>
                </c:pt>
                <c:pt idx="7119">
                  <c:v>-1.3157894999999999E-2</c:v>
                </c:pt>
                <c:pt idx="7120">
                  <c:v>0.24694444400000001</c:v>
                </c:pt>
                <c:pt idx="7121">
                  <c:v>-6.6753927000000005E-2</c:v>
                </c:pt>
                <c:pt idx="7122">
                  <c:v>1.2437152999999999E-2</c:v>
                </c:pt>
                <c:pt idx="7123">
                  <c:v>-0.163685152</c:v>
                </c:pt>
                <c:pt idx="7124">
                  <c:v>-2.1459230000000001E-3</c:v>
                </c:pt>
                <c:pt idx="7125">
                  <c:v>1.4402004E-2</c:v>
                </c:pt>
                <c:pt idx="7126">
                  <c:v>-7.3087431999999994E-2</c:v>
                </c:pt>
                <c:pt idx="7127">
                  <c:v>1.1420827999999999E-2</c:v>
                </c:pt>
                <c:pt idx="7128">
                  <c:v>-1.4347825999999999E-2</c:v>
                </c:pt>
                <c:pt idx="7129">
                  <c:v>-5.6097560999999997E-2</c:v>
                </c:pt>
                <c:pt idx="7130">
                  <c:v>-0.10228878199999999</c:v>
                </c:pt>
                <c:pt idx="7131">
                  <c:v>-3.7986064E-2</c:v>
                </c:pt>
                <c:pt idx="7132">
                  <c:v>1.0869564999999999E-2</c:v>
                </c:pt>
                <c:pt idx="7133">
                  <c:v>8.5597826000000002E-2</c:v>
                </c:pt>
                <c:pt idx="7134">
                  <c:v>2.6016259999999999E-2</c:v>
                </c:pt>
                <c:pt idx="7135">
                  <c:v>0.12372304200000001</c:v>
                </c:pt>
                <c:pt idx="7136">
                  <c:v>-2.3311258000000001E-2</c:v>
                </c:pt>
                <c:pt idx="7137">
                  <c:v>6.7620286000000002E-2</c:v>
                </c:pt>
                <c:pt idx="7138">
                  <c:v>-4.9808429000000001E-2</c:v>
                </c:pt>
                <c:pt idx="7139">
                  <c:v>-7.2840203000000006E-2</c:v>
                </c:pt>
                <c:pt idx="7140">
                  <c:v>0.117343347</c:v>
                </c:pt>
                <c:pt idx="7141">
                  <c:v>8.9792530999999995E-2</c:v>
                </c:pt>
                <c:pt idx="7142">
                  <c:v>-0.16841443</c:v>
                </c:pt>
                <c:pt idx="7143">
                  <c:v>-2.6666670000000002E-3</c:v>
                </c:pt>
                <c:pt idx="7144">
                  <c:v>-6.2808430000000004E-3</c:v>
                </c:pt>
                <c:pt idx="7145">
                  <c:v>-0.01</c:v>
                </c:pt>
                <c:pt idx="7146">
                  <c:v>4.560968E-2</c:v>
                </c:pt>
                <c:pt idx="7147">
                  <c:v>0.22382920100000001</c:v>
                </c:pt>
                <c:pt idx="7148">
                  <c:v>-3.399048E-3</c:v>
                </c:pt>
                <c:pt idx="7149">
                  <c:v>-0.11327832</c:v>
                </c:pt>
                <c:pt idx="7150">
                  <c:v>-0.100877193</c:v>
                </c:pt>
                <c:pt idx="7151">
                  <c:v>-1.2285012E-2</c:v>
                </c:pt>
                <c:pt idx="7152">
                  <c:v>-5.2590060000000001E-3</c:v>
                </c:pt>
                <c:pt idx="7153">
                  <c:v>0.385127636</c:v>
                </c:pt>
                <c:pt idx="7154">
                  <c:v>-9.6243403000000005E-2</c:v>
                </c:pt>
                <c:pt idx="7155">
                  <c:v>1.8624286E-2</c:v>
                </c:pt>
                <c:pt idx="7156">
                  <c:v>-3.1984008000000001E-2</c:v>
                </c:pt>
                <c:pt idx="7157">
                  <c:v>-7.9365080000000001E-3</c:v>
                </c:pt>
                <c:pt idx="7158">
                  <c:v>-9.3827160000000007E-2</c:v>
                </c:pt>
                <c:pt idx="7159">
                  <c:v>-0.103497069</c:v>
                </c:pt>
                <c:pt idx="7160">
                  <c:v>-0.20339912299999999</c:v>
                </c:pt>
                <c:pt idx="7161">
                  <c:v>-4.4297082000000002E-2</c:v>
                </c:pt>
                <c:pt idx="7162">
                  <c:v>-8.3783784E-2</c:v>
                </c:pt>
                <c:pt idx="7163">
                  <c:v>-0.23120300799999999</c:v>
                </c:pt>
                <c:pt idx="7164">
                  <c:v>2.1151590000000001E-3</c:v>
                </c:pt>
                <c:pt idx="7165">
                  <c:v>-4.0106952000000001E-2</c:v>
                </c:pt>
                <c:pt idx="7166">
                  <c:v>-4.5833332999999997E-2</c:v>
                </c:pt>
                <c:pt idx="7167">
                  <c:v>-5.6724611000000001E-2</c:v>
                </c:pt>
                <c:pt idx="7168">
                  <c:v>2.7227722999999999E-2</c:v>
                </c:pt>
                <c:pt idx="7169">
                  <c:v>-7.7835430000000004E-3</c:v>
                </c:pt>
                <c:pt idx="7170">
                  <c:v>0.17904761899999999</c:v>
                </c:pt>
                <c:pt idx="7171">
                  <c:v>0.17986988100000001</c:v>
                </c:pt>
                <c:pt idx="7172">
                  <c:v>-3.7225042E-2</c:v>
                </c:pt>
                <c:pt idx="7173">
                  <c:v>-4.7979797999999997E-2</c:v>
                </c:pt>
                <c:pt idx="7174">
                  <c:v>6.2709029999999999E-2</c:v>
                </c:pt>
                <c:pt idx="7175">
                  <c:v>-3.2955351000000001E-2</c:v>
                </c:pt>
                <c:pt idx="7176">
                  <c:v>0.14069037700000001</c:v>
                </c:pt>
                <c:pt idx="7177">
                  <c:v>-4.6882552000000001E-2</c:v>
                </c:pt>
                <c:pt idx="7178">
                  <c:v>3.3310200999999998E-2</c:v>
                </c:pt>
                <c:pt idx="7179">
                  <c:v>5.9244419E-2</c:v>
                </c:pt>
                <c:pt idx="7180">
                  <c:v>-9.6941176000000004E-2</c:v>
                </c:pt>
                <c:pt idx="7181">
                  <c:v>4.7826087000000003E-2</c:v>
                </c:pt>
                <c:pt idx="7182">
                  <c:v>6.2611810000000002E-3</c:v>
                </c:pt>
                <c:pt idx="7183">
                  <c:v>-4.7895228999999997E-2</c:v>
                </c:pt>
                <c:pt idx="7184">
                  <c:v>6.7326733E-2</c:v>
                </c:pt>
                <c:pt idx="7185">
                  <c:v>-9.1776800000000001E-4</c:v>
                </c:pt>
                <c:pt idx="7186">
                  <c:v>3.5761012000000002E-2</c:v>
                </c:pt>
                <c:pt idx="7187">
                  <c:v>-2.1501458000000001E-2</c:v>
                </c:pt>
                <c:pt idx="7188">
                  <c:v>3.1531532000000001E-2</c:v>
                </c:pt>
                <c:pt idx="7189">
                  <c:v>-2.9077117999999999E-2</c:v>
                </c:pt>
                <c:pt idx="7190">
                  <c:v>2.5662959999999999E-2</c:v>
                </c:pt>
                <c:pt idx="7191">
                  <c:v>-1.3953488E-2</c:v>
                </c:pt>
                <c:pt idx="7192">
                  <c:v>6.3829786999999999E-2</c:v>
                </c:pt>
                <c:pt idx="7193">
                  <c:v>6.5403698999999996E-2</c:v>
                </c:pt>
                <c:pt idx="7194">
                  <c:v>-8.8352185999999999E-2</c:v>
                </c:pt>
                <c:pt idx="7195">
                  <c:v>0.20624999999999999</c:v>
                </c:pt>
                <c:pt idx="7196">
                  <c:v>-5.3928404999999999E-2</c:v>
                </c:pt>
                <c:pt idx="7197">
                  <c:v>2.0050124999999999E-2</c:v>
                </c:pt>
                <c:pt idx="7198">
                  <c:v>-2.5084746000000002E-2</c:v>
                </c:pt>
                <c:pt idx="7199">
                  <c:v>0.114386792</c:v>
                </c:pt>
                <c:pt idx="7200">
                  <c:v>1.0989011E-2</c:v>
                </c:pt>
                <c:pt idx="7201">
                  <c:v>0.12223071000000001</c:v>
                </c:pt>
                <c:pt idx="7202">
                  <c:v>-2.0408163E-2</c:v>
                </c:pt>
                <c:pt idx="7203">
                  <c:v>-4.1189930999999999E-2</c:v>
                </c:pt>
                <c:pt idx="7204">
                  <c:v>8.8717454000000001E-2</c:v>
                </c:pt>
                <c:pt idx="7205">
                  <c:v>8.2655246000000002E-2</c:v>
                </c:pt>
                <c:pt idx="7206">
                  <c:v>0.13458529</c:v>
                </c:pt>
                <c:pt idx="7207">
                  <c:v>4.8846154000000003E-2</c:v>
                </c:pt>
                <c:pt idx="7208">
                  <c:v>2.0939681000000002E-2</c:v>
                </c:pt>
                <c:pt idx="7209">
                  <c:v>-1.9387992999999999E-2</c:v>
                </c:pt>
                <c:pt idx="7210">
                  <c:v>-1.4705882E-2</c:v>
                </c:pt>
                <c:pt idx="7211">
                  <c:v>-6.2325380000000001E-3</c:v>
                </c:pt>
                <c:pt idx="7212">
                  <c:v>0</c:v>
                </c:pt>
                <c:pt idx="7213">
                  <c:v>3.0444965000000001E-2</c:v>
                </c:pt>
                <c:pt idx="7214">
                  <c:v>6.3179006999999995E-2</c:v>
                </c:pt>
                <c:pt idx="7215">
                  <c:v>-2.0152091E-2</c:v>
                </c:pt>
                <c:pt idx="7216">
                  <c:v>3.9583332999999998E-2</c:v>
                </c:pt>
                <c:pt idx="7217">
                  <c:v>-1.3580247E-2</c:v>
                </c:pt>
                <c:pt idx="7218">
                  <c:v>-4.5614034999999997E-2</c:v>
                </c:pt>
                <c:pt idx="7219">
                  <c:v>0</c:v>
                </c:pt>
                <c:pt idx="7220">
                  <c:v>-4.6341462999999999E-2</c:v>
                </c:pt>
                <c:pt idx="7221">
                  <c:v>-5.5290102000000001E-2</c:v>
                </c:pt>
                <c:pt idx="7222">
                  <c:v>4.8251747999999997E-2</c:v>
                </c:pt>
                <c:pt idx="7223">
                  <c:v>-2.4482759E-2</c:v>
                </c:pt>
                <c:pt idx="7224">
                  <c:v>6.937799E-2</c:v>
                </c:pt>
                <c:pt idx="7225">
                  <c:v>0</c:v>
                </c:pt>
                <c:pt idx="7226">
                  <c:v>1.4326650000000001E-3</c:v>
                </c:pt>
                <c:pt idx="7227">
                  <c:v>6.4516130000000001E-3</c:v>
                </c:pt>
                <c:pt idx="7228">
                  <c:v>7.2511540000000001E-3</c:v>
                </c:pt>
                <c:pt idx="7229">
                  <c:v>-0.100465477</c:v>
                </c:pt>
                <c:pt idx="7230">
                  <c:v>0.13804491399999999</c:v>
                </c:pt>
                <c:pt idx="7231">
                  <c:v>-4.0909091000000002E-2</c:v>
                </c:pt>
                <c:pt idx="7232">
                  <c:v>7.7176599999999998E-2</c:v>
                </c:pt>
                <c:pt idx="7233">
                  <c:v>-4.6896792E-2</c:v>
                </c:pt>
                <c:pt idx="7234">
                  <c:v>0.123846154</c:v>
                </c:pt>
                <c:pt idx="7235">
                  <c:v>1.370614E-2</c:v>
                </c:pt>
                <c:pt idx="7236">
                  <c:v>5.0249169000000003E-2</c:v>
                </c:pt>
                <c:pt idx="7237">
                  <c:v>-2.5447042999999999E-2</c:v>
                </c:pt>
                <c:pt idx="7238">
                  <c:v>5.0701452000000001E-2</c:v>
                </c:pt>
                <c:pt idx="7239">
                  <c:v>-0.124331551</c:v>
                </c:pt>
                <c:pt idx="7240">
                  <c:v>-3.1963470000000001E-2</c:v>
                </c:pt>
                <c:pt idx="7241">
                  <c:v>8.9995813999999993E-2</c:v>
                </c:pt>
                <c:pt idx="7242">
                  <c:v>3.6858974000000003E-2</c:v>
                </c:pt>
                <c:pt idx="7243">
                  <c:v>-2.4316108999999999E-2</c:v>
                </c:pt>
                <c:pt idx="7244">
                  <c:v>-0.30798319299999999</c:v>
                </c:pt>
                <c:pt idx="7245">
                  <c:v>8.3047944999999998E-2</c:v>
                </c:pt>
                <c:pt idx="7246">
                  <c:v>2.1348315E-2</c:v>
                </c:pt>
                <c:pt idx="7247">
                  <c:v>0.121917808</c:v>
                </c:pt>
                <c:pt idx="7248">
                  <c:v>-1.9258546000000001E-2</c:v>
                </c:pt>
                <c:pt idx="7249">
                  <c:v>2.9313790999999999E-2</c:v>
                </c:pt>
                <c:pt idx="7250">
                  <c:v>2.4444443999999999E-2</c:v>
                </c:pt>
                <c:pt idx="7251">
                  <c:v>-5.918441E-2</c:v>
                </c:pt>
                <c:pt idx="7252">
                  <c:v>-1.3888889E-2</c:v>
                </c:pt>
                <c:pt idx="7253">
                  <c:v>-1.844898E-2</c:v>
                </c:pt>
                <c:pt idx="7254">
                  <c:v>3.6238981000000003E-2</c:v>
                </c:pt>
                <c:pt idx="7255">
                  <c:v>-2.6890755999999998E-2</c:v>
                </c:pt>
                <c:pt idx="7256">
                  <c:v>-1.3377926E-2</c:v>
                </c:pt>
                <c:pt idx="7257">
                  <c:v>-3.6613269999999998E-3</c:v>
                </c:pt>
                <c:pt idx="7258">
                  <c:v>-6.5975820000000004E-2</c:v>
                </c:pt>
                <c:pt idx="7259">
                  <c:v>6.3492059999999996E-3</c:v>
                </c:pt>
                <c:pt idx="7260">
                  <c:v>0.54791154799999997</c:v>
                </c:pt>
                <c:pt idx="7261">
                  <c:v>-3.6346692E-2</c:v>
                </c:pt>
                <c:pt idx="7262">
                  <c:v>5.2631578999999998E-2</c:v>
                </c:pt>
                <c:pt idx="7263">
                  <c:v>4.5045044999999999E-2</c:v>
                </c:pt>
                <c:pt idx="7264">
                  <c:v>-3.9682540000000002E-2</c:v>
                </c:pt>
                <c:pt idx="7265">
                  <c:v>-0.124204632</c:v>
                </c:pt>
                <c:pt idx="7266">
                  <c:v>5.4135337999999998E-2</c:v>
                </c:pt>
                <c:pt idx="7267">
                  <c:v>-7.0886076000000006E-2</c:v>
                </c:pt>
                <c:pt idx="7268">
                  <c:v>0.30487804899999998</c:v>
                </c:pt>
                <c:pt idx="7269">
                  <c:v>0.15820895500000001</c:v>
                </c:pt>
                <c:pt idx="7270">
                  <c:v>-4.8447205E-2</c:v>
                </c:pt>
                <c:pt idx="7271">
                  <c:v>-5.5247157999999998E-2</c:v>
                </c:pt>
                <c:pt idx="7272">
                  <c:v>-2.5096525000000001E-2</c:v>
                </c:pt>
                <c:pt idx="7273">
                  <c:v>-2.5550034999999999E-2</c:v>
                </c:pt>
                <c:pt idx="7274">
                  <c:v>-6.3694270000000004E-3</c:v>
                </c:pt>
                <c:pt idx="7275">
                  <c:v>6.5466450000000002E-3</c:v>
                </c:pt>
                <c:pt idx="7276">
                  <c:v>6.5482796999999995E-2</c:v>
                </c:pt>
                <c:pt idx="7277">
                  <c:v>-5.6074765999999998E-2</c:v>
                </c:pt>
                <c:pt idx="7278">
                  <c:v>-0.10992529299999999</c:v>
                </c:pt>
                <c:pt idx="7279">
                  <c:v>-5.1764706000000001E-2</c:v>
                </c:pt>
                <c:pt idx="7280">
                  <c:v>3.3057850999999999E-2</c:v>
                </c:pt>
                <c:pt idx="7281">
                  <c:v>1.339784946</c:v>
                </c:pt>
                <c:pt idx="7282">
                  <c:v>4.5763317999999997E-2</c:v>
                </c:pt>
                <c:pt idx="7283">
                  <c:v>0.205508475</c:v>
                </c:pt>
                <c:pt idx="7284">
                  <c:v>1.2758202E-2</c:v>
                </c:pt>
                <c:pt idx="7285">
                  <c:v>3.7851037999999997E-2</c:v>
                </c:pt>
                <c:pt idx="7286">
                  <c:v>-0.147101449</c:v>
                </c:pt>
                <c:pt idx="7287">
                  <c:v>-8.4166227999999996E-2</c:v>
                </c:pt>
                <c:pt idx="7288">
                  <c:v>-3.0827783000000001E-2</c:v>
                </c:pt>
                <c:pt idx="7289">
                  <c:v>3.4043327999999998E-2</c:v>
                </c:pt>
                <c:pt idx="7290">
                  <c:v>-0.01</c:v>
                </c:pt>
                <c:pt idx="7291">
                  <c:v>1.0857760000000001E-3</c:v>
                </c:pt>
                <c:pt idx="7292">
                  <c:v>-5.8738297000000002E-2</c:v>
                </c:pt>
                <c:pt idx="7293">
                  <c:v>-9.5711061E-2</c:v>
                </c:pt>
                <c:pt idx="7294">
                  <c:v>8.8374088000000003E-2</c:v>
                </c:pt>
                <c:pt idx="7295">
                  <c:v>-0.116855204</c:v>
                </c:pt>
                <c:pt idx="7296">
                  <c:v>-4.8602151000000003E-2</c:v>
                </c:pt>
                <c:pt idx="7297">
                  <c:v>4.0661070000000001E-2</c:v>
                </c:pt>
                <c:pt idx="7298">
                  <c:v>1.8745494000000001E-2</c:v>
                </c:pt>
                <c:pt idx="7299">
                  <c:v>1.5416958999999999E-2</c:v>
                </c:pt>
                <c:pt idx="7300">
                  <c:v>5.5571978000000001E-2</c:v>
                </c:pt>
                <c:pt idx="7301">
                  <c:v>-8.2252090000000007E-3</c:v>
                </c:pt>
                <c:pt idx="7302">
                  <c:v>3.4976153000000003E-2</c:v>
                </c:pt>
                <c:pt idx="7303">
                  <c:v>-0.100990099</c:v>
                </c:pt>
                <c:pt idx="7304">
                  <c:v>-3.3862433999999997E-2</c:v>
                </c:pt>
                <c:pt idx="7305">
                  <c:v>-1.4020805000000001E-2</c:v>
                </c:pt>
                <c:pt idx="7306">
                  <c:v>5.4861110999999997E-2</c:v>
                </c:pt>
                <c:pt idx="7307">
                  <c:v>-1.4526315999999999E-2</c:v>
                </c:pt>
                <c:pt idx="7308">
                  <c:v>-1.7055654999999999E-2</c:v>
                </c:pt>
                <c:pt idx="7309">
                  <c:v>-6.1056105999999999E-2</c:v>
                </c:pt>
                <c:pt idx="7310">
                  <c:v>6.036217E-3</c:v>
                </c:pt>
                <c:pt idx="7311">
                  <c:v>-9.4915254000000004E-2</c:v>
                </c:pt>
                <c:pt idx="7312">
                  <c:v>1.2642230000000001E-3</c:v>
                </c:pt>
                <c:pt idx="7313">
                  <c:v>1.7992424E-2</c:v>
                </c:pt>
                <c:pt idx="7314">
                  <c:v>0.14173912999999999</c:v>
                </c:pt>
                <c:pt idx="7315">
                  <c:v>5.3758089000000002E-2</c:v>
                </c:pt>
                <c:pt idx="7316">
                  <c:v>-1.4072164999999999E-2</c:v>
                </c:pt>
                <c:pt idx="7317">
                  <c:v>-3.8645038E-2</c:v>
                </c:pt>
                <c:pt idx="7318">
                  <c:v>5.5810397999999997E-2</c:v>
                </c:pt>
                <c:pt idx="7319">
                  <c:v>9.5214106000000007E-2</c:v>
                </c:pt>
                <c:pt idx="7320">
                  <c:v>-1.7730495999999998E-2</c:v>
                </c:pt>
                <c:pt idx="7321">
                  <c:v>6.7142333999999998E-2</c:v>
                </c:pt>
                <c:pt idx="7322">
                  <c:v>-4.1267943000000001E-2</c:v>
                </c:pt>
                <c:pt idx="7323">
                  <c:v>-4.1165049000000002E-2</c:v>
                </c:pt>
                <c:pt idx="7324">
                  <c:v>1.3676845E-2</c:v>
                </c:pt>
                <c:pt idx="7325">
                  <c:v>-1.4285714E-2</c:v>
                </c:pt>
                <c:pt idx="7326">
                  <c:v>-2.2030650999999998E-2</c:v>
                </c:pt>
                <c:pt idx="7327">
                  <c:v>-2.5000000000000001E-2</c:v>
                </c:pt>
                <c:pt idx="7328">
                  <c:v>-1.4345487000000001E-2</c:v>
                </c:pt>
                <c:pt idx="7329">
                  <c:v>-2.4769585E-2</c:v>
                </c:pt>
                <c:pt idx="7330">
                  <c:v>-3.8043477999999999E-2</c:v>
                </c:pt>
                <c:pt idx="7331">
                  <c:v>-0.182237118</c:v>
                </c:pt>
                <c:pt idx="7332">
                  <c:v>-3.0879601E-2</c:v>
                </c:pt>
                <c:pt idx="7333">
                  <c:v>-8.7601080000000008E-3</c:v>
                </c:pt>
                <c:pt idx="7334">
                  <c:v>3.6540800000000001E-3</c:v>
                </c:pt>
                <c:pt idx="7335">
                  <c:v>3.3208356000000001E-2</c:v>
                </c:pt>
                <c:pt idx="7336">
                  <c:v>5.5503512999999997E-2</c:v>
                </c:pt>
                <c:pt idx="7337">
                  <c:v>2.1739129999999999E-2</c:v>
                </c:pt>
                <c:pt idx="7338">
                  <c:v>0.32757130499999998</c:v>
                </c:pt>
                <c:pt idx="7339">
                  <c:v>9.9212597999999999E-2</c:v>
                </c:pt>
                <c:pt idx="7340">
                  <c:v>-0.11528608</c:v>
                </c:pt>
                <c:pt idx="7341">
                  <c:v>0.100775194</c:v>
                </c:pt>
                <c:pt idx="7342">
                  <c:v>0</c:v>
                </c:pt>
                <c:pt idx="7343">
                  <c:v>-0.13938754</c:v>
                </c:pt>
                <c:pt idx="7344">
                  <c:v>2.8136881999999998E-2</c:v>
                </c:pt>
                <c:pt idx="7345">
                  <c:v>-1.4545455000000001E-2</c:v>
                </c:pt>
                <c:pt idx="7346">
                  <c:v>-1.5035539000000001E-2</c:v>
                </c:pt>
                <c:pt idx="7347">
                  <c:v>-3.2428050000000001E-3</c:v>
                </c:pt>
                <c:pt idx="7348">
                  <c:v>9.1091954000000003E-2</c:v>
                </c:pt>
                <c:pt idx="7349">
                  <c:v>-4.3876566999999998E-2</c:v>
                </c:pt>
                <c:pt idx="7350">
                  <c:v>8.4790210000000005E-2</c:v>
                </c:pt>
                <c:pt idx="7351">
                  <c:v>-4.5671438000000002E-2</c:v>
                </c:pt>
                <c:pt idx="7352">
                  <c:v>-5.2421651999999999E-2</c:v>
                </c:pt>
                <c:pt idx="7353">
                  <c:v>0.108597285</c:v>
                </c:pt>
                <c:pt idx="7354">
                  <c:v>0.28171828199999999</c:v>
                </c:pt>
                <c:pt idx="7355">
                  <c:v>-0.124865447</c:v>
                </c:pt>
                <c:pt idx="7356">
                  <c:v>-7.8926282E-2</c:v>
                </c:pt>
                <c:pt idx="7357">
                  <c:v>5.8278146000000003E-2</c:v>
                </c:pt>
                <c:pt idx="7358">
                  <c:v>1.4955812000000001E-2</c:v>
                </c:pt>
                <c:pt idx="7359">
                  <c:v>7.0135746999999998E-2</c:v>
                </c:pt>
                <c:pt idx="7360">
                  <c:v>-5.9622641999999997E-2</c:v>
                </c:pt>
                <c:pt idx="7361">
                  <c:v>-1.5789474000000001E-2</c:v>
                </c:pt>
                <c:pt idx="7362">
                  <c:v>0.102550478</c:v>
                </c:pt>
                <c:pt idx="7363">
                  <c:v>-3.2625698000000002E-2</c:v>
                </c:pt>
                <c:pt idx="7364">
                  <c:v>1.7128873999999999E-2</c:v>
                </c:pt>
                <c:pt idx="7365">
                  <c:v>0.25756771099999998</c:v>
                </c:pt>
                <c:pt idx="7366">
                  <c:v>0.110429448</c:v>
                </c:pt>
                <c:pt idx="7367">
                  <c:v>-5.0031269999999996E-3</c:v>
                </c:pt>
                <c:pt idx="7368">
                  <c:v>-4.1375291000000002E-2</c:v>
                </c:pt>
                <c:pt idx="7369">
                  <c:v>-1.9565216999999999E-2</c:v>
                </c:pt>
                <c:pt idx="7370">
                  <c:v>2.2421525000000001E-2</c:v>
                </c:pt>
                <c:pt idx="7371">
                  <c:v>7.8389262000000001E-2</c:v>
                </c:pt>
                <c:pt idx="7372">
                  <c:v>3.2380951999999998E-2</c:v>
                </c:pt>
                <c:pt idx="7373">
                  <c:v>-2.8910304000000001E-2</c:v>
                </c:pt>
                <c:pt idx="7374">
                  <c:v>-1.2820513E-2</c:v>
                </c:pt>
                <c:pt idx="7375">
                  <c:v>9.3943139999999994E-2</c:v>
                </c:pt>
                <c:pt idx="7376">
                  <c:v>-2.6298910000000002E-2</c:v>
                </c:pt>
                <c:pt idx="7377">
                  <c:v>1.3513514000000001E-2</c:v>
                </c:pt>
                <c:pt idx="7378">
                  <c:v>5.8743168999999998E-2</c:v>
                </c:pt>
                <c:pt idx="7379">
                  <c:v>-9.8201121000000002E-2</c:v>
                </c:pt>
                <c:pt idx="7380">
                  <c:v>5.0436468999999998E-2</c:v>
                </c:pt>
                <c:pt idx="7381">
                  <c:v>-0.10714285699999999</c:v>
                </c:pt>
                <c:pt idx="7382">
                  <c:v>-2.3232322999999999E-2</c:v>
                </c:pt>
                <c:pt idx="7383">
                  <c:v>2.6116258999999999E-2</c:v>
                </c:pt>
                <c:pt idx="7384">
                  <c:v>-0.16875522100000001</c:v>
                </c:pt>
                <c:pt idx="7385">
                  <c:v>-8.3665339000000005E-2</c:v>
                </c:pt>
                <c:pt idx="7386">
                  <c:v>-3.2357109000000002E-2</c:v>
                </c:pt>
                <c:pt idx="7387">
                  <c:v>0.10979021</c:v>
                </c:pt>
                <c:pt idx="7388">
                  <c:v>4.1346719999999998E-3</c:v>
                </c:pt>
                <c:pt idx="7389">
                  <c:v>6.0606061000000003E-2</c:v>
                </c:pt>
                <c:pt idx="7390">
                  <c:v>2.0140990000000001E-3</c:v>
                </c:pt>
                <c:pt idx="7391">
                  <c:v>-4.1493779999999996E-3</c:v>
                </c:pt>
                <c:pt idx="7392">
                  <c:v>-0.16084716700000001</c:v>
                </c:pt>
                <c:pt idx="7393">
                  <c:v>-7.3412697999999998E-2</c:v>
                </c:pt>
                <c:pt idx="7394">
                  <c:v>-1.1803279E-2</c:v>
                </c:pt>
                <c:pt idx="7395">
                  <c:v>-2.6782608999999999E-2</c:v>
                </c:pt>
                <c:pt idx="7396">
                  <c:v>2.9429075999999998E-2</c:v>
                </c:pt>
                <c:pt idx="7397">
                  <c:v>-2.2805019999999998E-3</c:v>
                </c:pt>
                <c:pt idx="7398">
                  <c:v>6.466877E-2</c:v>
                </c:pt>
                <c:pt idx="7399">
                  <c:v>0.153374233</c:v>
                </c:pt>
                <c:pt idx="7400">
                  <c:v>2.6196146E-2</c:v>
                </c:pt>
                <c:pt idx="7401">
                  <c:v>2.9074216E-2</c:v>
                </c:pt>
                <c:pt idx="7402">
                  <c:v>3.5658909999999999E-3</c:v>
                </c:pt>
                <c:pt idx="7403">
                  <c:v>0</c:v>
                </c:pt>
                <c:pt idx="7404">
                  <c:v>4.9180329999999996E-3</c:v>
                </c:pt>
                <c:pt idx="7405">
                  <c:v>-6.1728399999999998E-3</c:v>
                </c:pt>
                <c:pt idx="7406">
                  <c:v>6.9892472999999997E-2</c:v>
                </c:pt>
                <c:pt idx="7407">
                  <c:v>3.7425150000000001E-3</c:v>
                </c:pt>
                <c:pt idx="7408">
                  <c:v>-9.5975231999999994E-2</c:v>
                </c:pt>
                <c:pt idx="7409">
                  <c:v>0</c:v>
                </c:pt>
                <c:pt idx="7410">
                  <c:v>6.8322979999999997E-3</c:v>
                </c:pt>
                <c:pt idx="7411">
                  <c:v>-2.362949E-2</c:v>
                </c:pt>
                <c:pt idx="7412">
                  <c:v>-9.4117646999999999E-2</c:v>
                </c:pt>
                <c:pt idx="7413">
                  <c:v>-7.5093870000000002E-3</c:v>
                </c:pt>
                <c:pt idx="7414">
                  <c:v>-9.4339622999999997E-2</c:v>
                </c:pt>
                <c:pt idx="7415">
                  <c:v>-8.8041594000000001E-2</c:v>
                </c:pt>
                <c:pt idx="7416">
                  <c:v>4.6885470000000004E-3</c:v>
                </c:pt>
                <c:pt idx="7417">
                  <c:v>-9.6033403000000003E-2</c:v>
                </c:pt>
                <c:pt idx="7418">
                  <c:v>3.3004157999999999E-2</c:v>
                </c:pt>
                <c:pt idx="7419">
                  <c:v>-0.133475328</c:v>
                </c:pt>
                <c:pt idx="7420">
                  <c:v>-0.169254658</c:v>
                </c:pt>
                <c:pt idx="7421">
                  <c:v>-3.5931614000000001E-2</c:v>
                </c:pt>
                <c:pt idx="7422">
                  <c:v>-0.10590355999999999</c:v>
                </c:pt>
                <c:pt idx="7423">
                  <c:v>-0.145239376</c:v>
                </c:pt>
                <c:pt idx="7424">
                  <c:v>2.4171271000000001E-2</c:v>
                </c:pt>
                <c:pt idx="7425">
                  <c:v>1.6314779000000001E-2</c:v>
                </c:pt>
                <c:pt idx="7426">
                  <c:v>-2.9154519E-2</c:v>
                </c:pt>
                <c:pt idx="7427">
                  <c:v>-4.9532200000000004E-3</c:v>
                </c:pt>
                <c:pt idx="7428">
                  <c:v>-5.1896207999999999E-2</c:v>
                </c:pt>
                <c:pt idx="7429">
                  <c:v>-0.21082337300000001</c:v>
                </c:pt>
                <c:pt idx="7430">
                  <c:v>-2.3980814999999999E-2</c:v>
                </c:pt>
                <c:pt idx="7431">
                  <c:v>0.110045662</c:v>
                </c:pt>
                <c:pt idx="7432">
                  <c:v>4.290004E-3</c:v>
                </c:pt>
                <c:pt idx="7433">
                  <c:v>2.2864018999999999E-2</c:v>
                </c:pt>
                <c:pt idx="7434">
                  <c:v>7.9947288000000005E-2</c:v>
                </c:pt>
                <c:pt idx="7435">
                  <c:v>0.13944954100000001</c:v>
                </c:pt>
                <c:pt idx="7436">
                  <c:v>8.4033609999999998E-3</c:v>
                </c:pt>
                <c:pt idx="7437">
                  <c:v>-3.6149312000000003E-2</c:v>
                </c:pt>
                <c:pt idx="7438">
                  <c:v>1.2466306999999999E-2</c:v>
                </c:pt>
                <c:pt idx="7439">
                  <c:v>-1.7857142999999999E-2</c:v>
                </c:pt>
                <c:pt idx="7440">
                  <c:v>-2.3011844E-2</c:v>
                </c:pt>
                <c:pt idx="7441">
                  <c:v>2.8935753000000002E-2</c:v>
                </c:pt>
                <c:pt idx="7442">
                  <c:v>0.108677571</c:v>
                </c:pt>
                <c:pt idx="7443">
                  <c:v>3.6637167999999998E-2</c:v>
                </c:pt>
                <c:pt idx="7444">
                  <c:v>-6.9420339999999997E-3</c:v>
                </c:pt>
                <c:pt idx="7445">
                  <c:v>-0.100443131</c:v>
                </c:pt>
                <c:pt idx="7446">
                  <c:v>0.113812832</c:v>
                </c:pt>
                <c:pt idx="7447">
                  <c:v>-0.117647059</c:v>
                </c:pt>
                <c:pt idx="7448">
                  <c:v>0.128493151</c:v>
                </c:pt>
                <c:pt idx="7449">
                  <c:v>2.7180526999999999E-2</c:v>
                </c:pt>
                <c:pt idx="7450">
                  <c:v>0.455769231</c:v>
                </c:pt>
                <c:pt idx="7451">
                  <c:v>-6.5346534999999997E-2</c:v>
                </c:pt>
                <c:pt idx="7452">
                  <c:v>2.0791415000000001E-2</c:v>
                </c:pt>
                <c:pt idx="7453">
                  <c:v>-3.7589637000000002E-2</c:v>
                </c:pt>
                <c:pt idx="7454">
                  <c:v>-1.8976897999999999E-2</c:v>
                </c:pt>
                <c:pt idx="7455">
                  <c:v>-7.1480143999999995E-2</c:v>
                </c:pt>
                <c:pt idx="7456">
                  <c:v>0.20168067200000001</c:v>
                </c:pt>
                <c:pt idx="7457">
                  <c:v>-2.0833332999999999E-2</c:v>
                </c:pt>
                <c:pt idx="7458">
                  <c:v>-3.3802816999999999E-2</c:v>
                </c:pt>
                <c:pt idx="7459">
                  <c:v>0.19800884999999999</c:v>
                </c:pt>
                <c:pt idx="7460">
                  <c:v>3.584229E-3</c:v>
                </c:pt>
                <c:pt idx="7461">
                  <c:v>-6.2068966000000003E-2</c:v>
                </c:pt>
                <c:pt idx="7462">
                  <c:v>2.7435609999999999E-2</c:v>
                </c:pt>
                <c:pt idx="7463">
                  <c:v>-5.7803469999999999E-3</c:v>
                </c:pt>
                <c:pt idx="7464">
                  <c:v>1.5937732E-2</c:v>
                </c:pt>
                <c:pt idx="7465">
                  <c:v>-3.9170507E-2</c:v>
                </c:pt>
                <c:pt idx="7466">
                  <c:v>-1.5165583E-2</c:v>
                </c:pt>
                <c:pt idx="7467">
                  <c:v>-1.6005122E-2</c:v>
                </c:pt>
                <c:pt idx="7468">
                  <c:v>-4.4303800000000003E-3</c:v>
                </c:pt>
                <c:pt idx="7469">
                  <c:v>0.19551934800000001</c:v>
                </c:pt>
                <c:pt idx="7470">
                  <c:v>2.0960698999999999E-2</c:v>
                </c:pt>
                <c:pt idx="7471">
                  <c:v>0.180952381</c:v>
                </c:pt>
                <c:pt idx="7472">
                  <c:v>-4.1384499999999998E-2</c:v>
                </c:pt>
                <c:pt idx="7473">
                  <c:v>1.5243902E-2</c:v>
                </c:pt>
                <c:pt idx="7474">
                  <c:v>2.4761905000000001E-2</c:v>
                </c:pt>
                <c:pt idx="7475">
                  <c:v>1.6895062999999998E-2</c:v>
                </c:pt>
                <c:pt idx="7476">
                  <c:v>8.3333332999999996E-2</c:v>
                </c:pt>
                <c:pt idx="7477">
                  <c:v>-2.8218013E-2</c:v>
                </c:pt>
                <c:pt idx="7478">
                  <c:v>-4.8216976000000002E-2</c:v>
                </c:pt>
                <c:pt idx="7479">
                  <c:v>-1.1482255E-2</c:v>
                </c:pt>
                <c:pt idx="7480">
                  <c:v>-3.4543669999999999E-2</c:v>
                </c:pt>
                <c:pt idx="7481">
                  <c:v>-5.5066078999999997E-2</c:v>
                </c:pt>
                <c:pt idx="7482">
                  <c:v>-6.5588499999999994E-2</c:v>
                </c:pt>
                <c:pt idx="7483">
                  <c:v>0.14206896599999999</c:v>
                </c:pt>
                <c:pt idx="7484">
                  <c:v>-1.510574E-3</c:v>
                </c:pt>
                <c:pt idx="7485">
                  <c:v>7.5120862999999996E-2</c:v>
                </c:pt>
                <c:pt idx="7486">
                  <c:v>2.3803856000000002E-2</c:v>
                </c:pt>
                <c:pt idx="7487">
                  <c:v>0.119926507</c:v>
                </c:pt>
                <c:pt idx="7488">
                  <c:v>-0.144061303</c:v>
                </c:pt>
                <c:pt idx="7489">
                  <c:v>-2.3627519E-2</c:v>
                </c:pt>
                <c:pt idx="7490">
                  <c:v>0.100108814</c:v>
                </c:pt>
                <c:pt idx="7491">
                  <c:v>-4.2382588999999998E-2</c:v>
                </c:pt>
                <c:pt idx="7492">
                  <c:v>-0.16037037000000001</c:v>
                </c:pt>
                <c:pt idx="7493">
                  <c:v>-3.4749034999999998E-2</c:v>
                </c:pt>
                <c:pt idx="7494">
                  <c:v>6.2893082000000003E-2</c:v>
                </c:pt>
                <c:pt idx="7495">
                  <c:v>2.8750000000000001E-2</c:v>
                </c:pt>
                <c:pt idx="7496">
                  <c:v>9.8662977999999998E-2</c:v>
                </c:pt>
                <c:pt idx="7497">
                  <c:v>-2.5624999999999998E-2</c:v>
                </c:pt>
                <c:pt idx="7498">
                  <c:v>4.2704626000000002E-2</c:v>
                </c:pt>
                <c:pt idx="7499">
                  <c:v>4.0375586999999998E-2</c:v>
                </c:pt>
                <c:pt idx="7500">
                  <c:v>-0.303232999</c:v>
                </c:pt>
                <c:pt idx="7501">
                  <c:v>-5.4671280000000003E-2</c:v>
                </c:pt>
                <c:pt idx="7502">
                  <c:v>-0.161057692</c:v>
                </c:pt>
                <c:pt idx="7503">
                  <c:v>1.692399E-2</c:v>
                </c:pt>
                <c:pt idx="7504">
                  <c:v>-1.836467E-2</c:v>
                </c:pt>
                <c:pt idx="7505">
                  <c:v>-4.6439627999999997E-2</c:v>
                </c:pt>
                <c:pt idx="7506">
                  <c:v>-0.118387909</c:v>
                </c:pt>
                <c:pt idx="7507">
                  <c:v>-1.5837104000000001E-2</c:v>
                </c:pt>
                <c:pt idx="7508">
                  <c:v>6.0753341000000002E-2</c:v>
                </c:pt>
                <c:pt idx="7509">
                  <c:v>-3.7735849999999999E-3</c:v>
                </c:pt>
                <c:pt idx="7510">
                  <c:v>-4.5561665000000001E-2</c:v>
                </c:pt>
                <c:pt idx="7511">
                  <c:v>1.8704075000000001E-2</c:v>
                </c:pt>
                <c:pt idx="7512">
                  <c:v>-2.1781789999999999E-2</c:v>
                </c:pt>
                <c:pt idx="7513">
                  <c:v>1.6531962000000001E-2</c:v>
                </c:pt>
                <c:pt idx="7514">
                  <c:v>1.2295082000000001E-2</c:v>
                </c:pt>
                <c:pt idx="7515">
                  <c:v>5.6818179999999999E-3</c:v>
                </c:pt>
                <c:pt idx="7516">
                  <c:v>8.2417580000000001E-3</c:v>
                </c:pt>
                <c:pt idx="7517">
                  <c:v>0.106299213</c:v>
                </c:pt>
                <c:pt idx="7518">
                  <c:v>-9.4611269999999997E-3</c:v>
                </c:pt>
                <c:pt idx="7519">
                  <c:v>-5.2301254999999998E-2</c:v>
                </c:pt>
                <c:pt idx="7520">
                  <c:v>9.7701149000000001E-2</c:v>
                </c:pt>
                <c:pt idx="7521">
                  <c:v>0.123578695</c:v>
                </c:pt>
                <c:pt idx="7522">
                  <c:v>5.9711977999999999E-2</c:v>
                </c:pt>
                <c:pt idx="7523">
                  <c:v>0.10756972099999999</c:v>
                </c:pt>
                <c:pt idx="7524">
                  <c:v>7.2727299999999996E-4</c:v>
                </c:pt>
                <c:pt idx="7525">
                  <c:v>0.31333333299999999</c:v>
                </c:pt>
                <c:pt idx="7526">
                  <c:v>-5.0331125999999997E-2</c:v>
                </c:pt>
                <c:pt idx="7527">
                  <c:v>1.8227008999999999E-2</c:v>
                </c:pt>
                <c:pt idx="7528">
                  <c:v>1.8163265000000001E-2</c:v>
                </c:pt>
                <c:pt idx="7529">
                  <c:v>-2.7027026999999999E-2</c:v>
                </c:pt>
                <c:pt idx="7530">
                  <c:v>5.448505E-2</c:v>
                </c:pt>
                <c:pt idx="7531">
                  <c:v>-0.158279963</c:v>
                </c:pt>
                <c:pt idx="7532">
                  <c:v>-9.9759035999999995E-2</c:v>
                </c:pt>
                <c:pt idx="7533">
                  <c:v>4.1280061E-2</c:v>
                </c:pt>
                <c:pt idx="7534">
                  <c:v>-2.5403609000000001E-2</c:v>
                </c:pt>
                <c:pt idx="7535">
                  <c:v>2.7272727E-2</c:v>
                </c:pt>
                <c:pt idx="7536">
                  <c:v>2.4885238E-2</c:v>
                </c:pt>
                <c:pt idx="7537">
                  <c:v>-0.12045319</c:v>
                </c:pt>
                <c:pt idx="7538">
                  <c:v>-5.6165267999999997E-2</c:v>
                </c:pt>
                <c:pt idx="7539">
                  <c:v>-0.24444444400000001</c:v>
                </c:pt>
                <c:pt idx="7540">
                  <c:v>-8.1306017999999994E-2</c:v>
                </c:pt>
                <c:pt idx="7541">
                  <c:v>0.22577319600000001</c:v>
                </c:pt>
                <c:pt idx="7542">
                  <c:v>1.0881594E-2</c:v>
                </c:pt>
                <c:pt idx="7543">
                  <c:v>-5.3079178999999997E-2</c:v>
                </c:pt>
                <c:pt idx="7544">
                  <c:v>-4.1471049000000003E-2</c:v>
                </c:pt>
                <c:pt idx="7545">
                  <c:v>-5.6595684E-2</c:v>
                </c:pt>
                <c:pt idx="7546">
                  <c:v>0.33156639300000001</c:v>
                </c:pt>
                <c:pt idx="7547">
                  <c:v>5.0533410000000003E-3</c:v>
                </c:pt>
                <c:pt idx="7548">
                  <c:v>-2.1138912999999999E-2</c:v>
                </c:pt>
                <c:pt idx="7549">
                  <c:v>1.3127854E-2</c:v>
                </c:pt>
                <c:pt idx="7550">
                  <c:v>-3.8840263E-2</c:v>
                </c:pt>
                <c:pt idx="7551">
                  <c:v>-2.1739129999999999E-2</c:v>
                </c:pt>
                <c:pt idx="7552">
                  <c:v>0.13377777800000001</c:v>
                </c:pt>
                <c:pt idx="7553">
                  <c:v>9.9642310000000005E-3</c:v>
                </c:pt>
                <c:pt idx="7554">
                  <c:v>9.375E-2</c:v>
                </c:pt>
                <c:pt idx="7555">
                  <c:v>2.4305555999999999E-2</c:v>
                </c:pt>
                <c:pt idx="7556">
                  <c:v>-7.8750000000000001E-2</c:v>
                </c:pt>
                <c:pt idx="7557">
                  <c:v>4.4359949999999999E-3</c:v>
                </c:pt>
                <c:pt idx="7558">
                  <c:v>0.133317876</c:v>
                </c:pt>
                <c:pt idx="7559">
                  <c:v>1.7882690000000001E-3</c:v>
                </c:pt>
                <c:pt idx="7560">
                  <c:v>5.5865919999999996E-3</c:v>
                </c:pt>
                <c:pt idx="7561">
                  <c:v>-1.4814815E-2</c:v>
                </c:pt>
                <c:pt idx="7562">
                  <c:v>-3.6944695999999999E-2</c:v>
                </c:pt>
                <c:pt idx="7563">
                  <c:v>-7.8189300000000003E-2</c:v>
                </c:pt>
                <c:pt idx="7564">
                  <c:v>0.136823425</c:v>
                </c:pt>
                <c:pt idx="7565">
                  <c:v>-3.802589E-2</c:v>
                </c:pt>
                <c:pt idx="7566">
                  <c:v>-2.9052875999999998E-2</c:v>
                </c:pt>
                <c:pt idx="7567">
                  <c:v>-0.16349809900000001</c:v>
                </c:pt>
                <c:pt idx="7568">
                  <c:v>-9.1282519999999999E-3</c:v>
                </c:pt>
                <c:pt idx="7569">
                  <c:v>-6.5120070000000002E-3</c:v>
                </c:pt>
                <c:pt idx="7570">
                  <c:v>-0.10657095499999999</c:v>
                </c:pt>
                <c:pt idx="7571">
                  <c:v>-0.10326087</c:v>
                </c:pt>
                <c:pt idx="7572">
                  <c:v>-9.1858038000000003E-2</c:v>
                </c:pt>
                <c:pt idx="7573">
                  <c:v>4.3969848999999998E-2</c:v>
                </c:pt>
                <c:pt idx="7574">
                  <c:v>0</c:v>
                </c:pt>
                <c:pt idx="7575">
                  <c:v>-5.6497199999999996E-4</c:v>
                </c:pt>
                <c:pt idx="7576">
                  <c:v>-2.630006E-2</c:v>
                </c:pt>
                <c:pt idx="7577">
                  <c:v>5.5741074000000002E-2</c:v>
                </c:pt>
                <c:pt idx="7578">
                  <c:v>-5.5970148999999997E-2</c:v>
                </c:pt>
                <c:pt idx="7579">
                  <c:v>9.1851851999999998E-2</c:v>
                </c:pt>
                <c:pt idx="7580">
                  <c:v>2.3626373999999999E-2</c:v>
                </c:pt>
                <c:pt idx="7581">
                  <c:v>0.108841141</c:v>
                </c:pt>
                <c:pt idx="7582">
                  <c:v>-0.14171122999999999</c:v>
                </c:pt>
                <c:pt idx="7583">
                  <c:v>-9.1304347999999994E-2</c:v>
                </c:pt>
                <c:pt idx="7584">
                  <c:v>4.8009367999999997E-2</c:v>
                </c:pt>
                <c:pt idx="7585">
                  <c:v>-2.5020849999999998E-3</c:v>
                </c:pt>
                <c:pt idx="7586">
                  <c:v>-7.3953235000000006E-2</c:v>
                </c:pt>
                <c:pt idx="7587">
                  <c:v>2.739726E-2</c:v>
                </c:pt>
                <c:pt idx="7588">
                  <c:v>7.0110700999999997E-2</c:v>
                </c:pt>
                <c:pt idx="7589">
                  <c:v>4.9751244E-2</c:v>
                </c:pt>
                <c:pt idx="7590">
                  <c:v>0.188235294</c:v>
                </c:pt>
                <c:pt idx="7591">
                  <c:v>7.1186441000000003E-2</c:v>
                </c:pt>
                <c:pt idx="7592">
                  <c:v>2.995008E-3</c:v>
                </c:pt>
                <c:pt idx="7593">
                  <c:v>1.7692308E-2</c:v>
                </c:pt>
                <c:pt idx="7594">
                  <c:v>5.8300394999999998E-2</c:v>
                </c:pt>
                <c:pt idx="7595">
                  <c:v>4.0634291000000003E-2</c:v>
                </c:pt>
                <c:pt idx="7596">
                  <c:v>-7.7591972999999995E-2</c:v>
                </c:pt>
                <c:pt idx="7597">
                  <c:v>-3.3918837E-2</c:v>
                </c:pt>
                <c:pt idx="7598">
                  <c:v>-0.10901259100000001</c:v>
                </c:pt>
                <c:pt idx="7599">
                  <c:v>5.4447760999999997E-2</c:v>
                </c:pt>
                <c:pt idx="7600">
                  <c:v>-4.3426531999999997E-2</c:v>
                </c:pt>
                <c:pt idx="7601">
                  <c:v>6.7313916000000001E-2</c:v>
                </c:pt>
                <c:pt idx="7602">
                  <c:v>-6.7024129999999999E-3</c:v>
                </c:pt>
                <c:pt idx="7603">
                  <c:v>7.0072489000000002E-2</c:v>
                </c:pt>
                <c:pt idx="7604">
                  <c:v>1.7971759E-2</c:v>
                </c:pt>
                <c:pt idx="7605">
                  <c:v>-3.7472212999999997E-2</c:v>
                </c:pt>
                <c:pt idx="7606">
                  <c:v>3.4727144000000001E-2</c:v>
                </c:pt>
                <c:pt idx="7607">
                  <c:v>-4.8222566000000001E-2</c:v>
                </c:pt>
                <c:pt idx="7608">
                  <c:v>-3.5478547999999999E-2</c:v>
                </c:pt>
                <c:pt idx="7609">
                  <c:v>-1.6770354000000001E-2</c:v>
                </c:pt>
                <c:pt idx="7610">
                  <c:v>-3.5335689000000003E-2</c:v>
                </c:pt>
                <c:pt idx="7611">
                  <c:v>-1.4492754E-2</c:v>
                </c:pt>
                <c:pt idx="7612">
                  <c:v>0.11639097700000001</c:v>
                </c:pt>
                <c:pt idx="7613">
                  <c:v>-6.3670411999999996E-2</c:v>
                </c:pt>
                <c:pt idx="7614">
                  <c:v>0.180185759</c:v>
                </c:pt>
                <c:pt idx="7615">
                  <c:v>-7.5757580000000001E-3</c:v>
                </c:pt>
                <c:pt idx="7616">
                  <c:v>0.20464601800000001</c:v>
                </c:pt>
                <c:pt idx="7617">
                  <c:v>-6.1490897000000003E-2</c:v>
                </c:pt>
                <c:pt idx="7618">
                  <c:v>-9.5490720000000005E-3</c:v>
                </c:pt>
                <c:pt idx="7619">
                  <c:v>-6.9804335999999995E-2</c:v>
                </c:pt>
                <c:pt idx="7620">
                  <c:v>-0.12721358899999999</c:v>
                </c:pt>
                <c:pt idx="7621">
                  <c:v>8.4745759999999993E-3</c:v>
                </c:pt>
                <c:pt idx="7622">
                  <c:v>2.7502749999999999E-2</c:v>
                </c:pt>
                <c:pt idx="7623">
                  <c:v>-5.231037E-3</c:v>
                </c:pt>
                <c:pt idx="7624">
                  <c:v>6.4969061999999994E-2</c:v>
                </c:pt>
                <c:pt idx="7625">
                  <c:v>-0.298880276</c:v>
                </c:pt>
                <c:pt idx="7626">
                  <c:v>0.135876841</c:v>
                </c:pt>
                <c:pt idx="7627">
                  <c:v>-5.4438186999999999E-2</c:v>
                </c:pt>
                <c:pt idx="7628">
                  <c:v>-1.2213740000000001E-2</c:v>
                </c:pt>
                <c:pt idx="7629">
                  <c:v>-2.2501907000000002E-2</c:v>
                </c:pt>
                <c:pt idx="7630">
                  <c:v>-7.2611465E-2</c:v>
                </c:pt>
                <c:pt idx="7631">
                  <c:v>0.127659574</c:v>
                </c:pt>
                <c:pt idx="7632">
                  <c:v>5.8191584999999997E-2</c:v>
                </c:pt>
                <c:pt idx="7633">
                  <c:v>-0.23408488099999999</c:v>
                </c:pt>
                <c:pt idx="7634">
                  <c:v>3.6809816000000002E-2</c:v>
                </c:pt>
                <c:pt idx="7635">
                  <c:v>7.3059361000000003E-2</c:v>
                </c:pt>
                <c:pt idx="7636">
                  <c:v>-2.0551969999999999E-3</c:v>
                </c:pt>
                <c:pt idx="7637">
                  <c:v>6.0358890999999998E-2</c:v>
                </c:pt>
                <c:pt idx="7638">
                  <c:v>-2.9718136999999999E-2</c:v>
                </c:pt>
                <c:pt idx="7639">
                  <c:v>-2.6743467999999999E-2</c:v>
                </c:pt>
                <c:pt idx="7640">
                  <c:v>-1.3340744999999999E-2</c:v>
                </c:pt>
                <c:pt idx="7641">
                  <c:v>-0.111936832</c:v>
                </c:pt>
                <c:pt idx="7642">
                  <c:v>-6.1531842000000003E-2</c:v>
                </c:pt>
                <c:pt idx="7643">
                  <c:v>2.8571429999999999E-3</c:v>
                </c:pt>
                <c:pt idx="7644">
                  <c:v>7.2216649999999993E-2</c:v>
                </c:pt>
                <c:pt idx="7645">
                  <c:v>-1.6214025E-2</c:v>
                </c:pt>
                <c:pt idx="7646">
                  <c:v>2.1276595999999998E-2</c:v>
                </c:pt>
                <c:pt idx="7647">
                  <c:v>0</c:v>
                </c:pt>
                <c:pt idx="7648">
                  <c:v>-2.4559193999999999E-2</c:v>
                </c:pt>
                <c:pt idx="7649">
                  <c:v>9.0547264000000002E-2</c:v>
                </c:pt>
                <c:pt idx="7650">
                  <c:v>0.121621622</c:v>
                </c:pt>
                <c:pt idx="7651">
                  <c:v>0.20662347</c:v>
                </c:pt>
                <c:pt idx="7652">
                  <c:v>-3.0800000000000001E-2</c:v>
                </c:pt>
                <c:pt idx="7653">
                  <c:v>5.2348337000000002E-2</c:v>
                </c:pt>
                <c:pt idx="7654">
                  <c:v>7.3684210999999999E-2</c:v>
                </c:pt>
                <c:pt idx="7655">
                  <c:v>9.5652174000000006E-2</c:v>
                </c:pt>
                <c:pt idx="7656">
                  <c:v>8.8093323000000001E-2</c:v>
                </c:pt>
                <c:pt idx="7657">
                  <c:v>-0.31828242600000001</c:v>
                </c:pt>
                <c:pt idx="7658">
                  <c:v>-6.6251415999999994E-2</c:v>
                </c:pt>
                <c:pt idx="7659">
                  <c:v>6.7532467999999998E-2</c:v>
                </c:pt>
                <c:pt idx="7660">
                  <c:v>-7.1932299000000005E-2</c:v>
                </c:pt>
                <c:pt idx="7661">
                  <c:v>3.5128809999999998E-3</c:v>
                </c:pt>
                <c:pt idx="7662">
                  <c:v>-4.0441176000000002E-2</c:v>
                </c:pt>
                <c:pt idx="7663">
                  <c:v>1.4166667000000001E-2</c:v>
                </c:pt>
                <c:pt idx="7664">
                  <c:v>0.117098006</c:v>
                </c:pt>
                <c:pt idx="7665">
                  <c:v>2.2522520000000002E-3</c:v>
                </c:pt>
                <c:pt idx="7666">
                  <c:v>-9.0909090999999997E-2</c:v>
                </c:pt>
                <c:pt idx="7667">
                  <c:v>-0.10258738100000001</c:v>
                </c:pt>
                <c:pt idx="7668">
                  <c:v>8.5271317999999999E-2</c:v>
                </c:pt>
                <c:pt idx="7669">
                  <c:v>1.7847337000000001E-2</c:v>
                </c:pt>
                <c:pt idx="7670">
                  <c:v>4.8034934000000001E-2</c:v>
                </c:pt>
                <c:pt idx="7671">
                  <c:v>-0.200767263</c:v>
                </c:pt>
                <c:pt idx="7672">
                  <c:v>0.12086029700000001</c:v>
                </c:pt>
                <c:pt idx="7673">
                  <c:v>7.8688524999999995E-2</c:v>
                </c:pt>
                <c:pt idx="7674">
                  <c:v>-1.3953488E-2</c:v>
                </c:pt>
                <c:pt idx="7675">
                  <c:v>5.3999999999999999E-2</c:v>
                </c:pt>
                <c:pt idx="7676">
                  <c:v>-0.49235580299999998</c:v>
                </c:pt>
                <c:pt idx="7677">
                  <c:v>-2.7877055000000001E-2</c:v>
                </c:pt>
                <c:pt idx="7678">
                  <c:v>2.4896266E-2</c:v>
                </c:pt>
                <c:pt idx="7679">
                  <c:v>6.0557129999999999E-3</c:v>
                </c:pt>
                <c:pt idx="7680">
                  <c:v>7.8125E-3</c:v>
                </c:pt>
                <c:pt idx="7681">
                  <c:v>-0.23749999999999999</c:v>
                </c:pt>
                <c:pt idx="7682">
                  <c:v>-3.222342E-3</c:v>
                </c:pt>
                <c:pt idx="7683">
                  <c:v>-2.1241288000000001E-2</c:v>
                </c:pt>
                <c:pt idx="7684">
                  <c:v>2.9943503E-2</c:v>
                </c:pt>
                <c:pt idx="7685">
                  <c:v>2.5089606E-2</c:v>
                </c:pt>
                <c:pt idx="7686">
                  <c:v>6.0557129999999999E-3</c:v>
                </c:pt>
                <c:pt idx="7687">
                  <c:v>-0.19951338199999999</c:v>
                </c:pt>
                <c:pt idx="7688">
                  <c:v>-5.8872305E-2</c:v>
                </c:pt>
                <c:pt idx="7689">
                  <c:v>0.18906942400000001</c:v>
                </c:pt>
                <c:pt idx="7690">
                  <c:v>1.4749999999999999E-2</c:v>
                </c:pt>
                <c:pt idx="7691">
                  <c:v>2.6760563000000001E-2</c:v>
                </c:pt>
                <c:pt idx="7692">
                  <c:v>5.3691279999999999E-3</c:v>
                </c:pt>
                <c:pt idx="7693">
                  <c:v>0</c:v>
                </c:pt>
                <c:pt idx="7694">
                  <c:v>-0.10639112100000001</c:v>
                </c:pt>
                <c:pt idx="7695">
                  <c:v>4.8375950000000001E-3</c:v>
                </c:pt>
                <c:pt idx="7696">
                  <c:v>-7.3856975000000005E-2</c:v>
                </c:pt>
                <c:pt idx="7697">
                  <c:v>3.125E-2</c:v>
                </c:pt>
                <c:pt idx="7698">
                  <c:v>6.1090908999999999E-2</c:v>
                </c:pt>
                <c:pt idx="7699">
                  <c:v>-7.9847908999999995E-2</c:v>
                </c:pt>
                <c:pt idx="7700">
                  <c:v>7.03125E-2</c:v>
                </c:pt>
                <c:pt idx="7701">
                  <c:v>-5.2890528999999999E-2</c:v>
                </c:pt>
                <c:pt idx="7702">
                  <c:v>-0.17201620400000001</c:v>
                </c:pt>
                <c:pt idx="7703">
                  <c:v>-0.10305882399999999</c:v>
                </c:pt>
                <c:pt idx="7704">
                  <c:v>1.8181817999999999E-2</c:v>
                </c:pt>
                <c:pt idx="7705">
                  <c:v>4.1747573000000003E-2</c:v>
                </c:pt>
                <c:pt idx="7706">
                  <c:v>9.4948265000000004E-2</c:v>
                </c:pt>
                <c:pt idx="7707">
                  <c:v>3.3945271999999999E-2</c:v>
                </c:pt>
                <c:pt idx="7708">
                  <c:v>0.186390533</c:v>
                </c:pt>
                <c:pt idx="7709">
                  <c:v>-4.3341209999999998E-3</c:v>
                </c:pt>
                <c:pt idx="7710">
                  <c:v>-2.3310414000000002E-2</c:v>
                </c:pt>
                <c:pt idx="7711">
                  <c:v>-6.9512862999999994E-2</c:v>
                </c:pt>
                <c:pt idx="7712">
                  <c:v>-4.5419554000000001E-2</c:v>
                </c:pt>
                <c:pt idx="7713">
                  <c:v>7.1248105000000006E-2</c:v>
                </c:pt>
                <c:pt idx="7714">
                  <c:v>3.0344828000000001E-2</c:v>
                </c:pt>
                <c:pt idx="7715">
                  <c:v>0.107246377</c:v>
                </c:pt>
                <c:pt idx="7716">
                  <c:v>-3.8333332999999997E-2</c:v>
                </c:pt>
                <c:pt idx="7717">
                  <c:v>-3.9273440999999999E-2</c:v>
                </c:pt>
                <c:pt idx="7718">
                  <c:v>-7.5757580000000001E-3</c:v>
                </c:pt>
                <c:pt idx="7719">
                  <c:v>0</c:v>
                </c:pt>
                <c:pt idx="7720">
                  <c:v>6.1585839999999999E-3</c:v>
                </c:pt>
                <c:pt idx="7721">
                  <c:v>1.3526842000000001E-2</c:v>
                </c:pt>
                <c:pt idx="7722">
                  <c:v>-2.0289854999999999E-2</c:v>
                </c:pt>
                <c:pt idx="7723">
                  <c:v>7.2727272999999995E-2</c:v>
                </c:pt>
                <c:pt idx="7724">
                  <c:v>-2.0833332999999999E-2</c:v>
                </c:pt>
                <c:pt idx="7725">
                  <c:v>0.105759162</c:v>
                </c:pt>
                <c:pt idx="7726">
                  <c:v>-7.6006806999999996E-2</c:v>
                </c:pt>
                <c:pt idx="7727">
                  <c:v>4.5221842999999998E-2</c:v>
                </c:pt>
                <c:pt idx="7728">
                  <c:v>-0.124695864</c:v>
                </c:pt>
                <c:pt idx="7729">
                  <c:v>8.9965398000000002E-2</c:v>
                </c:pt>
                <c:pt idx="7730">
                  <c:v>1.270903E-2</c:v>
                </c:pt>
                <c:pt idx="7731">
                  <c:v>-2.0935960999999999E-2</c:v>
                </c:pt>
                <c:pt idx="7732">
                  <c:v>-4.2783263000000002E-2</c:v>
                </c:pt>
                <c:pt idx="7733">
                  <c:v>1.0565569E-2</c:v>
                </c:pt>
                <c:pt idx="7734">
                  <c:v>8.8105730000000004E-3</c:v>
                </c:pt>
                <c:pt idx="7735">
                  <c:v>-0.110888889</c:v>
                </c:pt>
                <c:pt idx="7736">
                  <c:v>-1.5658363000000002E-2</c:v>
                </c:pt>
                <c:pt idx="7737">
                  <c:v>5.3639846999999997E-2</c:v>
                </c:pt>
                <c:pt idx="7738">
                  <c:v>0.15972588300000001</c:v>
                </c:pt>
                <c:pt idx="7739">
                  <c:v>-0.13552444699999999</c:v>
                </c:pt>
                <c:pt idx="7740">
                  <c:v>-2.3142856999999999E-2</c:v>
                </c:pt>
                <c:pt idx="7741">
                  <c:v>-4.7412089999999997E-3</c:v>
                </c:pt>
                <c:pt idx="7742">
                  <c:v>-0.115805356</c:v>
                </c:pt>
                <c:pt idx="7743">
                  <c:v>1.0261194E-2</c:v>
                </c:pt>
                <c:pt idx="7744">
                  <c:v>-1.608148E-3</c:v>
                </c:pt>
                <c:pt idx="7745">
                  <c:v>3.9828429999999998E-3</c:v>
                </c:pt>
                <c:pt idx="7746">
                  <c:v>-2.1499999999999998E-2</c:v>
                </c:pt>
                <c:pt idx="7747">
                  <c:v>6.2790297999999994E-2</c:v>
                </c:pt>
                <c:pt idx="7748">
                  <c:v>9.6374479999999998E-3</c:v>
                </c:pt>
                <c:pt idx="7749">
                  <c:v>-2.5306445E-2</c:v>
                </c:pt>
                <c:pt idx="7750">
                  <c:v>-1.8881118999999998E-2</c:v>
                </c:pt>
                <c:pt idx="7751">
                  <c:v>0.156357844</c:v>
                </c:pt>
                <c:pt idx="7752">
                  <c:v>6.1600000000000002E-2</c:v>
                </c:pt>
                <c:pt idx="7753">
                  <c:v>-4.2115573000000003E-2</c:v>
                </c:pt>
                <c:pt idx="7754">
                  <c:v>8.0515299999999997E-4</c:v>
                </c:pt>
                <c:pt idx="7755">
                  <c:v>-5.6761269000000003E-2</c:v>
                </c:pt>
                <c:pt idx="7756">
                  <c:v>3.1168831000000001E-2</c:v>
                </c:pt>
                <c:pt idx="7757">
                  <c:v>2.4390243999999998E-2</c:v>
                </c:pt>
                <c:pt idx="7758">
                  <c:v>-8.8468578000000006E-2</c:v>
                </c:pt>
                <c:pt idx="7759">
                  <c:v>-2.0958083999999998E-2</c:v>
                </c:pt>
                <c:pt idx="7760">
                  <c:v>0.13589425899999999</c:v>
                </c:pt>
                <c:pt idx="7761">
                  <c:v>-0.108216433</c:v>
                </c:pt>
                <c:pt idx="7762">
                  <c:v>-1.6832339000000002E-2</c:v>
                </c:pt>
                <c:pt idx="7763">
                  <c:v>-8.3902438999999995E-2</c:v>
                </c:pt>
                <c:pt idx="7764">
                  <c:v>-4.0503090000000002E-3</c:v>
                </c:pt>
                <c:pt idx="7765">
                  <c:v>-8.9552200000000005E-4</c:v>
                </c:pt>
                <c:pt idx="7766">
                  <c:v>-0.151503006</c:v>
                </c:pt>
                <c:pt idx="7767">
                  <c:v>0.16100094400000001</c:v>
                </c:pt>
                <c:pt idx="7768">
                  <c:v>3.5209234999999998E-2</c:v>
                </c:pt>
                <c:pt idx="7769">
                  <c:v>-1.965602E-2</c:v>
                </c:pt>
                <c:pt idx="7770">
                  <c:v>-4.7635484999999998E-2</c:v>
                </c:pt>
                <c:pt idx="7771">
                  <c:v>-5.3859964000000003E-2</c:v>
                </c:pt>
                <c:pt idx="7772">
                  <c:v>-0.120795107</c:v>
                </c:pt>
                <c:pt idx="7773">
                  <c:v>7.9112876999999998E-2</c:v>
                </c:pt>
                <c:pt idx="7774">
                  <c:v>-4.9916810000000004E-3</c:v>
                </c:pt>
                <c:pt idx="7775">
                  <c:v>0.11780303</c:v>
                </c:pt>
                <c:pt idx="7776">
                  <c:v>-8.1300810000000008E-3</c:v>
                </c:pt>
                <c:pt idx="7777">
                  <c:v>0.175349428</c:v>
                </c:pt>
                <c:pt idx="7778">
                  <c:v>-6.6735643999999997E-2</c:v>
                </c:pt>
                <c:pt idx="7779">
                  <c:v>-0.143906021</c:v>
                </c:pt>
                <c:pt idx="7780">
                  <c:v>3.4108530000000001E-3</c:v>
                </c:pt>
                <c:pt idx="7781">
                  <c:v>-1.4666667E-2</c:v>
                </c:pt>
                <c:pt idx="7782">
                  <c:v>9.5549737999999995E-2</c:v>
                </c:pt>
                <c:pt idx="7783">
                  <c:v>5.6841769E-2</c:v>
                </c:pt>
                <c:pt idx="7784">
                  <c:v>8.8709677000000001E-2</c:v>
                </c:pt>
                <c:pt idx="7785">
                  <c:v>1.1926059999999999E-3</c:v>
                </c:pt>
                <c:pt idx="7786">
                  <c:v>2.4E-2</c:v>
                </c:pt>
                <c:pt idx="7787">
                  <c:v>3.4294052999999998E-2</c:v>
                </c:pt>
                <c:pt idx="7788">
                  <c:v>-1.6908212999999998E-2</c:v>
                </c:pt>
                <c:pt idx="7789">
                  <c:v>6.4213564000000001E-2</c:v>
                </c:pt>
                <c:pt idx="7790">
                  <c:v>3.1737639999999999E-3</c:v>
                </c:pt>
                <c:pt idx="7791">
                  <c:v>3.3950617000000002E-2</c:v>
                </c:pt>
                <c:pt idx="7792">
                  <c:v>1.8902439E-2</c:v>
                </c:pt>
                <c:pt idx="7793">
                  <c:v>2.1505376E-2</c:v>
                </c:pt>
                <c:pt idx="7794">
                  <c:v>3.9108329999999998E-3</c:v>
                </c:pt>
                <c:pt idx="7795">
                  <c:v>-6.9649212000000002E-2</c:v>
                </c:pt>
                <c:pt idx="7796">
                  <c:v>-0.119230769</c:v>
                </c:pt>
                <c:pt idx="7797">
                  <c:v>2.1247430000000001E-2</c:v>
                </c:pt>
                <c:pt idx="7798">
                  <c:v>6.7727040000000002E-2</c:v>
                </c:pt>
                <c:pt idx="7799">
                  <c:v>6.3389392000000003E-2</c:v>
                </c:pt>
                <c:pt idx="7800">
                  <c:v>-7.1174380000000002E-3</c:v>
                </c:pt>
                <c:pt idx="7801">
                  <c:v>2.7462687E-2</c:v>
                </c:pt>
                <c:pt idx="7802">
                  <c:v>2.6889750000000001E-3</c:v>
                </c:pt>
                <c:pt idx="7803">
                  <c:v>-0.15836734699999999</c:v>
                </c:pt>
                <c:pt idx="7804">
                  <c:v>-3.7037037000000002E-2</c:v>
                </c:pt>
                <c:pt idx="7805">
                  <c:v>0.113636364</c:v>
                </c:pt>
                <c:pt idx="7806">
                  <c:v>4.1099409000000003E-2</c:v>
                </c:pt>
                <c:pt idx="7807">
                  <c:v>2.1674876999999999E-2</c:v>
                </c:pt>
                <c:pt idx="7808">
                  <c:v>2.6777470000000001E-2</c:v>
                </c:pt>
                <c:pt idx="7809">
                  <c:v>-1.9370459999999999E-2</c:v>
                </c:pt>
                <c:pt idx="7810">
                  <c:v>-4.6296296000000001E-2</c:v>
                </c:pt>
                <c:pt idx="7811">
                  <c:v>7.9749805000000007E-2</c:v>
                </c:pt>
                <c:pt idx="7812">
                  <c:v>-5.7295645999999999E-2</c:v>
                </c:pt>
                <c:pt idx="7813">
                  <c:v>-1.9305019E-2</c:v>
                </c:pt>
                <c:pt idx="7814">
                  <c:v>3.0674847000000002E-2</c:v>
                </c:pt>
                <c:pt idx="7815">
                  <c:v>-1.6749380000000001E-2</c:v>
                </c:pt>
                <c:pt idx="7816">
                  <c:v>0.379746835</c:v>
                </c:pt>
                <c:pt idx="7817">
                  <c:v>-0.12265861</c:v>
                </c:pt>
                <c:pt idx="7818">
                  <c:v>-1.142132E-2</c:v>
                </c:pt>
                <c:pt idx="7819">
                  <c:v>-0.24089935800000001</c:v>
                </c:pt>
                <c:pt idx="7820">
                  <c:v>3.6224975999999999E-2</c:v>
                </c:pt>
                <c:pt idx="7821">
                  <c:v>3.9940089999999998E-3</c:v>
                </c:pt>
                <c:pt idx="7822">
                  <c:v>3.5051546000000003E-2</c:v>
                </c:pt>
                <c:pt idx="7823">
                  <c:v>-3.5000000000000003E-2</c:v>
                </c:pt>
                <c:pt idx="7824">
                  <c:v>1.171875E-3</c:v>
                </c:pt>
                <c:pt idx="7825">
                  <c:v>-6.9333332999999997E-2</c:v>
                </c:pt>
                <c:pt idx="7826">
                  <c:v>-6.109589E-2</c:v>
                </c:pt>
                <c:pt idx="7827">
                  <c:v>0.22556391000000001</c:v>
                </c:pt>
                <c:pt idx="7828">
                  <c:v>-3.0263157999999998E-2</c:v>
                </c:pt>
                <c:pt idx="7829">
                  <c:v>-0.105416764</c:v>
                </c:pt>
                <c:pt idx="7830">
                  <c:v>4.5260915999999998E-2</c:v>
                </c:pt>
                <c:pt idx="7831">
                  <c:v>-0.13203342600000001</c:v>
                </c:pt>
                <c:pt idx="7832">
                  <c:v>-2.3124360000000002E-3</c:v>
                </c:pt>
                <c:pt idx="7833">
                  <c:v>-2.7690370999999998E-2</c:v>
                </c:pt>
                <c:pt idx="7834">
                  <c:v>8.1081100000000004E-4</c:v>
                </c:pt>
                <c:pt idx="7835">
                  <c:v>0.20432692299999999</c:v>
                </c:pt>
                <c:pt idx="7836">
                  <c:v>-0.03</c:v>
                </c:pt>
                <c:pt idx="7837">
                  <c:v>-6.5253952000000004E-2</c:v>
                </c:pt>
                <c:pt idx="7838">
                  <c:v>0.08</c:v>
                </c:pt>
                <c:pt idx="7839">
                  <c:v>5.4621849E-2</c:v>
                </c:pt>
                <c:pt idx="7840">
                  <c:v>4.8596851000000003E-2</c:v>
                </c:pt>
                <c:pt idx="7841">
                  <c:v>3.6199095000000001E-2</c:v>
                </c:pt>
                <c:pt idx="7842">
                  <c:v>-1.592357E-3</c:v>
                </c:pt>
                <c:pt idx="7843">
                  <c:v>2.9645477E-2</c:v>
                </c:pt>
                <c:pt idx="7844">
                  <c:v>0.11941112299999999</c:v>
                </c:pt>
                <c:pt idx="7845">
                  <c:v>3.8881688999999997E-2</c:v>
                </c:pt>
                <c:pt idx="7846">
                  <c:v>6.7070095999999996E-2</c:v>
                </c:pt>
                <c:pt idx="7847">
                  <c:v>-2.4705881999999998E-2</c:v>
                </c:pt>
                <c:pt idx="7848">
                  <c:v>-2.6534652999999998E-2</c:v>
                </c:pt>
                <c:pt idx="7849">
                  <c:v>7.6838640000000003E-3</c:v>
                </c:pt>
                <c:pt idx="7850">
                  <c:v>5.5588408999999998E-2</c:v>
                </c:pt>
                <c:pt idx="7851">
                  <c:v>3.7037000000000002E-4</c:v>
                </c:pt>
                <c:pt idx="7852">
                  <c:v>-0.13519471</c:v>
                </c:pt>
                <c:pt idx="7853">
                  <c:v>0.17093639599999999</c:v>
                </c:pt>
                <c:pt idx="7854">
                  <c:v>-6.0365369000000002E-2</c:v>
                </c:pt>
                <c:pt idx="7855">
                  <c:v>6.7231804000000006E-2</c:v>
                </c:pt>
                <c:pt idx="7856">
                  <c:v>9.5497949999999998E-3</c:v>
                </c:pt>
                <c:pt idx="7857">
                  <c:v>-5.5841041000000001E-2</c:v>
                </c:pt>
                <c:pt idx="7858">
                  <c:v>-8.5082873000000003E-2</c:v>
                </c:pt>
                <c:pt idx="7859">
                  <c:v>-4.9677100000000002E-3</c:v>
                </c:pt>
                <c:pt idx="7860">
                  <c:v>-1.8694049000000001E-2</c:v>
                </c:pt>
                <c:pt idx="7861">
                  <c:v>-1.5990862000000002E-2</c:v>
                </c:pt>
                <c:pt idx="7862">
                  <c:v>-1.264881E-2</c:v>
                </c:pt>
                <c:pt idx="7863">
                  <c:v>-8.5348836999999997E-2</c:v>
                </c:pt>
                <c:pt idx="7864">
                  <c:v>5.3897421000000001E-2</c:v>
                </c:pt>
                <c:pt idx="7865">
                  <c:v>2.8735632000000001E-2</c:v>
                </c:pt>
                <c:pt idx="7866">
                  <c:v>8.3333332999999996E-2</c:v>
                </c:pt>
                <c:pt idx="7867">
                  <c:v>0</c:v>
                </c:pt>
                <c:pt idx="7868">
                  <c:v>3.7282519E-2</c:v>
                </c:pt>
                <c:pt idx="7869">
                  <c:v>0.1212</c:v>
                </c:pt>
                <c:pt idx="7870">
                  <c:v>-0.13384813400000001</c:v>
                </c:pt>
                <c:pt idx="7871">
                  <c:v>5.6854541000000001E-2</c:v>
                </c:pt>
                <c:pt idx="7872">
                  <c:v>2.5000000000000001E-2</c:v>
                </c:pt>
                <c:pt idx="7873">
                  <c:v>1.4851484999999999E-2</c:v>
                </c:pt>
                <c:pt idx="7874">
                  <c:v>3.2482599000000001E-2</c:v>
                </c:pt>
                <c:pt idx="7875">
                  <c:v>-3.9327730999999998E-2</c:v>
                </c:pt>
                <c:pt idx="7876">
                  <c:v>-0.105347809</c:v>
                </c:pt>
                <c:pt idx="7877">
                  <c:v>9.7737557000000003E-2</c:v>
                </c:pt>
                <c:pt idx="7878">
                  <c:v>7.4774266000000006E-2</c:v>
                </c:pt>
                <c:pt idx="7879">
                  <c:v>2.3829316E-2</c:v>
                </c:pt>
                <c:pt idx="7880">
                  <c:v>-3.9711191E-2</c:v>
                </c:pt>
                <c:pt idx="7881">
                  <c:v>5.5936674999999998E-2</c:v>
                </c:pt>
                <c:pt idx="7882">
                  <c:v>0.48673554899999999</c:v>
                </c:pt>
                <c:pt idx="7883">
                  <c:v>2.8447340000000002E-2</c:v>
                </c:pt>
                <c:pt idx="7884">
                  <c:v>4.2705167000000002E-2</c:v>
                </c:pt>
                <c:pt idx="7885">
                  <c:v>3.584229E-3</c:v>
                </c:pt>
                <c:pt idx="7886">
                  <c:v>5.0981872999999997E-2</c:v>
                </c:pt>
                <c:pt idx="7887">
                  <c:v>-4.8010973999999998E-2</c:v>
                </c:pt>
                <c:pt idx="7888">
                  <c:v>-5.8479530000000004E-3</c:v>
                </c:pt>
                <c:pt idx="7889">
                  <c:v>-4.3699377999999997E-2</c:v>
                </c:pt>
                <c:pt idx="7890">
                  <c:v>9.6385542000000005E-2</c:v>
                </c:pt>
                <c:pt idx="7891">
                  <c:v>-0.21038525999999999</c:v>
                </c:pt>
                <c:pt idx="7892">
                  <c:v>-3.7670384000000001E-2</c:v>
                </c:pt>
                <c:pt idx="7893">
                  <c:v>2.2540984E-2</c:v>
                </c:pt>
                <c:pt idx="7894">
                  <c:v>4.9967969000000001E-2</c:v>
                </c:pt>
                <c:pt idx="7895">
                  <c:v>5.6124938999999999E-2</c:v>
                </c:pt>
                <c:pt idx="7896">
                  <c:v>5.1208077999999997E-2</c:v>
                </c:pt>
                <c:pt idx="7897">
                  <c:v>-9.2996555999999994E-2</c:v>
                </c:pt>
                <c:pt idx="7898">
                  <c:v>-0.103846154</c:v>
                </c:pt>
                <c:pt idx="7899">
                  <c:v>6.8513119999999997E-2</c:v>
                </c:pt>
                <c:pt idx="7900">
                  <c:v>4.9832027000000001E-2</c:v>
                </c:pt>
                <c:pt idx="7901">
                  <c:v>-0.18508771900000001</c:v>
                </c:pt>
                <c:pt idx="7902">
                  <c:v>-0.248970252</c:v>
                </c:pt>
                <c:pt idx="7903">
                  <c:v>3.5714285999999998E-2</c:v>
                </c:pt>
                <c:pt idx="7904">
                  <c:v>-6.0185185000000002E-2</c:v>
                </c:pt>
                <c:pt idx="7905">
                  <c:v>0.132942847</c:v>
                </c:pt>
                <c:pt idx="7906">
                  <c:v>-2.4074074000000001E-2</c:v>
                </c:pt>
                <c:pt idx="7907">
                  <c:v>-2.4139473000000002E-2</c:v>
                </c:pt>
                <c:pt idx="7908">
                  <c:v>-0.12871287100000001</c:v>
                </c:pt>
                <c:pt idx="7909">
                  <c:v>0.180806676</c:v>
                </c:pt>
                <c:pt idx="7910">
                  <c:v>-3.5277383000000002E-2</c:v>
                </c:pt>
                <c:pt idx="7911">
                  <c:v>1.937984E-3</c:v>
                </c:pt>
                <c:pt idx="7912">
                  <c:v>-7.4528071000000001E-2</c:v>
                </c:pt>
                <c:pt idx="7913">
                  <c:v>-0.15757575800000001</c:v>
                </c:pt>
                <c:pt idx="7914">
                  <c:v>0.21913043500000001</c:v>
                </c:pt>
                <c:pt idx="7915">
                  <c:v>0.10609756100000001</c:v>
                </c:pt>
                <c:pt idx="7916">
                  <c:v>0.12887828200000001</c:v>
                </c:pt>
                <c:pt idx="7917">
                  <c:v>3.1640624999999999E-2</c:v>
                </c:pt>
                <c:pt idx="7918">
                  <c:v>9.5481671000000004E-2</c:v>
                </c:pt>
                <c:pt idx="7919">
                  <c:v>-7.6101469000000005E-2</c:v>
                </c:pt>
                <c:pt idx="7920">
                  <c:v>-2.2420193000000001E-2</c:v>
                </c:pt>
                <c:pt idx="7921">
                  <c:v>6.7950170000000004E-3</c:v>
                </c:pt>
                <c:pt idx="7922">
                  <c:v>3.2758621000000002E-2</c:v>
                </c:pt>
                <c:pt idx="7923">
                  <c:v>3.6433365000000002E-2</c:v>
                </c:pt>
                <c:pt idx="7924">
                  <c:v>3.6281178999999997E-2</c:v>
                </c:pt>
                <c:pt idx="7925">
                  <c:v>0.115843271</c:v>
                </c:pt>
                <c:pt idx="7926">
                  <c:v>-3.1897492E-2</c:v>
                </c:pt>
                <c:pt idx="7927">
                  <c:v>5.6666666999999997E-2</c:v>
                </c:pt>
                <c:pt idx="7928">
                  <c:v>1.5761820999999999E-2</c:v>
                </c:pt>
                <c:pt idx="7929">
                  <c:v>-2.4993749999999999E-3</c:v>
                </c:pt>
                <c:pt idx="7930">
                  <c:v>4.4860367999999998E-2</c:v>
                </c:pt>
                <c:pt idx="7931">
                  <c:v>8.5346775999999999E-2</c:v>
                </c:pt>
                <c:pt idx="7932">
                  <c:v>-6.9391962000000001E-2</c:v>
                </c:pt>
                <c:pt idx="7933">
                  <c:v>-0.195435093</c:v>
                </c:pt>
                <c:pt idx="7934">
                  <c:v>6.7590988000000005E-2</c:v>
                </c:pt>
                <c:pt idx="7935">
                  <c:v>1.3745369E-2</c:v>
                </c:pt>
                <c:pt idx="7936">
                  <c:v>-4.3772380000000003E-3</c:v>
                </c:pt>
                <c:pt idx="7937">
                  <c:v>1.7491927000000001E-2</c:v>
                </c:pt>
                <c:pt idx="7938">
                  <c:v>1.4908256999999999E-2</c:v>
                </c:pt>
                <c:pt idx="7939">
                  <c:v>-0.127142857</c:v>
                </c:pt>
                <c:pt idx="7940">
                  <c:v>-6.2283736999999999E-2</c:v>
                </c:pt>
                <c:pt idx="7941">
                  <c:v>-3.5989716999999997E-2</c:v>
                </c:pt>
                <c:pt idx="7942">
                  <c:v>1.2054507000000001E-2</c:v>
                </c:pt>
                <c:pt idx="7943">
                  <c:v>-6.2890461999999994E-2</c:v>
                </c:pt>
                <c:pt idx="7944">
                  <c:v>-7.3369564999999998E-2</c:v>
                </c:pt>
                <c:pt idx="7945">
                  <c:v>4.0968342999999997E-2</c:v>
                </c:pt>
                <c:pt idx="7946">
                  <c:v>3.3285094000000001E-2</c:v>
                </c:pt>
                <c:pt idx="7947">
                  <c:v>-3.8413098E-2</c:v>
                </c:pt>
                <c:pt idx="7948">
                  <c:v>-9.8113209999999996E-3</c:v>
                </c:pt>
                <c:pt idx="7949">
                  <c:v>0.134548003</c:v>
                </c:pt>
                <c:pt idx="7950">
                  <c:v>-3.3628318999999997E-2</c:v>
                </c:pt>
                <c:pt idx="7951">
                  <c:v>-5.2631578999999998E-2</c:v>
                </c:pt>
                <c:pt idx="7952">
                  <c:v>0.19466666699999999</c:v>
                </c:pt>
                <c:pt idx="7953">
                  <c:v>-0.14540647700000001</c:v>
                </c:pt>
                <c:pt idx="7954">
                  <c:v>-1.6781836000000001E-2</c:v>
                </c:pt>
                <c:pt idx="7955">
                  <c:v>0.133684211</c:v>
                </c:pt>
                <c:pt idx="7956">
                  <c:v>0.315901814</c:v>
                </c:pt>
                <c:pt idx="7957">
                  <c:v>1.0769231000000001E-2</c:v>
                </c:pt>
                <c:pt idx="7958">
                  <c:v>1.0769231000000001E-2</c:v>
                </c:pt>
                <c:pt idx="7959">
                  <c:v>-2.0603384999999998E-2</c:v>
                </c:pt>
                <c:pt idx="7960">
                  <c:v>-1.757469E-3</c:v>
                </c:pt>
                <c:pt idx="7961">
                  <c:v>1.8536585000000001E-2</c:v>
                </c:pt>
                <c:pt idx="7962">
                  <c:v>-3.1926215000000001E-2</c:v>
                </c:pt>
                <c:pt idx="7963">
                  <c:v>8.2352940999999999E-2</c:v>
                </c:pt>
                <c:pt idx="7964">
                  <c:v>-5.3207209999999996E-3</c:v>
                </c:pt>
                <c:pt idx="7965">
                  <c:v>8.3215796999999994E-2</c:v>
                </c:pt>
                <c:pt idx="7966">
                  <c:v>-0.100628931</c:v>
                </c:pt>
                <c:pt idx="7967">
                  <c:v>-1.1042283999999999E-2</c:v>
                </c:pt>
                <c:pt idx="7968">
                  <c:v>-6.2541363000000003E-2</c:v>
                </c:pt>
                <c:pt idx="7969">
                  <c:v>-7.2727272999999995E-2</c:v>
                </c:pt>
                <c:pt idx="7970">
                  <c:v>9.1428571E-2</c:v>
                </c:pt>
                <c:pt idx="7971">
                  <c:v>0.10052356</c:v>
                </c:pt>
                <c:pt idx="7972">
                  <c:v>5.1779934999999999E-2</c:v>
                </c:pt>
                <c:pt idx="7973">
                  <c:v>-2.0082264999999998E-2</c:v>
                </c:pt>
                <c:pt idx="7974">
                  <c:v>-1.7416546000000001E-2</c:v>
                </c:pt>
                <c:pt idx="7975">
                  <c:v>3.5365443000000003E-2</c:v>
                </c:pt>
                <c:pt idx="7976">
                  <c:v>-6.5386610999999997E-2</c:v>
                </c:pt>
                <c:pt idx="7977">
                  <c:v>-1.4230769000000001E-2</c:v>
                </c:pt>
                <c:pt idx="7978">
                  <c:v>-2.1847070999999999E-2</c:v>
                </c:pt>
                <c:pt idx="7979">
                  <c:v>3.7304452000000002E-2</c:v>
                </c:pt>
                <c:pt idx="7980">
                  <c:v>-6.8354429999999994E-2</c:v>
                </c:pt>
                <c:pt idx="7981">
                  <c:v>-7.3118279999999994E-2</c:v>
                </c:pt>
                <c:pt idx="7982">
                  <c:v>-6.1285500999999999E-2</c:v>
                </c:pt>
                <c:pt idx="7983">
                  <c:v>0.136986301</c:v>
                </c:pt>
                <c:pt idx="7984">
                  <c:v>3.7790697999999998E-2</c:v>
                </c:pt>
                <c:pt idx="7985">
                  <c:v>-4.396985E-3</c:v>
                </c:pt>
                <c:pt idx="7986">
                  <c:v>-0.21222527499999999</c:v>
                </c:pt>
                <c:pt idx="7987">
                  <c:v>5.4263565999999999E-2</c:v>
                </c:pt>
                <c:pt idx="7988">
                  <c:v>-7.7087794000000001E-2</c:v>
                </c:pt>
                <c:pt idx="7989">
                  <c:v>0.103658537</c:v>
                </c:pt>
                <c:pt idx="7990">
                  <c:v>-4.1551246999999999E-2</c:v>
                </c:pt>
                <c:pt idx="7991">
                  <c:v>-2.0317459999999999E-2</c:v>
                </c:pt>
                <c:pt idx="7992">
                  <c:v>-0.119205298</c:v>
                </c:pt>
                <c:pt idx="7993">
                  <c:v>4.7534821999999997E-2</c:v>
                </c:pt>
                <c:pt idx="7994">
                  <c:v>-7.8963990000000001E-3</c:v>
                </c:pt>
                <c:pt idx="7995">
                  <c:v>7.0302567999999996E-2</c:v>
                </c:pt>
                <c:pt idx="7996">
                  <c:v>-5.9349592999999999E-2</c:v>
                </c:pt>
                <c:pt idx="7997">
                  <c:v>-2.0833332999999999E-2</c:v>
                </c:pt>
                <c:pt idx="7998">
                  <c:v>2.7256637E-2</c:v>
                </c:pt>
                <c:pt idx="7999">
                  <c:v>-2.3364486E-2</c:v>
                </c:pt>
                <c:pt idx="8000">
                  <c:v>-1.4571949000000001E-2</c:v>
                </c:pt>
                <c:pt idx="8001">
                  <c:v>0.08</c:v>
                </c:pt>
                <c:pt idx="8002">
                  <c:v>0.16199094999999999</c:v>
                </c:pt>
                <c:pt idx="8003">
                  <c:v>1.7277487000000001E-2</c:v>
                </c:pt>
                <c:pt idx="8004">
                  <c:v>-8.8235294000000006E-2</c:v>
                </c:pt>
                <c:pt idx="8005">
                  <c:v>0.16923616</c:v>
                </c:pt>
                <c:pt idx="8006">
                  <c:v>-1.8018018E-2</c:v>
                </c:pt>
                <c:pt idx="8007">
                  <c:v>3.8863636E-2</c:v>
                </c:pt>
                <c:pt idx="8008">
                  <c:v>-0.100153072</c:v>
                </c:pt>
                <c:pt idx="8009">
                  <c:v>-0.05</c:v>
                </c:pt>
                <c:pt idx="8010">
                  <c:v>-2.2021457000000001E-2</c:v>
                </c:pt>
                <c:pt idx="8011">
                  <c:v>-8.9139033000000006E-2</c:v>
                </c:pt>
                <c:pt idx="8012">
                  <c:v>0.173967656</c:v>
                </c:pt>
                <c:pt idx="8013">
                  <c:v>-6.6666666999999999E-2</c:v>
                </c:pt>
                <c:pt idx="8014">
                  <c:v>5.4949495000000001E-2</c:v>
                </c:pt>
                <c:pt idx="8015">
                  <c:v>-0.147859922</c:v>
                </c:pt>
                <c:pt idx="8016">
                  <c:v>-1.5023112E-2</c:v>
                </c:pt>
                <c:pt idx="8017">
                  <c:v>-3.2901295999999997E-2</c:v>
                </c:pt>
                <c:pt idx="8018">
                  <c:v>-7.3033708000000003E-2</c:v>
                </c:pt>
                <c:pt idx="8019">
                  <c:v>1.1282051E-2</c:v>
                </c:pt>
                <c:pt idx="8020">
                  <c:v>-8.7093089999999998E-2</c:v>
                </c:pt>
                <c:pt idx="8021">
                  <c:v>5.3058676999999999E-2</c:v>
                </c:pt>
                <c:pt idx="8022">
                  <c:v>-5.5374593E-2</c:v>
                </c:pt>
                <c:pt idx="8023">
                  <c:v>-0.114205004</c:v>
                </c:pt>
                <c:pt idx="8024">
                  <c:v>0.22183235900000001</c:v>
                </c:pt>
                <c:pt idx="8025">
                  <c:v>-1.9480519000000002E-2</c:v>
                </c:pt>
                <c:pt idx="8026">
                  <c:v>-0.13991769500000001</c:v>
                </c:pt>
                <c:pt idx="8027">
                  <c:v>0.140125046</c:v>
                </c:pt>
                <c:pt idx="8028">
                  <c:v>-0.122752338</c:v>
                </c:pt>
                <c:pt idx="8029">
                  <c:v>-8.2207868000000003E-2</c:v>
                </c:pt>
                <c:pt idx="8030">
                  <c:v>6.3777900000000004E-3</c:v>
                </c:pt>
                <c:pt idx="8031">
                  <c:v>-0.195081967</c:v>
                </c:pt>
                <c:pt idx="8032">
                  <c:v>-0.101132075</c:v>
                </c:pt>
                <c:pt idx="8033">
                  <c:v>5.6349205999999999E-2</c:v>
                </c:pt>
                <c:pt idx="8034">
                  <c:v>5.481345E-2</c:v>
                </c:pt>
                <c:pt idx="8035">
                  <c:v>0.10738254999999999</c:v>
                </c:pt>
                <c:pt idx="8036">
                  <c:v>5.0497694000000003E-2</c:v>
                </c:pt>
                <c:pt idx="8037">
                  <c:v>-6.7748765000000002E-2</c:v>
                </c:pt>
                <c:pt idx="8038">
                  <c:v>6.0975609999999996E-3</c:v>
                </c:pt>
                <c:pt idx="8039">
                  <c:v>2.4818143000000001E-2</c:v>
                </c:pt>
                <c:pt idx="8040">
                  <c:v>-0.12783171500000001</c:v>
                </c:pt>
                <c:pt idx="8041">
                  <c:v>5.0407331999999999E-2</c:v>
                </c:pt>
                <c:pt idx="8042">
                  <c:v>2.5470652999999999E-2</c:v>
                </c:pt>
                <c:pt idx="8043">
                  <c:v>-2.1568627E-2</c:v>
                </c:pt>
                <c:pt idx="8044">
                  <c:v>-5.3846154E-2</c:v>
                </c:pt>
                <c:pt idx="8045">
                  <c:v>-4.6289493000000001E-2</c:v>
                </c:pt>
                <c:pt idx="8046">
                  <c:v>7.5176194000000002E-2</c:v>
                </c:pt>
                <c:pt idx="8047">
                  <c:v>-8.2366780000000007E-3</c:v>
                </c:pt>
                <c:pt idx="8048">
                  <c:v>0.129647283</c:v>
                </c:pt>
                <c:pt idx="8049">
                  <c:v>2.1885522000000001E-2</c:v>
                </c:pt>
                <c:pt idx="8050">
                  <c:v>-2.0408163E-2</c:v>
                </c:pt>
                <c:pt idx="8051">
                  <c:v>-7.3689960000000001E-3</c:v>
                </c:pt>
                <c:pt idx="8052">
                  <c:v>5.2392595E-2</c:v>
                </c:pt>
                <c:pt idx="8053">
                  <c:v>0.16631054100000001</c:v>
                </c:pt>
                <c:pt idx="8054">
                  <c:v>-0.18352059900000001</c:v>
                </c:pt>
                <c:pt idx="8055">
                  <c:v>-2.3656541999999999E-2</c:v>
                </c:pt>
                <c:pt idx="8056">
                  <c:v>-9.9206300000000006E-4</c:v>
                </c:pt>
                <c:pt idx="8057">
                  <c:v>-9.4674556000000007E-2</c:v>
                </c:pt>
                <c:pt idx="8058">
                  <c:v>-1.7671916999999999E-2</c:v>
                </c:pt>
                <c:pt idx="8059">
                  <c:v>-6.2093440000000003E-3</c:v>
                </c:pt>
                <c:pt idx="8060">
                  <c:v>2.6923077E-2</c:v>
                </c:pt>
                <c:pt idx="8061">
                  <c:v>-5.7183703000000002E-2</c:v>
                </c:pt>
                <c:pt idx="8062">
                  <c:v>3.1064110999999998E-2</c:v>
                </c:pt>
                <c:pt idx="8063">
                  <c:v>1.3150685E-2</c:v>
                </c:pt>
                <c:pt idx="8064">
                  <c:v>2.8591851000000001E-2</c:v>
                </c:pt>
                <c:pt idx="8065">
                  <c:v>1.6165535000000002E-2</c:v>
                </c:pt>
                <c:pt idx="8066">
                  <c:v>-1.7152659000000001E-2</c:v>
                </c:pt>
                <c:pt idx="8067">
                  <c:v>3.9566395999999997E-2</c:v>
                </c:pt>
                <c:pt idx="8068">
                  <c:v>-6.0888889000000002E-2</c:v>
                </c:pt>
                <c:pt idx="8069">
                  <c:v>-8.2922456000000005E-2</c:v>
                </c:pt>
                <c:pt idx="8070">
                  <c:v>-8.7028599999999998E-3</c:v>
                </c:pt>
                <c:pt idx="8071">
                  <c:v>3.0075187999999999E-2</c:v>
                </c:pt>
                <c:pt idx="8072">
                  <c:v>-3.8988409000000002E-2</c:v>
                </c:pt>
                <c:pt idx="8073">
                  <c:v>0.14000000000000001</c:v>
                </c:pt>
                <c:pt idx="8074">
                  <c:v>0.22244897999999999</c:v>
                </c:pt>
                <c:pt idx="8075">
                  <c:v>-0.102678571</c:v>
                </c:pt>
                <c:pt idx="8076">
                  <c:v>-1.3351135E-2</c:v>
                </c:pt>
                <c:pt idx="8077">
                  <c:v>3.5067114000000003E-2</c:v>
                </c:pt>
                <c:pt idx="8078">
                  <c:v>5.1113545000000003E-2</c:v>
                </c:pt>
                <c:pt idx="8079">
                  <c:v>-4.7770700999999999E-2</c:v>
                </c:pt>
                <c:pt idx="8080">
                  <c:v>2.0118343E-2</c:v>
                </c:pt>
                <c:pt idx="8081">
                  <c:v>-5.4251753E-2</c:v>
                </c:pt>
                <c:pt idx="8082">
                  <c:v>1.1411121999999999E-2</c:v>
                </c:pt>
                <c:pt idx="8083">
                  <c:v>1.5974440999999999E-2</c:v>
                </c:pt>
                <c:pt idx="8084">
                  <c:v>-4.3348281000000002E-2</c:v>
                </c:pt>
                <c:pt idx="8085">
                  <c:v>-0.11704487299999999</c:v>
                </c:pt>
                <c:pt idx="8086">
                  <c:v>-8.4293300000000003E-4</c:v>
                </c:pt>
                <c:pt idx="8087">
                  <c:v>1.4705882E-2</c:v>
                </c:pt>
                <c:pt idx="8088">
                  <c:v>1.538462E-3</c:v>
                </c:pt>
                <c:pt idx="8089">
                  <c:v>7.8995434000000003E-2</c:v>
                </c:pt>
                <c:pt idx="8090">
                  <c:v>6.0483869999999997E-3</c:v>
                </c:pt>
                <c:pt idx="8091">
                  <c:v>8.2974560000000003E-2</c:v>
                </c:pt>
                <c:pt idx="8092">
                  <c:v>2.1921561999999999E-2</c:v>
                </c:pt>
                <c:pt idx="8093">
                  <c:v>-1.2830189000000001E-2</c:v>
                </c:pt>
                <c:pt idx="8094">
                  <c:v>1.0416666999999999E-2</c:v>
                </c:pt>
                <c:pt idx="8095">
                  <c:v>-2.3287670999999999E-2</c:v>
                </c:pt>
                <c:pt idx="8096">
                  <c:v>1.1416229999999999E-2</c:v>
                </c:pt>
                <c:pt idx="8097">
                  <c:v>1.5186029E-2</c:v>
                </c:pt>
                <c:pt idx="8098">
                  <c:v>-0.11682243</c:v>
                </c:pt>
                <c:pt idx="8099">
                  <c:v>5.7737495999999999E-2</c:v>
                </c:pt>
                <c:pt idx="8100">
                  <c:v>0.106527094</c:v>
                </c:pt>
                <c:pt idx="8101">
                  <c:v>4.81986E-4</c:v>
                </c:pt>
                <c:pt idx="8102">
                  <c:v>9.1393749999999999E-3</c:v>
                </c:pt>
                <c:pt idx="8103">
                  <c:v>9.9180681000000007E-2</c:v>
                </c:pt>
                <c:pt idx="8104">
                  <c:v>0.25411334600000002</c:v>
                </c:pt>
                <c:pt idx="8105">
                  <c:v>-4.2372879999999996E-3</c:v>
                </c:pt>
                <c:pt idx="8106">
                  <c:v>-5.2127251999999999E-2</c:v>
                </c:pt>
                <c:pt idx="8107">
                  <c:v>6.0123220999999998E-2</c:v>
                </c:pt>
                <c:pt idx="8108">
                  <c:v>-6.4344261999999999E-2</c:v>
                </c:pt>
                <c:pt idx="8109">
                  <c:v>-6.6720910999999994E-2</c:v>
                </c:pt>
                <c:pt idx="8110">
                  <c:v>0.11362351599999999</c:v>
                </c:pt>
                <c:pt idx="8111">
                  <c:v>-6.2865497000000006E-2</c:v>
                </c:pt>
                <c:pt idx="8112">
                  <c:v>-9.2299847000000004E-2</c:v>
                </c:pt>
                <c:pt idx="8113">
                  <c:v>3.6565977999999999E-2</c:v>
                </c:pt>
                <c:pt idx="8114">
                  <c:v>3.5623410000000001E-2</c:v>
                </c:pt>
                <c:pt idx="8115">
                  <c:v>6.5087026000000006E-2</c:v>
                </c:pt>
                <c:pt idx="8116">
                  <c:v>2.049571E-2</c:v>
                </c:pt>
                <c:pt idx="8117">
                  <c:v>-1.7951099000000002E-2</c:v>
                </c:pt>
                <c:pt idx="8118">
                  <c:v>-0.117008444</c:v>
                </c:pt>
                <c:pt idx="8119">
                  <c:v>6.0037523000000002E-2</c:v>
                </c:pt>
                <c:pt idx="8120">
                  <c:v>0</c:v>
                </c:pt>
                <c:pt idx="8121">
                  <c:v>9.9820680999999994E-2</c:v>
                </c:pt>
                <c:pt idx="8122">
                  <c:v>1.4965986000000001E-2</c:v>
                </c:pt>
                <c:pt idx="8123">
                  <c:v>-2.5079799E-2</c:v>
                </c:pt>
                <c:pt idx="8124">
                  <c:v>-2.5839790000000001E-3</c:v>
                </c:pt>
                <c:pt idx="8125">
                  <c:v>9.3245033000000005E-2</c:v>
                </c:pt>
                <c:pt idx="8126">
                  <c:v>4.0474243999999999E-2</c:v>
                </c:pt>
                <c:pt idx="8127">
                  <c:v>-3.7844036999999997E-2</c:v>
                </c:pt>
                <c:pt idx="8128">
                  <c:v>0.16666666699999999</c:v>
                </c:pt>
                <c:pt idx="8129">
                  <c:v>-1.0922612E-2</c:v>
                </c:pt>
                <c:pt idx="8130">
                  <c:v>-0.286324786</c:v>
                </c:pt>
                <c:pt idx="8131">
                  <c:v>-0.124041347</c:v>
                </c:pt>
                <c:pt idx="8132">
                  <c:v>-6.6992014000000003E-2</c:v>
                </c:pt>
                <c:pt idx="8133">
                  <c:v>9.6185738000000007E-2</c:v>
                </c:pt>
                <c:pt idx="8134">
                  <c:v>1.9047618999999998E-2</c:v>
                </c:pt>
                <c:pt idx="8135">
                  <c:v>0.147684606</c:v>
                </c:pt>
                <c:pt idx="8136">
                  <c:v>3.0612245E-2</c:v>
                </c:pt>
                <c:pt idx="8137">
                  <c:v>1.9337979000000002E-2</c:v>
                </c:pt>
                <c:pt idx="8138">
                  <c:v>6.6190785000000002E-2</c:v>
                </c:pt>
                <c:pt idx="8139">
                  <c:v>1.0869569999999999E-3</c:v>
                </c:pt>
                <c:pt idx="8140">
                  <c:v>5.2262363999999999E-2</c:v>
                </c:pt>
                <c:pt idx="8141">
                  <c:v>-2.2328549E-2</c:v>
                </c:pt>
                <c:pt idx="8142">
                  <c:v>5.7168784E-2</c:v>
                </c:pt>
                <c:pt idx="8143">
                  <c:v>4.5569619999999998E-2</c:v>
                </c:pt>
                <c:pt idx="8144">
                  <c:v>7.7235771999999994E-2</c:v>
                </c:pt>
                <c:pt idx="8145">
                  <c:v>0.12925851699999999</c:v>
                </c:pt>
                <c:pt idx="8146">
                  <c:v>-2.9670839000000001E-2</c:v>
                </c:pt>
                <c:pt idx="8147">
                  <c:v>9.5000000000000001E-2</c:v>
                </c:pt>
                <c:pt idx="8148">
                  <c:v>9.1753774999999996E-2</c:v>
                </c:pt>
                <c:pt idx="8149">
                  <c:v>5.0847457999999998E-2</c:v>
                </c:pt>
                <c:pt idx="8150">
                  <c:v>-0.23013698599999999</c:v>
                </c:pt>
                <c:pt idx="8151">
                  <c:v>4.6099291000000001E-2</c:v>
                </c:pt>
                <c:pt idx="8152">
                  <c:v>-3.1809759E-2</c:v>
                </c:pt>
                <c:pt idx="8153">
                  <c:v>0.14148425000000001</c:v>
                </c:pt>
                <c:pt idx="8154">
                  <c:v>1.934236E-3</c:v>
                </c:pt>
                <c:pt idx="8155">
                  <c:v>7.6982294000000007E-2</c:v>
                </c:pt>
                <c:pt idx="8156">
                  <c:v>0.10301574600000001</c:v>
                </c:pt>
                <c:pt idx="8157">
                  <c:v>-1.5713662E-2</c:v>
                </c:pt>
                <c:pt idx="8158">
                  <c:v>-3.9682540000000002E-2</c:v>
                </c:pt>
                <c:pt idx="8159">
                  <c:v>-5.2807115000000002E-2</c:v>
                </c:pt>
                <c:pt idx="8160">
                  <c:v>-2.1004941999999999E-2</c:v>
                </c:pt>
                <c:pt idx="8161">
                  <c:v>-2.8311426000000001E-2</c:v>
                </c:pt>
                <c:pt idx="8162">
                  <c:v>5.0181818000000003E-2</c:v>
                </c:pt>
                <c:pt idx="8163">
                  <c:v>-6.3265305999999993E-2</c:v>
                </c:pt>
                <c:pt idx="8164">
                  <c:v>8.7762670000000001E-2</c:v>
                </c:pt>
                <c:pt idx="8165">
                  <c:v>0.140468227</c:v>
                </c:pt>
                <c:pt idx="8166">
                  <c:v>-6.2737642999999996E-2</c:v>
                </c:pt>
                <c:pt idx="8167">
                  <c:v>0.53902132999999997</c:v>
                </c:pt>
                <c:pt idx="8168">
                  <c:v>-9.5197978000000003E-2</c:v>
                </c:pt>
                <c:pt idx="8169">
                  <c:v>2.0165703E-2</c:v>
                </c:pt>
                <c:pt idx="8170">
                  <c:v>3.4521158000000003E-2</c:v>
                </c:pt>
                <c:pt idx="8171">
                  <c:v>7.4389550999999998E-2</c:v>
                </c:pt>
                <c:pt idx="8172">
                  <c:v>-5.2356019999999998E-3</c:v>
                </c:pt>
                <c:pt idx="8173">
                  <c:v>9.7751700000000001E-4</c:v>
                </c:pt>
                <c:pt idx="8174">
                  <c:v>-1.9354838999999999E-2</c:v>
                </c:pt>
                <c:pt idx="8175">
                  <c:v>-6.5366260000000002E-3</c:v>
                </c:pt>
                <c:pt idx="8176">
                  <c:v>3.2090199E-2</c:v>
                </c:pt>
                <c:pt idx="8177">
                  <c:v>0.196819085</c:v>
                </c:pt>
                <c:pt idx="8178">
                  <c:v>7.8677309000000001E-2</c:v>
                </c:pt>
                <c:pt idx="8179">
                  <c:v>-7.4403108999999995E-2</c:v>
                </c:pt>
                <c:pt idx="8180">
                  <c:v>-6.2699255999999995E-2</c:v>
                </c:pt>
                <c:pt idx="8181">
                  <c:v>1.0116906E-2</c:v>
                </c:pt>
                <c:pt idx="8182">
                  <c:v>2.9714622E-2</c:v>
                </c:pt>
                <c:pt idx="8183">
                  <c:v>5.6382979E-2</c:v>
                </c:pt>
                <c:pt idx="8184">
                  <c:v>1.1406843999999999E-2</c:v>
                </c:pt>
                <c:pt idx="8185">
                  <c:v>-8.9285709999999997E-3</c:v>
                </c:pt>
                <c:pt idx="8186">
                  <c:v>0.18010752699999999</c:v>
                </c:pt>
                <c:pt idx="8187">
                  <c:v>4.7349822999999999E-2</c:v>
                </c:pt>
                <c:pt idx="8188">
                  <c:v>0.13977900600000001</c:v>
                </c:pt>
                <c:pt idx="8189">
                  <c:v>1.6153457999999999E-2</c:v>
                </c:pt>
                <c:pt idx="8190">
                  <c:v>9.3582890000000005E-3</c:v>
                </c:pt>
                <c:pt idx="8191">
                  <c:v>-3.5160905999999999E-2</c:v>
                </c:pt>
                <c:pt idx="8192">
                  <c:v>-9.4827586000000005E-2</c:v>
                </c:pt>
                <c:pt idx="8193">
                  <c:v>-5.5382700999999999E-2</c:v>
                </c:pt>
                <c:pt idx="8194">
                  <c:v>-0.113040196</c:v>
                </c:pt>
                <c:pt idx="8195">
                  <c:v>1.1098266000000001E-2</c:v>
                </c:pt>
                <c:pt idx="8196">
                  <c:v>-0.10128617400000001</c:v>
                </c:pt>
                <c:pt idx="8197">
                  <c:v>-9.0909089999999994E-3</c:v>
                </c:pt>
                <c:pt idx="8198">
                  <c:v>8.7460955000000007E-2</c:v>
                </c:pt>
                <c:pt idx="8199">
                  <c:v>9.3499197000000006E-2</c:v>
                </c:pt>
                <c:pt idx="8200">
                  <c:v>-3.1512604999999999E-2</c:v>
                </c:pt>
                <c:pt idx="8201">
                  <c:v>7.6751670000000001E-3</c:v>
                </c:pt>
                <c:pt idx="8202">
                  <c:v>0.14896551699999999</c:v>
                </c:pt>
                <c:pt idx="8203">
                  <c:v>0.130523732</c:v>
                </c:pt>
                <c:pt idx="8204">
                  <c:v>1.3580247E-2</c:v>
                </c:pt>
                <c:pt idx="8205">
                  <c:v>5.9246575000000003E-2</c:v>
                </c:pt>
                <c:pt idx="8206">
                  <c:v>-3.4799234999999998E-2</c:v>
                </c:pt>
                <c:pt idx="8207">
                  <c:v>1.3589041E-2</c:v>
                </c:pt>
                <c:pt idx="8208">
                  <c:v>0.15165601400000001</c:v>
                </c:pt>
                <c:pt idx="8209">
                  <c:v>5.0972149000000001E-2</c:v>
                </c:pt>
                <c:pt idx="8210">
                  <c:v>2.8571428999999999E-2</c:v>
                </c:pt>
                <c:pt idx="8211">
                  <c:v>-1.7493752000000001E-2</c:v>
                </c:pt>
                <c:pt idx="8212">
                  <c:v>3.8176426999999999E-2</c:v>
                </c:pt>
                <c:pt idx="8213">
                  <c:v>-8.5030270000000005E-2</c:v>
                </c:pt>
                <c:pt idx="8214">
                  <c:v>-6.7307692000000002E-2</c:v>
                </c:pt>
                <c:pt idx="8215">
                  <c:v>0.112</c:v>
                </c:pt>
                <c:pt idx="8216">
                  <c:v>-6.8740483000000005E-2</c:v>
                </c:pt>
                <c:pt idx="8217">
                  <c:v>-0.105679367</c:v>
                </c:pt>
                <c:pt idx="8218">
                  <c:v>-1.6279070000000001E-3</c:v>
                </c:pt>
                <c:pt idx="8219">
                  <c:v>1.6720738999999998E-2</c:v>
                </c:pt>
                <c:pt idx="8220">
                  <c:v>-8.1654870000000008E-3</c:v>
                </c:pt>
                <c:pt idx="8221">
                  <c:v>-1.8072288999999998E-2</c:v>
                </c:pt>
                <c:pt idx="8222">
                  <c:v>-5.6267805999999997E-2</c:v>
                </c:pt>
                <c:pt idx="8223">
                  <c:v>3.3164698999999999E-2</c:v>
                </c:pt>
                <c:pt idx="8224">
                  <c:v>-2.0529801E-2</c:v>
                </c:pt>
                <c:pt idx="8225">
                  <c:v>-1.2096773999999999E-2</c:v>
                </c:pt>
                <c:pt idx="8226">
                  <c:v>0.15615142000000001</c:v>
                </c:pt>
                <c:pt idx="8227">
                  <c:v>5.747126E-3</c:v>
                </c:pt>
                <c:pt idx="8228">
                  <c:v>-8.5507621000000006E-2</c:v>
                </c:pt>
                <c:pt idx="8229">
                  <c:v>-1.4634146000000001E-2</c:v>
                </c:pt>
                <c:pt idx="8230">
                  <c:v>-2.5263158000000001E-2</c:v>
                </c:pt>
                <c:pt idx="8231">
                  <c:v>5.9708193E-2</c:v>
                </c:pt>
                <c:pt idx="8232">
                  <c:v>8.7281795999999995E-2</c:v>
                </c:pt>
                <c:pt idx="8233">
                  <c:v>-2.3707918000000001E-2</c:v>
                </c:pt>
                <c:pt idx="8234">
                  <c:v>2.5789474E-2</c:v>
                </c:pt>
                <c:pt idx="8235">
                  <c:v>1.1523688000000001E-2</c:v>
                </c:pt>
                <c:pt idx="8236">
                  <c:v>-3.8610039999999999E-3</c:v>
                </c:pt>
                <c:pt idx="8237">
                  <c:v>0.106101695</c:v>
                </c:pt>
                <c:pt idx="8238">
                  <c:v>5.1315362000000003E-2</c:v>
                </c:pt>
                <c:pt idx="8239">
                  <c:v>-1.563809E-2</c:v>
                </c:pt>
                <c:pt idx="8240">
                  <c:v>-6.9660334000000004E-2</c:v>
                </c:pt>
                <c:pt idx="8241">
                  <c:v>6.5915003999999999E-2</c:v>
                </c:pt>
                <c:pt idx="8242">
                  <c:v>1.5151515000000001E-2</c:v>
                </c:pt>
                <c:pt idx="8243">
                  <c:v>3.8666194000000001E-2</c:v>
                </c:pt>
                <c:pt idx="8244">
                  <c:v>9.0090090000000001E-3</c:v>
                </c:pt>
                <c:pt idx="8245">
                  <c:v>-7.0346319999999999E-3</c:v>
                </c:pt>
                <c:pt idx="8246">
                  <c:v>-5.0212765999999999E-2</c:v>
                </c:pt>
                <c:pt idx="8247">
                  <c:v>3.7179228000000002E-2</c:v>
                </c:pt>
                <c:pt idx="8248">
                  <c:v>0.184601925</c:v>
                </c:pt>
                <c:pt idx="8249">
                  <c:v>5.1198963E-2</c:v>
                </c:pt>
                <c:pt idx="8250">
                  <c:v>-1.4362660000000001E-3</c:v>
                </c:pt>
                <c:pt idx="8251">
                  <c:v>0.105740181</c:v>
                </c:pt>
                <c:pt idx="8252">
                  <c:v>1.8170806000000001E-2</c:v>
                </c:pt>
                <c:pt idx="8253">
                  <c:v>1.7708333E-2</c:v>
                </c:pt>
                <c:pt idx="8254">
                  <c:v>9.2250899999999996E-4</c:v>
                </c:pt>
                <c:pt idx="8255">
                  <c:v>4.9157302999999999E-2</c:v>
                </c:pt>
                <c:pt idx="8256">
                  <c:v>-6.2893082000000003E-2</c:v>
                </c:pt>
                <c:pt idx="8257">
                  <c:v>1.4518002E-2</c:v>
                </c:pt>
                <c:pt idx="8258">
                  <c:v>5.6818182000000002E-2</c:v>
                </c:pt>
                <c:pt idx="8259">
                  <c:v>-0.10303830899999999</c:v>
                </c:pt>
                <c:pt idx="8260">
                  <c:v>4.6914469999999996E-3</c:v>
                </c:pt>
                <c:pt idx="8261">
                  <c:v>-5.9182714999999997E-2</c:v>
                </c:pt>
                <c:pt idx="8262">
                  <c:v>0.222222222</c:v>
                </c:pt>
                <c:pt idx="8263">
                  <c:v>-5.9841047000000001E-2</c:v>
                </c:pt>
                <c:pt idx="8264">
                  <c:v>-8.054772E-3</c:v>
                </c:pt>
                <c:pt idx="8265">
                  <c:v>1.3761468000000001E-2</c:v>
                </c:pt>
                <c:pt idx="8266">
                  <c:v>4.8864947999999998E-2</c:v>
                </c:pt>
                <c:pt idx="8267">
                  <c:v>-8.9425287000000006E-2</c:v>
                </c:pt>
                <c:pt idx="8268">
                  <c:v>-1.1418048E-2</c:v>
                </c:pt>
                <c:pt idx="8269">
                  <c:v>-3.3053221000000001E-2</c:v>
                </c:pt>
                <c:pt idx="8270">
                  <c:v>-0.05</c:v>
                </c:pt>
                <c:pt idx="8271">
                  <c:v>3.3707864999999997E-2</c:v>
                </c:pt>
                <c:pt idx="8272">
                  <c:v>-3.6350676999999998E-2</c:v>
                </c:pt>
                <c:pt idx="8273">
                  <c:v>4.0685224999999998E-2</c:v>
                </c:pt>
                <c:pt idx="8274">
                  <c:v>1.7354877000000001E-2</c:v>
                </c:pt>
                <c:pt idx="8275">
                  <c:v>-0.100208768</c:v>
                </c:pt>
                <c:pt idx="8276">
                  <c:v>-6.4073226999999996E-2</c:v>
                </c:pt>
                <c:pt idx="8277">
                  <c:v>0.196451613</c:v>
                </c:pt>
                <c:pt idx="8278">
                  <c:v>-3.5314891000000001E-2</c:v>
                </c:pt>
                <c:pt idx="8279">
                  <c:v>1.592991E-3</c:v>
                </c:pt>
                <c:pt idx="8280">
                  <c:v>-3.8980069999999999E-2</c:v>
                </c:pt>
                <c:pt idx="8281">
                  <c:v>4.8169559999999998E-3</c:v>
                </c:pt>
                <c:pt idx="8282">
                  <c:v>-1.2962962999999999E-2</c:v>
                </c:pt>
                <c:pt idx="8283">
                  <c:v>-1.4577259E-2</c:v>
                </c:pt>
                <c:pt idx="8284">
                  <c:v>-3.7564766999999999E-2</c:v>
                </c:pt>
                <c:pt idx="8285">
                  <c:v>-2.0281456999999999E-2</c:v>
                </c:pt>
                <c:pt idx="8286">
                  <c:v>-3.8978495000000002E-2</c:v>
                </c:pt>
                <c:pt idx="8287">
                  <c:v>-7.4666667000000006E-2</c:v>
                </c:pt>
                <c:pt idx="8288">
                  <c:v>-0.106146927</c:v>
                </c:pt>
                <c:pt idx="8289">
                  <c:v>-1.8626077000000001E-2</c:v>
                </c:pt>
                <c:pt idx="8290">
                  <c:v>7.1942450000000002E-3</c:v>
                </c:pt>
                <c:pt idx="8291">
                  <c:v>0.16120745</c:v>
                </c:pt>
                <c:pt idx="8292">
                  <c:v>5.2132700999999997E-2</c:v>
                </c:pt>
                <c:pt idx="8293">
                  <c:v>0.118630573</c:v>
                </c:pt>
                <c:pt idx="8294">
                  <c:v>-2.4116287E-2</c:v>
                </c:pt>
                <c:pt idx="8295">
                  <c:v>1.7789942E-2</c:v>
                </c:pt>
                <c:pt idx="8296">
                  <c:v>0.166062917</c:v>
                </c:pt>
                <c:pt idx="8297">
                  <c:v>-3.3647379999999999E-3</c:v>
                </c:pt>
                <c:pt idx="8298">
                  <c:v>7.2386630000000002E-3</c:v>
                </c:pt>
                <c:pt idx="8299">
                  <c:v>7.4069076999999997E-2</c:v>
                </c:pt>
                <c:pt idx="8300">
                  <c:v>-2.078352E-2</c:v>
                </c:pt>
                <c:pt idx="8301">
                  <c:v>-1.7467249000000001E-2</c:v>
                </c:pt>
                <c:pt idx="8302">
                  <c:v>1.7021277000000001E-2</c:v>
                </c:pt>
                <c:pt idx="8303">
                  <c:v>-0.15595291999999999</c:v>
                </c:pt>
                <c:pt idx="8304">
                  <c:v>1.9266297000000002E-2</c:v>
                </c:pt>
                <c:pt idx="8305">
                  <c:v>0.10548977399999999</c:v>
                </c:pt>
                <c:pt idx="8306">
                  <c:v>6.7026193999999997E-2</c:v>
                </c:pt>
                <c:pt idx="8307">
                  <c:v>-4.3956044E-2</c:v>
                </c:pt>
                <c:pt idx="8308">
                  <c:v>-3.6985669999999998E-3</c:v>
                </c:pt>
                <c:pt idx="8309">
                  <c:v>-6.5238799E-2</c:v>
                </c:pt>
                <c:pt idx="8310">
                  <c:v>2.8187624000000001E-2</c:v>
                </c:pt>
                <c:pt idx="8311">
                  <c:v>0.15128939799999999</c:v>
                </c:pt>
                <c:pt idx="8312">
                  <c:v>-0.102719033</c:v>
                </c:pt>
                <c:pt idx="8313">
                  <c:v>6.4194669999999995E-2</c:v>
                </c:pt>
                <c:pt idx="8314">
                  <c:v>6.6093255000000004E-2</c:v>
                </c:pt>
                <c:pt idx="8315">
                  <c:v>-2.9232642999999999E-2</c:v>
                </c:pt>
                <c:pt idx="8316">
                  <c:v>-8.0445544999999993E-2</c:v>
                </c:pt>
                <c:pt idx="8317">
                  <c:v>0.11375</c:v>
                </c:pt>
                <c:pt idx="8318">
                  <c:v>7.3907008999999996E-2</c:v>
                </c:pt>
                <c:pt idx="8319">
                  <c:v>-3.2673099999999997E-2</c:v>
                </c:pt>
                <c:pt idx="8320">
                  <c:v>8.8144330000000007E-2</c:v>
                </c:pt>
                <c:pt idx="8321">
                  <c:v>3.5879217999999997E-2</c:v>
                </c:pt>
                <c:pt idx="8322">
                  <c:v>6.8998110000000001E-2</c:v>
                </c:pt>
                <c:pt idx="8323">
                  <c:v>-6.0240959999999996E-3</c:v>
                </c:pt>
                <c:pt idx="8324">
                  <c:v>-3.1377899000000001E-2</c:v>
                </c:pt>
                <c:pt idx="8325">
                  <c:v>-8.6294415999999999E-2</c:v>
                </c:pt>
                <c:pt idx="8326">
                  <c:v>5.3110048E-2</c:v>
                </c:pt>
                <c:pt idx="8327">
                  <c:v>0.105850826</c:v>
                </c:pt>
                <c:pt idx="8328">
                  <c:v>2.7360308E-2</c:v>
                </c:pt>
                <c:pt idx="8329">
                  <c:v>3.2056293999999999E-2</c:v>
                </c:pt>
                <c:pt idx="8330">
                  <c:v>-2.6742093000000002E-2</c:v>
                </c:pt>
                <c:pt idx="8331">
                  <c:v>6.7708330000000004E-3</c:v>
                </c:pt>
                <c:pt idx="8332">
                  <c:v>-1.2903229999999999E-3</c:v>
                </c:pt>
                <c:pt idx="8333">
                  <c:v>-4.1745731000000001E-2</c:v>
                </c:pt>
                <c:pt idx="8334">
                  <c:v>3.6226930999999997E-2</c:v>
                </c:pt>
                <c:pt idx="8335">
                  <c:v>-7.8854847000000006E-2</c:v>
                </c:pt>
                <c:pt idx="8336">
                  <c:v>7.2358899999999996E-4</c:v>
                </c:pt>
                <c:pt idx="8337">
                  <c:v>-1.2271868999999999E-2</c:v>
                </c:pt>
                <c:pt idx="8338">
                  <c:v>9.2356688000000006E-2</c:v>
                </c:pt>
                <c:pt idx="8339">
                  <c:v>-2.1789194000000001E-2</c:v>
                </c:pt>
                <c:pt idx="8340">
                  <c:v>-9.9139210000000005E-2</c:v>
                </c:pt>
                <c:pt idx="8341">
                  <c:v>-1.4356359999999999E-3</c:v>
                </c:pt>
                <c:pt idx="8342">
                  <c:v>2.5445293000000001E-2</c:v>
                </c:pt>
                <c:pt idx="8343">
                  <c:v>4.1237110000000004E-3</c:v>
                </c:pt>
                <c:pt idx="8344">
                  <c:v>1.3678554000000001E-2</c:v>
                </c:pt>
                <c:pt idx="8345">
                  <c:v>3.5000000000000003E-2</c:v>
                </c:pt>
                <c:pt idx="8346">
                  <c:v>3.4000000000000002E-2</c:v>
                </c:pt>
                <c:pt idx="8347">
                  <c:v>4.5550846999999998E-2</c:v>
                </c:pt>
                <c:pt idx="8348">
                  <c:v>-1.4778325E-2</c:v>
                </c:pt>
                <c:pt idx="8349">
                  <c:v>-2.514507E-3</c:v>
                </c:pt>
                <c:pt idx="8350">
                  <c:v>7.6655689999999999E-2</c:v>
                </c:pt>
                <c:pt idx="8351">
                  <c:v>7.3561544000000006E-2</c:v>
                </c:pt>
                <c:pt idx="8352">
                  <c:v>0.234119782</c:v>
                </c:pt>
                <c:pt idx="8353">
                  <c:v>0.16021042599999999</c:v>
                </c:pt>
                <c:pt idx="8354">
                  <c:v>-6.2015500000000001E-3</c:v>
                </c:pt>
                <c:pt idx="8355">
                  <c:v>-6.7834934999999999E-2</c:v>
                </c:pt>
                <c:pt idx="8356">
                  <c:v>1.8684413E-2</c:v>
                </c:pt>
                <c:pt idx="8357">
                  <c:v>7.6723017000000004E-2</c:v>
                </c:pt>
                <c:pt idx="8358">
                  <c:v>-0.101454065</c:v>
                </c:pt>
                <c:pt idx="8359">
                  <c:v>5.6176555000000003E-2</c:v>
                </c:pt>
                <c:pt idx="8360">
                  <c:v>3.2180209000000001E-2</c:v>
                </c:pt>
                <c:pt idx="8361">
                  <c:v>4.1682898000000003E-2</c:v>
                </c:pt>
                <c:pt idx="8362">
                  <c:v>8.8779835000000001E-2</c:v>
                </c:pt>
                <c:pt idx="8363">
                  <c:v>6.5658574999999997E-2</c:v>
                </c:pt>
                <c:pt idx="8364">
                  <c:v>8.7680355000000001E-2</c:v>
                </c:pt>
                <c:pt idx="8365">
                  <c:v>-6.7092649999999998E-3</c:v>
                </c:pt>
                <c:pt idx="8366">
                  <c:v>3.3377837E-2</c:v>
                </c:pt>
                <c:pt idx="8367">
                  <c:v>3.3940396999999997E-2</c:v>
                </c:pt>
                <c:pt idx="8368">
                  <c:v>-8.7517147000000003E-2</c:v>
                </c:pt>
                <c:pt idx="8369">
                  <c:v>-2.6209047999999999E-2</c:v>
                </c:pt>
                <c:pt idx="8370">
                  <c:v>7.2555204999999998E-2</c:v>
                </c:pt>
                <c:pt idx="8371">
                  <c:v>-1.5384615000000001E-2</c:v>
                </c:pt>
                <c:pt idx="8372">
                  <c:v>1.039783E-2</c:v>
                </c:pt>
                <c:pt idx="8373">
                  <c:v>6.2344139999999998E-3</c:v>
                </c:pt>
                <c:pt idx="8374">
                  <c:v>1.8749999999999999E-2</c:v>
                </c:pt>
                <c:pt idx="8375">
                  <c:v>-5.152027E-2</c:v>
                </c:pt>
                <c:pt idx="8376">
                  <c:v>-8.3542189999999995E-3</c:v>
                </c:pt>
                <c:pt idx="8377">
                  <c:v>-3.2134660000000002E-2</c:v>
                </c:pt>
                <c:pt idx="8378">
                  <c:v>1.3157894999999999E-2</c:v>
                </c:pt>
                <c:pt idx="8379">
                  <c:v>-3.2638259000000003E-2</c:v>
                </c:pt>
                <c:pt idx="8380">
                  <c:v>-6.3653699999999995E-4</c:v>
                </c:pt>
                <c:pt idx="8381">
                  <c:v>-3.2071268999999999E-2</c:v>
                </c:pt>
                <c:pt idx="8382">
                  <c:v>0.101147471</c:v>
                </c:pt>
                <c:pt idx="8383">
                  <c:v>-4.7179851000000002E-2</c:v>
                </c:pt>
                <c:pt idx="8384">
                  <c:v>1.4208721000000001E-2</c:v>
                </c:pt>
                <c:pt idx="8385">
                  <c:v>0.22228173500000001</c:v>
                </c:pt>
                <c:pt idx="8386">
                  <c:v>-5.6428570999999997E-2</c:v>
                </c:pt>
                <c:pt idx="8387">
                  <c:v>0.16091343599999999</c:v>
                </c:pt>
                <c:pt idx="8388">
                  <c:v>-2.8770079E-2</c:v>
                </c:pt>
                <c:pt idx="8389">
                  <c:v>7.2815529999999996E-3</c:v>
                </c:pt>
                <c:pt idx="8390">
                  <c:v>-0.17073170700000001</c:v>
                </c:pt>
                <c:pt idx="8391">
                  <c:v>9.4729082000000006E-2</c:v>
                </c:pt>
                <c:pt idx="8392">
                  <c:v>4.8981838E-2</c:v>
                </c:pt>
                <c:pt idx="8393">
                  <c:v>5.2748472999999997E-2</c:v>
                </c:pt>
                <c:pt idx="8394">
                  <c:v>-4.8279159000000002E-2</c:v>
                </c:pt>
                <c:pt idx="8395">
                  <c:v>6.0468630000000004E-3</c:v>
                </c:pt>
                <c:pt idx="8396">
                  <c:v>5.2097804999999997E-2</c:v>
                </c:pt>
                <c:pt idx="8397">
                  <c:v>9.1814638000000004E-2</c:v>
                </c:pt>
                <c:pt idx="8398">
                  <c:v>-3.0985914999999999E-2</c:v>
                </c:pt>
                <c:pt idx="8399">
                  <c:v>3.0017657E-2</c:v>
                </c:pt>
                <c:pt idx="8400">
                  <c:v>3.1639501E-2</c:v>
                </c:pt>
                <c:pt idx="8401">
                  <c:v>6.8027210000000003E-3</c:v>
                </c:pt>
                <c:pt idx="8402">
                  <c:v>-1.9883041000000001E-2</c:v>
                </c:pt>
                <c:pt idx="8403">
                  <c:v>3.1471279999999999E-3</c:v>
                </c:pt>
                <c:pt idx="8404">
                  <c:v>3.3062331E-2</c:v>
                </c:pt>
                <c:pt idx="8405">
                  <c:v>-0.25283018899999998</c:v>
                </c:pt>
                <c:pt idx="8406">
                  <c:v>4.1760722E-2</c:v>
                </c:pt>
                <c:pt idx="8407">
                  <c:v>7.4595842999999995E-2</c:v>
                </c:pt>
                <c:pt idx="8408">
                  <c:v>-1.4977530000000001E-3</c:v>
                </c:pt>
                <c:pt idx="8409">
                  <c:v>3.1750197000000001E-2</c:v>
                </c:pt>
                <c:pt idx="8410" formatCode="0.00E+00">
                  <c:v>5.0000000000000001E-4</c:v>
                </c:pt>
                <c:pt idx="8411">
                  <c:v>1.3067097E-2</c:v>
                </c:pt>
                <c:pt idx="8412">
                  <c:v>7.3107050000000007E-2</c:v>
                </c:pt>
                <c:pt idx="8413">
                  <c:v>2.6763990000000001E-2</c:v>
                </c:pt>
                <c:pt idx="8414">
                  <c:v>0.12121212100000001</c:v>
                </c:pt>
                <c:pt idx="8415">
                  <c:v>6.0518210000000003E-2</c:v>
                </c:pt>
                <c:pt idx="8416">
                  <c:v>-3.1970650000000003E-2</c:v>
                </c:pt>
                <c:pt idx="8417">
                  <c:v>6.4069264000000001E-2</c:v>
                </c:pt>
                <c:pt idx="8418">
                  <c:v>-0.19820971900000001</c:v>
                </c:pt>
                <c:pt idx="8419">
                  <c:v>-3.5714285999999998E-2</c:v>
                </c:pt>
                <c:pt idx="8420">
                  <c:v>-6.8070518999999996E-2</c:v>
                </c:pt>
                <c:pt idx="8421">
                  <c:v>4.0907249999999999E-2</c:v>
                </c:pt>
                <c:pt idx="8422">
                  <c:v>-1.4492754E-2</c:v>
                </c:pt>
                <c:pt idx="8423">
                  <c:v>2.3522316000000001E-2</c:v>
                </c:pt>
                <c:pt idx="8424">
                  <c:v>3.8181817999999999E-2</c:v>
                </c:pt>
                <c:pt idx="8425">
                  <c:v>-2.8512182E-2</c:v>
                </c:pt>
                <c:pt idx="8426">
                  <c:v>0.158631415</c:v>
                </c:pt>
                <c:pt idx="8427">
                  <c:v>3.2902467999999997E-2</c:v>
                </c:pt>
                <c:pt idx="8428">
                  <c:v>1.7925736000000001E-2</c:v>
                </c:pt>
                <c:pt idx="8429">
                  <c:v>3.1481480999999999E-2</c:v>
                </c:pt>
                <c:pt idx="8430">
                  <c:v>8.4388186000000004E-2</c:v>
                </c:pt>
                <c:pt idx="8431">
                  <c:v>0.13731343300000001</c:v>
                </c:pt>
                <c:pt idx="8432">
                  <c:v>-1.0259505E-2</c:v>
                </c:pt>
                <c:pt idx="8433">
                  <c:v>5.9701493000000001E-2</c:v>
                </c:pt>
                <c:pt idx="8434">
                  <c:v>-2.5933609999999999E-2</c:v>
                </c:pt>
                <c:pt idx="8435">
                  <c:v>4.9315067999999997E-2</c:v>
                </c:pt>
                <c:pt idx="8436">
                  <c:v>0.22865275099999999</c:v>
                </c:pt>
                <c:pt idx="8437">
                  <c:v>-9.8611111000000001E-2</c:v>
                </c:pt>
                <c:pt idx="8438">
                  <c:v>0.240487062</c:v>
                </c:pt>
                <c:pt idx="8439">
                  <c:v>7.5901329999999998E-3</c:v>
                </c:pt>
                <c:pt idx="8440">
                  <c:v>-2.8261710999999998E-2</c:v>
                </c:pt>
                <c:pt idx="8441">
                  <c:v>4.8831776E-2</c:v>
                </c:pt>
                <c:pt idx="8442">
                  <c:v>1.316166E-2</c:v>
                </c:pt>
                <c:pt idx="8443">
                  <c:v>4.1769041999999999E-2</c:v>
                </c:pt>
                <c:pt idx="8444">
                  <c:v>0.136322049</c:v>
                </c:pt>
                <c:pt idx="8445">
                  <c:v>0.16117936099999999</c:v>
                </c:pt>
                <c:pt idx="8446">
                  <c:v>-7.5542969999999997E-3</c:v>
                </c:pt>
                <c:pt idx="8447">
                  <c:v>-3.361012E-3</c:v>
                </c:pt>
                <c:pt idx="8448">
                  <c:v>9.1157700000000005E-3</c:v>
                </c:pt>
                <c:pt idx="8449">
                  <c:v>-8.2304530000000004E-3</c:v>
                </c:pt>
                <c:pt idx="8450">
                  <c:v>6.4047472999999994E-2</c:v>
                </c:pt>
                <c:pt idx="8451">
                  <c:v>6.9019201000000002E-2</c:v>
                </c:pt>
                <c:pt idx="8452">
                  <c:v>8.6087419999999998E-2</c:v>
                </c:pt>
                <c:pt idx="8453">
                  <c:v>0.17919289199999999</c:v>
                </c:pt>
                <c:pt idx="8454">
                  <c:v>-1.8917730000000001E-2</c:v>
                </c:pt>
                <c:pt idx="8455">
                  <c:v>8.7585265999999995E-2</c:v>
                </c:pt>
                <c:pt idx="8456">
                  <c:v>6.0394151E-2</c:v>
                </c:pt>
                <c:pt idx="8457">
                  <c:v>3.2159264999999999E-2</c:v>
                </c:pt>
                <c:pt idx="8458">
                  <c:v>-0.15897978099999999</c:v>
                </c:pt>
                <c:pt idx="8459">
                  <c:v>1.6042780999999999E-2</c:v>
                </c:pt>
                <c:pt idx="8460">
                  <c:v>6.0150375999999998E-2</c:v>
                </c:pt>
                <c:pt idx="8461">
                  <c:v>-3.7647058999999997E-2</c:v>
                </c:pt>
                <c:pt idx="8462">
                  <c:v>-9.6798209999999999E-3</c:v>
                </c:pt>
                <c:pt idx="8463">
                  <c:v>-5.5482165999999999E-2</c:v>
                </c:pt>
                <c:pt idx="8464">
                  <c:v>0.110031239</c:v>
                </c:pt>
                <c:pt idx="8465">
                  <c:v>0.174186179</c:v>
                </c:pt>
                <c:pt idx="8466">
                  <c:v>-2.9809036000000001E-2</c:v>
                </c:pt>
                <c:pt idx="8467">
                  <c:v>-1.4705882E-2</c:v>
                </c:pt>
                <c:pt idx="8468">
                  <c:v>-2.1999999999999999E-2</c:v>
                </c:pt>
                <c:pt idx="8469">
                  <c:v>1.2235818000000001E-2</c:v>
                </c:pt>
                <c:pt idx="8470">
                  <c:v>-0.160623085</c:v>
                </c:pt>
                <c:pt idx="8471">
                  <c:v>9.7323600000000007E-3</c:v>
                </c:pt>
                <c:pt idx="8472">
                  <c:v>-0.10998735799999999</c:v>
                </c:pt>
                <c:pt idx="8473">
                  <c:v>3.1418311999999997E-2</c:v>
                </c:pt>
                <c:pt idx="8474">
                  <c:v>4.4057219999999999E-3</c:v>
                </c:pt>
                <c:pt idx="8475">
                  <c:v>-1.2594457999999999E-2</c:v>
                </c:pt>
                <c:pt idx="8476">
                  <c:v>-2.2299652E-2</c:v>
                </c:pt>
                <c:pt idx="8477">
                  <c:v>2.5075778E-2</c:v>
                </c:pt>
                <c:pt idx="8478">
                  <c:v>-3.6798529999999999E-3</c:v>
                </c:pt>
                <c:pt idx="8479">
                  <c:v>-8.3691909999999994E-2</c:v>
                </c:pt>
                <c:pt idx="8480">
                  <c:v>-1.8445323E-2</c:v>
                </c:pt>
                <c:pt idx="8481">
                  <c:v>1.687764E-3</c:v>
                </c:pt>
                <c:pt idx="8482">
                  <c:v>-2.2510822999999999E-2</c:v>
                </c:pt>
                <c:pt idx="8483">
                  <c:v>-4.4802867000000003E-2</c:v>
                </c:pt>
                <c:pt idx="8484">
                  <c:v>-1.6686532E-2</c:v>
                </c:pt>
                <c:pt idx="8485">
                  <c:v>-8.7783470000000006E-3</c:v>
                </c:pt>
                <c:pt idx="8486">
                  <c:v>3.1773541000000002E-2</c:v>
                </c:pt>
                <c:pt idx="8487">
                  <c:v>-4.4253226999999999E-2</c:v>
                </c:pt>
                <c:pt idx="8488">
                  <c:v>-7.2831815999999994E-2</c:v>
                </c:pt>
                <c:pt idx="8489">
                  <c:v>0.16227671799999999</c:v>
                </c:pt>
                <c:pt idx="8490">
                  <c:v>-3.2748143E-2</c:v>
                </c:pt>
                <c:pt idx="8491">
                  <c:v>-2.3464458000000001E-2</c:v>
                </c:pt>
                <c:pt idx="8492">
                  <c:v>4.5995241999999999E-2</c:v>
                </c:pt>
                <c:pt idx="8493">
                  <c:v>-3.8577154000000002E-2</c:v>
                </c:pt>
                <c:pt idx="8494">
                  <c:v>-6.9107209999999999E-3</c:v>
                </c:pt>
                <c:pt idx="8495">
                  <c:v>5.1826898000000003E-2</c:v>
                </c:pt>
                <c:pt idx="8496">
                  <c:v>-0.11339031300000001</c:v>
                </c:pt>
                <c:pt idx="8497">
                  <c:v>-2.0273695000000001E-2</c:v>
                </c:pt>
                <c:pt idx="8498">
                  <c:v>-5.7931033999999999E-2</c:v>
                </c:pt>
                <c:pt idx="8499">
                  <c:v>1.9195612000000001E-2</c:v>
                </c:pt>
                <c:pt idx="8500">
                  <c:v>-0.51021783099999996</c:v>
                </c:pt>
                <c:pt idx="8501">
                  <c:v>0.12879843899999999</c:v>
                </c:pt>
                <c:pt idx="8502">
                  <c:v>8.3798883000000005E-2</c:v>
                </c:pt>
                <c:pt idx="8503">
                  <c:v>-2.9585798999999999E-2</c:v>
                </c:pt>
                <c:pt idx="8504">
                  <c:v>-2.6280141E-2</c:v>
                </c:pt>
                <c:pt idx="8505">
                  <c:v>-1.5094339999999999E-2</c:v>
                </c:pt>
                <c:pt idx="8506">
                  <c:v>4.5805739999999998E-2</c:v>
                </c:pt>
                <c:pt idx="8507">
                  <c:v>-1.3002364000000001E-2</c:v>
                </c:pt>
                <c:pt idx="8508">
                  <c:v>7.5768405999999996E-2</c:v>
                </c:pt>
                <c:pt idx="8509">
                  <c:v>-2.2988505999999999E-2</c:v>
                </c:pt>
                <c:pt idx="8510">
                  <c:v>2.4761905000000001E-2</c:v>
                </c:pt>
                <c:pt idx="8511">
                  <c:v>-9.6389765000000002E-2</c:v>
                </c:pt>
                <c:pt idx="8512">
                  <c:v>8.8785047000000006E-2</c:v>
                </c:pt>
                <c:pt idx="8513">
                  <c:v>6.2217195000000003E-2</c:v>
                </c:pt>
                <c:pt idx="8514">
                  <c:v>-6.5390005000000001E-2</c:v>
                </c:pt>
                <c:pt idx="8515">
                  <c:v>3.2272523999999997E-2</c:v>
                </c:pt>
                <c:pt idx="8516">
                  <c:v>-0.17498081400000001</c:v>
                </c:pt>
                <c:pt idx="8517">
                  <c:v>-1.7687075E-2</c:v>
                </c:pt>
                <c:pt idx="8518">
                  <c:v>-9.1789473999999996E-2</c:v>
                </c:pt>
                <c:pt idx="8519">
                  <c:v>8.0645160000000007E-3</c:v>
                </c:pt>
                <c:pt idx="8520">
                  <c:v>-0.11078431399999999</c:v>
                </c:pt>
                <c:pt idx="8521">
                  <c:v>-1.6460909999999999E-3</c:v>
                </c:pt>
                <c:pt idx="8522">
                  <c:v>8.0952381000000004E-2</c:v>
                </c:pt>
                <c:pt idx="8523">
                  <c:v>0.106403467</c:v>
                </c:pt>
                <c:pt idx="8524">
                  <c:v>-8.0021775000000003E-2</c:v>
                </c:pt>
                <c:pt idx="8525">
                  <c:v>1.8638574000000002E-2</c:v>
                </c:pt>
                <c:pt idx="8526">
                  <c:v>1.3076394E-2</c:v>
                </c:pt>
                <c:pt idx="8527">
                  <c:v>4.8365428000000002E-2</c:v>
                </c:pt>
                <c:pt idx="8528">
                  <c:v>1.2345679E-2</c:v>
                </c:pt>
                <c:pt idx="8529">
                  <c:v>-7.7690446999999996E-2</c:v>
                </c:pt>
                <c:pt idx="8530">
                  <c:v>0.13227513199999999</c:v>
                </c:pt>
                <c:pt idx="8531">
                  <c:v>7.5187969999999998E-3</c:v>
                </c:pt>
                <c:pt idx="8532">
                  <c:v>-2.5000000000000001E-2</c:v>
                </c:pt>
                <c:pt idx="8533">
                  <c:v>-3.6121673E-2</c:v>
                </c:pt>
                <c:pt idx="8534">
                  <c:v>-0.110190555</c:v>
                </c:pt>
                <c:pt idx="8535">
                  <c:v>-4.2906574000000003E-2</c:v>
                </c:pt>
                <c:pt idx="8536">
                  <c:v>0.28011472300000001</c:v>
                </c:pt>
                <c:pt idx="8537">
                  <c:v>8.7412587E-2</c:v>
                </c:pt>
                <c:pt idx="8538">
                  <c:v>9.1472867999999999E-2</c:v>
                </c:pt>
                <c:pt idx="8539">
                  <c:v>-1.4044940000000001E-3</c:v>
                </c:pt>
                <c:pt idx="8540">
                  <c:v>3.0136986000000001E-2</c:v>
                </c:pt>
                <c:pt idx="8541">
                  <c:v>0.13064759000000001</c:v>
                </c:pt>
                <c:pt idx="8542">
                  <c:v>-7.0000000000000007E-2</c:v>
                </c:pt>
                <c:pt idx="8543">
                  <c:v>6.2540631999999999E-2</c:v>
                </c:pt>
                <c:pt idx="8544">
                  <c:v>-3.8037486000000002E-2</c:v>
                </c:pt>
                <c:pt idx="8545">
                  <c:v>0.12948857499999999</c:v>
                </c:pt>
                <c:pt idx="8546">
                  <c:v>1.1972633999999999E-2</c:v>
                </c:pt>
                <c:pt idx="8547">
                  <c:v>-6.5146580000000004E-3</c:v>
                </c:pt>
                <c:pt idx="8548">
                  <c:v>-3.4591692E-2</c:v>
                </c:pt>
                <c:pt idx="8549">
                  <c:v>1.2091038E-2</c:v>
                </c:pt>
                <c:pt idx="8550">
                  <c:v>9.0686274999999997E-2</c:v>
                </c:pt>
                <c:pt idx="8551">
                  <c:v>0.107196402</c:v>
                </c:pt>
                <c:pt idx="8552">
                  <c:v>-3.6619718000000002E-2</c:v>
                </c:pt>
                <c:pt idx="8553">
                  <c:v>-4.9305556E-2</c:v>
                </c:pt>
                <c:pt idx="8554">
                  <c:v>-2.7716674E-2</c:v>
                </c:pt>
                <c:pt idx="8555">
                  <c:v>-1.8700329999999999E-3</c:v>
                </c:pt>
                <c:pt idx="8556">
                  <c:v>4.1441441000000002E-2</c:v>
                </c:pt>
                <c:pt idx="8557">
                  <c:v>-5.0956996999999997E-2</c:v>
                </c:pt>
                <c:pt idx="8558">
                  <c:v>4.3082732999999998E-2</c:v>
                </c:pt>
                <c:pt idx="8559">
                  <c:v>-5.2997679999999998E-3</c:v>
                </c:pt>
                <c:pt idx="8560">
                  <c:v>4.9986850000000001E-3</c:v>
                </c:pt>
                <c:pt idx="8561">
                  <c:v>2.1021021000000001E-2</c:v>
                </c:pt>
                <c:pt idx="8562">
                  <c:v>0.13398692800000001</c:v>
                </c:pt>
                <c:pt idx="8563">
                  <c:v>1.0938923999999999E-2</c:v>
                </c:pt>
                <c:pt idx="8564">
                  <c:v>-0.111111111</c:v>
                </c:pt>
                <c:pt idx="8565">
                  <c:v>-2.8446388999999999E-2</c:v>
                </c:pt>
                <c:pt idx="8566">
                  <c:v>3.3950617000000002E-2</c:v>
                </c:pt>
                <c:pt idx="8567">
                  <c:v>-1.7543860000000001E-2</c:v>
                </c:pt>
                <c:pt idx="8568">
                  <c:v>5.9428570999999999E-2</c:v>
                </c:pt>
                <c:pt idx="8569">
                  <c:v>-5.2585449999999999E-3</c:v>
                </c:pt>
                <c:pt idx="8570">
                  <c:v>-1.2222222E-2</c:v>
                </c:pt>
                <c:pt idx="8571">
                  <c:v>6.2932699999999995E-4</c:v>
                </c:pt>
                <c:pt idx="8572">
                  <c:v>-3.8022814000000002E-2</c:v>
                </c:pt>
                <c:pt idx="8573">
                  <c:v>-7.1515151999999999E-2</c:v>
                </c:pt>
                <c:pt idx="8574">
                  <c:v>-4.2933249999999999E-2</c:v>
                </c:pt>
                <c:pt idx="8575">
                  <c:v>1.7452006999999999E-2</c:v>
                </c:pt>
                <c:pt idx="8576">
                  <c:v>-1.5574493E-2</c:v>
                </c:pt>
                <c:pt idx="8577">
                  <c:v>0.18214285699999999</c:v>
                </c:pt>
                <c:pt idx="8578">
                  <c:v>-0.16210739599999999</c:v>
                </c:pt>
                <c:pt idx="8579">
                  <c:v>1.4925373E-2</c:v>
                </c:pt>
                <c:pt idx="8580">
                  <c:v>-5.3280987000000002E-2</c:v>
                </c:pt>
                <c:pt idx="8581">
                  <c:v>-7.2451269999999996E-3</c:v>
                </c:pt>
                <c:pt idx="8582">
                  <c:v>2.3572076000000001E-2</c:v>
                </c:pt>
                <c:pt idx="8583">
                  <c:v>-1.4668367E-2</c:v>
                </c:pt>
                <c:pt idx="8584">
                  <c:v>-5.7323688999999997E-2</c:v>
                </c:pt>
                <c:pt idx="8585">
                  <c:v>-2.8218331999999999E-2</c:v>
                </c:pt>
                <c:pt idx="8586">
                  <c:v>-0.14408770600000001</c:v>
                </c:pt>
                <c:pt idx="8587">
                  <c:v>-0.18699187</c:v>
                </c:pt>
                <c:pt idx="8588">
                  <c:v>5.0432276999999998E-2</c:v>
                </c:pt>
                <c:pt idx="8589">
                  <c:v>8.7752524999999998E-2</c:v>
                </c:pt>
                <c:pt idx="8590">
                  <c:v>-5.0778353999999998E-2</c:v>
                </c:pt>
                <c:pt idx="8591">
                  <c:v>-0.13888888899999999</c:v>
                </c:pt>
                <c:pt idx="8592">
                  <c:v>0.24438299299999999</c:v>
                </c:pt>
                <c:pt idx="8593">
                  <c:v>2.2247972000000001E-2</c:v>
                </c:pt>
                <c:pt idx="8594">
                  <c:v>-4.524887E-3</c:v>
                </c:pt>
                <c:pt idx="8595">
                  <c:v>-9.5522388E-2</c:v>
                </c:pt>
                <c:pt idx="8596">
                  <c:v>-8.2758621000000004E-2</c:v>
                </c:pt>
                <c:pt idx="8597">
                  <c:v>2.8373702000000001E-2</c:v>
                </c:pt>
                <c:pt idx="8598">
                  <c:v>1.2214551000000001E-2</c:v>
                </c:pt>
                <c:pt idx="8599">
                  <c:v>1.7586279999999999E-3</c:v>
                </c:pt>
                <c:pt idx="8600">
                  <c:v>-0.114742698</c:v>
                </c:pt>
                <c:pt idx="8601">
                  <c:v>-5.7460944999999999E-2</c:v>
                </c:pt>
                <c:pt idx="8602">
                  <c:v>-3.1660491999999998E-2</c:v>
                </c:pt>
                <c:pt idx="8603">
                  <c:v>5.8935360999999999E-2</c:v>
                </c:pt>
                <c:pt idx="8604">
                  <c:v>0.10423529400000001</c:v>
                </c:pt>
                <c:pt idx="8605">
                  <c:v>6.4589234999999995E-2</c:v>
                </c:pt>
                <c:pt idx="8606">
                  <c:v>6.5051020000000001E-2</c:v>
                </c:pt>
                <c:pt idx="8607">
                  <c:v>3.1691245999999999E-2</c:v>
                </c:pt>
                <c:pt idx="8608">
                  <c:v>0.94281524900000002</c:v>
                </c:pt>
                <c:pt idx="8609">
                  <c:v>4.1666666999999998E-2</c:v>
                </c:pt>
                <c:pt idx="8610">
                  <c:v>-2.7272727E-2</c:v>
                </c:pt>
                <c:pt idx="8611">
                  <c:v>3.0514286000000002E-2</c:v>
                </c:pt>
                <c:pt idx="8612">
                  <c:v>2.4390243999999998E-2</c:v>
                </c:pt>
                <c:pt idx="8613">
                  <c:v>5.3783615E-2</c:v>
                </c:pt>
                <c:pt idx="8614">
                  <c:v>-0.16383495100000001</c:v>
                </c:pt>
                <c:pt idx="8615">
                  <c:v>-0.10607621</c:v>
                </c:pt>
                <c:pt idx="8616">
                  <c:v>0.181506849</c:v>
                </c:pt>
                <c:pt idx="8617">
                  <c:v>-0.200177148</c:v>
                </c:pt>
                <c:pt idx="8618">
                  <c:v>-0.102970297</c:v>
                </c:pt>
                <c:pt idx="8619">
                  <c:v>0.13626834400000001</c:v>
                </c:pt>
                <c:pt idx="8620">
                  <c:v>-0.122926829</c:v>
                </c:pt>
                <c:pt idx="8621">
                  <c:v>0.15138121500000001</c:v>
                </c:pt>
                <c:pt idx="8622">
                  <c:v>2.0661159999999998E-3</c:v>
                </c:pt>
                <c:pt idx="8623">
                  <c:v>0.162895928</c:v>
                </c:pt>
                <c:pt idx="8624">
                  <c:v>-9.8360656000000005E-2</c:v>
                </c:pt>
                <c:pt idx="8625">
                  <c:v>9.1178650999999999E-2</c:v>
                </c:pt>
                <c:pt idx="8626">
                  <c:v>6.0145808000000002E-2</c:v>
                </c:pt>
                <c:pt idx="8627">
                  <c:v>-6.3543004E-2</c:v>
                </c:pt>
                <c:pt idx="8628">
                  <c:v>-5.4362415999999997E-2</c:v>
                </c:pt>
                <c:pt idx="8629">
                  <c:v>-0.14491449100000001</c:v>
                </c:pt>
                <c:pt idx="8630">
                  <c:v>-2.6252983000000001E-2</c:v>
                </c:pt>
                <c:pt idx="8631">
                  <c:v>0.122715405</c:v>
                </c:pt>
                <c:pt idx="8632">
                  <c:v>-1.0416666999999999E-2</c:v>
                </c:pt>
                <c:pt idx="8633">
                  <c:v>4.4419971000000003E-2</c:v>
                </c:pt>
                <c:pt idx="8634">
                  <c:v>-8.1018518999999997E-2</c:v>
                </c:pt>
                <c:pt idx="8635">
                  <c:v>-7.0624891999999995E-2</c:v>
                </c:pt>
                <c:pt idx="8636">
                  <c:v>9.4106464000000001E-2</c:v>
                </c:pt>
                <c:pt idx="8637">
                  <c:v>-9.3896710000000005E-3</c:v>
                </c:pt>
                <c:pt idx="8638">
                  <c:v>-4.8169557000000002E-2</c:v>
                </c:pt>
                <c:pt idx="8639">
                  <c:v>9.7639484999999998E-2</c:v>
                </c:pt>
                <c:pt idx="8640">
                  <c:v>-4.7173488999999999E-2</c:v>
                </c:pt>
                <c:pt idx="8641">
                  <c:v>-3.4690799000000001E-2</c:v>
                </c:pt>
                <c:pt idx="8642">
                  <c:v>1.8018018E-2</c:v>
                </c:pt>
                <c:pt idx="8643">
                  <c:v>-2.5957972999999999E-2</c:v>
                </c:pt>
                <c:pt idx="8644">
                  <c:v>-2.7043391E-2</c:v>
                </c:pt>
                <c:pt idx="8645">
                  <c:v>3.2030651E-2</c:v>
                </c:pt>
                <c:pt idx="8646">
                  <c:v>-2.3908524E-2</c:v>
                </c:pt>
                <c:pt idx="8647">
                  <c:v>-8.4024114999999996E-2</c:v>
                </c:pt>
                <c:pt idx="8648">
                  <c:v>-0.10546875</c:v>
                </c:pt>
                <c:pt idx="8649">
                  <c:v>-3.6865692999999998E-2</c:v>
                </c:pt>
                <c:pt idx="8650">
                  <c:v>1.25E-3</c:v>
                </c:pt>
                <c:pt idx="8651">
                  <c:v>-0.118243243</c:v>
                </c:pt>
                <c:pt idx="8652">
                  <c:v>0.34017857099999999</c:v>
                </c:pt>
                <c:pt idx="8653">
                  <c:v>-5.0704224999999999E-2</c:v>
                </c:pt>
                <c:pt idx="8654">
                  <c:v>2.6555387E-2</c:v>
                </c:pt>
                <c:pt idx="8655">
                  <c:v>1.2801205E-2</c:v>
                </c:pt>
                <c:pt idx="8656">
                  <c:v>0.130573248</c:v>
                </c:pt>
                <c:pt idx="8657">
                  <c:v>8.2692308000000006E-2</c:v>
                </c:pt>
                <c:pt idx="8658">
                  <c:v>1.4864865E-2</c:v>
                </c:pt>
                <c:pt idx="8659">
                  <c:v>0.183510638</c:v>
                </c:pt>
                <c:pt idx="8660">
                  <c:v>7.7828646000000001E-2</c:v>
                </c:pt>
                <c:pt idx="8661">
                  <c:v>-1.4415781000000001E-2</c:v>
                </c:pt>
                <c:pt idx="8662">
                  <c:v>-1.6970198999999998E-2</c:v>
                </c:pt>
                <c:pt idx="8663">
                  <c:v>0.13617886200000001</c:v>
                </c:pt>
                <c:pt idx="8664">
                  <c:v>8.9371300000000001E-2</c:v>
                </c:pt>
                <c:pt idx="8665">
                  <c:v>3.9408867E-2</c:v>
                </c:pt>
                <c:pt idx="8666">
                  <c:v>0.38076923099999999</c:v>
                </c:pt>
                <c:pt idx="8667">
                  <c:v>8.5335543E-2</c:v>
                </c:pt>
                <c:pt idx="8668">
                  <c:v>6.0735671999999997E-2</c:v>
                </c:pt>
                <c:pt idx="8669">
                  <c:v>-6.6390040999999997E-2</c:v>
                </c:pt>
                <c:pt idx="8670">
                  <c:v>1.3333329999999999E-3</c:v>
                </c:pt>
                <c:pt idx="8671">
                  <c:v>-0.107309487</c:v>
                </c:pt>
                <c:pt idx="8672">
                  <c:v>-4.3103448000000003E-2</c:v>
                </c:pt>
                <c:pt idx="8673">
                  <c:v>2.2367194999999999E-2</c:v>
                </c:pt>
                <c:pt idx="8674">
                  <c:v>1.1152416E-2</c:v>
                </c:pt>
                <c:pt idx="8675">
                  <c:v>2.9218410000000001E-3</c:v>
                </c:pt>
                <c:pt idx="8676">
                  <c:v>4.0262171999999999E-2</c:v>
                </c:pt>
                <c:pt idx="8677">
                  <c:v>8.0086580000000004E-2</c:v>
                </c:pt>
                <c:pt idx="8678">
                  <c:v>-3.3112583000000001E-2</c:v>
                </c:pt>
                <c:pt idx="8679">
                  <c:v>-4.2158516E-2</c:v>
                </c:pt>
                <c:pt idx="8680">
                  <c:v>-0.156444736</c:v>
                </c:pt>
                <c:pt idx="8681">
                  <c:v>5.9347180000000003E-3</c:v>
                </c:pt>
                <c:pt idx="8682">
                  <c:v>-1.6707617000000001E-2</c:v>
                </c:pt>
                <c:pt idx="8683">
                  <c:v>0.207438449</c:v>
                </c:pt>
                <c:pt idx="8684">
                  <c:v>6.2545989999999996E-2</c:v>
                </c:pt>
                <c:pt idx="8685">
                  <c:v>0.13645099299999999</c:v>
                </c:pt>
                <c:pt idx="8686">
                  <c:v>0.13737844099999999</c:v>
                </c:pt>
                <c:pt idx="8687">
                  <c:v>6.4585579999999997E-3</c:v>
                </c:pt>
                <c:pt idx="8688">
                  <c:v>7.0781426999999994E-2</c:v>
                </c:pt>
                <c:pt idx="8689">
                  <c:v>0.10142348800000001</c:v>
                </c:pt>
                <c:pt idx="8690">
                  <c:v>-6.0388209999999998E-2</c:v>
                </c:pt>
                <c:pt idx="8691">
                  <c:v>-4.0699523000000001E-2</c:v>
                </c:pt>
                <c:pt idx="8692">
                  <c:v>-4.0445353000000003E-2</c:v>
                </c:pt>
                <c:pt idx="8693">
                  <c:v>8.9285709999999997E-3</c:v>
                </c:pt>
                <c:pt idx="8694">
                  <c:v>-5.6230201E-2</c:v>
                </c:pt>
                <c:pt idx="8695">
                  <c:v>4.6421663000000002E-2</c:v>
                </c:pt>
                <c:pt idx="8696">
                  <c:v>-3.3358042999999997E-2</c:v>
                </c:pt>
                <c:pt idx="8697">
                  <c:v>3.333333E-3</c:v>
                </c:pt>
                <c:pt idx="8698">
                  <c:v>5.3827751E-2</c:v>
                </c:pt>
                <c:pt idx="8699">
                  <c:v>7.8514588999999996E-2</c:v>
                </c:pt>
                <c:pt idx="8700">
                  <c:v>7.1632756000000006E-2</c:v>
                </c:pt>
                <c:pt idx="8701">
                  <c:v>-1.2798425E-2</c:v>
                </c:pt>
                <c:pt idx="8702">
                  <c:v>-0.32773938800000002</c:v>
                </c:pt>
                <c:pt idx="8703">
                  <c:v>2.489042E-2</c:v>
                </c:pt>
                <c:pt idx="8704">
                  <c:v>-4.8799380000000003E-2</c:v>
                </c:pt>
                <c:pt idx="8705">
                  <c:v>-2.2047244000000001E-2</c:v>
                </c:pt>
                <c:pt idx="8706">
                  <c:v>-5.0021939000000001E-2</c:v>
                </c:pt>
                <c:pt idx="8707">
                  <c:v>0.186053883</c:v>
                </c:pt>
                <c:pt idx="8708">
                  <c:v>4.4551797999999997E-2</c:v>
                </c:pt>
                <c:pt idx="8709">
                  <c:v>-7.7855775000000002E-2</c:v>
                </c:pt>
                <c:pt idx="8710">
                  <c:v>9.5002474000000003E-2</c:v>
                </c:pt>
                <c:pt idx="8711">
                  <c:v>7.1447975999999996E-2</c:v>
                </c:pt>
                <c:pt idx="8712">
                  <c:v>-0.108070175</c:v>
                </c:pt>
                <c:pt idx="8713">
                  <c:v>-3.3057850999999999E-2</c:v>
                </c:pt>
                <c:pt idx="8714">
                  <c:v>-2.3354565000000001E-2</c:v>
                </c:pt>
                <c:pt idx="8715">
                  <c:v>-4.2988204000000002E-2</c:v>
                </c:pt>
                <c:pt idx="8716">
                  <c:v>0.134599156</c:v>
                </c:pt>
                <c:pt idx="8717">
                  <c:v>-1.6641452000000001E-2</c:v>
                </c:pt>
                <c:pt idx="8718">
                  <c:v>6.0790269999999999E-3</c:v>
                </c:pt>
                <c:pt idx="8719">
                  <c:v>-6.8259386000000005E-2</c:v>
                </c:pt>
                <c:pt idx="8720">
                  <c:v>5.5956284000000002E-2</c:v>
                </c:pt>
                <c:pt idx="8721">
                  <c:v>-4.4208659999999999E-3</c:v>
                </c:pt>
                <c:pt idx="8722">
                  <c:v>0.108300677</c:v>
                </c:pt>
                <c:pt idx="8723">
                  <c:v>-1.9629226E-2</c:v>
                </c:pt>
                <c:pt idx="8724">
                  <c:v>-6.2462820000000002E-2</c:v>
                </c:pt>
                <c:pt idx="8725">
                  <c:v>-4.4545454999999998E-2</c:v>
                </c:pt>
                <c:pt idx="8726">
                  <c:v>5.3935860000000002E-2</c:v>
                </c:pt>
                <c:pt idx="8727">
                  <c:v>0.13094339599999999</c:v>
                </c:pt>
                <c:pt idx="8728">
                  <c:v>2.5733961999999999E-2</c:v>
                </c:pt>
                <c:pt idx="8729">
                  <c:v>4.5520580999999997E-2</c:v>
                </c:pt>
                <c:pt idx="8730">
                  <c:v>3.1311155E-2</c:v>
                </c:pt>
                <c:pt idx="8731">
                  <c:v>-4.1964286000000003E-2</c:v>
                </c:pt>
                <c:pt idx="8732">
                  <c:v>2.3255814E-2</c:v>
                </c:pt>
                <c:pt idx="8733">
                  <c:v>-7.1073009000000006E-2</c:v>
                </c:pt>
                <c:pt idx="8734">
                  <c:v>-4.9103662999999999E-2</c:v>
                </c:pt>
                <c:pt idx="8735">
                  <c:v>-0.16506658399999999</c:v>
                </c:pt>
                <c:pt idx="8736">
                  <c:v>-0.121195652</c:v>
                </c:pt>
                <c:pt idx="8737">
                  <c:v>-4.5605700999999998E-2</c:v>
                </c:pt>
                <c:pt idx="8738">
                  <c:v>0.136338028</c:v>
                </c:pt>
                <c:pt idx="8739">
                  <c:v>2.4980783999999999E-2</c:v>
                </c:pt>
                <c:pt idx="8740">
                  <c:v>0.13677536200000001</c:v>
                </c:pt>
                <c:pt idx="8741">
                  <c:v>1.0883601E-2</c:v>
                </c:pt>
                <c:pt idx="8742">
                  <c:v>0.13237221499999999</c:v>
                </c:pt>
                <c:pt idx="8743">
                  <c:v>-4.6861924999999999E-2</c:v>
                </c:pt>
                <c:pt idx="8744">
                  <c:v>-1.3059701E-2</c:v>
                </c:pt>
                <c:pt idx="8745">
                  <c:v>-9.3445527E-2</c:v>
                </c:pt>
                <c:pt idx="8746">
                  <c:v>-8.0808081000000004E-2</c:v>
                </c:pt>
                <c:pt idx="8747">
                  <c:v>-4.9723757E-2</c:v>
                </c:pt>
                <c:pt idx="8748">
                  <c:v>-1.0397554E-2</c:v>
                </c:pt>
                <c:pt idx="8749">
                  <c:v>7.7268642999999998E-2</c:v>
                </c:pt>
                <c:pt idx="8750">
                  <c:v>-8.6697087000000006E-2</c:v>
                </c:pt>
                <c:pt idx="8751">
                  <c:v>-0.123012552</c:v>
                </c:pt>
                <c:pt idx="8752">
                  <c:v>1.5217391E-2</c:v>
                </c:pt>
                <c:pt idx="8753">
                  <c:v>-2.5257732000000001E-2</c:v>
                </c:pt>
                <c:pt idx="8754">
                  <c:v>-5.8823528999999999E-2</c:v>
                </c:pt>
                <c:pt idx="8755">
                  <c:v>3.2294941000000001E-2</c:v>
                </c:pt>
                <c:pt idx="8756">
                  <c:v>-4.1640178E-2</c:v>
                </c:pt>
                <c:pt idx="8757">
                  <c:v>3.4280117999999998E-2</c:v>
                </c:pt>
                <c:pt idx="8758">
                  <c:v>-3.1399317000000003E-2</c:v>
                </c:pt>
                <c:pt idx="8759">
                  <c:v>0.117449664</c:v>
                </c:pt>
                <c:pt idx="8760">
                  <c:v>-4.6666667000000002E-2</c:v>
                </c:pt>
                <c:pt idx="8761">
                  <c:v>3.5595039999999998E-3</c:v>
                </c:pt>
                <c:pt idx="8762">
                  <c:v>5.1502145999999999E-2</c:v>
                </c:pt>
                <c:pt idx="8763">
                  <c:v>6.7620651000000004E-2</c:v>
                </c:pt>
                <c:pt idx="8764">
                  <c:v>7.8947370000000006E-3</c:v>
                </c:pt>
                <c:pt idx="8765">
                  <c:v>2.7164179E-2</c:v>
                </c:pt>
                <c:pt idx="8766">
                  <c:v>-8.1274899999999997E-2</c:v>
                </c:pt>
                <c:pt idx="8767">
                  <c:v>-8.779383E-3</c:v>
                </c:pt>
                <c:pt idx="8768">
                  <c:v>1.9790453999999999E-2</c:v>
                </c:pt>
                <c:pt idx="8769">
                  <c:v>1.4040561999999999E-2</c:v>
                </c:pt>
                <c:pt idx="8770">
                  <c:v>6.2211162E-2</c:v>
                </c:pt>
                <c:pt idx="8771">
                  <c:v>-4.0489245E-2</c:v>
                </c:pt>
                <c:pt idx="8772">
                  <c:v>-2.3038157E-2</c:v>
                </c:pt>
                <c:pt idx="8773">
                  <c:v>4.5939294999999998E-2</c:v>
                </c:pt>
                <c:pt idx="8774">
                  <c:v>0.13379397000000001</c:v>
                </c:pt>
                <c:pt idx="8775">
                  <c:v>0.105741627</c:v>
                </c:pt>
                <c:pt idx="8776">
                  <c:v>2.955665E-2</c:v>
                </c:pt>
                <c:pt idx="8777">
                  <c:v>-0.05</c:v>
                </c:pt>
                <c:pt idx="8778">
                  <c:v>7.3503048000000001E-2</c:v>
                </c:pt>
                <c:pt idx="8779">
                  <c:v>1.1065007E-2</c:v>
                </c:pt>
                <c:pt idx="8780">
                  <c:v>0.28320000000000001</c:v>
                </c:pt>
                <c:pt idx="8781">
                  <c:v>0.19140625</c:v>
                </c:pt>
                <c:pt idx="8782">
                  <c:v>9.2240493000000007E-2</c:v>
                </c:pt>
                <c:pt idx="8783">
                  <c:v>0.11386138599999999</c:v>
                </c:pt>
                <c:pt idx="8784">
                  <c:v>-5.4410552000000001E-2</c:v>
                </c:pt>
                <c:pt idx="8785">
                  <c:v>8.0749574000000005E-2</c:v>
                </c:pt>
                <c:pt idx="8786">
                  <c:v>-3.6478984999999998E-2</c:v>
                </c:pt>
                <c:pt idx="8787">
                  <c:v>6.0342327000000001E-2</c:v>
                </c:pt>
                <c:pt idx="8788">
                  <c:v>3.6879433000000003E-2</c:v>
                </c:pt>
                <c:pt idx="8789">
                  <c:v>-1.8867925000000001E-2</c:v>
                </c:pt>
                <c:pt idx="8790">
                  <c:v>-1.9148935999999998E-2</c:v>
                </c:pt>
                <c:pt idx="8791">
                  <c:v>0.133837649</c:v>
                </c:pt>
                <c:pt idx="8792">
                  <c:v>-3.7499999999999999E-3</c:v>
                </c:pt>
                <c:pt idx="8793">
                  <c:v>-5.6571428999999999E-2</c:v>
                </c:pt>
                <c:pt idx="8794">
                  <c:v>-6.3501143999999995E-2</c:v>
                </c:pt>
                <c:pt idx="8795">
                  <c:v>-3.9176626999999999E-2</c:v>
                </c:pt>
                <c:pt idx="8796">
                  <c:v>6.1737805E-2</c:v>
                </c:pt>
                <c:pt idx="8797">
                  <c:v>1.4697119999999999E-2</c:v>
                </c:pt>
                <c:pt idx="8798">
                  <c:v>-4.4308111999999997E-2</c:v>
                </c:pt>
                <c:pt idx="8799">
                  <c:v>1.84E-2</c:v>
                </c:pt>
                <c:pt idx="8800">
                  <c:v>-6.1965812000000002E-2</c:v>
                </c:pt>
                <c:pt idx="8801">
                  <c:v>-7.582938E-3</c:v>
                </c:pt>
                <c:pt idx="8802">
                  <c:v>-1.546724E-2</c:v>
                </c:pt>
                <c:pt idx="8803">
                  <c:v>5.9518783999999998E-2</c:v>
                </c:pt>
                <c:pt idx="8804">
                  <c:v>-4.5620437999999999E-2</c:v>
                </c:pt>
                <c:pt idx="8805">
                  <c:v>5.2511415999999998E-2</c:v>
                </c:pt>
                <c:pt idx="8806">
                  <c:v>-2.5974026000000001E-2</c:v>
                </c:pt>
                <c:pt idx="8807">
                  <c:v>7.7307466000000005E-2</c:v>
                </c:pt>
                <c:pt idx="8808">
                  <c:v>0.104888889</c:v>
                </c:pt>
                <c:pt idx="8809">
                  <c:v>1.8867925000000001E-2</c:v>
                </c:pt>
                <c:pt idx="8810">
                  <c:v>-7.4508162000000003E-2</c:v>
                </c:pt>
                <c:pt idx="8811">
                  <c:v>-5.9315589000000002E-2</c:v>
                </c:pt>
                <c:pt idx="8812">
                  <c:v>-2.6595740000000001E-3</c:v>
                </c:pt>
                <c:pt idx="8813">
                  <c:v>9.6491227999999998E-2</c:v>
                </c:pt>
                <c:pt idx="8814">
                  <c:v>-9.4623656E-2</c:v>
                </c:pt>
                <c:pt idx="8815">
                  <c:v>2.3869346999999999E-2</c:v>
                </c:pt>
                <c:pt idx="8816">
                  <c:v>-2.8904055000000001E-2</c:v>
                </c:pt>
                <c:pt idx="8817">
                  <c:v>6.8965520000000002E-3</c:v>
                </c:pt>
                <c:pt idx="8818">
                  <c:v>-2.3182297000000001E-2</c:v>
                </c:pt>
                <c:pt idx="8819">
                  <c:v>0.17404129800000001</c:v>
                </c:pt>
                <c:pt idx="8820">
                  <c:v>0.102528736</c:v>
                </c:pt>
                <c:pt idx="8821">
                  <c:v>-3.1914893999999999E-2</c:v>
                </c:pt>
                <c:pt idx="8822">
                  <c:v>-5.4409006000000003E-2</c:v>
                </c:pt>
                <c:pt idx="8823">
                  <c:v>9.4382021999999996E-2</c:v>
                </c:pt>
                <c:pt idx="8824">
                  <c:v>-5.9764706000000001E-2</c:v>
                </c:pt>
                <c:pt idx="8825">
                  <c:v>0.100499722</c:v>
                </c:pt>
                <c:pt idx="8826">
                  <c:v>-2.0631067999999999E-2</c:v>
                </c:pt>
                <c:pt idx="8827">
                  <c:v>2.0010964999999999E-2</c:v>
                </c:pt>
                <c:pt idx="8828">
                  <c:v>-9.0607734999999995E-2</c:v>
                </c:pt>
                <c:pt idx="8829">
                  <c:v>-8.3798883000000005E-2</c:v>
                </c:pt>
                <c:pt idx="8830">
                  <c:v>4.4813277999999998E-2</c:v>
                </c:pt>
                <c:pt idx="8831">
                  <c:v>-6.9192750999999997E-2</c:v>
                </c:pt>
                <c:pt idx="8832">
                  <c:v>6.7044381E-2</c:v>
                </c:pt>
                <c:pt idx="8833">
                  <c:v>-1.0909090999999999E-2</c:v>
                </c:pt>
                <c:pt idx="8834">
                  <c:v>0.14559386999999999</c:v>
                </c:pt>
                <c:pt idx="8835">
                  <c:v>-2.3552501999999999E-2</c:v>
                </c:pt>
                <c:pt idx="8836">
                  <c:v>1.4415544000000001E-2</c:v>
                </c:pt>
                <c:pt idx="8837">
                  <c:v>1.0378058000000001E-2</c:v>
                </c:pt>
                <c:pt idx="8838">
                  <c:v>4.7301586999999999E-2</c:v>
                </c:pt>
                <c:pt idx="8839">
                  <c:v>0.11053718999999999</c:v>
                </c:pt>
                <c:pt idx="8840">
                  <c:v>9.7356016000000004E-2</c:v>
                </c:pt>
                <c:pt idx="8841">
                  <c:v>-0.10401002500000001</c:v>
                </c:pt>
                <c:pt idx="8842">
                  <c:v>-2.4786671999999999E-2</c:v>
                </c:pt>
                <c:pt idx="8843">
                  <c:v>-3.3246978000000003E-2</c:v>
                </c:pt>
                <c:pt idx="8844">
                  <c:v>1.0378058000000001E-2</c:v>
                </c:pt>
                <c:pt idx="8845">
                  <c:v>7.2164948000000007E-2</c:v>
                </c:pt>
                <c:pt idx="8846">
                  <c:v>-1.7898383E-2</c:v>
                </c:pt>
                <c:pt idx="8847">
                  <c:v>2.6032627999999999E-2</c:v>
                </c:pt>
                <c:pt idx="8848">
                  <c:v>3.2321254000000001E-2</c:v>
                </c:pt>
                <c:pt idx="8849">
                  <c:v>0.14133333300000001</c:v>
                </c:pt>
                <c:pt idx="8850">
                  <c:v>-5.0387596999999999E-2</c:v>
                </c:pt>
                <c:pt idx="8851">
                  <c:v>-2.8497409000000001E-2</c:v>
                </c:pt>
                <c:pt idx="8852">
                  <c:v>7.0400000000000004E-2</c:v>
                </c:pt>
                <c:pt idx="8853">
                  <c:v>-1.9223793999999999E-2</c:v>
                </c:pt>
                <c:pt idx="8854">
                  <c:v>4.6568627000000001E-2</c:v>
                </c:pt>
                <c:pt idx="8855">
                  <c:v>5.8633426000000002E-2</c:v>
                </c:pt>
                <c:pt idx="8856">
                  <c:v>3.9823008999999999E-2</c:v>
                </c:pt>
                <c:pt idx="8857">
                  <c:v>7.0676691999999999E-2</c:v>
                </c:pt>
                <c:pt idx="8858">
                  <c:v>-1.408451E-3</c:v>
                </c:pt>
                <c:pt idx="8859">
                  <c:v>6.7493615000000007E-2</c:v>
                </c:pt>
                <c:pt idx="8860">
                  <c:v>4.6126016999999998E-2</c:v>
                </c:pt>
                <c:pt idx="8861">
                  <c:v>-1.8896449999999999E-3</c:v>
                </c:pt>
                <c:pt idx="8862">
                  <c:v>-3.9318479999999999E-3</c:v>
                </c:pt>
                <c:pt idx="8863">
                  <c:v>1.344086E-3</c:v>
                </c:pt>
                <c:pt idx="8864">
                  <c:v>4.7792444000000003E-2</c:v>
                </c:pt>
                <c:pt idx="8865">
                  <c:v>-3.786775E-3</c:v>
                </c:pt>
                <c:pt idx="8866">
                  <c:v>6.8426199999999998E-3</c:v>
                </c:pt>
                <c:pt idx="8867">
                  <c:v>-7.1287130000000001E-3</c:v>
                </c:pt>
                <c:pt idx="8868">
                  <c:v>5.0554697000000003E-2</c:v>
                </c:pt>
                <c:pt idx="8869">
                  <c:v>2.5400138999999999E-2</c:v>
                </c:pt>
                <c:pt idx="8870">
                  <c:v>-4.1723202000000001E-2</c:v>
                </c:pt>
                <c:pt idx="8871">
                  <c:v>8.3757782000000003E-2</c:v>
                </c:pt>
                <c:pt idx="8872">
                  <c:v>3.042328E-2</c:v>
                </c:pt>
                <c:pt idx="8873">
                  <c:v>-7.9874000000000004E-3</c:v>
                </c:pt>
                <c:pt idx="8874">
                  <c:v>-2.8541502999999999E-2</c:v>
                </c:pt>
                <c:pt idx="8875">
                  <c:v>-3.6660776999999999E-2</c:v>
                </c:pt>
                <c:pt idx="8876">
                  <c:v>-0.55096977899999999</c:v>
                </c:pt>
                <c:pt idx="8877">
                  <c:v>-7.5442648000000001E-2</c:v>
                </c:pt>
                <c:pt idx="8878">
                  <c:v>-3.9520113000000003E-2</c:v>
                </c:pt>
                <c:pt idx="8879">
                  <c:v>0.138866287</c:v>
                </c:pt>
                <c:pt idx="8880">
                  <c:v>1.8218623E-2</c:v>
                </c:pt>
                <c:pt idx="8881">
                  <c:v>-0.100911002</c:v>
                </c:pt>
                <c:pt idx="8882">
                  <c:v>4.1752481000000001E-2</c:v>
                </c:pt>
                <c:pt idx="8883">
                  <c:v>-2.2504891999999999E-2</c:v>
                </c:pt>
                <c:pt idx="8884">
                  <c:v>1.7494356999999999E-2</c:v>
                </c:pt>
                <c:pt idx="8885">
                  <c:v>-3.8702928999999997E-2</c:v>
                </c:pt>
                <c:pt idx="8886">
                  <c:v>0.165129151</c:v>
                </c:pt>
                <c:pt idx="8887">
                  <c:v>5.6880734000000002E-2</c:v>
                </c:pt>
                <c:pt idx="8888">
                  <c:v>-4.7890535999999997E-2</c:v>
                </c:pt>
                <c:pt idx="8889">
                  <c:v>2.9189189000000001E-2</c:v>
                </c:pt>
                <c:pt idx="8890">
                  <c:v>0.138215211</c:v>
                </c:pt>
                <c:pt idx="8891">
                  <c:v>-2.3928214999999999E-2</c:v>
                </c:pt>
                <c:pt idx="8892">
                  <c:v>3.6851967999999999E-2</c:v>
                </c:pt>
                <c:pt idx="8893">
                  <c:v>-2.6581805E-2</c:v>
                </c:pt>
                <c:pt idx="8894">
                  <c:v>6.0624429999999998E-3</c:v>
                </c:pt>
                <c:pt idx="8895">
                  <c:v>3.9253538999999997E-2</c:v>
                </c:pt>
                <c:pt idx="8896">
                  <c:v>-5.5357849999999997E-3</c:v>
                </c:pt>
                <c:pt idx="8897">
                  <c:v>-8.2073434000000001E-2</c:v>
                </c:pt>
                <c:pt idx="8898">
                  <c:v>-2.7200935999999998E-2</c:v>
                </c:pt>
                <c:pt idx="8899">
                  <c:v>1.8181817999999999E-2</c:v>
                </c:pt>
                <c:pt idx="8900">
                  <c:v>1.6806722999999999E-2</c:v>
                </c:pt>
                <c:pt idx="8901">
                  <c:v>2.9106028999999999E-2</c:v>
                </c:pt>
                <c:pt idx="8902">
                  <c:v>-5.1966291999999997E-2</c:v>
                </c:pt>
                <c:pt idx="8903">
                  <c:v>4.2717087000000001E-2</c:v>
                </c:pt>
                <c:pt idx="8904">
                  <c:v>0.134574468</c:v>
                </c:pt>
                <c:pt idx="8905">
                  <c:v>-5.369608E-2</c:v>
                </c:pt>
                <c:pt idx="8906">
                  <c:v>-1.4992499999999999E-3</c:v>
                </c:pt>
                <c:pt idx="8907">
                  <c:v>-3.4044715000000003E-2</c:v>
                </c:pt>
                <c:pt idx="8908">
                  <c:v>-1.4058107E-2</c:v>
                </c:pt>
                <c:pt idx="8909">
                  <c:v>0.22429906499999999</c:v>
                </c:pt>
                <c:pt idx="8910">
                  <c:v>7.2522982999999999E-2</c:v>
                </c:pt>
                <c:pt idx="8911">
                  <c:v>-6.3626719999999998E-3</c:v>
                </c:pt>
                <c:pt idx="8912">
                  <c:v>9.9573256999999998E-2</c:v>
                </c:pt>
                <c:pt idx="8913">
                  <c:v>6.5959953000000002E-2</c:v>
                </c:pt>
                <c:pt idx="8914">
                  <c:v>9.7196262000000005E-2</c:v>
                </c:pt>
                <c:pt idx="8915">
                  <c:v>2.1420518999999999E-2</c:v>
                </c:pt>
                <c:pt idx="8916">
                  <c:v>-6.7191601000000004E-2</c:v>
                </c:pt>
                <c:pt idx="8917">
                  <c:v>1.7060367E-2</c:v>
                </c:pt>
                <c:pt idx="8918">
                  <c:v>8.8888890000000005E-3</c:v>
                </c:pt>
                <c:pt idx="8919">
                  <c:v>7.4394463999999993E-2</c:v>
                </c:pt>
                <c:pt idx="8920">
                  <c:v>-5.4177989000000003E-2</c:v>
                </c:pt>
                <c:pt idx="8921">
                  <c:v>5.8963124999999998E-2</c:v>
                </c:pt>
                <c:pt idx="8922">
                  <c:v>0.124719731</c:v>
                </c:pt>
                <c:pt idx="8923">
                  <c:v>9.1452777999999998E-2</c:v>
                </c:pt>
                <c:pt idx="8924">
                  <c:v>0.141280353</c:v>
                </c:pt>
                <c:pt idx="8925">
                  <c:v>-2.0528771000000001E-2</c:v>
                </c:pt>
                <c:pt idx="8926">
                  <c:v>7.9940120000000003E-2</c:v>
                </c:pt>
                <c:pt idx="8927">
                  <c:v>6.5619741999999995E-2</c:v>
                </c:pt>
                <c:pt idx="8928">
                  <c:v>-3.4294871999999997E-2</c:v>
                </c:pt>
                <c:pt idx="8929">
                  <c:v>-0.20290909100000001</c:v>
                </c:pt>
                <c:pt idx="8930">
                  <c:v>-0.115592366</c:v>
                </c:pt>
                <c:pt idx="8931">
                  <c:v>-7.1551230000000002E-3</c:v>
                </c:pt>
                <c:pt idx="8932">
                  <c:v>4.9423389999999996E-3</c:v>
                </c:pt>
                <c:pt idx="8933">
                  <c:v>9.3541203000000003E-2</c:v>
                </c:pt>
                <c:pt idx="8934">
                  <c:v>2.1428571E-2</c:v>
                </c:pt>
                <c:pt idx="8935">
                  <c:v>5.3198227000000001E-2</c:v>
                </c:pt>
                <c:pt idx="8936">
                  <c:v>-5.1439357999999998E-2</c:v>
                </c:pt>
                <c:pt idx="8937">
                  <c:v>0.14879999999999999</c:v>
                </c:pt>
                <c:pt idx="8938">
                  <c:v>9.4212650999999994E-2</c:v>
                </c:pt>
                <c:pt idx="8939">
                  <c:v>-4.2253521000000002E-2</c:v>
                </c:pt>
                <c:pt idx="8940">
                  <c:v>8.6666667000000003E-2</c:v>
                </c:pt>
                <c:pt idx="8941">
                  <c:v>-5.3062129999999997E-3</c:v>
                </c:pt>
                <c:pt idx="8942">
                  <c:v>-7.5169738E-2</c:v>
                </c:pt>
                <c:pt idx="8943">
                  <c:v>-6.1704835E-2</c:v>
                </c:pt>
                <c:pt idx="8944">
                  <c:v>-2.4390243999999998E-2</c:v>
                </c:pt>
                <c:pt idx="8945">
                  <c:v>2.0449898000000001E-2</c:v>
                </c:pt>
                <c:pt idx="8946">
                  <c:v>1.7156863000000001E-2</c:v>
                </c:pt>
                <c:pt idx="8947">
                  <c:v>-0.10226962000000001</c:v>
                </c:pt>
                <c:pt idx="8948">
                  <c:v>-1.4571429E-2</c:v>
                </c:pt>
                <c:pt idx="8949">
                  <c:v>9.2530658000000002E-2</c:v>
                </c:pt>
                <c:pt idx="8950">
                  <c:v>3.9607311999999999E-2</c:v>
                </c:pt>
                <c:pt idx="8951">
                  <c:v>3.5947712E-2</c:v>
                </c:pt>
                <c:pt idx="8952">
                  <c:v>2.6241799E-2</c:v>
                </c:pt>
                <c:pt idx="8953">
                  <c:v>7.4838710000000003E-2</c:v>
                </c:pt>
                <c:pt idx="8954">
                  <c:v>0.158243579</c:v>
                </c:pt>
                <c:pt idx="8955">
                  <c:v>3.2615025999999998E-2</c:v>
                </c:pt>
                <c:pt idx="8956">
                  <c:v>4.8680352000000003E-2</c:v>
                </c:pt>
                <c:pt idx="8957">
                  <c:v>-0.15414012699999999</c:v>
                </c:pt>
                <c:pt idx="8958">
                  <c:v>5.2438745000000002E-2</c:v>
                </c:pt>
                <c:pt idx="8959">
                  <c:v>4.1003671999999998E-2</c:v>
                </c:pt>
                <c:pt idx="8960">
                  <c:v>1.2003000999999999E-2</c:v>
                </c:pt>
                <c:pt idx="8961">
                  <c:v>3.0090270000000001E-3</c:v>
                </c:pt>
                <c:pt idx="8962">
                  <c:v>3.1417624999999998E-2</c:v>
                </c:pt>
                <c:pt idx="8963">
                  <c:v>7.6502732000000004E-2</c:v>
                </c:pt>
                <c:pt idx="8964">
                  <c:v>2.7748131999999998E-2</c:v>
                </c:pt>
                <c:pt idx="8965">
                  <c:v>-0.19106590000000001</c:v>
                </c:pt>
                <c:pt idx="8966">
                  <c:v>8.5459183999999994E-2</c:v>
                </c:pt>
                <c:pt idx="8967">
                  <c:v>2.5316456000000001E-2</c:v>
                </c:pt>
                <c:pt idx="8968">
                  <c:v>-0.133951137</c:v>
                </c:pt>
                <c:pt idx="8969">
                  <c:v>-9.2526689999999998E-3</c:v>
                </c:pt>
                <c:pt idx="8970">
                  <c:v>-1.3215859E-2</c:v>
                </c:pt>
                <c:pt idx="8971">
                  <c:v>2.8323435000000001E-2</c:v>
                </c:pt>
                <c:pt idx="8972">
                  <c:v>2.347418E-3</c:v>
                </c:pt>
                <c:pt idx="8973">
                  <c:v>-3.8604305999999998E-2</c:v>
                </c:pt>
                <c:pt idx="8974">
                  <c:v>0.13007284099999999</c:v>
                </c:pt>
                <c:pt idx="8975">
                  <c:v>0.258094357</c:v>
                </c:pt>
                <c:pt idx="8976">
                  <c:v>4.0609136999999997E-2</c:v>
                </c:pt>
                <c:pt idx="8977">
                  <c:v>-5.9012875999999999E-2</c:v>
                </c:pt>
                <c:pt idx="8978">
                  <c:v>-8.033419E-2</c:v>
                </c:pt>
                <c:pt idx="8979">
                  <c:v>-6.2340966999999997E-2</c:v>
                </c:pt>
                <c:pt idx="8980">
                  <c:v>-3.4589478E-2</c:v>
                </c:pt>
                <c:pt idx="8981">
                  <c:v>5.3308823999999998E-2</c:v>
                </c:pt>
                <c:pt idx="8982">
                  <c:v>5.747126E-3</c:v>
                </c:pt>
                <c:pt idx="8983">
                  <c:v>0.10031348</c:v>
                </c:pt>
                <c:pt idx="8984">
                  <c:v>-2.4284764E-2</c:v>
                </c:pt>
                <c:pt idx="8985">
                  <c:v>-0.125</c:v>
                </c:pt>
                <c:pt idx="8986">
                  <c:v>5.3981622999999999E-2</c:v>
                </c:pt>
                <c:pt idx="8987">
                  <c:v>-4.4791288999999998E-2</c:v>
                </c:pt>
                <c:pt idx="8988">
                  <c:v>1.1560694E-2</c:v>
                </c:pt>
                <c:pt idx="8989">
                  <c:v>-7.2948328000000007E-2</c:v>
                </c:pt>
                <c:pt idx="8990">
                  <c:v>-7.0389489E-2</c:v>
                </c:pt>
                <c:pt idx="8991">
                  <c:v>-3.692762E-3</c:v>
                </c:pt>
                <c:pt idx="8992">
                  <c:v>-6.0557126000000003E-2</c:v>
                </c:pt>
                <c:pt idx="8993">
                  <c:v>-2.7061855999999999E-2</c:v>
                </c:pt>
                <c:pt idx="8994">
                  <c:v>2.0533881E-2</c:v>
                </c:pt>
                <c:pt idx="8995">
                  <c:v>-1.8917730000000001E-2</c:v>
                </c:pt>
                <c:pt idx="8996">
                  <c:v>1.9565216999999999E-2</c:v>
                </c:pt>
                <c:pt idx="8997">
                  <c:v>2.2131148E-2</c:v>
                </c:pt>
                <c:pt idx="8998">
                  <c:v>-3.9687137999999997E-2</c:v>
                </c:pt>
                <c:pt idx="8999">
                  <c:v>-2.9588165E-2</c:v>
                </c:pt>
                <c:pt idx="9000">
                  <c:v>-6.1662198000000001E-2</c:v>
                </c:pt>
                <c:pt idx="9001">
                  <c:v>9.6563011000000004E-2</c:v>
                </c:pt>
                <c:pt idx="9002">
                  <c:v>2.2272987000000001E-2</c:v>
                </c:pt>
                <c:pt idx="9003">
                  <c:v>0.115449344</c:v>
                </c:pt>
                <c:pt idx="9004">
                  <c:v>-7.3349632999999997E-2</c:v>
                </c:pt>
                <c:pt idx="9005">
                  <c:v>-9.7477060000000001E-3</c:v>
                </c:pt>
                <c:pt idx="9006">
                  <c:v>0.14754953100000001</c:v>
                </c:pt>
                <c:pt idx="9007">
                  <c:v>0.124324324</c:v>
                </c:pt>
                <c:pt idx="9008">
                  <c:v>6.9599109000000006E-2</c:v>
                </c:pt>
                <c:pt idx="9009">
                  <c:v>-7.9872204000000002E-2</c:v>
                </c:pt>
                <c:pt idx="9010">
                  <c:v>2.0109289999999998E-2</c:v>
                </c:pt>
                <c:pt idx="9011">
                  <c:v>8.0054644999999994E-2</c:v>
                </c:pt>
                <c:pt idx="9012">
                  <c:v>-6.6550925999999996E-2</c:v>
                </c:pt>
                <c:pt idx="9013">
                  <c:v>-6.2174237E-2</c:v>
                </c:pt>
                <c:pt idx="9014">
                  <c:v>2.3132849E-2</c:v>
                </c:pt>
                <c:pt idx="9015">
                  <c:v>1.2831858E-2</c:v>
                </c:pt>
                <c:pt idx="9016">
                  <c:v>1.7809439E-2</c:v>
                </c:pt>
                <c:pt idx="9017">
                  <c:v>-2.8808381000000001E-2</c:v>
                </c:pt>
                <c:pt idx="9018">
                  <c:v>-1.6487001000000001E-2</c:v>
                </c:pt>
                <c:pt idx="9019">
                  <c:v>1.6271372999999999E-2</c:v>
                </c:pt>
                <c:pt idx="9020">
                  <c:v>-1.1210762000000001E-2</c:v>
                </c:pt>
                <c:pt idx="9021">
                  <c:v>0.28808932999999998</c:v>
                </c:pt>
                <c:pt idx="9022">
                  <c:v>-8.4143293999999993E-2</c:v>
                </c:pt>
                <c:pt idx="9023">
                  <c:v>4.7671233E-2</c:v>
                </c:pt>
                <c:pt idx="9024">
                  <c:v>-8.1018518999999997E-2</c:v>
                </c:pt>
                <c:pt idx="9025">
                  <c:v>-2.393617E-2</c:v>
                </c:pt>
                <c:pt idx="9026">
                  <c:v>6.6072753999999997E-2</c:v>
                </c:pt>
                <c:pt idx="9027">
                  <c:v>-5.5572244E-2</c:v>
                </c:pt>
                <c:pt idx="9028">
                  <c:v>5.5214724E-2</c:v>
                </c:pt>
                <c:pt idx="9029">
                  <c:v>1.4798802999999999E-2</c:v>
                </c:pt>
                <c:pt idx="9030">
                  <c:v>5.5410933000000002E-2</c:v>
                </c:pt>
                <c:pt idx="9031">
                  <c:v>1.4909478E-2</c:v>
                </c:pt>
                <c:pt idx="9032">
                  <c:v>4.8309179000000001E-2</c:v>
                </c:pt>
                <c:pt idx="9033">
                  <c:v>-0.127567926</c:v>
                </c:pt>
                <c:pt idx="9034">
                  <c:v>-3.4514925000000002E-2</c:v>
                </c:pt>
                <c:pt idx="9035">
                  <c:v>5.4305660000000004E-3</c:v>
                </c:pt>
                <c:pt idx="9036">
                  <c:v>1.9601838E-2</c:v>
                </c:pt>
                <c:pt idx="9037">
                  <c:v>-6.4285713999999994E-2</c:v>
                </c:pt>
                <c:pt idx="9038">
                  <c:v>-2.3608769000000002E-2</c:v>
                </c:pt>
                <c:pt idx="9039">
                  <c:v>-8.0602303E-2</c:v>
                </c:pt>
                <c:pt idx="9040">
                  <c:v>2.0933424999999999E-2</c:v>
                </c:pt>
                <c:pt idx="9041">
                  <c:v>0.12798579700000001</c:v>
                </c:pt>
                <c:pt idx="9042">
                  <c:v>1.5934330999999999E-2</c:v>
                </c:pt>
                <c:pt idx="9043">
                  <c:v>-2.6595745E-2</c:v>
                </c:pt>
                <c:pt idx="9044">
                  <c:v>2.0743640000000001E-2</c:v>
                </c:pt>
                <c:pt idx="9045">
                  <c:v>-0.10776846900000001</c:v>
                </c:pt>
                <c:pt idx="9046">
                  <c:v>6.1818181999999999E-2</c:v>
                </c:pt>
                <c:pt idx="9047">
                  <c:v>5.6300268000000001E-2</c:v>
                </c:pt>
                <c:pt idx="9048">
                  <c:v>-2.7710842999999999E-2</c:v>
                </c:pt>
                <c:pt idx="9049">
                  <c:v>1.0397326E-2</c:v>
                </c:pt>
                <c:pt idx="9050">
                  <c:v>0.12267657999999999</c:v>
                </c:pt>
                <c:pt idx="9051">
                  <c:v>-4.7772756999999999E-2</c:v>
                </c:pt>
                <c:pt idx="9052">
                  <c:v>9.3720711999999998E-2</c:v>
                </c:pt>
                <c:pt idx="9053">
                  <c:v>9.592326E-3</c:v>
                </c:pt>
                <c:pt idx="9054">
                  <c:v>-0.34190966299999997</c:v>
                </c:pt>
                <c:pt idx="9055">
                  <c:v>1.8438840000000001E-3</c:v>
                </c:pt>
                <c:pt idx="9056">
                  <c:v>4.9770792000000001E-2</c:v>
                </c:pt>
                <c:pt idx="9057">
                  <c:v>-0.12581762199999999</c:v>
                </c:pt>
                <c:pt idx="9058">
                  <c:v>6.4992614000000004E-2</c:v>
                </c:pt>
                <c:pt idx="9059">
                  <c:v>-0.20459770099999999</c:v>
                </c:pt>
                <c:pt idx="9060">
                  <c:v>-5.5E-2</c:v>
                </c:pt>
                <c:pt idx="9061">
                  <c:v>-2.0979021E-2</c:v>
                </c:pt>
                <c:pt idx="9062">
                  <c:v>1.0176754E-2</c:v>
                </c:pt>
                <c:pt idx="9063">
                  <c:v>-1.563208E-2</c:v>
                </c:pt>
                <c:pt idx="9064">
                  <c:v>0.15968877400000001</c:v>
                </c:pt>
                <c:pt idx="9065">
                  <c:v>5.9364227999999998E-2</c:v>
                </c:pt>
                <c:pt idx="9066">
                  <c:v>-1.0954063999999999E-2</c:v>
                </c:pt>
                <c:pt idx="9067">
                  <c:v>-2.3923445000000002E-2</c:v>
                </c:pt>
                <c:pt idx="9068">
                  <c:v>3.577818E-3</c:v>
                </c:pt>
                <c:pt idx="9069">
                  <c:v>8.3333332999999996E-2</c:v>
                </c:pt>
                <c:pt idx="9070">
                  <c:v>2.0422534999999999E-2</c:v>
                </c:pt>
                <c:pt idx="9071">
                  <c:v>0.31992457600000002</c:v>
                </c:pt>
                <c:pt idx="9072">
                  <c:v>0.218656397</c:v>
                </c:pt>
                <c:pt idx="9073">
                  <c:v>8.9599999999999999E-2</c:v>
                </c:pt>
                <c:pt idx="9074">
                  <c:v>-0.13770180400000001</c:v>
                </c:pt>
                <c:pt idx="9075">
                  <c:v>-3.9132119E-2</c:v>
                </c:pt>
                <c:pt idx="9076">
                  <c:v>-3.4450651999999998E-2</c:v>
                </c:pt>
                <c:pt idx="9077">
                  <c:v>-5.5003820000000002E-2</c:v>
                </c:pt>
                <c:pt idx="9078">
                  <c:v>6.7368937000000004E-2</c:v>
                </c:pt>
                <c:pt idx="9079">
                  <c:v>0.128611111</c:v>
                </c:pt>
                <c:pt idx="9080">
                  <c:v>-6.1833688999999997E-2</c:v>
                </c:pt>
                <c:pt idx="9081">
                  <c:v>4.9251151999999999E-2</c:v>
                </c:pt>
                <c:pt idx="9082">
                  <c:v>-0.16089613</c:v>
                </c:pt>
                <c:pt idx="9083">
                  <c:v>0.104065041</c:v>
                </c:pt>
                <c:pt idx="9084">
                  <c:v>-1.5719468E-2</c:v>
                </c:pt>
                <c:pt idx="9085">
                  <c:v>-4.0723981999999999E-2</c:v>
                </c:pt>
                <c:pt idx="9086">
                  <c:v>-7.0457354999999999E-2</c:v>
                </c:pt>
                <c:pt idx="9087">
                  <c:v>-0.15192307699999999</c:v>
                </c:pt>
                <c:pt idx="9088">
                  <c:v>-6.5318818000000001E-2</c:v>
                </c:pt>
                <c:pt idx="9089">
                  <c:v>1.6051363999999999E-2</c:v>
                </c:pt>
                <c:pt idx="9090">
                  <c:v>3.8387716000000002E-2</c:v>
                </c:pt>
                <c:pt idx="9091">
                  <c:v>-1.6724738999999999E-2</c:v>
                </c:pt>
                <c:pt idx="9092">
                  <c:v>7.9011795999999995E-2</c:v>
                </c:pt>
                <c:pt idx="9093">
                  <c:v>-9.6375950000000005E-3</c:v>
                </c:pt>
                <c:pt idx="9094">
                  <c:v>8.3802190999999998E-2</c:v>
                </c:pt>
                <c:pt idx="9095">
                  <c:v>6.4762761000000002E-2</c:v>
                </c:pt>
                <c:pt idx="9096">
                  <c:v>4.6428571000000002E-2</c:v>
                </c:pt>
                <c:pt idx="9097">
                  <c:v>-3.1403940999999998E-2</c:v>
                </c:pt>
                <c:pt idx="9098">
                  <c:v>6.9256757000000002E-2</c:v>
                </c:pt>
                <c:pt idx="9099">
                  <c:v>-4.4239631000000001E-2</c:v>
                </c:pt>
                <c:pt idx="9100">
                  <c:v>-1.7991004000000001E-2</c:v>
                </c:pt>
                <c:pt idx="9101">
                  <c:v>2.0145044000000001E-2</c:v>
                </c:pt>
                <c:pt idx="9102">
                  <c:v>-4.2955326000000002E-2</c:v>
                </c:pt>
                <c:pt idx="9103">
                  <c:v>-4.1666666999999998E-2</c:v>
                </c:pt>
                <c:pt idx="9104">
                  <c:v>0.210896309</c:v>
                </c:pt>
                <c:pt idx="9105">
                  <c:v>-5.7558946E-2</c:v>
                </c:pt>
                <c:pt idx="9106">
                  <c:v>-5.1911469000000002E-2</c:v>
                </c:pt>
                <c:pt idx="9107">
                  <c:v>1.2061404E-2</c:v>
                </c:pt>
                <c:pt idx="9108">
                  <c:v>2.2067363999999999E-2</c:v>
                </c:pt>
                <c:pt idx="9109">
                  <c:v>-1.5662651E-2</c:v>
                </c:pt>
                <c:pt idx="9110">
                  <c:v>-5.7341907999999997E-2</c:v>
                </c:pt>
                <c:pt idx="9111">
                  <c:v>0.34561213400000002</c:v>
                </c:pt>
                <c:pt idx="9112">
                  <c:v>-4.8219585000000002E-2</c:v>
                </c:pt>
                <c:pt idx="9113">
                  <c:v>1.6231883999999999E-2</c:v>
                </c:pt>
                <c:pt idx="9114">
                  <c:v>8.5836909999999992E-3</c:v>
                </c:pt>
                <c:pt idx="9115">
                  <c:v>-0.13191076600000001</c:v>
                </c:pt>
                <c:pt idx="9116">
                  <c:v>-0.13191076600000001</c:v>
                </c:pt>
                <c:pt idx="9117">
                  <c:v>4.9339207000000003E-2</c:v>
                </c:pt>
                <c:pt idx="9118">
                  <c:v>4.7709924000000001E-2</c:v>
                </c:pt>
                <c:pt idx="9119">
                  <c:v>-3.2061068999999998E-2</c:v>
                </c:pt>
                <c:pt idx="9120">
                  <c:v>-9.4634558999999993E-2</c:v>
                </c:pt>
                <c:pt idx="9121">
                  <c:v>8.9994409999999997E-2</c:v>
                </c:pt>
                <c:pt idx="9122">
                  <c:v>0.13109839200000001</c:v>
                </c:pt>
                <c:pt idx="9123">
                  <c:v>-0.122207022</c:v>
                </c:pt>
                <c:pt idx="9124">
                  <c:v>8.4677419000000004E-2</c:v>
                </c:pt>
                <c:pt idx="9125">
                  <c:v>-1.1679643999999999E-2</c:v>
                </c:pt>
                <c:pt idx="9126">
                  <c:v>2.9683952999999999E-2</c:v>
                </c:pt>
                <c:pt idx="9127">
                  <c:v>1.6E-2</c:v>
                </c:pt>
                <c:pt idx="9128">
                  <c:v>-5.4807691999999998E-2</c:v>
                </c:pt>
                <c:pt idx="9129">
                  <c:v>9.6296296000000003E-2</c:v>
                </c:pt>
                <c:pt idx="9130">
                  <c:v>5.5555555999999999E-2</c:v>
                </c:pt>
                <c:pt idx="9131">
                  <c:v>1.8070688000000001E-2</c:v>
                </c:pt>
                <c:pt idx="9132">
                  <c:v>8.7281800000000003E-3</c:v>
                </c:pt>
                <c:pt idx="9133">
                  <c:v>-8.0593165999999994E-2</c:v>
                </c:pt>
                <c:pt idx="9134">
                  <c:v>-6.1244018999999997E-2</c:v>
                </c:pt>
                <c:pt idx="9135">
                  <c:v>-2.1407625E-2</c:v>
                </c:pt>
                <c:pt idx="9136">
                  <c:v>2.9970029999999998E-3</c:v>
                </c:pt>
                <c:pt idx="9137">
                  <c:v>7.6741439999999994E-2</c:v>
                </c:pt>
                <c:pt idx="9138">
                  <c:v>5.6818179999999999E-3</c:v>
                </c:pt>
                <c:pt idx="9139">
                  <c:v>2.7649770000000001E-2</c:v>
                </c:pt>
                <c:pt idx="9140">
                  <c:v>-0.105044202</c:v>
                </c:pt>
                <c:pt idx="9141">
                  <c:v>1.4240506E-2</c:v>
                </c:pt>
                <c:pt idx="9142">
                  <c:v>-4.2084167999999998E-2</c:v>
                </c:pt>
                <c:pt idx="9143">
                  <c:v>7.2727272999999995E-2</c:v>
                </c:pt>
                <c:pt idx="9144">
                  <c:v>-4.4764189000000003E-2</c:v>
                </c:pt>
                <c:pt idx="9145">
                  <c:v>0.52325581399999999</c:v>
                </c:pt>
                <c:pt idx="9146">
                  <c:v>-5.7208240000000002E-3</c:v>
                </c:pt>
                <c:pt idx="9147">
                  <c:v>2.7833001999999999E-2</c:v>
                </c:pt>
                <c:pt idx="9148">
                  <c:v>-3.2989691000000002E-2</c:v>
                </c:pt>
                <c:pt idx="9149">
                  <c:v>-0.117355372</c:v>
                </c:pt>
                <c:pt idx="9150">
                  <c:v>5.4121151999999999E-2</c:v>
                </c:pt>
                <c:pt idx="9151">
                  <c:v>6.6567497000000003E-2</c:v>
                </c:pt>
                <c:pt idx="9152">
                  <c:v>-5.4706927000000002E-2</c:v>
                </c:pt>
                <c:pt idx="9153">
                  <c:v>5.6347013000000001E-2</c:v>
                </c:pt>
                <c:pt idx="9154">
                  <c:v>-3.9790576000000001E-2</c:v>
                </c:pt>
                <c:pt idx="9155">
                  <c:v>-2.5270758000000001E-2</c:v>
                </c:pt>
                <c:pt idx="9156">
                  <c:v>5.6737589999999996E-3</c:v>
                </c:pt>
                <c:pt idx="9157">
                  <c:v>1.9364829999999999E-3</c:v>
                </c:pt>
                <c:pt idx="9158">
                  <c:v>-7.462687E-3</c:v>
                </c:pt>
                <c:pt idx="9159">
                  <c:v>-3.1034483000000002E-2</c:v>
                </c:pt>
                <c:pt idx="9160">
                  <c:v>2.0281232999999999E-2</c:v>
                </c:pt>
                <c:pt idx="9161">
                  <c:v>8.8912134000000004E-2</c:v>
                </c:pt>
                <c:pt idx="9162">
                  <c:v>-4.9578582000000003E-2</c:v>
                </c:pt>
                <c:pt idx="9163">
                  <c:v>0.41793490999999999</c:v>
                </c:pt>
                <c:pt idx="9164">
                  <c:v>3.0392157E-2</c:v>
                </c:pt>
                <c:pt idx="9165">
                  <c:v>-4.6719160000000003E-2</c:v>
                </c:pt>
                <c:pt idx="9166">
                  <c:v>-9.5605243000000006E-2</c:v>
                </c:pt>
                <c:pt idx="9167">
                  <c:v>-5.0991501000000002E-2</c:v>
                </c:pt>
                <c:pt idx="9168">
                  <c:v>1.4336918000000001E-2</c:v>
                </c:pt>
                <c:pt idx="9169">
                  <c:v>3.9898132000000003E-2</c:v>
                </c:pt>
                <c:pt idx="9170">
                  <c:v>-6.1982637E-2</c:v>
                </c:pt>
                <c:pt idx="9171">
                  <c:v>-1.5991471E-2</c:v>
                </c:pt>
                <c:pt idx="9172">
                  <c:v>-5.7142900000000003E-4</c:v>
                </c:pt>
                <c:pt idx="9173">
                  <c:v>-0.14181152799999999</c:v>
                </c:pt>
                <c:pt idx="9174">
                  <c:v>5.2631578999999998E-2</c:v>
                </c:pt>
                <c:pt idx="9175">
                  <c:v>3.3553500999999999E-2</c:v>
                </c:pt>
                <c:pt idx="9176">
                  <c:v>-7.2172618999999993E-2</c:v>
                </c:pt>
                <c:pt idx="9177">
                  <c:v>-0.111111111</c:v>
                </c:pt>
                <c:pt idx="9178">
                  <c:v>1.3649659E-2</c:v>
                </c:pt>
                <c:pt idx="9179">
                  <c:v>-4.1701419999999999E-3</c:v>
                </c:pt>
                <c:pt idx="9180">
                  <c:v>-3.1942879E-2</c:v>
                </c:pt>
                <c:pt idx="9181">
                  <c:v>2.5773200000000001E-3</c:v>
                </c:pt>
                <c:pt idx="9182">
                  <c:v>-6.2907637000000002E-2</c:v>
                </c:pt>
                <c:pt idx="9183">
                  <c:v>5.4533059999999998E-3</c:v>
                </c:pt>
                <c:pt idx="9184">
                  <c:v>0.22889305800000001</c:v>
                </c:pt>
                <c:pt idx="9185">
                  <c:v>0.18096166299999999</c:v>
                </c:pt>
                <c:pt idx="9186">
                  <c:v>-0.123432343</c:v>
                </c:pt>
                <c:pt idx="9187">
                  <c:v>5.4913295000000001E-2</c:v>
                </c:pt>
                <c:pt idx="9188">
                  <c:v>-6.8413149999999997E-3</c:v>
                </c:pt>
                <c:pt idx="9189">
                  <c:v>1.6140866E-2</c:v>
                </c:pt>
                <c:pt idx="9190">
                  <c:v>3.9605801000000003E-2</c:v>
                </c:pt>
                <c:pt idx="9191">
                  <c:v>-8.1146547999999999E-2</c:v>
                </c:pt>
                <c:pt idx="9192">
                  <c:v>-4.2354929999999999E-3</c:v>
                </c:pt>
                <c:pt idx="9193">
                  <c:v>-8.8235290000000001E-3</c:v>
                </c:pt>
                <c:pt idx="9194">
                  <c:v>-1.0414888000000001E-2</c:v>
                </c:pt>
                <c:pt idx="9195">
                  <c:v>1.1875E-2</c:v>
                </c:pt>
                <c:pt idx="9196">
                  <c:v>-0.13394919199999999</c:v>
                </c:pt>
                <c:pt idx="9197">
                  <c:v>-6.639428E-2</c:v>
                </c:pt>
                <c:pt idx="9198">
                  <c:v>1.6597509999999999E-2</c:v>
                </c:pt>
                <c:pt idx="9199">
                  <c:v>6.9860278999999997E-2</c:v>
                </c:pt>
                <c:pt idx="9200">
                  <c:v>2.7638190999999999E-2</c:v>
                </c:pt>
                <c:pt idx="9201">
                  <c:v>-5.3623188000000002E-2</c:v>
                </c:pt>
                <c:pt idx="9202">
                  <c:v>2.3459061999999999E-2</c:v>
                </c:pt>
                <c:pt idx="9203">
                  <c:v>7.0194383999999999E-2</c:v>
                </c:pt>
                <c:pt idx="9204">
                  <c:v>4.4786815000000001E-2</c:v>
                </c:pt>
                <c:pt idx="9205">
                  <c:v>-0.54341968900000004</c:v>
                </c:pt>
                <c:pt idx="9206">
                  <c:v>5.5086301999999997E-2</c:v>
                </c:pt>
                <c:pt idx="9207">
                  <c:v>-2.5067750999999999E-2</c:v>
                </c:pt>
                <c:pt idx="9208">
                  <c:v>9.2252396E-2</c:v>
                </c:pt>
                <c:pt idx="9209">
                  <c:v>9.2395167E-2</c:v>
                </c:pt>
                <c:pt idx="9210">
                  <c:v>3.6880290000000003E-2</c:v>
                </c:pt>
                <c:pt idx="9211">
                  <c:v>0.23116883099999999</c:v>
                </c:pt>
                <c:pt idx="9212">
                  <c:v>0.18487395000000001</c:v>
                </c:pt>
                <c:pt idx="9213">
                  <c:v>-8.1547619000000002E-2</c:v>
                </c:pt>
                <c:pt idx="9214">
                  <c:v>1.9857434E-2</c:v>
                </c:pt>
                <c:pt idx="9215">
                  <c:v>5.2837572999999999E-2</c:v>
                </c:pt>
                <c:pt idx="9216">
                  <c:v>-2.9027575999999999E-2</c:v>
                </c:pt>
                <c:pt idx="9217">
                  <c:v>-6.4102559999999996E-3</c:v>
                </c:pt>
                <c:pt idx="9218">
                  <c:v>-4.5490195999999997E-2</c:v>
                </c:pt>
                <c:pt idx="9219">
                  <c:v>-4.1775457000000002E-2</c:v>
                </c:pt>
                <c:pt idx="9220">
                  <c:v>-2.5824963999999999E-2</c:v>
                </c:pt>
                <c:pt idx="9221">
                  <c:v>3.7834312000000002E-2</c:v>
                </c:pt>
                <c:pt idx="9222">
                  <c:v>-2.2955975E-2</c:v>
                </c:pt>
                <c:pt idx="9223">
                  <c:v>8.6055276E-2</c:v>
                </c:pt>
                <c:pt idx="9224">
                  <c:v>-3.2835821000000001E-2</c:v>
                </c:pt>
                <c:pt idx="9225">
                  <c:v>4.8226164000000002E-2</c:v>
                </c:pt>
                <c:pt idx="9226">
                  <c:v>-6.7329763000000001E-2</c:v>
                </c:pt>
                <c:pt idx="9227">
                  <c:v>3.9085054000000001E-2</c:v>
                </c:pt>
                <c:pt idx="9228">
                  <c:v>6.7940550000000002E-3</c:v>
                </c:pt>
                <c:pt idx="9229">
                  <c:v>0.193759071</c:v>
                </c:pt>
                <c:pt idx="9230">
                  <c:v>-0.155310006</c:v>
                </c:pt>
                <c:pt idx="9231">
                  <c:v>-0.106611994</c:v>
                </c:pt>
                <c:pt idx="9232">
                  <c:v>0.103146157</c:v>
                </c:pt>
                <c:pt idx="9233">
                  <c:v>3.3333333E-2</c:v>
                </c:pt>
                <c:pt idx="9234">
                  <c:v>-0.195402299</c:v>
                </c:pt>
                <c:pt idx="9235">
                  <c:v>-2.9154138E-2</c:v>
                </c:pt>
                <c:pt idx="9236">
                  <c:v>6.8974103999999994E-2</c:v>
                </c:pt>
                <c:pt idx="9237">
                  <c:v>3.1161472999999999E-2</c:v>
                </c:pt>
                <c:pt idx="9238">
                  <c:v>-3.4965030000000002E-3</c:v>
                </c:pt>
                <c:pt idx="9239">
                  <c:v>-5.5698648000000003E-2</c:v>
                </c:pt>
                <c:pt idx="9240">
                  <c:v>3.1012599999999998E-4</c:v>
                </c:pt>
                <c:pt idx="9241">
                  <c:v>-8.0321290000000007E-3</c:v>
                </c:pt>
                <c:pt idx="9242">
                  <c:v>0.124827586</c:v>
                </c:pt>
                <c:pt idx="9243">
                  <c:v>-3.6538893000000003E-2</c:v>
                </c:pt>
                <c:pt idx="9244">
                  <c:v>1.1838211E-2</c:v>
                </c:pt>
                <c:pt idx="9245">
                  <c:v>-4.6511627999999999E-2</c:v>
                </c:pt>
                <c:pt idx="9246">
                  <c:v>8.6705199999999993E-3</c:v>
                </c:pt>
                <c:pt idx="9247">
                  <c:v>-3.6737235E-2</c:v>
                </c:pt>
                <c:pt idx="9248">
                  <c:v>-4.1580041999999998E-2</c:v>
                </c:pt>
                <c:pt idx="9249">
                  <c:v>0.15021459200000001</c:v>
                </c:pt>
                <c:pt idx="9250">
                  <c:v>1.8597560999999999E-2</c:v>
                </c:pt>
                <c:pt idx="9251">
                  <c:v>-3.6951500999999998E-2</c:v>
                </c:pt>
                <c:pt idx="9252">
                  <c:v>-1.7489712000000001E-2</c:v>
                </c:pt>
                <c:pt idx="9253">
                  <c:v>-1.463593E-3</c:v>
                </c:pt>
                <c:pt idx="9254">
                  <c:v>-0.10185778299999999</c:v>
                </c:pt>
                <c:pt idx="9255">
                  <c:v>2.3920653E-2</c:v>
                </c:pt>
                <c:pt idx="9256">
                  <c:v>2.9229176999999999E-2</c:v>
                </c:pt>
                <c:pt idx="9257">
                  <c:v>7.3548387000000007E-2</c:v>
                </c:pt>
                <c:pt idx="9258">
                  <c:v>-1.247661E-3</c:v>
                </c:pt>
                <c:pt idx="9259">
                  <c:v>-3.0461064E-2</c:v>
                </c:pt>
                <c:pt idx="9260">
                  <c:v>-0.101486989</c:v>
                </c:pt>
                <c:pt idx="9261">
                  <c:v>-0.13276353299999999</c:v>
                </c:pt>
                <c:pt idx="9262">
                  <c:v>0.16754850099999999</c:v>
                </c:pt>
                <c:pt idx="9263">
                  <c:v>8.3160079999999997E-3</c:v>
                </c:pt>
                <c:pt idx="9264">
                  <c:v>-0.11023622</c:v>
                </c:pt>
                <c:pt idx="9265">
                  <c:v>0.18899521499999999</c:v>
                </c:pt>
                <c:pt idx="9266">
                  <c:v>0.109272965</c:v>
                </c:pt>
                <c:pt idx="9267">
                  <c:v>-7.9852580000000006E-2</c:v>
                </c:pt>
                <c:pt idx="9268">
                  <c:v>0.225325885</c:v>
                </c:pt>
                <c:pt idx="9269">
                  <c:v>0.12058371700000001</c:v>
                </c:pt>
                <c:pt idx="9270">
                  <c:v>1.6085790999999999E-2</c:v>
                </c:pt>
                <c:pt idx="9271">
                  <c:v>3.0909091E-2</c:v>
                </c:pt>
                <c:pt idx="9272">
                  <c:v>1.5895954E-2</c:v>
                </c:pt>
                <c:pt idx="9273">
                  <c:v>2.4804178E-2</c:v>
                </c:pt>
                <c:pt idx="9274">
                  <c:v>0.12005457</c:v>
                </c:pt>
                <c:pt idx="9275">
                  <c:v>0.10999497699999999</c:v>
                </c:pt>
                <c:pt idx="9276">
                  <c:v>5.7087877000000002E-2</c:v>
                </c:pt>
                <c:pt idx="9277">
                  <c:v>-1.3344454E-2</c:v>
                </c:pt>
                <c:pt idx="9278">
                  <c:v>1.9967176999999999E-2</c:v>
                </c:pt>
                <c:pt idx="9279">
                  <c:v>0.13891145399999999</c:v>
                </c:pt>
                <c:pt idx="9280">
                  <c:v>3.7558685000000001E-2</c:v>
                </c:pt>
                <c:pt idx="9281">
                  <c:v>0.19711042300000001</c:v>
                </c:pt>
                <c:pt idx="9282">
                  <c:v>-5.4237288000000002E-2</c:v>
                </c:pt>
                <c:pt idx="9283">
                  <c:v>0.210962396</c:v>
                </c:pt>
                <c:pt idx="9284">
                  <c:v>0.26254002100000001</c:v>
                </c:pt>
                <c:pt idx="9285">
                  <c:v>-7.9658277999999999E-2</c:v>
                </c:pt>
                <c:pt idx="9286">
                  <c:v>3.2448378E-2</c:v>
                </c:pt>
                <c:pt idx="9287">
                  <c:v>-7.4426229999999996E-2</c:v>
                </c:pt>
                <c:pt idx="9288">
                  <c:v>-6.4755313999999994E-2</c:v>
                </c:pt>
                <c:pt idx="9289">
                  <c:v>-0.38396386199999999</c:v>
                </c:pt>
                <c:pt idx="9290">
                  <c:v>-8.0536913000000002E-2</c:v>
                </c:pt>
                <c:pt idx="9291">
                  <c:v>1.9512195E-2</c:v>
                </c:pt>
                <c:pt idx="9292">
                  <c:v>0.52212389400000003</c:v>
                </c:pt>
                <c:pt idx="9293">
                  <c:v>-0.17097374400000001</c:v>
                </c:pt>
                <c:pt idx="9294">
                  <c:v>-2.9622063000000001E-2</c:v>
                </c:pt>
                <c:pt idx="9295">
                  <c:v>-0.112444444</c:v>
                </c:pt>
                <c:pt idx="9296">
                  <c:v>3.6697248000000002E-2</c:v>
                </c:pt>
                <c:pt idx="9297">
                  <c:v>3.1868132E-2</c:v>
                </c:pt>
                <c:pt idx="9298">
                  <c:v>-1.1547339999999999E-3</c:v>
                </c:pt>
                <c:pt idx="9299">
                  <c:v>-0.14630892400000001</c:v>
                </c:pt>
                <c:pt idx="9300">
                  <c:v>-5.8100559000000003E-2</c:v>
                </c:pt>
                <c:pt idx="9301">
                  <c:v>-5.9459458999999999E-2</c:v>
                </c:pt>
                <c:pt idx="9302">
                  <c:v>-9.9838969E-2</c:v>
                </c:pt>
                <c:pt idx="9303">
                  <c:v>0.13553895399999999</c:v>
                </c:pt>
                <c:pt idx="9304">
                  <c:v>0.188851351</c:v>
                </c:pt>
                <c:pt idx="9305">
                  <c:v>0.20209059200000001</c:v>
                </c:pt>
                <c:pt idx="9306">
                  <c:v>1.5594059E-2</c:v>
                </c:pt>
                <c:pt idx="9307">
                  <c:v>-5.7575757999999998E-2</c:v>
                </c:pt>
                <c:pt idx="9308">
                  <c:v>0.19508867699999999</c:v>
                </c:pt>
                <c:pt idx="9309">
                  <c:v>-5.0925926000000003E-2</c:v>
                </c:pt>
                <c:pt idx="9310">
                  <c:v>0.30577262399999999</c:v>
                </c:pt>
                <c:pt idx="9311">
                  <c:v>-5.6993590000000002E-3</c:v>
                </c:pt>
                <c:pt idx="9312">
                  <c:v>1.4686248000000001E-2</c:v>
                </c:pt>
                <c:pt idx="9313">
                  <c:v>-0.12465627899999999</c:v>
                </c:pt>
                <c:pt idx="9314">
                  <c:v>-6.7613251999999999E-2</c:v>
                </c:pt>
                <c:pt idx="9315">
                  <c:v>-9.5102234999999993E-2</c:v>
                </c:pt>
                <c:pt idx="9316">
                  <c:v>0.04</c:v>
                </c:pt>
                <c:pt idx="9317">
                  <c:v>0.10386965400000001</c:v>
                </c:pt>
                <c:pt idx="9318">
                  <c:v>-3.9948454000000001E-2</c:v>
                </c:pt>
                <c:pt idx="9319">
                  <c:v>-5.2202284000000002E-2</c:v>
                </c:pt>
                <c:pt idx="9320">
                  <c:v>9.0125053999999996E-2</c:v>
                </c:pt>
                <c:pt idx="9321">
                  <c:v>7.4011775000000002E-2</c:v>
                </c:pt>
                <c:pt idx="9322">
                  <c:v>-3.1446541000000001E-2</c:v>
                </c:pt>
                <c:pt idx="9323">
                  <c:v>7.5460487000000007E-2</c:v>
                </c:pt>
                <c:pt idx="9324">
                  <c:v>-0.151528777</c:v>
                </c:pt>
                <c:pt idx="9325">
                  <c:v>7.7270858999999997E-2</c:v>
                </c:pt>
                <c:pt idx="9326">
                  <c:v>0.67065868299999998</c:v>
                </c:pt>
                <c:pt idx="9327">
                  <c:v>3.6439499E-2</c:v>
                </c:pt>
                <c:pt idx="9328">
                  <c:v>1.0898577E-2</c:v>
                </c:pt>
                <c:pt idx="9329">
                  <c:v>5.3990610000000001E-2</c:v>
                </c:pt>
                <c:pt idx="9330">
                  <c:v>4.5769763999999998E-2</c:v>
                </c:pt>
                <c:pt idx="9331">
                  <c:v>0.13323943699999999</c:v>
                </c:pt>
                <c:pt idx="9332">
                  <c:v>-0.21973684199999999</c:v>
                </c:pt>
                <c:pt idx="9333">
                  <c:v>-9.2851878999999998E-2</c:v>
                </c:pt>
                <c:pt idx="9334">
                  <c:v>8.7066246E-2</c:v>
                </c:pt>
                <c:pt idx="9335">
                  <c:v>0.40314465399999999</c:v>
                </c:pt>
                <c:pt idx="9336">
                  <c:v>0.15498071299999999</c:v>
                </c:pt>
                <c:pt idx="9337">
                  <c:v>-3.1329382000000003E-2</c:v>
                </c:pt>
                <c:pt idx="9338">
                  <c:v>0.21122448999999999</c:v>
                </c:pt>
                <c:pt idx="9339">
                  <c:v>-5.0318923000000002E-2</c:v>
                </c:pt>
                <c:pt idx="9340">
                  <c:v>-8.8620690000000002E-2</c:v>
                </c:pt>
                <c:pt idx="9341">
                  <c:v>0.17612025000000001</c:v>
                </c:pt>
                <c:pt idx="9342">
                  <c:v>7.5949367000000004E-2</c:v>
                </c:pt>
                <c:pt idx="9343">
                  <c:v>3.4728406000000003E-2</c:v>
                </c:pt>
                <c:pt idx="9344">
                  <c:v>-0.102564103</c:v>
                </c:pt>
                <c:pt idx="9345">
                  <c:v>0.35225375599999997</c:v>
                </c:pt>
                <c:pt idx="9346">
                  <c:v>0.34427207599999998</c:v>
                </c:pt>
                <c:pt idx="9347">
                  <c:v>1.6189959999999999E-3</c:v>
                </c:pt>
                <c:pt idx="9348">
                  <c:v>6.4324592E-2</c:v>
                </c:pt>
                <c:pt idx="9349">
                  <c:v>4.9758632999999997E-2</c:v>
                </c:pt>
                <c:pt idx="9350">
                  <c:v>-7.7586207000000004E-2</c:v>
                </c:pt>
                <c:pt idx="9351">
                  <c:v>-6.9880822999999995E-2</c:v>
                </c:pt>
                <c:pt idx="9352">
                  <c:v>-9.3226646999999996E-2</c:v>
                </c:pt>
                <c:pt idx="9353">
                  <c:v>9.907997E-3</c:v>
                </c:pt>
                <c:pt idx="9354">
                  <c:v>8.1538462000000006E-2</c:v>
                </c:pt>
                <c:pt idx="9355">
                  <c:v>6.3004847000000003E-2</c:v>
                </c:pt>
                <c:pt idx="9356">
                  <c:v>0.229508197</c:v>
                </c:pt>
                <c:pt idx="9357">
                  <c:v>0.120063191</c:v>
                </c:pt>
                <c:pt idx="9358">
                  <c:v>3.9426522999999998E-2</c:v>
                </c:pt>
                <c:pt idx="9359">
                  <c:v>-7.0740364999999999E-2</c:v>
                </c:pt>
                <c:pt idx="9360">
                  <c:v>1.3854930999999999E-2</c:v>
                </c:pt>
                <c:pt idx="9361">
                  <c:v>0.16353478900000001</c:v>
                </c:pt>
                <c:pt idx="9362">
                  <c:v>0.126036484</c:v>
                </c:pt>
                <c:pt idx="9363">
                  <c:v>4.2492917999999998E-2</c:v>
                </c:pt>
                <c:pt idx="9364">
                  <c:v>-8.9499854000000004E-2</c:v>
                </c:pt>
                <c:pt idx="9365">
                  <c:v>0.11899999999999999</c:v>
                </c:pt>
                <c:pt idx="9366">
                  <c:v>-0.124015748</c:v>
                </c:pt>
                <c:pt idx="9367">
                  <c:v>-1.0607169E-2</c:v>
                </c:pt>
                <c:pt idx="9368">
                  <c:v>0.16058394200000001</c:v>
                </c:pt>
                <c:pt idx="9369">
                  <c:v>7.6363635999999999E-2</c:v>
                </c:pt>
                <c:pt idx="9370">
                  <c:v>0.21709295100000001</c:v>
                </c:pt>
                <c:pt idx="9371">
                  <c:v>-0.162855997</c:v>
                </c:pt>
                <c:pt idx="9372">
                  <c:v>-0.144385027</c:v>
                </c:pt>
                <c:pt idx="9373">
                  <c:v>-9.1928251000000002E-2</c:v>
                </c:pt>
                <c:pt idx="9374">
                  <c:v>-5.1204166000000002E-2</c:v>
                </c:pt>
                <c:pt idx="9375">
                  <c:v>-7.5342465999999997E-2</c:v>
                </c:pt>
                <c:pt idx="9376">
                  <c:v>-7.0715474E-2</c:v>
                </c:pt>
                <c:pt idx="9377">
                  <c:v>8.4056037E-2</c:v>
                </c:pt>
                <c:pt idx="9378">
                  <c:v>-6.1849163999999998E-2</c:v>
                </c:pt>
                <c:pt idx="9379">
                  <c:v>-0.30394431599999999</c:v>
                </c:pt>
                <c:pt idx="9380">
                  <c:v>-7.5630251999999995E-2</c:v>
                </c:pt>
                <c:pt idx="9381">
                  <c:v>-1.8041237000000002E-2</c:v>
                </c:pt>
                <c:pt idx="9382">
                  <c:v>0.76923076899999998</c:v>
                </c:pt>
                <c:pt idx="9383">
                  <c:v>0</c:v>
                </c:pt>
                <c:pt idx="9384">
                  <c:v>0.139147615</c:v>
                </c:pt>
                <c:pt idx="9385">
                  <c:v>-6.1090225999999997E-2</c:v>
                </c:pt>
                <c:pt idx="9386">
                  <c:v>-7.0588234999999999E-2</c:v>
                </c:pt>
                <c:pt idx="9387">
                  <c:v>0.51768488700000004</c:v>
                </c:pt>
                <c:pt idx="9388">
                  <c:v>-0.16246742</c:v>
                </c:pt>
                <c:pt idx="9389">
                  <c:v>-2.3334405999999999E-2</c:v>
                </c:pt>
                <c:pt idx="9390">
                  <c:v>5.0909090999999997E-2</c:v>
                </c:pt>
                <c:pt idx="9391">
                  <c:v>-5.3632042999999997E-2</c:v>
                </c:pt>
                <c:pt idx="9392">
                  <c:v>-5.7232704000000002E-2</c:v>
                </c:pt>
                <c:pt idx="9393">
                  <c:v>-7.0921990000000004E-3</c:v>
                </c:pt>
                <c:pt idx="9394">
                  <c:v>-6.6666666999999999E-2</c:v>
                </c:pt>
                <c:pt idx="9395">
                  <c:v>0.22692132800000001</c:v>
                </c:pt>
                <c:pt idx="9396">
                  <c:v>6.2671965999999996E-2</c:v>
                </c:pt>
                <c:pt idx="9397">
                  <c:v>-1.8612521E-2</c:v>
                </c:pt>
                <c:pt idx="9398">
                  <c:v>2.5021084999999998E-2</c:v>
                </c:pt>
                <c:pt idx="9399">
                  <c:v>-9.2727272999999999E-2</c:v>
                </c:pt>
                <c:pt idx="9400">
                  <c:v>7.7519379999999999E-3</c:v>
                </c:pt>
                <c:pt idx="9401">
                  <c:v>-8.3333332999999996E-2</c:v>
                </c:pt>
                <c:pt idx="9402">
                  <c:v>-9.1068301000000004E-2</c:v>
                </c:pt>
                <c:pt idx="9403">
                  <c:v>6.0931900000000001E-3</c:v>
                </c:pt>
                <c:pt idx="9404">
                  <c:v>-0.15151515199999999</c:v>
                </c:pt>
                <c:pt idx="9405">
                  <c:v>8.5757748999999994E-2</c:v>
                </c:pt>
                <c:pt idx="9406">
                  <c:v>-3.4042553000000003E-2</c:v>
                </c:pt>
                <c:pt idx="9407">
                  <c:v>-7.8557630000000003E-2</c:v>
                </c:pt>
                <c:pt idx="9408">
                  <c:v>-0.144434223</c:v>
                </c:pt>
                <c:pt idx="9409">
                  <c:v>2.344666E-3</c:v>
                </c:pt>
                <c:pt idx="9410">
                  <c:v>5.9473236999999998E-2</c:v>
                </c:pt>
                <c:pt idx="9411">
                  <c:v>-2.4523161000000002E-2</c:v>
                </c:pt>
                <c:pt idx="9412">
                  <c:v>0.324489796</c:v>
                </c:pt>
                <c:pt idx="9413">
                  <c:v>3.7162161999999999E-2</c:v>
                </c:pt>
                <c:pt idx="9414">
                  <c:v>-6.4124783000000005E-2</c:v>
                </c:pt>
                <c:pt idx="9415">
                  <c:v>5.3916581999999998E-2</c:v>
                </c:pt>
                <c:pt idx="9416">
                  <c:v>-4.5489006999999998E-2</c:v>
                </c:pt>
                <c:pt idx="9417">
                  <c:v>-0.15032679700000001</c:v>
                </c:pt>
                <c:pt idx="9418">
                  <c:v>-1.5489749000000001E-2</c:v>
                </c:pt>
                <c:pt idx="9419">
                  <c:v>-1.7194569999999999E-2</c:v>
                </c:pt>
                <c:pt idx="9420">
                  <c:v>7.1428570999999996E-2</c:v>
                </c:pt>
                <c:pt idx="9421">
                  <c:v>-6.8576796999999995E-2</c:v>
                </c:pt>
                <c:pt idx="9422">
                  <c:v>-8.2239382E-2</c:v>
                </c:pt>
                <c:pt idx="9423">
                  <c:v>-0.20588235299999999</c:v>
                </c:pt>
                <c:pt idx="9424">
                  <c:v>-2.1652673000000001E-2</c:v>
                </c:pt>
                <c:pt idx="9425">
                  <c:v>4.8455479999999999E-3</c:v>
                </c:pt>
                <c:pt idx="9426">
                  <c:v>0.18680641200000001</c:v>
                </c:pt>
                <c:pt idx="9427">
                  <c:v>0.10251798600000001</c:v>
                </c:pt>
                <c:pt idx="9428">
                  <c:v>-0.1013269</c:v>
                </c:pt>
                <c:pt idx="9429">
                  <c:v>3.9503903999999999E-2</c:v>
                </c:pt>
                <c:pt idx="9430">
                  <c:v>-0.11922503700000001</c:v>
                </c:pt>
                <c:pt idx="9431">
                  <c:v>4.0677966000000003E-2</c:v>
                </c:pt>
                <c:pt idx="9432">
                  <c:v>-3.0172414000000002E-2</c:v>
                </c:pt>
                <c:pt idx="9433">
                  <c:v>-5.9130435000000002E-2</c:v>
                </c:pt>
                <c:pt idx="9434">
                  <c:v>-0.1384</c:v>
                </c:pt>
                <c:pt idx="9435">
                  <c:v>-1.2110727E-2</c:v>
                </c:pt>
                <c:pt idx="9436">
                  <c:v>4.6230220000000002E-2</c:v>
                </c:pt>
                <c:pt idx="9437">
                  <c:v>-3.5309502999999999E-2</c:v>
                </c:pt>
                <c:pt idx="9438">
                  <c:v>-0.19002375299999999</c:v>
                </c:pt>
                <c:pt idx="9439">
                  <c:v>6.1320754999999998E-2</c:v>
                </c:pt>
                <c:pt idx="9440">
                  <c:v>-6.2337662000000002E-2</c:v>
                </c:pt>
                <c:pt idx="9441">
                  <c:v>1.8367346999999999E-2</c:v>
                </c:pt>
                <c:pt idx="9442">
                  <c:v>2.0723957000000001E-2</c:v>
                </c:pt>
                <c:pt idx="9443">
                  <c:v>3.9923500000000001E-2</c:v>
                </c:pt>
                <c:pt idx="9444">
                  <c:v>4.8754063E-2</c:v>
                </c:pt>
                <c:pt idx="9445">
                  <c:v>-0.14206128100000001</c:v>
                </c:pt>
                <c:pt idx="9446">
                  <c:v>-0.11586392700000001</c:v>
                </c:pt>
                <c:pt idx="9447">
                  <c:v>-2.2172950000000002E-3</c:v>
                </c:pt>
                <c:pt idx="9448">
                  <c:v>3.4763313999999997E-2</c:v>
                </c:pt>
                <c:pt idx="9449">
                  <c:v>-8.9064262000000005E-2</c:v>
                </c:pt>
                <c:pt idx="9450">
                  <c:v>2.7700830999999999E-2</c:v>
                </c:pt>
                <c:pt idx="9451">
                  <c:v>-3.0197445E-2</c:v>
                </c:pt>
                <c:pt idx="9452">
                  <c:v>0.56565656600000003</c:v>
                </c:pt>
                <c:pt idx="9453">
                  <c:v>8.1676135999999996E-2</c:v>
                </c:pt>
                <c:pt idx="9454">
                  <c:v>2.0964360000000001E-3</c:v>
                </c:pt>
                <c:pt idx="9455">
                  <c:v>9.8081023000000003E-2</c:v>
                </c:pt>
                <c:pt idx="9456">
                  <c:v>2.9875149E-2</c:v>
                </c:pt>
                <c:pt idx="9457">
                  <c:v>-3.8514867000000001E-2</c:v>
                </c:pt>
                <c:pt idx="9458">
                  <c:v>0.243148845</c:v>
                </c:pt>
                <c:pt idx="9459">
                  <c:v>3.2608696E-2</c:v>
                </c:pt>
                <c:pt idx="9460">
                  <c:v>3.2500000000000001E-2</c:v>
                </c:pt>
                <c:pt idx="9461">
                  <c:v>-3.4552845999999998E-2</c:v>
                </c:pt>
                <c:pt idx="9462">
                  <c:v>1.8421053E-2</c:v>
                </c:pt>
                <c:pt idx="9463">
                  <c:v>1.5544041E-2</c:v>
                </c:pt>
                <c:pt idx="9464">
                  <c:v>-9.0476189999999998E-2</c:v>
                </c:pt>
                <c:pt idx="9465">
                  <c:v>-0.13288288300000001</c:v>
                </c:pt>
                <c:pt idx="9466">
                  <c:v>0.149635036</c:v>
                </c:pt>
                <c:pt idx="9467">
                  <c:v>2.7173913000000001E-2</c:v>
                </c:pt>
                <c:pt idx="9468">
                  <c:v>6.6429914000000007E-2</c:v>
                </c:pt>
                <c:pt idx="9469">
                  <c:v>-0.35168033900000001</c:v>
                </c:pt>
                <c:pt idx="9470">
                  <c:v>-3.2840719999999999E-3</c:v>
                </c:pt>
                <c:pt idx="9471">
                  <c:v>-0.15427238300000001</c:v>
                </c:pt>
                <c:pt idx="9472">
                  <c:v>4.5132743000000003E-2</c:v>
                </c:pt>
                <c:pt idx="9473">
                  <c:v>-7.7777778000000006E-2</c:v>
                </c:pt>
                <c:pt idx="9474">
                  <c:v>0.15259740299999999</c:v>
                </c:pt>
                <c:pt idx="9475">
                  <c:v>0.13447963800000001</c:v>
                </c:pt>
                <c:pt idx="9476">
                  <c:v>0.13151563799999999</c:v>
                </c:pt>
                <c:pt idx="9477">
                  <c:v>7.3425499000000005E-2</c:v>
                </c:pt>
                <c:pt idx="9478">
                  <c:v>-8.6132600000000004E-4</c:v>
                </c:pt>
                <c:pt idx="9479">
                  <c:v>7.2312083999999999E-2</c:v>
                </c:pt>
                <c:pt idx="9480">
                  <c:v>-4.2411310000000001E-2</c:v>
                </c:pt>
                <c:pt idx="9481">
                  <c:v>-6.9204150000000001E-3</c:v>
                </c:pt>
                <c:pt idx="9482">
                  <c:v>-0.15714982899999999</c:v>
                </c:pt>
                <c:pt idx="9483">
                  <c:v>0</c:v>
                </c:pt>
                <c:pt idx="9484">
                  <c:v>-0.159214831</c:v>
                </c:pt>
                <c:pt idx="9485">
                  <c:v>-8.5889570999999998E-2</c:v>
                </c:pt>
                <c:pt idx="9486">
                  <c:v>3.9453717999999999E-2</c:v>
                </c:pt>
                <c:pt idx="9487">
                  <c:v>4.5994831999999999E-2</c:v>
                </c:pt>
                <c:pt idx="9488">
                  <c:v>-1.0475217E-2</c:v>
                </c:pt>
                <c:pt idx="9489">
                  <c:v>0</c:v>
                </c:pt>
                <c:pt idx="9490">
                  <c:v>-8.1132074999999998E-2</c:v>
                </c:pt>
                <c:pt idx="9491">
                  <c:v>-3.0815109E-2</c:v>
                </c:pt>
                <c:pt idx="9492">
                  <c:v>-8.1616789999999998E-3</c:v>
                </c:pt>
                <c:pt idx="9493">
                  <c:v>-0.165289256</c:v>
                </c:pt>
                <c:pt idx="9494">
                  <c:v>0.56121045400000003</c:v>
                </c:pt>
                <c:pt idx="9495">
                  <c:v>6.0498220999999998E-2</c:v>
                </c:pt>
                <c:pt idx="9496">
                  <c:v>3.3928570999999998E-2</c:v>
                </c:pt>
                <c:pt idx="9497">
                  <c:v>-5.7641633999999997E-2</c:v>
                </c:pt>
                <c:pt idx="9498">
                  <c:v>0.19664162600000001</c:v>
                </c:pt>
                <c:pt idx="9499">
                  <c:v>-5.9614523000000003E-2</c:v>
                </c:pt>
                <c:pt idx="9500">
                  <c:v>2.1367521E-2</c:v>
                </c:pt>
                <c:pt idx="9501">
                  <c:v>9.3126726000000007E-2</c:v>
                </c:pt>
                <c:pt idx="9502">
                  <c:v>-8.3959900000000004E-2</c:v>
                </c:pt>
                <c:pt idx="9503">
                  <c:v>4.7948718000000001E-2</c:v>
                </c:pt>
                <c:pt idx="9504">
                  <c:v>-2.0652173999999999E-2</c:v>
                </c:pt>
                <c:pt idx="9505">
                  <c:v>2.3066486000000001E-2</c:v>
                </c:pt>
                <c:pt idx="9506">
                  <c:v>-9.4109682E-2</c:v>
                </c:pt>
                <c:pt idx="9507">
                  <c:v>8.3595222999999996E-2</c:v>
                </c:pt>
                <c:pt idx="9508">
                  <c:v>0.19362745100000001</c:v>
                </c:pt>
                <c:pt idx="9509">
                  <c:v>4.3303121999999999E-2</c:v>
                </c:pt>
                <c:pt idx="9510">
                  <c:v>-8.0297135000000006E-2</c:v>
                </c:pt>
                <c:pt idx="9511">
                  <c:v>5.8252427000000002E-2</c:v>
                </c:pt>
                <c:pt idx="9512">
                  <c:v>0.13307086600000001</c:v>
                </c:pt>
                <c:pt idx="9513">
                  <c:v>7.6923099999999999E-4</c:v>
                </c:pt>
                <c:pt idx="9514">
                  <c:v>-7.8308535999999998E-2</c:v>
                </c:pt>
                <c:pt idx="9515">
                  <c:v>5.9259259000000002E-2</c:v>
                </c:pt>
                <c:pt idx="9516">
                  <c:v>6.8528743000000003E-2</c:v>
                </c:pt>
                <c:pt idx="9517">
                  <c:v>5.9049207999999999E-2</c:v>
                </c:pt>
                <c:pt idx="9518">
                  <c:v>-1.1458332999999999E-2</c:v>
                </c:pt>
                <c:pt idx="9519">
                  <c:v>4.5676998000000003E-2</c:v>
                </c:pt>
                <c:pt idx="9520">
                  <c:v>0.115116279</c:v>
                </c:pt>
                <c:pt idx="9521">
                  <c:v>5.2173913000000002E-2</c:v>
                </c:pt>
                <c:pt idx="9522">
                  <c:v>1.1945392000000001E-2</c:v>
                </c:pt>
                <c:pt idx="9523">
                  <c:v>0.124074727</c:v>
                </c:pt>
                <c:pt idx="9524">
                  <c:v>-5.6031746E-2</c:v>
                </c:pt>
                <c:pt idx="9525">
                  <c:v>2.1739129999999999E-2</c:v>
                </c:pt>
                <c:pt idx="9526">
                  <c:v>5.6875210000000001E-3</c:v>
                </c:pt>
                <c:pt idx="9527">
                  <c:v>-0.204216074</c:v>
                </c:pt>
                <c:pt idx="9528">
                  <c:v>-2.5917927E-2</c:v>
                </c:pt>
                <c:pt idx="9529">
                  <c:v>0.226506024</c:v>
                </c:pt>
                <c:pt idx="9530">
                  <c:v>0.10558793299999999</c:v>
                </c:pt>
                <c:pt idx="9531">
                  <c:v>-7.8969239999999996E-3</c:v>
                </c:pt>
                <c:pt idx="9532">
                  <c:v>0.112432065</c:v>
                </c:pt>
                <c:pt idx="9533">
                  <c:v>0.104402516</c:v>
                </c:pt>
                <c:pt idx="9534">
                  <c:v>7.9962371000000004E-2</c:v>
                </c:pt>
                <c:pt idx="9535">
                  <c:v>-1.7306651999999999E-2</c:v>
                </c:pt>
                <c:pt idx="9536">
                  <c:v>-5.8823528999999999E-2</c:v>
                </c:pt>
                <c:pt idx="9537">
                  <c:v>7.9096045000000004E-2</c:v>
                </c:pt>
                <c:pt idx="9538">
                  <c:v>5.8823528999999999E-2</c:v>
                </c:pt>
                <c:pt idx="9539">
                  <c:v>-4.8473967999999999E-2</c:v>
                </c:pt>
                <c:pt idx="9540">
                  <c:v>2.8645832999999999E-2</c:v>
                </c:pt>
                <c:pt idx="9541">
                  <c:v>0.22461240299999999</c:v>
                </c:pt>
                <c:pt idx="9542">
                  <c:v>4.0935672999999999E-2</c:v>
                </c:pt>
                <c:pt idx="9543">
                  <c:v>0.17264387</c:v>
                </c:pt>
                <c:pt idx="9544">
                  <c:v>-0.16666666699999999</c:v>
                </c:pt>
                <c:pt idx="9545">
                  <c:v>8.3676268999999998E-2</c:v>
                </c:pt>
                <c:pt idx="9546">
                  <c:v>-2.0354316000000001E-2</c:v>
                </c:pt>
                <c:pt idx="9547">
                  <c:v>-9.2284417999999993E-2</c:v>
                </c:pt>
                <c:pt idx="9548">
                  <c:v>-0.18914473700000001</c:v>
                </c:pt>
                <c:pt idx="9549">
                  <c:v>8.0862068999999995E-2</c:v>
                </c:pt>
                <c:pt idx="9550">
                  <c:v>-8.0612244999999999E-2</c:v>
                </c:pt>
                <c:pt idx="9551">
                  <c:v>6.4553991000000005E-2</c:v>
                </c:pt>
                <c:pt idx="9552">
                  <c:v>4.7470816999999998E-2</c:v>
                </c:pt>
                <c:pt idx="9553">
                  <c:v>4.8287479000000001E-2</c:v>
                </c:pt>
                <c:pt idx="9554">
                  <c:v>0.24589424300000001</c:v>
                </c:pt>
                <c:pt idx="9555">
                  <c:v>-8.1360947000000003E-2</c:v>
                </c:pt>
                <c:pt idx="9556">
                  <c:v>-3.8235294000000003E-2</c:v>
                </c:pt>
                <c:pt idx="9557">
                  <c:v>-0.18957617399999999</c:v>
                </c:pt>
                <c:pt idx="9558">
                  <c:v>4.2635658999999999E-2</c:v>
                </c:pt>
                <c:pt idx="9559">
                  <c:v>1.2570965E-2</c:v>
                </c:pt>
                <c:pt idx="9560">
                  <c:v>5.0139276000000003E-2</c:v>
                </c:pt>
                <c:pt idx="9561">
                  <c:v>-0.28965517200000002</c:v>
                </c:pt>
                <c:pt idx="9562">
                  <c:v>3.6363635999999998E-2</c:v>
                </c:pt>
                <c:pt idx="9563">
                  <c:v>7.5892856999999994E-2</c:v>
                </c:pt>
                <c:pt idx="9564">
                  <c:v>0.22352941200000001</c:v>
                </c:pt>
                <c:pt idx="9565">
                  <c:v>3.1455236999999997E-2</c:v>
                </c:pt>
                <c:pt idx="9566">
                  <c:v>-2.3809523999999999E-2</c:v>
                </c:pt>
                <c:pt idx="9567">
                  <c:v>0.132210677</c:v>
                </c:pt>
                <c:pt idx="9568">
                  <c:v>6.8592057999999997E-2</c:v>
                </c:pt>
                <c:pt idx="9569">
                  <c:v>7.8598120000000007E-3</c:v>
                </c:pt>
                <c:pt idx="9570">
                  <c:v>-3.6144577999999997E-2</c:v>
                </c:pt>
                <c:pt idx="9571">
                  <c:v>6.1488673000000001E-2</c:v>
                </c:pt>
                <c:pt idx="9572">
                  <c:v>-1.5810277000000001E-2</c:v>
                </c:pt>
                <c:pt idx="9573">
                  <c:v>5.1200000000000002E-2</c:v>
                </c:pt>
                <c:pt idx="9574">
                  <c:v>1.0777521E-2</c:v>
                </c:pt>
                <c:pt idx="9575">
                  <c:v>3.04E-2</c:v>
                </c:pt>
                <c:pt idx="9576">
                  <c:v>0.201550388</c:v>
                </c:pt>
                <c:pt idx="9577">
                  <c:v>-5.6748465999999997E-2</c:v>
                </c:pt>
                <c:pt idx="9578">
                  <c:v>4.4883302999999999E-2</c:v>
                </c:pt>
                <c:pt idx="9579">
                  <c:v>6.4136510999999993E-2</c:v>
                </c:pt>
                <c:pt idx="9580">
                  <c:v>0.32378854600000001</c:v>
                </c:pt>
                <c:pt idx="9581">
                  <c:v>2.6574803000000001E-2</c:v>
                </c:pt>
                <c:pt idx="9582">
                  <c:v>1.8800000000000001E-2</c:v>
                </c:pt>
                <c:pt idx="9583">
                  <c:v>5.8074375999999997E-2</c:v>
                </c:pt>
                <c:pt idx="9584">
                  <c:v>5.8542413000000001E-2</c:v>
                </c:pt>
                <c:pt idx="9585">
                  <c:v>0.179841897</c:v>
                </c:pt>
                <c:pt idx="9586">
                  <c:v>8.8082902000000005E-2</c:v>
                </c:pt>
                <c:pt idx="9587">
                  <c:v>-0.10253807099999999</c:v>
                </c:pt>
                <c:pt idx="9588">
                  <c:v>2.5380709999999998E-3</c:v>
                </c:pt>
                <c:pt idx="9589">
                  <c:v>-3.9946738000000002E-2</c:v>
                </c:pt>
                <c:pt idx="9590">
                  <c:v>-0.17721518999999999</c:v>
                </c:pt>
                <c:pt idx="9591">
                  <c:v>-9.8748261000000004E-2</c:v>
                </c:pt>
                <c:pt idx="9592">
                  <c:v>-4.3992605999999997E-2</c:v>
                </c:pt>
                <c:pt idx="9593">
                  <c:v>0.18880208300000001</c:v>
                </c:pt>
                <c:pt idx="9594">
                  <c:v>-0.15844544099999999</c:v>
                </c:pt>
                <c:pt idx="9595">
                  <c:v>-0.12669683300000001</c:v>
                </c:pt>
                <c:pt idx="9596">
                  <c:v>0.12700228799999999</c:v>
                </c:pt>
                <c:pt idx="9597">
                  <c:v>-1.0989011E-2</c:v>
                </c:pt>
                <c:pt idx="9598">
                  <c:v>7.1559632999999997E-2</c:v>
                </c:pt>
                <c:pt idx="9599">
                  <c:v>4.7809703000000002E-2</c:v>
                </c:pt>
                <c:pt idx="9600">
                  <c:v>6.6077854000000005E-2</c:v>
                </c:pt>
                <c:pt idx="9601">
                  <c:v>-4.1758242000000001E-2</c:v>
                </c:pt>
                <c:pt idx="9602">
                  <c:v>-0.15476190500000001</c:v>
                </c:pt>
                <c:pt idx="9603">
                  <c:v>-1.9059719999999999E-2</c:v>
                </c:pt>
                <c:pt idx="9604">
                  <c:v>2.3371647999999998E-2</c:v>
                </c:pt>
                <c:pt idx="9605">
                  <c:v>9.2156860000000007E-3</c:v>
                </c:pt>
                <c:pt idx="9606">
                  <c:v>5.0607289999999999E-3</c:v>
                </c:pt>
                <c:pt idx="9607">
                  <c:v>-0.107469103</c:v>
                </c:pt>
                <c:pt idx="9608">
                  <c:v>-4.5302897000000002E-2</c:v>
                </c:pt>
                <c:pt idx="9609">
                  <c:v>-1.3822114999999999E-2</c:v>
                </c:pt>
                <c:pt idx="9610">
                  <c:v>-1.3518385000000001E-2</c:v>
                </c:pt>
                <c:pt idx="9611">
                  <c:v>7.7230769000000005E-2</c:v>
                </c:pt>
                <c:pt idx="9612">
                  <c:v>8.2325849000000006E-2</c:v>
                </c:pt>
                <c:pt idx="9613">
                  <c:v>-0.20446927400000001</c:v>
                </c:pt>
                <c:pt idx="9614">
                  <c:v>-1.4475271E-2</c:v>
                </c:pt>
                <c:pt idx="9615">
                  <c:v>-3.546099E-3</c:v>
                </c:pt>
                <c:pt idx="9616">
                  <c:v>7.5802468999999997E-2</c:v>
                </c:pt>
                <c:pt idx="9617">
                  <c:v>3.0068538999999998E-2</c:v>
                </c:pt>
                <c:pt idx="9618">
                  <c:v>3.1488840999999997E-2</c:v>
                </c:pt>
                <c:pt idx="9619">
                  <c:v>-3.5031846999999998E-2</c:v>
                </c:pt>
                <c:pt idx="9620">
                  <c:v>0.300900901</c:v>
                </c:pt>
                <c:pt idx="9621">
                  <c:v>6.5517241000000004E-2</c:v>
                </c:pt>
                <c:pt idx="9622">
                  <c:v>0.13166345500000001</c:v>
                </c:pt>
                <c:pt idx="9623">
                  <c:v>5.9014970999999999E-2</c:v>
                </c:pt>
                <c:pt idx="9624">
                  <c:v>-7.4274470999999995E-2</c:v>
                </c:pt>
                <c:pt idx="9625">
                  <c:v>-0.196969697</c:v>
                </c:pt>
                <c:pt idx="9626">
                  <c:v>3.9087947999999997E-2</c:v>
                </c:pt>
                <c:pt idx="9627">
                  <c:v>-0.138461538</c:v>
                </c:pt>
                <c:pt idx="9628">
                  <c:v>-9.8219104000000002E-2</c:v>
                </c:pt>
                <c:pt idx="9629">
                  <c:v>-1.1176471E-2</c:v>
                </c:pt>
                <c:pt idx="9630">
                  <c:v>0.256045519</c:v>
                </c:pt>
                <c:pt idx="9631">
                  <c:v>0.40132200200000001</c:v>
                </c:pt>
                <c:pt idx="9632">
                  <c:v>1.4193084E-2</c:v>
                </c:pt>
                <c:pt idx="9633">
                  <c:v>-3.6351165999999997E-2</c:v>
                </c:pt>
                <c:pt idx="9634">
                  <c:v>1.1363636E-2</c:v>
                </c:pt>
                <c:pt idx="9635">
                  <c:v>-5.00455E-3</c:v>
                </c:pt>
                <c:pt idx="9636">
                  <c:v>-0.164987406</c:v>
                </c:pt>
                <c:pt idx="9637">
                  <c:v>0.122644245</c:v>
                </c:pt>
                <c:pt idx="9638">
                  <c:v>-4.6511627999999999E-2</c:v>
                </c:pt>
                <c:pt idx="9639">
                  <c:v>-0.13571428599999999</c:v>
                </c:pt>
                <c:pt idx="9640">
                  <c:v>1.668753E-3</c:v>
                </c:pt>
                <c:pt idx="9641">
                  <c:v>-8.9655169999999992E-3</c:v>
                </c:pt>
                <c:pt idx="9642">
                  <c:v>-4.8811014E-2</c:v>
                </c:pt>
                <c:pt idx="9643">
                  <c:v>2.0060181E-2</c:v>
                </c:pt>
                <c:pt idx="9644">
                  <c:v>-8.4571429000000004E-2</c:v>
                </c:pt>
                <c:pt idx="9645">
                  <c:v>8.7465181000000003E-2</c:v>
                </c:pt>
                <c:pt idx="9646">
                  <c:v>8.0192077E-2</c:v>
                </c:pt>
                <c:pt idx="9647">
                  <c:v>0.22192224599999999</c:v>
                </c:pt>
                <c:pt idx="9648">
                  <c:v>1.6597509999999999E-2</c:v>
                </c:pt>
                <c:pt idx="9649">
                  <c:v>-6.3412599E-2</c:v>
                </c:pt>
                <c:pt idx="9650">
                  <c:v>0.37447698699999998</c:v>
                </c:pt>
                <c:pt idx="9651">
                  <c:v>3.5013263000000003E-2</c:v>
                </c:pt>
                <c:pt idx="9652">
                  <c:v>3.3108522000000001E-2</c:v>
                </c:pt>
                <c:pt idx="9653">
                  <c:v>4.6685299999999998E-4</c:v>
                </c:pt>
                <c:pt idx="9654">
                  <c:v>1.8963338E-2</c:v>
                </c:pt>
                <c:pt idx="9655">
                  <c:v>-8.4778419999999993E-2</c:v>
                </c:pt>
                <c:pt idx="9656">
                  <c:v>8.1833059999999996E-3</c:v>
                </c:pt>
                <c:pt idx="9657">
                  <c:v>8.1165452999999999E-2</c:v>
                </c:pt>
                <c:pt idx="9658">
                  <c:v>9.3847759999999992E-3</c:v>
                </c:pt>
                <c:pt idx="9659">
                  <c:v>0.131509558</c:v>
                </c:pt>
                <c:pt idx="9660">
                  <c:v>4.3704475E-2</c:v>
                </c:pt>
                <c:pt idx="9661">
                  <c:v>-0.175295858</c:v>
                </c:pt>
                <c:pt idx="9662">
                  <c:v>-9.9470899000000002E-2</c:v>
                </c:pt>
                <c:pt idx="9663">
                  <c:v>-1.7711824000000001E-2</c:v>
                </c:pt>
                <c:pt idx="9664">
                  <c:v>-0.105333333</c:v>
                </c:pt>
                <c:pt idx="9665">
                  <c:v>2.7077497999999998E-2</c:v>
                </c:pt>
                <c:pt idx="9666">
                  <c:v>2.2425249000000001E-2</c:v>
                </c:pt>
                <c:pt idx="9667">
                  <c:v>6.1029411999999998E-2</c:v>
                </c:pt>
                <c:pt idx="9668">
                  <c:v>8.8387096999999998E-2</c:v>
                </c:pt>
                <c:pt idx="9669">
                  <c:v>9.4912679999999999E-2</c:v>
                </c:pt>
                <c:pt idx="9670">
                  <c:v>-0.1</c:v>
                </c:pt>
                <c:pt idx="9671">
                  <c:v>0.15675501</c:v>
                </c:pt>
                <c:pt idx="9672">
                  <c:v>-5.944319E-2</c:v>
                </c:pt>
                <c:pt idx="9673">
                  <c:v>-2.2068095999999999E-2</c:v>
                </c:pt>
                <c:pt idx="9674">
                  <c:v>-4.4660194E-2</c:v>
                </c:pt>
                <c:pt idx="9675">
                  <c:v>5.4234062999999999E-2</c:v>
                </c:pt>
                <c:pt idx="9676">
                  <c:v>-0.121305842</c:v>
                </c:pt>
                <c:pt idx="9677">
                  <c:v>2.189781E-2</c:v>
                </c:pt>
                <c:pt idx="9678">
                  <c:v>-2.6155187E-2</c:v>
                </c:pt>
                <c:pt idx="9679">
                  <c:v>3.3438486000000003E-2</c:v>
                </c:pt>
                <c:pt idx="9680">
                  <c:v>0.112183908</c:v>
                </c:pt>
                <c:pt idx="9681">
                  <c:v>-0.24506114800000001</c:v>
                </c:pt>
                <c:pt idx="9682">
                  <c:v>0.38604305900000002</c:v>
                </c:pt>
                <c:pt idx="9683">
                  <c:v>0.27416955900000001</c:v>
                </c:pt>
                <c:pt idx="9684">
                  <c:v>2.4115759999999999E-3</c:v>
                </c:pt>
                <c:pt idx="9685">
                  <c:v>-5.7788945000000001E-2</c:v>
                </c:pt>
                <c:pt idx="9686">
                  <c:v>8.2278481000000001E-2</c:v>
                </c:pt>
                <c:pt idx="9687">
                  <c:v>-5.8547362999999998E-2</c:v>
                </c:pt>
                <c:pt idx="9688">
                  <c:v>0.16627634699999999</c:v>
                </c:pt>
                <c:pt idx="9689">
                  <c:v>-9.2521200000000008E-3</c:v>
                </c:pt>
                <c:pt idx="9690">
                  <c:v>0.131756757</c:v>
                </c:pt>
                <c:pt idx="9691">
                  <c:v>2.3851075999999999E-2</c:v>
                </c:pt>
                <c:pt idx="9692">
                  <c:v>5.4843669999999997E-2</c:v>
                </c:pt>
                <c:pt idx="9693">
                  <c:v>8.4166667000000001E-2</c:v>
                </c:pt>
                <c:pt idx="9694">
                  <c:v>1.4857143E-2</c:v>
                </c:pt>
                <c:pt idx="9695">
                  <c:v>-6.6852367999999995E-2</c:v>
                </c:pt>
                <c:pt idx="9696">
                  <c:v>-2.5624179E-2</c:v>
                </c:pt>
                <c:pt idx="9697">
                  <c:v>-4.6464645999999998E-2</c:v>
                </c:pt>
                <c:pt idx="9698">
                  <c:v>-7.8294574000000006E-2</c:v>
                </c:pt>
                <c:pt idx="9699">
                  <c:v>0.37578288100000001</c:v>
                </c:pt>
                <c:pt idx="9700">
                  <c:v>5.7347670000000003E-2</c:v>
                </c:pt>
                <c:pt idx="9701">
                  <c:v>-1.9282679999999999E-3</c:v>
                </c:pt>
                <c:pt idx="9702">
                  <c:v>-0.100940975</c:v>
                </c:pt>
                <c:pt idx="9703">
                  <c:v>-6.2266500000000002E-3</c:v>
                </c:pt>
                <c:pt idx="9704">
                  <c:v>-9.1331269000000007E-2</c:v>
                </c:pt>
                <c:pt idx="9705">
                  <c:v>-0.10583941600000001</c:v>
                </c:pt>
                <c:pt idx="9706">
                  <c:v>0.105010295</c:v>
                </c:pt>
                <c:pt idx="9707">
                  <c:v>1.6129029999999999E-3</c:v>
                </c:pt>
                <c:pt idx="9708">
                  <c:v>8.6678300999999999E-2</c:v>
                </c:pt>
                <c:pt idx="9709">
                  <c:v>7.6137418999999998E-2</c:v>
                </c:pt>
                <c:pt idx="9710">
                  <c:v>-3.884058E-2</c:v>
                </c:pt>
                <c:pt idx="9711">
                  <c:v>-5.4545455E-2</c:v>
                </c:pt>
                <c:pt idx="9712">
                  <c:v>0.101265823</c:v>
                </c:pt>
                <c:pt idx="9713">
                  <c:v>0.107784431</c:v>
                </c:pt>
                <c:pt idx="9714">
                  <c:v>0.10497237600000001</c:v>
                </c:pt>
                <c:pt idx="9715">
                  <c:v>9.8906686999999993E-2</c:v>
                </c:pt>
                <c:pt idx="9716">
                  <c:v>-6.3694270000000004E-3</c:v>
                </c:pt>
                <c:pt idx="9717">
                  <c:v>-0.16338983100000001</c:v>
                </c:pt>
                <c:pt idx="9718">
                  <c:v>-5.7523301999999998E-2</c:v>
                </c:pt>
                <c:pt idx="9719">
                  <c:v>3.7037037000000002E-2</c:v>
                </c:pt>
                <c:pt idx="9720">
                  <c:v>-1.9859813E-2</c:v>
                </c:pt>
                <c:pt idx="9721">
                  <c:v>-0.16459074700000001</c:v>
                </c:pt>
                <c:pt idx="9722">
                  <c:v>-3.5296868000000002E-2</c:v>
                </c:pt>
                <c:pt idx="9723">
                  <c:v>5.2255226000000002E-2</c:v>
                </c:pt>
                <c:pt idx="9724">
                  <c:v>2.8423772999999999E-2</c:v>
                </c:pt>
                <c:pt idx="9725">
                  <c:v>-0.257059396</c:v>
                </c:pt>
                <c:pt idx="9726">
                  <c:v>0.17879858700000001</c:v>
                </c:pt>
                <c:pt idx="9727">
                  <c:v>-8.7924969999999998E-3</c:v>
                </c:pt>
                <c:pt idx="9728">
                  <c:v>2.4671049999999998E-3</c:v>
                </c:pt>
                <c:pt idx="9729">
                  <c:v>8.3650189999999999E-2</c:v>
                </c:pt>
                <c:pt idx="9730">
                  <c:v>-3.7359899999999998E-3</c:v>
                </c:pt>
                <c:pt idx="9731">
                  <c:v>7.5688072999999995E-2</c:v>
                </c:pt>
                <c:pt idx="9732">
                  <c:v>-4.9140049999999999E-3</c:v>
                </c:pt>
                <c:pt idx="9733">
                  <c:v>0.17882504799999999</c:v>
                </c:pt>
                <c:pt idx="9734">
                  <c:v>8.6206897000000005E-2</c:v>
                </c:pt>
                <c:pt idx="9735">
                  <c:v>-7.7004218999999999E-2</c:v>
                </c:pt>
                <c:pt idx="9736">
                  <c:v>8.5301837000000005E-2</c:v>
                </c:pt>
                <c:pt idx="9737">
                  <c:v>-2.8384278999999998E-2</c:v>
                </c:pt>
                <c:pt idx="9738">
                  <c:v>-1.9661016999999999E-2</c:v>
                </c:pt>
                <c:pt idx="9739">
                  <c:v>-0.48281360699999998</c:v>
                </c:pt>
                <c:pt idx="9740">
                  <c:v>0.21788990799999999</c:v>
                </c:pt>
                <c:pt idx="9741">
                  <c:v>0.185797665</c:v>
                </c:pt>
                <c:pt idx="9742">
                  <c:v>-4.3696027999999998E-2</c:v>
                </c:pt>
                <c:pt idx="9743">
                  <c:v>-7.6234568000000003E-2</c:v>
                </c:pt>
                <c:pt idx="9744">
                  <c:v>-3.0170049000000001E-2</c:v>
                </c:pt>
                <c:pt idx="9745">
                  <c:v>-0.12662137100000001</c:v>
                </c:pt>
                <c:pt idx="9746">
                  <c:v>2.4968789000000002E-2</c:v>
                </c:pt>
                <c:pt idx="9747">
                  <c:v>7.132964E-2</c:v>
                </c:pt>
                <c:pt idx="9748">
                  <c:v>3.2110092E-2</c:v>
                </c:pt>
                <c:pt idx="9749">
                  <c:v>9.1463415000000006E-2</c:v>
                </c:pt>
                <c:pt idx="9750">
                  <c:v>-2.3596176999999999E-2</c:v>
                </c:pt>
                <c:pt idx="9751">
                  <c:v>-1.2295082000000001E-2</c:v>
                </c:pt>
                <c:pt idx="9752">
                  <c:v>0.14285714299999999</c:v>
                </c:pt>
                <c:pt idx="9753">
                  <c:v>2.4397083999999999E-2</c:v>
                </c:pt>
                <c:pt idx="9754">
                  <c:v>-4.0852575000000002E-2</c:v>
                </c:pt>
                <c:pt idx="9755">
                  <c:v>-1.1538461999999999E-2</c:v>
                </c:pt>
                <c:pt idx="9756">
                  <c:v>-9.5192769999999996E-3</c:v>
                </c:pt>
                <c:pt idx="9757">
                  <c:v>-2.932417E-2</c:v>
                </c:pt>
                <c:pt idx="9758">
                  <c:v>6.8181818000000005E-2</c:v>
                </c:pt>
                <c:pt idx="9759">
                  <c:v>6.8973165000000003E-2</c:v>
                </c:pt>
                <c:pt idx="9760">
                  <c:v>9.1743118999999998E-2</c:v>
                </c:pt>
                <c:pt idx="9761">
                  <c:v>1.6666667E-2</c:v>
                </c:pt>
                <c:pt idx="9762">
                  <c:v>0.111111111</c:v>
                </c:pt>
                <c:pt idx="9763">
                  <c:v>7.0519099000000002E-2</c:v>
                </c:pt>
                <c:pt idx="9764">
                  <c:v>-0.13079584799999999</c:v>
                </c:pt>
                <c:pt idx="9765">
                  <c:v>1.8081366000000001E-2</c:v>
                </c:pt>
                <c:pt idx="9766">
                  <c:v>0.13378906300000001</c:v>
                </c:pt>
                <c:pt idx="9767">
                  <c:v>0.12732095500000001</c:v>
                </c:pt>
                <c:pt idx="9768">
                  <c:v>0.17861080500000001</c:v>
                </c:pt>
                <c:pt idx="9769">
                  <c:v>7.2364443000000001E-2</c:v>
                </c:pt>
                <c:pt idx="9770">
                  <c:v>0.16363636400000001</c:v>
                </c:pt>
                <c:pt idx="9771">
                  <c:v>-6.4821559000000001E-2</c:v>
                </c:pt>
                <c:pt idx="9772">
                  <c:v>0.116758242</c:v>
                </c:pt>
                <c:pt idx="9773">
                  <c:v>2.4360535999999999E-2</c:v>
                </c:pt>
                <c:pt idx="9774">
                  <c:v>0.12976190500000001</c:v>
                </c:pt>
                <c:pt idx="9775">
                  <c:v>-3.0033951E-2</c:v>
                </c:pt>
                <c:pt idx="9776">
                  <c:v>-0.12087912100000001</c:v>
                </c:pt>
                <c:pt idx="9777">
                  <c:v>-0.11294765800000001</c:v>
                </c:pt>
                <c:pt idx="9778">
                  <c:v>-0.10963714400000001</c:v>
                </c:pt>
                <c:pt idx="9779">
                  <c:v>0.55939226500000006</c:v>
                </c:pt>
                <c:pt idx="9780">
                  <c:v>-3.4379028999999998E-2</c:v>
                </c:pt>
                <c:pt idx="9781">
                  <c:v>2.2620169999999998E-2</c:v>
                </c:pt>
                <c:pt idx="9782">
                  <c:v>-2.6640027E-2</c:v>
                </c:pt>
                <c:pt idx="9783">
                  <c:v>-7.2093023000000006E-2</c:v>
                </c:pt>
                <c:pt idx="9784">
                  <c:v>0.19961559600000001</c:v>
                </c:pt>
                <c:pt idx="9785">
                  <c:v>5.8381984999999997E-2</c:v>
                </c:pt>
                <c:pt idx="9786">
                  <c:v>-1.7982017999999999E-2</c:v>
                </c:pt>
                <c:pt idx="9787">
                  <c:v>-9.5555556E-2</c:v>
                </c:pt>
                <c:pt idx="9788">
                  <c:v>0.17991631799999999</c:v>
                </c:pt>
                <c:pt idx="9789">
                  <c:v>3.4867503000000001E-2</c:v>
                </c:pt>
                <c:pt idx="9790">
                  <c:v>0</c:v>
                </c:pt>
                <c:pt idx="9791">
                  <c:v>-1.3533285000000001E-2</c:v>
                </c:pt>
                <c:pt idx="9792">
                  <c:v>0.144486692</c:v>
                </c:pt>
                <c:pt idx="9793">
                  <c:v>-5.6018519000000003E-2</c:v>
                </c:pt>
                <c:pt idx="9794">
                  <c:v>0.29632945399999999</c:v>
                </c:pt>
                <c:pt idx="9795">
                  <c:v>2.7190332000000001E-2</c:v>
                </c:pt>
                <c:pt idx="9796">
                  <c:v>3.5897435999999998E-2</c:v>
                </c:pt>
                <c:pt idx="9797">
                  <c:v>-0.18023660399999999</c:v>
                </c:pt>
                <c:pt idx="9798">
                  <c:v>-6.9060773000000006E-2</c:v>
                </c:pt>
                <c:pt idx="9799">
                  <c:v>0.13197604800000001</c:v>
                </c:pt>
                <c:pt idx="9800">
                  <c:v>-3.9215686E-2</c:v>
                </c:pt>
                <c:pt idx="9801">
                  <c:v>0.17472752</c:v>
                </c:pt>
                <c:pt idx="9802" formatCode="0.00E+00">
                  <c:v>-2.0000000000000001E-4</c:v>
                </c:pt>
                <c:pt idx="9803">
                  <c:v>1.1409323000000001E-2</c:v>
                </c:pt>
                <c:pt idx="9804">
                  <c:v>-8.6956521999999994E-2</c:v>
                </c:pt>
                <c:pt idx="9805">
                  <c:v>-4.4977510000000004E-3</c:v>
                </c:pt>
                <c:pt idx="9806">
                  <c:v>4.0638607E-2</c:v>
                </c:pt>
                <c:pt idx="9807">
                  <c:v>-1.4732965000000001E-2</c:v>
                </c:pt>
                <c:pt idx="9808">
                  <c:v>-0.155643422</c:v>
                </c:pt>
                <c:pt idx="9809">
                  <c:v>-7.6045629999999999E-3</c:v>
                </c:pt>
                <c:pt idx="9810">
                  <c:v>-0.13614457799999999</c:v>
                </c:pt>
                <c:pt idx="9811">
                  <c:v>6.0948081000000001E-2</c:v>
                </c:pt>
                <c:pt idx="9812">
                  <c:v>6.8238993999999997E-2</c:v>
                </c:pt>
                <c:pt idx="9813">
                  <c:v>0.16503800199999999</c:v>
                </c:pt>
                <c:pt idx="9814">
                  <c:v>0.14052287599999999</c:v>
                </c:pt>
                <c:pt idx="9815">
                  <c:v>4.8534799000000003E-2</c:v>
                </c:pt>
                <c:pt idx="9816">
                  <c:v>-2.7137039999999999E-3</c:v>
                </c:pt>
                <c:pt idx="9817">
                  <c:v>9.0763479999999997E-3</c:v>
                </c:pt>
                <c:pt idx="9818">
                  <c:v>5.8431953000000002E-2</c:v>
                </c:pt>
                <c:pt idx="9819">
                  <c:v>3.3189033E-2</c:v>
                </c:pt>
                <c:pt idx="9820">
                  <c:v>5.2462955999999998E-2</c:v>
                </c:pt>
                <c:pt idx="9821">
                  <c:v>8.7401574999999995E-2</c:v>
                </c:pt>
                <c:pt idx="9822">
                  <c:v>0.16850167499999999</c:v>
                </c:pt>
                <c:pt idx="9823">
                  <c:v>-3.5350509000000002E-2</c:v>
                </c:pt>
                <c:pt idx="9824">
                  <c:v>0.25666666700000001</c:v>
                </c:pt>
                <c:pt idx="9825">
                  <c:v>-4.0798610999999999E-2</c:v>
                </c:pt>
                <c:pt idx="9826">
                  <c:v>-3.1797069999999997E-2</c:v>
                </c:pt>
                <c:pt idx="9827">
                  <c:v>-5.6066176000000002E-2</c:v>
                </c:pt>
                <c:pt idx="9828">
                  <c:v>2.0199959E-2</c:v>
                </c:pt>
                <c:pt idx="9829">
                  <c:v>8.0097086999999997E-2</c:v>
                </c:pt>
                <c:pt idx="9830">
                  <c:v>4.8648649000000002E-2</c:v>
                </c:pt>
                <c:pt idx="9831">
                  <c:v>4.1388517999999999E-2</c:v>
                </c:pt>
                <c:pt idx="9832">
                  <c:v>-4.3874172000000003E-2</c:v>
                </c:pt>
                <c:pt idx="9833">
                  <c:v>-5.6192660999999998E-2</c:v>
                </c:pt>
                <c:pt idx="9834">
                  <c:v>0.16046758799999999</c:v>
                </c:pt>
                <c:pt idx="9835">
                  <c:v>0.36438923400000001</c:v>
                </c:pt>
                <c:pt idx="9836">
                  <c:v>-0.12507896399999999</c:v>
                </c:pt>
                <c:pt idx="9837">
                  <c:v>-4.5180049E-2</c:v>
                </c:pt>
                <c:pt idx="9838">
                  <c:v>7.2538860000000002E-3</c:v>
                </c:pt>
                <c:pt idx="9839">
                  <c:v>0.11194029899999999</c:v>
                </c:pt>
                <c:pt idx="9840">
                  <c:v>-8.5714286000000001E-2</c:v>
                </c:pt>
                <c:pt idx="9841">
                  <c:v>9.2436975000000005E-2</c:v>
                </c:pt>
                <c:pt idx="9842">
                  <c:v>-9.3440594000000002E-2</c:v>
                </c:pt>
                <c:pt idx="9843">
                  <c:v>3.9811065999999999E-2</c:v>
                </c:pt>
                <c:pt idx="9844">
                  <c:v>0.115362696</c:v>
                </c:pt>
                <c:pt idx="9845">
                  <c:v>0.244114002</c:v>
                </c:pt>
                <c:pt idx="9846">
                  <c:v>-8.8444443999999997E-2</c:v>
                </c:pt>
                <c:pt idx="9847">
                  <c:v>3.3407572000000003E-2</c:v>
                </c:pt>
                <c:pt idx="9848">
                  <c:v>7.6658053000000004E-2</c:v>
                </c:pt>
                <c:pt idx="9849">
                  <c:v>9.2567007000000007E-2</c:v>
                </c:pt>
                <c:pt idx="9850">
                  <c:v>-6.0516605000000001E-2</c:v>
                </c:pt>
                <c:pt idx="9851">
                  <c:v>-2.3861171E-2</c:v>
                </c:pt>
                <c:pt idx="9852">
                  <c:v>-0.106338028</c:v>
                </c:pt>
                <c:pt idx="9853">
                  <c:v>0.218098772</c:v>
                </c:pt>
                <c:pt idx="9854">
                  <c:v>0.171709531</c:v>
                </c:pt>
                <c:pt idx="9855">
                  <c:v>-0.214953271</c:v>
                </c:pt>
                <c:pt idx="9856">
                  <c:v>-8.2098061999999999E-2</c:v>
                </c:pt>
                <c:pt idx="9857">
                  <c:v>-0.155855097</c:v>
                </c:pt>
                <c:pt idx="9858">
                  <c:v>0.16293247999999999</c:v>
                </c:pt>
                <c:pt idx="9859">
                  <c:v>5.0285714000000002E-2</c:v>
                </c:pt>
                <c:pt idx="9860">
                  <c:v>-4.9140049999999999E-3</c:v>
                </c:pt>
                <c:pt idx="9861">
                  <c:v>9.3362934999999994E-2</c:v>
                </c:pt>
                <c:pt idx="9862">
                  <c:v>-0.105642633</c:v>
                </c:pt>
                <c:pt idx="9863">
                  <c:v>-9.7532314999999994E-2</c:v>
                </c:pt>
                <c:pt idx="9864">
                  <c:v>7.352941E-3</c:v>
                </c:pt>
                <c:pt idx="9865">
                  <c:v>0.12520115900000001</c:v>
                </c:pt>
                <c:pt idx="9866">
                  <c:v>-2.7848101E-2</c:v>
                </c:pt>
                <c:pt idx="9867">
                  <c:v>-0.192</c:v>
                </c:pt>
                <c:pt idx="9868">
                  <c:v>3.4040453999999998E-2</c:v>
                </c:pt>
                <c:pt idx="9869">
                  <c:v>-0.135346359</c:v>
                </c:pt>
                <c:pt idx="9870">
                  <c:v>-3.7959668000000002E-2</c:v>
                </c:pt>
                <c:pt idx="9871">
                  <c:v>0.14889565900000001</c:v>
                </c:pt>
                <c:pt idx="9872">
                  <c:v>-0.214455917</c:v>
                </c:pt>
                <c:pt idx="9873">
                  <c:v>0.102892713</c:v>
                </c:pt>
                <c:pt idx="9874">
                  <c:v>4.5570917000000002E-2</c:v>
                </c:pt>
                <c:pt idx="9875">
                  <c:v>-5.7065217000000001E-2</c:v>
                </c:pt>
                <c:pt idx="9876">
                  <c:v>1.5228426E-2</c:v>
                </c:pt>
                <c:pt idx="9877">
                  <c:v>0.16896551700000001</c:v>
                </c:pt>
                <c:pt idx="9878">
                  <c:v>-5.740528E-3</c:v>
                </c:pt>
                <c:pt idx="9879">
                  <c:v>0.28922631999999998</c:v>
                </c:pt>
                <c:pt idx="9880">
                  <c:v>0.18001251200000001</c:v>
                </c:pt>
                <c:pt idx="9881">
                  <c:v>0.192883895</c:v>
                </c:pt>
                <c:pt idx="9882">
                  <c:v>-0.194709772</c:v>
                </c:pt>
                <c:pt idx="9883">
                  <c:v>-7.2674419000000004E-2</c:v>
                </c:pt>
                <c:pt idx="9884">
                  <c:v>0.13432184899999999</c:v>
                </c:pt>
                <c:pt idx="9885">
                  <c:v>3.3757962000000002E-2</c:v>
                </c:pt>
                <c:pt idx="9886">
                  <c:v>-6.2968516000000002E-2</c:v>
                </c:pt>
                <c:pt idx="9887">
                  <c:v>0.13925686600000001</c:v>
                </c:pt>
                <c:pt idx="9888">
                  <c:v>1.7493311000000001E-2</c:v>
                </c:pt>
                <c:pt idx="9889">
                  <c:v>-8.7692307999999997E-2</c:v>
                </c:pt>
                <c:pt idx="9890">
                  <c:v>2.506266E-3</c:v>
                </c:pt>
                <c:pt idx="9891">
                  <c:v>-8.6278254999999998E-2</c:v>
                </c:pt>
                <c:pt idx="9892">
                  <c:v>0.107565012</c:v>
                </c:pt>
                <c:pt idx="9893">
                  <c:v>-3.5818005999999999E-2</c:v>
                </c:pt>
                <c:pt idx="9894">
                  <c:v>3.5519125999999998E-2</c:v>
                </c:pt>
                <c:pt idx="9895">
                  <c:v>0</c:v>
                </c:pt>
                <c:pt idx="9896">
                  <c:v>9.9640934E-2</c:v>
                </c:pt>
                <c:pt idx="9897">
                  <c:v>-0.27650273199999997</c:v>
                </c:pt>
                <c:pt idx="9898">
                  <c:v>8.5082873000000003E-2</c:v>
                </c:pt>
                <c:pt idx="9899">
                  <c:v>4.3312848000000001E-2</c:v>
                </c:pt>
                <c:pt idx="9900">
                  <c:v>0.11852861000000001</c:v>
                </c:pt>
                <c:pt idx="9901">
                  <c:v>-2.3823705000000001E-2</c:v>
                </c:pt>
                <c:pt idx="9902">
                  <c:v>5.8823528999999999E-2</c:v>
                </c:pt>
                <c:pt idx="9903">
                  <c:v>-8.8400901000000004E-2</c:v>
                </c:pt>
                <c:pt idx="9904">
                  <c:v>-0.20634920600000001</c:v>
                </c:pt>
                <c:pt idx="9905">
                  <c:v>0.102003643</c:v>
                </c:pt>
                <c:pt idx="9906">
                  <c:v>0.130190797</c:v>
                </c:pt>
                <c:pt idx="9907">
                  <c:v>-0.111363636</c:v>
                </c:pt>
                <c:pt idx="9908">
                  <c:v>2.2340023000000001E-2</c:v>
                </c:pt>
                <c:pt idx="9909">
                  <c:v>0</c:v>
                </c:pt>
                <c:pt idx="9910">
                  <c:v>1.8745959999999999E-2</c:v>
                </c:pt>
                <c:pt idx="9911">
                  <c:v>2.0737327E-2</c:v>
                </c:pt>
                <c:pt idx="9912">
                  <c:v>-0.205223881</c:v>
                </c:pt>
                <c:pt idx="9913">
                  <c:v>1.6656925999999999E-2</c:v>
                </c:pt>
                <c:pt idx="9914">
                  <c:v>6.2525709999999998E-2</c:v>
                </c:pt>
                <c:pt idx="9915">
                  <c:v>-1.5686275E-2</c:v>
                </c:pt>
                <c:pt idx="9916">
                  <c:v>5.5900620999999998E-2</c:v>
                </c:pt>
                <c:pt idx="9917">
                  <c:v>0.14185921500000001</c:v>
                </c:pt>
                <c:pt idx="9918">
                  <c:v>0.13500000000000001</c:v>
                </c:pt>
                <c:pt idx="9919">
                  <c:v>0.12576098899999999</c:v>
                </c:pt>
                <c:pt idx="9920">
                  <c:v>4.4810242E-2</c:v>
                </c:pt>
                <c:pt idx="9921">
                  <c:v>0.10628172600000001</c:v>
                </c:pt>
                <c:pt idx="9922">
                  <c:v>-9.0909089999999994E-3</c:v>
                </c:pt>
                <c:pt idx="9923">
                  <c:v>-5.0081433000000002E-2</c:v>
                </c:pt>
                <c:pt idx="9924">
                  <c:v>-8.3489096999999998E-2</c:v>
                </c:pt>
                <c:pt idx="9925">
                  <c:v>4.6290425000000003E-2</c:v>
                </c:pt>
                <c:pt idx="9926">
                  <c:v>-4.7500000000000001E-2</c:v>
                </c:pt>
                <c:pt idx="9927">
                  <c:v>-2.748227E-2</c:v>
                </c:pt>
                <c:pt idx="9928">
                  <c:v>0.21385799799999999</c:v>
                </c:pt>
                <c:pt idx="9929">
                  <c:v>-5.7821782000000002E-2</c:v>
                </c:pt>
                <c:pt idx="9930">
                  <c:v>0.41197183100000001</c:v>
                </c:pt>
                <c:pt idx="9931">
                  <c:v>-5.1813470000000002E-3</c:v>
                </c:pt>
                <c:pt idx="9932">
                  <c:v>3.8878266000000002E-2</c:v>
                </c:pt>
                <c:pt idx="9933">
                  <c:v>7.4090311000000006E-2</c:v>
                </c:pt>
                <c:pt idx="9934">
                  <c:v>1.0995052E-2</c:v>
                </c:pt>
                <c:pt idx="9935">
                  <c:v>-6.3251107000000001E-2</c:v>
                </c:pt>
                <c:pt idx="9936">
                  <c:v>-1.0752688E-2</c:v>
                </c:pt>
                <c:pt idx="9937">
                  <c:v>0.23212435200000001</c:v>
                </c:pt>
                <c:pt idx="9938">
                  <c:v>0.18382352900000001</c:v>
                </c:pt>
                <c:pt idx="9939">
                  <c:v>0.147176269</c:v>
                </c:pt>
                <c:pt idx="9940">
                  <c:v>6.5055762000000003E-2</c:v>
                </c:pt>
                <c:pt idx="9941">
                  <c:v>-4.7912389E-2</c:v>
                </c:pt>
                <c:pt idx="9942">
                  <c:v>0.26350245500000002</c:v>
                </c:pt>
                <c:pt idx="9943">
                  <c:v>2.2362664000000001E-2</c:v>
                </c:pt>
                <c:pt idx="9944">
                  <c:v>8.5066159999999998E-3</c:v>
                </c:pt>
                <c:pt idx="9945">
                  <c:v>2.9491944999999999E-2</c:v>
                </c:pt>
                <c:pt idx="9946">
                  <c:v>0.12372013699999999</c:v>
                </c:pt>
                <c:pt idx="9947">
                  <c:v>4.9875309999999999E-3</c:v>
                </c:pt>
                <c:pt idx="9948">
                  <c:v>-7.4484944999999997E-2</c:v>
                </c:pt>
                <c:pt idx="9949">
                  <c:v>7.0843090999999997E-2</c:v>
                </c:pt>
                <c:pt idx="9950">
                  <c:v>-0.17454955</c:v>
                </c:pt>
                <c:pt idx="9951">
                  <c:v>-5.3030300000000002E-3</c:v>
                </c:pt>
                <c:pt idx="9952">
                  <c:v>3.7522768999999997E-2</c:v>
                </c:pt>
                <c:pt idx="9953">
                  <c:v>-3.4132171000000003E-2</c:v>
                </c:pt>
                <c:pt idx="9954">
                  <c:v>0.114393939</c:v>
                </c:pt>
                <c:pt idx="9955">
                  <c:v>-0.104204753</c:v>
                </c:pt>
                <c:pt idx="9956">
                  <c:v>-2.8248588000000002E-2</c:v>
                </c:pt>
                <c:pt idx="9957">
                  <c:v>3.4285714000000002E-2</c:v>
                </c:pt>
                <c:pt idx="9958">
                  <c:v>5.2956749999999997E-3</c:v>
                </c:pt>
                <c:pt idx="9959">
                  <c:v>-2.4210526E-2</c:v>
                </c:pt>
                <c:pt idx="9960">
                  <c:v>8.4113865999999995E-2</c:v>
                </c:pt>
                <c:pt idx="9961">
                  <c:v>-1.8359375000000001E-2</c:v>
                </c:pt>
                <c:pt idx="9962">
                  <c:v>1.4991182E-2</c:v>
                </c:pt>
                <c:pt idx="9963">
                  <c:v>0.31173380000000001</c:v>
                </c:pt>
                <c:pt idx="9964">
                  <c:v>-0.108</c:v>
                </c:pt>
                <c:pt idx="9965">
                  <c:v>0.14738738700000001</c:v>
                </c:pt>
                <c:pt idx="9966">
                  <c:v>4.0849673000000003E-2</c:v>
                </c:pt>
                <c:pt idx="9967">
                  <c:v>0.13393939399999999</c:v>
                </c:pt>
                <c:pt idx="9968">
                  <c:v>4.1821069000000002E-2</c:v>
                </c:pt>
                <c:pt idx="9969">
                  <c:v>-0.299418605</c:v>
                </c:pt>
                <c:pt idx="9970">
                  <c:v>-3.1757754999999999E-2</c:v>
                </c:pt>
                <c:pt idx="9971">
                  <c:v>9.8591549000000001E-2</c:v>
                </c:pt>
                <c:pt idx="9972">
                  <c:v>-2.5714285999999999E-2</c:v>
                </c:pt>
                <c:pt idx="9973">
                  <c:v>-5.4621849E-2</c:v>
                </c:pt>
                <c:pt idx="9974">
                  <c:v>-0.19376579599999999</c:v>
                </c:pt>
                <c:pt idx="9975">
                  <c:v>1.5948959999999999E-3</c:v>
                </c:pt>
                <c:pt idx="9976">
                  <c:v>-0.105093834</c:v>
                </c:pt>
                <c:pt idx="9977">
                  <c:v>-4.3147207999999999E-2</c:v>
                </c:pt>
                <c:pt idx="9978">
                  <c:v>0.125</c:v>
                </c:pt>
                <c:pt idx="9979">
                  <c:v>1.7964072000000001E-2</c:v>
                </c:pt>
                <c:pt idx="9980">
                  <c:v>5.9139785E-2</c:v>
                </c:pt>
                <c:pt idx="9981">
                  <c:v>-2.1479714E-2</c:v>
                </c:pt>
                <c:pt idx="9982">
                  <c:v>4.5191802000000003E-2</c:v>
                </c:pt>
                <c:pt idx="9983">
                  <c:v>-0.32512590899999999</c:v>
                </c:pt>
                <c:pt idx="9984">
                  <c:v>-3.0769230000000001E-3</c:v>
                </c:pt>
                <c:pt idx="9985">
                  <c:v>0.18802160000000001</c:v>
                </c:pt>
                <c:pt idx="9986">
                  <c:v>7.1811361000000004E-2</c:v>
                </c:pt>
                <c:pt idx="9987">
                  <c:v>4.4444444E-2</c:v>
                </c:pt>
                <c:pt idx="9988">
                  <c:v>0.103484217</c:v>
                </c:pt>
                <c:pt idx="9989">
                  <c:v>-1.3675214E-2</c:v>
                </c:pt>
                <c:pt idx="9990">
                  <c:v>-0.121538462</c:v>
                </c:pt>
                <c:pt idx="9991">
                  <c:v>-0.13726993900000001</c:v>
                </c:pt>
                <c:pt idx="9992">
                  <c:v>8.3415109999999994E-3</c:v>
                </c:pt>
                <c:pt idx="9993">
                  <c:v>0.43925233600000002</c:v>
                </c:pt>
                <c:pt idx="9994">
                  <c:v>2.4367384999999998E-2</c:v>
                </c:pt>
                <c:pt idx="9995">
                  <c:v>-6.6907776000000002E-2</c:v>
                </c:pt>
                <c:pt idx="9996">
                  <c:v>-1.6129029999999999E-3</c:v>
                </c:pt>
                <c:pt idx="9997">
                  <c:v>-2.9850746000000001E-2</c:v>
                </c:pt>
                <c:pt idx="9998">
                  <c:v>0.16988791</c:v>
                </c:pt>
                <c:pt idx="9999">
                  <c:v>-1.9824804000000001E-2</c:v>
                </c:pt>
                <c:pt idx="10000">
                  <c:v>-3.7961518E-2</c:v>
                </c:pt>
                <c:pt idx="10001">
                  <c:v>-7.0129869999999997E-2</c:v>
                </c:pt>
                <c:pt idx="10002">
                  <c:v>-6.6907776000000002E-2</c:v>
                </c:pt>
                <c:pt idx="10003">
                  <c:v>-0.16666666699999999</c:v>
                </c:pt>
                <c:pt idx="10004">
                  <c:v>8.7182447999999996E-2</c:v>
                </c:pt>
                <c:pt idx="10005">
                  <c:v>-4.8062015999999999E-2</c:v>
                </c:pt>
                <c:pt idx="10006">
                  <c:v>-0.23100000000000001</c:v>
                </c:pt>
                <c:pt idx="10007">
                  <c:v>6.2846579999999999E-2</c:v>
                </c:pt>
                <c:pt idx="10008">
                  <c:v>-1.4005602000000001E-2</c:v>
                </c:pt>
                <c:pt idx="10009">
                  <c:v>9.4E-2</c:v>
                </c:pt>
                <c:pt idx="10010">
                  <c:v>0.182643794</c:v>
                </c:pt>
                <c:pt idx="10011">
                  <c:v>-2.2284119999999999E-3</c:v>
                </c:pt>
                <c:pt idx="10012">
                  <c:v>-2.828854E-3</c:v>
                </c:pt>
                <c:pt idx="10013">
                  <c:v>-4.359673E-2</c:v>
                </c:pt>
                <c:pt idx="10014">
                  <c:v>4.7212456E-2</c:v>
                </c:pt>
                <c:pt idx="10015">
                  <c:v>-1.9694396999999999E-2</c:v>
                </c:pt>
                <c:pt idx="10016">
                  <c:v>-1.66113E-3</c:v>
                </c:pt>
                <c:pt idx="10017">
                  <c:v>-9.1144868000000004E-2</c:v>
                </c:pt>
                <c:pt idx="10018">
                  <c:v>-7.4519231000000005E-2</c:v>
                </c:pt>
                <c:pt idx="10019">
                  <c:v>3.9099022999999997E-2</c:v>
                </c:pt>
                <c:pt idx="10020">
                  <c:v>5.1975052000000001E-2</c:v>
                </c:pt>
                <c:pt idx="10021">
                  <c:v>-0.12347354100000001</c:v>
                </c:pt>
                <c:pt idx="10022">
                  <c:v>0.16860282600000001</c:v>
                </c:pt>
                <c:pt idx="10023">
                  <c:v>3.8655462000000002E-2</c:v>
                </c:pt>
                <c:pt idx="10024">
                  <c:v>2.0491802999999999E-2</c:v>
                </c:pt>
                <c:pt idx="10025">
                  <c:v>2E-3</c:v>
                </c:pt>
                <c:pt idx="10026">
                  <c:v>4.8062351000000003E-2</c:v>
                </c:pt>
                <c:pt idx="10027">
                  <c:v>3.1844499999999998E-2</c:v>
                </c:pt>
                <c:pt idx="10028">
                  <c:v>-0.10666666700000001</c:v>
                </c:pt>
                <c:pt idx="10029">
                  <c:v>-3.6796536999999997E-2</c:v>
                </c:pt>
                <c:pt idx="10030">
                  <c:v>1.0245901999999999E-2</c:v>
                </c:pt>
                <c:pt idx="10031">
                  <c:v>2.9746834999999999E-2</c:v>
                </c:pt>
                <c:pt idx="10032">
                  <c:v>5.5120395000000003E-2</c:v>
                </c:pt>
                <c:pt idx="10033">
                  <c:v>5.9948979999999999E-2</c:v>
                </c:pt>
                <c:pt idx="10034">
                  <c:v>-3.3048433000000002E-2</c:v>
                </c:pt>
                <c:pt idx="10035">
                  <c:v>-0.18779342700000001</c:v>
                </c:pt>
                <c:pt idx="10036">
                  <c:v>-2.6948288000000001E-2</c:v>
                </c:pt>
                <c:pt idx="10037">
                  <c:v>2.8695651999999999E-2</c:v>
                </c:pt>
                <c:pt idx="10038">
                  <c:v>-0.26760563399999998</c:v>
                </c:pt>
                <c:pt idx="10039">
                  <c:v>-6.7415729999999993E-2</c:v>
                </c:pt>
                <c:pt idx="10040">
                  <c:v>2.1528611E-2</c:v>
                </c:pt>
                <c:pt idx="10041">
                  <c:v>0.21777777800000001</c:v>
                </c:pt>
                <c:pt idx="10042">
                  <c:v>-6.8373740000000002E-2</c:v>
                </c:pt>
                <c:pt idx="10043">
                  <c:v>2.2485207E-2</c:v>
                </c:pt>
                <c:pt idx="10044">
                  <c:v>0.233488372</c:v>
                </c:pt>
                <c:pt idx="10045">
                  <c:v>2.739726E-2</c:v>
                </c:pt>
                <c:pt idx="10046">
                  <c:v>-1.5415821999999999E-2</c:v>
                </c:pt>
                <c:pt idx="10047">
                  <c:v>8.2991803000000003E-2</c:v>
                </c:pt>
                <c:pt idx="10048">
                  <c:v>-2.6657553E-2</c:v>
                </c:pt>
                <c:pt idx="10049">
                  <c:v>5.0343250000000001E-3</c:v>
                </c:pt>
                <c:pt idx="10050">
                  <c:v>3.5827664000000002E-2</c:v>
                </c:pt>
                <c:pt idx="10051">
                  <c:v>7.4714286000000005E-2</c:v>
                </c:pt>
                <c:pt idx="10052">
                  <c:v>8.5880639999999994E-2</c:v>
                </c:pt>
                <c:pt idx="10053">
                  <c:v>2.8061223999999999E-2</c:v>
                </c:pt>
                <c:pt idx="10054">
                  <c:v>5.5684455000000001E-2</c:v>
                </c:pt>
                <c:pt idx="10055">
                  <c:v>4.4781145000000001E-2</c:v>
                </c:pt>
                <c:pt idx="10056">
                  <c:v>5.1255770000000001E-3</c:v>
                </c:pt>
                <c:pt idx="10057">
                  <c:v>-1.0428305000000001E-2</c:v>
                </c:pt>
                <c:pt idx="10058">
                  <c:v>0.92428571400000004</c:v>
                </c:pt>
                <c:pt idx="10059">
                  <c:v>0.62452830199999998</c:v>
                </c:pt>
                <c:pt idx="10060">
                  <c:v>0.123278689</c:v>
                </c:pt>
                <c:pt idx="10061">
                  <c:v>0.15727391900000001</c:v>
                </c:pt>
                <c:pt idx="10062">
                  <c:v>4.7080979000000002E-2</c:v>
                </c:pt>
                <c:pt idx="10063">
                  <c:v>-5.5262089E-2</c:v>
                </c:pt>
                <c:pt idx="10064">
                  <c:v>-9.2879260000000002E-3</c:v>
                </c:pt>
                <c:pt idx="10065">
                  <c:v>-4.4507041999999997E-2</c:v>
                </c:pt>
                <c:pt idx="10066">
                  <c:v>0.44756756800000003</c:v>
                </c:pt>
                <c:pt idx="10067">
                  <c:v>-0.15886871499999999</c:v>
                </c:pt>
                <c:pt idx="10068">
                  <c:v>0.27098674499999997</c:v>
                </c:pt>
                <c:pt idx="10069">
                  <c:v>6.4220183E-2</c:v>
                </c:pt>
                <c:pt idx="10070">
                  <c:v>0.365553603</c:v>
                </c:pt>
                <c:pt idx="10071">
                  <c:v>-4.7486034000000003E-2</c:v>
                </c:pt>
                <c:pt idx="10072">
                  <c:v>0.16231002999999999</c:v>
                </c:pt>
                <c:pt idx="10073">
                  <c:v>8.0419580000000004E-2</c:v>
                </c:pt>
                <c:pt idx="10074">
                  <c:v>7.5925926000000005E-2</c:v>
                </c:pt>
                <c:pt idx="10075">
                  <c:v>-7.8991596999999997E-2</c:v>
                </c:pt>
                <c:pt idx="10076">
                  <c:v>-6.4516129000000005E-2</c:v>
                </c:pt>
                <c:pt idx="10077">
                  <c:v>9.1623039999999996E-3</c:v>
                </c:pt>
                <c:pt idx="10078">
                  <c:v>0.23956356700000001</c:v>
                </c:pt>
                <c:pt idx="10079">
                  <c:v>3.5087699999999998E-4</c:v>
                </c:pt>
                <c:pt idx="10080">
                  <c:v>0.14834297699999999</c:v>
                </c:pt>
                <c:pt idx="10081">
                  <c:v>1.2918379000000001E-2</c:v>
                </c:pt>
                <c:pt idx="10082">
                  <c:v>6.0564817999999999E-2</c:v>
                </c:pt>
                <c:pt idx="10083">
                  <c:v>9.1876459999999993E-2</c:v>
                </c:pt>
                <c:pt idx="10084">
                  <c:v>-1.4044275E-2</c:v>
                </c:pt>
                <c:pt idx="10085">
                  <c:v>6.9397339000000002E-2</c:v>
                </c:pt>
                <c:pt idx="10086">
                  <c:v>4.986702E-3</c:v>
                </c:pt>
                <c:pt idx="10087">
                  <c:v>0.140664962</c:v>
                </c:pt>
                <c:pt idx="10088">
                  <c:v>-0.191331269</c:v>
                </c:pt>
                <c:pt idx="10089">
                  <c:v>7.3483536000000002E-2</c:v>
                </c:pt>
                <c:pt idx="10090">
                  <c:v>8.9041096E-2</c:v>
                </c:pt>
                <c:pt idx="10091">
                  <c:v>-4.1147602999999998E-2</c:v>
                </c:pt>
                <c:pt idx="10092">
                  <c:v>0.16632443499999999</c:v>
                </c:pt>
                <c:pt idx="10093">
                  <c:v>6.3447299999999998E-3</c:v>
                </c:pt>
                <c:pt idx="10094">
                  <c:v>-1.8474373999999998E-2</c:v>
                </c:pt>
                <c:pt idx="10095">
                  <c:v>-0.251903553</c:v>
                </c:pt>
                <c:pt idx="10096">
                  <c:v>6.5192528E-2</c:v>
                </c:pt>
                <c:pt idx="10097">
                  <c:v>7.3825503000000001E-2</c:v>
                </c:pt>
                <c:pt idx="10098">
                  <c:v>5.5807623000000001E-2</c:v>
                </c:pt>
                <c:pt idx="10099">
                  <c:v>-0.49251636999999998</c:v>
                </c:pt>
                <c:pt idx="10100">
                  <c:v>-0.10714285699999999</c:v>
                </c:pt>
                <c:pt idx="10101">
                  <c:v>0.17021276599999999</c:v>
                </c:pt>
                <c:pt idx="10102">
                  <c:v>-0.12825278800000001</c:v>
                </c:pt>
                <c:pt idx="10103">
                  <c:v>-4.2357274E-2</c:v>
                </c:pt>
                <c:pt idx="10104">
                  <c:v>0.1875</c:v>
                </c:pt>
                <c:pt idx="10105">
                  <c:v>6.5517241000000004E-2</c:v>
                </c:pt>
                <c:pt idx="10106">
                  <c:v>-2.745098E-2</c:v>
                </c:pt>
                <c:pt idx="10107">
                  <c:v>1.8181817999999999E-2</c:v>
                </c:pt>
                <c:pt idx="10108">
                  <c:v>8.8270858999999993E-2</c:v>
                </c:pt>
                <c:pt idx="10109">
                  <c:v>-9.5238094999999995E-2</c:v>
                </c:pt>
                <c:pt idx="10110">
                  <c:v>4.7030303000000002E-2</c:v>
                </c:pt>
                <c:pt idx="10111">
                  <c:v>-2.1949645E-2</c:v>
                </c:pt>
                <c:pt idx="10112">
                  <c:v>-3.7336650000000002E-3</c:v>
                </c:pt>
                <c:pt idx="10113">
                  <c:v>6.6250600000000007E-2</c:v>
                </c:pt>
                <c:pt idx="10114">
                  <c:v>3.7711313000000003E-2</c:v>
                </c:pt>
                <c:pt idx="10115">
                  <c:v>4.2016807000000003E-2</c:v>
                </c:pt>
                <c:pt idx="10116">
                  <c:v>6.2809544999999994E-2</c:v>
                </c:pt>
                <c:pt idx="10117">
                  <c:v>0</c:v>
                </c:pt>
                <c:pt idx="10118">
                  <c:v>7.0666667000000002E-2</c:v>
                </c:pt>
                <c:pt idx="10119">
                  <c:v>0.41896758699999997</c:v>
                </c:pt>
                <c:pt idx="10120">
                  <c:v>-3.6428571E-2</c:v>
                </c:pt>
                <c:pt idx="10121">
                  <c:v>7.7889447000000001E-2</c:v>
                </c:pt>
                <c:pt idx="10122">
                  <c:v>-8.4142390000000004E-3</c:v>
                </c:pt>
                <c:pt idx="10123">
                  <c:v>0.198445596</c:v>
                </c:pt>
                <c:pt idx="10124">
                  <c:v>-3.7499999999999999E-2</c:v>
                </c:pt>
                <c:pt idx="10125">
                  <c:v>-9.765625E-3</c:v>
                </c:pt>
                <c:pt idx="10126">
                  <c:v>-0.28335535000000001</c:v>
                </c:pt>
                <c:pt idx="10127">
                  <c:v>0.18950276199999999</c:v>
                </c:pt>
                <c:pt idx="10128">
                  <c:v>-7.3426572999999995E-2</c:v>
                </c:pt>
                <c:pt idx="10129">
                  <c:v>-8.3663366000000003E-2</c:v>
                </c:pt>
                <c:pt idx="10130">
                  <c:v>-1.052632E-3</c:v>
                </c:pt>
                <c:pt idx="10131">
                  <c:v>-4.8123195000000001E-2</c:v>
                </c:pt>
                <c:pt idx="10132">
                  <c:v>-0.13088235300000001</c:v>
                </c:pt>
                <c:pt idx="10133">
                  <c:v>1.7107309000000001E-2</c:v>
                </c:pt>
                <c:pt idx="10134">
                  <c:v>-9.5238100000000006E-3</c:v>
                </c:pt>
                <c:pt idx="10135">
                  <c:v>0.515151515</c:v>
                </c:pt>
                <c:pt idx="10136">
                  <c:v>0.16066945599999999</c:v>
                </c:pt>
                <c:pt idx="10137">
                  <c:v>-9.8343685E-2</c:v>
                </c:pt>
                <c:pt idx="10138">
                  <c:v>3.5673188000000002E-2</c:v>
                </c:pt>
                <c:pt idx="10139">
                  <c:v>7.7586207000000004E-2</c:v>
                </c:pt>
                <c:pt idx="10140">
                  <c:v>1.1371974E-2</c:v>
                </c:pt>
                <c:pt idx="10141">
                  <c:v>0.13963038999999999</c:v>
                </c:pt>
                <c:pt idx="10142">
                  <c:v>-5.0671141000000003E-2</c:v>
                </c:pt>
                <c:pt idx="10143">
                  <c:v>-0.26245586500000001</c:v>
                </c:pt>
                <c:pt idx="10144">
                  <c:v>-0.187727273</c:v>
                </c:pt>
                <c:pt idx="10145">
                  <c:v>5.6090995999999997E-2</c:v>
                </c:pt>
                <c:pt idx="10146">
                  <c:v>8.3916084000000002E-2</c:v>
                </c:pt>
                <c:pt idx="10147">
                  <c:v>-6.3604239999999999E-3</c:v>
                </c:pt>
                <c:pt idx="10148">
                  <c:v>-2.9585798999999999E-2</c:v>
                </c:pt>
                <c:pt idx="10149">
                  <c:v>-4.2056074999999998E-2</c:v>
                </c:pt>
                <c:pt idx="10150">
                  <c:v>7.3913039999999996E-3</c:v>
                </c:pt>
                <c:pt idx="10151">
                  <c:v>4.0540540999999999E-2</c:v>
                </c:pt>
                <c:pt idx="10152">
                  <c:v>-6.2972291999999999E-2</c:v>
                </c:pt>
                <c:pt idx="10153">
                  <c:v>-0.112903226</c:v>
                </c:pt>
                <c:pt idx="10154">
                  <c:v>0.194525904</c:v>
                </c:pt>
                <c:pt idx="10155">
                  <c:v>-1.369863E-2</c:v>
                </c:pt>
                <c:pt idx="10156">
                  <c:v>0.101282473</c:v>
                </c:pt>
                <c:pt idx="10157">
                  <c:v>0.16715976299999999</c:v>
                </c:pt>
                <c:pt idx="10158">
                  <c:v>1.384083E-2</c:v>
                </c:pt>
                <c:pt idx="10159">
                  <c:v>8.2263900000000001E-3</c:v>
                </c:pt>
                <c:pt idx="10160">
                  <c:v>-7.4431817999999997E-2</c:v>
                </c:pt>
                <c:pt idx="10161">
                  <c:v>-0.15189309600000001</c:v>
                </c:pt>
                <c:pt idx="10162">
                  <c:v>-8.8888888999999999E-2</c:v>
                </c:pt>
                <c:pt idx="10163">
                  <c:v>1.6E-2</c:v>
                </c:pt>
                <c:pt idx="10164">
                  <c:v>-3.8881310000000002E-2</c:v>
                </c:pt>
                <c:pt idx="10165">
                  <c:v>6.3829786999999999E-2</c:v>
                </c:pt>
                <c:pt idx="10166">
                  <c:v>-5.9523809999999996E-3</c:v>
                </c:pt>
                <c:pt idx="10167">
                  <c:v>-9.1743118999999998E-2</c:v>
                </c:pt>
                <c:pt idx="10168">
                  <c:v>-4.7434996E-2</c:v>
                </c:pt>
                <c:pt idx="10169">
                  <c:v>7.5910146999999997E-2</c:v>
                </c:pt>
                <c:pt idx="10170">
                  <c:v>-8.7003222000000005E-2</c:v>
                </c:pt>
                <c:pt idx="10171">
                  <c:v>-8.5714286000000001E-2</c:v>
                </c:pt>
                <c:pt idx="10172">
                  <c:v>-5.3926205999999997E-2</c:v>
                </c:pt>
                <c:pt idx="10173">
                  <c:v>-0.11457455800000001</c:v>
                </c:pt>
                <c:pt idx="10174">
                  <c:v>2.7695351E-2</c:v>
                </c:pt>
                <c:pt idx="10175">
                  <c:v>-1.5905382999999999E-2</c:v>
                </c:pt>
                <c:pt idx="10176">
                  <c:v>-8.9736398999999994E-2</c:v>
                </c:pt>
                <c:pt idx="10177">
                  <c:v>-8.82353E-4</c:v>
                </c:pt>
                <c:pt idx="10178">
                  <c:v>-7.0957095999999997E-2</c:v>
                </c:pt>
                <c:pt idx="10179">
                  <c:v>0.208459215</c:v>
                </c:pt>
                <c:pt idx="10180">
                  <c:v>-6.5693430999999997E-2</c:v>
                </c:pt>
                <c:pt idx="10181">
                  <c:v>0.11801242200000001</c:v>
                </c:pt>
                <c:pt idx="10182">
                  <c:v>0.144486692</c:v>
                </c:pt>
                <c:pt idx="10183">
                  <c:v>-0.132075472</c:v>
                </c:pt>
                <c:pt idx="10184">
                  <c:v>-0.31757310700000002</c:v>
                </c:pt>
                <c:pt idx="10185">
                  <c:v>1.3788099E-2</c:v>
                </c:pt>
                <c:pt idx="10186">
                  <c:v>0</c:v>
                </c:pt>
                <c:pt idx="10187">
                  <c:v>-8.0963665000000004E-2</c:v>
                </c:pt>
                <c:pt idx="10188">
                  <c:v>-2.3809523999999999E-2</c:v>
                </c:pt>
                <c:pt idx="10189">
                  <c:v>-3.9622642E-2</c:v>
                </c:pt>
                <c:pt idx="10190">
                  <c:v>-3.8709676999999998E-2</c:v>
                </c:pt>
                <c:pt idx="10191">
                  <c:v>7.1285140999999996E-2</c:v>
                </c:pt>
                <c:pt idx="10192">
                  <c:v>-4.3564355999999999E-2</c:v>
                </c:pt>
                <c:pt idx="10193">
                  <c:v>-6.1037639999999997E-2</c:v>
                </c:pt>
                <c:pt idx="10194">
                  <c:v>0.31343283599999999</c:v>
                </c:pt>
                <c:pt idx="10195">
                  <c:v>-0.141608392</c:v>
                </c:pt>
                <c:pt idx="10196">
                  <c:v>2.0702937000000001E-2</c:v>
                </c:pt>
                <c:pt idx="10197">
                  <c:v>-0.116111611</c:v>
                </c:pt>
                <c:pt idx="10198">
                  <c:v>9.7504353000000002E-2</c:v>
                </c:pt>
                <c:pt idx="10199">
                  <c:v>-5.8117607000000002E-2</c:v>
                </c:pt>
                <c:pt idx="10200">
                  <c:v>-5.2666556000000003E-2</c:v>
                </c:pt>
                <c:pt idx="10201">
                  <c:v>4.6204620000000002E-2</c:v>
                </c:pt>
                <c:pt idx="10202">
                  <c:v>-0.120462046</c:v>
                </c:pt>
                <c:pt idx="10203">
                  <c:v>-0.23785166199999999</c:v>
                </c:pt>
                <c:pt idx="10204">
                  <c:v>0.170588235</c:v>
                </c:pt>
                <c:pt idx="10205">
                  <c:v>0.13031358900000001</c:v>
                </c:pt>
                <c:pt idx="10206">
                  <c:v>-2.3323614999999999E-2</c:v>
                </c:pt>
                <c:pt idx="10207">
                  <c:v>-0.112406716</c:v>
                </c:pt>
                <c:pt idx="10208">
                  <c:v>3.8191738000000003E-2</c:v>
                </c:pt>
                <c:pt idx="10209">
                  <c:v>3.3333333E-2</c:v>
                </c:pt>
                <c:pt idx="10210">
                  <c:v>2.436054E-3</c:v>
                </c:pt>
                <c:pt idx="10211">
                  <c:v>-8.8571428999999993E-2</c:v>
                </c:pt>
                <c:pt idx="10212">
                  <c:v>-2.0860495E-2</c:v>
                </c:pt>
                <c:pt idx="10213">
                  <c:v>-6.8181818000000005E-2</c:v>
                </c:pt>
                <c:pt idx="10214">
                  <c:v>-8.692745E-3</c:v>
                </c:pt>
                <c:pt idx="10215">
                  <c:v>-3.2535885E-2</c:v>
                </c:pt>
                <c:pt idx="10216">
                  <c:v>0.135664336</c:v>
                </c:pt>
                <c:pt idx="10217">
                  <c:v>4.6208530999999997E-2</c:v>
                </c:pt>
                <c:pt idx="10218">
                  <c:v>6.4010450999999996E-2</c:v>
                </c:pt>
                <c:pt idx="10219">
                  <c:v>0.16</c:v>
                </c:pt>
                <c:pt idx="10220">
                  <c:v>-0.13764881000000001</c:v>
                </c:pt>
                <c:pt idx="10221">
                  <c:v>0.15917843400000001</c:v>
                </c:pt>
                <c:pt idx="10222">
                  <c:v>3.9920160000000001E-3</c:v>
                </c:pt>
                <c:pt idx="10223">
                  <c:v>1.3596491E-2</c:v>
                </c:pt>
                <c:pt idx="10224">
                  <c:v>0.164444444</c:v>
                </c:pt>
                <c:pt idx="10225">
                  <c:v>-9.4228504000000005E-2</c:v>
                </c:pt>
                <c:pt idx="10226">
                  <c:v>-6.3262539999999999E-3</c:v>
                </c:pt>
                <c:pt idx="10227">
                  <c:v>-5.4545455E-2</c:v>
                </c:pt>
                <c:pt idx="10228">
                  <c:v>0.10806115400000001</c:v>
                </c:pt>
                <c:pt idx="10229">
                  <c:v>0</c:v>
                </c:pt>
                <c:pt idx="10230">
                  <c:v>9.0592333999999997E-2</c:v>
                </c:pt>
                <c:pt idx="10231">
                  <c:v>5.8616650000000003E-3</c:v>
                </c:pt>
                <c:pt idx="10232">
                  <c:v>-0.16925949000000001</c:v>
                </c:pt>
                <c:pt idx="10233">
                  <c:v>-2.8648165E-2</c:v>
                </c:pt>
                <c:pt idx="10234">
                  <c:v>0.296385542</c:v>
                </c:pt>
                <c:pt idx="10235">
                  <c:v>-7.8996283E-2</c:v>
                </c:pt>
                <c:pt idx="10236">
                  <c:v>2.2801302999999998E-2</c:v>
                </c:pt>
                <c:pt idx="10237">
                  <c:v>5.7550535E-2</c:v>
                </c:pt>
                <c:pt idx="10238">
                  <c:v>0.112781955</c:v>
                </c:pt>
                <c:pt idx="10239">
                  <c:v>-0.13434343400000001</c:v>
                </c:pt>
                <c:pt idx="10240">
                  <c:v>0.149812734</c:v>
                </c:pt>
                <c:pt idx="10241">
                  <c:v>7.0484581000000004E-2</c:v>
                </c:pt>
                <c:pt idx="10242">
                  <c:v>4.1259168999999998E-2</c:v>
                </c:pt>
                <c:pt idx="10243">
                  <c:v>7.1723000999999995E-2</c:v>
                </c:pt>
                <c:pt idx="10244">
                  <c:v>5.7275541999999999E-2</c:v>
                </c:pt>
                <c:pt idx="10245">
                  <c:v>-3.0102348000000001E-2</c:v>
                </c:pt>
                <c:pt idx="10246">
                  <c:v>-7.1452645999999995E-2</c:v>
                </c:pt>
                <c:pt idx="10247">
                  <c:v>4.0298506999999997E-2</c:v>
                </c:pt>
                <c:pt idx="10248">
                  <c:v>-2.8571428999999999E-2</c:v>
                </c:pt>
                <c:pt idx="10249">
                  <c:v>0.311961722</c:v>
                </c:pt>
                <c:pt idx="10250">
                  <c:v>-1.1943864E-2</c:v>
                </c:pt>
                <c:pt idx="10251">
                  <c:v>0.21104806600000001</c:v>
                </c:pt>
                <c:pt idx="10252">
                  <c:v>-8.4617908000000006E-2</c:v>
                </c:pt>
                <c:pt idx="10253">
                  <c:v>-9.9512194999999998E-2</c:v>
                </c:pt>
                <c:pt idx="10254">
                  <c:v>3.9051603999999997E-2</c:v>
                </c:pt>
                <c:pt idx="10255">
                  <c:v>-3.0873700000000001E-4</c:v>
                </c:pt>
                <c:pt idx="10256">
                  <c:v>0.11952191199999999</c:v>
                </c:pt>
                <c:pt idx="10257">
                  <c:v>2.5288270380000002</c:v>
                </c:pt>
                <c:pt idx="10258">
                  <c:v>5.4545455E-2</c:v>
                </c:pt>
                <c:pt idx="10259">
                  <c:v>-0.11906269799999999</c:v>
                </c:pt>
                <c:pt idx="10260">
                  <c:v>-5.1502145999999999E-2</c:v>
                </c:pt>
                <c:pt idx="10261">
                  <c:v>6.9539666999999999E-2</c:v>
                </c:pt>
                <c:pt idx="10262">
                  <c:v>0.16958277299999999</c:v>
                </c:pt>
                <c:pt idx="10263">
                  <c:v>-2.2807017999999998E-2</c:v>
                </c:pt>
                <c:pt idx="10264">
                  <c:v>3.8802192999999999E-2</c:v>
                </c:pt>
                <c:pt idx="10265">
                  <c:v>-5.7288711999999999E-2</c:v>
                </c:pt>
                <c:pt idx="10266">
                  <c:v>1.6528925999999999E-2</c:v>
                </c:pt>
                <c:pt idx="10267">
                  <c:v>0.20168067200000001</c:v>
                </c:pt>
                <c:pt idx="10268">
                  <c:v>0.215559157</c:v>
                </c:pt>
                <c:pt idx="10269">
                  <c:v>0.31687242799999998</c:v>
                </c:pt>
                <c:pt idx="10270">
                  <c:v>7.1837254000000003E-2</c:v>
                </c:pt>
                <c:pt idx="10271">
                  <c:v>0.216832047</c:v>
                </c:pt>
                <c:pt idx="10272">
                  <c:v>0.53958333300000005</c:v>
                </c:pt>
                <c:pt idx="10273">
                  <c:v>-9.7560975999999994E-2</c:v>
                </c:pt>
                <c:pt idx="10274">
                  <c:v>-9.7560975999999994E-2</c:v>
                </c:pt>
                <c:pt idx="10275">
                  <c:v>-7.9004328999999998E-2</c:v>
                </c:pt>
                <c:pt idx="10276">
                  <c:v>0.01</c:v>
                </c:pt>
                <c:pt idx="10277">
                  <c:v>-0.15578947400000001</c:v>
                </c:pt>
                <c:pt idx="10278">
                  <c:v>-3.2973280000000001E-2</c:v>
                </c:pt>
                <c:pt idx="10279">
                  <c:v>-1.5444015E-2</c:v>
                </c:pt>
                <c:pt idx="10280">
                  <c:v>1.3317892E-2</c:v>
                </c:pt>
                <c:pt idx="10281">
                  <c:v>2.0833332999999999E-2</c:v>
                </c:pt>
                <c:pt idx="10282">
                  <c:v>7.7546296000000001E-2</c:v>
                </c:pt>
                <c:pt idx="10283">
                  <c:v>8.4008399999999997E-3</c:v>
                </c:pt>
                <c:pt idx="10284">
                  <c:v>5.5757752000000001E-2</c:v>
                </c:pt>
                <c:pt idx="10285">
                  <c:v>-5.3968250000000001E-3</c:v>
                </c:pt>
                <c:pt idx="10286">
                  <c:v>9.7345133E-2</c:v>
                </c:pt>
                <c:pt idx="10287">
                  <c:v>0.159498956</c:v>
                </c:pt>
                <c:pt idx="10288">
                  <c:v>-0.103217158</c:v>
                </c:pt>
                <c:pt idx="10289">
                  <c:v>2.3569749999999999E-3</c:v>
                </c:pt>
                <c:pt idx="10290">
                  <c:v>-4.7775946999999999E-2</c:v>
                </c:pt>
                <c:pt idx="10291">
                  <c:v>1.0486176999999999E-2</c:v>
                </c:pt>
                <c:pt idx="10292">
                  <c:v>0.112734864</c:v>
                </c:pt>
                <c:pt idx="10293">
                  <c:v>-3.2727273000000001E-2</c:v>
                </c:pt>
                <c:pt idx="10294">
                  <c:v>8.3722906999999999E-2</c:v>
                </c:pt>
                <c:pt idx="10295">
                  <c:v>6.5277777999999995E-2</c:v>
                </c:pt>
                <c:pt idx="10296">
                  <c:v>-2.3899370999999999E-2</c:v>
                </c:pt>
                <c:pt idx="10297">
                  <c:v>8.9408528000000001E-2</c:v>
                </c:pt>
                <c:pt idx="10298">
                  <c:v>0.23874999999999999</c:v>
                </c:pt>
                <c:pt idx="10299">
                  <c:v>-5.0749712000000002E-2</c:v>
                </c:pt>
                <c:pt idx="10300">
                  <c:v>0.168253968</c:v>
                </c:pt>
                <c:pt idx="10301">
                  <c:v>-7.3608618000000001E-2</c:v>
                </c:pt>
                <c:pt idx="10302">
                  <c:v>-1.9455252999999999E-2</c:v>
                </c:pt>
                <c:pt idx="10303">
                  <c:v>-2.2535210999999999E-2</c:v>
                </c:pt>
                <c:pt idx="10304">
                  <c:v>-7.6433120000000002E-3</c:v>
                </c:pt>
                <c:pt idx="10305">
                  <c:v>0.28460038999999998</c:v>
                </c:pt>
                <c:pt idx="10306">
                  <c:v>4.1666666999999998E-2</c:v>
                </c:pt>
                <c:pt idx="10307">
                  <c:v>3.4005038000000001E-2</c:v>
                </c:pt>
                <c:pt idx="10308">
                  <c:v>-0.178030303</c:v>
                </c:pt>
                <c:pt idx="10309">
                  <c:v>0.177378815</c:v>
                </c:pt>
                <c:pt idx="10310">
                  <c:v>-4.7660690999999998E-2</c:v>
                </c:pt>
                <c:pt idx="10311">
                  <c:v>0.12919398400000001</c:v>
                </c:pt>
                <c:pt idx="10312">
                  <c:v>-4.3811610000000001E-2</c:v>
                </c:pt>
                <c:pt idx="10313">
                  <c:v>-2.3388773000000002E-2</c:v>
                </c:pt>
                <c:pt idx="10314">
                  <c:v>-3.2090199E-2</c:v>
                </c:pt>
                <c:pt idx="10315">
                  <c:v>-8.9372598999999997E-2</c:v>
                </c:pt>
                <c:pt idx="10316">
                  <c:v>-9.6618357000000002E-2</c:v>
                </c:pt>
                <c:pt idx="10317">
                  <c:v>-0.114285714</c:v>
                </c:pt>
                <c:pt idx="10318">
                  <c:v>2.8251121000000001E-2</c:v>
                </c:pt>
                <c:pt idx="10319">
                  <c:v>8.9175257999999993E-2</c:v>
                </c:pt>
                <c:pt idx="10320">
                  <c:v>2.9019607999999999E-2</c:v>
                </c:pt>
                <c:pt idx="10321">
                  <c:v>0.130407524</c:v>
                </c:pt>
                <c:pt idx="10322">
                  <c:v>0.10810810799999999</c:v>
                </c:pt>
                <c:pt idx="10323">
                  <c:v>-0.158702065</c:v>
                </c:pt>
                <c:pt idx="10324">
                  <c:v>-3.0364372000000001E-2</c:v>
                </c:pt>
                <c:pt idx="10325">
                  <c:v>6.0517680999999997E-2</c:v>
                </c:pt>
                <c:pt idx="10326">
                  <c:v>3.1714170999999999E-2</c:v>
                </c:pt>
                <c:pt idx="10327">
                  <c:v>-0.13335086800000001</c:v>
                </c:pt>
                <c:pt idx="10328">
                  <c:v>5.7264697000000003E-2</c:v>
                </c:pt>
                <c:pt idx="10329">
                  <c:v>0.113095238</c:v>
                </c:pt>
                <c:pt idx="10330">
                  <c:v>-1.6272696E-2</c:v>
                </c:pt>
                <c:pt idx="10331">
                  <c:v>-0.111302847</c:v>
                </c:pt>
                <c:pt idx="10332">
                  <c:v>8.3966942000000003E-2</c:v>
                </c:pt>
                <c:pt idx="10333">
                  <c:v>0.19614457800000001</c:v>
                </c:pt>
                <c:pt idx="10334">
                  <c:v>-6.9987389999999997E-2</c:v>
                </c:pt>
                <c:pt idx="10335">
                  <c:v>2.9252437999999999E-2</c:v>
                </c:pt>
                <c:pt idx="10336">
                  <c:v>0.101836394</c:v>
                </c:pt>
                <c:pt idx="10337">
                  <c:v>-3.1847133999999999E-2</c:v>
                </c:pt>
                <c:pt idx="10338">
                  <c:v>7.03125E-2</c:v>
                </c:pt>
                <c:pt idx="10339">
                  <c:v>-4.7656249999999997E-2</c:v>
                </c:pt>
                <c:pt idx="10340">
                  <c:v>0.27533333300000001</c:v>
                </c:pt>
                <c:pt idx="10341">
                  <c:v>-0.156097561</c:v>
                </c:pt>
                <c:pt idx="10342">
                  <c:v>-0.18208955199999999</c:v>
                </c:pt>
                <c:pt idx="10343">
                  <c:v>0.18387413999999999</c:v>
                </c:pt>
                <c:pt idx="10344">
                  <c:v>-9.7222221999999997E-2</c:v>
                </c:pt>
                <c:pt idx="10345">
                  <c:v>7.7455047999999999E-2</c:v>
                </c:pt>
                <c:pt idx="10346">
                  <c:v>-7.2960470999999999E-2</c:v>
                </c:pt>
                <c:pt idx="10347">
                  <c:v>0.46106557399999998</c:v>
                </c:pt>
                <c:pt idx="10348">
                  <c:v>-3.1185508000000001E-2</c:v>
                </c:pt>
                <c:pt idx="10349">
                  <c:v>-4.6620050000000003E-3</c:v>
                </c:pt>
                <c:pt idx="10350">
                  <c:v>-3.2203389999999998E-2</c:v>
                </c:pt>
                <c:pt idx="10351">
                  <c:v>-2.6956522E-2</c:v>
                </c:pt>
                <c:pt idx="10352">
                  <c:v>-0.12189655200000001</c:v>
                </c:pt>
                <c:pt idx="10353">
                  <c:v>-9.0081892999999996E-2</c:v>
                </c:pt>
                <c:pt idx="10354">
                  <c:v>-0.39380911400000002</c:v>
                </c:pt>
                <c:pt idx="10355">
                  <c:v>0.11552132699999999</c:v>
                </c:pt>
                <c:pt idx="10356">
                  <c:v>2.8490030000000001E-3</c:v>
                </c:pt>
                <c:pt idx="10357">
                  <c:v>-1.147541E-2</c:v>
                </c:pt>
                <c:pt idx="10358">
                  <c:v>-5.3404539000000001E-2</c:v>
                </c:pt>
                <c:pt idx="10359">
                  <c:v>-0.209345794</c:v>
                </c:pt>
                <c:pt idx="10360">
                  <c:v>7.3239439999999998E-3</c:v>
                </c:pt>
                <c:pt idx="10361">
                  <c:v>-0.20560471999999999</c:v>
                </c:pt>
                <c:pt idx="10362">
                  <c:v>6.6124860999999993E-2</c:v>
                </c:pt>
                <c:pt idx="10363">
                  <c:v>-8.5453485999999995E-2</c:v>
                </c:pt>
                <c:pt idx="10364">
                  <c:v>4.8344370999999997E-2</c:v>
                </c:pt>
                <c:pt idx="10365">
                  <c:v>8.3102490000000005E-3</c:v>
                </c:pt>
                <c:pt idx="10366">
                  <c:v>6.8148148000000006E-2</c:v>
                </c:pt>
                <c:pt idx="10367">
                  <c:v>9.0598290999999997E-2</c:v>
                </c:pt>
                <c:pt idx="10368">
                  <c:v>4.5454550000000003E-3</c:v>
                </c:pt>
                <c:pt idx="10369">
                  <c:v>0.26967071100000001</c:v>
                </c:pt>
                <c:pt idx="10370">
                  <c:v>0.17587055900000001</c:v>
                </c:pt>
                <c:pt idx="10371">
                  <c:v>1.2064343E-2</c:v>
                </c:pt>
                <c:pt idx="10372">
                  <c:v>3.5014009999999999E-3</c:v>
                </c:pt>
                <c:pt idx="10373">
                  <c:v>-5.5E-2</c:v>
                </c:pt>
                <c:pt idx="10374">
                  <c:v>0.113142857</c:v>
                </c:pt>
                <c:pt idx="10375">
                  <c:v>-3.5742971999999998E-2</c:v>
                </c:pt>
                <c:pt idx="10376">
                  <c:v>-0.121510673</c:v>
                </c:pt>
                <c:pt idx="10377">
                  <c:v>-4.5400711000000003E-2</c:v>
                </c:pt>
                <c:pt idx="10378">
                  <c:v>5.0000000000000001E-3</c:v>
                </c:pt>
                <c:pt idx="10379">
                  <c:v>-3.125E-2</c:v>
                </c:pt>
                <c:pt idx="10380">
                  <c:v>-0.13239247300000001</c:v>
                </c:pt>
                <c:pt idx="10381">
                  <c:v>-6.9934250000000003E-2</c:v>
                </c:pt>
                <c:pt idx="10382">
                  <c:v>3.6281178999999997E-2</c:v>
                </c:pt>
                <c:pt idx="10383">
                  <c:v>3.1830239000000003E-2</c:v>
                </c:pt>
                <c:pt idx="10384">
                  <c:v>-0.104590164</c:v>
                </c:pt>
                <c:pt idx="10385">
                  <c:v>-1.6571255999999999E-2</c:v>
                </c:pt>
                <c:pt idx="10386">
                  <c:v>4.4298245999999999E-2</c:v>
                </c:pt>
                <c:pt idx="10387">
                  <c:v>0.290595151</c:v>
                </c:pt>
                <c:pt idx="10388">
                  <c:v>5.2362708000000001E-2</c:v>
                </c:pt>
                <c:pt idx="10389">
                  <c:v>-1.9444444000000002E-2</c:v>
                </c:pt>
                <c:pt idx="10390">
                  <c:v>0.20855615</c:v>
                </c:pt>
                <c:pt idx="10391">
                  <c:v>-2.3162939E-2</c:v>
                </c:pt>
                <c:pt idx="10392">
                  <c:v>-0.309392265</c:v>
                </c:pt>
                <c:pt idx="10393">
                  <c:v>-6.5284800000000004E-4</c:v>
                </c:pt>
                <c:pt idx="10394">
                  <c:v>0.22602739699999999</c:v>
                </c:pt>
                <c:pt idx="10395">
                  <c:v>-4.7337278000000003E-2</c:v>
                </c:pt>
                <c:pt idx="10396">
                  <c:v>3.4155598000000002E-2</c:v>
                </c:pt>
                <c:pt idx="10397">
                  <c:v>-0.15013828500000001</c:v>
                </c:pt>
                <c:pt idx="10398">
                  <c:v>1.9257772999999999E-2</c:v>
                </c:pt>
                <c:pt idx="10399">
                  <c:v>-4.1717790999999997E-2</c:v>
                </c:pt>
                <c:pt idx="10400">
                  <c:v>-3.0518819999999999E-2</c:v>
                </c:pt>
                <c:pt idx="10401">
                  <c:v>-0.10873840999999999</c:v>
                </c:pt>
                <c:pt idx="10402">
                  <c:v>-7.4703557000000004E-2</c:v>
                </c:pt>
                <c:pt idx="10403">
                  <c:v>0</c:v>
                </c:pt>
                <c:pt idx="10404">
                  <c:v>-3.3422460000000001E-2</c:v>
                </c:pt>
                <c:pt idx="10405">
                  <c:v>7.8073089999999998E-2</c:v>
                </c:pt>
                <c:pt idx="10406">
                  <c:v>1.4492754E-2</c:v>
                </c:pt>
                <c:pt idx="10407">
                  <c:v>2.8227479999999999E-2</c:v>
                </c:pt>
                <c:pt idx="10408">
                  <c:v>-2.3100619999999999E-3</c:v>
                </c:pt>
                <c:pt idx="10409">
                  <c:v>-0.57999999999999996</c:v>
                </c:pt>
                <c:pt idx="10410">
                  <c:v>9.5047923000000006E-2</c:v>
                </c:pt>
                <c:pt idx="10411">
                  <c:v>3.2165421999999999E-2</c:v>
                </c:pt>
                <c:pt idx="10412">
                  <c:v>-2.3512647000000001E-2</c:v>
                </c:pt>
                <c:pt idx="10413">
                  <c:v>4.1311475E-2</c:v>
                </c:pt>
                <c:pt idx="10414">
                  <c:v>9.5053634999999997E-2</c:v>
                </c:pt>
                <c:pt idx="10415">
                  <c:v>0.113527621</c:v>
                </c:pt>
                <c:pt idx="10416">
                  <c:v>-7.7531645999999996E-2</c:v>
                </c:pt>
                <c:pt idx="10417">
                  <c:v>3.6812469999999999E-3</c:v>
                </c:pt>
                <c:pt idx="10418">
                  <c:v>0.236754353</c:v>
                </c:pt>
                <c:pt idx="10419">
                  <c:v>-2.5575448000000001E-2</c:v>
                </c:pt>
                <c:pt idx="10420">
                  <c:v>-6.4011380000000007E-2</c:v>
                </c:pt>
                <c:pt idx="10421">
                  <c:v>-3.9024389999999999E-2</c:v>
                </c:pt>
                <c:pt idx="10422">
                  <c:v>0.10056497175141201</c:v>
                </c:pt>
                <c:pt idx="10423">
                  <c:v>0.20885771928139099</c:v>
                </c:pt>
                <c:pt idx="10424">
                  <c:v>-0.11990686845168801</c:v>
                </c:pt>
                <c:pt idx="10425">
                  <c:v>0.40256959314775198</c:v>
                </c:pt>
                <c:pt idx="10426">
                  <c:v>0.22700691121743799</c:v>
                </c:pt>
                <c:pt idx="10427">
                  <c:v>0.37809917355371903</c:v>
                </c:pt>
                <c:pt idx="10428">
                  <c:v>5.8201058201058302E-2</c:v>
                </c:pt>
                <c:pt idx="10429">
                  <c:v>0.15089514066496201</c:v>
                </c:pt>
                <c:pt idx="10430">
                  <c:v>0.220136518771331</c:v>
                </c:pt>
                <c:pt idx="10431">
                  <c:v>7.9798168566623098E-2</c:v>
                </c:pt>
                <c:pt idx="10432">
                  <c:v>0.25980392156862703</c:v>
                </c:pt>
                <c:pt idx="10433">
                  <c:v>-6.3956639566395607E-2</c:v>
                </c:pt>
                <c:pt idx="10434">
                  <c:v>0.23947895791583201</c:v>
                </c:pt>
                <c:pt idx="10435">
                  <c:v>0.312925170068027</c:v>
                </c:pt>
                <c:pt idx="10436">
                  <c:v>0.30673674151934999</c:v>
                </c:pt>
                <c:pt idx="10437">
                  <c:v>0.70370370370370405</c:v>
                </c:pt>
                <c:pt idx="10438">
                  <c:v>2.2958442313281199E-2</c:v>
                </c:pt>
                <c:pt idx="10439">
                  <c:v>4.1979010494752701E-2</c:v>
                </c:pt>
                <c:pt idx="10440">
                  <c:v>0.14399999999999999</c:v>
                </c:pt>
                <c:pt idx="10441">
                  <c:v>0.22106552357623999</c:v>
                </c:pt>
                <c:pt idx="10442">
                  <c:v>0.29278728606357002</c:v>
                </c:pt>
                <c:pt idx="10443">
                  <c:v>2.1198156682027802E-2</c:v>
                </c:pt>
                <c:pt idx="10444">
                  <c:v>0.14693877551020401</c:v>
                </c:pt>
                <c:pt idx="10445">
                  <c:v>0.347249834327369</c:v>
                </c:pt>
                <c:pt idx="10446">
                  <c:v>0.31663113006396598</c:v>
                </c:pt>
                <c:pt idx="10447">
                  <c:v>0.484177215189873</c:v>
                </c:pt>
                <c:pt idx="10448">
                  <c:v>0.435714285714286</c:v>
                </c:pt>
                <c:pt idx="10449">
                  <c:v>0.83225806451612905</c:v>
                </c:pt>
                <c:pt idx="10450">
                  <c:v>-9.6032202415181095E-2</c:v>
                </c:pt>
                <c:pt idx="10451">
                  <c:v>0.58982035928143695</c:v>
                </c:pt>
                <c:pt idx="10452">
                  <c:v>0.242582897033159</c:v>
                </c:pt>
                <c:pt idx="10453">
                  <c:v>0.118937157317588</c:v>
                </c:pt>
                <c:pt idx="10454">
                  <c:v>-0.360367892976589</c:v>
                </c:pt>
                <c:pt idx="10455">
                  <c:v>6.3856960408684493E-2</c:v>
                </c:pt>
                <c:pt idx="10456">
                  <c:v>0.118933333333333</c:v>
                </c:pt>
                <c:pt idx="10457">
                  <c:v>0.148264984227129</c:v>
                </c:pt>
                <c:pt idx="10458">
                  <c:v>1.47329650092081E-2</c:v>
                </c:pt>
                <c:pt idx="10459">
                  <c:v>0.13965087281795499</c:v>
                </c:pt>
                <c:pt idx="10460">
                  <c:v>-8.6363636363636295E-2</c:v>
                </c:pt>
                <c:pt idx="10461">
                  <c:v>-6.2104657849338801E-2</c:v>
                </c:pt>
                <c:pt idx="10462">
                  <c:v>-9.4554321322134802E-2</c:v>
                </c:pt>
                <c:pt idx="10463">
                  <c:v>0.157794676806084</c:v>
                </c:pt>
                <c:pt idx="10464">
                  <c:v>0.23282023089609699</c:v>
                </c:pt>
                <c:pt idx="10465">
                  <c:v>0.157345971563981</c:v>
                </c:pt>
                <c:pt idx="10466">
                  <c:v>0.13070539419087099</c:v>
                </c:pt>
                <c:pt idx="10467">
                  <c:v>9.5000000000000001E-2</c:v>
                </c:pt>
                <c:pt idx="10468">
                  <c:v>0.24176231025546099</c:v>
                </c:pt>
                <c:pt idx="10469">
                  <c:v>-6.3550635506355504E-3</c:v>
                </c:pt>
                <c:pt idx="10470">
                  <c:v>6.8452380952380903E-2</c:v>
                </c:pt>
                <c:pt idx="10471">
                  <c:v>0.59629629629629599</c:v>
                </c:pt>
                <c:pt idx="10472">
                  <c:v>-6.73486786018756E-2</c:v>
                </c:pt>
                <c:pt idx="10473">
                  <c:v>8.9571337172104203E-3</c:v>
                </c:pt>
                <c:pt idx="10474">
                  <c:v>0.45061728395061701</c:v>
                </c:pt>
                <c:pt idx="10475">
                  <c:v>3.5567010309278398E-2</c:v>
                </c:pt>
                <c:pt idx="10476">
                  <c:v>0.14555555555555599</c:v>
                </c:pt>
                <c:pt idx="10477">
                  <c:v>5.1724137931034503E-2</c:v>
                </c:pt>
                <c:pt idx="10478">
                  <c:v>0.48554913294797702</c:v>
                </c:pt>
                <c:pt idx="10479">
                  <c:v>0.32175032175032198</c:v>
                </c:pt>
                <c:pt idx="10480">
                  <c:v>7.7669902912621297E-2</c:v>
                </c:pt>
                <c:pt idx="10481">
                  <c:v>0.17243920412675001</c:v>
                </c:pt>
                <c:pt idx="10482">
                  <c:v>0.206997084548105</c:v>
                </c:pt>
                <c:pt idx="10483">
                  <c:v>0.102711585866886</c:v>
                </c:pt>
                <c:pt idx="10484">
                  <c:v>0.480392156862745</c:v>
                </c:pt>
                <c:pt idx="10485">
                  <c:v>0.31023166023165999</c:v>
                </c:pt>
                <c:pt idx="10486">
                  <c:v>0.14867762687634001</c:v>
                </c:pt>
                <c:pt idx="10487">
                  <c:v>0.19687212511499499</c:v>
                </c:pt>
                <c:pt idx="10488">
                  <c:v>0.308823529411765</c:v>
                </c:pt>
                <c:pt idx="10489">
                  <c:v>0.11057498994772801</c:v>
                </c:pt>
                <c:pt idx="10490">
                  <c:v>0.51965065502183405</c:v>
                </c:pt>
                <c:pt idx="10491">
                  <c:v>0.74793767186067805</c:v>
                </c:pt>
                <c:pt idx="10492">
                  <c:v>0.35305343511450399</c:v>
                </c:pt>
                <c:pt idx="10493">
                  <c:v>0.23048668503214001</c:v>
                </c:pt>
                <c:pt idx="10494">
                  <c:v>-0.123014767344664</c:v>
                </c:pt>
                <c:pt idx="10495">
                  <c:v>-1.44638403990025E-2</c:v>
                </c:pt>
                <c:pt idx="10496">
                  <c:v>0.10841983852364501</c:v>
                </c:pt>
                <c:pt idx="10497">
                  <c:v>2.22717149220494E-3</c:v>
                </c:pt>
                <c:pt idx="10498">
                  <c:v>0.17798353909465001</c:v>
                </c:pt>
                <c:pt idx="10499">
                  <c:v>0.15161064425770299</c:v>
                </c:pt>
                <c:pt idx="10500">
                  <c:v>0.17477876106194701</c:v>
                </c:pt>
                <c:pt idx="10501">
                  <c:v>0.132107738349722</c:v>
                </c:pt>
                <c:pt idx="10502">
                  <c:v>4.95283018867924E-2</c:v>
                </c:pt>
                <c:pt idx="10503">
                  <c:v>0.44776119402985098</c:v>
                </c:pt>
                <c:pt idx="10504">
                  <c:v>0.64285714285714302</c:v>
                </c:pt>
                <c:pt idx="10505">
                  <c:v>4.7142857142857202E-2</c:v>
                </c:pt>
                <c:pt idx="10506">
                  <c:v>-4.1975308641975302E-2</c:v>
                </c:pt>
                <c:pt idx="10507">
                  <c:v>2.3148148148148199E-2</c:v>
                </c:pt>
                <c:pt idx="10508">
                  <c:v>0.36363636363636298</c:v>
                </c:pt>
                <c:pt idx="10509">
                  <c:v>0.67100977198697098</c:v>
                </c:pt>
                <c:pt idx="10510">
                  <c:v>7.9541383016839801E-2</c:v>
                </c:pt>
                <c:pt idx="10511">
                  <c:v>0.17551020408163301</c:v>
                </c:pt>
                <c:pt idx="10512">
                  <c:v>0.34865900383141801</c:v>
                </c:pt>
                <c:pt idx="10513">
                  <c:v>9.0421455938697298E-2</c:v>
                </c:pt>
                <c:pt idx="10514">
                  <c:v>0.43200962695547501</c:v>
                </c:pt>
                <c:pt idx="10515">
                  <c:v>0.23179965055328999</c:v>
                </c:pt>
                <c:pt idx="10516">
                  <c:v>7.1856287425149795E-2</c:v>
                </c:pt>
                <c:pt idx="10517">
                  <c:v>0.19364833462432199</c:v>
                </c:pt>
                <c:pt idx="10518">
                  <c:v>0.305295950155763</c:v>
                </c:pt>
                <c:pt idx="10519">
                  <c:v>0.42895683453237399</c:v>
                </c:pt>
                <c:pt idx="10520">
                  <c:v>7.4010327022375297E-2</c:v>
                </c:pt>
                <c:pt idx="10521">
                  <c:v>3.9499670836076299E-2</c:v>
                </c:pt>
                <c:pt idx="10522">
                  <c:v>0.17197452229299401</c:v>
                </c:pt>
                <c:pt idx="10523">
                  <c:v>3.2749077490774901E-2</c:v>
                </c:pt>
                <c:pt idx="10524">
                  <c:v>3.5037878787878701E-2</c:v>
                </c:pt>
                <c:pt idx="10525">
                  <c:v>4.3604651162790602E-2</c:v>
                </c:pt>
                <c:pt idx="10526">
                  <c:v>0.18</c:v>
                </c:pt>
                <c:pt idx="10527">
                  <c:v>0.11190476190476201</c:v>
                </c:pt>
                <c:pt idx="10528">
                  <c:v>0.20133111480865201</c:v>
                </c:pt>
                <c:pt idx="10529">
                  <c:v>0.22320441988950299</c:v>
                </c:pt>
                <c:pt idx="10530">
                  <c:v>0.12380952380952399</c:v>
                </c:pt>
                <c:pt idx="10531">
                  <c:v>0.245119305856833</c:v>
                </c:pt>
                <c:pt idx="10532">
                  <c:v>0.18875278396436501</c:v>
                </c:pt>
                <c:pt idx="10533">
                  <c:v>0.52131147540983602</c:v>
                </c:pt>
                <c:pt idx="10534">
                  <c:v>4.2229729729729701E-2</c:v>
                </c:pt>
                <c:pt idx="10535">
                  <c:v>0.24672131147540999</c:v>
                </c:pt>
                <c:pt idx="10536">
                  <c:v>0.17662226042114301</c:v>
                </c:pt>
                <c:pt idx="10537">
                  <c:v>4.0582726326743E-2</c:v>
                </c:pt>
                <c:pt idx="10538">
                  <c:v>6.9767441860465101E-2</c:v>
                </c:pt>
                <c:pt idx="10539">
                  <c:v>1.60965794768608E-3</c:v>
                </c:pt>
                <c:pt idx="10540">
                  <c:v>-0.110857142857143</c:v>
                </c:pt>
                <c:pt idx="10541">
                  <c:v>4.2783505154639301E-2</c:v>
                </c:pt>
                <c:pt idx="10542">
                  <c:v>0.28452380952380901</c:v>
                </c:pt>
                <c:pt idx="10543">
                  <c:v>0.408882082695253</c:v>
                </c:pt>
                <c:pt idx="10544">
                  <c:v>0.22761760242792101</c:v>
                </c:pt>
                <c:pt idx="10545">
                  <c:v>0.231578947368421</c:v>
                </c:pt>
                <c:pt idx="10546">
                  <c:v>0.19354838709677399</c:v>
                </c:pt>
                <c:pt idx="10547">
                  <c:v>-6.0812123567126397E-2</c:v>
                </c:pt>
                <c:pt idx="10548">
                  <c:v>6.7796610169491595E-2</c:v>
                </c:pt>
                <c:pt idx="10549">
                  <c:v>0.194927536231884</c:v>
                </c:pt>
                <c:pt idx="10550">
                  <c:v>9.0991810737031697E-4</c:v>
                </c:pt>
                <c:pt idx="10551">
                  <c:v>0.15909090909090901</c:v>
                </c:pt>
                <c:pt idx="10552">
                  <c:v>0</c:v>
                </c:pt>
                <c:pt idx="10553">
                  <c:v>-0.344202898550725</c:v>
                </c:pt>
                <c:pt idx="10554">
                  <c:v>5.9920513604402301E-2</c:v>
                </c:pt>
                <c:pt idx="10555">
                  <c:v>0.17522935779816501</c:v>
                </c:pt>
                <c:pt idx="10556">
                  <c:v>6.7219917012448005E-2</c:v>
                </c:pt>
                <c:pt idx="10557">
                  <c:v>0.178271308523409</c:v>
                </c:pt>
                <c:pt idx="10558">
                  <c:v>-0.11764705882352899</c:v>
                </c:pt>
                <c:pt idx="10559">
                  <c:v>1.2916666666666701</c:v>
                </c:pt>
                <c:pt idx="10560">
                  <c:v>0.95833333333333304</c:v>
                </c:pt>
                <c:pt idx="10561">
                  <c:v>8.7443946188340796E-2</c:v>
                </c:pt>
                <c:pt idx="10562">
                  <c:v>4.1666666666666699E-2</c:v>
                </c:pt>
                <c:pt idx="10563">
                  <c:v>0.118503118503118</c:v>
                </c:pt>
                <c:pt idx="10564">
                  <c:v>0.43644067796610198</c:v>
                </c:pt>
                <c:pt idx="10565">
                  <c:v>-5.4878048780487701E-2</c:v>
                </c:pt>
                <c:pt idx="10566">
                  <c:v>0.336231884057971</c:v>
                </c:pt>
                <c:pt idx="10567">
                  <c:v>7.9545454545454503E-2</c:v>
                </c:pt>
                <c:pt idx="10568">
                  <c:v>0.375</c:v>
                </c:pt>
                <c:pt idx="10569">
                  <c:v>0.71005917159763299</c:v>
                </c:pt>
                <c:pt idx="10570">
                  <c:v>0.16649899396378301</c:v>
                </c:pt>
                <c:pt idx="10571">
                  <c:v>0.20865139949109399</c:v>
                </c:pt>
                <c:pt idx="10572">
                  <c:v>5.9829059829059901E-2</c:v>
                </c:pt>
                <c:pt idx="10573">
                  <c:v>0.37915742793791601</c:v>
                </c:pt>
                <c:pt idx="10574">
                  <c:v>0.24611650485436901</c:v>
                </c:pt>
                <c:pt idx="10575">
                  <c:v>-1.54639175257732E-2</c:v>
                </c:pt>
                <c:pt idx="10576">
                  <c:v>0.27089947089947097</c:v>
                </c:pt>
                <c:pt idx="10577">
                  <c:v>5.28E-2</c:v>
                </c:pt>
                <c:pt idx="10578">
                  <c:v>0.1</c:v>
                </c:pt>
                <c:pt idx="10579">
                  <c:v>9.02061855670107E-3</c:v>
                </c:pt>
                <c:pt idx="10580">
                  <c:v>6.93333333333334E-2</c:v>
                </c:pt>
                <c:pt idx="10581">
                  <c:v>-5.7251908396946999E-3</c:v>
                </c:pt>
                <c:pt idx="10582">
                  <c:v>0</c:v>
                </c:pt>
                <c:pt idx="10583">
                  <c:v>0.218487394957983</c:v>
                </c:pt>
                <c:pt idx="10584">
                  <c:v>5.6525735294117502E-2</c:v>
                </c:pt>
                <c:pt idx="10585">
                  <c:v>0.607773851590106</c:v>
                </c:pt>
                <c:pt idx="10586">
                  <c:v>-0.31991951710261601</c:v>
                </c:pt>
                <c:pt idx="10587">
                  <c:v>0.54812834224598905</c:v>
                </c:pt>
                <c:pt idx="10588">
                  <c:v>0.19234234234234199</c:v>
                </c:pt>
                <c:pt idx="10589">
                  <c:v>0.172839506172839</c:v>
                </c:pt>
                <c:pt idx="10590">
                  <c:v>1.0547945205479501</c:v>
                </c:pt>
                <c:pt idx="10591">
                  <c:v>-0.29041095890411001</c:v>
                </c:pt>
                <c:pt idx="10592">
                  <c:v>0.29599999999999999</c:v>
                </c:pt>
                <c:pt idx="10593">
                  <c:v>0.142355008787346</c:v>
                </c:pt>
                <c:pt idx="10594">
                  <c:v>5.4721701063164402E-2</c:v>
                </c:pt>
                <c:pt idx="10595">
                  <c:v>9.8671726755217397E-3</c:v>
                </c:pt>
                <c:pt idx="10596">
                  <c:v>0.106508875739645</c:v>
                </c:pt>
                <c:pt idx="10597">
                  <c:v>0.36704730831973897</c:v>
                </c:pt>
                <c:pt idx="10598">
                  <c:v>9.4666666666666802E-2</c:v>
                </c:pt>
                <c:pt idx="10599">
                  <c:v>0.17477876106194701</c:v>
                </c:pt>
                <c:pt idx="10600">
                  <c:v>0.161324786324786</c:v>
                </c:pt>
                <c:pt idx="10601">
                  <c:v>-7.02247191011236E-2</c:v>
                </c:pt>
                <c:pt idx="10602">
                  <c:v>3.2980709396390903E-2</c:v>
                </c:pt>
                <c:pt idx="10603">
                  <c:v>0.13043478260869601</c:v>
                </c:pt>
                <c:pt idx="10604">
                  <c:v>0.33807829181494697</c:v>
                </c:pt>
                <c:pt idx="10605">
                  <c:v>-9.3685831622176599E-2</c:v>
                </c:pt>
                <c:pt idx="10606">
                  <c:v>8.0808080808080704E-2</c:v>
                </c:pt>
                <c:pt idx="10607">
                  <c:v>0.34453781512605097</c:v>
                </c:pt>
                <c:pt idx="10608">
                  <c:v>0.35766423357664201</c:v>
                </c:pt>
                <c:pt idx="10609">
                  <c:v>0.215753424657534</c:v>
                </c:pt>
                <c:pt idx="10610">
                  <c:v>-4.2155584528466003E-2</c:v>
                </c:pt>
                <c:pt idx="10611">
                  <c:v>1.13333333333333</c:v>
                </c:pt>
                <c:pt idx="10612">
                  <c:v>0.103305785123967</c:v>
                </c:pt>
                <c:pt idx="10613">
                  <c:v>0.28266666666666701</c:v>
                </c:pt>
                <c:pt idx="10614">
                  <c:v>1.0507614213198</c:v>
                </c:pt>
                <c:pt idx="10615">
                  <c:v>-2.9294274300932101E-2</c:v>
                </c:pt>
                <c:pt idx="10616">
                  <c:v>0.231684981684982</c:v>
                </c:pt>
                <c:pt idx="10617">
                  <c:v>0.12068965517241401</c:v>
                </c:pt>
                <c:pt idx="10618">
                  <c:v>0.3725</c:v>
                </c:pt>
                <c:pt idx="10619">
                  <c:v>-0.100609756097561</c:v>
                </c:pt>
                <c:pt idx="10620">
                  <c:v>4.0042712226374802E-2</c:v>
                </c:pt>
                <c:pt idx="10621">
                  <c:v>0.301435406698565</c:v>
                </c:pt>
                <c:pt idx="10622">
                  <c:v>0.57804232804232802</c:v>
                </c:pt>
                <c:pt idx="10623">
                  <c:v>0.40178571428571402</c:v>
                </c:pt>
                <c:pt idx="10624">
                  <c:v>6.8337129840546698E-2</c:v>
                </c:pt>
                <c:pt idx="10625">
                  <c:v>0.10119492158327099</c:v>
                </c:pt>
                <c:pt idx="10626">
                  <c:v>0.18080054274084101</c:v>
                </c:pt>
                <c:pt idx="10627">
                  <c:v>0.68518518518518501</c:v>
                </c:pt>
                <c:pt idx="10628">
                  <c:v>4.60558549730525E-2</c:v>
                </c:pt>
                <c:pt idx="10629">
                  <c:v>0.19411764705882301</c:v>
                </c:pt>
                <c:pt idx="10630">
                  <c:v>3.6689038031319898E-2</c:v>
                </c:pt>
                <c:pt idx="10631">
                  <c:v>6.8749999999999895E-2</c:v>
                </c:pt>
                <c:pt idx="10632">
                  <c:v>4.1111111111111001E-2</c:v>
                </c:pt>
                <c:pt idx="10633">
                  <c:v>0.18002219755826901</c:v>
                </c:pt>
                <c:pt idx="10634">
                  <c:v>0.14699898270600201</c:v>
                </c:pt>
                <c:pt idx="10635">
                  <c:v>-1.7885888034340901E-2</c:v>
                </c:pt>
                <c:pt idx="10636">
                  <c:v>1.35472972972973</c:v>
                </c:pt>
                <c:pt idx="10637">
                  <c:v>0.55194805194805197</c:v>
                </c:pt>
                <c:pt idx="10638">
                  <c:v>5.9265811587793003E-2</c:v>
                </c:pt>
                <c:pt idx="10639">
                  <c:v>-8.5000000000000006E-2</c:v>
                </c:pt>
                <c:pt idx="10640">
                  <c:v>-0.129303442754203</c:v>
                </c:pt>
                <c:pt idx="10641">
                  <c:v>-0.04</c:v>
                </c:pt>
                <c:pt idx="10642">
                  <c:v>0.193849021435228</c:v>
                </c:pt>
                <c:pt idx="10643">
                  <c:v>0.52291421856639297</c:v>
                </c:pt>
                <c:pt idx="10644">
                  <c:v>0.15115413253909199</c:v>
                </c:pt>
                <c:pt idx="10645">
                  <c:v>0.160474308300395</c:v>
                </c:pt>
                <c:pt idx="10646">
                  <c:v>0.38020618556701002</c:v>
                </c:pt>
                <c:pt idx="10647">
                  <c:v>9.1428571428571401E-2</c:v>
                </c:pt>
                <c:pt idx="10648">
                  <c:v>4.2857142857142802E-2</c:v>
                </c:pt>
                <c:pt idx="10649">
                  <c:v>7.8358208955223801E-2</c:v>
                </c:pt>
                <c:pt idx="10650">
                  <c:v>-6.3291139240506306E-2</c:v>
                </c:pt>
                <c:pt idx="10651">
                  <c:v>0.128846153846154</c:v>
                </c:pt>
                <c:pt idx="10652">
                  <c:v>-0.17647058823529399</c:v>
                </c:pt>
                <c:pt idx="10653">
                  <c:v>0.104009296920395</c:v>
                </c:pt>
                <c:pt idx="10654">
                  <c:v>0.37658674188998598</c:v>
                </c:pt>
                <c:pt idx="10655">
                  <c:v>1.2825495530509099E-2</c:v>
                </c:pt>
                <c:pt idx="10656">
                  <c:v>0.59163987138263696</c:v>
                </c:pt>
                <c:pt idx="10657">
                  <c:v>3.8188577222034399E-2</c:v>
                </c:pt>
                <c:pt idx="10658">
                  <c:v>0.37755102040816302</c:v>
                </c:pt>
                <c:pt idx="10659">
                  <c:v>6.4155901029121998E-2</c:v>
                </c:pt>
                <c:pt idx="10660">
                  <c:v>1.9841269841269799E-2</c:v>
                </c:pt>
                <c:pt idx="10661">
                  <c:v>6.5874363327674101E-2</c:v>
                </c:pt>
                <c:pt idx="10662">
                  <c:v>0.16323024054982799</c:v>
                </c:pt>
                <c:pt idx="10663">
                  <c:v>0.14373088685015301</c:v>
                </c:pt>
                <c:pt idx="10664">
                  <c:v>8.2998661311914301E-2</c:v>
                </c:pt>
                <c:pt idx="10665">
                  <c:v>0.25080385852089998</c:v>
                </c:pt>
                <c:pt idx="10666">
                  <c:v>-4.4875346260387902E-2</c:v>
                </c:pt>
                <c:pt idx="10667">
                  <c:v>0.13760217983651199</c:v>
                </c:pt>
                <c:pt idx="10668">
                  <c:v>0.19346405228758201</c:v>
                </c:pt>
                <c:pt idx="10669">
                  <c:v>0.116022099447514</c:v>
                </c:pt>
                <c:pt idx="10670">
                  <c:v>0.20415738678544901</c:v>
                </c:pt>
                <c:pt idx="10671">
                  <c:v>-1.3671875000000101E-2</c:v>
                </c:pt>
                <c:pt idx="10672">
                  <c:v>5.2348993288590599E-2</c:v>
                </c:pt>
                <c:pt idx="10673">
                  <c:v>0.24</c:v>
                </c:pt>
                <c:pt idx="10674">
                  <c:v>0.12725450901803601</c:v>
                </c:pt>
                <c:pt idx="10675">
                  <c:v>0.42873696407879502</c:v>
                </c:pt>
                <c:pt idx="10676">
                  <c:v>6.5173116089613098E-2</c:v>
                </c:pt>
                <c:pt idx="10677">
                  <c:v>0.17019987886129601</c:v>
                </c:pt>
                <c:pt idx="10678">
                  <c:v>0.23706176961602701</c:v>
                </c:pt>
                <c:pt idx="10679">
                  <c:v>3.4236804564907297E-2</c:v>
                </c:pt>
                <c:pt idx="10680">
                  <c:v>4.8951048951049E-2</c:v>
                </c:pt>
                <c:pt idx="10681">
                  <c:v>9.9814585908529194E-2</c:v>
                </c:pt>
                <c:pt idx="10682">
                  <c:v>3.1984074319840898E-2</c:v>
                </c:pt>
                <c:pt idx="10683">
                  <c:v>4.7346938775510203E-2</c:v>
                </c:pt>
                <c:pt idx="10684">
                  <c:v>0.151884278644842</c:v>
                </c:pt>
                <c:pt idx="10685">
                  <c:v>-9.2753623188405895E-2</c:v>
                </c:pt>
                <c:pt idx="10686">
                  <c:v>0.32624113475177302</c:v>
                </c:pt>
                <c:pt idx="10687">
                  <c:v>0.152941176470588</c:v>
                </c:pt>
                <c:pt idx="10688">
                  <c:v>0.194698795180723</c:v>
                </c:pt>
                <c:pt idx="10689">
                  <c:v>3.3383158943696999E-2</c:v>
                </c:pt>
                <c:pt idx="10690">
                  <c:v>0.27879874495741802</c:v>
                </c:pt>
                <c:pt idx="10691">
                  <c:v>0.32967032967033</c:v>
                </c:pt>
                <c:pt idx="10692">
                  <c:v>-6.8217054263565904E-2</c:v>
                </c:pt>
                <c:pt idx="10693">
                  <c:v>3.7974683544303701E-2</c:v>
                </c:pt>
                <c:pt idx="10694">
                  <c:v>0.10421836228287799</c:v>
                </c:pt>
                <c:pt idx="10695">
                  <c:v>6.6326530612244805E-2</c:v>
                </c:pt>
                <c:pt idx="10696">
                  <c:v>3.7878787878787099E-3</c:v>
                </c:pt>
                <c:pt idx="10697">
                  <c:v>-0.16</c:v>
                </c:pt>
                <c:pt idx="10698">
                  <c:v>0.27350427350427398</c:v>
                </c:pt>
                <c:pt idx="10699">
                  <c:v>5.5165144061841198E-2</c:v>
                </c:pt>
                <c:pt idx="10700">
                  <c:v>0.40816326530612201</c:v>
                </c:pt>
                <c:pt idx="10701">
                  <c:v>0.20516717325228001</c:v>
                </c:pt>
                <c:pt idx="10702">
                  <c:v>-5.10204081632653E-2</c:v>
                </c:pt>
                <c:pt idx="10703">
                  <c:v>5.3151100987092097E-3</c:v>
                </c:pt>
                <c:pt idx="10704">
                  <c:v>0.28726778432261002</c:v>
                </c:pt>
                <c:pt idx="10705">
                  <c:v>5.9294871794871799E-2</c:v>
                </c:pt>
                <c:pt idx="10706">
                  <c:v>0.38437978560489999</c:v>
                </c:pt>
                <c:pt idx="10707">
                  <c:v>6.1419354838709701E-2</c:v>
                </c:pt>
                <c:pt idx="10708">
                  <c:v>1.14603174603175</c:v>
                </c:pt>
                <c:pt idx="10709">
                  <c:v>-9.5238095238095302E-2</c:v>
                </c:pt>
                <c:pt idx="10710">
                  <c:v>0.25020644095788602</c:v>
                </c:pt>
                <c:pt idx="10711">
                  <c:v>-9.9352051835853106E-2</c:v>
                </c:pt>
                <c:pt idx="10712">
                  <c:v>7.6571428571428596E-2</c:v>
                </c:pt>
                <c:pt idx="10713">
                  <c:v>0.24544480171489799</c:v>
                </c:pt>
                <c:pt idx="10714">
                  <c:v>-0.10344827586206901</c:v>
                </c:pt>
                <c:pt idx="10715">
                  <c:v>1.2652027027027</c:v>
                </c:pt>
                <c:pt idx="10716">
                  <c:v>1.1764705882352801E-2</c:v>
                </c:pt>
                <c:pt idx="10717">
                  <c:v>0</c:v>
                </c:pt>
                <c:pt idx="10718">
                  <c:v>-0.103717026378897</c:v>
                </c:pt>
                <c:pt idx="10719">
                  <c:v>-4.4678055190538898E-2</c:v>
                </c:pt>
                <c:pt idx="10720">
                  <c:v>0.23648648648648599</c:v>
                </c:pt>
                <c:pt idx="10721">
                  <c:v>6.8767908309455505E-2</c:v>
                </c:pt>
                <c:pt idx="10722">
                  <c:v>0.43076923076923102</c:v>
                </c:pt>
                <c:pt idx="10723">
                  <c:v>0.21225983531564499</c:v>
                </c:pt>
                <c:pt idx="10724">
                  <c:v>-3.71110476734235E-3</c:v>
                </c:pt>
                <c:pt idx="10725">
                  <c:v>-4.1647804436396499E-2</c:v>
                </c:pt>
                <c:pt idx="10726">
                  <c:v>-0.10106382978723399</c:v>
                </c:pt>
                <c:pt idx="10727">
                  <c:v>0.34730538922155701</c:v>
                </c:pt>
                <c:pt idx="10728">
                  <c:v>0.18101545253863099</c:v>
                </c:pt>
                <c:pt idx="10729">
                  <c:v>4.76190476190477E-2</c:v>
                </c:pt>
                <c:pt idx="10730">
                  <c:v>0.209606986899563</c:v>
                </c:pt>
                <c:pt idx="10731">
                  <c:v>0.28926174496644302</c:v>
                </c:pt>
                <c:pt idx="10732">
                  <c:v>0.46279069767441899</c:v>
                </c:pt>
                <c:pt idx="10733">
                  <c:v>0.37853107344632803</c:v>
                </c:pt>
                <c:pt idx="10734">
                  <c:v>0.20071684587813601</c:v>
                </c:pt>
                <c:pt idx="10735">
                  <c:v>0.107569721115538</c:v>
                </c:pt>
                <c:pt idx="10736">
                  <c:v>0.22404371584699401</c:v>
                </c:pt>
                <c:pt idx="10737">
                  <c:v>0.48601662887377201</c:v>
                </c:pt>
                <c:pt idx="10738">
                  <c:v>0.11111111111111099</c:v>
                </c:pt>
                <c:pt idx="10739">
                  <c:v>0.33360323886639698</c:v>
                </c:pt>
                <c:pt idx="10740">
                  <c:v>0.16013071895424799</c:v>
                </c:pt>
                <c:pt idx="10741">
                  <c:v>0.32132132132132102</c:v>
                </c:pt>
                <c:pt idx="10742">
                  <c:v>0.184229390681004</c:v>
                </c:pt>
                <c:pt idx="10743">
                  <c:v>-0.13571428571428601</c:v>
                </c:pt>
                <c:pt idx="10744">
                  <c:v>0.55313351498637597</c:v>
                </c:pt>
                <c:pt idx="10745">
                  <c:v>0.27501970055161501</c:v>
                </c:pt>
                <c:pt idx="10746">
                  <c:v>6.5384615384615402E-2</c:v>
                </c:pt>
                <c:pt idx="10747">
                  <c:v>1.5511892450879E-2</c:v>
                </c:pt>
                <c:pt idx="10748">
                  <c:v>0.152</c:v>
                </c:pt>
                <c:pt idx="10749">
                  <c:v>6.09037328094304E-2</c:v>
                </c:pt>
                <c:pt idx="10750">
                  <c:v>9.48275862068967E-2</c:v>
                </c:pt>
                <c:pt idx="10751">
                  <c:v>0.141566265060241</c:v>
                </c:pt>
                <c:pt idx="10752">
                  <c:v>8.8719898605830495E-3</c:v>
                </c:pt>
                <c:pt idx="10753">
                  <c:v>1.3771186440678001E-2</c:v>
                </c:pt>
                <c:pt idx="10754">
                  <c:v>-5.43933054393307E-2</c:v>
                </c:pt>
                <c:pt idx="10755">
                  <c:v>0.27649769585253497</c:v>
                </c:pt>
                <c:pt idx="10756">
                  <c:v>8.0076263107721604E-2</c:v>
                </c:pt>
                <c:pt idx="10757">
                  <c:v>0.188</c:v>
                </c:pt>
                <c:pt idx="10758">
                  <c:v>0.39878234398782297</c:v>
                </c:pt>
                <c:pt idx="10759">
                  <c:v>-3.8461538461538498E-2</c:v>
                </c:pt>
                <c:pt idx="10760">
                  <c:v>0.20769230769230801</c:v>
                </c:pt>
                <c:pt idx="10761">
                  <c:v>-0.145303867403315</c:v>
                </c:pt>
                <c:pt idx="10762">
                  <c:v>3.8212815990593701E-2</c:v>
                </c:pt>
                <c:pt idx="10763">
                  <c:v>0.15297450424929199</c:v>
                </c:pt>
                <c:pt idx="10764">
                  <c:v>2.5570776255707899E-2</c:v>
                </c:pt>
                <c:pt idx="10765">
                  <c:v>2.8837209302325601E-2</c:v>
                </c:pt>
                <c:pt idx="10766">
                  <c:v>0.29145546705286002</c:v>
                </c:pt>
                <c:pt idx="10767">
                  <c:v>0.47766323024055002</c:v>
                </c:pt>
                <c:pt idx="10768">
                  <c:v>3.5797009896820303E-2</c:v>
                </c:pt>
                <c:pt idx="10769">
                  <c:v>0.389745817944819</c:v>
                </c:pt>
                <c:pt idx="10770">
                  <c:v>6.19047619047619E-2</c:v>
                </c:pt>
                <c:pt idx="10771">
                  <c:v>0.52796420581655501</c:v>
                </c:pt>
                <c:pt idx="10772">
                  <c:v>0.17152961980548201</c:v>
                </c:pt>
                <c:pt idx="10773">
                  <c:v>-6.4620355411954796E-3</c:v>
                </c:pt>
                <c:pt idx="10774">
                  <c:v>0.20586182833217001</c:v>
                </c:pt>
                <c:pt idx="10775">
                  <c:v>0.24811218985976299</c:v>
                </c:pt>
                <c:pt idx="10776">
                  <c:v>0.11421725239616599</c:v>
                </c:pt>
                <c:pt idx="10777">
                  <c:v>0.18120805369127499</c:v>
                </c:pt>
                <c:pt idx="10778">
                  <c:v>0.22639999999999999</c:v>
                </c:pt>
                <c:pt idx="10779">
                  <c:v>0.126640045636052</c:v>
                </c:pt>
                <c:pt idx="10780">
                  <c:v>0.144150943396226</c:v>
                </c:pt>
                <c:pt idx="10781">
                  <c:v>0.20288491690185001</c:v>
                </c:pt>
                <c:pt idx="10782">
                  <c:v>3.7510656436487599E-2</c:v>
                </c:pt>
                <c:pt idx="10783">
                  <c:v>-8.9989888776542001E-2</c:v>
                </c:pt>
                <c:pt idx="10784">
                  <c:v>9.54545454545455E-2</c:v>
                </c:pt>
                <c:pt idx="10785">
                  <c:v>0</c:v>
                </c:pt>
                <c:pt idx="10786">
                  <c:v>0.25652173913043502</c:v>
                </c:pt>
                <c:pt idx="10787">
                  <c:v>0.29696969696969699</c:v>
                </c:pt>
                <c:pt idx="10788">
                  <c:v>0.341772151898734</c:v>
                </c:pt>
                <c:pt idx="10789">
                  <c:v>0.115332428765265</c:v>
                </c:pt>
                <c:pt idx="10790">
                  <c:v>-9.2308859223300996E-2</c:v>
                </c:pt>
                <c:pt idx="10791">
                  <c:v>-0.233502538071066</c:v>
                </c:pt>
                <c:pt idx="10792">
                  <c:v>0.68852459016393497</c:v>
                </c:pt>
                <c:pt idx="10793">
                  <c:v>0.13399339933993401</c:v>
                </c:pt>
                <c:pt idx="10794">
                  <c:v>3.4267912772585597E-2</c:v>
                </c:pt>
                <c:pt idx="10795">
                  <c:v>9.4226327944572905E-2</c:v>
                </c:pt>
                <c:pt idx="10796">
                  <c:v>0.13698630136986301</c:v>
                </c:pt>
                <c:pt idx="10797">
                  <c:v>-0.11111111111111099</c:v>
                </c:pt>
                <c:pt idx="10798">
                  <c:v>0.18421052631578999</c:v>
                </c:pt>
                <c:pt idx="10799">
                  <c:v>4.7619047619047603E-2</c:v>
                </c:pt>
                <c:pt idx="10800">
                  <c:v>0.493103448275862</c:v>
                </c:pt>
                <c:pt idx="10801">
                  <c:v>0.04</c:v>
                </c:pt>
                <c:pt idx="10802">
                  <c:v>-4.2857142857143003E-2</c:v>
                </c:pt>
                <c:pt idx="10803">
                  <c:v>0.54530201342281903</c:v>
                </c:pt>
                <c:pt idx="10804">
                  <c:v>3.8785834738617297E-2</c:v>
                </c:pt>
                <c:pt idx="10805">
                  <c:v>0.307286673058485</c:v>
                </c:pt>
                <c:pt idx="10806">
                  <c:v>0.37524303305249501</c:v>
                </c:pt>
                <c:pt idx="10807">
                  <c:v>0.345646437994723</c:v>
                </c:pt>
                <c:pt idx="10808">
                  <c:v>0.30568356374807998</c:v>
                </c:pt>
                <c:pt idx="10809">
                  <c:v>0.99328859060402697</c:v>
                </c:pt>
                <c:pt idx="10810">
                  <c:v>-3.20512820512814E-3</c:v>
                </c:pt>
                <c:pt idx="10811">
                  <c:v>0.40410958904109601</c:v>
                </c:pt>
                <c:pt idx="10812">
                  <c:v>0.16740576496674101</c:v>
                </c:pt>
                <c:pt idx="10813">
                  <c:v>0.167692307692308</c:v>
                </c:pt>
                <c:pt idx="10814">
                  <c:v>0.34771573604060901</c:v>
                </c:pt>
                <c:pt idx="10815">
                  <c:v>0.36619718309859201</c:v>
                </c:pt>
                <c:pt idx="10816">
                  <c:v>1.0736944851147E-2</c:v>
                </c:pt>
                <c:pt idx="10817">
                  <c:v>0.103482587064677</c:v>
                </c:pt>
                <c:pt idx="10818">
                  <c:v>0.13750000000000001</c:v>
                </c:pt>
                <c:pt idx="10819">
                  <c:v>0.34659090909090901</c:v>
                </c:pt>
                <c:pt idx="10820">
                  <c:v>5.6019070321811498E-2</c:v>
                </c:pt>
                <c:pt idx="10821">
                  <c:v>2.9708222811671001E-2</c:v>
                </c:pt>
                <c:pt idx="10822">
                  <c:v>-0.17447495961227799</c:v>
                </c:pt>
                <c:pt idx="10823">
                  <c:v>0.23552123552123599</c:v>
                </c:pt>
                <c:pt idx="10824">
                  <c:v>-2.5730994152046899E-2</c:v>
                </c:pt>
                <c:pt idx="10825">
                  <c:v>0.26542056074766401</c:v>
                </c:pt>
                <c:pt idx="10826">
                  <c:v>0.12726098191214499</c:v>
                </c:pt>
                <c:pt idx="10827">
                  <c:v>0.227536231884058</c:v>
                </c:pt>
                <c:pt idx="10828">
                  <c:v>0.24657534246575299</c:v>
                </c:pt>
                <c:pt idx="10829">
                  <c:v>0.30485436893203899</c:v>
                </c:pt>
                <c:pt idx="10830">
                  <c:v>0.74769230769230799</c:v>
                </c:pt>
                <c:pt idx="10831">
                  <c:v>-0.162599396764464</c:v>
                </c:pt>
                <c:pt idx="10832">
                  <c:v>0.24183976261127599</c:v>
                </c:pt>
                <c:pt idx="10833">
                  <c:v>0.22731356693620799</c:v>
                </c:pt>
                <c:pt idx="10834">
                  <c:v>0.15260663507109001</c:v>
                </c:pt>
                <c:pt idx="10835">
                  <c:v>-0.13052631578947399</c:v>
                </c:pt>
                <c:pt idx="10836">
                  <c:v>0.111538461538462</c:v>
                </c:pt>
                <c:pt idx="10837">
                  <c:v>0.258872651356994</c:v>
                </c:pt>
                <c:pt idx="10838">
                  <c:v>0.20072115384615399</c:v>
                </c:pt>
                <c:pt idx="10839">
                  <c:v>0.34773662551440299</c:v>
                </c:pt>
                <c:pt idx="10840">
                  <c:v>0.16564885496183199</c:v>
                </c:pt>
                <c:pt idx="10841">
                  <c:v>0.25454545454545502</c:v>
                </c:pt>
                <c:pt idx="10842">
                  <c:v>2.7993779160186701E-2</c:v>
                </c:pt>
                <c:pt idx="10843">
                  <c:v>0.24069478908188599</c:v>
                </c:pt>
                <c:pt idx="10844">
                  <c:v>0.16745283018867901</c:v>
                </c:pt>
                <c:pt idx="10845">
                  <c:v>5.0409577819785903E-2</c:v>
                </c:pt>
                <c:pt idx="10846">
                  <c:v>0.38745387453874502</c:v>
                </c:pt>
                <c:pt idx="10847">
                  <c:v>5.0308914386584302E-2</c:v>
                </c:pt>
                <c:pt idx="10848">
                  <c:v>0.13161465400271399</c:v>
                </c:pt>
                <c:pt idx="10849">
                  <c:v>0.81308411214953302</c:v>
                </c:pt>
                <c:pt idx="10850">
                  <c:v>1.3071895424836299E-3</c:v>
                </c:pt>
                <c:pt idx="10851">
                  <c:v>0.24564459930313601</c:v>
                </c:pt>
                <c:pt idx="10852">
                  <c:v>0.188811188811189</c:v>
                </c:pt>
                <c:pt idx="10853">
                  <c:v>-9.8088956536445199E-2</c:v>
                </c:pt>
                <c:pt idx="10854">
                  <c:v>7.5757575757575801E-2</c:v>
                </c:pt>
                <c:pt idx="10855">
                  <c:v>0.17084282460136699</c:v>
                </c:pt>
                <c:pt idx="10856">
                  <c:v>-0.107142857142857</c:v>
                </c:pt>
                <c:pt idx="10857">
                  <c:v>0.63383838383838398</c:v>
                </c:pt>
                <c:pt idx="10858">
                  <c:v>0.46886446886446898</c:v>
                </c:pt>
                <c:pt idx="10859">
                  <c:v>1.5521064301552E-2</c:v>
                </c:pt>
                <c:pt idx="10860">
                  <c:v>0.34247311827957</c:v>
                </c:pt>
                <c:pt idx="10861">
                  <c:v>0.70712401055409002</c:v>
                </c:pt>
                <c:pt idx="10862">
                  <c:v>0</c:v>
                </c:pt>
                <c:pt idx="10863">
                  <c:v>3.9647577092511002E-2</c:v>
                </c:pt>
                <c:pt idx="10864">
                  <c:v>0.51118077324973898</c:v>
                </c:pt>
                <c:pt idx="10865">
                  <c:v>0.17125382262996899</c:v>
                </c:pt>
                <c:pt idx="10866">
                  <c:v>0.371282051282051</c:v>
                </c:pt>
                <c:pt idx="10867">
                  <c:v>0.308370044052864</c:v>
                </c:pt>
                <c:pt idx="10868">
                  <c:v>-9.5321127579192005E-2</c:v>
                </c:pt>
                <c:pt idx="10869">
                  <c:v>0.15476190476190499</c:v>
                </c:pt>
                <c:pt idx="10870">
                  <c:v>0.107560405300078</c:v>
                </c:pt>
                <c:pt idx="10871">
                  <c:v>7.3076923076922998E-2</c:v>
                </c:pt>
                <c:pt idx="10872">
                  <c:v>0.139240506329114</c:v>
                </c:pt>
                <c:pt idx="10873">
                  <c:v>0.63887565507384503</c:v>
                </c:pt>
                <c:pt idx="10874">
                  <c:v>4.1486603284356098E-2</c:v>
                </c:pt>
                <c:pt idx="10875">
                  <c:v>0.19555873925501399</c:v>
                </c:pt>
                <c:pt idx="10876">
                  <c:v>0.14719954967633</c:v>
                </c:pt>
                <c:pt idx="10877">
                  <c:v>0.11729452054794499</c:v>
                </c:pt>
                <c:pt idx="10878">
                  <c:v>0.37164750957854398</c:v>
                </c:pt>
                <c:pt idx="10879">
                  <c:v>0.70121951219512202</c:v>
                </c:pt>
                <c:pt idx="10880">
                  <c:v>0.240013097576948</c:v>
                </c:pt>
                <c:pt idx="10881">
                  <c:v>0.10078878177037701</c:v>
                </c:pt>
                <c:pt idx="10882">
                  <c:v>0.13636363636363599</c:v>
                </c:pt>
                <c:pt idx="10883">
                  <c:v>0.20974289580514199</c:v>
                </c:pt>
                <c:pt idx="10884">
                  <c:v>0.71428571428571397</c:v>
                </c:pt>
                <c:pt idx="10885">
                  <c:v>0.18587360594795499</c:v>
                </c:pt>
                <c:pt idx="10886">
                  <c:v>0.45348837209302301</c:v>
                </c:pt>
                <c:pt idx="10887">
                  <c:v>-2.5641025641025599E-2</c:v>
                </c:pt>
                <c:pt idx="10888">
                  <c:v>-9.7254901960784304E-2</c:v>
                </c:pt>
                <c:pt idx="10889">
                  <c:v>8.1339712918660406E-2</c:v>
                </c:pt>
                <c:pt idx="10890">
                  <c:v>-7.3373918615828204E-2</c:v>
                </c:pt>
                <c:pt idx="10891">
                  <c:v>9.1623036649214701E-2</c:v>
                </c:pt>
                <c:pt idx="10892">
                  <c:v>0</c:v>
                </c:pt>
                <c:pt idx="10893">
                  <c:v>0.25833333333333303</c:v>
                </c:pt>
                <c:pt idx="10894">
                  <c:v>0.15433070866141699</c:v>
                </c:pt>
                <c:pt idx="10895">
                  <c:v>0.40762463343108502</c:v>
                </c:pt>
                <c:pt idx="10896">
                  <c:v>0.47892074198988199</c:v>
                </c:pt>
                <c:pt idx="10897">
                  <c:v>0.15372670807453401</c:v>
                </c:pt>
                <c:pt idx="10898">
                  <c:v>8.4145261293179896E-2</c:v>
                </c:pt>
                <c:pt idx="10899">
                  <c:v>-0.12</c:v>
                </c:pt>
                <c:pt idx="10900">
                  <c:v>3.4274193548387101E-2</c:v>
                </c:pt>
                <c:pt idx="10901">
                  <c:v>-3.3733562035448798E-2</c:v>
                </c:pt>
                <c:pt idx="10902">
                  <c:v>0.539047619047619</c:v>
                </c:pt>
                <c:pt idx="10903">
                  <c:v>-0.25581395348837199</c:v>
                </c:pt>
                <c:pt idx="10904">
                  <c:v>6.6914498141264003E-2</c:v>
                </c:pt>
                <c:pt idx="10905">
                  <c:v>2.25718194254446E-2</c:v>
                </c:pt>
                <c:pt idx="10906">
                  <c:v>0.113790504898267</c:v>
                </c:pt>
                <c:pt idx="10907">
                  <c:v>7.4074074074074001E-2</c:v>
                </c:pt>
                <c:pt idx="10908">
                  <c:v>0.37724550898203602</c:v>
                </c:pt>
                <c:pt idx="10909">
                  <c:v>0.44214487300094102</c:v>
                </c:pt>
                <c:pt idx="10910">
                  <c:v>-2.4390243902439001E-2</c:v>
                </c:pt>
                <c:pt idx="10911">
                  <c:v>0.20857473928157599</c:v>
                </c:pt>
                <c:pt idx="10912">
                  <c:v>-2.04248366013072E-2</c:v>
                </c:pt>
                <c:pt idx="10913">
                  <c:v>0.148391332895601</c:v>
                </c:pt>
                <c:pt idx="10914">
                  <c:v>5.8823529411764601E-2</c:v>
                </c:pt>
                <c:pt idx="10915">
                  <c:v>6.4303380049464107E-2</c:v>
                </c:pt>
                <c:pt idx="10916">
                  <c:v>0.77828054298642502</c:v>
                </c:pt>
                <c:pt idx="10917">
                  <c:v>9.9491487950476003E-3</c:v>
                </c:pt>
                <c:pt idx="10918">
                  <c:v>0.78940397350993396</c:v>
                </c:pt>
                <c:pt idx="10919">
                  <c:v>-4.7368421052631497E-2</c:v>
                </c:pt>
                <c:pt idx="10920">
                  <c:v>-2.3427866831072699E-2</c:v>
                </c:pt>
                <c:pt idx="10921">
                  <c:v>0.31111111111111101</c:v>
                </c:pt>
                <c:pt idx="10922">
                  <c:v>0.180904522613065</c:v>
                </c:pt>
                <c:pt idx="10923">
                  <c:v>4.5689312673817997E-2</c:v>
                </c:pt>
                <c:pt idx="10924">
                  <c:v>2.0040080160320202E-3</c:v>
                </c:pt>
                <c:pt idx="10925">
                  <c:v>-9.0243902439024304E-2</c:v>
                </c:pt>
                <c:pt idx="10926">
                  <c:v>0.27166276346604201</c:v>
                </c:pt>
                <c:pt idx="10927">
                  <c:v>0.149458906112898</c:v>
                </c:pt>
                <c:pt idx="10928">
                  <c:v>-0.167224080267559</c:v>
                </c:pt>
                <c:pt idx="10929">
                  <c:v>0.98969072164948402</c:v>
                </c:pt>
                <c:pt idx="10930">
                  <c:v>0.199367088607595</c:v>
                </c:pt>
                <c:pt idx="10931">
                  <c:v>0.31954887218045103</c:v>
                </c:pt>
                <c:pt idx="10932">
                  <c:v>2.25806451612903E-2</c:v>
                </c:pt>
                <c:pt idx="10933">
                  <c:v>0.41415929203539797</c:v>
                </c:pt>
                <c:pt idx="10934">
                  <c:v>0.14942528735632199</c:v>
                </c:pt>
                <c:pt idx="10935">
                  <c:v>-7.1428571428571201E-3</c:v>
                </c:pt>
                <c:pt idx="10936">
                  <c:v>5.9742023082145199E-2</c:v>
                </c:pt>
                <c:pt idx="10937">
                  <c:v>0.432989690721649</c:v>
                </c:pt>
                <c:pt idx="10938">
                  <c:v>-5.4518297236743903E-2</c:v>
                </c:pt>
                <c:pt idx="10939">
                  <c:v>2.6086956521739198E-2</c:v>
                </c:pt>
                <c:pt idx="10940">
                  <c:v>0.37750172532781201</c:v>
                </c:pt>
                <c:pt idx="10941">
                  <c:v>0.20820668693009101</c:v>
                </c:pt>
                <c:pt idx="10942">
                  <c:v>0.153932584269663</c:v>
                </c:pt>
                <c:pt idx="10943">
                  <c:v>0.23873873873873899</c:v>
                </c:pt>
                <c:pt idx="10944">
                  <c:v>0.20777027027027001</c:v>
                </c:pt>
                <c:pt idx="10945">
                  <c:v>0.51006711409395999</c:v>
                </c:pt>
                <c:pt idx="10946">
                  <c:v>1.3063357282821399E-3</c:v>
                </c:pt>
                <c:pt idx="10947">
                  <c:v>6.8381855111712894E-2</c:v>
                </c:pt>
                <c:pt idx="10948">
                  <c:v>-0.20833333333333301</c:v>
                </c:pt>
                <c:pt idx="10949">
                  <c:v>-0.14775239498894599</c:v>
                </c:pt>
                <c:pt idx="10950">
                  <c:v>-9.5419847328244295E-2</c:v>
                </c:pt>
                <c:pt idx="10951">
                  <c:v>1.1300813008130099</c:v>
                </c:pt>
                <c:pt idx="10952">
                  <c:v>0.35427574171029702</c:v>
                </c:pt>
                <c:pt idx="10953">
                  <c:v>-3.9460020768432101E-2</c:v>
                </c:pt>
                <c:pt idx="10954">
                  <c:v>9.7312326227988993E-2</c:v>
                </c:pt>
                <c:pt idx="10955">
                  <c:v>5.8744091829844601E-2</c:v>
                </c:pt>
                <c:pt idx="10956">
                  <c:v>1.0935672514619901</c:v>
                </c:pt>
                <c:pt idx="10957">
                  <c:v>1.6317016317016399E-3</c:v>
                </c:pt>
                <c:pt idx="10958">
                  <c:v>0.48344370860927199</c:v>
                </c:pt>
                <c:pt idx="10959">
                  <c:v>-0.22</c:v>
                </c:pt>
                <c:pt idx="10960">
                  <c:v>2.4879060124395301E-2</c:v>
                </c:pt>
                <c:pt idx="10961">
                  <c:v>-1.11779879621669E-2</c:v>
                </c:pt>
                <c:pt idx="10962">
                  <c:v>-9.7799511002445091E-3</c:v>
                </c:pt>
                <c:pt idx="10963">
                  <c:v>0.34833659491193703</c:v>
                </c:pt>
                <c:pt idx="10964">
                  <c:v>0.21065989847715699</c:v>
                </c:pt>
                <c:pt idx="10965">
                  <c:v>8.08791208791209E-2</c:v>
                </c:pt>
                <c:pt idx="10966">
                  <c:v>3.01302931596092E-2</c:v>
                </c:pt>
                <c:pt idx="10967">
                  <c:v>0.25824175824175799</c:v>
                </c:pt>
                <c:pt idx="10968">
                  <c:v>0.42857142857142899</c:v>
                </c:pt>
                <c:pt idx="10969">
                  <c:v>6.1249999999999999E-2</c:v>
                </c:pt>
                <c:pt idx="10970">
                  <c:v>0.18151260504201699</c:v>
                </c:pt>
                <c:pt idx="10971">
                  <c:v>0.14000000000000001</c:v>
                </c:pt>
                <c:pt idx="10972">
                  <c:v>-0.23602484472049701</c:v>
                </c:pt>
                <c:pt idx="10973">
                  <c:v>8.5825747724317197E-2</c:v>
                </c:pt>
                <c:pt idx="10974">
                  <c:v>0.14374999999999999</c:v>
                </c:pt>
                <c:pt idx="10975">
                  <c:v>0.238805970149254</c:v>
                </c:pt>
                <c:pt idx="10976">
                  <c:v>0.44514106583072099</c:v>
                </c:pt>
                <c:pt idx="10977">
                  <c:v>0.13466042154566801</c:v>
                </c:pt>
                <c:pt idx="10978">
                  <c:v>4.5850261172373702E-2</c:v>
                </c:pt>
                <c:pt idx="10979">
                  <c:v>0.44141145139813598</c:v>
                </c:pt>
                <c:pt idx="10980">
                  <c:v>0.47537395111273301</c:v>
                </c:pt>
                <c:pt idx="10981">
                  <c:v>0.23346303501945501</c:v>
                </c:pt>
                <c:pt idx="10982">
                  <c:v>0.131760644418872</c:v>
                </c:pt>
                <c:pt idx="10983">
                  <c:v>0.11111111111111099</c:v>
                </c:pt>
                <c:pt idx="10984">
                  <c:v>0.37367993501218499</c:v>
                </c:pt>
                <c:pt idx="10985">
                  <c:v>-0.14218749999999999</c:v>
                </c:pt>
                <c:pt idx="10986">
                  <c:v>-0.377155781735934</c:v>
                </c:pt>
                <c:pt idx="10987">
                  <c:v>0.450830140485313</c:v>
                </c:pt>
                <c:pt idx="10988">
                  <c:v>-1.9230769230769201E-2</c:v>
                </c:pt>
                <c:pt idx="10989">
                  <c:v>5.5118110236220499E-2</c:v>
                </c:pt>
                <c:pt idx="10990">
                  <c:v>-2.03303684879289E-2</c:v>
                </c:pt>
                <c:pt idx="10991">
                  <c:v>0.57658959537572296</c:v>
                </c:pt>
                <c:pt idx="10992">
                  <c:v>0.41242362525458198</c:v>
                </c:pt>
                <c:pt idx="10993">
                  <c:v>0.53846153846153799</c:v>
                </c:pt>
                <c:pt idx="10994">
                  <c:v>0.05</c:v>
                </c:pt>
                <c:pt idx="10995">
                  <c:v>-0.5654296875</c:v>
                </c:pt>
                <c:pt idx="10996">
                  <c:v>-8.0530554239696007E-3</c:v>
                </c:pt>
                <c:pt idx="10997">
                  <c:v>0.21681415929203601</c:v>
                </c:pt>
                <c:pt idx="10998">
                  <c:v>0.11111111111111099</c:v>
                </c:pt>
                <c:pt idx="10999">
                  <c:v>0.15702479338843001</c:v>
                </c:pt>
                <c:pt idx="11000">
                  <c:v>0.200956937799043</c:v>
                </c:pt>
                <c:pt idx="11001">
                  <c:v>0.21568627450980399</c:v>
                </c:pt>
                <c:pt idx="11002">
                  <c:v>0.34391711229946498</c:v>
                </c:pt>
                <c:pt idx="11003">
                  <c:v>7.0450097847358006E-2</c:v>
                </c:pt>
                <c:pt idx="11004">
                  <c:v>-1.2479201331114799E-2</c:v>
                </c:pt>
                <c:pt idx="11005">
                  <c:v>0.480392156862745</c:v>
                </c:pt>
                <c:pt idx="11006">
                  <c:v>0.37023593466424698</c:v>
                </c:pt>
                <c:pt idx="11007">
                  <c:v>0.69849246231155804</c:v>
                </c:pt>
                <c:pt idx="11008">
                  <c:v>6.6731612274719798E-2</c:v>
                </c:pt>
                <c:pt idx="11009">
                  <c:v>8.0968858131487895E-2</c:v>
                </c:pt>
                <c:pt idx="11010">
                  <c:v>-4.4129891756869197E-2</c:v>
                </c:pt>
                <c:pt idx="11011">
                  <c:v>0.34953271028037403</c:v>
                </c:pt>
                <c:pt idx="11012">
                  <c:v>8.5459183673469399E-2</c:v>
                </c:pt>
                <c:pt idx="11013">
                  <c:v>0.54958677685950397</c:v>
                </c:pt>
                <c:pt idx="11014">
                  <c:v>9.0604026845637606E-2</c:v>
                </c:pt>
                <c:pt idx="11015">
                  <c:v>6.17110799438991E-2</c:v>
                </c:pt>
                <c:pt idx="11016">
                  <c:v>0.39899465912660997</c:v>
                </c:pt>
                <c:pt idx="11017">
                  <c:v>0.50920810313075504</c:v>
                </c:pt>
                <c:pt idx="11018">
                  <c:v>2.3972602739726099E-2</c:v>
                </c:pt>
                <c:pt idx="11019">
                  <c:v>0.163080760835672</c:v>
                </c:pt>
                <c:pt idx="11020">
                  <c:v>-6.5093927479248706E-2</c:v>
                </c:pt>
                <c:pt idx="11021">
                  <c:v>-4.1666666666665799E-3</c:v>
                </c:pt>
                <c:pt idx="11022">
                  <c:v>-7.4034902168165304E-3</c:v>
                </c:pt>
                <c:pt idx="11023">
                  <c:v>-4.3057996485061499E-2</c:v>
                </c:pt>
                <c:pt idx="11024">
                  <c:v>-8.3449235048678794E-2</c:v>
                </c:pt>
                <c:pt idx="11025">
                  <c:v>9.6000000000000099E-2</c:v>
                </c:pt>
                <c:pt idx="11026">
                  <c:v>0.12700729927007301</c:v>
                </c:pt>
                <c:pt idx="11027">
                  <c:v>0.123893805309735</c:v>
                </c:pt>
                <c:pt idx="11028">
                  <c:v>0.222423146473779</c:v>
                </c:pt>
                <c:pt idx="11029">
                  <c:v>0.27953890489913502</c:v>
                </c:pt>
                <c:pt idx="11030">
                  <c:v>-0.22448979591836701</c:v>
                </c:pt>
                <c:pt idx="11031">
                  <c:v>0.24398460057747801</c:v>
                </c:pt>
                <c:pt idx="11032">
                  <c:v>0.244087460954931</c:v>
                </c:pt>
                <c:pt idx="11033">
                  <c:v>0.27272727272727298</c:v>
                </c:pt>
                <c:pt idx="11034">
                  <c:v>0.129110840438489</c:v>
                </c:pt>
                <c:pt idx="11035">
                  <c:v>0.28888888888888897</c:v>
                </c:pt>
                <c:pt idx="11036">
                  <c:v>8.1384755542058901E-2</c:v>
                </c:pt>
                <c:pt idx="11037">
                  <c:v>-2.4911032028469601E-2</c:v>
                </c:pt>
                <c:pt idx="11038">
                  <c:v>-6.0312331717824498E-2</c:v>
                </c:pt>
                <c:pt idx="11039">
                  <c:v>0.26863572433192701</c:v>
                </c:pt>
                <c:pt idx="11040">
                  <c:v>8.9320388349514598E-2</c:v>
                </c:pt>
                <c:pt idx="11041">
                  <c:v>-2.3255813953488299E-2</c:v>
                </c:pt>
                <c:pt idx="11042">
                  <c:v>-2.6362038664323299E-2</c:v>
                </c:pt>
                <c:pt idx="11043">
                  <c:v>0</c:v>
                </c:pt>
                <c:pt idx="11044">
                  <c:v>0.29299913569576502</c:v>
                </c:pt>
                <c:pt idx="11045">
                  <c:v>1.22222222222222E-2</c:v>
                </c:pt>
                <c:pt idx="11046">
                  <c:v>0.10554182845040599</c:v>
                </c:pt>
                <c:pt idx="11047">
                  <c:v>-0.12816691505216099</c:v>
                </c:pt>
                <c:pt idx="11048">
                  <c:v>9.1617933723196807E-2</c:v>
                </c:pt>
                <c:pt idx="11049">
                  <c:v>2.7128862094951099E-2</c:v>
                </c:pt>
                <c:pt idx="11050">
                  <c:v>0.34759358288769998</c:v>
                </c:pt>
                <c:pt idx="11051">
                  <c:v>-0.34348561759729301</c:v>
                </c:pt>
                <c:pt idx="11052">
                  <c:v>-0.146666666666667</c:v>
                </c:pt>
                <c:pt idx="11053">
                  <c:v>0.151624548736462</c:v>
                </c:pt>
                <c:pt idx="11054">
                  <c:v>8.38831291234685E-2</c:v>
                </c:pt>
                <c:pt idx="11055">
                  <c:v>1.0197628458498</c:v>
                </c:pt>
                <c:pt idx="11056">
                  <c:v>7.9136690647481994E-2</c:v>
                </c:pt>
                <c:pt idx="11057">
                  <c:v>0.121325494388028</c:v>
                </c:pt>
                <c:pt idx="11058">
                  <c:v>0.25</c:v>
                </c:pt>
                <c:pt idx="11059">
                  <c:v>0.19311193111931099</c:v>
                </c:pt>
                <c:pt idx="11060">
                  <c:v>0.224852071005917</c:v>
                </c:pt>
                <c:pt idx="11061">
                  <c:v>0.69750000000000001</c:v>
                </c:pt>
                <c:pt idx="11062">
                  <c:v>0.105932203389831</c:v>
                </c:pt>
                <c:pt idx="11063">
                  <c:v>-4.0476190476190499E-2</c:v>
                </c:pt>
                <c:pt idx="11064">
                  <c:v>0.55196304849884503</c:v>
                </c:pt>
                <c:pt idx="11065">
                  <c:v>0.476190476190476</c:v>
                </c:pt>
                <c:pt idx="11066">
                  <c:v>0.19459459459459499</c:v>
                </c:pt>
                <c:pt idx="11067">
                  <c:v>0.16666666666666699</c:v>
                </c:pt>
                <c:pt idx="11068">
                  <c:v>-0.18541996830427901</c:v>
                </c:pt>
                <c:pt idx="11069">
                  <c:v>1.2891344383057101E-2</c:v>
                </c:pt>
                <c:pt idx="11070">
                  <c:v>1.43540669856461E-2</c:v>
                </c:pt>
                <c:pt idx="11071">
                  <c:v>-1.35048231511255E-2</c:v>
                </c:pt>
                <c:pt idx="11072">
                  <c:v>0.373619233268356</c:v>
                </c:pt>
                <c:pt idx="11073">
                  <c:v>0.336080586080586</c:v>
                </c:pt>
                <c:pt idx="11074">
                  <c:v>0.24653739612188399</c:v>
                </c:pt>
                <c:pt idx="11075">
                  <c:v>0.20811287477954099</c:v>
                </c:pt>
                <c:pt idx="11076">
                  <c:v>0.14878892733564</c:v>
                </c:pt>
                <c:pt idx="11077">
                  <c:v>4.43311102393096E-2</c:v>
                </c:pt>
                <c:pt idx="11078">
                  <c:v>7.9310344827586199E-2</c:v>
                </c:pt>
                <c:pt idx="11079">
                  <c:v>-1.6094875052943599E-2</c:v>
                </c:pt>
                <c:pt idx="11080">
                  <c:v>0.20481927710843401</c:v>
                </c:pt>
                <c:pt idx="11081">
                  <c:v>0.42843419788664699</c:v>
                </c:pt>
                <c:pt idx="11082">
                  <c:v>0.28075970272502099</c:v>
                </c:pt>
                <c:pt idx="11083">
                  <c:v>-8.4005869405722799E-2</c:v>
                </c:pt>
                <c:pt idx="11084">
                  <c:v>-5.5555555555555601E-2</c:v>
                </c:pt>
                <c:pt idx="11085">
                  <c:v>0.19001218026796601</c:v>
                </c:pt>
                <c:pt idx="11086">
                  <c:v>0.23116691285081301</c:v>
                </c:pt>
                <c:pt idx="11087">
                  <c:v>-5.2105263157894703E-2</c:v>
                </c:pt>
                <c:pt idx="11088">
                  <c:v>0.506493506493506</c:v>
                </c:pt>
                <c:pt idx="11089">
                  <c:v>0.6</c:v>
                </c:pt>
                <c:pt idx="11090">
                  <c:v>0.12840043525571301</c:v>
                </c:pt>
                <c:pt idx="11091">
                  <c:v>0.17616126205083299</c:v>
                </c:pt>
                <c:pt idx="11092">
                  <c:v>-6.3424947145877299E-3</c:v>
                </c:pt>
                <c:pt idx="11093">
                  <c:v>9.7591888466413201E-2</c:v>
                </c:pt>
                <c:pt idx="11094">
                  <c:v>0.11135490948985199</c:v>
                </c:pt>
                <c:pt idx="11095">
                  <c:v>8.6124401913875603E-2</c:v>
                </c:pt>
                <c:pt idx="11096">
                  <c:v>0.197932053175775</c:v>
                </c:pt>
                <c:pt idx="11097">
                  <c:v>0.17835178351783501</c:v>
                </c:pt>
                <c:pt idx="11098">
                  <c:v>-5.8797327394209398E-2</c:v>
                </c:pt>
                <c:pt idx="11099">
                  <c:v>4.1996348143639797E-2</c:v>
                </c:pt>
                <c:pt idx="11100">
                  <c:v>0.23857868020304601</c:v>
                </c:pt>
                <c:pt idx="11101">
                  <c:v>2.7293404094010699E-2</c:v>
                </c:pt>
                <c:pt idx="11102">
                  <c:v>0.50367107195300997</c:v>
                </c:pt>
                <c:pt idx="11103">
                  <c:v>-0.13800000000000001</c:v>
                </c:pt>
                <c:pt idx="11104">
                  <c:v>3.78787878787884E-3</c:v>
                </c:pt>
                <c:pt idx="11105">
                  <c:v>-5.4945054945055E-2</c:v>
                </c:pt>
                <c:pt idx="11106">
                  <c:v>0.25454545454545502</c:v>
                </c:pt>
                <c:pt idx="11107">
                  <c:v>4.7942754919499099E-2</c:v>
                </c:pt>
                <c:pt idx="11108">
                  <c:v>2.69360269360268E-2</c:v>
                </c:pt>
                <c:pt idx="11109">
                  <c:v>0.274914089347079</c:v>
                </c:pt>
                <c:pt idx="11110">
                  <c:v>-8.0833333333333396E-2</c:v>
                </c:pt>
                <c:pt idx="11111">
                  <c:v>0.17230008244023101</c:v>
                </c:pt>
                <c:pt idx="11112">
                  <c:v>0.20568927789934299</c:v>
                </c:pt>
                <c:pt idx="11113">
                  <c:v>-3.7131338849989398E-2</c:v>
                </c:pt>
                <c:pt idx="11114">
                  <c:v>-0.13934426229508201</c:v>
                </c:pt>
                <c:pt idx="11115">
                  <c:v>-5.1724137931034503E-2</c:v>
                </c:pt>
                <c:pt idx="11116">
                  <c:v>0.11330512458862201</c:v>
                </c:pt>
                <c:pt idx="11117">
                  <c:v>5.2631578947368397E-2</c:v>
                </c:pt>
                <c:pt idx="11118">
                  <c:v>0.304566702624955</c:v>
                </c:pt>
                <c:pt idx="11119">
                  <c:v>3.9908256880734003E-2</c:v>
                </c:pt>
                <c:pt idx="11120">
                  <c:v>0.144495412844037</c:v>
                </c:pt>
                <c:pt idx="11121">
                  <c:v>-9.5238095238095205E-2</c:v>
                </c:pt>
                <c:pt idx="11122">
                  <c:v>0.251034482758621</c:v>
                </c:pt>
                <c:pt idx="11123">
                  <c:v>3.8945233265720101E-2</c:v>
                </c:pt>
                <c:pt idx="11124">
                  <c:v>0.15648854961832001</c:v>
                </c:pt>
                <c:pt idx="11125">
                  <c:v>6.9013112491373402E-2</c:v>
                </c:pt>
                <c:pt idx="11126">
                  <c:v>0.101587301587302</c:v>
                </c:pt>
                <c:pt idx="11127">
                  <c:v>6.4638783269961905E-2</c:v>
                </c:pt>
                <c:pt idx="11128">
                  <c:v>6.5217391304347797E-2</c:v>
                </c:pt>
                <c:pt idx="11129">
                  <c:v>0.14000000000000001</c:v>
                </c:pt>
                <c:pt idx="11130">
                  <c:v>0.20523415977961401</c:v>
                </c:pt>
                <c:pt idx="11131">
                  <c:v>4.2735042735043702E-3</c:v>
                </c:pt>
                <c:pt idx="11132">
                  <c:v>0.109813084112149</c:v>
                </c:pt>
                <c:pt idx="11133">
                  <c:v>-0.102625298329356</c:v>
                </c:pt>
                <c:pt idx="11134">
                  <c:v>-8.5784313725490603E-3</c:v>
                </c:pt>
                <c:pt idx="11135">
                  <c:v>-0.16019417475728201</c:v>
                </c:pt>
                <c:pt idx="11136">
                  <c:v>1.9409623938536201E-2</c:v>
                </c:pt>
                <c:pt idx="11137">
                  <c:v>0.16048144433299899</c:v>
                </c:pt>
                <c:pt idx="11138">
                  <c:v>0.33676092544987102</c:v>
                </c:pt>
                <c:pt idx="11139">
                  <c:v>0.30856219709208399</c:v>
                </c:pt>
                <c:pt idx="11140">
                  <c:v>-0.218934911242604</c:v>
                </c:pt>
                <c:pt idx="11141">
                  <c:v>0.90666666666666695</c:v>
                </c:pt>
                <c:pt idx="11142">
                  <c:v>-0.13043478260869601</c:v>
                </c:pt>
                <c:pt idx="11143">
                  <c:v>0.25686813186813201</c:v>
                </c:pt>
                <c:pt idx="11144">
                  <c:v>0.28796561604584497</c:v>
                </c:pt>
                <c:pt idx="11145">
                  <c:v>-0.29946524064171098</c:v>
                </c:pt>
                <c:pt idx="11146">
                  <c:v>-7.7079796264855699E-2</c:v>
                </c:pt>
                <c:pt idx="11147">
                  <c:v>8.6206896551724102E-2</c:v>
                </c:pt>
                <c:pt idx="11148">
                  <c:v>0.39</c:v>
                </c:pt>
                <c:pt idx="11149">
                  <c:v>0.24545454545454601</c:v>
                </c:pt>
                <c:pt idx="11150">
                  <c:v>0.17864476386037001</c:v>
                </c:pt>
                <c:pt idx="11151">
                  <c:v>3.1249999999999899E-2</c:v>
                </c:pt>
                <c:pt idx="11152">
                  <c:v>0.10933660933660901</c:v>
                </c:pt>
                <c:pt idx="11153">
                  <c:v>5.5855855855855799E-2</c:v>
                </c:pt>
                <c:pt idx="11154">
                  <c:v>0.180781758957655</c:v>
                </c:pt>
                <c:pt idx="11155">
                  <c:v>0.14577259475218701</c:v>
                </c:pt>
                <c:pt idx="11156">
                  <c:v>8.3222664895971493E-3</c:v>
                </c:pt>
                <c:pt idx="11157">
                  <c:v>0.36635446685878997</c:v>
                </c:pt>
                <c:pt idx="11158">
                  <c:v>0.2</c:v>
                </c:pt>
                <c:pt idx="11159">
                  <c:v>0.26881720430107497</c:v>
                </c:pt>
                <c:pt idx="11160">
                  <c:v>5.5855855855855799E-2</c:v>
                </c:pt>
                <c:pt idx="11161">
                  <c:v>0.24183006535947699</c:v>
                </c:pt>
                <c:pt idx="11162">
                  <c:v>0.207753479125248</c:v>
                </c:pt>
                <c:pt idx="11163">
                  <c:v>0.21808740804846399</c:v>
                </c:pt>
                <c:pt idx="11164">
                  <c:v>-6.72866520787746E-2</c:v>
                </c:pt>
                <c:pt idx="11165">
                  <c:v>-3.8709677419354799E-2</c:v>
                </c:pt>
                <c:pt idx="11166">
                  <c:v>-0.25299890948745901</c:v>
                </c:pt>
                <c:pt idx="11167">
                  <c:v>8.8607594936708806E-2</c:v>
                </c:pt>
                <c:pt idx="11168">
                  <c:v>-7.1684587813620096E-2</c:v>
                </c:pt>
                <c:pt idx="11169">
                  <c:v>1.05876124933825E-3</c:v>
                </c:pt>
                <c:pt idx="11170">
                  <c:v>0.1875</c:v>
                </c:pt>
                <c:pt idx="11171">
                  <c:v>0.345646437994723</c:v>
                </c:pt>
                <c:pt idx="11172">
                  <c:v>8.2866741321388604E-2</c:v>
                </c:pt>
                <c:pt idx="11173">
                  <c:v>0.12936046511627899</c:v>
                </c:pt>
                <c:pt idx="11174">
                  <c:v>5.2083333333333301E-2</c:v>
                </c:pt>
                <c:pt idx="11175">
                  <c:v>-0.161490683229814</c:v>
                </c:pt>
                <c:pt idx="11176">
                  <c:v>-9.9758648431214805E-2</c:v>
                </c:pt>
                <c:pt idx="11177">
                  <c:v>0.250833889259506</c:v>
                </c:pt>
                <c:pt idx="11178">
                  <c:v>0.11046511627907001</c:v>
                </c:pt>
                <c:pt idx="11179">
                  <c:v>0.46558704453441302</c:v>
                </c:pt>
                <c:pt idx="11180">
                  <c:v>-3.9496781743709797E-2</c:v>
                </c:pt>
                <c:pt idx="11181">
                  <c:v>2.02391904323828E-2</c:v>
                </c:pt>
                <c:pt idx="11182">
                  <c:v>0.129909365558912</c:v>
                </c:pt>
                <c:pt idx="11183">
                  <c:v>1.9616788321167901E-2</c:v>
                </c:pt>
                <c:pt idx="11184">
                  <c:v>0.23928293063133299</c:v>
                </c:pt>
                <c:pt idx="11185">
                  <c:v>7.0258620689655105E-2</c:v>
                </c:pt>
                <c:pt idx="11186">
                  <c:v>-5.9360730593607303E-2</c:v>
                </c:pt>
                <c:pt idx="11187">
                  <c:v>0.14285714285714299</c:v>
                </c:pt>
                <c:pt idx="11188">
                  <c:v>0.25027685492801799</c:v>
                </c:pt>
                <c:pt idx="11189">
                  <c:v>0.10552441953562899</c:v>
                </c:pt>
                <c:pt idx="11190">
                  <c:v>7.3529411764705899E-2</c:v>
                </c:pt>
                <c:pt idx="11191">
                  <c:v>5.4698457223001401E-2</c:v>
                </c:pt>
                <c:pt idx="11192">
                  <c:v>-0.102814474439977</c:v>
                </c:pt>
                <c:pt idx="11193">
                  <c:v>0.51578947368421102</c:v>
                </c:pt>
                <c:pt idx="11194">
                  <c:v>8.3333333333333696E-3</c:v>
                </c:pt>
                <c:pt idx="11195">
                  <c:v>0.36307692307692302</c:v>
                </c:pt>
                <c:pt idx="11196">
                  <c:v>9.0909090909090898E-2</c:v>
                </c:pt>
                <c:pt idx="11197">
                  <c:v>0.31648936170212799</c:v>
                </c:pt>
                <c:pt idx="11198">
                  <c:v>0.22003015833123901</c:v>
                </c:pt>
                <c:pt idx="11199">
                  <c:v>0.14588235294117599</c:v>
                </c:pt>
                <c:pt idx="11200">
                  <c:v>0.11925601750547001</c:v>
                </c:pt>
                <c:pt idx="11201">
                  <c:v>5.5921052631578899E-2</c:v>
                </c:pt>
                <c:pt idx="11202">
                  <c:v>2.7298850574712701E-2</c:v>
                </c:pt>
                <c:pt idx="11203">
                  <c:v>0.26415094339622602</c:v>
                </c:pt>
                <c:pt idx="11204">
                  <c:v>0.27854938271604901</c:v>
                </c:pt>
                <c:pt idx="11205">
                  <c:v>-5.4653679653679697E-2</c:v>
                </c:pt>
                <c:pt idx="11206">
                  <c:v>0.44213649851632097</c:v>
                </c:pt>
                <c:pt idx="11207">
                  <c:v>0.18882978723404301</c:v>
                </c:pt>
                <c:pt idx="11208">
                  <c:v>1.1432748538011701</c:v>
                </c:pt>
                <c:pt idx="11209">
                  <c:v>0.38192668371696498</c:v>
                </c:pt>
                <c:pt idx="11210">
                  <c:v>0.102650602409639</c:v>
                </c:pt>
                <c:pt idx="11211">
                  <c:v>-7.6363636363636397E-2</c:v>
                </c:pt>
                <c:pt idx="11212">
                  <c:v>1.2307692307692301E-2</c:v>
                </c:pt>
                <c:pt idx="11213">
                  <c:v>0.34792317999106698</c:v>
                </c:pt>
                <c:pt idx="11214">
                  <c:v>1.1930693069306899</c:v>
                </c:pt>
                <c:pt idx="11215">
                  <c:v>7.4220963172804702E-2</c:v>
                </c:pt>
                <c:pt idx="11216">
                  <c:v>-0.153013910355487</c:v>
                </c:pt>
                <c:pt idx="11217">
                  <c:v>0.38812785388127902</c:v>
                </c:pt>
                <c:pt idx="11218">
                  <c:v>0.11642050390964399</c:v>
                </c:pt>
                <c:pt idx="11219">
                  <c:v>3.3344448149388297E-4</c:v>
                </c:pt>
                <c:pt idx="11220">
                  <c:v>0.43076923076923102</c:v>
                </c:pt>
                <c:pt idx="11221">
                  <c:v>0.32402234636871502</c:v>
                </c:pt>
                <c:pt idx="11222">
                  <c:v>0.229551451187335</c:v>
                </c:pt>
                <c:pt idx="11223">
                  <c:v>0.408432147562582</c:v>
                </c:pt>
                <c:pt idx="11224">
                  <c:v>5.2631578947368397E-2</c:v>
                </c:pt>
                <c:pt idx="11225">
                  <c:v>0.61915204678362601</c:v>
                </c:pt>
                <c:pt idx="11226">
                  <c:v>0.53393665158371095</c:v>
                </c:pt>
                <c:pt idx="11227">
                  <c:v>-8.3129584352078206E-2</c:v>
                </c:pt>
                <c:pt idx="11228">
                  <c:v>0.25914149443561202</c:v>
                </c:pt>
                <c:pt idx="11229">
                  <c:v>5.2631578947368397E-2</c:v>
                </c:pt>
                <c:pt idx="11230">
                  <c:v>-0.22020725388601001</c:v>
                </c:pt>
                <c:pt idx="11231">
                  <c:v>3.2163742690058401E-2</c:v>
                </c:pt>
                <c:pt idx="11232">
                  <c:v>0.12512613521695301</c:v>
                </c:pt>
                <c:pt idx="11233">
                  <c:v>0.01</c:v>
                </c:pt>
                <c:pt idx="11234">
                  <c:v>0.48679245283018902</c:v>
                </c:pt>
                <c:pt idx="11235">
                  <c:v>2.93542074363986E-3</c:v>
                </c:pt>
                <c:pt idx="11236">
                  <c:v>5.2045944005742802E-3</c:v>
                </c:pt>
                <c:pt idx="11237">
                  <c:v>-0.20161593385945101</c:v>
                </c:pt>
                <c:pt idx="11238">
                  <c:v>0.34084084084084099</c:v>
                </c:pt>
                <c:pt idx="11239">
                  <c:v>1.5748031496062999E-2</c:v>
                </c:pt>
                <c:pt idx="11240">
                  <c:v>0.25073399882560199</c:v>
                </c:pt>
                <c:pt idx="11241">
                  <c:v>2.4772209567198299E-2</c:v>
                </c:pt>
                <c:pt idx="11242">
                  <c:v>-0.16482112436115801</c:v>
                </c:pt>
                <c:pt idx="11243">
                  <c:v>5.1094890510949002E-2</c:v>
                </c:pt>
                <c:pt idx="11244">
                  <c:v>0.24208675263774901</c:v>
                </c:pt>
                <c:pt idx="11245">
                  <c:v>0.65680473372781101</c:v>
                </c:pt>
                <c:pt idx="11246">
                  <c:v>0.28185328185328201</c:v>
                </c:pt>
                <c:pt idx="11247">
                  <c:v>3.4649776453055101E-2</c:v>
                </c:pt>
                <c:pt idx="11248">
                  <c:v>-4.4554455445544601E-2</c:v>
                </c:pt>
                <c:pt idx="11249">
                  <c:v>3.1217481789802399E-2</c:v>
                </c:pt>
                <c:pt idx="11250">
                  <c:v>0.234072022160665</c:v>
                </c:pt>
                <c:pt idx="11251">
                  <c:v>1.30533484676504E-2</c:v>
                </c:pt>
                <c:pt idx="11252">
                  <c:v>2.4700070571630199E-2</c:v>
                </c:pt>
                <c:pt idx="11253">
                  <c:v>0.75925925925925897</c:v>
                </c:pt>
                <c:pt idx="11254">
                  <c:v>0.444318181818182</c:v>
                </c:pt>
                <c:pt idx="11255">
                  <c:v>7.3643410852713198E-2</c:v>
                </c:pt>
                <c:pt idx="11256">
                  <c:v>0.102442333785617</c:v>
                </c:pt>
                <c:pt idx="11257">
                  <c:v>0.361383285302594</c:v>
                </c:pt>
                <c:pt idx="11258">
                  <c:v>-4.4883303411131101E-2</c:v>
                </c:pt>
                <c:pt idx="11259">
                  <c:v>0.42857142857142799</c:v>
                </c:pt>
                <c:pt idx="11260">
                  <c:v>-0.233606557377049</c:v>
                </c:pt>
                <c:pt idx="11261">
                  <c:v>-2.4770642201834801E-2</c:v>
                </c:pt>
                <c:pt idx="11262">
                  <c:v>0.197560975609756</c:v>
                </c:pt>
                <c:pt idx="11263">
                  <c:v>0.417074877536739</c:v>
                </c:pt>
                <c:pt idx="11264">
                  <c:v>1.99918400652794E-2</c:v>
                </c:pt>
                <c:pt idx="11265">
                  <c:v>7.2761194029850706E-2</c:v>
                </c:pt>
                <c:pt idx="11266">
                  <c:v>0.16301489921121801</c:v>
                </c:pt>
                <c:pt idx="11267">
                  <c:v>7.2580645161290397E-2</c:v>
                </c:pt>
                <c:pt idx="11268">
                  <c:v>0.105827018552391</c:v>
                </c:pt>
                <c:pt idx="11269">
                  <c:v>6.7164179104477695E-2</c:v>
                </c:pt>
                <c:pt idx="11270">
                  <c:v>0.272131147540984</c:v>
                </c:pt>
                <c:pt idx="11271">
                  <c:v>2.61519302615194E-2</c:v>
                </c:pt>
                <c:pt idx="11272">
                  <c:v>0.28909090909090901</c:v>
                </c:pt>
                <c:pt idx="11273">
                  <c:v>0.12849162011173201</c:v>
                </c:pt>
                <c:pt idx="11274">
                  <c:v>0.14495657982631899</c:v>
                </c:pt>
                <c:pt idx="11275">
                  <c:v>0.14589905362776001</c:v>
                </c:pt>
                <c:pt idx="11276">
                  <c:v>0.16946564885496199</c:v>
                </c:pt>
                <c:pt idx="11277">
                  <c:v>-0.17428571428571399</c:v>
                </c:pt>
                <c:pt idx="11278">
                  <c:v>0.61269146608315095</c:v>
                </c:pt>
                <c:pt idx="11279">
                  <c:v>0</c:v>
                </c:pt>
                <c:pt idx="11280">
                  <c:v>0.16870415647921799</c:v>
                </c:pt>
                <c:pt idx="11281">
                  <c:v>0.213973799126637</c:v>
                </c:pt>
                <c:pt idx="11282">
                  <c:v>0.19367588932806301</c:v>
                </c:pt>
                <c:pt idx="11283">
                  <c:v>6.3291139240506306E-2</c:v>
                </c:pt>
                <c:pt idx="11284">
                  <c:v>7.3394495412843902E-2</c:v>
                </c:pt>
                <c:pt idx="11285">
                  <c:v>-1.5560165975104299E-3</c:v>
                </c:pt>
                <c:pt idx="11286">
                  <c:v>4.8850574712643702E-2</c:v>
                </c:pt>
                <c:pt idx="11287">
                  <c:v>0.50086655112651701</c:v>
                </c:pt>
                <c:pt idx="11288">
                  <c:v>4.4776119402985003E-2</c:v>
                </c:pt>
                <c:pt idx="11289">
                  <c:v>0.11034482758620701</c:v>
                </c:pt>
                <c:pt idx="11290">
                  <c:v>-0.15116279069767399</c:v>
                </c:pt>
                <c:pt idx="11291">
                  <c:v>-2.6431718061673999E-2</c:v>
                </c:pt>
                <c:pt idx="11292">
                  <c:v>0.60797342192690995</c:v>
                </c:pt>
                <c:pt idx="11293">
                  <c:v>9.0909090909090995E-2</c:v>
                </c:pt>
                <c:pt idx="11294">
                  <c:v>9.1113610798650005E-2</c:v>
                </c:pt>
                <c:pt idx="11295">
                  <c:v>0.24310776942355899</c:v>
                </c:pt>
                <c:pt idx="11296">
                  <c:v>0.18853305785124</c:v>
                </c:pt>
                <c:pt idx="11297">
                  <c:v>9.0322580645161202E-2</c:v>
                </c:pt>
                <c:pt idx="11298">
                  <c:v>1.31108462455303E-2</c:v>
                </c:pt>
                <c:pt idx="11299">
                  <c:v>-0.101479915433404</c:v>
                </c:pt>
                <c:pt idx="11300">
                  <c:v>-0.230474569057246</c:v>
                </c:pt>
                <c:pt idx="11301">
                  <c:v>0.35147392290249402</c:v>
                </c:pt>
                <c:pt idx="11302">
                  <c:v>0.11939163498098899</c:v>
                </c:pt>
                <c:pt idx="11303">
                  <c:v>0.61627906976744196</c:v>
                </c:pt>
                <c:pt idx="11304">
                  <c:v>0.476190476190476</c:v>
                </c:pt>
                <c:pt idx="11305">
                  <c:v>9.2150170648464202E-2</c:v>
                </c:pt>
                <c:pt idx="11306">
                  <c:v>0.29094827586206901</c:v>
                </c:pt>
                <c:pt idx="11307">
                  <c:v>-3.5825545171339498E-2</c:v>
                </c:pt>
                <c:pt idx="11308">
                  <c:v>0.118160190325139</c:v>
                </c:pt>
                <c:pt idx="11309">
                  <c:v>7.8947368421052697E-2</c:v>
                </c:pt>
                <c:pt idx="11310">
                  <c:v>6.4327485380116997E-2</c:v>
                </c:pt>
                <c:pt idx="11311">
                  <c:v>0.46929824561403499</c:v>
                </c:pt>
                <c:pt idx="11312">
                  <c:v>-4.4343891402714899E-2</c:v>
                </c:pt>
                <c:pt idx="11313">
                  <c:v>0.193633952254642</c:v>
                </c:pt>
                <c:pt idx="11314">
                  <c:v>7.3267326732673194E-2</c:v>
                </c:pt>
                <c:pt idx="11315">
                  <c:v>0.13851351351351299</c:v>
                </c:pt>
                <c:pt idx="11316">
                  <c:v>3.2967032967032898E-2</c:v>
                </c:pt>
                <c:pt idx="11317">
                  <c:v>0.61134163208851999</c:v>
                </c:pt>
                <c:pt idx="11318">
                  <c:v>0.11637630662020899</c:v>
                </c:pt>
                <c:pt idx="11319">
                  <c:v>0.31705809641532801</c:v>
                </c:pt>
                <c:pt idx="11320">
                  <c:v>0.21114864864864899</c:v>
                </c:pt>
                <c:pt idx="11321">
                  <c:v>0.75503355704698005</c:v>
                </c:pt>
                <c:pt idx="11322">
                  <c:v>-5.1685393258427102E-2</c:v>
                </c:pt>
                <c:pt idx="11323">
                  <c:v>0.31773399014778297</c:v>
                </c:pt>
                <c:pt idx="11324">
                  <c:v>0.494623655913978</c:v>
                </c:pt>
                <c:pt idx="11325">
                  <c:v>-8.1151832460733E-2</c:v>
                </c:pt>
                <c:pt idx="11326">
                  <c:v>0.17482817869415801</c:v>
                </c:pt>
                <c:pt idx="11327">
                  <c:v>8.0715059588298901E-2</c:v>
                </c:pt>
                <c:pt idx="11328">
                  <c:v>0.47996357012750501</c:v>
                </c:pt>
                <c:pt idx="11329">
                  <c:v>0.26420890937019997</c:v>
                </c:pt>
                <c:pt idx="11330">
                  <c:v>-4.4811320754717103E-2</c:v>
                </c:pt>
                <c:pt idx="11331">
                  <c:v>0.41137123745819398</c:v>
                </c:pt>
                <c:pt idx="11332">
                  <c:v>4.2319749216301002E-2</c:v>
                </c:pt>
                <c:pt idx="11333">
                  <c:v>0.14701130856219699</c:v>
                </c:pt>
                <c:pt idx="11334">
                  <c:v>0.31574158325750701</c:v>
                </c:pt>
                <c:pt idx="11335">
                  <c:v>0.120446818844099</c:v>
                </c:pt>
                <c:pt idx="11336">
                  <c:v>0.31445702864756803</c:v>
                </c:pt>
                <c:pt idx="11337">
                  <c:v>0.60025831449790101</c:v>
                </c:pt>
                <c:pt idx="11338">
                  <c:v>8.9378990133488004E-2</c:v>
                </c:pt>
                <c:pt idx="11339">
                  <c:v>0.20156046814044201</c:v>
                </c:pt>
                <c:pt idx="11340">
                  <c:v>-9.5419847328244295E-2</c:v>
                </c:pt>
                <c:pt idx="11341">
                  <c:v>0.12167300380228099</c:v>
                </c:pt>
                <c:pt idx="11342">
                  <c:v>0.352135815991238</c:v>
                </c:pt>
                <c:pt idx="11343">
                  <c:v>0.14763779527559101</c:v>
                </c:pt>
                <c:pt idx="11344">
                  <c:v>0.119642857142857</c:v>
                </c:pt>
                <c:pt idx="11345">
                  <c:v>0.17800167926112501</c:v>
                </c:pt>
                <c:pt idx="11346">
                  <c:v>0.12779850746268601</c:v>
                </c:pt>
                <c:pt idx="11347">
                  <c:v>0.20086289549376801</c:v>
                </c:pt>
                <c:pt idx="11348">
                  <c:v>0.13</c:v>
                </c:pt>
                <c:pt idx="11349">
                  <c:v>4.7253634894991799E-2</c:v>
                </c:pt>
                <c:pt idx="11350">
                  <c:v>5.6603773584906099E-3</c:v>
                </c:pt>
                <c:pt idx="11351">
                  <c:v>4.5205479452054803E-2</c:v>
                </c:pt>
                <c:pt idx="11352">
                  <c:v>0.47470489038785801</c:v>
                </c:pt>
                <c:pt idx="11353">
                  <c:v>0.35587188612099602</c:v>
                </c:pt>
                <c:pt idx="11354">
                  <c:v>0.177044261065266</c:v>
                </c:pt>
                <c:pt idx="11355">
                  <c:v>0.453416149068323</c:v>
                </c:pt>
                <c:pt idx="11356">
                  <c:v>0.58427571351642404</c:v>
                </c:pt>
                <c:pt idx="11357">
                  <c:v>5.13399153737659E-2</c:v>
                </c:pt>
                <c:pt idx="11358">
                  <c:v>0.172506017651779</c:v>
                </c:pt>
                <c:pt idx="11359">
                  <c:v>9.0225563909774306E-2</c:v>
                </c:pt>
                <c:pt idx="11360">
                  <c:v>0.237217099748533</c:v>
                </c:pt>
                <c:pt idx="11361">
                  <c:v>5.8149058149058103E-2</c:v>
                </c:pt>
                <c:pt idx="11362">
                  <c:v>0.14767932489451499</c:v>
                </c:pt>
                <c:pt idx="11363">
                  <c:v>6.6255778120185002E-2</c:v>
                </c:pt>
                <c:pt idx="11364">
                  <c:v>0.34076433121019101</c:v>
                </c:pt>
                <c:pt idx="11365">
                  <c:v>-1.55355682747344E-2</c:v>
                </c:pt>
                <c:pt idx="11366">
                  <c:v>-0.102682879752943</c:v>
                </c:pt>
                <c:pt idx="11367">
                  <c:v>1.5962441314554002E-2</c:v>
                </c:pt>
                <c:pt idx="11368">
                  <c:v>0.15897435897435899</c:v>
                </c:pt>
                <c:pt idx="11369">
                  <c:v>-9.8873591989987505E-2</c:v>
                </c:pt>
                <c:pt idx="11370">
                  <c:v>0.125581395348837</c:v>
                </c:pt>
                <c:pt idx="11371">
                  <c:v>0.54964539007092195</c:v>
                </c:pt>
                <c:pt idx="11372">
                  <c:v>-0.13380666302566899</c:v>
                </c:pt>
                <c:pt idx="11373">
                  <c:v>0.17957746478873199</c:v>
                </c:pt>
                <c:pt idx="11374">
                  <c:v>9.3252463987869599E-2</c:v>
                </c:pt>
                <c:pt idx="11375">
                  <c:v>0.75276752767527699</c:v>
                </c:pt>
                <c:pt idx="11376">
                  <c:v>7.3509933774834502E-2</c:v>
                </c:pt>
                <c:pt idx="11377">
                  <c:v>0.24832214765100699</c:v>
                </c:pt>
                <c:pt idx="11378">
                  <c:v>0.16460176991150399</c:v>
                </c:pt>
                <c:pt idx="11379">
                  <c:v>0.26672038678485099</c:v>
                </c:pt>
                <c:pt idx="11380">
                  <c:v>0.26573426573426601</c:v>
                </c:pt>
                <c:pt idx="11381">
                  <c:v>4.5105566218809998E-2</c:v>
                </c:pt>
                <c:pt idx="11382">
                  <c:v>0.152857142857143</c:v>
                </c:pt>
                <c:pt idx="11383">
                  <c:v>0.23972602739726001</c:v>
                </c:pt>
                <c:pt idx="11384">
                  <c:v>0.103030303030303</c:v>
                </c:pt>
                <c:pt idx="11385">
                  <c:v>0.20388349514563101</c:v>
                </c:pt>
                <c:pt idx="11386">
                  <c:v>1.3483146067415601E-2</c:v>
                </c:pt>
                <c:pt idx="11387">
                  <c:v>0.29370629370629397</c:v>
                </c:pt>
                <c:pt idx="11388">
                  <c:v>1.0175000000000001</c:v>
                </c:pt>
                <c:pt idx="11389">
                  <c:v>2.4673439767779401E-2</c:v>
                </c:pt>
                <c:pt idx="11390">
                  <c:v>0.45530145530145499</c:v>
                </c:pt>
                <c:pt idx="11391">
                  <c:v>0.157776530039304</c:v>
                </c:pt>
                <c:pt idx="11392">
                  <c:v>0.57258064516129004</c:v>
                </c:pt>
                <c:pt idx="11393">
                  <c:v>9.7206703910614603E-2</c:v>
                </c:pt>
                <c:pt idx="11394">
                  <c:v>-5.2820621170505001E-3</c:v>
                </c:pt>
                <c:pt idx="11395">
                  <c:v>0.18385160938352399</c:v>
                </c:pt>
                <c:pt idx="11396">
                  <c:v>0.152129817444219</c:v>
                </c:pt>
                <c:pt idx="11397">
                  <c:v>5.1393188854489298E-2</c:v>
                </c:pt>
                <c:pt idx="11398">
                  <c:v>0.141975308641975</c:v>
                </c:pt>
                <c:pt idx="11399">
                  <c:v>0.152709359605911</c:v>
                </c:pt>
                <c:pt idx="11400">
                  <c:v>-0.14210273643783</c:v>
                </c:pt>
                <c:pt idx="11401">
                  <c:v>8.9947089947089998E-2</c:v>
                </c:pt>
                <c:pt idx="11402">
                  <c:v>8.3850931677018598E-2</c:v>
                </c:pt>
                <c:pt idx="11403">
                  <c:v>0.10377358490565999</c:v>
                </c:pt>
                <c:pt idx="11404">
                  <c:v>-5.9675550405562099E-2</c:v>
                </c:pt>
                <c:pt idx="11405">
                  <c:v>0.48214285714285698</c:v>
                </c:pt>
                <c:pt idx="11406">
                  <c:v>0.29693741677763003</c:v>
                </c:pt>
                <c:pt idx="11407">
                  <c:v>-2.5000000000000001E-2</c:v>
                </c:pt>
                <c:pt idx="11408">
                  <c:v>0.31449937681761497</c:v>
                </c:pt>
                <c:pt idx="11409">
                  <c:v>8.56307674671863E-2</c:v>
                </c:pt>
                <c:pt idx="11410">
                  <c:v>0.54095563139931702</c:v>
                </c:pt>
                <c:pt idx="11411">
                  <c:v>0.77027027027026995</c:v>
                </c:pt>
                <c:pt idx="11412">
                  <c:v>0.74380165289256195</c:v>
                </c:pt>
                <c:pt idx="11413">
                  <c:v>-8.9043747580331706E-3</c:v>
                </c:pt>
                <c:pt idx="11414">
                  <c:v>0.110497237569061</c:v>
                </c:pt>
                <c:pt idx="11415">
                  <c:v>7.59493670886075E-2</c:v>
                </c:pt>
                <c:pt idx="11416">
                  <c:v>0.116804168475901</c:v>
                </c:pt>
                <c:pt idx="11417">
                  <c:v>-0.17857142857142899</c:v>
                </c:pt>
                <c:pt idx="11418">
                  <c:v>-0.122004357298475</c:v>
                </c:pt>
                <c:pt idx="11419">
                  <c:v>7.09939148073023E-2</c:v>
                </c:pt>
                <c:pt idx="11420">
                  <c:v>9.6774193548386997E-2</c:v>
                </c:pt>
                <c:pt idx="11421">
                  <c:v>0.363420427553444</c:v>
                </c:pt>
                <c:pt idx="11422">
                  <c:v>4.6038987971795897E-2</c:v>
                </c:pt>
                <c:pt idx="11423">
                  <c:v>0.20097739767868</c:v>
                </c:pt>
                <c:pt idx="11424">
                  <c:v>0.16711772665764599</c:v>
                </c:pt>
                <c:pt idx="11425">
                  <c:v>0.46470588235294102</c:v>
                </c:pt>
                <c:pt idx="11426">
                  <c:v>-5.9800664451827197E-2</c:v>
                </c:pt>
                <c:pt idx="11427">
                  <c:v>0.142045454545455</c:v>
                </c:pt>
                <c:pt idx="11428">
                  <c:v>0.111273792093704</c:v>
                </c:pt>
                <c:pt idx="11429">
                  <c:v>0.36821322803553802</c:v>
                </c:pt>
                <c:pt idx="11430">
                  <c:v>0.74206349206349198</c:v>
                </c:pt>
                <c:pt idx="11431">
                  <c:v>2.6717557251908299E-2</c:v>
                </c:pt>
                <c:pt idx="11432">
                  <c:v>2.6717557251908299E-2</c:v>
                </c:pt>
                <c:pt idx="11433">
                  <c:v>9.5890410958904496E-3</c:v>
                </c:pt>
                <c:pt idx="11434">
                  <c:v>4.6594982078853001E-2</c:v>
                </c:pt>
                <c:pt idx="11435">
                  <c:v>0.26829268292682901</c:v>
                </c:pt>
                <c:pt idx="11436">
                  <c:v>-2.0807833537331701E-2</c:v>
                </c:pt>
                <c:pt idx="11437">
                  <c:v>0.21538461538461501</c:v>
                </c:pt>
                <c:pt idx="11438">
                  <c:v>2.7692307692307599E-2</c:v>
                </c:pt>
                <c:pt idx="11439">
                  <c:v>9.0202177293934704E-2</c:v>
                </c:pt>
                <c:pt idx="11440">
                  <c:v>4.8681541582150101E-2</c:v>
                </c:pt>
                <c:pt idx="11441">
                  <c:v>0.33410565338276199</c:v>
                </c:pt>
                <c:pt idx="11442">
                  <c:v>6.0808305524656998E-2</c:v>
                </c:pt>
                <c:pt idx="11443">
                  <c:v>1.2995495495495499</c:v>
                </c:pt>
                <c:pt idx="11444">
                  <c:v>3.0060120240480898E-2</c:v>
                </c:pt>
                <c:pt idx="11445">
                  <c:v>0.31723237597911202</c:v>
                </c:pt>
                <c:pt idx="11446">
                  <c:v>0.16951379763469099</c:v>
                </c:pt>
                <c:pt idx="11447">
                  <c:v>-2.1622826571555901E-2</c:v>
                </c:pt>
                <c:pt idx="11448">
                  <c:v>5.15463917525774E-2</c:v>
                </c:pt>
                <c:pt idx="11449">
                  <c:v>3.4867503486750301E-2</c:v>
                </c:pt>
                <c:pt idx="11450">
                  <c:v>0.149980213692125</c:v>
                </c:pt>
                <c:pt idx="11451">
                  <c:v>0.13245033112582799</c:v>
                </c:pt>
                <c:pt idx="11452">
                  <c:v>4.4529961517317099E-2</c:v>
                </c:pt>
                <c:pt idx="11453">
                  <c:v>8.2191780821917901E-2</c:v>
                </c:pt>
                <c:pt idx="11454">
                  <c:v>0.381263616557734</c:v>
                </c:pt>
                <c:pt idx="11455">
                  <c:v>0.340720221606648</c:v>
                </c:pt>
                <c:pt idx="11456">
                  <c:v>0.44132397191574702</c:v>
                </c:pt>
                <c:pt idx="11457">
                  <c:v>8.3815028901734104E-2</c:v>
                </c:pt>
                <c:pt idx="11458">
                  <c:v>0.19139123750960799</c:v>
                </c:pt>
                <c:pt idx="11459">
                  <c:v>0.16186252771618601</c:v>
                </c:pt>
                <c:pt idx="11460">
                  <c:v>4.7535211267605702E-2</c:v>
                </c:pt>
                <c:pt idx="11461">
                  <c:v>0.52307692307692299</c:v>
                </c:pt>
                <c:pt idx="11462">
                  <c:v>0.11340206185567001</c:v>
                </c:pt>
                <c:pt idx="11463">
                  <c:v>0.56326530612244896</c:v>
                </c:pt>
                <c:pt idx="11464">
                  <c:v>0.124260355029586</c:v>
                </c:pt>
                <c:pt idx="11465">
                  <c:v>0.51020408163265296</c:v>
                </c:pt>
                <c:pt idx="11466">
                  <c:v>-5.5172413793103302E-2</c:v>
                </c:pt>
                <c:pt idx="11467">
                  <c:v>0.42269409422694099</c:v>
                </c:pt>
                <c:pt idx="11468">
                  <c:v>0.21181716833890701</c:v>
                </c:pt>
                <c:pt idx="11469">
                  <c:v>0.37424188369604</c:v>
                </c:pt>
                <c:pt idx="11470">
                  <c:v>3.3444816053510998E-3</c:v>
                </c:pt>
                <c:pt idx="11471">
                  <c:v>-0.190317195325543</c:v>
                </c:pt>
                <c:pt idx="11472">
                  <c:v>2.06766917293232E-2</c:v>
                </c:pt>
                <c:pt idx="11473">
                  <c:v>0.131409358363687</c:v>
                </c:pt>
                <c:pt idx="11474">
                  <c:v>2.4242424242424301E-2</c:v>
                </c:pt>
                <c:pt idx="11475">
                  <c:v>2.3640661938533801E-3</c:v>
                </c:pt>
                <c:pt idx="11476">
                  <c:v>0.22984244670991699</c:v>
                </c:pt>
                <c:pt idx="11477">
                  <c:v>0.206286836935167</c:v>
                </c:pt>
                <c:pt idx="11478">
                  <c:v>0.107317073170732</c:v>
                </c:pt>
                <c:pt idx="11479">
                  <c:v>-1.46412884333818E-3</c:v>
                </c:pt>
                <c:pt idx="11480">
                  <c:v>-7.3226544622425699E-2</c:v>
                </c:pt>
                <c:pt idx="11481">
                  <c:v>5.5555555555555601E-3</c:v>
                </c:pt>
                <c:pt idx="11482">
                  <c:v>0.26218611521418</c:v>
                </c:pt>
                <c:pt idx="11483">
                  <c:v>0.49252013808975798</c:v>
                </c:pt>
                <c:pt idx="11484">
                  <c:v>5.2217855137563197E-2</c:v>
                </c:pt>
                <c:pt idx="11485">
                  <c:v>-0.13162790697674401</c:v>
                </c:pt>
                <c:pt idx="11486">
                  <c:v>0.28189457601222301</c:v>
                </c:pt>
                <c:pt idx="11487">
                  <c:v>-1.42653352353777E-3</c:v>
                </c:pt>
                <c:pt idx="11488">
                  <c:v>-1.7262265293761399E-2</c:v>
                </c:pt>
                <c:pt idx="11489">
                  <c:v>-6.9010416666666602E-2</c:v>
                </c:pt>
                <c:pt idx="11490">
                  <c:v>0.100470035252644</c:v>
                </c:pt>
                <c:pt idx="11491">
                  <c:v>0.10076960076960099</c:v>
                </c:pt>
                <c:pt idx="11492">
                  <c:v>8.2392776523702096E-2</c:v>
                </c:pt>
                <c:pt idx="11493">
                  <c:v>6.4000000000000098E-2</c:v>
                </c:pt>
                <c:pt idx="11494">
                  <c:v>0.22210300429184601</c:v>
                </c:pt>
                <c:pt idx="11495">
                  <c:v>0.29893238434163699</c:v>
                </c:pt>
                <c:pt idx="11496">
                  <c:v>0.29415670650730402</c:v>
                </c:pt>
                <c:pt idx="11497">
                  <c:v>0.107086614173228</c:v>
                </c:pt>
                <c:pt idx="11498">
                  <c:v>0.41350210970464102</c:v>
                </c:pt>
                <c:pt idx="11499">
                  <c:v>-1.30584192439863E-2</c:v>
                </c:pt>
                <c:pt idx="11500">
                  <c:v>0.19047619047619099</c:v>
                </c:pt>
                <c:pt idx="11501">
                  <c:v>0.38839125761375798</c:v>
                </c:pt>
                <c:pt idx="11502">
                  <c:v>7.3159784560143604E-2</c:v>
                </c:pt>
                <c:pt idx="11503">
                  <c:v>0.22431865828092301</c:v>
                </c:pt>
                <c:pt idx="11504">
                  <c:v>0.182442196531792</c:v>
                </c:pt>
                <c:pt idx="11505">
                  <c:v>9.5623987034035601E-2</c:v>
                </c:pt>
                <c:pt idx="11506">
                  <c:v>-3.4880147510755903E-2</c:v>
                </c:pt>
                <c:pt idx="11507">
                  <c:v>0.17976257772752999</c:v>
                </c:pt>
                <c:pt idx="11508">
                  <c:v>0.911157024793388</c:v>
                </c:pt>
                <c:pt idx="11509">
                  <c:v>2.22303206997084E-2</c:v>
                </c:pt>
                <c:pt idx="11510">
                  <c:v>0.40152801358234302</c:v>
                </c:pt>
                <c:pt idx="11511">
                  <c:v>6.02409638554217E-2</c:v>
                </c:pt>
                <c:pt idx="11512">
                  <c:v>-8.2857142857142893E-2</c:v>
                </c:pt>
                <c:pt idx="11513">
                  <c:v>0.100303951367781</c:v>
                </c:pt>
                <c:pt idx="11514">
                  <c:v>0.28140703517587901</c:v>
                </c:pt>
                <c:pt idx="11515">
                  <c:v>0.12578616352201299</c:v>
                </c:pt>
                <c:pt idx="11516">
                  <c:v>0.3</c:v>
                </c:pt>
                <c:pt idx="11517">
                  <c:v>0.11971830985915501</c:v>
                </c:pt>
                <c:pt idx="11518">
                  <c:v>0.23788546255506601</c:v>
                </c:pt>
                <c:pt idx="11519">
                  <c:v>-3.0674846625766899E-2</c:v>
                </c:pt>
                <c:pt idx="11520">
                  <c:v>-6.83098591549295E-2</c:v>
                </c:pt>
                <c:pt idx="11521">
                  <c:v>5.8441558441558296E-3</c:v>
                </c:pt>
                <c:pt idx="11522">
                  <c:v>1.15766262403529E-2</c:v>
                </c:pt>
                <c:pt idx="11523">
                  <c:v>0.67975830815710003</c:v>
                </c:pt>
                <c:pt idx="11524">
                  <c:v>9.4680851063829702E-2</c:v>
                </c:pt>
                <c:pt idx="11525">
                  <c:v>8.2923401264933194E-2</c:v>
                </c:pt>
                <c:pt idx="11526">
                  <c:v>0.12255859375</c:v>
                </c:pt>
                <c:pt idx="11527">
                  <c:v>0.218571428571429</c:v>
                </c:pt>
                <c:pt idx="11528">
                  <c:v>0.140404425791683</c:v>
                </c:pt>
                <c:pt idx="11529">
                  <c:v>-8.73873873873873E-2</c:v>
                </c:pt>
                <c:pt idx="11530">
                  <c:v>0.359281437125749</c:v>
                </c:pt>
                <c:pt idx="11531">
                  <c:v>-5.86854460093897E-2</c:v>
                </c:pt>
                <c:pt idx="11532">
                  <c:v>0.202196816857207</c:v>
                </c:pt>
                <c:pt idx="11533">
                  <c:v>4.3552812071330597E-2</c:v>
                </c:pt>
                <c:pt idx="11534">
                  <c:v>0.18</c:v>
                </c:pt>
                <c:pt idx="11535">
                  <c:v>0.14276768941765799</c:v>
                </c:pt>
                <c:pt idx="11536">
                  <c:v>-7.8726968174204298E-2</c:v>
                </c:pt>
                <c:pt idx="11537">
                  <c:v>0.15271659324522799</c:v>
                </c:pt>
                <c:pt idx="11538">
                  <c:v>0.31162790697674397</c:v>
                </c:pt>
                <c:pt idx="11539">
                  <c:v>0.13364055299539199</c:v>
                </c:pt>
                <c:pt idx="11540">
                  <c:v>0.10249999999999999</c:v>
                </c:pt>
                <c:pt idx="11541">
                  <c:v>9.5844504021447799E-2</c:v>
                </c:pt>
                <c:pt idx="11542">
                  <c:v>7.68928991761475E-2</c:v>
                </c:pt>
                <c:pt idx="11543">
                  <c:v>0.24206111443978401</c:v>
                </c:pt>
                <c:pt idx="11544">
                  <c:v>0</c:v>
                </c:pt>
                <c:pt idx="11545">
                  <c:v>0.821167883211679</c:v>
                </c:pt>
                <c:pt idx="11546">
                  <c:v>-0.19681908548707799</c:v>
                </c:pt>
                <c:pt idx="11547">
                  <c:v>7.41666666666667E-2</c:v>
                </c:pt>
                <c:pt idx="11548">
                  <c:v>2.2471910112359599E-2</c:v>
                </c:pt>
                <c:pt idx="11549">
                  <c:v>0.134328358208955</c:v>
                </c:pt>
                <c:pt idx="11550">
                  <c:v>0.11003861003861</c:v>
                </c:pt>
                <c:pt idx="11551">
                  <c:v>0.19719298245614</c:v>
                </c:pt>
                <c:pt idx="11552">
                  <c:v>0.77511961722488099</c:v>
                </c:pt>
                <c:pt idx="11553">
                  <c:v>0.11111111111111099</c:v>
                </c:pt>
                <c:pt idx="11554">
                  <c:v>0.116465863453815</c:v>
                </c:pt>
                <c:pt idx="11555">
                  <c:v>-0.111656989727557</c:v>
                </c:pt>
                <c:pt idx="11556">
                  <c:v>0.22892112420670899</c:v>
                </c:pt>
                <c:pt idx="11557">
                  <c:v>0.27659574468085102</c:v>
                </c:pt>
                <c:pt idx="11558">
                  <c:v>2.8571428571428598E-2</c:v>
                </c:pt>
                <c:pt idx="11559">
                  <c:v>0.39344262295082</c:v>
                </c:pt>
                <c:pt idx="11560">
                  <c:v>5.5604589585172198E-2</c:v>
                </c:pt>
                <c:pt idx="11561">
                  <c:v>0</c:v>
                </c:pt>
                <c:pt idx="11562">
                  <c:v>0.324561403508772</c:v>
                </c:pt>
                <c:pt idx="11563">
                  <c:v>2.1818181818181799E-2</c:v>
                </c:pt>
                <c:pt idx="11564">
                  <c:v>0.36363636363636398</c:v>
                </c:pt>
                <c:pt idx="11565">
                  <c:v>7.5789473684210601E-2</c:v>
                </c:pt>
                <c:pt idx="11566">
                  <c:v>7.4727750657153702E-2</c:v>
                </c:pt>
                <c:pt idx="11567">
                  <c:v>0.68627450980392102</c:v>
                </c:pt>
                <c:pt idx="11568">
                  <c:v>0.11869031377899</c:v>
                </c:pt>
                <c:pt idx="11569">
                  <c:v>-2.2756005056889999E-2</c:v>
                </c:pt>
                <c:pt idx="11570">
                  <c:v>0.12519685039370099</c:v>
                </c:pt>
                <c:pt idx="11571">
                  <c:v>7.6298701298701296E-2</c:v>
                </c:pt>
                <c:pt idx="11572">
                  <c:v>0.137580299785867</c:v>
                </c:pt>
                <c:pt idx="11573">
                  <c:v>0.23501683501683501</c:v>
                </c:pt>
                <c:pt idx="11574">
                  <c:v>0.115555555555555</c:v>
                </c:pt>
                <c:pt idx="11575">
                  <c:v>0.140918580375783</c:v>
                </c:pt>
                <c:pt idx="11576">
                  <c:v>0.318032786885246</c:v>
                </c:pt>
                <c:pt idx="11577">
                  <c:v>0.18373493975903599</c:v>
                </c:pt>
                <c:pt idx="11578">
                  <c:v>2.5229357798165E-2</c:v>
                </c:pt>
                <c:pt idx="11579">
                  <c:v>0.27857142857142903</c:v>
                </c:pt>
              </c:numCache>
            </c:numRef>
          </c:cat>
          <c:val>
            <c:numRef>
              <c:f>StocksCluster!$I$2:$I$11581</c:f>
              <c:numCache>
                <c:formatCode>General</c:formatCode>
                <c:ptCount val="11580"/>
                <c:pt idx="0">
                  <c:v>-2.0408163E-2</c:v>
                </c:pt>
                <c:pt idx="1">
                  <c:v>-0.58000326199999996</c:v>
                </c:pt>
                <c:pt idx="2">
                  <c:v>0</c:v>
                </c:pt>
                <c:pt idx="3">
                  <c:v>5.6680161999999999E-2</c:v>
                </c:pt>
                <c:pt idx="4">
                  <c:v>3.3602150999999997E-2</c:v>
                </c:pt>
                <c:pt idx="5">
                  <c:v>0.12706816700000001</c:v>
                </c:pt>
                <c:pt idx="6">
                  <c:v>6.8585943999999996E-2</c:v>
                </c:pt>
                <c:pt idx="7">
                  <c:v>-0.39372325200000002</c:v>
                </c:pt>
                <c:pt idx="8">
                  <c:v>-1.3157894999999999E-2</c:v>
                </c:pt>
                <c:pt idx="9">
                  <c:v>3.2786885000000002E-2</c:v>
                </c:pt>
                <c:pt idx="10">
                  <c:v>4.0816326999999999E-2</c:v>
                </c:pt>
                <c:pt idx="11">
                  <c:v>-0.11876355700000001</c:v>
                </c:pt>
                <c:pt idx="12">
                  <c:v>-0.185403445</c:v>
                </c:pt>
                <c:pt idx="13">
                  <c:v>0.22681607400000001</c:v>
                </c:pt>
                <c:pt idx="14">
                  <c:v>0.16782006899999999</c:v>
                </c:pt>
                <c:pt idx="15">
                  <c:v>-0.35204819300000001</c:v>
                </c:pt>
                <c:pt idx="16">
                  <c:v>9.7308828E-2</c:v>
                </c:pt>
                <c:pt idx="17">
                  <c:v>-0.13476070500000001</c:v>
                </c:pt>
                <c:pt idx="18">
                  <c:v>-0.19807538099999999</c:v>
                </c:pt>
                <c:pt idx="19">
                  <c:v>-0.11134453800000001</c:v>
                </c:pt>
                <c:pt idx="20">
                  <c:v>-0.201838304</c:v>
                </c:pt>
                <c:pt idx="21">
                  <c:v>0.13404738699999999</c:v>
                </c:pt>
                <c:pt idx="22">
                  <c:v>-0.42297604500000002</c:v>
                </c:pt>
                <c:pt idx="23">
                  <c:v>0.135876841</c:v>
                </c:pt>
                <c:pt idx="24">
                  <c:v>0.228739003</c:v>
                </c:pt>
                <c:pt idx="25">
                  <c:v>-0.38465334299999998</c:v>
                </c:pt>
                <c:pt idx="26">
                  <c:v>1.3452914999999999E-2</c:v>
                </c:pt>
                <c:pt idx="27">
                  <c:v>6.7615657999999995E-2</c:v>
                </c:pt>
                <c:pt idx="28">
                  <c:v>0.100344037</c:v>
                </c:pt>
                <c:pt idx="29">
                  <c:v>-0.10552763800000001</c:v>
                </c:pt>
                <c:pt idx="30">
                  <c:v>-3.6923076999999999E-2</c:v>
                </c:pt>
                <c:pt idx="31">
                  <c:v>1.5508684999999999E-2</c:v>
                </c:pt>
                <c:pt idx="32">
                  <c:v>-0.17934551600000001</c:v>
                </c:pt>
                <c:pt idx="33">
                  <c:v>-6.2761509999999998E-3</c:v>
                </c:pt>
                <c:pt idx="34">
                  <c:v>-4.7E-2</c:v>
                </c:pt>
                <c:pt idx="35">
                  <c:v>1.8278145999999999E-2</c:v>
                </c:pt>
                <c:pt idx="36">
                  <c:v>-1.3645223999999999E-2</c:v>
                </c:pt>
                <c:pt idx="37">
                  <c:v>-5.2396878000000001E-2</c:v>
                </c:pt>
                <c:pt idx="38">
                  <c:v>-0.19035532999999999</c:v>
                </c:pt>
                <c:pt idx="39">
                  <c:v>-0.25900062099999999</c:v>
                </c:pt>
                <c:pt idx="40">
                  <c:v>8.9657809000000005E-2</c:v>
                </c:pt>
                <c:pt idx="41">
                  <c:v>0.46</c:v>
                </c:pt>
                <c:pt idx="42">
                  <c:v>-0.24089068799999999</c:v>
                </c:pt>
                <c:pt idx="43">
                  <c:v>-0.32364009599999999</c:v>
                </c:pt>
                <c:pt idx="44">
                  <c:v>5.1456310000000003E-3</c:v>
                </c:pt>
                <c:pt idx="45">
                  <c:v>-2.2167487999999999E-2</c:v>
                </c:pt>
                <c:pt idx="46">
                  <c:v>4.6798029999999997E-2</c:v>
                </c:pt>
                <c:pt idx="47">
                  <c:v>-8.7904911000000002E-2</c:v>
                </c:pt>
                <c:pt idx="48">
                  <c:v>-0.133526851</c:v>
                </c:pt>
                <c:pt idx="49">
                  <c:v>-0.236033928</c:v>
                </c:pt>
                <c:pt idx="50">
                  <c:v>-0.20897718900000001</c:v>
                </c:pt>
                <c:pt idx="51">
                  <c:v>-0.3125</c:v>
                </c:pt>
                <c:pt idx="52">
                  <c:v>-0.16129032300000001</c:v>
                </c:pt>
                <c:pt idx="53">
                  <c:v>9.3655588999999997E-2</c:v>
                </c:pt>
                <c:pt idx="54">
                  <c:v>2.4199844000000002E-2</c:v>
                </c:pt>
                <c:pt idx="55">
                  <c:v>0.57439058600000004</c:v>
                </c:pt>
                <c:pt idx="56">
                  <c:v>0.13011494300000001</c:v>
                </c:pt>
                <c:pt idx="57">
                  <c:v>0.89701896999999997</c:v>
                </c:pt>
                <c:pt idx="58">
                  <c:v>-0.20881670499999999</c:v>
                </c:pt>
                <c:pt idx="59">
                  <c:v>-5.3333332999999997E-2</c:v>
                </c:pt>
                <c:pt idx="60">
                  <c:v>-0.150537634</c:v>
                </c:pt>
                <c:pt idx="61">
                  <c:v>-8.7369421000000003E-2</c:v>
                </c:pt>
                <c:pt idx="62">
                  <c:v>-0.40264650299999999</c:v>
                </c:pt>
                <c:pt idx="63">
                  <c:v>3.4493927000000001E-2</c:v>
                </c:pt>
                <c:pt idx="64">
                  <c:v>-2.8153153E-2</c:v>
                </c:pt>
                <c:pt idx="65">
                  <c:v>0.15176220800000001</c:v>
                </c:pt>
                <c:pt idx="66">
                  <c:v>-6.2015503999999999E-2</c:v>
                </c:pt>
                <c:pt idx="67">
                  <c:v>0.102941176</c:v>
                </c:pt>
                <c:pt idx="68">
                  <c:v>-2.4590164000000001E-2</c:v>
                </c:pt>
                <c:pt idx="69">
                  <c:v>3.1914893999999999E-2</c:v>
                </c:pt>
                <c:pt idx="70">
                  <c:v>0.150557621</c:v>
                </c:pt>
                <c:pt idx="71">
                  <c:v>0.32018561499999998</c:v>
                </c:pt>
                <c:pt idx="72">
                  <c:v>-4.7539417E-2</c:v>
                </c:pt>
                <c:pt idx="73">
                  <c:v>-0.26974358999999998</c:v>
                </c:pt>
                <c:pt idx="74">
                  <c:v>-9.6430373E-2</c:v>
                </c:pt>
                <c:pt idx="75">
                  <c:v>0.43382352899999999</c:v>
                </c:pt>
                <c:pt idx="76">
                  <c:v>0.14874999999999999</c:v>
                </c:pt>
                <c:pt idx="77">
                  <c:v>8.0645161000000007E-2</c:v>
                </c:pt>
                <c:pt idx="78">
                  <c:v>-0.211017964</c:v>
                </c:pt>
                <c:pt idx="79">
                  <c:v>4.2659975000000003E-2</c:v>
                </c:pt>
                <c:pt idx="80">
                  <c:v>-0.170233463</c:v>
                </c:pt>
                <c:pt idx="81">
                  <c:v>-0.18191902400000001</c:v>
                </c:pt>
                <c:pt idx="82">
                  <c:v>-0.56616826600000003</c:v>
                </c:pt>
                <c:pt idx="83">
                  <c:v>2.1853147E-2</c:v>
                </c:pt>
                <c:pt idx="84">
                  <c:v>-7.1428570999999996E-2</c:v>
                </c:pt>
                <c:pt idx="85">
                  <c:v>3.4686637999999999E-2</c:v>
                </c:pt>
                <c:pt idx="86">
                  <c:v>7.3170732000000002E-2</c:v>
                </c:pt>
                <c:pt idx="87">
                  <c:v>2.8508772000000002E-2</c:v>
                </c:pt>
                <c:pt idx="88">
                  <c:v>0.13398692800000001</c:v>
                </c:pt>
                <c:pt idx="89">
                  <c:v>-0.11944869800000001</c:v>
                </c:pt>
                <c:pt idx="90">
                  <c:v>6.3728813999999995E-2</c:v>
                </c:pt>
                <c:pt idx="91">
                  <c:v>0.37784843699999998</c:v>
                </c:pt>
                <c:pt idx="92">
                  <c:v>-0.33333333300000001</c:v>
                </c:pt>
                <c:pt idx="93">
                  <c:v>-0.20477479700000001</c:v>
                </c:pt>
                <c:pt idx="94">
                  <c:v>-0.107305936</c:v>
                </c:pt>
                <c:pt idx="95">
                  <c:v>-0.44240570800000001</c:v>
                </c:pt>
                <c:pt idx="96">
                  <c:v>-0.35483871</c:v>
                </c:pt>
                <c:pt idx="97">
                  <c:v>-0.04</c:v>
                </c:pt>
                <c:pt idx="98">
                  <c:v>5.5452870000000003E-3</c:v>
                </c:pt>
                <c:pt idx="99">
                  <c:v>-0.14390333199999999</c:v>
                </c:pt>
                <c:pt idx="100">
                  <c:v>-5.4170248999999997E-2</c:v>
                </c:pt>
                <c:pt idx="101">
                  <c:v>2.1452144999999999E-2</c:v>
                </c:pt>
                <c:pt idx="102">
                  <c:v>1.8095238E-2</c:v>
                </c:pt>
                <c:pt idx="103">
                  <c:v>7.1428570999999996E-2</c:v>
                </c:pt>
                <c:pt idx="104">
                  <c:v>0</c:v>
                </c:pt>
                <c:pt idx="105">
                  <c:v>0.04</c:v>
                </c:pt>
                <c:pt idx="106">
                  <c:v>0.11084240200000001</c:v>
                </c:pt>
                <c:pt idx="107">
                  <c:v>8.6455330000000004E-3</c:v>
                </c:pt>
                <c:pt idx="108">
                  <c:v>-0.14671985800000001</c:v>
                </c:pt>
                <c:pt idx="109">
                  <c:v>-0.20121951199999999</c:v>
                </c:pt>
                <c:pt idx="110">
                  <c:v>-5.9263880000000003E-3</c:v>
                </c:pt>
                <c:pt idx="111">
                  <c:v>5.4435483999999999E-2</c:v>
                </c:pt>
                <c:pt idx="112">
                  <c:v>6.6122449E-2</c:v>
                </c:pt>
                <c:pt idx="113">
                  <c:v>0.359531773</c:v>
                </c:pt>
                <c:pt idx="114">
                  <c:v>-0.22144288600000001</c:v>
                </c:pt>
                <c:pt idx="115">
                  <c:v>-4.7619047999999997E-2</c:v>
                </c:pt>
                <c:pt idx="116">
                  <c:v>-2.7377522000000001E-2</c:v>
                </c:pt>
                <c:pt idx="117">
                  <c:v>6.1007958000000001E-2</c:v>
                </c:pt>
                <c:pt idx="118">
                  <c:v>-7.4738416000000002E-2</c:v>
                </c:pt>
                <c:pt idx="119">
                  <c:v>1.5643803000000001E-2</c:v>
                </c:pt>
                <c:pt idx="120">
                  <c:v>-2.4752480000000002E-3</c:v>
                </c:pt>
                <c:pt idx="121">
                  <c:v>-4.7984644999999999E-2</c:v>
                </c:pt>
                <c:pt idx="122">
                  <c:v>0.1</c:v>
                </c:pt>
                <c:pt idx="123">
                  <c:v>0.32400000000000001</c:v>
                </c:pt>
                <c:pt idx="124">
                  <c:v>-9.3690249000000003E-2</c:v>
                </c:pt>
                <c:pt idx="125">
                  <c:v>0.23327941499999999</c:v>
                </c:pt>
                <c:pt idx="126">
                  <c:v>-0.121359223</c:v>
                </c:pt>
                <c:pt idx="127">
                  <c:v>7.6923077000000006E-2</c:v>
                </c:pt>
                <c:pt idx="128">
                  <c:v>-0.152903226</c:v>
                </c:pt>
                <c:pt idx="129">
                  <c:v>3.0502885E-2</c:v>
                </c:pt>
                <c:pt idx="130">
                  <c:v>2.2988505999999999E-2</c:v>
                </c:pt>
                <c:pt idx="131">
                  <c:v>-0.2</c:v>
                </c:pt>
                <c:pt idx="132">
                  <c:v>-0.31567645</c:v>
                </c:pt>
                <c:pt idx="133">
                  <c:v>-3.4482759000000002E-2</c:v>
                </c:pt>
                <c:pt idx="134">
                  <c:v>8.8862558999999994E-2</c:v>
                </c:pt>
                <c:pt idx="135">
                  <c:v>3.0927835000000001E-2</c:v>
                </c:pt>
                <c:pt idx="136">
                  <c:v>-4.1666666999999998E-2</c:v>
                </c:pt>
                <c:pt idx="137">
                  <c:v>-4.4999999999999998E-2</c:v>
                </c:pt>
                <c:pt idx="138">
                  <c:v>-6.7599067999999998E-2</c:v>
                </c:pt>
                <c:pt idx="139">
                  <c:v>8.0607476999999997E-2</c:v>
                </c:pt>
                <c:pt idx="140">
                  <c:v>-0.235294118</c:v>
                </c:pt>
                <c:pt idx="141">
                  <c:v>2.7777777999999999E-2</c:v>
                </c:pt>
                <c:pt idx="142">
                  <c:v>2.7368421E-2</c:v>
                </c:pt>
                <c:pt idx="143">
                  <c:v>-0.33333333300000001</c:v>
                </c:pt>
                <c:pt idx="144">
                  <c:v>0.23966942099999999</c:v>
                </c:pt>
                <c:pt idx="145">
                  <c:v>-3.5962876999999997E-2</c:v>
                </c:pt>
                <c:pt idx="146">
                  <c:v>0.31231813800000002</c:v>
                </c:pt>
                <c:pt idx="147">
                  <c:v>3.2551627999999999E-2</c:v>
                </c:pt>
                <c:pt idx="148">
                  <c:v>-3.0082368000000002E-2</c:v>
                </c:pt>
                <c:pt idx="149">
                  <c:v>-3.8819876000000003E-2</c:v>
                </c:pt>
                <c:pt idx="150">
                  <c:v>-5.217391E-3</c:v>
                </c:pt>
                <c:pt idx="151">
                  <c:v>-0.40259740300000002</c:v>
                </c:pt>
                <c:pt idx="152">
                  <c:v>0.63235294099999995</c:v>
                </c:pt>
                <c:pt idx="153">
                  <c:v>0.26086956500000003</c:v>
                </c:pt>
                <c:pt idx="154">
                  <c:v>-7.4022346000000003E-2</c:v>
                </c:pt>
                <c:pt idx="155">
                  <c:v>-0.26200000000000001</c:v>
                </c:pt>
                <c:pt idx="156">
                  <c:v>0.19143780299999999</c:v>
                </c:pt>
                <c:pt idx="157">
                  <c:v>1.6483516E-2</c:v>
                </c:pt>
                <c:pt idx="158">
                  <c:v>-3.600823E-3</c:v>
                </c:pt>
                <c:pt idx="159">
                  <c:v>-3.3297529999999999E-2</c:v>
                </c:pt>
                <c:pt idx="160">
                  <c:v>-0.20906250000000001</c:v>
                </c:pt>
                <c:pt idx="161">
                  <c:v>0.188679245</c:v>
                </c:pt>
                <c:pt idx="162">
                  <c:v>3.1045751999999999E-2</c:v>
                </c:pt>
                <c:pt idx="163">
                  <c:v>-0.16918428999999999</c:v>
                </c:pt>
                <c:pt idx="164">
                  <c:v>1.9473684000000002E-2</c:v>
                </c:pt>
                <c:pt idx="165">
                  <c:v>0.19938990600000001</c:v>
                </c:pt>
                <c:pt idx="166">
                  <c:v>-5.5232558000000001E-2</c:v>
                </c:pt>
                <c:pt idx="167">
                  <c:v>-0.43365695799999998</c:v>
                </c:pt>
                <c:pt idx="168">
                  <c:v>-0.13326225999999999</c:v>
                </c:pt>
                <c:pt idx="169">
                  <c:v>-0.118589744</c:v>
                </c:pt>
                <c:pt idx="170">
                  <c:v>0</c:v>
                </c:pt>
                <c:pt idx="171">
                  <c:v>-0.05</c:v>
                </c:pt>
                <c:pt idx="172">
                  <c:v>-0.11927528900000001</c:v>
                </c:pt>
                <c:pt idx="173">
                  <c:v>0.15555555600000001</c:v>
                </c:pt>
                <c:pt idx="174">
                  <c:v>-2.265437E-2</c:v>
                </c:pt>
                <c:pt idx="175">
                  <c:v>5.2631578999999998E-2</c:v>
                </c:pt>
                <c:pt idx="176">
                  <c:v>-3.7369208000000001E-2</c:v>
                </c:pt>
                <c:pt idx="177">
                  <c:v>1.4254386000000001E-2</c:v>
                </c:pt>
                <c:pt idx="178">
                  <c:v>0.20133667499999999</c:v>
                </c:pt>
                <c:pt idx="179">
                  <c:v>2.5919732000000001E-2</c:v>
                </c:pt>
                <c:pt idx="180">
                  <c:v>-0.14823298400000001</c:v>
                </c:pt>
                <c:pt idx="181">
                  <c:v>3.7243950000000001E-3</c:v>
                </c:pt>
                <c:pt idx="182">
                  <c:v>-2.1999999999999999E-2</c:v>
                </c:pt>
                <c:pt idx="183">
                  <c:v>-9.7087379999999997E-3</c:v>
                </c:pt>
                <c:pt idx="184">
                  <c:v>-0.12526315800000001</c:v>
                </c:pt>
                <c:pt idx="185">
                  <c:v>0.41427130600000001</c:v>
                </c:pt>
                <c:pt idx="186">
                  <c:v>0.21638257599999999</c:v>
                </c:pt>
                <c:pt idx="187">
                  <c:v>-5.7777778000000002E-2</c:v>
                </c:pt>
                <c:pt idx="188">
                  <c:v>0.119496855</c:v>
                </c:pt>
                <c:pt idx="189">
                  <c:v>0.101928375</c:v>
                </c:pt>
                <c:pt idx="190">
                  <c:v>-0.205395299</c:v>
                </c:pt>
                <c:pt idx="191">
                  <c:v>-5.9620595999999998E-2</c:v>
                </c:pt>
                <c:pt idx="192">
                  <c:v>-4.7256098000000003E-2</c:v>
                </c:pt>
                <c:pt idx="193">
                  <c:v>-4.9019607999999999E-2</c:v>
                </c:pt>
                <c:pt idx="194">
                  <c:v>0.20811654499999999</c:v>
                </c:pt>
                <c:pt idx="195">
                  <c:v>-9.3439363999999997E-2</c:v>
                </c:pt>
                <c:pt idx="196">
                  <c:v>-2.8768700000000001E-2</c:v>
                </c:pt>
                <c:pt idx="197">
                  <c:v>1.6393443000000001E-2</c:v>
                </c:pt>
                <c:pt idx="198">
                  <c:v>1.0366274999999999E-2</c:v>
                </c:pt>
                <c:pt idx="199">
                  <c:v>7.6923077000000006E-2</c:v>
                </c:pt>
                <c:pt idx="200">
                  <c:v>0.53115100299999995</c:v>
                </c:pt>
                <c:pt idx="201">
                  <c:v>-9.5238094999999995E-2</c:v>
                </c:pt>
                <c:pt idx="202">
                  <c:v>-3.6638983999999999E-2</c:v>
                </c:pt>
                <c:pt idx="203">
                  <c:v>-5.7667103999999997E-2</c:v>
                </c:pt>
                <c:pt idx="204">
                  <c:v>7.7916666999999995E-2</c:v>
                </c:pt>
                <c:pt idx="205">
                  <c:v>3.9783001999999998E-2</c:v>
                </c:pt>
                <c:pt idx="206">
                  <c:v>7.4531320999999998E-2</c:v>
                </c:pt>
                <c:pt idx="207">
                  <c:v>0.24315789500000001</c:v>
                </c:pt>
                <c:pt idx="208">
                  <c:v>5.1752922E-2</c:v>
                </c:pt>
                <c:pt idx="209">
                  <c:v>-5.9561128999999997E-2</c:v>
                </c:pt>
                <c:pt idx="210">
                  <c:v>-0.10714285699999999</c:v>
                </c:pt>
                <c:pt idx="211">
                  <c:v>-5.1816958000000003E-2</c:v>
                </c:pt>
                <c:pt idx="212">
                  <c:v>0.11137440799999999</c:v>
                </c:pt>
                <c:pt idx="213">
                  <c:v>-0.21959183700000001</c:v>
                </c:pt>
                <c:pt idx="214">
                  <c:v>-3.6776213000000002E-2</c:v>
                </c:pt>
                <c:pt idx="215">
                  <c:v>-0.45034238900000001</c:v>
                </c:pt>
                <c:pt idx="216">
                  <c:v>-8.5993820999999998E-2</c:v>
                </c:pt>
                <c:pt idx="217">
                  <c:v>3.1E-2</c:v>
                </c:pt>
                <c:pt idx="218">
                  <c:v>-0.104444444</c:v>
                </c:pt>
                <c:pt idx="219">
                  <c:v>2.3255814E-2</c:v>
                </c:pt>
                <c:pt idx="220">
                  <c:v>-0.31972789099999999</c:v>
                </c:pt>
                <c:pt idx="221">
                  <c:v>-7.2503419999999999E-2</c:v>
                </c:pt>
                <c:pt idx="222">
                  <c:v>0.10811546800000001</c:v>
                </c:pt>
                <c:pt idx="223">
                  <c:v>8.8250930000000005E-2</c:v>
                </c:pt>
                <c:pt idx="224">
                  <c:v>-0.138434579</c:v>
                </c:pt>
                <c:pt idx="225">
                  <c:v>3.125E-2</c:v>
                </c:pt>
                <c:pt idx="226">
                  <c:v>0.35086455300000002</c:v>
                </c:pt>
                <c:pt idx="227">
                  <c:v>6.3829786999999999E-2</c:v>
                </c:pt>
                <c:pt idx="228">
                  <c:v>5.1395010000000003E-3</c:v>
                </c:pt>
                <c:pt idx="229">
                  <c:v>0.13</c:v>
                </c:pt>
                <c:pt idx="230">
                  <c:v>5.4701465999999997E-2</c:v>
                </c:pt>
                <c:pt idx="231">
                  <c:v>-0.15789473700000001</c:v>
                </c:pt>
                <c:pt idx="232">
                  <c:v>-0.26110038600000002</c:v>
                </c:pt>
                <c:pt idx="233">
                  <c:v>2.5929549999999999E-2</c:v>
                </c:pt>
                <c:pt idx="234">
                  <c:v>-1.1502516000000001E-2</c:v>
                </c:pt>
                <c:pt idx="235">
                  <c:v>0.126473477</c:v>
                </c:pt>
                <c:pt idx="236">
                  <c:v>0.137522229</c:v>
                </c:pt>
                <c:pt idx="237">
                  <c:v>3.7345590000000001E-3</c:v>
                </c:pt>
                <c:pt idx="238">
                  <c:v>0.102941176</c:v>
                </c:pt>
                <c:pt idx="239">
                  <c:v>-0.193960511</c:v>
                </c:pt>
                <c:pt idx="240">
                  <c:v>-7.0336390999999998E-2</c:v>
                </c:pt>
                <c:pt idx="241">
                  <c:v>-0.23818181799999999</c:v>
                </c:pt>
                <c:pt idx="242">
                  <c:v>-9.4363636000000001E-2</c:v>
                </c:pt>
                <c:pt idx="243">
                  <c:v>7.7333333000000004E-2</c:v>
                </c:pt>
                <c:pt idx="244">
                  <c:v>9.4130675999999996E-2</c:v>
                </c:pt>
                <c:pt idx="245">
                  <c:v>0.49828767099999999</c:v>
                </c:pt>
                <c:pt idx="246">
                  <c:v>-0.165170557</c:v>
                </c:pt>
                <c:pt idx="247">
                  <c:v>-1.5513126E-2</c:v>
                </c:pt>
                <c:pt idx="248">
                  <c:v>-4.9407115000000001E-2</c:v>
                </c:pt>
                <c:pt idx="249">
                  <c:v>3.5714285999999998E-2</c:v>
                </c:pt>
                <c:pt idx="250">
                  <c:v>2.6548672999999998E-2</c:v>
                </c:pt>
                <c:pt idx="251">
                  <c:v>0.31089430899999998</c:v>
                </c:pt>
                <c:pt idx="252">
                  <c:v>3.4598214000000002E-2</c:v>
                </c:pt>
                <c:pt idx="253">
                  <c:v>0.29509713199999998</c:v>
                </c:pt>
                <c:pt idx="254">
                  <c:v>8.4666040000000008E-3</c:v>
                </c:pt>
                <c:pt idx="255">
                  <c:v>-0.19776390299999999</c:v>
                </c:pt>
                <c:pt idx="256">
                  <c:v>0.36079441000000001</c:v>
                </c:pt>
                <c:pt idx="257">
                  <c:v>-0.369565217</c:v>
                </c:pt>
                <c:pt idx="258">
                  <c:v>8.2862524000000007E-2</c:v>
                </c:pt>
                <c:pt idx="259">
                  <c:v>0.17301038099999999</c:v>
                </c:pt>
                <c:pt idx="260">
                  <c:v>-2.4489796000000001E-2</c:v>
                </c:pt>
                <c:pt idx="261">
                  <c:v>3.8626608999999999E-2</c:v>
                </c:pt>
                <c:pt idx="262">
                  <c:v>-8.285532E-3</c:v>
                </c:pt>
                <c:pt idx="263">
                  <c:v>-0.39727463299999999</c:v>
                </c:pt>
                <c:pt idx="264">
                  <c:v>-0.190839695</c:v>
                </c:pt>
                <c:pt idx="265">
                  <c:v>-0.12359550599999999</c:v>
                </c:pt>
                <c:pt idx="266">
                  <c:v>-9.3023255999999999E-2</c:v>
                </c:pt>
                <c:pt idx="267">
                  <c:v>0.11206896600000001</c:v>
                </c:pt>
                <c:pt idx="268">
                  <c:v>-0.103663986</c:v>
                </c:pt>
                <c:pt idx="269">
                  <c:v>-6.0000000000000001E-3</c:v>
                </c:pt>
                <c:pt idx="270">
                  <c:v>4.2803969999999997E-2</c:v>
                </c:pt>
                <c:pt idx="271">
                  <c:v>0</c:v>
                </c:pt>
                <c:pt idx="272">
                  <c:v>-3.2674119000000001E-2</c:v>
                </c:pt>
                <c:pt idx="273">
                  <c:v>-0.103082852</c:v>
                </c:pt>
                <c:pt idx="274">
                  <c:v>-0.12</c:v>
                </c:pt>
                <c:pt idx="275">
                  <c:v>0</c:v>
                </c:pt>
                <c:pt idx="276">
                  <c:v>2.7377522000000001E-2</c:v>
                </c:pt>
                <c:pt idx="277">
                  <c:v>-1.2195121999999999E-2</c:v>
                </c:pt>
                <c:pt idx="278">
                  <c:v>-0.16999692599999999</c:v>
                </c:pt>
                <c:pt idx="279">
                  <c:v>-0.16562939199999999</c:v>
                </c:pt>
                <c:pt idx="280">
                  <c:v>-0.367311679</c:v>
                </c:pt>
                <c:pt idx="281">
                  <c:v>0.29468599000000001</c:v>
                </c:pt>
                <c:pt idx="282">
                  <c:v>-0.33914728700000002</c:v>
                </c:pt>
                <c:pt idx="283">
                  <c:v>-4.2553190999999997E-2</c:v>
                </c:pt>
                <c:pt idx="284">
                  <c:v>-3.1563845E-2</c:v>
                </c:pt>
                <c:pt idx="285">
                  <c:v>-8.3798883000000005E-2</c:v>
                </c:pt>
                <c:pt idx="286">
                  <c:v>-3.3149170999999998E-2</c:v>
                </c:pt>
                <c:pt idx="287">
                  <c:v>0.194852941</c:v>
                </c:pt>
                <c:pt idx="288">
                  <c:v>1.4983084000000001E-2</c:v>
                </c:pt>
                <c:pt idx="289">
                  <c:v>0.24496981900000001</c:v>
                </c:pt>
                <c:pt idx="290">
                  <c:v>-5.4844610000000004E-3</c:v>
                </c:pt>
                <c:pt idx="291">
                  <c:v>-0.29673590500000002</c:v>
                </c:pt>
                <c:pt idx="292">
                  <c:v>-0.12666666700000001</c:v>
                </c:pt>
                <c:pt idx="293">
                  <c:v>4.6789988999999997E-2</c:v>
                </c:pt>
                <c:pt idx="294">
                  <c:v>-1.9607843E-2</c:v>
                </c:pt>
                <c:pt idx="295">
                  <c:v>2.9411764999999999E-2</c:v>
                </c:pt>
                <c:pt idx="296">
                  <c:v>1.6830294999999999E-2</c:v>
                </c:pt>
                <c:pt idx="297">
                  <c:v>-1.4999999999999999E-2</c:v>
                </c:pt>
                <c:pt idx="298">
                  <c:v>1.8413598E-2</c:v>
                </c:pt>
                <c:pt idx="299">
                  <c:v>0.11275964400000001</c:v>
                </c:pt>
                <c:pt idx="300">
                  <c:v>-0.27670588200000001</c:v>
                </c:pt>
                <c:pt idx="301">
                  <c:v>5.6267521000000001E-2</c:v>
                </c:pt>
                <c:pt idx="302">
                  <c:v>-8.6206900000000003E-3</c:v>
                </c:pt>
                <c:pt idx="303">
                  <c:v>-1.477105E-3</c:v>
                </c:pt>
                <c:pt idx="304">
                  <c:v>4.8796356999999999E-2</c:v>
                </c:pt>
                <c:pt idx="305">
                  <c:v>-5.1510989E-2</c:v>
                </c:pt>
                <c:pt idx="306">
                  <c:v>6.1776062E-2</c:v>
                </c:pt>
                <c:pt idx="307">
                  <c:v>-0.41671436699999997</c:v>
                </c:pt>
                <c:pt idx="308">
                  <c:v>-2.4707412000000002E-2</c:v>
                </c:pt>
                <c:pt idx="309">
                  <c:v>-7.2046109999999997E-2</c:v>
                </c:pt>
                <c:pt idx="310">
                  <c:v>-0.1994003</c:v>
                </c:pt>
                <c:pt idx="311">
                  <c:v>4.2963885E-2</c:v>
                </c:pt>
                <c:pt idx="312">
                  <c:v>-0.20437018000000001</c:v>
                </c:pt>
                <c:pt idx="313">
                  <c:v>0.245387454</c:v>
                </c:pt>
                <c:pt idx="314">
                  <c:v>-6.4449064E-2</c:v>
                </c:pt>
                <c:pt idx="315">
                  <c:v>3.6097561E-2</c:v>
                </c:pt>
                <c:pt idx="316">
                  <c:v>3.6470587999999998E-2</c:v>
                </c:pt>
                <c:pt idx="317">
                  <c:v>9.0317460000000002E-2</c:v>
                </c:pt>
                <c:pt idx="318">
                  <c:v>-9.9009900000000001E-3</c:v>
                </c:pt>
                <c:pt idx="319">
                  <c:v>0.10344827600000001</c:v>
                </c:pt>
                <c:pt idx="320">
                  <c:v>-0.146666667</c:v>
                </c:pt>
                <c:pt idx="321">
                  <c:v>-0.192307692</c:v>
                </c:pt>
                <c:pt idx="322">
                  <c:v>-0.15469613300000001</c:v>
                </c:pt>
                <c:pt idx="323">
                  <c:v>-0.13466334199999999</c:v>
                </c:pt>
                <c:pt idx="324">
                  <c:v>5.5306427999999998E-2</c:v>
                </c:pt>
                <c:pt idx="325">
                  <c:v>-7.6444769999999995E-2</c:v>
                </c:pt>
                <c:pt idx="326">
                  <c:v>-8.1753555000000006E-2</c:v>
                </c:pt>
                <c:pt idx="327">
                  <c:v>-0.61268292700000004</c:v>
                </c:pt>
                <c:pt idx="328">
                  <c:v>-0.147242752</c:v>
                </c:pt>
                <c:pt idx="329">
                  <c:v>-0.184986595</c:v>
                </c:pt>
                <c:pt idx="330">
                  <c:v>-0.39422680399999999</c:v>
                </c:pt>
                <c:pt idx="331">
                  <c:v>4.5939294999999998E-2</c:v>
                </c:pt>
                <c:pt idx="332">
                  <c:v>-9.375E-2</c:v>
                </c:pt>
                <c:pt idx="333">
                  <c:v>-8.3809523999999996E-2</c:v>
                </c:pt>
                <c:pt idx="334">
                  <c:v>6.4382139000000005E-2</c:v>
                </c:pt>
                <c:pt idx="335">
                  <c:v>0.17454545499999999</c:v>
                </c:pt>
                <c:pt idx="336">
                  <c:v>0.32821428600000002</c:v>
                </c:pt>
                <c:pt idx="337">
                  <c:v>6.7788383999999993E-2</c:v>
                </c:pt>
                <c:pt idx="338">
                  <c:v>0.17734301</c:v>
                </c:pt>
                <c:pt idx="339">
                  <c:v>0.14814814800000001</c:v>
                </c:pt>
                <c:pt idx="340">
                  <c:v>-2.8760331E-2</c:v>
                </c:pt>
                <c:pt idx="341">
                  <c:v>-0.55100927399999999</c:v>
                </c:pt>
                <c:pt idx="342">
                  <c:v>-3.0815109E-2</c:v>
                </c:pt>
                <c:pt idx="343">
                  <c:v>-6.1162079999999997E-3</c:v>
                </c:pt>
                <c:pt idx="344">
                  <c:v>8.5978840000000001E-3</c:v>
                </c:pt>
                <c:pt idx="345">
                  <c:v>-0.145914397</c:v>
                </c:pt>
                <c:pt idx="346">
                  <c:v>-4.5999999999999999E-2</c:v>
                </c:pt>
                <c:pt idx="347">
                  <c:v>3.4722220000000001E-3</c:v>
                </c:pt>
                <c:pt idx="348">
                  <c:v>0.17607526900000001</c:v>
                </c:pt>
                <c:pt idx="349">
                  <c:v>0.14252336400000001</c:v>
                </c:pt>
                <c:pt idx="350">
                  <c:v>6.1050061000000003E-2</c:v>
                </c:pt>
                <c:pt idx="351">
                  <c:v>-4.9562200000000003E-4</c:v>
                </c:pt>
                <c:pt idx="352">
                  <c:v>-0.43706293699999998</c:v>
                </c:pt>
                <c:pt idx="353">
                  <c:v>-8.2654722999999999E-2</c:v>
                </c:pt>
                <c:pt idx="354">
                  <c:v>-6.960557E-3</c:v>
                </c:pt>
                <c:pt idx="355">
                  <c:v>0.19582245400000001</c:v>
                </c:pt>
                <c:pt idx="356">
                  <c:v>1.051582649</c:v>
                </c:pt>
                <c:pt idx="357">
                  <c:v>4.3841336000000002E-2</c:v>
                </c:pt>
                <c:pt idx="358">
                  <c:v>0.224226804</c:v>
                </c:pt>
                <c:pt idx="359">
                  <c:v>-9.9953147000000006E-2</c:v>
                </c:pt>
                <c:pt idx="360">
                  <c:v>8.7719298000000001E-2</c:v>
                </c:pt>
                <c:pt idx="361">
                  <c:v>-8.1237910999999996E-2</c:v>
                </c:pt>
                <c:pt idx="362">
                  <c:v>-5.9701493000000001E-2</c:v>
                </c:pt>
                <c:pt idx="363">
                  <c:v>-2.2727272999999999E-2</c:v>
                </c:pt>
                <c:pt idx="364">
                  <c:v>3.2258065000000002E-2</c:v>
                </c:pt>
                <c:pt idx="365">
                  <c:v>1.9089574000000002E-2</c:v>
                </c:pt>
                <c:pt idx="366">
                  <c:v>-0.19472803299999999</c:v>
                </c:pt>
                <c:pt idx="367">
                  <c:v>-0.14982578399999999</c:v>
                </c:pt>
                <c:pt idx="368">
                  <c:v>9.8894349000000006E-2</c:v>
                </c:pt>
                <c:pt idx="369">
                  <c:v>-1.8536585000000001E-2</c:v>
                </c:pt>
                <c:pt idx="370">
                  <c:v>1.3513514000000001E-2</c:v>
                </c:pt>
                <c:pt idx="371">
                  <c:v>-0.29896573999999998</c:v>
                </c:pt>
                <c:pt idx="372">
                  <c:v>-0.362777778</c:v>
                </c:pt>
                <c:pt idx="373">
                  <c:v>6.2519248999999999E-2</c:v>
                </c:pt>
                <c:pt idx="374">
                  <c:v>-7.3529412000000002E-2</c:v>
                </c:pt>
                <c:pt idx="375">
                  <c:v>4.8565121000000003E-2</c:v>
                </c:pt>
                <c:pt idx="376">
                  <c:v>6.9881202000000003E-2</c:v>
                </c:pt>
                <c:pt idx="377">
                  <c:v>-6.2E-2</c:v>
                </c:pt>
                <c:pt idx="378">
                  <c:v>0</c:v>
                </c:pt>
                <c:pt idx="379">
                  <c:v>3.4188033999999999E-2</c:v>
                </c:pt>
                <c:pt idx="380">
                  <c:v>-7.6923077000000006E-2</c:v>
                </c:pt>
                <c:pt idx="381">
                  <c:v>4.9603174999999999E-2</c:v>
                </c:pt>
                <c:pt idx="382">
                  <c:v>1.8749999999999999E-3</c:v>
                </c:pt>
                <c:pt idx="383">
                  <c:v>-0.44489795900000001</c:v>
                </c:pt>
                <c:pt idx="384">
                  <c:v>-6.3588610000000004E-3</c:v>
                </c:pt>
                <c:pt idx="385">
                  <c:v>-9.1940975999999994E-2</c:v>
                </c:pt>
                <c:pt idx="386">
                  <c:v>-5.6774194E-2</c:v>
                </c:pt>
                <c:pt idx="387">
                  <c:v>0.102222222</c:v>
                </c:pt>
                <c:pt idx="388">
                  <c:v>9.2501368E-2</c:v>
                </c:pt>
                <c:pt idx="389">
                  <c:v>0.16497297299999999</c:v>
                </c:pt>
                <c:pt idx="390">
                  <c:v>4.4285713999999997E-2</c:v>
                </c:pt>
                <c:pt idx="391">
                  <c:v>1.1846002E-2</c:v>
                </c:pt>
                <c:pt idx="392">
                  <c:v>-0.109375</c:v>
                </c:pt>
                <c:pt idx="393">
                  <c:v>-3.6715543000000003E-2</c:v>
                </c:pt>
                <c:pt idx="394">
                  <c:v>0.16112385300000001</c:v>
                </c:pt>
                <c:pt idx="395">
                  <c:v>5.4481546999999998E-2</c:v>
                </c:pt>
                <c:pt idx="396">
                  <c:v>1.2093023E-2</c:v>
                </c:pt>
                <c:pt idx="397">
                  <c:v>0</c:v>
                </c:pt>
                <c:pt idx="398">
                  <c:v>2.6214340999999999E-2</c:v>
                </c:pt>
                <c:pt idx="399">
                  <c:v>-1.5873016E-2</c:v>
                </c:pt>
                <c:pt idx="400">
                  <c:v>-5.8577405999999999E-2</c:v>
                </c:pt>
                <c:pt idx="401">
                  <c:v>0.13800000000000001</c:v>
                </c:pt>
                <c:pt idx="402">
                  <c:v>-8.3125520000000008E-3</c:v>
                </c:pt>
                <c:pt idx="403">
                  <c:v>-3.8461538000000003E-2</c:v>
                </c:pt>
                <c:pt idx="404">
                  <c:v>1.6129032000000001E-2</c:v>
                </c:pt>
                <c:pt idx="405">
                  <c:v>3.5575048999999997E-2</c:v>
                </c:pt>
                <c:pt idx="406">
                  <c:v>-0.19117647099999999</c:v>
                </c:pt>
                <c:pt idx="407">
                  <c:v>-0.225712624</c:v>
                </c:pt>
                <c:pt idx="408">
                  <c:v>-2.2222222E-2</c:v>
                </c:pt>
                <c:pt idx="409">
                  <c:v>-9.3264248999999994E-2</c:v>
                </c:pt>
                <c:pt idx="410">
                  <c:v>-9.9099098999999996E-2</c:v>
                </c:pt>
                <c:pt idx="411">
                  <c:v>-6.5000000000000002E-2</c:v>
                </c:pt>
                <c:pt idx="412">
                  <c:v>-1.6888889000000001E-2</c:v>
                </c:pt>
                <c:pt idx="413">
                  <c:v>-8.7272730000000007E-3</c:v>
                </c:pt>
                <c:pt idx="414">
                  <c:v>0.13580246900000001</c:v>
                </c:pt>
                <c:pt idx="415">
                  <c:v>0</c:v>
                </c:pt>
                <c:pt idx="416">
                  <c:v>8.3333332999999996E-2</c:v>
                </c:pt>
                <c:pt idx="417">
                  <c:v>-3.3707864999999997E-2</c:v>
                </c:pt>
                <c:pt idx="418">
                  <c:v>0.15554662399999999</c:v>
                </c:pt>
                <c:pt idx="419">
                  <c:v>-7.2072072000000001E-2</c:v>
                </c:pt>
                <c:pt idx="420">
                  <c:v>-4.5301204999999997E-2</c:v>
                </c:pt>
                <c:pt idx="421">
                  <c:v>-2.2727272999999999E-2</c:v>
                </c:pt>
                <c:pt idx="422">
                  <c:v>1.5901060000000002E-2</c:v>
                </c:pt>
                <c:pt idx="423">
                  <c:v>-0.234000871</c:v>
                </c:pt>
                <c:pt idx="424">
                  <c:v>-0.18</c:v>
                </c:pt>
                <c:pt idx="425">
                  <c:v>-1.4470678000000001E-2</c:v>
                </c:pt>
                <c:pt idx="426">
                  <c:v>-8.0882353000000004E-2</c:v>
                </c:pt>
                <c:pt idx="427">
                  <c:v>2.4049217000000001E-2</c:v>
                </c:pt>
                <c:pt idx="428">
                  <c:v>-0.135869565</c:v>
                </c:pt>
                <c:pt idx="429">
                  <c:v>-5.5555555999999999E-2</c:v>
                </c:pt>
                <c:pt idx="430">
                  <c:v>0.21280602600000001</c:v>
                </c:pt>
                <c:pt idx="431">
                  <c:v>-9.8254430000000004E-2</c:v>
                </c:pt>
                <c:pt idx="432">
                  <c:v>0.18446601900000001</c:v>
                </c:pt>
                <c:pt idx="433">
                  <c:v>-0.143115942</c:v>
                </c:pt>
                <c:pt idx="434">
                  <c:v>2.2222222E-2</c:v>
                </c:pt>
                <c:pt idx="435">
                  <c:v>-4.1349293000000002E-2</c:v>
                </c:pt>
                <c:pt idx="436">
                  <c:v>0.110769231</c:v>
                </c:pt>
                <c:pt idx="437">
                  <c:v>4.0274600000000001E-3</c:v>
                </c:pt>
                <c:pt idx="438">
                  <c:v>-3.0407739999999999E-2</c:v>
                </c:pt>
                <c:pt idx="439">
                  <c:v>1.7915309000000001E-2</c:v>
                </c:pt>
                <c:pt idx="440">
                  <c:v>-9.6563980999999993E-2</c:v>
                </c:pt>
                <c:pt idx="441">
                  <c:v>0.116923077</c:v>
                </c:pt>
                <c:pt idx="442">
                  <c:v>1.2882447999999999E-2</c:v>
                </c:pt>
                <c:pt idx="443">
                  <c:v>-6.5274151000000002E-2</c:v>
                </c:pt>
                <c:pt idx="444">
                  <c:v>-4.5437190000000002E-2</c:v>
                </c:pt>
                <c:pt idx="445">
                  <c:v>4.4083526999999997E-2</c:v>
                </c:pt>
                <c:pt idx="446">
                  <c:v>0</c:v>
                </c:pt>
                <c:pt idx="447">
                  <c:v>-3.5555556000000002E-2</c:v>
                </c:pt>
                <c:pt idx="448">
                  <c:v>-9.9428570999999993E-2</c:v>
                </c:pt>
                <c:pt idx="449">
                  <c:v>4.6153849999999996E-3</c:v>
                </c:pt>
                <c:pt idx="450">
                  <c:v>-0.365234375</c:v>
                </c:pt>
                <c:pt idx="451">
                  <c:v>0.114754098</c:v>
                </c:pt>
                <c:pt idx="452">
                  <c:v>8.6923077000000001E-2</c:v>
                </c:pt>
                <c:pt idx="453">
                  <c:v>0.111744223</c:v>
                </c:pt>
                <c:pt idx="454">
                  <c:v>3.6190475999999999E-2</c:v>
                </c:pt>
                <c:pt idx="455">
                  <c:v>4.0000000000000001E-3</c:v>
                </c:pt>
                <c:pt idx="456">
                  <c:v>-0.11971830999999999</c:v>
                </c:pt>
                <c:pt idx="457">
                  <c:v>-0.13588235300000001</c:v>
                </c:pt>
                <c:pt idx="458">
                  <c:v>-3.3125000000000002E-2</c:v>
                </c:pt>
                <c:pt idx="459">
                  <c:v>-1.4492754E-2</c:v>
                </c:pt>
                <c:pt idx="460">
                  <c:v>-4.4117647000000003E-2</c:v>
                </c:pt>
                <c:pt idx="461">
                  <c:v>-2.3715415E-2</c:v>
                </c:pt>
                <c:pt idx="462">
                  <c:v>9.0909090999999997E-2</c:v>
                </c:pt>
                <c:pt idx="463">
                  <c:v>0.23826087000000001</c:v>
                </c:pt>
                <c:pt idx="464">
                  <c:v>2.9411764999999999E-2</c:v>
                </c:pt>
                <c:pt idx="465">
                  <c:v>9.6491227999999998E-2</c:v>
                </c:pt>
                <c:pt idx="466">
                  <c:v>2.7027026999999999E-2</c:v>
                </c:pt>
                <c:pt idx="467">
                  <c:v>1.9750520000000001E-2</c:v>
                </c:pt>
                <c:pt idx="468">
                  <c:v>-8.8587809999999996E-3</c:v>
                </c:pt>
                <c:pt idx="469">
                  <c:v>0.177777778</c:v>
                </c:pt>
                <c:pt idx="470">
                  <c:v>2.6206897E-2</c:v>
                </c:pt>
                <c:pt idx="471">
                  <c:v>-4.2792793000000003E-2</c:v>
                </c:pt>
                <c:pt idx="472">
                  <c:v>-0.306959284</c:v>
                </c:pt>
                <c:pt idx="473">
                  <c:v>-2.4313725000000001E-2</c:v>
                </c:pt>
                <c:pt idx="474">
                  <c:v>0</c:v>
                </c:pt>
                <c:pt idx="475">
                  <c:v>-9.8181818000000004E-2</c:v>
                </c:pt>
                <c:pt idx="476">
                  <c:v>4.0221913999999998E-2</c:v>
                </c:pt>
                <c:pt idx="477">
                  <c:v>0.24328767100000001</c:v>
                </c:pt>
                <c:pt idx="478">
                  <c:v>8.1344901999999997E-2</c:v>
                </c:pt>
                <c:pt idx="479">
                  <c:v>-0.10643478300000001</c:v>
                </c:pt>
                <c:pt idx="480">
                  <c:v>-3.6608862999999998E-2</c:v>
                </c:pt>
                <c:pt idx="481">
                  <c:v>-0.10382978700000001</c:v>
                </c:pt>
                <c:pt idx="482">
                  <c:v>0.1125</c:v>
                </c:pt>
                <c:pt idx="483">
                  <c:v>7.5362320000000003E-3</c:v>
                </c:pt>
                <c:pt idx="484">
                  <c:v>0</c:v>
                </c:pt>
                <c:pt idx="485">
                  <c:v>0.08</c:v>
                </c:pt>
                <c:pt idx="486">
                  <c:v>-0.25776397499999998</c:v>
                </c:pt>
                <c:pt idx="487">
                  <c:v>-5.8823528999999999E-2</c:v>
                </c:pt>
                <c:pt idx="488">
                  <c:v>0</c:v>
                </c:pt>
                <c:pt idx="489">
                  <c:v>0.370748299</c:v>
                </c:pt>
                <c:pt idx="490">
                  <c:v>0.16666666699999999</c:v>
                </c:pt>
                <c:pt idx="491">
                  <c:v>8.9628680000000006E-3</c:v>
                </c:pt>
                <c:pt idx="492">
                  <c:v>-0.10375817</c:v>
                </c:pt>
                <c:pt idx="493">
                  <c:v>-0.25862068999999999</c:v>
                </c:pt>
                <c:pt idx="494">
                  <c:v>-0.125</c:v>
                </c:pt>
                <c:pt idx="495">
                  <c:v>6.9509346E-2</c:v>
                </c:pt>
                <c:pt idx="496">
                  <c:v>-1.1935484E-2</c:v>
                </c:pt>
                <c:pt idx="497">
                  <c:v>-0.206666667</c:v>
                </c:pt>
                <c:pt idx="498">
                  <c:v>1.5801354E-2</c:v>
                </c:pt>
                <c:pt idx="499">
                  <c:v>6.5913370000000001E-3</c:v>
                </c:pt>
                <c:pt idx="500">
                  <c:v>9.8471985999999997E-2</c:v>
                </c:pt>
                <c:pt idx="501">
                  <c:v>-0.219620959</c:v>
                </c:pt>
                <c:pt idx="502">
                  <c:v>9.6491227999999998E-2</c:v>
                </c:pt>
                <c:pt idx="503">
                  <c:v>-0.185873606</c:v>
                </c:pt>
                <c:pt idx="504">
                  <c:v>2.21043E-4</c:v>
                </c:pt>
                <c:pt idx="505">
                  <c:v>2.4119449000000001E-2</c:v>
                </c:pt>
                <c:pt idx="506">
                  <c:v>-7.1428570999999996E-2</c:v>
                </c:pt>
                <c:pt idx="507">
                  <c:v>0.138571429</c:v>
                </c:pt>
                <c:pt idx="508">
                  <c:v>-0.27688172</c:v>
                </c:pt>
                <c:pt idx="509">
                  <c:v>8.5533262999999998E-2</c:v>
                </c:pt>
                <c:pt idx="510">
                  <c:v>5.5062167000000002E-2</c:v>
                </c:pt>
                <c:pt idx="511">
                  <c:v>-0.66054545499999995</c:v>
                </c:pt>
                <c:pt idx="512">
                  <c:v>-0.117039587</c:v>
                </c:pt>
                <c:pt idx="513">
                  <c:v>1.0254739340000001</c:v>
                </c:pt>
                <c:pt idx="514">
                  <c:v>0.128205128</c:v>
                </c:pt>
                <c:pt idx="515">
                  <c:v>-0.13310962000000001</c:v>
                </c:pt>
                <c:pt idx="516">
                  <c:v>-1.5271839000000001E-2</c:v>
                </c:pt>
                <c:pt idx="517">
                  <c:v>-4.2384722999999999E-2</c:v>
                </c:pt>
                <c:pt idx="518">
                  <c:v>-0.14285714299999999</c:v>
                </c:pt>
                <c:pt idx="519">
                  <c:v>-6.6379655999999995E-2</c:v>
                </c:pt>
                <c:pt idx="520">
                  <c:v>-0.17438078600000001</c:v>
                </c:pt>
                <c:pt idx="521">
                  <c:v>-0.109020852</c:v>
                </c:pt>
                <c:pt idx="522">
                  <c:v>-0.23381294999999999</c:v>
                </c:pt>
                <c:pt idx="523">
                  <c:v>-0.16102978300000001</c:v>
                </c:pt>
                <c:pt idx="524">
                  <c:v>8.4516128999999995E-2</c:v>
                </c:pt>
                <c:pt idx="525">
                  <c:v>-0.45040994400000001</c:v>
                </c:pt>
                <c:pt idx="526">
                  <c:v>-5.1406401999999997E-2</c:v>
                </c:pt>
                <c:pt idx="527">
                  <c:v>-0.05</c:v>
                </c:pt>
                <c:pt idx="528">
                  <c:v>-0.30942846699999998</c:v>
                </c:pt>
                <c:pt idx="529">
                  <c:v>8.8167052999999995E-2</c:v>
                </c:pt>
                <c:pt idx="530">
                  <c:v>0.18563685599999999</c:v>
                </c:pt>
                <c:pt idx="531">
                  <c:v>-9.9750619999999998E-3</c:v>
                </c:pt>
                <c:pt idx="532">
                  <c:v>0.13438045400000001</c:v>
                </c:pt>
                <c:pt idx="533">
                  <c:v>-0.115384615</c:v>
                </c:pt>
                <c:pt idx="534">
                  <c:v>-1.2109623999999999E-2</c:v>
                </c:pt>
                <c:pt idx="535">
                  <c:v>6.4347825999999997E-2</c:v>
                </c:pt>
                <c:pt idx="536">
                  <c:v>-0.51947172399999997</c:v>
                </c:pt>
                <c:pt idx="537">
                  <c:v>0.108</c:v>
                </c:pt>
                <c:pt idx="538">
                  <c:v>-2.3255814E-2</c:v>
                </c:pt>
                <c:pt idx="539">
                  <c:v>6.4347825999999997E-2</c:v>
                </c:pt>
                <c:pt idx="540">
                  <c:v>-0.20382165599999999</c:v>
                </c:pt>
                <c:pt idx="541">
                  <c:v>0</c:v>
                </c:pt>
                <c:pt idx="542">
                  <c:v>-0.35901840499999998</c:v>
                </c:pt>
                <c:pt idx="543">
                  <c:v>-2.8105168E-2</c:v>
                </c:pt>
                <c:pt idx="544">
                  <c:v>-0.47722222199999997</c:v>
                </c:pt>
                <c:pt idx="545">
                  <c:v>-8.9668616000000007E-2</c:v>
                </c:pt>
                <c:pt idx="546">
                  <c:v>-7.2674419000000004E-2</c:v>
                </c:pt>
                <c:pt idx="547">
                  <c:v>-1.3157894999999999E-2</c:v>
                </c:pt>
                <c:pt idx="548">
                  <c:v>-7.6755974000000005E-2</c:v>
                </c:pt>
                <c:pt idx="549">
                  <c:v>8.4010840000000003E-2</c:v>
                </c:pt>
                <c:pt idx="550">
                  <c:v>-0.164878049</c:v>
                </c:pt>
                <c:pt idx="551">
                  <c:v>-0.210153483</c:v>
                </c:pt>
                <c:pt idx="552">
                  <c:v>-7.4545454999999997E-2</c:v>
                </c:pt>
                <c:pt idx="553">
                  <c:v>-2.8201219999999999E-2</c:v>
                </c:pt>
                <c:pt idx="554">
                  <c:v>-0.24169135899999999</c:v>
                </c:pt>
                <c:pt idx="555">
                  <c:v>-7.5714286000000006E-2</c:v>
                </c:pt>
                <c:pt idx="556">
                  <c:v>-2.6481148999999999E-2</c:v>
                </c:pt>
                <c:pt idx="557">
                  <c:v>2.01373E-3</c:v>
                </c:pt>
                <c:pt idx="558">
                  <c:v>4.4083526999999997E-2</c:v>
                </c:pt>
                <c:pt idx="559">
                  <c:v>2.8148148000000001E-2</c:v>
                </c:pt>
                <c:pt idx="560">
                  <c:v>0</c:v>
                </c:pt>
                <c:pt idx="561">
                  <c:v>-0.11459459499999999</c:v>
                </c:pt>
                <c:pt idx="562">
                  <c:v>-4.754717E-2</c:v>
                </c:pt>
                <c:pt idx="563">
                  <c:v>5.1764706000000001E-2</c:v>
                </c:pt>
                <c:pt idx="564">
                  <c:v>-1.4925373E-2</c:v>
                </c:pt>
                <c:pt idx="565">
                  <c:v>2.1626297999999999E-2</c:v>
                </c:pt>
                <c:pt idx="566">
                  <c:v>-4.8888888999999998E-2</c:v>
                </c:pt>
                <c:pt idx="567">
                  <c:v>4.7619047999999997E-2</c:v>
                </c:pt>
                <c:pt idx="568">
                  <c:v>-0.134584277</c:v>
                </c:pt>
                <c:pt idx="569">
                  <c:v>-0.23245614000000001</c:v>
                </c:pt>
                <c:pt idx="570">
                  <c:v>-0.37477231300000002</c:v>
                </c:pt>
                <c:pt idx="571">
                  <c:v>-0.282866379</c:v>
                </c:pt>
                <c:pt idx="572">
                  <c:v>7.9913606999999998E-2</c:v>
                </c:pt>
                <c:pt idx="573">
                  <c:v>-3.6951500999999998E-2</c:v>
                </c:pt>
                <c:pt idx="574">
                  <c:v>-4.5941810000000001E-3</c:v>
                </c:pt>
                <c:pt idx="575">
                  <c:v>-0.472450176</c:v>
                </c:pt>
                <c:pt idx="576">
                  <c:v>1.2658228000000001E-2</c:v>
                </c:pt>
                <c:pt idx="577">
                  <c:v>-8.4951455999999995E-2</c:v>
                </c:pt>
                <c:pt idx="578">
                  <c:v>0</c:v>
                </c:pt>
                <c:pt idx="579">
                  <c:v>2.2041762999999999E-2</c:v>
                </c:pt>
                <c:pt idx="580">
                  <c:v>-3.529412E-3</c:v>
                </c:pt>
                <c:pt idx="581">
                  <c:v>8.0691642999999993E-2</c:v>
                </c:pt>
                <c:pt idx="582">
                  <c:v>4.5400239000000002E-2</c:v>
                </c:pt>
                <c:pt idx="583">
                  <c:v>-3.5794183E-2</c:v>
                </c:pt>
                <c:pt idx="584">
                  <c:v>-0.02</c:v>
                </c:pt>
                <c:pt idx="585">
                  <c:v>-0.19404255300000001</c:v>
                </c:pt>
                <c:pt idx="586">
                  <c:v>6.2283736999999999E-2</c:v>
                </c:pt>
                <c:pt idx="587">
                  <c:v>-1.9871105999999999E-2</c:v>
                </c:pt>
                <c:pt idx="588">
                  <c:v>-3.9698293000000003E-2</c:v>
                </c:pt>
                <c:pt idx="589">
                  <c:v>-0.111111111</c:v>
                </c:pt>
                <c:pt idx="590">
                  <c:v>-5.9024807999999998E-2</c:v>
                </c:pt>
                <c:pt idx="591">
                  <c:v>3.3622560000000003E-2</c:v>
                </c:pt>
                <c:pt idx="592">
                  <c:v>0.14863103</c:v>
                </c:pt>
                <c:pt idx="593">
                  <c:v>4.9599999999999998E-2</c:v>
                </c:pt>
                <c:pt idx="594">
                  <c:v>-9.3941457000000006E-2</c:v>
                </c:pt>
                <c:pt idx="595">
                  <c:v>-0.18657534200000001</c:v>
                </c:pt>
                <c:pt idx="596">
                  <c:v>-8.1061693000000004E-2</c:v>
                </c:pt>
                <c:pt idx="597">
                  <c:v>0.12674271200000001</c:v>
                </c:pt>
                <c:pt idx="598">
                  <c:v>-0.15751789999999999</c:v>
                </c:pt>
                <c:pt idx="599">
                  <c:v>2.6912181E-2</c:v>
                </c:pt>
                <c:pt idx="600">
                  <c:v>-0.21777777800000001</c:v>
                </c:pt>
                <c:pt idx="601">
                  <c:v>-0.11069908000000001</c:v>
                </c:pt>
                <c:pt idx="602">
                  <c:v>0</c:v>
                </c:pt>
                <c:pt idx="603">
                  <c:v>5.8536589999999998E-3</c:v>
                </c:pt>
                <c:pt idx="604">
                  <c:v>3.6247334999999999E-2</c:v>
                </c:pt>
                <c:pt idx="605">
                  <c:v>0.107294481</c:v>
                </c:pt>
                <c:pt idx="606">
                  <c:v>-5.4421769000000002E-2</c:v>
                </c:pt>
                <c:pt idx="607">
                  <c:v>-7.5187970000000007E-2</c:v>
                </c:pt>
                <c:pt idx="608">
                  <c:v>8.1300810000000008E-3</c:v>
                </c:pt>
                <c:pt idx="609">
                  <c:v>0.18333333299999999</c:v>
                </c:pt>
                <c:pt idx="610">
                  <c:v>-0.31769306000000003</c:v>
                </c:pt>
                <c:pt idx="611">
                  <c:v>-1.9409938000000002E-2</c:v>
                </c:pt>
                <c:pt idx="612">
                  <c:v>1.5081206E-2</c:v>
                </c:pt>
                <c:pt idx="613">
                  <c:v>-0.30983564499999999</c:v>
                </c:pt>
                <c:pt idx="614">
                  <c:v>-0.116762319</c:v>
                </c:pt>
                <c:pt idx="615">
                  <c:v>-0.320735881</c:v>
                </c:pt>
                <c:pt idx="616">
                  <c:v>2.8268550999999999E-2</c:v>
                </c:pt>
                <c:pt idx="617">
                  <c:v>-0.10130719000000001</c:v>
                </c:pt>
                <c:pt idx="618">
                  <c:v>0.10618145599999999</c:v>
                </c:pt>
                <c:pt idx="619">
                  <c:v>-5.8461538E-2</c:v>
                </c:pt>
                <c:pt idx="620">
                  <c:v>0.32061233300000003</c:v>
                </c:pt>
                <c:pt idx="621">
                  <c:v>-1.9057172000000001E-2</c:v>
                </c:pt>
                <c:pt idx="622">
                  <c:v>0.15694164999999999</c:v>
                </c:pt>
                <c:pt idx="623">
                  <c:v>-0.125952488</c:v>
                </c:pt>
                <c:pt idx="624">
                  <c:v>1.3807387000000001E-2</c:v>
                </c:pt>
                <c:pt idx="625">
                  <c:v>-4.1389505E-2</c:v>
                </c:pt>
                <c:pt idx="626">
                  <c:v>-2.7027026999999999E-2</c:v>
                </c:pt>
                <c:pt idx="627">
                  <c:v>2.3396225999999999E-2</c:v>
                </c:pt>
                <c:pt idx="628">
                  <c:v>-0.125</c:v>
                </c:pt>
                <c:pt idx="629">
                  <c:v>7.7396657999999993E-2</c:v>
                </c:pt>
                <c:pt idx="630">
                  <c:v>8.5106382999999994E-2</c:v>
                </c:pt>
                <c:pt idx="631">
                  <c:v>0.293793103</c:v>
                </c:pt>
                <c:pt idx="632">
                  <c:v>-0.52086956500000003</c:v>
                </c:pt>
                <c:pt idx="633">
                  <c:v>3.3807828999999998E-2</c:v>
                </c:pt>
                <c:pt idx="634">
                  <c:v>-0.14102564100000001</c:v>
                </c:pt>
                <c:pt idx="635">
                  <c:v>-0.148671566</c:v>
                </c:pt>
                <c:pt idx="636">
                  <c:v>0.15736040600000001</c:v>
                </c:pt>
                <c:pt idx="637">
                  <c:v>2.6041667000000001E-2</c:v>
                </c:pt>
                <c:pt idx="638">
                  <c:v>-0.51726495699999997</c:v>
                </c:pt>
                <c:pt idx="639">
                  <c:v>0.243236279</c:v>
                </c:pt>
                <c:pt idx="640">
                  <c:v>3.5384615000000001E-2</c:v>
                </c:pt>
                <c:pt idx="641">
                  <c:v>-0.136563877</c:v>
                </c:pt>
                <c:pt idx="642">
                  <c:v>0.27351351400000001</c:v>
                </c:pt>
                <c:pt idx="643">
                  <c:v>-0.16501650200000001</c:v>
                </c:pt>
                <c:pt idx="644">
                  <c:v>4.8543689000000001E-2</c:v>
                </c:pt>
                <c:pt idx="645">
                  <c:v>0.04</c:v>
                </c:pt>
                <c:pt idx="646">
                  <c:v>-3.3149170999999998E-2</c:v>
                </c:pt>
                <c:pt idx="647">
                  <c:v>-2.2644266E-2</c:v>
                </c:pt>
                <c:pt idx="648">
                  <c:v>0.39414414399999997</c:v>
                </c:pt>
                <c:pt idx="649">
                  <c:v>0.13750000000000001</c:v>
                </c:pt>
                <c:pt idx="650">
                  <c:v>7.8320090999999994E-2</c:v>
                </c:pt>
                <c:pt idx="651">
                  <c:v>-0.111111111</c:v>
                </c:pt>
                <c:pt idx="652">
                  <c:v>2.2375215E-2</c:v>
                </c:pt>
                <c:pt idx="653">
                  <c:v>3.7176724000000001E-2</c:v>
                </c:pt>
                <c:pt idx="654">
                  <c:v>-0.212867899</c:v>
                </c:pt>
                <c:pt idx="655">
                  <c:v>-4.8507463000000001E-2</c:v>
                </c:pt>
                <c:pt idx="656">
                  <c:v>-0.22038724400000001</c:v>
                </c:pt>
                <c:pt idx="657">
                  <c:v>-3.9692702000000003E-2</c:v>
                </c:pt>
                <c:pt idx="658">
                  <c:v>3.5781543999999998E-2</c:v>
                </c:pt>
                <c:pt idx="659">
                  <c:v>3.7570440000000002E-3</c:v>
                </c:pt>
                <c:pt idx="660">
                  <c:v>8.6058519999999999E-2</c:v>
                </c:pt>
                <c:pt idx="661">
                  <c:v>0.100202429</c:v>
                </c:pt>
                <c:pt idx="662">
                  <c:v>-1.1857708E-2</c:v>
                </c:pt>
                <c:pt idx="663">
                  <c:v>3.4172661999999999E-2</c:v>
                </c:pt>
                <c:pt idx="664">
                  <c:v>2.1196774000000002E-2</c:v>
                </c:pt>
                <c:pt idx="665">
                  <c:v>-0.11</c:v>
                </c:pt>
                <c:pt idx="666">
                  <c:v>-2.5236593000000002E-2</c:v>
                </c:pt>
                <c:pt idx="667">
                  <c:v>-5.6774194E-2</c:v>
                </c:pt>
                <c:pt idx="668">
                  <c:v>-7.0175439000000006E-2</c:v>
                </c:pt>
                <c:pt idx="669">
                  <c:v>-9.9030962E-2</c:v>
                </c:pt>
                <c:pt idx="670">
                  <c:v>4.4642857000000001E-2</c:v>
                </c:pt>
                <c:pt idx="671">
                  <c:v>4.2000000000000003E-2</c:v>
                </c:pt>
                <c:pt idx="672">
                  <c:v>-0.138428571</c:v>
                </c:pt>
                <c:pt idx="673">
                  <c:v>8.8627450999999996E-2</c:v>
                </c:pt>
                <c:pt idx="674">
                  <c:v>-7.4893616999999996E-2</c:v>
                </c:pt>
                <c:pt idx="675">
                  <c:v>0.04</c:v>
                </c:pt>
                <c:pt idx="676">
                  <c:v>0.12</c:v>
                </c:pt>
                <c:pt idx="677">
                  <c:v>0.31839258100000001</c:v>
                </c:pt>
                <c:pt idx="678">
                  <c:v>-0.44410876100000002</c:v>
                </c:pt>
                <c:pt idx="679">
                  <c:v>-8.8498584000000005E-2</c:v>
                </c:pt>
                <c:pt idx="680">
                  <c:v>0.10218978099999999</c:v>
                </c:pt>
                <c:pt idx="681">
                  <c:v>-0.39331366800000001</c:v>
                </c:pt>
                <c:pt idx="682">
                  <c:v>-2.2222219999999998E-3</c:v>
                </c:pt>
                <c:pt idx="683">
                  <c:v>-0.15764139599999999</c:v>
                </c:pt>
                <c:pt idx="684">
                  <c:v>0</c:v>
                </c:pt>
                <c:pt idx="685">
                  <c:v>5.6680161999999999E-2</c:v>
                </c:pt>
                <c:pt idx="686">
                  <c:v>0.113402062</c:v>
                </c:pt>
                <c:pt idx="687">
                  <c:v>0.08</c:v>
                </c:pt>
                <c:pt idx="688">
                  <c:v>-1.6949153000000002E-2</c:v>
                </c:pt>
                <c:pt idx="689">
                  <c:v>-8.1300810000000008E-3</c:v>
                </c:pt>
                <c:pt idx="690">
                  <c:v>1.7289072999999999E-2</c:v>
                </c:pt>
                <c:pt idx="691">
                  <c:v>-7.5652174000000003E-2</c:v>
                </c:pt>
                <c:pt idx="692">
                  <c:v>0</c:v>
                </c:pt>
                <c:pt idx="693">
                  <c:v>9.9975555999999993E-2</c:v>
                </c:pt>
                <c:pt idx="694">
                  <c:v>5.4481546999999998E-2</c:v>
                </c:pt>
                <c:pt idx="695">
                  <c:v>-8.2191781000000005E-2</c:v>
                </c:pt>
                <c:pt idx="696">
                  <c:v>-0.55388235299999999</c:v>
                </c:pt>
                <c:pt idx="697">
                  <c:v>8.7774295000000002E-2</c:v>
                </c:pt>
                <c:pt idx="698">
                  <c:v>7.6553209999999997E-3</c:v>
                </c:pt>
                <c:pt idx="699">
                  <c:v>0</c:v>
                </c:pt>
                <c:pt idx="700">
                  <c:v>0.105218855</c:v>
                </c:pt>
                <c:pt idx="701">
                  <c:v>-0.11242603599999999</c:v>
                </c:pt>
                <c:pt idx="702">
                  <c:v>-6.2753035999999998E-2</c:v>
                </c:pt>
                <c:pt idx="703">
                  <c:v>0.125</c:v>
                </c:pt>
                <c:pt idx="704">
                  <c:v>3.7575758000000001E-2</c:v>
                </c:pt>
                <c:pt idx="705">
                  <c:v>0.11378901600000001</c:v>
                </c:pt>
                <c:pt idx="706">
                  <c:v>-9.6410256E-2</c:v>
                </c:pt>
                <c:pt idx="707">
                  <c:v>0</c:v>
                </c:pt>
                <c:pt idx="708">
                  <c:v>8.2862524000000007E-2</c:v>
                </c:pt>
                <c:pt idx="709">
                  <c:v>-0.270623742</c:v>
                </c:pt>
                <c:pt idx="710">
                  <c:v>7.1723000999999995E-2</c:v>
                </c:pt>
                <c:pt idx="711">
                  <c:v>-0.21236133099999999</c:v>
                </c:pt>
                <c:pt idx="712">
                  <c:v>-5.5964654000000003E-2</c:v>
                </c:pt>
                <c:pt idx="713">
                  <c:v>0.27272727299999999</c:v>
                </c:pt>
                <c:pt idx="714">
                  <c:v>7.0476189999999994E-2</c:v>
                </c:pt>
                <c:pt idx="715">
                  <c:v>-2.166065E-2</c:v>
                </c:pt>
                <c:pt idx="716">
                  <c:v>0.144171779</c:v>
                </c:pt>
                <c:pt idx="717">
                  <c:v>-1.1919699000000001E-2</c:v>
                </c:pt>
                <c:pt idx="718">
                  <c:v>6.1728394999999998E-2</c:v>
                </c:pt>
                <c:pt idx="719">
                  <c:v>-0.46167522700000002</c:v>
                </c:pt>
                <c:pt idx="720">
                  <c:v>0.33262260100000002</c:v>
                </c:pt>
                <c:pt idx="721">
                  <c:v>6.2562563000000002E-2</c:v>
                </c:pt>
                <c:pt idx="722">
                  <c:v>0.60040431299999997</c:v>
                </c:pt>
                <c:pt idx="723">
                  <c:v>-0.125</c:v>
                </c:pt>
                <c:pt idx="724">
                  <c:v>4.9474553999999997E-2</c:v>
                </c:pt>
                <c:pt idx="725">
                  <c:v>3.6423840999999998E-2</c:v>
                </c:pt>
                <c:pt idx="726">
                  <c:v>2.0550459E-2</c:v>
                </c:pt>
                <c:pt idx="727">
                  <c:v>-0.11333333299999999</c:v>
                </c:pt>
                <c:pt idx="728">
                  <c:v>1.0740741E-2</c:v>
                </c:pt>
                <c:pt idx="729">
                  <c:v>-0.108695652</c:v>
                </c:pt>
                <c:pt idx="730">
                  <c:v>-0.24903225800000001</c:v>
                </c:pt>
                <c:pt idx="731">
                  <c:v>-1.4117647000000001E-2</c:v>
                </c:pt>
                <c:pt idx="732">
                  <c:v>-4.8496604999999998E-2</c:v>
                </c:pt>
                <c:pt idx="733">
                  <c:v>-0.113598673</c:v>
                </c:pt>
                <c:pt idx="734">
                  <c:v>5.0359712000000001E-2</c:v>
                </c:pt>
                <c:pt idx="735">
                  <c:v>-0.117647059</c:v>
                </c:pt>
                <c:pt idx="736">
                  <c:v>4.2976743999999997E-2</c:v>
                </c:pt>
                <c:pt idx="737">
                  <c:v>4.1777778000000002E-2</c:v>
                </c:pt>
                <c:pt idx="738">
                  <c:v>-1.4117647000000001E-2</c:v>
                </c:pt>
                <c:pt idx="739">
                  <c:v>-6.5616798000000004E-2</c:v>
                </c:pt>
                <c:pt idx="740">
                  <c:v>6.3045590000000004E-3</c:v>
                </c:pt>
                <c:pt idx="741">
                  <c:v>9.4054053999999998E-2</c:v>
                </c:pt>
                <c:pt idx="742">
                  <c:v>0.27708978299999998</c:v>
                </c:pt>
                <c:pt idx="743">
                  <c:v>-5.5232558000000001E-2</c:v>
                </c:pt>
                <c:pt idx="744">
                  <c:v>-4.5747423000000002E-2</c:v>
                </c:pt>
                <c:pt idx="745">
                  <c:v>5.5147060000000003E-3</c:v>
                </c:pt>
                <c:pt idx="746">
                  <c:v>-8.2712369999999993E-2</c:v>
                </c:pt>
                <c:pt idx="747">
                  <c:v>-3.3157895E-2</c:v>
                </c:pt>
                <c:pt idx="748">
                  <c:v>-0.22783389500000001</c:v>
                </c:pt>
                <c:pt idx="749">
                  <c:v>-0.44051150900000002</c:v>
                </c:pt>
                <c:pt idx="750">
                  <c:v>-0.14587852500000001</c:v>
                </c:pt>
                <c:pt idx="751">
                  <c:v>-4.9414824000000003E-2</c:v>
                </c:pt>
                <c:pt idx="752">
                  <c:v>-1.2987013E-2</c:v>
                </c:pt>
                <c:pt idx="753">
                  <c:v>2.1276595999999998E-2</c:v>
                </c:pt>
                <c:pt idx="754">
                  <c:v>0.398322014</c:v>
                </c:pt>
                <c:pt idx="755">
                  <c:v>-0.222222222</c:v>
                </c:pt>
                <c:pt idx="756">
                  <c:v>-0.203333333</c:v>
                </c:pt>
                <c:pt idx="757">
                  <c:v>1.4615385E-2</c:v>
                </c:pt>
                <c:pt idx="758">
                  <c:v>-0.2248</c:v>
                </c:pt>
                <c:pt idx="759">
                  <c:v>0.111004325</c:v>
                </c:pt>
                <c:pt idx="760">
                  <c:v>0.16666666699999999</c:v>
                </c:pt>
                <c:pt idx="761">
                  <c:v>-1.6296295999999998E-2</c:v>
                </c:pt>
                <c:pt idx="762">
                  <c:v>0.27811860900000002</c:v>
                </c:pt>
                <c:pt idx="763">
                  <c:v>-0.20799999999999999</c:v>
                </c:pt>
                <c:pt idx="764">
                  <c:v>-7.2916667000000004E-2</c:v>
                </c:pt>
                <c:pt idx="765">
                  <c:v>-4.5454544999999999E-2</c:v>
                </c:pt>
                <c:pt idx="766">
                  <c:v>-0.11084240200000001</c:v>
                </c:pt>
                <c:pt idx="767">
                  <c:v>-8.6306098999999997E-2</c:v>
                </c:pt>
                <c:pt idx="768">
                  <c:v>0.165113182</c:v>
                </c:pt>
                <c:pt idx="769">
                  <c:v>-6.4197530000000003E-3</c:v>
                </c:pt>
                <c:pt idx="770">
                  <c:v>-5.1960319999999997E-3</c:v>
                </c:pt>
                <c:pt idx="771">
                  <c:v>0.14461538500000001</c:v>
                </c:pt>
                <c:pt idx="772">
                  <c:v>-1.5743073E-2</c:v>
                </c:pt>
                <c:pt idx="773">
                  <c:v>-0.131881003</c:v>
                </c:pt>
                <c:pt idx="774">
                  <c:v>6.6666666999999999E-2</c:v>
                </c:pt>
                <c:pt idx="775">
                  <c:v>-0.16102443299999999</c:v>
                </c:pt>
                <c:pt idx="776">
                  <c:v>-0.56097560999999996</c:v>
                </c:pt>
                <c:pt idx="777">
                  <c:v>-0.194944598</c:v>
                </c:pt>
                <c:pt idx="778">
                  <c:v>-1.4886165E-2</c:v>
                </c:pt>
                <c:pt idx="779">
                  <c:v>0.1875</c:v>
                </c:pt>
                <c:pt idx="780">
                  <c:v>0.47743992200000002</c:v>
                </c:pt>
                <c:pt idx="781">
                  <c:v>-2.4844720000000001E-2</c:v>
                </c:pt>
                <c:pt idx="782">
                  <c:v>-9.9140779999999998E-2</c:v>
                </c:pt>
                <c:pt idx="783">
                  <c:v>0.46846846800000003</c:v>
                </c:pt>
                <c:pt idx="784">
                  <c:v>0.106909091</c:v>
                </c:pt>
                <c:pt idx="785">
                  <c:v>-0.13888888899999999</c:v>
                </c:pt>
                <c:pt idx="786">
                  <c:v>-7.9401610999999997E-2</c:v>
                </c:pt>
                <c:pt idx="787">
                  <c:v>0.30882352899999999</c:v>
                </c:pt>
                <c:pt idx="788">
                  <c:v>2.8508772000000002E-2</c:v>
                </c:pt>
                <c:pt idx="789">
                  <c:v>-6.3333333000000006E-2</c:v>
                </c:pt>
                <c:pt idx="790">
                  <c:v>0</c:v>
                </c:pt>
                <c:pt idx="791">
                  <c:v>0.13534822599999999</c:v>
                </c:pt>
                <c:pt idx="792">
                  <c:v>0</c:v>
                </c:pt>
                <c:pt idx="793">
                  <c:v>-4.1298701E-2</c:v>
                </c:pt>
                <c:pt idx="794">
                  <c:v>-0.14756135400000001</c:v>
                </c:pt>
                <c:pt idx="795">
                  <c:v>0</c:v>
                </c:pt>
                <c:pt idx="796">
                  <c:v>9.7621000999999999E-2</c:v>
                </c:pt>
                <c:pt idx="797">
                  <c:v>-4.1116005999999997E-2</c:v>
                </c:pt>
                <c:pt idx="798">
                  <c:v>-0.20242915</c:v>
                </c:pt>
                <c:pt idx="799">
                  <c:v>-0.138219545</c:v>
                </c:pt>
                <c:pt idx="800">
                  <c:v>0.18783256500000001</c:v>
                </c:pt>
                <c:pt idx="801">
                  <c:v>4.0322580000000004E-3</c:v>
                </c:pt>
                <c:pt idx="802">
                  <c:v>4.4852191999999999E-2</c:v>
                </c:pt>
                <c:pt idx="803">
                  <c:v>-0.11808856600000001</c:v>
                </c:pt>
                <c:pt idx="804">
                  <c:v>-0.15683814300000001</c:v>
                </c:pt>
                <c:pt idx="805">
                  <c:v>6.6350711000000007E-2</c:v>
                </c:pt>
                <c:pt idx="806">
                  <c:v>-0.10312499999999999</c:v>
                </c:pt>
                <c:pt idx="807">
                  <c:v>5.3191489000000002E-2</c:v>
                </c:pt>
                <c:pt idx="808">
                  <c:v>-3.5844156000000002E-2</c:v>
                </c:pt>
                <c:pt idx="809">
                  <c:v>-0.19197952200000001</c:v>
                </c:pt>
                <c:pt idx="810">
                  <c:v>-0.18842729999999999</c:v>
                </c:pt>
                <c:pt idx="811">
                  <c:v>4.9411765000000003E-2</c:v>
                </c:pt>
                <c:pt idx="812">
                  <c:v>-7.0945945999999996E-2</c:v>
                </c:pt>
                <c:pt idx="813">
                  <c:v>6.1224489999999999E-2</c:v>
                </c:pt>
                <c:pt idx="814">
                  <c:v>0.30437500000000001</c:v>
                </c:pt>
                <c:pt idx="815">
                  <c:v>0.36054421800000003</c:v>
                </c:pt>
                <c:pt idx="816">
                  <c:v>1.0576594999999999E-2</c:v>
                </c:pt>
                <c:pt idx="817">
                  <c:v>7.6923077000000006E-2</c:v>
                </c:pt>
                <c:pt idx="818">
                  <c:v>-0.182883939</c:v>
                </c:pt>
                <c:pt idx="819">
                  <c:v>0.23492723500000001</c:v>
                </c:pt>
                <c:pt idx="820">
                  <c:v>0.20727272699999999</c:v>
                </c:pt>
                <c:pt idx="821">
                  <c:v>-8.0645161000000007E-2</c:v>
                </c:pt>
                <c:pt idx="822">
                  <c:v>6.6518849999999997E-3</c:v>
                </c:pt>
                <c:pt idx="823">
                  <c:v>0.16654545500000001</c:v>
                </c:pt>
                <c:pt idx="824">
                  <c:v>7.8587698999999997E-2</c:v>
                </c:pt>
                <c:pt idx="825">
                  <c:v>0.11739659400000001</c:v>
                </c:pt>
                <c:pt idx="826">
                  <c:v>0.14567164199999999</c:v>
                </c:pt>
                <c:pt idx="827">
                  <c:v>-0.14744232700000001</c:v>
                </c:pt>
                <c:pt idx="828">
                  <c:v>-0.49304899400000002</c:v>
                </c:pt>
                <c:pt idx="829">
                  <c:v>2.9866667E-2</c:v>
                </c:pt>
                <c:pt idx="830">
                  <c:v>-0.42539682499999998</c:v>
                </c:pt>
                <c:pt idx="831">
                  <c:v>-8.9142857000000006E-2</c:v>
                </c:pt>
                <c:pt idx="832">
                  <c:v>0.102276371</c:v>
                </c:pt>
                <c:pt idx="833">
                  <c:v>1.8102824E-2</c:v>
                </c:pt>
                <c:pt idx="834">
                  <c:v>-0.16864864900000001</c:v>
                </c:pt>
                <c:pt idx="835">
                  <c:v>4.9599999999999998E-2</c:v>
                </c:pt>
                <c:pt idx="836">
                  <c:v>-4.2145594000000001E-2</c:v>
                </c:pt>
                <c:pt idx="837">
                  <c:v>-0.26323639100000001</c:v>
                </c:pt>
                <c:pt idx="838">
                  <c:v>0</c:v>
                </c:pt>
                <c:pt idx="839">
                  <c:v>2.8571428999999999E-2</c:v>
                </c:pt>
                <c:pt idx="840">
                  <c:v>-0.37003058100000003</c:v>
                </c:pt>
                <c:pt idx="841">
                  <c:v>-5.0432280000000003E-3</c:v>
                </c:pt>
                <c:pt idx="842">
                  <c:v>-1.5625E-2</c:v>
                </c:pt>
                <c:pt idx="843">
                  <c:v>-1.6551724E-2</c:v>
                </c:pt>
                <c:pt idx="844">
                  <c:v>0.110815603</c:v>
                </c:pt>
                <c:pt idx="845">
                  <c:v>-0.26857142899999997</c:v>
                </c:pt>
                <c:pt idx="846">
                  <c:v>0.17168228899999999</c:v>
                </c:pt>
                <c:pt idx="847">
                  <c:v>-7.6923077000000006E-2</c:v>
                </c:pt>
                <c:pt idx="848">
                  <c:v>-0.330745342</c:v>
                </c:pt>
                <c:pt idx="849">
                  <c:v>-2.3419689E-2</c:v>
                </c:pt>
                <c:pt idx="850">
                  <c:v>-0.25656838700000001</c:v>
                </c:pt>
                <c:pt idx="851">
                  <c:v>-8.0555194999999996E-2</c:v>
                </c:pt>
                <c:pt idx="852">
                  <c:v>-0.13834951500000001</c:v>
                </c:pt>
                <c:pt idx="853">
                  <c:v>0.18034967700000001</c:v>
                </c:pt>
                <c:pt idx="854">
                  <c:v>-0.25</c:v>
                </c:pt>
                <c:pt idx="855">
                  <c:v>6.9604086999999995E-2</c:v>
                </c:pt>
                <c:pt idx="856">
                  <c:v>0.22171428600000001</c:v>
                </c:pt>
                <c:pt idx="857">
                  <c:v>-7.6923077000000006E-2</c:v>
                </c:pt>
                <c:pt idx="858">
                  <c:v>5.4448871000000003E-2</c:v>
                </c:pt>
                <c:pt idx="859">
                  <c:v>5.5806938E-2</c:v>
                </c:pt>
                <c:pt idx="860">
                  <c:v>5.799373E-2</c:v>
                </c:pt>
                <c:pt idx="861">
                  <c:v>-5.4545455E-2</c:v>
                </c:pt>
                <c:pt idx="862">
                  <c:v>3.6269429999999998E-2</c:v>
                </c:pt>
                <c:pt idx="863">
                  <c:v>5.1212120999999999E-2</c:v>
                </c:pt>
                <c:pt idx="864">
                  <c:v>-2.4761905000000001E-2</c:v>
                </c:pt>
                <c:pt idx="865">
                  <c:v>0.175315568</c:v>
                </c:pt>
                <c:pt idx="866">
                  <c:v>-2.1943574E-2</c:v>
                </c:pt>
                <c:pt idx="867">
                  <c:v>-7.6923077000000006E-2</c:v>
                </c:pt>
                <c:pt idx="868">
                  <c:v>6.8205669999999996E-3</c:v>
                </c:pt>
                <c:pt idx="869">
                  <c:v>-8.4222347000000003E-2</c:v>
                </c:pt>
                <c:pt idx="870">
                  <c:v>2.9181866000000001E-2</c:v>
                </c:pt>
                <c:pt idx="871">
                  <c:v>0.116666667</c:v>
                </c:pt>
                <c:pt idx="872">
                  <c:v>-9.3922651999999995E-2</c:v>
                </c:pt>
                <c:pt idx="873">
                  <c:v>3.5419129999999998E-3</c:v>
                </c:pt>
                <c:pt idx="874">
                  <c:v>-0.165333333</c:v>
                </c:pt>
                <c:pt idx="875">
                  <c:v>-0.12852664599999999</c:v>
                </c:pt>
                <c:pt idx="876">
                  <c:v>3.7297297E-2</c:v>
                </c:pt>
                <c:pt idx="877">
                  <c:v>-5.8201058E-2</c:v>
                </c:pt>
                <c:pt idx="878">
                  <c:v>0</c:v>
                </c:pt>
                <c:pt idx="879">
                  <c:v>-0.150485437</c:v>
                </c:pt>
                <c:pt idx="880">
                  <c:v>-0.24334140400000001</c:v>
                </c:pt>
                <c:pt idx="881">
                  <c:v>0.28000000000000003</c:v>
                </c:pt>
                <c:pt idx="882">
                  <c:v>3.6683786000000003E-2</c:v>
                </c:pt>
                <c:pt idx="883">
                  <c:v>0.19373510399999999</c:v>
                </c:pt>
                <c:pt idx="884">
                  <c:v>-4.0243161E-2</c:v>
                </c:pt>
                <c:pt idx="885">
                  <c:v>4.9868766000000002E-2</c:v>
                </c:pt>
                <c:pt idx="886">
                  <c:v>-5.9642150000000001E-3</c:v>
                </c:pt>
                <c:pt idx="887">
                  <c:v>-0.19190892500000001</c:v>
                </c:pt>
                <c:pt idx="888">
                  <c:v>0</c:v>
                </c:pt>
                <c:pt idx="889">
                  <c:v>-5.7142856999999998E-2</c:v>
                </c:pt>
                <c:pt idx="890">
                  <c:v>4.0816326999999999E-2</c:v>
                </c:pt>
                <c:pt idx="891">
                  <c:v>8.8235294000000006E-2</c:v>
                </c:pt>
                <c:pt idx="892">
                  <c:v>-6.2581486000000006E-2</c:v>
                </c:pt>
                <c:pt idx="893">
                  <c:v>-0.23649731399999999</c:v>
                </c:pt>
                <c:pt idx="894">
                  <c:v>6.4197531000000002E-2</c:v>
                </c:pt>
                <c:pt idx="895">
                  <c:v>-4.3985986999999997E-2</c:v>
                </c:pt>
                <c:pt idx="896">
                  <c:v>-5.7851239999999998E-2</c:v>
                </c:pt>
                <c:pt idx="897">
                  <c:v>-0.338624339</c:v>
                </c:pt>
                <c:pt idx="898">
                  <c:v>-0.10259140899999999</c:v>
                </c:pt>
                <c:pt idx="899">
                  <c:v>-0.18439024400000001</c:v>
                </c:pt>
                <c:pt idx="900">
                  <c:v>-9.5541399999999992E-3</c:v>
                </c:pt>
                <c:pt idx="901">
                  <c:v>-0.12</c:v>
                </c:pt>
                <c:pt idx="902">
                  <c:v>-3.8461538000000003E-2</c:v>
                </c:pt>
                <c:pt idx="903">
                  <c:v>2.9832936000000001E-2</c:v>
                </c:pt>
                <c:pt idx="904">
                  <c:v>0</c:v>
                </c:pt>
                <c:pt idx="905">
                  <c:v>8.9599999999999999E-2</c:v>
                </c:pt>
                <c:pt idx="906">
                  <c:v>0.17647058800000001</c:v>
                </c:pt>
                <c:pt idx="907">
                  <c:v>1.2195121999999999E-2</c:v>
                </c:pt>
                <c:pt idx="908">
                  <c:v>-9.5294117999999997E-2</c:v>
                </c:pt>
                <c:pt idx="909">
                  <c:v>-9.5238100000000006E-3</c:v>
                </c:pt>
                <c:pt idx="910">
                  <c:v>8.4637269000000001E-2</c:v>
                </c:pt>
                <c:pt idx="911">
                  <c:v>0.12129032300000001</c:v>
                </c:pt>
                <c:pt idx="912">
                  <c:v>4.7320261000000002E-2</c:v>
                </c:pt>
                <c:pt idx="913">
                  <c:v>-0.171875</c:v>
                </c:pt>
                <c:pt idx="914">
                  <c:v>0.251730648</c:v>
                </c:pt>
                <c:pt idx="915">
                  <c:v>0</c:v>
                </c:pt>
                <c:pt idx="916">
                  <c:v>0.183888889</c:v>
                </c:pt>
                <c:pt idx="917">
                  <c:v>-7.8701299000000002E-2</c:v>
                </c:pt>
                <c:pt idx="918">
                  <c:v>-0.30942846699999998</c:v>
                </c:pt>
                <c:pt idx="919">
                  <c:v>-0.24675686999999999</c:v>
                </c:pt>
                <c:pt idx="920">
                  <c:v>-0.118560106</c:v>
                </c:pt>
                <c:pt idx="921">
                  <c:v>-0.23245614000000001</c:v>
                </c:pt>
                <c:pt idx="922">
                  <c:v>0.108233732</c:v>
                </c:pt>
                <c:pt idx="923">
                  <c:v>8.6455773999999999E-2</c:v>
                </c:pt>
                <c:pt idx="924">
                  <c:v>-1.9230769000000002E-2</c:v>
                </c:pt>
                <c:pt idx="925">
                  <c:v>0</c:v>
                </c:pt>
                <c:pt idx="926">
                  <c:v>-9.2499999999999999E-2</c:v>
                </c:pt>
                <c:pt idx="927">
                  <c:v>-2.9793369E-2</c:v>
                </c:pt>
                <c:pt idx="928">
                  <c:v>2.6652452E-2</c:v>
                </c:pt>
                <c:pt idx="929">
                  <c:v>-7.8740159999999993E-3</c:v>
                </c:pt>
                <c:pt idx="930">
                  <c:v>0.26282051299999998</c:v>
                </c:pt>
                <c:pt idx="931">
                  <c:v>0.132867133</c:v>
                </c:pt>
                <c:pt idx="932">
                  <c:v>-8.7893864000000002E-2</c:v>
                </c:pt>
                <c:pt idx="933">
                  <c:v>-2.7603513E-2</c:v>
                </c:pt>
                <c:pt idx="934">
                  <c:v>-0.30064829799999998</c:v>
                </c:pt>
                <c:pt idx="935">
                  <c:v>-0.11</c:v>
                </c:pt>
                <c:pt idx="936">
                  <c:v>0.12092391299999999</c:v>
                </c:pt>
                <c:pt idx="937">
                  <c:v>-0.17196057000000001</c:v>
                </c:pt>
                <c:pt idx="938">
                  <c:v>-3.3444820000000002E-3</c:v>
                </c:pt>
                <c:pt idx="939">
                  <c:v>-0.34708737899999997</c:v>
                </c:pt>
                <c:pt idx="940">
                  <c:v>-0.33839999999999998</c:v>
                </c:pt>
                <c:pt idx="941">
                  <c:v>1.8926360000000001E-3</c:v>
                </c:pt>
                <c:pt idx="942">
                  <c:v>-9.0943974999999996E-2</c:v>
                </c:pt>
                <c:pt idx="943">
                  <c:v>3.0150753999999998E-2</c:v>
                </c:pt>
                <c:pt idx="944">
                  <c:v>8.7616821999999997E-2</c:v>
                </c:pt>
                <c:pt idx="945">
                  <c:v>-1.9409938000000002E-2</c:v>
                </c:pt>
                <c:pt idx="946">
                  <c:v>0.16</c:v>
                </c:pt>
                <c:pt idx="947">
                  <c:v>2.8571428999999999E-2</c:v>
                </c:pt>
                <c:pt idx="948">
                  <c:v>0.16738428399999999</c:v>
                </c:pt>
                <c:pt idx="949">
                  <c:v>-8.4674004999999997E-2</c:v>
                </c:pt>
                <c:pt idx="950">
                  <c:v>0.175107759</c:v>
                </c:pt>
                <c:pt idx="951">
                  <c:v>-1.5873016E-2</c:v>
                </c:pt>
                <c:pt idx="952">
                  <c:v>-0.63706758699999999</c:v>
                </c:pt>
                <c:pt idx="953">
                  <c:v>0</c:v>
                </c:pt>
                <c:pt idx="954">
                  <c:v>-0.21428571399999999</c:v>
                </c:pt>
                <c:pt idx="955">
                  <c:v>7.8431372999999999E-2</c:v>
                </c:pt>
                <c:pt idx="956">
                  <c:v>0.35501355000000001</c:v>
                </c:pt>
                <c:pt idx="957">
                  <c:v>-0.21875</c:v>
                </c:pt>
                <c:pt idx="958">
                  <c:v>-7.4441689999999996E-3</c:v>
                </c:pt>
                <c:pt idx="959">
                  <c:v>1.8553375E-2</c:v>
                </c:pt>
                <c:pt idx="960">
                  <c:v>6.1919499999999999E-3</c:v>
                </c:pt>
                <c:pt idx="961">
                  <c:v>-0.62681681300000003</c:v>
                </c:pt>
                <c:pt idx="962">
                  <c:v>-3.4630708000000003E-2</c:v>
                </c:pt>
                <c:pt idx="963">
                  <c:v>-0.32236095300000001</c:v>
                </c:pt>
                <c:pt idx="964">
                  <c:v>-0.422791847</c:v>
                </c:pt>
                <c:pt idx="965">
                  <c:v>-0.03</c:v>
                </c:pt>
                <c:pt idx="966">
                  <c:v>0.13818181800000001</c:v>
                </c:pt>
                <c:pt idx="967">
                  <c:v>-8.8535754999999994E-2</c:v>
                </c:pt>
                <c:pt idx="968">
                  <c:v>3.1353134999999997E-2</c:v>
                </c:pt>
                <c:pt idx="969">
                  <c:v>-8.4516128999999995E-2</c:v>
                </c:pt>
                <c:pt idx="970">
                  <c:v>-0.117647059</c:v>
                </c:pt>
                <c:pt idx="971">
                  <c:v>0.105263158</c:v>
                </c:pt>
                <c:pt idx="972">
                  <c:v>7.4090311000000006E-2</c:v>
                </c:pt>
                <c:pt idx="973">
                  <c:v>0.23896809199999999</c:v>
                </c:pt>
                <c:pt idx="974">
                  <c:v>-4.2923434000000003E-2</c:v>
                </c:pt>
                <c:pt idx="975">
                  <c:v>4.8000000000000001E-2</c:v>
                </c:pt>
                <c:pt idx="976">
                  <c:v>-0.19293558899999999</c:v>
                </c:pt>
                <c:pt idx="977">
                  <c:v>-0.23937677099999999</c:v>
                </c:pt>
                <c:pt idx="978">
                  <c:v>-6.2761509999999998E-3</c:v>
                </c:pt>
                <c:pt idx="979">
                  <c:v>-9.7159940000000004E-3</c:v>
                </c:pt>
                <c:pt idx="980">
                  <c:v>-0.378205128</c:v>
                </c:pt>
                <c:pt idx="981">
                  <c:v>-5.0847457999999998E-2</c:v>
                </c:pt>
                <c:pt idx="982">
                  <c:v>4.5382166000000002E-2</c:v>
                </c:pt>
                <c:pt idx="983">
                  <c:v>-0.23986765900000001</c:v>
                </c:pt>
                <c:pt idx="984">
                  <c:v>-9.4473487999999994E-2</c:v>
                </c:pt>
                <c:pt idx="985">
                  <c:v>-0.43362831899999998</c:v>
                </c:pt>
                <c:pt idx="986">
                  <c:v>-1.1052166E-2</c:v>
                </c:pt>
                <c:pt idx="987">
                  <c:v>-1.6629213E-2</c:v>
                </c:pt>
                <c:pt idx="988">
                  <c:v>-4.0511726999999997E-2</c:v>
                </c:pt>
                <c:pt idx="989">
                  <c:v>-3.9572501000000003E-2</c:v>
                </c:pt>
                <c:pt idx="990">
                  <c:v>6.2091502999999999E-2</c:v>
                </c:pt>
                <c:pt idx="991">
                  <c:v>-4.1754385999999998E-2</c:v>
                </c:pt>
                <c:pt idx="992">
                  <c:v>-4.0500000000000001E-2</c:v>
                </c:pt>
                <c:pt idx="993">
                  <c:v>0.37693631700000002</c:v>
                </c:pt>
                <c:pt idx="994">
                  <c:v>8.7885985999999999E-2</c:v>
                </c:pt>
                <c:pt idx="995">
                  <c:v>-6.5476190000000004E-2</c:v>
                </c:pt>
                <c:pt idx="996">
                  <c:v>7.0175439000000006E-2</c:v>
                </c:pt>
                <c:pt idx="997">
                  <c:v>-0.18634423899999999</c:v>
                </c:pt>
                <c:pt idx="998">
                  <c:v>-0.32807259799999999</c:v>
                </c:pt>
                <c:pt idx="999">
                  <c:v>-3.2281731000000001E-2</c:v>
                </c:pt>
                <c:pt idx="1000">
                  <c:v>-5.3809523999999997E-2</c:v>
                </c:pt>
                <c:pt idx="1001">
                  <c:v>-0.61816891399999996</c:v>
                </c:pt>
                <c:pt idx="1002">
                  <c:v>-0.115577889</c:v>
                </c:pt>
                <c:pt idx="1003">
                  <c:v>-3.1017369999999999E-2</c:v>
                </c:pt>
                <c:pt idx="1004">
                  <c:v>1.8372703000000001E-2</c:v>
                </c:pt>
                <c:pt idx="1005">
                  <c:v>-0.13662790699999999</c:v>
                </c:pt>
                <c:pt idx="1006">
                  <c:v>0.15207373299999999</c:v>
                </c:pt>
                <c:pt idx="1007">
                  <c:v>-0.15351351399999999</c:v>
                </c:pt>
                <c:pt idx="1008">
                  <c:v>-0.2</c:v>
                </c:pt>
                <c:pt idx="1009">
                  <c:v>0</c:v>
                </c:pt>
                <c:pt idx="1010">
                  <c:v>0</c:v>
                </c:pt>
                <c:pt idx="1011">
                  <c:v>4.4748291000000003E-2</c:v>
                </c:pt>
                <c:pt idx="1012">
                  <c:v>-8.3333332999999996E-2</c:v>
                </c:pt>
                <c:pt idx="1013">
                  <c:v>-5.1966291999999997E-2</c:v>
                </c:pt>
                <c:pt idx="1014">
                  <c:v>-3.3158813000000002E-2</c:v>
                </c:pt>
                <c:pt idx="1015">
                  <c:v>-0.111111111</c:v>
                </c:pt>
                <c:pt idx="1016">
                  <c:v>0.09</c:v>
                </c:pt>
                <c:pt idx="1017">
                  <c:v>-2.9000517999999999E-2</c:v>
                </c:pt>
                <c:pt idx="1018">
                  <c:v>-0.15447154499999999</c:v>
                </c:pt>
                <c:pt idx="1019">
                  <c:v>-0.18134814199999999</c:v>
                </c:pt>
                <c:pt idx="1020">
                  <c:v>0.18593816199999999</c:v>
                </c:pt>
                <c:pt idx="1021">
                  <c:v>5.1996986000000002E-2</c:v>
                </c:pt>
                <c:pt idx="1022">
                  <c:v>8.2251082000000003E-2</c:v>
                </c:pt>
                <c:pt idx="1023">
                  <c:v>-2.9190206999999999E-2</c:v>
                </c:pt>
                <c:pt idx="1024">
                  <c:v>3.0303030000000002E-2</c:v>
                </c:pt>
                <c:pt idx="1025">
                  <c:v>0.19983606600000001</c:v>
                </c:pt>
                <c:pt idx="1026">
                  <c:v>5.1975052000000001E-2</c:v>
                </c:pt>
                <c:pt idx="1027">
                  <c:v>-1.6129032000000001E-2</c:v>
                </c:pt>
                <c:pt idx="1028">
                  <c:v>0.16587175400000001</c:v>
                </c:pt>
                <c:pt idx="1029">
                  <c:v>9.7215668000000005E-2</c:v>
                </c:pt>
                <c:pt idx="1030">
                  <c:v>1.7543860000000001E-2</c:v>
                </c:pt>
                <c:pt idx="1031">
                  <c:v>-0.17619512200000001</c:v>
                </c:pt>
                <c:pt idx="1032">
                  <c:v>0.118902439</c:v>
                </c:pt>
                <c:pt idx="1033">
                  <c:v>-1.5277778000000001E-2</c:v>
                </c:pt>
                <c:pt idx="1034">
                  <c:v>0</c:v>
                </c:pt>
                <c:pt idx="1035">
                  <c:v>-0.196517413</c:v>
                </c:pt>
                <c:pt idx="1036">
                  <c:v>-0.17552657999999999</c:v>
                </c:pt>
                <c:pt idx="1037">
                  <c:v>-0.16782851200000001</c:v>
                </c:pt>
                <c:pt idx="1038">
                  <c:v>0.21763157899999999</c:v>
                </c:pt>
                <c:pt idx="1039">
                  <c:v>-2.7877697999999999E-2</c:v>
                </c:pt>
                <c:pt idx="1040">
                  <c:v>-4.5454544999999999E-2</c:v>
                </c:pt>
                <c:pt idx="1041">
                  <c:v>-0.33889695199999997</c:v>
                </c:pt>
                <c:pt idx="1042">
                  <c:v>-7.6923077000000006E-2</c:v>
                </c:pt>
                <c:pt idx="1043">
                  <c:v>8.6956521999999994E-2</c:v>
                </c:pt>
                <c:pt idx="1044">
                  <c:v>-0.22529313200000001</c:v>
                </c:pt>
                <c:pt idx="1045">
                  <c:v>-0.47745853799999999</c:v>
                </c:pt>
                <c:pt idx="1046">
                  <c:v>8.3333332999999996E-2</c:v>
                </c:pt>
                <c:pt idx="1047">
                  <c:v>3.1648351999999998E-2</c:v>
                </c:pt>
                <c:pt idx="1048">
                  <c:v>-5.3076922999999998E-2</c:v>
                </c:pt>
                <c:pt idx="1049">
                  <c:v>4.8780487999999997E-2</c:v>
                </c:pt>
                <c:pt idx="1050">
                  <c:v>-1.5586546E-2</c:v>
                </c:pt>
                <c:pt idx="1051">
                  <c:v>-0.15773353800000001</c:v>
                </c:pt>
                <c:pt idx="1052">
                  <c:v>4.7080979000000002E-2</c:v>
                </c:pt>
                <c:pt idx="1053">
                  <c:v>-5.6000000000000001E-2</c:v>
                </c:pt>
                <c:pt idx="1054">
                  <c:v>-0.24126302899999999</c:v>
                </c:pt>
                <c:pt idx="1055">
                  <c:v>3.8545454999999999E-2</c:v>
                </c:pt>
                <c:pt idx="1056">
                  <c:v>-9.8995695999999994E-2</c:v>
                </c:pt>
                <c:pt idx="1057">
                  <c:v>3.5949670000000001E-3</c:v>
                </c:pt>
                <c:pt idx="1058">
                  <c:v>0.23076923099999999</c:v>
                </c:pt>
                <c:pt idx="1059">
                  <c:v>7.058824E-3</c:v>
                </c:pt>
                <c:pt idx="1060">
                  <c:v>-0.148571429</c:v>
                </c:pt>
                <c:pt idx="1061">
                  <c:v>-1.2581782E-2</c:v>
                </c:pt>
                <c:pt idx="1062">
                  <c:v>1.8526316000000001E-2</c:v>
                </c:pt>
                <c:pt idx="1063">
                  <c:v>-7.5562700999999996E-2</c:v>
                </c:pt>
                <c:pt idx="1064">
                  <c:v>-9.5803641999999994E-2</c:v>
                </c:pt>
                <c:pt idx="1065">
                  <c:v>7.7894737000000006E-2</c:v>
                </c:pt>
                <c:pt idx="1066">
                  <c:v>0</c:v>
                </c:pt>
                <c:pt idx="1067">
                  <c:v>-0.18277822899999999</c:v>
                </c:pt>
                <c:pt idx="1068">
                  <c:v>-8.3076922999999997E-2</c:v>
                </c:pt>
                <c:pt idx="1069">
                  <c:v>3.4722221999999997E-2</c:v>
                </c:pt>
                <c:pt idx="1070">
                  <c:v>-8.8832489999999993E-3</c:v>
                </c:pt>
                <c:pt idx="1071">
                  <c:v>-8.9686100000000001E-3</c:v>
                </c:pt>
                <c:pt idx="1072">
                  <c:v>-0.177954847</c:v>
                </c:pt>
                <c:pt idx="1073">
                  <c:v>-0.15270935999999999</c:v>
                </c:pt>
                <c:pt idx="1074">
                  <c:v>0.21261682200000001</c:v>
                </c:pt>
                <c:pt idx="1075">
                  <c:v>-0.231428571</c:v>
                </c:pt>
                <c:pt idx="1076">
                  <c:v>-1.7142857000000001E-2</c:v>
                </c:pt>
                <c:pt idx="1077">
                  <c:v>-0.154</c:v>
                </c:pt>
                <c:pt idx="1078">
                  <c:v>-9.7777777999999996E-2</c:v>
                </c:pt>
                <c:pt idx="1079">
                  <c:v>-4.5941810000000001E-3</c:v>
                </c:pt>
                <c:pt idx="1080">
                  <c:v>-0.136094675</c:v>
                </c:pt>
                <c:pt idx="1081">
                  <c:v>0.16459627299999999</c:v>
                </c:pt>
                <c:pt idx="1082">
                  <c:v>-0.16805942400000001</c:v>
                </c:pt>
                <c:pt idx="1083">
                  <c:v>-8.8535754999999994E-2</c:v>
                </c:pt>
                <c:pt idx="1084">
                  <c:v>2.1271622E-2</c:v>
                </c:pt>
                <c:pt idx="1085">
                  <c:v>7.4999999999999997E-2</c:v>
                </c:pt>
                <c:pt idx="1086">
                  <c:v>0.18684603899999999</c:v>
                </c:pt>
                <c:pt idx="1087">
                  <c:v>-2.2296544000000001E-2</c:v>
                </c:pt>
                <c:pt idx="1088">
                  <c:v>-0.14631245000000001</c:v>
                </c:pt>
                <c:pt idx="1089">
                  <c:v>0</c:v>
                </c:pt>
                <c:pt idx="1090">
                  <c:v>4.2824943999999997E-2</c:v>
                </c:pt>
                <c:pt idx="1091">
                  <c:v>0.18235425</c:v>
                </c:pt>
                <c:pt idx="1092">
                  <c:v>2.7391822E-2</c:v>
                </c:pt>
                <c:pt idx="1093">
                  <c:v>0.240850869</c:v>
                </c:pt>
                <c:pt idx="1094">
                  <c:v>0.281776417</c:v>
                </c:pt>
                <c:pt idx="1095">
                  <c:v>-5.8229813999999998E-2</c:v>
                </c:pt>
                <c:pt idx="1096">
                  <c:v>0</c:v>
                </c:pt>
                <c:pt idx="1097">
                  <c:v>1.6774193999999999E-2</c:v>
                </c:pt>
                <c:pt idx="1098">
                  <c:v>-8.8333333E-2</c:v>
                </c:pt>
                <c:pt idx="1099">
                  <c:v>-3.5369774999999999E-2</c:v>
                </c:pt>
                <c:pt idx="1100">
                  <c:v>-0.15679124899999999</c:v>
                </c:pt>
                <c:pt idx="1101">
                  <c:v>-0.17479452100000001</c:v>
                </c:pt>
                <c:pt idx="1102">
                  <c:v>1.4067583999999999E-2</c:v>
                </c:pt>
                <c:pt idx="1103">
                  <c:v>-5.0561797999999998E-2</c:v>
                </c:pt>
                <c:pt idx="1104">
                  <c:v>-0.28521239199999998</c:v>
                </c:pt>
                <c:pt idx="1105">
                  <c:v>-0.35448275899999998</c:v>
                </c:pt>
                <c:pt idx="1106">
                  <c:v>0.17391304299999999</c:v>
                </c:pt>
                <c:pt idx="1107">
                  <c:v>-0.12376237599999999</c:v>
                </c:pt>
                <c:pt idx="1108">
                  <c:v>4.7500000000000001E-2</c:v>
                </c:pt>
                <c:pt idx="1109">
                  <c:v>-0.15</c:v>
                </c:pt>
                <c:pt idx="1110">
                  <c:v>0.103266249</c:v>
                </c:pt>
                <c:pt idx="1111">
                  <c:v>-0.10227272699999999</c:v>
                </c:pt>
                <c:pt idx="1112">
                  <c:v>-2.4516129000000001E-2</c:v>
                </c:pt>
                <c:pt idx="1113">
                  <c:v>0</c:v>
                </c:pt>
                <c:pt idx="1114">
                  <c:v>-2.9451138000000002E-2</c:v>
                </c:pt>
                <c:pt idx="1115">
                  <c:v>-1.599016E-2</c:v>
                </c:pt>
                <c:pt idx="1116">
                  <c:v>0.224615385</c:v>
                </c:pt>
                <c:pt idx="1117">
                  <c:v>9.3106995999999997E-2</c:v>
                </c:pt>
                <c:pt idx="1118">
                  <c:v>-0.25</c:v>
                </c:pt>
                <c:pt idx="1119">
                  <c:v>-0.15710186500000001</c:v>
                </c:pt>
                <c:pt idx="1120">
                  <c:v>-2.8571428999999999E-2</c:v>
                </c:pt>
                <c:pt idx="1121">
                  <c:v>6.3168317000000002E-2</c:v>
                </c:pt>
                <c:pt idx="1122">
                  <c:v>8.3333332999999996E-2</c:v>
                </c:pt>
                <c:pt idx="1123">
                  <c:v>0.13153885200000001</c:v>
                </c:pt>
                <c:pt idx="1124">
                  <c:v>2.6315788999999999E-2</c:v>
                </c:pt>
                <c:pt idx="1125">
                  <c:v>-7.1925753999999995E-2</c:v>
                </c:pt>
                <c:pt idx="1126">
                  <c:v>-6.9190601000000004E-2</c:v>
                </c:pt>
                <c:pt idx="1127">
                  <c:v>-0.15942028999999999</c:v>
                </c:pt>
                <c:pt idx="1128">
                  <c:v>-7.0945945999999996E-2</c:v>
                </c:pt>
                <c:pt idx="1129">
                  <c:v>-0.16687737</c:v>
                </c:pt>
                <c:pt idx="1130">
                  <c:v>-4.6816479000000001E-2</c:v>
                </c:pt>
                <c:pt idx="1131">
                  <c:v>-0.31306666700000002</c:v>
                </c:pt>
                <c:pt idx="1132">
                  <c:v>0.15384615400000001</c:v>
                </c:pt>
                <c:pt idx="1133">
                  <c:v>-8.258451E-2</c:v>
                </c:pt>
                <c:pt idx="1134">
                  <c:v>1.7674419E-2</c:v>
                </c:pt>
                <c:pt idx="1135">
                  <c:v>0.264705882</c:v>
                </c:pt>
                <c:pt idx="1136">
                  <c:v>-0.108571429</c:v>
                </c:pt>
                <c:pt idx="1137">
                  <c:v>-2.3549684000000001E-2</c:v>
                </c:pt>
                <c:pt idx="1138">
                  <c:v>2.2816901000000001E-2</c:v>
                </c:pt>
                <c:pt idx="1139">
                  <c:v>-4.8740859999999997E-3</c:v>
                </c:pt>
                <c:pt idx="1140">
                  <c:v>-8.3769633999999996E-2</c:v>
                </c:pt>
                <c:pt idx="1141">
                  <c:v>0.13253012</c:v>
                </c:pt>
                <c:pt idx="1142">
                  <c:v>-0.145263158</c:v>
                </c:pt>
                <c:pt idx="1143">
                  <c:v>-5.3295002000000001E-2</c:v>
                </c:pt>
                <c:pt idx="1144">
                  <c:v>3.5259259000000001E-2</c:v>
                </c:pt>
                <c:pt idx="1145">
                  <c:v>-9.7007224000000003E-2</c:v>
                </c:pt>
                <c:pt idx="1146">
                  <c:v>4.8780487999999997E-2</c:v>
                </c:pt>
                <c:pt idx="1147">
                  <c:v>-0.20336391400000001</c:v>
                </c:pt>
                <c:pt idx="1148">
                  <c:v>-0.22796300999999999</c:v>
                </c:pt>
                <c:pt idx="1149">
                  <c:v>-6.5882353000000005E-2</c:v>
                </c:pt>
                <c:pt idx="1150">
                  <c:v>-0.11508009600000001</c:v>
                </c:pt>
                <c:pt idx="1151">
                  <c:v>-0.26035502999999999</c:v>
                </c:pt>
                <c:pt idx="1152">
                  <c:v>7.1164738000000005E-2</c:v>
                </c:pt>
                <c:pt idx="1153">
                  <c:v>0.143559928</c:v>
                </c:pt>
                <c:pt idx="1154">
                  <c:v>0.110984503</c:v>
                </c:pt>
                <c:pt idx="1155">
                  <c:v>1.2853470000000001E-2</c:v>
                </c:pt>
                <c:pt idx="1156">
                  <c:v>-0.20731707299999999</c:v>
                </c:pt>
                <c:pt idx="1157">
                  <c:v>-2.8148148000000001E-2</c:v>
                </c:pt>
                <c:pt idx="1158">
                  <c:v>-4.5602605999999997E-2</c:v>
                </c:pt>
                <c:pt idx="1159">
                  <c:v>-0.16162162199999999</c:v>
                </c:pt>
                <c:pt idx="1160">
                  <c:v>-7.8059071999999993E-2</c:v>
                </c:pt>
                <c:pt idx="1161">
                  <c:v>1.8867925000000001E-2</c:v>
                </c:pt>
                <c:pt idx="1162">
                  <c:v>-0.22723880599999999</c:v>
                </c:pt>
                <c:pt idx="1163">
                  <c:v>-6.0752687999999999E-2</c:v>
                </c:pt>
                <c:pt idx="1164">
                  <c:v>-0.162732919</c:v>
                </c:pt>
                <c:pt idx="1165">
                  <c:v>-0.25517241400000001</c:v>
                </c:pt>
                <c:pt idx="1166">
                  <c:v>-2.1190715999999998E-2</c:v>
                </c:pt>
                <c:pt idx="1167">
                  <c:v>-6.9444443999999994E-2</c:v>
                </c:pt>
                <c:pt idx="1168">
                  <c:v>-0.139428571</c:v>
                </c:pt>
                <c:pt idx="1169">
                  <c:v>-0.44177777800000001</c:v>
                </c:pt>
                <c:pt idx="1170">
                  <c:v>-0.21589404000000001</c:v>
                </c:pt>
                <c:pt idx="1171">
                  <c:v>-0.26274509800000001</c:v>
                </c:pt>
                <c:pt idx="1172">
                  <c:v>-0.28203592799999999</c:v>
                </c:pt>
                <c:pt idx="1173">
                  <c:v>-0.19954128400000001</c:v>
                </c:pt>
                <c:pt idx="1174">
                  <c:v>-9.5384615000000006E-2</c:v>
                </c:pt>
                <c:pt idx="1175">
                  <c:v>2.6737969999999999E-3</c:v>
                </c:pt>
                <c:pt idx="1176">
                  <c:v>-0.24057971</c:v>
                </c:pt>
                <c:pt idx="1177">
                  <c:v>-0.16314278300000001</c:v>
                </c:pt>
                <c:pt idx="1178">
                  <c:v>-0.16920400199999999</c:v>
                </c:pt>
                <c:pt idx="1179">
                  <c:v>-0.28666161400000001</c:v>
                </c:pt>
                <c:pt idx="1180">
                  <c:v>-0.27538126400000001</c:v>
                </c:pt>
                <c:pt idx="1181">
                  <c:v>-7.2356215000000002E-2</c:v>
                </c:pt>
                <c:pt idx="1182">
                  <c:v>-4.8106448000000003E-2</c:v>
                </c:pt>
                <c:pt idx="1183">
                  <c:v>-0.25728829199999997</c:v>
                </c:pt>
                <c:pt idx="1184">
                  <c:v>-0.24833333299999999</c:v>
                </c:pt>
                <c:pt idx="1185">
                  <c:v>-2.3880597E-2</c:v>
                </c:pt>
                <c:pt idx="1186">
                  <c:v>-6.4864864999999994E-2</c:v>
                </c:pt>
                <c:pt idx="1187">
                  <c:v>2.8915663000000001E-2</c:v>
                </c:pt>
                <c:pt idx="1188">
                  <c:v>-0.231428571</c:v>
                </c:pt>
                <c:pt idx="1189">
                  <c:v>-0.107394366</c:v>
                </c:pt>
                <c:pt idx="1190">
                  <c:v>-0.240201785</c:v>
                </c:pt>
                <c:pt idx="1191">
                  <c:v>4.1666666999999998E-2</c:v>
                </c:pt>
                <c:pt idx="1192">
                  <c:v>2.8277634999999999E-2</c:v>
                </c:pt>
                <c:pt idx="1193">
                  <c:v>4.4083526999999997E-2</c:v>
                </c:pt>
                <c:pt idx="1194">
                  <c:v>-5.2631578999999998E-2</c:v>
                </c:pt>
                <c:pt idx="1195">
                  <c:v>-0.22875000000000001</c:v>
                </c:pt>
                <c:pt idx="1196">
                  <c:v>-9.9408284E-2</c:v>
                </c:pt>
                <c:pt idx="1197">
                  <c:v>-0.420382166</c:v>
                </c:pt>
                <c:pt idx="1198">
                  <c:v>-8.8377075999999999E-2</c:v>
                </c:pt>
                <c:pt idx="1199">
                  <c:v>-0.161702128</c:v>
                </c:pt>
                <c:pt idx="1200">
                  <c:v>-0.207894737</c:v>
                </c:pt>
                <c:pt idx="1201">
                  <c:v>-0.33426966299999999</c:v>
                </c:pt>
                <c:pt idx="1202">
                  <c:v>-0.50249110299999999</c:v>
                </c:pt>
                <c:pt idx="1203">
                  <c:v>-0.180327869</c:v>
                </c:pt>
                <c:pt idx="1204">
                  <c:v>0.19405940599999999</c:v>
                </c:pt>
                <c:pt idx="1205">
                  <c:v>-7.8840124999999997E-2</c:v>
                </c:pt>
                <c:pt idx="1206">
                  <c:v>-0.255</c:v>
                </c:pt>
                <c:pt idx="1207">
                  <c:v>-0.35380835399999999</c:v>
                </c:pt>
                <c:pt idx="1208">
                  <c:v>-0.227653631</c:v>
                </c:pt>
                <c:pt idx="1209">
                  <c:v>-3.7135279E-2</c:v>
                </c:pt>
                <c:pt idx="1210">
                  <c:v>-0.117647059</c:v>
                </c:pt>
                <c:pt idx="1211">
                  <c:v>-0.08</c:v>
                </c:pt>
                <c:pt idx="1212">
                  <c:v>-0.136986301</c:v>
                </c:pt>
                <c:pt idx="1213">
                  <c:v>-1.4682539999999999E-2</c:v>
                </c:pt>
                <c:pt idx="1214">
                  <c:v>-0.287022901</c:v>
                </c:pt>
                <c:pt idx="1215">
                  <c:v>0.195227766</c:v>
                </c:pt>
                <c:pt idx="1216">
                  <c:v>-0.34020618600000002</c:v>
                </c:pt>
                <c:pt idx="1217">
                  <c:v>-0.32605042000000001</c:v>
                </c:pt>
                <c:pt idx="1218">
                  <c:v>-0.38854166699999998</c:v>
                </c:pt>
                <c:pt idx="1219">
                  <c:v>-0.33296089400000001</c:v>
                </c:pt>
                <c:pt idx="1220">
                  <c:v>-0.20572916699999999</c:v>
                </c:pt>
                <c:pt idx="1221">
                  <c:v>2.7788351999999999E-2</c:v>
                </c:pt>
                <c:pt idx="1222">
                  <c:v>-6.9148935999999994E-2</c:v>
                </c:pt>
                <c:pt idx="1223">
                  <c:v>-0.12285407700000001</c:v>
                </c:pt>
                <c:pt idx="1224">
                  <c:v>-0.16666666699999999</c:v>
                </c:pt>
                <c:pt idx="1225">
                  <c:v>-4.0322581000000003E-2</c:v>
                </c:pt>
                <c:pt idx="1226">
                  <c:v>2.6490066E-2</c:v>
                </c:pt>
                <c:pt idx="1227">
                  <c:v>-0.190909091</c:v>
                </c:pt>
                <c:pt idx="1228">
                  <c:v>6.6066066000000007E-2</c:v>
                </c:pt>
                <c:pt idx="1229">
                  <c:v>0.28742515000000002</c:v>
                </c:pt>
                <c:pt idx="1230">
                  <c:v>7.2193878000000003E-2</c:v>
                </c:pt>
                <c:pt idx="1231">
                  <c:v>0.71650485399999997</c:v>
                </c:pt>
                <c:pt idx="1232">
                  <c:v>-0.20512820500000001</c:v>
                </c:pt>
                <c:pt idx="1233">
                  <c:v>-0.13655706000000001</c:v>
                </c:pt>
                <c:pt idx="1234">
                  <c:v>-0.27365208499999999</c:v>
                </c:pt>
                <c:pt idx="1235">
                  <c:v>-3.1726411000000003E-2</c:v>
                </c:pt>
                <c:pt idx="1236">
                  <c:v>-0.14157851900000001</c:v>
                </c:pt>
                <c:pt idx="1237">
                  <c:v>4.7173343E-2</c:v>
                </c:pt>
                <c:pt idx="1238">
                  <c:v>-0.140625</c:v>
                </c:pt>
                <c:pt idx="1239">
                  <c:v>-0.49719101100000002</c:v>
                </c:pt>
                <c:pt idx="1240">
                  <c:v>-0.34644881599999999</c:v>
                </c:pt>
                <c:pt idx="1241">
                  <c:v>-1.245283E-2</c:v>
                </c:pt>
                <c:pt idx="1242">
                  <c:v>-0.13963964000000001</c:v>
                </c:pt>
                <c:pt idx="1243">
                  <c:v>1.3153961E-2</c:v>
                </c:pt>
                <c:pt idx="1244">
                  <c:v>-3.4090909000000003E-2</c:v>
                </c:pt>
                <c:pt idx="1245">
                  <c:v>-0.15279583899999999</c:v>
                </c:pt>
                <c:pt idx="1246">
                  <c:v>1.508474576</c:v>
                </c:pt>
                <c:pt idx="1247">
                  <c:v>-0.18436214000000001</c:v>
                </c:pt>
                <c:pt idx="1248">
                  <c:v>-0.17070655000000001</c:v>
                </c:pt>
                <c:pt idx="1249">
                  <c:v>-0.43434343399999997</c:v>
                </c:pt>
                <c:pt idx="1250">
                  <c:v>-0.43237907199999998</c:v>
                </c:pt>
                <c:pt idx="1251">
                  <c:v>-0.33471810099999999</c:v>
                </c:pt>
                <c:pt idx="1252">
                  <c:v>-0.16363636400000001</c:v>
                </c:pt>
                <c:pt idx="1253">
                  <c:v>-0.26704225399999998</c:v>
                </c:pt>
                <c:pt idx="1254">
                  <c:v>-0.38585607900000002</c:v>
                </c:pt>
                <c:pt idx="1255">
                  <c:v>6.8027210000000003E-3</c:v>
                </c:pt>
                <c:pt idx="1256">
                  <c:v>-3.2951289000000002E-2</c:v>
                </c:pt>
                <c:pt idx="1257">
                  <c:v>-0.35625000000000001</c:v>
                </c:pt>
                <c:pt idx="1258">
                  <c:v>-0.101010101</c:v>
                </c:pt>
                <c:pt idx="1259">
                  <c:v>5.0885961E-2</c:v>
                </c:pt>
                <c:pt idx="1260">
                  <c:v>-0.124726477</c:v>
                </c:pt>
                <c:pt idx="1261">
                  <c:v>-0.26412543900000002</c:v>
                </c:pt>
                <c:pt idx="1262">
                  <c:v>-0.32138284299999997</c:v>
                </c:pt>
                <c:pt idx="1263">
                  <c:v>-9.4117646999999999E-2</c:v>
                </c:pt>
                <c:pt idx="1264">
                  <c:v>-0.26879606900000003</c:v>
                </c:pt>
                <c:pt idx="1265">
                  <c:v>-0.28177339899999998</c:v>
                </c:pt>
                <c:pt idx="1266">
                  <c:v>-0.28363636399999997</c:v>
                </c:pt>
                <c:pt idx="1267">
                  <c:v>0.10367893</c:v>
                </c:pt>
                <c:pt idx="1268">
                  <c:v>-0.135053111</c:v>
                </c:pt>
                <c:pt idx="1269">
                  <c:v>-0.14664310999999999</c:v>
                </c:pt>
                <c:pt idx="1270">
                  <c:v>-1.4084507E-2</c:v>
                </c:pt>
                <c:pt idx="1271">
                  <c:v>-0.12568681300000001</c:v>
                </c:pt>
                <c:pt idx="1272">
                  <c:v>-9.9893047999999998E-2</c:v>
                </c:pt>
                <c:pt idx="1273">
                  <c:v>0</c:v>
                </c:pt>
                <c:pt idx="1274">
                  <c:v>1.9607843E-2</c:v>
                </c:pt>
                <c:pt idx="1275">
                  <c:v>2.4875622E-2</c:v>
                </c:pt>
                <c:pt idx="1276">
                  <c:v>2.3976023999999999E-2</c:v>
                </c:pt>
                <c:pt idx="1277">
                  <c:v>-3.2171581999999997E-2</c:v>
                </c:pt>
                <c:pt idx="1278">
                  <c:v>-0.57037874499999996</c:v>
                </c:pt>
                <c:pt idx="1279">
                  <c:v>-0.503789127</c:v>
                </c:pt>
                <c:pt idx="1280">
                  <c:v>-0.21135902600000001</c:v>
                </c:pt>
                <c:pt idx="1281">
                  <c:v>-0.17499999999999999</c:v>
                </c:pt>
                <c:pt idx="1282">
                  <c:v>-4.0838852000000002E-2</c:v>
                </c:pt>
                <c:pt idx="1283">
                  <c:v>-0.16870702700000001</c:v>
                </c:pt>
                <c:pt idx="1284">
                  <c:v>-0.298666667</c:v>
                </c:pt>
                <c:pt idx="1285">
                  <c:v>-4.0816326999999999E-2</c:v>
                </c:pt>
                <c:pt idx="1286">
                  <c:v>1.9690577000000001E-2</c:v>
                </c:pt>
                <c:pt idx="1287">
                  <c:v>-1.5151515000000001E-2</c:v>
                </c:pt>
                <c:pt idx="1288">
                  <c:v>-0.13750000000000001</c:v>
                </c:pt>
                <c:pt idx="1289">
                  <c:v>0.63533834600000005</c:v>
                </c:pt>
                <c:pt idx="1290">
                  <c:v>-0.23030302999999999</c:v>
                </c:pt>
                <c:pt idx="1291">
                  <c:v>-2.3758099000000001E-2</c:v>
                </c:pt>
                <c:pt idx="1292">
                  <c:v>-0.17021276599999999</c:v>
                </c:pt>
                <c:pt idx="1293">
                  <c:v>-7.5716235000000007E-2</c:v>
                </c:pt>
                <c:pt idx="1294">
                  <c:v>-3.6585366000000001E-2</c:v>
                </c:pt>
                <c:pt idx="1295">
                  <c:v>-7.3170732000000002E-2</c:v>
                </c:pt>
                <c:pt idx="1296">
                  <c:v>-0.10801964</c:v>
                </c:pt>
                <c:pt idx="1297">
                  <c:v>-0.185585586</c:v>
                </c:pt>
                <c:pt idx="1298">
                  <c:v>8.7470449000000006E-2</c:v>
                </c:pt>
                <c:pt idx="1299">
                  <c:v>-2.6428810000000001E-3</c:v>
                </c:pt>
                <c:pt idx="1300">
                  <c:v>-9.4339622999999997E-2</c:v>
                </c:pt>
                <c:pt idx="1301">
                  <c:v>-0.156862745</c:v>
                </c:pt>
                <c:pt idx="1302">
                  <c:v>-8.2314205000000001E-2</c:v>
                </c:pt>
                <c:pt idx="1303">
                  <c:v>0.43518518499999997</c:v>
                </c:pt>
                <c:pt idx="1304">
                  <c:v>-2.6521060999999999E-2</c:v>
                </c:pt>
                <c:pt idx="1305">
                  <c:v>-0.40926315800000002</c:v>
                </c:pt>
                <c:pt idx="1306">
                  <c:v>-0.38522107799999999</c:v>
                </c:pt>
                <c:pt idx="1307">
                  <c:v>-4.5627375999999997E-2</c:v>
                </c:pt>
                <c:pt idx="1308">
                  <c:v>-6.6225169999999996E-3</c:v>
                </c:pt>
                <c:pt idx="1309">
                  <c:v>-0.38349176899999998</c:v>
                </c:pt>
                <c:pt idx="1310">
                  <c:v>-5.2631578999999998E-2</c:v>
                </c:pt>
                <c:pt idx="1311">
                  <c:v>-0.247948952</c:v>
                </c:pt>
                <c:pt idx="1312">
                  <c:v>6.9230768999999998E-2</c:v>
                </c:pt>
                <c:pt idx="1313">
                  <c:v>-5.7971014000000001E-2</c:v>
                </c:pt>
                <c:pt idx="1314">
                  <c:v>-0.390196078</c:v>
                </c:pt>
                <c:pt idx="1315">
                  <c:v>6.6292709999999999E-3</c:v>
                </c:pt>
                <c:pt idx="1316">
                  <c:v>-0.13848202400000001</c:v>
                </c:pt>
                <c:pt idx="1317">
                  <c:v>-3.3333333E-2</c:v>
                </c:pt>
                <c:pt idx="1318">
                  <c:v>-0.168336026</c:v>
                </c:pt>
                <c:pt idx="1319">
                  <c:v>-7.1148458999999997E-2</c:v>
                </c:pt>
                <c:pt idx="1320">
                  <c:v>-6.5240642000000001E-2</c:v>
                </c:pt>
                <c:pt idx="1321">
                  <c:v>-0.17091836699999999</c:v>
                </c:pt>
                <c:pt idx="1322">
                  <c:v>0.13321799300000001</c:v>
                </c:pt>
                <c:pt idx="1323">
                  <c:v>-0.22542044</c:v>
                </c:pt>
                <c:pt idx="1324">
                  <c:v>0.10666666700000001</c:v>
                </c:pt>
                <c:pt idx="1325">
                  <c:v>-0.44806201600000001</c:v>
                </c:pt>
                <c:pt idx="1326">
                  <c:v>-4.3010752999999999E-2</c:v>
                </c:pt>
                <c:pt idx="1327">
                  <c:v>-0.27493261499999999</c:v>
                </c:pt>
                <c:pt idx="1328">
                  <c:v>2.4096386000000001E-2</c:v>
                </c:pt>
                <c:pt idx="1329">
                  <c:v>1.8867925000000001E-2</c:v>
                </c:pt>
                <c:pt idx="1330">
                  <c:v>7.5191815999999995E-2</c:v>
                </c:pt>
                <c:pt idx="1331">
                  <c:v>-6.7450979999999994E-2</c:v>
                </c:pt>
                <c:pt idx="1332">
                  <c:v>-5.8525506999999997E-2</c:v>
                </c:pt>
                <c:pt idx="1333">
                  <c:v>-0.12</c:v>
                </c:pt>
                <c:pt idx="1334">
                  <c:v>-2.5396825000000001E-2</c:v>
                </c:pt>
                <c:pt idx="1335">
                  <c:v>-0.128548896</c:v>
                </c:pt>
                <c:pt idx="1336">
                  <c:v>4.2220114000000003E-2</c:v>
                </c:pt>
                <c:pt idx="1337">
                  <c:v>-6.2313061000000003E-2</c:v>
                </c:pt>
                <c:pt idx="1338">
                  <c:v>-0.205575758</c:v>
                </c:pt>
                <c:pt idx="1339">
                  <c:v>-8.1481480999999994E-2</c:v>
                </c:pt>
                <c:pt idx="1340">
                  <c:v>-4.2040816000000002E-2</c:v>
                </c:pt>
                <c:pt idx="1341">
                  <c:v>-7.8666666999999996E-2</c:v>
                </c:pt>
                <c:pt idx="1342">
                  <c:v>-2.6315788999999999E-2</c:v>
                </c:pt>
                <c:pt idx="1343">
                  <c:v>-0.26363636400000001</c:v>
                </c:pt>
                <c:pt idx="1344">
                  <c:v>-0.25168539299999998</c:v>
                </c:pt>
                <c:pt idx="1345">
                  <c:v>7.2463767999999998E-2</c:v>
                </c:pt>
                <c:pt idx="1346">
                  <c:v>-3.4410112E-2</c:v>
                </c:pt>
                <c:pt idx="1347">
                  <c:v>-7.8947368000000004E-2</c:v>
                </c:pt>
                <c:pt idx="1348">
                  <c:v>-6.2433487000000003E-2</c:v>
                </c:pt>
                <c:pt idx="1349">
                  <c:v>-0.12631578900000001</c:v>
                </c:pt>
                <c:pt idx="1350">
                  <c:v>-0.52264600699999997</c:v>
                </c:pt>
                <c:pt idx="1351">
                  <c:v>-0.16012796800000001</c:v>
                </c:pt>
                <c:pt idx="1352">
                  <c:v>1.0204082E-2</c:v>
                </c:pt>
                <c:pt idx="1353">
                  <c:v>-5.4444444000000002E-2</c:v>
                </c:pt>
                <c:pt idx="1354">
                  <c:v>1.8903590000000001E-3</c:v>
                </c:pt>
                <c:pt idx="1355">
                  <c:v>1.6759777E-2</c:v>
                </c:pt>
                <c:pt idx="1356">
                  <c:v>-2.3505365E-2</c:v>
                </c:pt>
                <c:pt idx="1357">
                  <c:v>-0.10204081600000001</c:v>
                </c:pt>
                <c:pt idx="1358">
                  <c:v>-5.1383399000000003E-2</c:v>
                </c:pt>
                <c:pt idx="1359">
                  <c:v>-5.7052298000000001E-2</c:v>
                </c:pt>
                <c:pt idx="1360">
                  <c:v>-0.28394160600000001</c:v>
                </c:pt>
                <c:pt idx="1361">
                  <c:v>-9.0909090999999997E-2</c:v>
                </c:pt>
                <c:pt idx="1362">
                  <c:v>-0.13922480600000001</c:v>
                </c:pt>
                <c:pt idx="1363">
                  <c:v>-0.15515515499999999</c:v>
                </c:pt>
                <c:pt idx="1364">
                  <c:v>-4.2328042000000003E-2</c:v>
                </c:pt>
                <c:pt idx="1365">
                  <c:v>-6.7245119000000006E-2</c:v>
                </c:pt>
                <c:pt idx="1366">
                  <c:v>-0.31079812200000001</c:v>
                </c:pt>
                <c:pt idx="1367">
                  <c:v>-0.209677419</c:v>
                </c:pt>
                <c:pt idx="1368">
                  <c:v>-5.8823528999999999E-2</c:v>
                </c:pt>
                <c:pt idx="1369">
                  <c:v>-7.9173291000000007E-2</c:v>
                </c:pt>
                <c:pt idx="1370">
                  <c:v>-0.14617940200000001</c:v>
                </c:pt>
                <c:pt idx="1371">
                  <c:v>7.8369906000000003E-2</c:v>
                </c:pt>
                <c:pt idx="1372">
                  <c:v>-5.4054053999999997E-2</c:v>
                </c:pt>
                <c:pt idx="1373">
                  <c:v>-0.38822830000000003</c:v>
                </c:pt>
                <c:pt idx="1374">
                  <c:v>3.9720209999999999E-2</c:v>
                </c:pt>
                <c:pt idx="1375">
                  <c:v>7.7536231999999997E-2</c:v>
                </c:pt>
                <c:pt idx="1376">
                  <c:v>-1.5665799999999999E-3</c:v>
                </c:pt>
                <c:pt idx="1377">
                  <c:v>-9.4339620000000006E-3</c:v>
                </c:pt>
                <c:pt idx="1378">
                  <c:v>0.192307692</c:v>
                </c:pt>
                <c:pt idx="1379">
                  <c:v>0.04</c:v>
                </c:pt>
                <c:pt idx="1380">
                  <c:v>-2.6294166000000001E-2</c:v>
                </c:pt>
                <c:pt idx="1381">
                  <c:v>-2.6594301000000001E-2</c:v>
                </c:pt>
                <c:pt idx="1382">
                  <c:v>-7.0075758000000002E-2</c:v>
                </c:pt>
                <c:pt idx="1383">
                  <c:v>3.8251366000000002E-2</c:v>
                </c:pt>
                <c:pt idx="1384">
                  <c:v>0.109589041</c:v>
                </c:pt>
                <c:pt idx="1385">
                  <c:v>-8.7129588999999993E-2</c:v>
                </c:pt>
                <c:pt idx="1386">
                  <c:v>-0.41929133899999999</c:v>
                </c:pt>
                <c:pt idx="1387">
                  <c:v>-4.4444444E-2</c:v>
                </c:pt>
                <c:pt idx="1388">
                  <c:v>-0.13051328300000001</c:v>
                </c:pt>
                <c:pt idx="1389">
                  <c:v>-0.19751342199999999</c:v>
                </c:pt>
                <c:pt idx="1390">
                  <c:v>-0.24786324800000001</c:v>
                </c:pt>
                <c:pt idx="1391">
                  <c:v>-5.7663504999999997E-2</c:v>
                </c:pt>
                <c:pt idx="1392">
                  <c:v>-8.6830680000000004E-3</c:v>
                </c:pt>
                <c:pt idx="1393">
                  <c:v>-0.32666060099999999</c:v>
                </c:pt>
                <c:pt idx="1394">
                  <c:v>-8.5365854000000005E-2</c:v>
                </c:pt>
                <c:pt idx="1395">
                  <c:v>-5.2996004999999999E-2</c:v>
                </c:pt>
                <c:pt idx="1396">
                  <c:v>-3.6529680000000002E-2</c:v>
                </c:pt>
                <c:pt idx="1397">
                  <c:v>0.12716297800000001</c:v>
                </c:pt>
                <c:pt idx="1398">
                  <c:v>5.3906722999999997E-2</c:v>
                </c:pt>
                <c:pt idx="1399">
                  <c:v>-0.30525437900000002</c:v>
                </c:pt>
                <c:pt idx="1400">
                  <c:v>-8.3650189999999999E-2</c:v>
                </c:pt>
                <c:pt idx="1401">
                  <c:v>3.3536585000000001E-2</c:v>
                </c:pt>
                <c:pt idx="1402">
                  <c:v>0.133333333</c:v>
                </c:pt>
                <c:pt idx="1403">
                  <c:v>-0.24923076899999999</c:v>
                </c:pt>
                <c:pt idx="1404">
                  <c:v>-0.29180642099999998</c:v>
                </c:pt>
                <c:pt idx="1405">
                  <c:v>-7.6923077000000006E-2</c:v>
                </c:pt>
                <c:pt idx="1406">
                  <c:v>0</c:v>
                </c:pt>
                <c:pt idx="1407">
                  <c:v>-5.0583657999999997E-2</c:v>
                </c:pt>
                <c:pt idx="1408">
                  <c:v>-9.7500000000000003E-2</c:v>
                </c:pt>
                <c:pt idx="1409">
                  <c:v>-0.46810035799999999</c:v>
                </c:pt>
                <c:pt idx="1410">
                  <c:v>1.1419869999999999E-3</c:v>
                </c:pt>
                <c:pt idx="1411">
                  <c:v>-0.239655172</c:v>
                </c:pt>
                <c:pt idx="1412">
                  <c:v>1.1414077E-2</c:v>
                </c:pt>
                <c:pt idx="1413">
                  <c:v>-0.243478261</c:v>
                </c:pt>
                <c:pt idx="1414">
                  <c:v>-0.280912365</c:v>
                </c:pt>
                <c:pt idx="1415">
                  <c:v>-0.100482668</c:v>
                </c:pt>
                <c:pt idx="1416">
                  <c:v>2.8571428999999999E-2</c:v>
                </c:pt>
                <c:pt idx="1417">
                  <c:v>-0.16687790499999999</c:v>
                </c:pt>
                <c:pt idx="1418">
                  <c:v>-3.5769829000000003E-2</c:v>
                </c:pt>
                <c:pt idx="1419">
                  <c:v>-0.13183972399999999</c:v>
                </c:pt>
                <c:pt idx="1420">
                  <c:v>3.2397408000000003E-2</c:v>
                </c:pt>
                <c:pt idx="1421">
                  <c:v>-4.4531250000000001E-2</c:v>
                </c:pt>
                <c:pt idx="1422">
                  <c:v>-0.18461538499999999</c:v>
                </c:pt>
                <c:pt idx="1423">
                  <c:v>-0.25925925900000002</c:v>
                </c:pt>
                <c:pt idx="1424">
                  <c:v>-0.47032395399999999</c:v>
                </c:pt>
                <c:pt idx="1425">
                  <c:v>-0.299492386</c:v>
                </c:pt>
                <c:pt idx="1426">
                  <c:v>-0.390956629</c:v>
                </c:pt>
                <c:pt idx="1427">
                  <c:v>-0.20512820500000001</c:v>
                </c:pt>
                <c:pt idx="1428">
                  <c:v>9.3109900000000001E-4</c:v>
                </c:pt>
                <c:pt idx="1429">
                  <c:v>-3.8461538000000003E-2</c:v>
                </c:pt>
                <c:pt idx="1430">
                  <c:v>-9.0909090999999997E-2</c:v>
                </c:pt>
                <c:pt idx="1431">
                  <c:v>-0.36529371999999999</c:v>
                </c:pt>
                <c:pt idx="1432">
                  <c:v>0</c:v>
                </c:pt>
                <c:pt idx="1433">
                  <c:v>3.5714285999999998E-2</c:v>
                </c:pt>
                <c:pt idx="1434">
                  <c:v>-5.0905952999999997E-2</c:v>
                </c:pt>
                <c:pt idx="1435">
                  <c:v>-0.19793459599999999</c:v>
                </c:pt>
                <c:pt idx="1436">
                  <c:v>-0.27639383200000001</c:v>
                </c:pt>
                <c:pt idx="1437">
                  <c:v>-0.31235539099999998</c:v>
                </c:pt>
                <c:pt idx="1438">
                  <c:v>-0.21498661899999999</c:v>
                </c:pt>
                <c:pt idx="1439">
                  <c:v>-0.104545455</c:v>
                </c:pt>
                <c:pt idx="1440">
                  <c:v>-0.33610780800000001</c:v>
                </c:pt>
                <c:pt idx="1441">
                  <c:v>-8.5287850000000005E-3</c:v>
                </c:pt>
                <c:pt idx="1442">
                  <c:v>-0.19266055000000001</c:v>
                </c:pt>
                <c:pt idx="1443">
                  <c:v>-0.16688918599999999</c:v>
                </c:pt>
                <c:pt idx="1444">
                  <c:v>1.9313304999999999E-2</c:v>
                </c:pt>
                <c:pt idx="1445">
                  <c:v>-0.21686747000000001</c:v>
                </c:pt>
                <c:pt idx="1446">
                  <c:v>-3.5467128000000001E-2</c:v>
                </c:pt>
                <c:pt idx="1447">
                  <c:v>-8.2940963000000006E-2</c:v>
                </c:pt>
                <c:pt idx="1448">
                  <c:v>-0.111358575</c:v>
                </c:pt>
                <c:pt idx="1449">
                  <c:v>-0.15233302800000001</c:v>
                </c:pt>
                <c:pt idx="1450">
                  <c:v>-0.255072464</c:v>
                </c:pt>
                <c:pt idx="1451">
                  <c:v>-0.19732142899999999</c:v>
                </c:pt>
                <c:pt idx="1452">
                  <c:v>-0.123644252</c:v>
                </c:pt>
                <c:pt idx="1453">
                  <c:v>2.5641026000000001E-2</c:v>
                </c:pt>
                <c:pt idx="1454">
                  <c:v>-5.0862069000000003E-2</c:v>
                </c:pt>
                <c:pt idx="1455">
                  <c:v>-0.42637362600000001</c:v>
                </c:pt>
                <c:pt idx="1456">
                  <c:v>-0.108196721</c:v>
                </c:pt>
                <c:pt idx="1457">
                  <c:v>7.1428570999999996E-2</c:v>
                </c:pt>
                <c:pt idx="1458">
                  <c:v>-0.45422535200000003</c:v>
                </c:pt>
                <c:pt idx="1459">
                  <c:v>-0.171886121</c:v>
                </c:pt>
                <c:pt idx="1460">
                  <c:v>-7.9646017999999999E-2</c:v>
                </c:pt>
                <c:pt idx="1461">
                  <c:v>-0.203625632</c:v>
                </c:pt>
                <c:pt idx="1462">
                  <c:v>2.6315788999999999E-2</c:v>
                </c:pt>
                <c:pt idx="1463">
                  <c:v>-0.15933333299999999</c:v>
                </c:pt>
                <c:pt idx="1464">
                  <c:v>-0.19189189200000001</c:v>
                </c:pt>
                <c:pt idx="1465">
                  <c:v>-6.9423928999999995E-2</c:v>
                </c:pt>
                <c:pt idx="1466">
                  <c:v>0.28711111099999997</c:v>
                </c:pt>
                <c:pt idx="1467">
                  <c:v>0.69318181800000001</c:v>
                </c:pt>
                <c:pt idx="1468">
                  <c:v>-0.20104124900000001</c:v>
                </c:pt>
                <c:pt idx="1469">
                  <c:v>-0.117647059</c:v>
                </c:pt>
                <c:pt idx="1470">
                  <c:v>-0.47945205499999999</c:v>
                </c:pt>
                <c:pt idx="1471">
                  <c:v>-8.8806659999999996E-2</c:v>
                </c:pt>
                <c:pt idx="1472">
                  <c:v>-0.13711583899999999</c:v>
                </c:pt>
                <c:pt idx="1473">
                  <c:v>-0.26244813299999997</c:v>
                </c:pt>
                <c:pt idx="1474">
                  <c:v>-3.3112580000000001E-3</c:v>
                </c:pt>
                <c:pt idx="1475">
                  <c:v>-0.18084154</c:v>
                </c:pt>
                <c:pt idx="1476">
                  <c:v>0.125</c:v>
                </c:pt>
                <c:pt idx="1477">
                  <c:v>-0.48148148099999999</c:v>
                </c:pt>
                <c:pt idx="1478">
                  <c:v>-4.8543689999999999E-3</c:v>
                </c:pt>
                <c:pt idx="1479">
                  <c:v>3.0405405E-2</c:v>
                </c:pt>
                <c:pt idx="1480">
                  <c:v>-3.0418251E-2</c:v>
                </c:pt>
                <c:pt idx="1481">
                  <c:v>-0.178438662</c:v>
                </c:pt>
                <c:pt idx="1482">
                  <c:v>-7.9754600999999994E-2</c:v>
                </c:pt>
                <c:pt idx="1483">
                  <c:v>-0.133581692</c:v>
                </c:pt>
                <c:pt idx="1484">
                  <c:v>-7.1082390999999995E-2</c:v>
                </c:pt>
                <c:pt idx="1485">
                  <c:v>-0.23003194900000001</c:v>
                </c:pt>
                <c:pt idx="1486">
                  <c:v>-8.5808580999999995E-2</c:v>
                </c:pt>
                <c:pt idx="1487">
                  <c:v>0.13656716399999999</c:v>
                </c:pt>
                <c:pt idx="1488">
                  <c:v>-0.25090035999999999</c:v>
                </c:pt>
                <c:pt idx="1489">
                  <c:v>-0.15652173899999999</c:v>
                </c:pt>
                <c:pt idx="1490">
                  <c:v>-0.13013698600000001</c:v>
                </c:pt>
                <c:pt idx="1491">
                  <c:v>-0.238461538</c:v>
                </c:pt>
                <c:pt idx="1492">
                  <c:v>0.10714285699999999</c:v>
                </c:pt>
                <c:pt idx="1493">
                  <c:v>-0.161654135</c:v>
                </c:pt>
                <c:pt idx="1494">
                  <c:v>-0.1232</c:v>
                </c:pt>
                <c:pt idx="1495">
                  <c:v>-0.19456727700000001</c:v>
                </c:pt>
                <c:pt idx="1496">
                  <c:v>-0.110714286</c:v>
                </c:pt>
                <c:pt idx="1497">
                  <c:v>0.28722867200000002</c:v>
                </c:pt>
                <c:pt idx="1498">
                  <c:v>9.8306026000000005E-2</c:v>
                </c:pt>
                <c:pt idx="1499">
                  <c:v>-0.20890351600000001</c:v>
                </c:pt>
                <c:pt idx="1500">
                  <c:v>-8.8709677000000001E-2</c:v>
                </c:pt>
                <c:pt idx="1501">
                  <c:v>1.9503546E-2</c:v>
                </c:pt>
                <c:pt idx="1502">
                  <c:v>-0.10046729</c:v>
                </c:pt>
                <c:pt idx="1503">
                  <c:v>-0.22982456100000001</c:v>
                </c:pt>
                <c:pt idx="1504">
                  <c:v>1.6707921000000001E-2</c:v>
                </c:pt>
                <c:pt idx="1505">
                  <c:v>2.8443949E-2</c:v>
                </c:pt>
                <c:pt idx="1506">
                  <c:v>2.6666667000000002E-2</c:v>
                </c:pt>
                <c:pt idx="1507">
                  <c:v>-1.3912310000000001E-2</c:v>
                </c:pt>
                <c:pt idx="1508">
                  <c:v>5.1724138000000003E-2</c:v>
                </c:pt>
                <c:pt idx="1509">
                  <c:v>-0.147783251</c:v>
                </c:pt>
                <c:pt idx="1510">
                  <c:v>-0.24405797100000001</c:v>
                </c:pt>
                <c:pt idx="1511">
                  <c:v>-6.2376238000000001E-2</c:v>
                </c:pt>
                <c:pt idx="1512">
                  <c:v>0.19780219800000001</c:v>
                </c:pt>
                <c:pt idx="1513">
                  <c:v>-0.56812499999999999</c:v>
                </c:pt>
                <c:pt idx="1514">
                  <c:v>-0.43008849599999999</c:v>
                </c:pt>
                <c:pt idx="1515">
                  <c:v>-6.3829786999999999E-2</c:v>
                </c:pt>
                <c:pt idx="1516">
                  <c:v>0</c:v>
                </c:pt>
                <c:pt idx="1517">
                  <c:v>-0.13666666699999999</c:v>
                </c:pt>
                <c:pt idx="1518">
                  <c:v>3.0485187E-2</c:v>
                </c:pt>
                <c:pt idx="1519">
                  <c:v>-8.0851064E-2</c:v>
                </c:pt>
                <c:pt idx="1520">
                  <c:v>-1.2875536E-2</c:v>
                </c:pt>
                <c:pt idx="1521">
                  <c:v>0</c:v>
                </c:pt>
                <c:pt idx="1522">
                  <c:v>-1.4040561999999999E-2</c:v>
                </c:pt>
                <c:pt idx="1523">
                  <c:v>-6.2111800000000002E-3</c:v>
                </c:pt>
                <c:pt idx="1524">
                  <c:v>1.2995896E-2</c:v>
                </c:pt>
                <c:pt idx="1525">
                  <c:v>-7.2289157000000007E-2</c:v>
                </c:pt>
                <c:pt idx="1526">
                  <c:v>-0.181200787</c:v>
                </c:pt>
                <c:pt idx="1527">
                  <c:v>6.4516130000000001E-3</c:v>
                </c:pt>
                <c:pt idx="1528">
                  <c:v>-0.14357682599999999</c:v>
                </c:pt>
                <c:pt idx="1529">
                  <c:v>-0.37410071900000003</c:v>
                </c:pt>
                <c:pt idx="1530">
                  <c:v>-0.202657807</c:v>
                </c:pt>
                <c:pt idx="1531">
                  <c:v>6.9492700000000002E-4</c:v>
                </c:pt>
                <c:pt idx="1532">
                  <c:v>-5.7715674000000002E-2</c:v>
                </c:pt>
                <c:pt idx="1533">
                  <c:v>-7.3394495000000004E-2</c:v>
                </c:pt>
                <c:pt idx="1534">
                  <c:v>-2.173913E-3</c:v>
                </c:pt>
                <c:pt idx="1535">
                  <c:v>-9.0909090999999997E-2</c:v>
                </c:pt>
                <c:pt idx="1536">
                  <c:v>-0.157088123</c:v>
                </c:pt>
                <c:pt idx="1537">
                  <c:v>-3.2608696E-2</c:v>
                </c:pt>
                <c:pt idx="1538">
                  <c:v>1.2E-2</c:v>
                </c:pt>
                <c:pt idx="1539">
                  <c:v>1.8987342000000001E-2</c:v>
                </c:pt>
                <c:pt idx="1540">
                  <c:v>-8.2064034999999994E-2</c:v>
                </c:pt>
                <c:pt idx="1541">
                  <c:v>-0.40321543399999998</c:v>
                </c:pt>
                <c:pt idx="1542">
                  <c:v>-1.3705851E-2</c:v>
                </c:pt>
                <c:pt idx="1543">
                  <c:v>-7.0422534999999994E-2</c:v>
                </c:pt>
                <c:pt idx="1544">
                  <c:v>0.108273749</c:v>
                </c:pt>
                <c:pt idx="1545">
                  <c:v>-6.2399999999999997E-2</c:v>
                </c:pt>
                <c:pt idx="1546">
                  <c:v>-0.05</c:v>
                </c:pt>
                <c:pt idx="1547">
                  <c:v>5.1479390999999999E-2</c:v>
                </c:pt>
                <c:pt idx="1548">
                  <c:v>-4.3062201000000001E-2</c:v>
                </c:pt>
                <c:pt idx="1549">
                  <c:v>-4.676259E-2</c:v>
                </c:pt>
                <c:pt idx="1550">
                  <c:v>1.7142857000000001E-2</c:v>
                </c:pt>
                <c:pt idx="1551">
                  <c:v>-0.21462488099999999</c:v>
                </c:pt>
                <c:pt idx="1552">
                  <c:v>-2.0100502999999999E-2</c:v>
                </c:pt>
                <c:pt idx="1553">
                  <c:v>0.47802593700000001</c:v>
                </c:pt>
                <c:pt idx="1554">
                  <c:v>-0.14108251999999999</c:v>
                </c:pt>
                <c:pt idx="1555">
                  <c:v>-0.04</c:v>
                </c:pt>
                <c:pt idx="1556">
                  <c:v>2.3738869999999999E-3</c:v>
                </c:pt>
                <c:pt idx="1557">
                  <c:v>-2.4522028000000001E-2</c:v>
                </c:pt>
                <c:pt idx="1558">
                  <c:v>-8.0249479999999998E-2</c:v>
                </c:pt>
                <c:pt idx="1559">
                  <c:v>1.7060367E-2</c:v>
                </c:pt>
                <c:pt idx="1560">
                  <c:v>-0.18474576300000001</c:v>
                </c:pt>
                <c:pt idx="1561">
                  <c:v>1.26183E-3</c:v>
                </c:pt>
                <c:pt idx="1562">
                  <c:v>-4.9881235000000003E-2</c:v>
                </c:pt>
                <c:pt idx="1563">
                  <c:v>-0.177722772</c:v>
                </c:pt>
                <c:pt idx="1564">
                  <c:v>-0.12666666700000001</c:v>
                </c:pt>
                <c:pt idx="1565">
                  <c:v>-0.233658537</c:v>
                </c:pt>
                <c:pt idx="1566">
                  <c:v>-1.398601E-3</c:v>
                </c:pt>
                <c:pt idx="1567">
                  <c:v>-9.5785440999999999E-2</c:v>
                </c:pt>
                <c:pt idx="1568">
                  <c:v>-7.7504725999999996E-2</c:v>
                </c:pt>
                <c:pt idx="1569">
                  <c:v>-9.8106712999999998E-2</c:v>
                </c:pt>
                <c:pt idx="1570">
                  <c:v>-4.3659044000000001E-2</c:v>
                </c:pt>
                <c:pt idx="1571">
                  <c:v>-7.4846625999999999E-2</c:v>
                </c:pt>
                <c:pt idx="1572">
                  <c:v>6.3291140000000003E-3</c:v>
                </c:pt>
                <c:pt idx="1573">
                  <c:v>-0.18838770099999999</c:v>
                </c:pt>
                <c:pt idx="1574">
                  <c:v>-3.4958998999999998E-2</c:v>
                </c:pt>
                <c:pt idx="1575">
                  <c:v>-3.3412888000000002E-2</c:v>
                </c:pt>
                <c:pt idx="1576">
                  <c:v>-0.21138211400000001</c:v>
                </c:pt>
                <c:pt idx="1577">
                  <c:v>-0.27419354800000001</c:v>
                </c:pt>
                <c:pt idx="1578">
                  <c:v>3.6641928999999997E-2</c:v>
                </c:pt>
                <c:pt idx="1579">
                  <c:v>-9.0090090000000001E-3</c:v>
                </c:pt>
                <c:pt idx="1580">
                  <c:v>-0.20382165599999999</c:v>
                </c:pt>
                <c:pt idx="1581">
                  <c:v>-0.111698113</c:v>
                </c:pt>
                <c:pt idx="1582">
                  <c:v>-7.9365079000000005E-2</c:v>
                </c:pt>
                <c:pt idx="1583">
                  <c:v>-0.12266666699999999</c:v>
                </c:pt>
                <c:pt idx="1584">
                  <c:v>-0.125</c:v>
                </c:pt>
                <c:pt idx="1585">
                  <c:v>-0.156032172</c:v>
                </c:pt>
                <c:pt idx="1586">
                  <c:v>1.4957265000000001E-2</c:v>
                </c:pt>
                <c:pt idx="1587">
                  <c:v>-6.9333332999999997E-2</c:v>
                </c:pt>
                <c:pt idx="1588">
                  <c:v>-8.4482759000000004E-2</c:v>
                </c:pt>
                <c:pt idx="1589">
                  <c:v>-0.20301807299999999</c:v>
                </c:pt>
                <c:pt idx="1590">
                  <c:v>-0.100529101</c:v>
                </c:pt>
                <c:pt idx="1591">
                  <c:v>-0.4</c:v>
                </c:pt>
                <c:pt idx="1592">
                  <c:v>6.3113600000000002E-3</c:v>
                </c:pt>
                <c:pt idx="1593">
                  <c:v>-0.27674023800000003</c:v>
                </c:pt>
                <c:pt idx="1594">
                  <c:v>-0.29670329699999998</c:v>
                </c:pt>
                <c:pt idx="1595">
                  <c:v>-6.7563080999999997E-2</c:v>
                </c:pt>
                <c:pt idx="1596">
                  <c:v>-5.1446945000000001E-2</c:v>
                </c:pt>
                <c:pt idx="1597">
                  <c:v>-0.32382134000000001</c:v>
                </c:pt>
                <c:pt idx="1598">
                  <c:v>-4.3209877000000001E-2</c:v>
                </c:pt>
                <c:pt idx="1599">
                  <c:v>0.16666666699999999</c:v>
                </c:pt>
                <c:pt idx="1600">
                  <c:v>-0.21996615899999999</c:v>
                </c:pt>
                <c:pt idx="1601">
                  <c:v>0.111111111</c:v>
                </c:pt>
                <c:pt idx="1602">
                  <c:v>-0.19399460199999999</c:v>
                </c:pt>
                <c:pt idx="1603">
                  <c:v>-3.4090909000000003E-2</c:v>
                </c:pt>
                <c:pt idx="1604">
                  <c:v>-0.17199999999999999</c:v>
                </c:pt>
                <c:pt idx="1605">
                  <c:v>-5.9929077999999997E-2</c:v>
                </c:pt>
                <c:pt idx="1606">
                  <c:v>-0.32306798399999997</c:v>
                </c:pt>
                <c:pt idx="1607">
                  <c:v>1.1125654E-2</c:v>
                </c:pt>
                <c:pt idx="1608">
                  <c:v>0.126984127</c:v>
                </c:pt>
                <c:pt idx="1609">
                  <c:v>-0.160206718</c:v>
                </c:pt>
                <c:pt idx="1610">
                  <c:v>-6.1666667000000001E-2</c:v>
                </c:pt>
                <c:pt idx="1611">
                  <c:v>-0.197121675</c:v>
                </c:pt>
                <c:pt idx="1612">
                  <c:v>-0.109414758</c:v>
                </c:pt>
                <c:pt idx="1613">
                  <c:v>-3.4285714000000002E-2</c:v>
                </c:pt>
                <c:pt idx="1614">
                  <c:v>9.9130435000000003E-2</c:v>
                </c:pt>
                <c:pt idx="1615">
                  <c:v>-4.4701986999999999E-2</c:v>
                </c:pt>
                <c:pt idx="1616">
                  <c:v>-2.4050024E-2</c:v>
                </c:pt>
                <c:pt idx="1617">
                  <c:v>4.8245613999999999E-2</c:v>
                </c:pt>
                <c:pt idx="1618">
                  <c:v>-0.47835738100000003</c:v>
                </c:pt>
                <c:pt idx="1619">
                  <c:v>-0.1</c:v>
                </c:pt>
                <c:pt idx="1620">
                  <c:v>-0.126923077</c:v>
                </c:pt>
                <c:pt idx="1621">
                  <c:v>-0.115156647</c:v>
                </c:pt>
                <c:pt idx="1622">
                  <c:v>-1.0526316000000001E-2</c:v>
                </c:pt>
                <c:pt idx="1623">
                  <c:v>-3.5573122999999998E-2</c:v>
                </c:pt>
                <c:pt idx="1624">
                  <c:v>-2.7221776999999999E-2</c:v>
                </c:pt>
                <c:pt idx="1625">
                  <c:v>-8.5470089999999995E-3</c:v>
                </c:pt>
                <c:pt idx="1626">
                  <c:v>-1.0313531000000001E-2</c:v>
                </c:pt>
                <c:pt idx="1627">
                  <c:v>-0.11174242400000001</c:v>
                </c:pt>
                <c:pt idx="1628">
                  <c:v>4.3010752999999999E-2</c:v>
                </c:pt>
                <c:pt idx="1629">
                  <c:v>-4.2528735999999998E-2</c:v>
                </c:pt>
                <c:pt idx="1630">
                  <c:v>-0.46</c:v>
                </c:pt>
                <c:pt idx="1631">
                  <c:v>-4.6114971999999997E-2</c:v>
                </c:pt>
                <c:pt idx="1632">
                  <c:v>-0.104166667</c:v>
                </c:pt>
                <c:pt idx="1633">
                  <c:v>-0.21461897399999999</c:v>
                </c:pt>
                <c:pt idx="1634">
                  <c:v>-0.24556657600000001</c:v>
                </c:pt>
                <c:pt idx="1635">
                  <c:v>-0.20783460300000001</c:v>
                </c:pt>
                <c:pt idx="1636">
                  <c:v>6.3068025E-2</c:v>
                </c:pt>
                <c:pt idx="1637">
                  <c:v>-0.191043084</c:v>
                </c:pt>
                <c:pt idx="1638">
                  <c:v>-0.115151515</c:v>
                </c:pt>
                <c:pt idx="1639">
                  <c:v>-6.3157895000000006E-2</c:v>
                </c:pt>
                <c:pt idx="1640">
                  <c:v>-9.3941077999999997E-2</c:v>
                </c:pt>
                <c:pt idx="1641">
                  <c:v>-0.14977810699999999</c:v>
                </c:pt>
                <c:pt idx="1642">
                  <c:v>-2.9520294999999998E-2</c:v>
                </c:pt>
                <c:pt idx="1643">
                  <c:v>-0.24161073799999999</c:v>
                </c:pt>
                <c:pt idx="1644">
                  <c:v>-0.21423276499999999</c:v>
                </c:pt>
                <c:pt idx="1645">
                  <c:v>-4.2307692000000001E-2</c:v>
                </c:pt>
                <c:pt idx="1646">
                  <c:v>0.18181818199999999</c:v>
                </c:pt>
                <c:pt idx="1647">
                  <c:v>0.122611465</c:v>
                </c:pt>
                <c:pt idx="1648">
                  <c:v>7.4999999999999997E-2</c:v>
                </c:pt>
                <c:pt idx="1649">
                  <c:v>-5.7317073000000003E-2</c:v>
                </c:pt>
                <c:pt idx="1650">
                  <c:v>-0.227994848</c:v>
                </c:pt>
                <c:pt idx="1651">
                  <c:v>1.9188192E-2</c:v>
                </c:pt>
                <c:pt idx="1652">
                  <c:v>-0.15333333299999999</c:v>
                </c:pt>
                <c:pt idx="1653">
                  <c:v>-3.3783783999999997E-2</c:v>
                </c:pt>
                <c:pt idx="1654">
                  <c:v>7.5896360000000003E-3</c:v>
                </c:pt>
                <c:pt idx="1655">
                  <c:v>0.20901639299999999</c:v>
                </c:pt>
                <c:pt idx="1656">
                  <c:v>-2.9807130000000001E-2</c:v>
                </c:pt>
                <c:pt idx="1657">
                  <c:v>-0.269261319</c:v>
                </c:pt>
                <c:pt idx="1658">
                  <c:v>0.12994350299999999</c:v>
                </c:pt>
                <c:pt idx="1659">
                  <c:v>-0.21267454399999999</c:v>
                </c:pt>
                <c:pt idx="1660">
                  <c:v>-4.4444444E-2</c:v>
                </c:pt>
                <c:pt idx="1661">
                  <c:v>-0.126459144</c:v>
                </c:pt>
                <c:pt idx="1662">
                  <c:v>-0.34441186099999999</c:v>
                </c:pt>
                <c:pt idx="1663">
                  <c:v>-3.628866E-2</c:v>
                </c:pt>
                <c:pt idx="1664">
                  <c:v>-0.115044248</c:v>
                </c:pt>
                <c:pt idx="1665">
                  <c:v>-0.27731092400000001</c:v>
                </c:pt>
                <c:pt idx="1666">
                  <c:v>-0.243243243</c:v>
                </c:pt>
                <c:pt idx="1667">
                  <c:v>-0.2</c:v>
                </c:pt>
                <c:pt idx="1668">
                  <c:v>4.1666666999999998E-2</c:v>
                </c:pt>
                <c:pt idx="1669">
                  <c:v>-0.131912059</c:v>
                </c:pt>
                <c:pt idx="1670">
                  <c:v>-0.15789473700000001</c:v>
                </c:pt>
                <c:pt idx="1671">
                  <c:v>-0.327137546</c:v>
                </c:pt>
                <c:pt idx="1672">
                  <c:v>-6.9767441999999999E-2</c:v>
                </c:pt>
                <c:pt idx="1673">
                  <c:v>-0.236453202</c:v>
                </c:pt>
                <c:pt idx="1674">
                  <c:v>-0.102902375</c:v>
                </c:pt>
                <c:pt idx="1675">
                  <c:v>-0.21808815100000001</c:v>
                </c:pt>
                <c:pt idx="1676">
                  <c:v>-8.6834733999999997E-2</c:v>
                </c:pt>
                <c:pt idx="1677">
                  <c:v>-0.48433420399999999</c:v>
                </c:pt>
                <c:pt idx="1678">
                  <c:v>-0.35526315800000002</c:v>
                </c:pt>
                <c:pt idx="1679">
                  <c:v>-0.19354838699999999</c:v>
                </c:pt>
                <c:pt idx="1680">
                  <c:v>-0.15601023</c:v>
                </c:pt>
                <c:pt idx="1681">
                  <c:v>-0.12207792200000001</c:v>
                </c:pt>
                <c:pt idx="1682">
                  <c:v>-0.40921690900000002</c:v>
                </c:pt>
                <c:pt idx="1683">
                  <c:v>-0.25834542799999999</c:v>
                </c:pt>
                <c:pt idx="1684">
                  <c:v>-2.1220158999999999E-2</c:v>
                </c:pt>
                <c:pt idx="1685">
                  <c:v>-5.2408681999999998E-2</c:v>
                </c:pt>
                <c:pt idx="1686">
                  <c:v>-0.155102041</c:v>
                </c:pt>
                <c:pt idx="1687">
                  <c:v>-2.4064170999999999E-2</c:v>
                </c:pt>
                <c:pt idx="1688">
                  <c:v>-0.46897931999999998</c:v>
                </c:pt>
                <c:pt idx="1689">
                  <c:v>2.8665932000000002E-2</c:v>
                </c:pt>
                <c:pt idx="1690">
                  <c:v>-0.15808556900000001</c:v>
                </c:pt>
                <c:pt idx="1691">
                  <c:v>4.9230769000000001E-2</c:v>
                </c:pt>
                <c:pt idx="1692">
                  <c:v>-0.144752714</c:v>
                </c:pt>
                <c:pt idx="1693">
                  <c:v>-8.7628866E-2</c:v>
                </c:pt>
                <c:pt idx="1694">
                  <c:v>-0.43225380000000002</c:v>
                </c:pt>
                <c:pt idx="1695">
                  <c:v>2.2222219999999998E-3</c:v>
                </c:pt>
                <c:pt idx="1696">
                  <c:v>-0.11849711</c:v>
                </c:pt>
                <c:pt idx="1697">
                  <c:v>0.13960396</c:v>
                </c:pt>
                <c:pt idx="1698">
                  <c:v>-0.31534570000000001</c:v>
                </c:pt>
                <c:pt idx="1699">
                  <c:v>-0.23986486500000001</c:v>
                </c:pt>
                <c:pt idx="1700">
                  <c:v>-0.30813953500000002</c:v>
                </c:pt>
                <c:pt idx="1701">
                  <c:v>-0.15151515199999999</c:v>
                </c:pt>
                <c:pt idx="1702">
                  <c:v>-0.21511627899999999</c:v>
                </c:pt>
                <c:pt idx="1703">
                  <c:v>-0.28086956499999999</c:v>
                </c:pt>
                <c:pt idx="1704">
                  <c:v>-6.5217391E-2</c:v>
                </c:pt>
                <c:pt idx="1705">
                  <c:v>-0.1</c:v>
                </c:pt>
                <c:pt idx="1706">
                  <c:v>-0.44034334800000002</c:v>
                </c:pt>
                <c:pt idx="1707">
                  <c:v>-0.188976378</c:v>
                </c:pt>
                <c:pt idx="1708">
                  <c:v>-0.29607250800000001</c:v>
                </c:pt>
                <c:pt idx="1709">
                  <c:v>3.2362459999999999E-3</c:v>
                </c:pt>
                <c:pt idx="1710">
                  <c:v>6.8253967999999998E-2</c:v>
                </c:pt>
                <c:pt idx="1711">
                  <c:v>-0.304761905</c:v>
                </c:pt>
                <c:pt idx="1712">
                  <c:v>-9.3256815000000007E-2</c:v>
                </c:pt>
                <c:pt idx="1713">
                  <c:v>-0.168514412</c:v>
                </c:pt>
                <c:pt idx="1714">
                  <c:v>-0.101741884</c:v>
                </c:pt>
                <c:pt idx="1715">
                  <c:v>-0.289897511</c:v>
                </c:pt>
                <c:pt idx="1716">
                  <c:v>-0.196277496</c:v>
                </c:pt>
                <c:pt idx="1717">
                  <c:v>-0.106353591</c:v>
                </c:pt>
                <c:pt idx="1718">
                  <c:v>-0.12946428600000001</c:v>
                </c:pt>
                <c:pt idx="1719">
                  <c:v>-5.8303886999999999E-2</c:v>
                </c:pt>
                <c:pt idx="1720">
                  <c:v>-3.4985423000000002E-2</c:v>
                </c:pt>
                <c:pt idx="1721">
                  <c:v>-0.118553248</c:v>
                </c:pt>
                <c:pt idx="1722">
                  <c:v>-4.3185932000000003E-2</c:v>
                </c:pt>
                <c:pt idx="1723">
                  <c:v>-0.19005613499999999</c:v>
                </c:pt>
                <c:pt idx="1724">
                  <c:v>-9.0686274999999997E-2</c:v>
                </c:pt>
                <c:pt idx="1725">
                  <c:v>-0.18910585799999999</c:v>
                </c:pt>
                <c:pt idx="1726">
                  <c:v>-9.3078758999999997E-2</c:v>
                </c:pt>
                <c:pt idx="1727">
                  <c:v>-5.0943396000000002E-2</c:v>
                </c:pt>
                <c:pt idx="1728">
                  <c:v>-0.355510204</c:v>
                </c:pt>
                <c:pt idx="1729">
                  <c:v>-0.24252953399999999</c:v>
                </c:pt>
                <c:pt idx="1730">
                  <c:v>-9.0909090999999997E-2</c:v>
                </c:pt>
                <c:pt idx="1731">
                  <c:v>-2.7586207000000001E-2</c:v>
                </c:pt>
                <c:pt idx="1732">
                  <c:v>-0.17471958600000001</c:v>
                </c:pt>
                <c:pt idx="1733">
                  <c:v>-0.16958598699999999</c:v>
                </c:pt>
                <c:pt idx="1734">
                  <c:v>-2.7027026999999999E-2</c:v>
                </c:pt>
                <c:pt idx="1735">
                  <c:v>-9.2307691999999997E-2</c:v>
                </c:pt>
                <c:pt idx="1736">
                  <c:v>-0.27963614999999997</c:v>
                </c:pt>
                <c:pt idx="1737">
                  <c:v>-0.29496402900000002</c:v>
                </c:pt>
                <c:pt idx="1738">
                  <c:v>-6.2393162000000002E-2</c:v>
                </c:pt>
                <c:pt idx="1739">
                  <c:v>9.8130840999999996E-2</c:v>
                </c:pt>
                <c:pt idx="1740">
                  <c:v>-0.13513513499999999</c:v>
                </c:pt>
                <c:pt idx="1741">
                  <c:v>-0.22916666699999999</c:v>
                </c:pt>
                <c:pt idx="1742">
                  <c:v>0.38436482100000002</c:v>
                </c:pt>
                <c:pt idx="1743">
                  <c:v>-5.5451713E-2</c:v>
                </c:pt>
                <c:pt idx="1744">
                  <c:v>-0.146036585</c:v>
                </c:pt>
                <c:pt idx="1745">
                  <c:v>-0.103159851</c:v>
                </c:pt>
                <c:pt idx="1746">
                  <c:v>-0.148044693</c:v>
                </c:pt>
                <c:pt idx="1747">
                  <c:v>-2.7261462E-2</c:v>
                </c:pt>
                <c:pt idx="1748">
                  <c:v>-3.6602210000000003E-2</c:v>
                </c:pt>
                <c:pt idx="1749">
                  <c:v>0.37777777800000001</c:v>
                </c:pt>
                <c:pt idx="1750">
                  <c:v>-0.121940163</c:v>
                </c:pt>
                <c:pt idx="1751">
                  <c:v>-0.45210199899999998</c:v>
                </c:pt>
                <c:pt idx="1752">
                  <c:v>-9.0082645000000003E-2</c:v>
                </c:pt>
                <c:pt idx="1753">
                  <c:v>-0.199638336</c:v>
                </c:pt>
                <c:pt idx="1754">
                  <c:v>-9.6456692999999996E-2</c:v>
                </c:pt>
                <c:pt idx="1755">
                  <c:v>-3.5069699000000003E-2</c:v>
                </c:pt>
                <c:pt idx="1756">
                  <c:v>0.29213483099999998</c:v>
                </c:pt>
                <c:pt idx="1757">
                  <c:v>-0.112021858</c:v>
                </c:pt>
                <c:pt idx="1758">
                  <c:v>-6.1334936999999999E-2</c:v>
                </c:pt>
                <c:pt idx="1759">
                  <c:v>-0.200195074</c:v>
                </c:pt>
                <c:pt idx="1760">
                  <c:v>-0.37811900199999998</c:v>
                </c:pt>
                <c:pt idx="1761">
                  <c:v>1.2345679E-2</c:v>
                </c:pt>
                <c:pt idx="1762">
                  <c:v>-5.8865248000000002E-2</c:v>
                </c:pt>
                <c:pt idx="1763">
                  <c:v>-6.0466761000000001E-2</c:v>
                </c:pt>
                <c:pt idx="1764">
                  <c:v>-7.0588234999999999E-2</c:v>
                </c:pt>
                <c:pt idx="1765">
                  <c:v>-4.9312854000000003E-2</c:v>
                </c:pt>
                <c:pt idx="1766">
                  <c:v>-0.122807018</c:v>
                </c:pt>
                <c:pt idx="1767">
                  <c:v>1.4994232999999999E-2</c:v>
                </c:pt>
                <c:pt idx="1768">
                  <c:v>-0.39028776999999998</c:v>
                </c:pt>
                <c:pt idx="1769">
                  <c:v>2.1052632000000002E-2</c:v>
                </c:pt>
                <c:pt idx="1770">
                  <c:v>-0.242379182</c:v>
                </c:pt>
                <c:pt idx="1771">
                  <c:v>-0.32560137500000003</c:v>
                </c:pt>
                <c:pt idx="1772">
                  <c:v>-0.15119363399999999</c:v>
                </c:pt>
                <c:pt idx="1773">
                  <c:v>-0.150982852</c:v>
                </c:pt>
                <c:pt idx="1774">
                  <c:v>-0.143497758</c:v>
                </c:pt>
                <c:pt idx="1775">
                  <c:v>6.3694270000000004E-3</c:v>
                </c:pt>
                <c:pt idx="1776">
                  <c:v>2.4057739999999998E-3</c:v>
                </c:pt>
                <c:pt idx="1777">
                  <c:v>0.82965931900000001</c:v>
                </c:pt>
                <c:pt idx="1778">
                  <c:v>-0.252863436</c:v>
                </c:pt>
                <c:pt idx="1779">
                  <c:v>-0.102033898</c:v>
                </c:pt>
                <c:pt idx="1780">
                  <c:v>-0.12022471899999999</c:v>
                </c:pt>
                <c:pt idx="1781">
                  <c:v>-9.1816366999999996E-2</c:v>
                </c:pt>
                <c:pt idx="1782">
                  <c:v>3.1832649999999998E-3</c:v>
                </c:pt>
                <c:pt idx="1783">
                  <c:v>5.6666666999999997E-2</c:v>
                </c:pt>
                <c:pt idx="1784">
                  <c:v>-0.106481481</c:v>
                </c:pt>
                <c:pt idx="1785">
                  <c:v>-4.3977055000000001E-2</c:v>
                </c:pt>
                <c:pt idx="1786">
                  <c:v>-4.3189368999999998E-2</c:v>
                </c:pt>
                <c:pt idx="1787">
                  <c:v>-8.6111111000000004E-2</c:v>
                </c:pt>
                <c:pt idx="1788">
                  <c:v>-8.2921471999999996E-2</c:v>
                </c:pt>
                <c:pt idx="1789">
                  <c:v>-6.9565219999999997E-3</c:v>
                </c:pt>
                <c:pt idx="1790">
                  <c:v>-0.25555555600000002</c:v>
                </c:pt>
                <c:pt idx="1791">
                  <c:v>-1.6666669999999999E-3</c:v>
                </c:pt>
                <c:pt idx="1792">
                  <c:v>-0.35987158899999999</c:v>
                </c:pt>
                <c:pt idx="1793">
                  <c:v>-0.36985815599999999</c:v>
                </c:pt>
                <c:pt idx="1794">
                  <c:v>-0.27335640100000003</c:v>
                </c:pt>
                <c:pt idx="1795">
                  <c:v>0.20284697500000001</c:v>
                </c:pt>
                <c:pt idx="1796">
                  <c:v>-0.19075144499999999</c:v>
                </c:pt>
                <c:pt idx="1797">
                  <c:v>-0.34934210500000001</c:v>
                </c:pt>
                <c:pt idx="1798">
                  <c:v>-3.2320122999999999E-2</c:v>
                </c:pt>
                <c:pt idx="1799">
                  <c:v>7.3619632000000004E-2</c:v>
                </c:pt>
                <c:pt idx="1800">
                  <c:v>-0.160779537</c:v>
                </c:pt>
                <c:pt idx="1801">
                  <c:v>-0.26259542000000002</c:v>
                </c:pt>
                <c:pt idx="1802">
                  <c:v>-1.1627907E-2</c:v>
                </c:pt>
                <c:pt idx="1803">
                  <c:v>3.1746032E-2</c:v>
                </c:pt>
                <c:pt idx="1804">
                  <c:v>-9.8360656000000005E-2</c:v>
                </c:pt>
                <c:pt idx="1805">
                  <c:v>-5.5957867000000001E-2</c:v>
                </c:pt>
                <c:pt idx="1806">
                  <c:v>-0.136807818</c:v>
                </c:pt>
                <c:pt idx="1807">
                  <c:v>1.2072434999999999E-2</c:v>
                </c:pt>
                <c:pt idx="1808">
                  <c:v>-0.144391408</c:v>
                </c:pt>
                <c:pt idx="1809">
                  <c:v>-0.16935483900000001</c:v>
                </c:pt>
                <c:pt idx="1810">
                  <c:v>-3.5087719000000003E-2</c:v>
                </c:pt>
                <c:pt idx="1811">
                  <c:v>-0.17717908099999999</c:v>
                </c:pt>
                <c:pt idx="1812">
                  <c:v>-0.29341963300000001</c:v>
                </c:pt>
                <c:pt idx="1813">
                  <c:v>-0.226277372</c:v>
                </c:pt>
                <c:pt idx="1814">
                  <c:v>-0.20224719099999999</c:v>
                </c:pt>
                <c:pt idx="1815">
                  <c:v>-7.4999999999999997E-2</c:v>
                </c:pt>
                <c:pt idx="1816">
                  <c:v>6.6666666999999999E-2</c:v>
                </c:pt>
                <c:pt idx="1817">
                  <c:v>-0.14001766800000001</c:v>
                </c:pt>
                <c:pt idx="1818">
                  <c:v>0.1875</c:v>
                </c:pt>
                <c:pt idx="1819">
                  <c:v>-8.6687307000000005E-2</c:v>
                </c:pt>
                <c:pt idx="1820">
                  <c:v>-1.6233770000000001E-3</c:v>
                </c:pt>
                <c:pt idx="1821">
                  <c:v>-5.8441557999999998E-2</c:v>
                </c:pt>
                <c:pt idx="1822">
                  <c:v>-0.110161443</c:v>
                </c:pt>
                <c:pt idx="1823">
                  <c:v>-3.2000000000000001E-2</c:v>
                </c:pt>
                <c:pt idx="1824">
                  <c:v>0.37848751800000002</c:v>
                </c:pt>
                <c:pt idx="1825">
                  <c:v>0.139583333</c:v>
                </c:pt>
                <c:pt idx="1826">
                  <c:v>-0.197183099</c:v>
                </c:pt>
                <c:pt idx="1827">
                  <c:v>-8.5964912000000004E-2</c:v>
                </c:pt>
                <c:pt idx="1828">
                  <c:v>-2.7695933999999998E-2</c:v>
                </c:pt>
                <c:pt idx="1829">
                  <c:v>-8.9385475000000006E-2</c:v>
                </c:pt>
                <c:pt idx="1830">
                  <c:v>-0.105263158</c:v>
                </c:pt>
                <c:pt idx="1831">
                  <c:v>-9.7744361000000002E-2</c:v>
                </c:pt>
                <c:pt idx="1832">
                  <c:v>-8.7878787999999999E-2</c:v>
                </c:pt>
                <c:pt idx="1833">
                  <c:v>-0.103773585</c:v>
                </c:pt>
                <c:pt idx="1834">
                  <c:v>-0.115384615</c:v>
                </c:pt>
                <c:pt idx="1835">
                  <c:v>-0.102228047</c:v>
                </c:pt>
                <c:pt idx="1836">
                  <c:v>-0.49245283000000001</c:v>
                </c:pt>
                <c:pt idx="1837">
                  <c:v>-0.23960827000000001</c:v>
                </c:pt>
                <c:pt idx="1838">
                  <c:v>-0.53170028800000002</c:v>
                </c:pt>
                <c:pt idx="1839">
                  <c:v>-0.29579407000000002</c:v>
                </c:pt>
                <c:pt idx="1840">
                  <c:v>-1.1515152000000001E-2</c:v>
                </c:pt>
                <c:pt idx="1841">
                  <c:v>-7.8986586999999997E-2</c:v>
                </c:pt>
                <c:pt idx="1842">
                  <c:v>-8.6956521999999994E-2</c:v>
                </c:pt>
                <c:pt idx="1843">
                  <c:v>-5.5663250999999997E-2</c:v>
                </c:pt>
                <c:pt idx="1844">
                  <c:v>-0.236842105</c:v>
                </c:pt>
                <c:pt idx="1845">
                  <c:v>-7.5757575999999993E-2</c:v>
                </c:pt>
                <c:pt idx="1846">
                  <c:v>-4.3749999999999997E-2</c:v>
                </c:pt>
                <c:pt idx="1847">
                  <c:v>-7.6470588000000006E-2</c:v>
                </c:pt>
                <c:pt idx="1848">
                  <c:v>-0.15852089999999999</c:v>
                </c:pt>
                <c:pt idx="1849">
                  <c:v>-8.5594989999999996E-2</c:v>
                </c:pt>
                <c:pt idx="1850">
                  <c:v>-3.7037037000000002E-2</c:v>
                </c:pt>
                <c:pt idx="1851">
                  <c:v>-0.185863209</c:v>
                </c:pt>
                <c:pt idx="1852">
                  <c:v>-0.12269938699999999</c:v>
                </c:pt>
                <c:pt idx="1853">
                  <c:v>2.6315788999999999E-2</c:v>
                </c:pt>
                <c:pt idx="1854">
                  <c:v>-0.159292035</c:v>
                </c:pt>
                <c:pt idx="1855">
                  <c:v>7.7327327000000001E-2</c:v>
                </c:pt>
                <c:pt idx="1856">
                  <c:v>-0.22228350799999999</c:v>
                </c:pt>
                <c:pt idx="1857">
                  <c:v>-0.122137405</c:v>
                </c:pt>
                <c:pt idx="1858">
                  <c:v>-9.0909090999999997E-2</c:v>
                </c:pt>
                <c:pt idx="1859">
                  <c:v>-1.6755521999999998E-2</c:v>
                </c:pt>
                <c:pt idx="1860">
                  <c:v>-0.52885747900000002</c:v>
                </c:pt>
                <c:pt idx="1861">
                  <c:v>-0.26988636399999999</c:v>
                </c:pt>
                <c:pt idx="1862">
                  <c:v>-8.4070796000000003E-2</c:v>
                </c:pt>
                <c:pt idx="1863">
                  <c:v>-9.2150171000000003E-2</c:v>
                </c:pt>
                <c:pt idx="1864">
                  <c:v>-2.9411764999999999E-2</c:v>
                </c:pt>
                <c:pt idx="1865">
                  <c:v>-4.6153849999999996E-3</c:v>
                </c:pt>
                <c:pt idx="1866">
                  <c:v>-5.2325581000000003E-2</c:v>
                </c:pt>
                <c:pt idx="1867">
                  <c:v>4.8295455000000001E-2</c:v>
                </c:pt>
                <c:pt idx="1868">
                  <c:v>-9.5070423000000001E-2</c:v>
                </c:pt>
                <c:pt idx="1869">
                  <c:v>-0.16818181800000001</c:v>
                </c:pt>
                <c:pt idx="1870">
                  <c:v>2.1739129999999999E-2</c:v>
                </c:pt>
                <c:pt idx="1871">
                  <c:v>-8.1542537999999998E-2</c:v>
                </c:pt>
                <c:pt idx="1872">
                  <c:v>-5.9322034000000003E-2</c:v>
                </c:pt>
                <c:pt idx="1873">
                  <c:v>-3.0683403000000001E-2</c:v>
                </c:pt>
                <c:pt idx="1874">
                  <c:v>-0.25065502200000001</c:v>
                </c:pt>
                <c:pt idx="1875">
                  <c:v>-0.15972747900000001</c:v>
                </c:pt>
                <c:pt idx="1876">
                  <c:v>-2.3923445000000002E-2</c:v>
                </c:pt>
                <c:pt idx="1877">
                  <c:v>-0.24707135299999999</c:v>
                </c:pt>
                <c:pt idx="1878">
                  <c:v>-0.39668175</c:v>
                </c:pt>
                <c:pt idx="1879">
                  <c:v>-0.47772657499999999</c:v>
                </c:pt>
                <c:pt idx="1880">
                  <c:v>0.246334311</c:v>
                </c:pt>
                <c:pt idx="1881">
                  <c:v>-0.1</c:v>
                </c:pt>
                <c:pt idx="1882">
                  <c:v>-7.4426807999999997E-2</c:v>
                </c:pt>
                <c:pt idx="1883">
                  <c:v>-0.21348314600000001</c:v>
                </c:pt>
                <c:pt idx="1884">
                  <c:v>-0.13615560600000001</c:v>
                </c:pt>
                <c:pt idx="1885">
                  <c:v>-0.28144989300000001</c:v>
                </c:pt>
                <c:pt idx="1886">
                  <c:v>-0.67483428000000001</c:v>
                </c:pt>
                <c:pt idx="1887">
                  <c:v>-0.21428571399999999</c:v>
                </c:pt>
                <c:pt idx="1888">
                  <c:v>-0.35748031499999999</c:v>
                </c:pt>
                <c:pt idx="1889">
                  <c:v>-0.10625</c:v>
                </c:pt>
                <c:pt idx="1890">
                  <c:v>-2.2988505999999999E-2</c:v>
                </c:pt>
                <c:pt idx="1891">
                  <c:v>-0.24623115600000001</c:v>
                </c:pt>
                <c:pt idx="1892">
                  <c:v>-0.120869565</c:v>
                </c:pt>
                <c:pt idx="1893">
                  <c:v>-9.9099098999999996E-2</c:v>
                </c:pt>
                <c:pt idx="1894">
                  <c:v>-0.25846153799999999</c:v>
                </c:pt>
                <c:pt idx="1895">
                  <c:v>-0.23964285699999999</c:v>
                </c:pt>
                <c:pt idx="1896">
                  <c:v>-0.10625</c:v>
                </c:pt>
                <c:pt idx="1897">
                  <c:v>-0.13968957900000001</c:v>
                </c:pt>
                <c:pt idx="1898">
                  <c:v>-3.0513711999999998E-2</c:v>
                </c:pt>
                <c:pt idx="1899">
                  <c:v>-4.1599999999999998E-2</c:v>
                </c:pt>
                <c:pt idx="1900">
                  <c:v>5.5164754000000003E-2</c:v>
                </c:pt>
                <c:pt idx="1901">
                  <c:v>0.37602179800000002</c:v>
                </c:pt>
                <c:pt idx="1902">
                  <c:v>-0.15235457099999999</c:v>
                </c:pt>
                <c:pt idx="1903">
                  <c:v>-2.5000000000000001E-2</c:v>
                </c:pt>
                <c:pt idx="1904">
                  <c:v>-0.44549762999999998</c:v>
                </c:pt>
                <c:pt idx="1905">
                  <c:v>-0.09</c:v>
                </c:pt>
                <c:pt idx="1906">
                  <c:v>0.88124999999999998</c:v>
                </c:pt>
                <c:pt idx="1907">
                  <c:v>-0.18574514</c:v>
                </c:pt>
                <c:pt idx="1908">
                  <c:v>3.9904229999999999E-3</c:v>
                </c:pt>
                <c:pt idx="1909">
                  <c:v>-7.8778134999999999E-2</c:v>
                </c:pt>
                <c:pt idx="1910">
                  <c:v>-0.15102770300000001</c:v>
                </c:pt>
                <c:pt idx="1911">
                  <c:v>-8.8322148000000003E-2</c:v>
                </c:pt>
                <c:pt idx="1912">
                  <c:v>-0.22563736000000001</c:v>
                </c:pt>
                <c:pt idx="1913">
                  <c:v>0.97750000000000004</c:v>
                </c:pt>
                <c:pt idx="1914">
                  <c:v>-0.15550239199999999</c:v>
                </c:pt>
                <c:pt idx="1915">
                  <c:v>-0.18065547600000001</c:v>
                </c:pt>
                <c:pt idx="1916">
                  <c:v>-9.0063425000000003E-2</c:v>
                </c:pt>
                <c:pt idx="1917">
                  <c:v>4.9627789999999996E-3</c:v>
                </c:pt>
                <c:pt idx="1918">
                  <c:v>-0.13513513499999999</c:v>
                </c:pt>
                <c:pt idx="1919">
                  <c:v>-9.9009900000000001E-3</c:v>
                </c:pt>
                <c:pt idx="1920">
                  <c:v>3.4482759000000002E-2</c:v>
                </c:pt>
                <c:pt idx="1921">
                  <c:v>-1.1363636E-2</c:v>
                </c:pt>
                <c:pt idx="1922">
                  <c:v>0.214076246</c:v>
                </c:pt>
                <c:pt idx="1923">
                  <c:v>-7.6233183999999996E-2</c:v>
                </c:pt>
                <c:pt idx="1924">
                  <c:v>-0.41249999999999998</c:v>
                </c:pt>
                <c:pt idx="1925">
                  <c:v>-0.108843537</c:v>
                </c:pt>
                <c:pt idx="1926">
                  <c:v>-0.15545430199999999</c:v>
                </c:pt>
                <c:pt idx="1927">
                  <c:v>-1.9992159999999998E-2</c:v>
                </c:pt>
                <c:pt idx="1928">
                  <c:v>-0.11057692299999999</c:v>
                </c:pt>
                <c:pt idx="1929">
                  <c:v>3.7735849999999999E-3</c:v>
                </c:pt>
                <c:pt idx="1930">
                  <c:v>1.39795E-3</c:v>
                </c:pt>
                <c:pt idx="1931">
                  <c:v>-0.10798036699999999</c:v>
                </c:pt>
                <c:pt idx="1932">
                  <c:v>-6.6666666999999999E-2</c:v>
                </c:pt>
                <c:pt idx="1933">
                  <c:v>-0.219758065</c:v>
                </c:pt>
                <c:pt idx="1934">
                  <c:v>-0.32321428600000002</c:v>
                </c:pt>
                <c:pt idx="1935">
                  <c:v>-4.0920716000000003E-2</c:v>
                </c:pt>
                <c:pt idx="1936">
                  <c:v>7.4635568999999999E-2</c:v>
                </c:pt>
                <c:pt idx="1937">
                  <c:v>-0.20499999999999999</c:v>
                </c:pt>
                <c:pt idx="1938">
                  <c:v>-0.19251154000000001</c:v>
                </c:pt>
                <c:pt idx="1939">
                  <c:v>-7.0270269999999996E-2</c:v>
                </c:pt>
                <c:pt idx="1940">
                  <c:v>-1.3157894999999999E-2</c:v>
                </c:pt>
                <c:pt idx="1941">
                  <c:v>-0.28358209000000001</c:v>
                </c:pt>
                <c:pt idx="1942">
                  <c:v>-0.113513514</c:v>
                </c:pt>
                <c:pt idx="1943">
                  <c:v>-2.3255814E-2</c:v>
                </c:pt>
                <c:pt idx="1944">
                  <c:v>-0.10794044699999999</c:v>
                </c:pt>
                <c:pt idx="1945">
                  <c:v>-0.17875210799999999</c:v>
                </c:pt>
                <c:pt idx="1946">
                  <c:v>-9.8591549000000001E-2</c:v>
                </c:pt>
                <c:pt idx="1947">
                  <c:v>-4.4198895000000002E-2</c:v>
                </c:pt>
                <c:pt idx="1948">
                  <c:v>-8.6206897000000005E-2</c:v>
                </c:pt>
                <c:pt idx="1949">
                  <c:v>-0.19335279599999999</c:v>
                </c:pt>
                <c:pt idx="1950">
                  <c:v>-2.2099448000000001E-2</c:v>
                </c:pt>
                <c:pt idx="1951">
                  <c:v>-3.2663316999999997E-2</c:v>
                </c:pt>
                <c:pt idx="1952">
                  <c:v>-0.22519509500000001</c:v>
                </c:pt>
                <c:pt idx="1953">
                  <c:v>-0.23203285400000001</c:v>
                </c:pt>
                <c:pt idx="1954">
                  <c:v>-6.7587568000000001E-2</c:v>
                </c:pt>
                <c:pt idx="1955">
                  <c:v>-0.21708185099999999</c:v>
                </c:pt>
                <c:pt idx="1956">
                  <c:v>-0.23749999999999999</c:v>
                </c:pt>
                <c:pt idx="1957">
                  <c:v>-0.31038461499999997</c:v>
                </c:pt>
                <c:pt idx="1958">
                  <c:v>0.20286278399999999</c:v>
                </c:pt>
                <c:pt idx="1959">
                  <c:v>-5.3124999999999999E-2</c:v>
                </c:pt>
                <c:pt idx="1960">
                  <c:v>-0.119458128</c:v>
                </c:pt>
                <c:pt idx="1961">
                  <c:v>-0.30687830700000002</c:v>
                </c:pt>
                <c:pt idx="1962">
                  <c:v>-0.35776397500000001</c:v>
                </c:pt>
                <c:pt idx="1963">
                  <c:v>0</c:v>
                </c:pt>
                <c:pt idx="1964">
                  <c:v>-0.66139136200000004</c:v>
                </c:pt>
                <c:pt idx="1965">
                  <c:v>-8.2352940999999999E-2</c:v>
                </c:pt>
                <c:pt idx="1966">
                  <c:v>-6.9638554000000005E-2</c:v>
                </c:pt>
                <c:pt idx="1967">
                  <c:v>-0.139285714</c:v>
                </c:pt>
                <c:pt idx="1968">
                  <c:v>-0.29387755100000001</c:v>
                </c:pt>
                <c:pt idx="1969">
                  <c:v>-8.0118694000000004E-2</c:v>
                </c:pt>
                <c:pt idx="1970">
                  <c:v>-4.8484847999999997E-2</c:v>
                </c:pt>
                <c:pt idx="1971">
                  <c:v>8.4745763000000002E-2</c:v>
                </c:pt>
                <c:pt idx="1972">
                  <c:v>-7.0156789999999997E-2</c:v>
                </c:pt>
                <c:pt idx="1973">
                  <c:v>-0.149411765</c:v>
                </c:pt>
                <c:pt idx="1974">
                  <c:v>-0.43443708599999997</c:v>
                </c:pt>
                <c:pt idx="1975">
                  <c:v>-0.1</c:v>
                </c:pt>
                <c:pt idx="1976">
                  <c:v>-0.22632696399999999</c:v>
                </c:pt>
                <c:pt idx="1977">
                  <c:v>-0.114542611</c:v>
                </c:pt>
                <c:pt idx="1978">
                  <c:v>2.0526860000000002E-3</c:v>
                </c:pt>
                <c:pt idx="1979">
                  <c:v>-6.1338289999999997E-2</c:v>
                </c:pt>
                <c:pt idx="1980">
                  <c:v>-0.16227544899999999</c:v>
                </c:pt>
                <c:pt idx="1981">
                  <c:v>-9.5739348000000002E-2</c:v>
                </c:pt>
                <c:pt idx="1982">
                  <c:v>3.4858387999999997E-2</c:v>
                </c:pt>
                <c:pt idx="1983">
                  <c:v>-1.7584097999999999E-2</c:v>
                </c:pt>
                <c:pt idx="1984">
                  <c:v>-0.22500000000000001</c:v>
                </c:pt>
                <c:pt idx="1985">
                  <c:v>-0.21468144</c:v>
                </c:pt>
                <c:pt idx="1986">
                  <c:v>-0.16265060200000001</c:v>
                </c:pt>
                <c:pt idx="1987">
                  <c:v>-0.177051493</c:v>
                </c:pt>
                <c:pt idx="1988">
                  <c:v>0.35511363600000001</c:v>
                </c:pt>
                <c:pt idx="1989">
                  <c:v>-0.28254649500000001</c:v>
                </c:pt>
                <c:pt idx="1990">
                  <c:v>-0.122782115</c:v>
                </c:pt>
                <c:pt idx="1991">
                  <c:v>-0.36328427600000002</c:v>
                </c:pt>
                <c:pt idx="1992">
                  <c:v>-0.123046875</c:v>
                </c:pt>
                <c:pt idx="1993">
                  <c:v>-0.13416149099999999</c:v>
                </c:pt>
                <c:pt idx="1994">
                  <c:v>-0.214162349</c:v>
                </c:pt>
                <c:pt idx="1995">
                  <c:v>5.1724138000000003E-2</c:v>
                </c:pt>
                <c:pt idx="1996">
                  <c:v>-0.14453125</c:v>
                </c:pt>
                <c:pt idx="1997">
                  <c:v>-0.118473896</c:v>
                </c:pt>
                <c:pt idx="1998">
                  <c:v>-0.13297872299999999</c:v>
                </c:pt>
                <c:pt idx="1999">
                  <c:v>-0.109243697</c:v>
                </c:pt>
                <c:pt idx="2000">
                  <c:v>-7.9365080000000001E-3</c:v>
                </c:pt>
                <c:pt idx="2001">
                  <c:v>-0.144871795</c:v>
                </c:pt>
                <c:pt idx="2002">
                  <c:v>2.3575638999999999E-2</c:v>
                </c:pt>
                <c:pt idx="2003">
                  <c:v>1.6326530999999998E-2</c:v>
                </c:pt>
                <c:pt idx="2004">
                  <c:v>-0.19080851099999999</c:v>
                </c:pt>
                <c:pt idx="2005">
                  <c:v>1.843318E-2</c:v>
                </c:pt>
                <c:pt idx="2006">
                  <c:v>-1.0416666999999999E-2</c:v>
                </c:pt>
                <c:pt idx="2007">
                  <c:v>-0.24097007200000001</c:v>
                </c:pt>
                <c:pt idx="2008">
                  <c:v>-0.37293729399999997</c:v>
                </c:pt>
                <c:pt idx="2009">
                  <c:v>-0.20463917500000001</c:v>
                </c:pt>
                <c:pt idx="2010">
                  <c:v>-0.206244864</c:v>
                </c:pt>
                <c:pt idx="2011">
                  <c:v>-0.44830871799999999</c:v>
                </c:pt>
                <c:pt idx="2012">
                  <c:v>-0.11440678</c:v>
                </c:pt>
                <c:pt idx="2013">
                  <c:v>-0.22472324699999999</c:v>
                </c:pt>
                <c:pt idx="2014">
                  <c:v>6.4718162999999995E-2</c:v>
                </c:pt>
                <c:pt idx="2015">
                  <c:v>-0.29032258100000002</c:v>
                </c:pt>
                <c:pt idx="2016">
                  <c:v>3.9393939000000003E-2</c:v>
                </c:pt>
                <c:pt idx="2017">
                  <c:v>-7.3426572999999995E-2</c:v>
                </c:pt>
                <c:pt idx="2018">
                  <c:v>-6.8441064999999995E-2</c:v>
                </c:pt>
                <c:pt idx="2019">
                  <c:v>0</c:v>
                </c:pt>
                <c:pt idx="2020">
                  <c:v>-0.103535354</c:v>
                </c:pt>
                <c:pt idx="2021">
                  <c:v>-0.138250556</c:v>
                </c:pt>
                <c:pt idx="2022">
                  <c:v>-0.2</c:v>
                </c:pt>
                <c:pt idx="2023">
                  <c:v>-7.1947674000000003E-2</c:v>
                </c:pt>
                <c:pt idx="2024">
                  <c:v>-5.4945050000000002E-3</c:v>
                </c:pt>
                <c:pt idx="2025">
                  <c:v>-0.32690825000000001</c:v>
                </c:pt>
                <c:pt idx="2026">
                  <c:v>-0.17176350700000001</c:v>
                </c:pt>
                <c:pt idx="2027">
                  <c:v>-0.25168236900000002</c:v>
                </c:pt>
                <c:pt idx="2028">
                  <c:v>-3.0303030000000002E-2</c:v>
                </c:pt>
                <c:pt idx="2029">
                  <c:v>-0.15020576099999999</c:v>
                </c:pt>
                <c:pt idx="2030">
                  <c:v>0</c:v>
                </c:pt>
                <c:pt idx="2031">
                  <c:v>-0.190950226</c:v>
                </c:pt>
                <c:pt idx="2032">
                  <c:v>-0.12547528499999999</c:v>
                </c:pt>
                <c:pt idx="2033">
                  <c:v>-0.109090909</c:v>
                </c:pt>
                <c:pt idx="2034">
                  <c:v>4.113111E-3</c:v>
                </c:pt>
                <c:pt idx="2035">
                  <c:v>-0.17446808499999999</c:v>
                </c:pt>
                <c:pt idx="2036">
                  <c:v>5.2823315000000003E-2</c:v>
                </c:pt>
                <c:pt idx="2037">
                  <c:v>-9.4594595000000004E-2</c:v>
                </c:pt>
                <c:pt idx="2038">
                  <c:v>-0.101123596</c:v>
                </c:pt>
                <c:pt idx="2039">
                  <c:v>-5.4117646999999998E-2</c:v>
                </c:pt>
                <c:pt idx="2040">
                  <c:v>-1.9512195E-2</c:v>
                </c:pt>
                <c:pt idx="2041">
                  <c:v>-5.0490478999999998E-2</c:v>
                </c:pt>
                <c:pt idx="2042">
                  <c:v>0.15541601299999999</c:v>
                </c:pt>
                <c:pt idx="2043">
                  <c:v>0.105454545</c:v>
                </c:pt>
                <c:pt idx="2044">
                  <c:v>4.4278142E-2</c:v>
                </c:pt>
                <c:pt idx="2045">
                  <c:v>-0.32593620000000001</c:v>
                </c:pt>
                <c:pt idx="2046">
                  <c:v>-1.5025042000000001E-2</c:v>
                </c:pt>
                <c:pt idx="2047">
                  <c:v>-0.20859538799999999</c:v>
                </c:pt>
                <c:pt idx="2048">
                  <c:v>8.6956519999999999E-3</c:v>
                </c:pt>
                <c:pt idx="2049">
                  <c:v>7.8125E-2</c:v>
                </c:pt>
                <c:pt idx="2050">
                  <c:v>3.430532E-3</c:v>
                </c:pt>
                <c:pt idx="2051">
                  <c:v>-0.354904632</c:v>
                </c:pt>
                <c:pt idx="2052">
                  <c:v>-0.32334581800000001</c:v>
                </c:pt>
                <c:pt idx="2053">
                  <c:v>-9.6526386000000006E-2</c:v>
                </c:pt>
                <c:pt idx="2054">
                  <c:v>-1.2074642999999999E-2</c:v>
                </c:pt>
                <c:pt idx="2055">
                  <c:v>-0.17</c:v>
                </c:pt>
                <c:pt idx="2056">
                  <c:v>-0.278412508</c:v>
                </c:pt>
                <c:pt idx="2057">
                  <c:v>-0.315</c:v>
                </c:pt>
                <c:pt idx="2058">
                  <c:v>-0.17483871000000001</c:v>
                </c:pt>
                <c:pt idx="2059">
                  <c:v>-0.14357682599999999</c:v>
                </c:pt>
                <c:pt idx="2060">
                  <c:v>-0.24587912100000001</c:v>
                </c:pt>
                <c:pt idx="2061">
                  <c:v>-1.7621145000000001E-2</c:v>
                </c:pt>
                <c:pt idx="2062">
                  <c:v>-0.18060000000000001</c:v>
                </c:pt>
                <c:pt idx="2063">
                  <c:v>1.7142857000000001E-2</c:v>
                </c:pt>
                <c:pt idx="2064">
                  <c:v>0.118028169</c:v>
                </c:pt>
                <c:pt idx="2065">
                  <c:v>2.0408163E-2</c:v>
                </c:pt>
                <c:pt idx="2066">
                  <c:v>-9.5652174000000006E-2</c:v>
                </c:pt>
                <c:pt idx="2067">
                  <c:v>3.6609336999999999E-2</c:v>
                </c:pt>
                <c:pt idx="2068">
                  <c:v>-0.40396753800000001</c:v>
                </c:pt>
                <c:pt idx="2069">
                  <c:v>-3.5433070999999997E-2</c:v>
                </c:pt>
                <c:pt idx="2070">
                  <c:v>-0.11387900400000001</c:v>
                </c:pt>
                <c:pt idx="2071">
                  <c:v>-9.0473911000000004E-2</c:v>
                </c:pt>
                <c:pt idx="2072">
                  <c:v>0.115384615</c:v>
                </c:pt>
                <c:pt idx="2073">
                  <c:v>-0.158583526</c:v>
                </c:pt>
                <c:pt idx="2074">
                  <c:v>1.6388069999999999E-3</c:v>
                </c:pt>
                <c:pt idx="2075">
                  <c:v>-7.7046549000000006E-2</c:v>
                </c:pt>
                <c:pt idx="2076">
                  <c:v>-0.155102041</c:v>
                </c:pt>
                <c:pt idx="2077">
                  <c:v>-0.37967914400000002</c:v>
                </c:pt>
                <c:pt idx="2078">
                  <c:v>-0.178165138</c:v>
                </c:pt>
                <c:pt idx="2079">
                  <c:v>-0.26030534399999999</c:v>
                </c:pt>
                <c:pt idx="2080">
                  <c:v>-0.22355555599999999</c:v>
                </c:pt>
                <c:pt idx="2081">
                  <c:v>-0.22330097099999999</c:v>
                </c:pt>
                <c:pt idx="2082">
                  <c:v>-8.1245254000000003E-2</c:v>
                </c:pt>
                <c:pt idx="2083">
                  <c:v>-3.1155015000000001E-2</c:v>
                </c:pt>
                <c:pt idx="2084">
                  <c:v>1.5584416E-2</c:v>
                </c:pt>
                <c:pt idx="2085">
                  <c:v>6.722438E-2</c:v>
                </c:pt>
                <c:pt idx="2086">
                  <c:v>3.9603960000000001E-2</c:v>
                </c:pt>
                <c:pt idx="2087">
                  <c:v>-8.2901554000000002E-2</c:v>
                </c:pt>
                <c:pt idx="2088">
                  <c:v>-5.9523810000000003E-2</c:v>
                </c:pt>
                <c:pt idx="2089">
                  <c:v>-0.248957713</c:v>
                </c:pt>
                <c:pt idx="2090">
                  <c:v>-0.25724637700000003</c:v>
                </c:pt>
                <c:pt idx="2091">
                  <c:v>-0.5</c:v>
                </c:pt>
                <c:pt idx="2092">
                  <c:v>-0.31465226200000002</c:v>
                </c:pt>
                <c:pt idx="2093">
                  <c:v>-8.6995922000000003E-2</c:v>
                </c:pt>
                <c:pt idx="2094">
                  <c:v>-6.5934069999999999E-3</c:v>
                </c:pt>
                <c:pt idx="2095">
                  <c:v>2.2522520000000002E-3</c:v>
                </c:pt>
                <c:pt idx="2096">
                  <c:v>-0.119622642</c:v>
                </c:pt>
                <c:pt idx="2097">
                  <c:v>-3.7037037000000002E-2</c:v>
                </c:pt>
                <c:pt idx="2098">
                  <c:v>-0.44414893599999999</c:v>
                </c:pt>
                <c:pt idx="2099">
                  <c:v>-8.3068542999999995E-2</c:v>
                </c:pt>
                <c:pt idx="2100">
                  <c:v>-0.43644505700000003</c:v>
                </c:pt>
                <c:pt idx="2101">
                  <c:v>-0.47717323299999997</c:v>
                </c:pt>
                <c:pt idx="2102">
                  <c:v>-0.160935351</c:v>
                </c:pt>
                <c:pt idx="2103">
                  <c:v>-2.8662420000000001E-2</c:v>
                </c:pt>
                <c:pt idx="2104">
                  <c:v>-1.5486725999999999E-2</c:v>
                </c:pt>
                <c:pt idx="2105">
                  <c:v>2.1978022E-2</c:v>
                </c:pt>
                <c:pt idx="2106">
                  <c:v>-0.20227149799999999</c:v>
                </c:pt>
                <c:pt idx="2107">
                  <c:v>3.7974684000000002E-2</c:v>
                </c:pt>
                <c:pt idx="2108">
                  <c:v>-0.32028985500000001</c:v>
                </c:pt>
                <c:pt idx="2109">
                  <c:v>1.4084507E-2</c:v>
                </c:pt>
                <c:pt idx="2110">
                  <c:v>-0.23193504700000001</c:v>
                </c:pt>
                <c:pt idx="2111">
                  <c:v>-0.33146853100000001</c:v>
                </c:pt>
                <c:pt idx="2112">
                  <c:v>-0.22413793100000001</c:v>
                </c:pt>
                <c:pt idx="2113">
                  <c:v>1.2903226E-2</c:v>
                </c:pt>
                <c:pt idx="2114">
                  <c:v>-0.21532567</c:v>
                </c:pt>
                <c:pt idx="2115">
                  <c:v>-0.50700000000000001</c:v>
                </c:pt>
                <c:pt idx="2116">
                  <c:v>-4.4303796999999999E-2</c:v>
                </c:pt>
                <c:pt idx="2117">
                  <c:v>-0.13144218299999999</c:v>
                </c:pt>
                <c:pt idx="2118">
                  <c:v>-0.308510638</c:v>
                </c:pt>
                <c:pt idx="2119">
                  <c:v>-0.36129032300000002</c:v>
                </c:pt>
                <c:pt idx="2120">
                  <c:v>-1.5584416E-2</c:v>
                </c:pt>
                <c:pt idx="2121">
                  <c:v>-0.25789473699999999</c:v>
                </c:pt>
                <c:pt idx="2122">
                  <c:v>-0.19842829100000001</c:v>
                </c:pt>
                <c:pt idx="2123">
                  <c:v>-7.7519379999999999E-3</c:v>
                </c:pt>
                <c:pt idx="2124">
                  <c:v>-4.1769041999999999E-2</c:v>
                </c:pt>
                <c:pt idx="2125">
                  <c:v>-6.9169960000000003E-2</c:v>
                </c:pt>
                <c:pt idx="2126">
                  <c:v>0.157142857</c:v>
                </c:pt>
                <c:pt idx="2127">
                  <c:v>-0.11822985499999999</c:v>
                </c:pt>
                <c:pt idx="2128">
                  <c:v>-0.16521739099999999</c:v>
                </c:pt>
                <c:pt idx="2129">
                  <c:v>-6.5217391E-2</c:v>
                </c:pt>
                <c:pt idx="2130">
                  <c:v>-0.145901639</c:v>
                </c:pt>
                <c:pt idx="2131">
                  <c:v>-0.20147911299999999</c:v>
                </c:pt>
                <c:pt idx="2132">
                  <c:v>2.6315788999999999E-2</c:v>
                </c:pt>
                <c:pt idx="2133">
                  <c:v>0.25</c:v>
                </c:pt>
                <c:pt idx="2134">
                  <c:v>-0.461627907</c:v>
                </c:pt>
                <c:pt idx="2135">
                  <c:v>-0.283146067</c:v>
                </c:pt>
                <c:pt idx="2136">
                  <c:v>-2.5000000000000001E-2</c:v>
                </c:pt>
                <c:pt idx="2137">
                  <c:v>-1.2269939000000001E-2</c:v>
                </c:pt>
                <c:pt idx="2138">
                  <c:v>-0.202200825</c:v>
                </c:pt>
                <c:pt idx="2139">
                  <c:v>-6.3829786999999999E-2</c:v>
                </c:pt>
                <c:pt idx="2140">
                  <c:v>-0.12704649600000001</c:v>
                </c:pt>
                <c:pt idx="2141">
                  <c:v>-0.25694966200000002</c:v>
                </c:pt>
                <c:pt idx="2142">
                  <c:v>-0.114862385</c:v>
                </c:pt>
                <c:pt idx="2143">
                  <c:v>4.6218487000000003E-2</c:v>
                </c:pt>
                <c:pt idx="2144">
                  <c:v>-0.39508506599999998</c:v>
                </c:pt>
                <c:pt idx="2145">
                  <c:v>-8.0222725999999994E-2</c:v>
                </c:pt>
                <c:pt idx="2146">
                  <c:v>-9.0909090999999997E-2</c:v>
                </c:pt>
                <c:pt idx="2147">
                  <c:v>-0.18418079100000001</c:v>
                </c:pt>
                <c:pt idx="2148">
                  <c:v>-7.1428570999999996E-2</c:v>
                </c:pt>
                <c:pt idx="2149">
                  <c:v>-6.3897763999999996E-2</c:v>
                </c:pt>
                <c:pt idx="2150">
                  <c:v>-0.40304826399999999</c:v>
                </c:pt>
                <c:pt idx="2151">
                  <c:v>-2.7377522000000001E-2</c:v>
                </c:pt>
                <c:pt idx="2152">
                  <c:v>-3.8485803999999998E-2</c:v>
                </c:pt>
                <c:pt idx="2153">
                  <c:v>0.11771995</c:v>
                </c:pt>
                <c:pt idx="2154">
                  <c:v>4.4600938999999999E-2</c:v>
                </c:pt>
                <c:pt idx="2155">
                  <c:v>-0.21263157899999999</c:v>
                </c:pt>
                <c:pt idx="2156">
                  <c:v>-0.38312101900000001</c:v>
                </c:pt>
                <c:pt idx="2157">
                  <c:v>0.143896524</c:v>
                </c:pt>
                <c:pt idx="2158">
                  <c:v>-4.7619047999999997E-2</c:v>
                </c:pt>
                <c:pt idx="2159">
                  <c:v>-0.403208556</c:v>
                </c:pt>
                <c:pt idx="2160">
                  <c:v>-0.18653214500000001</c:v>
                </c:pt>
                <c:pt idx="2161">
                  <c:v>-0.24444444400000001</c:v>
                </c:pt>
                <c:pt idx="2162">
                  <c:v>-0.151986183</c:v>
                </c:pt>
                <c:pt idx="2163">
                  <c:v>-7.7669902999999998E-2</c:v>
                </c:pt>
                <c:pt idx="2164">
                  <c:v>-0.25037707399999998</c:v>
                </c:pt>
                <c:pt idx="2165">
                  <c:v>-0.24423963100000001</c:v>
                </c:pt>
                <c:pt idx="2166">
                  <c:v>-0.21259842500000001</c:v>
                </c:pt>
                <c:pt idx="2167">
                  <c:v>-0.192307692</c:v>
                </c:pt>
                <c:pt idx="2168">
                  <c:v>-0.192307692</c:v>
                </c:pt>
                <c:pt idx="2169">
                  <c:v>-0.18478260899999999</c:v>
                </c:pt>
                <c:pt idx="2170">
                  <c:v>2.9629630000000001E-2</c:v>
                </c:pt>
                <c:pt idx="2171">
                  <c:v>-0.140740741</c:v>
                </c:pt>
                <c:pt idx="2172">
                  <c:v>-1.5306122E-2</c:v>
                </c:pt>
                <c:pt idx="2173">
                  <c:v>-0.15094339600000001</c:v>
                </c:pt>
                <c:pt idx="2174">
                  <c:v>7.6923080000000001E-3</c:v>
                </c:pt>
                <c:pt idx="2175">
                  <c:v>5.0505051000000002E-2</c:v>
                </c:pt>
                <c:pt idx="2176">
                  <c:v>-0.18596491200000001</c:v>
                </c:pt>
                <c:pt idx="2177">
                  <c:v>-6.1881187999999997E-2</c:v>
                </c:pt>
                <c:pt idx="2178">
                  <c:v>-5.8842340999999999E-2</c:v>
                </c:pt>
                <c:pt idx="2179">
                  <c:v>-7.8153472000000002E-2</c:v>
                </c:pt>
                <c:pt idx="2180">
                  <c:v>-0.25685425699999997</c:v>
                </c:pt>
                <c:pt idx="2181">
                  <c:v>-0.31097561000000001</c:v>
                </c:pt>
                <c:pt idx="2182">
                  <c:v>4.4354839E-2</c:v>
                </c:pt>
                <c:pt idx="2183">
                  <c:v>-0.143767705</c:v>
                </c:pt>
                <c:pt idx="2184">
                  <c:v>-6.25E-2</c:v>
                </c:pt>
                <c:pt idx="2185">
                  <c:v>-7.6994220000000002E-2</c:v>
                </c:pt>
                <c:pt idx="2186">
                  <c:v>-0.17299999999999999</c:v>
                </c:pt>
                <c:pt idx="2187">
                  <c:v>-0.19345794399999999</c:v>
                </c:pt>
                <c:pt idx="2188">
                  <c:v>1.6105417E-2</c:v>
                </c:pt>
                <c:pt idx="2189">
                  <c:v>-0.14152046800000001</c:v>
                </c:pt>
                <c:pt idx="2190">
                  <c:v>-0.14224445999999999</c:v>
                </c:pt>
                <c:pt idx="2191">
                  <c:v>-0.31764705900000001</c:v>
                </c:pt>
                <c:pt idx="2192">
                  <c:v>-2.9574861000000001E-2</c:v>
                </c:pt>
                <c:pt idx="2193">
                  <c:v>-0.44850498300000002</c:v>
                </c:pt>
                <c:pt idx="2194">
                  <c:v>-0.12781456999999999</c:v>
                </c:pt>
                <c:pt idx="2195">
                  <c:v>-0.25546345100000001</c:v>
                </c:pt>
                <c:pt idx="2196">
                  <c:v>-0.11561492399999999</c:v>
                </c:pt>
                <c:pt idx="2197">
                  <c:v>-0.16</c:v>
                </c:pt>
                <c:pt idx="2198">
                  <c:v>-9.7916666999999999E-2</c:v>
                </c:pt>
                <c:pt idx="2199">
                  <c:v>-0.238571429</c:v>
                </c:pt>
                <c:pt idx="2200">
                  <c:v>-2.2857143E-2</c:v>
                </c:pt>
                <c:pt idx="2201">
                  <c:v>0</c:v>
                </c:pt>
                <c:pt idx="2202">
                  <c:v>-0.322485207</c:v>
                </c:pt>
                <c:pt idx="2203">
                  <c:v>-8.5182963E-2</c:v>
                </c:pt>
                <c:pt idx="2204">
                  <c:v>5.3908360000000004E-3</c:v>
                </c:pt>
                <c:pt idx="2205">
                  <c:v>-0.20981661300000001</c:v>
                </c:pt>
                <c:pt idx="2206">
                  <c:v>-1.1510790999999999E-2</c:v>
                </c:pt>
                <c:pt idx="2207">
                  <c:v>1.7130620999999999E-2</c:v>
                </c:pt>
                <c:pt idx="2208">
                  <c:v>-5.1282051000000002E-2</c:v>
                </c:pt>
                <c:pt idx="2209">
                  <c:v>-0.20676691699999999</c:v>
                </c:pt>
                <c:pt idx="2210">
                  <c:v>-3.5087719000000003E-2</c:v>
                </c:pt>
                <c:pt idx="2211">
                  <c:v>-0.117493473</c:v>
                </c:pt>
                <c:pt idx="2212">
                  <c:v>-3.5802469000000003E-2</c:v>
                </c:pt>
                <c:pt idx="2213">
                  <c:v>-7.8398666000000006E-2</c:v>
                </c:pt>
                <c:pt idx="2214">
                  <c:v>-0.56519065199999996</c:v>
                </c:pt>
                <c:pt idx="2215">
                  <c:v>-3.3557047E-2</c:v>
                </c:pt>
                <c:pt idx="2216">
                  <c:v>0.15</c:v>
                </c:pt>
                <c:pt idx="2217">
                  <c:v>-5.5232558000000001E-2</c:v>
                </c:pt>
                <c:pt idx="2218">
                  <c:v>-1.8404908000000001E-2</c:v>
                </c:pt>
                <c:pt idx="2219">
                  <c:v>-3.3297529999999999E-2</c:v>
                </c:pt>
                <c:pt idx="2220">
                  <c:v>2.6548672999999998E-2</c:v>
                </c:pt>
                <c:pt idx="2221">
                  <c:v>-9.1327433999999999E-2</c:v>
                </c:pt>
                <c:pt idx="2222">
                  <c:v>-9.4285714000000007E-2</c:v>
                </c:pt>
                <c:pt idx="2223">
                  <c:v>-7.8181818E-2</c:v>
                </c:pt>
                <c:pt idx="2224">
                  <c:v>-9.1908091999999997E-2</c:v>
                </c:pt>
                <c:pt idx="2225">
                  <c:v>3.3333333E-2</c:v>
                </c:pt>
                <c:pt idx="2226">
                  <c:v>-0.14218009500000001</c:v>
                </c:pt>
                <c:pt idx="2227">
                  <c:v>-6.463969E-3</c:v>
                </c:pt>
                <c:pt idx="2228">
                  <c:v>-8.1101190000000004E-2</c:v>
                </c:pt>
                <c:pt idx="2229">
                  <c:v>3.8399999999999997E-2</c:v>
                </c:pt>
                <c:pt idx="2230">
                  <c:v>9.4392E-3</c:v>
                </c:pt>
                <c:pt idx="2231">
                  <c:v>0.12222222200000001</c:v>
                </c:pt>
                <c:pt idx="2232">
                  <c:v>-0.29158760299999997</c:v>
                </c:pt>
                <c:pt idx="2233">
                  <c:v>-9.2592593000000001E-2</c:v>
                </c:pt>
                <c:pt idx="2234">
                  <c:v>-0.17152858800000001</c:v>
                </c:pt>
                <c:pt idx="2235">
                  <c:v>-1.828154E-3</c:v>
                </c:pt>
                <c:pt idx="2236">
                  <c:v>-0.05</c:v>
                </c:pt>
                <c:pt idx="2237">
                  <c:v>-0.14715719099999999</c:v>
                </c:pt>
                <c:pt idx="2238">
                  <c:v>5.8823528999999999E-2</c:v>
                </c:pt>
                <c:pt idx="2239">
                  <c:v>-3.1044776E-2</c:v>
                </c:pt>
                <c:pt idx="2240">
                  <c:v>-4.8726115E-2</c:v>
                </c:pt>
                <c:pt idx="2241">
                  <c:v>-0.30608695699999999</c:v>
                </c:pt>
                <c:pt idx="2242">
                  <c:v>-7.3062731000000006E-2</c:v>
                </c:pt>
                <c:pt idx="2243">
                  <c:v>1.9490255000000001E-2</c:v>
                </c:pt>
                <c:pt idx="2244">
                  <c:v>-9.4545455E-2</c:v>
                </c:pt>
                <c:pt idx="2245">
                  <c:v>-0.124571429</c:v>
                </c:pt>
                <c:pt idx="2246">
                  <c:v>-0.133333333</c:v>
                </c:pt>
                <c:pt idx="2247">
                  <c:v>-2.7777777999999999E-2</c:v>
                </c:pt>
                <c:pt idx="2248">
                  <c:v>-8.7499999999999994E-2</c:v>
                </c:pt>
                <c:pt idx="2249">
                  <c:v>-9.3707250000000006E-2</c:v>
                </c:pt>
                <c:pt idx="2250">
                  <c:v>-0.15012510400000001</c:v>
                </c:pt>
                <c:pt idx="2251">
                  <c:v>-0.30009920600000001</c:v>
                </c:pt>
                <c:pt idx="2252">
                  <c:v>8.4905659999999994E-2</c:v>
                </c:pt>
                <c:pt idx="2253">
                  <c:v>3.2494758999999998E-2</c:v>
                </c:pt>
                <c:pt idx="2254">
                  <c:v>-6.0126581999999998E-2</c:v>
                </c:pt>
                <c:pt idx="2255">
                  <c:v>-8.0234834000000005E-2</c:v>
                </c:pt>
                <c:pt idx="2256">
                  <c:v>-2.3424428000000001E-2</c:v>
                </c:pt>
                <c:pt idx="2257">
                  <c:v>-4.3642240999999998E-2</c:v>
                </c:pt>
                <c:pt idx="2258">
                  <c:v>9.2537312999999996E-2</c:v>
                </c:pt>
                <c:pt idx="2259">
                  <c:v>7.5294117999999993E-2</c:v>
                </c:pt>
                <c:pt idx="2260">
                  <c:v>1.9961052E-2</c:v>
                </c:pt>
                <c:pt idx="2261">
                  <c:v>-0.51505376300000005</c:v>
                </c:pt>
                <c:pt idx="2262">
                  <c:v>8.0557238000000003E-2</c:v>
                </c:pt>
                <c:pt idx="2263">
                  <c:v>-0.245255474</c:v>
                </c:pt>
                <c:pt idx="2264">
                  <c:v>-0.13636363600000001</c:v>
                </c:pt>
                <c:pt idx="2265">
                  <c:v>-0.123333333</c:v>
                </c:pt>
                <c:pt idx="2266">
                  <c:v>-0.116541353</c:v>
                </c:pt>
                <c:pt idx="2267">
                  <c:v>-0.23544303799999999</c:v>
                </c:pt>
                <c:pt idx="2268">
                  <c:v>-7.2072072000000001E-2</c:v>
                </c:pt>
                <c:pt idx="2269">
                  <c:v>-5.1830986000000003E-2</c:v>
                </c:pt>
                <c:pt idx="2270">
                  <c:v>8.3333332999999996E-2</c:v>
                </c:pt>
                <c:pt idx="2271">
                  <c:v>-8.0973670999999997E-2</c:v>
                </c:pt>
                <c:pt idx="2272">
                  <c:v>-2.7777777999999999E-2</c:v>
                </c:pt>
                <c:pt idx="2273">
                  <c:v>-5.5384614999999998E-2</c:v>
                </c:pt>
                <c:pt idx="2274">
                  <c:v>-3.5714285999999998E-2</c:v>
                </c:pt>
                <c:pt idx="2275">
                  <c:v>-3.0660376999999999E-2</c:v>
                </c:pt>
                <c:pt idx="2276">
                  <c:v>-6.3583815000000002E-2</c:v>
                </c:pt>
                <c:pt idx="2277">
                  <c:v>-0.25787838400000002</c:v>
                </c:pt>
                <c:pt idx="2278">
                  <c:v>7.1063829999999995E-2</c:v>
                </c:pt>
                <c:pt idx="2279">
                  <c:v>-0.11371331799999999</c:v>
                </c:pt>
                <c:pt idx="2280">
                  <c:v>1.1712439E-2</c:v>
                </c:pt>
                <c:pt idx="2281">
                  <c:v>-0.324738676</c:v>
                </c:pt>
                <c:pt idx="2282">
                  <c:v>-0.104046243</c:v>
                </c:pt>
                <c:pt idx="2283">
                  <c:v>4.8000000000000001E-2</c:v>
                </c:pt>
                <c:pt idx="2284">
                  <c:v>-7.1018651000000002E-2</c:v>
                </c:pt>
                <c:pt idx="2285">
                  <c:v>-0.36609829500000002</c:v>
                </c:pt>
                <c:pt idx="2286">
                  <c:v>-0.37151949099999998</c:v>
                </c:pt>
                <c:pt idx="2287">
                  <c:v>-0.24755102000000001</c:v>
                </c:pt>
                <c:pt idx="2288">
                  <c:v>-0.22135706299999999</c:v>
                </c:pt>
                <c:pt idx="2289">
                  <c:v>-0.30832196499999998</c:v>
                </c:pt>
                <c:pt idx="2290">
                  <c:v>-0.14159292000000001</c:v>
                </c:pt>
                <c:pt idx="2291">
                  <c:v>-0.114132674</c:v>
                </c:pt>
                <c:pt idx="2292">
                  <c:v>-9.4505494999999995E-2</c:v>
                </c:pt>
                <c:pt idx="2293">
                  <c:v>-8.4269662999999995E-2</c:v>
                </c:pt>
                <c:pt idx="2294">
                  <c:v>-2.5000000000000001E-2</c:v>
                </c:pt>
                <c:pt idx="2295">
                  <c:v>-2.5698679999999999E-3</c:v>
                </c:pt>
                <c:pt idx="2296">
                  <c:v>-6.1135371000000001E-2</c:v>
                </c:pt>
                <c:pt idx="2297">
                  <c:v>-6.6548881000000004E-2</c:v>
                </c:pt>
                <c:pt idx="2298">
                  <c:v>-0.111111111</c:v>
                </c:pt>
                <c:pt idx="2299">
                  <c:v>3.8498556000000003E-2</c:v>
                </c:pt>
                <c:pt idx="2300">
                  <c:v>-8.1081080999999999E-2</c:v>
                </c:pt>
                <c:pt idx="2301">
                  <c:v>-0.395115681</c:v>
                </c:pt>
                <c:pt idx="2302">
                  <c:v>3.3288349000000002E-2</c:v>
                </c:pt>
                <c:pt idx="2303">
                  <c:v>-7.9254079000000005E-2</c:v>
                </c:pt>
                <c:pt idx="2304">
                  <c:v>2.9184549000000001E-2</c:v>
                </c:pt>
                <c:pt idx="2305">
                  <c:v>-0.18580375800000001</c:v>
                </c:pt>
                <c:pt idx="2306">
                  <c:v>-0.26337792599999998</c:v>
                </c:pt>
                <c:pt idx="2307">
                  <c:v>2.8631579000000001E-2</c:v>
                </c:pt>
                <c:pt idx="2308">
                  <c:v>-0.20652404199999999</c:v>
                </c:pt>
                <c:pt idx="2309">
                  <c:v>-0.173366834</c:v>
                </c:pt>
                <c:pt idx="2310">
                  <c:v>-6.2727273E-2</c:v>
                </c:pt>
                <c:pt idx="2311">
                  <c:v>-6.5970408999999994E-2</c:v>
                </c:pt>
                <c:pt idx="2312">
                  <c:v>3.6390102000000001E-2</c:v>
                </c:pt>
                <c:pt idx="2313">
                  <c:v>-0.21703296699999999</c:v>
                </c:pt>
                <c:pt idx="2314">
                  <c:v>-0.28023774099999998</c:v>
                </c:pt>
                <c:pt idx="2315">
                  <c:v>1.6187050000000001E-2</c:v>
                </c:pt>
                <c:pt idx="2316">
                  <c:v>-0.06</c:v>
                </c:pt>
                <c:pt idx="2317">
                  <c:v>6.9013099999999997E-4</c:v>
                </c:pt>
                <c:pt idx="2318">
                  <c:v>3.4482759000000002E-2</c:v>
                </c:pt>
                <c:pt idx="2319">
                  <c:v>-5.3175775000000002E-2</c:v>
                </c:pt>
                <c:pt idx="2320">
                  <c:v>0.25557986900000002</c:v>
                </c:pt>
                <c:pt idx="2321">
                  <c:v>-0.37735849100000002</c:v>
                </c:pt>
                <c:pt idx="2322">
                  <c:v>-6.8712474999999995E-2</c:v>
                </c:pt>
                <c:pt idx="2323">
                  <c:v>0.1075</c:v>
                </c:pt>
                <c:pt idx="2324">
                  <c:v>-0.18505338099999999</c:v>
                </c:pt>
                <c:pt idx="2325">
                  <c:v>3.5855099999999998E-4</c:v>
                </c:pt>
                <c:pt idx="2326">
                  <c:v>-0.51111111099999995</c:v>
                </c:pt>
                <c:pt idx="2327">
                  <c:v>-0.23362175499999999</c:v>
                </c:pt>
                <c:pt idx="2328">
                  <c:v>-0.26553672299999997</c:v>
                </c:pt>
                <c:pt idx="2329">
                  <c:v>-0.16588235300000001</c:v>
                </c:pt>
                <c:pt idx="2330">
                  <c:v>-2.6999491E-2</c:v>
                </c:pt>
                <c:pt idx="2331">
                  <c:v>-8.7301587E-2</c:v>
                </c:pt>
                <c:pt idx="2332">
                  <c:v>-5.2330334999999999E-2</c:v>
                </c:pt>
                <c:pt idx="2333">
                  <c:v>6.1714286E-2</c:v>
                </c:pt>
                <c:pt idx="2334">
                  <c:v>-0.27347611199999999</c:v>
                </c:pt>
                <c:pt idx="2335">
                  <c:v>-2.6881720000000001E-2</c:v>
                </c:pt>
                <c:pt idx="2336">
                  <c:v>-0.100864553</c:v>
                </c:pt>
                <c:pt idx="2337">
                  <c:v>-0.33275058299999999</c:v>
                </c:pt>
                <c:pt idx="2338">
                  <c:v>-0.26688632600000001</c:v>
                </c:pt>
                <c:pt idx="2339">
                  <c:v>-0.26906435899999998</c:v>
                </c:pt>
                <c:pt idx="2340">
                  <c:v>-0.15981198599999999</c:v>
                </c:pt>
                <c:pt idx="2341">
                  <c:v>0.17117117100000001</c:v>
                </c:pt>
                <c:pt idx="2342">
                  <c:v>-0.27672327699999999</c:v>
                </c:pt>
                <c:pt idx="2343">
                  <c:v>-4.8192771000000002E-2</c:v>
                </c:pt>
                <c:pt idx="2344">
                  <c:v>-3.7486515999999998E-2</c:v>
                </c:pt>
                <c:pt idx="2345">
                  <c:v>1.4851484999999999E-2</c:v>
                </c:pt>
                <c:pt idx="2346">
                  <c:v>-2.3026316000000002E-2</c:v>
                </c:pt>
                <c:pt idx="2347">
                  <c:v>-1.404001E-3</c:v>
                </c:pt>
                <c:pt idx="2348">
                  <c:v>-3.4313725000000003E-2</c:v>
                </c:pt>
                <c:pt idx="2349">
                  <c:v>1.0931351000000001E-2</c:v>
                </c:pt>
                <c:pt idx="2350">
                  <c:v>8.1632652999999999E-2</c:v>
                </c:pt>
                <c:pt idx="2351">
                  <c:v>-1.4352940999999999E-2</c:v>
                </c:pt>
                <c:pt idx="2352">
                  <c:v>-3.7333333000000003E-2</c:v>
                </c:pt>
                <c:pt idx="2353">
                  <c:v>-0.21825023499999999</c:v>
                </c:pt>
                <c:pt idx="2354">
                  <c:v>-2.8901733999999998E-2</c:v>
                </c:pt>
                <c:pt idx="2355">
                  <c:v>-0.17585551299999999</c:v>
                </c:pt>
                <c:pt idx="2356">
                  <c:v>8.7032199999999994E-3</c:v>
                </c:pt>
                <c:pt idx="2357">
                  <c:v>-0.15111111099999999</c:v>
                </c:pt>
                <c:pt idx="2358">
                  <c:v>0.32467532500000001</c:v>
                </c:pt>
                <c:pt idx="2359">
                  <c:v>-0.121673004</c:v>
                </c:pt>
                <c:pt idx="2360">
                  <c:v>-0.247368421</c:v>
                </c:pt>
                <c:pt idx="2361">
                  <c:v>-7.3885350000000002E-2</c:v>
                </c:pt>
                <c:pt idx="2362">
                  <c:v>3.2857142999999998E-2</c:v>
                </c:pt>
                <c:pt idx="2363">
                  <c:v>-7.2096127999999995E-2</c:v>
                </c:pt>
                <c:pt idx="2364">
                  <c:v>-4.9586776999999999E-2</c:v>
                </c:pt>
                <c:pt idx="2365">
                  <c:v>5.7777778000000002E-2</c:v>
                </c:pt>
                <c:pt idx="2366">
                  <c:v>0.37810945299999998</c:v>
                </c:pt>
                <c:pt idx="2367">
                  <c:v>5.6153846E-2</c:v>
                </c:pt>
                <c:pt idx="2368">
                  <c:v>2.3076922999999999E-2</c:v>
                </c:pt>
                <c:pt idx="2369">
                  <c:v>-4.7191010999999998E-2</c:v>
                </c:pt>
                <c:pt idx="2370">
                  <c:v>6.6326529999999996E-3</c:v>
                </c:pt>
                <c:pt idx="2371">
                  <c:v>-0.13067891800000001</c:v>
                </c:pt>
                <c:pt idx="2372">
                  <c:v>-0.31297709899999998</c:v>
                </c:pt>
                <c:pt idx="2373">
                  <c:v>3.1452991E-2</c:v>
                </c:pt>
                <c:pt idx="2374">
                  <c:v>-0.121710526</c:v>
                </c:pt>
                <c:pt idx="2375">
                  <c:v>4.7752809E-2</c:v>
                </c:pt>
                <c:pt idx="2376">
                  <c:v>-8.2095390000000001E-3</c:v>
                </c:pt>
                <c:pt idx="2377">
                  <c:v>8.2936778000000003E-2</c:v>
                </c:pt>
                <c:pt idx="2378">
                  <c:v>-0.30163934399999998</c:v>
                </c:pt>
                <c:pt idx="2379">
                  <c:v>-9.1973684E-2</c:v>
                </c:pt>
                <c:pt idx="2380">
                  <c:v>-1.5503876E-2</c:v>
                </c:pt>
                <c:pt idx="2381">
                  <c:v>-0.15692307699999999</c:v>
                </c:pt>
                <c:pt idx="2382">
                  <c:v>-5.3097344999999997E-2</c:v>
                </c:pt>
                <c:pt idx="2383">
                  <c:v>-0.16277939699999999</c:v>
                </c:pt>
                <c:pt idx="2384">
                  <c:v>-0.165745856</c:v>
                </c:pt>
                <c:pt idx="2385">
                  <c:v>-7.4074070000000004E-3</c:v>
                </c:pt>
                <c:pt idx="2386">
                  <c:v>3.546099E-3</c:v>
                </c:pt>
                <c:pt idx="2387">
                  <c:v>-8.7572976999999996E-2</c:v>
                </c:pt>
                <c:pt idx="2388">
                  <c:v>4.5246690999999999E-2</c:v>
                </c:pt>
                <c:pt idx="2389">
                  <c:v>-0.116795367</c:v>
                </c:pt>
                <c:pt idx="2390">
                  <c:v>-0.37209302300000002</c:v>
                </c:pt>
                <c:pt idx="2391">
                  <c:v>-4.1443619000000001E-2</c:v>
                </c:pt>
                <c:pt idx="2392">
                  <c:v>-0.11592356700000001</c:v>
                </c:pt>
                <c:pt idx="2393">
                  <c:v>-5.9562399000000002E-2</c:v>
                </c:pt>
                <c:pt idx="2394">
                  <c:v>-0.16312056699999999</c:v>
                </c:pt>
                <c:pt idx="2395">
                  <c:v>-0.103847357</c:v>
                </c:pt>
                <c:pt idx="2396">
                  <c:v>-0.18253968300000001</c:v>
                </c:pt>
                <c:pt idx="2397">
                  <c:v>-4.8843188000000003E-2</c:v>
                </c:pt>
                <c:pt idx="2398">
                  <c:v>-7.2685538999999993E-2</c:v>
                </c:pt>
                <c:pt idx="2399">
                  <c:v>3.3892128000000001E-2</c:v>
                </c:pt>
                <c:pt idx="2400">
                  <c:v>0.140939597</c:v>
                </c:pt>
                <c:pt idx="2401">
                  <c:v>-7.8687572999999997E-2</c:v>
                </c:pt>
                <c:pt idx="2402">
                  <c:v>0</c:v>
                </c:pt>
                <c:pt idx="2403">
                  <c:v>0.16319018399999999</c:v>
                </c:pt>
                <c:pt idx="2404">
                  <c:v>-7.1844660000000005E-2</c:v>
                </c:pt>
                <c:pt idx="2405">
                  <c:v>8.3333330000000001E-3</c:v>
                </c:pt>
                <c:pt idx="2406">
                  <c:v>-0.18118811900000001</c:v>
                </c:pt>
                <c:pt idx="2407">
                  <c:v>-8.7966804999999995E-2</c:v>
                </c:pt>
                <c:pt idx="2408">
                  <c:v>-0.26720647800000003</c:v>
                </c:pt>
                <c:pt idx="2409">
                  <c:v>-0.38469184899999997</c:v>
                </c:pt>
                <c:pt idx="2410">
                  <c:v>-0.15224913500000001</c:v>
                </c:pt>
                <c:pt idx="2411">
                  <c:v>-0.18456883499999999</c:v>
                </c:pt>
                <c:pt idx="2412">
                  <c:v>-0.17021276599999999</c:v>
                </c:pt>
                <c:pt idx="2413">
                  <c:v>-0.171153846</c:v>
                </c:pt>
                <c:pt idx="2414">
                  <c:v>-4.7058823999999999E-2</c:v>
                </c:pt>
                <c:pt idx="2415">
                  <c:v>-0.16814159300000001</c:v>
                </c:pt>
                <c:pt idx="2416">
                  <c:v>-2.7210884000000001E-2</c:v>
                </c:pt>
                <c:pt idx="2417">
                  <c:v>-8.2632360000000002E-2</c:v>
                </c:pt>
                <c:pt idx="2418">
                  <c:v>-3.5714285999999998E-2</c:v>
                </c:pt>
                <c:pt idx="2419">
                  <c:v>-0.13547687899999999</c:v>
                </c:pt>
                <c:pt idx="2420">
                  <c:v>-4.8543689999999999E-3</c:v>
                </c:pt>
                <c:pt idx="2421">
                  <c:v>-6.9473683999999994E-2</c:v>
                </c:pt>
                <c:pt idx="2422">
                  <c:v>-0.16842759500000001</c:v>
                </c:pt>
                <c:pt idx="2423">
                  <c:v>0.03</c:v>
                </c:pt>
                <c:pt idx="2424">
                  <c:v>-0.22097378300000001</c:v>
                </c:pt>
                <c:pt idx="2425">
                  <c:v>-1.4705882E-2</c:v>
                </c:pt>
                <c:pt idx="2426">
                  <c:v>7.6552931000000005E-2</c:v>
                </c:pt>
                <c:pt idx="2427">
                  <c:v>-6.3944910000000004E-3</c:v>
                </c:pt>
                <c:pt idx="2428">
                  <c:v>-3.8327526000000001E-2</c:v>
                </c:pt>
                <c:pt idx="2429">
                  <c:v>2.4536018E-2</c:v>
                </c:pt>
                <c:pt idx="2430">
                  <c:v>-3.3478894000000002E-2</c:v>
                </c:pt>
                <c:pt idx="2431">
                  <c:v>0.15</c:v>
                </c:pt>
                <c:pt idx="2432">
                  <c:v>4.273504E-3</c:v>
                </c:pt>
                <c:pt idx="2433">
                  <c:v>-0.10165975100000001</c:v>
                </c:pt>
                <c:pt idx="2434">
                  <c:v>-3.4003090999999999E-2</c:v>
                </c:pt>
                <c:pt idx="2435">
                  <c:v>-4.0816326999999999E-2</c:v>
                </c:pt>
                <c:pt idx="2436">
                  <c:v>-0.40276035100000002</c:v>
                </c:pt>
                <c:pt idx="2437">
                  <c:v>-0.125185185</c:v>
                </c:pt>
                <c:pt idx="2438">
                  <c:v>-8.9944844999999995E-2</c:v>
                </c:pt>
                <c:pt idx="2439">
                  <c:v>8.4269659999999993E-3</c:v>
                </c:pt>
                <c:pt idx="2440">
                  <c:v>1.4985015000000001E-2</c:v>
                </c:pt>
                <c:pt idx="2441">
                  <c:v>3.6963036999999997E-2</c:v>
                </c:pt>
                <c:pt idx="2442">
                  <c:v>-0.23954372600000001</c:v>
                </c:pt>
                <c:pt idx="2443">
                  <c:v>-4.9655171999999997E-2</c:v>
                </c:pt>
                <c:pt idx="2444">
                  <c:v>-6.5789474000000001E-2</c:v>
                </c:pt>
                <c:pt idx="2445">
                  <c:v>-5.9861856999999997E-2</c:v>
                </c:pt>
                <c:pt idx="2446">
                  <c:v>-8.2644629999999997E-3</c:v>
                </c:pt>
                <c:pt idx="2447">
                  <c:v>-0.37950664099999998</c:v>
                </c:pt>
                <c:pt idx="2448">
                  <c:v>-5.9035276999999997E-2</c:v>
                </c:pt>
                <c:pt idx="2449">
                  <c:v>-4.2955326000000002E-2</c:v>
                </c:pt>
                <c:pt idx="2450">
                  <c:v>0.40533980600000002</c:v>
                </c:pt>
                <c:pt idx="2451">
                  <c:v>1.2307692E-2</c:v>
                </c:pt>
                <c:pt idx="2452">
                  <c:v>-1.6666669999999999E-3</c:v>
                </c:pt>
                <c:pt idx="2453">
                  <c:v>3.4624897000000002E-2</c:v>
                </c:pt>
                <c:pt idx="2454">
                  <c:v>2.8192371000000001E-2</c:v>
                </c:pt>
                <c:pt idx="2455">
                  <c:v>-1.8633540000000001E-2</c:v>
                </c:pt>
                <c:pt idx="2456">
                  <c:v>-0.108695652</c:v>
                </c:pt>
                <c:pt idx="2457">
                  <c:v>-2.2262335000000001E-2</c:v>
                </c:pt>
                <c:pt idx="2458">
                  <c:v>-0.172043011</c:v>
                </c:pt>
                <c:pt idx="2459">
                  <c:v>-2.6666667000000002E-2</c:v>
                </c:pt>
                <c:pt idx="2460">
                  <c:v>-6.7833697999999998E-2</c:v>
                </c:pt>
                <c:pt idx="2461">
                  <c:v>6.7264573999999994E-2</c:v>
                </c:pt>
                <c:pt idx="2462">
                  <c:v>-8.5912640999999998E-2</c:v>
                </c:pt>
                <c:pt idx="2463">
                  <c:v>-0.47231955199999998</c:v>
                </c:pt>
                <c:pt idx="2464">
                  <c:v>-0.34398034399999999</c:v>
                </c:pt>
                <c:pt idx="2465">
                  <c:v>-2.0447907000000001E-2</c:v>
                </c:pt>
                <c:pt idx="2466">
                  <c:v>-6.0751398999999998E-2</c:v>
                </c:pt>
                <c:pt idx="2467">
                  <c:v>-0.32047477699999999</c:v>
                </c:pt>
                <c:pt idx="2468">
                  <c:v>-0.18952618500000001</c:v>
                </c:pt>
                <c:pt idx="2469">
                  <c:v>-4.9230769000000001E-2</c:v>
                </c:pt>
                <c:pt idx="2470">
                  <c:v>-4.6082950000000001E-3</c:v>
                </c:pt>
                <c:pt idx="2471">
                  <c:v>-2.9972751999999998E-2</c:v>
                </c:pt>
                <c:pt idx="2472">
                  <c:v>-0.188</c:v>
                </c:pt>
                <c:pt idx="2473">
                  <c:v>5.3928404999999999E-2</c:v>
                </c:pt>
                <c:pt idx="2474">
                  <c:v>4.8944337999999997E-2</c:v>
                </c:pt>
                <c:pt idx="2475">
                  <c:v>2.0317459999999999E-2</c:v>
                </c:pt>
                <c:pt idx="2476">
                  <c:v>-0.13513513499999999</c:v>
                </c:pt>
                <c:pt idx="2477">
                  <c:v>5.4766733999999997E-2</c:v>
                </c:pt>
                <c:pt idx="2478">
                  <c:v>2.4449879999999999E-3</c:v>
                </c:pt>
                <c:pt idx="2479">
                  <c:v>0.20799273400000001</c:v>
                </c:pt>
                <c:pt idx="2480">
                  <c:v>-0.28693181800000001</c:v>
                </c:pt>
                <c:pt idx="2481">
                  <c:v>5.4436196999999999E-2</c:v>
                </c:pt>
                <c:pt idx="2482">
                  <c:v>-3.9577835999999998E-2</c:v>
                </c:pt>
                <c:pt idx="2483">
                  <c:v>-0.33582089599999998</c:v>
                </c:pt>
                <c:pt idx="2484">
                  <c:v>-9.1743118999999998E-2</c:v>
                </c:pt>
                <c:pt idx="2485">
                  <c:v>-0.146666667</c:v>
                </c:pt>
                <c:pt idx="2486">
                  <c:v>-1.8181817999999999E-2</c:v>
                </c:pt>
                <c:pt idx="2487">
                  <c:v>1.6405136000000001E-2</c:v>
                </c:pt>
                <c:pt idx="2488">
                  <c:v>1.5350877000000001E-2</c:v>
                </c:pt>
                <c:pt idx="2489">
                  <c:v>-3.8301414999999998E-2</c:v>
                </c:pt>
                <c:pt idx="2490">
                  <c:v>-9.7013196999999995E-2</c:v>
                </c:pt>
                <c:pt idx="2491">
                  <c:v>-8.8050314000000005E-2</c:v>
                </c:pt>
                <c:pt idx="2492">
                  <c:v>3.9875388999999997E-2</c:v>
                </c:pt>
                <c:pt idx="2493">
                  <c:v>-1.3793102999999999E-2</c:v>
                </c:pt>
                <c:pt idx="2494">
                  <c:v>-0.110331384</c:v>
                </c:pt>
                <c:pt idx="2495">
                  <c:v>-8.8640074999999999E-2</c:v>
                </c:pt>
                <c:pt idx="2496">
                  <c:v>-0.304761905</c:v>
                </c:pt>
                <c:pt idx="2497">
                  <c:v>6.3694270000000004E-3</c:v>
                </c:pt>
                <c:pt idx="2498">
                  <c:v>-1.0771993000000001E-2</c:v>
                </c:pt>
                <c:pt idx="2499">
                  <c:v>3.0303030000000002E-2</c:v>
                </c:pt>
                <c:pt idx="2500">
                  <c:v>-5.9642150000000001E-3</c:v>
                </c:pt>
                <c:pt idx="2501">
                  <c:v>-0.129720854</c:v>
                </c:pt>
                <c:pt idx="2502">
                  <c:v>-0.22366412199999999</c:v>
                </c:pt>
                <c:pt idx="2503">
                  <c:v>-0.17727272699999999</c:v>
                </c:pt>
                <c:pt idx="2504">
                  <c:v>7.7682981999999998E-2</c:v>
                </c:pt>
                <c:pt idx="2505">
                  <c:v>8.1196581000000004E-2</c:v>
                </c:pt>
                <c:pt idx="2506">
                  <c:v>-2.3768115999999999E-2</c:v>
                </c:pt>
                <c:pt idx="2507">
                  <c:v>0.29034690800000001</c:v>
                </c:pt>
                <c:pt idx="2508">
                  <c:v>-0.22234636899999999</c:v>
                </c:pt>
                <c:pt idx="2509">
                  <c:v>-5.3997682999999998E-2</c:v>
                </c:pt>
                <c:pt idx="2510">
                  <c:v>-5.7295850000000002E-2</c:v>
                </c:pt>
                <c:pt idx="2511">
                  <c:v>-0.125</c:v>
                </c:pt>
                <c:pt idx="2512">
                  <c:v>-5.1282051000000002E-2</c:v>
                </c:pt>
                <c:pt idx="2513">
                  <c:v>-2.660754E-3</c:v>
                </c:pt>
                <c:pt idx="2514">
                  <c:v>-0.126871552</c:v>
                </c:pt>
                <c:pt idx="2515">
                  <c:v>-9.8113207999999993E-2</c:v>
                </c:pt>
                <c:pt idx="2516">
                  <c:v>-4.5903955000000003E-2</c:v>
                </c:pt>
                <c:pt idx="2517">
                  <c:v>-4.5871559999999999E-2</c:v>
                </c:pt>
                <c:pt idx="2518">
                  <c:v>-9.4990241000000003E-2</c:v>
                </c:pt>
                <c:pt idx="2519">
                  <c:v>1.946283E-3</c:v>
                </c:pt>
                <c:pt idx="2520">
                  <c:v>-2.7962715999999999E-2</c:v>
                </c:pt>
                <c:pt idx="2521">
                  <c:v>-5.4054053999999997E-2</c:v>
                </c:pt>
                <c:pt idx="2522">
                  <c:v>-3.4136545999999997E-2</c:v>
                </c:pt>
                <c:pt idx="2523">
                  <c:v>-9.3820224999999993E-2</c:v>
                </c:pt>
                <c:pt idx="2524">
                  <c:v>-0.157055215</c:v>
                </c:pt>
                <c:pt idx="2525">
                  <c:v>-0.10810810799999999</c:v>
                </c:pt>
                <c:pt idx="2526">
                  <c:v>0.05</c:v>
                </c:pt>
                <c:pt idx="2527">
                  <c:v>-1.7811705000000001E-2</c:v>
                </c:pt>
                <c:pt idx="2528">
                  <c:v>0.208571429</c:v>
                </c:pt>
                <c:pt idx="2529">
                  <c:v>0.13102493100000001</c:v>
                </c:pt>
                <c:pt idx="2530">
                  <c:v>-6.3936064000000001E-2</c:v>
                </c:pt>
                <c:pt idx="2531">
                  <c:v>-0.264851485</c:v>
                </c:pt>
                <c:pt idx="2532">
                  <c:v>-9.9012407999999996E-2</c:v>
                </c:pt>
                <c:pt idx="2533">
                  <c:v>1.4388489000000001E-2</c:v>
                </c:pt>
                <c:pt idx="2534">
                  <c:v>5.0632911000000003E-2</c:v>
                </c:pt>
                <c:pt idx="2535">
                  <c:v>1.5172414E-2</c:v>
                </c:pt>
                <c:pt idx="2536">
                  <c:v>0.661129568</c:v>
                </c:pt>
                <c:pt idx="2537">
                  <c:v>-0.10998308</c:v>
                </c:pt>
                <c:pt idx="2538">
                  <c:v>-0.12725040900000001</c:v>
                </c:pt>
                <c:pt idx="2539">
                  <c:v>-0.112717992</c:v>
                </c:pt>
                <c:pt idx="2540">
                  <c:v>-0.134969325</c:v>
                </c:pt>
                <c:pt idx="2541">
                  <c:v>6.1320754999999998E-2</c:v>
                </c:pt>
                <c:pt idx="2542">
                  <c:v>5.1206302000000002E-2</c:v>
                </c:pt>
                <c:pt idx="2543">
                  <c:v>-6.6807314000000007E-2</c:v>
                </c:pt>
                <c:pt idx="2544">
                  <c:v>5.4421769000000002E-2</c:v>
                </c:pt>
                <c:pt idx="2545">
                  <c:v>4.0723981999999999E-2</c:v>
                </c:pt>
                <c:pt idx="2546">
                  <c:v>9.0909089999999994E-3</c:v>
                </c:pt>
                <c:pt idx="2547">
                  <c:v>-9.8320158000000005E-2</c:v>
                </c:pt>
                <c:pt idx="2548">
                  <c:v>-0.186465083</c:v>
                </c:pt>
                <c:pt idx="2549">
                  <c:v>-2.8180687999999999E-2</c:v>
                </c:pt>
                <c:pt idx="2550">
                  <c:v>-5.3846154E-2</c:v>
                </c:pt>
                <c:pt idx="2551">
                  <c:v>-4.1148853999999999E-2</c:v>
                </c:pt>
                <c:pt idx="2552">
                  <c:v>-0.17745302700000001</c:v>
                </c:pt>
                <c:pt idx="2553">
                  <c:v>-2.3529412E-2</c:v>
                </c:pt>
                <c:pt idx="2554">
                  <c:v>-4.5112781999999997E-2</c:v>
                </c:pt>
                <c:pt idx="2555">
                  <c:v>-0.222222222</c:v>
                </c:pt>
                <c:pt idx="2556">
                  <c:v>3.3085753000000002E-2</c:v>
                </c:pt>
                <c:pt idx="2557">
                  <c:v>-0.162087912</c:v>
                </c:pt>
                <c:pt idx="2558">
                  <c:v>-0.14516129</c:v>
                </c:pt>
                <c:pt idx="2559">
                  <c:v>-2.9239766E-2</c:v>
                </c:pt>
                <c:pt idx="2560">
                  <c:v>-0.112592593</c:v>
                </c:pt>
                <c:pt idx="2561">
                  <c:v>1.3977128E-2</c:v>
                </c:pt>
                <c:pt idx="2562">
                  <c:v>-7.4074074000000004E-2</c:v>
                </c:pt>
                <c:pt idx="2563">
                  <c:v>8.0178174000000005E-2</c:v>
                </c:pt>
                <c:pt idx="2564">
                  <c:v>-1.4754098E-2</c:v>
                </c:pt>
                <c:pt idx="2565">
                  <c:v>-2.2189349000000001E-2</c:v>
                </c:pt>
                <c:pt idx="2566">
                  <c:v>-2.5897435999999999E-2</c:v>
                </c:pt>
                <c:pt idx="2567">
                  <c:v>-0.35114503800000002</c:v>
                </c:pt>
                <c:pt idx="2568">
                  <c:v>5.3056921999999999E-2</c:v>
                </c:pt>
                <c:pt idx="2569">
                  <c:v>-5.3932583999999999E-2</c:v>
                </c:pt>
                <c:pt idx="2570">
                  <c:v>-1.4116576E-2</c:v>
                </c:pt>
                <c:pt idx="2571">
                  <c:v>-0.22941176499999999</c:v>
                </c:pt>
                <c:pt idx="2572">
                  <c:v>-0.25124792000000001</c:v>
                </c:pt>
                <c:pt idx="2573">
                  <c:v>-8.9390142000000006E-2</c:v>
                </c:pt>
                <c:pt idx="2574">
                  <c:v>2.2058824000000001E-2</c:v>
                </c:pt>
                <c:pt idx="2575">
                  <c:v>-7.7519399999999999E-4</c:v>
                </c:pt>
                <c:pt idx="2576">
                  <c:v>-9.2728694E-2</c:v>
                </c:pt>
                <c:pt idx="2577">
                  <c:v>-3.8090867E-2</c:v>
                </c:pt>
                <c:pt idx="2578">
                  <c:v>0</c:v>
                </c:pt>
                <c:pt idx="2579">
                  <c:v>-3.4542299999999998E-4</c:v>
                </c:pt>
                <c:pt idx="2580">
                  <c:v>3.2000000000000001E-2</c:v>
                </c:pt>
                <c:pt idx="2581">
                  <c:v>1.5625E-2</c:v>
                </c:pt>
                <c:pt idx="2582">
                  <c:v>1.0017575000000001E-2</c:v>
                </c:pt>
                <c:pt idx="2583">
                  <c:v>-1.8766755999999999E-2</c:v>
                </c:pt>
                <c:pt idx="2584">
                  <c:v>-1.7915309000000001E-2</c:v>
                </c:pt>
                <c:pt idx="2585">
                  <c:v>3.2835821000000001E-2</c:v>
                </c:pt>
                <c:pt idx="2586">
                  <c:v>1.826484E-3</c:v>
                </c:pt>
                <c:pt idx="2587">
                  <c:v>2.2142856999999998E-2</c:v>
                </c:pt>
                <c:pt idx="2588">
                  <c:v>1.6311167000000001E-2</c:v>
                </c:pt>
                <c:pt idx="2589">
                  <c:v>-3.2614704000000001E-2</c:v>
                </c:pt>
                <c:pt idx="2590">
                  <c:v>7.4999999999999997E-2</c:v>
                </c:pt>
                <c:pt idx="2591">
                  <c:v>0</c:v>
                </c:pt>
                <c:pt idx="2592">
                  <c:v>-0.16605705900000001</c:v>
                </c:pt>
                <c:pt idx="2593">
                  <c:v>-0.14198161400000001</c:v>
                </c:pt>
                <c:pt idx="2594">
                  <c:v>-0.15512820499999999</c:v>
                </c:pt>
                <c:pt idx="2595">
                  <c:v>-0.36310679600000001</c:v>
                </c:pt>
                <c:pt idx="2596">
                  <c:v>-0.64919354799999995</c:v>
                </c:pt>
                <c:pt idx="2597">
                  <c:v>-6.9226608999999995E-2</c:v>
                </c:pt>
                <c:pt idx="2598">
                  <c:v>-0.218120805</c:v>
                </c:pt>
                <c:pt idx="2599">
                  <c:v>9.3023259999999997E-3</c:v>
                </c:pt>
                <c:pt idx="2600">
                  <c:v>-2.0811649999999998E-3</c:v>
                </c:pt>
                <c:pt idx="2601">
                  <c:v>-0.48659384300000003</c:v>
                </c:pt>
                <c:pt idx="2602">
                  <c:v>-0.16349206299999999</c:v>
                </c:pt>
                <c:pt idx="2603">
                  <c:v>6.4615384999999997E-2</c:v>
                </c:pt>
                <c:pt idx="2604">
                  <c:v>0.27020408200000001</c:v>
                </c:pt>
                <c:pt idx="2605">
                  <c:v>-0.16328124999999999</c:v>
                </c:pt>
                <c:pt idx="2606">
                  <c:v>-7.3068893999999995E-2</c:v>
                </c:pt>
                <c:pt idx="2607">
                  <c:v>-0.103356217</c:v>
                </c:pt>
                <c:pt idx="2608">
                  <c:v>-0.12631578900000001</c:v>
                </c:pt>
                <c:pt idx="2609">
                  <c:v>0.11787184000000001</c:v>
                </c:pt>
                <c:pt idx="2610">
                  <c:v>-7.5555555999999996E-2</c:v>
                </c:pt>
                <c:pt idx="2611">
                  <c:v>8.5755120000000004E-3</c:v>
                </c:pt>
                <c:pt idx="2612">
                  <c:v>0.01</c:v>
                </c:pt>
                <c:pt idx="2613">
                  <c:v>-0.16666666699999999</c:v>
                </c:pt>
                <c:pt idx="2614">
                  <c:v>-9.2214664000000002E-2</c:v>
                </c:pt>
                <c:pt idx="2615">
                  <c:v>-0.192139738</c:v>
                </c:pt>
                <c:pt idx="2616">
                  <c:v>-0.18435754200000001</c:v>
                </c:pt>
                <c:pt idx="2617">
                  <c:v>-2.1493213000000001E-2</c:v>
                </c:pt>
                <c:pt idx="2618">
                  <c:v>1.0752688E-2</c:v>
                </c:pt>
                <c:pt idx="2619">
                  <c:v>-9.0759075999999994E-2</c:v>
                </c:pt>
                <c:pt idx="2620">
                  <c:v>-2.8953229E-2</c:v>
                </c:pt>
                <c:pt idx="2621">
                  <c:v>-4.3771044000000002E-2</c:v>
                </c:pt>
                <c:pt idx="2622">
                  <c:v>-8.9379600000000003E-2</c:v>
                </c:pt>
                <c:pt idx="2623">
                  <c:v>-0.32944606399999998</c:v>
                </c:pt>
                <c:pt idx="2624">
                  <c:v>-0.21823056299999999</c:v>
                </c:pt>
                <c:pt idx="2625">
                  <c:v>-3.8961040000000001E-3</c:v>
                </c:pt>
                <c:pt idx="2626">
                  <c:v>-0.120547945</c:v>
                </c:pt>
                <c:pt idx="2627">
                  <c:v>-0.117647059</c:v>
                </c:pt>
                <c:pt idx="2628">
                  <c:v>-0.141993958</c:v>
                </c:pt>
                <c:pt idx="2629">
                  <c:v>-5.5072464000000002E-2</c:v>
                </c:pt>
                <c:pt idx="2630">
                  <c:v>2.3478261E-2</c:v>
                </c:pt>
                <c:pt idx="2631">
                  <c:v>-0.120805369</c:v>
                </c:pt>
                <c:pt idx="2632">
                  <c:v>-0.247089263</c:v>
                </c:pt>
                <c:pt idx="2633">
                  <c:v>-5.8980756000000002E-2</c:v>
                </c:pt>
                <c:pt idx="2634">
                  <c:v>6.3164477999999996E-2</c:v>
                </c:pt>
                <c:pt idx="2635">
                  <c:v>-0.26801152700000003</c:v>
                </c:pt>
                <c:pt idx="2636">
                  <c:v>-0.199324324</c:v>
                </c:pt>
                <c:pt idx="2637">
                  <c:v>-4.0511726999999997E-2</c:v>
                </c:pt>
                <c:pt idx="2638">
                  <c:v>-5.1546392000000003E-2</c:v>
                </c:pt>
                <c:pt idx="2639">
                  <c:v>-0.44419889499999998</c:v>
                </c:pt>
                <c:pt idx="2640">
                  <c:v>-7.4074074000000004E-2</c:v>
                </c:pt>
                <c:pt idx="2641">
                  <c:v>-1.1265739E-2</c:v>
                </c:pt>
                <c:pt idx="2642">
                  <c:v>-1.2345679E-2</c:v>
                </c:pt>
                <c:pt idx="2643">
                  <c:v>3.0120482000000001E-2</c:v>
                </c:pt>
                <c:pt idx="2644">
                  <c:v>-0.46949327800000001</c:v>
                </c:pt>
                <c:pt idx="2645">
                  <c:v>-0.111480865</c:v>
                </c:pt>
                <c:pt idx="2646">
                  <c:v>-0.30952381000000001</c:v>
                </c:pt>
                <c:pt idx="2647">
                  <c:v>-4.6305419E-2</c:v>
                </c:pt>
                <c:pt idx="2648">
                  <c:v>-0.20558375600000001</c:v>
                </c:pt>
                <c:pt idx="2649">
                  <c:v>6.1688312000000002E-2</c:v>
                </c:pt>
                <c:pt idx="2650">
                  <c:v>-0.08</c:v>
                </c:pt>
                <c:pt idx="2651">
                  <c:v>-0.192</c:v>
                </c:pt>
                <c:pt idx="2652">
                  <c:v>-8.1287045000000002E-2</c:v>
                </c:pt>
                <c:pt idx="2653">
                  <c:v>-0.1149954</c:v>
                </c:pt>
                <c:pt idx="2654">
                  <c:v>-0.104761905</c:v>
                </c:pt>
                <c:pt idx="2655">
                  <c:v>-8.9690722000000001E-2</c:v>
                </c:pt>
                <c:pt idx="2656">
                  <c:v>-3.8097436999999998E-2</c:v>
                </c:pt>
                <c:pt idx="2657">
                  <c:v>5.7220708000000002E-2</c:v>
                </c:pt>
                <c:pt idx="2658">
                  <c:v>-9.4339622999999997E-2</c:v>
                </c:pt>
                <c:pt idx="2659">
                  <c:v>2.3357085999999999E-2</c:v>
                </c:pt>
                <c:pt idx="2660">
                  <c:v>2.5878004E-2</c:v>
                </c:pt>
                <c:pt idx="2661">
                  <c:v>-0.194021739</c:v>
                </c:pt>
                <c:pt idx="2662">
                  <c:v>-3.2716048999999997E-2</c:v>
                </c:pt>
                <c:pt idx="2663">
                  <c:v>0.136543673</c:v>
                </c:pt>
                <c:pt idx="2664">
                  <c:v>-3.4071549999999998E-3</c:v>
                </c:pt>
                <c:pt idx="2665">
                  <c:v>-6.9459756999999997E-2</c:v>
                </c:pt>
                <c:pt idx="2666">
                  <c:v>-4.8087431999999999E-2</c:v>
                </c:pt>
                <c:pt idx="2667">
                  <c:v>-0.22587131399999999</c:v>
                </c:pt>
                <c:pt idx="2668">
                  <c:v>-2.5597269999999998E-2</c:v>
                </c:pt>
                <c:pt idx="2669">
                  <c:v>6.3570612999999998E-2</c:v>
                </c:pt>
                <c:pt idx="2670">
                  <c:v>9.6076860000000007E-3</c:v>
                </c:pt>
                <c:pt idx="2671">
                  <c:v>-0.54535637100000001</c:v>
                </c:pt>
                <c:pt idx="2672">
                  <c:v>-0.228813559</c:v>
                </c:pt>
                <c:pt idx="2673">
                  <c:v>-2.4024024000000001E-2</c:v>
                </c:pt>
                <c:pt idx="2674">
                  <c:v>-0.17816092</c:v>
                </c:pt>
                <c:pt idx="2675">
                  <c:v>-0.101564723</c:v>
                </c:pt>
                <c:pt idx="2676">
                  <c:v>-2.0193860000000002E-3</c:v>
                </c:pt>
                <c:pt idx="2677">
                  <c:v>-4.4813277999999998E-2</c:v>
                </c:pt>
                <c:pt idx="2678">
                  <c:v>5.5134390000000002E-3</c:v>
                </c:pt>
                <c:pt idx="2679">
                  <c:v>8.2621082999999998E-2</c:v>
                </c:pt>
                <c:pt idx="2680">
                  <c:v>-7.9375000000000001E-2</c:v>
                </c:pt>
                <c:pt idx="2681">
                  <c:v>2.1582733999999999E-2</c:v>
                </c:pt>
                <c:pt idx="2682">
                  <c:v>-8.0291971000000004E-2</c:v>
                </c:pt>
                <c:pt idx="2683">
                  <c:v>0.24214659699999999</c:v>
                </c:pt>
                <c:pt idx="2684">
                  <c:v>-3.1930879000000002E-2</c:v>
                </c:pt>
                <c:pt idx="2685">
                  <c:v>-6.0841159999999998E-2</c:v>
                </c:pt>
                <c:pt idx="2686">
                  <c:v>-7.4393530999999999E-2</c:v>
                </c:pt>
                <c:pt idx="2687">
                  <c:v>-0.170969593</c:v>
                </c:pt>
                <c:pt idx="2688">
                  <c:v>-6.4516129000000005E-2</c:v>
                </c:pt>
                <c:pt idx="2689">
                  <c:v>-9.2356688000000006E-2</c:v>
                </c:pt>
                <c:pt idx="2690">
                  <c:v>8.4937710000000007E-3</c:v>
                </c:pt>
                <c:pt idx="2691">
                  <c:v>-2.7210884000000001E-2</c:v>
                </c:pt>
                <c:pt idx="2692">
                  <c:v>-0.10571522999999999</c:v>
                </c:pt>
                <c:pt idx="2693">
                  <c:v>1.6666667E-2</c:v>
                </c:pt>
                <c:pt idx="2694">
                  <c:v>-8.2949308999999999E-2</c:v>
                </c:pt>
                <c:pt idx="2695">
                  <c:v>2.8163992999999998E-2</c:v>
                </c:pt>
                <c:pt idx="2696">
                  <c:v>-2.3218575000000002E-2</c:v>
                </c:pt>
                <c:pt idx="2697">
                  <c:v>-0.100323625</c:v>
                </c:pt>
                <c:pt idx="2698">
                  <c:v>1.2222222E-2</c:v>
                </c:pt>
                <c:pt idx="2699">
                  <c:v>-0.38367346899999999</c:v>
                </c:pt>
                <c:pt idx="2700">
                  <c:v>-8.6155669999999993E-3</c:v>
                </c:pt>
                <c:pt idx="2701">
                  <c:v>-3.2886195999999999E-2</c:v>
                </c:pt>
                <c:pt idx="2702">
                  <c:v>2.2675737000000001E-2</c:v>
                </c:pt>
                <c:pt idx="2703">
                  <c:v>5.5555559999999997E-3</c:v>
                </c:pt>
                <c:pt idx="2704">
                  <c:v>-0.226446281</c:v>
                </c:pt>
                <c:pt idx="2705">
                  <c:v>-7.9109640999999994E-2</c:v>
                </c:pt>
                <c:pt idx="2706">
                  <c:v>-1.0144927999999999E-2</c:v>
                </c:pt>
                <c:pt idx="2707">
                  <c:v>3.2644903000000003E-2</c:v>
                </c:pt>
                <c:pt idx="2708">
                  <c:v>-8.4745763000000002E-2</c:v>
                </c:pt>
                <c:pt idx="2709">
                  <c:v>-0.24156692099999999</c:v>
                </c:pt>
                <c:pt idx="2710">
                  <c:v>-7.462687E-3</c:v>
                </c:pt>
                <c:pt idx="2711">
                  <c:v>-7.1390657999999996E-2</c:v>
                </c:pt>
                <c:pt idx="2712">
                  <c:v>-0.37884615399999999</c:v>
                </c:pt>
                <c:pt idx="2713">
                  <c:v>-3.5460993000000003E-2</c:v>
                </c:pt>
                <c:pt idx="2714">
                  <c:v>-6.2150838E-2</c:v>
                </c:pt>
                <c:pt idx="2715">
                  <c:v>-0.137681159</c:v>
                </c:pt>
                <c:pt idx="2716">
                  <c:v>5.6451612999999998E-2</c:v>
                </c:pt>
                <c:pt idx="2717">
                  <c:v>-2.3768115999999999E-2</c:v>
                </c:pt>
                <c:pt idx="2718">
                  <c:v>-8.498584E-3</c:v>
                </c:pt>
                <c:pt idx="2719">
                  <c:v>5.2999999999999999E-2</c:v>
                </c:pt>
                <c:pt idx="2720">
                  <c:v>-0.04</c:v>
                </c:pt>
                <c:pt idx="2721">
                  <c:v>-3.9152760000000002E-2</c:v>
                </c:pt>
                <c:pt idx="2722">
                  <c:v>-0.22500000000000001</c:v>
                </c:pt>
                <c:pt idx="2723">
                  <c:v>-8.6144028999999997E-2</c:v>
                </c:pt>
                <c:pt idx="2724">
                  <c:v>-0.20114285700000001</c:v>
                </c:pt>
                <c:pt idx="2725">
                  <c:v>-3.6144577999999997E-2</c:v>
                </c:pt>
                <c:pt idx="2726">
                  <c:v>-7.5862069000000004E-2</c:v>
                </c:pt>
                <c:pt idx="2727">
                  <c:v>-9.7885195999999994E-2</c:v>
                </c:pt>
                <c:pt idx="2728">
                  <c:v>-7.4906367000000001E-2</c:v>
                </c:pt>
                <c:pt idx="2729">
                  <c:v>-5.5096420000000004E-3</c:v>
                </c:pt>
                <c:pt idx="2730">
                  <c:v>2.1489971E-2</c:v>
                </c:pt>
                <c:pt idx="2731">
                  <c:v>-4.9160428999999999E-2</c:v>
                </c:pt>
                <c:pt idx="2732">
                  <c:v>-0.10828025500000001</c:v>
                </c:pt>
                <c:pt idx="2733">
                  <c:v>3.8095237999999997E-2</c:v>
                </c:pt>
                <c:pt idx="2734">
                  <c:v>-0.27419354800000001</c:v>
                </c:pt>
                <c:pt idx="2735">
                  <c:v>-0.14371257500000001</c:v>
                </c:pt>
                <c:pt idx="2736">
                  <c:v>1.2931033999999999E-2</c:v>
                </c:pt>
                <c:pt idx="2737">
                  <c:v>-2.5353773999999999E-2</c:v>
                </c:pt>
                <c:pt idx="2738">
                  <c:v>-0.112227806</c:v>
                </c:pt>
                <c:pt idx="2739">
                  <c:v>-0.16474388600000001</c:v>
                </c:pt>
                <c:pt idx="2740">
                  <c:v>-0.17056856200000001</c:v>
                </c:pt>
                <c:pt idx="2741">
                  <c:v>-2.8571428999999999E-2</c:v>
                </c:pt>
                <c:pt idx="2742">
                  <c:v>-5.6818182000000002E-2</c:v>
                </c:pt>
                <c:pt idx="2743">
                  <c:v>4.2727273000000003E-2</c:v>
                </c:pt>
                <c:pt idx="2744">
                  <c:v>1.1096316E-2</c:v>
                </c:pt>
                <c:pt idx="2745">
                  <c:v>-5.5555559999999997E-3</c:v>
                </c:pt>
                <c:pt idx="2746">
                  <c:v>-0.27750000000000002</c:v>
                </c:pt>
                <c:pt idx="2747">
                  <c:v>1.5270936000000001E-2</c:v>
                </c:pt>
                <c:pt idx="2748">
                  <c:v>-0.27272727299999999</c:v>
                </c:pt>
                <c:pt idx="2749">
                  <c:v>-7.1428570999999996E-2</c:v>
                </c:pt>
                <c:pt idx="2750">
                  <c:v>2.8368793999999999E-2</c:v>
                </c:pt>
                <c:pt idx="2751">
                  <c:v>-0.02</c:v>
                </c:pt>
                <c:pt idx="2752">
                  <c:v>-3.2206118999999998E-2</c:v>
                </c:pt>
                <c:pt idx="2753">
                  <c:v>6.8514978000000004E-2</c:v>
                </c:pt>
                <c:pt idx="2754">
                  <c:v>5.6821730000000001E-2</c:v>
                </c:pt>
                <c:pt idx="2755">
                  <c:v>-0.155419223</c:v>
                </c:pt>
                <c:pt idx="2756">
                  <c:v>-4.6857142999999997E-2</c:v>
                </c:pt>
                <c:pt idx="2757">
                  <c:v>-8.6538461999999997E-2</c:v>
                </c:pt>
                <c:pt idx="2758">
                  <c:v>-0.140666667</c:v>
                </c:pt>
                <c:pt idx="2759">
                  <c:v>0.30555555600000001</c:v>
                </c:pt>
                <c:pt idx="2760">
                  <c:v>-8.5435586999999993E-2</c:v>
                </c:pt>
                <c:pt idx="2761">
                  <c:v>0</c:v>
                </c:pt>
                <c:pt idx="2762">
                  <c:v>-0.16250000000000001</c:v>
                </c:pt>
                <c:pt idx="2763">
                  <c:v>2.6301370000000001E-2</c:v>
                </c:pt>
                <c:pt idx="2764">
                  <c:v>0</c:v>
                </c:pt>
                <c:pt idx="2765">
                  <c:v>-5.5157199999999996E-4</c:v>
                </c:pt>
                <c:pt idx="2766">
                  <c:v>-0.145631068</c:v>
                </c:pt>
                <c:pt idx="2767">
                  <c:v>2.1929825E-2</c:v>
                </c:pt>
                <c:pt idx="2768">
                  <c:v>1.4153845999999999E-2</c:v>
                </c:pt>
                <c:pt idx="2769">
                  <c:v>1.7361110999999999E-2</c:v>
                </c:pt>
                <c:pt idx="2770">
                  <c:v>9.7560979999999995E-3</c:v>
                </c:pt>
                <c:pt idx="2771">
                  <c:v>-3.0843373E-2</c:v>
                </c:pt>
                <c:pt idx="2772">
                  <c:v>-1.9960080000000001E-3</c:v>
                </c:pt>
                <c:pt idx="2773">
                  <c:v>-9.0045023000000002E-2</c:v>
                </c:pt>
                <c:pt idx="2774">
                  <c:v>-9.9072510000000006E-3</c:v>
                </c:pt>
                <c:pt idx="2775">
                  <c:v>-0.12222823100000001</c:v>
                </c:pt>
                <c:pt idx="2776">
                  <c:v>-0.28921568600000003</c:v>
                </c:pt>
                <c:pt idx="2777">
                  <c:v>0.15105485199999999</c:v>
                </c:pt>
                <c:pt idx="2778">
                  <c:v>-0.103529412</c:v>
                </c:pt>
                <c:pt idx="2779">
                  <c:v>-5.3941909000000003E-2</c:v>
                </c:pt>
                <c:pt idx="2780">
                  <c:v>5.7851239999999998E-2</c:v>
                </c:pt>
                <c:pt idx="2781">
                  <c:v>-5.6542809999999997E-3</c:v>
                </c:pt>
                <c:pt idx="2782">
                  <c:v>3.2855939000000001E-2</c:v>
                </c:pt>
                <c:pt idx="2783">
                  <c:v>9.9009900000000001E-3</c:v>
                </c:pt>
                <c:pt idx="2784">
                  <c:v>0.139817629</c:v>
                </c:pt>
                <c:pt idx="2785">
                  <c:v>-8.7912087999999999E-2</c:v>
                </c:pt>
                <c:pt idx="2786">
                  <c:v>-1.5748030999999999E-2</c:v>
                </c:pt>
                <c:pt idx="2787">
                  <c:v>0.414712154</c:v>
                </c:pt>
                <c:pt idx="2788">
                  <c:v>-0.27083333300000001</c:v>
                </c:pt>
                <c:pt idx="2789">
                  <c:v>-0.03</c:v>
                </c:pt>
                <c:pt idx="2790">
                  <c:v>-6.7953667999999995E-2</c:v>
                </c:pt>
                <c:pt idx="2791">
                  <c:v>-6.6666666999999999E-2</c:v>
                </c:pt>
                <c:pt idx="2792">
                  <c:v>4.0993071999999998E-2</c:v>
                </c:pt>
                <c:pt idx="2793">
                  <c:v>-1.7460317E-2</c:v>
                </c:pt>
                <c:pt idx="2794">
                  <c:v>5.9236947999999998E-2</c:v>
                </c:pt>
                <c:pt idx="2795">
                  <c:v>-0.19245082399999999</c:v>
                </c:pt>
                <c:pt idx="2796">
                  <c:v>4.592423E-3</c:v>
                </c:pt>
                <c:pt idx="2797">
                  <c:v>3.1948881999999998E-2</c:v>
                </c:pt>
                <c:pt idx="2798">
                  <c:v>-8.6206897000000005E-2</c:v>
                </c:pt>
                <c:pt idx="2799">
                  <c:v>-3.721425E-3</c:v>
                </c:pt>
                <c:pt idx="2800">
                  <c:v>-9.8360659999999992E-3</c:v>
                </c:pt>
                <c:pt idx="2801">
                  <c:v>-0.35166537599999997</c:v>
                </c:pt>
                <c:pt idx="2802">
                  <c:v>0.28137651800000002</c:v>
                </c:pt>
                <c:pt idx="2803">
                  <c:v>-0.1</c:v>
                </c:pt>
                <c:pt idx="2804">
                  <c:v>0.02</c:v>
                </c:pt>
                <c:pt idx="2805">
                  <c:v>-5.9883721000000001E-2</c:v>
                </c:pt>
                <c:pt idx="2806">
                  <c:v>-4.6993099000000003E-2</c:v>
                </c:pt>
                <c:pt idx="2807">
                  <c:v>-5.7142859999999998E-3</c:v>
                </c:pt>
                <c:pt idx="2808">
                  <c:v>-8.9713480999999998E-2</c:v>
                </c:pt>
                <c:pt idx="2809">
                  <c:v>2.6485788E-2</c:v>
                </c:pt>
                <c:pt idx="2810">
                  <c:v>-6.0606061000000003E-2</c:v>
                </c:pt>
                <c:pt idx="2811">
                  <c:v>-3.9070479999999998E-2</c:v>
                </c:pt>
                <c:pt idx="2812">
                  <c:v>-4.117357E-2</c:v>
                </c:pt>
                <c:pt idx="2813">
                  <c:v>-0.1</c:v>
                </c:pt>
                <c:pt idx="2814">
                  <c:v>5.4187192000000002E-2</c:v>
                </c:pt>
                <c:pt idx="2815">
                  <c:v>0.147308782</c:v>
                </c:pt>
                <c:pt idx="2816">
                  <c:v>1.4444444000000001E-2</c:v>
                </c:pt>
                <c:pt idx="2817">
                  <c:v>-1.2485812000000001E-2</c:v>
                </c:pt>
                <c:pt idx="2818">
                  <c:v>-0.16</c:v>
                </c:pt>
                <c:pt idx="2819">
                  <c:v>-0.12815126099999999</c:v>
                </c:pt>
                <c:pt idx="2820">
                  <c:v>-0.197540354</c:v>
                </c:pt>
                <c:pt idx="2821">
                  <c:v>5.7777778000000002E-2</c:v>
                </c:pt>
                <c:pt idx="2822">
                  <c:v>-5.7142856999999998E-2</c:v>
                </c:pt>
                <c:pt idx="2823">
                  <c:v>-0.20481927699999999</c:v>
                </c:pt>
                <c:pt idx="2824">
                  <c:v>-0.31139240499999998</c:v>
                </c:pt>
                <c:pt idx="2825">
                  <c:v>-2.3809523999999999E-2</c:v>
                </c:pt>
                <c:pt idx="2826">
                  <c:v>4.3859650000000003E-3</c:v>
                </c:pt>
                <c:pt idx="2827">
                  <c:v>2.8505393E-2</c:v>
                </c:pt>
                <c:pt idx="2828">
                  <c:v>-5.4441260999999998E-2</c:v>
                </c:pt>
                <c:pt idx="2829">
                  <c:v>-3.0769230000000001E-3</c:v>
                </c:pt>
                <c:pt idx="2830">
                  <c:v>-4.8888888999999998E-2</c:v>
                </c:pt>
                <c:pt idx="2831">
                  <c:v>0.89542483699999997</c:v>
                </c:pt>
                <c:pt idx="2832">
                  <c:v>1.2058569999999999E-2</c:v>
                </c:pt>
                <c:pt idx="2833">
                  <c:v>-0.239344262</c:v>
                </c:pt>
                <c:pt idx="2834">
                  <c:v>-3.0716724000000001E-2</c:v>
                </c:pt>
                <c:pt idx="2835">
                  <c:v>-0.32314410500000001</c:v>
                </c:pt>
                <c:pt idx="2836">
                  <c:v>-3.0584869000000001E-2</c:v>
                </c:pt>
                <c:pt idx="2837">
                  <c:v>-0.212121212</c:v>
                </c:pt>
                <c:pt idx="2838">
                  <c:v>-5.9322034000000003E-2</c:v>
                </c:pt>
                <c:pt idx="2839">
                  <c:v>-0.25</c:v>
                </c:pt>
                <c:pt idx="2840">
                  <c:v>-9.1254752999999994E-2</c:v>
                </c:pt>
                <c:pt idx="2841">
                  <c:v>-0.15664845199999999</c:v>
                </c:pt>
                <c:pt idx="2842">
                  <c:v>-6.7954696999999994E-2</c:v>
                </c:pt>
                <c:pt idx="2843">
                  <c:v>2.7301444000000001E-2</c:v>
                </c:pt>
                <c:pt idx="2844">
                  <c:v>-0.478891821</c:v>
                </c:pt>
                <c:pt idx="2845">
                  <c:v>-0.16784141</c:v>
                </c:pt>
                <c:pt idx="2846">
                  <c:v>6.0317460000000003E-2</c:v>
                </c:pt>
                <c:pt idx="2847">
                  <c:v>7.2948328000000007E-2</c:v>
                </c:pt>
                <c:pt idx="2848">
                  <c:v>2.6084711E-2</c:v>
                </c:pt>
                <c:pt idx="2849">
                  <c:v>-2.1825397E-2</c:v>
                </c:pt>
                <c:pt idx="2850">
                  <c:v>-0.20722433500000001</c:v>
                </c:pt>
                <c:pt idx="2851">
                  <c:v>-0.24333333300000001</c:v>
                </c:pt>
                <c:pt idx="2852">
                  <c:v>-0.39430894300000002</c:v>
                </c:pt>
                <c:pt idx="2853">
                  <c:v>-4.4977510999999998E-2</c:v>
                </c:pt>
                <c:pt idx="2854">
                  <c:v>-2.6849314999999999E-2</c:v>
                </c:pt>
                <c:pt idx="2855">
                  <c:v>0.36525612499999999</c:v>
                </c:pt>
                <c:pt idx="2856">
                  <c:v>-0.13400000000000001</c:v>
                </c:pt>
                <c:pt idx="2857">
                  <c:v>1.6438356000000001E-2</c:v>
                </c:pt>
                <c:pt idx="2858">
                  <c:v>3.9920160000000001E-3</c:v>
                </c:pt>
                <c:pt idx="2859">
                  <c:v>-0.18571428600000001</c:v>
                </c:pt>
                <c:pt idx="2860">
                  <c:v>-3.3072236999999997E-2</c:v>
                </c:pt>
                <c:pt idx="2861">
                  <c:v>-0.29427792899999999</c:v>
                </c:pt>
                <c:pt idx="2862">
                  <c:v>-3.0303030000000002E-2</c:v>
                </c:pt>
                <c:pt idx="2863">
                  <c:v>-3.4545455000000003E-2</c:v>
                </c:pt>
                <c:pt idx="2864">
                  <c:v>-3.2854209000000002E-2</c:v>
                </c:pt>
                <c:pt idx="2865">
                  <c:v>-5.0359712000000001E-2</c:v>
                </c:pt>
                <c:pt idx="2866">
                  <c:v>-9.4736842000000002E-2</c:v>
                </c:pt>
                <c:pt idx="2867">
                  <c:v>-3.5881435000000003E-2</c:v>
                </c:pt>
                <c:pt idx="2868">
                  <c:v>-2.7459954000000002E-2</c:v>
                </c:pt>
                <c:pt idx="2869">
                  <c:v>-0.44743083</c:v>
                </c:pt>
                <c:pt idx="2870">
                  <c:v>-0.25384615399999999</c:v>
                </c:pt>
                <c:pt idx="2871">
                  <c:v>-1.4705882E-2</c:v>
                </c:pt>
                <c:pt idx="2872">
                  <c:v>-0.237423313</c:v>
                </c:pt>
                <c:pt idx="2873">
                  <c:v>-0.32584269700000001</c:v>
                </c:pt>
                <c:pt idx="2874">
                  <c:v>-1.8630137000000001E-2</c:v>
                </c:pt>
                <c:pt idx="2875">
                  <c:v>2.038835E-2</c:v>
                </c:pt>
                <c:pt idx="2876">
                  <c:v>-7.5757575999999993E-2</c:v>
                </c:pt>
                <c:pt idx="2877">
                  <c:v>-3.3018868E-2</c:v>
                </c:pt>
                <c:pt idx="2878">
                  <c:v>8.8888888999999999E-2</c:v>
                </c:pt>
                <c:pt idx="2879">
                  <c:v>-6.4319566999999994E-2</c:v>
                </c:pt>
                <c:pt idx="2880">
                  <c:v>6.501548E-2</c:v>
                </c:pt>
                <c:pt idx="2881">
                  <c:v>-6.5948276E-2</c:v>
                </c:pt>
                <c:pt idx="2882">
                  <c:v>8.6956519999999999E-3</c:v>
                </c:pt>
                <c:pt idx="2883">
                  <c:v>2.6373626000000001E-2</c:v>
                </c:pt>
                <c:pt idx="2884">
                  <c:v>-8.8765602999999998E-2</c:v>
                </c:pt>
                <c:pt idx="2885">
                  <c:v>-0.159459459</c:v>
                </c:pt>
                <c:pt idx="2886">
                  <c:v>-0.12986608499999999</c:v>
                </c:pt>
                <c:pt idx="2887">
                  <c:v>-0.191374663</c:v>
                </c:pt>
                <c:pt idx="2888">
                  <c:v>0.12903225800000001</c:v>
                </c:pt>
                <c:pt idx="2889">
                  <c:v>-0.16873449099999999</c:v>
                </c:pt>
                <c:pt idx="2890">
                  <c:v>-0.14008004600000001</c:v>
                </c:pt>
                <c:pt idx="2891">
                  <c:v>-0.42950819699999998</c:v>
                </c:pt>
                <c:pt idx="2892">
                  <c:v>-9.8099329999999998E-3</c:v>
                </c:pt>
                <c:pt idx="2893">
                  <c:v>-1.0033445E-2</c:v>
                </c:pt>
                <c:pt idx="2894">
                  <c:v>0.141559829</c:v>
                </c:pt>
                <c:pt idx="2895">
                  <c:v>-4.5714286E-2</c:v>
                </c:pt>
                <c:pt idx="2896">
                  <c:v>-8.6330934999999998E-2</c:v>
                </c:pt>
                <c:pt idx="2897">
                  <c:v>-3.4108527E-2</c:v>
                </c:pt>
                <c:pt idx="2898">
                  <c:v>-2.7102154E-2</c:v>
                </c:pt>
                <c:pt idx="2899">
                  <c:v>-0.16865671600000001</c:v>
                </c:pt>
                <c:pt idx="2900">
                  <c:v>-0.18444444400000001</c:v>
                </c:pt>
                <c:pt idx="2901">
                  <c:v>-4.7095761E-2</c:v>
                </c:pt>
                <c:pt idx="2902">
                  <c:v>2.2578296000000001E-2</c:v>
                </c:pt>
                <c:pt idx="2903">
                  <c:v>-7.4477351999999997E-2</c:v>
                </c:pt>
                <c:pt idx="2904">
                  <c:v>6.1544064000000002E-2</c:v>
                </c:pt>
                <c:pt idx="2905">
                  <c:v>-0.204324324</c:v>
                </c:pt>
                <c:pt idx="2906">
                  <c:v>-0.17233009699999999</c:v>
                </c:pt>
                <c:pt idx="2907">
                  <c:v>-8.5534590999999993E-2</c:v>
                </c:pt>
                <c:pt idx="2908">
                  <c:v>-6.7637876999999999E-2</c:v>
                </c:pt>
                <c:pt idx="2909">
                  <c:v>-0.17553191500000001</c:v>
                </c:pt>
                <c:pt idx="2910">
                  <c:v>-8.5537189999999999E-2</c:v>
                </c:pt>
                <c:pt idx="2911">
                  <c:v>-0.154348919</c:v>
                </c:pt>
                <c:pt idx="2912">
                  <c:v>-6.9767441999999999E-2</c:v>
                </c:pt>
                <c:pt idx="2913">
                  <c:v>-3.8928068000000003E-2</c:v>
                </c:pt>
                <c:pt idx="2914">
                  <c:v>6.9219439999999993E-2</c:v>
                </c:pt>
                <c:pt idx="2915">
                  <c:v>-0.15142857100000001</c:v>
                </c:pt>
                <c:pt idx="2916">
                  <c:v>-0.10603773599999999</c:v>
                </c:pt>
                <c:pt idx="2917">
                  <c:v>-0.18745097999999999</c:v>
                </c:pt>
                <c:pt idx="2918">
                  <c:v>-0.335347432</c:v>
                </c:pt>
                <c:pt idx="2919">
                  <c:v>1.4198783E-2</c:v>
                </c:pt>
                <c:pt idx="2920">
                  <c:v>6.5162907000000006E-2</c:v>
                </c:pt>
                <c:pt idx="2921">
                  <c:v>-2.5431710999999999E-2</c:v>
                </c:pt>
                <c:pt idx="2922">
                  <c:v>5.3398057999999998E-2</c:v>
                </c:pt>
                <c:pt idx="2923">
                  <c:v>-0.17920822</c:v>
                </c:pt>
                <c:pt idx="2924">
                  <c:v>-9.3240089999999994E-3</c:v>
                </c:pt>
                <c:pt idx="2925">
                  <c:v>3.2450330999999999E-2</c:v>
                </c:pt>
                <c:pt idx="2926">
                  <c:v>-0.22608695700000001</c:v>
                </c:pt>
                <c:pt idx="2927">
                  <c:v>-6.2011464000000002E-2</c:v>
                </c:pt>
                <c:pt idx="2928">
                  <c:v>-6.0492905E-2</c:v>
                </c:pt>
                <c:pt idx="2929">
                  <c:v>-9.5541399999999992E-3</c:v>
                </c:pt>
                <c:pt idx="2930">
                  <c:v>-3.2372681E-2</c:v>
                </c:pt>
                <c:pt idx="2931">
                  <c:v>-4.9805951000000001E-2</c:v>
                </c:pt>
                <c:pt idx="2932">
                  <c:v>-0.11827957</c:v>
                </c:pt>
                <c:pt idx="2933">
                  <c:v>-0.105691057</c:v>
                </c:pt>
                <c:pt idx="2934">
                  <c:v>3.8934426000000001E-2</c:v>
                </c:pt>
                <c:pt idx="2935">
                  <c:v>-0.26190476200000001</c:v>
                </c:pt>
                <c:pt idx="2936">
                  <c:v>-0.38823529400000001</c:v>
                </c:pt>
                <c:pt idx="2937">
                  <c:v>3.276003E-3</c:v>
                </c:pt>
                <c:pt idx="2938">
                  <c:v>-5.3599580000000001E-2</c:v>
                </c:pt>
                <c:pt idx="2939">
                  <c:v>-8.2352940999999999E-2</c:v>
                </c:pt>
                <c:pt idx="2940">
                  <c:v>-2.4624374000000001E-2</c:v>
                </c:pt>
                <c:pt idx="2941">
                  <c:v>-0.23803680999999999</c:v>
                </c:pt>
                <c:pt idx="2942">
                  <c:v>-3.5019454999999998E-2</c:v>
                </c:pt>
                <c:pt idx="2943">
                  <c:v>-2.0467836E-2</c:v>
                </c:pt>
                <c:pt idx="2944">
                  <c:v>1.0909090999999999E-2</c:v>
                </c:pt>
                <c:pt idx="2945">
                  <c:v>-4.8571428999999999E-2</c:v>
                </c:pt>
                <c:pt idx="2946">
                  <c:v>-7.85E-2</c:v>
                </c:pt>
                <c:pt idx="2947">
                  <c:v>5.8474576E-2</c:v>
                </c:pt>
                <c:pt idx="2948">
                  <c:v>-9.2054259999999992E-3</c:v>
                </c:pt>
                <c:pt idx="2949">
                  <c:v>8.8983050999999994E-2</c:v>
                </c:pt>
                <c:pt idx="2950">
                  <c:v>-0.44</c:v>
                </c:pt>
                <c:pt idx="2951">
                  <c:v>-4.1339396E-2</c:v>
                </c:pt>
                <c:pt idx="2952">
                  <c:v>0.32974910400000002</c:v>
                </c:pt>
                <c:pt idx="2953">
                  <c:v>-5.4980080000000001E-2</c:v>
                </c:pt>
                <c:pt idx="2954">
                  <c:v>5.1470587999999998E-2</c:v>
                </c:pt>
                <c:pt idx="2955">
                  <c:v>0</c:v>
                </c:pt>
                <c:pt idx="2956">
                  <c:v>-0.131111111</c:v>
                </c:pt>
                <c:pt idx="2957">
                  <c:v>-0.122285714</c:v>
                </c:pt>
                <c:pt idx="2958">
                  <c:v>-0.30975954700000002</c:v>
                </c:pt>
                <c:pt idx="2959">
                  <c:v>8.8945362E-2</c:v>
                </c:pt>
                <c:pt idx="2960">
                  <c:v>-5.3254438000000001E-2</c:v>
                </c:pt>
                <c:pt idx="2961">
                  <c:v>-4.6979869999999998E-3</c:v>
                </c:pt>
                <c:pt idx="2962">
                  <c:v>-6.8421052999999996E-2</c:v>
                </c:pt>
                <c:pt idx="2963">
                  <c:v>3.3242506999999998E-2</c:v>
                </c:pt>
                <c:pt idx="2964">
                  <c:v>-3.7163814000000003E-2</c:v>
                </c:pt>
                <c:pt idx="2965">
                  <c:v>-5.0333086999999999E-2</c:v>
                </c:pt>
                <c:pt idx="2966">
                  <c:v>6.3152400999999997E-2</c:v>
                </c:pt>
                <c:pt idx="2967">
                  <c:v>1.6184970999999999E-2</c:v>
                </c:pt>
                <c:pt idx="2968">
                  <c:v>-0.115789474</c:v>
                </c:pt>
                <c:pt idx="2969">
                  <c:v>-0.15359477099999999</c:v>
                </c:pt>
                <c:pt idx="2970">
                  <c:v>-0.34653465300000003</c:v>
                </c:pt>
                <c:pt idx="2971">
                  <c:v>-2.5427689999999999E-2</c:v>
                </c:pt>
                <c:pt idx="2972">
                  <c:v>-0.19764878799999999</c:v>
                </c:pt>
                <c:pt idx="2973">
                  <c:v>-6.7545305E-2</c:v>
                </c:pt>
                <c:pt idx="2974">
                  <c:v>0.102564103</c:v>
                </c:pt>
                <c:pt idx="2975">
                  <c:v>0.138461538</c:v>
                </c:pt>
                <c:pt idx="2976">
                  <c:v>0.12202208</c:v>
                </c:pt>
                <c:pt idx="2977">
                  <c:v>-7.2207792000000007E-2</c:v>
                </c:pt>
                <c:pt idx="2978">
                  <c:v>0</c:v>
                </c:pt>
                <c:pt idx="2979">
                  <c:v>-0.136094675</c:v>
                </c:pt>
                <c:pt idx="2980">
                  <c:v>-0.20298204</c:v>
                </c:pt>
                <c:pt idx="2981">
                  <c:v>2.739726E-2</c:v>
                </c:pt>
                <c:pt idx="2982">
                  <c:v>-5.6000000000000001E-2</c:v>
                </c:pt>
                <c:pt idx="2983">
                  <c:v>0</c:v>
                </c:pt>
                <c:pt idx="2984">
                  <c:v>5.4969460999999997E-2</c:v>
                </c:pt>
                <c:pt idx="2985">
                  <c:v>-0.13957055199999999</c:v>
                </c:pt>
                <c:pt idx="2986">
                  <c:v>-5.0232165000000002E-2</c:v>
                </c:pt>
                <c:pt idx="2987">
                  <c:v>-1.8969072E-2</c:v>
                </c:pt>
                <c:pt idx="2988">
                  <c:v>-9.8516075999999994E-2</c:v>
                </c:pt>
                <c:pt idx="2989">
                  <c:v>-2.3788546000000001E-2</c:v>
                </c:pt>
                <c:pt idx="2990">
                  <c:v>-9.9378882000000002E-2</c:v>
                </c:pt>
                <c:pt idx="2991">
                  <c:v>-0.125</c:v>
                </c:pt>
                <c:pt idx="2992">
                  <c:v>-0.173799127</c:v>
                </c:pt>
                <c:pt idx="2993">
                  <c:v>6.1919499999999999E-3</c:v>
                </c:pt>
                <c:pt idx="2994">
                  <c:v>-0.27235294100000002</c:v>
                </c:pt>
                <c:pt idx="2995">
                  <c:v>-0.19844609899999999</c:v>
                </c:pt>
                <c:pt idx="2996">
                  <c:v>-9.4339620000000006E-3</c:v>
                </c:pt>
                <c:pt idx="2997">
                  <c:v>-6.9876688000000006E-2</c:v>
                </c:pt>
                <c:pt idx="2998">
                  <c:v>1.0493827000000001E-2</c:v>
                </c:pt>
                <c:pt idx="2999">
                  <c:v>-5.504587E-3</c:v>
                </c:pt>
                <c:pt idx="3000">
                  <c:v>-0.110181997</c:v>
                </c:pt>
                <c:pt idx="3001">
                  <c:v>-0.34489402699999999</c:v>
                </c:pt>
                <c:pt idx="3002">
                  <c:v>0.19047618999999999</c:v>
                </c:pt>
                <c:pt idx="3003">
                  <c:v>-0.114358974</c:v>
                </c:pt>
                <c:pt idx="3004">
                  <c:v>-9.3327518999999998E-2</c:v>
                </c:pt>
                <c:pt idx="3005">
                  <c:v>-0.146341463</c:v>
                </c:pt>
                <c:pt idx="3006">
                  <c:v>-0.22182723100000001</c:v>
                </c:pt>
                <c:pt idx="3007">
                  <c:v>-6.1574073999999999E-2</c:v>
                </c:pt>
                <c:pt idx="3008">
                  <c:v>-3.636364E-3</c:v>
                </c:pt>
                <c:pt idx="3009">
                  <c:v>0.15492957700000001</c:v>
                </c:pt>
                <c:pt idx="3010">
                  <c:v>-1.734104E-3</c:v>
                </c:pt>
                <c:pt idx="3011">
                  <c:v>-4.0767386000000003E-2</c:v>
                </c:pt>
                <c:pt idx="3012">
                  <c:v>5.8403923000000003E-2</c:v>
                </c:pt>
                <c:pt idx="3013">
                  <c:v>2.7713626000000002E-2</c:v>
                </c:pt>
                <c:pt idx="3014">
                  <c:v>-0.249500998</c:v>
                </c:pt>
                <c:pt idx="3015">
                  <c:v>0.70621468899999995</c:v>
                </c:pt>
                <c:pt idx="3016">
                  <c:v>-6.2857143000000004E-2</c:v>
                </c:pt>
                <c:pt idx="3017">
                  <c:v>-0.22098421500000001</c:v>
                </c:pt>
                <c:pt idx="3018">
                  <c:v>-4.1763341000000002E-2</c:v>
                </c:pt>
                <c:pt idx="3019">
                  <c:v>-9.2009684999999994E-2</c:v>
                </c:pt>
                <c:pt idx="3020">
                  <c:v>6.785714E-3</c:v>
                </c:pt>
                <c:pt idx="3021">
                  <c:v>-0.23006135</c:v>
                </c:pt>
                <c:pt idx="3022">
                  <c:v>-2.4357239999999999E-2</c:v>
                </c:pt>
                <c:pt idx="3023">
                  <c:v>-5.8490566000000001E-2</c:v>
                </c:pt>
                <c:pt idx="3024">
                  <c:v>4.0697674000000003E-2</c:v>
                </c:pt>
                <c:pt idx="3025">
                  <c:v>-0.104477612</c:v>
                </c:pt>
                <c:pt idx="3026">
                  <c:v>4.2682930000000003E-3</c:v>
                </c:pt>
                <c:pt idx="3027">
                  <c:v>-0.17647058800000001</c:v>
                </c:pt>
                <c:pt idx="3028">
                  <c:v>1.8950437000000001E-2</c:v>
                </c:pt>
                <c:pt idx="3029">
                  <c:v>1.8325904E-2</c:v>
                </c:pt>
                <c:pt idx="3030">
                  <c:v>0.106060606</c:v>
                </c:pt>
                <c:pt idx="3031">
                  <c:v>6.8122270999999998E-2</c:v>
                </c:pt>
                <c:pt idx="3032">
                  <c:v>1.3812155E-2</c:v>
                </c:pt>
                <c:pt idx="3033">
                  <c:v>-3.2055749000000001E-2</c:v>
                </c:pt>
                <c:pt idx="3034">
                  <c:v>-3.8095237999999997E-2</c:v>
                </c:pt>
                <c:pt idx="3035">
                  <c:v>-9.7777777999999996E-2</c:v>
                </c:pt>
                <c:pt idx="3036">
                  <c:v>-5.5330633999999997E-2</c:v>
                </c:pt>
                <c:pt idx="3037">
                  <c:v>-0.20412595</c:v>
                </c:pt>
                <c:pt idx="3038">
                  <c:v>0.102409639</c:v>
                </c:pt>
                <c:pt idx="3039">
                  <c:v>-0.10179640700000001</c:v>
                </c:pt>
                <c:pt idx="3040">
                  <c:v>-0.104888467</c:v>
                </c:pt>
                <c:pt idx="3041">
                  <c:v>6.6666666999999999E-2</c:v>
                </c:pt>
                <c:pt idx="3042">
                  <c:v>-0.10044977500000001</c:v>
                </c:pt>
                <c:pt idx="3043">
                  <c:v>-5.2941176E-2</c:v>
                </c:pt>
                <c:pt idx="3044">
                  <c:v>-0.11018711</c:v>
                </c:pt>
                <c:pt idx="3045">
                  <c:v>1.2269939000000001E-2</c:v>
                </c:pt>
                <c:pt idx="3046">
                  <c:v>-0.131106472</c:v>
                </c:pt>
                <c:pt idx="3047">
                  <c:v>1.7585930999999999E-2</c:v>
                </c:pt>
                <c:pt idx="3048">
                  <c:v>-8.2236840000000002E-3</c:v>
                </c:pt>
                <c:pt idx="3049">
                  <c:v>-9.6385542000000005E-2</c:v>
                </c:pt>
                <c:pt idx="3050">
                  <c:v>-2.9495718000000001E-2</c:v>
                </c:pt>
                <c:pt idx="3051">
                  <c:v>4.9266862000000002E-2</c:v>
                </c:pt>
                <c:pt idx="3052">
                  <c:v>-9.3264248999999994E-2</c:v>
                </c:pt>
                <c:pt idx="3053">
                  <c:v>-7.7777778000000006E-2</c:v>
                </c:pt>
                <c:pt idx="3054">
                  <c:v>1.7585930999999999E-2</c:v>
                </c:pt>
                <c:pt idx="3055">
                  <c:v>-0.31151241499999999</c:v>
                </c:pt>
                <c:pt idx="3056">
                  <c:v>-0.11965812000000001</c:v>
                </c:pt>
                <c:pt idx="3057">
                  <c:v>0.15799373</c:v>
                </c:pt>
                <c:pt idx="3058">
                  <c:v>-4.6829970999999998E-2</c:v>
                </c:pt>
                <c:pt idx="3059">
                  <c:v>8.6153846000000006E-2</c:v>
                </c:pt>
                <c:pt idx="3060">
                  <c:v>-1.5655577E-2</c:v>
                </c:pt>
                <c:pt idx="3061">
                  <c:v>2.6595740000000001E-3</c:v>
                </c:pt>
                <c:pt idx="3062">
                  <c:v>4.6454768E-2</c:v>
                </c:pt>
                <c:pt idx="3063">
                  <c:v>-6.3191150000000001E-3</c:v>
                </c:pt>
                <c:pt idx="3064">
                  <c:v>0.94838709700000001</c:v>
                </c:pt>
                <c:pt idx="3065">
                  <c:v>-0.16771249299999999</c:v>
                </c:pt>
                <c:pt idx="3066">
                  <c:v>-0.17350157699999999</c:v>
                </c:pt>
                <c:pt idx="3067">
                  <c:v>-3.7983192999999998E-2</c:v>
                </c:pt>
                <c:pt idx="3068">
                  <c:v>4.5454544999999999E-2</c:v>
                </c:pt>
                <c:pt idx="3069">
                  <c:v>-6.8780488000000001E-2</c:v>
                </c:pt>
                <c:pt idx="3070">
                  <c:v>9.8381877000000006E-2</c:v>
                </c:pt>
                <c:pt idx="3071">
                  <c:v>-3.2979318000000001E-2</c:v>
                </c:pt>
                <c:pt idx="3072">
                  <c:v>-0.432967033</c:v>
                </c:pt>
                <c:pt idx="3073">
                  <c:v>0.118686869</c:v>
                </c:pt>
                <c:pt idx="3074">
                  <c:v>-0.13288888900000001</c:v>
                </c:pt>
                <c:pt idx="3075">
                  <c:v>-1.2743628E-2</c:v>
                </c:pt>
                <c:pt idx="3076">
                  <c:v>-5.2631578999999998E-2</c:v>
                </c:pt>
                <c:pt idx="3077">
                  <c:v>-8.5106382999999994E-2</c:v>
                </c:pt>
                <c:pt idx="3078">
                  <c:v>0.13545454500000001</c:v>
                </c:pt>
                <c:pt idx="3079">
                  <c:v>-0.13388804800000001</c:v>
                </c:pt>
                <c:pt idx="3080">
                  <c:v>-0.14125874099999999</c:v>
                </c:pt>
                <c:pt idx="3081">
                  <c:v>-1.5294118000000001E-2</c:v>
                </c:pt>
                <c:pt idx="3082">
                  <c:v>0.112962963</c:v>
                </c:pt>
                <c:pt idx="3083">
                  <c:v>-9.8014364000000007E-2</c:v>
                </c:pt>
                <c:pt idx="3084">
                  <c:v>3.3645656000000003E-2</c:v>
                </c:pt>
                <c:pt idx="3085">
                  <c:v>7.7022653999999996E-2</c:v>
                </c:pt>
                <c:pt idx="3086">
                  <c:v>-7.8850103000000005E-2</c:v>
                </c:pt>
                <c:pt idx="3087">
                  <c:v>0.136322049</c:v>
                </c:pt>
                <c:pt idx="3088">
                  <c:v>8.8652479999999992E-3</c:v>
                </c:pt>
                <c:pt idx="3089">
                  <c:v>-3.9784029999999998E-2</c:v>
                </c:pt>
                <c:pt idx="3090">
                  <c:v>4.4615385E-2</c:v>
                </c:pt>
                <c:pt idx="3091">
                  <c:v>-0.305982906</c:v>
                </c:pt>
                <c:pt idx="3092">
                  <c:v>-0.37606837599999998</c:v>
                </c:pt>
                <c:pt idx="3093">
                  <c:v>-0.11092150200000001</c:v>
                </c:pt>
                <c:pt idx="3094">
                  <c:v>6.0725388999999998E-2</c:v>
                </c:pt>
                <c:pt idx="3095">
                  <c:v>-0.375766871</c:v>
                </c:pt>
                <c:pt idx="3096">
                  <c:v>-0.18786692799999999</c:v>
                </c:pt>
                <c:pt idx="3097">
                  <c:v>-8.5106379999999992E-3</c:v>
                </c:pt>
                <c:pt idx="3098">
                  <c:v>-7.1196240999999993E-2</c:v>
                </c:pt>
                <c:pt idx="3099">
                  <c:v>-0.37883959</c:v>
                </c:pt>
                <c:pt idx="3100">
                  <c:v>5.1224944000000001E-2</c:v>
                </c:pt>
                <c:pt idx="3101">
                  <c:v>-1.459854E-2</c:v>
                </c:pt>
                <c:pt idx="3102">
                  <c:v>-0.10130719000000001</c:v>
                </c:pt>
                <c:pt idx="3103">
                  <c:v>3.9370079999999997E-3</c:v>
                </c:pt>
                <c:pt idx="3104">
                  <c:v>7.6783555000000003E-2</c:v>
                </c:pt>
                <c:pt idx="3105">
                  <c:v>-5.9334298000000001E-2</c:v>
                </c:pt>
                <c:pt idx="3106">
                  <c:v>-7.2401434000000001E-2</c:v>
                </c:pt>
                <c:pt idx="3107">
                  <c:v>-7.9873216999999996E-2</c:v>
                </c:pt>
                <c:pt idx="3108">
                  <c:v>-4.4189099999999997E-4</c:v>
                </c:pt>
                <c:pt idx="3109">
                  <c:v>5.6910569000000001E-2</c:v>
                </c:pt>
                <c:pt idx="3110">
                  <c:v>-0.3725</c:v>
                </c:pt>
                <c:pt idx="3111">
                  <c:v>-0.199310345</c:v>
                </c:pt>
                <c:pt idx="3112">
                  <c:v>-8.7439277999999995E-2</c:v>
                </c:pt>
                <c:pt idx="3113">
                  <c:v>-0.14129586299999999</c:v>
                </c:pt>
                <c:pt idx="3114">
                  <c:v>0</c:v>
                </c:pt>
                <c:pt idx="3115">
                  <c:v>-0.45405405399999998</c:v>
                </c:pt>
                <c:pt idx="3116">
                  <c:v>-0.31065989799999999</c:v>
                </c:pt>
                <c:pt idx="3117">
                  <c:v>-9.830933E-2</c:v>
                </c:pt>
                <c:pt idx="3118">
                  <c:v>-2.8400597999999999E-2</c:v>
                </c:pt>
                <c:pt idx="3119">
                  <c:v>-0.35540069699999999</c:v>
                </c:pt>
                <c:pt idx="3120">
                  <c:v>-0.48837209300000001</c:v>
                </c:pt>
                <c:pt idx="3121">
                  <c:v>-0.208025343</c:v>
                </c:pt>
                <c:pt idx="3122">
                  <c:v>-0.429411765</c:v>
                </c:pt>
                <c:pt idx="3123">
                  <c:v>-2.5974026000000001E-2</c:v>
                </c:pt>
                <c:pt idx="3124">
                  <c:v>4.8750000000000002E-2</c:v>
                </c:pt>
                <c:pt idx="3125">
                  <c:v>-0.16298811499999999</c:v>
                </c:pt>
                <c:pt idx="3126">
                  <c:v>-0.220779221</c:v>
                </c:pt>
                <c:pt idx="3127">
                  <c:v>2.2931205999999999E-2</c:v>
                </c:pt>
                <c:pt idx="3128">
                  <c:v>1.8072288999999998E-2</c:v>
                </c:pt>
                <c:pt idx="3129">
                  <c:v>5.3618298000000002E-2</c:v>
                </c:pt>
                <c:pt idx="3130">
                  <c:v>-2.2801302999999998E-2</c:v>
                </c:pt>
                <c:pt idx="3131">
                  <c:v>8.5607939999999993E-2</c:v>
                </c:pt>
                <c:pt idx="3132">
                  <c:v>-6.5241029999999998E-3</c:v>
                </c:pt>
                <c:pt idx="3133">
                  <c:v>-1.6393443000000001E-2</c:v>
                </c:pt>
                <c:pt idx="3134">
                  <c:v>-0.13300142200000001</c:v>
                </c:pt>
                <c:pt idx="3135">
                  <c:v>6.7575240999999994E-2</c:v>
                </c:pt>
                <c:pt idx="3136">
                  <c:v>-0.127649977</c:v>
                </c:pt>
                <c:pt idx="3137">
                  <c:v>-1.4828545E-2</c:v>
                </c:pt>
                <c:pt idx="3138">
                  <c:v>-0.116788321</c:v>
                </c:pt>
                <c:pt idx="3139">
                  <c:v>-0.28253968299999999</c:v>
                </c:pt>
                <c:pt idx="3140">
                  <c:v>1.511879E-2</c:v>
                </c:pt>
                <c:pt idx="3141">
                  <c:v>-0.102266737</c:v>
                </c:pt>
                <c:pt idx="3142">
                  <c:v>-0.117647059</c:v>
                </c:pt>
                <c:pt idx="3143">
                  <c:v>-0.128205128</c:v>
                </c:pt>
                <c:pt idx="3144">
                  <c:v>-3.9018952000000003E-2</c:v>
                </c:pt>
                <c:pt idx="3145">
                  <c:v>-0.222999223</c:v>
                </c:pt>
                <c:pt idx="3146">
                  <c:v>-6.2059238000000003E-2</c:v>
                </c:pt>
                <c:pt idx="3147">
                  <c:v>-2.1592442999999999E-2</c:v>
                </c:pt>
                <c:pt idx="3148">
                  <c:v>1.6739737000000001E-2</c:v>
                </c:pt>
                <c:pt idx="3149">
                  <c:v>2.7700830999999999E-2</c:v>
                </c:pt>
                <c:pt idx="3150">
                  <c:v>-0.14655172399999999</c:v>
                </c:pt>
                <c:pt idx="3151">
                  <c:v>-0.22605364</c:v>
                </c:pt>
                <c:pt idx="3152">
                  <c:v>-0.117891817</c:v>
                </c:pt>
                <c:pt idx="3153">
                  <c:v>-0.04</c:v>
                </c:pt>
                <c:pt idx="3154">
                  <c:v>-3.2258065000000002E-2</c:v>
                </c:pt>
                <c:pt idx="3155">
                  <c:v>-5.0403226000000002E-2</c:v>
                </c:pt>
                <c:pt idx="3156">
                  <c:v>-0.127272727</c:v>
                </c:pt>
                <c:pt idx="3157">
                  <c:v>-1.9249278000000002E-2</c:v>
                </c:pt>
                <c:pt idx="3158">
                  <c:v>-1.8895777999999998E-2</c:v>
                </c:pt>
                <c:pt idx="3159">
                  <c:v>-0.15308642</c:v>
                </c:pt>
                <c:pt idx="3160">
                  <c:v>-2.8028028E-2</c:v>
                </c:pt>
                <c:pt idx="3161">
                  <c:v>-7.9601989999999997E-2</c:v>
                </c:pt>
                <c:pt idx="3162">
                  <c:v>8.3972249999999995E-3</c:v>
                </c:pt>
                <c:pt idx="3163">
                  <c:v>2.3594726E-2</c:v>
                </c:pt>
                <c:pt idx="3164">
                  <c:v>-0.143678161</c:v>
                </c:pt>
                <c:pt idx="3165">
                  <c:v>-0.23115577900000001</c:v>
                </c:pt>
                <c:pt idx="3166">
                  <c:v>-0.21114813700000001</c:v>
                </c:pt>
                <c:pt idx="3167">
                  <c:v>-6.7878787999999995E-2</c:v>
                </c:pt>
                <c:pt idx="3168">
                  <c:v>-0.101474415</c:v>
                </c:pt>
                <c:pt idx="3169">
                  <c:v>-9.6153846000000001E-2</c:v>
                </c:pt>
                <c:pt idx="3170">
                  <c:v>-9.3786640000000001E-3</c:v>
                </c:pt>
                <c:pt idx="3171">
                  <c:v>0.15312500000000001</c:v>
                </c:pt>
                <c:pt idx="3172">
                  <c:v>-0.175257732</c:v>
                </c:pt>
                <c:pt idx="3173">
                  <c:v>-8.2568806999999994E-2</c:v>
                </c:pt>
                <c:pt idx="3174">
                  <c:v>-7.8037899999999997E-3</c:v>
                </c:pt>
                <c:pt idx="3175">
                  <c:v>-8.5365854000000005E-2</c:v>
                </c:pt>
                <c:pt idx="3176">
                  <c:v>-3.2520325000000003E-2</c:v>
                </c:pt>
                <c:pt idx="3177">
                  <c:v>-0.14107883800000001</c:v>
                </c:pt>
                <c:pt idx="3178">
                  <c:v>-6.8702289999999999E-2</c:v>
                </c:pt>
                <c:pt idx="3179">
                  <c:v>-3.6178108E-2</c:v>
                </c:pt>
                <c:pt idx="3180">
                  <c:v>-4.4117647000000003E-2</c:v>
                </c:pt>
                <c:pt idx="3181">
                  <c:v>0.248958333</c:v>
                </c:pt>
                <c:pt idx="3182">
                  <c:v>0</c:v>
                </c:pt>
                <c:pt idx="3183">
                  <c:v>-0.230232558</c:v>
                </c:pt>
                <c:pt idx="3184">
                  <c:v>-5.1851851999999997E-2</c:v>
                </c:pt>
                <c:pt idx="3185">
                  <c:v>-0.131832797</c:v>
                </c:pt>
                <c:pt idx="3186">
                  <c:v>-7.5268817000000002E-2</c:v>
                </c:pt>
                <c:pt idx="3187">
                  <c:v>-0.25733634300000002</c:v>
                </c:pt>
                <c:pt idx="3188">
                  <c:v>1.0152283999999999E-2</c:v>
                </c:pt>
                <c:pt idx="3189">
                  <c:v>-0.121844127</c:v>
                </c:pt>
                <c:pt idx="3190">
                  <c:v>-4.3573582E-2</c:v>
                </c:pt>
                <c:pt idx="3191">
                  <c:v>-5.4726367999999997E-2</c:v>
                </c:pt>
                <c:pt idx="3192">
                  <c:v>1.631964E-2</c:v>
                </c:pt>
                <c:pt idx="3193">
                  <c:v>-0.13793103400000001</c:v>
                </c:pt>
                <c:pt idx="3194">
                  <c:v>0.230322581</c:v>
                </c:pt>
                <c:pt idx="3195">
                  <c:v>-4.1840999999999996E-3</c:v>
                </c:pt>
                <c:pt idx="3196">
                  <c:v>-2.2197559999999998E-3</c:v>
                </c:pt>
                <c:pt idx="3197">
                  <c:v>-0.10710900499999999</c:v>
                </c:pt>
                <c:pt idx="3198">
                  <c:v>-6.5450644000000002E-2</c:v>
                </c:pt>
                <c:pt idx="3199">
                  <c:v>-0.160165485</c:v>
                </c:pt>
                <c:pt idx="3200">
                  <c:v>-0.18878504700000001</c:v>
                </c:pt>
                <c:pt idx="3201">
                  <c:v>1.1235955000000001E-2</c:v>
                </c:pt>
                <c:pt idx="3202">
                  <c:v>9.9132590000000007E-3</c:v>
                </c:pt>
                <c:pt idx="3203">
                  <c:v>-0.19777777799999999</c:v>
                </c:pt>
                <c:pt idx="3204">
                  <c:v>-6.0240964000000001E-2</c:v>
                </c:pt>
                <c:pt idx="3205">
                  <c:v>0.122541604</c:v>
                </c:pt>
                <c:pt idx="3206">
                  <c:v>-0.20135135100000001</c:v>
                </c:pt>
                <c:pt idx="3207">
                  <c:v>2.8865979E-2</c:v>
                </c:pt>
                <c:pt idx="3208">
                  <c:v>-1.2742382E-2</c:v>
                </c:pt>
                <c:pt idx="3209">
                  <c:v>-0.113125453</c:v>
                </c:pt>
                <c:pt idx="3210">
                  <c:v>-1.8518519000000001E-2</c:v>
                </c:pt>
                <c:pt idx="3211">
                  <c:v>-0.11450094199999999</c:v>
                </c:pt>
                <c:pt idx="3212">
                  <c:v>4.8625793E-2</c:v>
                </c:pt>
                <c:pt idx="3213">
                  <c:v>-0.258823529</c:v>
                </c:pt>
                <c:pt idx="3214">
                  <c:v>-0.45303867399999997</c:v>
                </c:pt>
                <c:pt idx="3215">
                  <c:v>-0.17349397599999999</c:v>
                </c:pt>
                <c:pt idx="3216">
                  <c:v>-0.16370106800000001</c:v>
                </c:pt>
                <c:pt idx="3217">
                  <c:v>9.2209857000000006E-2</c:v>
                </c:pt>
                <c:pt idx="3218">
                  <c:v>0.109625668</c:v>
                </c:pt>
                <c:pt idx="3219">
                  <c:v>8.6551260000000008E-3</c:v>
                </c:pt>
                <c:pt idx="3220">
                  <c:v>4.2127920999999999E-2</c:v>
                </c:pt>
                <c:pt idx="3221">
                  <c:v>-9.6555617999999996E-2</c:v>
                </c:pt>
                <c:pt idx="3222">
                  <c:v>-6.2404871000000001E-2</c:v>
                </c:pt>
                <c:pt idx="3223">
                  <c:v>-3.9560440000000002E-2</c:v>
                </c:pt>
                <c:pt idx="3224">
                  <c:v>-6.7333939999999995E-2</c:v>
                </c:pt>
                <c:pt idx="3225">
                  <c:v>4.7515018999999999E-2</c:v>
                </c:pt>
                <c:pt idx="3226">
                  <c:v>-7.4362605999999998E-2</c:v>
                </c:pt>
                <c:pt idx="3227">
                  <c:v>-9.8360659999999992E-3</c:v>
                </c:pt>
                <c:pt idx="3228">
                  <c:v>3.3516758000000001E-2</c:v>
                </c:pt>
                <c:pt idx="3229">
                  <c:v>-6.5989848000000004E-2</c:v>
                </c:pt>
                <c:pt idx="3230">
                  <c:v>5.8767773000000002E-2</c:v>
                </c:pt>
                <c:pt idx="3231">
                  <c:v>6.1179090000000004E-3</c:v>
                </c:pt>
                <c:pt idx="3232">
                  <c:v>6.0644613999999999E-2</c:v>
                </c:pt>
                <c:pt idx="3233">
                  <c:v>-2.2471910000000001E-2</c:v>
                </c:pt>
                <c:pt idx="3234">
                  <c:v>-0.478891821</c:v>
                </c:pt>
                <c:pt idx="3235">
                  <c:v>-0.15770609299999999</c:v>
                </c:pt>
                <c:pt idx="3236">
                  <c:v>-3.4912718000000002E-2</c:v>
                </c:pt>
                <c:pt idx="3237">
                  <c:v>-0.24403183000000001</c:v>
                </c:pt>
                <c:pt idx="3238">
                  <c:v>2.5373133999999999E-2</c:v>
                </c:pt>
                <c:pt idx="3239">
                  <c:v>-0.162692847</c:v>
                </c:pt>
                <c:pt idx="3240">
                  <c:v>0.1176</c:v>
                </c:pt>
                <c:pt idx="3241">
                  <c:v>-1.0638297999999999E-2</c:v>
                </c:pt>
                <c:pt idx="3242">
                  <c:v>-9.4736842000000002E-2</c:v>
                </c:pt>
                <c:pt idx="3243">
                  <c:v>1.8909289999999999E-2</c:v>
                </c:pt>
                <c:pt idx="3244">
                  <c:v>-3.4334763999999997E-2</c:v>
                </c:pt>
                <c:pt idx="3245">
                  <c:v>3.2110092E-2</c:v>
                </c:pt>
                <c:pt idx="3246">
                  <c:v>-5.5007052000000001E-2</c:v>
                </c:pt>
                <c:pt idx="3247">
                  <c:v>6.1003421000000002E-2</c:v>
                </c:pt>
                <c:pt idx="3248">
                  <c:v>-0.13176352699999999</c:v>
                </c:pt>
                <c:pt idx="3249">
                  <c:v>0.16363636400000001</c:v>
                </c:pt>
                <c:pt idx="3250">
                  <c:v>-0.21866521999999999</c:v>
                </c:pt>
                <c:pt idx="3251">
                  <c:v>-0.14290657400000001</c:v>
                </c:pt>
                <c:pt idx="3252">
                  <c:v>-3.2593756000000002E-2</c:v>
                </c:pt>
                <c:pt idx="3253">
                  <c:v>-0.133126935</c:v>
                </c:pt>
                <c:pt idx="3254">
                  <c:v>-7.5319149000000002E-2</c:v>
                </c:pt>
                <c:pt idx="3255">
                  <c:v>-0.165991903</c:v>
                </c:pt>
                <c:pt idx="3256">
                  <c:v>-3.7647058999999997E-2</c:v>
                </c:pt>
                <c:pt idx="3257">
                  <c:v>-0.25022143499999999</c:v>
                </c:pt>
                <c:pt idx="3258">
                  <c:v>-0.25</c:v>
                </c:pt>
                <c:pt idx="3259">
                  <c:v>-0.16025640999999999</c:v>
                </c:pt>
                <c:pt idx="3260">
                  <c:v>-0.10028471999999999</c:v>
                </c:pt>
                <c:pt idx="3261">
                  <c:v>1.3333332999999999E-2</c:v>
                </c:pt>
                <c:pt idx="3262">
                  <c:v>4.1666666999999998E-2</c:v>
                </c:pt>
                <c:pt idx="3263">
                  <c:v>-2.6845638000000002E-2</c:v>
                </c:pt>
                <c:pt idx="3264">
                  <c:v>-2.0579981000000001E-2</c:v>
                </c:pt>
                <c:pt idx="3265">
                  <c:v>-0.18435754200000001</c:v>
                </c:pt>
                <c:pt idx="3266">
                  <c:v>-0.211558308</c:v>
                </c:pt>
                <c:pt idx="3267">
                  <c:v>-9.4827586000000005E-2</c:v>
                </c:pt>
                <c:pt idx="3268">
                  <c:v>-0.25384615399999999</c:v>
                </c:pt>
                <c:pt idx="3269">
                  <c:v>-0.155737705</c:v>
                </c:pt>
                <c:pt idx="3270">
                  <c:v>-5.4054053999999997E-2</c:v>
                </c:pt>
                <c:pt idx="3271">
                  <c:v>-2.9787233999999999E-2</c:v>
                </c:pt>
                <c:pt idx="3272">
                  <c:v>2.7110767000000001E-2</c:v>
                </c:pt>
                <c:pt idx="3273">
                  <c:v>-0.162300319</c:v>
                </c:pt>
                <c:pt idx="3274">
                  <c:v>0</c:v>
                </c:pt>
                <c:pt idx="3275">
                  <c:v>-9.5757287999999996E-2</c:v>
                </c:pt>
                <c:pt idx="3276">
                  <c:v>8.9361702000000001E-2</c:v>
                </c:pt>
                <c:pt idx="3277">
                  <c:v>-0.38888888900000002</c:v>
                </c:pt>
                <c:pt idx="3278">
                  <c:v>-1.7021277000000001E-2</c:v>
                </c:pt>
                <c:pt idx="3279">
                  <c:v>4.8923678999999998E-2</c:v>
                </c:pt>
                <c:pt idx="3280">
                  <c:v>4.8401826000000002E-2</c:v>
                </c:pt>
                <c:pt idx="3281">
                  <c:v>-3.4285714000000002E-2</c:v>
                </c:pt>
                <c:pt idx="3282">
                  <c:v>1.4362656999999999E-2</c:v>
                </c:pt>
                <c:pt idx="3283">
                  <c:v>-5.4263565999999999E-2</c:v>
                </c:pt>
                <c:pt idx="3284">
                  <c:v>0.19512195099999999</c:v>
                </c:pt>
                <c:pt idx="3285">
                  <c:v>-7.4529666999999994E-2</c:v>
                </c:pt>
                <c:pt idx="3286">
                  <c:v>6.0810810999999999E-2</c:v>
                </c:pt>
                <c:pt idx="3287">
                  <c:v>-0.230054645</c:v>
                </c:pt>
                <c:pt idx="3288">
                  <c:v>9.1026052999999996E-2</c:v>
                </c:pt>
                <c:pt idx="3289">
                  <c:v>0.18677624200000001</c:v>
                </c:pt>
                <c:pt idx="3290">
                  <c:v>4.3650794E-2</c:v>
                </c:pt>
                <c:pt idx="3291">
                  <c:v>-0.17682926800000001</c:v>
                </c:pt>
                <c:pt idx="3292">
                  <c:v>-0.26086956500000003</c:v>
                </c:pt>
                <c:pt idx="3293">
                  <c:v>-5.4901960999999999E-2</c:v>
                </c:pt>
                <c:pt idx="3294">
                  <c:v>1.9433197999999999E-2</c:v>
                </c:pt>
                <c:pt idx="3295">
                  <c:v>6.2358279999999997E-3</c:v>
                </c:pt>
                <c:pt idx="3296">
                  <c:v>0.12831858400000001</c:v>
                </c:pt>
                <c:pt idx="3297">
                  <c:v>-4.5454544999999999E-2</c:v>
                </c:pt>
                <c:pt idx="3298">
                  <c:v>-3.9473679999999997E-3</c:v>
                </c:pt>
                <c:pt idx="3299">
                  <c:v>8.3609271999999998E-2</c:v>
                </c:pt>
                <c:pt idx="3300">
                  <c:v>-2.2999080000000002E-2</c:v>
                </c:pt>
                <c:pt idx="3301">
                  <c:v>-2.7586207000000001E-2</c:v>
                </c:pt>
                <c:pt idx="3302">
                  <c:v>-3.1620553000000003E-2</c:v>
                </c:pt>
                <c:pt idx="3303">
                  <c:v>7.3439192E-2</c:v>
                </c:pt>
                <c:pt idx="3304">
                  <c:v>3.4482759000000002E-2</c:v>
                </c:pt>
                <c:pt idx="3305">
                  <c:v>8.5531915E-2</c:v>
                </c:pt>
                <c:pt idx="3306">
                  <c:v>-8.4291188000000003E-2</c:v>
                </c:pt>
                <c:pt idx="3307">
                  <c:v>-2.0979021E-2</c:v>
                </c:pt>
                <c:pt idx="3308">
                  <c:v>-0.482035928</c:v>
                </c:pt>
                <c:pt idx="3309">
                  <c:v>-4.7970480000000003E-2</c:v>
                </c:pt>
                <c:pt idx="3310">
                  <c:v>-7.9646017999999999E-2</c:v>
                </c:pt>
                <c:pt idx="3311">
                  <c:v>-0.26879840100000002</c:v>
                </c:pt>
                <c:pt idx="3312">
                  <c:v>-6.7212408000000001E-2</c:v>
                </c:pt>
                <c:pt idx="3313">
                  <c:v>-0.142028986</c:v>
                </c:pt>
                <c:pt idx="3314">
                  <c:v>0.104878049</c:v>
                </c:pt>
                <c:pt idx="3315">
                  <c:v>-9.4603174999999998E-2</c:v>
                </c:pt>
                <c:pt idx="3316">
                  <c:v>-6.1351350999999998E-2</c:v>
                </c:pt>
                <c:pt idx="3317">
                  <c:v>-0.34829721400000002</c:v>
                </c:pt>
                <c:pt idx="3318">
                  <c:v>0.19017320600000001</c:v>
                </c:pt>
                <c:pt idx="3319">
                  <c:v>-0.18471337600000001</c:v>
                </c:pt>
                <c:pt idx="3320">
                  <c:v>-5.4794520999999999E-2</c:v>
                </c:pt>
                <c:pt idx="3321">
                  <c:v>-9.5238100000000006E-3</c:v>
                </c:pt>
                <c:pt idx="3322">
                  <c:v>-6.2901155E-2</c:v>
                </c:pt>
                <c:pt idx="3323">
                  <c:v>7.7054790000000003E-3</c:v>
                </c:pt>
                <c:pt idx="3324">
                  <c:v>-1.5594541999999999E-2</c:v>
                </c:pt>
                <c:pt idx="3325">
                  <c:v>-2.0833332999999999E-2</c:v>
                </c:pt>
                <c:pt idx="3326">
                  <c:v>-2.0833332999999999E-2</c:v>
                </c:pt>
                <c:pt idx="3327">
                  <c:v>-2.0920499999999998E-3</c:v>
                </c:pt>
                <c:pt idx="3328">
                  <c:v>-0.23487544499999999</c:v>
                </c:pt>
                <c:pt idx="3329">
                  <c:v>-4.8387096999999997E-2</c:v>
                </c:pt>
                <c:pt idx="3330">
                  <c:v>-5.3851906999999997E-2</c:v>
                </c:pt>
                <c:pt idx="3331">
                  <c:v>0.13050075899999999</c:v>
                </c:pt>
                <c:pt idx="3332">
                  <c:v>3.3590733999999997E-2</c:v>
                </c:pt>
                <c:pt idx="3333">
                  <c:v>-3.0303029999999998E-3</c:v>
                </c:pt>
                <c:pt idx="3334">
                  <c:v>2.5449102000000001E-2</c:v>
                </c:pt>
                <c:pt idx="3335">
                  <c:v>-0.20121028699999999</c:v>
                </c:pt>
                <c:pt idx="3336">
                  <c:v>0.15539112099999999</c:v>
                </c:pt>
                <c:pt idx="3337">
                  <c:v>-0.12583333299999999</c:v>
                </c:pt>
                <c:pt idx="3338">
                  <c:v>-1.5151515000000001E-2</c:v>
                </c:pt>
                <c:pt idx="3339">
                  <c:v>-3.9772727000000001E-2</c:v>
                </c:pt>
                <c:pt idx="3340">
                  <c:v>-0.180425532</c:v>
                </c:pt>
                <c:pt idx="3341">
                  <c:v>1.7155001999999999E-2</c:v>
                </c:pt>
                <c:pt idx="3342">
                  <c:v>-8.2089551999999996E-2</c:v>
                </c:pt>
                <c:pt idx="3343">
                  <c:v>-1.122449E-2</c:v>
                </c:pt>
                <c:pt idx="3344">
                  <c:v>0.10422535199999999</c:v>
                </c:pt>
                <c:pt idx="3345">
                  <c:v>-8.7719298000000001E-2</c:v>
                </c:pt>
                <c:pt idx="3346">
                  <c:v>-3.1904762000000003E-2</c:v>
                </c:pt>
                <c:pt idx="3347">
                  <c:v>-9.6385542000000005E-2</c:v>
                </c:pt>
                <c:pt idx="3348">
                  <c:v>-1.2010444E-2</c:v>
                </c:pt>
                <c:pt idx="3349">
                  <c:v>-1.8691589000000002E-2</c:v>
                </c:pt>
                <c:pt idx="3350">
                  <c:v>0.13636363600000001</c:v>
                </c:pt>
                <c:pt idx="3351">
                  <c:v>-9.5477386999999997E-2</c:v>
                </c:pt>
                <c:pt idx="3352">
                  <c:v>-0.10010427500000001</c:v>
                </c:pt>
                <c:pt idx="3353">
                  <c:v>-0.26798561199999998</c:v>
                </c:pt>
                <c:pt idx="3354">
                  <c:v>-0.34808013399999999</c:v>
                </c:pt>
                <c:pt idx="3355">
                  <c:v>-0.26446280999999999</c:v>
                </c:pt>
                <c:pt idx="3356">
                  <c:v>4.1538461999999998E-2</c:v>
                </c:pt>
                <c:pt idx="3357">
                  <c:v>-0.330170778</c:v>
                </c:pt>
                <c:pt idx="3358">
                  <c:v>-0.122580645</c:v>
                </c:pt>
                <c:pt idx="3359">
                  <c:v>-0.14285714299999999</c:v>
                </c:pt>
                <c:pt idx="3360">
                  <c:v>-0.15873015900000001</c:v>
                </c:pt>
                <c:pt idx="3361">
                  <c:v>-0.29184549399999998</c:v>
                </c:pt>
                <c:pt idx="3362">
                  <c:v>-6.2885327000000005E-2</c:v>
                </c:pt>
                <c:pt idx="3363">
                  <c:v>-0.113636364</c:v>
                </c:pt>
                <c:pt idx="3364">
                  <c:v>-0.125</c:v>
                </c:pt>
                <c:pt idx="3365">
                  <c:v>6.7385399999999999E-4</c:v>
                </c:pt>
                <c:pt idx="3366">
                  <c:v>-3.7377803000000001E-2</c:v>
                </c:pt>
                <c:pt idx="3367">
                  <c:v>-3.4042553000000003E-2</c:v>
                </c:pt>
                <c:pt idx="3368">
                  <c:v>-2.3206751000000001E-2</c:v>
                </c:pt>
                <c:pt idx="3369">
                  <c:v>-0.13265306099999999</c:v>
                </c:pt>
                <c:pt idx="3370">
                  <c:v>-7.9365080000000001E-3</c:v>
                </c:pt>
                <c:pt idx="3371">
                  <c:v>-0.105263158</c:v>
                </c:pt>
                <c:pt idx="3372">
                  <c:v>0.14488748500000001</c:v>
                </c:pt>
                <c:pt idx="3373">
                  <c:v>-3.6496349999999997E-2</c:v>
                </c:pt>
                <c:pt idx="3374">
                  <c:v>6.716418E-3</c:v>
                </c:pt>
                <c:pt idx="3375">
                  <c:v>-5.6593096000000002E-2</c:v>
                </c:pt>
                <c:pt idx="3376">
                  <c:v>-3.3720930000000003E-2</c:v>
                </c:pt>
                <c:pt idx="3377">
                  <c:v>-4.6351085E-2</c:v>
                </c:pt>
                <c:pt idx="3378">
                  <c:v>-8.3930399000000003E-2</c:v>
                </c:pt>
                <c:pt idx="3379">
                  <c:v>-6.4327489999999998E-3</c:v>
                </c:pt>
                <c:pt idx="3380">
                  <c:v>-5.8999999999999997E-2</c:v>
                </c:pt>
                <c:pt idx="3381">
                  <c:v>-0.14157303399999999</c:v>
                </c:pt>
                <c:pt idx="3382">
                  <c:v>3.1794872000000002E-2</c:v>
                </c:pt>
                <c:pt idx="3383">
                  <c:v>9.9337748000000003E-2</c:v>
                </c:pt>
                <c:pt idx="3384">
                  <c:v>9.9337750000000006E-3</c:v>
                </c:pt>
                <c:pt idx="3385">
                  <c:v>-2.0326223000000001E-2</c:v>
                </c:pt>
                <c:pt idx="3386">
                  <c:v>4.1191380999999999E-2</c:v>
                </c:pt>
                <c:pt idx="3387">
                  <c:v>-7.6212471000000004E-2</c:v>
                </c:pt>
                <c:pt idx="3388">
                  <c:v>0.13784584999999999</c:v>
                </c:pt>
                <c:pt idx="3389">
                  <c:v>2.2012579000000001E-2</c:v>
                </c:pt>
                <c:pt idx="3390">
                  <c:v>-5.7065217000000001E-2</c:v>
                </c:pt>
                <c:pt idx="3391">
                  <c:v>-0.22992299199999999</c:v>
                </c:pt>
                <c:pt idx="3392">
                  <c:v>-0.20162381600000001</c:v>
                </c:pt>
                <c:pt idx="3393">
                  <c:v>-4.8027440000000003E-3</c:v>
                </c:pt>
                <c:pt idx="3394">
                  <c:v>-4.5945946000000001E-2</c:v>
                </c:pt>
                <c:pt idx="3395">
                  <c:v>-3.5087719000000003E-2</c:v>
                </c:pt>
                <c:pt idx="3396">
                  <c:v>-1.6641452000000001E-2</c:v>
                </c:pt>
                <c:pt idx="3397">
                  <c:v>-0.26532033399999999</c:v>
                </c:pt>
                <c:pt idx="3398">
                  <c:v>-3.4862385000000003E-2</c:v>
                </c:pt>
                <c:pt idx="3399">
                  <c:v>-0.35996835399999999</c:v>
                </c:pt>
                <c:pt idx="3400">
                  <c:v>0.11904761899999999</c:v>
                </c:pt>
                <c:pt idx="3401">
                  <c:v>2.8947368000000001E-2</c:v>
                </c:pt>
                <c:pt idx="3402">
                  <c:v>-3.4615384999999999E-2</c:v>
                </c:pt>
                <c:pt idx="3403">
                  <c:v>-9.2812281999999996E-2</c:v>
                </c:pt>
                <c:pt idx="3404">
                  <c:v>-0.122098569</c:v>
                </c:pt>
                <c:pt idx="3405">
                  <c:v>-4.7085202E-2</c:v>
                </c:pt>
                <c:pt idx="3406">
                  <c:v>6.6666666999999999E-2</c:v>
                </c:pt>
                <c:pt idx="3407">
                  <c:v>-0.16214119499999999</c:v>
                </c:pt>
                <c:pt idx="3408">
                  <c:v>-0.59330985899999999</c:v>
                </c:pt>
                <c:pt idx="3409">
                  <c:v>-0.140625</c:v>
                </c:pt>
                <c:pt idx="3410">
                  <c:v>-3.4482759000000002E-2</c:v>
                </c:pt>
                <c:pt idx="3411">
                  <c:v>-0.25384615399999999</c:v>
                </c:pt>
                <c:pt idx="3412">
                  <c:v>-0.04</c:v>
                </c:pt>
                <c:pt idx="3413">
                  <c:v>1.7211699999999999E-3</c:v>
                </c:pt>
                <c:pt idx="3414">
                  <c:v>-0.116989568</c:v>
                </c:pt>
                <c:pt idx="3415">
                  <c:v>-6.9721896000000005E-2</c:v>
                </c:pt>
                <c:pt idx="3416">
                  <c:v>-0.14637391899999999</c:v>
                </c:pt>
                <c:pt idx="3417">
                  <c:v>3.5555556000000002E-2</c:v>
                </c:pt>
                <c:pt idx="3418">
                  <c:v>-0.28267045499999999</c:v>
                </c:pt>
                <c:pt idx="3419">
                  <c:v>-6.8513853999999999E-2</c:v>
                </c:pt>
                <c:pt idx="3420">
                  <c:v>7.8767122999999994E-2</c:v>
                </c:pt>
                <c:pt idx="3421">
                  <c:v>-0.19765739399999999</c:v>
                </c:pt>
                <c:pt idx="3422">
                  <c:v>8.3776595999999995E-2</c:v>
                </c:pt>
                <c:pt idx="3423">
                  <c:v>-7.2566372000000004E-2</c:v>
                </c:pt>
                <c:pt idx="3424">
                  <c:v>0</c:v>
                </c:pt>
                <c:pt idx="3425">
                  <c:v>2.1276595999999998E-2</c:v>
                </c:pt>
                <c:pt idx="3426">
                  <c:v>-3.2428537E-2</c:v>
                </c:pt>
                <c:pt idx="3427">
                  <c:v>6.8702289999999999E-2</c:v>
                </c:pt>
                <c:pt idx="3428">
                  <c:v>-4.4811321000000001E-2</c:v>
                </c:pt>
                <c:pt idx="3429">
                  <c:v>8.1716040000000007E-3</c:v>
                </c:pt>
                <c:pt idx="3430">
                  <c:v>-8.8235294000000006E-2</c:v>
                </c:pt>
                <c:pt idx="3431">
                  <c:v>-8.1632652999999999E-2</c:v>
                </c:pt>
                <c:pt idx="3432">
                  <c:v>-3.0108904999999998E-2</c:v>
                </c:pt>
                <c:pt idx="3433">
                  <c:v>0.12890625</c:v>
                </c:pt>
                <c:pt idx="3434">
                  <c:v>-0.112559242</c:v>
                </c:pt>
                <c:pt idx="3435">
                  <c:v>1.4348786000000001E-2</c:v>
                </c:pt>
                <c:pt idx="3436">
                  <c:v>0.17812500000000001</c:v>
                </c:pt>
                <c:pt idx="3437">
                  <c:v>-4.0537513999999997E-2</c:v>
                </c:pt>
                <c:pt idx="3438">
                  <c:v>-0.126810176</c:v>
                </c:pt>
                <c:pt idx="3439">
                  <c:v>-2.0463001000000001E-2</c:v>
                </c:pt>
                <c:pt idx="3440">
                  <c:v>-2.5210084000000001E-2</c:v>
                </c:pt>
                <c:pt idx="3441">
                  <c:v>2.4900398000000001E-2</c:v>
                </c:pt>
                <c:pt idx="3442">
                  <c:v>-2.1134594E-2</c:v>
                </c:pt>
                <c:pt idx="3443">
                  <c:v>8.6592179000000005E-2</c:v>
                </c:pt>
                <c:pt idx="3444">
                  <c:v>1.2749004E-2</c:v>
                </c:pt>
                <c:pt idx="3445">
                  <c:v>-4.2672656000000003E-2</c:v>
                </c:pt>
                <c:pt idx="3446">
                  <c:v>1.5384615000000001E-2</c:v>
                </c:pt>
                <c:pt idx="3447">
                  <c:v>-0.20322580600000001</c:v>
                </c:pt>
                <c:pt idx="3448">
                  <c:v>-4.3942993E-2</c:v>
                </c:pt>
                <c:pt idx="3449">
                  <c:v>8.2272727000000004E-2</c:v>
                </c:pt>
                <c:pt idx="3450">
                  <c:v>-9.0909090999999997E-2</c:v>
                </c:pt>
                <c:pt idx="3451">
                  <c:v>-7.6923077000000006E-2</c:v>
                </c:pt>
                <c:pt idx="3452">
                  <c:v>-0.102678571</c:v>
                </c:pt>
                <c:pt idx="3453">
                  <c:v>-9.0764837000000001E-2</c:v>
                </c:pt>
                <c:pt idx="3454">
                  <c:v>-2.5220297999999999E-2</c:v>
                </c:pt>
                <c:pt idx="3455">
                  <c:v>-8.7554720000000003E-3</c:v>
                </c:pt>
                <c:pt idx="3456">
                  <c:v>-0.19178082199999999</c:v>
                </c:pt>
                <c:pt idx="3457">
                  <c:v>-2.5964912E-2</c:v>
                </c:pt>
                <c:pt idx="3458">
                  <c:v>-2.5641029999999999E-3</c:v>
                </c:pt>
                <c:pt idx="3459">
                  <c:v>-0.17077003700000001</c:v>
                </c:pt>
                <c:pt idx="3460">
                  <c:v>1.4393939E-2</c:v>
                </c:pt>
                <c:pt idx="3461">
                  <c:v>-3.8659789999999999E-3</c:v>
                </c:pt>
                <c:pt idx="3462">
                  <c:v>1.8181817999999999E-2</c:v>
                </c:pt>
                <c:pt idx="3463">
                  <c:v>9.7830535999999996E-2</c:v>
                </c:pt>
                <c:pt idx="3464">
                  <c:v>-4.6812749000000001E-2</c:v>
                </c:pt>
                <c:pt idx="3465">
                  <c:v>4.7875519999999996E-3</c:v>
                </c:pt>
                <c:pt idx="3466">
                  <c:v>-2.8755759999999998E-2</c:v>
                </c:pt>
                <c:pt idx="3467">
                  <c:v>-0.27692307700000002</c:v>
                </c:pt>
                <c:pt idx="3468">
                  <c:v>-0.34161490700000002</c:v>
                </c:pt>
                <c:pt idx="3469">
                  <c:v>-0.20099118899999999</c:v>
                </c:pt>
                <c:pt idx="3470">
                  <c:v>-5.0296781999999998E-2</c:v>
                </c:pt>
                <c:pt idx="3471">
                  <c:v>-0.16355140200000001</c:v>
                </c:pt>
                <c:pt idx="3472">
                  <c:v>-0.15384615400000001</c:v>
                </c:pt>
                <c:pt idx="3473">
                  <c:v>8.0000000000000002E-3</c:v>
                </c:pt>
                <c:pt idx="3474">
                  <c:v>-9.3164278000000003E-2</c:v>
                </c:pt>
                <c:pt idx="3475">
                  <c:v>-8.5613415999999998E-2</c:v>
                </c:pt>
                <c:pt idx="3476">
                  <c:v>0.49462365600000002</c:v>
                </c:pt>
                <c:pt idx="3477">
                  <c:v>-8.1812831000000003E-2</c:v>
                </c:pt>
                <c:pt idx="3478">
                  <c:v>7.2859699999999999E-4</c:v>
                </c:pt>
                <c:pt idx="3479">
                  <c:v>0.701581028</c:v>
                </c:pt>
                <c:pt idx="3480">
                  <c:v>-0.11307584900000001</c:v>
                </c:pt>
                <c:pt idx="3481">
                  <c:v>7.9365080000000001E-3</c:v>
                </c:pt>
                <c:pt idx="3482">
                  <c:v>-0.25411140599999998</c:v>
                </c:pt>
                <c:pt idx="3483">
                  <c:v>-3.0773740000000001E-2</c:v>
                </c:pt>
                <c:pt idx="3484">
                  <c:v>-0.42692307699999998</c:v>
                </c:pt>
                <c:pt idx="3485">
                  <c:v>0.162105263</c:v>
                </c:pt>
                <c:pt idx="3486">
                  <c:v>-0.18051282099999999</c:v>
                </c:pt>
                <c:pt idx="3487">
                  <c:v>-2.1739129999999999E-2</c:v>
                </c:pt>
                <c:pt idx="3488">
                  <c:v>3.82263E-3</c:v>
                </c:pt>
                <c:pt idx="3489">
                  <c:v>-8.6274509999999999E-2</c:v>
                </c:pt>
                <c:pt idx="3490">
                  <c:v>-0.101503759</c:v>
                </c:pt>
                <c:pt idx="3491">
                  <c:v>2.3230087999999999E-2</c:v>
                </c:pt>
                <c:pt idx="3492">
                  <c:v>3.2786885000000002E-2</c:v>
                </c:pt>
                <c:pt idx="3493">
                  <c:v>-5.4444444000000002E-2</c:v>
                </c:pt>
                <c:pt idx="3494">
                  <c:v>0.11655436199999999</c:v>
                </c:pt>
                <c:pt idx="3495">
                  <c:v>-4.9083383000000001E-2</c:v>
                </c:pt>
                <c:pt idx="3496">
                  <c:v>-0.21863353999999999</c:v>
                </c:pt>
                <c:pt idx="3497">
                  <c:v>6.6265060000000001E-2</c:v>
                </c:pt>
                <c:pt idx="3498">
                  <c:v>-4.1322313999999999E-2</c:v>
                </c:pt>
                <c:pt idx="3499">
                  <c:v>-8.7391304000000003E-2</c:v>
                </c:pt>
                <c:pt idx="3500">
                  <c:v>-9.4943239999999998E-2</c:v>
                </c:pt>
                <c:pt idx="3501">
                  <c:v>-4.6728972000000001E-2</c:v>
                </c:pt>
                <c:pt idx="3502">
                  <c:v>-7.7051526999999995E-2</c:v>
                </c:pt>
                <c:pt idx="3503">
                  <c:v>0.10163111700000001</c:v>
                </c:pt>
                <c:pt idx="3504">
                  <c:v>2.4390243999999998E-2</c:v>
                </c:pt>
                <c:pt idx="3505">
                  <c:v>3.584229E-3</c:v>
                </c:pt>
                <c:pt idx="3506">
                  <c:v>0.173652695</c:v>
                </c:pt>
                <c:pt idx="3507">
                  <c:v>1.9616205000000001E-2</c:v>
                </c:pt>
                <c:pt idx="3508">
                  <c:v>3.2246509999999998E-3</c:v>
                </c:pt>
                <c:pt idx="3509">
                  <c:v>-6.7158385000000001E-2</c:v>
                </c:pt>
                <c:pt idx="3510">
                  <c:v>-8.7111111000000005E-2</c:v>
                </c:pt>
                <c:pt idx="3511">
                  <c:v>-0.16417910399999999</c:v>
                </c:pt>
                <c:pt idx="3512">
                  <c:v>0.10591133</c:v>
                </c:pt>
                <c:pt idx="3513">
                  <c:v>-0.164238411</c:v>
                </c:pt>
                <c:pt idx="3514">
                  <c:v>0.19562146899999999</c:v>
                </c:pt>
                <c:pt idx="3515">
                  <c:v>-9.0592333999999997E-2</c:v>
                </c:pt>
                <c:pt idx="3516">
                  <c:v>-7.0121951000000002E-2</c:v>
                </c:pt>
                <c:pt idx="3517">
                  <c:v>-0.171389397</c:v>
                </c:pt>
                <c:pt idx="3518">
                  <c:v>-0.18729097</c:v>
                </c:pt>
                <c:pt idx="3519">
                  <c:v>0.05</c:v>
                </c:pt>
                <c:pt idx="3520">
                  <c:v>0.155</c:v>
                </c:pt>
                <c:pt idx="3521">
                  <c:v>-2.1089363999999999E-2</c:v>
                </c:pt>
                <c:pt idx="3522">
                  <c:v>3.9473684000000002E-2</c:v>
                </c:pt>
                <c:pt idx="3523">
                  <c:v>-0.19943662000000001</c:v>
                </c:pt>
                <c:pt idx="3524">
                  <c:v>-9.4570929999999997E-3</c:v>
                </c:pt>
                <c:pt idx="3525">
                  <c:v>-2.7647975000000002E-2</c:v>
                </c:pt>
                <c:pt idx="3526">
                  <c:v>6.5454545000000003E-2</c:v>
                </c:pt>
                <c:pt idx="3527">
                  <c:v>3.7999999999999999E-2</c:v>
                </c:pt>
                <c:pt idx="3528">
                  <c:v>0.14285714299999999</c:v>
                </c:pt>
                <c:pt idx="3529">
                  <c:v>-3.3289816999999999E-2</c:v>
                </c:pt>
                <c:pt idx="3530">
                  <c:v>-0.18661417299999999</c:v>
                </c:pt>
                <c:pt idx="3531">
                  <c:v>8.2295082000000006E-2</c:v>
                </c:pt>
                <c:pt idx="3532">
                  <c:v>-1.6326530999999998E-2</c:v>
                </c:pt>
                <c:pt idx="3533">
                  <c:v>4.9541283999999998E-2</c:v>
                </c:pt>
                <c:pt idx="3534">
                  <c:v>-0.12235294100000001</c:v>
                </c:pt>
                <c:pt idx="3535">
                  <c:v>4.1057610000000001E-2</c:v>
                </c:pt>
                <c:pt idx="3536">
                  <c:v>-5.3892216E-2</c:v>
                </c:pt>
                <c:pt idx="3537">
                  <c:v>-3.9817309999999996E-3</c:v>
                </c:pt>
                <c:pt idx="3538">
                  <c:v>0.13561848000000001</c:v>
                </c:pt>
                <c:pt idx="3539">
                  <c:v>6.5943239000000001E-2</c:v>
                </c:pt>
                <c:pt idx="3540">
                  <c:v>0.112469438</c:v>
                </c:pt>
                <c:pt idx="3541">
                  <c:v>1.5428571E-2</c:v>
                </c:pt>
                <c:pt idx="3542">
                  <c:v>0.39846743299999998</c:v>
                </c:pt>
                <c:pt idx="3543">
                  <c:v>-9.9403579999999998E-3</c:v>
                </c:pt>
                <c:pt idx="3544">
                  <c:v>4.0490798000000001E-2</c:v>
                </c:pt>
                <c:pt idx="3545">
                  <c:v>-9.6153846000000001E-2</c:v>
                </c:pt>
                <c:pt idx="3546">
                  <c:v>2.6745451999999999E-2</c:v>
                </c:pt>
                <c:pt idx="3547">
                  <c:v>6.6844920000000002E-2</c:v>
                </c:pt>
                <c:pt idx="3548">
                  <c:v>0.18287937700000001</c:v>
                </c:pt>
                <c:pt idx="3549">
                  <c:v>2.5104603E-2</c:v>
                </c:pt>
                <c:pt idx="3550">
                  <c:v>-5.0514499999999997E-2</c:v>
                </c:pt>
                <c:pt idx="3551">
                  <c:v>2.6297577999999999E-2</c:v>
                </c:pt>
                <c:pt idx="3552">
                  <c:v>-0.10275229399999999</c:v>
                </c:pt>
                <c:pt idx="3553">
                  <c:v>-0.200921659</c:v>
                </c:pt>
                <c:pt idx="3554">
                  <c:v>0.111111111</c:v>
                </c:pt>
                <c:pt idx="3555">
                  <c:v>0.15927419400000001</c:v>
                </c:pt>
                <c:pt idx="3556">
                  <c:v>4.5294118000000001E-2</c:v>
                </c:pt>
                <c:pt idx="3557">
                  <c:v>7.5383304999999998E-2</c:v>
                </c:pt>
                <c:pt idx="3558">
                  <c:v>-5.6974459999999998E-2</c:v>
                </c:pt>
                <c:pt idx="3559">
                  <c:v>-5.5118110000000001E-3</c:v>
                </c:pt>
                <c:pt idx="3560">
                  <c:v>3.0405405E-2</c:v>
                </c:pt>
                <c:pt idx="3561">
                  <c:v>6.2845011000000006E-2</c:v>
                </c:pt>
                <c:pt idx="3562">
                  <c:v>8.7786260000000005E-2</c:v>
                </c:pt>
                <c:pt idx="3563">
                  <c:v>-1.7762660999999999E-2</c:v>
                </c:pt>
                <c:pt idx="3564">
                  <c:v>0.1</c:v>
                </c:pt>
                <c:pt idx="3565">
                  <c:v>0.199314677</c:v>
                </c:pt>
                <c:pt idx="3566">
                  <c:v>-0.15828571399999999</c:v>
                </c:pt>
                <c:pt idx="3567">
                  <c:v>-0.15463917499999999</c:v>
                </c:pt>
                <c:pt idx="3568">
                  <c:v>3.4739454000000003E-2</c:v>
                </c:pt>
                <c:pt idx="3569">
                  <c:v>-8.0357143000000006E-2</c:v>
                </c:pt>
                <c:pt idx="3570">
                  <c:v>0.18181818199999999</c:v>
                </c:pt>
                <c:pt idx="3571">
                  <c:v>-4.1176470999999999E-2</c:v>
                </c:pt>
                <c:pt idx="3572">
                  <c:v>-1.650619E-2</c:v>
                </c:pt>
                <c:pt idx="3573">
                  <c:v>-9.9467139999999996E-2</c:v>
                </c:pt>
                <c:pt idx="3574">
                  <c:v>3.1707316999999999E-2</c:v>
                </c:pt>
                <c:pt idx="3575">
                  <c:v>0.27180641500000002</c:v>
                </c:pt>
                <c:pt idx="3576">
                  <c:v>-0.185336049</c:v>
                </c:pt>
                <c:pt idx="3577">
                  <c:v>-7.4245939999999996E-2</c:v>
                </c:pt>
                <c:pt idx="3578">
                  <c:v>6.7114089999999998E-3</c:v>
                </c:pt>
                <c:pt idx="3579">
                  <c:v>9.6969696999999994E-2</c:v>
                </c:pt>
                <c:pt idx="3580">
                  <c:v>4.2685026000000001E-2</c:v>
                </c:pt>
                <c:pt idx="3581">
                  <c:v>6.9626640000000004E-2</c:v>
                </c:pt>
                <c:pt idx="3582">
                  <c:v>0.161417323</c:v>
                </c:pt>
                <c:pt idx="3583">
                  <c:v>0.23652694599999999</c:v>
                </c:pt>
                <c:pt idx="3584">
                  <c:v>4.358537E-3</c:v>
                </c:pt>
                <c:pt idx="3585">
                  <c:v>-9.5923299999999998E-4</c:v>
                </c:pt>
                <c:pt idx="3586">
                  <c:v>8.4512428000000001E-2</c:v>
                </c:pt>
                <c:pt idx="3587">
                  <c:v>-0.108756404</c:v>
                </c:pt>
                <c:pt idx="3588">
                  <c:v>-0.15656779700000001</c:v>
                </c:pt>
                <c:pt idx="3589">
                  <c:v>0.204013378</c:v>
                </c:pt>
                <c:pt idx="3590">
                  <c:v>-1.8181817999999999E-2</c:v>
                </c:pt>
                <c:pt idx="3591">
                  <c:v>-0.123600345</c:v>
                </c:pt>
                <c:pt idx="3592">
                  <c:v>-9.7501519999999998E-3</c:v>
                </c:pt>
                <c:pt idx="3593">
                  <c:v>-1.5503876E-2</c:v>
                </c:pt>
                <c:pt idx="3594">
                  <c:v>-1.5659955E-2</c:v>
                </c:pt>
                <c:pt idx="3595">
                  <c:v>0.117525773</c:v>
                </c:pt>
                <c:pt idx="3596">
                  <c:v>-3.7358491000000001E-2</c:v>
                </c:pt>
                <c:pt idx="3597">
                  <c:v>0.32038834999999999</c:v>
                </c:pt>
                <c:pt idx="3598">
                  <c:v>-8.7680840000000006E-3</c:v>
                </c:pt>
                <c:pt idx="3599">
                  <c:v>-4.09104E-2</c:v>
                </c:pt>
                <c:pt idx="3600">
                  <c:v>-0.17901234599999999</c:v>
                </c:pt>
                <c:pt idx="3601">
                  <c:v>-2.8925619999999999E-2</c:v>
                </c:pt>
                <c:pt idx="3602">
                  <c:v>-3.0303030000000002E-2</c:v>
                </c:pt>
                <c:pt idx="3603">
                  <c:v>-1.7155111000000001E-2</c:v>
                </c:pt>
                <c:pt idx="3604">
                  <c:v>-4.5677000000000001E-3</c:v>
                </c:pt>
                <c:pt idx="3605">
                  <c:v>9.1977310000000007E-2</c:v>
                </c:pt>
                <c:pt idx="3606">
                  <c:v>-5.8783783999999999E-2</c:v>
                </c:pt>
                <c:pt idx="3607">
                  <c:v>3.6269429999999998E-2</c:v>
                </c:pt>
                <c:pt idx="3608">
                  <c:v>-0.18941798900000001</c:v>
                </c:pt>
                <c:pt idx="3609">
                  <c:v>1.1933169999999999E-3</c:v>
                </c:pt>
                <c:pt idx="3610">
                  <c:v>8.9285714000000002E-2</c:v>
                </c:pt>
                <c:pt idx="3611">
                  <c:v>-0.11298076899999999</c:v>
                </c:pt>
                <c:pt idx="3612">
                  <c:v>-0.11716843</c:v>
                </c:pt>
                <c:pt idx="3613">
                  <c:v>-7.0631970000000002E-3</c:v>
                </c:pt>
                <c:pt idx="3614">
                  <c:v>0.17647058800000001</c:v>
                </c:pt>
                <c:pt idx="3615">
                  <c:v>-4.3598789999999998E-2</c:v>
                </c:pt>
                <c:pt idx="3616">
                  <c:v>8.2191781000000005E-2</c:v>
                </c:pt>
                <c:pt idx="3617">
                  <c:v>-0.12</c:v>
                </c:pt>
                <c:pt idx="3618">
                  <c:v>9.8585510000000001E-3</c:v>
                </c:pt>
                <c:pt idx="3619">
                  <c:v>9.9706744999999999E-2</c:v>
                </c:pt>
                <c:pt idx="3620">
                  <c:v>5.4304636000000003E-2</c:v>
                </c:pt>
                <c:pt idx="3621">
                  <c:v>-8.4210525999999994E-2</c:v>
                </c:pt>
                <c:pt idx="3622">
                  <c:v>-3.1601889000000001E-2</c:v>
                </c:pt>
                <c:pt idx="3623">
                  <c:v>7.8534030000000001E-3</c:v>
                </c:pt>
                <c:pt idx="3624">
                  <c:v>-4.0909091000000002E-2</c:v>
                </c:pt>
                <c:pt idx="3625">
                  <c:v>-0.15384615400000001</c:v>
                </c:pt>
                <c:pt idx="3626">
                  <c:v>0.27295597500000002</c:v>
                </c:pt>
                <c:pt idx="3627">
                  <c:v>-2.1739129999999999E-2</c:v>
                </c:pt>
                <c:pt idx="3628">
                  <c:v>-3.9164489999999998E-3</c:v>
                </c:pt>
                <c:pt idx="3629">
                  <c:v>-5.6250000000000001E-2</c:v>
                </c:pt>
                <c:pt idx="3630">
                  <c:v>0.13617021300000001</c:v>
                </c:pt>
                <c:pt idx="3631">
                  <c:v>-2.3836548999999999E-2</c:v>
                </c:pt>
                <c:pt idx="3632">
                  <c:v>3.0905077E-2</c:v>
                </c:pt>
                <c:pt idx="3633">
                  <c:v>0.172472387</c:v>
                </c:pt>
                <c:pt idx="3634">
                  <c:v>1.2015504E-2</c:v>
                </c:pt>
                <c:pt idx="3635">
                  <c:v>4.8312610999999998E-2</c:v>
                </c:pt>
                <c:pt idx="3636">
                  <c:v>-2.8374893000000002E-2</c:v>
                </c:pt>
                <c:pt idx="3637">
                  <c:v>-2.1582733999999999E-2</c:v>
                </c:pt>
                <c:pt idx="3638">
                  <c:v>-6.5573769999999997E-3</c:v>
                </c:pt>
                <c:pt idx="3639">
                  <c:v>-1.9246630000000001E-3</c:v>
                </c:pt>
                <c:pt idx="3640">
                  <c:v>4.8882681999999997E-2</c:v>
                </c:pt>
                <c:pt idx="3641">
                  <c:v>0.76399026800000003</c:v>
                </c:pt>
                <c:pt idx="3642">
                  <c:v>4.9132948000000003E-2</c:v>
                </c:pt>
                <c:pt idx="3643">
                  <c:v>0.16088328099999999</c:v>
                </c:pt>
                <c:pt idx="3644">
                  <c:v>9.9470276999999996E-2</c:v>
                </c:pt>
                <c:pt idx="3645">
                  <c:v>4.9500238000000002E-2</c:v>
                </c:pt>
                <c:pt idx="3646">
                  <c:v>4.8959999999999997E-2</c:v>
                </c:pt>
                <c:pt idx="3647">
                  <c:v>-8.3060824000000005E-2</c:v>
                </c:pt>
                <c:pt idx="3648">
                  <c:v>-3.9921892E-2</c:v>
                </c:pt>
                <c:pt idx="3649">
                  <c:v>-0.30235294099999999</c:v>
                </c:pt>
                <c:pt idx="3650">
                  <c:v>-3.2085560999999999E-2</c:v>
                </c:pt>
                <c:pt idx="3651">
                  <c:v>4.6666667000000002E-2</c:v>
                </c:pt>
                <c:pt idx="3652">
                  <c:v>-3.9215689999999997E-3</c:v>
                </c:pt>
                <c:pt idx="3653">
                  <c:v>7.6001840000000003E-3</c:v>
                </c:pt>
                <c:pt idx="3654">
                  <c:v>-0.19090231199999999</c:v>
                </c:pt>
                <c:pt idx="3655">
                  <c:v>4.3668120000000003E-3</c:v>
                </c:pt>
                <c:pt idx="3656">
                  <c:v>-2.1287509999999999E-2</c:v>
                </c:pt>
                <c:pt idx="3657">
                  <c:v>-1.3793102999999999E-2</c:v>
                </c:pt>
                <c:pt idx="3658">
                  <c:v>-7.6502732000000004E-2</c:v>
                </c:pt>
                <c:pt idx="3659">
                  <c:v>0.19372442000000001</c:v>
                </c:pt>
                <c:pt idx="3660">
                  <c:v>-5.7665260000000003E-2</c:v>
                </c:pt>
                <c:pt idx="3661">
                  <c:v>-5.2910052999999999E-2</c:v>
                </c:pt>
                <c:pt idx="3662">
                  <c:v>3.9884780000000002E-3</c:v>
                </c:pt>
                <c:pt idx="3663">
                  <c:v>0.35061728399999997</c:v>
                </c:pt>
                <c:pt idx="3664">
                  <c:v>0.12643080100000001</c:v>
                </c:pt>
                <c:pt idx="3665">
                  <c:v>-6.8644976999999996E-2</c:v>
                </c:pt>
                <c:pt idx="3666">
                  <c:v>0.16521739099999999</c:v>
                </c:pt>
                <c:pt idx="3667">
                  <c:v>2.8693118E-2</c:v>
                </c:pt>
                <c:pt idx="3668">
                  <c:v>-0.123011364</c:v>
                </c:pt>
                <c:pt idx="3669">
                  <c:v>0.17647058800000001</c:v>
                </c:pt>
                <c:pt idx="3670">
                  <c:v>4.0092968999999999E-2</c:v>
                </c:pt>
                <c:pt idx="3671">
                  <c:v>-6.6964290000000003E-3</c:v>
                </c:pt>
                <c:pt idx="3672">
                  <c:v>3.4592304999999997E-2</c:v>
                </c:pt>
                <c:pt idx="3673">
                  <c:v>4.5662100000000002E-3</c:v>
                </c:pt>
                <c:pt idx="3674">
                  <c:v>1.746725E-3</c:v>
                </c:pt>
                <c:pt idx="3675">
                  <c:v>6.7588326000000004E-2</c:v>
                </c:pt>
                <c:pt idx="3676">
                  <c:v>-0.151436874</c:v>
                </c:pt>
                <c:pt idx="3677">
                  <c:v>-3.0683810999999998E-2</c:v>
                </c:pt>
                <c:pt idx="3678">
                  <c:v>5.4621849E-2</c:v>
                </c:pt>
                <c:pt idx="3679">
                  <c:v>-0.58955555599999998</c:v>
                </c:pt>
                <c:pt idx="3680">
                  <c:v>-6.6646562000000006E-2</c:v>
                </c:pt>
                <c:pt idx="3681">
                  <c:v>-3.0192132E-2</c:v>
                </c:pt>
                <c:pt idx="3682">
                  <c:v>-4.3181817999999997E-2</c:v>
                </c:pt>
                <c:pt idx="3683">
                  <c:v>0.24040920700000001</c:v>
                </c:pt>
                <c:pt idx="3684">
                  <c:v>-1.2658228000000001E-2</c:v>
                </c:pt>
                <c:pt idx="3685">
                  <c:v>-8.7812670000000006E-3</c:v>
                </c:pt>
                <c:pt idx="3686">
                  <c:v>-9.3684211000000003E-2</c:v>
                </c:pt>
                <c:pt idx="3687">
                  <c:v>1.8382353000000001E-2</c:v>
                </c:pt>
                <c:pt idx="3688">
                  <c:v>-0.12721893500000001</c:v>
                </c:pt>
                <c:pt idx="3689">
                  <c:v>-0.106707317</c:v>
                </c:pt>
                <c:pt idx="3690">
                  <c:v>-6.704743E-3</c:v>
                </c:pt>
                <c:pt idx="3691">
                  <c:v>1.2363636000000001E-2</c:v>
                </c:pt>
                <c:pt idx="3692">
                  <c:v>5.4384017999999999E-2</c:v>
                </c:pt>
                <c:pt idx="3693">
                  <c:v>0.10880829</c:v>
                </c:pt>
                <c:pt idx="3694">
                  <c:v>-7.8918919000000004E-2</c:v>
                </c:pt>
                <c:pt idx="3695">
                  <c:v>0.11583924299999999</c:v>
                </c:pt>
                <c:pt idx="3696">
                  <c:v>4.1568096999999998E-2</c:v>
                </c:pt>
                <c:pt idx="3697">
                  <c:v>4.9203539999999997E-2</c:v>
                </c:pt>
                <c:pt idx="3698">
                  <c:v>-3.4343433999999999E-2</c:v>
                </c:pt>
                <c:pt idx="3699">
                  <c:v>-5.4251012000000001E-2</c:v>
                </c:pt>
                <c:pt idx="3700">
                  <c:v>-6.2427071000000001E-2</c:v>
                </c:pt>
                <c:pt idx="3701">
                  <c:v>-4.3403769000000002E-2</c:v>
                </c:pt>
                <c:pt idx="3702">
                  <c:v>-2.9162746999999999E-2</c:v>
                </c:pt>
                <c:pt idx="3703">
                  <c:v>-7.4441689999999996E-3</c:v>
                </c:pt>
                <c:pt idx="3704">
                  <c:v>-7.4730619999999999E-3</c:v>
                </c:pt>
                <c:pt idx="3705">
                  <c:v>-6.0998855999999997E-2</c:v>
                </c:pt>
                <c:pt idx="3706">
                  <c:v>-0.124440466</c:v>
                </c:pt>
                <c:pt idx="3707">
                  <c:v>-1.8812463000000001E-2</c:v>
                </c:pt>
                <c:pt idx="3708">
                  <c:v>-4.4937736999999998E-2</c:v>
                </c:pt>
                <c:pt idx="3709">
                  <c:v>3.7568842999999998E-2</c:v>
                </c:pt>
                <c:pt idx="3710">
                  <c:v>3.6842105E-2</c:v>
                </c:pt>
                <c:pt idx="3711">
                  <c:v>-3.3808932999999999E-2</c:v>
                </c:pt>
                <c:pt idx="3712">
                  <c:v>2.1164021000000002E-2</c:v>
                </c:pt>
                <c:pt idx="3713">
                  <c:v>7.5247524999999996E-2</c:v>
                </c:pt>
                <c:pt idx="3714">
                  <c:v>-0.19235511699999999</c:v>
                </c:pt>
                <c:pt idx="3715">
                  <c:v>-9.1525423999999994E-2</c:v>
                </c:pt>
                <c:pt idx="3716">
                  <c:v>0.15172413800000001</c:v>
                </c:pt>
                <c:pt idx="3717">
                  <c:v>-0.16991562399999999</c:v>
                </c:pt>
                <c:pt idx="3718">
                  <c:v>9.8513799999999999E-2</c:v>
                </c:pt>
                <c:pt idx="3719">
                  <c:v>-5.3899083E-2</c:v>
                </c:pt>
                <c:pt idx="3720">
                  <c:v>0.15894868600000001</c:v>
                </c:pt>
                <c:pt idx="3721">
                  <c:v>9.8780488E-2</c:v>
                </c:pt>
                <c:pt idx="3722">
                  <c:v>0.51472081199999997</c:v>
                </c:pt>
                <c:pt idx="3723">
                  <c:v>6.3063063000000003E-2</c:v>
                </c:pt>
                <c:pt idx="3724">
                  <c:v>-3.0285713999999998E-2</c:v>
                </c:pt>
                <c:pt idx="3725">
                  <c:v>-2.4734981999999999E-2</c:v>
                </c:pt>
                <c:pt idx="3726">
                  <c:v>-6.1326988999999998E-2</c:v>
                </c:pt>
                <c:pt idx="3727">
                  <c:v>2.3054755E-2</c:v>
                </c:pt>
                <c:pt idx="3728">
                  <c:v>1.0981469000000001E-2</c:v>
                </c:pt>
                <c:pt idx="3729">
                  <c:v>1.3975155E-2</c:v>
                </c:pt>
                <c:pt idx="3730">
                  <c:v>-0.115618661</c:v>
                </c:pt>
                <c:pt idx="3731">
                  <c:v>-5.9682539999999999E-2</c:v>
                </c:pt>
                <c:pt idx="3732">
                  <c:v>0.36227544900000003</c:v>
                </c:pt>
                <c:pt idx="3733">
                  <c:v>-0.12198304</c:v>
                </c:pt>
                <c:pt idx="3734">
                  <c:v>-2.5474440000000001E-2</c:v>
                </c:pt>
                <c:pt idx="3735">
                  <c:v>-6.2088191000000001E-2</c:v>
                </c:pt>
                <c:pt idx="3736">
                  <c:v>-3.5820895999999998E-2</c:v>
                </c:pt>
                <c:pt idx="3737">
                  <c:v>1.0601809E-2</c:v>
                </c:pt>
                <c:pt idx="3738">
                  <c:v>5.9090908999999997E-2</c:v>
                </c:pt>
                <c:pt idx="3739">
                  <c:v>0.121794872</c:v>
                </c:pt>
                <c:pt idx="3740">
                  <c:v>3.4619749999999998E-2</c:v>
                </c:pt>
                <c:pt idx="3741">
                  <c:v>-5.3873239000000003E-2</c:v>
                </c:pt>
                <c:pt idx="3742">
                  <c:v>6.2409986000000001E-2</c:v>
                </c:pt>
                <c:pt idx="3743">
                  <c:v>6.2992125999999996E-2</c:v>
                </c:pt>
                <c:pt idx="3744">
                  <c:v>-1.1954262E-2</c:v>
                </c:pt>
                <c:pt idx="3745">
                  <c:v>0.12618296500000001</c:v>
                </c:pt>
                <c:pt idx="3746">
                  <c:v>1.7533936999999999E-2</c:v>
                </c:pt>
                <c:pt idx="3747">
                  <c:v>7.5882353E-2</c:v>
                </c:pt>
                <c:pt idx="3748">
                  <c:v>5.7401813000000003E-2</c:v>
                </c:pt>
                <c:pt idx="3749">
                  <c:v>4.9771166999999998E-2</c:v>
                </c:pt>
                <c:pt idx="3750">
                  <c:v>0.16393442599999999</c:v>
                </c:pt>
                <c:pt idx="3751">
                  <c:v>-7.1779744000000006E-2</c:v>
                </c:pt>
                <c:pt idx="3752">
                  <c:v>-0.453370787</c:v>
                </c:pt>
                <c:pt idx="3753">
                  <c:v>-4.7926763999999997E-2</c:v>
                </c:pt>
                <c:pt idx="3754">
                  <c:v>-5.8408861999999999E-2</c:v>
                </c:pt>
                <c:pt idx="3755">
                  <c:v>0.12304332</c:v>
                </c:pt>
                <c:pt idx="3756">
                  <c:v>-0.10521739099999999</c:v>
                </c:pt>
                <c:pt idx="3757">
                  <c:v>9.5238100000000006E-3</c:v>
                </c:pt>
                <c:pt idx="3758">
                  <c:v>-2.4390243999999998E-2</c:v>
                </c:pt>
                <c:pt idx="3759">
                  <c:v>-2.8681742999999999E-2</c:v>
                </c:pt>
                <c:pt idx="3760">
                  <c:v>-0.146666667</c:v>
                </c:pt>
                <c:pt idx="3761">
                  <c:v>4.9261080000000002E-3</c:v>
                </c:pt>
                <c:pt idx="3762">
                  <c:v>7.03125E-2</c:v>
                </c:pt>
                <c:pt idx="3763">
                  <c:v>-2.9535865000000001E-2</c:v>
                </c:pt>
                <c:pt idx="3764">
                  <c:v>8.1081080999999999E-2</c:v>
                </c:pt>
                <c:pt idx="3765">
                  <c:v>5.4151620000000003E-3</c:v>
                </c:pt>
                <c:pt idx="3766">
                  <c:v>1.7628205000000001E-2</c:v>
                </c:pt>
                <c:pt idx="3767">
                  <c:v>-0.18245050800000001</c:v>
                </c:pt>
                <c:pt idx="3768">
                  <c:v>-2.0715631000000002E-2</c:v>
                </c:pt>
                <c:pt idx="3769">
                  <c:v>1.741402E-3</c:v>
                </c:pt>
                <c:pt idx="3770">
                  <c:v>-1.5120275000000001E-2</c:v>
                </c:pt>
                <c:pt idx="3771">
                  <c:v>3.4375000000000003E-2</c:v>
                </c:pt>
                <c:pt idx="3772">
                  <c:v>2.9553264999999999E-2</c:v>
                </c:pt>
                <c:pt idx="3773">
                  <c:v>-5.7971014000000001E-2</c:v>
                </c:pt>
                <c:pt idx="3774">
                  <c:v>-1.9523809999999999E-2</c:v>
                </c:pt>
                <c:pt idx="3775">
                  <c:v>3.7648971000000003E-2</c:v>
                </c:pt>
                <c:pt idx="3776">
                  <c:v>1.36312E-2</c:v>
                </c:pt>
                <c:pt idx="3777">
                  <c:v>-0.147828296</c:v>
                </c:pt>
                <c:pt idx="3778">
                  <c:v>5.3763441000000002E-2</c:v>
                </c:pt>
                <c:pt idx="3779">
                  <c:v>1.526718E-3</c:v>
                </c:pt>
                <c:pt idx="3780">
                  <c:v>-4.0953089999999998E-2</c:v>
                </c:pt>
                <c:pt idx="3781">
                  <c:v>-1.5189873E-2</c:v>
                </c:pt>
                <c:pt idx="3782">
                  <c:v>0.19409547699999999</c:v>
                </c:pt>
                <c:pt idx="3783">
                  <c:v>2.6631657999999999E-2</c:v>
                </c:pt>
                <c:pt idx="3784">
                  <c:v>-8.5168868999999994E-2</c:v>
                </c:pt>
                <c:pt idx="3785">
                  <c:v>-7.6419213999999999E-2</c:v>
                </c:pt>
                <c:pt idx="3786">
                  <c:v>2.2988505999999999E-2</c:v>
                </c:pt>
                <c:pt idx="3787">
                  <c:v>0.136212625</c:v>
                </c:pt>
                <c:pt idx="3788">
                  <c:v>4.0756913999999998E-2</c:v>
                </c:pt>
                <c:pt idx="3789">
                  <c:v>-1.5714286000000001E-2</c:v>
                </c:pt>
                <c:pt idx="3790">
                  <c:v>-0.27494990000000002</c:v>
                </c:pt>
                <c:pt idx="3791">
                  <c:v>-4.8430015999999999E-2</c:v>
                </c:pt>
                <c:pt idx="3792">
                  <c:v>-7.805724E-3</c:v>
                </c:pt>
                <c:pt idx="3793">
                  <c:v>6.8347711000000005E-2</c:v>
                </c:pt>
                <c:pt idx="3794">
                  <c:v>5.5072464000000002E-2</c:v>
                </c:pt>
                <c:pt idx="3795">
                  <c:v>5.3846154E-2</c:v>
                </c:pt>
                <c:pt idx="3796">
                  <c:v>-7.4329502000000006E-2</c:v>
                </c:pt>
                <c:pt idx="3797">
                  <c:v>0.20396039599999999</c:v>
                </c:pt>
                <c:pt idx="3798">
                  <c:v>-4.1095890000000003E-2</c:v>
                </c:pt>
                <c:pt idx="3799">
                  <c:v>9.3252109E-2</c:v>
                </c:pt>
                <c:pt idx="3800">
                  <c:v>4.5392021999999997E-2</c:v>
                </c:pt>
                <c:pt idx="3801">
                  <c:v>0.43902438999999999</c:v>
                </c:pt>
                <c:pt idx="3802">
                  <c:v>-3.9592759999999998E-2</c:v>
                </c:pt>
                <c:pt idx="3803">
                  <c:v>8.4321476000000006E-2</c:v>
                </c:pt>
                <c:pt idx="3804">
                  <c:v>-0.19757248799999999</c:v>
                </c:pt>
                <c:pt idx="3805">
                  <c:v>3.8079469999999997E-2</c:v>
                </c:pt>
                <c:pt idx="3806">
                  <c:v>0.126691267</c:v>
                </c:pt>
                <c:pt idx="3807">
                  <c:v>0.14379085</c:v>
                </c:pt>
                <c:pt idx="3808">
                  <c:v>-0.130049261</c:v>
                </c:pt>
                <c:pt idx="3809">
                  <c:v>-0.105263158</c:v>
                </c:pt>
                <c:pt idx="3810">
                  <c:v>-0.121565362</c:v>
                </c:pt>
                <c:pt idx="3811">
                  <c:v>2.1949078E-2</c:v>
                </c:pt>
                <c:pt idx="3812">
                  <c:v>0.171428571</c:v>
                </c:pt>
                <c:pt idx="3813">
                  <c:v>-7.6630434999999997E-2</c:v>
                </c:pt>
                <c:pt idx="3814">
                  <c:v>-4.7735618E-2</c:v>
                </c:pt>
                <c:pt idx="3815">
                  <c:v>2.6503341E-2</c:v>
                </c:pt>
                <c:pt idx="3816">
                  <c:v>-4.784689E-3</c:v>
                </c:pt>
                <c:pt idx="3817">
                  <c:v>-4.1222949999999998E-3</c:v>
                </c:pt>
                <c:pt idx="3818">
                  <c:v>6.4102559999999996E-3</c:v>
                </c:pt>
                <c:pt idx="3819">
                  <c:v>3.4398034000000001E-2</c:v>
                </c:pt>
                <c:pt idx="3820">
                  <c:v>-1.2716763000000001E-2</c:v>
                </c:pt>
                <c:pt idx="3821">
                  <c:v>-6.1722708000000001E-2</c:v>
                </c:pt>
                <c:pt idx="3822">
                  <c:v>1.074499E-3</c:v>
                </c:pt>
                <c:pt idx="3823">
                  <c:v>-3.9973052000000002E-2</c:v>
                </c:pt>
                <c:pt idx="3824">
                  <c:v>4.7498417000000001E-2</c:v>
                </c:pt>
                <c:pt idx="3825">
                  <c:v>-0.141809291</c:v>
                </c:pt>
                <c:pt idx="3826">
                  <c:v>5.7290497000000003E-2</c:v>
                </c:pt>
                <c:pt idx="3827">
                  <c:v>-8.8983050999999994E-2</c:v>
                </c:pt>
                <c:pt idx="3828">
                  <c:v>1.1046512E-2</c:v>
                </c:pt>
                <c:pt idx="3829">
                  <c:v>-0.118549512</c:v>
                </c:pt>
                <c:pt idx="3830">
                  <c:v>0.14285714299999999</c:v>
                </c:pt>
                <c:pt idx="3831">
                  <c:v>-7.1117561999999995E-2</c:v>
                </c:pt>
                <c:pt idx="3832">
                  <c:v>6.1603376000000001E-2</c:v>
                </c:pt>
                <c:pt idx="3833">
                  <c:v>-6.9704432999999996E-2</c:v>
                </c:pt>
                <c:pt idx="3834">
                  <c:v>-5.0508474999999997E-2</c:v>
                </c:pt>
                <c:pt idx="3835">
                  <c:v>0.22129684699999999</c:v>
                </c:pt>
                <c:pt idx="3836">
                  <c:v>2.196595E-3</c:v>
                </c:pt>
                <c:pt idx="3837">
                  <c:v>8.5000000000000006E-3</c:v>
                </c:pt>
                <c:pt idx="3838">
                  <c:v>-3.5265171999999997E-2</c:v>
                </c:pt>
                <c:pt idx="3839">
                  <c:v>2.6570047999999999E-2</c:v>
                </c:pt>
                <c:pt idx="3840">
                  <c:v>0.13702623899999999</c:v>
                </c:pt>
                <c:pt idx="3841">
                  <c:v>-2.831094E-2</c:v>
                </c:pt>
                <c:pt idx="3842">
                  <c:v>-7.6980850000000003E-3</c:v>
                </c:pt>
                <c:pt idx="3843">
                  <c:v>-4.33213E-2</c:v>
                </c:pt>
                <c:pt idx="3844">
                  <c:v>-2.1008402999999998E-2</c:v>
                </c:pt>
                <c:pt idx="3845">
                  <c:v>-0.13523527199999999</c:v>
                </c:pt>
                <c:pt idx="3846">
                  <c:v>-4.8543689000000001E-2</c:v>
                </c:pt>
                <c:pt idx="3847">
                  <c:v>-9.1680260999999999E-2</c:v>
                </c:pt>
                <c:pt idx="3848">
                  <c:v>-9.4022830000000009E-3</c:v>
                </c:pt>
                <c:pt idx="3849">
                  <c:v>6.5312045999999999E-2</c:v>
                </c:pt>
                <c:pt idx="3850">
                  <c:v>9.4134684999999996E-2</c:v>
                </c:pt>
                <c:pt idx="3851">
                  <c:v>6.0941828000000003E-2</c:v>
                </c:pt>
                <c:pt idx="3852">
                  <c:v>7.8680203000000004E-2</c:v>
                </c:pt>
                <c:pt idx="3853">
                  <c:v>-1.5008338E-2</c:v>
                </c:pt>
                <c:pt idx="3854">
                  <c:v>0.18601895700000001</c:v>
                </c:pt>
                <c:pt idx="3855">
                  <c:v>-5.6586691000000001E-2</c:v>
                </c:pt>
                <c:pt idx="3856">
                  <c:v>-4.5785080000000002E-3</c:v>
                </c:pt>
                <c:pt idx="3857">
                  <c:v>-3.8480760000000003E-2</c:v>
                </c:pt>
                <c:pt idx="3858">
                  <c:v>-2.150538E-3</c:v>
                </c:pt>
                <c:pt idx="3859">
                  <c:v>-8.7350369999999993E-3</c:v>
                </c:pt>
                <c:pt idx="3860">
                  <c:v>-3.1664211999999997E-2</c:v>
                </c:pt>
                <c:pt idx="3861">
                  <c:v>-2.5777778000000001E-2</c:v>
                </c:pt>
                <c:pt idx="3862">
                  <c:v>-6.4208354999999995E-2</c:v>
                </c:pt>
                <c:pt idx="3863">
                  <c:v>-5.0273598000000003E-2</c:v>
                </c:pt>
                <c:pt idx="3864">
                  <c:v>-6.5789469999999999E-3</c:v>
                </c:pt>
                <c:pt idx="3865">
                  <c:v>9.7308488999999998E-2</c:v>
                </c:pt>
                <c:pt idx="3866">
                  <c:v>-4.9309665000000003E-2</c:v>
                </c:pt>
                <c:pt idx="3867">
                  <c:v>5.3333332999999997E-2</c:v>
                </c:pt>
                <c:pt idx="3868">
                  <c:v>-0.101521636</c:v>
                </c:pt>
                <c:pt idx="3869">
                  <c:v>-4.0754717000000003E-2</c:v>
                </c:pt>
                <c:pt idx="3870">
                  <c:v>0.43150684900000003</c:v>
                </c:pt>
                <c:pt idx="3871">
                  <c:v>-6.1298700999999997E-2</c:v>
                </c:pt>
                <c:pt idx="3872">
                  <c:v>-2.7495907999999999E-2</c:v>
                </c:pt>
                <c:pt idx="3873">
                  <c:v>-2.0198020000000001E-2</c:v>
                </c:pt>
                <c:pt idx="3874">
                  <c:v>3.6599100000000002E-3</c:v>
                </c:pt>
                <c:pt idx="3875">
                  <c:v>-5.8135144999999999E-2</c:v>
                </c:pt>
                <c:pt idx="3876">
                  <c:v>-6.7142857E-2</c:v>
                </c:pt>
                <c:pt idx="3877">
                  <c:v>6.0000000000000001E-3</c:v>
                </c:pt>
                <c:pt idx="3878">
                  <c:v>1.7751479000000001E-2</c:v>
                </c:pt>
                <c:pt idx="3879">
                  <c:v>-0.13085818599999999</c:v>
                </c:pt>
                <c:pt idx="3880">
                  <c:v>4.0650407E-2</c:v>
                </c:pt>
                <c:pt idx="3881">
                  <c:v>-0.13368984</c:v>
                </c:pt>
                <c:pt idx="3882">
                  <c:v>3.9227166000000001E-2</c:v>
                </c:pt>
                <c:pt idx="3883">
                  <c:v>-6.3975155000000006E-2</c:v>
                </c:pt>
                <c:pt idx="3884">
                  <c:v>0.31076581599999997</c:v>
                </c:pt>
                <c:pt idx="3885">
                  <c:v>-7.8041957999999995E-2</c:v>
                </c:pt>
                <c:pt idx="3886">
                  <c:v>-4.5149254E-2</c:v>
                </c:pt>
                <c:pt idx="3887">
                  <c:v>5.8482143E-2</c:v>
                </c:pt>
                <c:pt idx="3888">
                  <c:v>-0.14811870699999999</c:v>
                </c:pt>
                <c:pt idx="3889">
                  <c:v>-2.2907121999999999E-2</c:v>
                </c:pt>
                <c:pt idx="3890">
                  <c:v>0.144927536</c:v>
                </c:pt>
                <c:pt idx="3891">
                  <c:v>2.5408348000000001E-2</c:v>
                </c:pt>
                <c:pt idx="3892">
                  <c:v>2.5751072999999999E-2</c:v>
                </c:pt>
                <c:pt idx="3893">
                  <c:v>-2.9038113000000001E-2</c:v>
                </c:pt>
                <c:pt idx="3894">
                  <c:v>-1.482946E-3</c:v>
                </c:pt>
                <c:pt idx="3895">
                  <c:v>-2.1691973999999999E-2</c:v>
                </c:pt>
                <c:pt idx="3896">
                  <c:v>-3.9215689999999997E-3</c:v>
                </c:pt>
                <c:pt idx="3897">
                  <c:v>-9.1743118999999998E-2</c:v>
                </c:pt>
                <c:pt idx="3898">
                  <c:v>4.9668874000000002E-2</c:v>
                </c:pt>
                <c:pt idx="3899">
                  <c:v>-4.5652173999999997E-2</c:v>
                </c:pt>
                <c:pt idx="3900">
                  <c:v>-5.8265583000000003E-2</c:v>
                </c:pt>
                <c:pt idx="3901">
                  <c:v>7.8504672999999997E-2</c:v>
                </c:pt>
                <c:pt idx="3902">
                  <c:v>1.9323671000000001E-2</c:v>
                </c:pt>
                <c:pt idx="3903">
                  <c:v>-3.6036036E-2</c:v>
                </c:pt>
                <c:pt idx="3904">
                  <c:v>-7.5294117999999993E-2</c:v>
                </c:pt>
                <c:pt idx="3905">
                  <c:v>-1.8855931999999999E-2</c:v>
                </c:pt>
                <c:pt idx="3906">
                  <c:v>7.4074070000000004E-3</c:v>
                </c:pt>
                <c:pt idx="3907">
                  <c:v>0.67359413199999996</c:v>
                </c:pt>
                <c:pt idx="3908">
                  <c:v>1.5854375E-2</c:v>
                </c:pt>
                <c:pt idx="3909">
                  <c:v>-4.5050761000000002E-2</c:v>
                </c:pt>
                <c:pt idx="3910">
                  <c:v>0.23232323199999999</c:v>
                </c:pt>
                <c:pt idx="3911">
                  <c:v>-0.15982009</c:v>
                </c:pt>
                <c:pt idx="3912">
                  <c:v>3.3155713000000003E-2</c:v>
                </c:pt>
                <c:pt idx="3913">
                  <c:v>-6.5573770000000003E-2</c:v>
                </c:pt>
                <c:pt idx="3914">
                  <c:v>8.1952118000000004E-2</c:v>
                </c:pt>
                <c:pt idx="3915">
                  <c:v>8.3333330000000001E-3</c:v>
                </c:pt>
                <c:pt idx="3916">
                  <c:v>2.5316459999999998E-3</c:v>
                </c:pt>
                <c:pt idx="3917">
                  <c:v>-3.2558139999999999E-2</c:v>
                </c:pt>
                <c:pt idx="3918">
                  <c:v>-7.1695096E-2</c:v>
                </c:pt>
                <c:pt idx="3919">
                  <c:v>9.6153850000000006E-3</c:v>
                </c:pt>
                <c:pt idx="3920">
                  <c:v>9.7524380000000004E-3</c:v>
                </c:pt>
                <c:pt idx="3921">
                  <c:v>-3.9012346000000003E-2</c:v>
                </c:pt>
                <c:pt idx="3922">
                  <c:v>-0.18211648899999999</c:v>
                </c:pt>
                <c:pt idx="3923">
                  <c:v>3.1099195999999999E-2</c:v>
                </c:pt>
                <c:pt idx="3924">
                  <c:v>-0.13750000000000001</c:v>
                </c:pt>
                <c:pt idx="3925">
                  <c:v>-0.13078346699999999</c:v>
                </c:pt>
                <c:pt idx="3926">
                  <c:v>-8.1196581000000004E-2</c:v>
                </c:pt>
                <c:pt idx="3927">
                  <c:v>-7.3582013000000002E-2</c:v>
                </c:pt>
                <c:pt idx="3928">
                  <c:v>-6.4102564000000001E-2</c:v>
                </c:pt>
                <c:pt idx="3929">
                  <c:v>4.2687746999999998E-2</c:v>
                </c:pt>
                <c:pt idx="3930">
                  <c:v>0.211180124</c:v>
                </c:pt>
                <c:pt idx="3931">
                  <c:v>-7.4999999999999997E-3</c:v>
                </c:pt>
                <c:pt idx="3932">
                  <c:v>3.1994980999999999E-2</c:v>
                </c:pt>
                <c:pt idx="3933">
                  <c:v>6.2758621000000001E-2</c:v>
                </c:pt>
                <c:pt idx="3934">
                  <c:v>-8.2857142999999994E-2</c:v>
                </c:pt>
                <c:pt idx="3935">
                  <c:v>-3.6231879999999998E-3</c:v>
                </c:pt>
                <c:pt idx="3936">
                  <c:v>-8.6859688000000004E-2</c:v>
                </c:pt>
                <c:pt idx="3937">
                  <c:v>8.1333332999999994E-2</c:v>
                </c:pt>
                <c:pt idx="3938">
                  <c:v>3.7037039999999999E-3</c:v>
                </c:pt>
                <c:pt idx="3939">
                  <c:v>4.8721071999999997E-2</c:v>
                </c:pt>
                <c:pt idx="3940">
                  <c:v>2.8248589999999999E-3</c:v>
                </c:pt>
                <c:pt idx="3941">
                  <c:v>-2.2904259999999999E-3</c:v>
                </c:pt>
                <c:pt idx="3942">
                  <c:v>-2.1026072E-2</c:v>
                </c:pt>
                <c:pt idx="3943">
                  <c:v>8.1081080999999999E-2</c:v>
                </c:pt>
                <c:pt idx="3944">
                  <c:v>-7.6154806000000005E-2</c:v>
                </c:pt>
                <c:pt idx="3945">
                  <c:v>-6.7433558000000005E-2</c:v>
                </c:pt>
                <c:pt idx="3946">
                  <c:v>0.43908046000000001</c:v>
                </c:pt>
                <c:pt idx="3947">
                  <c:v>5.1344742999999998E-2</c:v>
                </c:pt>
                <c:pt idx="3948">
                  <c:v>-0.197598628</c:v>
                </c:pt>
                <c:pt idx="3949">
                  <c:v>-0.161011721</c:v>
                </c:pt>
                <c:pt idx="3950">
                  <c:v>-0.349494949</c:v>
                </c:pt>
                <c:pt idx="3951">
                  <c:v>-0.121044701</c:v>
                </c:pt>
                <c:pt idx="3952">
                  <c:v>-2.0044928E-2</c:v>
                </c:pt>
                <c:pt idx="3953">
                  <c:v>-8.7982832999999996E-2</c:v>
                </c:pt>
                <c:pt idx="3954">
                  <c:v>-7.3853989999999994E-2</c:v>
                </c:pt>
                <c:pt idx="3955">
                  <c:v>3.0037547000000001E-2</c:v>
                </c:pt>
                <c:pt idx="3956">
                  <c:v>-2.9288702999999999E-2</c:v>
                </c:pt>
                <c:pt idx="3957">
                  <c:v>-5.8039215999999998E-2</c:v>
                </c:pt>
                <c:pt idx="3958">
                  <c:v>-2.5569176999999998E-2</c:v>
                </c:pt>
                <c:pt idx="3959">
                  <c:v>-0.237410072</c:v>
                </c:pt>
                <c:pt idx="3960">
                  <c:v>3.2196969999999998E-2</c:v>
                </c:pt>
                <c:pt idx="3961">
                  <c:v>-1.3215859E-2</c:v>
                </c:pt>
                <c:pt idx="3962">
                  <c:v>4.6875E-2</c:v>
                </c:pt>
                <c:pt idx="3963">
                  <c:v>0.19469783399999999</c:v>
                </c:pt>
                <c:pt idx="3964">
                  <c:v>-7.0796460000000005E-2</c:v>
                </c:pt>
                <c:pt idx="3965">
                  <c:v>5.7803467999999997E-2</c:v>
                </c:pt>
                <c:pt idx="3966">
                  <c:v>-9.5912807000000003E-2</c:v>
                </c:pt>
                <c:pt idx="3967">
                  <c:v>4.8554485000000001E-2</c:v>
                </c:pt>
                <c:pt idx="3968">
                  <c:v>-3.0769230000000001E-3</c:v>
                </c:pt>
                <c:pt idx="3969">
                  <c:v>0.103144654</c:v>
                </c:pt>
                <c:pt idx="3970">
                  <c:v>7.7538160000000002E-3</c:v>
                </c:pt>
                <c:pt idx="3971">
                  <c:v>4.9808429000000001E-2</c:v>
                </c:pt>
                <c:pt idx="3972">
                  <c:v>1.4808831E-2</c:v>
                </c:pt>
                <c:pt idx="3973">
                  <c:v>-2.6363635999999999E-2</c:v>
                </c:pt>
                <c:pt idx="3974">
                  <c:v>-7.2453861999999994E-2</c:v>
                </c:pt>
                <c:pt idx="3975">
                  <c:v>-0.16033519600000001</c:v>
                </c:pt>
                <c:pt idx="3976">
                  <c:v>0.29679144400000002</c:v>
                </c:pt>
                <c:pt idx="3977">
                  <c:v>5.9119497E-2</c:v>
                </c:pt>
                <c:pt idx="3978">
                  <c:v>-0.10647482</c:v>
                </c:pt>
                <c:pt idx="3979">
                  <c:v>2.0628448000000001E-2</c:v>
                </c:pt>
                <c:pt idx="3980">
                  <c:v>1.4285714E-2</c:v>
                </c:pt>
                <c:pt idx="3981">
                  <c:v>-4.7787611000000001E-2</c:v>
                </c:pt>
                <c:pt idx="3982">
                  <c:v>4.2402826999999997E-2</c:v>
                </c:pt>
                <c:pt idx="3983">
                  <c:v>0.65654205600000004</c:v>
                </c:pt>
                <c:pt idx="3984">
                  <c:v>0.22</c:v>
                </c:pt>
                <c:pt idx="3985">
                  <c:v>-0.17770464799999999</c:v>
                </c:pt>
                <c:pt idx="3986">
                  <c:v>3.6666667E-2</c:v>
                </c:pt>
                <c:pt idx="3987">
                  <c:v>-5.720339E-2</c:v>
                </c:pt>
                <c:pt idx="3988">
                  <c:v>1.344364E-2</c:v>
                </c:pt>
                <c:pt idx="3989">
                  <c:v>0.27835051500000002</c:v>
                </c:pt>
                <c:pt idx="3990">
                  <c:v>8.2242989999999992E-3</c:v>
                </c:pt>
                <c:pt idx="3991">
                  <c:v>0.172151899</c:v>
                </c:pt>
                <c:pt idx="3992">
                  <c:v>-3.2465081E-2</c:v>
                </c:pt>
                <c:pt idx="3993">
                  <c:v>-0.16310461200000001</c:v>
                </c:pt>
                <c:pt idx="3994">
                  <c:v>0.198415493</c:v>
                </c:pt>
                <c:pt idx="3995">
                  <c:v>6.6666670000000003E-3</c:v>
                </c:pt>
                <c:pt idx="3996">
                  <c:v>0.14238410600000001</c:v>
                </c:pt>
                <c:pt idx="3997">
                  <c:v>0.11002445</c:v>
                </c:pt>
                <c:pt idx="3998">
                  <c:v>5.0962630000000002E-3</c:v>
                </c:pt>
                <c:pt idx="3999">
                  <c:v>-4.3448036000000002E-2</c:v>
                </c:pt>
                <c:pt idx="4000">
                  <c:v>6.3184499000000005E-2</c:v>
                </c:pt>
                <c:pt idx="4001">
                  <c:v>6.2555066000000006E-2</c:v>
                </c:pt>
                <c:pt idx="4002">
                  <c:v>1.1065007E-2</c:v>
                </c:pt>
                <c:pt idx="4003">
                  <c:v>-1.6949153000000002E-2</c:v>
                </c:pt>
                <c:pt idx="4004">
                  <c:v>-1.2871287E-2</c:v>
                </c:pt>
                <c:pt idx="4005">
                  <c:v>-2.0979021E-2</c:v>
                </c:pt>
                <c:pt idx="4006">
                  <c:v>9.2878485999999996E-2</c:v>
                </c:pt>
                <c:pt idx="4007">
                  <c:v>-2.5411060999999999E-2</c:v>
                </c:pt>
                <c:pt idx="4008">
                  <c:v>5.3723404000000002E-2</c:v>
                </c:pt>
                <c:pt idx="4009">
                  <c:v>4.1450777000000001E-2</c:v>
                </c:pt>
                <c:pt idx="4010">
                  <c:v>6.0767591000000003E-2</c:v>
                </c:pt>
                <c:pt idx="4011">
                  <c:v>-2.208724E-3</c:v>
                </c:pt>
                <c:pt idx="4012">
                  <c:v>2.7281913000000001E-2</c:v>
                </c:pt>
                <c:pt idx="4013">
                  <c:v>-3.5113035000000001E-2</c:v>
                </c:pt>
                <c:pt idx="4014">
                  <c:v>-0.188108108</c:v>
                </c:pt>
                <c:pt idx="4015">
                  <c:v>0.29516539400000003</c:v>
                </c:pt>
                <c:pt idx="4016">
                  <c:v>-6.2E-2</c:v>
                </c:pt>
                <c:pt idx="4017">
                  <c:v>-0.169776119</c:v>
                </c:pt>
                <c:pt idx="4018">
                  <c:v>1.4026403E-2</c:v>
                </c:pt>
                <c:pt idx="4019">
                  <c:v>-0.166246851</c:v>
                </c:pt>
                <c:pt idx="4020">
                  <c:v>-8.2474230000000003E-3</c:v>
                </c:pt>
                <c:pt idx="4021">
                  <c:v>4.6423134999999997E-2</c:v>
                </c:pt>
                <c:pt idx="4022">
                  <c:v>4.5508982000000003E-2</c:v>
                </c:pt>
                <c:pt idx="4023">
                  <c:v>0.28909090900000001</c:v>
                </c:pt>
                <c:pt idx="4024">
                  <c:v>-6.2295082000000002E-2</c:v>
                </c:pt>
                <c:pt idx="4025">
                  <c:v>-2.5641026000000001E-2</c:v>
                </c:pt>
                <c:pt idx="4026">
                  <c:v>-9.5057030000000008E-3</c:v>
                </c:pt>
                <c:pt idx="4027">
                  <c:v>-0.116875373</c:v>
                </c:pt>
                <c:pt idx="4028">
                  <c:v>4.6511627999999999E-2</c:v>
                </c:pt>
                <c:pt idx="4029">
                  <c:v>6.7529540000000002E-3</c:v>
                </c:pt>
                <c:pt idx="4030">
                  <c:v>-6.9555911999999998E-2</c:v>
                </c:pt>
                <c:pt idx="4031">
                  <c:v>-0.14187643</c:v>
                </c:pt>
                <c:pt idx="4032">
                  <c:v>-7.8925273000000004E-2</c:v>
                </c:pt>
                <c:pt idx="4033">
                  <c:v>-8.3451202000000002E-2</c:v>
                </c:pt>
                <c:pt idx="4034">
                  <c:v>-0.222877358</c:v>
                </c:pt>
                <c:pt idx="4035">
                  <c:v>0</c:v>
                </c:pt>
                <c:pt idx="4036">
                  <c:v>2.3201860000000001E-3</c:v>
                </c:pt>
                <c:pt idx="4037">
                  <c:v>-2.1912351E-2</c:v>
                </c:pt>
                <c:pt idx="4038">
                  <c:v>6.6853017000000001E-2</c:v>
                </c:pt>
                <c:pt idx="4039">
                  <c:v>-4.7764616000000003E-2</c:v>
                </c:pt>
                <c:pt idx="4040">
                  <c:v>-5.3078555999999999E-2</c:v>
                </c:pt>
                <c:pt idx="4041">
                  <c:v>-3.0845771000000001E-2</c:v>
                </c:pt>
                <c:pt idx="4042">
                  <c:v>0.112326044</c:v>
                </c:pt>
                <c:pt idx="4043">
                  <c:v>0.15236686399999999</c:v>
                </c:pt>
                <c:pt idx="4044">
                  <c:v>-0.132481506</c:v>
                </c:pt>
                <c:pt idx="4045">
                  <c:v>-8.0508474999999996E-2</c:v>
                </c:pt>
                <c:pt idx="4046">
                  <c:v>-7.6666666999999994E-2</c:v>
                </c:pt>
                <c:pt idx="4047">
                  <c:v>-4.3554006999999999E-2</c:v>
                </c:pt>
                <c:pt idx="4048">
                  <c:v>-0.151711712</c:v>
                </c:pt>
                <c:pt idx="4049">
                  <c:v>-0.217045455</c:v>
                </c:pt>
                <c:pt idx="4050">
                  <c:v>-7.0193819000000005E-2</c:v>
                </c:pt>
                <c:pt idx="4051">
                  <c:v>-5.4770317999999998E-2</c:v>
                </c:pt>
                <c:pt idx="4052">
                  <c:v>-0.10025000000000001</c:v>
                </c:pt>
                <c:pt idx="4053">
                  <c:v>0.105214153</c:v>
                </c:pt>
                <c:pt idx="4054">
                  <c:v>1.4925373E-2</c:v>
                </c:pt>
                <c:pt idx="4055">
                  <c:v>-6.4420585000000002E-2</c:v>
                </c:pt>
                <c:pt idx="4056">
                  <c:v>-0.115646259</c:v>
                </c:pt>
                <c:pt idx="4057">
                  <c:v>3.5203520000000002E-2</c:v>
                </c:pt>
                <c:pt idx="4058">
                  <c:v>0.209989806</c:v>
                </c:pt>
                <c:pt idx="4059">
                  <c:v>-0.11451758300000001</c:v>
                </c:pt>
                <c:pt idx="4060">
                  <c:v>1.0894350000000001E-2</c:v>
                </c:pt>
                <c:pt idx="4061">
                  <c:v>-1.4329977000000001E-2</c:v>
                </c:pt>
                <c:pt idx="4062">
                  <c:v>-4.5599151999999997E-2</c:v>
                </c:pt>
                <c:pt idx="4063">
                  <c:v>6.5482796999999995E-2</c:v>
                </c:pt>
                <c:pt idx="4064">
                  <c:v>-2.2671568999999999E-2</c:v>
                </c:pt>
                <c:pt idx="4065">
                  <c:v>-0.21500559899999999</c:v>
                </c:pt>
                <c:pt idx="4066">
                  <c:v>0.19895288</c:v>
                </c:pt>
                <c:pt idx="4067">
                  <c:v>3.5000000000000003E-2</c:v>
                </c:pt>
                <c:pt idx="4068">
                  <c:v>-2.5438596000000001E-2</c:v>
                </c:pt>
                <c:pt idx="4069">
                  <c:v>-9.5911949999999996E-2</c:v>
                </c:pt>
                <c:pt idx="4070">
                  <c:v>-5.7017544000000003E-2</c:v>
                </c:pt>
                <c:pt idx="4071">
                  <c:v>8.0027840000000006E-3</c:v>
                </c:pt>
                <c:pt idx="4072">
                  <c:v>0.18622448999999999</c:v>
                </c:pt>
                <c:pt idx="4073">
                  <c:v>9.9106418000000002E-2</c:v>
                </c:pt>
                <c:pt idx="4074">
                  <c:v>6.7298577999999998E-2</c:v>
                </c:pt>
                <c:pt idx="4075">
                  <c:v>-0.12939181</c:v>
                </c:pt>
                <c:pt idx="4076">
                  <c:v>5.0000000000000001E-3</c:v>
                </c:pt>
                <c:pt idx="4077">
                  <c:v>-4.0418450000000002E-2</c:v>
                </c:pt>
                <c:pt idx="4078">
                  <c:v>-2.2615535999999999E-2</c:v>
                </c:pt>
                <c:pt idx="4079">
                  <c:v>4.5104195999999999E-2</c:v>
                </c:pt>
                <c:pt idx="4080">
                  <c:v>7.7519379999999999E-3</c:v>
                </c:pt>
                <c:pt idx="4081">
                  <c:v>-2.5000000000000001E-2</c:v>
                </c:pt>
                <c:pt idx="4082">
                  <c:v>-6.8055556000000003E-2</c:v>
                </c:pt>
                <c:pt idx="4083">
                  <c:v>-0.15977770099999999</c:v>
                </c:pt>
                <c:pt idx="4084">
                  <c:v>-0.13468275599999999</c:v>
                </c:pt>
                <c:pt idx="4085">
                  <c:v>6.1058924000000001E-2</c:v>
                </c:pt>
                <c:pt idx="4086">
                  <c:v>1.9206938999999999E-2</c:v>
                </c:pt>
                <c:pt idx="4087">
                  <c:v>-0.17754868300000001</c:v>
                </c:pt>
                <c:pt idx="4088">
                  <c:v>-4.2159880000000004E-3</c:v>
                </c:pt>
                <c:pt idx="4089">
                  <c:v>3.5906639999999999E-3</c:v>
                </c:pt>
                <c:pt idx="4090">
                  <c:v>-5.8823528999999999E-2</c:v>
                </c:pt>
                <c:pt idx="4091">
                  <c:v>-5.1724138000000003E-2</c:v>
                </c:pt>
                <c:pt idx="4092">
                  <c:v>0.101641908</c:v>
                </c:pt>
                <c:pt idx="4093">
                  <c:v>-0.15115005500000001</c:v>
                </c:pt>
                <c:pt idx="4094">
                  <c:v>-0.13277591999999999</c:v>
                </c:pt>
                <c:pt idx="4095">
                  <c:v>3.3333333E-2</c:v>
                </c:pt>
                <c:pt idx="4096">
                  <c:v>-3.1170158E-2</c:v>
                </c:pt>
                <c:pt idx="4097">
                  <c:v>1.956606E-2</c:v>
                </c:pt>
                <c:pt idx="4098">
                  <c:v>-1.134216E-3</c:v>
                </c:pt>
                <c:pt idx="4099">
                  <c:v>-0.17085020200000001</c:v>
                </c:pt>
                <c:pt idx="4100">
                  <c:v>1.5060239999999999E-3</c:v>
                </c:pt>
                <c:pt idx="4101">
                  <c:v>3.2558139999999999E-2</c:v>
                </c:pt>
                <c:pt idx="4102">
                  <c:v>3.1746032E-2</c:v>
                </c:pt>
                <c:pt idx="4103">
                  <c:v>-4.4977510000000004E-3</c:v>
                </c:pt>
                <c:pt idx="4104">
                  <c:v>-7.3599999999999999E-2</c:v>
                </c:pt>
                <c:pt idx="4105">
                  <c:v>1.6246954000000001E-2</c:v>
                </c:pt>
                <c:pt idx="4106">
                  <c:v>-0.145811052</c:v>
                </c:pt>
                <c:pt idx="4107">
                  <c:v>0.13100000000000001</c:v>
                </c:pt>
                <c:pt idx="4108">
                  <c:v>-0.101694915</c:v>
                </c:pt>
                <c:pt idx="4109">
                  <c:v>-7.1448125000000001E-2</c:v>
                </c:pt>
                <c:pt idx="4110">
                  <c:v>5.3797468000000001E-2</c:v>
                </c:pt>
                <c:pt idx="4111">
                  <c:v>-3.5820895999999998E-2</c:v>
                </c:pt>
                <c:pt idx="4112">
                  <c:v>-1.9230769000000002E-2</c:v>
                </c:pt>
                <c:pt idx="4113">
                  <c:v>7.2279587000000006E-2</c:v>
                </c:pt>
                <c:pt idx="4114">
                  <c:v>-3.3049573999999998E-2</c:v>
                </c:pt>
                <c:pt idx="4115">
                  <c:v>-4.6164291000000003E-2</c:v>
                </c:pt>
                <c:pt idx="4116">
                  <c:v>-0.140273705</c:v>
                </c:pt>
                <c:pt idx="4117">
                  <c:v>-7.8662733999999998E-2</c:v>
                </c:pt>
                <c:pt idx="4118">
                  <c:v>5.1908397000000002E-2</c:v>
                </c:pt>
                <c:pt idx="4119">
                  <c:v>-5.6234719000000002E-2</c:v>
                </c:pt>
                <c:pt idx="4120">
                  <c:v>3.7499999999999999E-2</c:v>
                </c:pt>
                <c:pt idx="4121">
                  <c:v>1.7557861000000001E-2</c:v>
                </c:pt>
                <c:pt idx="4122">
                  <c:v>0.35530726299999998</c:v>
                </c:pt>
                <c:pt idx="4123">
                  <c:v>-4.2115263E-2</c:v>
                </c:pt>
                <c:pt idx="4124">
                  <c:v>-4.975124E-3</c:v>
                </c:pt>
                <c:pt idx="4125">
                  <c:v>-7.7461268999999999E-2</c:v>
                </c:pt>
                <c:pt idx="4126">
                  <c:v>-9.5022624E-2</c:v>
                </c:pt>
                <c:pt idx="4127">
                  <c:v>8.8082899999999999E-3</c:v>
                </c:pt>
                <c:pt idx="4128">
                  <c:v>-2.8436019E-2</c:v>
                </c:pt>
                <c:pt idx="4129">
                  <c:v>8.0618829000000003E-2</c:v>
                </c:pt>
                <c:pt idx="4130">
                  <c:v>-0.190280374</c:v>
                </c:pt>
                <c:pt idx="4131">
                  <c:v>3.3333333E-2</c:v>
                </c:pt>
                <c:pt idx="4132">
                  <c:v>2.9714285999999999E-2</c:v>
                </c:pt>
                <c:pt idx="4133">
                  <c:v>-2.4839400000000001E-2</c:v>
                </c:pt>
                <c:pt idx="4134">
                  <c:v>6.25E-2</c:v>
                </c:pt>
                <c:pt idx="4135">
                  <c:v>-1.3047842E-2</c:v>
                </c:pt>
                <c:pt idx="4136">
                  <c:v>9.96264E-3</c:v>
                </c:pt>
                <c:pt idx="4137">
                  <c:v>-1.9607843E-2</c:v>
                </c:pt>
                <c:pt idx="4138">
                  <c:v>-4.3187143999999997E-2</c:v>
                </c:pt>
                <c:pt idx="4139">
                  <c:v>-4.3478260999999997E-2</c:v>
                </c:pt>
                <c:pt idx="4140">
                  <c:v>-2.7803099000000001E-2</c:v>
                </c:pt>
                <c:pt idx="4141">
                  <c:v>3.0837004000000001E-2</c:v>
                </c:pt>
                <c:pt idx="4142">
                  <c:v>9.0909090999999997E-2</c:v>
                </c:pt>
                <c:pt idx="4143">
                  <c:v>-0.23186199900000001</c:v>
                </c:pt>
                <c:pt idx="4144">
                  <c:v>-9.2222222000000006E-2</c:v>
                </c:pt>
                <c:pt idx="4145">
                  <c:v>-6.5184049999999997E-3</c:v>
                </c:pt>
                <c:pt idx="4146">
                  <c:v>4.1198501999999998E-2</c:v>
                </c:pt>
                <c:pt idx="4147">
                  <c:v>3.8655462000000002E-2</c:v>
                </c:pt>
                <c:pt idx="4148">
                  <c:v>9.6491227999999998E-2</c:v>
                </c:pt>
                <c:pt idx="4149">
                  <c:v>-0.15054788</c:v>
                </c:pt>
                <c:pt idx="4150">
                  <c:v>0.123893805</c:v>
                </c:pt>
                <c:pt idx="4151">
                  <c:v>0.224944321</c:v>
                </c:pt>
                <c:pt idx="4152">
                  <c:v>-7.4482758999999996E-2</c:v>
                </c:pt>
                <c:pt idx="4153">
                  <c:v>-0.12466666699999999</c:v>
                </c:pt>
                <c:pt idx="4154">
                  <c:v>-3.3003300000000002E-3</c:v>
                </c:pt>
                <c:pt idx="4155">
                  <c:v>-9.6184420000000007E-2</c:v>
                </c:pt>
                <c:pt idx="4156">
                  <c:v>5.8904110000000003E-2</c:v>
                </c:pt>
                <c:pt idx="4157">
                  <c:v>0.30495356000000001</c:v>
                </c:pt>
                <c:pt idx="4158">
                  <c:v>-1.1235955000000001E-2</c:v>
                </c:pt>
                <c:pt idx="4159">
                  <c:v>-3.5469819999999999E-2</c:v>
                </c:pt>
                <c:pt idx="4160">
                  <c:v>-0.111111111</c:v>
                </c:pt>
                <c:pt idx="4161">
                  <c:v>-0.15566502500000001</c:v>
                </c:pt>
                <c:pt idx="4162">
                  <c:v>-4.2693410000000001E-2</c:v>
                </c:pt>
                <c:pt idx="4163">
                  <c:v>-3.7777777999999998E-2</c:v>
                </c:pt>
                <c:pt idx="4164">
                  <c:v>1.2121211999999999E-2</c:v>
                </c:pt>
                <c:pt idx="4165">
                  <c:v>-7.8798186000000006E-2</c:v>
                </c:pt>
                <c:pt idx="4166">
                  <c:v>-1.8666667000000001E-2</c:v>
                </c:pt>
                <c:pt idx="4167">
                  <c:v>-7.9255813999999994E-2</c:v>
                </c:pt>
                <c:pt idx="4168">
                  <c:v>-3.3874045999999998E-2</c:v>
                </c:pt>
                <c:pt idx="4169">
                  <c:v>4.0239044000000002E-2</c:v>
                </c:pt>
                <c:pt idx="4170">
                  <c:v>6.2371769000000001E-2</c:v>
                </c:pt>
                <c:pt idx="4171">
                  <c:v>8.1714285999999997E-2</c:v>
                </c:pt>
                <c:pt idx="4172">
                  <c:v>-0.21926910299999999</c:v>
                </c:pt>
                <c:pt idx="4173">
                  <c:v>2.6086957000000001E-2</c:v>
                </c:pt>
                <c:pt idx="4174">
                  <c:v>1.6869360999999999E-2</c:v>
                </c:pt>
                <c:pt idx="4175">
                  <c:v>0.25065616800000001</c:v>
                </c:pt>
                <c:pt idx="4176">
                  <c:v>1.9005847999999999E-2</c:v>
                </c:pt>
                <c:pt idx="4177">
                  <c:v>0.23300970900000001</c:v>
                </c:pt>
                <c:pt idx="4178">
                  <c:v>-1.0867052E-2</c:v>
                </c:pt>
                <c:pt idx="4179">
                  <c:v>0.116928447</c:v>
                </c:pt>
                <c:pt idx="4180">
                  <c:v>-1.8315017999999999E-2</c:v>
                </c:pt>
                <c:pt idx="4181">
                  <c:v>9.3373494000000001E-2</c:v>
                </c:pt>
                <c:pt idx="4182">
                  <c:v>-1.529052E-2</c:v>
                </c:pt>
                <c:pt idx="4183">
                  <c:v>7.3345258999999996E-2</c:v>
                </c:pt>
                <c:pt idx="4184">
                  <c:v>-2.4621212E-2</c:v>
                </c:pt>
                <c:pt idx="4185">
                  <c:v>4.1257367000000003E-2</c:v>
                </c:pt>
                <c:pt idx="4186">
                  <c:v>-4.3583535E-2</c:v>
                </c:pt>
                <c:pt idx="4187">
                  <c:v>5.7761729999999999E-3</c:v>
                </c:pt>
                <c:pt idx="4188">
                  <c:v>0.120987654</c:v>
                </c:pt>
                <c:pt idx="4189">
                  <c:v>1.1796246999999999E-2</c:v>
                </c:pt>
                <c:pt idx="4190">
                  <c:v>-1.0022779000000001E-2</c:v>
                </c:pt>
                <c:pt idx="4191">
                  <c:v>0.111111111</c:v>
                </c:pt>
                <c:pt idx="4192">
                  <c:v>6.9468600000000002E-4</c:v>
                </c:pt>
                <c:pt idx="4193">
                  <c:v>-0.14108352099999999</c:v>
                </c:pt>
                <c:pt idx="4194">
                  <c:v>4.6444121999999997E-2</c:v>
                </c:pt>
                <c:pt idx="4195">
                  <c:v>-9.2797171999999997E-2</c:v>
                </c:pt>
                <c:pt idx="4196">
                  <c:v>-8.4615385000000001E-2</c:v>
                </c:pt>
                <c:pt idx="4197">
                  <c:v>5.1851851999999997E-2</c:v>
                </c:pt>
                <c:pt idx="4198">
                  <c:v>3.3167499999999998E-3</c:v>
                </c:pt>
                <c:pt idx="4199">
                  <c:v>6.8965520000000002E-3</c:v>
                </c:pt>
                <c:pt idx="4200">
                  <c:v>0.147562582</c:v>
                </c:pt>
                <c:pt idx="4201">
                  <c:v>5.0658560999999998E-2</c:v>
                </c:pt>
                <c:pt idx="4202">
                  <c:v>-0.136289886</c:v>
                </c:pt>
                <c:pt idx="4203">
                  <c:v>0.189600507</c:v>
                </c:pt>
                <c:pt idx="4204">
                  <c:v>-0.16417910399999999</c:v>
                </c:pt>
                <c:pt idx="4205">
                  <c:v>0.10599636599999999</c:v>
                </c:pt>
                <c:pt idx="4206">
                  <c:v>-7.2041166000000004E-2</c:v>
                </c:pt>
                <c:pt idx="4207">
                  <c:v>-1.187905E-2</c:v>
                </c:pt>
                <c:pt idx="4208">
                  <c:v>5.6049478E-2</c:v>
                </c:pt>
                <c:pt idx="4209">
                  <c:v>-7.5017206000000003E-2</c:v>
                </c:pt>
                <c:pt idx="4210">
                  <c:v>-5.3391053000000001E-2</c:v>
                </c:pt>
                <c:pt idx="4211">
                  <c:v>-6.5410959000000005E-2</c:v>
                </c:pt>
                <c:pt idx="4212">
                  <c:v>0.10599636599999999</c:v>
                </c:pt>
                <c:pt idx="4213">
                  <c:v>-7.0370370000000002E-2</c:v>
                </c:pt>
                <c:pt idx="4214">
                  <c:v>-2.5331255E-2</c:v>
                </c:pt>
                <c:pt idx="4215">
                  <c:v>-0.142732049</c:v>
                </c:pt>
                <c:pt idx="4216">
                  <c:v>8.2840236999999997E-2</c:v>
                </c:pt>
                <c:pt idx="4217">
                  <c:v>5.1188299999999999E-2</c:v>
                </c:pt>
                <c:pt idx="4218">
                  <c:v>3.5928140000000002E-3</c:v>
                </c:pt>
                <c:pt idx="4219">
                  <c:v>-7.2790968999999997E-2</c:v>
                </c:pt>
                <c:pt idx="4220">
                  <c:v>0.218644068</c:v>
                </c:pt>
                <c:pt idx="4221">
                  <c:v>9.0206190000000006E-3</c:v>
                </c:pt>
                <c:pt idx="4222">
                  <c:v>-0.1286844</c:v>
                </c:pt>
                <c:pt idx="4223">
                  <c:v>0.17931034500000001</c:v>
                </c:pt>
                <c:pt idx="4224">
                  <c:v>-0.13194444399999999</c:v>
                </c:pt>
                <c:pt idx="4225">
                  <c:v>-4.4155844E-2</c:v>
                </c:pt>
                <c:pt idx="4226">
                  <c:v>5.9523810000000003E-2</c:v>
                </c:pt>
                <c:pt idx="4227">
                  <c:v>4.1919070000000003E-2</c:v>
                </c:pt>
                <c:pt idx="4228">
                  <c:v>-0.13509933800000001</c:v>
                </c:pt>
                <c:pt idx="4229">
                  <c:v>6.5270936000000002E-2</c:v>
                </c:pt>
                <c:pt idx="4230">
                  <c:v>-0.24588665400000001</c:v>
                </c:pt>
                <c:pt idx="4231">
                  <c:v>5.4444444000000002E-2</c:v>
                </c:pt>
                <c:pt idx="4232">
                  <c:v>-7.8108107999999996E-2</c:v>
                </c:pt>
                <c:pt idx="4233">
                  <c:v>-1.6603774000000002E-2</c:v>
                </c:pt>
                <c:pt idx="4234">
                  <c:v>-2.6086957000000001E-2</c:v>
                </c:pt>
                <c:pt idx="4235">
                  <c:v>6.2893080000000004E-3</c:v>
                </c:pt>
                <c:pt idx="4236">
                  <c:v>5.1367026000000003E-2</c:v>
                </c:pt>
                <c:pt idx="4237">
                  <c:v>5.1003541999999999E-2</c:v>
                </c:pt>
                <c:pt idx="4238">
                  <c:v>-0.100840336</c:v>
                </c:pt>
                <c:pt idx="4239">
                  <c:v>5.2918288000000001E-2</c:v>
                </c:pt>
                <c:pt idx="4240">
                  <c:v>0.21378504700000001</c:v>
                </c:pt>
                <c:pt idx="4241">
                  <c:v>2.0338983000000001E-2</c:v>
                </c:pt>
                <c:pt idx="4242">
                  <c:v>-6.0347203000000002E-2</c:v>
                </c:pt>
                <c:pt idx="4243">
                  <c:v>3.0723489E-2</c:v>
                </c:pt>
                <c:pt idx="4244">
                  <c:v>3.3344400000000001E-4</c:v>
                </c:pt>
                <c:pt idx="4245">
                  <c:v>-3.8004751000000003E-2</c:v>
                </c:pt>
                <c:pt idx="4246">
                  <c:v>8.3268884000000001E-2</c:v>
                </c:pt>
                <c:pt idx="4247">
                  <c:v>-0.13105945599999999</c:v>
                </c:pt>
                <c:pt idx="4248">
                  <c:v>1.3888889E-2</c:v>
                </c:pt>
                <c:pt idx="4249">
                  <c:v>-0.102392344</c:v>
                </c:pt>
                <c:pt idx="4250">
                  <c:v>-0.268513854</c:v>
                </c:pt>
                <c:pt idx="4251">
                  <c:v>-6.8003487000000001E-2</c:v>
                </c:pt>
                <c:pt idx="4252">
                  <c:v>4.9772106000000003E-2</c:v>
                </c:pt>
                <c:pt idx="4253">
                  <c:v>-0.05</c:v>
                </c:pt>
                <c:pt idx="4254">
                  <c:v>0.14975450100000001</c:v>
                </c:pt>
                <c:pt idx="4255">
                  <c:v>1.1804383999999999E-2</c:v>
                </c:pt>
                <c:pt idx="4256">
                  <c:v>-4.4285713999999997E-2</c:v>
                </c:pt>
                <c:pt idx="4257">
                  <c:v>3.2167832E-2</c:v>
                </c:pt>
                <c:pt idx="4258">
                  <c:v>-3.7037037000000002E-2</c:v>
                </c:pt>
                <c:pt idx="4259">
                  <c:v>-3.4892353000000001E-2</c:v>
                </c:pt>
                <c:pt idx="4260">
                  <c:v>0.19206680600000001</c:v>
                </c:pt>
                <c:pt idx="4261">
                  <c:v>0.12994350299999999</c:v>
                </c:pt>
                <c:pt idx="4262">
                  <c:v>-3.7225042E-2</c:v>
                </c:pt>
                <c:pt idx="4263">
                  <c:v>-1.8722467E-2</c:v>
                </c:pt>
                <c:pt idx="4264">
                  <c:v>9.0361450000000006E-3</c:v>
                </c:pt>
                <c:pt idx="4265">
                  <c:v>-2.4940872999999999E-2</c:v>
                </c:pt>
                <c:pt idx="4266">
                  <c:v>2.9044118000000001E-2</c:v>
                </c:pt>
                <c:pt idx="4267">
                  <c:v>-5.8484847999999999E-2</c:v>
                </c:pt>
                <c:pt idx="4268">
                  <c:v>1.0619468999999999E-2</c:v>
                </c:pt>
                <c:pt idx="4269">
                  <c:v>-7.2008663000000001E-2</c:v>
                </c:pt>
                <c:pt idx="4270">
                  <c:v>2.8733593000000002E-2</c:v>
                </c:pt>
                <c:pt idx="4271">
                  <c:v>1.6949153000000002E-2</c:v>
                </c:pt>
                <c:pt idx="4272">
                  <c:v>0.12413793100000001</c:v>
                </c:pt>
                <c:pt idx="4273">
                  <c:v>-0.16907514500000001</c:v>
                </c:pt>
                <c:pt idx="4274">
                  <c:v>-1.7159763000000001E-2</c:v>
                </c:pt>
                <c:pt idx="4275">
                  <c:v>-6.4000000000000001E-2</c:v>
                </c:pt>
                <c:pt idx="4276">
                  <c:v>0.2</c:v>
                </c:pt>
                <c:pt idx="4277">
                  <c:v>-6.3855421999999995E-2</c:v>
                </c:pt>
                <c:pt idx="4278">
                  <c:v>0.141304348</c:v>
                </c:pt>
                <c:pt idx="4279">
                  <c:v>-5.5555559999999997E-3</c:v>
                </c:pt>
                <c:pt idx="4280">
                  <c:v>-8.0836237000000005E-2</c:v>
                </c:pt>
                <c:pt idx="4281">
                  <c:v>-3.125E-2</c:v>
                </c:pt>
                <c:pt idx="4282">
                  <c:v>5.5299540000000001E-3</c:v>
                </c:pt>
                <c:pt idx="4283">
                  <c:v>-0.12894375899999999</c:v>
                </c:pt>
                <c:pt idx="4284">
                  <c:v>-4.8338368999999999E-2</c:v>
                </c:pt>
                <c:pt idx="4285">
                  <c:v>2.0733652000000002E-2</c:v>
                </c:pt>
                <c:pt idx="4286">
                  <c:v>-1.2578616000000001E-2</c:v>
                </c:pt>
                <c:pt idx="4287">
                  <c:v>1.9622931999999999E-2</c:v>
                </c:pt>
                <c:pt idx="4288">
                  <c:v>-7.1751923999999995E-2</c:v>
                </c:pt>
                <c:pt idx="4289">
                  <c:v>5.3698074999999998E-2</c:v>
                </c:pt>
                <c:pt idx="4290">
                  <c:v>-0.325333333</c:v>
                </c:pt>
                <c:pt idx="4291">
                  <c:v>-4.360465E-3</c:v>
                </c:pt>
                <c:pt idx="4292">
                  <c:v>2.4029575000000001E-2</c:v>
                </c:pt>
                <c:pt idx="4293">
                  <c:v>-0.117368421</c:v>
                </c:pt>
                <c:pt idx="4294">
                  <c:v>-5.4022081999999999E-2</c:v>
                </c:pt>
                <c:pt idx="4295">
                  <c:v>-9.5238094999999995E-2</c:v>
                </c:pt>
                <c:pt idx="4296">
                  <c:v>4.0404040000000002E-2</c:v>
                </c:pt>
                <c:pt idx="4297">
                  <c:v>7.0105819999999999E-2</c:v>
                </c:pt>
                <c:pt idx="4298">
                  <c:v>-1.0873147E-2</c:v>
                </c:pt>
                <c:pt idx="4299">
                  <c:v>1.4761905000000001E-2</c:v>
                </c:pt>
                <c:pt idx="4300">
                  <c:v>-0.13497652600000001</c:v>
                </c:pt>
                <c:pt idx="4301">
                  <c:v>-9.7156398000000005E-2</c:v>
                </c:pt>
                <c:pt idx="4302">
                  <c:v>-6.4030132000000003E-2</c:v>
                </c:pt>
                <c:pt idx="4303">
                  <c:v>-0.356435644</c:v>
                </c:pt>
                <c:pt idx="4304">
                  <c:v>-5.489774E-2</c:v>
                </c:pt>
                <c:pt idx="4305">
                  <c:v>-1.592357E-3</c:v>
                </c:pt>
                <c:pt idx="4306">
                  <c:v>-0.10185799600000001</c:v>
                </c:pt>
                <c:pt idx="4307">
                  <c:v>-4.8000000000000001E-2</c:v>
                </c:pt>
                <c:pt idx="4308">
                  <c:v>0.10318949299999999</c:v>
                </c:pt>
                <c:pt idx="4309">
                  <c:v>7.5960679000000003E-2</c:v>
                </c:pt>
                <c:pt idx="4310">
                  <c:v>-0.1027547</c:v>
                </c:pt>
                <c:pt idx="4311">
                  <c:v>9.6551720000000001E-3</c:v>
                </c:pt>
                <c:pt idx="4312">
                  <c:v>1.800554E-2</c:v>
                </c:pt>
                <c:pt idx="4313">
                  <c:v>-9.8039219999999996E-3</c:v>
                </c:pt>
                <c:pt idx="4314">
                  <c:v>2.919708E-2</c:v>
                </c:pt>
                <c:pt idx="4315">
                  <c:v>-4.3063584000000002E-2</c:v>
                </c:pt>
                <c:pt idx="4316">
                  <c:v>-3.7519311E-2</c:v>
                </c:pt>
                <c:pt idx="4317">
                  <c:v>-2.6229507999999999E-2</c:v>
                </c:pt>
                <c:pt idx="4318">
                  <c:v>-1.5866720000000001E-2</c:v>
                </c:pt>
                <c:pt idx="4319">
                  <c:v>0.25231481500000003</c:v>
                </c:pt>
                <c:pt idx="4320">
                  <c:v>1.1653314E-2</c:v>
                </c:pt>
                <c:pt idx="4321">
                  <c:v>-4.4247790000000002E-3</c:v>
                </c:pt>
                <c:pt idx="4322">
                  <c:v>7.5684379999999996E-2</c:v>
                </c:pt>
                <c:pt idx="4323">
                  <c:v>-0.12241521900000001</c:v>
                </c:pt>
                <c:pt idx="4324">
                  <c:v>-4.4317951000000001E-2</c:v>
                </c:pt>
                <c:pt idx="4325">
                  <c:v>0.16715328500000001</c:v>
                </c:pt>
                <c:pt idx="4326">
                  <c:v>-3.1949836000000002E-2</c:v>
                </c:pt>
                <c:pt idx="4327">
                  <c:v>0.141784038</c:v>
                </c:pt>
                <c:pt idx="4328">
                  <c:v>-7.3946095000000003E-2</c:v>
                </c:pt>
                <c:pt idx="4329">
                  <c:v>6.4325011000000001E-2</c:v>
                </c:pt>
                <c:pt idx="4330">
                  <c:v>0.113138686</c:v>
                </c:pt>
                <c:pt idx="4331">
                  <c:v>-8.3333330000000001E-3</c:v>
                </c:pt>
                <c:pt idx="4332">
                  <c:v>-9.3254699999999996E-2</c:v>
                </c:pt>
                <c:pt idx="4333">
                  <c:v>7.1748879000000002E-2</c:v>
                </c:pt>
                <c:pt idx="4334">
                  <c:v>1.9230769000000002E-2</c:v>
                </c:pt>
                <c:pt idx="4335">
                  <c:v>6.0606061000000003E-2</c:v>
                </c:pt>
                <c:pt idx="4336">
                  <c:v>8.1788879999999994E-2</c:v>
                </c:pt>
                <c:pt idx="4337">
                  <c:v>6.2111800000000004E-4</c:v>
                </c:pt>
                <c:pt idx="4338">
                  <c:v>1.793722E-2</c:v>
                </c:pt>
                <c:pt idx="4339">
                  <c:v>-3.0588234999999998E-2</c:v>
                </c:pt>
                <c:pt idx="4340">
                  <c:v>-6.9565219999999997E-3</c:v>
                </c:pt>
                <c:pt idx="4341">
                  <c:v>-4.5263157999999998E-2</c:v>
                </c:pt>
                <c:pt idx="4342">
                  <c:v>1.0572687000000001E-2</c:v>
                </c:pt>
                <c:pt idx="4343">
                  <c:v>0.141472868</c:v>
                </c:pt>
                <c:pt idx="4344">
                  <c:v>4.6060605999999997E-2</c:v>
                </c:pt>
                <c:pt idx="4345">
                  <c:v>2.8128031000000001E-2</c:v>
                </c:pt>
                <c:pt idx="4346">
                  <c:v>4.7976011999999998E-2</c:v>
                </c:pt>
                <c:pt idx="4347">
                  <c:v>3.3840950000000002E-3</c:v>
                </c:pt>
                <c:pt idx="4348">
                  <c:v>3.2946918999999998E-2</c:v>
                </c:pt>
                <c:pt idx="4349">
                  <c:v>7.1232877E-2</c:v>
                </c:pt>
                <c:pt idx="4350">
                  <c:v>1.7536170000000001E-3</c:v>
                </c:pt>
                <c:pt idx="4351">
                  <c:v>-0.27844712199999999</c:v>
                </c:pt>
                <c:pt idx="4352">
                  <c:v>-0.26478873200000003</c:v>
                </c:pt>
                <c:pt idx="4353">
                  <c:v>0.33846153800000001</c:v>
                </c:pt>
                <c:pt idx="4354">
                  <c:v>1.8939393999999998E-2</c:v>
                </c:pt>
                <c:pt idx="4355">
                  <c:v>0.41533901400000001</c:v>
                </c:pt>
                <c:pt idx="4356">
                  <c:v>1.6250000000000001E-2</c:v>
                </c:pt>
                <c:pt idx="4357">
                  <c:v>-5.6754595999999997E-2</c:v>
                </c:pt>
                <c:pt idx="4358">
                  <c:v>4.7732699999999996E-3</c:v>
                </c:pt>
                <c:pt idx="4359">
                  <c:v>0.16142132000000001</c:v>
                </c:pt>
                <c:pt idx="4360">
                  <c:v>-6.1030927999999998E-2</c:v>
                </c:pt>
                <c:pt idx="4361">
                  <c:v>3.6799999999999999E-2</c:v>
                </c:pt>
                <c:pt idx="4362">
                  <c:v>-2.9462737999999999E-2</c:v>
                </c:pt>
                <c:pt idx="4363">
                  <c:v>-1.8543645000000001E-2</c:v>
                </c:pt>
                <c:pt idx="4364">
                  <c:v>2.5500911000000001E-2</c:v>
                </c:pt>
                <c:pt idx="4365">
                  <c:v>0</c:v>
                </c:pt>
                <c:pt idx="4366">
                  <c:v>-8.1204199000000005E-2</c:v>
                </c:pt>
                <c:pt idx="4367">
                  <c:v>-5.9108010000000002E-3</c:v>
                </c:pt>
                <c:pt idx="4368">
                  <c:v>-0.11600000000000001</c:v>
                </c:pt>
                <c:pt idx="4369">
                  <c:v>-1.8934910999999999E-2</c:v>
                </c:pt>
                <c:pt idx="4370">
                  <c:v>0.15097159900000001</c:v>
                </c:pt>
                <c:pt idx="4371">
                  <c:v>8.1534769999999993E-3</c:v>
                </c:pt>
                <c:pt idx="4372">
                  <c:v>1.6347238E-2</c:v>
                </c:pt>
                <c:pt idx="4373">
                  <c:v>-0.13078651699999999</c:v>
                </c:pt>
                <c:pt idx="4374">
                  <c:v>9.3908628999999993E-2</c:v>
                </c:pt>
                <c:pt idx="4375">
                  <c:v>6.036217E-3</c:v>
                </c:pt>
                <c:pt idx="4376">
                  <c:v>9.6563011000000004E-2</c:v>
                </c:pt>
                <c:pt idx="4377">
                  <c:v>5.4099275000000002E-2</c:v>
                </c:pt>
                <c:pt idx="4378">
                  <c:v>-4.8459186000000001E-2</c:v>
                </c:pt>
                <c:pt idx="4379">
                  <c:v>5.6059079999999997E-2</c:v>
                </c:pt>
                <c:pt idx="4380">
                  <c:v>-3.1943211999999999E-2</c:v>
                </c:pt>
                <c:pt idx="4381">
                  <c:v>4.3441937999999999E-2</c:v>
                </c:pt>
                <c:pt idx="4382">
                  <c:v>1.4285714E-2</c:v>
                </c:pt>
                <c:pt idx="4383">
                  <c:v>-1.0238908E-2</c:v>
                </c:pt>
                <c:pt idx="4384">
                  <c:v>-3.1655844000000002E-2</c:v>
                </c:pt>
                <c:pt idx="4385">
                  <c:v>-3.7844036999999997E-2</c:v>
                </c:pt>
                <c:pt idx="4386">
                  <c:v>2.5275899000000001E-2</c:v>
                </c:pt>
                <c:pt idx="4387">
                  <c:v>-2.7522936000000001E-2</c:v>
                </c:pt>
                <c:pt idx="4388">
                  <c:v>-7.241379E-3</c:v>
                </c:pt>
                <c:pt idx="4389">
                  <c:v>0.21370967699999999</c:v>
                </c:pt>
                <c:pt idx="4390">
                  <c:v>8.5806219999999996E-3</c:v>
                </c:pt>
                <c:pt idx="4391">
                  <c:v>9.6685083000000005E-2</c:v>
                </c:pt>
                <c:pt idx="4392">
                  <c:v>1.1065007E-2</c:v>
                </c:pt>
                <c:pt idx="4393">
                  <c:v>0.15566037699999999</c:v>
                </c:pt>
                <c:pt idx="4394">
                  <c:v>-3.2847682000000003E-2</c:v>
                </c:pt>
                <c:pt idx="4395">
                  <c:v>-0.10674157300000001</c:v>
                </c:pt>
                <c:pt idx="4396">
                  <c:v>0.20676328499999999</c:v>
                </c:pt>
                <c:pt idx="4397">
                  <c:v>-6.0877092000000001E-2</c:v>
                </c:pt>
                <c:pt idx="4398">
                  <c:v>5.2631580000000004E-3</c:v>
                </c:pt>
                <c:pt idx="4399">
                  <c:v>-1.0824742E-2</c:v>
                </c:pt>
                <c:pt idx="4400">
                  <c:v>0.112044818</c:v>
                </c:pt>
                <c:pt idx="4401">
                  <c:v>-5.7763212000000001E-2</c:v>
                </c:pt>
                <c:pt idx="4402">
                  <c:v>4.2857143E-2</c:v>
                </c:pt>
                <c:pt idx="4403">
                  <c:v>5.2873562999999998E-2</c:v>
                </c:pt>
                <c:pt idx="4404">
                  <c:v>0.27802690600000002</c:v>
                </c:pt>
                <c:pt idx="4405">
                  <c:v>-4.9300699000000003E-2</c:v>
                </c:pt>
                <c:pt idx="4406">
                  <c:v>-2.514142E-3</c:v>
                </c:pt>
                <c:pt idx="4407">
                  <c:v>0.22699386499999999</c:v>
                </c:pt>
                <c:pt idx="4408">
                  <c:v>-0.103497164</c:v>
                </c:pt>
                <c:pt idx="4409">
                  <c:v>-4.9462366000000001E-2</c:v>
                </c:pt>
                <c:pt idx="4410">
                  <c:v>-3.8709676999999998E-2</c:v>
                </c:pt>
                <c:pt idx="4411">
                  <c:v>-2.5761124E-2</c:v>
                </c:pt>
                <c:pt idx="4412">
                  <c:v>1.8796991999999998E-2</c:v>
                </c:pt>
                <c:pt idx="4413">
                  <c:v>-5.9782609E-2</c:v>
                </c:pt>
                <c:pt idx="4414">
                  <c:v>-0.134615385</c:v>
                </c:pt>
                <c:pt idx="4415">
                  <c:v>0.174968072</c:v>
                </c:pt>
                <c:pt idx="4416">
                  <c:v>-1.3245033E-2</c:v>
                </c:pt>
                <c:pt idx="4417">
                  <c:v>-1.5909091E-2</c:v>
                </c:pt>
                <c:pt idx="4418">
                  <c:v>-1.0819165E-2</c:v>
                </c:pt>
                <c:pt idx="4419">
                  <c:v>7.27537E-4</c:v>
                </c:pt>
                <c:pt idx="4420">
                  <c:v>-2.0971302000000001E-2</c:v>
                </c:pt>
                <c:pt idx="4421">
                  <c:v>0.109375</c:v>
                </c:pt>
                <c:pt idx="4422">
                  <c:v>-0.14046288900000001</c:v>
                </c:pt>
                <c:pt idx="4423">
                  <c:v>-4.0852575000000002E-2</c:v>
                </c:pt>
                <c:pt idx="4424">
                  <c:v>0.340288127</c:v>
                </c:pt>
                <c:pt idx="4425">
                  <c:v>0.140495868</c:v>
                </c:pt>
                <c:pt idx="4426">
                  <c:v>-0.13666044799999999</c:v>
                </c:pt>
                <c:pt idx="4427">
                  <c:v>-8.7056127999999997E-2</c:v>
                </c:pt>
                <c:pt idx="4428">
                  <c:v>9.0750436000000004E-2</c:v>
                </c:pt>
                <c:pt idx="4429">
                  <c:v>3.4482759000000002E-2</c:v>
                </c:pt>
                <c:pt idx="4430">
                  <c:v>2.7347309999999998E-3</c:v>
                </c:pt>
                <c:pt idx="4431">
                  <c:v>5.6190950000000003E-2</c:v>
                </c:pt>
                <c:pt idx="4432">
                  <c:v>-4.2349726999999997E-2</c:v>
                </c:pt>
                <c:pt idx="4433">
                  <c:v>-0.54630852799999996</c:v>
                </c:pt>
                <c:pt idx="4434">
                  <c:v>8.8636363999999995E-2</c:v>
                </c:pt>
                <c:pt idx="4435">
                  <c:v>-8.5443037999999999E-2</c:v>
                </c:pt>
                <c:pt idx="4436">
                  <c:v>7.1884304999999996E-2</c:v>
                </c:pt>
                <c:pt idx="4437">
                  <c:v>0.19385342799999999</c:v>
                </c:pt>
                <c:pt idx="4438">
                  <c:v>8.1621622000000005E-2</c:v>
                </c:pt>
                <c:pt idx="4439">
                  <c:v>-7.7151335000000001E-2</c:v>
                </c:pt>
                <c:pt idx="4440">
                  <c:v>0.109090909</c:v>
                </c:pt>
                <c:pt idx="4441">
                  <c:v>0.13036303599999999</c:v>
                </c:pt>
                <c:pt idx="4442">
                  <c:v>0.419753086</c:v>
                </c:pt>
                <c:pt idx="4443">
                  <c:v>-3.5988678000000003E-2</c:v>
                </c:pt>
                <c:pt idx="4444">
                  <c:v>0.11379310300000001</c:v>
                </c:pt>
                <c:pt idx="4445">
                  <c:v>3.4109367000000002E-2</c:v>
                </c:pt>
                <c:pt idx="4446">
                  <c:v>-1.3363959E-2</c:v>
                </c:pt>
                <c:pt idx="4447">
                  <c:v>-0.20855457199999999</c:v>
                </c:pt>
                <c:pt idx="4448">
                  <c:v>8.7999999999999995E-2</c:v>
                </c:pt>
                <c:pt idx="4449">
                  <c:v>-0.136071887</c:v>
                </c:pt>
                <c:pt idx="4450">
                  <c:v>2.4590164000000001E-2</c:v>
                </c:pt>
                <c:pt idx="4451">
                  <c:v>2.6987951999999999E-2</c:v>
                </c:pt>
                <c:pt idx="4452">
                  <c:v>1.7857142999999999E-2</c:v>
                </c:pt>
                <c:pt idx="4453">
                  <c:v>-3.0656934E-2</c:v>
                </c:pt>
                <c:pt idx="4454">
                  <c:v>-9.3078758999999997E-2</c:v>
                </c:pt>
                <c:pt idx="4455">
                  <c:v>-4.0217044E-2</c:v>
                </c:pt>
                <c:pt idx="4456">
                  <c:v>7.9936050000000008E-3</c:v>
                </c:pt>
                <c:pt idx="4457">
                  <c:v>-5.5865921999999998E-2</c:v>
                </c:pt>
                <c:pt idx="4458">
                  <c:v>6.8989307E-2</c:v>
                </c:pt>
                <c:pt idx="4459">
                  <c:v>0.136452242</c:v>
                </c:pt>
                <c:pt idx="4460">
                  <c:v>0.13254437899999999</c:v>
                </c:pt>
                <c:pt idx="4461">
                  <c:v>1.3839379000000001E-2</c:v>
                </c:pt>
                <c:pt idx="4462">
                  <c:v>-7.9365080000000001E-3</c:v>
                </c:pt>
                <c:pt idx="4463">
                  <c:v>-6.4408115000000002E-2</c:v>
                </c:pt>
                <c:pt idx="4464">
                  <c:v>3.7037037000000002E-2</c:v>
                </c:pt>
                <c:pt idx="4465">
                  <c:v>-3.7892243999999999E-2</c:v>
                </c:pt>
                <c:pt idx="4466">
                  <c:v>0.26565143800000002</c:v>
                </c:pt>
                <c:pt idx="4467">
                  <c:v>6.8278804999999998E-2</c:v>
                </c:pt>
                <c:pt idx="4468">
                  <c:v>-3.0270269999999998E-2</c:v>
                </c:pt>
                <c:pt idx="4469">
                  <c:v>-8.9041096E-2</c:v>
                </c:pt>
                <c:pt idx="4470">
                  <c:v>-2.0952380999999999E-2</c:v>
                </c:pt>
                <c:pt idx="4471">
                  <c:v>0.14512471699999999</c:v>
                </c:pt>
                <c:pt idx="4472">
                  <c:v>-0.193976971</c:v>
                </c:pt>
                <c:pt idx="4473">
                  <c:v>2.2529070000000002E-2</c:v>
                </c:pt>
                <c:pt idx="4474">
                  <c:v>-0.52983951900000004</c:v>
                </c:pt>
                <c:pt idx="4475">
                  <c:v>-0.117333333</c:v>
                </c:pt>
                <c:pt idx="4476">
                  <c:v>8.9482758999999995E-2</c:v>
                </c:pt>
                <c:pt idx="4477">
                  <c:v>-1.4018691999999999E-2</c:v>
                </c:pt>
                <c:pt idx="4478">
                  <c:v>-5.2173913000000002E-2</c:v>
                </c:pt>
                <c:pt idx="4479">
                  <c:v>-5.5194805E-2</c:v>
                </c:pt>
                <c:pt idx="4480">
                  <c:v>-0.14867688000000001</c:v>
                </c:pt>
                <c:pt idx="4481">
                  <c:v>-9.2356688000000006E-2</c:v>
                </c:pt>
                <c:pt idx="4482">
                  <c:v>0.25223214300000002</c:v>
                </c:pt>
                <c:pt idx="4483">
                  <c:v>6.1946902999999998E-2</c:v>
                </c:pt>
                <c:pt idx="4484">
                  <c:v>6.1946902999999998E-2</c:v>
                </c:pt>
                <c:pt idx="4485">
                  <c:v>-6.3893015999999997E-2</c:v>
                </c:pt>
                <c:pt idx="4486">
                  <c:v>-3.0769231000000001E-2</c:v>
                </c:pt>
                <c:pt idx="4487">
                  <c:v>-2.5903203999999999E-2</c:v>
                </c:pt>
                <c:pt idx="4488">
                  <c:v>-3.6712698000000002E-2</c:v>
                </c:pt>
                <c:pt idx="4489">
                  <c:v>0.134210526</c:v>
                </c:pt>
                <c:pt idx="4490">
                  <c:v>-7.8100590000000003E-3</c:v>
                </c:pt>
                <c:pt idx="4491">
                  <c:v>5.3204353000000003E-2</c:v>
                </c:pt>
                <c:pt idx="4492">
                  <c:v>-7.4242424000000001E-2</c:v>
                </c:pt>
                <c:pt idx="4493">
                  <c:v>-7.8554361000000003E-2</c:v>
                </c:pt>
                <c:pt idx="4494">
                  <c:v>-4.7918537999999997E-2</c:v>
                </c:pt>
                <c:pt idx="4495">
                  <c:v>-4.9426751999999997E-2</c:v>
                </c:pt>
                <c:pt idx="4496">
                  <c:v>5.8122206000000003E-2</c:v>
                </c:pt>
                <c:pt idx="4497">
                  <c:v>-7.8231292999999993E-2</c:v>
                </c:pt>
                <c:pt idx="4498">
                  <c:v>-1.4E-2</c:v>
                </c:pt>
                <c:pt idx="4499">
                  <c:v>-3.4599155999999999E-2</c:v>
                </c:pt>
                <c:pt idx="4500">
                  <c:v>-1.2269939000000001E-2</c:v>
                </c:pt>
                <c:pt idx="4501">
                  <c:v>9.0630631000000003E-2</c:v>
                </c:pt>
                <c:pt idx="4502">
                  <c:v>0.131912059</c:v>
                </c:pt>
                <c:pt idx="4503">
                  <c:v>3.6732108999999999E-2</c:v>
                </c:pt>
                <c:pt idx="4504">
                  <c:v>6.2352545000000002E-2</c:v>
                </c:pt>
                <c:pt idx="4505">
                  <c:v>3.7523449999999998E-3</c:v>
                </c:pt>
                <c:pt idx="4506">
                  <c:v>-0.143269231</c:v>
                </c:pt>
                <c:pt idx="4507">
                  <c:v>0.23300970900000001</c:v>
                </c:pt>
                <c:pt idx="4508">
                  <c:v>2.0025030999999999E-2</c:v>
                </c:pt>
                <c:pt idx="4509">
                  <c:v>-0.33001808300000002</c:v>
                </c:pt>
                <c:pt idx="4510">
                  <c:v>-0.122483221</c:v>
                </c:pt>
                <c:pt idx="4511">
                  <c:v>6.4062499999999994E-2</c:v>
                </c:pt>
                <c:pt idx="4512">
                  <c:v>-8.4330483999999997E-2</c:v>
                </c:pt>
                <c:pt idx="4513">
                  <c:v>-7.4650077999999995E-2</c:v>
                </c:pt>
                <c:pt idx="4514">
                  <c:v>9.9150139999999998E-3</c:v>
                </c:pt>
                <c:pt idx="4515">
                  <c:v>-8.7719300000000007E-3</c:v>
                </c:pt>
                <c:pt idx="4516">
                  <c:v>1.8439715999999998E-2</c:v>
                </c:pt>
                <c:pt idx="4517">
                  <c:v>1.2E-2</c:v>
                </c:pt>
                <c:pt idx="4518">
                  <c:v>3.3123027999999999E-2</c:v>
                </c:pt>
                <c:pt idx="4519">
                  <c:v>-0.13735029900000001</c:v>
                </c:pt>
                <c:pt idx="4520">
                  <c:v>2.6485055E-2</c:v>
                </c:pt>
                <c:pt idx="4521">
                  <c:v>-2.8248588000000002E-2</c:v>
                </c:pt>
                <c:pt idx="4522">
                  <c:v>-4.7765794E-2</c:v>
                </c:pt>
                <c:pt idx="4523">
                  <c:v>4.1000000000000002E-2</c:v>
                </c:pt>
                <c:pt idx="4524">
                  <c:v>8.4388190000000002E-3</c:v>
                </c:pt>
                <c:pt idx="4525">
                  <c:v>-6.9747661000000002E-2</c:v>
                </c:pt>
                <c:pt idx="4526">
                  <c:v>3.6231883999999999E-2</c:v>
                </c:pt>
                <c:pt idx="4527">
                  <c:v>4.0837696E-2</c:v>
                </c:pt>
                <c:pt idx="4528">
                  <c:v>0.205769231</c:v>
                </c:pt>
                <c:pt idx="4529">
                  <c:v>3.7922077999999998E-2</c:v>
                </c:pt>
                <c:pt idx="4530">
                  <c:v>0.13942628400000001</c:v>
                </c:pt>
                <c:pt idx="4531">
                  <c:v>6.0240959999999996E-3</c:v>
                </c:pt>
                <c:pt idx="4532">
                  <c:v>-5.0071530000000003E-3</c:v>
                </c:pt>
                <c:pt idx="4533">
                  <c:v>-4.0255081999999998E-2</c:v>
                </c:pt>
                <c:pt idx="4534">
                  <c:v>-1.3320337999999999E-2</c:v>
                </c:pt>
                <c:pt idx="4535">
                  <c:v>-2.4112089E-2</c:v>
                </c:pt>
                <c:pt idx="4536">
                  <c:v>-0.13795674899999999</c:v>
                </c:pt>
                <c:pt idx="4537">
                  <c:v>-6.5379665000000003E-2</c:v>
                </c:pt>
                <c:pt idx="4538">
                  <c:v>-6.4803559999999996E-3</c:v>
                </c:pt>
                <c:pt idx="4539">
                  <c:v>-6.9493522000000002E-2</c:v>
                </c:pt>
                <c:pt idx="4540">
                  <c:v>0.70672645700000003</c:v>
                </c:pt>
                <c:pt idx="4541">
                  <c:v>0.25305410099999998</c:v>
                </c:pt>
                <c:pt idx="4542">
                  <c:v>0.185815603</c:v>
                </c:pt>
                <c:pt idx="4543">
                  <c:v>-1.904359E-3</c:v>
                </c:pt>
                <c:pt idx="4544">
                  <c:v>5.2631599999999998E-4</c:v>
                </c:pt>
                <c:pt idx="4545">
                  <c:v>0.154613466</c:v>
                </c:pt>
                <c:pt idx="4546">
                  <c:v>0.110404818</c:v>
                </c:pt>
                <c:pt idx="4547">
                  <c:v>-5.328597E-3</c:v>
                </c:pt>
                <c:pt idx="4548">
                  <c:v>-0.47321609100000001</c:v>
                </c:pt>
                <c:pt idx="4549">
                  <c:v>6.3578565000000004E-2</c:v>
                </c:pt>
                <c:pt idx="4550">
                  <c:v>8.0645161000000007E-2</c:v>
                </c:pt>
                <c:pt idx="4551">
                  <c:v>-0.11725817700000001</c:v>
                </c:pt>
                <c:pt idx="4552">
                  <c:v>-0.11219512199999999</c:v>
                </c:pt>
                <c:pt idx="4553">
                  <c:v>0.110599078</c:v>
                </c:pt>
                <c:pt idx="4554">
                  <c:v>0.32818009199999998</c:v>
                </c:pt>
                <c:pt idx="4555">
                  <c:v>-0.19139072800000001</c:v>
                </c:pt>
                <c:pt idx="4556">
                  <c:v>-6.7079208000000001E-2</c:v>
                </c:pt>
                <c:pt idx="4557">
                  <c:v>-4.6621622000000001E-2</c:v>
                </c:pt>
                <c:pt idx="4558">
                  <c:v>-1.953125E-2</c:v>
                </c:pt>
                <c:pt idx="4559">
                  <c:v>3.8681948000000001E-2</c:v>
                </c:pt>
                <c:pt idx="4560">
                  <c:v>1.1037530000000001E-3</c:v>
                </c:pt>
                <c:pt idx="4561">
                  <c:v>-1.0697386999999999E-2</c:v>
                </c:pt>
                <c:pt idx="4562">
                  <c:v>-7.7352940999999995E-2</c:v>
                </c:pt>
                <c:pt idx="4563">
                  <c:v>2.9069767E-2</c:v>
                </c:pt>
                <c:pt idx="4564">
                  <c:v>-7.5031792999999999E-2</c:v>
                </c:pt>
                <c:pt idx="4565">
                  <c:v>-7.7243293000000005E-2</c:v>
                </c:pt>
                <c:pt idx="4566">
                  <c:v>9.8113207999999993E-2</c:v>
                </c:pt>
                <c:pt idx="4567">
                  <c:v>-0.22439024399999999</c:v>
                </c:pt>
                <c:pt idx="4568">
                  <c:v>2.5219298000000001E-2</c:v>
                </c:pt>
                <c:pt idx="4569">
                  <c:v>-0.19491525400000001</c:v>
                </c:pt>
                <c:pt idx="4570">
                  <c:v>-4.5562410999999997E-2</c:v>
                </c:pt>
                <c:pt idx="4571">
                  <c:v>-4.5670790000000003E-2</c:v>
                </c:pt>
                <c:pt idx="4572">
                  <c:v>5.4945050000000002E-3</c:v>
                </c:pt>
                <c:pt idx="4573">
                  <c:v>-2.0289854999999999E-2</c:v>
                </c:pt>
                <c:pt idx="4574">
                  <c:v>0.10054347800000001</c:v>
                </c:pt>
                <c:pt idx="4575">
                  <c:v>-8.7209302000000002E-2</c:v>
                </c:pt>
                <c:pt idx="4576">
                  <c:v>-0.110964333</c:v>
                </c:pt>
                <c:pt idx="4577">
                  <c:v>-2.3809523999999999E-2</c:v>
                </c:pt>
                <c:pt idx="4578">
                  <c:v>0.12555205</c:v>
                </c:pt>
                <c:pt idx="4579">
                  <c:v>-8.1882813999999998E-2</c:v>
                </c:pt>
                <c:pt idx="4580">
                  <c:v>3.2520330000000001E-3</c:v>
                </c:pt>
                <c:pt idx="4581">
                  <c:v>-0.20340425500000001</c:v>
                </c:pt>
                <c:pt idx="4582">
                  <c:v>5.1515152000000002E-2</c:v>
                </c:pt>
                <c:pt idx="4583">
                  <c:v>-0.125</c:v>
                </c:pt>
                <c:pt idx="4584">
                  <c:v>1.1138894999999999E-2</c:v>
                </c:pt>
                <c:pt idx="4585">
                  <c:v>5.2345678999999999E-2</c:v>
                </c:pt>
                <c:pt idx="4586">
                  <c:v>1.0714286E-2</c:v>
                </c:pt>
                <c:pt idx="4587">
                  <c:v>-0.119868035</c:v>
                </c:pt>
                <c:pt idx="4588">
                  <c:v>1.1029412000000001E-2</c:v>
                </c:pt>
                <c:pt idx="4589">
                  <c:v>2.8387097E-2</c:v>
                </c:pt>
                <c:pt idx="4590">
                  <c:v>1.508845E-2</c:v>
                </c:pt>
                <c:pt idx="4591">
                  <c:v>0.108013937</c:v>
                </c:pt>
                <c:pt idx="4592">
                  <c:v>-0.13096200499999999</c:v>
                </c:pt>
                <c:pt idx="4593">
                  <c:v>-7.0445343999999993E-2</c:v>
                </c:pt>
                <c:pt idx="4594">
                  <c:v>3.2116788E-2</c:v>
                </c:pt>
                <c:pt idx="4595">
                  <c:v>8.4033609999999998E-3</c:v>
                </c:pt>
                <c:pt idx="4596">
                  <c:v>-3.1645570000000001E-3</c:v>
                </c:pt>
                <c:pt idx="4597">
                  <c:v>-0.11575300600000001</c:v>
                </c:pt>
                <c:pt idx="4598">
                  <c:v>-4.2918449999999999E-3</c:v>
                </c:pt>
                <c:pt idx="4599">
                  <c:v>7.8717201000000001E-2</c:v>
                </c:pt>
                <c:pt idx="4600">
                  <c:v>-2.9304028999999999E-2</c:v>
                </c:pt>
                <c:pt idx="4601">
                  <c:v>1.4787431E-2</c:v>
                </c:pt>
                <c:pt idx="4602">
                  <c:v>-9.8011364000000004E-2</c:v>
                </c:pt>
                <c:pt idx="4603">
                  <c:v>-6.8759672999999993E-2</c:v>
                </c:pt>
                <c:pt idx="4604">
                  <c:v>-5.5244755E-2</c:v>
                </c:pt>
                <c:pt idx="4605">
                  <c:v>8.5152837999999995E-2</c:v>
                </c:pt>
                <c:pt idx="4606">
                  <c:v>-1.9916143000000001E-2</c:v>
                </c:pt>
                <c:pt idx="4607">
                  <c:v>-3.6885245999999997E-2</c:v>
                </c:pt>
                <c:pt idx="4608">
                  <c:v>-3.6155606E-2</c:v>
                </c:pt>
                <c:pt idx="4609">
                  <c:v>0.11717171699999999</c:v>
                </c:pt>
                <c:pt idx="4610">
                  <c:v>0.17101449299999999</c:v>
                </c:pt>
                <c:pt idx="4611">
                  <c:v>6.4788732000000002E-2</c:v>
                </c:pt>
                <c:pt idx="4612">
                  <c:v>-2.4110217999999999E-2</c:v>
                </c:pt>
                <c:pt idx="4613">
                  <c:v>-0.05</c:v>
                </c:pt>
                <c:pt idx="4614">
                  <c:v>7.7844310999999999E-2</c:v>
                </c:pt>
                <c:pt idx="4615">
                  <c:v>-2.3293675999999999E-2</c:v>
                </c:pt>
                <c:pt idx="4616">
                  <c:v>6.640625E-2</c:v>
                </c:pt>
                <c:pt idx="4617">
                  <c:v>-8.6439588999999997E-2</c:v>
                </c:pt>
                <c:pt idx="4618">
                  <c:v>1.9322572999999999E-2</c:v>
                </c:pt>
                <c:pt idx="4619">
                  <c:v>1.8800358E-2</c:v>
                </c:pt>
                <c:pt idx="4620">
                  <c:v>1.1376559999999999E-3</c:v>
                </c:pt>
                <c:pt idx="4621">
                  <c:v>0.131095406</c:v>
                </c:pt>
                <c:pt idx="4622">
                  <c:v>6.1487701999999998E-2</c:v>
                </c:pt>
                <c:pt idx="4623">
                  <c:v>-4.7085202E-2</c:v>
                </c:pt>
                <c:pt idx="4624">
                  <c:v>-4.4366066000000003E-2</c:v>
                </c:pt>
                <c:pt idx="4625">
                  <c:v>7.4074074000000004E-2</c:v>
                </c:pt>
                <c:pt idx="4626">
                  <c:v>0.38794567099999999</c:v>
                </c:pt>
                <c:pt idx="4627">
                  <c:v>3.5848719999999998E-3</c:v>
                </c:pt>
                <c:pt idx="4628">
                  <c:v>-1.7473941999999999E-2</c:v>
                </c:pt>
                <c:pt idx="4629">
                  <c:v>0.13821138199999999</c:v>
                </c:pt>
                <c:pt idx="4630">
                  <c:v>-0.22587025299999999</c:v>
                </c:pt>
                <c:pt idx="4631">
                  <c:v>-6.6964290000000003E-3</c:v>
                </c:pt>
                <c:pt idx="4632">
                  <c:v>0</c:v>
                </c:pt>
                <c:pt idx="4633">
                  <c:v>0.129737609</c:v>
                </c:pt>
                <c:pt idx="4634">
                  <c:v>-0.15078328999999999</c:v>
                </c:pt>
                <c:pt idx="4635">
                  <c:v>9.9182561000000002E-2</c:v>
                </c:pt>
                <c:pt idx="4636">
                  <c:v>6.1449274999999998E-2</c:v>
                </c:pt>
                <c:pt idx="4637">
                  <c:v>-9.1375769999999995E-2</c:v>
                </c:pt>
                <c:pt idx="4638">
                  <c:v>-6.5084230000000002E-3</c:v>
                </c:pt>
                <c:pt idx="4639">
                  <c:v>0.145869947</c:v>
                </c:pt>
                <c:pt idx="4640">
                  <c:v>-7.3954984000000001E-2</c:v>
                </c:pt>
                <c:pt idx="4641">
                  <c:v>6.3643812999999994E-2</c:v>
                </c:pt>
                <c:pt idx="4642">
                  <c:v>0.22</c:v>
                </c:pt>
                <c:pt idx="4643">
                  <c:v>7.2087658999999998E-2</c:v>
                </c:pt>
                <c:pt idx="4644">
                  <c:v>5.1903114E-2</c:v>
                </c:pt>
                <c:pt idx="4645">
                  <c:v>5.5111110999999997E-2</c:v>
                </c:pt>
                <c:pt idx="4646">
                  <c:v>8.5344449000000003E-2</c:v>
                </c:pt>
                <c:pt idx="4647">
                  <c:v>-0.19555555599999999</c:v>
                </c:pt>
                <c:pt idx="4648">
                  <c:v>3.8974100999999997E-2</c:v>
                </c:pt>
                <c:pt idx="4649">
                  <c:v>0.111111111</c:v>
                </c:pt>
                <c:pt idx="4650">
                  <c:v>9.0387374000000006E-2</c:v>
                </c:pt>
                <c:pt idx="4651">
                  <c:v>9.9728629999999999E-2</c:v>
                </c:pt>
                <c:pt idx="4652">
                  <c:v>-0.155935988</c:v>
                </c:pt>
                <c:pt idx="4653">
                  <c:v>-8.2498529999999997E-3</c:v>
                </c:pt>
                <c:pt idx="4654">
                  <c:v>-3.9296794000000003E-2</c:v>
                </c:pt>
                <c:pt idx="4655">
                  <c:v>2.3877745999999998E-2</c:v>
                </c:pt>
                <c:pt idx="4656">
                  <c:v>0.134770889</c:v>
                </c:pt>
                <c:pt idx="4657">
                  <c:v>0.110669078</c:v>
                </c:pt>
                <c:pt idx="4658">
                  <c:v>0.103382259</c:v>
                </c:pt>
                <c:pt idx="4659">
                  <c:v>0.29400749100000001</c:v>
                </c:pt>
                <c:pt idx="4660">
                  <c:v>-2.9684601000000001E-2</c:v>
                </c:pt>
                <c:pt idx="4661">
                  <c:v>-0.23758865200000001</c:v>
                </c:pt>
                <c:pt idx="4662">
                  <c:v>0.92055692099999997</c:v>
                </c:pt>
                <c:pt idx="4663">
                  <c:v>-3.1818182E-2</c:v>
                </c:pt>
                <c:pt idx="4664">
                  <c:v>6.8518519E-2</c:v>
                </c:pt>
                <c:pt idx="4665">
                  <c:v>2.4590164000000001E-2</c:v>
                </c:pt>
                <c:pt idx="4666">
                  <c:v>6.0739115000000003E-2</c:v>
                </c:pt>
                <c:pt idx="4667">
                  <c:v>1.0666666999999999E-2</c:v>
                </c:pt>
                <c:pt idx="4668">
                  <c:v>0.14545454499999999</c:v>
                </c:pt>
                <c:pt idx="4669">
                  <c:v>-8.4541063E-2</c:v>
                </c:pt>
                <c:pt idx="4670">
                  <c:v>4.4776119000000003E-2</c:v>
                </c:pt>
                <c:pt idx="4671">
                  <c:v>3.3262936E-2</c:v>
                </c:pt>
                <c:pt idx="4672">
                  <c:v>9.8901099000000006E-2</c:v>
                </c:pt>
                <c:pt idx="4673">
                  <c:v>-6.3231850000000006E-2</c:v>
                </c:pt>
                <c:pt idx="4674">
                  <c:v>-3.7904893000000002E-2</c:v>
                </c:pt>
                <c:pt idx="4675">
                  <c:v>4.1035354000000003E-2</c:v>
                </c:pt>
                <c:pt idx="4676">
                  <c:v>-6.2874251000000006E-2</c:v>
                </c:pt>
                <c:pt idx="4677">
                  <c:v>-2.6109660999999999E-2</c:v>
                </c:pt>
                <c:pt idx="4678">
                  <c:v>0.163106796</c:v>
                </c:pt>
                <c:pt idx="4679">
                  <c:v>-3.4500339999999997E-2</c:v>
                </c:pt>
                <c:pt idx="4680">
                  <c:v>-1.0589014000000001E-2</c:v>
                </c:pt>
                <c:pt idx="4681">
                  <c:v>-6.1696658000000001E-2</c:v>
                </c:pt>
                <c:pt idx="4682">
                  <c:v>2.3441396999999999E-2</c:v>
                </c:pt>
                <c:pt idx="4683">
                  <c:v>3.4468085000000002E-2</c:v>
                </c:pt>
                <c:pt idx="4684">
                  <c:v>-5.3422371000000003E-2</c:v>
                </c:pt>
                <c:pt idx="4685">
                  <c:v>6.5240642000000001E-2</c:v>
                </c:pt>
                <c:pt idx="4686">
                  <c:v>7.5119617E-2</c:v>
                </c:pt>
                <c:pt idx="4687">
                  <c:v>-8.5714286000000001E-2</c:v>
                </c:pt>
                <c:pt idx="4688">
                  <c:v>3.5863219000000002E-2</c:v>
                </c:pt>
                <c:pt idx="4689">
                  <c:v>-4.7233468000000001E-2</c:v>
                </c:pt>
                <c:pt idx="4690">
                  <c:v>1.6666669999999999E-3</c:v>
                </c:pt>
                <c:pt idx="4691">
                  <c:v>4.9825174999999999E-2</c:v>
                </c:pt>
                <c:pt idx="4692">
                  <c:v>-0.46910394300000002</c:v>
                </c:pt>
                <c:pt idx="4693">
                  <c:v>6.8794141000000003E-2</c:v>
                </c:pt>
                <c:pt idx="4694">
                  <c:v>-7.8167115999999995E-2</c:v>
                </c:pt>
                <c:pt idx="4695">
                  <c:v>2.0453347E-2</c:v>
                </c:pt>
                <c:pt idx="4696">
                  <c:v>0.16350446399999999</c:v>
                </c:pt>
                <c:pt idx="4697">
                  <c:v>0.15437392799999999</c:v>
                </c:pt>
                <c:pt idx="4698">
                  <c:v>4.9473683999999997E-2</c:v>
                </c:pt>
                <c:pt idx="4699">
                  <c:v>0.109054416</c:v>
                </c:pt>
                <c:pt idx="4700">
                  <c:v>-5.1150900000000001E-3</c:v>
                </c:pt>
                <c:pt idx="4701">
                  <c:v>7.5187969999999998E-3</c:v>
                </c:pt>
                <c:pt idx="4702">
                  <c:v>-0.1117717</c:v>
                </c:pt>
                <c:pt idx="4703">
                  <c:v>0.14933333300000001</c:v>
                </c:pt>
                <c:pt idx="4704">
                  <c:v>-7.1970654999999994E-2</c:v>
                </c:pt>
                <c:pt idx="4705">
                  <c:v>-7.8894328E-2</c:v>
                </c:pt>
                <c:pt idx="4706">
                  <c:v>0.26558265599999997</c:v>
                </c:pt>
                <c:pt idx="4707">
                  <c:v>-1.3577811E-2</c:v>
                </c:pt>
                <c:pt idx="4708">
                  <c:v>5.0505051000000002E-2</c:v>
                </c:pt>
                <c:pt idx="4709">
                  <c:v>0.11877009600000001</c:v>
                </c:pt>
                <c:pt idx="4710">
                  <c:v>6.0324825999999998E-2</c:v>
                </c:pt>
                <c:pt idx="4711">
                  <c:v>1.000333E-3</c:v>
                </c:pt>
                <c:pt idx="4712">
                  <c:v>-6.4777327999999995E-2</c:v>
                </c:pt>
                <c:pt idx="4713">
                  <c:v>0.15231788099999999</c:v>
                </c:pt>
                <c:pt idx="4714">
                  <c:v>0.22041666700000001</c:v>
                </c:pt>
                <c:pt idx="4715">
                  <c:v>-1.1636364E-2</c:v>
                </c:pt>
                <c:pt idx="4716">
                  <c:v>-4.5064378000000002E-2</c:v>
                </c:pt>
                <c:pt idx="4717">
                  <c:v>1.8742057999999999E-2</c:v>
                </c:pt>
                <c:pt idx="4718">
                  <c:v>-4.4179103999999997E-2</c:v>
                </c:pt>
                <c:pt idx="4719">
                  <c:v>0.116236162</c:v>
                </c:pt>
                <c:pt idx="4720">
                  <c:v>0.44517543900000001</c:v>
                </c:pt>
                <c:pt idx="4721">
                  <c:v>8.8769334000000005E-2</c:v>
                </c:pt>
                <c:pt idx="4722">
                  <c:v>-1.3303769E-2</c:v>
                </c:pt>
                <c:pt idx="4723">
                  <c:v>8.0284284999999997E-2</c:v>
                </c:pt>
                <c:pt idx="4724">
                  <c:v>-3.6983321E-2</c:v>
                </c:pt>
                <c:pt idx="4725">
                  <c:v>-0.01</c:v>
                </c:pt>
                <c:pt idx="4726">
                  <c:v>-1.3806706E-2</c:v>
                </c:pt>
                <c:pt idx="4727">
                  <c:v>0.14217443199999999</c:v>
                </c:pt>
                <c:pt idx="4728">
                  <c:v>9.4339620000000006E-3</c:v>
                </c:pt>
                <c:pt idx="4729">
                  <c:v>-4.4072948000000001E-2</c:v>
                </c:pt>
                <c:pt idx="4730">
                  <c:v>2.4182077E-2</c:v>
                </c:pt>
                <c:pt idx="4731">
                  <c:v>7.3938122999999994E-2</c:v>
                </c:pt>
                <c:pt idx="4732">
                  <c:v>0.11975116600000001</c:v>
                </c:pt>
                <c:pt idx="4733">
                  <c:v>3.2608696E-2</c:v>
                </c:pt>
                <c:pt idx="4734">
                  <c:v>2.4E-2</c:v>
                </c:pt>
                <c:pt idx="4735">
                  <c:v>-3.6805556000000003E-2</c:v>
                </c:pt>
                <c:pt idx="4736">
                  <c:v>6.5259117000000005E-2</c:v>
                </c:pt>
                <c:pt idx="4737">
                  <c:v>-2.9000000000000001E-2</c:v>
                </c:pt>
                <c:pt idx="4738">
                  <c:v>-8.2157968999999997E-2</c:v>
                </c:pt>
                <c:pt idx="4739">
                  <c:v>8.4702614999999995E-2</c:v>
                </c:pt>
                <c:pt idx="4740">
                  <c:v>-0.150537634</c:v>
                </c:pt>
                <c:pt idx="4741">
                  <c:v>0.12976022600000001</c:v>
                </c:pt>
                <c:pt idx="4742">
                  <c:v>4.8054920000000001E-2</c:v>
                </c:pt>
                <c:pt idx="4743">
                  <c:v>3.8502295999999998E-2</c:v>
                </c:pt>
                <c:pt idx="4744">
                  <c:v>1.1651037E-2</c:v>
                </c:pt>
                <c:pt idx="4745">
                  <c:v>-3.4908700000000001E-3</c:v>
                </c:pt>
                <c:pt idx="4746">
                  <c:v>1.3161503E-2</c:v>
                </c:pt>
                <c:pt idx="4747">
                  <c:v>-3.2564450000000002E-2</c:v>
                </c:pt>
                <c:pt idx="4748">
                  <c:v>3.6776213000000002E-2</c:v>
                </c:pt>
                <c:pt idx="4749">
                  <c:v>7.4260994999999996E-2</c:v>
                </c:pt>
                <c:pt idx="4750">
                  <c:v>5.7014733999999997E-2</c:v>
                </c:pt>
                <c:pt idx="4751">
                  <c:v>2.5423728999999999E-2</c:v>
                </c:pt>
                <c:pt idx="4752">
                  <c:v>-0.13167938900000001</c:v>
                </c:pt>
                <c:pt idx="4753">
                  <c:v>0.16043956000000001</c:v>
                </c:pt>
                <c:pt idx="4754">
                  <c:v>-0.10955585499999999</c:v>
                </c:pt>
                <c:pt idx="4755">
                  <c:v>0.144945189</c:v>
                </c:pt>
                <c:pt idx="4756">
                  <c:v>-1.1066398E-2</c:v>
                </c:pt>
                <c:pt idx="4757">
                  <c:v>3.5726380000000002E-2</c:v>
                </c:pt>
                <c:pt idx="4758">
                  <c:v>-0.15343915299999999</c:v>
                </c:pt>
                <c:pt idx="4759">
                  <c:v>0.102083333</c:v>
                </c:pt>
                <c:pt idx="4760">
                  <c:v>-5.1860203000000001E-2</c:v>
                </c:pt>
                <c:pt idx="4761">
                  <c:v>5.28E-2</c:v>
                </c:pt>
                <c:pt idx="4762">
                  <c:v>-7.6190479999999998E-3</c:v>
                </c:pt>
                <c:pt idx="4763">
                  <c:v>0.20790629599999999</c:v>
                </c:pt>
                <c:pt idx="4764">
                  <c:v>5.8941727999999999E-2</c:v>
                </c:pt>
                <c:pt idx="4765">
                  <c:v>2.5641026000000001E-2</c:v>
                </c:pt>
                <c:pt idx="4766">
                  <c:v>-0.14638157900000001</c:v>
                </c:pt>
                <c:pt idx="4767">
                  <c:v>-7.9051380000000008E-3</c:v>
                </c:pt>
                <c:pt idx="4768">
                  <c:v>7.4999999999999997E-2</c:v>
                </c:pt>
                <c:pt idx="4769">
                  <c:v>5.0652340999999997E-2</c:v>
                </c:pt>
                <c:pt idx="4770">
                  <c:v>2.8439662000000001E-2</c:v>
                </c:pt>
                <c:pt idx="4771">
                  <c:v>8.5965613999999996E-2</c:v>
                </c:pt>
                <c:pt idx="4772">
                  <c:v>-2.8527370999999999E-2</c:v>
                </c:pt>
                <c:pt idx="4773">
                  <c:v>3.3356497999999998E-2</c:v>
                </c:pt>
                <c:pt idx="4774">
                  <c:v>2.5974026000000001E-2</c:v>
                </c:pt>
                <c:pt idx="4775">
                  <c:v>4.3999999999999997E-2</c:v>
                </c:pt>
                <c:pt idx="4776">
                  <c:v>2.2113022E-2</c:v>
                </c:pt>
                <c:pt idx="4777">
                  <c:v>4.3689319999999997E-2</c:v>
                </c:pt>
                <c:pt idx="4778">
                  <c:v>7.5664622000000001E-2</c:v>
                </c:pt>
                <c:pt idx="4779">
                  <c:v>0.14837398399999999</c:v>
                </c:pt>
                <c:pt idx="4780">
                  <c:v>4.7864509999999997E-3</c:v>
                </c:pt>
                <c:pt idx="4781">
                  <c:v>1.6470588000000001E-2</c:v>
                </c:pt>
                <c:pt idx="4782">
                  <c:v>2.8215223000000001E-2</c:v>
                </c:pt>
                <c:pt idx="4783">
                  <c:v>0.143896524</c:v>
                </c:pt>
                <c:pt idx="4784">
                  <c:v>0.13795918400000001</c:v>
                </c:pt>
                <c:pt idx="4785">
                  <c:v>6.4935065E-2</c:v>
                </c:pt>
                <c:pt idx="4786">
                  <c:v>-4.0548598999999998E-2</c:v>
                </c:pt>
                <c:pt idx="4787">
                  <c:v>4.5606228999999998E-2</c:v>
                </c:pt>
                <c:pt idx="4788">
                  <c:v>2.6315790000000002E-3</c:v>
                </c:pt>
                <c:pt idx="4789">
                  <c:v>6.8493149999999999E-3</c:v>
                </c:pt>
                <c:pt idx="4790">
                  <c:v>-1.0196078000000001E-2</c:v>
                </c:pt>
                <c:pt idx="4791">
                  <c:v>-3.6918138000000003E-2</c:v>
                </c:pt>
                <c:pt idx="4792">
                  <c:v>8.8125776000000003E-2</c:v>
                </c:pt>
                <c:pt idx="4793">
                  <c:v>6.5123456999999996E-2</c:v>
                </c:pt>
                <c:pt idx="4794">
                  <c:v>1.8279569999999998E-2</c:v>
                </c:pt>
                <c:pt idx="4795">
                  <c:v>0.11524163599999999</c:v>
                </c:pt>
                <c:pt idx="4796">
                  <c:v>4.5714286E-2</c:v>
                </c:pt>
                <c:pt idx="4797">
                  <c:v>4.6792089000000002E-2</c:v>
                </c:pt>
                <c:pt idx="4798">
                  <c:v>1.9516729E-2</c:v>
                </c:pt>
                <c:pt idx="4799">
                  <c:v>0.44756554300000001</c:v>
                </c:pt>
                <c:pt idx="4800">
                  <c:v>0.111716621</c:v>
                </c:pt>
                <c:pt idx="4801">
                  <c:v>0.228142077</c:v>
                </c:pt>
                <c:pt idx="4802">
                  <c:v>3.3415842000000001E-2</c:v>
                </c:pt>
                <c:pt idx="4803">
                  <c:v>7.5435203000000006E-2</c:v>
                </c:pt>
                <c:pt idx="4804">
                  <c:v>-7.1285140999999996E-2</c:v>
                </c:pt>
                <c:pt idx="4805">
                  <c:v>0.119205298</c:v>
                </c:pt>
                <c:pt idx="4806">
                  <c:v>-0.466427547</c:v>
                </c:pt>
                <c:pt idx="4807">
                  <c:v>5.4042553E-2</c:v>
                </c:pt>
                <c:pt idx="4808">
                  <c:v>-3.3816424999999997E-2</c:v>
                </c:pt>
                <c:pt idx="4809">
                  <c:v>-1.0423053E-2</c:v>
                </c:pt>
                <c:pt idx="4810">
                  <c:v>0.13316582900000001</c:v>
                </c:pt>
                <c:pt idx="4811">
                  <c:v>-3.9353770000000003E-3</c:v>
                </c:pt>
                <c:pt idx="4812">
                  <c:v>0.249051833</c:v>
                </c:pt>
                <c:pt idx="4813">
                  <c:v>-3.3726813000000001E-2</c:v>
                </c:pt>
                <c:pt idx="4814">
                  <c:v>-7.4358970000000003E-3</c:v>
                </c:pt>
                <c:pt idx="4815">
                  <c:v>4.4585987000000001E-2</c:v>
                </c:pt>
                <c:pt idx="4816">
                  <c:v>0.12592592599999999</c:v>
                </c:pt>
                <c:pt idx="4817">
                  <c:v>-1.8450185000000001E-2</c:v>
                </c:pt>
                <c:pt idx="4818">
                  <c:v>4.9074818999999999E-2</c:v>
                </c:pt>
                <c:pt idx="4819">
                  <c:v>0.41333333300000002</c:v>
                </c:pt>
                <c:pt idx="4820">
                  <c:v>-9.3141946000000003E-2</c:v>
                </c:pt>
                <c:pt idx="4821">
                  <c:v>-9.0390878999999993E-2</c:v>
                </c:pt>
                <c:pt idx="4822">
                  <c:v>2.7890556E-2</c:v>
                </c:pt>
                <c:pt idx="4823">
                  <c:v>-1.9532501000000001E-2</c:v>
                </c:pt>
                <c:pt idx="4824">
                  <c:v>0.13322435599999999</c:v>
                </c:pt>
                <c:pt idx="4825">
                  <c:v>1.8282313000000001E-2</c:v>
                </c:pt>
                <c:pt idx="4826">
                  <c:v>-1.0295126999999999E-2</c:v>
                </c:pt>
                <c:pt idx="4827">
                  <c:v>7.7519399999999999E-4</c:v>
                </c:pt>
                <c:pt idx="4828">
                  <c:v>2.5641026000000001E-2</c:v>
                </c:pt>
                <c:pt idx="4829">
                  <c:v>7.0422534999999994E-2</c:v>
                </c:pt>
                <c:pt idx="4830">
                  <c:v>-4.3969103000000002E-2</c:v>
                </c:pt>
                <c:pt idx="4831">
                  <c:v>4.9019607999999999E-2</c:v>
                </c:pt>
                <c:pt idx="4832">
                  <c:v>3.5576178999999999E-2</c:v>
                </c:pt>
                <c:pt idx="4833">
                  <c:v>8.6605081E-2</c:v>
                </c:pt>
                <c:pt idx="4834">
                  <c:v>-1.7991004000000001E-2</c:v>
                </c:pt>
                <c:pt idx="4835">
                  <c:v>6.2338500999999998E-2</c:v>
                </c:pt>
                <c:pt idx="4836">
                  <c:v>0.109379428</c:v>
                </c:pt>
                <c:pt idx="4837">
                  <c:v>0.11801242200000001</c:v>
                </c:pt>
                <c:pt idx="4838">
                  <c:v>5.0935252E-2</c:v>
                </c:pt>
                <c:pt idx="4839">
                  <c:v>8.0270380000000002E-3</c:v>
                </c:pt>
                <c:pt idx="4840">
                  <c:v>-4.0700961000000001E-2</c:v>
                </c:pt>
                <c:pt idx="4841">
                  <c:v>-5.0632911000000003E-2</c:v>
                </c:pt>
                <c:pt idx="4842">
                  <c:v>0.15921787700000001</c:v>
                </c:pt>
                <c:pt idx="4843">
                  <c:v>9.6172022999999995E-2</c:v>
                </c:pt>
                <c:pt idx="4844">
                  <c:v>0.19247219800000001</c:v>
                </c:pt>
                <c:pt idx="4845">
                  <c:v>5.3577262E-2</c:v>
                </c:pt>
                <c:pt idx="4846">
                  <c:v>1.242236E-2</c:v>
                </c:pt>
                <c:pt idx="4847">
                  <c:v>7.6086956999999997E-2</c:v>
                </c:pt>
                <c:pt idx="4848">
                  <c:v>2.6394422000000001E-2</c:v>
                </c:pt>
                <c:pt idx="4849">
                  <c:v>1.9852940999999999E-2</c:v>
                </c:pt>
                <c:pt idx="4850">
                  <c:v>-3.4364259999999998E-3</c:v>
                </c:pt>
                <c:pt idx="4851">
                  <c:v>-1.1489361999999999E-2</c:v>
                </c:pt>
                <c:pt idx="4852">
                  <c:v>-4.8751485999999997E-2</c:v>
                </c:pt>
                <c:pt idx="4853">
                  <c:v>6.2133646000000001E-2</c:v>
                </c:pt>
                <c:pt idx="4854">
                  <c:v>4.267425E-3</c:v>
                </c:pt>
                <c:pt idx="4855">
                  <c:v>6.851785E-3</c:v>
                </c:pt>
                <c:pt idx="4856">
                  <c:v>0.48982957700000002</c:v>
                </c:pt>
                <c:pt idx="4857">
                  <c:v>-6.7572815999999994E-2</c:v>
                </c:pt>
                <c:pt idx="4858">
                  <c:v>-7.4688799999999998E-3</c:v>
                </c:pt>
                <c:pt idx="4859">
                  <c:v>0</c:v>
                </c:pt>
                <c:pt idx="4860">
                  <c:v>8.0969996000000002E-2</c:v>
                </c:pt>
                <c:pt idx="4861">
                  <c:v>7.3376623000000002E-2</c:v>
                </c:pt>
                <c:pt idx="4862">
                  <c:v>-4.7349822999999999E-2</c:v>
                </c:pt>
                <c:pt idx="4863">
                  <c:v>3.5528942000000001E-2</c:v>
                </c:pt>
                <c:pt idx="4864">
                  <c:v>-1.0709504999999999E-2</c:v>
                </c:pt>
                <c:pt idx="4865">
                  <c:v>-9.7158569999999996E-3</c:v>
                </c:pt>
                <c:pt idx="4866">
                  <c:v>5.8744993000000002E-2</c:v>
                </c:pt>
                <c:pt idx="4867">
                  <c:v>0</c:v>
                </c:pt>
                <c:pt idx="4868">
                  <c:v>-6.8432671E-2</c:v>
                </c:pt>
                <c:pt idx="4869">
                  <c:v>9.7299929999999993E-3</c:v>
                </c:pt>
                <c:pt idx="4870">
                  <c:v>-8.6956519999999999E-3</c:v>
                </c:pt>
                <c:pt idx="4871">
                  <c:v>-0.13165137599999999</c:v>
                </c:pt>
                <c:pt idx="4872">
                  <c:v>2.162162E-3</c:v>
                </c:pt>
                <c:pt idx="4873">
                  <c:v>0.136865342</c:v>
                </c:pt>
                <c:pt idx="4874">
                  <c:v>8.542247E-2</c:v>
                </c:pt>
                <c:pt idx="4875">
                  <c:v>0.27209302299999999</c:v>
                </c:pt>
                <c:pt idx="4876">
                  <c:v>0.124743852</c:v>
                </c:pt>
                <c:pt idx="4877">
                  <c:v>-5.7931033999999999E-2</c:v>
                </c:pt>
                <c:pt idx="4878">
                  <c:v>0.21805111799999999</c:v>
                </c:pt>
                <c:pt idx="4879">
                  <c:v>-1.6949153000000002E-2</c:v>
                </c:pt>
                <c:pt idx="4880">
                  <c:v>4.8788066999999997E-2</c:v>
                </c:pt>
                <c:pt idx="4881">
                  <c:v>-3.1213192000000001E-2</c:v>
                </c:pt>
                <c:pt idx="4882">
                  <c:v>6.2610899999999997E-2</c:v>
                </c:pt>
                <c:pt idx="4883">
                  <c:v>-4.7904191999999998E-2</c:v>
                </c:pt>
                <c:pt idx="4884">
                  <c:v>3.4867503000000001E-2</c:v>
                </c:pt>
                <c:pt idx="4885">
                  <c:v>0.22948717900000001</c:v>
                </c:pt>
                <c:pt idx="4886">
                  <c:v>-2.7027026999999999E-2</c:v>
                </c:pt>
                <c:pt idx="4887">
                  <c:v>-2.9490617E-2</c:v>
                </c:pt>
                <c:pt idx="4888">
                  <c:v>0.15850212</c:v>
                </c:pt>
                <c:pt idx="4889">
                  <c:v>6.2026189000000002E-2</c:v>
                </c:pt>
                <c:pt idx="4890">
                  <c:v>-2.6666670000000002E-3</c:v>
                </c:pt>
                <c:pt idx="4891">
                  <c:v>0.17380352600000001</c:v>
                </c:pt>
                <c:pt idx="4892">
                  <c:v>-2.5516092000000001E-2</c:v>
                </c:pt>
                <c:pt idx="4893">
                  <c:v>3.5213002E-2</c:v>
                </c:pt>
                <c:pt idx="4894">
                  <c:v>2.0689655000000001E-2</c:v>
                </c:pt>
                <c:pt idx="4895">
                  <c:v>6.7439731000000003E-2</c:v>
                </c:pt>
                <c:pt idx="4896">
                  <c:v>-7.5268817000000002E-2</c:v>
                </c:pt>
                <c:pt idx="4897">
                  <c:v>-4.3076923000000003E-2</c:v>
                </c:pt>
                <c:pt idx="4898">
                  <c:v>0.11147541</c:v>
                </c:pt>
                <c:pt idx="4899">
                  <c:v>2.5999224000000001E-2</c:v>
                </c:pt>
                <c:pt idx="4900">
                  <c:v>9.7056982E-2</c:v>
                </c:pt>
                <c:pt idx="4901">
                  <c:v>1.8947367999999999E-2</c:v>
                </c:pt>
                <c:pt idx="4902">
                  <c:v>2.2079116999999999E-2</c:v>
                </c:pt>
                <c:pt idx="4903">
                  <c:v>0.13778705599999999</c:v>
                </c:pt>
                <c:pt idx="4904">
                  <c:v>5.2542373000000003E-2</c:v>
                </c:pt>
                <c:pt idx="4905">
                  <c:v>-1.6793893000000001E-2</c:v>
                </c:pt>
                <c:pt idx="4906">
                  <c:v>8.5390946999999995E-2</c:v>
                </c:pt>
                <c:pt idx="4907">
                  <c:v>-2.1406728E-2</c:v>
                </c:pt>
                <c:pt idx="4908">
                  <c:v>-2.3130938E-2</c:v>
                </c:pt>
                <c:pt idx="4909">
                  <c:v>0.210050819</c:v>
                </c:pt>
                <c:pt idx="4910">
                  <c:v>4.7690762999999997E-2</c:v>
                </c:pt>
                <c:pt idx="4911">
                  <c:v>-9.4262294999999996E-2</c:v>
                </c:pt>
                <c:pt idx="4912">
                  <c:v>-0.110086455</c:v>
                </c:pt>
                <c:pt idx="4913">
                  <c:v>0.17789291900000001</c:v>
                </c:pt>
                <c:pt idx="4914">
                  <c:v>7.1401869000000007E-2</c:v>
                </c:pt>
                <c:pt idx="4915">
                  <c:v>-9.9009900000000001E-3</c:v>
                </c:pt>
                <c:pt idx="4916">
                  <c:v>4.9356222999999998E-2</c:v>
                </c:pt>
                <c:pt idx="4917">
                  <c:v>7.8971745999999995E-2</c:v>
                </c:pt>
                <c:pt idx="4918">
                  <c:v>8.2251082000000003E-2</c:v>
                </c:pt>
                <c:pt idx="4919">
                  <c:v>-4.8223349999999998E-2</c:v>
                </c:pt>
                <c:pt idx="4920">
                  <c:v>6.0790273999999998E-2</c:v>
                </c:pt>
                <c:pt idx="4921">
                  <c:v>3.584229E-3</c:v>
                </c:pt>
                <c:pt idx="4922">
                  <c:v>0.16040955600000001</c:v>
                </c:pt>
                <c:pt idx="4923">
                  <c:v>2.9496819000000001E-2</c:v>
                </c:pt>
                <c:pt idx="4924">
                  <c:v>0.12987013</c:v>
                </c:pt>
                <c:pt idx="4925">
                  <c:v>-0.17847025499999999</c:v>
                </c:pt>
                <c:pt idx="4926">
                  <c:v>7.843137E-3</c:v>
                </c:pt>
                <c:pt idx="4927">
                  <c:v>6.716418E-3</c:v>
                </c:pt>
                <c:pt idx="4928">
                  <c:v>-1.1825192999999999E-2</c:v>
                </c:pt>
                <c:pt idx="4929">
                  <c:v>1.0610079999999999E-2</c:v>
                </c:pt>
                <c:pt idx="4930">
                  <c:v>4.6394984E-2</c:v>
                </c:pt>
                <c:pt idx="4931">
                  <c:v>-4.7142857000000003E-2</c:v>
                </c:pt>
                <c:pt idx="4932">
                  <c:v>0.329205366</c:v>
                </c:pt>
                <c:pt idx="4933">
                  <c:v>2.0327868999999998E-2</c:v>
                </c:pt>
                <c:pt idx="4934">
                  <c:v>2.2556390999999999E-2</c:v>
                </c:pt>
                <c:pt idx="4935">
                  <c:v>0.13857203200000001</c:v>
                </c:pt>
                <c:pt idx="4936">
                  <c:v>-1.9047618999999998E-2</c:v>
                </c:pt>
                <c:pt idx="4937">
                  <c:v>0.18066047900000001</c:v>
                </c:pt>
                <c:pt idx="4938">
                  <c:v>9.5190381000000004E-2</c:v>
                </c:pt>
                <c:pt idx="4939">
                  <c:v>8.8235294000000006E-2</c:v>
                </c:pt>
                <c:pt idx="4940">
                  <c:v>3.5805627E-2</c:v>
                </c:pt>
                <c:pt idx="4941">
                  <c:v>0.227535037</c:v>
                </c:pt>
                <c:pt idx="4942">
                  <c:v>0.10672975799999999</c:v>
                </c:pt>
                <c:pt idx="4943">
                  <c:v>-1.3574661E-2</c:v>
                </c:pt>
                <c:pt idx="4944">
                  <c:v>-0.13865546200000001</c:v>
                </c:pt>
                <c:pt idx="4945">
                  <c:v>6.1792863000000003E-2</c:v>
                </c:pt>
                <c:pt idx="4946">
                  <c:v>-8.7485515999999999E-2</c:v>
                </c:pt>
                <c:pt idx="4947">
                  <c:v>4.5999999999999999E-2</c:v>
                </c:pt>
                <c:pt idx="4948">
                  <c:v>0.14782608699999999</c:v>
                </c:pt>
                <c:pt idx="4949">
                  <c:v>6.4736536999999997E-2</c:v>
                </c:pt>
                <c:pt idx="4950">
                  <c:v>9.4890510999999997E-2</c:v>
                </c:pt>
                <c:pt idx="4951">
                  <c:v>6.9225496999999997E-2</c:v>
                </c:pt>
                <c:pt idx="4952">
                  <c:v>4.9783550000000003E-2</c:v>
                </c:pt>
                <c:pt idx="4953">
                  <c:v>-6.0240959999999996E-3</c:v>
                </c:pt>
                <c:pt idx="4954">
                  <c:v>8.8661552000000005E-2</c:v>
                </c:pt>
                <c:pt idx="4955">
                  <c:v>6.9714286E-2</c:v>
                </c:pt>
                <c:pt idx="4956">
                  <c:v>-6.25E-2</c:v>
                </c:pt>
                <c:pt idx="4957">
                  <c:v>-0.18268746899999999</c:v>
                </c:pt>
                <c:pt idx="4958">
                  <c:v>-0.05</c:v>
                </c:pt>
                <c:pt idx="4959">
                  <c:v>-5.5658629999999999E-3</c:v>
                </c:pt>
                <c:pt idx="4960">
                  <c:v>7.0099255999999999E-2</c:v>
                </c:pt>
                <c:pt idx="4961">
                  <c:v>4.0404040000000002E-2</c:v>
                </c:pt>
                <c:pt idx="4962">
                  <c:v>0.17611940300000001</c:v>
                </c:pt>
                <c:pt idx="4963">
                  <c:v>8.9832181999999997E-2</c:v>
                </c:pt>
                <c:pt idx="4964">
                  <c:v>-1.4367816E-2</c:v>
                </c:pt>
                <c:pt idx="4965">
                  <c:v>-3.3734939999999998E-2</c:v>
                </c:pt>
                <c:pt idx="4966">
                  <c:v>0.100576218</c:v>
                </c:pt>
                <c:pt idx="4967">
                  <c:v>1.6049383E-2</c:v>
                </c:pt>
                <c:pt idx="4968">
                  <c:v>-9.7087379999999997E-3</c:v>
                </c:pt>
                <c:pt idx="4969">
                  <c:v>0.14583333300000001</c:v>
                </c:pt>
                <c:pt idx="4970">
                  <c:v>9.1638029999999995E-2</c:v>
                </c:pt>
                <c:pt idx="4971">
                  <c:v>-1.3924051E-2</c:v>
                </c:pt>
                <c:pt idx="4972">
                  <c:v>2.3470411E-2</c:v>
                </c:pt>
                <c:pt idx="4973">
                  <c:v>-5.9124386000000001E-2</c:v>
                </c:pt>
                <c:pt idx="4974">
                  <c:v>4.4798785000000001E-2</c:v>
                </c:pt>
                <c:pt idx="4975">
                  <c:v>0</c:v>
                </c:pt>
                <c:pt idx="4976">
                  <c:v>9.1629955999999999E-2</c:v>
                </c:pt>
                <c:pt idx="4977">
                  <c:v>-0.165464165</c:v>
                </c:pt>
                <c:pt idx="4978">
                  <c:v>-3.4134615E-2</c:v>
                </c:pt>
                <c:pt idx="4979">
                  <c:v>3.5335129E-2</c:v>
                </c:pt>
                <c:pt idx="4980">
                  <c:v>4.2591754000000003E-2</c:v>
                </c:pt>
                <c:pt idx="4981">
                  <c:v>-7.0301688000000001E-2</c:v>
                </c:pt>
                <c:pt idx="4982">
                  <c:v>3.1265758999999997E-2</c:v>
                </c:pt>
                <c:pt idx="4983">
                  <c:v>2.3861171E-2</c:v>
                </c:pt>
                <c:pt idx="4984">
                  <c:v>4.2028245999999998E-2</c:v>
                </c:pt>
                <c:pt idx="4985">
                  <c:v>6.0295323999999997E-2</c:v>
                </c:pt>
                <c:pt idx="4986">
                  <c:v>6.7415729999999993E-2</c:v>
                </c:pt>
                <c:pt idx="4987">
                  <c:v>-3.6796536999999997E-2</c:v>
                </c:pt>
                <c:pt idx="4988">
                  <c:v>0.312186978</c:v>
                </c:pt>
                <c:pt idx="4989">
                  <c:v>5.9033281E-2</c:v>
                </c:pt>
                <c:pt idx="4990">
                  <c:v>-1.8813314000000001E-2</c:v>
                </c:pt>
                <c:pt idx="4991">
                  <c:v>-7.6479076000000007E-2</c:v>
                </c:pt>
                <c:pt idx="4992">
                  <c:v>2.9618321E-2</c:v>
                </c:pt>
                <c:pt idx="4993">
                  <c:v>-1.2351779E-2</c:v>
                </c:pt>
                <c:pt idx="4994">
                  <c:v>-4.1666669999999998E-3</c:v>
                </c:pt>
                <c:pt idx="4995">
                  <c:v>1.9417475999999999E-2</c:v>
                </c:pt>
                <c:pt idx="4996">
                  <c:v>3.8899430999999998E-2</c:v>
                </c:pt>
                <c:pt idx="4997">
                  <c:v>-0.01</c:v>
                </c:pt>
                <c:pt idx="4998">
                  <c:v>2.1934196999999999E-2</c:v>
                </c:pt>
                <c:pt idx="4999">
                  <c:v>6.0911016999999998E-2</c:v>
                </c:pt>
                <c:pt idx="5000">
                  <c:v>3.3274956000000001E-2</c:v>
                </c:pt>
                <c:pt idx="5001">
                  <c:v>-1.4993184999999999E-2</c:v>
                </c:pt>
                <c:pt idx="5002">
                  <c:v>-1.535509E-3</c:v>
                </c:pt>
                <c:pt idx="5003">
                  <c:v>4.2744062999999999E-2</c:v>
                </c:pt>
                <c:pt idx="5004">
                  <c:v>9.9230110999999996E-2</c:v>
                </c:pt>
                <c:pt idx="5005">
                  <c:v>2.7855150000000001E-3</c:v>
                </c:pt>
                <c:pt idx="5006">
                  <c:v>-4.5810056000000002E-2</c:v>
                </c:pt>
                <c:pt idx="5007">
                  <c:v>2.4691359999999998E-3</c:v>
                </c:pt>
                <c:pt idx="5008">
                  <c:v>3.1002638999999999E-2</c:v>
                </c:pt>
                <c:pt idx="5009">
                  <c:v>-7.6666666999999994E-2</c:v>
                </c:pt>
                <c:pt idx="5010">
                  <c:v>6.0055865999999999E-2</c:v>
                </c:pt>
                <c:pt idx="5011">
                  <c:v>-1.6953642000000001E-2</c:v>
                </c:pt>
                <c:pt idx="5012">
                  <c:v>3.4482759000000002E-2</c:v>
                </c:pt>
                <c:pt idx="5013">
                  <c:v>5.2602436000000002E-2</c:v>
                </c:pt>
                <c:pt idx="5014">
                  <c:v>-1.6650343000000001E-2</c:v>
                </c:pt>
                <c:pt idx="5015">
                  <c:v>0.24326530599999999</c:v>
                </c:pt>
                <c:pt idx="5016">
                  <c:v>9.1203299999999994E-3</c:v>
                </c:pt>
                <c:pt idx="5017">
                  <c:v>-3.5168195999999999E-2</c:v>
                </c:pt>
                <c:pt idx="5018">
                  <c:v>5.8904110000000003E-2</c:v>
                </c:pt>
                <c:pt idx="5019">
                  <c:v>8.9325600000000004E-4</c:v>
                </c:pt>
                <c:pt idx="5020">
                  <c:v>1.0141987999999999E-2</c:v>
                </c:pt>
                <c:pt idx="5021">
                  <c:v>6.0988000000000004E-4</c:v>
                </c:pt>
                <c:pt idx="5022">
                  <c:v>-3.3492822999999998E-2</c:v>
                </c:pt>
                <c:pt idx="5023">
                  <c:v>-2.2421519999999999E-3</c:v>
                </c:pt>
                <c:pt idx="5024">
                  <c:v>-4.6349939999999999E-3</c:v>
                </c:pt>
                <c:pt idx="5025">
                  <c:v>6.8548387000000002E-2</c:v>
                </c:pt>
                <c:pt idx="5026">
                  <c:v>-6.0549599999999999E-3</c:v>
                </c:pt>
                <c:pt idx="5027">
                  <c:v>4.5016077000000002E-2</c:v>
                </c:pt>
                <c:pt idx="5028">
                  <c:v>-3.0303030000000002E-2</c:v>
                </c:pt>
                <c:pt idx="5029">
                  <c:v>5.0561800000000004E-3</c:v>
                </c:pt>
                <c:pt idx="5030">
                  <c:v>1.0230927000000001E-2</c:v>
                </c:pt>
                <c:pt idx="5031">
                  <c:v>-5.2930060000000003E-3</c:v>
                </c:pt>
                <c:pt idx="5032">
                  <c:v>-1.8540318E-2</c:v>
                </c:pt>
                <c:pt idx="5033">
                  <c:v>-1.6685206000000001E-2</c:v>
                </c:pt>
                <c:pt idx="5034">
                  <c:v>2.34375E-2</c:v>
                </c:pt>
                <c:pt idx="5035">
                  <c:v>6.3593004999999994E-2</c:v>
                </c:pt>
                <c:pt idx="5036">
                  <c:v>5.2219320000000003E-3</c:v>
                </c:pt>
                <c:pt idx="5037">
                  <c:v>-0.11033274999999999</c:v>
                </c:pt>
                <c:pt idx="5038">
                  <c:v>2.5883837999999999E-2</c:v>
                </c:pt>
                <c:pt idx="5039">
                  <c:v>7.8048779999999998E-2</c:v>
                </c:pt>
                <c:pt idx="5040">
                  <c:v>5.8201058E-2</c:v>
                </c:pt>
                <c:pt idx="5041">
                  <c:v>0.12734409099999999</c:v>
                </c:pt>
                <c:pt idx="5042">
                  <c:v>-1.6541353000000002E-2</c:v>
                </c:pt>
                <c:pt idx="5043">
                  <c:v>0.29862617499999999</c:v>
                </c:pt>
                <c:pt idx="5044">
                  <c:v>8.5924710000000008E-3</c:v>
                </c:pt>
                <c:pt idx="5045">
                  <c:v>2.2831050000000001E-3</c:v>
                </c:pt>
                <c:pt idx="5046">
                  <c:v>5.3388089999999999E-3</c:v>
                </c:pt>
                <c:pt idx="5047">
                  <c:v>-1.0105176E-2</c:v>
                </c:pt>
                <c:pt idx="5048">
                  <c:v>-9.4611269999999997E-3</c:v>
                </c:pt>
                <c:pt idx="5049">
                  <c:v>0.103403141</c:v>
                </c:pt>
                <c:pt idx="5050">
                  <c:v>1.0309278E-2</c:v>
                </c:pt>
                <c:pt idx="5051">
                  <c:v>3.5940803E-2</c:v>
                </c:pt>
                <c:pt idx="5052">
                  <c:v>1.4218009E-2</c:v>
                </c:pt>
                <c:pt idx="5053">
                  <c:v>-1.1707317E-2</c:v>
                </c:pt>
                <c:pt idx="5054">
                  <c:v>4.6511627999999999E-2</c:v>
                </c:pt>
                <c:pt idx="5055">
                  <c:v>9.0463215E-2</c:v>
                </c:pt>
                <c:pt idx="5056">
                  <c:v>2.7272727E-2</c:v>
                </c:pt>
                <c:pt idx="5057">
                  <c:v>-3.5509737E-2</c:v>
                </c:pt>
                <c:pt idx="5058">
                  <c:v>8.1395349000000006E-2</c:v>
                </c:pt>
                <c:pt idx="5059">
                  <c:v>-0.12591508100000001</c:v>
                </c:pt>
                <c:pt idx="5060">
                  <c:v>2.7484143999999999E-2</c:v>
                </c:pt>
                <c:pt idx="5061">
                  <c:v>-8.7527349999999993E-3</c:v>
                </c:pt>
                <c:pt idx="5062">
                  <c:v>0.18392857100000001</c:v>
                </c:pt>
                <c:pt idx="5063">
                  <c:v>1.0211659999999999E-2</c:v>
                </c:pt>
                <c:pt idx="5064">
                  <c:v>0.220512821</c:v>
                </c:pt>
                <c:pt idx="5065">
                  <c:v>3.6332179999999999E-2</c:v>
                </c:pt>
                <c:pt idx="5066">
                  <c:v>-2.0314881E-2</c:v>
                </c:pt>
                <c:pt idx="5067">
                  <c:v>0.110004978</c:v>
                </c:pt>
                <c:pt idx="5068">
                  <c:v>4.6511629999999998E-3</c:v>
                </c:pt>
                <c:pt idx="5069">
                  <c:v>-0.46068388399999999</c:v>
                </c:pt>
                <c:pt idx="5070">
                  <c:v>0.10419560999999999</c:v>
                </c:pt>
                <c:pt idx="5071">
                  <c:v>0.17714285699999999</c:v>
                </c:pt>
                <c:pt idx="5072">
                  <c:v>6.3829786999999999E-2</c:v>
                </c:pt>
                <c:pt idx="5073">
                  <c:v>0.05</c:v>
                </c:pt>
                <c:pt idx="5074">
                  <c:v>2.7872860999999999E-2</c:v>
                </c:pt>
                <c:pt idx="5075">
                  <c:v>5.7242991E-2</c:v>
                </c:pt>
                <c:pt idx="5076">
                  <c:v>2.3005241999999999E-2</c:v>
                </c:pt>
                <c:pt idx="5077">
                  <c:v>0.31578947400000001</c:v>
                </c:pt>
                <c:pt idx="5078">
                  <c:v>1.6435986E-2</c:v>
                </c:pt>
                <c:pt idx="5079">
                  <c:v>-3.1007752E-2</c:v>
                </c:pt>
                <c:pt idx="5080">
                  <c:v>-5.7754011000000001E-2</c:v>
                </c:pt>
                <c:pt idx="5081">
                  <c:v>4.1984733000000003E-2</c:v>
                </c:pt>
                <c:pt idx="5082">
                  <c:v>0.10012515600000001</c:v>
                </c:pt>
                <c:pt idx="5083">
                  <c:v>-1.2345679E-2</c:v>
                </c:pt>
                <c:pt idx="5084">
                  <c:v>5.6213017999999997E-2</c:v>
                </c:pt>
                <c:pt idx="5085">
                  <c:v>-1.6138007999999999E-2</c:v>
                </c:pt>
                <c:pt idx="5086">
                  <c:v>5.0000000000000001E-3</c:v>
                </c:pt>
                <c:pt idx="5087">
                  <c:v>-2.2108843999999999E-2</c:v>
                </c:pt>
                <c:pt idx="5088">
                  <c:v>0.21759999999999999</c:v>
                </c:pt>
                <c:pt idx="5089">
                  <c:v>1.4663951E-2</c:v>
                </c:pt>
                <c:pt idx="5090">
                  <c:v>4.7101448999999997E-2</c:v>
                </c:pt>
                <c:pt idx="5091">
                  <c:v>3.6242389E-2</c:v>
                </c:pt>
                <c:pt idx="5092">
                  <c:v>-4.9733569999999998E-2</c:v>
                </c:pt>
                <c:pt idx="5093">
                  <c:v>1.8718094000000001E-2</c:v>
                </c:pt>
                <c:pt idx="5094">
                  <c:v>-3.1569173999999998E-2</c:v>
                </c:pt>
                <c:pt idx="5095">
                  <c:v>-2.565042E-3</c:v>
                </c:pt>
                <c:pt idx="5096">
                  <c:v>7.5757575999999993E-2</c:v>
                </c:pt>
                <c:pt idx="5097">
                  <c:v>6.6305000000000001E-3</c:v>
                </c:pt>
                <c:pt idx="5098">
                  <c:v>6.4761904999999995E-2</c:v>
                </c:pt>
                <c:pt idx="5099">
                  <c:v>-6.7502409999999997E-3</c:v>
                </c:pt>
                <c:pt idx="5100">
                  <c:v>4.7136340999999998E-2</c:v>
                </c:pt>
                <c:pt idx="5101">
                  <c:v>0.14597315399999999</c:v>
                </c:pt>
                <c:pt idx="5102">
                  <c:v>-9.3975900000000008E-3</c:v>
                </c:pt>
                <c:pt idx="5103">
                  <c:v>0.122708039</c:v>
                </c:pt>
                <c:pt idx="5104">
                  <c:v>0.10465116300000001</c:v>
                </c:pt>
                <c:pt idx="5105">
                  <c:v>4.0885220999999999E-2</c:v>
                </c:pt>
                <c:pt idx="5106">
                  <c:v>9.8887520000000007E-3</c:v>
                </c:pt>
                <c:pt idx="5107">
                  <c:v>3.8814016E-2</c:v>
                </c:pt>
                <c:pt idx="5108">
                  <c:v>0.12847682099999999</c:v>
                </c:pt>
                <c:pt idx="5109">
                  <c:v>2.2428884E-2</c:v>
                </c:pt>
                <c:pt idx="5110">
                  <c:v>2.4131270000000002E-3</c:v>
                </c:pt>
                <c:pt idx="5111">
                  <c:v>6.7802890000000005E-2</c:v>
                </c:pt>
                <c:pt idx="5112">
                  <c:v>9.2715231999999995E-2</c:v>
                </c:pt>
                <c:pt idx="5113">
                  <c:v>0.115609349</c:v>
                </c:pt>
                <c:pt idx="5114">
                  <c:v>3.7567084000000001E-2</c:v>
                </c:pt>
                <c:pt idx="5115">
                  <c:v>5.7306589999999998E-2</c:v>
                </c:pt>
                <c:pt idx="5116">
                  <c:v>2.5000000000000001E-2</c:v>
                </c:pt>
                <c:pt idx="5117">
                  <c:v>-9.6551720000000001E-3</c:v>
                </c:pt>
                <c:pt idx="5118">
                  <c:v>0.41098484800000001</c:v>
                </c:pt>
                <c:pt idx="5119">
                  <c:v>0.316617502</c:v>
                </c:pt>
                <c:pt idx="5120">
                  <c:v>1.5384615000000001E-2</c:v>
                </c:pt>
                <c:pt idx="5121">
                  <c:v>8.7005228000000004E-2</c:v>
                </c:pt>
                <c:pt idx="5122">
                  <c:v>-2.2712091E-2</c:v>
                </c:pt>
                <c:pt idx="5123">
                  <c:v>1.1854361000000001E-2</c:v>
                </c:pt>
                <c:pt idx="5124">
                  <c:v>-3.2087912000000003E-2</c:v>
                </c:pt>
                <c:pt idx="5125">
                  <c:v>6.9620252999999993E-2</c:v>
                </c:pt>
                <c:pt idx="5126">
                  <c:v>2.6060606E-2</c:v>
                </c:pt>
                <c:pt idx="5127">
                  <c:v>2.5404157E-2</c:v>
                </c:pt>
                <c:pt idx="5128">
                  <c:v>9.6687555999999994E-2</c:v>
                </c:pt>
                <c:pt idx="5129">
                  <c:v>7.3059361000000003E-2</c:v>
                </c:pt>
                <c:pt idx="5130">
                  <c:v>-8.5555556000000005E-2</c:v>
                </c:pt>
                <c:pt idx="5131">
                  <c:v>9.5238100000000006E-3</c:v>
                </c:pt>
                <c:pt idx="5132">
                  <c:v>-1.5128592999999999E-2</c:v>
                </c:pt>
                <c:pt idx="5133">
                  <c:v>4.0816326999999999E-2</c:v>
                </c:pt>
                <c:pt idx="5134">
                  <c:v>0.25301204799999999</c:v>
                </c:pt>
                <c:pt idx="5135">
                  <c:v>8.0707148000000006E-2</c:v>
                </c:pt>
                <c:pt idx="5136">
                  <c:v>-0.11017740400000001</c:v>
                </c:pt>
                <c:pt idx="5137">
                  <c:v>3.7203597999999997E-2</c:v>
                </c:pt>
                <c:pt idx="5138">
                  <c:v>-0.16796875</c:v>
                </c:pt>
                <c:pt idx="5139">
                  <c:v>0.10620689699999999</c:v>
                </c:pt>
                <c:pt idx="5140">
                  <c:v>0.239057239</c:v>
                </c:pt>
                <c:pt idx="5141">
                  <c:v>4.3478260999999997E-2</c:v>
                </c:pt>
                <c:pt idx="5142">
                  <c:v>-0.18</c:v>
                </c:pt>
                <c:pt idx="5143">
                  <c:v>-8.5423197000000006E-2</c:v>
                </c:pt>
                <c:pt idx="5144">
                  <c:v>-6.3333333000000006E-2</c:v>
                </c:pt>
                <c:pt idx="5145">
                  <c:v>-1.1741682999999999E-2</c:v>
                </c:pt>
                <c:pt idx="5146">
                  <c:v>5.4195804E-2</c:v>
                </c:pt>
                <c:pt idx="5147">
                  <c:v>-0.11461794</c:v>
                </c:pt>
                <c:pt idx="5148">
                  <c:v>-1.4258188999999999E-2</c:v>
                </c:pt>
                <c:pt idx="5149">
                  <c:v>0.38362068999999999</c:v>
                </c:pt>
                <c:pt idx="5150">
                  <c:v>5.2076242000000002E-2</c:v>
                </c:pt>
                <c:pt idx="5151">
                  <c:v>1.7123290000000001E-3</c:v>
                </c:pt>
                <c:pt idx="5152">
                  <c:v>9.2453194000000002E-2</c:v>
                </c:pt>
                <c:pt idx="5153">
                  <c:v>-0.105978261</c:v>
                </c:pt>
                <c:pt idx="5154">
                  <c:v>-1.636661E-3</c:v>
                </c:pt>
                <c:pt idx="5155">
                  <c:v>-3.3653846000000001E-2</c:v>
                </c:pt>
                <c:pt idx="5156">
                  <c:v>4.3016760000000001E-2</c:v>
                </c:pt>
                <c:pt idx="5157">
                  <c:v>-4.9289100000000002E-2</c:v>
                </c:pt>
                <c:pt idx="5158">
                  <c:v>0.10497237600000001</c:v>
                </c:pt>
                <c:pt idx="5159">
                  <c:v>7.9667062999999996E-2</c:v>
                </c:pt>
                <c:pt idx="5160">
                  <c:v>-3.5211267999999997E-2</c:v>
                </c:pt>
                <c:pt idx="5161">
                  <c:v>-4.4104409999999997E-2</c:v>
                </c:pt>
                <c:pt idx="5162">
                  <c:v>0.13750000000000001</c:v>
                </c:pt>
                <c:pt idx="5163">
                  <c:v>-3.9801000000000003E-3</c:v>
                </c:pt>
                <c:pt idx="5164">
                  <c:v>-5.6710774999999998E-2</c:v>
                </c:pt>
                <c:pt idx="5165">
                  <c:v>-0.18333333299999999</c:v>
                </c:pt>
                <c:pt idx="5166">
                  <c:v>6.8984546999999993E-2</c:v>
                </c:pt>
                <c:pt idx="5167">
                  <c:v>-4.1009464000000002E-2</c:v>
                </c:pt>
                <c:pt idx="5168">
                  <c:v>-7.8580481999999993E-2</c:v>
                </c:pt>
                <c:pt idx="5169">
                  <c:v>0.121264368</c:v>
                </c:pt>
                <c:pt idx="5170">
                  <c:v>2.0006669999999998E-3</c:v>
                </c:pt>
                <c:pt idx="5171">
                  <c:v>-6.5345474000000001E-2</c:v>
                </c:pt>
                <c:pt idx="5172">
                  <c:v>3.378378E-3</c:v>
                </c:pt>
                <c:pt idx="5173">
                  <c:v>0.39821029099999999</c:v>
                </c:pt>
                <c:pt idx="5174">
                  <c:v>5.4331865E-2</c:v>
                </c:pt>
                <c:pt idx="5175">
                  <c:v>0.12637557699999999</c:v>
                </c:pt>
                <c:pt idx="5176">
                  <c:v>0.17406840200000001</c:v>
                </c:pt>
                <c:pt idx="5177">
                  <c:v>4.9350649000000003E-2</c:v>
                </c:pt>
                <c:pt idx="5178">
                  <c:v>-1.7266186999999999E-2</c:v>
                </c:pt>
                <c:pt idx="5179">
                  <c:v>-1.236954E-2</c:v>
                </c:pt>
                <c:pt idx="5180">
                  <c:v>9.0748898999999994E-2</c:v>
                </c:pt>
                <c:pt idx="5181">
                  <c:v>-8.5514833999999998E-2</c:v>
                </c:pt>
                <c:pt idx="5182">
                  <c:v>-4.048583E-2</c:v>
                </c:pt>
                <c:pt idx="5183">
                  <c:v>2.9925186999999999E-2</c:v>
                </c:pt>
                <c:pt idx="5184">
                  <c:v>-3.0050082999999998E-2</c:v>
                </c:pt>
                <c:pt idx="5185">
                  <c:v>8.5255766999999996E-2</c:v>
                </c:pt>
                <c:pt idx="5186">
                  <c:v>8.3601285999999997E-2</c:v>
                </c:pt>
                <c:pt idx="5187">
                  <c:v>-1.8621969999999999E-3</c:v>
                </c:pt>
                <c:pt idx="5188">
                  <c:v>3.9889197000000001E-2</c:v>
                </c:pt>
                <c:pt idx="5189">
                  <c:v>3.1468531000000001E-2</c:v>
                </c:pt>
                <c:pt idx="5190">
                  <c:v>2.5185184999999999E-2</c:v>
                </c:pt>
                <c:pt idx="5191">
                  <c:v>9.8241990000000005E-3</c:v>
                </c:pt>
                <c:pt idx="5192">
                  <c:v>-6.9343065999999995E-2</c:v>
                </c:pt>
                <c:pt idx="5193">
                  <c:v>3.8688525000000001E-2</c:v>
                </c:pt>
                <c:pt idx="5194">
                  <c:v>1.5306122E-2</c:v>
                </c:pt>
                <c:pt idx="5195">
                  <c:v>3.7369208000000001E-2</c:v>
                </c:pt>
                <c:pt idx="5196">
                  <c:v>2.6277723999999999E-2</c:v>
                </c:pt>
                <c:pt idx="5197">
                  <c:v>7.1644040000000001E-3</c:v>
                </c:pt>
                <c:pt idx="5198">
                  <c:v>-3.8095237999999997E-2</c:v>
                </c:pt>
                <c:pt idx="5199">
                  <c:v>-2.295082E-2</c:v>
                </c:pt>
                <c:pt idx="5200">
                  <c:v>7.3540561000000004E-2</c:v>
                </c:pt>
                <c:pt idx="5201">
                  <c:v>0.26204819299999998</c:v>
                </c:pt>
                <c:pt idx="5202">
                  <c:v>0.117155939</c:v>
                </c:pt>
                <c:pt idx="5203">
                  <c:v>3.2906763999999998E-2</c:v>
                </c:pt>
                <c:pt idx="5204">
                  <c:v>0.13924050599999999</c:v>
                </c:pt>
                <c:pt idx="5205">
                  <c:v>-0.18740399399999999</c:v>
                </c:pt>
                <c:pt idx="5206">
                  <c:v>-6.6975418999999994E-2</c:v>
                </c:pt>
                <c:pt idx="5207">
                  <c:v>5.1679586999999999E-2</c:v>
                </c:pt>
                <c:pt idx="5208">
                  <c:v>0.13</c:v>
                </c:pt>
                <c:pt idx="5209">
                  <c:v>0.16968698500000001</c:v>
                </c:pt>
                <c:pt idx="5210">
                  <c:v>-1.3326499E-2</c:v>
                </c:pt>
                <c:pt idx="5211">
                  <c:v>3.568243E-3</c:v>
                </c:pt>
                <c:pt idx="5212">
                  <c:v>7.8498293999999996E-2</c:v>
                </c:pt>
                <c:pt idx="5213">
                  <c:v>-7.4358973999999994E-2</c:v>
                </c:pt>
                <c:pt idx="5214">
                  <c:v>2.0026699999999998E-3</c:v>
                </c:pt>
                <c:pt idx="5215">
                  <c:v>0.130528587</c:v>
                </c:pt>
                <c:pt idx="5216">
                  <c:v>-6.5128204999999995E-2</c:v>
                </c:pt>
                <c:pt idx="5217">
                  <c:v>-4.3668121999999997E-2</c:v>
                </c:pt>
                <c:pt idx="5218">
                  <c:v>2.3543689E-2</c:v>
                </c:pt>
                <c:pt idx="5219">
                  <c:v>-0.03</c:v>
                </c:pt>
                <c:pt idx="5220">
                  <c:v>7.8725644999999997E-2</c:v>
                </c:pt>
                <c:pt idx="5221">
                  <c:v>-5.9366749999999998E-3</c:v>
                </c:pt>
                <c:pt idx="5222">
                  <c:v>9.2081030000000005E-3</c:v>
                </c:pt>
                <c:pt idx="5223">
                  <c:v>0.18041237099999999</c:v>
                </c:pt>
                <c:pt idx="5224">
                  <c:v>0.17593244199999999</c:v>
                </c:pt>
                <c:pt idx="5225">
                  <c:v>5.4147464999999999E-2</c:v>
                </c:pt>
                <c:pt idx="5226">
                  <c:v>3.9787797999999999E-2</c:v>
                </c:pt>
                <c:pt idx="5227">
                  <c:v>-5.0852117000000002E-2</c:v>
                </c:pt>
                <c:pt idx="5228">
                  <c:v>1.6227181E-2</c:v>
                </c:pt>
                <c:pt idx="5229">
                  <c:v>0.11248229799999999</c:v>
                </c:pt>
                <c:pt idx="5230">
                  <c:v>9.1033538999999997E-2</c:v>
                </c:pt>
                <c:pt idx="5231">
                  <c:v>5.9930313999999998E-2</c:v>
                </c:pt>
                <c:pt idx="5232">
                  <c:v>5.9374999999999997E-2</c:v>
                </c:pt>
                <c:pt idx="5233">
                  <c:v>1.3706294000000001E-2</c:v>
                </c:pt>
                <c:pt idx="5234">
                  <c:v>0.2</c:v>
                </c:pt>
                <c:pt idx="5235">
                  <c:v>2.506266E-3</c:v>
                </c:pt>
                <c:pt idx="5236">
                  <c:v>5.0065020000000002E-2</c:v>
                </c:pt>
                <c:pt idx="5237">
                  <c:v>-6.572327E-2</c:v>
                </c:pt>
                <c:pt idx="5238">
                  <c:v>0.58562367900000001</c:v>
                </c:pt>
                <c:pt idx="5239">
                  <c:v>5.9881552999999997E-2</c:v>
                </c:pt>
                <c:pt idx="5240">
                  <c:v>6.0606061000000003E-2</c:v>
                </c:pt>
                <c:pt idx="5241">
                  <c:v>3.9847540000000001E-2</c:v>
                </c:pt>
                <c:pt idx="5242">
                  <c:v>1.9571294999999999E-2</c:v>
                </c:pt>
                <c:pt idx="5243">
                  <c:v>0.106382979</c:v>
                </c:pt>
                <c:pt idx="5244">
                  <c:v>6.1333332999999997E-2</c:v>
                </c:pt>
                <c:pt idx="5245">
                  <c:v>8.3885210000000002E-2</c:v>
                </c:pt>
                <c:pt idx="5246">
                  <c:v>0.112417062</c:v>
                </c:pt>
                <c:pt idx="5247">
                  <c:v>8.7124133000000006E-2</c:v>
                </c:pt>
                <c:pt idx="5248">
                  <c:v>0.16312499999999999</c:v>
                </c:pt>
                <c:pt idx="5249">
                  <c:v>1.7475727999999999E-2</c:v>
                </c:pt>
                <c:pt idx="5250">
                  <c:v>8.6368366000000002E-2</c:v>
                </c:pt>
                <c:pt idx="5251">
                  <c:v>8.0225194E-2</c:v>
                </c:pt>
                <c:pt idx="5252">
                  <c:v>4.3589744E-2</c:v>
                </c:pt>
                <c:pt idx="5253">
                  <c:v>-5.2086602000000003E-2</c:v>
                </c:pt>
                <c:pt idx="5254">
                  <c:v>0.12678682399999999</c:v>
                </c:pt>
                <c:pt idx="5255">
                  <c:v>-9.0331026999999994E-2</c:v>
                </c:pt>
                <c:pt idx="5256">
                  <c:v>-5.0182226000000003E-2</c:v>
                </c:pt>
                <c:pt idx="5257">
                  <c:v>1.3319671999999999E-2</c:v>
                </c:pt>
                <c:pt idx="5258">
                  <c:v>0.02</c:v>
                </c:pt>
                <c:pt idx="5259">
                  <c:v>5.0901378999999997E-2</c:v>
                </c:pt>
                <c:pt idx="5260">
                  <c:v>2.3995827000000001E-2</c:v>
                </c:pt>
                <c:pt idx="5261">
                  <c:v>-4.286939E-3</c:v>
                </c:pt>
                <c:pt idx="5262">
                  <c:v>6.0090703000000002E-2</c:v>
                </c:pt>
                <c:pt idx="5263">
                  <c:v>0.30136986300000002</c:v>
                </c:pt>
                <c:pt idx="5264">
                  <c:v>2.6386232999999999E-2</c:v>
                </c:pt>
                <c:pt idx="5265">
                  <c:v>0.145258103</c:v>
                </c:pt>
                <c:pt idx="5266">
                  <c:v>7.9875519000000006E-2</c:v>
                </c:pt>
                <c:pt idx="5267">
                  <c:v>7.1016043000000001E-2</c:v>
                </c:pt>
                <c:pt idx="5268">
                  <c:v>5.3156146000000001E-2</c:v>
                </c:pt>
                <c:pt idx="5269">
                  <c:v>4.5254557000000001E-2</c:v>
                </c:pt>
                <c:pt idx="5270">
                  <c:v>0.37404580199999998</c:v>
                </c:pt>
                <c:pt idx="5271">
                  <c:v>7.3434125000000003E-2</c:v>
                </c:pt>
                <c:pt idx="5272">
                  <c:v>0.23113207499999999</c:v>
                </c:pt>
                <c:pt idx="5273">
                  <c:v>0.15196078399999999</c:v>
                </c:pt>
                <c:pt idx="5274">
                  <c:v>9.1996319999999993E-3</c:v>
                </c:pt>
                <c:pt idx="5275">
                  <c:v>0.11629629599999999</c:v>
                </c:pt>
                <c:pt idx="5276">
                  <c:v>1.9385026999999999E-2</c:v>
                </c:pt>
                <c:pt idx="5277">
                  <c:v>4.9116998000000002E-2</c:v>
                </c:pt>
                <c:pt idx="5278">
                  <c:v>0.45901639300000002</c:v>
                </c:pt>
                <c:pt idx="5279">
                  <c:v>6.1304348000000002E-2</c:v>
                </c:pt>
                <c:pt idx="5280">
                  <c:v>6.6758430999999993E-2</c:v>
                </c:pt>
                <c:pt idx="5281">
                  <c:v>5.3712480000000003E-3</c:v>
                </c:pt>
                <c:pt idx="5282">
                  <c:v>6.5597667999999998E-2</c:v>
                </c:pt>
                <c:pt idx="5283">
                  <c:v>7.2083078999999994E-2</c:v>
                </c:pt>
                <c:pt idx="5284">
                  <c:v>0.281837161</c:v>
                </c:pt>
                <c:pt idx="5285">
                  <c:v>-9.6868172000000002E-2</c:v>
                </c:pt>
                <c:pt idx="5286">
                  <c:v>0.117647059</c:v>
                </c:pt>
                <c:pt idx="5287">
                  <c:v>2.6298127000000001E-2</c:v>
                </c:pt>
                <c:pt idx="5288">
                  <c:v>0.139880952</c:v>
                </c:pt>
                <c:pt idx="5289">
                  <c:v>-4.6697798999999998E-2</c:v>
                </c:pt>
                <c:pt idx="5290">
                  <c:v>8.5793358E-2</c:v>
                </c:pt>
                <c:pt idx="5291">
                  <c:v>-2.9145332999999999E-2</c:v>
                </c:pt>
                <c:pt idx="5292">
                  <c:v>-0.112220917</c:v>
                </c:pt>
                <c:pt idx="5293">
                  <c:v>6.0679612000000001E-2</c:v>
                </c:pt>
                <c:pt idx="5294">
                  <c:v>1.9559902000000001E-2</c:v>
                </c:pt>
                <c:pt idx="5295">
                  <c:v>2.5000000000000001E-2</c:v>
                </c:pt>
                <c:pt idx="5296">
                  <c:v>3.183391E-2</c:v>
                </c:pt>
                <c:pt idx="5297">
                  <c:v>-3.0035335999999999E-2</c:v>
                </c:pt>
                <c:pt idx="5298">
                  <c:v>-6.6716090000000002E-3</c:v>
                </c:pt>
                <c:pt idx="5299">
                  <c:v>-3.9285713999999999E-2</c:v>
                </c:pt>
                <c:pt idx="5300">
                  <c:v>1.7201829999999999E-3</c:v>
                </c:pt>
                <c:pt idx="5301">
                  <c:v>0.30555555600000001</c:v>
                </c:pt>
                <c:pt idx="5302">
                  <c:v>-4.4266667000000003E-2</c:v>
                </c:pt>
                <c:pt idx="5303">
                  <c:v>2.5000000000000001E-2</c:v>
                </c:pt>
                <c:pt idx="5304">
                  <c:v>1.5424165E-2</c:v>
                </c:pt>
                <c:pt idx="5305">
                  <c:v>3.5000000000000003E-2</c:v>
                </c:pt>
                <c:pt idx="5306">
                  <c:v>3.5971222999999997E-2</c:v>
                </c:pt>
                <c:pt idx="5307">
                  <c:v>0.14031180400000001</c:v>
                </c:pt>
                <c:pt idx="5308">
                  <c:v>-9.40291E-4</c:v>
                </c:pt>
                <c:pt idx="5309">
                  <c:v>0.11827957</c:v>
                </c:pt>
                <c:pt idx="5310">
                  <c:v>3.9757994999999997E-2</c:v>
                </c:pt>
                <c:pt idx="5311">
                  <c:v>-2.3325635000000001E-2</c:v>
                </c:pt>
                <c:pt idx="5312">
                  <c:v>6.9502074999999996E-2</c:v>
                </c:pt>
                <c:pt idx="5313">
                  <c:v>5.0368549999999998E-2</c:v>
                </c:pt>
                <c:pt idx="5314">
                  <c:v>3.4482759000000002E-2</c:v>
                </c:pt>
                <c:pt idx="5315">
                  <c:v>0.14554794500000001</c:v>
                </c:pt>
                <c:pt idx="5316">
                  <c:v>3.4128440000000003E-2</c:v>
                </c:pt>
                <c:pt idx="5317">
                  <c:v>5.8922558999999999E-2</c:v>
                </c:pt>
                <c:pt idx="5318">
                  <c:v>2.0765026999999998E-2</c:v>
                </c:pt>
                <c:pt idx="5319">
                  <c:v>-3.0784031E-2</c:v>
                </c:pt>
                <c:pt idx="5320">
                  <c:v>6.2820166999999996E-2</c:v>
                </c:pt>
                <c:pt idx="5321">
                  <c:v>0.03</c:v>
                </c:pt>
                <c:pt idx="5322">
                  <c:v>0.153582317</c:v>
                </c:pt>
                <c:pt idx="5323">
                  <c:v>7.5809789999999998E-3</c:v>
                </c:pt>
                <c:pt idx="5324">
                  <c:v>2.2222222E-2</c:v>
                </c:pt>
                <c:pt idx="5325">
                  <c:v>-5.6233739999999997E-2</c:v>
                </c:pt>
                <c:pt idx="5326">
                  <c:v>4.4117647000000003E-2</c:v>
                </c:pt>
                <c:pt idx="5327">
                  <c:v>-6.1752220000000002E-3</c:v>
                </c:pt>
                <c:pt idx="5328">
                  <c:v>-1.7446930000000001E-3</c:v>
                </c:pt>
                <c:pt idx="5329">
                  <c:v>1.4545455000000001E-2</c:v>
                </c:pt>
                <c:pt idx="5330">
                  <c:v>-8.8959492000000001E-2</c:v>
                </c:pt>
                <c:pt idx="5331">
                  <c:v>-3.7499999999999999E-2</c:v>
                </c:pt>
                <c:pt idx="5332">
                  <c:v>-3.7931034000000002E-2</c:v>
                </c:pt>
                <c:pt idx="5333">
                  <c:v>0.13371788100000001</c:v>
                </c:pt>
                <c:pt idx="5334">
                  <c:v>-3.3549783999999999E-2</c:v>
                </c:pt>
                <c:pt idx="5335">
                  <c:v>1.4285714E-2</c:v>
                </c:pt>
                <c:pt idx="5336">
                  <c:v>1.145475E-3</c:v>
                </c:pt>
                <c:pt idx="5337">
                  <c:v>0.13657770799999999</c:v>
                </c:pt>
                <c:pt idx="5338">
                  <c:v>-5.6818179999999999E-3</c:v>
                </c:pt>
                <c:pt idx="5339">
                  <c:v>-1.6438356000000001E-2</c:v>
                </c:pt>
                <c:pt idx="5340">
                  <c:v>0.114816579</c:v>
                </c:pt>
                <c:pt idx="5341">
                  <c:v>-2.4600249999999998E-3</c:v>
                </c:pt>
                <c:pt idx="5342">
                  <c:v>0.105590062</c:v>
                </c:pt>
                <c:pt idx="5343">
                  <c:v>6.5878378000000001E-2</c:v>
                </c:pt>
                <c:pt idx="5344">
                  <c:v>5.3377265E-2</c:v>
                </c:pt>
                <c:pt idx="5345">
                  <c:v>3.5171103000000002E-2</c:v>
                </c:pt>
                <c:pt idx="5346">
                  <c:v>-2.1669852999999999E-2</c:v>
                </c:pt>
                <c:pt idx="5347">
                  <c:v>2.3419203999999999E-2</c:v>
                </c:pt>
                <c:pt idx="5348">
                  <c:v>9.3196640000000001E-3</c:v>
                </c:pt>
                <c:pt idx="5349">
                  <c:v>-0.13690476200000001</c:v>
                </c:pt>
                <c:pt idx="5350">
                  <c:v>2.8818440000000002E-3</c:v>
                </c:pt>
                <c:pt idx="5351">
                  <c:v>4.2079208E-2</c:v>
                </c:pt>
                <c:pt idx="5352">
                  <c:v>8.9147287000000006E-2</c:v>
                </c:pt>
                <c:pt idx="5353">
                  <c:v>0.1525</c:v>
                </c:pt>
                <c:pt idx="5354">
                  <c:v>-6.6549912000000003E-2</c:v>
                </c:pt>
                <c:pt idx="5355">
                  <c:v>0.10095238099999999</c:v>
                </c:pt>
                <c:pt idx="5356">
                  <c:v>-5.2044609999999998E-2</c:v>
                </c:pt>
                <c:pt idx="5357">
                  <c:v>0.39215686300000002</c:v>
                </c:pt>
                <c:pt idx="5358">
                  <c:v>4.7619050000000003E-3</c:v>
                </c:pt>
                <c:pt idx="5359">
                  <c:v>4.2765499999999996E-3</c:v>
                </c:pt>
                <c:pt idx="5360">
                  <c:v>0.180487805</c:v>
                </c:pt>
                <c:pt idx="5361">
                  <c:v>0.137414116</c:v>
                </c:pt>
                <c:pt idx="5362">
                  <c:v>9.6296296000000003E-2</c:v>
                </c:pt>
                <c:pt idx="5363">
                  <c:v>7.7471482999999994E-2</c:v>
                </c:pt>
                <c:pt idx="5364">
                  <c:v>-1.9672130000000002E-3</c:v>
                </c:pt>
                <c:pt idx="5365">
                  <c:v>6.0882799999999997E-3</c:v>
                </c:pt>
                <c:pt idx="5366">
                  <c:v>1.8188637000000001E-2</c:v>
                </c:pt>
                <c:pt idx="5367">
                  <c:v>3.9520958000000002E-2</c:v>
                </c:pt>
                <c:pt idx="5368">
                  <c:v>4.9154165E-2</c:v>
                </c:pt>
                <c:pt idx="5369">
                  <c:v>5.1342282000000003E-2</c:v>
                </c:pt>
                <c:pt idx="5370">
                  <c:v>7.7471482999999994E-2</c:v>
                </c:pt>
                <c:pt idx="5371">
                  <c:v>3.0150753999999998E-2</c:v>
                </c:pt>
                <c:pt idx="5372">
                  <c:v>6.4501975000000003E-2</c:v>
                </c:pt>
                <c:pt idx="5373">
                  <c:v>3.0400572000000001E-2</c:v>
                </c:pt>
                <c:pt idx="5374">
                  <c:v>1.3235294E-2</c:v>
                </c:pt>
                <c:pt idx="5375">
                  <c:v>2.6900585000000001E-2</c:v>
                </c:pt>
                <c:pt idx="5376">
                  <c:v>0.16113744099999999</c:v>
                </c:pt>
                <c:pt idx="5377">
                  <c:v>-4.1666666999999998E-2</c:v>
                </c:pt>
                <c:pt idx="5378">
                  <c:v>0.158050619</c:v>
                </c:pt>
                <c:pt idx="5379">
                  <c:v>1.7235665000000001E-2</c:v>
                </c:pt>
                <c:pt idx="5380">
                  <c:v>-4.4493880000000003E-3</c:v>
                </c:pt>
                <c:pt idx="5381">
                  <c:v>5.5522028000000001E-2</c:v>
                </c:pt>
                <c:pt idx="5382">
                  <c:v>0.13253012</c:v>
                </c:pt>
                <c:pt idx="5383">
                  <c:v>-2.8665652E-2</c:v>
                </c:pt>
                <c:pt idx="5384">
                  <c:v>1.2956419E-2</c:v>
                </c:pt>
                <c:pt idx="5385">
                  <c:v>3.5542391999999999E-2</c:v>
                </c:pt>
                <c:pt idx="5386">
                  <c:v>3.5028628999999999E-2</c:v>
                </c:pt>
                <c:pt idx="5387">
                  <c:v>9.6730245000000006E-2</c:v>
                </c:pt>
                <c:pt idx="5388">
                  <c:v>-3.9024389999999999E-2</c:v>
                </c:pt>
                <c:pt idx="5389">
                  <c:v>8.0000000000000002E-3</c:v>
                </c:pt>
                <c:pt idx="5390">
                  <c:v>-3.6830357000000001E-2</c:v>
                </c:pt>
                <c:pt idx="5391">
                  <c:v>7.9051380000000008E-3</c:v>
                </c:pt>
                <c:pt idx="5392">
                  <c:v>-0.55714285699999999</c:v>
                </c:pt>
                <c:pt idx="5393">
                  <c:v>1.6260163000000001E-2</c:v>
                </c:pt>
                <c:pt idx="5394">
                  <c:v>-2.9028436000000001E-2</c:v>
                </c:pt>
                <c:pt idx="5395">
                  <c:v>0.13516609399999999</c:v>
                </c:pt>
                <c:pt idx="5396">
                  <c:v>0.151556157</c:v>
                </c:pt>
                <c:pt idx="5397">
                  <c:v>6.3122923999999997E-2</c:v>
                </c:pt>
                <c:pt idx="5398">
                  <c:v>-3.1070196000000001E-2</c:v>
                </c:pt>
                <c:pt idx="5399">
                  <c:v>-1.9104478000000001E-2</c:v>
                </c:pt>
                <c:pt idx="5400">
                  <c:v>2.1687563999999999E-2</c:v>
                </c:pt>
                <c:pt idx="5401">
                  <c:v>1.5555556E-2</c:v>
                </c:pt>
                <c:pt idx="5402">
                  <c:v>8.6018236999999997E-2</c:v>
                </c:pt>
                <c:pt idx="5403">
                  <c:v>1.8656720000000001E-3</c:v>
                </c:pt>
                <c:pt idx="5404">
                  <c:v>5.5755395999999999E-2</c:v>
                </c:pt>
                <c:pt idx="5405">
                  <c:v>0.148363516</c:v>
                </c:pt>
                <c:pt idx="5406">
                  <c:v>0.113548387</c:v>
                </c:pt>
                <c:pt idx="5407">
                  <c:v>2.5373133999999999E-2</c:v>
                </c:pt>
                <c:pt idx="5408">
                  <c:v>5.7729007999999998E-2</c:v>
                </c:pt>
                <c:pt idx="5409">
                  <c:v>-8.0178174000000005E-2</c:v>
                </c:pt>
                <c:pt idx="5410">
                  <c:v>4.6616540999999997E-2</c:v>
                </c:pt>
                <c:pt idx="5411">
                  <c:v>0.11667356199999999</c:v>
                </c:pt>
                <c:pt idx="5412">
                  <c:v>6.7611777999999997E-2</c:v>
                </c:pt>
                <c:pt idx="5413">
                  <c:v>3.6833425000000003E-2</c:v>
                </c:pt>
                <c:pt idx="5414">
                  <c:v>3.0136986000000001E-2</c:v>
                </c:pt>
                <c:pt idx="5415">
                  <c:v>9.4043887000000007E-2</c:v>
                </c:pt>
                <c:pt idx="5416">
                  <c:v>3.4041464E-2</c:v>
                </c:pt>
                <c:pt idx="5417">
                  <c:v>1.4568764999999999E-2</c:v>
                </c:pt>
                <c:pt idx="5418">
                  <c:v>6.7144140000000001E-3</c:v>
                </c:pt>
                <c:pt idx="5419">
                  <c:v>0.40990990999999999</c:v>
                </c:pt>
                <c:pt idx="5420">
                  <c:v>9.6017069999999993E-3</c:v>
                </c:pt>
                <c:pt idx="5421">
                  <c:v>5.7906459E-2</c:v>
                </c:pt>
                <c:pt idx="5422">
                  <c:v>2.3188406000000002E-2</c:v>
                </c:pt>
                <c:pt idx="5423">
                  <c:v>0.162829736</c:v>
                </c:pt>
                <c:pt idx="5424">
                  <c:v>1.0167268E-2</c:v>
                </c:pt>
                <c:pt idx="5425">
                  <c:v>-5.8914728999999999E-2</c:v>
                </c:pt>
                <c:pt idx="5426">
                  <c:v>0.378174976</c:v>
                </c:pt>
                <c:pt idx="5427">
                  <c:v>8.9820360000000005E-3</c:v>
                </c:pt>
                <c:pt idx="5428">
                  <c:v>-2.2075060000000001E-3</c:v>
                </c:pt>
                <c:pt idx="5429">
                  <c:v>0.103188406</c:v>
                </c:pt>
                <c:pt idx="5430">
                  <c:v>3.4682080999999997E-2</c:v>
                </c:pt>
                <c:pt idx="5431">
                  <c:v>0.213705584</c:v>
                </c:pt>
                <c:pt idx="5432">
                  <c:v>1.432958E-2</c:v>
                </c:pt>
                <c:pt idx="5433">
                  <c:v>-2.1082620999999999E-2</c:v>
                </c:pt>
                <c:pt idx="5434">
                  <c:v>-6.7736185000000004E-2</c:v>
                </c:pt>
                <c:pt idx="5435">
                  <c:v>-6.4406779999999997E-2</c:v>
                </c:pt>
                <c:pt idx="5436">
                  <c:v>0.17235772399999999</c:v>
                </c:pt>
                <c:pt idx="5437">
                  <c:v>5.8906030999999998E-2</c:v>
                </c:pt>
                <c:pt idx="5438">
                  <c:v>-5.0646551999999997E-2</c:v>
                </c:pt>
                <c:pt idx="5439">
                  <c:v>-1.6393443000000001E-2</c:v>
                </c:pt>
                <c:pt idx="5440">
                  <c:v>2.9538905000000001E-2</c:v>
                </c:pt>
                <c:pt idx="5441">
                  <c:v>-1.7843288999999998E-2</c:v>
                </c:pt>
                <c:pt idx="5442">
                  <c:v>9.5435685000000006E-2</c:v>
                </c:pt>
                <c:pt idx="5443">
                  <c:v>-6.8027199999999999E-4</c:v>
                </c:pt>
                <c:pt idx="5444">
                  <c:v>2.0714285999999998E-2</c:v>
                </c:pt>
                <c:pt idx="5445">
                  <c:v>-4.0966800000000002E-4</c:v>
                </c:pt>
                <c:pt idx="5446">
                  <c:v>7.6570118000000006E-2</c:v>
                </c:pt>
                <c:pt idx="5447">
                  <c:v>-1.4292755000000001E-2</c:v>
                </c:pt>
                <c:pt idx="5448">
                  <c:v>-0.36695075799999999</c:v>
                </c:pt>
                <c:pt idx="5449">
                  <c:v>-8.1702127999999999E-2</c:v>
                </c:pt>
                <c:pt idx="5450">
                  <c:v>2.2011006E-2</c:v>
                </c:pt>
                <c:pt idx="5451">
                  <c:v>7.0520966000000004E-2</c:v>
                </c:pt>
                <c:pt idx="5452">
                  <c:v>6.0070670999999999E-2</c:v>
                </c:pt>
                <c:pt idx="5453">
                  <c:v>4.3147207999999999E-2</c:v>
                </c:pt>
                <c:pt idx="5454">
                  <c:v>-6.4902650000000003E-3</c:v>
                </c:pt>
                <c:pt idx="5455">
                  <c:v>-8.1395349000000006E-2</c:v>
                </c:pt>
                <c:pt idx="5456">
                  <c:v>0.20431893700000001</c:v>
                </c:pt>
                <c:pt idx="5457">
                  <c:v>3.0466640999999999E-2</c:v>
                </c:pt>
                <c:pt idx="5458">
                  <c:v>9.8863636000000005E-2</c:v>
                </c:pt>
                <c:pt idx="5459">
                  <c:v>1.5544041E-2</c:v>
                </c:pt>
                <c:pt idx="5460">
                  <c:v>-2.1276595999999998E-2</c:v>
                </c:pt>
                <c:pt idx="5461">
                  <c:v>-0.14071511</c:v>
                </c:pt>
                <c:pt idx="5462">
                  <c:v>-6.6046512000000002E-2</c:v>
                </c:pt>
                <c:pt idx="5463">
                  <c:v>-8.9416058000000007E-2</c:v>
                </c:pt>
                <c:pt idx="5464">
                  <c:v>9.5977011000000001E-2</c:v>
                </c:pt>
                <c:pt idx="5465">
                  <c:v>4.9833887E-2</c:v>
                </c:pt>
                <c:pt idx="5466">
                  <c:v>5.7098765000000003E-2</c:v>
                </c:pt>
                <c:pt idx="5467">
                  <c:v>0.276369168</c:v>
                </c:pt>
                <c:pt idx="5468">
                  <c:v>3.1771674999999999E-2</c:v>
                </c:pt>
                <c:pt idx="5469">
                  <c:v>7.4585634999999997E-2</c:v>
                </c:pt>
                <c:pt idx="5470">
                  <c:v>-5.2208835000000002E-2</c:v>
                </c:pt>
                <c:pt idx="5471">
                  <c:v>4.0462428000000002E-2</c:v>
                </c:pt>
                <c:pt idx="5472">
                  <c:v>-8.2781460000000001E-3</c:v>
                </c:pt>
                <c:pt idx="5473">
                  <c:v>-8.4860827999999999E-2</c:v>
                </c:pt>
                <c:pt idx="5474">
                  <c:v>-7.2107765000000004E-2</c:v>
                </c:pt>
                <c:pt idx="5475">
                  <c:v>0.119918699</c:v>
                </c:pt>
                <c:pt idx="5476">
                  <c:v>7.8762307000000004E-2</c:v>
                </c:pt>
                <c:pt idx="5477">
                  <c:v>0.10459588</c:v>
                </c:pt>
                <c:pt idx="5478">
                  <c:v>4.3571237999999998E-2</c:v>
                </c:pt>
                <c:pt idx="5479">
                  <c:v>1.4794521E-2</c:v>
                </c:pt>
                <c:pt idx="5480">
                  <c:v>0.24109589000000001</c:v>
                </c:pt>
                <c:pt idx="5481">
                  <c:v>0.28219484900000003</c:v>
                </c:pt>
                <c:pt idx="5482">
                  <c:v>0.13396946600000001</c:v>
                </c:pt>
                <c:pt idx="5483">
                  <c:v>8.5397653000000004E-2</c:v>
                </c:pt>
                <c:pt idx="5484">
                  <c:v>3.5661656E-2</c:v>
                </c:pt>
                <c:pt idx="5485">
                  <c:v>9.5566501999999998E-2</c:v>
                </c:pt>
                <c:pt idx="5486">
                  <c:v>6.1357427999999999E-2</c:v>
                </c:pt>
                <c:pt idx="5487">
                  <c:v>1.6341591999999999E-2</c:v>
                </c:pt>
                <c:pt idx="5488">
                  <c:v>-3.5971222999999997E-2</c:v>
                </c:pt>
                <c:pt idx="5489">
                  <c:v>-9.3959732000000004E-2</c:v>
                </c:pt>
                <c:pt idx="5490">
                  <c:v>6.6458733000000006E-2</c:v>
                </c:pt>
                <c:pt idx="5491">
                  <c:v>3.1569585999999997E-2</c:v>
                </c:pt>
                <c:pt idx="5492">
                  <c:v>-7.5431029999999998E-3</c:v>
                </c:pt>
                <c:pt idx="5493">
                  <c:v>3.04E-2</c:v>
                </c:pt>
                <c:pt idx="5494">
                  <c:v>3.1011045000000001E-2</c:v>
                </c:pt>
                <c:pt idx="5495">
                  <c:v>-0.13713713699999999</c:v>
                </c:pt>
                <c:pt idx="5496">
                  <c:v>-8.8066700999999997E-2</c:v>
                </c:pt>
                <c:pt idx="5497">
                  <c:v>9.5877280000000002E-3</c:v>
                </c:pt>
                <c:pt idx="5498">
                  <c:v>3.8961039000000003E-2</c:v>
                </c:pt>
                <c:pt idx="5499">
                  <c:v>0.17021276599999999</c:v>
                </c:pt>
                <c:pt idx="5500">
                  <c:v>8.1632652999999999E-2</c:v>
                </c:pt>
                <c:pt idx="5501">
                  <c:v>-2.2522522999999999E-2</c:v>
                </c:pt>
                <c:pt idx="5502">
                  <c:v>2.3648649000000001E-2</c:v>
                </c:pt>
                <c:pt idx="5503">
                  <c:v>0.142687277</c:v>
                </c:pt>
                <c:pt idx="5504">
                  <c:v>-3.2150775999999999E-2</c:v>
                </c:pt>
                <c:pt idx="5505">
                  <c:v>7.2272726999999995E-2</c:v>
                </c:pt>
                <c:pt idx="5506">
                  <c:v>-1.9364448999999999E-2</c:v>
                </c:pt>
                <c:pt idx="5507">
                  <c:v>-0.11862069</c:v>
                </c:pt>
                <c:pt idx="5508">
                  <c:v>-0.110188679</c:v>
                </c:pt>
                <c:pt idx="5509">
                  <c:v>0.16875000000000001</c:v>
                </c:pt>
                <c:pt idx="5510">
                  <c:v>0.109090909</c:v>
                </c:pt>
                <c:pt idx="5511">
                  <c:v>-6.0483871000000002E-2</c:v>
                </c:pt>
                <c:pt idx="5512">
                  <c:v>7.7752116999999996E-2</c:v>
                </c:pt>
                <c:pt idx="5513">
                  <c:v>0.27573529400000002</c:v>
                </c:pt>
                <c:pt idx="5514">
                  <c:v>6.4073226999999996E-2</c:v>
                </c:pt>
                <c:pt idx="5515">
                  <c:v>-9.4820383999999994E-2</c:v>
                </c:pt>
                <c:pt idx="5516">
                  <c:v>0.22578124999999999</c:v>
                </c:pt>
                <c:pt idx="5517">
                  <c:v>8.9565217000000003E-2</c:v>
                </c:pt>
                <c:pt idx="5518">
                  <c:v>-1.3636364E-2</c:v>
                </c:pt>
                <c:pt idx="5519">
                  <c:v>-7.1713147000000005E-2</c:v>
                </c:pt>
                <c:pt idx="5520">
                  <c:v>-1.8064515999999999E-2</c:v>
                </c:pt>
                <c:pt idx="5521">
                  <c:v>0.12124031</c:v>
                </c:pt>
                <c:pt idx="5522">
                  <c:v>-2.2222219999999998E-3</c:v>
                </c:pt>
                <c:pt idx="5523">
                  <c:v>-6.1965079999999999E-2</c:v>
                </c:pt>
                <c:pt idx="5524">
                  <c:v>0.106182161</c:v>
                </c:pt>
                <c:pt idx="5525">
                  <c:v>1.5605229999999999E-2</c:v>
                </c:pt>
                <c:pt idx="5526">
                  <c:v>0.26236263700000001</c:v>
                </c:pt>
                <c:pt idx="5527">
                  <c:v>2.0860495E-2</c:v>
                </c:pt>
                <c:pt idx="5528">
                  <c:v>0.112676056</c:v>
                </c:pt>
                <c:pt idx="5529">
                  <c:v>4.5923815999999999E-2</c:v>
                </c:pt>
                <c:pt idx="5530">
                  <c:v>0.198453608</c:v>
                </c:pt>
                <c:pt idx="5531">
                  <c:v>2.6993864999999999E-2</c:v>
                </c:pt>
                <c:pt idx="5532">
                  <c:v>-3.8095237999999997E-2</c:v>
                </c:pt>
                <c:pt idx="5533">
                  <c:v>6.6666666999999999E-2</c:v>
                </c:pt>
                <c:pt idx="5534">
                  <c:v>3.9111110999999997E-2</c:v>
                </c:pt>
                <c:pt idx="5535">
                  <c:v>4.9631450000000001E-2</c:v>
                </c:pt>
                <c:pt idx="5536">
                  <c:v>-7.0063693999999996E-2</c:v>
                </c:pt>
                <c:pt idx="5537">
                  <c:v>-2.1929825E-2</c:v>
                </c:pt>
                <c:pt idx="5538">
                  <c:v>-9.0909089999999994E-3</c:v>
                </c:pt>
                <c:pt idx="5539">
                  <c:v>3.9009752000000002E-2</c:v>
                </c:pt>
                <c:pt idx="5540">
                  <c:v>-4.6875E-2</c:v>
                </c:pt>
                <c:pt idx="5541">
                  <c:v>-2.4657533999999998E-2</c:v>
                </c:pt>
                <c:pt idx="5542">
                  <c:v>8.2458770000000004E-3</c:v>
                </c:pt>
                <c:pt idx="5543">
                  <c:v>4.036791E-2</c:v>
                </c:pt>
                <c:pt idx="5544">
                  <c:v>5.7455222E-2</c:v>
                </c:pt>
                <c:pt idx="5545">
                  <c:v>-1.238701E-2</c:v>
                </c:pt>
                <c:pt idx="5546">
                  <c:v>6.1147371999999998E-2</c:v>
                </c:pt>
                <c:pt idx="5547">
                  <c:v>0.152886671</c:v>
                </c:pt>
                <c:pt idx="5548">
                  <c:v>0.108579466</c:v>
                </c:pt>
                <c:pt idx="5549">
                  <c:v>-2.7513228000000001E-2</c:v>
                </c:pt>
                <c:pt idx="5550">
                  <c:v>-3.5211267999999997E-2</c:v>
                </c:pt>
                <c:pt idx="5551">
                  <c:v>8.0000000000000002E-3</c:v>
                </c:pt>
                <c:pt idx="5552">
                  <c:v>5.9096945999999997E-2</c:v>
                </c:pt>
                <c:pt idx="5553">
                  <c:v>1.5557476000000001E-2</c:v>
                </c:pt>
                <c:pt idx="5554">
                  <c:v>4.9901510000000003E-2</c:v>
                </c:pt>
                <c:pt idx="5555">
                  <c:v>3.1546708E-2</c:v>
                </c:pt>
                <c:pt idx="5556">
                  <c:v>0</c:v>
                </c:pt>
                <c:pt idx="5557">
                  <c:v>-1.3513514000000001E-2</c:v>
                </c:pt>
                <c:pt idx="5558">
                  <c:v>-2.6315788999999999E-2</c:v>
                </c:pt>
                <c:pt idx="5559">
                  <c:v>2.3199999999999998E-2</c:v>
                </c:pt>
                <c:pt idx="5560">
                  <c:v>6.6860464999999994E-2</c:v>
                </c:pt>
                <c:pt idx="5561">
                  <c:v>0</c:v>
                </c:pt>
                <c:pt idx="5562">
                  <c:v>0.115002919</c:v>
                </c:pt>
                <c:pt idx="5563">
                  <c:v>0.12323838099999999</c:v>
                </c:pt>
                <c:pt idx="5564">
                  <c:v>9.2170466000000006E-2</c:v>
                </c:pt>
                <c:pt idx="5565">
                  <c:v>-2.7253669000000001E-2</c:v>
                </c:pt>
                <c:pt idx="5566">
                  <c:v>-2.8618602E-2</c:v>
                </c:pt>
                <c:pt idx="5567">
                  <c:v>9.9808061000000003E-2</c:v>
                </c:pt>
                <c:pt idx="5568">
                  <c:v>1.7543860000000001E-2</c:v>
                </c:pt>
                <c:pt idx="5569">
                  <c:v>6.2305299999999997E-3</c:v>
                </c:pt>
                <c:pt idx="5570">
                  <c:v>7.4213109999999999E-2</c:v>
                </c:pt>
                <c:pt idx="5571">
                  <c:v>0.34532374100000002</c:v>
                </c:pt>
                <c:pt idx="5572">
                  <c:v>0.14285714299999999</c:v>
                </c:pt>
                <c:pt idx="5573">
                  <c:v>-8.0645200000000004E-4</c:v>
                </c:pt>
                <c:pt idx="5574">
                  <c:v>0.13969335599999999</c:v>
                </c:pt>
                <c:pt idx="5575">
                  <c:v>4.0802212999999997E-2</c:v>
                </c:pt>
                <c:pt idx="5576">
                  <c:v>2.4336283E-2</c:v>
                </c:pt>
                <c:pt idx="5577">
                  <c:v>1.9230769000000002E-2</c:v>
                </c:pt>
                <c:pt idx="5578">
                  <c:v>3.4305317000000002E-2</c:v>
                </c:pt>
                <c:pt idx="5579">
                  <c:v>1.8333333E-2</c:v>
                </c:pt>
                <c:pt idx="5580">
                  <c:v>0.233630173</c:v>
                </c:pt>
                <c:pt idx="5581">
                  <c:v>-7.1951219999999996E-2</c:v>
                </c:pt>
                <c:pt idx="5582">
                  <c:v>0.114576703</c:v>
                </c:pt>
                <c:pt idx="5583">
                  <c:v>-9.0909090999999997E-2</c:v>
                </c:pt>
                <c:pt idx="5584">
                  <c:v>5.5035773000000003E-2</c:v>
                </c:pt>
                <c:pt idx="5585">
                  <c:v>-3.9240506000000001E-2</c:v>
                </c:pt>
                <c:pt idx="5586">
                  <c:v>6.0483871000000002E-2</c:v>
                </c:pt>
                <c:pt idx="5587">
                  <c:v>4.1666666999999998E-2</c:v>
                </c:pt>
                <c:pt idx="5588">
                  <c:v>4.5808519999999998E-3</c:v>
                </c:pt>
                <c:pt idx="5589">
                  <c:v>0.246575342</c:v>
                </c:pt>
                <c:pt idx="5590">
                  <c:v>-2.9612756E-2</c:v>
                </c:pt>
                <c:pt idx="5591">
                  <c:v>1.2853470000000001E-2</c:v>
                </c:pt>
                <c:pt idx="5592">
                  <c:v>0.12745097999999999</c:v>
                </c:pt>
                <c:pt idx="5593">
                  <c:v>0.24723247200000001</c:v>
                </c:pt>
                <c:pt idx="5594">
                  <c:v>0.15450450499999999</c:v>
                </c:pt>
                <c:pt idx="5595">
                  <c:v>1.6560510000000001E-2</c:v>
                </c:pt>
                <c:pt idx="5596">
                  <c:v>8.5416667000000002E-2</c:v>
                </c:pt>
                <c:pt idx="5597">
                  <c:v>0</c:v>
                </c:pt>
                <c:pt idx="5598">
                  <c:v>0.13489499199999999</c:v>
                </c:pt>
                <c:pt idx="5599">
                  <c:v>-0.1</c:v>
                </c:pt>
                <c:pt idx="5600">
                  <c:v>0.11136891</c:v>
                </c:pt>
                <c:pt idx="5601">
                  <c:v>4.4117647000000003E-2</c:v>
                </c:pt>
                <c:pt idx="5602">
                  <c:v>-4.4859812999999998E-2</c:v>
                </c:pt>
                <c:pt idx="5603">
                  <c:v>1.3438735E-2</c:v>
                </c:pt>
                <c:pt idx="5604">
                  <c:v>-2.8571428999999999E-2</c:v>
                </c:pt>
                <c:pt idx="5605">
                  <c:v>-8.4139700000000002E-4</c:v>
                </c:pt>
                <c:pt idx="5606">
                  <c:v>4.9019607999999999E-2</c:v>
                </c:pt>
                <c:pt idx="5607">
                  <c:v>0.16420014099999999</c:v>
                </c:pt>
                <c:pt idx="5608">
                  <c:v>9.8275862000000005E-2</c:v>
                </c:pt>
                <c:pt idx="5609">
                  <c:v>0.27104309300000001</c:v>
                </c:pt>
                <c:pt idx="5610">
                  <c:v>9.6126660000000006E-3</c:v>
                </c:pt>
                <c:pt idx="5611">
                  <c:v>3.1890661000000001E-2</c:v>
                </c:pt>
                <c:pt idx="5612">
                  <c:v>2.9629630000000001E-2</c:v>
                </c:pt>
                <c:pt idx="5613">
                  <c:v>-3.2738095000000002E-2</c:v>
                </c:pt>
                <c:pt idx="5614">
                  <c:v>-3.5321559000000002E-2</c:v>
                </c:pt>
                <c:pt idx="5615">
                  <c:v>0.22642108599999999</c:v>
                </c:pt>
                <c:pt idx="5616">
                  <c:v>8.2677164999999997E-2</c:v>
                </c:pt>
                <c:pt idx="5617">
                  <c:v>-0.112149533</c:v>
                </c:pt>
                <c:pt idx="5618">
                  <c:v>4.6897204999999997E-2</c:v>
                </c:pt>
                <c:pt idx="5619">
                  <c:v>0.100363567</c:v>
                </c:pt>
                <c:pt idx="5620">
                  <c:v>1.6884113999999999E-2</c:v>
                </c:pt>
                <c:pt idx="5621">
                  <c:v>-5.43131E-3</c:v>
                </c:pt>
                <c:pt idx="5622">
                  <c:v>-1.8927445000000001E-2</c:v>
                </c:pt>
                <c:pt idx="5623">
                  <c:v>-1.4052288E-2</c:v>
                </c:pt>
                <c:pt idx="5624">
                  <c:v>-0.181456954</c:v>
                </c:pt>
                <c:pt idx="5625">
                  <c:v>8.5271317999999999E-2</c:v>
                </c:pt>
                <c:pt idx="5626">
                  <c:v>0.17118746200000001</c:v>
                </c:pt>
                <c:pt idx="5627">
                  <c:v>4.6732384000000002E-2</c:v>
                </c:pt>
                <c:pt idx="5628">
                  <c:v>3.7099493999999997E-2</c:v>
                </c:pt>
                <c:pt idx="5629">
                  <c:v>5.0228310999999998E-2</c:v>
                </c:pt>
                <c:pt idx="5630">
                  <c:v>0.13942307700000001</c:v>
                </c:pt>
                <c:pt idx="5631">
                  <c:v>1.0726072999999999E-2</c:v>
                </c:pt>
                <c:pt idx="5632">
                  <c:v>-4.3644068000000001E-2</c:v>
                </c:pt>
                <c:pt idx="5633">
                  <c:v>1.3245033E-2</c:v>
                </c:pt>
                <c:pt idx="5634">
                  <c:v>0.136702568</c:v>
                </c:pt>
                <c:pt idx="5635">
                  <c:v>0.1825</c:v>
                </c:pt>
                <c:pt idx="5636">
                  <c:v>8.1407035000000003E-2</c:v>
                </c:pt>
                <c:pt idx="5637">
                  <c:v>-8.9197219999999997E-3</c:v>
                </c:pt>
                <c:pt idx="5638">
                  <c:v>0.14491018</c:v>
                </c:pt>
                <c:pt idx="5639">
                  <c:v>6.5077319999999994E-2</c:v>
                </c:pt>
                <c:pt idx="5640">
                  <c:v>0.484778863</c:v>
                </c:pt>
                <c:pt idx="5641">
                  <c:v>0.16</c:v>
                </c:pt>
                <c:pt idx="5642">
                  <c:v>0.16</c:v>
                </c:pt>
                <c:pt idx="5643">
                  <c:v>9.6969696999999994E-2</c:v>
                </c:pt>
                <c:pt idx="5644">
                  <c:v>2.7131783E-2</c:v>
                </c:pt>
                <c:pt idx="5645">
                  <c:v>5.0110538000000003E-2</c:v>
                </c:pt>
                <c:pt idx="5646">
                  <c:v>7.6131687000000003E-2</c:v>
                </c:pt>
                <c:pt idx="5647">
                  <c:v>-0.229953612</c:v>
                </c:pt>
                <c:pt idx="5648">
                  <c:v>5.5142857000000003E-2</c:v>
                </c:pt>
                <c:pt idx="5649">
                  <c:v>6.1946902999999998E-2</c:v>
                </c:pt>
                <c:pt idx="5650">
                  <c:v>-2.2869022999999999E-2</c:v>
                </c:pt>
                <c:pt idx="5651">
                  <c:v>2.4720893000000001E-2</c:v>
                </c:pt>
                <c:pt idx="5652">
                  <c:v>-1.3946281E-2</c:v>
                </c:pt>
                <c:pt idx="5653">
                  <c:v>1.601553E-2</c:v>
                </c:pt>
                <c:pt idx="5654">
                  <c:v>3.8647343000000001E-2</c:v>
                </c:pt>
                <c:pt idx="5655">
                  <c:v>0.164146868</c:v>
                </c:pt>
                <c:pt idx="5656">
                  <c:v>1.4519056000000001E-2</c:v>
                </c:pt>
                <c:pt idx="5657">
                  <c:v>-3.7819800000000001E-2</c:v>
                </c:pt>
                <c:pt idx="5658">
                  <c:v>5.7640750999999997E-2</c:v>
                </c:pt>
                <c:pt idx="5659">
                  <c:v>1.3875444000000001E-2</c:v>
                </c:pt>
                <c:pt idx="5660">
                  <c:v>-1.6359918000000001E-2</c:v>
                </c:pt>
                <c:pt idx="5661">
                  <c:v>2.4210526E-2</c:v>
                </c:pt>
                <c:pt idx="5662">
                  <c:v>2.7272727E-2</c:v>
                </c:pt>
                <c:pt idx="5663">
                  <c:v>0.34865293200000003</c:v>
                </c:pt>
                <c:pt idx="5664">
                  <c:v>0.15707434100000001</c:v>
                </c:pt>
                <c:pt idx="5665">
                  <c:v>0.148888889</c:v>
                </c:pt>
                <c:pt idx="5666">
                  <c:v>-4.3908471999999997E-2</c:v>
                </c:pt>
                <c:pt idx="5667">
                  <c:v>0.53953488400000005</c:v>
                </c:pt>
                <c:pt idx="5668">
                  <c:v>-8.3012643999999997E-2</c:v>
                </c:pt>
                <c:pt idx="5669">
                  <c:v>8.7815589999999995E-3</c:v>
                </c:pt>
                <c:pt idx="5670">
                  <c:v>3.5335689000000003E-2</c:v>
                </c:pt>
                <c:pt idx="5671">
                  <c:v>-2.6229507999999999E-2</c:v>
                </c:pt>
                <c:pt idx="5672">
                  <c:v>2.3456790000000002E-2</c:v>
                </c:pt>
                <c:pt idx="5673">
                  <c:v>2.3622047E-2</c:v>
                </c:pt>
                <c:pt idx="5674">
                  <c:v>-0.17070217900000001</c:v>
                </c:pt>
                <c:pt idx="5675">
                  <c:v>0.182374541</c:v>
                </c:pt>
                <c:pt idx="5676">
                  <c:v>-0.25407407399999998</c:v>
                </c:pt>
                <c:pt idx="5677">
                  <c:v>0.16133774300000001</c:v>
                </c:pt>
                <c:pt idx="5678">
                  <c:v>3.5999999999999997E-2</c:v>
                </c:pt>
                <c:pt idx="5679">
                  <c:v>2.6188558000000001E-2</c:v>
                </c:pt>
                <c:pt idx="5680">
                  <c:v>-1.308699E-2</c:v>
                </c:pt>
                <c:pt idx="5681">
                  <c:v>8.3538080000000008E-3</c:v>
                </c:pt>
                <c:pt idx="5682">
                  <c:v>2.8483786000000001E-2</c:v>
                </c:pt>
                <c:pt idx="5683">
                  <c:v>-9.1592024999999994E-2</c:v>
                </c:pt>
                <c:pt idx="5684">
                  <c:v>8.319468E-3</c:v>
                </c:pt>
                <c:pt idx="5685">
                  <c:v>3.7641150000000002E-3</c:v>
                </c:pt>
                <c:pt idx="5686">
                  <c:v>0.11583924299999999</c:v>
                </c:pt>
                <c:pt idx="5687">
                  <c:v>-0.28700056299999999</c:v>
                </c:pt>
                <c:pt idx="5688">
                  <c:v>7.6687120000000003E-3</c:v>
                </c:pt>
                <c:pt idx="5689">
                  <c:v>4.7098401999999998E-2</c:v>
                </c:pt>
                <c:pt idx="5690">
                  <c:v>2.7600849E-2</c:v>
                </c:pt>
                <c:pt idx="5691">
                  <c:v>-3.9543057999999999E-2</c:v>
                </c:pt>
                <c:pt idx="5692">
                  <c:v>5.1612899999999998E-3</c:v>
                </c:pt>
                <c:pt idx="5693">
                  <c:v>3.7425149999999997E-2</c:v>
                </c:pt>
                <c:pt idx="5694">
                  <c:v>4.3532337999999997E-2</c:v>
                </c:pt>
                <c:pt idx="5695">
                  <c:v>-4.6724309999999998E-2</c:v>
                </c:pt>
                <c:pt idx="5696">
                  <c:v>0.14076050700000001</c:v>
                </c:pt>
                <c:pt idx="5697">
                  <c:v>0.13490725100000001</c:v>
                </c:pt>
                <c:pt idx="5698">
                  <c:v>0.36895306900000002</c:v>
                </c:pt>
                <c:pt idx="5699">
                  <c:v>-0.30627557999999999</c:v>
                </c:pt>
                <c:pt idx="5700">
                  <c:v>5.8620690000000003E-2</c:v>
                </c:pt>
                <c:pt idx="5701">
                  <c:v>-1.9135802E-2</c:v>
                </c:pt>
                <c:pt idx="5702">
                  <c:v>-2.6747196000000001E-2</c:v>
                </c:pt>
                <c:pt idx="5703">
                  <c:v>4.2857143E-2</c:v>
                </c:pt>
                <c:pt idx="5704">
                  <c:v>6.1876248000000002E-2</c:v>
                </c:pt>
                <c:pt idx="5705">
                  <c:v>-1.1208967E-2</c:v>
                </c:pt>
                <c:pt idx="5706">
                  <c:v>0.12897932400000001</c:v>
                </c:pt>
                <c:pt idx="5707">
                  <c:v>0.14339268999999999</c:v>
                </c:pt>
                <c:pt idx="5708">
                  <c:v>3.3834586E-2</c:v>
                </c:pt>
                <c:pt idx="5709">
                  <c:v>6.4638783000000005E-2</c:v>
                </c:pt>
                <c:pt idx="5710">
                  <c:v>0</c:v>
                </c:pt>
                <c:pt idx="5711">
                  <c:v>1.0482180000000001E-3</c:v>
                </c:pt>
                <c:pt idx="5712">
                  <c:v>0.19464469600000001</c:v>
                </c:pt>
                <c:pt idx="5713">
                  <c:v>6.6298342999999996E-2</c:v>
                </c:pt>
                <c:pt idx="5714">
                  <c:v>4.7802994000000001E-2</c:v>
                </c:pt>
                <c:pt idx="5715">
                  <c:v>-1.8785222000000001E-2</c:v>
                </c:pt>
                <c:pt idx="5716">
                  <c:v>0.18006756800000001</c:v>
                </c:pt>
                <c:pt idx="5717">
                  <c:v>1.9670519999999999E-3</c:v>
                </c:pt>
                <c:pt idx="5718">
                  <c:v>0.16862037899999999</c:v>
                </c:pt>
                <c:pt idx="5719">
                  <c:v>-3.8211593000000002E-2</c:v>
                </c:pt>
                <c:pt idx="5720">
                  <c:v>-3.9807302000000003E-2</c:v>
                </c:pt>
                <c:pt idx="5721">
                  <c:v>0</c:v>
                </c:pt>
                <c:pt idx="5722">
                  <c:v>2.4667932E-2</c:v>
                </c:pt>
                <c:pt idx="5723">
                  <c:v>8.2043344000000004E-2</c:v>
                </c:pt>
                <c:pt idx="5724">
                  <c:v>-4.9504949999999999E-2</c:v>
                </c:pt>
                <c:pt idx="5725">
                  <c:v>-0.143220339</c:v>
                </c:pt>
                <c:pt idx="5726">
                  <c:v>-0.10972222199999999</c:v>
                </c:pt>
                <c:pt idx="5727">
                  <c:v>2.0134228000000001E-2</c:v>
                </c:pt>
                <c:pt idx="5728">
                  <c:v>2.1778584E-2</c:v>
                </c:pt>
                <c:pt idx="5729">
                  <c:v>0.15524718100000001</c:v>
                </c:pt>
                <c:pt idx="5730">
                  <c:v>0.127272727</c:v>
                </c:pt>
                <c:pt idx="5731">
                  <c:v>1.0739103E-2</c:v>
                </c:pt>
                <c:pt idx="5732">
                  <c:v>5.7456140000000003E-2</c:v>
                </c:pt>
                <c:pt idx="5733">
                  <c:v>3.1230863000000001E-2</c:v>
                </c:pt>
                <c:pt idx="5734">
                  <c:v>0.147143681</c:v>
                </c:pt>
                <c:pt idx="5735">
                  <c:v>7.3619632000000004E-2</c:v>
                </c:pt>
                <c:pt idx="5736">
                  <c:v>1.0050251E-2</c:v>
                </c:pt>
                <c:pt idx="5737">
                  <c:v>0.10396570199999999</c:v>
                </c:pt>
                <c:pt idx="5738">
                  <c:v>0.85308343399999997</c:v>
                </c:pt>
                <c:pt idx="5739">
                  <c:v>0.18243243200000001</c:v>
                </c:pt>
                <c:pt idx="5740">
                  <c:v>6.2142857000000003E-2</c:v>
                </c:pt>
                <c:pt idx="5741">
                  <c:v>9.4890510999999997E-2</c:v>
                </c:pt>
                <c:pt idx="5742">
                  <c:v>3.3126294000000001E-2</c:v>
                </c:pt>
                <c:pt idx="5743">
                  <c:v>-2.8649922000000001E-2</c:v>
                </c:pt>
                <c:pt idx="5744">
                  <c:v>-7.8397209999999991E-3</c:v>
                </c:pt>
                <c:pt idx="5745">
                  <c:v>6.0851927E-2</c:v>
                </c:pt>
                <c:pt idx="5746">
                  <c:v>-3.577926E-2</c:v>
                </c:pt>
                <c:pt idx="5747">
                  <c:v>2.0040079999999998E-3</c:v>
                </c:pt>
                <c:pt idx="5748">
                  <c:v>1.6097561E-2</c:v>
                </c:pt>
                <c:pt idx="5749">
                  <c:v>1.598579E-2</c:v>
                </c:pt>
                <c:pt idx="5750">
                  <c:v>-1.0121457E-2</c:v>
                </c:pt>
                <c:pt idx="5751">
                  <c:v>8.3006169000000005E-2</c:v>
                </c:pt>
                <c:pt idx="5752">
                  <c:v>0.101190476</c:v>
                </c:pt>
                <c:pt idx="5753">
                  <c:v>0.105541237</c:v>
                </c:pt>
                <c:pt idx="5754">
                  <c:v>-2.7079303999999998E-2</c:v>
                </c:pt>
                <c:pt idx="5755">
                  <c:v>0.147789116</c:v>
                </c:pt>
                <c:pt idx="5756">
                  <c:v>-8.3232078000000001E-2</c:v>
                </c:pt>
                <c:pt idx="5757">
                  <c:v>8.8888888999999999E-2</c:v>
                </c:pt>
                <c:pt idx="5758">
                  <c:v>7.1197411000000002E-2</c:v>
                </c:pt>
                <c:pt idx="5759">
                  <c:v>-1.6602809999999999E-2</c:v>
                </c:pt>
                <c:pt idx="5760">
                  <c:v>0.17343578500000001</c:v>
                </c:pt>
                <c:pt idx="5761">
                  <c:v>3.5777778000000003E-2</c:v>
                </c:pt>
                <c:pt idx="5762">
                  <c:v>6.3586458999999998E-2</c:v>
                </c:pt>
                <c:pt idx="5763">
                  <c:v>0.77834179400000003</c:v>
                </c:pt>
                <c:pt idx="5764">
                  <c:v>0.16590701899999999</c:v>
                </c:pt>
                <c:pt idx="5765">
                  <c:v>4.7927928000000002E-2</c:v>
                </c:pt>
                <c:pt idx="5766">
                  <c:v>-3.3884789999999998E-3</c:v>
                </c:pt>
                <c:pt idx="5767">
                  <c:v>-4.7457627000000002E-2</c:v>
                </c:pt>
                <c:pt idx="5768">
                  <c:v>0.34698795199999999</c:v>
                </c:pt>
                <c:pt idx="5769">
                  <c:v>4.5446249000000001E-2</c:v>
                </c:pt>
                <c:pt idx="5770">
                  <c:v>1.9417475999999999E-2</c:v>
                </c:pt>
                <c:pt idx="5771">
                  <c:v>1.4245014E-2</c:v>
                </c:pt>
                <c:pt idx="5772">
                  <c:v>9.2233010000000004E-2</c:v>
                </c:pt>
                <c:pt idx="5773">
                  <c:v>6.8345323999999999E-2</c:v>
                </c:pt>
                <c:pt idx="5774">
                  <c:v>8.5066163E-2</c:v>
                </c:pt>
                <c:pt idx="5775">
                  <c:v>-1.0626603E-2</c:v>
                </c:pt>
                <c:pt idx="5776">
                  <c:v>1.9030801999999999E-2</c:v>
                </c:pt>
                <c:pt idx="5777">
                  <c:v>3.9229672E-2</c:v>
                </c:pt>
                <c:pt idx="5778">
                  <c:v>-1.2857143E-2</c:v>
                </c:pt>
                <c:pt idx="5779">
                  <c:v>0.11788617899999999</c:v>
                </c:pt>
                <c:pt idx="5780">
                  <c:v>0.19443466000000001</c:v>
                </c:pt>
                <c:pt idx="5781">
                  <c:v>1.4628438000000001E-2</c:v>
                </c:pt>
                <c:pt idx="5782">
                  <c:v>7.0350877000000006E-2</c:v>
                </c:pt>
                <c:pt idx="5783">
                  <c:v>-5.9233449000000001E-2</c:v>
                </c:pt>
                <c:pt idx="5784">
                  <c:v>2.9702970000000002E-3</c:v>
                </c:pt>
                <c:pt idx="5785">
                  <c:v>-2.2108299000000001E-2</c:v>
                </c:pt>
                <c:pt idx="5786">
                  <c:v>8.9928100000000004E-4</c:v>
                </c:pt>
                <c:pt idx="5787">
                  <c:v>0.23130193900000001</c:v>
                </c:pt>
                <c:pt idx="5788">
                  <c:v>-8.201893E-3</c:v>
                </c:pt>
                <c:pt idx="5789">
                  <c:v>0.37280000000000002</c:v>
                </c:pt>
                <c:pt idx="5790">
                  <c:v>2.4526197999999999E-2</c:v>
                </c:pt>
                <c:pt idx="5791">
                  <c:v>0.14063829799999999</c:v>
                </c:pt>
                <c:pt idx="5792">
                  <c:v>0.14574187899999999</c:v>
                </c:pt>
                <c:pt idx="5793">
                  <c:v>3.9544962000000003E-2</c:v>
                </c:pt>
                <c:pt idx="5794">
                  <c:v>3.5640036E-2</c:v>
                </c:pt>
                <c:pt idx="5795">
                  <c:v>1.3078470999999999E-2</c:v>
                </c:pt>
                <c:pt idx="5796">
                  <c:v>-4.4206608000000001E-2</c:v>
                </c:pt>
                <c:pt idx="5797">
                  <c:v>0.25185185199999999</c:v>
                </c:pt>
                <c:pt idx="5798">
                  <c:v>-0.214965986</c:v>
                </c:pt>
                <c:pt idx="5799">
                  <c:v>0.15298767699999999</c:v>
                </c:pt>
                <c:pt idx="5800">
                  <c:v>-0.106481481</c:v>
                </c:pt>
                <c:pt idx="5801">
                  <c:v>3.7243947999999999E-2</c:v>
                </c:pt>
                <c:pt idx="5802">
                  <c:v>4.7826087000000003E-2</c:v>
                </c:pt>
                <c:pt idx="5803">
                  <c:v>-5.3589484E-2</c:v>
                </c:pt>
                <c:pt idx="5804">
                  <c:v>0.10884101</c:v>
                </c:pt>
                <c:pt idx="5805">
                  <c:v>9.1690543999999999E-2</c:v>
                </c:pt>
                <c:pt idx="5806">
                  <c:v>7.2548559999999996E-3</c:v>
                </c:pt>
                <c:pt idx="5807">
                  <c:v>0.110310966</c:v>
                </c:pt>
                <c:pt idx="5808">
                  <c:v>0.146706587</c:v>
                </c:pt>
                <c:pt idx="5809">
                  <c:v>8.3275017000000007E-2</c:v>
                </c:pt>
                <c:pt idx="5810">
                  <c:v>0.22711336200000001</c:v>
                </c:pt>
                <c:pt idx="5811">
                  <c:v>-2.3205221000000002E-2</c:v>
                </c:pt>
                <c:pt idx="5812">
                  <c:v>-0.113673806</c:v>
                </c:pt>
                <c:pt idx="5813">
                  <c:v>7.2506082999999999E-2</c:v>
                </c:pt>
                <c:pt idx="5814">
                  <c:v>4.3142304999999999E-2</c:v>
                </c:pt>
                <c:pt idx="5815">
                  <c:v>-6.1129163E-2</c:v>
                </c:pt>
                <c:pt idx="5816">
                  <c:v>-6.4444444000000004E-2</c:v>
                </c:pt>
                <c:pt idx="5817">
                  <c:v>4.9019607999999999E-2</c:v>
                </c:pt>
                <c:pt idx="5818">
                  <c:v>-3.0909091E-2</c:v>
                </c:pt>
                <c:pt idx="5819">
                  <c:v>0.113948919</c:v>
                </c:pt>
                <c:pt idx="5820">
                  <c:v>-5.9044049000000001E-2</c:v>
                </c:pt>
                <c:pt idx="5821">
                  <c:v>4.8971600000000002E-3</c:v>
                </c:pt>
                <c:pt idx="5822">
                  <c:v>-0.10064239799999999</c:v>
                </c:pt>
                <c:pt idx="5823">
                  <c:v>-1.6393443000000001E-2</c:v>
                </c:pt>
                <c:pt idx="5824">
                  <c:v>1.7051152999999999E-2</c:v>
                </c:pt>
                <c:pt idx="5825">
                  <c:v>6.589457E-3</c:v>
                </c:pt>
                <c:pt idx="5826">
                  <c:v>2.0695364000000001E-2</c:v>
                </c:pt>
                <c:pt idx="5827">
                  <c:v>-5.0980391999999999E-2</c:v>
                </c:pt>
                <c:pt idx="5828">
                  <c:v>6.2209842000000001E-2</c:v>
                </c:pt>
                <c:pt idx="5829">
                  <c:v>-0.122992198</c:v>
                </c:pt>
                <c:pt idx="5830">
                  <c:v>-3.3216783E-2</c:v>
                </c:pt>
                <c:pt idx="5831">
                  <c:v>-3.9726026999999997E-2</c:v>
                </c:pt>
                <c:pt idx="5832">
                  <c:v>-2.4120603000000001E-2</c:v>
                </c:pt>
                <c:pt idx="5833">
                  <c:v>-7.0175439000000006E-2</c:v>
                </c:pt>
                <c:pt idx="5834">
                  <c:v>9.0909090999999997E-2</c:v>
                </c:pt>
                <c:pt idx="5835">
                  <c:v>-2.5270758000000001E-2</c:v>
                </c:pt>
                <c:pt idx="5836">
                  <c:v>-3.5769030000000002E-3</c:v>
                </c:pt>
                <c:pt idx="5837">
                  <c:v>3.7669500000000002E-4</c:v>
                </c:pt>
                <c:pt idx="5838">
                  <c:v>-0.05</c:v>
                </c:pt>
                <c:pt idx="5839">
                  <c:v>-0.15009746600000001</c:v>
                </c:pt>
                <c:pt idx="5840">
                  <c:v>5.8090023999999997E-2</c:v>
                </c:pt>
                <c:pt idx="5841">
                  <c:v>1.3846819999999999E-2</c:v>
                </c:pt>
                <c:pt idx="5842">
                  <c:v>-5.0377829999999997E-3</c:v>
                </c:pt>
                <c:pt idx="5843">
                  <c:v>-2.9365078999999999E-2</c:v>
                </c:pt>
                <c:pt idx="5844">
                  <c:v>-1.3140599999999999E-3</c:v>
                </c:pt>
                <c:pt idx="5845">
                  <c:v>-0.27153110000000003</c:v>
                </c:pt>
                <c:pt idx="5846">
                  <c:v>8.7804879999999995E-3</c:v>
                </c:pt>
                <c:pt idx="5847">
                  <c:v>-1.3342949999999999E-2</c:v>
                </c:pt>
                <c:pt idx="5848">
                  <c:v>3.584229E-3</c:v>
                </c:pt>
                <c:pt idx="5849">
                  <c:v>7.8894471999999993E-2</c:v>
                </c:pt>
                <c:pt idx="5850">
                  <c:v>-0.104</c:v>
                </c:pt>
                <c:pt idx="5851">
                  <c:v>6.5380996999999996E-2</c:v>
                </c:pt>
                <c:pt idx="5852">
                  <c:v>0.27203065100000001</c:v>
                </c:pt>
                <c:pt idx="5853">
                  <c:v>7.2863189999999994E-2</c:v>
                </c:pt>
                <c:pt idx="5854">
                  <c:v>-1.7119839000000001E-2</c:v>
                </c:pt>
                <c:pt idx="5855">
                  <c:v>1.3659238000000001E-2</c:v>
                </c:pt>
                <c:pt idx="5856">
                  <c:v>-2.2869022999999999E-2</c:v>
                </c:pt>
                <c:pt idx="5857">
                  <c:v>1.717759E-2</c:v>
                </c:pt>
                <c:pt idx="5858">
                  <c:v>1.3118664E-2</c:v>
                </c:pt>
                <c:pt idx="5859">
                  <c:v>7.7097505999999996E-2</c:v>
                </c:pt>
                <c:pt idx="5860">
                  <c:v>-5.28E-2</c:v>
                </c:pt>
                <c:pt idx="5861">
                  <c:v>6.2111801000000001E-2</c:v>
                </c:pt>
                <c:pt idx="5862">
                  <c:v>-0.15156549499999999</c:v>
                </c:pt>
                <c:pt idx="5863">
                  <c:v>-7.8003120000000002E-3</c:v>
                </c:pt>
                <c:pt idx="5864">
                  <c:v>-3.5532994999999998E-2</c:v>
                </c:pt>
                <c:pt idx="5865">
                  <c:v>3.06544E-3</c:v>
                </c:pt>
                <c:pt idx="5866">
                  <c:v>4.1333333E-2</c:v>
                </c:pt>
                <c:pt idx="5867">
                  <c:v>-0.50410189999999999</c:v>
                </c:pt>
                <c:pt idx="5868">
                  <c:v>-1.2598425E-2</c:v>
                </c:pt>
                <c:pt idx="5869">
                  <c:v>-3.4531862000000003E-2</c:v>
                </c:pt>
                <c:pt idx="5870">
                  <c:v>1.6883117E-2</c:v>
                </c:pt>
                <c:pt idx="5871">
                  <c:v>0.122043519</c:v>
                </c:pt>
                <c:pt idx="5872">
                  <c:v>0.108905431</c:v>
                </c:pt>
                <c:pt idx="5873">
                  <c:v>7.6007929999999998E-3</c:v>
                </c:pt>
                <c:pt idx="5874">
                  <c:v>9.0415909999999999E-3</c:v>
                </c:pt>
                <c:pt idx="5875">
                  <c:v>-5.8968817999999999E-2</c:v>
                </c:pt>
                <c:pt idx="5876">
                  <c:v>2.8839220000000001E-3</c:v>
                </c:pt>
                <c:pt idx="5877">
                  <c:v>-9.9005620000000003E-2</c:v>
                </c:pt>
                <c:pt idx="5878">
                  <c:v>2.9347143999999999E-2</c:v>
                </c:pt>
                <c:pt idx="5879">
                  <c:v>-2.0645160999999999E-2</c:v>
                </c:pt>
                <c:pt idx="5880">
                  <c:v>0.239130435</c:v>
                </c:pt>
                <c:pt idx="5881">
                  <c:v>-3.8260870000000002E-2</c:v>
                </c:pt>
                <c:pt idx="5882">
                  <c:v>-9.0850515000000007E-2</c:v>
                </c:pt>
                <c:pt idx="5883">
                  <c:v>-1.7261905000000001E-2</c:v>
                </c:pt>
                <c:pt idx="5884">
                  <c:v>-0.12121212100000001</c:v>
                </c:pt>
                <c:pt idx="5885">
                  <c:v>-9.1520000000000004E-2</c:v>
                </c:pt>
                <c:pt idx="5886">
                  <c:v>0.116504854</c:v>
                </c:pt>
                <c:pt idx="5887">
                  <c:v>6.9808027999999994E-2</c:v>
                </c:pt>
                <c:pt idx="5888">
                  <c:v>-2.7237353999999998E-2</c:v>
                </c:pt>
                <c:pt idx="5889">
                  <c:v>5.8403630000000003E-3</c:v>
                </c:pt>
                <c:pt idx="5890">
                  <c:v>3.7824320000000002E-2</c:v>
                </c:pt>
                <c:pt idx="5891">
                  <c:v>-3.7037037000000002E-2</c:v>
                </c:pt>
                <c:pt idx="5892">
                  <c:v>2.2245763000000002E-2</c:v>
                </c:pt>
                <c:pt idx="5893">
                  <c:v>-7.8828829000000003E-2</c:v>
                </c:pt>
                <c:pt idx="5894">
                  <c:v>8.6167800000000003E-2</c:v>
                </c:pt>
                <c:pt idx="5895">
                  <c:v>2.1739129999999999E-2</c:v>
                </c:pt>
                <c:pt idx="5896">
                  <c:v>-4.6987951999999999E-2</c:v>
                </c:pt>
                <c:pt idx="5897">
                  <c:v>0.10106382999999999</c:v>
                </c:pt>
                <c:pt idx="5898">
                  <c:v>-0.115873016</c:v>
                </c:pt>
                <c:pt idx="5899">
                  <c:v>-0.10802775000000001</c:v>
                </c:pt>
                <c:pt idx="5900">
                  <c:v>9.5011880000000007E-3</c:v>
                </c:pt>
                <c:pt idx="5901">
                  <c:v>-4.3790379999999997E-2</c:v>
                </c:pt>
                <c:pt idx="5902">
                  <c:v>1.0471204E-2</c:v>
                </c:pt>
                <c:pt idx="5903">
                  <c:v>-6.6749069999999999E-3</c:v>
                </c:pt>
                <c:pt idx="5904">
                  <c:v>-2.1226965E-2</c:v>
                </c:pt>
                <c:pt idx="5905">
                  <c:v>9.1212988999999994E-2</c:v>
                </c:pt>
                <c:pt idx="5906">
                  <c:v>5.7391303999999997E-2</c:v>
                </c:pt>
                <c:pt idx="5907">
                  <c:v>-0.108414239</c:v>
                </c:pt>
                <c:pt idx="5908">
                  <c:v>-7.9710140000000002E-3</c:v>
                </c:pt>
                <c:pt idx="5909">
                  <c:v>-9.6885813000000001E-2</c:v>
                </c:pt>
                <c:pt idx="5910">
                  <c:v>5.2063492000000003E-2</c:v>
                </c:pt>
                <c:pt idx="5911">
                  <c:v>-0.16587225899999999</c:v>
                </c:pt>
                <c:pt idx="5912">
                  <c:v>0.13950578699999999</c:v>
                </c:pt>
                <c:pt idx="5913">
                  <c:v>0.24034749</c:v>
                </c:pt>
                <c:pt idx="5914">
                  <c:v>-3.9421810000000003E-3</c:v>
                </c:pt>
                <c:pt idx="5915">
                  <c:v>-6.4454975999999997E-2</c:v>
                </c:pt>
                <c:pt idx="5916">
                  <c:v>-9.6026490000000006E-2</c:v>
                </c:pt>
                <c:pt idx="5917">
                  <c:v>-3.9943608999999998E-2</c:v>
                </c:pt>
                <c:pt idx="5918">
                  <c:v>-3.0403800000000002E-2</c:v>
                </c:pt>
                <c:pt idx="5919">
                  <c:v>0</c:v>
                </c:pt>
                <c:pt idx="5920">
                  <c:v>5.8027080000000002E-3</c:v>
                </c:pt>
                <c:pt idx="5921">
                  <c:v>0.17214865400000001</c:v>
                </c:pt>
                <c:pt idx="5922">
                  <c:v>5.5E-2</c:v>
                </c:pt>
                <c:pt idx="5923">
                  <c:v>-1.1127379E-2</c:v>
                </c:pt>
                <c:pt idx="5924">
                  <c:v>9.2485550000000003E-3</c:v>
                </c:pt>
                <c:pt idx="5925">
                  <c:v>4.6904319999999996E-3</c:v>
                </c:pt>
                <c:pt idx="5926">
                  <c:v>2.3166023000000001E-2</c:v>
                </c:pt>
                <c:pt idx="5927">
                  <c:v>-7.5678496999999997E-2</c:v>
                </c:pt>
                <c:pt idx="5928">
                  <c:v>-6.7047816999999996E-2</c:v>
                </c:pt>
                <c:pt idx="5929">
                  <c:v>-5.9627329E-2</c:v>
                </c:pt>
                <c:pt idx="5930">
                  <c:v>-2.6590692999999999E-2</c:v>
                </c:pt>
                <c:pt idx="5931">
                  <c:v>2.4675600999999998E-2</c:v>
                </c:pt>
                <c:pt idx="5932">
                  <c:v>3.1055901E-2</c:v>
                </c:pt>
                <c:pt idx="5933">
                  <c:v>1.2028868999999999E-2</c:v>
                </c:pt>
                <c:pt idx="5934">
                  <c:v>-1.504891E-3</c:v>
                </c:pt>
                <c:pt idx="5935">
                  <c:v>0.114285714</c:v>
                </c:pt>
                <c:pt idx="5936">
                  <c:v>-0.118952346</c:v>
                </c:pt>
                <c:pt idx="5937">
                  <c:v>3.0303030000000002E-2</c:v>
                </c:pt>
                <c:pt idx="5938">
                  <c:v>7.9861909999999994E-2</c:v>
                </c:pt>
                <c:pt idx="5939">
                  <c:v>-7.0921990000000004E-3</c:v>
                </c:pt>
                <c:pt idx="5940">
                  <c:v>2.0645160999999999E-2</c:v>
                </c:pt>
                <c:pt idx="5941">
                  <c:v>-6.3904494000000006E-2</c:v>
                </c:pt>
                <c:pt idx="5942">
                  <c:v>0.115483871</c:v>
                </c:pt>
                <c:pt idx="5943">
                  <c:v>7.0075758000000002E-2</c:v>
                </c:pt>
                <c:pt idx="5944">
                  <c:v>-0.05</c:v>
                </c:pt>
                <c:pt idx="5945">
                  <c:v>-0.11559633</c:v>
                </c:pt>
                <c:pt idx="5946">
                  <c:v>0.21199999999999999</c:v>
                </c:pt>
                <c:pt idx="5947">
                  <c:v>3.6082470000000002E-3</c:v>
                </c:pt>
                <c:pt idx="5948">
                  <c:v>-3.5452794000000003E-2</c:v>
                </c:pt>
                <c:pt idx="5949">
                  <c:v>-3.8333332999999997E-2</c:v>
                </c:pt>
                <c:pt idx="5950">
                  <c:v>3.2677312E-2</c:v>
                </c:pt>
                <c:pt idx="5951">
                  <c:v>-6.0686020000000002E-3</c:v>
                </c:pt>
                <c:pt idx="5952">
                  <c:v>2.1428571E-2</c:v>
                </c:pt>
                <c:pt idx="5953">
                  <c:v>-0.11761297800000001</c:v>
                </c:pt>
                <c:pt idx="5954">
                  <c:v>5.1131600999999999E-2</c:v>
                </c:pt>
                <c:pt idx="5955">
                  <c:v>-3.1908100000000001E-3</c:v>
                </c:pt>
                <c:pt idx="5956">
                  <c:v>-4.6898637999999999E-2</c:v>
                </c:pt>
                <c:pt idx="5957">
                  <c:v>8.8857545999999996E-2</c:v>
                </c:pt>
                <c:pt idx="5958">
                  <c:v>-3.2653060999999997E-2</c:v>
                </c:pt>
                <c:pt idx="5959">
                  <c:v>1.6177957999999999E-2</c:v>
                </c:pt>
                <c:pt idx="5960">
                  <c:v>4.2857143E-2</c:v>
                </c:pt>
                <c:pt idx="5961">
                  <c:v>1.6339869E-2</c:v>
                </c:pt>
                <c:pt idx="5962">
                  <c:v>-0.443753332</c:v>
                </c:pt>
                <c:pt idx="5963">
                  <c:v>0.14285714299999999</c:v>
                </c:pt>
                <c:pt idx="5964">
                  <c:v>4.6017699000000002E-2</c:v>
                </c:pt>
                <c:pt idx="5965">
                  <c:v>6.6614111000000004E-2</c:v>
                </c:pt>
                <c:pt idx="5966">
                  <c:v>0.107597716</c:v>
                </c:pt>
                <c:pt idx="5967">
                  <c:v>-4.2512689999999999E-2</c:v>
                </c:pt>
                <c:pt idx="5968">
                  <c:v>-6.4480266999999994E-2</c:v>
                </c:pt>
                <c:pt idx="5969">
                  <c:v>-3.3239436999999997E-2</c:v>
                </c:pt>
                <c:pt idx="5970">
                  <c:v>0.189398123</c:v>
                </c:pt>
                <c:pt idx="5971">
                  <c:v>1.4084507E-2</c:v>
                </c:pt>
                <c:pt idx="5972">
                  <c:v>3.4851811000000003E-2</c:v>
                </c:pt>
                <c:pt idx="5973">
                  <c:v>-1.3996501E-2</c:v>
                </c:pt>
                <c:pt idx="5974">
                  <c:v>-5.4666667000000002E-2</c:v>
                </c:pt>
                <c:pt idx="5975">
                  <c:v>6.1156235000000003E-2</c:v>
                </c:pt>
                <c:pt idx="5976">
                  <c:v>1.7632241999999999E-2</c:v>
                </c:pt>
                <c:pt idx="5977">
                  <c:v>4.5673076999999999E-2</c:v>
                </c:pt>
                <c:pt idx="5978">
                  <c:v>-9.2857143000000003E-2</c:v>
                </c:pt>
                <c:pt idx="5979">
                  <c:v>1.5014299E-2</c:v>
                </c:pt>
                <c:pt idx="5980">
                  <c:v>8.0995024999999998E-2</c:v>
                </c:pt>
                <c:pt idx="5981">
                  <c:v>-8.6965294999999998E-2</c:v>
                </c:pt>
                <c:pt idx="5982">
                  <c:v>-6.3333333000000006E-2</c:v>
                </c:pt>
                <c:pt idx="5983">
                  <c:v>7.8281068999999995E-2</c:v>
                </c:pt>
                <c:pt idx="5984">
                  <c:v>0.105979644</c:v>
                </c:pt>
                <c:pt idx="5985">
                  <c:v>-0.112008073</c:v>
                </c:pt>
                <c:pt idx="5986">
                  <c:v>-9.4696999999999999E-4</c:v>
                </c:pt>
                <c:pt idx="5987">
                  <c:v>2.0871379999999998E-2</c:v>
                </c:pt>
                <c:pt idx="5988">
                  <c:v>1.8452381E-2</c:v>
                </c:pt>
                <c:pt idx="5989">
                  <c:v>0.32737430200000001</c:v>
                </c:pt>
                <c:pt idx="5990">
                  <c:v>3.0864199999999999E-3</c:v>
                </c:pt>
                <c:pt idx="5991">
                  <c:v>-3.4034033999999998E-2</c:v>
                </c:pt>
                <c:pt idx="5992">
                  <c:v>9.0604029999999999E-3</c:v>
                </c:pt>
                <c:pt idx="5993">
                  <c:v>-2.9076087E-2</c:v>
                </c:pt>
                <c:pt idx="5994">
                  <c:v>-0.105596354</c:v>
                </c:pt>
                <c:pt idx="5995">
                  <c:v>-0.17619047600000001</c:v>
                </c:pt>
                <c:pt idx="5996">
                  <c:v>-3.373198E-3</c:v>
                </c:pt>
                <c:pt idx="5997">
                  <c:v>5.6797582999999999E-2</c:v>
                </c:pt>
                <c:pt idx="5998">
                  <c:v>8.3296213999999993E-2</c:v>
                </c:pt>
                <c:pt idx="5999">
                  <c:v>-1.4084507E-2</c:v>
                </c:pt>
                <c:pt idx="6000">
                  <c:v>5.9850373999999998E-2</c:v>
                </c:pt>
                <c:pt idx="6001">
                  <c:v>3.7702264999999999E-2</c:v>
                </c:pt>
                <c:pt idx="6002">
                  <c:v>3.3349443999999999E-2</c:v>
                </c:pt>
                <c:pt idx="6003">
                  <c:v>-8.3634485999999994E-2</c:v>
                </c:pt>
                <c:pt idx="6004">
                  <c:v>-0.12743902400000001</c:v>
                </c:pt>
                <c:pt idx="6005">
                  <c:v>0.13793103400000001</c:v>
                </c:pt>
                <c:pt idx="6006">
                  <c:v>1.9469456999999999E-2</c:v>
                </c:pt>
                <c:pt idx="6007">
                  <c:v>-1.4705882E-2</c:v>
                </c:pt>
                <c:pt idx="6008">
                  <c:v>-5.4945055E-2</c:v>
                </c:pt>
                <c:pt idx="6009">
                  <c:v>-0.1013269</c:v>
                </c:pt>
                <c:pt idx="6010">
                  <c:v>-0.109278351</c:v>
                </c:pt>
                <c:pt idx="6011">
                  <c:v>0.22021660600000001</c:v>
                </c:pt>
                <c:pt idx="6012">
                  <c:v>-4.2684913999999997E-2</c:v>
                </c:pt>
                <c:pt idx="6013">
                  <c:v>-4.3853821000000001E-2</c:v>
                </c:pt>
                <c:pt idx="6014">
                  <c:v>0.17179994300000001</c:v>
                </c:pt>
                <c:pt idx="6015">
                  <c:v>-8.2568806999999994E-2</c:v>
                </c:pt>
                <c:pt idx="6016">
                  <c:v>4.2031524000000001E-2</c:v>
                </c:pt>
                <c:pt idx="6017">
                  <c:v>-8.1001473000000004E-2</c:v>
                </c:pt>
                <c:pt idx="6018">
                  <c:v>-4.6837607000000003E-2</c:v>
                </c:pt>
                <c:pt idx="6019">
                  <c:v>1.1963023E-2</c:v>
                </c:pt>
                <c:pt idx="6020">
                  <c:v>9.2181070000000004E-2</c:v>
                </c:pt>
                <c:pt idx="6021">
                  <c:v>-7.9245283E-2</c:v>
                </c:pt>
                <c:pt idx="6022">
                  <c:v>-3.7444036999999999E-2</c:v>
                </c:pt>
                <c:pt idx="6023">
                  <c:v>2.8688519999999999E-3</c:v>
                </c:pt>
                <c:pt idx="6024">
                  <c:v>-5.3090630000000002E-3</c:v>
                </c:pt>
                <c:pt idx="6025">
                  <c:v>1.0787489999999999E-3</c:v>
                </c:pt>
                <c:pt idx="6026">
                  <c:v>0.20353982300000001</c:v>
                </c:pt>
                <c:pt idx="6027">
                  <c:v>-1.5310786E-2</c:v>
                </c:pt>
                <c:pt idx="6028">
                  <c:v>1.4799154E-2</c:v>
                </c:pt>
                <c:pt idx="6029">
                  <c:v>-2.5714285999999999E-2</c:v>
                </c:pt>
                <c:pt idx="6030">
                  <c:v>0.10266159699999999</c:v>
                </c:pt>
                <c:pt idx="6031">
                  <c:v>6.6217733000000001E-2</c:v>
                </c:pt>
                <c:pt idx="6032">
                  <c:v>3.2340425999999999E-2</c:v>
                </c:pt>
                <c:pt idx="6033">
                  <c:v>-0.115988126</c:v>
                </c:pt>
                <c:pt idx="6034">
                  <c:v>0.156368222</c:v>
                </c:pt>
                <c:pt idx="6035">
                  <c:v>0.31873479300000002</c:v>
                </c:pt>
                <c:pt idx="6036">
                  <c:v>-2.8349514999999999E-2</c:v>
                </c:pt>
                <c:pt idx="6037">
                  <c:v>0.16355932200000001</c:v>
                </c:pt>
                <c:pt idx="6038">
                  <c:v>-0.1179941</c:v>
                </c:pt>
                <c:pt idx="6039">
                  <c:v>-4.9180328000000002E-2</c:v>
                </c:pt>
                <c:pt idx="6040">
                  <c:v>2.0742357999999999E-2</c:v>
                </c:pt>
                <c:pt idx="6041">
                  <c:v>-3.6802029999999999E-2</c:v>
                </c:pt>
                <c:pt idx="6042">
                  <c:v>4.17537E-4</c:v>
                </c:pt>
                <c:pt idx="6043">
                  <c:v>0.225941423</c:v>
                </c:pt>
                <c:pt idx="6044">
                  <c:v>2.6785713999999999E-2</c:v>
                </c:pt>
                <c:pt idx="6045">
                  <c:v>2.2831049999999999E-2</c:v>
                </c:pt>
                <c:pt idx="6046">
                  <c:v>-7.4357340000000003E-3</c:v>
                </c:pt>
                <c:pt idx="6047">
                  <c:v>6.1094819000000002E-2</c:v>
                </c:pt>
                <c:pt idx="6048">
                  <c:v>0.02</c:v>
                </c:pt>
                <c:pt idx="6049">
                  <c:v>-3.8441558000000001E-2</c:v>
                </c:pt>
                <c:pt idx="6050">
                  <c:v>1.4653324000000001E-2</c:v>
                </c:pt>
                <c:pt idx="6051">
                  <c:v>2.6868590000000002E-3</c:v>
                </c:pt>
                <c:pt idx="6052">
                  <c:v>-3.4066270000000002E-3</c:v>
                </c:pt>
                <c:pt idx="6053">
                  <c:v>2.7002700000000001E-2</c:v>
                </c:pt>
                <c:pt idx="6054">
                  <c:v>-6.2801932000000005E-2</c:v>
                </c:pt>
                <c:pt idx="6055">
                  <c:v>-4.8843188000000003E-2</c:v>
                </c:pt>
                <c:pt idx="6056">
                  <c:v>2.7569475E-2</c:v>
                </c:pt>
                <c:pt idx="6057">
                  <c:v>-3.7008181000000001E-2</c:v>
                </c:pt>
                <c:pt idx="6058">
                  <c:v>6.3002113999999998E-2</c:v>
                </c:pt>
                <c:pt idx="6059">
                  <c:v>7.6923077000000006E-2</c:v>
                </c:pt>
                <c:pt idx="6060">
                  <c:v>-6.0606061000000003E-2</c:v>
                </c:pt>
                <c:pt idx="6061">
                  <c:v>7.5862070000000002E-3</c:v>
                </c:pt>
                <c:pt idx="6062">
                  <c:v>2.5352112999999999E-2</c:v>
                </c:pt>
                <c:pt idx="6063">
                  <c:v>-3.6624204E-2</c:v>
                </c:pt>
                <c:pt idx="6064">
                  <c:v>0</c:v>
                </c:pt>
                <c:pt idx="6065">
                  <c:v>-1.6842105E-2</c:v>
                </c:pt>
                <c:pt idx="6066">
                  <c:v>-3.6520903E-2</c:v>
                </c:pt>
                <c:pt idx="6067">
                  <c:v>0.151079137</c:v>
                </c:pt>
                <c:pt idx="6068">
                  <c:v>-0.177161501</c:v>
                </c:pt>
                <c:pt idx="6069">
                  <c:v>-3.7108124999999999E-2</c:v>
                </c:pt>
                <c:pt idx="6070">
                  <c:v>1.1619463E-2</c:v>
                </c:pt>
                <c:pt idx="6071">
                  <c:v>-0.219607843</c:v>
                </c:pt>
                <c:pt idx="6072">
                  <c:v>-6.0306031000000003E-2</c:v>
                </c:pt>
                <c:pt idx="6073">
                  <c:v>-0.136201876</c:v>
                </c:pt>
                <c:pt idx="6074">
                  <c:v>0.104560111</c:v>
                </c:pt>
                <c:pt idx="6075">
                  <c:v>5.1979694999999999E-2</c:v>
                </c:pt>
                <c:pt idx="6076">
                  <c:v>-7.4937550000000004E-3</c:v>
                </c:pt>
                <c:pt idx="6077">
                  <c:v>0.28074866300000001</c:v>
                </c:pt>
                <c:pt idx="6078">
                  <c:v>-7.8542509999999996E-2</c:v>
                </c:pt>
                <c:pt idx="6079">
                  <c:v>-3.6018336999999997E-2</c:v>
                </c:pt>
                <c:pt idx="6080">
                  <c:v>3.7068966000000002E-2</c:v>
                </c:pt>
                <c:pt idx="6081">
                  <c:v>-3.3352175999999997E-2</c:v>
                </c:pt>
                <c:pt idx="6082">
                  <c:v>0.22264150899999999</c:v>
                </c:pt>
                <c:pt idx="6083">
                  <c:v>-0.22898997700000001</c:v>
                </c:pt>
                <c:pt idx="6084">
                  <c:v>-3.0448718E-2</c:v>
                </c:pt>
                <c:pt idx="6085">
                  <c:v>-5.3641208000000003E-2</c:v>
                </c:pt>
                <c:pt idx="6086">
                  <c:v>-1.2752391E-2</c:v>
                </c:pt>
                <c:pt idx="6087">
                  <c:v>8.4586469999999997E-3</c:v>
                </c:pt>
                <c:pt idx="6088">
                  <c:v>1.5037594E-2</c:v>
                </c:pt>
                <c:pt idx="6089">
                  <c:v>7.7287066000000001E-2</c:v>
                </c:pt>
                <c:pt idx="6090">
                  <c:v>7.502084E-3</c:v>
                </c:pt>
                <c:pt idx="6091">
                  <c:v>-7.3850290000000004E-3</c:v>
                </c:pt>
                <c:pt idx="6092">
                  <c:v>0.142337662</c:v>
                </c:pt>
                <c:pt idx="6093">
                  <c:v>-4.7514298000000003E-2</c:v>
                </c:pt>
                <c:pt idx="6094">
                  <c:v>-1.0526316000000001E-2</c:v>
                </c:pt>
                <c:pt idx="6095">
                  <c:v>2.863102E-2</c:v>
                </c:pt>
                <c:pt idx="6096">
                  <c:v>-7.6576577000000007E-2</c:v>
                </c:pt>
                <c:pt idx="6097">
                  <c:v>5.1482058999999997E-2</c:v>
                </c:pt>
                <c:pt idx="6098">
                  <c:v>4.9836065999999998E-2</c:v>
                </c:pt>
                <c:pt idx="6099">
                  <c:v>-8.2894736999999996E-2</c:v>
                </c:pt>
                <c:pt idx="6100">
                  <c:v>1.170503E-3</c:v>
                </c:pt>
                <c:pt idx="6101">
                  <c:v>-1.8048128E-2</c:v>
                </c:pt>
                <c:pt idx="6102">
                  <c:v>0.1</c:v>
                </c:pt>
                <c:pt idx="6103">
                  <c:v>-0.25172754200000003</c:v>
                </c:pt>
                <c:pt idx="6104">
                  <c:v>1.4686825000000001E-2</c:v>
                </c:pt>
                <c:pt idx="6105">
                  <c:v>1.1705686E-2</c:v>
                </c:pt>
                <c:pt idx="6106">
                  <c:v>-3.2921811000000002E-2</c:v>
                </c:pt>
                <c:pt idx="6107">
                  <c:v>2.1318790000000001E-2</c:v>
                </c:pt>
                <c:pt idx="6108">
                  <c:v>-9.2244619999999992E-3</c:v>
                </c:pt>
                <c:pt idx="6109">
                  <c:v>5.7498517999999998E-2</c:v>
                </c:pt>
                <c:pt idx="6110">
                  <c:v>-1.9E-2</c:v>
                </c:pt>
                <c:pt idx="6111">
                  <c:v>-0.12293577999999999</c:v>
                </c:pt>
                <c:pt idx="6112">
                  <c:v>-4.0206185999999998E-2</c:v>
                </c:pt>
                <c:pt idx="6113">
                  <c:v>5.6031405999999999E-2</c:v>
                </c:pt>
                <c:pt idx="6114">
                  <c:v>0.10810810799999999</c:v>
                </c:pt>
                <c:pt idx="6115">
                  <c:v>0.16328600400000001</c:v>
                </c:pt>
                <c:pt idx="6116">
                  <c:v>3.3175354999999997E-2</c:v>
                </c:pt>
                <c:pt idx="6117">
                  <c:v>0.26937984500000001</c:v>
                </c:pt>
                <c:pt idx="6118">
                  <c:v>1.0493827000000001E-2</c:v>
                </c:pt>
                <c:pt idx="6119">
                  <c:v>9.5189355000000003E-2</c:v>
                </c:pt>
                <c:pt idx="6120">
                  <c:v>9.3824227999999996E-2</c:v>
                </c:pt>
                <c:pt idx="6121">
                  <c:v>-5.6971514000000001E-2</c:v>
                </c:pt>
                <c:pt idx="6122">
                  <c:v>-0.215277778</c:v>
                </c:pt>
                <c:pt idx="6123">
                  <c:v>-7.3660714000000002E-2</c:v>
                </c:pt>
                <c:pt idx="6124">
                  <c:v>7.2544640000000004E-3</c:v>
                </c:pt>
                <c:pt idx="6125">
                  <c:v>-8.203125E-2</c:v>
                </c:pt>
                <c:pt idx="6126">
                  <c:v>0.28228571400000002</c:v>
                </c:pt>
                <c:pt idx="6127">
                  <c:v>-5.7142856999999998E-2</c:v>
                </c:pt>
                <c:pt idx="6128">
                  <c:v>-2.6451612999999999E-2</c:v>
                </c:pt>
                <c:pt idx="6129">
                  <c:v>0.18586956499999999</c:v>
                </c:pt>
                <c:pt idx="6130">
                  <c:v>1.4423076999999999E-2</c:v>
                </c:pt>
                <c:pt idx="6131">
                  <c:v>-6.2882099999999998E-3</c:v>
                </c:pt>
                <c:pt idx="6132">
                  <c:v>-5.8028616999999998E-2</c:v>
                </c:pt>
                <c:pt idx="6133">
                  <c:v>-1.3284133E-2</c:v>
                </c:pt>
                <c:pt idx="6134">
                  <c:v>5.4229930000000001E-3</c:v>
                </c:pt>
                <c:pt idx="6135">
                  <c:v>8.5701400000000004E-3</c:v>
                </c:pt>
                <c:pt idx="6136">
                  <c:v>-0.102216749</c:v>
                </c:pt>
                <c:pt idx="6137">
                  <c:v>7.8924544999999999E-2</c:v>
                </c:pt>
                <c:pt idx="6138">
                  <c:v>4.0816330000000003E-3</c:v>
                </c:pt>
                <c:pt idx="6139">
                  <c:v>2.9463760000000001E-3</c:v>
                </c:pt>
                <c:pt idx="6140">
                  <c:v>7.6363635999999999E-2</c:v>
                </c:pt>
                <c:pt idx="6141">
                  <c:v>-9.7231164999999994E-2</c:v>
                </c:pt>
                <c:pt idx="6142">
                  <c:v>-3.4542528000000003E-2</c:v>
                </c:pt>
                <c:pt idx="6143">
                  <c:v>2.2510354999999999E-2</c:v>
                </c:pt>
                <c:pt idx="6144">
                  <c:v>4.6333332999999997E-2</c:v>
                </c:pt>
                <c:pt idx="6145">
                  <c:v>3.0092593000000001E-2</c:v>
                </c:pt>
                <c:pt idx="6146">
                  <c:v>-0.10070922</c:v>
                </c:pt>
                <c:pt idx="6147">
                  <c:v>-4.9882352999999997E-2</c:v>
                </c:pt>
                <c:pt idx="6148">
                  <c:v>-5.8454105999999999E-2</c:v>
                </c:pt>
                <c:pt idx="6149">
                  <c:v>8.2521869999999994E-3</c:v>
                </c:pt>
                <c:pt idx="6150">
                  <c:v>-3.5146846000000002E-2</c:v>
                </c:pt>
                <c:pt idx="6151">
                  <c:v>-1.1111111E-2</c:v>
                </c:pt>
                <c:pt idx="6152">
                  <c:v>-4.2413162999999997E-2</c:v>
                </c:pt>
                <c:pt idx="6153">
                  <c:v>-2.7777777999999999E-2</c:v>
                </c:pt>
                <c:pt idx="6154">
                  <c:v>7.9010650000000005E-3</c:v>
                </c:pt>
                <c:pt idx="6155">
                  <c:v>-1.3157894999999999E-2</c:v>
                </c:pt>
                <c:pt idx="6156">
                  <c:v>-6.5587733999999995E-2</c:v>
                </c:pt>
                <c:pt idx="6157">
                  <c:v>8.8502894999999998E-2</c:v>
                </c:pt>
                <c:pt idx="6158">
                  <c:v>2.1856286999999999E-2</c:v>
                </c:pt>
                <c:pt idx="6159">
                  <c:v>-0.145217391</c:v>
                </c:pt>
                <c:pt idx="6160">
                  <c:v>-4.9878766999999997E-2</c:v>
                </c:pt>
                <c:pt idx="6161">
                  <c:v>-7.8947368000000004E-2</c:v>
                </c:pt>
                <c:pt idx="6162">
                  <c:v>-9.0909090999999997E-2</c:v>
                </c:pt>
                <c:pt idx="6163">
                  <c:v>-2.0586843000000001E-2</c:v>
                </c:pt>
                <c:pt idx="6164">
                  <c:v>3.4463591000000002E-2</c:v>
                </c:pt>
                <c:pt idx="6165">
                  <c:v>-1.5711253000000001E-2</c:v>
                </c:pt>
                <c:pt idx="6166">
                  <c:v>-5.1612899999999998E-3</c:v>
                </c:pt>
                <c:pt idx="6167">
                  <c:v>-0.105882353</c:v>
                </c:pt>
                <c:pt idx="6168">
                  <c:v>-1.2241055000000001E-2</c:v>
                </c:pt>
                <c:pt idx="6169">
                  <c:v>2.6595740000000001E-3</c:v>
                </c:pt>
                <c:pt idx="6170">
                  <c:v>-1.6568046999999999E-2</c:v>
                </c:pt>
                <c:pt idx="6171">
                  <c:v>-5.3209948E-2</c:v>
                </c:pt>
                <c:pt idx="6172">
                  <c:v>1.5451895E-2</c:v>
                </c:pt>
                <c:pt idx="6173">
                  <c:v>5.5097087000000003E-2</c:v>
                </c:pt>
                <c:pt idx="6174">
                  <c:v>-5.4334554E-2</c:v>
                </c:pt>
                <c:pt idx="6175">
                  <c:v>4.8849558000000001E-2</c:v>
                </c:pt>
                <c:pt idx="6176">
                  <c:v>1.7433752E-2</c:v>
                </c:pt>
                <c:pt idx="6177">
                  <c:v>0.115081769</c:v>
                </c:pt>
                <c:pt idx="6178">
                  <c:v>2.3198751E-2</c:v>
                </c:pt>
                <c:pt idx="6179">
                  <c:v>-0.105186267</c:v>
                </c:pt>
                <c:pt idx="6180">
                  <c:v>-5.1282050000000003E-3</c:v>
                </c:pt>
                <c:pt idx="6181">
                  <c:v>0.115053218</c:v>
                </c:pt>
                <c:pt idx="6182">
                  <c:v>0.1420508</c:v>
                </c:pt>
                <c:pt idx="6183">
                  <c:v>-1.4570552000000001E-2</c:v>
                </c:pt>
                <c:pt idx="6184">
                  <c:v>2.2522500000000001E-4</c:v>
                </c:pt>
                <c:pt idx="6185">
                  <c:v>-7.7666874999999996E-2</c:v>
                </c:pt>
                <c:pt idx="6186">
                  <c:v>-0.11972634</c:v>
                </c:pt>
                <c:pt idx="6187">
                  <c:v>4.3055556000000002E-2</c:v>
                </c:pt>
                <c:pt idx="6188">
                  <c:v>-1.8191405000000001E-2</c:v>
                </c:pt>
                <c:pt idx="6189">
                  <c:v>-3.6330935000000002E-2</c:v>
                </c:pt>
                <c:pt idx="6190">
                  <c:v>5.2238805999999999E-2</c:v>
                </c:pt>
                <c:pt idx="6191">
                  <c:v>-0.108274232</c:v>
                </c:pt>
                <c:pt idx="6192">
                  <c:v>3.4615384999999999E-2</c:v>
                </c:pt>
                <c:pt idx="6193">
                  <c:v>2.3387668E-2</c:v>
                </c:pt>
                <c:pt idx="6194">
                  <c:v>0</c:v>
                </c:pt>
                <c:pt idx="6195">
                  <c:v>-1.3737565E-2</c:v>
                </c:pt>
                <c:pt idx="6196">
                  <c:v>-1.3043478000000001E-2</c:v>
                </c:pt>
                <c:pt idx="6197">
                  <c:v>-0.172805821</c:v>
                </c:pt>
                <c:pt idx="6198">
                  <c:v>3.8407494E-2</c:v>
                </c:pt>
                <c:pt idx="6199">
                  <c:v>2.8579594E-2</c:v>
                </c:pt>
                <c:pt idx="6200">
                  <c:v>-2.7537372000000001E-2</c:v>
                </c:pt>
                <c:pt idx="6201">
                  <c:v>-0.1</c:v>
                </c:pt>
                <c:pt idx="6202">
                  <c:v>-1.931994E-3</c:v>
                </c:pt>
                <c:pt idx="6203">
                  <c:v>-3.6325900000000002E-3</c:v>
                </c:pt>
                <c:pt idx="6204">
                  <c:v>8.477142E-3</c:v>
                </c:pt>
                <c:pt idx="6205">
                  <c:v>-2.3080151E-2</c:v>
                </c:pt>
                <c:pt idx="6206">
                  <c:v>4.816112E-3</c:v>
                </c:pt>
                <c:pt idx="6207">
                  <c:v>-3.0724214E-2</c:v>
                </c:pt>
                <c:pt idx="6208">
                  <c:v>-8.9529590000000006E-2</c:v>
                </c:pt>
                <c:pt idx="6209">
                  <c:v>0.25850340100000002</c:v>
                </c:pt>
                <c:pt idx="6210">
                  <c:v>-4.1142856999999998E-2</c:v>
                </c:pt>
                <c:pt idx="6211">
                  <c:v>-1.2896825000000001E-2</c:v>
                </c:pt>
                <c:pt idx="6212">
                  <c:v>3.3684210999999999E-2</c:v>
                </c:pt>
                <c:pt idx="6213">
                  <c:v>5.1069900000000001E-2</c:v>
                </c:pt>
                <c:pt idx="6214">
                  <c:v>7.5757580000000001E-3</c:v>
                </c:pt>
                <c:pt idx="6215">
                  <c:v>-5.5904962000000002E-2</c:v>
                </c:pt>
                <c:pt idx="6216">
                  <c:v>-3.6538462000000001E-2</c:v>
                </c:pt>
                <c:pt idx="6217">
                  <c:v>-1.620591E-2</c:v>
                </c:pt>
                <c:pt idx="6218">
                  <c:v>3.5558537000000001E-2</c:v>
                </c:pt>
                <c:pt idx="6219">
                  <c:v>5.2367688000000003E-2</c:v>
                </c:pt>
                <c:pt idx="6220">
                  <c:v>0.22274143299999999</c:v>
                </c:pt>
                <c:pt idx="6221">
                  <c:v>1.1578649999999999E-2</c:v>
                </c:pt>
                <c:pt idx="6222">
                  <c:v>-0.158401184</c:v>
                </c:pt>
                <c:pt idx="6223">
                  <c:v>-0.101487314</c:v>
                </c:pt>
                <c:pt idx="6224">
                  <c:v>7.5643563999999996E-2</c:v>
                </c:pt>
                <c:pt idx="6225">
                  <c:v>5.3885629999999997E-2</c:v>
                </c:pt>
                <c:pt idx="6226">
                  <c:v>0.124</c:v>
                </c:pt>
                <c:pt idx="6227">
                  <c:v>0.13237343200000001</c:v>
                </c:pt>
                <c:pt idx="6228">
                  <c:v>-7.6905040999999993E-2</c:v>
                </c:pt>
                <c:pt idx="6229">
                  <c:v>3.4385964999999998E-2</c:v>
                </c:pt>
                <c:pt idx="6230">
                  <c:v>-6.7502409999999997E-3</c:v>
                </c:pt>
                <c:pt idx="6231">
                  <c:v>8.9686100000000001E-3</c:v>
                </c:pt>
                <c:pt idx="6232">
                  <c:v>-0.106831022</c:v>
                </c:pt>
                <c:pt idx="6233">
                  <c:v>-7.4766355000000007E-2</c:v>
                </c:pt>
                <c:pt idx="6234">
                  <c:v>1.8735363000000001E-2</c:v>
                </c:pt>
                <c:pt idx="6235">
                  <c:v>0.20879120900000001</c:v>
                </c:pt>
                <c:pt idx="6236">
                  <c:v>-1.9215372000000001E-2</c:v>
                </c:pt>
                <c:pt idx="6237">
                  <c:v>-3.2028470000000003E-2</c:v>
                </c:pt>
                <c:pt idx="6238">
                  <c:v>0.10555555599999999</c:v>
                </c:pt>
                <c:pt idx="6239">
                  <c:v>-9.4285714000000007E-2</c:v>
                </c:pt>
                <c:pt idx="6240">
                  <c:v>6.5217391E-2</c:v>
                </c:pt>
                <c:pt idx="6241">
                  <c:v>-0.10732984299999999</c:v>
                </c:pt>
                <c:pt idx="6242">
                  <c:v>-9.6781450000000008E-3</c:v>
                </c:pt>
                <c:pt idx="6243">
                  <c:v>4.1331185999999999E-2</c:v>
                </c:pt>
                <c:pt idx="6244">
                  <c:v>-5.8400000000000001E-2</c:v>
                </c:pt>
                <c:pt idx="6245">
                  <c:v>-1.0957323999999999E-2</c:v>
                </c:pt>
                <c:pt idx="6246">
                  <c:v>-2.6666667000000002E-2</c:v>
                </c:pt>
                <c:pt idx="6247">
                  <c:v>-6.3750000000000001E-2</c:v>
                </c:pt>
                <c:pt idx="6248">
                  <c:v>4.5315370000000001E-2</c:v>
                </c:pt>
                <c:pt idx="6249">
                  <c:v>-4.6474359E-2</c:v>
                </c:pt>
                <c:pt idx="6250">
                  <c:v>-5.1219512000000002E-2</c:v>
                </c:pt>
                <c:pt idx="6251">
                  <c:v>3.4946236999999998E-2</c:v>
                </c:pt>
                <c:pt idx="6252">
                  <c:v>-8.1026329999999997E-3</c:v>
                </c:pt>
                <c:pt idx="6253">
                  <c:v>-8.9545655000000002E-2</c:v>
                </c:pt>
                <c:pt idx="6254">
                  <c:v>2.0408163E-2</c:v>
                </c:pt>
                <c:pt idx="6255">
                  <c:v>-4.4164039999999996E-3</c:v>
                </c:pt>
                <c:pt idx="6256">
                  <c:v>6.1452514E-2</c:v>
                </c:pt>
                <c:pt idx="6257">
                  <c:v>0.1</c:v>
                </c:pt>
                <c:pt idx="6258">
                  <c:v>5.0788091E-2</c:v>
                </c:pt>
                <c:pt idx="6259">
                  <c:v>-0.33582089599999998</c:v>
                </c:pt>
                <c:pt idx="6260">
                  <c:v>-1.2121211999999999E-2</c:v>
                </c:pt>
                <c:pt idx="6261">
                  <c:v>0.227254182</c:v>
                </c:pt>
                <c:pt idx="6262">
                  <c:v>-1.8549746999999998E-2</c:v>
                </c:pt>
                <c:pt idx="6263">
                  <c:v>-9.9255579999999993E-3</c:v>
                </c:pt>
                <c:pt idx="6264">
                  <c:v>-2.3152270999999999E-2</c:v>
                </c:pt>
                <c:pt idx="6265">
                  <c:v>0.20262390699999999</c:v>
                </c:pt>
                <c:pt idx="6266">
                  <c:v>-4.5366169999999997E-3</c:v>
                </c:pt>
                <c:pt idx="6267">
                  <c:v>-0.10518732</c:v>
                </c:pt>
                <c:pt idx="6268">
                  <c:v>1.8155757000000002E-2</c:v>
                </c:pt>
                <c:pt idx="6269">
                  <c:v>-1.3706975E-2</c:v>
                </c:pt>
                <c:pt idx="6270">
                  <c:v>7.7519379999999999E-3</c:v>
                </c:pt>
                <c:pt idx="6271">
                  <c:v>-1.8045113000000002E-2</c:v>
                </c:pt>
                <c:pt idx="6272">
                  <c:v>-1.4557670999999999E-2</c:v>
                </c:pt>
                <c:pt idx="6273">
                  <c:v>1.2961116999999999E-2</c:v>
                </c:pt>
                <c:pt idx="6274">
                  <c:v>-1.0692464E-2</c:v>
                </c:pt>
                <c:pt idx="6275">
                  <c:v>-0.11150758299999999</c:v>
                </c:pt>
                <c:pt idx="6276">
                  <c:v>0.137236679</c:v>
                </c:pt>
                <c:pt idx="6277">
                  <c:v>0.117566644</c:v>
                </c:pt>
                <c:pt idx="6278">
                  <c:v>-1.6521739000000001E-2</c:v>
                </c:pt>
                <c:pt idx="6279">
                  <c:v>-2.5735293999999999E-2</c:v>
                </c:pt>
                <c:pt idx="6280">
                  <c:v>1.6493366999999998E-2</c:v>
                </c:pt>
                <c:pt idx="6281">
                  <c:v>9.7580644999999994E-2</c:v>
                </c:pt>
                <c:pt idx="6282">
                  <c:v>3.4693877999999997E-2</c:v>
                </c:pt>
                <c:pt idx="6283">
                  <c:v>0.11059506500000001</c:v>
                </c:pt>
                <c:pt idx="6284">
                  <c:v>1.4753343E-2</c:v>
                </c:pt>
                <c:pt idx="6285">
                  <c:v>6.3E-2</c:v>
                </c:pt>
                <c:pt idx="6286">
                  <c:v>-1.032989E-2</c:v>
                </c:pt>
                <c:pt idx="6287">
                  <c:v>4.8117155000000002E-2</c:v>
                </c:pt>
                <c:pt idx="6288">
                  <c:v>0.23274161700000001</c:v>
                </c:pt>
                <c:pt idx="6289">
                  <c:v>-2.1666667000000001E-2</c:v>
                </c:pt>
                <c:pt idx="6290">
                  <c:v>-5.7358243000000003E-2</c:v>
                </c:pt>
                <c:pt idx="6291">
                  <c:v>0.11023176899999999</c:v>
                </c:pt>
                <c:pt idx="6292">
                  <c:v>-0.163310962</c:v>
                </c:pt>
                <c:pt idx="6293">
                  <c:v>0.120338983</c:v>
                </c:pt>
                <c:pt idx="6294">
                  <c:v>5.617978E-3</c:v>
                </c:pt>
                <c:pt idx="6295">
                  <c:v>4.6471601000000001E-2</c:v>
                </c:pt>
                <c:pt idx="6296">
                  <c:v>-2.4896266E-2</c:v>
                </c:pt>
                <c:pt idx="6297">
                  <c:v>-0.194146341</c:v>
                </c:pt>
                <c:pt idx="6298">
                  <c:v>-2.1563341999999999E-2</c:v>
                </c:pt>
                <c:pt idx="6299">
                  <c:v>0.212628866</c:v>
                </c:pt>
                <c:pt idx="6300">
                  <c:v>0.2</c:v>
                </c:pt>
                <c:pt idx="6301">
                  <c:v>2.8264560000000002E-3</c:v>
                </c:pt>
                <c:pt idx="6302">
                  <c:v>7.2758036999999998E-2</c:v>
                </c:pt>
                <c:pt idx="6303">
                  <c:v>0.15408805</c:v>
                </c:pt>
                <c:pt idx="6304">
                  <c:v>6.7567567999999995E-2</c:v>
                </c:pt>
                <c:pt idx="6305">
                  <c:v>0.23633156999999999</c:v>
                </c:pt>
                <c:pt idx="6306">
                  <c:v>1.6E-2</c:v>
                </c:pt>
                <c:pt idx="6307">
                  <c:v>-0.36141304299999999</c:v>
                </c:pt>
                <c:pt idx="6308">
                  <c:v>3.3025099999999998E-3</c:v>
                </c:pt>
                <c:pt idx="6309">
                  <c:v>5.2539404999999997E-2</c:v>
                </c:pt>
                <c:pt idx="6310">
                  <c:v>3.3101529999999997E-2</c:v>
                </c:pt>
                <c:pt idx="6311">
                  <c:v>3.9669421000000003E-2</c:v>
                </c:pt>
                <c:pt idx="6312">
                  <c:v>-4.1566747000000001E-2</c:v>
                </c:pt>
                <c:pt idx="6313">
                  <c:v>-1.3015184000000001E-2</c:v>
                </c:pt>
                <c:pt idx="6314">
                  <c:v>-0.16513761499999999</c:v>
                </c:pt>
                <c:pt idx="6315">
                  <c:v>-3.6356528999999999E-2</c:v>
                </c:pt>
                <c:pt idx="6316">
                  <c:v>3.3574720000000002E-2</c:v>
                </c:pt>
                <c:pt idx="6317">
                  <c:v>-1.9474835999999999E-2</c:v>
                </c:pt>
                <c:pt idx="6318">
                  <c:v>3.7735849999999999E-3</c:v>
                </c:pt>
                <c:pt idx="6319">
                  <c:v>-3.4742328000000003E-2</c:v>
                </c:pt>
                <c:pt idx="6320">
                  <c:v>6.2028047000000003E-2</c:v>
                </c:pt>
                <c:pt idx="6321">
                  <c:v>-4.1372351000000002E-2</c:v>
                </c:pt>
                <c:pt idx="6322">
                  <c:v>-6.0519247999999998E-2</c:v>
                </c:pt>
                <c:pt idx="6323">
                  <c:v>-5.9055119999999999E-3</c:v>
                </c:pt>
                <c:pt idx="6324">
                  <c:v>-2.1957913999999999E-2</c:v>
                </c:pt>
                <c:pt idx="6325">
                  <c:v>0.44287158700000001</c:v>
                </c:pt>
                <c:pt idx="6326">
                  <c:v>-5.4054053999999997E-2</c:v>
                </c:pt>
                <c:pt idx="6327">
                  <c:v>-0.100653595</c:v>
                </c:pt>
                <c:pt idx="6328">
                  <c:v>-2.5698603E-2</c:v>
                </c:pt>
                <c:pt idx="6329">
                  <c:v>-5.6620209999999997E-3</c:v>
                </c:pt>
                <c:pt idx="6330">
                  <c:v>-1.2093023E-2</c:v>
                </c:pt>
                <c:pt idx="6331">
                  <c:v>-0.212977099</c:v>
                </c:pt>
                <c:pt idx="6332">
                  <c:v>1.0526316000000001E-2</c:v>
                </c:pt>
                <c:pt idx="6333">
                  <c:v>-0.14955928299999999</c:v>
                </c:pt>
                <c:pt idx="6334">
                  <c:v>-2.2289157E-2</c:v>
                </c:pt>
                <c:pt idx="6335">
                  <c:v>2.6109660999999999E-2</c:v>
                </c:pt>
                <c:pt idx="6336">
                  <c:v>1.6686532E-2</c:v>
                </c:pt>
                <c:pt idx="6337">
                  <c:v>-1.8965517000000001E-2</c:v>
                </c:pt>
                <c:pt idx="6338">
                  <c:v>5.9643254999999999E-2</c:v>
                </c:pt>
                <c:pt idx="6339">
                  <c:v>-4.0043884000000002E-2</c:v>
                </c:pt>
                <c:pt idx="6340">
                  <c:v>0.26022304800000001</c:v>
                </c:pt>
                <c:pt idx="6341">
                  <c:v>9.1173617999999998E-2</c:v>
                </c:pt>
                <c:pt idx="6342">
                  <c:v>0.24567474</c:v>
                </c:pt>
                <c:pt idx="6343">
                  <c:v>7.1277347000000005E-2</c:v>
                </c:pt>
                <c:pt idx="6344">
                  <c:v>0.396226415</c:v>
                </c:pt>
                <c:pt idx="6345">
                  <c:v>-3.5058431000000001E-2</c:v>
                </c:pt>
                <c:pt idx="6346">
                  <c:v>-1.0204082E-2</c:v>
                </c:pt>
                <c:pt idx="6347">
                  <c:v>4.6153845999999998E-2</c:v>
                </c:pt>
                <c:pt idx="6348">
                  <c:v>9.8130839999999997E-3</c:v>
                </c:pt>
                <c:pt idx="6349">
                  <c:v>-7.1513710000000001E-3</c:v>
                </c:pt>
                <c:pt idx="6350">
                  <c:v>-9.8199670000000006E-3</c:v>
                </c:pt>
                <c:pt idx="6351">
                  <c:v>-2.9433962000000001E-2</c:v>
                </c:pt>
                <c:pt idx="6352">
                  <c:v>-0.14756148399999999</c:v>
                </c:pt>
                <c:pt idx="6353">
                  <c:v>-5.1764706000000001E-2</c:v>
                </c:pt>
                <c:pt idx="6354">
                  <c:v>-7.5640029999999997E-3</c:v>
                </c:pt>
                <c:pt idx="6355">
                  <c:v>6.0899653999999998E-2</c:v>
                </c:pt>
                <c:pt idx="6356">
                  <c:v>-7.2874493999999998E-2</c:v>
                </c:pt>
                <c:pt idx="6357">
                  <c:v>2.2522520000000002E-3</c:v>
                </c:pt>
                <c:pt idx="6358">
                  <c:v>-1.2927757E-2</c:v>
                </c:pt>
                <c:pt idx="6359">
                  <c:v>1.4778325E-2</c:v>
                </c:pt>
                <c:pt idx="6360">
                  <c:v>-3.2539683E-2</c:v>
                </c:pt>
                <c:pt idx="6361">
                  <c:v>-0.13277512</c:v>
                </c:pt>
                <c:pt idx="6362">
                  <c:v>-9.1954022999999996E-2</c:v>
                </c:pt>
                <c:pt idx="6363">
                  <c:v>0.15044971400000001</c:v>
                </c:pt>
                <c:pt idx="6364">
                  <c:v>7.2273320000000004E-3</c:v>
                </c:pt>
                <c:pt idx="6365">
                  <c:v>7.5851393000000003E-2</c:v>
                </c:pt>
                <c:pt idx="6366">
                  <c:v>5.2447550000000003E-3</c:v>
                </c:pt>
                <c:pt idx="6367">
                  <c:v>8.4033609999999998E-3</c:v>
                </c:pt>
                <c:pt idx="6368">
                  <c:v>-3.0491803000000001E-2</c:v>
                </c:pt>
                <c:pt idx="6369">
                  <c:v>0.120757695</c:v>
                </c:pt>
                <c:pt idx="6370">
                  <c:v>2.2556390999999999E-2</c:v>
                </c:pt>
                <c:pt idx="6371">
                  <c:v>-3.8461538000000003E-2</c:v>
                </c:pt>
                <c:pt idx="6372">
                  <c:v>-5.9717698E-2</c:v>
                </c:pt>
                <c:pt idx="6373">
                  <c:v>-0.18689320400000001</c:v>
                </c:pt>
                <c:pt idx="6374">
                  <c:v>0.121827411</c:v>
                </c:pt>
                <c:pt idx="6375">
                  <c:v>0.13205192199999999</c:v>
                </c:pt>
                <c:pt idx="6376">
                  <c:v>-6.0109290000000003E-2</c:v>
                </c:pt>
                <c:pt idx="6377">
                  <c:v>-4.6931408000000001E-2</c:v>
                </c:pt>
                <c:pt idx="6378">
                  <c:v>-4.5985970000000001E-2</c:v>
                </c:pt>
                <c:pt idx="6379">
                  <c:v>-0.11399548499999999</c:v>
                </c:pt>
                <c:pt idx="6380">
                  <c:v>3.9292729999999996E-3</c:v>
                </c:pt>
                <c:pt idx="6381">
                  <c:v>-6.9254984000000006E-2</c:v>
                </c:pt>
                <c:pt idx="6382">
                  <c:v>1.0204082E-2</c:v>
                </c:pt>
                <c:pt idx="6383">
                  <c:v>-5.7297296999999997E-2</c:v>
                </c:pt>
                <c:pt idx="6384">
                  <c:v>5.0666666999999999E-2</c:v>
                </c:pt>
                <c:pt idx="6385">
                  <c:v>7.160759E-3</c:v>
                </c:pt>
                <c:pt idx="6386">
                  <c:v>0.37027027000000001</c:v>
                </c:pt>
                <c:pt idx="6387">
                  <c:v>-0.108649289</c:v>
                </c:pt>
                <c:pt idx="6388">
                  <c:v>0.41919922799999998</c:v>
                </c:pt>
                <c:pt idx="6389">
                  <c:v>2.9585798999999999E-2</c:v>
                </c:pt>
                <c:pt idx="6390">
                  <c:v>-4.3045591000000001E-2</c:v>
                </c:pt>
                <c:pt idx="6391">
                  <c:v>-5.0291160000000001E-3</c:v>
                </c:pt>
                <c:pt idx="6392">
                  <c:v>-0.143169399</c:v>
                </c:pt>
                <c:pt idx="6393">
                  <c:v>-3.4285714000000002E-2</c:v>
                </c:pt>
                <c:pt idx="6394">
                  <c:v>2.7058823999999999E-2</c:v>
                </c:pt>
                <c:pt idx="6395">
                  <c:v>-2.7020621000000002E-2</c:v>
                </c:pt>
                <c:pt idx="6396">
                  <c:v>0.122887865</c:v>
                </c:pt>
                <c:pt idx="6397">
                  <c:v>7.7757206999999995E-2</c:v>
                </c:pt>
                <c:pt idx="6398">
                  <c:v>1.895735E-3</c:v>
                </c:pt>
                <c:pt idx="6399">
                  <c:v>-3.9323374000000001E-2</c:v>
                </c:pt>
                <c:pt idx="6400">
                  <c:v>-2.6517572E-2</c:v>
                </c:pt>
                <c:pt idx="6401">
                  <c:v>2.0540540999999999E-2</c:v>
                </c:pt>
                <c:pt idx="6402">
                  <c:v>-5.9347180000000003E-3</c:v>
                </c:pt>
                <c:pt idx="6403">
                  <c:v>-3.6036036E-2</c:v>
                </c:pt>
                <c:pt idx="6404">
                  <c:v>8.9548175999999993E-2</c:v>
                </c:pt>
                <c:pt idx="6405">
                  <c:v>6.9692058000000001E-2</c:v>
                </c:pt>
                <c:pt idx="6406">
                  <c:v>-5.2643028000000001E-2</c:v>
                </c:pt>
                <c:pt idx="6407">
                  <c:v>-0.15326975500000001</c:v>
                </c:pt>
                <c:pt idx="6408">
                  <c:v>0.25</c:v>
                </c:pt>
                <c:pt idx="6409">
                  <c:v>5.2427184000000002E-2</c:v>
                </c:pt>
                <c:pt idx="6410">
                  <c:v>8.9713480999999998E-2</c:v>
                </c:pt>
                <c:pt idx="6411">
                  <c:v>4.3018868000000002E-2</c:v>
                </c:pt>
                <c:pt idx="6412">
                  <c:v>-7.2302558000000003E-2</c:v>
                </c:pt>
                <c:pt idx="6413">
                  <c:v>-0.30819220200000003</c:v>
                </c:pt>
                <c:pt idx="6414">
                  <c:v>-5.5E-2</c:v>
                </c:pt>
                <c:pt idx="6415">
                  <c:v>-6.2217195000000003E-2</c:v>
                </c:pt>
                <c:pt idx="6416">
                  <c:v>-4.4334974999999999E-2</c:v>
                </c:pt>
                <c:pt idx="6417">
                  <c:v>3.3462029999999999E-3</c:v>
                </c:pt>
                <c:pt idx="6418">
                  <c:v>-5.4871795000000001E-2</c:v>
                </c:pt>
                <c:pt idx="6419">
                  <c:v>-4.8476762E-2</c:v>
                </c:pt>
                <c:pt idx="6420">
                  <c:v>-4.4413408000000001E-2</c:v>
                </c:pt>
                <c:pt idx="6421">
                  <c:v>-1.667361E-3</c:v>
                </c:pt>
                <c:pt idx="6422">
                  <c:v>-2.9013540000000001E-2</c:v>
                </c:pt>
                <c:pt idx="6423">
                  <c:v>-0.100582319</c:v>
                </c:pt>
                <c:pt idx="6424">
                  <c:v>-0.10873015900000001</c:v>
                </c:pt>
                <c:pt idx="6425">
                  <c:v>-2.0156774999999998E-2</c:v>
                </c:pt>
                <c:pt idx="6426">
                  <c:v>-4.155125E-3</c:v>
                </c:pt>
                <c:pt idx="6427">
                  <c:v>8.2401409999999994E-3</c:v>
                </c:pt>
                <c:pt idx="6428">
                  <c:v>1.2928612000000001E-2</c:v>
                </c:pt>
                <c:pt idx="6429">
                  <c:v>-6.4017660000000004E-2</c:v>
                </c:pt>
                <c:pt idx="6430">
                  <c:v>-4.1984733000000003E-2</c:v>
                </c:pt>
                <c:pt idx="6431">
                  <c:v>-0.144680851</c:v>
                </c:pt>
                <c:pt idx="6432">
                  <c:v>1.1764706E-2</c:v>
                </c:pt>
                <c:pt idx="6433">
                  <c:v>1.5017065E-2</c:v>
                </c:pt>
                <c:pt idx="6434">
                  <c:v>-2.0049437E-2</c:v>
                </c:pt>
                <c:pt idx="6435">
                  <c:v>0.13675783899999999</c:v>
                </c:pt>
                <c:pt idx="6436">
                  <c:v>-9.9319727999999996E-2</c:v>
                </c:pt>
                <c:pt idx="6437">
                  <c:v>-1.6703296999999999E-2</c:v>
                </c:pt>
                <c:pt idx="6438">
                  <c:v>-3.3830845999999998E-2</c:v>
                </c:pt>
                <c:pt idx="6439">
                  <c:v>-1.3243243E-2</c:v>
                </c:pt>
                <c:pt idx="6440">
                  <c:v>0.137294259</c:v>
                </c:pt>
                <c:pt idx="6441">
                  <c:v>0.10366874700000001</c:v>
                </c:pt>
                <c:pt idx="6442">
                  <c:v>0.239130435</c:v>
                </c:pt>
                <c:pt idx="6443">
                  <c:v>3.2142856999999997E-2</c:v>
                </c:pt>
                <c:pt idx="6444">
                  <c:v>8.4126984000000002E-2</c:v>
                </c:pt>
                <c:pt idx="6445">
                  <c:v>0.19074925400000001</c:v>
                </c:pt>
                <c:pt idx="6446">
                  <c:v>-2.9842342000000001E-2</c:v>
                </c:pt>
                <c:pt idx="6447">
                  <c:v>-9.7799499999999995E-4</c:v>
                </c:pt>
                <c:pt idx="6448">
                  <c:v>5.9850373999999998E-2</c:v>
                </c:pt>
                <c:pt idx="6449">
                  <c:v>1.7803157999999999E-2</c:v>
                </c:pt>
                <c:pt idx="6450">
                  <c:v>7.9545450000000004E-3</c:v>
                </c:pt>
                <c:pt idx="6451">
                  <c:v>-0.124333333</c:v>
                </c:pt>
                <c:pt idx="6452">
                  <c:v>8.6206900000000003E-3</c:v>
                </c:pt>
                <c:pt idx="6453">
                  <c:v>4.5356370999999999E-2</c:v>
                </c:pt>
                <c:pt idx="6454">
                  <c:v>1.877582E-3</c:v>
                </c:pt>
                <c:pt idx="6455">
                  <c:v>-1.7013232999999999E-2</c:v>
                </c:pt>
                <c:pt idx="6456">
                  <c:v>9.6153850000000006E-3</c:v>
                </c:pt>
                <c:pt idx="6457">
                  <c:v>-3.4628974999999999E-2</c:v>
                </c:pt>
                <c:pt idx="6458">
                  <c:v>2.8455285E-2</c:v>
                </c:pt>
                <c:pt idx="6459">
                  <c:v>6.0631229000000002E-2</c:v>
                </c:pt>
                <c:pt idx="6460">
                  <c:v>4.5158286999999998E-2</c:v>
                </c:pt>
                <c:pt idx="6461">
                  <c:v>-1.8815716999999999E-2</c:v>
                </c:pt>
                <c:pt idx="6462">
                  <c:v>-6.0262966000000001E-2</c:v>
                </c:pt>
                <c:pt idx="6463">
                  <c:v>-5.9044049000000001E-2</c:v>
                </c:pt>
                <c:pt idx="6464">
                  <c:v>-6.8493149999999999E-3</c:v>
                </c:pt>
                <c:pt idx="6465">
                  <c:v>6.6225166000000002E-2</c:v>
                </c:pt>
                <c:pt idx="6466">
                  <c:v>-7.9005120999999998E-2</c:v>
                </c:pt>
                <c:pt idx="6467">
                  <c:v>8.7987757999999999E-2</c:v>
                </c:pt>
                <c:pt idx="6468">
                  <c:v>0.117647059</c:v>
                </c:pt>
                <c:pt idx="6469">
                  <c:v>1.6439639999999999E-3</c:v>
                </c:pt>
                <c:pt idx="6470">
                  <c:v>2.3188406000000002E-2</c:v>
                </c:pt>
                <c:pt idx="6471">
                  <c:v>0.10292633700000001</c:v>
                </c:pt>
                <c:pt idx="6472">
                  <c:v>4.9591281000000001E-2</c:v>
                </c:pt>
                <c:pt idx="6473">
                  <c:v>-2.3845007000000001E-2</c:v>
                </c:pt>
                <c:pt idx="6474">
                  <c:v>3.2745591999999997E-2</c:v>
                </c:pt>
                <c:pt idx="6475">
                  <c:v>4.7630390000000002E-3</c:v>
                </c:pt>
                <c:pt idx="6476">
                  <c:v>-0.14658385099999999</c:v>
                </c:pt>
                <c:pt idx="6477">
                  <c:v>8.0983368999999999E-2</c:v>
                </c:pt>
                <c:pt idx="6478">
                  <c:v>0</c:v>
                </c:pt>
                <c:pt idx="6479">
                  <c:v>-5.5248620000000002E-3</c:v>
                </c:pt>
                <c:pt idx="6480">
                  <c:v>-0.127787611</c:v>
                </c:pt>
                <c:pt idx="6481">
                  <c:v>7.01565E-3</c:v>
                </c:pt>
                <c:pt idx="6482">
                  <c:v>-1.9165727E-2</c:v>
                </c:pt>
                <c:pt idx="6483">
                  <c:v>7.8728069999999997E-2</c:v>
                </c:pt>
                <c:pt idx="6484">
                  <c:v>-2.7628865999999998E-2</c:v>
                </c:pt>
                <c:pt idx="6485">
                  <c:v>1.0752688E-2</c:v>
                </c:pt>
                <c:pt idx="6486">
                  <c:v>7.7642392000000005E-2</c:v>
                </c:pt>
                <c:pt idx="6487">
                  <c:v>0.11801242200000001</c:v>
                </c:pt>
                <c:pt idx="6488">
                  <c:v>4.7368421000000001E-2</c:v>
                </c:pt>
                <c:pt idx="6489">
                  <c:v>0.139534884</c:v>
                </c:pt>
                <c:pt idx="6490">
                  <c:v>-1.8118466999999999E-2</c:v>
                </c:pt>
                <c:pt idx="6491">
                  <c:v>3.6459527999999998E-2</c:v>
                </c:pt>
                <c:pt idx="6492">
                  <c:v>2.0100502999999999E-2</c:v>
                </c:pt>
                <c:pt idx="6493">
                  <c:v>-8.3532220000000004E-3</c:v>
                </c:pt>
                <c:pt idx="6494">
                  <c:v>6.3775500000000005E-4</c:v>
                </c:pt>
                <c:pt idx="6495">
                  <c:v>-1.1085181E-2</c:v>
                </c:pt>
                <c:pt idx="6496">
                  <c:v>7.4309980000000003E-3</c:v>
                </c:pt>
                <c:pt idx="6497">
                  <c:v>-0.103846154</c:v>
                </c:pt>
                <c:pt idx="6498">
                  <c:v>-0.12650602399999999</c:v>
                </c:pt>
                <c:pt idx="6499">
                  <c:v>-2.1505376E-2</c:v>
                </c:pt>
                <c:pt idx="6500">
                  <c:v>-5.8370044000000003E-2</c:v>
                </c:pt>
                <c:pt idx="6501">
                  <c:v>0.13740458</c:v>
                </c:pt>
                <c:pt idx="6502">
                  <c:v>-4.9637265999999999E-2</c:v>
                </c:pt>
                <c:pt idx="6503">
                  <c:v>1.5060241E-2</c:v>
                </c:pt>
                <c:pt idx="6504">
                  <c:v>0</c:v>
                </c:pt>
                <c:pt idx="6505">
                  <c:v>1.3354916999999999E-2</c:v>
                </c:pt>
                <c:pt idx="6506">
                  <c:v>9.0132826999999999E-2</c:v>
                </c:pt>
                <c:pt idx="6507">
                  <c:v>-1.1428571E-2</c:v>
                </c:pt>
                <c:pt idx="6508">
                  <c:v>-1.4344262E-2</c:v>
                </c:pt>
                <c:pt idx="6509">
                  <c:v>-5.8792089999999998E-3</c:v>
                </c:pt>
                <c:pt idx="6510">
                  <c:v>0.05</c:v>
                </c:pt>
                <c:pt idx="6511">
                  <c:v>3.3812339999999999E-3</c:v>
                </c:pt>
                <c:pt idx="6512">
                  <c:v>3.8240917999999999E-2</c:v>
                </c:pt>
                <c:pt idx="6513">
                  <c:v>9.3913043000000002E-2</c:v>
                </c:pt>
                <c:pt idx="6514">
                  <c:v>1.7716932000000001E-2</c:v>
                </c:pt>
                <c:pt idx="6515">
                  <c:v>-6.0491493E-2</c:v>
                </c:pt>
                <c:pt idx="6516">
                  <c:v>0.19078947399999999</c:v>
                </c:pt>
                <c:pt idx="6517">
                  <c:v>-3.9189188999999999E-2</c:v>
                </c:pt>
                <c:pt idx="6518">
                  <c:v>0.120627656</c:v>
                </c:pt>
                <c:pt idx="6519">
                  <c:v>-2.717391E-3</c:v>
                </c:pt>
                <c:pt idx="6520">
                  <c:v>-6.0674156999999999E-2</c:v>
                </c:pt>
                <c:pt idx="6521">
                  <c:v>-6.3464081000000006E-2</c:v>
                </c:pt>
                <c:pt idx="6522">
                  <c:v>-1.5340364E-2</c:v>
                </c:pt>
                <c:pt idx="6523">
                  <c:v>-4.3568465000000001E-2</c:v>
                </c:pt>
                <c:pt idx="6524">
                  <c:v>5.6250000000000001E-2</c:v>
                </c:pt>
                <c:pt idx="6525">
                  <c:v>-9.3169876999999998E-2</c:v>
                </c:pt>
                <c:pt idx="6526">
                  <c:v>-3.4523113000000001E-2</c:v>
                </c:pt>
                <c:pt idx="6527">
                  <c:v>-3.2278088000000003E-2</c:v>
                </c:pt>
                <c:pt idx="6528">
                  <c:v>-6.3464081000000006E-2</c:v>
                </c:pt>
                <c:pt idx="6529">
                  <c:v>-3.5714285999999998E-2</c:v>
                </c:pt>
                <c:pt idx="6530">
                  <c:v>3.6496349999999997E-2</c:v>
                </c:pt>
                <c:pt idx="6531">
                  <c:v>4.984326E-2</c:v>
                </c:pt>
                <c:pt idx="6532">
                  <c:v>-4.2599911999999997E-2</c:v>
                </c:pt>
                <c:pt idx="6533">
                  <c:v>2.8037382999999999E-2</c:v>
                </c:pt>
                <c:pt idx="6534">
                  <c:v>-4.6854663999999997E-2</c:v>
                </c:pt>
                <c:pt idx="6535">
                  <c:v>-3.125E-2</c:v>
                </c:pt>
                <c:pt idx="6536">
                  <c:v>0.25351405599999999</c:v>
                </c:pt>
                <c:pt idx="6537">
                  <c:v>4.3243243000000001E-2</c:v>
                </c:pt>
                <c:pt idx="6538">
                  <c:v>-0.08</c:v>
                </c:pt>
                <c:pt idx="6539">
                  <c:v>1.3776337E-2</c:v>
                </c:pt>
                <c:pt idx="6540">
                  <c:v>-4.1731065999999997E-2</c:v>
                </c:pt>
                <c:pt idx="6541">
                  <c:v>2.6967930000000001E-2</c:v>
                </c:pt>
                <c:pt idx="6542">
                  <c:v>-3.3121019000000002E-2</c:v>
                </c:pt>
                <c:pt idx="6543">
                  <c:v>-2.9277813999999999E-2</c:v>
                </c:pt>
                <c:pt idx="6544">
                  <c:v>-0.10361741300000001</c:v>
                </c:pt>
                <c:pt idx="6545">
                  <c:v>-5.9523810000000003E-2</c:v>
                </c:pt>
                <c:pt idx="6546">
                  <c:v>2.6881720000000001E-2</c:v>
                </c:pt>
                <c:pt idx="6547">
                  <c:v>2.4945769999999999E-2</c:v>
                </c:pt>
                <c:pt idx="6548">
                  <c:v>0.193851409</c:v>
                </c:pt>
                <c:pt idx="6549">
                  <c:v>3.5128805999999999E-2</c:v>
                </c:pt>
                <c:pt idx="6550">
                  <c:v>0.110609481</c:v>
                </c:pt>
                <c:pt idx="6551">
                  <c:v>6.0000000000000001E-3</c:v>
                </c:pt>
                <c:pt idx="6552">
                  <c:v>1.5897436000000001E-2</c:v>
                </c:pt>
                <c:pt idx="6553">
                  <c:v>3.0930930999999998E-2</c:v>
                </c:pt>
                <c:pt idx="6554">
                  <c:v>0.117014548</c:v>
                </c:pt>
                <c:pt idx="6555">
                  <c:v>-2.0087884E-2</c:v>
                </c:pt>
                <c:pt idx="6556">
                  <c:v>-0.15144596699999999</c:v>
                </c:pt>
                <c:pt idx="6557">
                  <c:v>0.15268456399999999</c:v>
                </c:pt>
                <c:pt idx="6558">
                  <c:v>9.1203295000000004E-2</c:v>
                </c:pt>
                <c:pt idx="6559">
                  <c:v>2.4355972E-2</c:v>
                </c:pt>
                <c:pt idx="6560">
                  <c:v>-1.7627119E-2</c:v>
                </c:pt>
                <c:pt idx="6561">
                  <c:v>-1.4814815E-2</c:v>
                </c:pt>
                <c:pt idx="6562">
                  <c:v>-1.9327731000000001E-2</c:v>
                </c:pt>
                <c:pt idx="6563">
                  <c:v>-3.0558332000000001E-2</c:v>
                </c:pt>
                <c:pt idx="6564">
                  <c:v>1.1173183999999999E-2</c:v>
                </c:pt>
                <c:pt idx="6565">
                  <c:v>-7.2992700000000001E-3</c:v>
                </c:pt>
                <c:pt idx="6566">
                  <c:v>-0.10181311</c:v>
                </c:pt>
                <c:pt idx="6567">
                  <c:v>8.7962963000000005E-2</c:v>
                </c:pt>
                <c:pt idx="6568">
                  <c:v>-1.9833496999999999E-2</c:v>
                </c:pt>
                <c:pt idx="6569">
                  <c:v>9.9856321999999997E-2</c:v>
                </c:pt>
                <c:pt idx="6570">
                  <c:v>4.7904191999999998E-2</c:v>
                </c:pt>
                <c:pt idx="6571">
                  <c:v>2.8403525999999998E-2</c:v>
                </c:pt>
                <c:pt idx="6572">
                  <c:v>-2.1253985E-2</c:v>
                </c:pt>
                <c:pt idx="6573">
                  <c:v>-2.9173419999999999E-2</c:v>
                </c:pt>
                <c:pt idx="6574">
                  <c:v>-8.2300885000000004E-2</c:v>
                </c:pt>
                <c:pt idx="6575">
                  <c:v>-5.7122708000000001E-2</c:v>
                </c:pt>
                <c:pt idx="6576">
                  <c:v>-0.17244004600000001</c:v>
                </c:pt>
                <c:pt idx="6577">
                  <c:v>2.0766772999999999E-2</c:v>
                </c:pt>
                <c:pt idx="6578">
                  <c:v>-0.15153876099999999</c:v>
                </c:pt>
                <c:pt idx="6579">
                  <c:v>2.2307692E-2</c:v>
                </c:pt>
                <c:pt idx="6580">
                  <c:v>-4.0540540999999999E-2</c:v>
                </c:pt>
                <c:pt idx="6581">
                  <c:v>-0.125268293</c:v>
                </c:pt>
                <c:pt idx="6582">
                  <c:v>5.8727570000000002E-3</c:v>
                </c:pt>
                <c:pt idx="6583">
                  <c:v>-3.64299E-4</c:v>
                </c:pt>
                <c:pt idx="6584">
                  <c:v>-3.7815129999999998E-3</c:v>
                </c:pt>
                <c:pt idx="6585">
                  <c:v>4.1264737000000003E-2</c:v>
                </c:pt>
                <c:pt idx="6586">
                  <c:v>-6.6234498000000003E-2</c:v>
                </c:pt>
                <c:pt idx="6587">
                  <c:v>0.14127963599999999</c:v>
                </c:pt>
                <c:pt idx="6588">
                  <c:v>-8.1589958000000004E-2</c:v>
                </c:pt>
                <c:pt idx="6589">
                  <c:v>-0.150393889</c:v>
                </c:pt>
                <c:pt idx="6590">
                  <c:v>-8.9527026999999995E-2</c:v>
                </c:pt>
                <c:pt idx="6591">
                  <c:v>1.2943163000000001E-2</c:v>
                </c:pt>
                <c:pt idx="6592">
                  <c:v>2.0376175999999999E-2</c:v>
                </c:pt>
                <c:pt idx="6593">
                  <c:v>-4.079254E-3</c:v>
                </c:pt>
                <c:pt idx="6594">
                  <c:v>-0.12210526300000001</c:v>
                </c:pt>
                <c:pt idx="6595">
                  <c:v>-2.272727E-3</c:v>
                </c:pt>
                <c:pt idx="6596">
                  <c:v>3.8915093999999997E-2</c:v>
                </c:pt>
                <c:pt idx="6597">
                  <c:v>-8.7860495999999996E-2</c:v>
                </c:pt>
                <c:pt idx="6598">
                  <c:v>8.1658290999999994E-2</c:v>
                </c:pt>
                <c:pt idx="6599">
                  <c:v>-0.12345679</c:v>
                </c:pt>
                <c:pt idx="6600">
                  <c:v>0.142622951</c:v>
                </c:pt>
                <c:pt idx="6601">
                  <c:v>4.6153845999999998E-2</c:v>
                </c:pt>
                <c:pt idx="6602">
                  <c:v>0.02</c:v>
                </c:pt>
                <c:pt idx="6603">
                  <c:v>-1.8399263999999999E-2</c:v>
                </c:pt>
                <c:pt idx="6604">
                  <c:v>-7.1985493999999997E-2</c:v>
                </c:pt>
                <c:pt idx="6605">
                  <c:v>2.0408199999999999E-4</c:v>
                </c:pt>
                <c:pt idx="6606">
                  <c:v>-4.4061303000000003E-2</c:v>
                </c:pt>
                <c:pt idx="6607">
                  <c:v>-0.105714286</c:v>
                </c:pt>
                <c:pt idx="6608">
                  <c:v>-1.7623136000000001E-2</c:v>
                </c:pt>
                <c:pt idx="6609">
                  <c:v>-1.838565E-2</c:v>
                </c:pt>
                <c:pt idx="6610">
                  <c:v>1.9500089000000002E-2</c:v>
                </c:pt>
                <c:pt idx="6611">
                  <c:v>-2.7874559999999998E-3</c:v>
                </c:pt>
                <c:pt idx="6612">
                  <c:v>3.3843150000000002E-2</c:v>
                </c:pt>
                <c:pt idx="6613">
                  <c:v>0.24063116400000001</c:v>
                </c:pt>
                <c:pt idx="6614">
                  <c:v>-4.7538200000000003E-2</c:v>
                </c:pt>
                <c:pt idx="6615">
                  <c:v>3.9518900000000003E-2</c:v>
                </c:pt>
                <c:pt idx="6616">
                  <c:v>3.8399999999999997E-2</c:v>
                </c:pt>
                <c:pt idx="6617">
                  <c:v>3.7170883000000002E-2</c:v>
                </c:pt>
                <c:pt idx="6618">
                  <c:v>4.5506260000000003E-3</c:v>
                </c:pt>
                <c:pt idx="6619">
                  <c:v>-1.3986014E-2</c:v>
                </c:pt>
                <c:pt idx="6620">
                  <c:v>-4.2354629999999997E-2</c:v>
                </c:pt>
                <c:pt idx="6621">
                  <c:v>1.2096773999999999E-2</c:v>
                </c:pt>
                <c:pt idx="6622">
                  <c:v>5.0669773000000001E-2</c:v>
                </c:pt>
                <c:pt idx="6623">
                  <c:v>6.1285500999999999E-2</c:v>
                </c:pt>
                <c:pt idx="6624">
                  <c:v>4.1112454999999999E-2</c:v>
                </c:pt>
                <c:pt idx="6625">
                  <c:v>4.5607162999999999E-2</c:v>
                </c:pt>
                <c:pt idx="6626">
                  <c:v>-2.6506024E-2</c:v>
                </c:pt>
                <c:pt idx="6627">
                  <c:v>-2.3717595000000001E-2</c:v>
                </c:pt>
                <c:pt idx="6628">
                  <c:v>-0.109968354</c:v>
                </c:pt>
                <c:pt idx="6629">
                  <c:v>-2.7027026999999999E-2</c:v>
                </c:pt>
                <c:pt idx="6630">
                  <c:v>-6.0402684999999998E-2</c:v>
                </c:pt>
                <c:pt idx="6631">
                  <c:v>2.9256880000000001E-3</c:v>
                </c:pt>
                <c:pt idx="6632">
                  <c:v>-3.1216362000000001E-2</c:v>
                </c:pt>
                <c:pt idx="6633">
                  <c:v>2.8676470999999999E-2</c:v>
                </c:pt>
                <c:pt idx="6634">
                  <c:v>4.8097030999999998E-2</c:v>
                </c:pt>
                <c:pt idx="6635">
                  <c:v>-1.5439430000000001E-2</c:v>
                </c:pt>
                <c:pt idx="6636">
                  <c:v>0.133772485</c:v>
                </c:pt>
                <c:pt idx="6637">
                  <c:v>-6.7727273000000004E-2</c:v>
                </c:pt>
                <c:pt idx="6638">
                  <c:v>0.160736196</c:v>
                </c:pt>
                <c:pt idx="6639">
                  <c:v>1.7954722999999999E-2</c:v>
                </c:pt>
                <c:pt idx="6640">
                  <c:v>-5.8139530000000002E-3</c:v>
                </c:pt>
                <c:pt idx="6641">
                  <c:v>-0.119402985</c:v>
                </c:pt>
                <c:pt idx="6642">
                  <c:v>1.1794872E-2</c:v>
                </c:pt>
                <c:pt idx="6643">
                  <c:v>0.113821138</c:v>
                </c:pt>
                <c:pt idx="6644">
                  <c:v>5.9662577000000001E-2</c:v>
                </c:pt>
                <c:pt idx="6645">
                  <c:v>-7.2419775000000006E-2</c:v>
                </c:pt>
                <c:pt idx="6646">
                  <c:v>-0.12468193399999999</c:v>
                </c:pt>
                <c:pt idx="6647">
                  <c:v>0</c:v>
                </c:pt>
                <c:pt idx="6648">
                  <c:v>0.125</c:v>
                </c:pt>
                <c:pt idx="6649">
                  <c:v>-5.9775281E-2</c:v>
                </c:pt>
                <c:pt idx="6650">
                  <c:v>-2.7615062999999999E-2</c:v>
                </c:pt>
                <c:pt idx="6651">
                  <c:v>-1.9230769000000002E-2</c:v>
                </c:pt>
                <c:pt idx="6652">
                  <c:v>-3.4989200999999998E-2</c:v>
                </c:pt>
                <c:pt idx="6653">
                  <c:v>-3.9303483E-2</c:v>
                </c:pt>
                <c:pt idx="6654">
                  <c:v>-3.6712698000000002E-2</c:v>
                </c:pt>
                <c:pt idx="6655">
                  <c:v>-2.3529412E-2</c:v>
                </c:pt>
                <c:pt idx="6656">
                  <c:v>2.1794872E-2</c:v>
                </c:pt>
                <c:pt idx="6657">
                  <c:v>0.17375231099999999</c:v>
                </c:pt>
                <c:pt idx="6658">
                  <c:v>8.7719298000000001E-2</c:v>
                </c:pt>
                <c:pt idx="6659">
                  <c:v>0.26871657799999998</c:v>
                </c:pt>
                <c:pt idx="6660">
                  <c:v>8.4925690000000002E-3</c:v>
                </c:pt>
                <c:pt idx="6661">
                  <c:v>-2.3136246999999999E-2</c:v>
                </c:pt>
                <c:pt idx="6662">
                  <c:v>1.6042780999999999E-2</c:v>
                </c:pt>
                <c:pt idx="6663">
                  <c:v>-4.5283019000000001E-2</c:v>
                </c:pt>
                <c:pt idx="6664">
                  <c:v>-1.3961606E-2</c:v>
                </c:pt>
                <c:pt idx="6665">
                  <c:v>-3.0303030000000002E-2</c:v>
                </c:pt>
                <c:pt idx="6666">
                  <c:v>-2.0725389E-2</c:v>
                </c:pt>
                <c:pt idx="6667">
                  <c:v>-0.216080402</c:v>
                </c:pt>
                <c:pt idx="6668">
                  <c:v>0.10617284</c:v>
                </c:pt>
                <c:pt idx="6669">
                  <c:v>-8.2317073000000004E-2</c:v>
                </c:pt>
                <c:pt idx="6670">
                  <c:v>0.104347826</c:v>
                </c:pt>
                <c:pt idx="6671">
                  <c:v>-0.12927078</c:v>
                </c:pt>
                <c:pt idx="6672">
                  <c:v>-7.7821009999999996E-3</c:v>
                </c:pt>
                <c:pt idx="6673">
                  <c:v>5.1388069000000001E-2</c:v>
                </c:pt>
                <c:pt idx="6674">
                  <c:v>0.15347950399999999</c:v>
                </c:pt>
                <c:pt idx="6675">
                  <c:v>-0.189789123</c:v>
                </c:pt>
                <c:pt idx="6676">
                  <c:v>5.0809779999999999E-3</c:v>
                </c:pt>
                <c:pt idx="6677">
                  <c:v>5.9369202000000003E-2</c:v>
                </c:pt>
                <c:pt idx="6678">
                  <c:v>-2.1739129999999999E-2</c:v>
                </c:pt>
                <c:pt idx="6679">
                  <c:v>6.8192432999999997E-2</c:v>
                </c:pt>
                <c:pt idx="6680">
                  <c:v>3.7652270000000002E-2</c:v>
                </c:pt>
                <c:pt idx="6681">
                  <c:v>-9.5238099999999997E-4</c:v>
                </c:pt>
                <c:pt idx="6682">
                  <c:v>-5.0100199999999998E-2</c:v>
                </c:pt>
                <c:pt idx="6683">
                  <c:v>3.5230352E-2</c:v>
                </c:pt>
                <c:pt idx="6684">
                  <c:v>0.13166855799999999</c:v>
                </c:pt>
                <c:pt idx="6685">
                  <c:v>-8.8235290000000001E-3</c:v>
                </c:pt>
                <c:pt idx="6686">
                  <c:v>4.5691910000000002E-3</c:v>
                </c:pt>
                <c:pt idx="6687">
                  <c:v>5.8807135000000003E-2</c:v>
                </c:pt>
                <c:pt idx="6688">
                  <c:v>4.2450295999999998E-2</c:v>
                </c:pt>
                <c:pt idx="6689">
                  <c:v>-8.7398374000000001E-2</c:v>
                </c:pt>
                <c:pt idx="6690">
                  <c:v>1.0915197E-2</c:v>
                </c:pt>
                <c:pt idx="6691">
                  <c:v>9.7826089999999994E-3</c:v>
                </c:pt>
                <c:pt idx="6692">
                  <c:v>-6.7701863000000001E-2</c:v>
                </c:pt>
                <c:pt idx="6693">
                  <c:v>-3.2093022999999998E-2</c:v>
                </c:pt>
                <c:pt idx="6694">
                  <c:v>-1.6418233000000001E-2</c:v>
                </c:pt>
                <c:pt idx="6695">
                  <c:v>3.78174E-3</c:v>
                </c:pt>
                <c:pt idx="6696">
                  <c:v>-2.0348837000000002E-2</c:v>
                </c:pt>
                <c:pt idx="6697">
                  <c:v>3.1390135E-2</c:v>
                </c:pt>
                <c:pt idx="6698">
                  <c:v>9.8591549999999997E-3</c:v>
                </c:pt>
                <c:pt idx="6699">
                  <c:v>4.2723631999999997E-2</c:v>
                </c:pt>
                <c:pt idx="6700">
                  <c:v>-0.02</c:v>
                </c:pt>
                <c:pt idx="6701">
                  <c:v>-3.8928209999999998E-2</c:v>
                </c:pt>
                <c:pt idx="6702">
                  <c:v>6.0240959999999996E-3</c:v>
                </c:pt>
                <c:pt idx="6703">
                  <c:v>-2.0167546000000001E-2</c:v>
                </c:pt>
                <c:pt idx="6704">
                  <c:v>1.7061090000000001E-2</c:v>
                </c:pt>
                <c:pt idx="6705">
                  <c:v>0.13365819700000001</c:v>
                </c:pt>
                <c:pt idx="6706">
                  <c:v>1.8159048000000001E-2</c:v>
                </c:pt>
                <c:pt idx="6707">
                  <c:v>7.0474777000000002E-2</c:v>
                </c:pt>
                <c:pt idx="6708">
                  <c:v>3.7735849999999999E-3</c:v>
                </c:pt>
                <c:pt idx="6709">
                  <c:v>1.0723860999999999E-2</c:v>
                </c:pt>
                <c:pt idx="6710">
                  <c:v>9.5527084999999998E-2</c:v>
                </c:pt>
                <c:pt idx="6711">
                  <c:v>-2.8100183000000001E-2</c:v>
                </c:pt>
                <c:pt idx="6712">
                  <c:v>3.9215686E-2</c:v>
                </c:pt>
                <c:pt idx="6713">
                  <c:v>4.1285675000000001E-2</c:v>
                </c:pt>
                <c:pt idx="6714">
                  <c:v>1.7142857000000001E-2</c:v>
                </c:pt>
                <c:pt idx="6715">
                  <c:v>2.2857143E-2</c:v>
                </c:pt>
                <c:pt idx="6716">
                  <c:v>-0.384705882</c:v>
                </c:pt>
                <c:pt idx="6717">
                  <c:v>3.0346821E-2</c:v>
                </c:pt>
                <c:pt idx="6718">
                  <c:v>1.2729844000000001E-2</c:v>
                </c:pt>
                <c:pt idx="6719">
                  <c:v>1.5748030999999999E-2</c:v>
                </c:pt>
                <c:pt idx="6720">
                  <c:v>2.9216466999999999E-2</c:v>
                </c:pt>
                <c:pt idx="6721">
                  <c:v>8.8174700999999994E-2</c:v>
                </c:pt>
                <c:pt idx="6722">
                  <c:v>-1.3736264E-2</c:v>
                </c:pt>
                <c:pt idx="6723">
                  <c:v>1.980198E-2</c:v>
                </c:pt>
                <c:pt idx="6724">
                  <c:v>-1.5463918E-2</c:v>
                </c:pt>
                <c:pt idx="6725">
                  <c:v>-2.9643231999999999E-2</c:v>
                </c:pt>
                <c:pt idx="6726">
                  <c:v>2.6438071E-2</c:v>
                </c:pt>
                <c:pt idx="6727">
                  <c:v>0</c:v>
                </c:pt>
                <c:pt idx="6728">
                  <c:v>3.6456124999999999E-2</c:v>
                </c:pt>
                <c:pt idx="6729">
                  <c:v>0.11021233599999999</c:v>
                </c:pt>
                <c:pt idx="6730">
                  <c:v>-0.13268292700000001</c:v>
                </c:pt>
                <c:pt idx="6731">
                  <c:v>3.3793836000000001E-2</c:v>
                </c:pt>
                <c:pt idx="6732">
                  <c:v>9.0476189999999998E-2</c:v>
                </c:pt>
                <c:pt idx="6733">
                  <c:v>0.12831300000000001</c:v>
                </c:pt>
                <c:pt idx="6734">
                  <c:v>-0.447691797</c:v>
                </c:pt>
                <c:pt idx="6735">
                  <c:v>-3.4722220000000001E-3</c:v>
                </c:pt>
                <c:pt idx="6736">
                  <c:v>-2.6785713999999999E-2</c:v>
                </c:pt>
                <c:pt idx="6737">
                  <c:v>-2.4346580999999999E-2</c:v>
                </c:pt>
                <c:pt idx="6738">
                  <c:v>-6.1781609000000001E-2</c:v>
                </c:pt>
                <c:pt idx="6739">
                  <c:v>-0.163920923</c:v>
                </c:pt>
                <c:pt idx="6740">
                  <c:v>0.150384615</c:v>
                </c:pt>
                <c:pt idx="6741">
                  <c:v>7.5216249999999997E-3</c:v>
                </c:pt>
                <c:pt idx="6742">
                  <c:v>7.9559360000000003E-3</c:v>
                </c:pt>
                <c:pt idx="6743">
                  <c:v>-2.6927784999999999E-2</c:v>
                </c:pt>
                <c:pt idx="6744">
                  <c:v>0.14103149200000001</c:v>
                </c:pt>
                <c:pt idx="6745">
                  <c:v>-0.15241057499999999</c:v>
                </c:pt>
                <c:pt idx="6746">
                  <c:v>-1.1715089E-2</c:v>
                </c:pt>
                <c:pt idx="6747">
                  <c:v>0.274167987</c:v>
                </c:pt>
                <c:pt idx="6748">
                  <c:v>0.215</c:v>
                </c:pt>
                <c:pt idx="6749">
                  <c:v>1.2319228999999999E-2</c:v>
                </c:pt>
                <c:pt idx="6750">
                  <c:v>6.5784638000000006E-2</c:v>
                </c:pt>
                <c:pt idx="6751">
                  <c:v>6.5436242000000006E-2</c:v>
                </c:pt>
                <c:pt idx="6752">
                  <c:v>-0.10620915</c:v>
                </c:pt>
                <c:pt idx="6753">
                  <c:v>-8.0188678999999999E-2</c:v>
                </c:pt>
                <c:pt idx="6754">
                  <c:v>-0.171643874</c:v>
                </c:pt>
                <c:pt idx="6755">
                  <c:v>-9.7465900000000001E-4</c:v>
                </c:pt>
                <c:pt idx="6756">
                  <c:v>-3.7769784000000001E-2</c:v>
                </c:pt>
                <c:pt idx="6757">
                  <c:v>4.9575070999999998E-2</c:v>
                </c:pt>
                <c:pt idx="6758">
                  <c:v>5.5009822999999999E-2</c:v>
                </c:pt>
                <c:pt idx="6759">
                  <c:v>-2.8701595E-2</c:v>
                </c:pt>
                <c:pt idx="6760">
                  <c:v>5.7303370999999999E-2</c:v>
                </c:pt>
                <c:pt idx="6761">
                  <c:v>-3.6219817000000001E-2</c:v>
                </c:pt>
                <c:pt idx="6762">
                  <c:v>-1.9220867999999999E-2</c:v>
                </c:pt>
                <c:pt idx="6763">
                  <c:v>3.9215686E-2</c:v>
                </c:pt>
                <c:pt idx="6764">
                  <c:v>0.14285714299999999</c:v>
                </c:pt>
                <c:pt idx="6765">
                  <c:v>0.14932885900000001</c:v>
                </c:pt>
                <c:pt idx="6766">
                  <c:v>0.111570248</c:v>
                </c:pt>
                <c:pt idx="6767">
                  <c:v>5.3191489000000002E-2</c:v>
                </c:pt>
                <c:pt idx="6768">
                  <c:v>-7.613547E-3</c:v>
                </c:pt>
                <c:pt idx="6769">
                  <c:v>-6.9090909000000006E-2</c:v>
                </c:pt>
                <c:pt idx="6770">
                  <c:v>-3.9130434999999998E-2</c:v>
                </c:pt>
                <c:pt idx="6771">
                  <c:v>4.5533642999999999E-2</c:v>
                </c:pt>
                <c:pt idx="6772">
                  <c:v>3.9080459999999997E-2</c:v>
                </c:pt>
                <c:pt idx="6773">
                  <c:v>6.7924527999999998E-2</c:v>
                </c:pt>
                <c:pt idx="6774">
                  <c:v>-2.8560830999999998E-2</c:v>
                </c:pt>
                <c:pt idx="6775">
                  <c:v>-1.3753582E-2</c:v>
                </c:pt>
                <c:pt idx="6776">
                  <c:v>0.105074821</c:v>
                </c:pt>
                <c:pt idx="6777">
                  <c:v>-5.6686627000000003E-2</c:v>
                </c:pt>
                <c:pt idx="6778">
                  <c:v>1.7362994999999999E-2</c:v>
                </c:pt>
                <c:pt idx="6779">
                  <c:v>-2.8846150000000001E-3</c:v>
                </c:pt>
                <c:pt idx="6780">
                  <c:v>-4.8207663999999997E-2</c:v>
                </c:pt>
                <c:pt idx="6781">
                  <c:v>6.1190555000000001E-2</c:v>
                </c:pt>
                <c:pt idx="6782">
                  <c:v>-7.7598828999999994E-2</c:v>
                </c:pt>
                <c:pt idx="6783">
                  <c:v>1.4084507E-2</c:v>
                </c:pt>
                <c:pt idx="6784">
                  <c:v>2.6351814000000001E-2</c:v>
                </c:pt>
                <c:pt idx="6785">
                  <c:v>5.1319648000000002E-2</c:v>
                </c:pt>
                <c:pt idx="6786">
                  <c:v>-4.9822063999999999E-2</c:v>
                </c:pt>
                <c:pt idx="6787">
                  <c:v>-5.9850373999999998E-2</c:v>
                </c:pt>
                <c:pt idx="6788">
                  <c:v>-6.7729083999999995E-2</c:v>
                </c:pt>
                <c:pt idx="6789">
                  <c:v>9.8484848E-2</c:v>
                </c:pt>
                <c:pt idx="6790">
                  <c:v>-1.3278008000000001E-2</c:v>
                </c:pt>
                <c:pt idx="6791">
                  <c:v>0.122641509</c:v>
                </c:pt>
                <c:pt idx="6792">
                  <c:v>8.6289548999999993E-2</c:v>
                </c:pt>
                <c:pt idx="6793">
                  <c:v>-0.106235566</c:v>
                </c:pt>
                <c:pt idx="6794">
                  <c:v>-9.2203389999999996E-2</c:v>
                </c:pt>
                <c:pt idx="6795">
                  <c:v>3.9962825E-2</c:v>
                </c:pt>
                <c:pt idx="6796">
                  <c:v>0.15467239499999999</c:v>
                </c:pt>
                <c:pt idx="6797">
                  <c:v>3.8912580000000002E-2</c:v>
                </c:pt>
                <c:pt idx="6798">
                  <c:v>6.2937063000000001E-2</c:v>
                </c:pt>
                <c:pt idx="6799">
                  <c:v>-5.9602649000000001E-2</c:v>
                </c:pt>
                <c:pt idx="6800">
                  <c:v>-5.9602649000000001E-2</c:v>
                </c:pt>
                <c:pt idx="6801">
                  <c:v>-8.8316466999999996E-2</c:v>
                </c:pt>
                <c:pt idx="6802">
                  <c:v>-3.8585209000000002E-2</c:v>
                </c:pt>
                <c:pt idx="6803">
                  <c:v>5.9633027999999998E-2</c:v>
                </c:pt>
                <c:pt idx="6804">
                  <c:v>-6.4347825999999997E-2</c:v>
                </c:pt>
                <c:pt idx="6805">
                  <c:v>0.15993121199999999</c:v>
                </c:pt>
                <c:pt idx="6806">
                  <c:v>5.0420168000000001E-2</c:v>
                </c:pt>
                <c:pt idx="6807">
                  <c:v>-1.0240427E-2</c:v>
                </c:pt>
                <c:pt idx="6808">
                  <c:v>-3.2076985000000002E-2</c:v>
                </c:pt>
                <c:pt idx="6809">
                  <c:v>3.5538549999999999E-3</c:v>
                </c:pt>
                <c:pt idx="6810">
                  <c:v>-4.7161570000000003E-3</c:v>
                </c:pt>
                <c:pt idx="6811">
                  <c:v>-0.185157137</c:v>
                </c:pt>
                <c:pt idx="6812">
                  <c:v>-7.4576271E-2</c:v>
                </c:pt>
                <c:pt idx="6813">
                  <c:v>0.16518518500000001</c:v>
                </c:pt>
                <c:pt idx="6814">
                  <c:v>-1.3574661E-2</c:v>
                </c:pt>
                <c:pt idx="6815">
                  <c:v>2.6097636E-2</c:v>
                </c:pt>
                <c:pt idx="6816">
                  <c:v>6.7796609999999993E-2</c:v>
                </c:pt>
                <c:pt idx="6817">
                  <c:v>-6.7679558000000001E-2</c:v>
                </c:pt>
                <c:pt idx="6818">
                  <c:v>8.6903305E-2</c:v>
                </c:pt>
                <c:pt idx="6819">
                  <c:v>-0.36547618999999998</c:v>
                </c:pt>
                <c:pt idx="6820">
                  <c:v>1.2612613E-2</c:v>
                </c:pt>
                <c:pt idx="6821">
                  <c:v>9.2810457999999998E-2</c:v>
                </c:pt>
                <c:pt idx="6822">
                  <c:v>6.9848660000000002E-3</c:v>
                </c:pt>
                <c:pt idx="6823">
                  <c:v>-2.8021015999999999E-2</c:v>
                </c:pt>
                <c:pt idx="6824">
                  <c:v>0.11662531</c:v>
                </c:pt>
                <c:pt idx="6825">
                  <c:v>6.4077670000000003E-2</c:v>
                </c:pt>
                <c:pt idx="6826">
                  <c:v>6.3451777000000001E-2</c:v>
                </c:pt>
                <c:pt idx="6827">
                  <c:v>0.18468468499999999</c:v>
                </c:pt>
                <c:pt idx="6828">
                  <c:v>-0.23090909100000001</c:v>
                </c:pt>
                <c:pt idx="6829">
                  <c:v>-9.9833609999999996E-3</c:v>
                </c:pt>
                <c:pt idx="6830">
                  <c:v>-1.1235955000000001E-2</c:v>
                </c:pt>
                <c:pt idx="6831">
                  <c:v>-9.0439275999999999E-2</c:v>
                </c:pt>
                <c:pt idx="6832">
                  <c:v>-2.5000000000000001E-2</c:v>
                </c:pt>
                <c:pt idx="6833">
                  <c:v>0.10625</c:v>
                </c:pt>
                <c:pt idx="6834">
                  <c:v>-9.8356008999999994E-2</c:v>
                </c:pt>
                <c:pt idx="6835">
                  <c:v>-7.9759628999999999E-2</c:v>
                </c:pt>
                <c:pt idx="6836">
                  <c:v>1.4202476E-2</c:v>
                </c:pt>
                <c:pt idx="6837">
                  <c:v>3.8651184999999998E-2</c:v>
                </c:pt>
                <c:pt idx="6838">
                  <c:v>-5.5764883000000001E-2</c:v>
                </c:pt>
                <c:pt idx="6839">
                  <c:v>-3.5516605E-2</c:v>
                </c:pt>
                <c:pt idx="6840">
                  <c:v>-1.2765957E-2</c:v>
                </c:pt>
                <c:pt idx="6841">
                  <c:v>-0.10665362</c:v>
                </c:pt>
                <c:pt idx="6842">
                  <c:v>-4.6296296000000001E-2</c:v>
                </c:pt>
                <c:pt idx="6843">
                  <c:v>4.5783132999999997E-2</c:v>
                </c:pt>
                <c:pt idx="6844">
                  <c:v>0.181603774</c:v>
                </c:pt>
                <c:pt idx="6845">
                  <c:v>6.3883618000000003E-2</c:v>
                </c:pt>
                <c:pt idx="6846">
                  <c:v>-6.7932488999999999E-2</c:v>
                </c:pt>
                <c:pt idx="6847">
                  <c:v>0.13611111100000001</c:v>
                </c:pt>
                <c:pt idx="6848">
                  <c:v>-4.0000000000000001E-3</c:v>
                </c:pt>
                <c:pt idx="6849">
                  <c:v>-9.2002830000000001E-3</c:v>
                </c:pt>
                <c:pt idx="6850">
                  <c:v>-3.5771982000000001E-2</c:v>
                </c:pt>
                <c:pt idx="6851">
                  <c:v>-9.3537410000000005E-3</c:v>
                </c:pt>
                <c:pt idx="6852">
                  <c:v>-7.462687E-3</c:v>
                </c:pt>
                <c:pt idx="6853">
                  <c:v>0.10212557999999999</c:v>
                </c:pt>
                <c:pt idx="6854">
                  <c:v>4.237134E-2</c:v>
                </c:pt>
                <c:pt idx="6855">
                  <c:v>3.7974684000000002E-2</c:v>
                </c:pt>
                <c:pt idx="6856">
                  <c:v>-2.7736007E-2</c:v>
                </c:pt>
                <c:pt idx="6857">
                  <c:v>-1.6742770000000001E-2</c:v>
                </c:pt>
                <c:pt idx="6858">
                  <c:v>9.3150679999999993E-3</c:v>
                </c:pt>
                <c:pt idx="6859">
                  <c:v>-3.035823E-3</c:v>
                </c:pt>
                <c:pt idx="6860">
                  <c:v>4.1288189999999997E-3</c:v>
                </c:pt>
                <c:pt idx="6861">
                  <c:v>8.9223637999999994E-2</c:v>
                </c:pt>
                <c:pt idx="6862">
                  <c:v>4.4608567000000002E-2</c:v>
                </c:pt>
                <c:pt idx="6863">
                  <c:v>4.1599999999999998E-2</c:v>
                </c:pt>
                <c:pt idx="6864">
                  <c:v>-0.46642468199999998</c:v>
                </c:pt>
                <c:pt idx="6865">
                  <c:v>5.5926544000000002E-2</c:v>
                </c:pt>
                <c:pt idx="6866">
                  <c:v>9.8039215999999998E-2</c:v>
                </c:pt>
                <c:pt idx="6867">
                  <c:v>-4.6560111000000001E-2</c:v>
                </c:pt>
                <c:pt idx="6868">
                  <c:v>0.18918918900000001</c:v>
                </c:pt>
                <c:pt idx="6869">
                  <c:v>0.19824561399999999</c:v>
                </c:pt>
                <c:pt idx="6870">
                  <c:v>-7.5939558000000004E-2</c:v>
                </c:pt>
                <c:pt idx="6871">
                  <c:v>-2.1024259E-2</c:v>
                </c:pt>
                <c:pt idx="6872">
                  <c:v>2.9247312000000001E-2</c:v>
                </c:pt>
                <c:pt idx="6873">
                  <c:v>2.2295082000000001E-2</c:v>
                </c:pt>
                <c:pt idx="6874">
                  <c:v>-5.8396239999999999E-3</c:v>
                </c:pt>
                <c:pt idx="6875">
                  <c:v>4.9734243999999997E-2</c:v>
                </c:pt>
                <c:pt idx="6876">
                  <c:v>-2.4193547999999999E-2</c:v>
                </c:pt>
                <c:pt idx="6877">
                  <c:v>-2.5542799999999998E-4</c:v>
                </c:pt>
                <c:pt idx="6878">
                  <c:v>-3.1875882000000001E-2</c:v>
                </c:pt>
                <c:pt idx="6879">
                  <c:v>0.04</c:v>
                </c:pt>
                <c:pt idx="6880">
                  <c:v>1.849797E-3</c:v>
                </c:pt>
                <c:pt idx="6881">
                  <c:v>-0.114790287</c:v>
                </c:pt>
                <c:pt idx="6882">
                  <c:v>3.5789474000000002E-2</c:v>
                </c:pt>
                <c:pt idx="6883">
                  <c:v>-4.2956411999999999E-2</c:v>
                </c:pt>
                <c:pt idx="6884">
                  <c:v>8.2170542999999999E-2</c:v>
                </c:pt>
                <c:pt idx="6885">
                  <c:v>7.9545455000000001E-2</c:v>
                </c:pt>
                <c:pt idx="6886">
                  <c:v>-2.192982E-3</c:v>
                </c:pt>
                <c:pt idx="6887">
                  <c:v>-0.189823875</c:v>
                </c:pt>
                <c:pt idx="6888">
                  <c:v>-9.5202951999999993E-2</c:v>
                </c:pt>
                <c:pt idx="6889">
                  <c:v>-1.3500666E-2</c:v>
                </c:pt>
                <c:pt idx="6890">
                  <c:v>-5.7692307999999998E-2</c:v>
                </c:pt>
                <c:pt idx="6891">
                  <c:v>-0.227624309</c:v>
                </c:pt>
                <c:pt idx="6892">
                  <c:v>-2.2862369E-2</c:v>
                </c:pt>
                <c:pt idx="6893">
                  <c:v>0.21138211400000001</c:v>
                </c:pt>
                <c:pt idx="6894">
                  <c:v>8.0910239999999994E-2</c:v>
                </c:pt>
                <c:pt idx="6895">
                  <c:v>-6.7971843000000004E-2</c:v>
                </c:pt>
                <c:pt idx="6896">
                  <c:v>3.2448378E-2</c:v>
                </c:pt>
                <c:pt idx="6897">
                  <c:v>0.14683152999999999</c:v>
                </c:pt>
                <c:pt idx="6898">
                  <c:v>-4.9079750000000002E-3</c:v>
                </c:pt>
                <c:pt idx="6899">
                  <c:v>-2.7100270999999999E-2</c:v>
                </c:pt>
                <c:pt idx="6900">
                  <c:v>-1.0915358E-2</c:v>
                </c:pt>
                <c:pt idx="6901">
                  <c:v>-3.8292896999999999E-2</c:v>
                </c:pt>
                <c:pt idx="6902">
                  <c:v>-4.3040293E-2</c:v>
                </c:pt>
                <c:pt idx="6903">
                  <c:v>-4.5964911999999997E-2</c:v>
                </c:pt>
                <c:pt idx="6904">
                  <c:v>-3.5989716999999997E-2</c:v>
                </c:pt>
                <c:pt idx="6905">
                  <c:v>4.7727273000000001E-2</c:v>
                </c:pt>
                <c:pt idx="6906">
                  <c:v>-3.7721324000000001E-2</c:v>
                </c:pt>
                <c:pt idx="6907">
                  <c:v>-7.6306620000000006E-2</c:v>
                </c:pt>
                <c:pt idx="6908">
                  <c:v>-2.8571428999999999E-2</c:v>
                </c:pt>
                <c:pt idx="6909">
                  <c:v>-3.1372549E-2</c:v>
                </c:pt>
                <c:pt idx="6910">
                  <c:v>-1.8621037E-2</c:v>
                </c:pt>
                <c:pt idx="6911">
                  <c:v>5.1952116E-2</c:v>
                </c:pt>
                <c:pt idx="6912">
                  <c:v>-3.2175031999999999E-2</c:v>
                </c:pt>
                <c:pt idx="6913">
                  <c:v>4.9352251999999999E-2</c:v>
                </c:pt>
                <c:pt idx="6914">
                  <c:v>4.7227926000000003E-2</c:v>
                </c:pt>
                <c:pt idx="6915">
                  <c:v>1.3972990000000001E-3</c:v>
                </c:pt>
                <c:pt idx="6916">
                  <c:v>0.145877378</c:v>
                </c:pt>
                <c:pt idx="6917">
                  <c:v>9.6774193999999994E-2</c:v>
                </c:pt>
                <c:pt idx="6918">
                  <c:v>-0.20580333200000001</c:v>
                </c:pt>
                <c:pt idx="6919">
                  <c:v>-1.8056089000000001E-2</c:v>
                </c:pt>
                <c:pt idx="6920">
                  <c:v>-7.4218749999999997E-3</c:v>
                </c:pt>
                <c:pt idx="6921">
                  <c:v>7.3972602999999998E-2</c:v>
                </c:pt>
                <c:pt idx="6922">
                  <c:v>-5.3014552999999999E-2</c:v>
                </c:pt>
                <c:pt idx="6923">
                  <c:v>-9.7769028999999993E-2</c:v>
                </c:pt>
                <c:pt idx="6924">
                  <c:v>6.8387760000000004E-3</c:v>
                </c:pt>
                <c:pt idx="6925">
                  <c:v>3.6414566000000002E-2</c:v>
                </c:pt>
                <c:pt idx="6926">
                  <c:v>2.125399E-3</c:v>
                </c:pt>
                <c:pt idx="6927">
                  <c:v>-2.5024247999999999E-2</c:v>
                </c:pt>
                <c:pt idx="6928">
                  <c:v>-0.114893617</c:v>
                </c:pt>
                <c:pt idx="6929">
                  <c:v>-2.8364514E-2</c:v>
                </c:pt>
                <c:pt idx="6930">
                  <c:v>0.212048193</c:v>
                </c:pt>
                <c:pt idx="6931">
                  <c:v>4.5977010999999998E-2</c:v>
                </c:pt>
                <c:pt idx="6932">
                  <c:v>0.10173697299999999</c:v>
                </c:pt>
                <c:pt idx="6933">
                  <c:v>-1.7921149999999999E-3</c:v>
                </c:pt>
                <c:pt idx="6934">
                  <c:v>1.9245282999999998E-2</c:v>
                </c:pt>
                <c:pt idx="6935">
                  <c:v>-1.9762846000000001E-2</c:v>
                </c:pt>
                <c:pt idx="6936">
                  <c:v>-2.2988505999999999E-2</c:v>
                </c:pt>
                <c:pt idx="6937">
                  <c:v>6.6478872999999994E-2</c:v>
                </c:pt>
                <c:pt idx="6938">
                  <c:v>1.6826923000000001E-2</c:v>
                </c:pt>
                <c:pt idx="6939">
                  <c:v>0.12347826100000001</c:v>
                </c:pt>
                <c:pt idx="6940">
                  <c:v>4.24E-2</c:v>
                </c:pt>
                <c:pt idx="6941">
                  <c:v>5.8787879000000001E-2</c:v>
                </c:pt>
                <c:pt idx="6942">
                  <c:v>0.24350649399999999</c:v>
                </c:pt>
                <c:pt idx="6943">
                  <c:v>2.0051560999999999E-2</c:v>
                </c:pt>
                <c:pt idx="6944">
                  <c:v>-9.0668680000000005E-3</c:v>
                </c:pt>
                <c:pt idx="6945">
                  <c:v>0.341836735</c:v>
                </c:pt>
                <c:pt idx="6946">
                  <c:v>-9.2639594000000006E-2</c:v>
                </c:pt>
                <c:pt idx="6947">
                  <c:v>-4.6783629999999996E-3</c:v>
                </c:pt>
                <c:pt idx="6948">
                  <c:v>-6.9738989000000001E-2</c:v>
                </c:pt>
                <c:pt idx="6949">
                  <c:v>0.124123832</c:v>
                </c:pt>
                <c:pt idx="6950">
                  <c:v>-2.5416667E-2</c:v>
                </c:pt>
                <c:pt idx="6951">
                  <c:v>4.2129451999999998E-2</c:v>
                </c:pt>
                <c:pt idx="6952">
                  <c:v>-3.0419108E-2</c:v>
                </c:pt>
                <c:pt idx="6953">
                  <c:v>-1.1371236999999999E-2</c:v>
                </c:pt>
                <c:pt idx="6954">
                  <c:v>-6.5828850000000001E-3</c:v>
                </c:pt>
                <c:pt idx="6955">
                  <c:v>0.14363636399999999</c:v>
                </c:pt>
                <c:pt idx="6956">
                  <c:v>1.1494252999999999E-2</c:v>
                </c:pt>
                <c:pt idx="6957">
                  <c:v>6.206089E-2</c:v>
                </c:pt>
                <c:pt idx="6958">
                  <c:v>-4.1011236E-2</c:v>
                </c:pt>
                <c:pt idx="6959">
                  <c:v>2.6622794000000002E-2</c:v>
                </c:pt>
                <c:pt idx="6960">
                  <c:v>6.4350099999999999E-4</c:v>
                </c:pt>
                <c:pt idx="6961">
                  <c:v>9.8280099999999999E-3</c:v>
                </c:pt>
                <c:pt idx="6962">
                  <c:v>0.15474722599999999</c:v>
                </c:pt>
                <c:pt idx="6963">
                  <c:v>0.10367647100000001</c:v>
                </c:pt>
                <c:pt idx="6964">
                  <c:v>-1.4764820000000001E-3</c:v>
                </c:pt>
                <c:pt idx="6965">
                  <c:v>2.4242420000000001E-3</c:v>
                </c:pt>
                <c:pt idx="6966">
                  <c:v>6.2650602E-2</c:v>
                </c:pt>
                <c:pt idx="6967">
                  <c:v>-8.6182100000000003E-4</c:v>
                </c:pt>
                <c:pt idx="6968">
                  <c:v>-4.6018406999999997E-2</c:v>
                </c:pt>
                <c:pt idx="6969">
                  <c:v>0.102283105</c:v>
                </c:pt>
                <c:pt idx="6970">
                  <c:v>0.17505168800000001</c:v>
                </c:pt>
                <c:pt idx="6971">
                  <c:v>-4.8105286999999997E-2</c:v>
                </c:pt>
                <c:pt idx="6972">
                  <c:v>-1.7774016E-2</c:v>
                </c:pt>
                <c:pt idx="6973">
                  <c:v>5.1282050000000003E-3</c:v>
                </c:pt>
                <c:pt idx="6974">
                  <c:v>2.5641026000000001E-2</c:v>
                </c:pt>
                <c:pt idx="6975">
                  <c:v>3.9682540000000002E-2</c:v>
                </c:pt>
                <c:pt idx="6976">
                  <c:v>-4.1871920999999999E-2</c:v>
                </c:pt>
                <c:pt idx="6977">
                  <c:v>3.4013609999999999E-3</c:v>
                </c:pt>
                <c:pt idx="6978">
                  <c:v>0.106521739</c:v>
                </c:pt>
                <c:pt idx="6979">
                  <c:v>-1.3821000999999999E-2</c:v>
                </c:pt>
                <c:pt idx="6980">
                  <c:v>-3.058104E-2</c:v>
                </c:pt>
                <c:pt idx="6981">
                  <c:v>0.16046511599999999</c:v>
                </c:pt>
                <c:pt idx="6982">
                  <c:v>-2.3255814E-2</c:v>
                </c:pt>
                <c:pt idx="6983">
                  <c:v>-9.8383696000000007E-2</c:v>
                </c:pt>
                <c:pt idx="6984">
                  <c:v>3.9801000000000003E-3</c:v>
                </c:pt>
                <c:pt idx="6985">
                  <c:v>3.8698328999999997E-2</c:v>
                </c:pt>
                <c:pt idx="6986">
                  <c:v>-4.2568543E-2</c:v>
                </c:pt>
                <c:pt idx="6987">
                  <c:v>-9.4581281000000003E-2</c:v>
                </c:pt>
                <c:pt idx="6988">
                  <c:v>-9.7955932999999995E-2</c:v>
                </c:pt>
                <c:pt idx="6989">
                  <c:v>3.1716418000000003E-2</c:v>
                </c:pt>
                <c:pt idx="6990">
                  <c:v>-7.2865687999999998E-2</c:v>
                </c:pt>
                <c:pt idx="6991">
                  <c:v>4.4784915000000002E-2</c:v>
                </c:pt>
                <c:pt idx="6992">
                  <c:v>5.4945055E-2</c:v>
                </c:pt>
                <c:pt idx="6993">
                  <c:v>-7.7399381000000003E-2</c:v>
                </c:pt>
                <c:pt idx="6994">
                  <c:v>-1.5876953999999999E-2</c:v>
                </c:pt>
                <c:pt idx="6995">
                  <c:v>4.8673214999999999E-2</c:v>
                </c:pt>
                <c:pt idx="6996">
                  <c:v>7.6559546000000006E-2</c:v>
                </c:pt>
                <c:pt idx="6997">
                  <c:v>-9.6491227999999998E-2</c:v>
                </c:pt>
                <c:pt idx="6998">
                  <c:v>-2.5215660000000001E-2</c:v>
                </c:pt>
                <c:pt idx="6999">
                  <c:v>-3.7862849999999999E-3</c:v>
                </c:pt>
                <c:pt idx="7000">
                  <c:v>1.9108279999999998E-2</c:v>
                </c:pt>
                <c:pt idx="7001">
                  <c:v>-1.5976331E-2</c:v>
                </c:pt>
                <c:pt idx="7002">
                  <c:v>-5.4462934999999997E-2</c:v>
                </c:pt>
                <c:pt idx="7003">
                  <c:v>-5.0709939000000002E-2</c:v>
                </c:pt>
                <c:pt idx="7004">
                  <c:v>-7.2144289E-2</c:v>
                </c:pt>
                <c:pt idx="7005">
                  <c:v>-7.6731647E-2</c:v>
                </c:pt>
                <c:pt idx="7006">
                  <c:v>0.12295082</c:v>
                </c:pt>
                <c:pt idx="7007">
                  <c:v>7.2851450999999998E-2</c:v>
                </c:pt>
                <c:pt idx="7008">
                  <c:v>5.0514499999999997E-2</c:v>
                </c:pt>
                <c:pt idx="7009">
                  <c:v>4.1166937000000001E-2</c:v>
                </c:pt>
                <c:pt idx="7010">
                  <c:v>-4.6604527E-2</c:v>
                </c:pt>
                <c:pt idx="7011">
                  <c:v>8.9666580000000006E-3</c:v>
                </c:pt>
                <c:pt idx="7012">
                  <c:v>-0.16707317099999999</c:v>
                </c:pt>
                <c:pt idx="7013">
                  <c:v>-7.3031235999999999E-2</c:v>
                </c:pt>
                <c:pt idx="7014">
                  <c:v>-1.098901E-3</c:v>
                </c:pt>
                <c:pt idx="7015">
                  <c:v>-5.6184576E-2</c:v>
                </c:pt>
                <c:pt idx="7016">
                  <c:v>-0.123505976</c:v>
                </c:pt>
                <c:pt idx="7017">
                  <c:v>-3.4888888999999999E-2</c:v>
                </c:pt>
                <c:pt idx="7018">
                  <c:v>0.121522694</c:v>
                </c:pt>
                <c:pt idx="7019">
                  <c:v>1.1303191000000001E-2</c:v>
                </c:pt>
                <c:pt idx="7020">
                  <c:v>-2.6877470000000001E-2</c:v>
                </c:pt>
                <c:pt idx="7021">
                  <c:v>2.7027029999999999E-3</c:v>
                </c:pt>
                <c:pt idx="7022">
                  <c:v>-9.6501808999999994E-2</c:v>
                </c:pt>
                <c:pt idx="7023">
                  <c:v>9.978308E-3</c:v>
                </c:pt>
                <c:pt idx="7024">
                  <c:v>9.4667217999999997E-2</c:v>
                </c:pt>
                <c:pt idx="7025">
                  <c:v>-4.8113722999999997E-2</c:v>
                </c:pt>
                <c:pt idx="7026">
                  <c:v>-2.3809523999999999E-2</c:v>
                </c:pt>
                <c:pt idx="7027">
                  <c:v>-6.1783204000000001E-2</c:v>
                </c:pt>
                <c:pt idx="7028">
                  <c:v>-0.17612524500000001</c:v>
                </c:pt>
                <c:pt idx="7029">
                  <c:v>-3.4782609999999999E-3</c:v>
                </c:pt>
                <c:pt idx="7030">
                  <c:v>2.5831874000000001E-2</c:v>
                </c:pt>
                <c:pt idx="7031">
                  <c:v>-3.8834950999999999E-2</c:v>
                </c:pt>
                <c:pt idx="7032">
                  <c:v>-5.8064515999999997E-2</c:v>
                </c:pt>
                <c:pt idx="7033">
                  <c:v>3.0437539999999999E-2</c:v>
                </c:pt>
                <c:pt idx="7034">
                  <c:v>0</c:v>
                </c:pt>
                <c:pt idx="7035">
                  <c:v>3.7762905999999999E-2</c:v>
                </c:pt>
                <c:pt idx="7036">
                  <c:v>1.1887383E-2</c:v>
                </c:pt>
                <c:pt idx="7037">
                  <c:v>0.14333638300000001</c:v>
                </c:pt>
                <c:pt idx="7038">
                  <c:v>3.1413613E-2</c:v>
                </c:pt>
                <c:pt idx="7039">
                  <c:v>1.0093168E-2</c:v>
                </c:pt>
                <c:pt idx="7040">
                  <c:v>4.0734366000000001E-2</c:v>
                </c:pt>
                <c:pt idx="7041">
                  <c:v>6.3985374999999997E-2</c:v>
                </c:pt>
                <c:pt idx="7042">
                  <c:v>-5.7446809000000001E-2</c:v>
                </c:pt>
                <c:pt idx="7043">
                  <c:v>7.0822731E-2</c:v>
                </c:pt>
                <c:pt idx="7044">
                  <c:v>-2.4926686E-2</c:v>
                </c:pt>
                <c:pt idx="7045">
                  <c:v>-0.12812960200000001</c:v>
                </c:pt>
                <c:pt idx="7046">
                  <c:v>4.7619047999999997E-2</c:v>
                </c:pt>
                <c:pt idx="7047">
                  <c:v>-3.4387900000000001E-4</c:v>
                </c:pt>
                <c:pt idx="7048">
                  <c:v>3.8022809999999998E-3</c:v>
                </c:pt>
                <c:pt idx="7049">
                  <c:v>1.5561124000000001E-2</c:v>
                </c:pt>
                <c:pt idx="7050">
                  <c:v>-3.0769231000000001E-2</c:v>
                </c:pt>
                <c:pt idx="7051">
                  <c:v>0.16782675899999999</c:v>
                </c:pt>
                <c:pt idx="7052">
                  <c:v>1.7600000000000001E-2</c:v>
                </c:pt>
                <c:pt idx="7053">
                  <c:v>0.11381443300000001</c:v>
                </c:pt>
                <c:pt idx="7054">
                  <c:v>-3.638769E-3</c:v>
                </c:pt>
                <c:pt idx="7055">
                  <c:v>-9.2223330000000006E-2</c:v>
                </c:pt>
                <c:pt idx="7056">
                  <c:v>0.10331384</c:v>
                </c:pt>
                <c:pt idx="7057">
                  <c:v>0.11562500000000001</c:v>
                </c:pt>
                <c:pt idx="7058">
                  <c:v>-1.2262156E-2</c:v>
                </c:pt>
                <c:pt idx="7059">
                  <c:v>-1.4882381E-2</c:v>
                </c:pt>
                <c:pt idx="7060">
                  <c:v>6.0134163999999997E-2</c:v>
                </c:pt>
                <c:pt idx="7061">
                  <c:v>0.131952663</c:v>
                </c:pt>
                <c:pt idx="7062">
                  <c:v>4.6463600000000004E-3</c:v>
                </c:pt>
                <c:pt idx="7063">
                  <c:v>5.8678501000000001E-2</c:v>
                </c:pt>
                <c:pt idx="7064">
                  <c:v>-6.707317E-3</c:v>
                </c:pt>
                <c:pt idx="7065">
                  <c:v>-7.5225680000000003E-3</c:v>
                </c:pt>
                <c:pt idx="7066">
                  <c:v>-1.7982799000000001E-2</c:v>
                </c:pt>
                <c:pt idx="7067">
                  <c:v>5.859375E-3</c:v>
                </c:pt>
                <c:pt idx="7068">
                  <c:v>-0.12125</c:v>
                </c:pt>
                <c:pt idx="7069">
                  <c:v>0.116719243</c:v>
                </c:pt>
                <c:pt idx="7070">
                  <c:v>-0.13270270300000001</c:v>
                </c:pt>
                <c:pt idx="7071">
                  <c:v>-3.8352272999999999E-2</c:v>
                </c:pt>
                <c:pt idx="7072">
                  <c:v>8.4905659999999994E-2</c:v>
                </c:pt>
                <c:pt idx="7073">
                  <c:v>6.3063060000000002E-3</c:v>
                </c:pt>
                <c:pt idx="7074">
                  <c:v>0.26938775500000001</c:v>
                </c:pt>
                <c:pt idx="7075">
                  <c:v>0.182697474</c:v>
                </c:pt>
                <c:pt idx="7076">
                  <c:v>1.55E-2</c:v>
                </c:pt>
                <c:pt idx="7077">
                  <c:v>9.2698412999999993E-2</c:v>
                </c:pt>
                <c:pt idx="7078">
                  <c:v>0</c:v>
                </c:pt>
                <c:pt idx="7079">
                  <c:v>7.2248804E-2</c:v>
                </c:pt>
                <c:pt idx="7080">
                  <c:v>1.7189836E-2</c:v>
                </c:pt>
                <c:pt idx="7081">
                  <c:v>1.7413738000000002E-2</c:v>
                </c:pt>
                <c:pt idx="7082">
                  <c:v>-0.141219071</c:v>
                </c:pt>
                <c:pt idx="7083">
                  <c:v>-2.1257749999999999E-2</c:v>
                </c:pt>
                <c:pt idx="7084">
                  <c:v>0</c:v>
                </c:pt>
                <c:pt idx="7085">
                  <c:v>0.117964534</c:v>
                </c:pt>
                <c:pt idx="7086">
                  <c:v>0.117103236</c:v>
                </c:pt>
                <c:pt idx="7087">
                  <c:v>6.0595446999999997E-2</c:v>
                </c:pt>
                <c:pt idx="7088">
                  <c:v>5.2884615000000003E-2</c:v>
                </c:pt>
                <c:pt idx="7089">
                  <c:v>1.1733026000000001E-2</c:v>
                </c:pt>
                <c:pt idx="7090">
                  <c:v>-0.249859944</c:v>
                </c:pt>
                <c:pt idx="7091">
                  <c:v>-6.2116563999999999E-2</c:v>
                </c:pt>
                <c:pt idx="7092">
                  <c:v>0.111642743</c:v>
                </c:pt>
                <c:pt idx="7093">
                  <c:v>-6.3063063000000003E-2</c:v>
                </c:pt>
                <c:pt idx="7094">
                  <c:v>1.9402202E-2</c:v>
                </c:pt>
                <c:pt idx="7095">
                  <c:v>0.13687600599999999</c:v>
                </c:pt>
                <c:pt idx="7096">
                  <c:v>2.8474576000000001E-2</c:v>
                </c:pt>
                <c:pt idx="7097">
                  <c:v>9.7087379999999997E-3</c:v>
                </c:pt>
                <c:pt idx="7098">
                  <c:v>2.6119402999999999E-2</c:v>
                </c:pt>
                <c:pt idx="7099">
                  <c:v>-5.9798271E-2</c:v>
                </c:pt>
                <c:pt idx="7100">
                  <c:v>-1.2318522E-2</c:v>
                </c:pt>
                <c:pt idx="7101">
                  <c:v>3.610675E-2</c:v>
                </c:pt>
                <c:pt idx="7102">
                  <c:v>-1.6677154999999999E-2</c:v>
                </c:pt>
                <c:pt idx="7103">
                  <c:v>5.0470809999999998E-2</c:v>
                </c:pt>
                <c:pt idx="7104">
                  <c:v>2.9084688000000001E-2</c:v>
                </c:pt>
                <c:pt idx="7105">
                  <c:v>4.4137930999999998E-2</c:v>
                </c:pt>
                <c:pt idx="7106">
                  <c:v>-1.237113E-3</c:v>
                </c:pt>
                <c:pt idx="7107">
                  <c:v>-2.5974026000000001E-2</c:v>
                </c:pt>
                <c:pt idx="7108">
                  <c:v>1.691332E-3</c:v>
                </c:pt>
                <c:pt idx="7109">
                  <c:v>-7.4798618999999997E-2</c:v>
                </c:pt>
                <c:pt idx="7110">
                  <c:v>3.9943937999999998E-2</c:v>
                </c:pt>
                <c:pt idx="7111">
                  <c:v>0.12092731800000001</c:v>
                </c:pt>
                <c:pt idx="7112">
                  <c:v>-2.0772947E-2</c:v>
                </c:pt>
                <c:pt idx="7113">
                  <c:v>8.7599999999999997E-2</c:v>
                </c:pt>
                <c:pt idx="7114">
                  <c:v>-5.8238636000000003E-2</c:v>
                </c:pt>
                <c:pt idx="7115">
                  <c:v>0.14864864899999999</c:v>
                </c:pt>
                <c:pt idx="7116">
                  <c:v>-2.3894860000000001E-3</c:v>
                </c:pt>
                <c:pt idx="7117">
                  <c:v>5.859375E-3</c:v>
                </c:pt>
                <c:pt idx="7118">
                  <c:v>2.4375000000000001E-2</c:v>
                </c:pt>
                <c:pt idx="7119">
                  <c:v>6.9565216999999999E-2</c:v>
                </c:pt>
                <c:pt idx="7120">
                  <c:v>-0.37739751799999999</c:v>
                </c:pt>
                <c:pt idx="7121">
                  <c:v>-4.4616045E-2</c:v>
                </c:pt>
                <c:pt idx="7122">
                  <c:v>-3.7333333000000003E-2</c:v>
                </c:pt>
                <c:pt idx="7123">
                  <c:v>3.5678889999999998E-2</c:v>
                </c:pt>
                <c:pt idx="7124">
                  <c:v>-4.5126399999999999E-4</c:v>
                </c:pt>
                <c:pt idx="7125">
                  <c:v>6.9486405000000001E-2</c:v>
                </c:pt>
                <c:pt idx="7126">
                  <c:v>6.3947368000000004E-2</c:v>
                </c:pt>
                <c:pt idx="7127">
                  <c:v>1.14E-2</c:v>
                </c:pt>
                <c:pt idx="7128">
                  <c:v>-7.1733561000000001E-2</c:v>
                </c:pt>
                <c:pt idx="7129">
                  <c:v>6.7211625999999997E-2</c:v>
                </c:pt>
                <c:pt idx="7130">
                  <c:v>-3.4161491000000002E-2</c:v>
                </c:pt>
                <c:pt idx="7131">
                  <c:v>-1.6413226999999999E-2</c:v>
                </c:pt>
                <c:pt idx="7132">
                  <c:v>-2.3859649E-2</c:v>
                </c:pt>
                <c:pt idx="7133">
                  <c:v>3.4589041000000001E-2</c:v>
                </c:pt>
                <c:pt idx="7134">
                  <c:v>2.7878788000000002E-2</c:v>
                </c:pt>
                <c:pt idx="7135">
                  <c:v>5.7012542999999999E-2</c:v>
                </c:pt>
                <c:pt idx="7136">
                  <c:v>0.17502612300000001</c:v>
                </c:pt>
                <c:pt idx="7137">
                  <c:v>1.9155419999999999E-2</c:v>
                </c:pt>
                <c:pt idx="7138">
                  <c:v>4.2619793000000003E-2</c:v>
                </c:pt>
                <c:pt idx="7139">
                  <c:v>0.103590213</c:v>
                </c:pt>
                <c:pt idx="7140">
                  <c:v>-4.4305595000000003E-2</c:v>
                </c:pt>
                <c:pt idx="7141">
                  <c:v>8.1814996000000001E-2</c:v>
                </c:pt>
                <c:pt idx="7142">
                  <c:v>-1.4329135999999999E-2</c:v>
                </c:pt>
                <c:pt idx="7143">
                  <c:v>-7.361963E-3</c:v>
                </c:pt>
                <c:pt idx="7144">
                  <c:v>-0.51298969100000003</c:v>
                </c:pt>
                <c:pt idx="7145">
                  <c:v>3.8727879E-2</c:v>
                </c:pt>
                <c:pt idx="7146">
                  <c:v>5.0206734000000003E-2</c:v>
                </c:pt>
                <c:pt idx="7147">
                  <c:v>-0.17243920400000001</c:v>
                </c:pt>
                <c:pt idx="7148">
                  <c:v>-6.6666670000000003E-3</c:v>
                </c:pt>
                <c:pt idx="7149">
                  <c:v>-2.2301517E-2</c:v>
                </c:pt>
                <c:pt idx="7150">
                  <c:v>-1.9409938000000002E-2</c:v>
                </c:pt>
                <c:pt idx="7151">
                  <c:v>9.3670890000000003E-3</c:v>
                </c:pt>
                <c:pt idx="7152">
                  <c:v>4.966309E-2</c:v>
                </c:pt>
                <c:pt idx="7153">
                  <c:v>0.60795454500000001</c:v>
                </c:pt>
                <c:pt idx="7154">
                  <c:v>1.687479E-3</c:v>
                </c:pt>
                <c:pt idx="7155">
                  <c:v>3.288572E-3</c:v>
                </c:pt>
                <c:pt idx="7156">
                  <c:v>2.0866774000000001E-2</c:v>
                </c:pt>
                <c:pt idx="7157">
                  <c:v>0.11196319</c:v>
                </c:pt>
                <c:pt idx="7158">
                  <c:v>7.1428570999999996E-2</c:v>
                </c:pt>
                <c:pt idx="7159">
                  <c:v>-3.4019502E-2</c:v>
                </c:pt>
                <c:pt idx="7160">
                  <c:v>-8.0246914000000003E-2</c:v>
                </c:pt>
                <c:pt idx="7161">
                  <c:v>4.0022870000000002E-3</c:v>
                </c:pt>
                <c:pt idx="7162">
                  <c:v>2.2641509000000001E-2</c:v>
                </c:pt>
                <c:pt idx="7163">
                  <c:v>5.8639798489999997</c:v>
                </c:pt>
                <c:pt idx="7164">
                  <c:v>2.4265644999999999E-2</c:v>
                </c:pt>
                <c:pt idx="7165">
                  <c:v>-8.0482899999999996E-3</c:v>
                </c:pt>
                <c:pt idx="7166">
                  <c:v>5.1044084000000003E-2</c:v>
                </c:pt>
                <c:pt idx="7167">
                  <c:v>-5.1051051E-2</c:v>
                </c:pt>
                <c:pt idx="7168">
                  <c:v>-8.4044648999999999E-2</c:v>
                </c:pt>
                <c:pt idx="7169">
                  <c:v>-2.907916E-2</c:v>
                </c:pt>
                <c:pt idx="7170">
                  <c:v>4.4438155E-2</c:v>
                </c:pt>
                <c:pt idx="7171">
                  <c:v>4.8419254000000002E-2</c:v>
                </c:pt>
                <c:pt idx="7172">
                  <c:v>1.7629178999999998E-2</c:v>
                </c:pt>
                <c:pt idx="7173">
                  <c:v>-3.6269430000000001E-3</c:v>
                </c:pt>
                <c:pt idx="7174">
                  <c:v>2.8858218000000001E-2</c:v>
                </c:pt>
                <c:pt idx="7175">
                  <c:v>2.2520742999999999E-2</c:v>
                </c:pt>
                <c:pt idx="7176">
                  <c:v>2.7750730000000001E-2</c:v>
                </c:pt>
                <c:pt idx="7177">
                  <c:v>-1.3805003999999999E-2</c:v>
                </c:pt>
                <c:pt idx="7178">
                  <c:v>-0.110288066</c:v>
                </c:pt>
                <c:pt idx="7179">
                  <c:v>-4.7802197999999997E-2</c:v>
                </c:pt>
                <c:pt idx="7180">
                  <c:v>5.3782506000000001E-2</c:v>
                </c:pt>
                <c:pt idx="7181">
                  <c:v>6.7148760000000002E-2</c:v>
                </c:pt>
                <c:pt idx="7182">
                  <c:v>1.3616213E-2</c:v>
                </c:pt>
                <c:pt idx="7183">
                  <c:v>0.139853001</c:v>
                </c:pt>
                <c:pt idx="7184">
                  <c:v>-8.9887639999999998E-3</c:v>
                </c:pt>
                <c:pt idx="7185">
                  <c:v>5.4553173000000003E-2</c:v>
                </c:pt>
                <c:pt idx="7186">
                  <c:v>-3.0649587999999998E-2</c:v>
                </c:pt>
                <c:pt idx="7187">
                  <c:v>3.9173790000000003E-3</c:v>
                </c:pt>
                <c:pt idx="7188">
                  <c:v>7.4031890000000001E-3</c:v>
                </c:pt>
                <c:pt idx="7189">
                  <c:v>2.5000000000000001E-2</c:v>
                </c:pt>
                <c:pt idx="7190">
                  <c:v>-1.2765957E-2</c:v>
                </c:pt>
                <c:pt idx="7191">
                  <c:v>5.1864929999999997E-2</c:v>
                </c:pt>
                <c:pt idx="7192">
                  <c:v>-7.3715058999999999E-2</c:v>
                </c:pt>
                <c:pt idx="7193">
                  <c:v>-0.22457142899999999</c:v>
                </c:pt>
                <c:pt idx="7194">
                  <c:v>7.7129084000000001E-2</c:v>
                </c:pt>
                <c:pt idx="7195">
                  <c:v>3.3434650000000003E-2</c:v>
                </c:pt>
                <c:pt idx="7196">
                  <c:v>3.8510100999999998E-2</c:v>
                </c:pt>
                <c:pt idx="7197">
                  <c:v>-5.0448430000000002E-3</c:v>
                </c:pt>
                <c:pt idx="7198">
                  <c:v>-8.2777040000000003E-3</c:v>
                </c:pt>
                <c:pt idx="7199">
                  <c:v>-9.5108699999999994E-3</c:v>
                </c:pt>
                <c:pt idx="7200">
                  <c:v>0.114004446</c:v>
                </c:pt>
                <c:pt idx="7201">
                  <c:v>-8.0898075999999999E-2</c:v>
                </c:pt>
                <c:pt idx="7202">
                  <c:v>-6.0014460999999998E-2</c:v>
                </c:pt>
                <c:pt idx="7203">
                  <c:v>4.2176870999999998E-2</c:v>
                </c:pt>
                <c:pt idx="7204">
                  <c:v>1.1753183E-2</c:v>
                </c:pt>
                <c:pt idx="7205">
                  <c:v>-2.4363234000000001E-2</c:v>
                </c:pt>
                <c:pt idx="7206">
                  <c:v>7.2929542999999999E-2</c:v>
                </c:pt>
                <c:pt idx="7207">
                  <c:v>9.5546249999999999E-2</c:v>
                </c:pt>
                <c:pt idx="7208">
                  <c:v>8.8127854000000005E-2</c:v>
                </c:pt>
                <c:pt idx="7209">
                  <c:v>9.6107383000000005E-2</c:v>
                </c:pt>
                <c:pt idx="7210">
                  <c:v>-2.1060842E-2</c:v>
                </c:pt>
                <c:pt idx="7211">
                  <c:v>-8.0727130999999994E-2</c:v>
                </c:pt>
                <c:pt idx="7212">
                  <c:v>-9.9415205000000006E-2</c:v>
                </c:pt>
                <c:pt idx="7213">
                  <c:v>9.3406592999999996E-2</c:v>
                </c:pt>
                <c:pt idx="7214">
                  <c:v>5.0979835000000001E-2</c:v>
                </c:pt>
                <c:pt idx="7215">
                  <c:v>-5.5603079999999999E-2</c:v>
                </c:pt>
                <c:pt idx="7216">
                  <c:v>0.17070805</c:v>
                </c:pt>
                <c:pt idx="7217">
                  <c:v>1.1597938E-2</c:v>
                </c:pt>
                <c:pt idx="7218">
                  <c:v>-1.4676451E-2</c:v>
                </c:pt>
                <c:pt idx="7219">
                  <c:v>-4.0650410000000001E-3</c:v>
                </c:pt>
                <c:pt idx="7220">
                  <c:v>3.1578947000000003E-2</c:v>
                </c:pt>
                <c:pt idx="7221">
                  <c:v>-7.5700226999999995E-2</c:v>
                </c:pt>
                <c:pt idx="7222">
                  <c:v>-1.4603174999999999E-2</c:v>
                </c:pt>
                <c:pt idx="7223">
                  <c:v>2.0599250999999999E-2</c:v>
                </c:pt>
                <c:pt idx="7224">
                  <c:v>-0.130573248</c:v>
                </c:pt>
                <c:pt idx="7225">
                  <c:v>-5.3124999999999999E-2</c:v>
                </c:pt>
                <c:pt idx="7226">
                  <c:v>3.8642109000000001E-2</c:v>
                </c:pt>
                <c:pt idx="7227">
                  <c:v>0.132568515</c:v>
                </c:pt>
                <c:pt idx="7228">
                  <c:v>7.5814999999999997E-4</c:v>
                </c:pt>
                <c:pt idx="7229">
                  <c:v>6.8902438999999996E-2</c:v>
                </c:pt>
                <c:pt idx="7230">
                  <c:v>6.3453621000000002E-2</c:v>
                </c:pt>
                <c:pt idx="7231">
                  <c:v>-2.4782609000000001E-2</c:v>
                </c:pt>
                <c:pt idx="7232">
                  <c:v>-1.0047847E-2</c:v>
                </c:pt>
                <c:pt idx="7233">
                  <c:v>3.3278176E-2</c:v>
                </c:pt>
                <c:pt idx="7234">
                  <c:v>1.3333332999999999E-2</c:v>
                </c:pt>
                <c:pt idx="7235">
                  <c:v>-6.0169069999999998E-2</c:v>
                </c:pt>
                <c:pt idx="7236">
                  <c:v>0.23977272699999999</c:v>
                </c:pt>
                <c:pt idx="7237">
                  <c:v>2.8631284999999999E-2</c:v>
                </c:pt>
                <c:pt idx="7238">
                  <c:v>0.14770797999999999</c:v>
                </c:pt>
                <c:pt idx="7239">
                  <c:v>1.7543859999999999E-3</c:v>
                </c:pt>
                <c:pt idx="7240">
                  <c:v>-0.15876288699999999</c:v>
                </c:pt>
                <c:pt idx="7241">
                  <c:v>0.25377800900000003</c:v>
                </c:pt>
                <c:pt idx="7242">
                  <c:v>7.3170732000000002E-2</c:v>
                </c:pt>
                <c:pt idx="7243">
                  <c:v>1.1990410000000001E-3</c:v>
                </c:pt>
                <c:pt idx="7244">
                  <c:v>0.13476070500000001</c:v>
                </c:pt>
                <c:pt idx="7245">
                  <c:v>5.9612520000000002E-3</c:v>
                </c:pt>
                <c:pt idx="7246">
                  <c:v>3.7652270000000002E-2</c:v>
                </c:pt>
                <c:pt idx="7247">
                  <c:v>0.11697247700000001</c:v>
                </c:pt>
                <c:pt idx="7248">
                  <c:v>0.1512</c:v>
                </c:pt>
                <c:pt idx="7249">
                  <c:v>2.7620841E-2</c:v>
                </c:pt>
                <c:pt idx="7250">
                  <c:v>3.1199999999999999E-2</c:v>
                </c:pt>
                <c:pt idx="7251">
                  <c:v>7.3881374E-2</c:v>
                </c:pt>
                <c:pt idx="7252">
                  <c:v>2.1428571E-2</c:v>
                </c:pt>
                <c:pt idx="7253">
                  <c:v>1.0313368E-2</c:v>
                </c:pt>
                <c:pt idx="7254">
                  <c:v>-3.8095237999999997E-2</c:v>
                </c:pt>
                <c:pt idx="7255">
                  <c:v>2.6030369000000001E-2</c:v>
                </c:pt>
                <c:pt idx="7256">
                  <c:v>-5.1477597999999999E-2</c:v>
                </c:pt>
                <c:pt idx="7257">
                  <c:v>5.1635465999999998E-2</c:v>
                </c:pt>
                <c:pt idx="7258">
                  <c:v>-7.1892769999999995E-2</c:v>
                </c:pt>
                <c:pt idx="7259">
                  <c:v>4.7058823999999999E-2</c:v>
                </c:pt>
                <c:pt idx="7260">
                  <c:v>0.10250297999999999</c:v>
                </c:pt>
                <c:pt idx="7261">
                  <c:v>0.193997856</c:v>
                </c:pt>
                <c:pt idx="7262">
                  <c:v>2.0844761E-2</c:v>
                </c:pt>
                <c:pt idx="7263">
                  <c:v>8.0786025999999997E-2</c:v>
                </c:pt>
                <c:pt idx="7264">
                  <c:v>0.33507853399999998</c:v>
                </c:pt>
                <c:pt idx="7265">
                  <c:v>1.7946877E-2</c:v>
                </c:pt>
                <c:pt idx="7266">
                  <c:v>4.2630940000000003E-3</c:v>
                </c:pt>
                <c:pt idx="7267">
                  <c:v>4.0674027000000001E-2</c:v>
                </c:pt>
                <c:pt idx="7268">
                  <c:v>5.603668E-3</c:v>
                </c:pt>
                <c:pt idx="7269">
                  <c:v>-1.384083E-2</c:v>
                </c:pt>
                <c:pt idx="7270">
                  <c:v>2.9850746000000001E-2</c:v>
                </c:pt>
                <c:pt idx="7271">
                  <c:v>1.6319870000000001E-3</c:v>
                </c:pt>
                <c:pt idx="7272">
                  <c:v>7.8817729999999999E-3</c:v>
                </c:pt>
                <c:pt idx="7273">
                  <c:v>-1.0380623E-2</c:v>
                </c:pt>
                <c:pt idx="7274">
                  <c:v>-6.3761959999999998E-3</c:v>
                </c:pt>
                <c:pt idx="7275">
                  <c:v>-2.4621212E-2</c:v>
                </c:pt>
                <c:pt idx="7276">
                  <c:v>2.510917E-2</c:v>
                </c:pt>
                <c:pt idx="7277">
                  <c:v>-4.103967E-3</c:v>
                </c:pt>
                <c:pt idx="7278">
                  <c:v>-5.7273769000000002E-2</c:v>
                </c:pt>
                <c:pt idx="7279">
                  <c:v>6.0473815E-2</c:v>
                </c:pt>
                <c:pt idx="7280">
                  <c:v>-2.5543992000000001E-2</c:v>
                </c:pt>
                <c:pt idx="7281">
                  <c:v>3.7037037000000002E-2</c:v>
                </c:pt>
                <c:pt idx="7282">
                  <c:v>-2.4687183000000001E-2</c:v>
                </c:pt>
                <c:pt idx="7283">
                  <c:v>0.13428943900000001</c:v>
                </c:pt>
                <c:pt idx="7284">
                  <c:v>5.1675184999999998E-2</c:v>
                </c:pt>
                <c:pt idx="7285">
                  <c:v>2.430134E-3</c:v>
                </c:pt>
                <c:pt idx="7286">
                  <c:v>-2.4975025000000001E-2</c:v>
                </c:pt>
                <c:pt idx="7287">
                  <c:v>-7.4224019999999998E-3</c:v>
                </c:pt>
                <c:pt idx="7288">
                  <c:v>2.3051377000000001E-2</c:v>
                </c:pt>
                <c:pt idx="7289">
                  <c:v>8.0913665999999995E-2</c:v>
                </c:pt>
                <c:pt idx="7290">
                  <c:v>-7.5630251999999995E-2</c:v>
                </c:pt>
                <c:pt idx="7291">
                  <c:v>2.3666666999999999E-2</c:v>
                </c:pt>
                <c:pt idx="7292">
                  <c:v>2.0938E-4</c:v>
                </c:pt>
                <c:pt idx="7293">
                  <c:v>3.1031031000000001E-2</c:v>
                </c:pt>
                <c:pt idx="7294">
                  <c:v>2.9391424999999999E-2</c:v>
                </c:pt>
                <c:pt idx="7295">
                  <c:v>-9.4781043999999995E-2</c:v>
                </c:pt>
                <c:pt idx="7296">
                  <c:v>-1.0752688E-2</c:v>
                </c:pt>
                <c:pt idx="7297">
                  <c:v>-2.2940306000000001E-2</c:v>
                </c:pt>
                <c:pt idx="7298">
                  <c:v>8.4126984000000002E-2</c:v>
                </c:pt>
                <c:pt idx="7299">
                  <c:v>-4.6628406999999997E-2</c:v>
                </c:pt>
                <c:pt idx="7300">
                  <c:v>2.2285388999999999E-2</c:v>
                </c:pt>
                <c:pt idx="7301">
                  <c:v>0.109507218</c:v>
                </c:pt>
                <c:pt idx="7302">
                  <c:v>7.5483870999999994E-2</c:v>
                </c:pt>
                <c:pt idx="7303">
                  <c:v>-1.6260163000000001E-2</c:v>
                </c:pt>
                <c:pt idx="7304">
                  <c:v>0.136470588</c:v>
                </c:pt>
                <c:pt idx="7305">
                  <c:v>-2.3764258999999999E-2</c:v>
                </c:pt>
                <c:pt idx="7306">
                  <c:v>7.9751131000000003E-2</c:v>
                </c:pt>
                <c:pt idx="7307">
                  <c:v>4.2972972999999998E-2</c:v>
                </c:pt>
                <c:pt idx="7308">
                  <c:v>-1.8777082E-2</c:v>
                </c:pt>
                <c:pt idx="7309">
                  <c:v>-4.1666666999999998E-2</c:v>
                </c:pt>
                <c:pt idx="7310">
                  <c:v>1.0638297999999999E-2</c:v>
                </c:pt>
                <c:pt idx="7311">
                  <c:v>2.739726E-2</c:v>
                </c:pt>
                <c:pt idx="7312">
                  <c:v>-1.9682726000000001E-2</c:v>
                </c:pt>
                <c:pt idx="7313">
                  <c:v>1.627907E-2</c:v>
                </c:pt>
                <c:pt idx="7314">
                  <c:v>-0.22267619999999999</c:v>
                </c:pt>
                <c:pt idx="7315">
                  <c:v>-1.3416387E-2</c:v>
                </c:pt>
                <c:pt idx="7316">
                  <c:v>-3.4848484999999998E-2</c:v>
                </c:pt>
                <c:pt idx="7317">
                  <c:v>-1.4500000000000001E-2</c:v>
                </c:pt>
                <c:pt idx="7318">
                  <c:v>3.1080593E-2</c:v>
                </c:pt>
                <c:pt idx="7319">
                  <c:v>1.0047847E-2</c:v>
                </c:pt>
                <c:pt idx="7320">
                  <c:v>0.103154305</c:v>
                </c:pt>
                <c:pt idx="7321">
                  <c:v>9.0946418000000001E-2</c:v>
                </c:pt>
                <c:pt idx="7322">
                  <c:v>1.6613419000000001E-2</c:v>
                </c:pt>
                <c:pt idx="7323">
                  <c:v>4.7826090000000002E-3</c:v>
                </c:pt>
                <c:pt idx="7324">
                  <c:v>-1.6666667E-2</c:v>
                </c:pt>
                <c:pt idx="7325">
                  <c:v>2.9126214000000001E-2</c:v>
                </c:pt>
                <c:pt idx="7326">
                  <c:v>1.0652462999999999E-2</c:v>
                </c:pt>
                <c:pt idx="7327">
                  <c:v>2.6835443E-2</c:v>
                </c:pt>
                <c:pt idx="7328">
                  <c:v>-2.1861337000000002E-2</c:v>
                </c:pt>
                <c:pt idx="7329">
                  <c:v>-8.498584E-3</c:v>
                </c:pt>
                <c:pt idx="7330">
                  <c:v>-2.1543986000000001E-2</c:v>
                </c:pt>
                <c:pt idx="7331">
                  <c:v>6.5873016000000006E-2</c:v>
                </c:pt>
                <c:pt idx="7332">
                  <c:v>2.6363635999999999E-2</c:v>
                </c:pt>
                <c:pt idx="7333">
                  <c:v>-1.0967742000000001E-2</c:v>
                </c:pt>
                <c:pt idx="7334">
                  <c:v>0.124777184</c:v>
                </c:pt>
                <c:pt idx="7335">
                  <c:v>-6.5600000000000006E-2</c:v>
                </c:pt>
                <c:pt idx="7336">
                  <c:v>6.0824509999999998E-2</c:v>
                </c:pt>
                <c:pt idx="7337">
                  <c:v>-3.5949367000000003E-2</c:v>
                </c:pt>
                <c:pt idx="7338">
                  <c:v>-0.14989293400000001</c:v>
                </c:pt>
                <c:pt idx="7339">
                  <c:v>5.4574639000000001E-2</c:v>
                </c:pt>
                <c:pt idx="7340">
                  <c:v>-0.15247524800000001</c:v>
                </c:pt>
                <c:pt idx="7341">
                  <c:v>7.1186441000000003E-2</c:v>
                </c:pt>
                <c:pt idx="7342">
                  <c:v>3.9684381999999997E-2</c:v>
                </c:pt>
                <c:pt idx="7343">
                  <c:v>-1.9494584999999998E-2</c:v>
                </c:pt>
                <c:pt idx="7344">
                  <c:v>-2.2607385000000001E-2</c:v>
                </c:pt>
                <c:pt idx="7345">
                  <c:v>1.5625E-2</c:v>
                </c:pt>
                <c:pt idx="7346">
                  <c:v>1.2830794E-2</c:v>
                </c:pt>
                <c:pt idx="7347">
                  <c:v>4.3177899999999997E-4</c:v>
                </c:pt>
                <c:pt idx="7348">
                  <c:v>-1.7204301000000002E-2</c:v>
                </c:pt>
                <c:pt idx="7349">
                  <c:v>3.9040713999999997E-2</c:v>
                </c:pt>
                <c:pt idx="7350">
                  <c:v>-3.9883267999999999E-2</c:v>
                </c:pt>
                <c:pt idx="7351">
                  <c:v>-2.5333333E-2</c:v>
                </c:pt>
                <c:pt idx="7352">
                  <c:v>-3.479749E-2</c:v>
                </c:pt>
                <c:pt idx="7353">
                  <c:v>-0.106621392</c:v>
                </c:pt>
                <c:pt idx="7354">
                  <c:v>-5.3398057999999998E-2</c:v>
                </c:pt>
                <c:pt idx="7355">
                  <c:v>0.142099682</c:v>
                </c:pt>
                <c:pt idx="7356">
                  <c:v>-4.4688026999999998E-2</c:v>
                </c:pt>
                <c:pt idx="7357">
                  <c:v>-4.4160232000000001E-2</c:v>
                </c:pt>
                <c:pt idx="7358">
                  <c:v>6.8337129999999999E-3</c:v>
                </c:pt>
                <c:pt idx="7359">
                  <c:v>-4.2488618999999998E-2</c:v>
                </c:pt>
                <c:pt idx="7360">
                  <c:v>-2.6748971E-2</c:v>
                </c:pt>
                <c:pt idx="7361">
                  <c:v>2.9810297999999999E-2</c:v>
                </c:pt>
                <c:pt idx="7362">
                  <c:v>-7.3030303000000005E-2</c:v>
                </c:pt>
                <c:pt idx="7363">
                  <c:v>-3.1468531000000001E-2</c:v>
                </c:pt>
                <c:pt idx="7364">
                  <c:v>-2.6960784000000002E-2</c:v>
                </c:pt>
                <c:pt idx="7365">
                  <c:v>-0.28812056699999999</c:v>
                </c:pt>
                <c:pt idx="7366">
                  <c:v>-6.6764489999999996E-2</c:v>
                </c:pt>
                <c:pt idx="7367">
                  <c:v>-7.2274142999999999E-2</c:v>
                </c:pt>
                <c:pt idx="7368">
                  <c:v>-3.1119089999999999E-2</c:v>
                </c:pt>
                <c:pt idx="7369">
                  <c:v>-2.9680365E-2</c:v>
                </c:pt>
                <c:pt idx="7370">
                  <c:v>-1.2584705E-2</c:v>
                </c:pt>
                <c:pt idx="7371">
                  <c:v>2.3824257000000001E-2</c:v>
                </c:pt>
                <c:pt idx="7372">
                  <c:v>-5.5555555999999999E-2</c:v>
                </c:pt>
                <c:pt idx="7373">
                  <c:v>3.4457478E-2</c:v>
                </c:pt>
                <c:pt idx="7374">
                  <c:v>-3.187251E-2</c:v>
                </c:pt>
                <c:pt idx="7375">
                  <c:v>0.110060189</c:v>
                </c:pt>
                <c:pt idx="7376">
                  <c:v>5.7567317E-2</c:v>
                </c:pt>
                <c:pt idx="7377">
                  <c:v>-6.6666666999999999E-2</c:v>
                </c:pt>
                <c:pt idx="7378">
                  <c:v>0.243085881</c:v>
                </c:pt>
                <c:pt idx="7379">
                  <c:v>1.8722632999999999E-2</c:v>
                </c:pt>
                <c:pt idx="7380">
                  <c:v>-0.236092266</c:v>
                </c:pt>
                <c:pt idx="7381">
                  <c:v>-0.109375</c:v>
                </c:pt>
                <c:pt idx="7382">
                  <c:v>8.8028169999999992E-3</c:v>
                </c:pt>
                <c:pt idx="7383">
                  <c:v>-4.4322344E-2</c:v>
                </c:pt>
                <c:pt idx="7384">
                  <c:v>9.8922625E-2</c:v>
                </c:pt>
                <c:pt idx="7385">
                  <c:v>8.0609679000000004E-2</c:v>
                </c:pt>
                <c:pt idx="7386">
                  <c:v>9.0392098000000004E-2</c:v>
                </c:pt>
                <c:pt idx="7387">
                  <c:v>-0.13314763199999999</c:v>
                </c:pt>
                <c:pt idx="7388">
                  <c:v>-2.9239769999999999E-3</c:v>
                </c:pt>
                <c:pt idx="7389">
                  <c:v>0.15384615400000001</c:v>
                </c:pt>
                <c:pt idx="7390">
                  <c:v>-5.6410255999999999E-2</c:v>
                </c:pt>
                <c:pt idx="7391">
                  <c:v>-2.5177026000000002E-2</c:v>
                </c:pt>
                <c:pt idx="7392">
                  <c:v>-1.8646408999999999E-2</c:v>
                </c:pt>
                <c:pt idx="7393">
                  <c:v>-0.102941176</c:v>
                </c:pt>
                <c:pt idx="7394">
                  <c:v>2.2875819999999998E-3</c:v>
                </c:pt>
                <c:pt idx="7395">
                  <c:v>6.807596E-3</c:v>
                </c:pt>
                <c:pt idx="7396">
                  <c:v>0.12937595099999999</c:v>
                </c:pt>
                <c:pt idx="7397">
                  <c:v>0.114476075</c:v>
                </c:pt>
                <c:pt idx="7398">
                  <c:v>2.9339852999999999E-2</c:v>
                </c:pt>
                <c:pt idx="7399">
                  <c:v>0.247559894</c:v>
                </c:pt>
                <c:pt idx="7400">
                  <c:v>1.2264749E-2</c:v>
                </c:pt>
                <c:pt idx="7401">
                  <c:v>7.9391892000000006E-2</c:v>
                </c:pt>
                <c:pt idx="7402">
                  <c:v>0.16582914600000001</c:v>
                </c:pt>
                <c:pt idx="7403">
                  <c:v>-1.772002E-3</c:v>
                </c:pt>
                <c:pt idx="7404">
                  <c:v>8.6956521999999994E-2</c:v>
                </c:pt>
                <c:pt idx="7405">
                  <c:v>-1.668753E-3</c:v>
                </c:pt>
                <c:pt idx="7406">
                  <c:v>2.5272831999999999E-2</c:v>
                </c:pt>
                <c:pt idx="7407">
                  <c:v>1.1450382E-2</c:v>
                </c:pt>
                <c:pt idx="7408">
                  <c:v>-5.9440558999999997E-2</c:v>
                </c:pt>
                <c:pt idx="7409">
                  <c:v>0.105448155</c:v>
                </c:pt>
                <c:pt idx="7410">
                  <c:v>-0.130718954</c:v>
                </c:pt>
                <c:pt idx="7411">
                  <c:v>2.8705331000000001E-2</c:v>
                </c:pt>
                <c:pt idx="7412">
                  <c:v>-2.6865672E-2</c:v>
                </c:pt>
                <c:pt idx="7413">
                  <c:v>-1.2195121999999999E-2</c:v>
                </c:pt>
                <c:pt idx="7414">
                  <c:v>-1.8822101000000001E-2</c:v>
                </c:pt>
                <c:pt idx="7415">
                  <c:v>-6.1621622000000001E-2</c:v>
                </c:pt>
                <c:pt idx="7416">
                  <c:v>0</c:v>
                </c:pt>
                <c:pt idx="7417">
                  <c:v>5.7350564999999999E-2</c:v>
                </c:pt>
                <c:pt idx="7418">
                  <c:v>2.3670212999999999E-2</c:v>
                </c:pt>
                <c:pt idx="7419">
                  <c:v>-0.26297376099999997</c:v>
                </c:pt>
                <c:pt idx="7420">
                  <c:v>0.18138041699999999</c:v>
                </c:pt>
                <c:pt idx="7421">
                  <c:v>-3.4444443999999998E-2</c:v>
                </c:pt>
                <c:pt idx="7422">
                  <c:v>-3.3653846000000001E-2</c:v>
                </c:pt>
                <c:pt idx="7423">
                  <c:v>6.2427749999999999E-3</c:v>
                </c:pt>
                <c:pt idx="7424">
                  <c:v>0.12753036400000001</c:v>
                </c:pt>
                <c:pt idx="7425">
                  <c:v>-7.8183171999999995E-2</c:v>
                </c:pt>
                <c:pt idx="7426">
                  <c:v>1.798202E-3</c:v>
                </c:pt>
                <c:pt idx="7427">
                  <c:v>3.2110092E-2</c:v>
                </c:pt>
                <c:pt idx="7428">
                  <c:v>-2.3216547000000001E-2</c:v>
                </c:pt>
                <c:pt idx="7429">
                  <c:v>1.3975904000000001E-2</c:v>
                </c:pt>
                <c:pt idx="7430">
                  <c:v>7.1942450000000002E-3</c:v>
                </c:pt>
                <c:pt idx="7431">
                  <c:v>-3.0303030000000002E-2</c:v>
                </c:pt>
                <c:pt idx="7432">
                  <c:v>-5.0646950000000003E-2</c:v>
                </c:pt>
                <c:pt idx="7433">
                  <c:v>-6.7975831E-2</c:v>
                </c:pt>
                <c:pt idx="7434">
                  <c:v>-3.1462585000000001E-2</c:v>
                </c:pt>
                <c:pt idx="7435">
                  <c:v>-7.3688271999999999E-2</c:v>
                </c:pt>
                <c:pt idx="7436">
                  <c:v>2.5862069000000001E-2</c:v>
                </c:pt>
                <c:pt idx="7437">
                  <c:v>-0.135993801</c:v>
                </c:pt>
                <c:pt idx="7438">
                  <c:v>0</c:v>
                </c:pt>
                <c:pt idx="7439">
                  <c:v>3.7956204E-2</c:v>
                </c:pt>
                <c:pt idx="7440">
                  <c:v>1.3389711E-2</c:v>
                </c:pt>
                <c:pt idx="7441">
                  <c:v>-2.8512182E-2</c:v>
                </c:pt>
                <c:pt idx="7442">
                  <c:v>3.5663338000000003E-2</c:v>
                </c:pt>
                <c:pt idx="7443">
                  <c:v>4.2735043E-2</c:v>
                </c:pt>
                <c:pt idx="7444">
                  <c:v>3.4506796999999999E-2</c:v>
                </c:pt>
                <c:pt idx="7445">
                  <c:v>-4.2718447E-2</c:v>
                </c:pt>
                <c:pt idx="7446">
                  <c:v>1.7589389E-2</c:v>
                </c:pt>
                <c:pt idx="7447">
                  <c:v>7.9218106999999996E-2</c:v>
                </c:pt>
                <c:pt idx="7448">
                  <c:v>3.1760436000000003E-2</c:v>
                </c:pt>
                <c:pt idx="7449">
                  <c:v>2.2488755999999999E-2</c:v>
                </c:pt>
                <c:pt idx="7450">
                  <c:v>3.0249109999999999E-2</c:v>
                </c:pt>
                <c:pt idx="7451">
                  <c:v>5.8691755999999998E-2</c:v>
                </c:pt>
                <c:pt idx="7452">
                  <c:v>-7.2706290000000007E-2</c:v>
                </c:pt>
                <c:pt idx="7453">
                  <c:v>-1.4276443999999999E-2</c:v>
                </c:pt>
                <c:pt idx="7454">
                  <c:v>0.11010101</c:v>
                </c:pt>
                <c:pt idx="7455">
                  <c:v>6.2500000000000003E-3</c:v>
                </c:pt>
                <c:pt idx="7456">
                  <c:v>5.1063829999999998E-2</c:v>
                </c:pt>
                <c:pt idx="7457">
                  <c:v>-3.0150753999999998E-2</c:v>
                </c:pt>
                <c:pt idx="7458">
                  <c:v>1.4403292E-2</c:v>
                </c:pt>
                <c:pt idx="7459">
                  <c:v>0.177137459</c:v>
                </c:pt>
                <c:pt idx="7460">
                  <c:v>3.7037037000000002E-2</c:v>
                </c:pt>
                <c:pt idx="7461">
                  <c:v>-5.3475936000000002E-2</c:v>
                </c:pt>
                <c:pt idx="7462">
                  <c:v>3.6135114000000003E-2</c:v>
                </c:pt>
                <c:pt idx="7463">
                  <c:v>0.19166666700000001</c:v>
                </c:pt>
                <c:pt idx="7464">
                  <c:v>6.0779817E-2</c:v>
                </c:pt>
                <c:pt idx="7465">
                  <c:v>-0.17221135000000001</c:v>
                </c:pt>
                <c:pt idx="7466">
                  <c:v>-5.6844548000000002E-2</c:v>
                </c:pt>
                <c:pt idx="7467">
                  <c:v>-7.5510203999999997E-2</c:v>
                </c:pt>
                <c:pt idx="7468">
                  <c:v>5.5973451E-2</c:v>
                </c:pt>
                <c:pt idx="7469">
                  <c:v>-1.9508058000000002E-2</c:v>
                </c:pt>
                <c:pt idx="7470">
                  <c:v>4.0772532E-2</c:v>
                </c:pt>
                <c:pt idx="7471">
                  <c:v>0.39333333300000001</c:v>
                </c:pt>
                <c:pt idx="7472">
                  <c:v>5.3819444000000001E-2</c:v>
                </c:pt>
                <c:pt idx="7473">
                  <c:v>3.3668341999999997E-2</c:v>
                </c:pt>
                <c:pt idx="7474">
                  <c:v>0</c:v>
                </c:pt>
                <c:pt idx="7475">
                  <c:v>4.5958278999999998E-2</c:v>
                </c:pt>
                <c:pt idx="7476">
                  <c:v>0.109634551</c:v>
                </c:pt>
                <c:pt idx="7477">
                  <c:v>0.1</c:v>
                </c:pt>
                <c:pt idx="7478">
                  <c:v>0.156041287</c:v>
                </c:pt>
                <c:pt idx="7479">
                  <c:v>1.7726799000000001E-2</c:v>
                </c:pt>
                <c:pt idx="7480">
                  <c:v>2.9964869000000002E-2</c:v>
                </c:pt>
                <c:pt idx="7481">
                  <c:v>-6.8741893999999998E-2</c:v>
                </c:pt>
                <c:pt idx="7482">
                  <c:v>3.1847133999999999E-2</c:v>
                </c:pt>
                <c:pt idx="7483">
                  <c:v>-8.2327110000000002E-3</c:v>
                </c:pt>
                <c:pt idx="7484">
                  <c:v>6.5009559999999994E-2</c:v>
                </c:pt>
                <c:pt idx="7485">
                  <c:v>-1.0132996E-2</c:v>
                </c:pt>
                <c:pt idx="7486">
                  <c:v>3.6736534000000001E-2</c:v>
                </c:pt>
                <c:pt idx="7487">
                  <c:v>-1.1689692E-2</c:v>
                </c:pt>
                <c:pt idx="7488">
                  <c:v>0</c:v>
                </c:pt>
                <c:pt idx="7489">
                  <c:v>-1.5240327999999999E-2</c:v>
                </c:pt>
                <c:pt idx="7490">
                  <c:v>-4.7673098999999997E-2</c:v>
                </c:pt>
                <c:pt idx="7491">
                  <c:v>8.6178185000000004E-2</c:v>
                </c:pt>
                <c:pt idx="7492">
                  <c:v>8.4601338999999998E-2</c:v>
                </c:pt>
                <c:pt idx="7493">
                  <c:v>-0.01</c:v>
                </c:pt>
                <c:pt idx="7494">
                  <c:v>1.1627907E-2</c:v>
                </c:pt>
                <c:pt idx="7495">
                  <c:v>-5.7366011000000001E-2</c:v>
                </c:pt>
                <c:pt idx="7496">
                  <c:v>5.4850177999999999E-2</c:v>
                </c:pt>
                <c:pt idx="7497">
                  <c:v>-0.167346939</c:v>
                </c:pt>
                <c:pt idx="7498">
                  <c:v>-1.3043478000000001E-2</c:v>
                </c:pt>
                <c:pt idx="7499">
                  <c:v>3.222342E-3</c:v>
                </c:pt>
                <c:pt idx="7500">
                  <c:v>-4.4626593999999999E-2</c:v>
                </c:pt>
                <c:pt idx="7501">
                  <c:v>-7.7751195999999995E-2</c:v>
                </c:pt>
                <c:pt idx="7502">
                  <c:v>-5.6034483000000003E-2</c:v>
                </c:pt>
                <c:pt idx="7503">
                  <c:v>-1.3637804999999999E-2</c:v>
                </c:pt>
                <c:pt idx="7504">
                  <c:v>0.13371488000000001</c:v>
                </c:pt>
                <c:pt idx="7505">
                  <c:v>0.172320217</c:v>
                </c:pt>
                <c:pt idx="7506">
                  <c:v>0.25250836100000001</c:v>
                </c:pt>
                <c:pt idx="7507">
                  <c:v>3.7815125999999998E-2</c:v>
                </c:pt>
                <c:pt idx="7508">
                  <c:v>-1.8421053E-2</c:v>
                </c:pt>
                <c:pt idx="7509">
                  <c:v>2.2310757000000001E-2</c:v>
                </c:pt>
                <c:pt idx="7510">
                  <c:v>1.6685210000000001E-3</c:v>
                </c:pt>
                <c:pt idx="7511">
                  <c:v>0.100969766</c:v>
                </c:pt>
                <c:pt idx="7512">
                  <c:v>7.0773572000000007E-2</c:v>
                </c:pt>
                <c:pt idx="7513">
                  <c:v>-3.272727E-3</c:v>
                </c:pt>
                <c:pt idx="7514">
                  <c:v>0</c:v>
                </c:pt>
                <c:pt idx="7515">
                  <c:v>-6.6666666999999999E-2</c:v>
                </c:pt>
                <c:pt idx="7516">
                  <c:v>-9.4073379999999995E-3</c:v>
                </c:pt>
                <c:pt idx="7517">
                  <c:v>-4.1767067999999997E-2</c:v>
                </c:pt>
                <c:pt idx="7518">
                  <c:v>6.5640560000000004E-3</c:v>
                </c:pt>
                <c:pt idx="7519">
                  <c:v>0.11194968600000001</c:v>
                </c:pt>
                <c:pt idx="7520">
                  <c:v>-1.6867469999999999E-2</c:v>
                </c:pt>
                <c:pt idx="7521">
                  <c:v>0.20421211</c:v>
                </c:pt>
                <c:pt idx="7522">
                  <c:v>8.5682492999999998E-2</c:v>
                </c:pt>
                <c:pt idx="7523">
                  <c:v>-0.116094987</c:v>
                </c:pt>
                <c:pt idx="7524">
                  <c:v>-9.9953724999999993E-2</c:v>
                </c:pt>
                <c:pt idx="7525">
                  <c:v>-0.141323792</c:v>
                </c:pt>
                <c:pt idx="7526">
                  <c:v>9.1107077999999994E-2</c:v>
                </c:pt>
                <c:pt idx="7527">
                  <c:v>5.7071959999999998E-2</c:v>
                </c:pt>
                <c:pt idx="7528">
                  <c:v>6.6464237999999995E-2</c:v>
                </c:pt>
                <c:pt idx="7529">
                  <c:v>6.1615321000000001E-2</c:v>
                </c:pt>
                <c:pt idx="7530">
                  <c:v>-3.3613444999999999E-2</c:v>
                </c:pt>
                <c:pt idx="7531">
                  <c:v>-9.2307689999999998E-3</c:v>
                </c:pt>
                <c:pt idx="7532">
                  <c:v>-0.11563636400000001</c:v>
                </c:pt>
                <c:pt idx="7533">
                  <c:v>1.9274809E-2</c:v>
                </c:pt>
                <c:pt idx="7534">
                  <c:v>9.6999770000000003E-3</c:v>
                </c:pt>
                <c:pt idx="7535">
                  <c:v>1.3333332999999999E-2</c:v>
                </c:pt>
                <c:pt idx="7536">
                  <c:v>8.3204133999999999E-2</c:v>
                </c:pt>
                <c:pt idx="7537">
                  <c:v>-6.6644887E-2</c:v>
                </c:pt>
                <c:pt idx="7538">
                  <c:v>-3.1207598E-2</c:v>
                </c:pt>
                <c:pt idx="7539">
                  <c:v>0.29751243799999999</c:v>
                </c:pt>
                <c:pt idx="7540">
                  <c:v>6.9045772000000005E-2</c:v>
                </c:pt>
                <c:pt idx="7541">
                  <c:v>-0.17485714299999999</c:v>
                </c:pt>
                <c:pt idx="7542">
                  <c:v>-1.8388318000000001E-2</c:v>
                </c:pt>
                <c:pt idx="7543">
                  <c:v>-4.4077135000000003E-2</c:v>
                </c:pt>
                <c:pt idx="7544">
                  <c:v>-9.8619329999999998E-3</c:v>
                </c:pt>
                <c:pt idx="7545">
                  <c:v>3.8997214000000002E-2</c:v>
                </c:pt>
                <c:pt idx="7546">
                  <c:v>-9.5896328000000003E-2</c:v>
                </c:pt>
                <c:pt idx="7547">
                  <c:v>-1.8817204000000001E-2</c:v>
                </c:pt>
                <c:pt idx="7548">
                  <c:v>-5.0484652999999997E-2</c:v>
                </c:pt>
                <c:pt idx="7549">
                  <c:v>-8.6854459999999994E-2</c:v>
                </c:pt>
                <c:pt idx="7550">
                  <c:v>2.166847E-3</c:v>
                </c:pt>
                <c:pt idx="7551">
                  <c:v>-2.7428570999999999E-2</c:v>
                </c:pt>
                <c:pt idx="7552">
                  <c:v>-3.9267016000000002E-2</c:v>
                </c:pt>
                <c:pt idx="7553">
                  <c:v>-6.7563929999999994E-2</c:v>
                </c:pt>
                <c:pt idx="7554">
                  <c:v>5.5718475000000003E-2</c:v>
                </c:pt>
                <c:pt idx="7555">
                  <c:v>4.1532069999999999E-3</c:v>
                </c:pt>
                <c:pt idx="7556">
                  <c:v>-6.9800570000000006E-2</c:v>
                </c:pt>
                <c:pt idx="7557">
                  <c:v>3.4866686000000001E-2</c:v>
                </c:pt>
                <c:pt idx="7558">
                  <c:v>5.1740138999999997E-2</c:v>
                </c:pt>
                <c:pt idx="7559">
                  <c:v>0</c:v>
                </c:pt>
                <c:pt idx="7560">
                  <c:v>-1.3921114E-2</c:v>
                </c:pt>
                <c:pt idx="7561">
                  <c:v>-6.9577079999999999E-2</c:v>
                </c:pt>
                <c:pt idx="7562">
                  <c:v>-6.976744E-3</c:v>
                </c:pt>
                <c:pt idx="7563">
                  <c:v>7.3976221999999994E-2</c:v>
                </c:pt>
                <c:pt idx="7564">
                  <c:v>-0.16133122</c:v>
                </c:pt>
                <c:pt idx="7565">
                  <c:v>-6.1643836E-2</c:v>
                </c:pt>
                <c:pt idx="7566">
                  <c:v>-0.12257019399999999</c:v>
                </c:pt>
                <c:pt idx="7567">
                  <c:v>-4.7236181000000002E-2</c:v>
                </c:pt>
                <c:pt idx="7568">
                  <c:v>3.4719246000000002E-2</c:v>
                </c:pt>
                <c:pt idx="7569">
                  <c:v>7.4264362E-2</c:v>
                </c:pt>
                <c:pt idx="7570">
                  <c:v>4.0676175000000002E-2</c:v>
                </c:pt>
                <c:pt idx="7571">
                  <c:v>-0.28656716399999999</c:v>
                </c:pt>
                <c:pt idx="7572">
                  <c:v>3.0532212999999999E-2</c:v>
                </c:pt>
                <c:pt idx="7573">
                  <c:v>4.8367590000000004E-3</c:v>
                </c:pt>
                <c:pt idx="7574">
                  <c:v>4.4444444E-2</c:v>
                </c:pt>
                <c:pt idx="7575">
                  <c:v>-2.4350650000000001E-3</c:v>
                </c:pt>
                <c:pt idx="7576">
                  <c:v>-2.4326100999999999E-2</c:v>
                </c:pt>
                <c:pt idx="7577">
                  <c:v>-3.0399608000000002E-2</c:v>
                </c:pt>
                <c:pt idx="7578">
                  <c:v>-1.3362069000000001E-2</c:v>
                </c:pt>
                <c:pt idx="7579">
                  <c:v>-0.28535433100000002</c:v>
                </c:pt>
                <c:pt idx="7580">
                  <c:v>-5.0936768E-2</c:v>
                </c:pt>
                <c:pt idx="7581">
                  <c:v>1.6780283E-2</c:v>
                </c:pt>
                <c:pt idx="7582">
                  <c:v>-4.9504949999999999E-2</c:v>
                </c:pt>
                <c:pt idx="7583">
                  <c:v>1.2417219E-2</c:v>
                </c:pt>
                <c:pt idx="7584">
                  <c:v>-4.1059603E-2</c:v>
                </c:pt>
                <c:pt idx="7585">
                  <c:v>9.7103223000000002E-2</c:v>
                </c:pt>
                <c:pt idx="7586">
                  <c:v>0.101960784</c:v>
                </c:pt>
                <c:pt idx="7587">
                  <c:v>-8.1733135999999998E-2</c:v>
                </c:pt>
                <c:pt idx="7588">
                  <c:v>0.154228856</c:v>
                </c:pt>
                <c:pt idx="7589">
                  <c:v>-2.9593095E-2</c:v>
                </c:pt>
                <c:pt idx="7590">
                  <c:v>-3.0970405999999999E-2</c:v>
                </c:pt>
                <c:pt idx="7591">
                  <c:v>9.1210609999999998E-3</c:v>
                </c:pt>
                <c:pt idx="7592">
                  <c:v>-3.1365313999999998E-2</c:v>
                </c:pt>
                <c:pt idx="7593">
                  <c:v>0.11083333300000001</c:v>
                </c:pt>
                <c:pt idx="7594">
                  <c:v>0.46245059300000002</c:v>
                </c:pt>
                <c:pt idx="7595">
                  <c:v>-3.3865509999999998E-3</c:v>
                </c:pt>
                <c:pt idx="7596">
                  <c:v>-5.5150883999999997E-2</c:v>
                </c:pt>
                <c:pt idx="7597">
                  <c:v>-3.9169138999999999E-2</c:v>
                </c:pt>
                <c:pt idx="7598">
                  <c:v>0.11207645500000001</c:v>
                </c:pt>
                <c:pt idx="7599">
                  <c:v>-2.3939202E-2</c:v>
                </c:pt>
                <c:pt idx="7600">
                  <c:v>-0.19619771899999999</c:v>
                </c:pt>
                <c:pt idx="7601">
                  <c:v>4.6023564000000003E-2</c:v>
                </c:pt>
                <c:pt idx="7602">
                  <c:v>-3.5714285999999998E-2</c:v>
                </c:pt>
                <c:pt idx="7603">
                  <c:v>-0.124569025</c:v>
                </c:pt>
                <c:pt idx="7604">
                  <c:v>-3.5612536E-2</c:v>
                </c:pt>
                <c:pt idx="7605">
                  <c:v>-1.6534391999999998E-2</c:v>
                </c:pt>
                <c:pt idx="7606">
                  <c:v>-2.6121522000000001E-2</c:v>
                </c:pt>
                <c:pt idx="7607">
                  <c:v>0.20288326300000001</c:v>
                </c:pt>
                <c:pt idx="7608">
                  <c:v>-3.3451956999999997E-2</c:v>
                </c:pt>
                <c:pt idx="7609">
                  <c:v>5.2941176E-2</c:v>
                </c:pt>
                <c:pt idx="7610">
                  <c:v>-4.975124E-3</c:v>
                </c:pt>
                <c:pt idx="7611">
                  <c:v>7.0953436999999994E-2</c:v>
                </c:pt>
                <c:pt idx="7612">
                  <c:v>6.0408163000000001E-2</c:v>
                </c:pt>
                <c:pt idx="7613">
                  <c:v>4.6752172000000002E-2</c:v>
                </c:pt>
                <c:pt idx="7614">
                  <c:v>-5.2757793999999997E-2</c:v>
                </c:pt>
                <c:pt idx="7615">
                  <c:v>3.7878790000000001E-3</c:v>
                </c:pt>
                <c:pt idx="7616">
                  <c:v>2.0908005E-2</c:v>
                </c:pt>
                <c:pt idx="7617">
                  <c:v>-0.325581395</c:v>
                </c:pt>
                <c:pt idx="7618">
                  <c:v>-6.1951220000000001E-2</c:v>
                </c:pt>
                <c:pt idx="7619">
                  <c:v>8.3184790000000002E-3</c:v>
                </c:pt>
                <c:pt idx="7620">
                  <c:v>5.639243E-2</c:v>
                </c:pt>
                <c:pt idx="7621">
                  <c:v>5.0691244000000003E-2</c:v>
                </c:pt>
                <c:pt idx="7622">
                  <c:v>5.6989247E-2</c:v>
                </c:pt>
                <c:pt idx="7623">
                  <c:v>-1.7267266999999999E-2</c:v>
                </c:pt>
                <c:pt idx="7624">
                  <c:v>-4.0640758999999999E-2</c:v>
                </c:pt>
                <c:pt idx="7625">
                  <c:v>0.103828306</c:v>
                </c:pt>
                <c:pt idx="7626">
                  <c:v>1.150748E-3</c:v>
                </c:pt>
                <c:pt idx="7627">
                  <c:v>-4.1311028E-2</c:v>
                </c:pt>
                <c:pt idx="7628">
                  <c:v>2.0572001999999999E-2</c:v>
                </c:pt>
                <c:pt idx="7629">
                  <c:v>-3.5602504E-2</c:v>
                </c:pt>
                <c:pt idx="7630">
                  <c:v>-1.0810811E-2</c:v>
                </c:pt>
                <c:pt idx="7631">
                  <c:v>-2.8571428999999999E-2</c:v>
                </c:pt>
                <c:pt idx="7632">
                  <c:v>-0.102739726</c:v>
                </c:pt>
                <c:pt idx="7633">
                  <c:v>2.3043477999999999E-2</c:v>
                </c:pt>
                <c:pt idx="7634">
                  <c:v>-1.082251E-3</c:v>
                </c:pt>
                <c:pt idx="7635">
                  <c:v>-1.8776824000000001E-2</c:v>
                </c:pt>
                <c:pt idx="7636">
                  <c:v>0.137182052</c:v>
                </c:pt>
                <c:pt idx="7637">
                  <c:v>5.0583657999999997E-2</c:v>
                </c:pt>
                <c:pt idx="7638">
                  <c:v>-1.8664752E-2</c:v>
                </c:pt>
                <c:pt idx="7639">
                  <c:v>3.8503136E-2</c:v>
                </c:pt>
                <c:pt idx="7640">
                  <c:v>9.4730609999999996E-3</c:v>
                </c:pt>
                <c:pt idx="7641">
                  <c:v>-7.7253218999999998E-2</c:v>
                </c:pt>
                <c:pt idx="7642">
                  <c:v>-1.0633772999999999E-2</c:v>
                </c:pt>
                <c:pt idx="7643">
                  <c:v>0</c:v>
                </c:pt>
                <c:pt idx="7644">
                  <c:v>-2.2528159999999999E-3</c:v>
                </c:pt>
                <c:pt idx="7645">
                  <c:v>0.127149557</c:v>
                </c:pt>
                <c:pt idx="7646">
                  <c:v>-7.9616036000000001E-2</c:v>
                </c:pt>
                <c:pt idx="7647">
                  <c:v>-6.2240664000000001E-2</c:v>
                </c:pt>
                <c:pt idx="7648">
                  <c:v>-2.4609843999999999E-2</c:v>
                </c:pt>
                <c:pt idx="7649">
                  <c:v>0.10680000000000001</c:v>
                </c:pt>
                <c:pt idx="7650">
                  <c:v>4.1446873000000002E-2</c:v>
                </c:pt>
                <c:pt idx="7651">
                  <c:v>4.1785918999999998E-2</c:v>
                </c:pt>
                <c:pt idx="7652">
                  <c:v>5.6363636000000002E-2</c:v>
                </c:pt>
                <c:pt idx="7653">
                  <c:v>-0.18310657599999999</c:v>
                </c:pt>
                <c:pt idx="7654">
                  <c:v>9.8039219999999996E-3</c:v>
                </c:pt>
                <c:pt idx="7655">
                  <c:v>6.6596194999999997E-2</c:v>
                </c:pt>
                <c:pt idx="7656">
                  <c:v>-1.5424165E-2</c:v>
                </c:pt>
                <c:pt idx="7657">
                  <c:v>-0.15141612199999999</c:v>
                </c:pt>
                <c:pt idx="7658">
                  <c:v>0.10187499999999999</c:v>
                </c:pt>
                <c:pt idx="7659">
                  <c:v>-8.6826346999999998E-2</c:v>
                </c:pt>
                <c:pt idx="7660">
                  <c:v>-4.8957828000000002E-2</c:v>
                </c:pt>
                <c:pt idx="7661">
                  <c:v>-0.13800904999999999</c:v>
                </c:pt>
                <c:pt idx="7662">
                  <c:v>3.8273616000000003E-2</c:v>
                </c:pt>
                <c:pt idx="7663">
                  <c:v>-3.2388663999999998E-2</c:v>
                </c:pt>
                <c:pt idx="7664">
                  <c:v>-1.8356642999999999E-2</c:v>
                </c:pt>
                <c:pt idx="7665">
                  <c:v>8.4570691000000003E-2</c:v>
                </c:pt>
                <c:pt idx="7666">
                  <c:v>-1.8087855E-2</c:v>
                </c:pt>
                <c:pt idx="7667">
                  <c:v>0.134911894</c:v>
                </c:pt>
                <c:pt idx="7668">
                  <c:v>1.4005602000000001E-2</c:v>
                </c:pt>
                <c:pt idx="7669">
                  <c:v>7.2442770000000004E-2</c:v>
                </c:pt>
                <c:pt idx="7670">
                  <c:v>-8.3333332999999996E-2</c:v>
                </c:pt>
                <c:pt idx="7671">
                  <c:v>9.2384518999999998E-2</c:v>
                </c:pt>
                <c:pt idx="7672">
                  <c:v>4.0605520999999999E-2</c:v>
                </c:pt>
                <c:pt idx="7673">
                  <c:v>1.4925373E-2</c:v>
                </c:pt>
                <c:pt idx="7674">
                  <c:v>-9.1945830000000006E-2</c:v>
                </c:pt>
                <c:pt idx="7675">
                  <c:v>-1.8678160999999999E-2</c:v>
                </c:pt>
                <c:pt idx="7676">
                  <c:v>3.1729427999999997E-2</c:v>
                </c:pt>
                <c:pt idx="7677">
                  <c:v>0.14385614399999999</c:v>
                </c:pt>
                <c:pt idx="7678">
                  <c:v>-1.2495536999999999E-2</c:v>
                </c:pt>
                <c:pt idx="7679">
                  <c:v>-4.6015713E-2</c:v>
                </c:pt>
                <c:pt idx="7680">
                  <c:v>-1.5506328999999999E-2</c:v>
                </c:pt>
                <c:pt idx="7681">
                  <c:v>0.12876712300000001</c:v>
                </c:pt>
                <c:pt idx="7682">
                  <c:v>-6.5254969999999999E-3</c:v>
                </c:pt>
                <c:pt idx="7683">
                  <c:v>0</c:v>
                </c:pt>
                <c:pt idx="7684">
                  <c:v>3.5624686000000003E-2</c:v>
                </c:pt>
                <c:pt idx="7685">
                  <c:v>2.4504692000000002E-2</c:v>
                </c:pt>
                <c:pt idx="7686">
                  <c:v>-4.6015713E-2</c:v>
                </c:pt>
                <c:pt idx="7687">
                  <c:v>0.46484375</c:v>
                </c:pt>
                <c:pt idx="7688">
                  <c:v>-2.3668639000000002E-2</c:v>
                </c:pt>
                <c:pt idx="7689">
                  <c:v>-7.1715610999999999E-2</c:v>
                </c:pt>
                <c:pt idx="7690">
                  <c:v>0.14476334299999999</c:v>
                </c:pt>
                <c:pt idx="7691">
                  <c:v>-0.130434783</c:v>
                </c:pt>
                <c:pt idx="7692">
                  <c:v>-3.0416822999999999E-2</c:v>
                </c:pt>
                <c:pt idx="7693">
                  <c:v>-1.7094017E-2</c:v>
                </c:pt>
                <c:pt idx="7694">
                  <c:v>0.13824884800000001</c:v>
                </c:pt>
                <c:pt idx="7695">
                  <c:v>6.8442471000000005E-2</c:v>
                </c:pt>
                <c:pt idx="7696">
                  <c:v>0.17386363599999999</c:v>
                </c:pt>
                <c:pt idx="7697">
                  <c:v>-1.9039734999999999E-2</c:v>
                </c:pt>
                <c:pt idx="7698">
                  <c:v>0.12278480999999999</c:v>
                </c:pt>
                <c:pt idx="7699">
                  <c:v>0.11818181799999999</c:v>
                </c:pt>
                <c:pt idx="7700">
                  <c:v>1.351351E-3</c:v>
                </c:pt>
                <c:pt idx="7701">
                  <c:v>-1.9633508000000001E-2</c:v>
                </c:pt>
                <c:pt idx="7702">
                  <c:v>2.1361819999999999E-3</c:v>
                </c:pt>
                <c:pt idx="7703">
                  <c:v>-8.0971659999999994E-3</c:v>
                </c:pt>
                <c:pt idx="7704">
                  <c:v>8.7765957000000006E-2</c:v>
                </c:pt>
                <c:pt idx="7705">
                  <c:v>0.17030567699999999</c:v>
                </c:pt>
                <c:pt idx="7706">
                  <c:v>5.6047197999999999E-2</c:v>
                </c:pt>
                <c:pt idx="7707">
                  <c:v>-1.7803157999999999E-2</c:v>
                </c:pt>
                <c:pt idx="7708">
                  <c:v>2.3496241000000001E-2</c:v>
                </c:pt>
                <c:pt idx="7709">
                  <c:v>0</c:v>
                </c:pt>
                <c:pt idx="7710">
                  <c:v>-6.1207610000000003E-2</c:v>
                </c:pt>
                <c:pt idx="7711">
                  <c:v>6.3422292000000005E-2</c:v>
                </c:pt>
                <c:pt idx="7712">
                  <c:v>-0.139207048</c:v>
                </c:pt>
                <c:pt idx="7713">
                  <c:v>-3.5922330000000002E-2</c:v>
                </c:pt>
                <c:pt idx="7714">
                  <c:v>4.6489563999999997E-2</c:v>
                </c:pt>
                <c:pt idx="7715">
                  <c:v>0.116760272</c:v>
                </c:pt>
                <c:pt idx="7716">
                  <c:v>1.7393704999999999E-2</c:v>
                </c:pt>
                <c:pt idx="7717">
                  <c:v>-2.8643215999999999E-2</c:v>
                </c:pt>
                <c:pt idx="7718">
                  <c:v>8.9683631E-2</c:v>
                </c:pt>
                <c:pt idx="7719">
                  <c:v>2.9839884000000001E-2</c:v>
                </c:pt>
                <c:pt idx="7720">
                  <c:v>-2.8409091000000001E-2</c:v>
                </c:pt>
                <c:pt idx="7721">
                  <c:v>3.1103074000000001E-2</c:v>
                </c:pt>
                <c:pt idx="7722">
                  <c:v>3.0386739999999999E-2</c:v>
                </c:pt>
                <c:pt idx="7723">
                  <c:v>0.44736842100000002</c:v>
                </c:pt>
                <c:pt idx="7724">
                  <c:v>0.104473131</c:v>
                </c:pt>
                <c:pt idx="7725">
                  <c:v>-8.498584E-3</c:v>
                </c:pt>
                <c:pt idx="7726">
                  <c:v>8.6296056999999995E-2</c:v>
                </c:pt>
                <c:pt idx="7727">
                  <c:v>-0.125</c:v>
                </c:pt>
                <c:pt idx="7728">
                  <c:v>-3.0792528999999999E-2</c:v>
                </c:pt>
                <c:pt idx="7729">
                  <c:v>-1.2386157E-2</c:v>
                </c:pt>
                <c:pt idx="7730">
                  <c:v>-3.4995048000000001E-2</c:v>
                </c:pt>
                <c:pt idx="7731">
                  <c:v>9.261577E-2</c:v>
                </c:pt>
                <c:pt idx="7732">
                  <c:v>9.8676293999999998E-2</c:v>
                </c:pt>
                <c:pt idx="7733">
                  <c:v>-4.0557667999999998E-2</c:v>
                </c:pt>
                <c:pt idx="7734">
                  <c:v>0.14370370399999999</c:v>
                </c:pt>
                <c:pt idx="7735">
                  <c:v>-6.7554931999999998E-2</c:v>
                </c:pt>
                <c:pt idx="7736">
                  <c:v>0.103777336</c:v>
                </c:pt>
                <c:pt idx="7737">
                  <c:v>3.3898309999999998E-3</c:v>
                </c:pt>
                <c:pt idx="7738">
                  <c:v>-1.9230769000000002E-2</c:v>
                </c:pt>
                <c:pt idx="7739">
                  <c:v>-2.1978022E-2</c:v>
                </c:pt>
                <c:pt idx="7740">
                  <c:v>-2.5722543E-2</c:v>
                </c:pt>
                <c:pt idx="7741">
                  <c:v>-4.4751829999999998E-3</c:v>
                </c:pt>
                <c:pt idx="7742">
                  <c:v>3.2116145999999998E-2</c:v>
                </c:pt>
                <c:pt idx="7743">
                  <c:v>3.7447989000000001E-2</c:v>
                </c:pt>
                <c:pt idx="7744">
                  <c:v>-8.8288834999999996E-2</c:v>
                </c:pt>
                <c:pt idx="7745">
                  <c:v>-4.7688706999999997E-2</c:v>
                </c:pt>
                <c:pt idx="7746">
                  <c:v>7.3046020000000003E-3</c:v>
                </c:pt>
                <c:pt idx="7747">
                  <c:v>9.9605015000000005E-2</c:v>
                </c:pt>
                <c:pt idx="7748">
                  <c:v>2.2935779999999999E-2</c:v>
                </c:pt>
                <c:pt idx="7749">
                  <c:v>-5.2520118999999997E-2</c:v>
                </c:pt>
                <c:pt idx="7750">
                  <c:v>4.1194639999999998E-3</c:v>
                </c:pt>
                <c:pt idx="7751">
                  <c:v>-3.1770044999999997E-2</c:v>
                </c:pt>
                <c:pt idx="7752">
                  <c:v>-3.4450651999999998E-2</c:v>
                </c:pt>
                <c:pt idx="7753">
                  <c:v>-6.5677966000000004E-2</c:v>
                </c:pt>
                <c:pt idx="7754">
                  <c:v>-0.14161849700000001</c:v>
                </c:pt>
                <c:pt idx="7755">
                  <c:v>1.3813814000000001E-2</c:v>
                </c:pt>
                <c:pt idx="7756">
                  <c:v>5.9793814000000001E-2</c:v>
                </c:pt>
                <c:pt idx="7757">
                  <c:v>7.3490814000000002E-2</c:v>
                </c:pt>
                <c:pt idx="7758">
                  <c:v>8.8528678E-2</c:v>
                </c:pt>
                <c:pt idx="7759">
                  <c:v>-1.4925373E-2</c:v>
                </c:pt>
                <c:pt idx="7760">
                  <c:v>-0.13225225199999999</c:v>
                </c:pt>
                <c:pt idx="7761">
                  <c:v>4.3943662000000001E-2</c:v>
                </c:pt>
                <c:pt idx="7762">
                  <c:v>0.110581506</c:v>
                </c:pt>
                <c:pt idx="7763">
                  <c:v>-3.4765680000000002E-3</c:v>
                </c:pt>
                <c:pt idx="7764">
                  <c:v>9.9685199999999998E-3</c:v>
                </c:pt>
                <c:pt idx="7765">
                  <c:v>7.4999999999999997E-3</c:v>
                </c:pt>
                <c:pt idx="7766">
                  <c:v>6.5217391E-2</c:v>
                </c:pt>
                <c:pt idx="7767">
                  <c:v>8.6599820000000001E-3</c:v>
                </c:pt>
                <c:pt idx="7768">
                  <c:v>-6.7415729999999993E-2</c:v>
                </c:pt>
                <c:pt idx="7769">
                  <c:v>4.4307692000000003E-2</c:v>
                </c:pt>
                <c:pt idx="7770">
                  <c:v>1.9208154000000002E-2</c:v>
                </c:pt>
                <c:pt idx="7771">
                  <c:v>0.17447496000000001</c:v>
                </c:pt>
                <c:pt idx="7772">
                  <c:v>-2.7114267000000001E-2</c:v>
                </c:pt>
                <c:pt idx="7773">
                  <c:v>-4.1396790000000003E-2</c:v>
                </c:pt>
                <c:pt idx="7774">
                  <c:v>-0.34428223800000002</c:v>
                </c:pt>
                <c:pt idx="7775">
                  <c:v>-3.613369E-3</c:v>
                </c:pt>
                <c:pt idx="7776">
                  <c:v>4.8387096999999997E-2</c:v>
                </c:pt>
                <c:pt idx="7777">
                  <c:v>0.166023166</c:v>
                </c:pt>
                <c:pt idx="7778">
                  <c:v>2.7763495999999999E-2</c:v>
                </c:pt>
                <c:pt idx="7779">
                  <c:v>-0.13480885300000001</c:v>
                </c:pt>
                <c:pt idx="7780">
                  <c:v>-0.132846715</c:v>
                </c:pt>
                <c:pt idx="7781">
                  <c:v>-3.6827195E-2</c:v>
                </c:pt>
                <c:pt idx="7782">
                  <c:v>5.1612903000000002E-2</c:v>
                </c:pt>
                <c:pt idx="7783">
                  <c:v>0.193015873</c:v>
                </c:pt>
                <c:pt idx="7784">
                  <c:v>1.9992E-3</c:v>
                </c:pt>
                <c:pt idx="7785">
                  <c:v>-6.6105770000000003E-3</c:v>
                </c:pt>
                <c:pt idx="7786">
                  <c:v>1.6781836000000001E-2</c:v>
                </c:pt>
                <c:pt idx="7787">
                  <c:v>4.0584415999999998E-2</c:v>
                </c:pt>
                <c:pt idx="7788">
                  <c:v>1.0526316000000001E-2</c:v>
                </c:pt>
                <c:pt idx="7789">
                  <c:v>2.6723556999999998E-2</c:v>
                </c:pt>
                <c:pt idx="7790">
                  <c:v>1.8666667000000001E-2</c:v>
                </c:pt>
                <c:pt idx="7791">
                  <c:v>5.0000000000000001E-3</c:v>
                </c:pt>
                <c:pt idx="7792">
                  <c:v>5.7084309E-2</c:v>
                </c:pt>
                <c:pt idx="7793">
                  <c:v>8.3109920000000004E-2</c:v>
                </c:pt>
                <c:pt idx="7794">
                  <c:v>-5.1656665999999997E-2</c:v>
                </c:pt>
                <c:pt idx="7795">
                  <c:v>5.8139530000000002E-3</c:v>
                </c:pt>
                <c:pt idx="7796">
                  <c:v>0.22039758000000001</c:v>
                </c:pt>
                <c:pt idx="7797">
                  <c:v>0.10076441999999999</c:v>
                </c:pt>
                <c:pt idx="7798">
                  <c:v>1.9417475999999999E-2</c:v>
                </c:pt>
                <c:pt idx="7799">
                  <c:v>-1.1703511E-2</c:v>
                </c:pt>
                <c:pt idx="7800">
                  <c:v>4.0174002E-2</c:v>
                </c:pt>
                <c:pt idx="7801">
                  <c:v>0.02</c:v>
                </c:pt>
                <c:pt idx="7802">
                  <c:v>-3.8661710000000002E-2</c:v>
                </c:pt>
                <c:pt idx="7803">
                  <c:v>0.100679432</c:v>
                </c:pt>
                <c:pt idx="7804">
                  <c:v>7.9535299000000004E-2</c:v>
                </c:pt>
                <c:pt idx="7805">
                  <c:v>0.31034482800000002</c:v>
                </c:pt>
                <c:pt idx="7806">
                  <c:v>6.7591604E-2</c:v>
                </c:pt>
                <c:pt idx="7807">
                  <c:v>-2.3545706E-2</c:v>
                </c:pt>
                <c:pt idx="7808">
                  <c:v>0.15739644999999999</c:v>
                </c:pt>
                <c:pt idx="7809">
                  <c:v>6.9058296000000005E-2</c:v>
                </c:pt>
                <c:pt idx="7810">
                  <c:v>5.5728761000000002E-2</c:v>
                </c:pt>
                <c:pt idx="7811">
                  <c:v>7.6442484000000005E-2</c:v>
                </c:pt>
                <c:pt idx="7812">
                  <c:v>8.3257919E-2</c:v>
                </c:pt>
                <c:pt idx="7813">
                  <c:v>0.103825137</c:v>
                </c:pt>
                <c:pt idx="7814">
                  <c:v>1.0230179000000001E-2</c:v>
                </c:pt>
                <c:pt idx="7815">
                  <c:v>2.8030302999999999E-2</c:v>
                </c:pt>
                <c:pt idx="7816">
                  <c:v>1.6470588000000001E-2</c:v>
                </c:pt>
                <c:pt idx="7817">
                  <c:v>-1.4447236E-2</c:v>
                </c:pt>
                <c:pt idx="7818">
                  <c:v>8.5419734999999997E-2</c:v>
                </c:pt>
                <c:pt idx="7819">
                  <c:v>6.3604240000000006E-2</c:v>
                </c:pt>
                <c:pt idx="7820">
                  <c:v>-6.9565219999999997E-3</c:v>
                </c:pt>
                <c:pt idx="7821">
                  <c:v>4.8099999999999998E-4</c:v>
                </c:pt>
                <c:pt idx="7822">
                  <c:v>2.5548827E-2</c:v>
                </c:pt>
                <c:pt idx="7823">
                  <c:v>0.35140186899999998</c:v>
                </c:pt>
                <c:pt idx="7824">
                  <c:v>1.934236E-3</c:v>
                </c:pt>
                <c:pt idx="7825">
                  <c:v>2.1021021000000001E-2</c:v>
                </c:pt>
                <c:pt idx="7826">
                  <c:v>-8.9902716999999993E-2</c:v>
                </c:pt>
                <c:pt idx="7827">
                  <c:v>0.21308980199999999</c:v>
                </c:pt>
                <c:pt idx="7828">
                  <c:v>-4.3923241000000002E-2</c:v>
                </c:pt>
                <c:pt idx="7829">
                  <c:v>0.23823884200000001</c:v>
                </c:pt>
                <c:pt idx="7830">
                  <c:v>7.843137E-3</c:v>
                </c:pt>
                <c:pt idx="7831">
                  <c:v>9.4036697000000002E-2</c:v>
                </c:pt>
                <c:pt idx="7832">
                  <c:v>8.2557417999999994E-2</c:v>
                </c:pt>
                <c:pt idx="7833">
                  <c:v>-3.7588652E-2</c:v>
                </c:pt>
                <c:pt idx="7834">
                  <c:v>-8.2079790999999999E-2</c:v>
                </c:pt>
                <c:pt idx="7835">
                  <c:v>-2.0313943000000001E-2</c:v>
                </c:pt>
                <c:pt idx="7836">
                  <c:v>4.6511627999999999E-2</c:v>
                </c:pt>
                <c:pt idx="7837">
                  <c:v>-7.7371047999999998E-2</c:v>
                </c:pt>
                <c:pt idx="7838">
                  <c:v>2.7219701999999998E-2</c:v>
                </c:pt>
                <c:pt idx="7839">
                  <c:v>-3.8759689999999999E-3</c:v>
                </c:pt>
                <c:pt idx="7840">
                  <c:v>3.1668697000000003E-2</c:v>
                </c:pt>
                <c:pt idx="7841">
                  <c:v>1.4561028E-2</c:v>
                </c:pt>
                <c:pt idx="7842">
                  <c:v>-0.17391304299999999</c:v>
                </c:pt>
                <c:pt idx="7843">
                  <c:v>1.1042945E-2</c:v>
                </c:pt>
                <c:pt idx="7844">
                  <c:v>-7.4110670000000003E-3</c:v>
                </c:pt>
                <c:pt idx="7845">
                  <c:v>0.102103736</c:v>
                </c:pt>
                <c:pt idx="7846">
                  <c:v>-0.11013400299999999</c:v>
                </c:pt>
                <c:pt idx="7847">
                  <c:v>1.2707181999999999E-2</c:v>
                </c:pt>
                <c:pt idx="7848">
                  <c:v>1.2235818000000001E-2</c:v>
                </c:pt>
                <c:pt idx="7849">
                  <c:v>9.4175960000000003E-2</c:v>
                </c:pt>
                <c:pt idx="7850">
                  <c:v>-6.1408789999999998E-2</c:v>
                </c:pt>
                <c:pt idx="7851">
                  <c:v>4.0061632999999999E-2</c:v>
                </c:pt>
                <c:pt idx="7852">
                  <c:v>0.14180046900000001</c:v>
                </c:pt>
                <c:pt idx="7853">
                  <c:v>3.5520000000000003E-2</c:v>
                </c:pt>
                <c:pt idx="7854">
                  <c:v>-3.6774721000000003E-2</c:v>
                </c:pt>
                <c:pt idx="7855">
                  <c:v>-2.7737226E-2</c:v>
                </c:pt>
                <c:pt idx="7856">
                  <c:v>2.5964912E-2</c:v>
                </c:pt>
                <c:pt idx="7857">
                  <c:v>-1.9828160000000001E-3</c:v>
                </c:pt>
                <c:pt idx="7858">
                  <c:v>-2.503611E-2</c:v>
                </c:pt>
                <c:pt idx="7859">
                  <c:v>6.7599999999999993E-2</c:v>
                </c:pt>
                <c:pt idx="7860">
                  <c:v>7.7190761999999996E-2</c:v>
                </c:pt>
                <c:pt idx="7861">
                  <c:v>-4.0779687000000002E-2</c:v>
                </c:pt>
                <c:pt idx="7862">
                  <c:v>2.8052805E-2</c:v>
                </c:pt>
                <c:pt idx="7863">
                  <c:v>-1.5298157999999999E-2</c:v>
                </c:pt>
                <c:pt idx="7864">
                  <c:v>-1.3694802000000001E-2</c:v>
                </c:pt>
                <c:pt idx="7865">
                  <c:v>9.9447514000000001E-2</c:v>
                </c:pt>
                <c:pt idx="7866">
                  <c:v>0.109634551</c:v>
                </c:pt>
                <c:pt idx="7867">
                  <c:v>2.7173913000000001E-2</c:v>
                </c:pt>
                <c:pt idx="7868">
                  <c:v>-2.1612902999999999E-2</c:v>
                </c:pt>
                <c:pt idx="7869">
                  <c:v>9.4143167E-2</c:v>
                </c:pt>
                <c:pt idx="7870">
                  <c:v>5.0827422999999997E-2</c:v>
                </c:pt>
                <c:pt idx="7871">
                  <c:v>0.10111699</c:v>
                </c:pt>
                <c:pt idx="7872">
                  <c:v>9.4949494999999995E-2</c:v>
                </c:pt>
                <c:pt idx="7873">
                  <c:v>0.155676127</c:v>
                </c:pt>
                <c:pt idx="7874">
                  <c:v>-4.9382719999999996E-3</c:v>
                </c:pt>
                <c:pt idx="7875">
                  <c:v>-3.0927839999999999E-3</c:v>
                </c:pt>
                <c:pt idx="7876">
                  <c:v>-2.7503891999999999E-2</c:v>
                </c:pt>
                <c:pt idx="7877">
                  <c:v>4.4725738000000001E-2</c:v>
                </c:pt>
                <c:pt idx="7878">
                  <c:v>8.9041096E-2</c:v>
                </c:pt>
                <c:pt idx="7879">
                  <c:v>-3.5357143000000001E-2</c:v>
                </c:pt>
                <c:pt idx="7880">
                  <c:v>-6.7596109999999996E-3</c:v>
                </c:pt>
                <c:pt idx="7881">
                  <c:v>-2.5307303E-2</c:v>
                </c:pt>
                <c:pt idx="7882">
                  <c:v>6.7755101999999998E-2</c:v>
                </c:pt>
                <c:pt idx="7883">
                  <c:v>-3.7419606000000001E-2</c:v>
                </c:pt>
                <c:pt idx="7884">
                  <c:v>3.5015730000000002E-2</c:v>
                </c:pt>
                <c:pt idx="7885">
                  <c:v>6.9090909000000006E-2</c:v>
                </c:pt>
                <c:pt idx="7886">
                  <c:v>6.5046870000000003E-3</c:v>
                </c:pt>
                <c:pt idx="7887">
                  <c:v>6.0283688000000002E-2</c:v>
                </c:pt>
                <c:pt idx="7888">
                  <c:v>9.0909090999999997E-2</c:v>
                </c:pt>
                <c:pt idx="7889">
                  <c:v>-1.2826183E-2</c:v>
                </c:pt>
                <c:pt idx="7890">
                  <c:v>-6.2305299999999997E-3</c:v>
                </c:pt>
                <c:pt idx="7891">
                  <c:v>4.9180329999999996E-3</c:v>
                </c:pt>
                <c:pt idx="7892">
                  <c:v>5.3872054000000003E-2</c:v>
                </c:pt>
                <c:pt idx="7893">
                  <c:v>4.8951049000000003E-2</c:v>
                </c:pt>
                <c:pt idx="7894">
                  <c:v>-0.11901408500000001</c:v>
                </c:pt>
                <c:pt idx="7895">
                  <c:v>-3.3684210999999999E-2</c:v>
                </c:pt>
                <c:pt idx="7896">
                  <c:v>-7.8294910999999995E-2</c:v>
                </c:pt>
                <c:pt idx="7897">
                  <c:v>0.26750000000000002</c:v>
                </c:pt>
                <c:pt idx="7898">
                  <c:v>3.1768439999999998E-3</c:v>
                </c:pt>
                <c:pt idx="7899">
                  <c:v>-4.2907801000000002E-2</c:v>
                </c:pt>
                <c:pt idx="7900">
                  <c:v>-3.1131359000000001E-2</c:v>
                </c:pt>
                <c:pt idx="7901">
                  <c:v>-5.5707763E-2</c:v>
                </c:pt>
                <c:pt idx="7902">
                  <c:v>0.17550058900000001</c:v>
                </c:pt>
                <c:pt idx="7903">
                  <c:v>0.106976744</c:v>
                </c:pt>
                <c:pt idx="7904">
                  <c:v>4.0331491999999997E-2</c:v>
                </c:pt>
                <c:pt idx="7905">
                  <c:v>-0.10077259</c:v>
                </c:pt>
                <c:pt idx="7906">
                  <c:v>3.6905965999999998E-2</c:v>
                </c:pt>
                <c:pt idx="7907">
                  <c:v>5.1733332999999999E-2</c:v>
                </c:pt>
                <c:pt idx="7908">
                  <c:v>-7.0526316000000006E-2</c:v>
                </c:pt>
                <c:pt idx="7909">
                  <c:v>5.4054053999999997E-2</c:v>
                </c:pt>
                <c:pt idx="7910">
                  <c:v>2.9599271E-2</c:v>
                </c:pt>
                <c:pt idx="7911">
                  <c:v>-9.6078431000000006E-2</c:v>
                </c:pt>
                <c:pt idx="7912">
                  <c:v>-0.1125</c:v>
                </c:pt>
                <c:pt idx="7913">
                  <c:v>4.8128341999999998E-2</c:v>
                </c:pt>
                <c:pt idx="7914">
                  <c:v>9.2227377999999999E-2</c:v>
                </c:pt>
                <c:pt idx="7915">
                  <c:v>-8.7378641000000007E-2</c:v>
                </c:pt>
                <c:pt idx="7916">
                  <c:v>-5.1351351000000003E-2</c:v>
                </c:pt>
                <c:pt idx="7917">
                  <c:v>7.5121519999999997E-2</c:v>
                </c:pt>
                <c:pt idx="7918">
                  <c:v>7.7348065999999993E-2</c:v>
                </c:pt>
                <c:pt idx="7919">
                  <c:v>-1.7637271E-2</c:v>
                </c:pt>
                <c:pt idx="7920">
                  <c:v>4.4760478999999999E-2</c:v>
                </c:pt>
                <c:pt idx="7921">
                  <c:v>5.7273769999999996E-3</c:v>
                </c:pt>
                <c:pt idx="7922">
                  <c:v>0.24248496999999999</c:v>
                </c:pt>
                <c:pt idx="7923">
                  <c:v>-0.113791717</c:v>
                </c:pt>
                <c:pt idx="7924">
                  <c:v>-2.3696682E-2</c:v>
                </c:pt>
                <c:pt idx="7925">
                  <c:v>0.102253756</c:v>
                </c:pt>
                <c:pt idx="7926">
                  <c:v>0.04</c:v>
                </c:pt>
                <c:pt idx="7927">
                  <c:v>0.100591716</c:v>
                </c:pt>
                <c:pt idx="7928">
                  <c:v>6.8728519999999996E-3</c:v>
                </c:pt>
                <c:pt idx="7929">
                  <c:v>-0.37320246499999998</c:v>
                </c:pt>
                <c:pt idx="7930">
                  <c:v>-3.2615578999999999E-2</c:v>
                </c:pt>
                <c:pt idx="7931">
                  <c:v>-4.4326576999999999E-2</c:v>
                </c:pt>
                <c:pt idx="7932">
                  <c:v>-0.15268389700000001</c:v>
                </c:pt>
                <c:pt idx="7933">
                  <c:v>-5.219207E-3</c:v>
                </c:pt>
                <c:pt idx="7934">
                  <c:v>8.6282613999999994E-2</c:v>
                </c:pt>
                <c:pt idx="7935">
                  <c:v>2.2392289999999999E-2</c:v>
                </c:pt>
                <c:pt idx="7936">
                  <c:v>0.22390317700000001</c:v>
                </c:pt>
                <c:pt idx="7937">
                  <c:v>-2.3427553E-2</c:v>
                </c:pt>
                <c:pt idx="7938">
                  <c:v>3.797468E-3</c:v>
                </c:pt>
                <c:pt idx="7939">
                  <c:v>-8.5124677999999995E-2</c:v>
                </c:pt>
                <c:pt idx="7940">
                  <c:v>-6.6132264999999996E-2</c:v>
                </c:pt>
                <c:pt idx="7941">
                  <c:v>-1.793339E-2</c:v>
                </c:pt>
                <c:pt idx="7942">
                  <c:v>9.0934606000000001E-2</c:v>
                </c:pt>
                <c:pt idx="7943">
                  <c:v>1.4590933E-2</c:v>
                </c:pt>
                <c:pt idx="7944">
                  <c:v>-4.4806519999999999E-3</c:v>
                </c:pt>
                <c:pt idx="7945">
                  <c:v>0</c:v>
                </c:pt>
                <c:pt idx="7946">
                  <c:v>0.111349036</c:v>
                </c:pt>
                <c:pt idx="7947">
                  <c:v>-6.0675883E-2</c:v>
                </c:pt>
                <c:pt idx="7948">
                  <c:v>4.2149631E-2</c:v>
                </c:pt>
                <c:pt idx="7949">
                  <c:v>1.5469062E-2</c:v>
                </c:pt>
                <c:pt idx="7950">
                  <c:v>0.14347125199999999</c:v>
                </c:pt>
                <c:pt idx="7951">
                  <c:v>7.5999999999999998E-2</c:v>
                </c:pt>
                <c:pt idx="7952">
                  <c:v>3.0364372000000001E-2</c:v>
                </c:pt>
                <c:pt idx="7953">
                  <c:v>2.658046E-2</c:v>
                </c:pt>
                <c:pt idx="7954">
                  <c:v>-0.102469136</c:v>
                </c:pt>
                <c:pt idx="7955">
                  <c:v>3.8514443000000002E-2</c:v>
                </c:pt>
                <c:pt idx="7956">
                  <c:v>1.1363636E-2</c:v>
                </c:pt>
                <c:pt idx="7957">
                  <c:v>0.293345829</c:v>
                </c:pt>
                <c:pt idx="7958">
                  <c:v>0.293345829</c:v>
                </c:pt>
                <c:pt idx="7959">
                  <c:v>-6.2871707999999998E-2</c:v>
                </c:pt>
                <c:pt idx="7960">
                  <c:v>-0.11711711700000001</c:v>
                </c:pt>
                <c:pt idx="7961">
                  <c:v>1.4312976999999999E-2</c:v>
                </c:pt>
                <c:pt idx="7962">
                  <c:v>8.1466400000000001E-3</c:v>
                </c:pt>
                <c:pt idx="7963">
                  <c:v>0.17057704500000001</c:v>
                </c:pt>
                <c:pt idx="7964">
                  <c:v>-8.1356949999999997E-2</c:v>
                </c:pt>
                <c:pt idx="7965">
                  <c:v>0.12515337400000001</c:v>
                </c:pt>
                <c:pt idx="7966">
                  <c:v>1.0282776E-2</c:v>
                </c:pt>
                <c:pt idx="7967">
                  <c:v>3.866932E-2</c:v>
                </c:pt>
                <c:pt idx="7968">
                  <c:v>-2.3538640000000002E-3</c:v>
                </c:pt>
                <c:pt idx="7969">
                  <c:v>1.8754185999999999E-2</c:v>
                </c:pt>
                <c:pt idx="7970">
                  <c:v>-8.2706767E-2</c:v>
                </c:pt>
                <c:pt idx="7971">
                  <c:v>-5.4844606999999997E-2</c:v>
                </c:pt>
                <c:pt idx="7972">
                  <c:v>0.243562685</c:v>
                </c:pt>
                <c:pt idx="7973">
                  <c:v>-1.8992806000000001E-2</c:v>
                </c:pt>
                <c:pt idx="7974">
                  <c:v>1.9402985000000001E-2</c:v>
                </c:pt>
                <c:pt idx="7975">
                  <c:v>-2.1465807999999999E-2</c:v>
                </c:pt>
                <c:pt idx="7976">
                  <c:v>5.9742022999999998E-2</c:v>
                </c:pt>
                <c:pt idx="7977">
                  <c:v>0.123219099</c:v>
                </c:pt>
                <c:pt idx="7978">
                  <c:v>1.1889036E-2</c:v>
                </c:pt>
                <c:pt idx="7979">
                  <c:v>0.13670886099999999</c:v>
                </c:pt>
                <c:pt idx="7980">
                  <c:v>4.6153845999999998E-2</c:v>
                </c:pt>
                <c:pt idx="7981">
                  <c:v>3.9796782000000003E-2</c:v>
                </c:pt>
                <c:pt idx="7982">
                  <c:v>3.3402062000000003E-2</c:v>
                </c:pt>
                <c:pt idx="7983">
                  <c:v>-7.0991431999999993E-2</c:v>
                </c:pt>
                <c:pt idx="7984">
                  <c:v>-3.4996276999999999E-2</c:v>
                </c:pt>
                <c:pt idx="7985">
                  <c:v>6.9268292999999995E-2</c:v>
                </c:pt>
                <c:pt idx="7986">
                  <c:v>-1.4317181E-2</c:v>
                </c:pt>
                <c:pt idx="7987">
                  <c:v>5.9090908999999997E-2</c:v>
                </c:pt>
                <c:pt idx="7988">
                  <c:v>3.374578E-3</c:v>
                </c:pt>
                <c:pt idx="7989">
                  <c:v>4.6277666000000002E-2</c:v>
                </c:pt>
                <c:pt idx="7990">
                  <c:v>-3.4090909000000003E-2</c:v>
                </c:pt>
                <c:pt idx="7991">
                  <c:v>-0.135617081</c:v>
                </c:pt>
                <c:pt idx="7992">
                  <c:v>0.127484246</c:v>
                </c:pt>
                <c:pt idx="7993">
                  <c:v>-3.8398692999999998E-2</c:v>
                </c:pt>
                <c:pt idx="7994">
                  <c:v>-1.0078739999999999E-2</c:v>
                </c:pt>
                <c:pt idx="7995">
                  <c:v>8.1600361999999996E-2</c:v>
                </c:pt>
                <c:pt idx="7996">
                  <c:v>-1.8115941999999999E-2</c:v>
                </c:pt>
                <c:pt idx="7997">
                  <c:v>3.2327585999999998E-2</c:v>
                </c:pt>
                <c:pt idx="7998">
                  <c:v>-8.7126138000000006E-2</c:v>
                </c:pt>
                <c:pt idx="7999">
                  <c:v>0.12704343800000001</c:v>
                </c:pt>
                <c:pt idx="8000">
                  <c:v>1.2285012E-2</c:v>
                </c:pt>
                <c:pt idx="8001">
                  <c:v>0.13574097099999999</c:v>
                </c:pt>
                <c:pt idx="8002">
                  <c:v>3.2364597000000002E-2</c:v>
                </c:pt>
                <c:pt idx="8003">
                  <c:v>4.3113772000000002E-2</c:v>
                </c:pt>
                <c:pt idx="8004">
                  <c:v>0.29636363599999999</c:v>
                </c:pt>
                <c:pt idx="8005">
                  <c:v>-8.5970316000000005E-2</c:v>
                </c:pt>
                <c:pt idx="8006">
                  <c:v>1.7674419E-2</c:v>
                </c:pt>
                <c:pt idx="8007">
                  <c:v>-3.4689507000000001E-2</c:v>
                </c:pt>
                <c:pt idx="8008">
                  <c:v>4.6023130000000002E-2</c:v>
                </c:pt>
                <c:pt idx="8009">
                  <c:v>-6.9370329999999996E-3</c:v>
                </c:pt>
                <c:pt idx="8010">
                  <c:v>5.2631578999999998E-2</c:v>
                </c:pt>
                <c:pt idx="8011">
                  <c:v>0.111111111</c:v>
                </c:pt>
                <c:pt idx="8012">
                  <c:v>1.6336530000000001E-3</c:v>
                </c:pt>
                <c:pt idx="8013">
                  <c:v>0.12864077700000001</c:v>
                </c:pt>
                <c:pt idx="8014">
                  <c:v>3.9388842E-2</c:v>
                </c:pt>
                <c:pt idx="8015">
                  <c:v>4.9395161E-2</c:v>
                </c:pt>
                <c:pt idx="8016">
                  <c:v>3.4285714000000002E-2</c:v>
                </c:pt>
                <c:pt idx="8017">
                  <c:v>4.4857143000000002E-2</c:v>
                </c:pt>
                <c:pt idx="8018">
                  <c:v>4.6852123000000002E-2</c:v>
                </c:pt>
                <c:pt idx="8019">
                  <c:v>2.0710058999999999E-2</c:v>
                </c:pt>
                <c:pt idx="8020">
                  <c:v>7.0836212999999995E-2</c:v>
                </c:pt>
                <c:pt idx="8021">
                  <c:v>-1.2281836000000001E-2</c:v>
                </c:pt>
                <c:pt idx="8022">
                  <c:v>0.13954983900000001</c:v>
                </c:pt>
                <c:pt idx="8023">
                  <c:v>0.139354067</c:v>
                </c:pt>
                <c:pt idx="8024">
                  <c:v>-8.7591241E-2</c:v>
                </c:pt>
                <c:pt idx="8025">
                  <c:v>-6.7639730000000004E-3</c:v>
                </c:pt>
                <c:pt idx="8026">
                  <c:v>4.1343669E-2</c:v>
                </c:pt>
                <c:pt idx="8027">
                  <c:v>-0.12932501399999999</c:v>
                </c:pt>
                <c:pt idx="8028">
                  <c:v>-4.9096180000000001E-3</c:v>
                </c:pt>
                <c:pt idx="8029">
                  <c:v>-0.186903138</c:v>
                </c:pt>
                <c:pt idx="8030">
                  <c:v>6.2743399999999998E-3</c:v>
                </c:pt>
                <c:pt idx="8031">
                  <c:v>-9.8171969999999997E-2</c:v>
                </c:pt>
                <c:pt idx="8032">
                  <c:v>-4.4141688999999998E-2</c:v>
                </c:pt>
                <c:pt idx="8033">
                  <c:v>-3.6678892999999997E-2</c:v>
                </c:pt>
                <c:pt idx="8034">
                  <c:v>-6.4615384999999997E-2</c:v>
                </c:pt>
                <c:pt idx="8035">
                  <c:v>4.0866458000000001E-2</c:v>
                </c:pt>
                <c:pt idx="8036">
                  <c:v>-1.7141633E-2</c:v>
                </c:pt>
                <c:pt idx="8037">
                  <c:v>-1.3986014E-2</c:v>
                </c:pt>
                <c:pt idx="8038">
                  <c:v>-4.0376850000000001E-3</c:v>
                </c:pt>
                <c:pt idx="8039">
                  <c:v>-0.18222402600000001</c:v>
                </c:pt>
                <c:pt idx="8040">
                  <c:v>-0.11558669000000001</c:v>
                </c:pt>
                <c:pt idx="8041">
                  <c:v>-8.9905363000000002E-2</c:v>
                </c:pt>
                <c:pt idx="8042">
                  <c:v>-5.4862843000000001E-2</c:v>
                </c:pt>
                <c:pt idx="8043">
                  <c:v>3.8297871999999997E-2</c:v>
                </c:pt>
                <c:pt idx="8044">
                  <c:v>2.8442438E-2</c:v>
                </c:pt>
                <c:pt idx="8045">
                  <c:v>-2.1232305999999999E-2</c:v>
                </c:pt>
                <c:pt idx="8046">
                  <c:v>-2.6415094E-2</c:v>
                </c:pt>
                <c:pt idx="8047">
                  <c:v>2.2935779999999999E-2</c:v>
                </c:pt>
                <c:pt idx="8048">
                  <c:v>5.6377078999999997E-2</c:v>
                </c:pt>
                <c:pt idx="8049">
                  <c:v>-6.5144391999999995E-2</c:v>
                </c:pt>
                <c:pt idx="8050">
                  <c:v>-3.9447730000000004E-3</c:v>
                </c:pt>
                <c:pt idx="8051">
                  <c:v>-2.8299162999999999E-2</c:v>
                </c:pt>
                <c:pt idx="8052">
                  <c:v>-7.8957032999999996E-2</c:v>
                </c:pt>
                <c:pt idx="8053">
                  <c:v>2.9741863E-2</c:v>
                </c:pt>
                <c:pt idx="8054">
                  <c:v>-4.6261089999999998E-2</c:v>
                </c:pt>
                <c:pt idx="8055">
                  <c:v>5.9731543999999998E-2</c:v>
                </c:pt>
                <c:pt idx="8056">
                  <c:v>1.1481684000000001E-2</c:v>
                </c:pt>
                <c:pt idx="8057">
                  <c:v>-1.5957447E-2</c:v>
                </c:pt>
                <c:pt idx="8058">
                  <c:v>5.4048414000000003E-2</c:v>
                </c:pt>
                <c:pt idx="8059">
                  <c:v>-4.2240588000000003E-2</c:v>
                </c:pt>
                <c:pt idx="8060">
                  <c:v>-3.0837004000000001E-2</c:v>
                </c:pt>
                <c:pt idx="8061">
                  <c:v>-7.5386400000000003E-4</c:v>
                </c:pt>
                <c:pt idx="8062">
                  <c:v>-1.3559322E-2</c:v>
                </c:pt>
                <c:pt idx="8063">
                  <c:v>-0.20062695899999999</c:v>
                </c:pt>
                <c:pt idx="8064">
                  <c:v>-9.4064219999999994E-3</c:v>
                </c:pt>
                <c:pt idx="8065">
                  <c:v>1.7979452E-2</c:v>
                </c:pt>
                <c:pt idx="8066">
                  <c:v>1.6359918000000001E-2</c:v>
                </c:pt>
                <c:pt idx="8067">
                  <c:v>1.070091E-3</c:v>
                </c:pt>
                <c:pt idx="8068">
                  <c:v>4.9249530999999999E-2</c:v>
                </c:pt>
                <c:pt idx="8069">
                  <c:v>0.10814842400000001</c:v>
                </c:pt>
                <c:pt idx="8070">
                  <c:v>1.3092550999999999E-2</c:v>
                </c:pt>
                <c:pt idx="8071">
                  <c:v>-8.8652479999999992E-3</c:v>
                </c:pt>
                <c:pt idx="8072">
                  <c:v>-2.7579162000000001E-2</c:v>
                </c:pt>
                <c:pt idx="8073">
                  <c:v>3.3898309999999998E-3</c:v>
                </c:pt>
                <c:pt idx="8074">
                  <c:v>-6.7389006000000001E-2</c:v>
                </c:pt>
                <c:pt idx="8075">
                  <c:v>0.151439299</c:v>
                </c:pt>
                <c:pt idx="8076">
                  <c:v>2.189781E-2</c:v>
                </c:pt>
                <c:pt idx="8077">
                  <c:v>6.522094E-3</c:v>
                </c:pt>
                <c:pt idx="8078">
                  <c:v>0.100050025</c:v>
                </c:pt>
                <c:pt idx="8079">
                  <c:v>8.5000000000000006E-2</c:v>
                </c:pt>
                <c:pt idx="8080">
                  <c:v>5.4237288000000002E-2</c:v>
                </c:pt>
                <c:pt idx="8081">
                  <c:v>-4.2908613999999998E-2</c:v>
                </c:pt>
                <c:pt idx="8082">
                  <c:v>-3.0704489000000001E-2</c:v>
                </c:pt>
                <c:pt idx="8083">
                  <c:v>-6.2564102999999996E-2</c:v>
                </c:pt>
                <c:pt idx="8084">
                  <c:v>-1.3586959999999999E-3</c:v>
                </c:pt>
                <c:pt idx="8085">
                  <c:v>-4.7628499999999999E-3</c:v>
                </c:pt>
                <c:pt idx="8086">
                  <c:v>1.5039728E-2</c:v>
                </c:pt>
                <c:pt idx="8087">
                  <c:v>1.8292683000000001E-2</c:v>
                </c:pt>
                <c:pt idx="8088">
                  <c:v>-0.14776119400000001</c:v>
                </c:pt>
                <c:pt idx="8089">
                  <c:v>8.0240720000000001E-3</c:v>
                </c:pt>
                <c:pt idx="8090">
                  <c:v>1.8867925000000001E-2</c:v>
                </c:pt>
                <c:pt idx="8091">
                  <c:v>-4.7309028000000003E-2</c:v>
                </c:pt>
                <c:pt idx="8092">
                  <c:v>-7.5813381999999999E-2</c:v>
                </c:pt>
                <c:pt idx="8093">
                  <c:v>0.20538720499999999</c:v>
                </c:pt>
                <c:pt idx="8094">
                  <c:v>3.2258059999999999E-3</c:v>
                </c:pt>
                <c:pt idx="8095">
                  <c:v>-2.1496599000000002E-2</c:v>
                </c:pt>
                <c:pt idx="8096">
                  <c:v>-0.12556208899999999</c:v>
                </c:pt>
                <c:pt idx="8097">
                  <c:v>-0.33797424300000001</c:v>
                </c:pt>
                <c:pt idx="8098">
                  <c:v>5.4588374000000002E-2</c:v>
                </c:pt>
                <c:pt idx="8099">
                  <c:v>-0.11119056099999999</c:v>
                </c:pt>
                <c:pt idx="8100">
                  <c:v>-5.1339285999999998E-2</c:v>
                </c:pt>
                <c:pt idx="8101">
                  <c:v>1.0125301E-2</c:v>
                </c:pt>
                <c:pt idx="8102">
                  <c:v>-5.0780217000000002E-2</c:v>
                </c:pt>
                <c:pt idx="8103">
                  <c:v>-3.8986350000000001E-3</c:v>
                </c:pt>
                <c:pt idx="8104">
                  <c:v>-0.10067114100000001</c:v>
                </c:pt>
                <c:pt idx="8105">
                  <c:v>0.40810810800000002</c:v>
                </c:pt>
                <c:pt idx="8106">
                  <c:v>-5.8683206000000002E-2</c:v>
                </c:pt>
                <c:pt idx="8107">
                  <c:v>9.6684293000000004E-2</c:v>
                </c:pt>
                <c:pt idx="8108">
                  <c:v>0.15721649500000001</c:v>
                </c:pt>
                <c:pt idx="8109">
                  <c:v>-8.1300813E-2</c:v>
                </c:pt>
                <c:pt idx="8110">
                  <c:v>-9.0250696000000005E-2</c:v>
                </c:pt>
                <c:pt idx="8111">
                  <c:v>1.2214984E-2</c:v>
                </c:pt>
                <c:pt idx="8112">
                  <c:v>-2.7926322E-2</c:v>
                </c:pt>
                <c:pt idx="8113">
                  <c:v>0.135986733</c:v>
                </c:pt>
                <c:pt idx="8114">
                  <c:v>3.6866359000000001E-2</c:v>
                </c:pt>
                <c:pt idx="8115">
                  <c:v>3.4334166999999999E-2</c:v>
                </c:pt>
                <c:pt idx="8116">
                  <c:v>0.13358778599999999</c:v>
                </c:pt>
                <c:pt idx="8117">
                  <c:v>-0.15532879799999999</c:v>
                </c:pt>
                <c:pt idx="8118">
                  <c:v>-4.3672014000000002E-2</c:v>
                </c:pt>
                <c:pt idx="8119">
                  <c:v>-0.191254597</c:v>
                </c:pt>
                <c:pt idx="8120">
                  <c:v>2.1286550000000001E-2</c:v>
                </c:pt>
                <c:pt idx="8121">
                  <c:v>6.6340402000000007E-2</c:v>
                </c:pt>
                <c:pt idx="8122">
                  <c:v>3.7150350000000002E-3</c:v>
                </c:pt>
                <c:pt idx="8123">
                  <c:v>0.13538711</c:v>
                </c:pt>
                <c:pt idx="8124">
                  <c:v>2.9649596E-2</c:v>
                </c:pt>
                <c:pt idx="8125">
                  <c:v>8.2773563999999994E-2</c:v>
                </c:pt>
                <c:pt idx="8126">
                  <c:v>-0.134210526</c:v>
                </c:pt>
                <c:pt idx="8127">
                  <c:v>0.17190618799999999</c:v>
                </c:pt>
                <c:pt idx="8128">
                  <c:v>-6.2693978999999997E-2</c:v>
                </c:pt>
                <c:pt idx="8129">
                  <c:v>0.15305010899999999</c:v>
                </c:pt>
                <c:pt idx="8130">
                  <c:v>0.168495804</c:v>
                </c:pt>
                <c:pt idx="8131">
                  <c:v>0.11860670199999999</c:v>
                </c:pt>
                <c:pt idx="8132">
                  <c:v>-7.0505289999999998E-3</c:v>
                </c:pt>
                <c:pt idx="8133">
                  <c:v>0.139966273</c:v>
                </c:pt>
                <c:pt idx="8134">
                  <c:v>-5.8285714000000002E-2</c:v>
                </c:pt>
                <c:pt idx="8135">
                  <c:v>0.17139959399999999</c:v>
                </c:pt>
                <c:pt idx="8136">
                  <c:v>8.3509514000000007E-2</c:v>
                </c:pt>
                <c:pt idx="8137">
                  <c:v>-0.15235673799999999</c:v>
                </c:pt>
                <c:pt idx="8138">
                  <c:v>9.4586556000000002E-2</c:v>
                </c:pt>
                <c:pt idx="8139">
                  <c:v>3.2731376999999999E-2</c:v>
                </c:pt>
                <c:pt idx="8140">
                  <c:v>-7.9365080000000001E-3</c:v>
                </c:pt>
                <c:pt idx="8141">
                  <c:v>-7.4600870999999999E-2</c:v>
                </c:pt>
                <c:pt idx="8142">
                  <c:v>4.5360825E-2</c:v>
                </c:pt>
                <c:pt idx="8143">
                  <c:v>0.13956310699999999</c:v>
                </c:pt>
                <c:pt idx="8144">
                  <c:v>6.25E-2</c:v>
                </c:pt>
                <c:pt idx="8145">
                  <c:v>9.220453E-3</c:v>
                </c:pt>
                <c:pt idx="8146">
                  <c:v>7.1017590000000005E-2</c:v>
                </c:pt>
                <c:pt idx="8147">
                  <c:v>-1.7391304E-2</c:v>
                </c:pt>
                <c:pt idx="8148">
                  <c:v>5.2050763E-2</c:v>
                </c:pt>
                <c:pt idx="8149">
                  <c:v>-3.6761283999999998E-2</c:v>
                </c:pt>
                <c:pt idx="8150">
                  <c:v>0.10877193</c:v>
                </c:pt>
                <c:pt idx="8151">
                  <c:v>-8.1250000000000003E-2</c:v>
                </c:pt>
                <c:pt idx="8152">
                  <c:v>2.5080043E-2</c:v>
                </c:pt>
                <c:pt idx="8153">
                  <c:v>0.125323254</c:v>
                </c:pt>
                <c:pt idx="8154">
                  <c:v>-3.3206830999999999E-2</c:v>
                </c:pt>
                <c:pt idx="8155">
                  <c:v>0</c:v>
                </c:pt>
                <c:pt idx="8156">
                  <c:v>2.0408163E-2</c:v>
                </c:pt>
                <c:pt idx="8157">
                  <c:v>1.6003658E-2</c:v>
                </c:pt>
                <c:pt idx="8158">
                  <c:v>7.2186837000000004E-2</c:v>
                </c:pt>
                <c:pt idx="8159">
                  <c:v>0</c:v>
                </c:pt>
                <c:pt idx="8160">
                  <c:v>-3.0837004000000001E-2</c:v>
                </c:pt>
                <c:pt idx="8161">
                  <c:v>3.7087912000000001E-2</c:v>
                </c:pt>
                <c:pt idx="8162">
                  <c:v>0.144134078</c:v>
                </c:pt>
                <c:pt idx="8163">
                  <c:v>-1.9966015E-2</c:v>
                </c:pt>
                <c:pt idx="8164">
                  <c:v>-0.19510061200000001</c:v>
                </c:pt>
                <c:pt idx="8165">
                  <c:v>6.6298340000000002E-3</c:v>
                </c:pt>
                <c:pt idx="8166">
                  <c:v>-0.176685487</c:v>
                </c:pt>
                <c:pt idx="8167">
                  <c:v>0.16583228999999999</c:v>
                </c:pt>
                <c:pt idx="8168">
                  <c:v>9.9088146000000002E-2</c:v>
                </c:pt>
                <c:pt idx="8169">
                  <c:v>3.9510074999999999E-2</c:v>
                </c:pt>
                <c:pt idx="8170">
                  <c:v>1.8451749999999999E-2</c:v>
                </c:pt>
                <c:pt idx="8171">
                  <c:v>2.8449500000000002E-3</c:v>
                </c:pt>
                <c:pt idx="8172">
                  <c:v>-4.0816326999999999E-2</c:v>
                </c:pt>
                <c:pt idx="8173">
                  <c:v>3.1702899E-2</c:v>
                </c:pt>
                <c:pt idx="8174">
                  <c:v>0.21875</c:v>
                </c:pt>
                <c:pt idx="8175">
                  <c:v>0.117684478</c:v>
                </c:pt>
                <c:pt idx="8176">
                  <c:v>0</c:v>
                </c:pt>
                <c:pt idx="8177">
                  <c:v>3.2232391999999999E-2</c:v>
                </c:pt>
                <c:pt idx="8178">
                  <c:v>2.8908654999999998E-2</c:v>
                </c:pt>
                <c:pt idx="8179">
                  <c:v>-5.1228070000000001E-2</c:v>
                </c:pt>
                <c:pt idx="8180">
                  <c:v>0.23340961099999999</c:v>
                </c:pt>
                <c:pt idx="8181">
                  <c:v>2.5955882E-2</c:v>
                </c:pt>
                <c:pt idx="8182">
                  <c:v>9.8711270000000004E-3</c:v>
                </c:pt>
                <c:pt idx="8183">
                  <c:v>-1.5849721000000001E-2</c:v>
                </c:pt>
                <c:pt idx="8184">
                  <c:v>7.2976054999999998E-2</c:v>
                </c:pt>
                <c:pt idx="8185">
                  <c:v>-2.1089631000000001E-2</c:v>
                </c:pt>
                <c:pt idx="8186">
                  <c:v>-0.124078624</c:v>
                </c:pt>
                <c:pt idx="8187">
                  <c:v>-0.18481848200000001</c:v>
                </c:pt>
                <c:pt idx="8188">
                  <c:v>7.1620400000000002E-4</c:v>
                </c:pt>
                <c:pt idx="8189">
                  <c:v>-8.3507310000000001E-3</c:v>
                </c:pt>
                <c:pt idx="8190">
                  <c:v>0.23253012000000001</c:v>
                </c:pt>
                <c:pt idx="8191">
                  <c:v>5.1454933000000001E-2</c:v>
                </c:pt>
                <c:pt idx="8192">
                  <c:v>-2.6315788999999999E-2</c:v>
                </c:pt>
                <c:pt idx="8193">
                  <c:v>-2.294854E-2</c:v>
                </c:pt>
                <c:pt idx="8194">
                  <c:v>-0.139285714</c:v>
                </c:pt>
                <c:pt idx="8195">
                  <c:v>4.2721087999999997E-2</c:v>
                </c:pt>
                <c:pt idx="8196">
                  <c:v>-0.107927412</c:v>
                </c:pt>
                <c:pt idx="8197">
                  <c:v>-8.7336240000000006E-3</c:v>
                </c:pt>
                <c:pt idx="8198">
                  <c:v>3.1396607999999999E-2</c:v>
                </c:pt>
                <c:pt idx="8199">
                  <c:v>9.1331783E-2</c:v>
                </c:pt>
                <c:pt idx="8200">
                  <c:v>-2.0588235E-2</c:v>
                </c:pt>
                <c:pt idx="8201">
                  <c:v>0.145334928</c:v>
                </c:pt>
                <c:pt idx="8202">
                  <c:v>0.145665773</c:v>
                </c:pt>
                <c:pt idx="8203">
                  <c:v>6.5100670999999999E-2</c:v>
                </c:pt>
                <c:pt idx="8204">
                  <c:v>-3.3128834000000003E-2</c:v>
                </c:pt>
                <c:pt idx="8205">
                  <c:v>-1.1299435E-2</c:v>
                </c:pt>
                <c:pt idx="8206">
                  <c:v>8.5722820000000005E-2</c:v>
                </c:pt>
                <c:pt idx="8207">
                  <c:v>9.6779853999999998E-2</c:v>
                </c:pt>
                <c:pt idx="8208">
                  <c:v>0.28411435299999999</c:v>
                </c:pt>
                <c:pt idx="8209">
                  <c:v>0.110025707</c:v>
                </c:pt>
                <c:pt idx="8210">
                  <c:v>0.121827411</c:v>
                </c:pt>
                <c:pt idx="8211">
                  <c:v>-9.1999999999999998E-3</c:v>
                </c:pt>
                <c:pt idx="8212">
                  <c:v>-1.0533469E-2</c:v>
                </c:pt>
                <c:pt idx="8213">
                  <c:v>-0.11647634599999999</c:v>
                </c:pt>
                <c:pt idx="8214">
                  <c:v>-0.120654397</c:v>
                </c:pt>
                <c:pt idx="8215">
                  <c:v>-4.5146730000000003E-3</c:v>
                </c:pt>
                <c:pt idx="8216">
                  <c:v>-2.6672589999999999E-3</c:v>
                </c:pt>
                <c:pt idx="8217">
                  <c:v>6.2403460000000001E-2</c:v>
                </c:pt>
                <c:pt idx="8218">
                  <c:v>-9.0770403999999999E-2</c:v>
                </c:pt>
                <c:pt idx="8219">
                  <c:v>-1.1301072000000001E-2</c:v>
                </c:pt>
                <c:pt idx="8220">
                  <c:v>4.6500245000000003E-2</c:v>
                </c:pt>
                <c:pt idx="8221">
                  <c:v>-3.011803E-2</c:v>
                </c:pt>
                <c:pt idx="8222">
                  <c:v>2.2727272999999999E-2</c:v>
                </c:pt>
                <c:pt idx="8223">
                  <c:v>2.254509E-2</c:v>
                </c:pt>
                <c:pt idx="8224">
                  <c:v>-0.15384615400000001</c:v>
                </c:pt>
                <c:pt idx="8225">
                  <c:v>1.2684124E-2</c:v>
                </c:pt>
                <c:pt idx="8226">
                  <c:v>6.9809377000000006E-2</c:v>
                </c:pt>
                <c:pt idx="8227">
                  <c:v>4.8745520000000001E-2</c:v>
                </c:pt>
                <c:pt idx="8228">
                  <c:v>0.102768056</c:v>
                </c:pt>
                <c:pt idx="8229">
                  <c:v>0.17425742599999999</c:v>
                </c:pt>
                <c:pt idx="8230">
                  <c:v>1.7899761E-2</c:v>
                </c:pt>
                <c:pt idx="8231">
                  <c:v>4.0144267999999997E-2</c:v>
                </c:pt>
                <c:pt idx="8232">
                  <c:v>-2.6745913999999999E-2</c:v>
                </c:pt>
                <c:pt idx="8233">
                  <c:v>-6.9818825000000001E-2</c:v>
                </c:pt>
                <c:pt idx="8234">
                  <c:v>-5.5882353000000003E-2</c:v>
                </c:pt>
                <c:pt idx="8235">
                  <c:v>9.765625E-3</c:v>
                </c:pt>
                <c:pt idx="8236">
                  <c:v>0</c:v>
                </c:pt>
                <c:pt idx="8237">
                  <c:v>7.3251276000000004E-2</c:v>
                </c:pt>
                <c:pt idx="8238">
                  <c:v>2.4942565999999999E-2</c:v>
                </c:pt>
                <c:pt idx="8239">
                  <c:v>3.1065500000000001E-4</c:v>
                </c:pt>
                <c:pt idx="8240">
                  <c:v>0.16409537199999999</c:v>
                </c:pt>
                <c:pt idx="8241">
                  <c:v>-2.352419E-2</c:v>
                </c:pt>
                <c:pt idx="8242">
                  <c:v>-1.3714285999999999E-2</c:v>
                </c:pt>
                <c:pt idx="8243">
                  <c:v>-6.1479868999999999E-2</c:v>
                </c:pt>
                <c:pt idx="8244">
                  <c:v>-6.5839179999999997E-2</c:v>
                </c:pt>
                <c:pt idx="8245">
                  <c:v>-9.4781043999999995E-2</c:v>
                </c:pt>
                <c:pt idx="8246">
                  <c:v>3.8715769999999997E-2</c:v>
                </c:pt>
                <c:pt idx="8247">
                  <c:v>1.3404297000000001E-2</c:v>
                </c:pt>
                <c:pt idx="8248">
                  <c:v>-0.13161393199999999</c:v>
                </c:pt>
                <c:pt idx="8249">
                  <c:v>-5.7022175000000001E-2</c:v>
                </c:pt>
                <c:pt idx="8250">
                  <c:v>3.1111111E-2</c:v>
                </c:pt>
                <c:pt idx="8251">
                  <c:v>0.122560976</c:v>
                </c:pt>
                <c:pt idx="8252">
                  <c:v>-4.0551500000000004E-3</c:v>
                </c:pt>
                <c:pt idx="8253">
                  <c:v>0.25329428999999998</c:v>
                </c:pt>
                <c:pt idx="8254">
                  <c:v>5.0446814999999999E-2</c:v>
                </c:pt>
                <c:pt idx="8255">
                  <c:v>-6.6757493000000001E-2</c:v>
                </c:pt>
                <c:pt idx="8256">
                  <c:v>-6.9076305000000005E-2</c:v>
                </c:pt>
                <c:pt idx="8257">
                  <c:v>8.498584E-3</c:v>
                </c:pt>
                <c:pt idx="8258">
                  <c:v>0.166954718</c:v>
                </c:pt>
                <c:pt idx="8259">
                  <c:v>-9.1254752999999994E-2</c:v>
                </c:pt>
                <c:pt idx="8260">
                  <c:v>3.5014009999999999E-3</c:v>
                </c:pt>
                <c:pt idx="8261">
                  <c:v>-1.3605442000000001E-2</c:v>
                </c:pt>
                <c:pt idx="8262">
                  <c:v>0.114682884</c:v>
                </c:pt>
                <c:pt idx="8263">
                  <c:v>0.104891578</c:v>
                </c:pt>
                <c:pt idx="8264">
                  <c:v>7.3286900000000003E-4</c:v>
                </c:pt>
                <c:pt idx="8265">
                  <c:v>-0.12850241500000001</c:v>
                </c:pt>
                <c:pt idx="8266">
                  <c:v>1.7405062999999998E-2</c:v>
                </c:pt>
                <c:pt idx="8267">
                  <c:v>-3.5034482999999998E-2</c:v>
                </c:pt>
                <c:pt idx="8268">
                  <c:v>4.1948579E-2</c:v>
                </c:pt>
                <c:pt idx="8269">
                  <c:v>6.25E-2</c:v>
                </c:pt>
                <c:pt idx="8270">
                  <c:v>2.8490030000000001E-3</c:v>
                </c:pt>
                <c:pt idx="8271">
                  <c:v>-5.401048E-2</c:v>
                </c:pt>
                <c:pt idx="8272">
                  <c:v>0.27410398800000002</c:v>
                </c:pt>
                <c:pt idx="8273">
                  <c:v>0.12564102599999999</c:v>
                </c:pt>
                <c:pt idx="8274">
                  <c:v>6.9885640000000001E-3</c:v>
                </c:pt>
                <c:pt idx="8275">
                  <c:v>1.2362636999999999E-2</c:v>
                </c:pt>
                <c:pt idx="8276">
                  <c:v>-5.0185873999999998E-2</c:v>
                </c:pt>
                <c:pt idx="8277">
                  <c:v>-6.2344139999999998E-3</c:v>
                </c:pt>
                <c:pt idx="8278">
                  <c:v>3.8316401E-2</c:v>
                </c:pt>
                <c:pt idx="8279">
                  <c:v>-2.1201412999999999E-2</c:v>
                </c:pt>
                <c:pt idx="8280">
                  <c:v>-4.327666E-3</c:v>
                </c:pt>
                <c:pt idx="8281">
                  <c:v>-5.2947597999999998E-2</c:v>
                </c:pt>
                <c:pt idx="8282">
                  <c:v>-6.5871122000000004E-2</c:v>
                </c:pt>
                <c:pt idx="8283">
                  <c:v>0</c:v>
                </c:pt>
                <c:pt idx="8284">
                  <c:v>9.1492776999999997E-2</c:v>
                </c:pt>
                <c:pt idx="8285">
                  <c:v>-2.0072603000000001E-2</c:v>
                </c:pt>
                <c:pt idx="8286">
                  <c:v>-7.6486014000000005E-2</c:v>
                </c:pt>
                <c:pt idx="8287">
                  <c:v>3.382187E-3</c:v>
                </c:pt>
                <c:pt idx="8288">
                  <c:v>5.478569E-3</c:v>
                </c:pt>
                <c:pt idx="8289">
                  <c:v>-2.6938776000000001E-2</c:v>
                </c:pt>
                <c:pt idx="8290">
                  <c:v>1.4285714E-2</c:v>
                </c:pt>
                <c:pt idx="8291">
                  <c:v>2.5507794E-2</c:v>
                </c:pt>
                <c:pt idx="8292">
                  <c:v>2.0229885E-2</c:v>
                </c:pt>
                <c:pt idx="8293">
                  <c:v>0.21559268100000001</c:v>
                </c:pt>
                <c:pt idx="8294">
                  <c:v>-5.1507962999999997E-2</c:v>
                </c:pt>
                <c:pt idx="8295">
                  <c:v>8.8863635999999996E-2</c:v>
                </c:pt>
                <c:pt idx="8296">
                  <c:v>0.11421874999999999</c:v>
                </c:pt>
                <c:pt idx="8297">
                  <c:v>-0.30414386199999999</c:v>
                </c:pt>
                <c:pt idx="8298">
                  <c:v>9.0965603000000006E-2</c:v>
                </c:pt>
                <c:pt idx="8299">
                  <c:v>-2.9102989999999999E-2</c:v>
                </c:pt>
                <c:pt idx="8300">
                  <c:v>5.4478138000000002E-2</c:v>
                </c:pt>
                <c:pt idx="8301">
                  <c:v>-0.10163934400000001</c:v>
                </c:pt>
                <c:pt idx="8302">
                  <c:v>-9.4449854E-2</c:v>
                </c:pt>
                <c:pt idx="8303">
                  <c:v>-2.3620206000000001E-2</c:v>
                </c:pt>
                <c:pt idx="8304">
                  <c:v>-1.2987013E-2</c:v>
                </c:pt>
                <c:pt idx="8305">
                  <c:v>0.30635838199999998</c:v>
                </c:pt>
                <c:pt idx="8306">
                  <c:v>-8.1329561999999994E-2</c:v>
                </c:pt>
                <c:pt idx="8307">
                  <c:v>7.5349839000000002E-2</c:v>
                </c:pt>
                <c:pt idx="8308">
                  <c:v>-3.4782608999999999E-2</c:v>
                </c:pt>
                <c:pt idx="8309">
                  <c:v>-1.3279133E-2</c:v>
                </c:pt>
                <c:pt idx="8310">
                  <c:v>8.0128199999999995E-4</c:v>
                </c:pt>
                <c:pt idx="8311">
                  <c:v>0.17461089499999999</c:v>
                </c:pt>
                <c:pt idx="8312">
                  <c:v>-3.6551449999999999E-2</c:v>
                </c:pt>
                <c:pt idx="8313">
                  <c:v>-1.041667E-3</c:v>
                </c:pt>
                <c:pt idx="8314">
                  <c:v>8.0223080000000002E-2</c:v>
                </c:pt>
                <c:pt idx="8315">
                  <c:v>-4.7543582000000001E-2</c:v>
                </c:pt>
                <c:pt idx="8316">
                  <c:v>0.26305793</c:v>
                </c:pt>
                <c:pt idx="8317">
                  <c:v>0.105252443</c:v>
                </c:pt>
                <c:pt idx="8318">
                  <c:v>-9.2559630000000007E-3</c:v>
                </c:pt>
                <c:pt idx="8319">
                  <c:v>0.13741935499999999</c:v>
                </c:pt>
                <c:pt idx="8320">
                  <c:v>-4.8933500999999997E-2</c:v>
                </c:pt>
                <c:pt idx="8321">
                  <c:v>4.7493400000000003E-3</c:v>
                </c:pt>
                <c:pt idx="8322">
                  <c:v>3.5381305000000002E-2</c:v>
                </c:pt>
                <c:pt idx="8323">
                  <c:v>-7.0422540000000004E-3</c:v>
                </c:pt>
                <c:pt idx="8324">
                  <c:v>0.16161616200000001</c:v>
                </c:pt>
                <c:pt idx="8325">
                  <c:v>-3.125E-2</c:v>
                </c:pt>
                <c:pt idx="8326">
                  <c:v>0.51327102800000002</c:v>
                </c:pt>
                <c:pt idx="8327">
                  <c:v>-8.1888602000000005E-2</c:v>
                </c:pt>
                <c:pt idx="8328">
                  <c:v>-7.5334607999999997E-2</c:v>
                </c:pt>
                <c:pt idx="8329">
                  <c:v>-7.7396996999999995E-2</c:v>
                </c:pt>
                <c:pt idx="8330">
                  <c:v>0.23647711499999999</c:v>
                </c:pt>
                <c:pt idx="8331">
                  <c:v>-2.8251913E-2</c:v>
                </c:pt>
                <c:pt idx="8332">
                  <c:v>8.4033609999999998E-3</c:v>
                </c:pt>
                <c:pt idx="8333">
                  <c:v>6.2439024000000003E-2</c:v>
                </c:pt>
                <c:pt idx="8334">
                  <c:v>-3.4161491000000002E-2</c:v>
                </c:pt>
                <c:pt idx="8335">
                  <c:v>-6.0373216E-2</c:v>
                </c:pt>
                <c:pt idx="8336">
                  <c:v>0.13077469799999999</c:v>
                </c:pt>
                <c:pt idx="8337">
                  <c:v>6.7909453999999994E-2</c:v>
                </c:pt>
                <c:pt idx="8338">
                  <c:v>-4.6771734000000002E-2</c:v>
                </c:pt>
                <c:pt idx="8339">
                  <c:v>3.6260526000000001E-2</c:v>
                </c:pt>
                <c:pt idx="8340">
                  <c:v>4.1912246E-2</c:v>
                </c:pt>
                <c:pt idx="8341">
                  <c:v>-8.1229235999999996E-2</c:v>
                </c:pt>
                <c:pt idx="8342">
                  <c:v>0.32795698899999998</c:v>
                </c:pt>
                <c:pt idx="8343">
                  <c:v>-9.522272E-3</c:v>
                </c:pt>
                <c:pt idx="8344">
                  <c:v>3.6924632999999998E-2</c:v>
                </c:pt>
                <c:pt idx="8345">
                  <c:v>0.17092271000000001</c:v>
                </c:pt>
                <c:pt idx="8346">
                  <c:v>9.0178059000000005E-2</c:v>
                </c:pt>
                <c:pt idx="8347">
                  <c:v>-1.1097411E-2</c:v>
                </c:pt>
                <c:pt idx="8348">
                  <c:v>7.6569678000000002E-2</c:v>
                </c:pt>
                <c:pt idx="8349">
                  <c:v>-3.2329317000000003E-2</c:v>
                </c:pt>
                <c:pt idx="8350">
                  <c:v>3.9956062000000001E-2</c:v>
                </c:pt>
                <c:pt idx="8351">
                  <c:v>-3.1309297999999999E-2</c:v>
                </c:pt>
                <c:pt idx="8352">
                  <c:v>7.0936638999999996E-2</c:v>
                </c:pt>
                <c:pt idx="8353">
                  <c:v>8.8643986999999994E-2</c:v>
                </c:pt>
                <c:pt idx="8354">
                  <c:v>-7.1428570999999996E-2</c:v>
                </c:pt>
                <c:pt idx="8355">
                  <c:v>-4.2402826999999997E-2</c:v>
                </c:pt>
                <c:pt idx="8356">
                  <c:v>-1.0399100999999999E-2</c:v>
                </c:pt>
                <c:pt idx="8357">
                  <c:v>-5.7437408000000002E-2</c:v>
                </c:pt>
                <c:pt idx="8358">
                  <c:v>-7.6308429999999997E-2</c:v>
                </c:pt>
                <c:pt idx="8359">
                  <c:v>0.14467976499999999</c:v>
                </c:pt>
                <c:pt idx="8360">
                  <c:v>-2.2204600000000001E-2</c:v>
                </c:pt>
                <c:pt idx="8361">
                  <c:v>3.7257357999999997E-2</c:v>
                </c:pt>
                <c:pt idx="8362">
                  <c:v>-2.3030525E-2</c:v>
                </c:pt>
                <c:pt idx="8363">
                  <c:v>-8.0086580000000004E-2</c:v>
                </c:pt>
                <c:pt idx="8364">
                  <c:v>3.3422460000000001E-2</c:v>
                </c:pt>
                <c:pt idx="8365">
                  <c:v>-1.3492794000000001E-2</c:v>
                </c:pt>
                <c:pt idx="8366">
                  <c:v>-0.11715210400000001</c:v>
                </c:pt>
                <c:pt idx="8367">
                  <c:v>1.1174707000000001E-2</c:v>
                </c:pt>
                <c:pt idx="8368">
                  <c:v>-5.5048756999999997E-2</c:v>
                </c:pt>
                <c:pt idx="8369">
                  <c:v>-6.6016259999999993E-2</c:v>
                </c:pt>
                <c:pt idx="8370">
                  <c:v>4.3478260999999997E-2</c:v>
                </c:pt>
                <c:pt idx="8371">
                  <c:v>-3.0973450999999999E-2</c:v>
                </c:pt>
                <c:pt idx="8372">
                  <c:v>8.5282916E-2</c:v>
                </c:pt>
                <c:pt idx="8373">
                  <c:v>-1.6469595E-2</c:v>
                </c:pt>
                <c:pt idx="8374">
                  <c:v>0.11350455700000001</c:v>
                </c:pt>
                <c:pt idx="8375">
                  <c:v>-0.11717171699999999</c:v>
                </c:pt>
                <c:pt idx="8376">
                  <c:v>-1.7632241999999999E-2</c:v>
                </c:pt>
                <c:pt idx="8377">
                  <c:v>3.5422343000000002E-2</c:v>
                </c:pt>
                <c:pt idx="8378">
                  <c:v>-1.369863E-2</c:v>
                </c:pt>
                <c:pt idx="8379">
                  <c:v>5.46875E-2</c:v>
                </c:pt>
                <c:pt idx="8380">
                  <c:v>-0.10878661100000001</c:v>
                </c:pt>
                <c:pt idx="8381">
                  <c:v>4.0694789000000002E-2</c:v>
                </c:pt>
                <c:pt idx="8382">
                  <c:v>2.1088434999999999E-2</c:v>
                </c:pt>
                <c:pt idx="8383">
                  <c:v>0.196519217</c:v>
                </c:pt>
                <c:pt idx="8384">
                  <c:v>-0.13877874700000001</c:v>
                </c:pt>
                <c:pt idx="8385">
                  <c:v>0.14864333499999999</c:v>
                </c:pt>
                <c:pt idx="8386">
                  <c:v>-3.4536892E-2</c:v>
                </c:pt>
                <c:pt idx="8387">
                  <c:v>-7.3754153000000003E-2</c:v>
                </c:pt>
                <c:pt idx="8388">
                  <c:v>-2.9329962000000001E-2</c:v>
                </c:pt>
                <c:pt idx="8389">
                  <c:v>9.3406589999999994E-3</c:v>
                </c:pt>
                <c:pt idx="8390">
                  <c:v>-4.0248810000000001E-3</c:v>
                </c:pt>
                <c:pt idx="8391">
                  <c:v>0.10365235</c:v>
                </c:pt>
                <c:pt idx="8392">
                  <c:v>-0.13740053099999999</c:v>
                </c:pt>
                <c:pt idx="8393">
                  <c:v>0.178289474</c:v>
                </c:pt>
                <c:pt idx="8394">
                  <c:v>-2.7444254000000001E-2</c:v>
                </c:pt>
                <c:pt idx="8395">
                  <c:v>0.101545254</c:v>
                </c:pt>
                <c:pt idx="8396">
                  <c:v>0.158105685</c:v>
                </c:pt>
                <c:pt idx="8397">
                  <c:v>-2.1276595999999998E-2</c:v>
                </c:pt>
                <c:pt idx="8398">
                  <c:v>0.12637362599999999</c:v>
                </c:pt>
                <c:pt idx="8399">
                  <c:v>-8.3005893999999997E-2</c:v>
                </c:pt>
                <c:pt idx="8400">
                  <c:v>6.6298342999999996E-2</c:v>
                </c:pt>
                <c:pt idx="8401">
                  <c:v>2.8406752E-2</c:v>
                </c:pt>
                <c:pt idx="8402">
                  <c:v>-1.7410228999999999E-2</c:v>
                </c:pt>
                <c:pt idx="8403">
                  <c:v>1.2082445000000001E-2</c:v>
                </c:pt>
                <c:pt idx="8404">
                  <c:v>2.8425239999999999E-3</c:v>
                </c:pt>
                <c:pt idx="8405">
                  <c:v>0.21249999999999999</c:v>
                </c:pt>
                <c:pt idx="8406">
                  <c:v>5.8707123999999999E-2</c:v>
                </c:pt>
                <c:pt idx="8407">
                  <c:v>0.10766682399999999</c:v>
                </c:pt>
                <c:pt idx="8408">
                  <c:v>0</c:v>
                </c:pt>
                <c:pt idx="8409">
                  <c:v>-6.1139416000000002E-2</c:v>
                </c:pt>
                <c:pt idx="8410">
                  <c:v>8.3333332999999996E-2</c:v>
                </c:pt>
                <c:pt idx="8411">
                  <c:v>9.9640188000000005E-2</c:v>
                </c:pt>
                <c:pt idx="8412">
                  <c:v>7.0972299999999999E-4</c:v>
                </c:pt>
                <c:pt idx="8413">
                  <c:v>-7.4175824000000001E-2</c:v>
                </c:pt>
                <c:pt idx="8414">
                  <c:v>-0.10657051300000001</c:v>
                </c:pt>
                <c:pt idx="8415">
                  <c:v>-3.0755902000000002E-2</c:v>
                </c:pt>
                <c:pt idx="8416">
                  <c:v>-8.9706727999999999E-2</c:v>
                </c:pt>
                <c:pt idx="8417">
                  <c:v>-5.0251260000000004E-3</c:v>
                </c:pt>
                <c:pt idx="8418">
                  <c:v>-5.8091285999999999E-2</c:v>
                </c:pt>
                <c:pt idx="8419">
                  <c:v>-8.0919081000000004E-2</c:v>
                </c:pt>
                <c:pt idx="8420">
                  <c:v>-1.7600000000000001E-2</c:v>
                </c:pt>
                <c:pt idx="8421">
                  <c:v>0.128238719</c:v>
                </c:pt>
                <c:pt idx="8422">
                  <c:v>-3.1847133999999999E-2</c:v>
                </c:pt>
                <c:pt idx="8423">
                  <c:v>0.14596182099999999</c:v>
                </c:pt>
                <c:pt idx="8424">
                  <c:v>6.7864271000000004E-2</c:v>
                </c:pt>
                <c:pt idx="8425">
                  <c:v>1.2152777999999999E-2</c:v>
                </c:pt>
                <c:pt idx="8426">
                  <c:v>6.7506297000000007E-2</c:v>
                </c:pt>
                <c:pt idx="8427">
                  <c:v>1.1614401999999999E-2</c:v>
                </c:pt>
                <c:pt idx="8428">
                  <c:v>-1.9756839000000002E-2</c:v>
                </c:pt>
                <c:pt idx="8429">
                  <c:v>0.101776462</c:v>
                </c:pt>
                <c:pt idx="8430">
                  <c:v>-8.59375E-2</c:v>
                </c:pt>
                <c:pt idx="8431">
                  <c:v>3.2282858999999997E-2</c:v>
                </c:pt>
                <c:pt idx="8432">
                  <c:v>-5.3533191000000001E-2</c:v>
                </c:pt>
                <c:pt idx="8433">
                  <c:v>3.4277198000000002E-2</c:v>
                </c:pt>
                <c:pt idx="8434">
                  <c:v>5.3278689999999998E-3</c:v>
                </c:pt>
                <c:pt idx="8435">
                  <c:v>4.2105262999999997E-2</c:v>
                </c:pt>
                <c:pt idx="8436">
                  <c:v>-9.9063400999999995E-2</c:v>
                </c:pt>
                <c:pt idx="8437">
                  <c:v>-3.0449826999999999E-2</c:v>
                </c:pt>
                <c:pt idx="8438">
                  <c:v>-8.3905420000000008E-3</c:v>
                </c:pt>
                <c:pt idx="8439">
                  <c:v>-1.8394648999999999E-2</c:v>
                </c:pt>
                <c:pt idx="8440">
                  <c:v>5.6074765999999998E-2</c:v>
                </c:pt>
                <c:pt idx="8441">
                  <c:v>2.1079258E-2</c:v>
                </c:pt>
                <c:pt idx="8442">
                  <c:v>-0.122779923</c:v>
                </c:pt>
                <c:pt idx="8443">
                  <c:v>9.0346535000000006E-2</c:v>
                </c:pt>
                <c:pt idx="8444">
                  <c:v>-4.351145E-2</c:v>
                </c:pt>
                <c:pt idx="8445">
                  <c:v>0.15958102299999999</c:v>
                </c:pt>
                <c:pt idx="8446">
                  <c:v>9.1607143000000002E-2</c:v>
                </c:pt>
                <c:pt idx="8447">
                  <c:v>6.5056115999999997E-2</c:v>
                </c:pt>
                <c:pt idx="8448">
                  <c:v>3.7181996000000002E-2</c:v>
                </c:pt>
                <c:pt idx="8449">
                  <c:v>4.4921875E-2</c:v>
                </c:pt>
                <c:pt idx="8450">
                  <c:v>6.7513900000000003E-3</c:v>
                </c:pt>
                <c:pt idx="8451">
                  <c:v>1.1824324000000001E-2</c:v>
                </c:pt>
                <c:pt idx="8452">
                  <c:v>5.2888889000000001E-2</c:v>
                </c:pt>
                <c:pt idx="8453">
                  <c:v>1.3251044E-2</c:v>
                </c:pt>
                <c:pt idx="8454">
                  <c:v>-3.4192269999999997E-2</c:v>
                </c:pt>
                <c:pt idx="8455">
                  <c:v>7.8475339999999998E-3</c:v>
                </c:pt>
                <c:pt idx="8456">
                  <c:v>-9.2592590000000006E-3</c:v>
                </c:pt>
                <c:pt idx="8457">
                  <c:v>-1.6566265E-2</c:v>
                </c:pt>
                <c:pt idx="8458">
                  <c:v>9.2407297999999999E-2</c:v>
                </c:pt>
                <c:pt idx="8459">
                  <c:v>9.11188E-2</c:v>
                </c:pt>
                <c:pt idx="8460">
                  <c:v>3.5493190000000001E-2</c:v>
                </c:pt>
                <c:pt idx="8461">
                  <c:v>0.11627907</c:v>
                </c:pt>
                <c:pt idx="8462">
                  <c:v>2.9475983000000001E-2</c:v>
                </c:pt>
                <c:pt idx="8463">
                  <c:v>8.2209656000000006E-2</c:v>
                </c:pt>
                <c:pt idx="8464">
                  <c:v>3.4442361999999997E-2</c:v>
                </c:pt>
                <c:pt idx="8465">
                  <c:v>-5.6930150000000001E-3</c:v>
                </c:pt>
                <c:pt idx="8466">
                  <c:v>5.1057246000000001E-2</c:v>
                </c:pt>
                <c:pt idx="8467">
                  <c:v>1.6473458999999999E-2</c:v>
                </c:pt>
                <c:pt idx="8468">
                  <c:v>-6.7943455999999999E-2</c:v>
                </c:pt>
                <c:pt idx="8469">
                  <c:v>2.0420420000000002E-2</c:v>
                </c:pt>
                <c:pt idx="8470">
                  <c:v>9.9544764999999993E-2</c:v>
                </c:pt>
                <c:pt idx="8471">
                  <c:v>0</c:v>
                </c:pt>
                <c:pt idx="8472">
                  <c:v>-7.5883575999999994E-2</c:v>
                </c:pt>
                <c:pt idx="8473">
                  <c:v>0.142230882</c:v>
                </c:pt>
                <c:pt idx="8474">
                  <c:v>-1.6134492E-2</c:v>
                </c:pt>
                <c:pt idx="8475">
                  <c:v>-1.7593643999999999E-2</c:v>
                </c:pt>
                <c:pt idx="8476">
                  <c:v>-1.7824664E-2</c:v>
                </c:pt>
                <c:pt idx="8477">
                  <c:v>0.123703969</c:v>
                </c:pt>
                <c:pt idx="8478">
                  <c:v>2.1276595999999998E-2</c:v>
                </c:pt>
                <c:pt idx="8479">
                  <c:v>9.7394699999999996E-4</c:v>
                </c:pt>
                <c:pt idx="8480">
                  <c:v>-4.6979866000000002E-2</c:v>
                </c:pt>
                <c:pt idx="8481">
                  <c:v>1.4084507E-2</c:v>
                </c:pt>
                <c:pt idx="8482">
                  <c:v>-1.1690363E-2</c:v>
                </c:pt>
                <c:pt idx="8483">
                  <c:v>-6.7521900000000001E-4</c:v>
                </c:pt>
                <c:pt idx="8484">
                  <c:v>-0.11447368400000001</c:v>
                </c:pt>
                <c:pt idx="8485">
                  <c:v>-1.1597938E-2</c:v>
                </c:pt>
                <c:pt idx="8486">
                  <c:v>1.1529592999999999E-2</c:v>
                </c:pt>
                <c:pt idx="8487">
                  <c:v>2.8781384E-2</c:v>
                </c:pt>
                <c:pt idx="8488">
                  <c:v>-4.4243577999999999E-2</c:v>
                </c:pt>
                <c:pt idx="8489">
                  <c:v>6.4700830000000001E-2</c:v>
                </c:pt>
                <c:pt idx="8490">
                  <c:v>-4.1456015999999998E-2</c:v>
                </c:pt>
                <c:pt idx="8491">
                  <c:v>-1.9068574000000001E-2</c:v>
                </c:pt>
                <c:pt idx="8492">
                  <c:v>-0.23049645399999999</c:v>
                </c:pt>
                <c:pt idx="8493">
                  <c:v>-7.8582435000000006E-2</c:v>
                </c:pt>
                <c:pt idx="8494">
                  <c:v>8.9779301000000006E-2</c:v>
                </c:pt>
                <c:pt idx="8495">
                  <c:v>-4.6976089999999998E-2</c:v>
                </c:pt>
                <c:pt idx="8496">
                  <c:v>-0.19238095199999999</c:v>
                </c:pt>
                <c:pt idx="8497">
                  <c:v>3.1007752E-2</c:v>
                </c:pt>
                <c:pt idx="8498">
                  <c:v>3.1460674000000001E-2</c:v>
                </c:pt>
                <c:pt idx="8499">
                  <c:v>-1.8437226000000001E-2</c:v>
                </c:pt>
                <c:pt idx="8500">
                  <c:v>4.1191066999999998E-2</c:v>
                </c:pt>
                <c:pt idx="8501">
                  <c:v>0.127417057</c:v>
                </c:pt>
                <c:pt idx="8502">
                  <c:v>7.4299635000000003E-2</c:v>
                </c:pt>
                <c:pt idx="8503">
                  <c:v>-7.7464789999999997E-3</c:v>
                </c:pt>
                <c:pt idx="8504">
                  <c:v>2.9282599999999999E-4</c:v>
                </c:pt>
                <c:pt idx="8505">
                  <c:v>2.7561102000000001E-2</c:v>
                </c:pt>
                <c:pt idx="8506">
                  <c:v>-5.5944055999999999E-2</c:v>
                </c:pt>
                <c:pt idx="8507">
                  <c:v>7.5376879999999999E-3</c:v>
                </c:pt>
                <c:pt idx="8508">
                  <c:v>0.13118971099999999</c:v>
                </c:pt>
                <c:pt idx="8509">
                  <c:v>3.546099E-3</c:v>
                </c:pt>
                <c:pt idx="8510">
                  <c:v>-4.2539683000000002E-2</c:v>
                </c:pt>
                <c:pt idx="8511">
                  <c:v>-7.0216962999999993E-2</c:v>
                </c:pt>
                <c:pt idx="8512">
                  <c:v>3.2501889999999999E-2</c:v>
                </c:pt>
                <c:pt idx="8513">
                  <c:v>0.11956847499999999</c:v>
                </c:pt>
                <c:pt idx="8514">
                  <c:v>1.0850942000000001E-2</c:v>
                </c:pt>
                <c:pt idx="8515">
                  <c:v>7.5174825000000001E-2</c:v>
                </c:pt>
                <c:pt idx="8516">
                  <c:v>0</c:v>
                </c:pt>
                <c:pt idx="8517">
                  <c:v>1.4450866999999999E-2</c:v>
                </c:pt>
                <c:pt idx="8518">
                  <c:v>2.0350212999999999E-2</c:v>
                </c:pt>
                <c:pt idx="8519">
                  <c:v>-3.3665834999999998E-2</c:v>
                </c:pt>
                <c:pt idx="8520">
                  <c:v>-4.4208987999999998E-2</c:v>
                </c:pt>
                <c:pt idx="8521">
                  <c:v>2.6554138000000001E-2</c:v>
                </c:pt>
                <c:pt idx="8522">
                  <c:v>4.2953020000000001E-2</c:v>
                </c:pt>
                <c:pt idx="8523">
                  <c:v>0.159242465</c:v>
                </c:pt>
                <c:pt idx="8524">
                  <c:v>-8.328706E-3</c:v>
                </c:pt>
                <c:pt idx="8525">
                  <c:v>-0.22300386899999999</c:v>
                </c:pt>
                <c:pt idx="8526">
                  <c:v>-1.7088175000000001E-2</c:v>
                </c:pt>
                <c:pt idx="8527">
                  <c:v>7.6190479999999998E-3</c:v>
                </c:pt>
                <c:pt idx="8528">
                  <c:v>8.5714290000000002E-3</c:v>
                </c:pt>
                <c:pt idx="8529">
                  <c:v>-0.1447444</c:v>
                </c:pt>
                <c:pt idx="8530">
                  <c:v>0.18819776699999999</c:v>
                </c:pt>
                <c:pt idx="8531">
                  <c:v>0</c:v>
                </c:pt>
                <c:pt idx="8532">
                  <c:v>0.14234875399999999</c:v>
                </c:pt>
                <c:pt idx="8533">
                  <c:v>0.158072289</c:v>
                </c:pt>
                <c:pt idx="8534">
                  <c:v>2.4567789E-2</c:v>
                </c:pt>
                <c:pt idx="8535">
                  <c:v>-5.7471264000000001E-2</c:v>
                </c:pt>
                <c:pt idx="8536">
                  <c:v>-3.8433648000000001E-2</c:v>
                </c:pt>
                <c:pt idx="8537">
                  <c:v>-3.217503E-3</c:v>
                </c:pt>
                <c:pt idx="8538">
                  <c:v>0.14795918399999999</c:v>
                </c:pt>
                <c:pt idx="8539">
                  <c:v>1.8080668000000001E-2</c:v>
                </c:pt>
                <c:pt idx="8540">
                  <c:v>1.4E-2</c:v>
                </c:pt>
                <c:pt idx="8541">
                  <c:v>7.8067958000000007E-2</c:v>
                </c:pt>
                <c:pt idx="8542">
                  <c:v>0.154161782</c:v>
                </c:pt>
                <c:pt idx="8543">
                  <c:v>0.12003288600000001</c:v>
                </c:pt>
                <c:pt idx="8544">
                  <c:v>-3.1325301E-2</c:v>
                </c:pt>
                <c:pt idx="8545">
                  <c:v>7.8275428999999994E-2</c:v>
                </c:pt>
                <c:pt idx="8546">
                  <c:v>6.4102559999999996E-3</c:v>
                </c:pt>
                <c:pt idx="8547">
                  <c:v>0</c:v>
                </c:pt>
                <c:pt idx="8548">
                  <c:v>-2.5829174999999999E-2</c:v>
                </c:pt>
                <c:pt idx="8549">
                  <c:v>-3.4208433000000003E-2</c:v>
                </c:pt>
                <c:pt idx="8550">
                  <c:v>7.0929070999999996E-2</c:v>
                </c:pt>
                <c:pt idx="8551">
                  <c:v>0.32178770899999998</c:v>
                </c:pt>
                <c:pt idx="8552">
                  <c:v>5.5032791999999997E-2</c:v>
                </c:pt>
                <c:pt idx="8553">
                  <c:v>-8.8105726999999995E-2</c:v>
                </c:pt>
                <c:pt idx="8554">
                  <c:v>0.159041394</c:v>
                </c:pt>
                <c:pt idx="8555">
                  <c:v>-4.3730242000000003E-2</c:v>
                </c:pt>
                <c:pt idx="8556">
                  <c:v>9.2233010000000004E-2</c:v>
                </c:pt>
                <c:pt idx="8557">
                  <c:v>-0.11988012000000001</c:v>
                </c:pt>
                <c:pt idx="8558">
                  <c:v>-4.5090908999999998E-2</c:v>
                </c:pt>
                <c:pt idx="8559">
                  <c:v>0.100719424</c:v>
                </c:pt>
                <c:pt idx="8560">
                  <c:v>0.26067615700000002</c:v>
                </c:pt>
                <c:pt idx="8561">
                  <c:v>-7.6767677000000006E-2</c:v>
                </c:pt>
                <c:pt idx="8562">
                  <c:v>0.17366946799999999</c:v>
                </c:pt>
                <c:pt idx="8563">
                  <c:v>-1.2790698E-2</c:v>
                </c:pt>
                <c:pt idx="8564">
                  <c:v>2E-3</c:v>
                </c:pt>
                <c:pt idx="8565">
                  <c:v>8.3098591999999999E-2</c:v>
                </c:pt>
                <c:pt idx="8566">
                  <c:v>-3.0303029999999998E-3</c:v>
                </c:pt>
                <c:pt idx="8567">
                  <c:v>-5.3246147000000001E-2</c:v>
                </c:pt>
                <c:pt idx="8568">
                  <c:v>-2.8993588000000001E-2</c:v>
                </c:pt>
                <c:pt idx="8569">
                  <c:v>-0.14406028400000001</c:v>
                </c:pt>
                <c:pt idx="8570">
                  <c:v>1.1942174999999999E-2</c:v>
                </c:pt>
                <c:pt idx="8571">
                  <c:v>-2.5974026000000001E-2</c:v>
                </c:pt>
                <c:pt idx="8572">
                  <c:v>-4.1916167999999997E-2</c:v>
                </c:pt>
                <c:pt idx="8573">
                  <c:v>-3.2470381999999999E-2</c:v>
                </c:pt>
                <c:pt idx="8574">
                  <c:v>-6.5237649999999999E-3</c:v>
                </c:pt>
                <c:pt idx="8575">
                  <c:v>-4.03063E-4</c:v>
                </c:pt>
                <c:pt idx="8576">
                  <c:v>2.1999999999999999E-2</c:v>
                </c:pt>
                <c:pt idx="8577">
                  <c:v>4.8586572000000001E-2</c:v>
                </c:pt>
                <c:pt idx="8578">
                  <c:v>6.8479355000000006E-2</c:v>
                </c:pt>
                <c:pt idx="8579">
                  <c:v>-1.5614618E-2</c:v>
                </c:pt>
                <c:pt idx="8580">
                  <c:v>-4.3347380999999997E-2</c:v>
                </c:pt>
                <c:pt idx="8581">
                  <c:v>0.150292287</c:v>
                </c:pt>
                <c:pt idx="8582">
                  <c:v>-0.121319199</c:v>
                </c:pt>
                <c:pt idx="8583">
                  <c:v>3.0386739999999999E-2</c:v>
                </c:pt>
                <c:pt idx="8584">
                  <c:v>4.8242591000000001E-2</c:v>
                </c:pt>
                <c:pt idx="8585">
                  <c:v>-0.155272306</c:v>
                </c:pt>
                <c:pt idx="8586">
                  <c:v>3.4196385000000003E-2</c:v>
                </c:pt>
                <c:pt idx="8587">
                  <c:v>7.2830353E-2</c:v>
                </c:pt>
                <c:pt idx="8588">
                  <c:v>3.0851064000000001E-2</c:v>
                </c:pt>
                <c:pt idx="8589">
                  <c:v>-8.0489375000000002E-2</c:v>
                </c:pt>
                <c:pt idx="8590">
                  <c:v>1.4313919E-2</c:v>
                </c:pt>
                <c:pt idx="8591">
                  <c:v>6.029106E-2</c:v>
                </c:pt>
                <c:pt idx="8592">
                  <c:v>-9.4390831999999994E-2</c:v>
                </c:pt>
                <c:pt idx="8593">
                  <c:v>9.3004448000000003E-2</c:v>
                </c:pt>
                <c:pt idx="8594">
                  <c:v>-2.7615062999999999E-2</c:v>
                </c:pt>
                <c:pt idx="8595">
                  <c:v>8.8763364999999997E-2</c:v>
                </c:pt>
                <c:pt idx="8596">
                  <c:v>2.2631750000000001E-3</c:v>
                </c:pt>
                <c:pt idx="8597">
                  <c:v>4.8848570000000003E-3</c:v>
                </c:pt>
                <c:pt idx="8598">
                  <c:v>7.1119134000000001E-2</c:v>
                </c:pt>
                <c:pt idx="8599">
                  <c:v>2.4762690000000001E-3</c:v>
                </c:pt>
                <c:pt idx="8600">
                  <c:v>-3.0172414000000002E-2</c:v>
                </c:pt>
                <c:pt idx="8601">
                  <c:v>5.1737915000000002E-2</c:v>
                </c:pt>
                <c:pt idx="8602">
                  <c:v>-5.1158723000000003E-2</c:v>
                </c:pt>
                <c:pt idx="8603">
                  <c:v>0.162162162</c:v>
                </c:pt>
                <c:pt idx="8604">
                  <c:v>0.115409836</c:v>
                </c:pt>
                <c:pt idx="8605">
                  <c:v>-0.116600791</c:v>
                </c:pt>
                <c:pt idx="8606">
                  <c:v>2.7306469E-2</c:v>
                </c:pt>
                <c:pt idx="8607">
                  <c:v>-0.105851979</c:v>
                </c:pt>
                <c:pt idx="8608">
                  <c:v>-1.8132366E-2</c:v>
                </c:pt>
                <c:pt idx="8609">
                  <c:v>4.4368601000000001E-2</c:v>
                </c:pt>
                <c:pt idx="8610">
                  <c:v>-1.9011407000000001E-2</c:v>
                </c:pt>
                <c:pt idx="8611">
                  <c:v>-2.5780068999999999E-2</c:v>
                </c:pt>
                <c:pt idx="8612">
                  <c:v>-9.9009900000000001E-3</c:v>
                </c:pt>
                <c:pt idx="8613">
                  <c:v>-1.6592919999999999E-3</c:v>
                </c:pt>
                <c:pt idx="8614">
                  <c:v>3.6275694999999997E-2</c:v>
                </c:pt>
                <c:pt idx="8615">
                  <c:v>2.0539153000000001E-2</c:v>
                </c:pt>
                <c:pt idx="8616">
                  <c:v>-0.17259786499999999</c:v>
                </c:pt>
                <c:pt idx="8617">
                  <c:v>9.0650663000000006E-2</c:v>
                </c:pt>
                <c:pt idx="8618">
                  <c:v>6.6815140000000004E-3</c:v>
                </c:pt>
                <c:pt idx="8619">
                  <c:v>4.9661400000000001E-2</c:v>
                </c:pt>
                <c:pt idx="8620">
                  <c:v>-4.5938748000000001E-2</c:v>
                </c:pt>
                <c:pt idx="8621">
                  <c:v>7.7631579000000006E-2</c:v>
                </c:pt>
                <c:pt idx="8622">
                  <c:v>-2.9271861999999999E-2</c:v>
                </c:pt>
                <c:pt idx="8623">
                  <c:v>0.232758621</c:v>
                </c:pt>
                <c:pt idx="8624">
                  <c:v>1.469081E-2</c:v>
                </c:pt>
                <c:pt idx="8625">
                  <c:v>0.12464183400000001</c:v>
                </c:pt>
                <c:pt idx="8626">
                  <c:v>5.4020359999999998E-3</c:v>
                </c:pt>
                <c:pt idx="8627">
                  <c:v>-2.6140441E-2</c:v>
                </c:pt>
                <c:pt idx="8628">
                  <c:v>0.157796452</c:v>
                </c:pt>
                <c:pt idx="8629">
                  <c:v>0.154008439</c:v>
                </c:pt>
                <c:pt idx="8630">
                  <c:v>-7.4726609999999999E-2</c:v>
                </c:pt>
                <c:pt idx="8631">
                  <c:v>1.549187E-3</c:v>
                </c:pt>
                <c:pt idx="8632">
                  <c:v>-2.3420479000000001E-2</c:v>
                </c:pt>
                <c:pt idx="8633">
                  <c:v>0.112334802</c:v>
                </c:pt>
                <c:pt idx="8634">
                  <c:v>3.8461538000000003E-2</c:v>
                </c:pt>
                <c:pt idx="8635">
                  <c:v>-8.0710249999999997E-2</c:v>
                </c:pt>
                <c:pt idx="8636">
                  <c:v>0.14292612299999999</c:v>
                </c:pt>
                <c:pt idx="8637">
                  <c:v>3.3492822999999998E-2</c:v>
                </c:pt>
                <c:pt idx="8638">
                  <c:v>-2.7359491E-2</c:v>
                </c:pt>
                <c:pt idx="8639">
                  <c:v>0.21707317100000001</c:v>
                </c:pt>
                <c:pt idx="8640">
                  <c:v>5.1919957000000003E-2</c:v>
                </c:pt>
                <c:pt idx="8641">
                  <c:v>9.1319857000000004E-2</c:v>
                </c:pt>
                <c:pt idx="8642">
                  <c:v>2.1069692000000001E-2</c:v>
                </c:pt>
                <c:pt idx="8643">
                  <c:v>-0.110881258</c:v>
                </c:pt>
                <c:pt idx="8644">
                  <c:v>-5.5822906999999998E-2</c:v>
                </c:pt>
                <c:pt idx="8645">
                  <c:v>0.10311722199999999</c:v>
                </c:pt>
                <c:pt idx="8646">
                  <c:v>-8.1107814E-2</c:v>
                </c:pt>
                <c:pt idx="8647">
                  <c:v>-6.4615384999999997E-2</c:v>
                </c:pt>
                <c:pt idx="8648">
                  <c:v>2.2549019999999999E-2</c:v>
                </c:pt>
                <c:pt idx="8649">
                  <c:v>4.9190939000000003E-2</c:v>
                </c:pt>
                <c:pt idx="8650">
                  <c:v>0.19241071400000001</c:v>
                </c:pt>
                <c:pt idx="8651">
                  <c:v>4.6554934999999999E-2</c:v>
                </c:pt>
                <c:pt idx="8652">
                  <c:v>7.6335900000000002E-4</c:v>
                </c:pt>
                <c:pt idx="8653">
                  <c:v>-3.4782608999999999E-2</c:v>
                </c:pt>
                <c:pt idx="8654">
                  <c:v>-8.2024432999999994E-2</c:v>
                </c:pt>
                <c:pt idx="8655">
                  <c:v>-0.17055837600000001</c:v>
                </c:pt>
                <c:pt idx="8656">
                  <c:v>0.13513513499999999</c:v>
                </c:pt>
                <c:pt idx="8657">
                  <c:v>-6.25E-2</c:v>
                </c:pt>
                <c:pt idx="8658">
                  <c:v>5.5928410000000003E-3</c:v>
                </c:pt>
                <c:pt idx="8659">
                  <c:v>-3.8572810000000002E-3</c:v>
                </c:pt>
                <c:pt idx="8660">
                  <c:v>2.3255814E-2</c:v>
                </c:pt>
                <c:pt idx="8661">
                  <c:v>-6.8983956999999999E-2</c:v>
                </c:pt>
                <c:pt idx="8662">
                  <c:v>-9.5748759999999995E-3</c:v>
                </c:pt>
                <c:pt idx="8663">
                  <c:v>0.105040749</c:v>
                </c:pt>
                <c:pt idx="8664">
                  <c:v>0.10515873000000001</c:v>
                </c:pt>
                <c:pt idx="8665">
                  <c:v>0.136411333</c:v>
                </c:pt>
                <c:pt idx="8666">
                  <c:v>0.247826087</c:v>
                </c:pt>
                <c:pt idx="8667">
                  <c:v>-6.6467513000000006E-2</c:v>
                </c:pt>
                <c:pt idx="8668">
                  <c:v>5.6880734000000002E-2</c:v>
                </c:pt>
                <c:pt idx="8669">
                  <c:v>-0.15074626899999999</c:v>
                </c:pt>
                <c:pt idx="8670">
                  <c:v>-3.2484635999999997E-2</c:v>
                </c:pt>
                <c:pt idx="8671">
                  <c:v>-0.144645941</c:v>
                </c:pt>
                <c:pt idx="8672">
                  <c:v>-3.3333333E-2</c:v>
                </c:pt>
                <c:pt idx="8673">
                  <c:v>0.113924051</c:v>
                </c:pt>
                <c:pt idx="8674">
                  <c:v>-1.454545E-3</c:v>
                </c:pt>
                <c:pt idx="8675">
                  <c:v>-0.14947089899999999</c:v>
                </c:pt>
                <c:pt idx="8676">
                  <c:v>-2.4654659999999998E-2</c:v>
                </c:pt>
                <c:pt idx="8677">
                  <c:v>-3.9637599000000003E-2</c:v>
                </c:pt>
                <c:pt idx="8678">
                  <c:v>0.110640102</c:v>
                </c:pt>
                <c:pt idx="8679">
                  <c:v>6.6512583E-2</c:v>
                </c:pt>
                <c:pt idx="8680">
                  <c:v>9.4300084000000006E-2</c:v>
                </c:pt>
                <c:pt idx="8681">
                  <c:v>4.9586776999999999E-2</c:v>
                </c:pt>
                <c:pt idx="8682">
                  <c:v>1.6326530999999998E-2</c:v>
                </c:pt>
                <c:pt idx="8683">
                  <c:v>0.112515803</c:v>
                </c:pt>
                <c:pt idx="8684">
                  <c:v>-4.7797173999999998E-2</c:v>
                </c:pt>
                <c:pt idx="8685">
                  <c:v>0.125233645</c:v>
                </c:pt>
                <c:pt idx="8686">
                  <c:v>3.3957335999999998E-2</c:v>
                </c:pt>
                <c:pt idx="8687">
                  <c:v>-0.101890756</c:v>
                </c:pt>
                <c:pt idx="8688">
                  <c:v>-0.38190682599999998</c:v>
                </c:pt>
                <c:pt idx="8689">
                  <c:v>-0.115134633</c:v>
                </c:pt>
                <c:pt idx="8690">
                  <c:v>-3.4071549999999998E-3</c:v>
                </c:pt>
                <c:pt idx="8691">
                  <c:v>-7.6037735999999995E-2</c:v>
                </c:pt>
                <c:pt idx="8692">
                  <c:v>-6.0546394000000003E-2</c:v>
                </c:pt>
                <c:pt idx="8693">
                  <c:v>-9.1743120000000004E-3</c:v>
                </c:pt>
                <c:pt idx="8694">
                  <c:v>-5.2789115999999997E-2</c:v>
                </c:pt>
                <c:pt idx="8695">
                  <c:v>0.12375936799999999</c:v>
                </c:pt>
                <c:pt idx="8696">
                  <c:v>5.6809339E-2</c:v>
                </c:pt>
                <c:pt idx="8697">
                  <c:v>-8.0428949999999996E-3</c:v>
                </c:pt>
                <c:pt idx="8698">
                  <c:v>-5.3404539999999997E-3</c:v>
                </c:pt>
                <c:pt idx="8699">
                  <c:v>6.6923076999999997E-2</c:v>
                </c:pt>
                <c:pt idx="8700">
                  <c:v>8.4392902000000006E-2</c:v>
                </c:pt>
                <c:pt idx="8701">
                  <c:v>7.1128450999999995E-2</c:v>
                </c:pt>
                <c:pt idx="8702">
                  <c:v>-0.15238095199999999</c:v>
                </c:pt>
                <c:pt idx="8703">
                  <c:v>4.1279143999999997E-2</c:v>
                </c:pt>
                <c:pt idx="8704">
                  <c:v>0.429761905</c:v>
                </c:pt>
                <c:pt idx="8705">
                  <c:v>6.9484241000000002E-2</c:v>
                </c:pt>
                <c:pt idx="8706">
                  <c:v>-5.593804E-3</c:v>
                </c:pt>
                <c:pt idx="8707">
                  <c:v>2.8210402999999998E-2</c:v>
                </c:pt>
                <c:pt idx="8708">
                  <c:v>1.7582417999999999E-2</c:v>
                </c:pt>
                <c:pt idx="8709">
                  <c:v>1.3540959999999999E-3</c:v>
                </c:pt>
                <c:pt idx="8710">
                  <c:v>-7.3641850999999994E-2</c:v>
                </c:pt>
                <c:pt idx="8711">
                  <c:v>1.8055556E-2</c:v>
                </c:pt>
                <c:pt idx="8712">
                  <c:v>0.14095941000000001</c:v>
                </c:pt>
                <c:pt idx="8713">
                  <c:v>8.5598824000000004E-2</c:v>
                </c:pt>
                <c:pt idx="8714">
                  <c:v>-2.105263E-3</c:v>
                </c:pt>
                <c:pt idx="8715">
                  <c:v>7.1785714E-2</c:v>
                </c:pt>
                <c:pt idx="8716">
                  <c:v>-2.061083E-3</c:v>
                </c:pt>
                <c:pt idx="8717">
                  <c:v>-4.7729022000000003E-2</c:v>
                </c:pt>
                <c:pt idx="8718">
                  <c:v>-9.2649780000000001E-3</c:v>
                </c:pt>
                <c:pt idx="8719">
                  <c:v>-9.4758065000000002E-2</c:v>
                </c:pt>
                <c:pt idx="8720">
                  <c:v>-2.4860594999999999E-2</c:v>
                </c:pt>
                <c:pt idx="8721">
                  <c:v>0.17293729399999999</c:v>
                </c:pt>
                <c:pt idx="8722">
                  <c:v>-4.9576783999999999E-2</c:v>
                </c:pt>
                <c:pt idx="8723">
                  <c:v>0.16068965499999999</c:v>
                </c:pt>
                <c:pt idx="8724">
                  <c:v>1.0339734E-2</c:v>
                </c:pt>
                <c:pt idx="8725">
                  <c:v>4.5197739999999998E-3</c:v>
                </c:pt>
                <c:pt idx="8726">
                  <c:v>-4.8594237999999998E-2</c:v>
                </c:pt>
                <c:pt idx="8727">
                  <c:v>1.2206013999999999E-2</c:v>
                </c:pt>
                <c:pt idx="8728">
                  <c:v>9.3196644999999995E-2</c:v>
                </c:pt>
                <c:pt idx="8729">
                  <c:v>6.8064753000000006E-2</c:v>
                </c:pt>
                <c:pt idx="8730">
                  <c:v>2.0503262000000001E-2</c:v>
                </c:pt>
                <c:pt idx="8731">
                  <c:v>-0.23050847499999999</c:v>
                </c:pt>
                <c:pt idx="8732">
                  <c:v>2.1798365E-2</c:v>
                </c:pt>
                <c:pt idx="8733">
                  <c:v>-1.6510105000000001E-2</c:v>
                </c:pt>
                <c:pt idx="8734">
                  <c:v>-2.2040816000000001E-2</c:v>
                </c:pt>
                <c:pt idx="8735">
                  <c:v>-4.5798132999999998E-2</c:v>
                </c:pt>
                <c:pt idx="8736">
                  <c:v>-4.2462844999999999E-2</c:v>
                </c:pt>
                <c:pt idx="8737">
                  <c:v>-5.4054053999999997E-2</c:v>
                </c:pt>
                <c:pt idx="8738">
                  <c:v>-5.6623377000000003E-2</c:v>
                </c:pt>
                <c:pt idx="8739">
                  <c:v>1.7605629999999999E-3</c:v>
                </c:pt>
                <c:pt idx="8740">
                  <c:v>-8.2644629999999997E-3</c:v>
                </c:pt>
                <c:pt idx="8741">
                  <c:v>8.2155329999999999E-2</c:v>
                </c:pt>
                <c:pt idx="8742">
                  <c:v>8.3720930000000006E-3</c:v>
                </c:pt>
                <c:pt idx="8743">
                  <c:v>5.1555556000000002E-2</c:v>
                </c:pt>
                <c:pt idx="8744">
                  <c:v>0.19601769899999999</c:v>
                </c:pt>
                <c:pt idx="8745">
                  <c:v>0.159119236</c:v>
                </c:pt>
                <c:pt idx="8746">
                  <c:v>0.26344086</c:v>
                </c:pt>
                <c:pt idx="8747">
                  <c:v>9.2307689999999998E-3</c:v>
                </c:pt>
                <c:pt idx="8748">
                  <c:v>7.4733095999999999E-2</c:v>
                </c:pt>
                <c:pt idx="8749">
                  <c:v>0.117957746</c:v>
                </c:pt>
                <c:pt idx="8750">
                  <c:v>0.16019061600000001</c:v>
                </c:pt>
                <c:pt idx="8751">
                  <c:v>-1.7391304E-2</c:v>
                </c:pt>
                <c:pt idx="8752">
                  <c:v>-0.24978973900000001</c:v>
                </c:pt>
                <c:pt idx="8753">
                  <c:v>3.6406342000000001E-2</c:v>
                </c:pt>
                <c:pt idx="8754">
                  <c:v>-0.119834711</c:v>
                </c:pt>
                <c:pt idx="8755">
                  <c:v>2.0757021E-2</c:v>
                </c:pt>
                <c:pt idx="8756">
                  <c:v>4.3969848999999998E-2</c:v>
                </c:pt>
                <c:pt idx="8757">
                  <c:v>-0.115041821</c:v>
                </c:pt>
                <c:pt idx="8758">
                  <c:v>-3.617571E-3</c:v>
                </c:pt>
                <c:pt idx="8759">
                  <c:v>-1.240182E-3</c:v>
                </c:pt>
                <c:pt idx="8760">
                  <c:v>1.1523688000000001E-2</c:v>
                </c:pt>
                <c:pt idx="8761">
                  <c:v>0.17227073200000001</c:v>
                </c:pt>
                <c:pt idx="8762">
                  <c:v>-0.135061392</c:v>
                </c:pt>
                <c:pt idx="8763">
                  <c:v>0.12791904500000001</c:v>
                </c:pt>
                <c:pt idx="8764">
                  <c:v>-5.6818182000000002E-2</c:v>
                </c:pt>
                <c:pt idx="8765">
                  <c:v>-6.3815108999999995E-2</c:v>
                </c:pt>
                <c:pt idx="8766">
                  <c:v>6.4807218999999999E-2</c:v>
                </c:pt>
                <c:pt idx="8767">
                  <c:v>-0.101807549</c:v>
                </c:pt>
                <c:pt idx="8768">
                  <c:v>1.0804322E-2</c:v>
                </c:pt>
                <c:pt idx="8769">
                  <c:v>6.5040650000000005E-2</c:v>
                </c:pt>
                <c:pt idx="8770">
                  <c:v>3.6965730000000002E-2</c:v>
                </c:pt>
                <c:pt idx="8771">
                  <c:v>1.9607843E-2</c:v>
                </c:pt>
                <c:pt idx="8772">
                  <c:v>-9.9035933000000007E-2</c:v>
                </c:pt>
                <c:pt idx="8773">
                  <c:v>-0.13852813899999999</c:v>
                </c:pt>
                <c:pt idx="8774">
                  <c:v>-1.0276172E-2</c:v>
                </c:pt>
                <c:pt idx="8775">
                  <c:v>0.11119968099999999</c:v>
                </c:pt>
                <c:pt idx="8776">
                  <c:v>-1.057082E-3</c:v>
                </c:pt>
                <c:pt idx="8777">
                  <c:v>1.1474468999999999E-2</c:v>
                </c:pt>
                <c:pt idx="8778">
                  <c:v>3.3684210999999999E-2</c:v>
                </c:pt>
                <c:pt idx="8779">
                  <c:v>-1.2195121999999999E-2</c:v>
                </c:pt>
                <c:pt idx="8780">
                  <c:v>9.1831286999999998E-2</c:v>
                </c:pt>
                <c:pt idx="8781">
                  <c:v>0.104957806</c:v>
                </c:pt>
                <c:pt idx="8782">
                  <c:v>-8.8158209999999997E-3</c:v>
                </c:pt>
                <c:pt idx="8783">
                  <c:v>-6.9176471000000003E-2</c:v>
                </c:pt>
                <c:pt idx="8784">
                  <c:v>-3.4782608999999999E-2</c:v>
                </c:pt>
                <c:pt idx="8785">
                  <c:v>-2.1666667000000001E-2</c:v>
                </c:pt>
                <c:pt idx="8786">
                  <c:v>-5.0612245E-2</c:v>
                </c:pt>
                <c:pt idx="8787">
                  <c:v>0.185227273</c:v>
                </c:pt>
                <c:pt idx="8788">
                  <c:v>5.2076467000000001E-2</c:v>
                </c:pt>
                <c:pt idx="8789">
                  <c:v>0.15014164299999999</c:v>
                </c:pt>
                <c:pt idx="8790">
                  <c:v>-8.6757991000000007E-2</c:v>
                </c:pt>
                <c:pt idx="8791">
                  <c:v>5.5938493999999998E-2</c:v>
                </c:pt>
                <c:pt idx="8792">
                  <c:v>-0.12916666700000001</c:v>
                </c:pt>
                <c:pt idx="8793">
                  <c:v>-1.0139417E-2</c:v>
                </c:pt>
                <c:pt idx="8794">
                  <c:v>7.1961780000000003E-2</c:v>
                </c:pt>
                <c:pt idx="8795">
                  <c:v>-1.0197960000000001E-2</c:v>
                </c:pt>
                <c:pt idx="8796">
                  <c:v>9.2964024000000006E-2</c:v>
                </c:pt>
                <c:pt idx="8797">
                  <c:v>1.29199E-3</c:v>
                </c:pt>
                <c:pt idx="8798">
                  <c:v>0</c:v>
                </c:pt>
                <c:pt idx="8799">
                  <c:v>5.0251260000000004E-3</c:v>
                </c:pt>
                <c:pt idx="8800">
                  <c:v>-2.7522940000000002E-3</c:v>
                </c:pt>
                <c:pt idx="8801">
                  <c:v>3.5805627E-2</c:v>
                </c:pt>
                <c:pt idx="8802">
                  <c:v>9.968100000000001E-4</c:v>
                </c:pt>
                <c:pt idx="8803">
                  <c:v>-0.26363353099999998</c:v>
                </c:pt>
                <c:pt idx="8804">
                  <c:v>0.105224964</c:v>
                </c:pt>
                <c:pt idx="8805">
                  <c:v>0.05</c:v>
                </c:pt>
                <c:pt idx="8806">
                  <c:v>-6.8387096999999994E-2</c:v>
                </c:pt>
                <c:pt idx="8807">
                  <c:v>3.0477285999999999E-2</c:v>
                </c:pt>
                <c:pt idx="8808">
                  <c:v>-1.3903743E-2</c:v>
                </c:pt>
                <c:pt idx="8809">
                  <c:v>-0.13521330400000001</c:v>
                </c:pt>
                <c:pt idx="8810">
                  <c:v>-3.2418953E-2</c:v>
                </c:pt>
                <c:pt idx="8811">
                  <c:v>7.1601942000000002E-2</c:v>
                </c:pt>
                <c:pt idx="8812">
                  <c:v>7.3223258999999999E-2</c:v>
                </c:pt>
                <c:pt idx="8813">
                  <c:v>9.6774193999999994E-2</c:v>
                </c:pt>
                <c:pt idx="8814">
                  <c:v>6.7415729999999993E-2</c:v>
                </c:pt>
                <c:pt idx="8815">
                  <c:v>-2.4742268000000001E-2</c:v>
                </c:pt>
                <c:pt idx="8816">
                  <c:v>8.0056845000000001E-2</c:v>
                </c:pt>
                <c:pt idx="8817">
                  <c:v>3.3829498999999999E-2</c:v>
                </c:pt>
                <c:pt idx="8818">
                  <c:v>-7.2562357999999993E-2</c:v>
                </c:pt>
                <c:pt idx="8819">
                  <c:v>0.362559242</c:v>
                </c:pt>
                <c:pt idx="8820">
                  <c:v>3.8476299999999999E-4</c:v>
                </c:pt>
                <c:pt idx="8821">
                  <c:v>-4.2226488E-2</c:v>
                </c:pt>
                <c:pt idx="8822">
                  <c:v>5.6494191999999999E-2</c:v>
                </c:pt>
                <c:pt idx="8823">
                  <c:v>-3.2778076000000003E-2</c:v>
                </c:pt>
                <c:pt idx="8824">
                  <c:v>1.8518519000000001E-2</c:v>
                </c:pt>
                <c:pt idx="8825">
                  <c:v>8.3998320000000001E-2</c:v>
                </c:pt>
                <c:pt idx="8826">
                  <c:v>-4.5092838000000003E-2</c:v>
                </c:pt>
                <c:pt idx="8827">
                  <c:v>-2.7114967E-2</c:v>
                </c:pt>
                <c:pt idx="8828">
                  <c:v>0.19386637500000001</c:v>
                </c:pt>
                <c:pt idx="8829">
                  <c:v>6.5989848000000004E-2</c:v>
                </c:pt>
                <c:pt idx="8830">
                  <c:v>9.2843008000000005E-2</c:v>
                </c:pt>
                <c:pt idx="8831">
                  <c:v>2.8875379999999999E-2</c:v>
                </c:pt>
                <c:pt idx="8832">
                  <c:v>1.6163792999999999E-2</c:v>
                </c:pt>
                <c:pt idx="8833">
                  <c:v>2.0805369000000001E-2</c:v>
                </c:pt>
                <c:pt idx="8834">
                  <c:v>-0.29480443699999997</c:v>
                </c:pt>
                <c:pt idx="8835">
                  <c:v>3.8798498000000001E-2</c:v>
                </c:pt>
                <c:pt idx="8836">
                  <c:v>-8.0058219999999992E-3</c:v>
                </c:pt>
                <c:pt idx="8837">
                  <c:v>-1.895898E-2</c:v>
                </c:pt>
                <c:pt idx="8838">
                  <c:v>2.0951114E-2</c:v>
                </c:pt>
                <c:pt idx="8839">
                  <c:v>0.35640785800000002</c:v>
                </c:pt>
                <c:pt idx="8840">
                  <c:v>2.3635272999999998E-2</c:v>
                </c:pt>
                <c:pt idx="8841">
                  <c:v>2.0782726000000001E-2</c:v>
                </c:pt>
                <c:pt idx="8842">
                  <c:v>7.5402299000000006E-2</c:v>
                </c:pt>
                <c:pt idx="8843">
                  <c:v>8.2717872999999997E-2</c:v>
                </c:pt>
                <c:pt idx="8844">
                  <c:v>-1.895898E-2</c:v>
                </c:pt>
                <c:pt idx="8845">
                  <c:v>8.3025829999999995E-2</c:v>
                </c:pt>
                <c:pt idx="8846">
                  <c:v>1.8192488E-2</c:v>
                </c:pt>
                <c:pt idx="8847">
                  <c:v>-0.16568047299999999</c:v>
                </c:pt>
                <c:pt idx="8848">
                  <c:v>2.7701994000000001E-2</c:v>
                </c:pt>
                <c:pt idx="8849">
                  <c:v>1.6910069E-2</c:v>
                </c:pt>
                <c:pt idx="8850">
                  <c:v>-0.116016909</c:v>
                </c:pt>
                <c:pt idx="8851">
                  <c:v>-2.5000000000000001E-3</c:v>
                </c:pt>
                <c:pt idx="8852">
                  <c:v>9.6221661999999999E-2</c:v>
                </c:pt>
                <c:pt idx="8853">
                  <c:v>-0.01</c:v>
                </c:pt>
                <c:pt idx="8854">
                  <c:v>3.3846154000000003E-2</c:v>
                </c:pt>
                <c:pt idx="8855">
                  <c:v>-2.0949721000000001E-2</c:v>
                </c:pt>
                <c:pt idx="8856">
                  <c:v>6.9664032000000001E-2</c:v>
                </c:pt>
                <c:pt idx="8857">
                  <c:v>-5.9932470000000002E-2</c:v>
                </c:pt>
                <c:pt idx="8858">
                  <c:v>1.3733631E-2</c:v>
                </c:pt>
                <c:pt idx="8859">
                  <c:v>-3.7487334999999997E-2</c:v>
                </c:pt>
                <c:pt idx="8860">
                  <c:v>4.72953E-3</c:v>
                </c:pt>
                <c:pt idx="8861">
                  <c:v>-0.102472089</c:v>
                </c:pt>
                <c:pt idx="8862">
                  <c:v>2.4523161000000002E-2</c:v>
                </c:pt>
                <c:pt idx="8863">
                  <c:v>9.4771242000000006E-2</c:v>
                </c:pt>
                <c:pt idx="8864">
                  <c:v>3.9631705000000003E-2</c:v>
                </c:pt>
                <c:pt idx="8865">
                  <c:v>-2.1142230000000001E-2</c:v>
                </c:pt>
                <c:pt idx="8866">
                  <c:v>1.0067114E-2</c:v>
                </c:pt>
                <c:pt idx="8867">
                  <c:v>0</c:v>
                </c:pt>
                <c:pt idx="8868">
                  <c:v>0.225026427</c:v>
                </c:pt>
                <c:pt idx="8869">
                  <c:v>3.2765399999999998E-4</c:v>
                </c:pt>
                <c:pt idx="8870">
                  <c:v>0.15831663300000001</c:v>
                </c:pt>
                <c:pt idx="8871">
                  <c:v>-1.3690476E-2</c:v>
                </c:pt>
                <c:pt idx="8872">
                  <c:v>0.202987101</c:v>
                </c:pt>
                <c:pt idx="8873">
                  <c:v>0.11496598600000001</c:v>
                </c:pt>
                <c:pt idx="8874">
                  <c:v>-8.0305070000000006E-2</c:v>
                </c:pt>
                <c:pt idx="8875">
                  <c:v>4.9171271000000003E-2</c:v>
                </c:pt>
                <c:pt idx="8876">
                  <c:v>-2.3728814000000001E-2</c:v>
                </c:pt>
                <c:pt idx="8877">
                  <c:v>-0.108378871</c:v>
                </c:pt>
                <c:pt idx="8878">
                  <c:v>-4.4460641000000002E-2</c:v>
                </c:pt>
                <c:pt idx="8879">
                  <c:v>-6.7575439999999999E-3</c:v>
                </c:pt>
                <c:pt idx="8880">
                  <c:v>6.2531266000000002E-2</c:v>
                </c:pt>
                <c:pt idx="8881">
                  <c:v>-8.7232360000000005E-3</c:v>
                </c:pt>
                <c:pt idx="8882">
                  <c:v>7.1989370999999996E-2</c:v>
                </c:pt>
                <c:pt idx="8883">
                  <c:v>-2.0645160999999999E-2</c:v>
                </c:pt>
                <c:pt idx="8884">
                  <c:v>5.2617230000000001E-2</c:v>
                </c:pt>
                <c:pt idx="8885">
                  <c:v>0</c:v>
                </c:pt>
                <c:pt idx="8886">
                  <c:v>0.109912686</c:v>
                </c:pt>
                <c:pt idx="8887">
                  <c:v>-5.7142900000000003E-4</c:v>
                </c:pt>
                <c:pt idx="8888">
                  <c:v>-3.4259609999999999E-3</c:v>
                </c:pt>
                <c:pt idx="8889">
                  <c:v>1.0186756999999999E-2</c:v>
                </c:pt>
                <c:pt idx="8890">
                  <c:v>3.7414969999999999E-3</c:v>
                </c:pt>
                <c:pt idx="8891">
                  <c:v>9.5611741E-2</c:v>
                </c:pt>
                <c:pt idx="8892">
                  <c:v>1.5762463000000001E-2</c:v>
                </c:pt>
                <c:pt idx="8893">
                  <c:v>0.10049627799999999</c:v>
                </c:pt>
                <c:pt idx="8894">
                  <c:v>-8.0691642999999993E-2</c:v>
                </c:pt>
                <c:pt idx="8895">
                  <c:v>5.6388293999999999E-2</c:v>
                </c:pt>
                <c:pt idx="8896">
                  <c:v>-4.9881235000000003E-2</c:v>
                </c:pt>
                <c:pt idx="8897">
                  <c:v>-0.120356612</c:v>
                </c:pt>
                <c:pt idx="8898">
                  <c:v>3.1404959000000003E-2</c:v>
                </c:pt>
                <c:pt idx="8899">
                  <c:v>-1.8461538E-2</c:v>
                </c:pt>
                <c:pt idx="8900">
                  <c:v>-3.6181342999999998E-2</c:v>
                </c:pt>
                <c:pt idx="8901">
                  <c:v>-0.112375533</c:v>
                </c:pt>
                <c:pt idx="8902">
                  <c:v>-1.5948422E-2</c:v>
                </c:pt>
                <c:pt idx="8903">
                  <c:v>-5.6110858999999999E-2</c:v>
                </c:pt>
                <c:pt idx="8904">
                  <c:v>-5.1188299999999999E-2</c:v>
                </c:pt>
                <c:pt idx="8905">
                  <c:v>-0.13316672600000001</c:v>
                </c:pt>
                <c:pt idx="8906">
                  <c:v>-0.111184646</c:v>
                </c:pt>
                <c:pt idx="8907">
                  <c:v>-1.3379871999999999E-2</c:v>
                </c:pt>
                <c:pt idx="8908">
                  <c:v>0.246458924</c:v>
                </c:pt>
                <c:pt idx="8909">
                  <c:v>0.15174443000000001</c:v>
                </c:pt>
                <c:pt idx="8910">
                  <c:v>0</c:v>
                </c:pt>
                <c:pt idx="8911">
                  <c:v>-0.05</c:v>
                </c:pt>
                <c:pt idx="8912">
                  <c:v>9.9606815000000001E-2</c:v>
                </c:pt>
                <c:pt idx="8913">
                  <c:v>-1.8749999999999999E-2</c:v>
                </c:pt>
                <c:pt idx="8914">
                  <c:v>3.2367973000000001E-2</c:v>
                </c:pt>
                <c:pt idx="8915">
                  <c:v>-2.4242423999999999E-2</c:v>
                </c:pt>
                <c:pt idx="8916">
                  <c:v>-1.1911514E-2</c:v>
                </c:pt>
                <c:pt idx="8917">
                  <c:v>-6.5000000000000002E-2</c:v>
                </c:pt>
                <c:pt idx="8918">
                  <c:v>1.5808261000000001E-2</c:v>
                </c:pt>
                <c:pt idx="8919">
                  <c:v>-7.7868850000000003E-3</c:v>
                </c:pt>
                <c:pt idx="8920">
                  <c:v>-7.3569482000000005E-2</c:v>
                </c:pt>
                <c:pt idx="8921">
                  <c:v>-2.460889E-3</c:v>
                </c:pt>
                <c:pt idx="8922">
                  <c:v>-0.23256528400000001</c:v>
                </c:pt>
                <c:pt idx="8923">
                  <c:v>1.9230769000000002E-2</c:v>
                </c:pt>
                <c:pt idx="8924">
                  <c:v>8.0756639000000005E-2</c:v>
                </c:pt>
                <c:pt idx="8925">
                  <c:v>0.105309218</c:v>
                </c:pt>
                <c:pt idx="8926">
                  <c:v>1.5472779000000001E-2</c:v>
                </c:pt>
                <c:pt idx="8927">
                  <c:v>3.6407767000000001E-2</c:v>
                </c:pt>
                <c:pt idx="8928">
                  <c:v>-1.6474459999999999E-3</c:v>
                </c:pt>
                <c:pt idx="8929">
                  <c:v>0.15261959</c:v>
                </c:pt>
                <c:pt idx="8930">
                  <c:v>-4.9914675999999998E-2</c:v>
                </c:pt>
                <c:pt idx="8931">
                  <c:v>-1.5731670999999999E-2</c:v>
                </c:pt>
                <c:pt idx="8932">
                  <c:v>-1.2598425E-2</c:v>
                </c:pt>
                <c:pt idx="8933">
                  <c:v>-3.5071312E-2</c:v>
                </c:pt>
                <c:pt idx="8934">
                  <c:v>2.0017406000000001E-2</c:v>
                </c:pt>
                <c:pt idx="8935">
                  <c:v>-1.5025042000000001E-2</c:v>
                </c:pt>
                <c:pt idx="8936">
                  <c:v>4.7268910000000004E-3</c:v>
                </c:pt>
                <c:pt idx="8937">
                  <c:v>-1.5625E-2</c:v>
                </c:pt>
                <c:pt idx="8938">
                  <c:v>4.7331787E-2</c:v>
                </c:pt>
                <c:pt idx="8939">
                  <c:v>3.7267081000000001E-2</c:v>
                </c:pt>
                <c:pt idx="8940">
                  <c:v>4.4794952999999998E-2</c:v>
                </c:pt>
                <c:pt idx="8941">
                  <c:v>-0.23309395599999999</c:v>
                </c:pt>
                <c:pt idx="8942">
                  <c:v>-3.2258065000000002E-2</c:v>
                </c:pt>
                <c:pt idx="8943">
                  <c:v>-7.7912795000000007E-2</c:v>
                </c:pt>
                <c:pt idx="8944">
                  <c:v>-1.937984E-3</c:v>
                </c:pt>
                <c:pt idx="8945">
                  <c:v>-6.5068490000000003E-3</c:v>
                </c:pt>
                <c:pt idx="8946">
                  <c:v>1.2820513E-2</c:v>
                </c:pt>
                <c:pt idx="8947">
                  <c:v>4.3113772000000002E-2</c:v>
                </c:pt>
                <c:pt idx="8948">
                  <c:v>-2.736394E-2</c:v>
                </c:pt>
                <c:pt idx="8949">
                  <c:v>0.116207951</c:v>
                </c:pt>
                <c:pt idx="8950">
                  <c:v>-3.6277602999999999E-2</c:v>
                </c:pt>
                <c:pt idx="8951">
                  <c:v>7.4441687000000006E-2</c:v>
                </c:pt>
                <c:pt idx="8952">
                  <c:v>5.9147869999999998E-2</c:v>
                </c:pt>
                <c:pt idx="8953">
                  <c:v>1.1157601E-2</c:v>
                </c:pt>
                <c:pt idx="8954">
                  <c:v>0.148561362</c:v>
                </c:pt>
                <c:pt idx="8955">
                  <c:v>0.141093474</c:v>
                </c:pt>
                <c:pt idx="8956">
                  <c:v>1.8939393999999998E-2</c:v>
                </c:pt>
                <c:pt idx="8957">
                  <c:v>-3.2312924999999999E-2</c:v>
                </c:pt>
                <c:pt idx="8958">
                  <c:v>5.0684651999999997E-2</c:v>
                </c:pt>
                <c:pt idx="8959">
                  <c:v>0.182632667</c:v>
                </c:pt>
                <c:pt idx="8960">
                  <c:v>-5.9701490000000001E-3</c:v>
                </c:pt>
                <c:pt idx="8961">
                  <c:v>1.6949153000000002E-2</c:v>
                </c:pt>
                <c:pt idx="8962">
                  <c:v>5.7448230000000003E-2</c:v>
                </c:pt>
                <c:pt idx="8963">
                  <c:v>-9.0180361000000001E-2</c:v>
                </c:pt>
                <c:pt idx="8964">
                  <c:v>-1.0866881E-2</c:v>
                </c:pt>
                <c:pt idx="8965">
                  <c:v>4.2791309999999999E-2</c:v>
                </c:pt>
                <c:pt idx="8966">
                  <c:v>-7.0320578999999994E-2</c:v>
                </c:pt>
                <c:pt idx="8967">
                  <c:v>-1.4797507999999999E-2</c:v>
                </c:pt>
                <c:pt idx="8968">
                  <c:v>2.6697892000000001E-2</c:v>
                </c:pt>
                <c:pt idx="8969">
                  <c:v>-5.3263708E-2</c:v>
                </c:pt>
                <c:pt idx="8970">
                  <c:v>0.14301075299999999</c:v>
                </c:pt>
                <c:pt idx="8971">
                  <c:v>9.3268451000000002E-2</c:v>
                </c:pt>
                <c:pt idx="8972">
                  <c:v>-1.9900497999999999E-2</c:v>
                </c:pt>
                <c:pt idx="8973">
                  <c:v>0.16827997</c:v>
                </c:pt>
                <c:pt idx="8974">
                  <c:v>0.24333333300000001</c:v>
                </c:pt>
                <c:pt idx="8975">
                  <c:v>-8.4832905E-2</c:v>
                </c:pt>
                <c:pt idx="8976">
                  <c:v>-0.100606061</c:v>
                </c:pt>
                <c:pt idx="8977">
                  <c:v>-5.5172414000000003E-2</c:v>
                </c:pt>
                <c:pt idx="8978">
                  <c:v>0.13218390799999999</c:v>
                </c:pt>
                <c:pt idx="8979">
                  <c:v>3.5409836E-2</c:v>
                </c:pt>
                <c:pt idx="8980">
                  <c:v>6.6441441000000004E-2</c:v>
                </c:pt>
                <c:pt idx="8981">
                  <c:v>0.164021164</c:v>
                </c:pt>
                <c:pt idx="8982">
                  <c:v>2.6002970000000001E-3</c:v>
                </c:pt>
                <c:pt idx="8983">
                  <c:v>-3.7777777999999998E-2</c:v>
                </c:pt>
                <c:pt idx="8984">
                  <c:v>0.182310469</c:v>
                </c:pt>
                <c:pt idx="8985">
                  <c:v>0.13671875</c:v>
                </c:pt>
                <c:pt idx="8986">
                  <c:v>-0.12786630399999999</c:v>
                </c:pt>
                <c:pt idx="8987">
                  <c:v>0.165996214</c:v>
                </c:pt>
                <c:pt idx="8988">
                  <c:v>-7.2605560999999999E-2</c:v>
                </c:pt>
                <c:pt idx="8989">
                  <c:v>5.9596845000000002E-2</c:v>
                </c:pt>
                <c:pt idx="8990">
                  <c:v>0.26138613900000002</c:v>
                </c:pt>
                <c:pt idx="8991">
                  <c:v>6.4975247999999999E-2</c:v>
                </c:pt>
                <c:pt idx="8992">
                  <c:v>8.1500000000000003E-2</c:v>
                </c:pt>
                <c:pt idx="8993">
                  <c:v>8.8282503999999998E-2</c:v>
                </c:pt>
                <c:pt idx="8994">
                  <c:v>-1.4634146000000001E-2</c:v>
                </c:pt>
                <c:pt idx="8995">
                  <c:v>-7.2216649999999993E-2</c:v>
                </c:pt>
                <c:pt idx="8996">
                  <c:v>0.14150943399999999</c:v>
                </c:pt>
                <c:pt idx="8997">
                  <c:v>5.9372349999999999E-3</c:v>
                </c:pt>
                <c:pt idx="8998">
                  <c:v>-7.5369636000000004E-2</c:v>
                </c:pt>
                <c:pt idx="8999">
                  <c:v>4.1878172999999998E-2</c:v>
                </c:pt>
                <c:pt idx="9000">
                  <c:v>5.4054050000000003E-3</c:v>
                </c:pt>
                <c:pt idx="9001">
                  <c:v>1.8668153E-2</c:v>
                </c:pt>
                <c:pt idx="9002">
                  <c:v>7.7866917999999993E-2</c:v>
                </c:pt>
                <c:pt idx="9003">
                  <c:v>1.0070493E-2</c:v>
                </c:pt>
                <c:pt idx="9004">
                  <c:v>0.14430147099999999</c:v>
                </c:pt>
                <c:pt idx="9005">
                  <c:v>7.9625293E-2</c:v>
                </c:pt>
                <c:pt idx="9006">
                  <c:v>0.100595238</c:v>
                </c:pt>
                <c:pt idx="9007">
                  <c:v>-7.4487895999999998E-2</c:v>
                </c:pt>
                <c:pt idx="9008">
                  <c:v>3.2495666999999999E-2</c:v>
                </c:pt>
                <c:pt idx="9009">
                  <c:v>4.0567950000000002E-3</c:v>
                </c:pt>
                <c:pt idx="9010">
                  <c:v>-6.7001680000000003E-3</c:v>
                </c:pt>
                <c:pt idx="9011">
                  <c:v>-6.437768E-3</c:v>
                </c:pt>
                <c:pt idx="9012">
                  <c:v>-3.2444586999999997E-2</c:v>
                </c:pt>
                <c:pt idx="9013">
                  <c:v>-3.1764705999999997E-2</c:v>
                </c:pt>
                <c:pt idx="9014">
                  <c:v>-6.2745097999999999E-2</c:v>
                </c:pt>
                <c:pt idx="9015">
                  <c:v>6.7351597999999999E-2</c:v>
                </c:pt>
                <c:pt idx="9016">
                  <c:v>8.7719299999999996E-4</c:v>
                </c:pt>
                <c:pt idx="9017">
                  <c:v>4.9406176000000003E-2</c:v>
                </c:pt>
                <c:pt idx="9018">
                  <c:v>-5.3126129000000001E-2</c:v>
                </c:pt>
                <c:pt idx="9019">
                  <c:v>-2.7042254000000002E-2</c:v>
                </c:pt>
                <c:pt idx="9020">
                  <c:v>2.4992648999999999E-2</c:v>
                </c:pt>
                <c:pt idx="9021">
                  <c:v>0.249829468</c:v>
                </c:pt>
                <c:pt idx="9022">
                  <c:v>-4.2047026000000001E-2</c:v>
                </c:pt>
                <c:pt idx="9023">
                  <c:v>9.8118963000000003E-2</c:v>
                </c:pt>
                <c:pt idx="9024">
                  <c:v>3.8461538000000003E-2</c:v>
                </c:pt>
                <c:pt idx="9025">
                  <c:v>3.0379746999999999E-2</c:v>
                </c:pt>
                <c:pt idx="9026">
                  <c:v>1.7004341999999999E-2</c:v>
                </c:pt>
                <c:pt idx="9027">
                  <c:v>-8.2558140000000002E-2</c:v>
                </c:pt>
                <c:pt idx="9028">
                  <c:v>-5.0754458000000002E-2</c:v>
                </c:pt>
                <c:pt idx="9029">
                  <c:v>7.6558799999999996E-2</c:v>
                </c:pt>
                <c:pt idx="9030">
                  <c:v>-7.6642339999999998E-3</c:v>
                </c:pt>
                <c:pt idx="9031">
                  <c:v>8.3575579999999993E-3</c:v>
                </c:pt>
                <c:pt idx="9032">
                  <c:v>0.13438045400000001</c:v>
                </c:pt>
                <c:pt idx="9033">
                  <c:v>-2.8761062E-2</c:v>
                </c:pt>
                <c:pt idx="9034">
                  <c:v>2.7027026999999999E-2</c:v>
                </c:pt>
                <c:pt idx="9035">
                  <c:v>4.5299144999999999E-2</c:v>
                </c:pt>
                <c:pt idx="9036">
                  <c:v>7.8909613000000003E-2</c:v>
                </c:pt>
                <c:pt idx="9037">
                  <c:v>1.0135135E-2</c:v>
                </c:pt>
                <c:pt idx="9038">
                  <c:v>-8.3604273000000007E-2</c:v>
                </c:pt>
                <c:pt idx="9039">
                  <c:v>-9.4428700000000003E-4</c:v>
                </c:pt>
                <c:pt idx="9040">
                  <c:v>-0.22716150099999999</c:v>
                </c:pt>
                <c:pt idx="9041">
                  <c:v>-5.0564682E-2</c:v>
                </c:pt>
                <c:pt idx="9042">
                  <c:v>8.6491306000000004E-2</c:v>
                </c:pt>
                <c:pt idx="9043">
                  <c:v>-3.4852546999999998E-2</c:v>
                </c:pt>
                <c:pt idx="9044">
                  <c:v>1.0926366E-2</c:v>
                </c:pt>
                <c:pt idx="9045">
                  <c:v>0.12710280400000001</c:v>
                </c:pt>
                <c:pt idx="9046">
                  <c:v>-0.11512027499999999</c:v>
                </c:pt>
                <c:pt idx="9047">
                  <c:v>-4.4197779999999999E-2</c:v>
                </c:pt>
                <c:pt idx="9048">
                  <c:v>-1.1111109999999999E-3</c:v>
                </c:pt>
                <c:pt idx="9049">
                  <c:v>5.1916929999999998E-3</c:v>
                </c:pt>
                <c:pt idx="9050">
                  <c:v>5.744639E-2</c:v>
                </c:pt>
                <c:pt idx="9051">
                  <c:v>1.2178619999999999E-2</c:v>
                </c:pt>
                <c:pt idx="9052">
                  <c:v>2.8368793999999999E-2</c:v>
                </c:pt>
                <c:pt idx="9053">
                  <c:v>-6.9720102000000006E-2</c:v>
                </c:pt>
                <c:pt idx="9054">
                  <c:v>-2.6875699999999999E-2</c:v>
                </c:pt>
                <c:pt idx="9055">
                  <c:v>-0.13424345800000001</c:v>
                </c:pt>
                <c:pt idx="9056">
                  <c:v>6.7815452999999998E-2</c:v>
                </c:pt>
                <c:pt idx="9057">
                  <c:v>1.7950963E-2</c:v>
                </c:pt>
                <c:pt idx="9058">
                  <c:v>0.15640880900000001</c:v>
                </c:pt>
                <c:pt idx="9059">
                  <c:v>6.2240660000000003E-3</c:v>
                </c:pt>
                <c:pt idx="9060">
                  <c:v>-4.3656908000000001E-2</c:v>
                </c:pt>
                <c:pt idx="9061">
                  <c:v>-0.17045454500000001</c:v>
                </c:pt>
                <c:pt idx="9062">
                  <c:v>5.2315093E-2</c:v>
                </c:pt>
                <c:pt idx="9063">
                  <c:v>-2.1314387000000001E-2</c:v>
                </c:pt>
                <c:pt idx="9064">
                  <c:v>0.14475574699999999</c:v>
                </c:pt>
                <c:pt idx="9065">
                  <c:v>1.5373078E-2</c:v>
                </c:pt>
                <c:pt idx="9066">
                  <c:v>1.0182335000000001E-2</c:v>
                </c:pt>
                <c:pt idx="9067">
                  <c:v>1.9859813E-2</c:v>
                </c:pt>
                <c:pt idx="9068">
                  <c:v>7.4380164999999998E-2</c:v>
                </c:pt>
                <c:pt idx="9069">
                  <c:v>0.16025640999999999</c:v>
                </c:pt>
                <c:pt idx="9070">
                  <c:v>5.1688491000000003E-2</c:v>
                </c:pt>
                <c:pt idx="9071">
                  <c:v>0.109144543</c:v>
                </c:pt>
                <c:pt idx="9072">
                  <c:v>0.137162162</c:v>
                </c:pt>
                <c:pt idx="9073">
                  <c:v>2.7681659999999999E-3</c:v>
                </c:pt>
                <c:pt idx="9074">
                  <c:v>0.49247311799999999</c:v>
                </c:pt>
                <c:pt idx="9075">
                  <c:v>-9.5919225999999996E-2</c:v>
                </c:pt>
                <c:pt idx="9076">
                  <c:v>-8.5481682000000003E-2</c:v>
                </c:pt>
                <c:pt idx="9077">
                  <c:v>-2.3870418000000001E-2</c:v>
                </c:pt>
                <c:pt idx="9078">
                  <c:v>0.14663992000000001</c:v>
                </c:pt>
                <c:pt idx="9079">
                  <c:v>6.1589000000000001E-3</c:v>
                </c:pt>
                <c:pt idx="9080">
                  <c:v>-1.6107382999999999E-2</c:v>
                </c:pt>
                <c:pt idx="9081">
                  <c:v>0.28232462200000003</c:v>
                </c:pt>
                <c:pt idx="9082">
                  <c:v>3.5369774999999999E-2</c:v>
                </c:pt>
                <c:pt idx="9083">
                  <c:v>8.4612356999999999E-2</c:v>
                </c:pt>
                <c:pt idx="9084">
                  <c:v>-8.3666476000000004E-2</c:v>
                </c:pt>
                <c:pt idx="9085">
                  <c:v>4.3130010000000003E-3</c:v>
                </c:pt>
                <c:pt idx="9086">
                  <c:v>6.5734266E-2</c:v>
                </c:pt>
                <c:pt idx="9087">
                  <c:v>-6.9049950999999998E-2</c:v>
                </c:pt>
                <c:pt idx="9088">
                  <c:v>-1.3490725E-2</c:v>
                </c:pt>
                <c:pt idx="9089">
                  <c:v>8.5289332999999995E-2</c:v>
                </c:pt>
                <c:pt idx="9090">
                  <c:v>-4.8037493000000001E-2</c:v>
                </c:pt>
                <c:pt idx="9091">
                  <c:v>-1.0743802E-2</c:v>
                </c:pt>
                <c:pt idx="9092">
                  <c:v>8.3643120000000005E-3</c:v>
                </c:pt>
                <c:pt idx="9093">
                  <c:v>6.0566038000000003E-2</c:v>
                </c:pt>
                <c:pt idx="9094">
                  <c:v>8.6742541000000006E-2</c:v>
                </c:pt>
                <c:pt idx="9095">
                  <c:v>-1.3038905999999999E-2</c:v>
                </c:pt>
                <c:pt idx="9096">
                  <c:v>-9.4221105999999999E-2</c:v>
                </c:pt>
                <c:pt idx="9097">
                  <c:v>1.6809388000000001E-2</c:v>
                </c:pt>
                <c:pt idx="9098">
                  <c:v>5.8536585000000002E-2</c:v>
                </c:pt>
                <c:pt idx="9099">
                  <c:v>-5.8635394E-2</c:v>
                </c:pt>
                <c:pt idx="9100">
                  <c:v>0.11148271999999999</c:v>
                </c:pt>
                <c:pt idx="9101">
                  <c:v>-0.13579820300000001</c:v>
                </c:pt>
                <c:pt idx="9102">
                  <c:v>2.3942944000000001E-2</c:v>
                </c:pt>
                <c:pt idx="9103">
                  <c:v>0.110687023</c:v>
                </c:pt>
                <c:pt idx="9104">
                  <c:v>0.11881188099999999</c:v>
                </c:pt>
                <c:pt idx="9105">
                  <c:v>-9.4623656E-2</c:v>
                </c:pt>
                <c:pt idx="9106">
                  <c:v>1.7306245000000001E-2</c:v>
                </c:pt>
                <c:pt idx="9107">
                  <c:v>8.5003040000000002E-3</c:v>
                </c:pt>
                <c:pt idx="9108">
                  <c:v>3.4703683999999999E-2</c:v>
                </c:pt>
                <c:pt idx="9109">
                  <c:v>-5.6224900000000001E-2</c:v>
                </c:pt>
                <c:pt idx="9110">
                  <c:v>-8.1957187000000001E-2</c:v>
                </c:pt>
                <c:pt idx="9111">
                  <c:v>0.109942136</c:v>
                </c:pt>
                <c:pt idx="9112">
                  <c:v>0.19039735099999999</c:v>
                </c:pt>
                <c:pt idx="9113">
                  <c:v>0.20556683100000001</c:v>
                </c:pt>
                <c:pt idx="9114">
                  <c:v>-7.8195489000000007E-2</c:v>
                </c:pt>
                <c:pt idx="9115">
                  <c:v>-1.7278617999999999E-2</c:v>
                </c:pt>
                <c:pt idx="9116">
                  <c:v>-1.7278617999999999E-2</c:v>
                </c:pt>
                <c:pt idx="9117">
                  <c:v>-0.01</c:v>
                </c:pt>
                <c:pt idx="9118">
                  <c:v>6.7796609999999993E-2</c:v>
                </c:pt>
                <c:pt idx="9119">
                  <c:v>-7.3868880000000003E-3</c:v>
                </c:pt>
                <c:pt idx="9120">
                  <c:v>4.9638989999999999E-3</c:v>
                </c:pt>
                <c:pt idx="9121">
                  <c:v>1.2116892000000001E-2</c:v>
                </c:pt>
                <c:pt idx="9122">
                  <c:v>-3.9827771999999997E-2</c:v>
                </c:pt>
                <c:pt idx="9123">
                  <c:v>0.179231153</c:v>
                </c:pt>
                <c:pt idx="9124">
                  <c:v>-8.3333330000000001E-3</c:v>
                </c:pt>
                <c:pt idx="9125">
                  <c:v>3.4287186999999997E-2</c:v>
                </c:pt>
                <c:pt idx="9126">
                  <c:v>4.4585989999999997E-3</c:v>
                </c:pt>
                <c:pt idx="9127">
                  <c:v>0.123103851</c:v>
                </c:pt>
                <c:pt idx="9128">
                  <c:v>0.25919732400000001</c:v>
                </c:pt>
                <c:pt idx="9129">
                  <c:v>-2.5716390000000001E-3</c:v>
                </c:pt>
                <c:pt idx="9130">
                  <c:v>4.5999999999999999E-2</c:v>
                </c:pt>
                <c:pt idx="9131">
                  <c:v>3.4908074999999997E-2</c:v>
                </c:pt>
                <c:pt idx="9132">
                  <c:v>-1.3157894999999999E-2</c:v>
                </c:pt>
                <c:pt idx="9133">
                  <c:v>4.975124E-3</c:v>
                </c:pt>
                <c:pt idx="9134">
                  <c:v>3.394762E-3</c:v>
                </c:pt>
                <c:pt idx="9135">
                  <c:v>-0.132036136</c:v>
                </c:pt>
                <c:pt idx="9136">
                  <c:v>2.0332717E-2</c:v>
                </c:pt>
                <c:pt idx="9137">
                  <c:v>-6.3371356000000004E-2</c:v>
                </c:pt>
                <c:pt idx="9138">
                  <c:v>0.02</c:v>
                </c:pt>
                <c:pt idx="9139">
                  <c:v>3.3009708999999998E-2</c:v>
                </c:pt>
                <c:pt idx="9140">
                  <c:v>0.174603175</c:v>
                </c:pt>
                <c:pt idx="9141">
                  <c:v>0.133928571</c:v>
                </c:pt>
                <c:pt idx="9142">
                  <c:v>-1.0629599E-2</c:v>
                </c:pt>
                <c:pt idx="9143">
                  <c:v>-9.4196004E-2</c:v>
                </c:pt>
                <c:pt idx="9144">
                  <c:v>-1.3645223999999999E-2</c:v>
                </c:pt>
                <c:pt idx="9145">
                  <c:v>0.104140527</c:v>
                </c:pt>
                <c:pt idx="9146">
                  <c:v>5.9171600000000003E-3</c:v>
                </c:pt>
                <c:pt idx="9147">
                  <c:v>0.12614678900000001</c:v>
                </c:pt>
                <c:pt idx="9148">
                  <c:v>5.3521127000000002E-2</c:v>
                </c:pt>
                <c:pt idx="9149">
                  <c:v>0.15302144200000001</c:v>
                </c:pt>
                <c:pt idx="9150">
                  <c:v>8.7611225000000001E-2</c:v>
                </c:pt>
                <c:pt idx="9151">
                  <c:v>0.106689246</c:v>
                </c:pt>
                <c:pt idx="9152">
                  <c:v>-6.7304289999999996E-3</c:v>
                </c:pt>
                <c:pt idx="9153">
                  <c:v>8.7270597000000005E-2</c:v>
                </c:pt>
                <c:pt idx="9154">
                  <c:v>-1.7969452E-2</c:v>
                </c:pt>
                <c:pt idx="9155">
                  <c:v>2.9866117000000001E-2</c:v>
                </c:pt>
                <c:pt idx="9156">
                  <c:v>-1.0120176999999999E-2</c:v>
                </c:pt>
                <c:pt idx="9157">
                  <c:v>-4.4370724E-2</c:v>
                </c:pt>
                <c:pt idx="9158">
                  <c:v>6.4197531000000002E-2</c:v>
                </c:pt>
                <c:pt idx="9159">
                  <c:v>-1.0784314E-2</c:v>
                </c:pt>
                <c:pt idx="9160">
                  <c:v>-0.17835051499999999</c:v>
                </c:pt>
                <c:pt idx="9161">
                  <c:v>8.1967212999999997E-2</c:v>
                </c:pt>
                <c:pt idx="9162">
                  <c:v>7.4213836000000005E-2</c:v>
                </c:pt>
                <c:pt idx="9163">
                  <c:v>8.5820895999999994E-2</c:v>
                </c:pt>
                <c:pt idx="9164">
                  <c:v>8.4761904999999999E-2</c:v>
                </c:pt>
                <c:pt idx="9165">
                  <c:v>-1.0005266000000001E-2</c:v>
                </c:pt>
                <c:pt idx="9166">
                  <c:v>-1.9006479E-2</c:v>
                </c:pt>
                <c:pt idx="9167">
                  <c:v>-2.3106547000000002E-2</c:v>
                </c:pt>
                <c:pt idx="9168">
                  <c:v>8.5141903000000005E-2</c:v>
                </c:pt>
                <c:pt idx="9169">
                  <c:v>3.1398416999999998E-2</c:v>
                </c:pt>
                <c:pt idx="9170">
                  <c:v>-0.198176455</c:v>
                </c:pt>
                <c:pt idx="9171">
                  <c:v>-1.7341039999999999E-2</c:v>
                </c:pt>
                <c:pt idx="9172">
                  <c:v>8.9030210000000005E-3</c:v>
                </c:pt>
                <c:pt idx="9173">
                  <c:v>0.113043478</c:v>
                </c:pt>
                <c:pt idx="9174">
                  <c:v>0.12074502199999999</c:v>
                </c:pt>
                <c:pt idx="9175">
                  <c:v>-3.1412428999999999E-2</c:v>
                </c:pt>
                <c:pt idx="9176">
                  <c:v>-7.7455047999999999E-2</c:v>
                </c:pt>
                <c:pt idx="9177">
                  <c:v>-4.6179681E-2</c:v>
                </c:pt>
                <c:pt idx="9178">
                  <c:v>1.4535967E-2</c:v>
                </c:pt>
                <c:pt idx="9179">
                  <c:v>-5.7823129000000001E-2</c:v>
                </c:pt>
                <c:pt idx="9180">
                  <c:v>-7.5095460000000003E-2</c:v>
                </c:pt>
                <c:pt idx="9181">
                  <c:v>-4.5084534000000002E-2</c:v>
                </c:pt>
                <c:pt idx="9182">
                  <c:v>0.230745438</c:v>
                </c:pt>
                <c:pt idx="9183">
                  <c:v>-2.5423730000000001E-3</c:v>
                </c:pt>
                <c:pt idx="9184">
                  <c:v>-3.7037037000000002E-2</c:v>
                </c:pt>
                <c:pt idx="9185">
                  <c:v>5.6720827000000001E-2</c:v>
                </c:pt>
                <c:pt idx="9186">
                  <c:v>0.15131578900000001</c:v>
                </c:pt>
                <c:pt idx="9187">
                  <c:v>7.6363635999999999E-2</c:v>
                </c:pt>
                <c:pt idx="9188">
                  <c:v>-5.5300322999999998E-2</c:v>
                </c:pt>
                <c:pt idx="9189">
                  <c:v>-3.0769231000000001E-2</c:v>
                </c:pt>
                <c:pt idx="9190">
                  <c:v>-2.3767606E-2</c:v>
                </c:pt>
                <c:pt idx="9191">
                  <c:v>1.5410959E-2</c:v>
                </c:pt>
                <c:pt idx="9192">
                  <c:v>-4.7058819999999998E-3</c:v>
                </c:pt>
                <c:pt idx="9193">
                  <c:v>-2.833435E-3</c:v>
                </c:pt>
                <c:pt idx="9194">
                  <c:v>6.7281879000000003E-2</c:v>
                </c:pt>
                <c:pt idx="9195">
                  <c:v>-9.5846649999999992E-3</c:v>
                </c:pt>
                <c:pt idx="9196">
                  <c:v>-2.1160410000000001E-2</c:v>
                </c:pt>
                <c:pt idx="9197">
                  <c:v>0.10176236499999999</c:v>
                </c:pt>
                <c:pt idx="9198">
                  <c:v>-4.0650410000000001E-3</c:v>
                </c:pt>
                <c:pt idx="9199">
                  <c:v>3.0612245E-2</c:v>
                </c:pt>
                <c:pt idx="9200">
                  <c:v>2.4327785000000001E-2</c:v>
                </c:pt>
                <c:pt idx="9201">
                  <c:v>0.54382470100000002</c:v>
                </c:pt>
                <c:pt idx="9202">
                  <c:v>4.1775459999999999E-3</c:v>
                </c:pt>
                <c:pt idx="9203">
                  <c:v>0.17519379800000001</c:v>
                </c:pt>
                <c:pt idx="9204">
                  <c:v>3.5411854999999999E-2</c:v>
                </c:pt>
                <c:pt idx="9205">
                  <c:v>9.1519730999999993E-2</c:v>
                </c:pt>
                <c:pt idx="9206">
                  <c:v>0.123143564</c:v>
                </c:pt>
                <c:pt idx="9207">
                  <c:v>-1.1527378E-2</c:v>
                </c:pt>
                <c:pt idx="9208">
                  <c:v>4.4582043000000002E-2</c:v>
                </c:pt>
                <c:pt idx="9209">
                  <c:v>-2.1899669E-2</c:v>
                </c:pt>
                <c:pt idx="9210">
                  <c:v>1.6485328E-2</c:v>
                </c:pt>
                <c:pt idx="9211">
                  <c:v>-4.7517351999999999E-2</c:v>
                </c:pt>
                <c:pt idx="9212">
                  <c:v>0.118523776</c:v>
                </c:pt>
                <c:pt idx="9213">
                  <c:v>5.5135135000000002E-2</c:v>
                </c:pt>
                <c:pt idx="9214">
                  <c:v>-0.216896061</c:v>
                </c:pt>
                <c:pt idx="9215">
                  <c:v>-8.1481480999999994E-2</c:v>
                </c:pt>
                <c:pt idx="9216">
                  <c:v>3.1049472000000002E-2</c:v>
                </c:pt>
                <c:pt idx="9217">
                  <c:v>-1.7598175000000001E-2</c:v>
                </c:pt>
                <c:pt idx="9218">
                  <c:v>6.2893080000000004E-3</c:v>
                </c:pt>
                <c:pt idx="9219">
                  <c:v>4.2117465E-2</c:v>
                </c:pt>
                <c:pt idx="9220">
                  <c:v>-5.0544323000000002E-2</c:v>
                </c:pt>
                <c:pt idx="9221">
                  <c:v>0.27946768100000002</c:v>
                </c:pt>
                <c:pt idx="9222">
                  <c:v>3.8377192999999997E-2</c:v>
                </c:pt>
                <c:pt idx="9223">
                  <c:v>-1.7836594000000001E-2</c:v>
                </c:pt>
                <c:pt idx="9224">
                  <c:v>-2.0637899000000001E-2</c:v>
                </c:pt>
                <c:pt idx="9225">
                  <c:v>-8.2887700999999994E-2</c:v>
                </c:pt>
                <c:pt idx="9226">
                  <c:v>6.1507265999999998E-2</c:v>
                </c:pt>
                <c:pt idx="9227">
                  <c:v>0.107441755</c:v>
                </c:pt>
                <c:pt idx="9228">
                  <c:v>-9.4304039999999999E-3</c:v>
                </c:pt>
                <c:pt idx="9229">
                  <c:v>6.4846416000000004E-2</c:v>
                </c:pt>
                <c:pt idx="9230">
                  <c:v>-2.4021351999999999E-2</c:v>
                </c:pt>
                <c:pt idx="9231">
                  <c:v>-3.4299517000000002E-2</c:v>
                </c:pt>
                <c:pt idx="9232">
                  <c:v>-3.1225906000000001E-2</c:v>
                </c:pt>
                <c:pt idx="9233">
                  <c:v>0.13282442699999999</c:v>
                </c:pt>
                <c:pt idx="9234">
                  <c:v>-0.146971935</c:v>
                </c:pt>
                <c:pt idx="9235">
                  <c:v>-5.3428692E-2</c:v>
                </c:pt>
                <c:pt idx="9236">
                  <c:v>6.7785667999999993E-2</c:v>
                </c:pt>
                <c:pt idx="9237">
                  <c:v>0.23885918</c:v>
                </c:pt>
                <c:pt idx="9238">
                  <c:v>6.2215477999999998E-2</c:v>
                </c:pt>
                <c:pt idx="9239">
                  <c:v>-5.9487951999999997E-2</c:v>
                </c:pt>
                <c:pt idx="9240">
                  <c:v>2.7160494E-2</c:v>
                </c:pt>
                <c:pt idx="9241">
                  <c:v>-1.2207528E-2</c:v>
                </c:pt>
                <c:pt idx="9242">
                  <c:v>-7.4606433999999999E-2</c:v>
                </c:pt>
                <c:pt idx="9243">
                  <c:v>-9.2828960000000005E-3</c:v>
                </c:pt>
                <c:pt idx="9244">
                  <c:v>-5.0054015E-2</c:v>
                </c:pt>
                <c:pt idx="9245">
                  <c:v>2.4390240000000001E-3</c:v>
                </c:pt>
                <c:pt idx="9246">
                  <c:v>2.7314112000000002E-2</c:v>
                </c:pt>
                <c:pt idx="9247">
                  <c:v>2.2255193E-2</c:v>
                </c:pt>
                <c:pt idx="9248">
                  <c:v>-0.17241379300000001</c:v>
                </c:pt>
                <c:pt idx="9249">
                  <c:v>2.7111983999999999E-2</c:v>
                </c:pt>
                <c:pt idx="9250">
                  <c:v>5.4978464999999997E-2</c:v>
                </c:pt>
                <c:pt idx="9251">
                  <c:v>1.4044944E-2</c:v>
                </c:pt>
                <c:pt idx="9252">
                  <c:v>-3.2024168999999998E-2</c:v>
                </c:pt>
                <c:pt idx="9253">
                  <c:v>4.7252746999999998E-2</c:v>
                </c:pt>
                <c:pt idx="9254">
                  <c:v>0.15193133</c:v>
                </c:pt>
                <c:pt idx="9255">
                  <c:v>-3.1627372000000001E-2</c:v>
                </c:pt>
                <c:pt idx="9256">
                  <c:v>6.3430780000000003E-3</c:v>
                </c:pt>
                <c:pt idx="9257">
                  <c:v>0.10541310500000001</c:v>
                </c:pt>
                <c:pt idx="9258">
                  <c:v>1.4007782E-2</c:v>
                </c:pt>
                <c:pt idx="9259">
                  <c:v>-2.7061491E-2</c:v>
                </c:pt>
                <c:pt idx="9260">
                  <c:v>0.12842838500000001</c:v>
                </c:pt>
                <c:pt idx="9261">
                  <c:v>4.8798077000000002E-2</c:v>
                </c:pt>
                <c:pt idx="9262">
                  <c:v>0.16225546599999999</c:v>
                </c:pt>
                <c:pt idx="9263">
                  <c:v>-8.8235294000000006E-2</c:v>
                </c:pt>
                <c:pt idx="9264">
                  <c:v>-0.16674301399999999</c:v>
                </c:pt>
                <c:pt idx="9265">
                  <c:v>-0.34071925800000002</c:v>
                </c:pt>
                <c:pt idx="9266">
                  <c:v>-2.0387867E-2</c:v>
                </c:pt>
                <c:pt idx="9267">
                  <c:v>0.219211823</c:v>
                </c:pt>
                <c:pt idx="9268">
                  <c:v>-4.77671E-2</c:v>
                </c:pt>
                <c:pt idx="9269">
                  <c:v>-2.739726E-2</c:v>
                </c:pt>
                <c:pt idx="9270">
                  <c:v>-0.124401914</c:v>
                </c:pt>
                <c:pt idx="9271">
                  <c:v>4.5714286E-2</c:v>
                </c:pt>
                <c:pt idx="9272">
                  <c:v>0.10867052000000001</c:v>
                </c:pt>
                <c:pt idx="9273">
                  <c:v>3.7652742000000003E-2</c:v>
                </c:pt>
                <c:pt idx="9274">
                  <c:v>-0.36045772399999998</c:v>
                </c:pt>
                <c:pt idx="9275">
                  <c:v>-5.4506206000000001E-2</c:v>
                </c:pt>
                <c:pt idx="9276">
                  <c:v>-8.9715535999999999E-2</c:v>
                </c:pt>
                <c:pt idx="9277">
                  <c:v>-0.152129817</c:v>
                </c:pt>
                <c:pt idx="9278">
                  <c:v>-9.9475245000000004E-2</c:v>
                </c:pt>
                <c:pt idx="9279">
                  <c:v>-0.17801556399999999</c:v>
                </c:pt>
                <c:pt idx="9280">
                  <c:v>-4.8308102999999998E-2</c:v>
                </c:pt>
                <c:pt idx="9281">
                  <c:v>-7.0691025000000005E-2</c:v>
                </c:pt>
                <c:pt idx="9282">
                  <c:v>-0.15897435900000001</c:v>
                </c:pt>
                <c:pt idx="9283">
                  <c:v>-7.4993107000000003E-2</c:v>
                </c:pt>
                <c:pt idx="9284">
                  <c:v>-0.15664214600000001</c:v>
                </c:pt>
                <c:pt idx="9285">
                  <c:v>-0.250744364</c:v>
                </c:pt>
                <c:pt idx="9286">
                  <c:v>-0.17191283299999999</c:v>
                </c:pt>
                <c:pt idx="9287">
                  <c:v>6.2699255999999995E-2</c:v>
                </c:pt>
                <c:pt idx="9288">
                  <c:v>-0.140217391</c:v>
                </c:pt>
                <c:pt idx="9289">
                  <c:v>-0.118451025</c:v>
                </c:pt>
                <c:pt idx="9290">
                  <c:v>-0.24078254299999999</c:v>
                </c:pt>
                <c:pt idx="9291">
                  <c:v>-8.6400000000000005E-2</c:v>
                </c:pt>
                <c:pt idx="9292">
                  <c:v>0.267175573</c:v>
                </c:pt>
                <c:pt idx="9293">
                  <c:v>-3.7402244000000001E-2</c:v>
                </c:pt>
                <c:pt idx="9294">
                  <c:v>-0.220103986</c:v>
                </c:pt>
                <c:pt idx="9295">
                  <c:v>9.0595539000000003E-2</c:v>
                </c:pt>
                <c:pt idx="9296">
                  <c:v>-1.9896831E-2</c:v>
                </c:pt>
                <c:pt idx="9297">
                  <c:v>0</c:v>
                </c:pt>
                <c:pt idx="9298">
                  <c:v>-2.1276595999999998E-2</c:v>
                </c:pt>
                <c:pt idx="9299">
                  <c:v>-0.277059422</c:v>
                </c:pt>
                <c:pt idx="9300">
                  <c:v>2.510917E-2</c:v>
                </c:pt>
                <c:pt idx="9301">
                  <c:v>8.5674157000000001E-2</c:v>
                </c:pt>
                <c:pt idx="9302">
                  <c:v>0.15704825</c:v>
                </c:pt>
                <c:pt idx="9303">
                  <c:v>-0.110537634</c:v>
                </c:pt>
                <c:pt idx="9304">
                  <c:v>-0.138913234</c:v>
                </c:pt>
                <c:pt idx="9305">
                  <c:v>-0.11867364699999999</c:v>
                </c:pt>
                <c:pt idx="9306">
                  <c:v>-1.5756036000000001E-2</c:v>
                </c:pt>
                <c:pt idx="9307">
                  <c:v>-0.171866448</c:v>
                </c:pt>
                <c:pt idx="9308">
                  <c:v>-0.24779874199999999</c:v>
                </c:pt>
                <c:pt idx="9309">
                  <c:v>-0.170648464</c:v>
                </c:pt>
                <c:pt idx="9310">
                  <c:v>-9.7868396999999996E-2</c:v>
                </c:pt>
                <c:pt idx="9311">
                  <c:v>-6.6025843000000001E-2</c:v>
                </c:pt>
                <c:pt idx="9312">
                  <c:v>2.5679758E-2</c:v>
                </c:pt>
                <c:pt idx="9313">
                  <c:v>-0.16623036599999999</c:v>
                </c:pt>
                <c:pt idx="9314">
                  <c:v>-9.7321429000000001E-2</c:v>
                </c:pt>
                <c:pt idx="9315">
                  <c:v>6.2573790000000004E-2</c:v>
                </c:pt>
                <c:pt idx="9316">
                  <c:v>-2.8037382999999999E-2</c:v>
                </c:pt>
                <c:pt idx="9317">
                  <c:v>-5.9502663999999997E-2</c:v>
                </c:pt>
                <c:pt idx="9318">
                  <c:v>-5.2480916000000002E-2</c:v>
                </c:pt>
                <c:pt idx="9319">
                  <c:v>2.9010239E-2</c:v>
                </c:pt>
                <c:pt idx="9320">
                  <c:v>-5.6822729000000002E-2</c:v>
                </c:pt>
                <c:pt idx="9321">
                  <c:v>-7.3144105000000001E-2</c:v>
                </c:pt>
                <c:pt idx="9322">
                  <c:v>-9.1666666999999993E-2</c:v>
                </c:pt>
                <c:pt idx="9323">
                  <c:v>-0.195074843</c:v>
                </c:pt>
                <c:pt idx="9324">
                  <c:v>-0.103434505</c:v>
                </c:pt>
                <c:pt idx="9325">
                  <c:v>-0.12506012499999999</c:v>
                </c:pt>
                <c:pt idx="9326">
                  <c:v>-0.187861272</c:v>
                </c:pt>
                <c:pt idx="9327">
                  <c:v>-0.102785284</c:v>
                </c:pt>
                <c:pt idx="9328">
                  <c:v>-0.228308501</c:v>
                </c:pt>
                <c:pt idx="9329">
                  <c:v>-6.4516129000000005E-2</c:v>
                </c:pt>
                <c:pt idx="9330">
                  <c:v>-0.133333333</c:v>
                </c:pt>
                <c:pt idx="9331">
                  <c:v>-0.15013465000000001</c:v>
                </c:pt>
                <c:pt idx="9332">
                  <c:v>-0.40170940199999999</c:v>
                </c:pt>
                <c:pt idx="9333">
                  <c:v>-3.2136751999999998E-2</c:v>
                </c:pt>
                <c:pt idx="9334">
                  <c:v>-0.226303318</c:v>
                </c:pt>
                <c:pt idx="9335">
                  <c:v>-0.26178781899999998</c:v>
                </c:pt>
                <c:pt idx="9336">
                  <c:v>-8.5300015000000007E-2</c:v>
                </c:pt>
                <c:pt idx="9337">
                  <c:v>2.9620852999999999E-2</c:v>
                </c:pt>
                <c:pt idx="9338">
                  <c:v>-6.0505319000000002E-2</c:v>
                </c:pt>
                <c:pt idx="9339">
                  <c:v>-0.14687445099999999</c:v>
                </c:pt>
                <c:pt idx="9340">
                  <c:v>-0.30108932500000002</c:v>
                </c:pt>
                <c:pt idx="9341">
                  <c:v>-0.32389532399999998</c:v>
                </c:pt>
                <c:pt idx="9342">
                  <c:v>-0.212121212</c:v>
                </c:pt>
                <c:pt idx="9343">
                  <c:v>0.178285256</c:v>
                </c:pt>
                <c:pt idx="9344">
                  <c:v>-9.8039215999999998E-2</c:v>
                </c:pt>
                <c:pt idx="9345">
                  <c:v>-0.19562955300000001</c:v>
                </c:pt>
                <c:pt idx="9346">
                  <c:v>6.8619892000000002E-2</c:v>
                </c:pt>
                <c:pt idx="9347">
                  <c:v>-4.1738136000000002E-2</c:v>
                </c:pt>
                <c:pt idx="9348">
                  <c:v>-0.39847908700000001</c:v>
                </c:pt>
                <c:pt idx="9349">
                  <c:v>0.102209945</c:v>
                </c:pt>
                <c:pt idx="9350">
                  <c:v>3.7304452000000002E-2</c:v>
                </c:pt>
                <c:pt idx="9351">
                  <c:v>-0.14052089600000001</c:v>
                </c:pt>
                <c:pt idx="9352">
                  <c:v>-0.10637342900000001</c:v>
                </c:pt>
                <c:pt idx="9353">
                  <c:v>-0.16248506600000001</c:v>
                </c:pt>
                <c:pt idx="9354">
                  <c:v>-0.14718614699999999</c:v>
                </c:pt>
                <c:pt idx="9355">
                  <c:v>-0.122580645</c:v>
                </c:pt>
                <c:pt idx="9356">
                  <c:v>-0.272939347</c:v>
                </c:pt>
                <c:pt idx="9357">
                  <c:v>-0.28443722100000002</c:v>
                </c:pt>
                <c:pt idx="9358">
                  <c:v>-0.10357142900000001</c:v>
                </c:pt>
                <c:pt idx="9359">
                  <c:v>-0.11306099</c:v>
                </c:pt>
                <c:pt idx="9360">
                  <c:v>-0.17901234599999999</c:v>
                </c:pt>
                <c:pt idx="9361">
                  <c:v>-3.6916836000000001E-2</c:v>
                </c:pt>
                <c:pt idx="9362">
                  <c:v>-2.4390243999999998E-2</c:v>
                </c:pt>
                <c:pt idx="9363">
                  <c:v>-0.276458753</c:v>
                </c:pt>
                <c:pt idx="9364">
                  <c:v>-0.17864476400000001</c:v>
                </c:pt>
                <c:pt idx="9365">
                  <c:v>-9.8363524999999993E-2</c:v>
                </c:pt>
                <c:pt idx="9366">
                  <c:v>-7.4929121000000001E-2</c:v>
                </c:pt>
                <c:pt idx="9367">
                  <c:v>-0.541592395</c:v>
                </c:pt>
                <c:pt idx="9368">
                  <c:v>-5.4621849E-2</c:v>
                </c:pt>
                <c:pt idx="9369">
                  <c:v>0</c:v>
                </c:pt>
                <c:pt idx="9370">
                  <c:v>-0.14607679500000001</c:v>
                </c:pt>
                <c:pt idx="9371">
                  <c:v>1.4333894999999999E-2</c:v>
                </c:pt>
                <c:pt idx="9372">
                  <c:v>0</c:v>
                </c:pt>
                <c:pt idx="9373">
                  <c:v>-0.245852187</c:v>
                </c:pt>
                <c:pt idx="9374">
                  <c:v>-1.2060507E-2</c:v>
                </c:pt>
                <c:pt idx="9375">
                  <c:v>9.7806216000000001E-2</c:v>
                </c:pt>
                <c:pt idx="9376">
                  <c:v>-4.9586776999999999E-2</c:v>
                </c:pt>
                <c:pt idx="9377">
                  <c:v>7.3765230000000003E-3</c:v>
                </c:pt>
                <c:pt idx="9378">
                  <c:v>-5.6557376999999999E-2</c:v>
                </c:pt>
                <c:pt idx="9379">
                  <c:v>-0.116838488</c:v>
                </c:pt>
                <c:pt idx="9380">
                  <c:v>-0.24221921499999999</c:v>
                </c:pt>
                <c:pt idx="9381">
                  <c:v>-2.7706890000000001E-2</c:v>
                </c:pt>
                <c:pt idx="9382">
                  <c:v>-1.8761725999999999E-2</c:v>
                </c:pt>
                <c:pt idx="9383">
                  <c:v>-9.1954022999999996E-2</c:v>
                </c:pt>
                <c:pt idx="9384">
                  <c:v>-0.36680000000000001</c:v>
                </c:pt>
                <c:pt idx="9385">
                  <c:v>-1.4127143999999999E-2</c:v>
                </c:pt>
                <c:pt idx="9386">
                  <c:v>6.0070669999999996E-3</c:v>
                </c:pt>
                <c:pt idx="9387">
                  <c:v>-0.14140625000000001</c:v>
                </c:pt>
                <c:pt idx="9388">
                  <c:v>-0.35874439499999999</c:v>
                </c:pt>
                <c:pt idx="9389">
                  <c:v>-3.0834457999999999E-2</c:v>
                </c:pt>
                <c:pt idx="9390">
                  <c:v>-8.2491581999999994E-2</c:v>
                </c:pt>
                <c:pt idx="9391">
                  <c:v>-4.1701419999999999E-3</c:v>
                </c:pt>
                <c:pt idx="9392">
                  <c:v>-0.133333333</c:v>
                </c:pt>
                <c:pt idx="9393">
                  <c:v>-9.0272917999999994E-2</c:v>
                </c:pt>
                <c:pt idx="9394">
                  <c:v>-0.05</c:v>
                </c:pt>
                <c:pt idx="9395">
                  <c:v>-1.4796547E-2</c:v>
                </c:pt>
                <c:pt idx="9396">
                  <c:v>-0.127400183</c:v>
                </c:pt>
                <c:pt idx="9397">
                  <c:v>1.6785023E-2</c:v>
                </c:pt>
                <c:pt idx="9398">
                  <c:v>-0.12429752099999999</c:v>
                </c:pt>
                <c:pt idx="9399">
                  <c:v>-2.0499109000000001E-2</c:v>
                </c:pt>
                <c:pt idx="9400">
                  <c:v>-4.5226131000000003E-2</c:v>
                </c:pt>
                <c:pt idx="9401">
                  <c:v>-0.36338418900000002</c:v>
                </c:pt>
                <c:pt idx="9402">
                  <c:v>-0.364640884</c:v>
                </c:pt>
                <c:pt idx="9403">
                  <c:v>-5.2101424E-2</c:v>
                </c:pt>
                <c:pt idx="9404">
                  <c:v>5.8461538E-2</c:v>
                </c:pt>
                <c:pt idx="9405">
                  <c:v>0.100727603</c:v>
                </c:pt>
                <c:pt idx="9406">
                  <c:v>-0.23479640399999999</c:v>
                </c:pt>
                <c:pt idx="9407">
                  <c:v>2.3241589999999999E-2</c:v>
                </c:pt>
                <c:pt idx="9408">
                  <c:v>-4.7930282999999997E-2</c:v>
                </c:pt>
                <c:pt idx="9409">
                  <c:v>-0.35883424400000002</c:v>
                </c:pt>
                <c:pt idx="9410">
                  <c:v>7.2904010000000002E-3</c:v>
                </c:pt>
                <c:pt idx="9411">
                  <c:v>-0.224</c:v>
                </c:pt>
                <c:pt idx="9412">
                  <c:v>-0.24268292699999999</c:v>
                </c:pt>
                <c:pt idx="9413">
                  <c:v>-0.13809523800000001</c:v>
                </c:pt>
                <c:pt idx="9414">
                  <c:v>0.23455598499999999</c:v>
                </c:pt>
                <c:pt idx="9415">
                  <c:v>-0.142564103</c:v>
                </c:pt>
                <c:pt idx="9416">
                  <c:v>1.7964072000000001E-2</c:v>
                </c:pt>
                <c:pt idx="9417">
                  <c:v>-0.15990453499999999</c:v>
                </c:pt>
                <c:pt idx="9418">
                  <c:v>0.28132678100000003</c:v>
                </c:pt>
                <c:pt idx="9419">
                  <c:v>0.42763873800000002</c:v>
                </c:pt>
                <c:pt idx="9420">
                  <c:v>-0.10659898499999999</c:v>
                </c:pt>
                <c:pt idx="9421">
                  <c:v>0.26326671299999999</c:v>
                </c:pt>
                <c:pt idx="9422">
                  <c:v>9.8030233999999994E-2</c:v>
                </c:pt>
                <c:pt idx="9423">
                  <c:v>-5.3012047999999999E-2</c:v>
                </c:pt>
                <c:pt idx="9424">
                  <c:v>-0.17826265999999999</c:v>
                </c:pt>
                <c:pt idx="9425">
                  <c:v>7.3402947999999996E-2</c:v>
                </c:pt>
                <c:pt idx="9426">
                  <c:v>-1.6203703999999999E-2</c:v>
                </c:pt>
                <c:pt idx="9427">
                  <c:v>-0.42702251899999999</c:v>
                </c:pt>
                <c:pt idx="9428">
                  <c:v>-1.5957447E-2</c:v>
                </c:pt>
                <c:pt idx="9429">
                  <c:v>-7.1156289999999997E-2</c:v>
                </c:pt>
                <c:pt idx="9430">
                  <c:v>-0.31055276399999998</c:v>
                </c:pt>
                <c:pt idx="9431">
                  <c:v>-4.7770700999999999E-2</c:v>
                </c:pt>
                <c:pt idx="9432">
                  <c:v>-3.5714285999999998E-2</c:v>
                </c:pt>
                <c:pt idx="9433">
                  <c:v>-4.7272727E-2</c:v>
                </c:pt>
                <c:pt idx="9434">
                  <c:v>-0.207526882</c:v>
                </c:pt>
                <c:pt idx="9435">
                  <c:v>-0.105263158</c:v>
                </c:pt>
                <c:pt idx="9436">
                  <c:v>-3.0819139999999998E-2</c:v>
                </c:pt>
                <c:pt idx="9437">
                  <c:v>2.6190476000000001E-2</c:v>
                </c:pt>
                <c:pt idx="9438">
                  <c:v>0.199596774</c:v>
                </c:pt>
                <c:pt idx="9439">
                  <c:v>-1.8867925000000001E-2</c:v>
                </c:pt>
                <c:pt idx="9440">
                  <c:v>-9.4316051999999997E-2</c:v>
                </c:pt>
                <c:pt idx="9441">
                  <c:v>-8.2926828999999994E-2</c:v>
                </c:pt>
                <c:pt idx="9442">
                  <c:v>-1.3873266E-2</c:v>
                </c:pt>
                <c:pt idx="9443">
                  <c:v>2.1576398E-2</c:v>
                </c:pt>
                <c:pt idx="9444">
                  <c:v>1.351351E-3</c:v>
                </c:pt>
                <c:pt idx="9445">
                  <c:v>0.186440678</c:v>
                </c:pt>
                <c:pt idx="9446">
                  <c:v>0.25954198499999998</c:v>
                </c:pt>
                <c:pt idx="9447">
                  <c:v>-4.4151114999999998E-2</c:v>
                </c:pt>
                <c:pt idx="9448">
                  <c:v>-0.18086696599999999</c:v>
                </c:pt>
                <c:pt idx="9449">
                  <c:v>-0.25616698300000001</c:v>
                </c:pt>
                <c:pt idx="9450">
                  <c:v>-0.16953317000000001</c:v>
                </c:pt>
                <c:pt idx="9451">
                  <c:v>-0.18181818199999999</c:v>
                </c:pt>
                <c:pt idx="9452">
                  <c:v>-0.146659708</c:v>
                </c:pt>
                <c:pt idx="9453">
                  <c:v>-0.20860927200000001</c:v>
                </c:pt>
                <c:pt idx="9454">
                  <c:v>-9.4058696999999997E-2</c:v>
                </c:pt>
                <c:pt idx="9455">
                  <c:v>2.2608696000000001E-2</c:v>
                </c:pt>
                <c:pt idx="9456">
                  <c:v>-0.42288453500000001</c:v>
                </c:pt>
                <c:pt idx="9457">
                  <c:v>1.0334579999999999E-3</c:v>
                </c:pt>
                <c:pt idx="9458">
                  <c:v>-4.1237112999999999E-2</c:v>
                </c:pt>
                <c:pt idx="9459">
                  <c:v>-5.4054053999999997E-2</c:v>
                </c:pt>
                <c:pt idx="9460">
                  <c:v>-0.25477706999999999</c:v>
                </c:pt>
                <c:pt idx="9461">
                  <c:v>-6.8181818000000005E-2</c:v>
                </c:pt>
                <c:pt idx="9462">
                  <c:v>5.8997049999999999E-3</c:v>
                </c:pt>
                <c:pt idx="9463">
                  <c:v>-0.31088082900000003</c:v>
                </c:pt>
                <c:pt idx="9464">
                  <c:v>-0.137305699</c:v>
                </c:pt>
                <c:pt idx="9465">
                  <c:v>-6.6974595999999997E-2</c:v>
                </c:pt>
                <c:pt idx="9466">
                  <c:v>-2.0883924000000002E-2</c:v>
                </c:pt>
                <c:pt idx="9467">
                  <c:v>1.6595539999999999E-3</c:v>
                </c:pt>
                <c:pt idx="9468">
                  <c:v>6.8499127000000007E-2</c:v>
                </c:pt>
                <c:pt idx="9469">
                  <c:v>-9.0452261000000006E-2</c:v>
                </c:pt>
                <c:pt idx="9470">
                  <c:v>5.5593219999999999E-2</c:v>
                </c:pt>
                <c:pt idx="9471">
                  <c:v>-2.9151943E-2</c:v>
                </c:pt>
                <c:pt idx="9472">
                  <c:v>-8.3434098999999998E-2</c:v>
                </c:pt>
                <c:pt idx="9473">
                  <c:v>-0.22004357299999999</c:v>
                </c:pt>
                <c:pt idx="9474">
                  <c:v>-0.26933193100000002</c:v>
                </c:pt>
                <c:pt idx="9475">
                  <c:v>-4.7476636000000003E-2</c:v>
                </c:pt>
                <c:pt idx="9476">
                  <c:v>-0.219832736</c:v>
                </c:pt>
                <c:pt idx="9477">
                  <c:v>9.8805341000000005E-2</c:v>
                </c:pt>
                <c:pt idx="9478">
                  <c:v>-0.148003895</c:v>
                </c:pt>
                <c:pt idx="9479">
                  <c:v>-0.42135476500000002</c:v>
                </c:pt>
                <c:pt idx="9480">
                  <c:v>-5.1999999999999998E-2</c:v>
                </c:pt>
                <c:pt idx="9481">
                  <c:v>3.2366071000000003E-2</c:v>
                </c:pt>
                <c:pt idx="9482">
                  <c:v>-0.18459229599999999</c:v>
                </c:pt>
                <c:pt idx="9483">
                  <c:v>-4.9429658000000001E-2</c:v>
                </c:pt>
                <c:pt idx="9484">
                  <c:v>-4.6828689999999999E-2</c:v>
                </c:pt>
                <c:pt idx="9485">
                  <c:v>-0.152463143</c:v>
                </c:pt>
                <c:pt idx="9486">
                  <c:v>-8.6976743999999995E-2</c:v>
                </c:pt>
                <c:pt idx="9487">
                  <c:v>-8.1936684999999995E-2</c:v>
                </c:pt>
                <c:pt idx="9488">
                  <c:v>6.6262451E-2</c:v>
                </c:pt>
                <c:pt idx="9489">
                  <c:v>0.10370370399999999</c:v>
                </c:pt>
                <c:pt idx="9490">
                  <c:v>-3.9772727000000001E-2</c:v>
                </c:pt>
                <c:pt idx="9491">
                  <c:v>-0.168333333</c:v>
                </c:pt>
                <c:pt idx="9492">
                  <c:v>-5.9024539999999997E-3</c:v>
                </c:pt>
                <c:pt idx="9493">
                  <c:v>0.109981516</c:v>
                </c:pt>
                <c:pt idx="9494">
                  <c:v>0.103752759</c:v>
                </c:pt>
                <c:pt idx="9495">
                  <c:v>-2.5226213000000001E-2</c:v>
                </c:pt>
                <c:pt idx="9496">
                  <c:v>-6.9958848000000004E-2</c:v>
                </c:pt>
                <c:pt idx="9497">
                  <c:v>6.2287105000000002E-2</c:v>
                </c:pt>
                <c:pt idx="9498">
                  <c:v>0.23467966600000001</c:v>
                </c:pt>
                <c:pt idx="9499">
                  <c:v>1.5734689E-2</c:v>
                </c:pt>
                <c:pt idx="9500">
                  <c:v>6.8807338999999995E-2</c:v>
                </c:pt>
                <c:pt idx="9501">
                  <c:v>-4.7248716000000003E-2</c:v>
                </c:pt>
                <c:pt idx="9502">
                  <c:v>-1.443299E-2</c:v>
                </c:pt>
                <c:pt idx="9503">
                  <c:v>-0.14124293800000001</c:v>
                </c:pt>
                <c:pt idx="9504">
                  <c:v>-2.9274004999999999E-2</c:v>
                </c:pt>
                <c:pt idx="9505">
                  <c:v>-0.16321243499999999</c:v>
                </c:pt>
                <c:pt idx="9506">
                  <c:v>9.9644127999999998E-2</c:v>
                </c:pt>
                <c:pt idx="9507">
                  <c:v>-0.32131390500000001</c:v>
                </c:pt>
                <c:pt idx="9508">
                  <c:v>-0.197987311</c:v>
                </c:pt>
                <c:pt idx="9509">
                  <c:v>-0.29876308299999998</c:v>
                </c:pt>
                <c:pt idx="9510">
                  <c:v>-3.0638298000000001E-2</c:v>
                </c:pt>
                <c:pt idx="9511">
                  <c:v>-3.7580202E-2</c:v>
                </c:pt>
                <c:pt idx="9512">
                  <c:v>-6.4136829999999999E-3</c:v>
                </c:pt>
                <c:pt idx="9513">
                  <c:v>-0.25871559599999999</c:v>
                </c:pt>
                <c:pt idx="9514">
                  <c:v>-6.5626433999999997E-2</c:v>
                </c:pt>
                <c:pt idx="9515">
                  <c:v>-0.126602564</c:v>
                </c:pt>
                <c:pt idx="9516">
                  <c:v>-3.1810491000000003E-2</c:v>
                </c:pt>
                <c:pt idx="9517">
                  <c:v>-0.25964482500000002</c:v>
                </c:pt>
                <c:pt idx="9518">
                  <c:v>-0.116687578</c:v>
                </c:pt>
                <c:pt idx="9519">
                  <c:v>-7.3511294000000005E-2</c:v>
                </c:pt>
                <c:pt idx="9520">
                  <c:v>-0.15332960300000001</c:v>
                </c:pt>
                <c:pt idx="9521">
                  <c:v>-8.7454451000000002E-2</c:v>
                </c:pt>
                <c:pt idx="9522">
                  <c:v>-0.16745655600000001</c:v>
                </c:pt>
                <c:pt idx="9523">
                  <c:v>-3.2940465000000002E-2</c:v>
                </c:pt>
                <c:pt idx="9524">
                  <c:v>3.1590413999999997E-2</c:v>
                </c:pt>
                <c:pt idx="9525">
                  <c:v>-9.1168091000000007E-2</c:v>
                </c:pt>
                <c:pt idx="9526">
                  <c:v>1.1764706E-2</c:v>
                </c:pt>
                <c:pt idx="9527">
                  <c:v>0.23028391200000001</c:v>
                </c:pt>
                <c:pt idx="9528">
                  <c:v>-0.32978723399999998</c:v>
                </c:pt>
                <c:pt idx="9529">
                  <c:v>-6.4748201000000005E-2</c:v>
                </c:pt>
                <c:pt idx="9530">
                  <c:v>-0.23899999999999999</c:v>
                </c:pt>
                <c:pt idx="9531">
                  <c:v>6.3165626000000002E-2</c:v>
                </c:pt>
                <c:pt idx="9532">
                  <c:v>-0.18172983500000001</c:v>
                </c:pt>
                <c:pt idx="9533">
                  <c:v>-0.232804233</c:v>
                </c:pt>
                <c:pt idx="9534">
                  <c:v>0.26248864700000002</c:v>
                </c:pt>
                <c:pt idx="9535">
                  <c:v>-0.402332362</c:v>
                </c:pt>
                <c:pt idx="9536">
                  <c:v>2.5806452000000001E-2</c:v>
                </c:pt>
                <c:pt idx="9537">
                  <c:v>-0.35714285699999998</c:v>
                </c:pt>
                <c:pt idx="9538">
                  <c:v>0.13871635600000001</c:v>
                </c:pt>
                <c:pt idx="9539">
                  <c:v>3.2000000000000001E-2</c:v>
                </c:pt>
                <c:pt idx="9540">
                  <c:v>-0.26952789700000002</c:v>
                </c:pt>
                <c:pt idx="9541">
                  <c:v>-0.10879454099999999</c:v>
                </c:pt>
                <c:pt idx="9542">
                  <c:v>-0.215447154</c:v>
                </c:pt>
                <c:pt idx="9543">
                  <c:v>-0.83972981300000005</c:v>
                </c:pt>
                <c:pt idx="9544">
                  <c:v>3.2858708E-2</c:v>
                </c:pt>
                <c:pt idx="9545">
                  <c:v>-0.22161172200000001</c:v>
                </c:pt>
                <c:pt idx="9546">
                  <c:v>-0.16896325500000001</c:v>
                </c:pt>
                <c:pt idx="9547">
                  <c:v>9.0035406999999998E-2</c:v>
                </c:pt>
                <c:pt idx="9548">
                  <c:v>-6.4044944000000006E-2</c:v>
                </c:pt>
                <c:pt idx="9549">
                  <c:v>-0.12632436799999999</c:v>
                </c:pt>
                <c:pt idx="9550">
                  <c:v>-0.35790598299999998</c:v>
                </c:pt>
                <c:pt idx="9551">
                  <c:v>-0.14695340500000001</c:v>
                </c:pt>
                <c:pt idx="9552">
                  <c:v>-7.9470199000000005E-2</c:v>
                </c:pt>
                <c:pt idx="9553">
                  <c:v>-9.5124850999999996E-2</c:v>
                </c:pt>
                <c:pt idx="9554">
                  <c:v>-9.3616650999999995E-2</c:v>
                </c:pt>
                <c:pt idx="9555">
                  <c:v>-0.24783204</c:v>
                </c:pt>
                <c:pt idx="9556">
                  <c:v>-0.17045454500000001</c:v>
                </c:pt>
                <c:pt idx="9557">
                  <c:v>-0.13250000000000001</c:v>
                </c:pt>
                <c:pt idx="9558">
                  <c:v>-7.2874493999999998E-2</c:v>
                </c:pt>
                <c:pt idx="9559">
                  <c:v>-5.6374355000000001E-2</c:v>
                </c:pt>
                <c:pt idx="9560">
                  <c:v>-3.8961039000000003E-2</c:v>
                </c:pt>
                <c:pt idx="9561">
                  <c:v>-0.15</c:v>
                </c:pt>
                <c:pt idx="9562">
                  <c:v>-0.126923077</c:v>
                </c:pt>
                <c:pt idx="9563">
                  <c:v>-9.8619329999999998E-3</c:v>
                </c:pt>
                <c:pt idx="9564">
                  <c:v>-0.24601552900000001</c:v>
                </c:pt>
                <c:pt idx="9565">
                  <c:v>-0.26931106500000002</c:v>
                </c:pt>
                <c:pt idx="9566">
                  <c:v>-2.6829268E-2</c:v>
                </c:pt>
                <c:pt idx="9567">
                  <c:v>-6.7692308000000007E-2</c:v>
                </c:pt>
                <c:pt idx="9568">
                  <c:v>-0.2</c:v>
                </c:pt>
                <c:pt idx="9569">
                  <c:v>-3.5660090999999998E-2</c:v>
                </c:pt>
                <c:pt idx="9570">
                  <c:v>-3.7634409000000001E-2</c:v>
                </c:pt>
                <c:pt idx="9571">
                  <c:v>-0.27272727299999999</c:v>
                </c:pt>
                <c:pt idx="9572">
                  <c:v>-0.14927048300000001</c:v>
                </c:pt>
                <c:pt idx="9573">
                  <c:v>-0.27092709300000001</c:v>
                </c:pt>
                <c:pt idx="9574">
                  <c:v>-3.2869784999999999E-2</c:v>
                </c:pt>
                <c:pt idx="9575">
                  <c:v>-0.26539278100000002</c:v>
                </c:pt>
                <c:pt idx="9576">
                  <c:v>-0.25932203399999998</c:v>
                </c:pt>
                <c:pt idx="9577">
                  <c:v>-0.23615635200000001</c:v>
                </c:pt>
                <c:pt idx="9578">
                  <c:v>0.12595419799999999</c:v>
                </c:pt>
                <c:pt idx="9579">
                  <c:v>-0.20877817300000001</c:v>
                </c:pt>
                <c:pt idx="9580">
                  <c:v>-0.222222222</c:v>
                </c:pt>
                <c:pt idx="9581">
                  <c:v>-0.111904762</c:v>
                </c:pt>
                <c:pt idx="9582">
                  <c:v>3.8511467000000001E-2</c:v>
                </c:pt>
                <c:pt idx="9583">
                  <c:v>-7.4646642999999999E-2</c:v>
                </c:pt>
                <c:pt idx="9584">
                  <c:v>-0.154598228</c:v>
                </c:pt>
                <c:pt idx="9585">
                  <c:v>-2.6052104E-2</c:v>
                </c:pt>
                <c:pt idx="9586">
                  <c:v>-0.20849420799999999</c:v>
                </c:pt>
                <c:pt idx="9587">
                  <c:v>-0.12224554</c:v>
                </c:pt>
                <c:pt idx="9588">
                  <c:v>7.7216397000000006E-2</c:v>
                </c:pt>
                <c:pt idx="9589">
                  <c:v>-0.171326591</c:v>
                </c:pt>
                <c:pt idx="9590">
                  <c:v>-3.8901602E-2</c:v>
                </c:pt>
                <c:pt idx="9591">
                  <c:v>-1.9886364E-2</c:v>
                </c:pt>
                <c:pt idx="9592">
                  <c:v>-6.8086884E-2</c:v>
                </c:pt>
                <c:pt idx="9593">
                  <c:v>-0.101479915</c:v>
                </c:pt>
                <c:pt idx="9594">
                  <c:v>-0.19016393400000001</c:v>
                </c:pt>
                <c:pt idx="9595">
                  <c:v>-3.1723143000000002E-2</c:v>
                </c:pt>
                <c:pt idx="9596">
                  <c:v>-0.28571428599999998</c:v>
                </c:pt>
                <c:pt idx="9597">
                  <c:v>-0.17499999999999999</c:v>
                </c:pt>
                <c:pt idx="9598">
                  <c:v>0.17825739400000001</c:v>
                </c:pt>
                <c:pt idx="9599">
                  <c:v>-0.32323592299999998</c:v>
                </c:pt>
                <c:pt idx="9600">
                  <c:v>-0.21123899800000001</c:v>
                </c:pt>
                <c:pt idx="9601">
                  <c:v>-0.19695320999999999</c:v>
                </c:pt>
                <c:pt idx="9602">
                  <c:v>-0.112627986</c:v>
                </c:pt>
                <c:pt idx="9603">
                  <c:v>0.19507908600000001</c:v>
                </c:pt>
                <c:pt idx="9604">
                  <c:v>-9.8720682000000004E-2</c:v>
                </c:pt>
                <c:pt idx="9605">
                  <c:v>-0.25513491700000002</c:v>
                </c:pt>
                <c:pt idx="9606">
                  <c:v>-8.2926828999999994E-2</c:v>
                </c:pt>
                <c:pt idx="9607">
                  <c:v>-8.1866870999999994E-2</c:v>
                </c:pt>
                <c:pt idx="9608">
                  <c:v>-0.16786324799999999</c:v>
                </c:pt>
                <c:pt idx="9609">
                  <c:v>-1.9310345E-2</c:v>
                </c:pt>
                <c:pt idx="9610">
                  <c:v>-7.9622372999999996E-2</c:v>
                </c:pt>
                <c:pt idx="9611">
                  <c:v>-2.432432E-3</c:v>
                </c:pt>
                <c:pt idx="9612">
                  <c:v>-0.191111111</c:v>
                </c:pt>
                <c:pt idx="9613">
                  <c:v>9.3375897999999999E-2</c:v>
                </c:pt>
                <c:pt idx="9614">
                  <c:v>-0.14887102899999999</c:v>
                </c:pt>
                <c:pt idx="9615">
                  <c:v>-2.4203822E-2</c:v>
                </c:pt>
                <c:pt idx="9616">
                  <c:v>-0.14242590599999999</c:v>
                </c:pt>
                <c:pt idx="9617">
                  <c:v>-6.7451819999999996E-2</c:v>
                </c:pt>
                <c:pt idx="9618">
                  <c:v>0.137504297</c:v>
                </c:pt>
                <c:pt idx="9619">
                  <c:v>-3.7142857000000001E-2</c:v>
                </c:pt>
                <c:pt idx="9620">
                  <c:v>-0.27150701599999999</c:v>
                </c:pt>
                <c:pt idx="9621">
                  <c:v>-7.2361059000000005E-2</c:v>
                </c:pt>
                <c:pt idx="9622">
                  <c:v>-0.14983305499999999</c:v>
                </c:pt>
                <c:pt idx="9623">
                  <c:v>-6.8464730000000001E-2</c:v>
                </c:pt>
                <c:pt idx="9624">
                  <c:v>0.121311475</c:v>
                </c:pt>
                <c:pt idx="9625">
                  <c:v>-5.9701493000000001E-2</c:v>
                </c:pt>
                <c:pt idx="9626">
                  <c:v>-0.14765840199999999</c:v>
                </c:pt>
                <c:pt idx="9627">
                  <c:v>-9.6711799999999997E-3</c:v>
                </c:pt>
                <c:pt idx="9628">
                  <c:v>0.15375153799999999</c:v>
                </c:pt>
                <c:pt idx="9629">
                  <c:v>-7.6158939999999994E-2</c:v>
                </c:pt>
                <c:pt idx="9630">
                  <c:v>-0.15664335700000001</c:v>
                </c:pt>
                <c:pt idx="9631">
                  <c:v>-0.205929063</c:v>
                </c:pt>
                <c:pt idx="9632">
                  <c:v>0.19692410599999999</c:v>
                </c:pt>
                <c:pt idx="9633">
                  <c:v>-0.10626703</c:v>
                </c:pt>
                <c:pt idx="9634">
                  <c:v>-0.33992805799999998</c:v>
                </c:pt>
                <c:pt idx="9635">
                  <c:v>-0.13418181800000001</c:v>
                </c:pt>
                <c:pt idx="9636">
                  <c:v>-7.4235808E-2</c:v>
                </c:pt>
                <c:pt idx="9637">
                  <c:v>6.0975609999999996E-3</c:v>
                </c:pt>
                <c:pt idx="9638">
                  <c:v>0.101055807</c:v>
                </c:pt>
                <c:pt idx="9639">
                  <c:v>0.25316455700000001</c:v>
                </c:pt>
                <c:pt idx="9640">
                  <c:v>0.17188898799999999</c:v>
                </c:pt>
                <c:pt idx="9641">
                  <c:v>-6.6225169999999996E-3</c:v>
                </c:pt>
                <c:pt idx="9642">
                  <c:v>-0.142394822</c:v>
                </c:pt>
                <c:pt idx="9643">
                  <c:v>-0.21399594299999999</c:v>
                </c:pt>
                <c:pt idx="9644">
                  <c:v>-0.19354838699999999</c:v>
                </c:pt>
                <c:pt idx="9645">
                  <c:v>5.7175499999999996E-4</c:v>
                </c:pt>
                <c:pt idx="9646">
                  <c:v>3.8015206000000003E-2</c:v>
                </c:pt>
                <c:pt idx="9647">
                  <c:v>-0.32505773700000001</c:v>
                </c:pt>
                <c:pt idx="9648">
                  <c:v>-0.106185908</c:v>
                </c:pt>
                <c:pt idx="9649">
                  <c:v>-0.151672162</c:v>
                </c:pt>
                <c:pt idx="9650">
                  <c:v>-0.19629927599999999</c:v>
                </c:pt>
                <c:pt idx="9651">
                  <c:v>0.107973422</c:v>
                </c:pt>
                <c:pt idx="9652">
                  <c:v>-0.104127225</c:v>
                </c:pt>
                <c:pt idx="9653">
                  <c:v>-0.27966101700000001</c:v>
                </c:pt>
                <c:pt idx="9654">
                  <c:v>-4.5209903000000003E-2</c:v>
                </c:pt>
                <c:pt idx="9655">
                  <c:v>-8.8105730000000004E-3</c:v>
                </c:pt>
                <c:pt idx="9656">
                  <c:v>-0.115168539</c:v>
                </c:pt>
                <c:pt idx="9657">
                  <c:v>-0.232104121</c:v>
                </c:pt>
                <c:pt idx="9658">
                  <c:v>6.8281938E-2</c:v>
                </c:pt>
                <c:pt idx="9659">
                  <c:v>5.5784555999999999E-2</c:v>
                </c:pt>
                <c:pt idx="9660">
                  <c:v>-0.27428571400000001</c:v>
                </c:pt>
                <c:pt idx="9661">
                  <c:v>-8.3107498000000002E-2</c:v>
                </c:pt>
                <c:pt idx="9662">
                  <c:v>6.0367454000000001E-2</c:v>
                </c:pt>
                <c:pt idx="9663">
                  <c:v>1.6456921999999999E-2</c:v>
                </c:pt>
                <c:pt idx="9664">
                  <c:v>5.2727272999999998E-2</c:v>
                </c:pt>
                <c:pt idx="9665">
                  <c:v>-1.2162162000000001E-2</c:v>
                </c:pt>
                <c:pt idx="9666">
                  <c:v>3.4763313999999997E-2</c:v>
                </c:pt>
                <c:pt idx="9667">
                  <c:v>3.4822602000000001E-2</c:v>
                </c:pt>
                <c:pt idx="9668">
                  <c:v>7.8701155999999994E-2</c:v>
                </c:pt>
                <c:pt idx="9669">
                  <c:v>-0.161613272</c:v>
                </c:pt>
                <c:pt idx="9670">
                  <c:v>-2.1535581000000002E-2</c:v>
                </c:pt>
                <c:pt idx="9671">
                  <c:v>-7.3818897999999994E-2</c:v>
                </c:pt>
                <c:pt idx="9672">
                  <c:v>0.229665072</c:v>
                </c:pt>
                <c:pt idx="9673">
                  <c:v>6.2659100000000004E-3</c:v>
                </c:pt>
                <c:pt idx="9674">
                  <c:v>-9.3684211000000003E-2</c:v>
                </c:pt>
                <c:pt idx="9675">
                  <c:v>-1.3869625999999999E-2</c:v>
                </c:pt>
                <c:pt idx="9676">
                  <c:v>0.14745848</c:v>
                </c:pt>
                <c:pt idx="9677">
                  <c:v>0.15955473100000001</c:v>
                </c:pt>
                <c:pt idx="9678">
                  <c:v>-2.7042254000000002E-2</c:v>
                </c:pt>
                <c:pt idx="9679">
                  <c:v>0.147016012</c:v>
                </c:pt>
                <c:pt idx="9680">
                  <c:v>-0.13388625600000001</c:v>
                </c:pt>
                <c:pt idx="9681">
                  <c:v>-0.22259136199999999</c:v>
                </c:pt>
                <c:pt idx="9682">
                  <c:v>-0.35232186500000001</c:v>
                </c:pt>
                <c:pt idx="9683">
                  <c:v>-3.4169781000000003E-2</c:v>
                </c:pt>
                <c:pt idx="9684">
                  <c:v>-1.8298259999999999E-3</c:v>
                </c:pt>
                <c:pt idx="9685">
                  <c:v>-5.4972509999999999E-3</c:v>
                </c:pt>
                <c:pt idx="9686">
                  <c:v>-0.14943820199999999</c:v>
                </c:pt>
                <c:pt idx="9687">
                  <c:v>-0.24507901300000001</c:v>
                </c:pt>
                <c:pt idx="9688">
                  <c:v>-0.11743772199999999</c:v>
                </c:pt>
                <c:pt idx="9689">
                  <c:v>-6.0435133000000002E-2</c:v>
                </c:pt>
                <c:pt idx="9690">
                  <c:v>-0.16099071200000001</c:v>
                </c:pt>
                <c:pt idx="9691">
                  <c:v>-0.18398768300000001</c:v>
                </c:pt>
                <c:pt idx="9692">
                  <c:v>0.13053400300000001</c:v>
                </c:pt>
                <c:pt idx="9693">
                  <c:v>-7.9245283E-2</c:v>
                </c:pt>
                <c:pt idx="9694">
                  <c:v>-0.156370656</c:v>
                </c:pt>
                <c:pt idx="9695">
                  <c:v>1.8894067000000001E-2</c:v>
                </c:pt>
                <c:pt idx="9696">
                  <c:v>-0.28375</c:v>
                </c:pt>
                <c:pt idx="9697">
                  <c:v>-0.17708333300000001</c:v>
                </c:pt>
                <c:pt idx="9698">
                  <c:v>-0.211618257</c:v>
                </c:pt>
                <c:pt idx="9699">
                  <c:v>-0.19967494799999999</c:v>
                </c:pt>
                <c:pt idx="9700">
                  <c:v>-1.5781168000000002E-2</c:v>
                </c:pt>
                <c:pt idx="9701">
                  <c:v>-0.113980583</c:v>
                </c:pt>
                <c:pt idx="9702">
                  <c:v>-5.9743954000000002E-2</c:v>
                </c:pt>
                <c:pt idx="9703">
                  <c:v>-0.25775401100000001</c:v>
                </c:pt>
                <c:pt idx="9704">
                  <c:v>-0.16965888700000001</c:v>
                </c:pt>
                <c:pt idx="9705">
                  <c:v>-0.277511962</c:v>
                </c:pt>
                <c:pt idx="9706">
                  <c:v>6.1521856E-2</c:v>
                </c:pt>
                <c:pt idx="9707">
                  <c:v>-0.10617760599999999</c:v>
                </c:pt>
                <c:pt idx="9708">
                  <c:v>-0.11837238</c:v>
                </c:pt>
                <c:pt idx="9709">
                  <c:v>-0.24662668700000001</c:v>
                </c:pt>
                <c:pt idx="9710">
                  <c:v>7.5406031999999998E-2</c:v>
                </c:pt>
                <c:pt idx="9711">
                  <c:v>0.20283018899999999</c:v>
                </c:pt>
                <c:pt idx="9712">
                  <c:v>-4.8555623999999999E-2</c:v>
                </c:pt>
                <c:pt idx="9713">
                  <c:v>8.4142394999999995E-2</c:v>
                </c:pt>
                <c:pt idx="9714">
                  <c:v>-9.9137930999999999E-2</c:v>
                </c:pt>
                <c:pt idx="9715">
                  <c:v>-0.110275689</c:v>
                </c:pt>
                <c:pt idx="9716">
                  <c:v>0.14110245699999999</c:v>
                </c:pt>
                <c:pt idx="9717">
                  <c:v>4.5178436000000002E-2</c:v>
                </c:pt>
                <c:pt idx="9718">
                  <c:v>7.7279202000000005E-2</c:v>
                </c:pt>
                <c:pt idx="9719">
                  <c:v>-1.7968749999999999E-2</c:v>
                </c:pt>
                <c:pt idx="9720">
                  <c:v>-0.27169811300000002</c:v>
                </c:pt>
                <c:pt idx="9721">
                  <c:v>4.4444444E-2</c:v>
                </c:pt>
                <c:pt idx="9722">
                  <c:v>3.4063259999999998E-2</c:v>
                </c:pt>
                <c:pt idx="9723">
                  <c:v>-1.7048482E-2</c:v>
                </c:pt>
                <c:pt idx="9724">
                  <c:v>-0.15</c:v>
                </c:pt>
                <c:pt idx="9725">
                  <c:v>-7.0157600000000001E-2</c:v>
                </c:pt>
                <c:pt idx="9726">
                  <c:v>-0.21166977000000001</c:v>
                </c:pt>
                <c:pt idx="9727">
                  <c:v>-3.3531408999999998E-2</c:v>
                </c:pt>
                <c:pt idx="9728">
                  <c:v>-5.1186017E-2</c:v>
                </c:pt>
                <c:pt idx="9729">
                  <c:v>-5.6302521000000001E-2</c:v>
                </c:pt>
                <c:pt idx="9730">
                  <c:v>-8.8541667000000004E-2</c:v>
                </c:pt>
                <c:pt idx="9731">
                  <c:v>-0.124912281</c:v>
                </c:pt>
                <c:pt idx="9732">
                  <c:v>3.0534351000000001E-2</c:v>
                </c:pt>
                <c:pt idx="9733">
                  <c:v>-0.17443299000000001</c:v>
                </c:pt>
                <c:pt idx="9734">
                  <c:v>-8.4745763000000002E-2</c:v>
                </c:pt>
                <c:pt idx="9735">
                  <c:v>4.3570669999999999E-2</c:v>
                </c:pt>
                <c:pt idx="9736">
                  <c:v>3.0487805E-2</c:v>
                </c:pt>
                <c:pt idx="9737">
                  <c:v>-0.13122807</c:v>
                </c:pt>
                <c:pt idx="9738">
                  <c:v>0.12524850900000001</c:v>
                </c:pt>
                <c:pt idx="9739">
                  <c:v>-0.103432282</c:v>
                </c:pt>
                <c:pt idx="9740">
                  <c:v>3.2812500000000001E-2</c:v>
                </c:pt>
                <c:pt idx="9741">
                  <c:v>-0.10983862599999999</c:v>
                </c:pt>
                <c:pt idx="9742">
                  <c:v>-9.1767880999999996E-2</c:v>
                </c:pt>
                <c:pt idx="9743">
                  <c:v>-8.87574E-3</c:v>
                </c:pt>
                <c:pt idx="9744">
                  <c:v>0.26097763000000002</c:v>
                </c:pt>
                <c:pt idx="9745">
                  <c:v>-0.211708645</c:v>
                </c:pt>
                <c:pt idx="9746">
                  <c:v>-0.183988764</c:v>
                </c:pt>
                <c:pt idx="9747">
                  <c:v>-8.0568719999999996E-2</c:v>
                </c:pt>
                <c:pt idx="9748">
                  <c:v>0.13086642600000001</c:v>
                </c:pt>
                <c:pt idx="9749">
                  <c:v>-0.32093023300000001</c:v>
                </c:pt>
                <c:pt idx="9750">
                  <c:v>-7.4256209000000004E-2</c:v>
                </c:pt>
                <c:pt idx="9751">
                  <c:v>-0.101761847</c:v>
                </c:pt>
                <c:pt idx="9752">
                  <c:v>3.2258065000000002E-2</c:v>
                </c:pt>
                <c:pt idx="9753">
                  <c:v>-0.15118110200000001</c:v>
                </c:pt>
                <c:pt idx="9754">
                  <c:v>-2.0833330000000001E-3</c:v>
                </c:pt>
                <c:pt idx="9755">
                  <c:v>0.110549589</c:v>
                </c:pt>
                <c:pt idx="9756">
                  <c:v>3.2835821000000001E-2</c:v>
                </c:pt>
                <c:pt idx="9757">
                  <c:v>-9.1040462000000003E-2</c:v>
                </c:pt>
                <c:pt idx="9758">
                  <c:v>-5.3349875999999997E-2</c:v>
                </c:pt>
                <c:pt idx="9759">
                  <c:v>-3.0097266000000001E-2</c:v>
                </c:pt>
                <c:pt idx="9760">
                  <c:v>3.8461538000000003E-2</c:v>
                </c:pt>
                <c:pt idx="9761">
                  <c:v>4.2622950999999999E-2</c:v>
                </c:pt>
                <c:pt idx="9762">
                  <c:v>-7.7646490999999998E-2</c:v>
                </c:pt>
                <c:pt idx="9763">
                  <c:v>-1.7094017E-2</c:v>
                </c:pt>
                <c:pt idx="9764">
                  <c:v>-1.5539008999999999E-2</c:v>
                </c:pt>
                <c:pt idx="9765">
                  <c:v>-0.106280193</c:v>
                </c:pt>
                <c:pt idx="9766">
                  <c:v>-0.39241256699999999</c:v>
                </c:pt>
                <c:pt idx="9767">
                  <c:v>-2.5330396000000002E-2</c:v>
                </c:pt>
                <c:pt idx="9768">
                  <c:v>-0.27695167300000001</c:v>
                </c:pt>
                <c:pt idx="9769">
                  <c:v>-3.6059806999999999E-2</c:v>
                </c:pt>
                <c:pt idx="9770">
                  <c:v>-0.37852112700000001</c:v>
                </c:pt>
                <c:pt idx="9771">
                  <c:v>-0.15464684000000001</c:v>
                </c:pt>
                <c:pt idx="9772">
                  <c:v>-0.246086957</c:v>
                </c:pt>
                <c:pt idx="9773">
                  <c:v>-9.6723869000000004E-2</c:v>
                </c:pt>
                <c:pt idx="9774">
                  <c:v>-0.358306189</c:v>
                </c:pt>
                <c:pt idx="9775">
                  <c:v>-0.13415453499999999</c:v>
                </c:pt>
                <c:pt idx="9776">
                  <c:v>-0.15207373299999999</c:v>
                </c:pt>
                <c:pt idx="9777">
                  <c:v>-0.107272727</c:v>
                </c:pt>
                <c:pt idx="9778">
                  <c:v>-8.3132529999999996E-2</c:v>
                </c:pt>
                <c:pt idx="9779">
                  <c:v>-0.16738197399999999</c:v>
                </c:pt>
                <c:pt idx="9780">
                  <c:v>-1.650165E-2</c:v>
                </c:pt>
                <c:pt idx="9781">
                  <c:v>-0.25943852899999997</c:v>
                </c:pt>
                <c:pt idx="9782">
                  <c:v>9.4068094000000005E-2</c:v>
                </c:pt>
                <c:pt idx="9783">
                  <c:v>-0.240794857</c:v>
                </c:pt>
                <c:pt idx="9784">
                  <c:v>-0.210476416</c:v>
                </c:pt>
                <c:pt idx="9785">
                  <c:v>-0.11741683</c:v>
                </c:pt>
                <c:pt idx="9786">
                  <c:v>-0.10625</c:v>
                </c:pt>
                <c:pt idx="9787">
                  <c:v>-0.15789473700000001</c:v>
                </c:pt>
                <c:pt idx="9788">
                  <c:v>-0.19047618999999999</c:v>
                </c:pt>
                <c:pt idx="9789">
                  <c:v>-0.195100988</c:v>
                </c:pt>
                <c:pt idx="9790">
                  <c:v>-9.4618570000000006E-3</c:v>
                </c:pt>
                <c:pt idx="9791">
                  <c:v>3.8436268000000003E-2</c:v>
                </c:pt>
                <c:pt idx="9792">
                  <c:v>-3.2653060999999997E-2</c:v>
                </c:pt>
                <c:pt idx="9793">
                  <c:v>-0.228900256</c:v>
                </c:pt>
                <c:pt idx="9794">
                  <c:v>-6.5472087999999998E-2</c:v>
                </c:pt>
                <c:pt idx="9795">
                  <c:v>7.2866731000000004E-2</c:v>
                </c:pt>
                <c:pt idx="9796">
                  <c:v>-2.5300600999999999E-2</c:v>
                </c:pt>
                <c:pt idx="9797">
                  <c:v>-5.8528428E-2</c:v>
                </c:pt>
                <c:pt idx="9798">
                  <c:v>0.26330532200000001</c:v>
                </c:pt>
                <c:pt idx="9799">
                  <c:v>-0.116997792</c:v>
                </c:pt>
                <c:pt idx="9800">
                  <c:v>-0.42537313399999999</c:v>
                </c:pt>
                <c:pt idx="9801">
                  <c:v>-0.53844444400000002</c:v>
                </c:pt>
                <c:pt idx="9802">
                  <c:v>-0.111283874</c:v>
                </c:pt>
                <c:pt idx="9803">
                  <c:v>-0.14702765200000001</c:v>
                </c:pt>
                <c:pt idx="9804">
                  <c:v>-1.6369048000000001E-2</c:v>
                </c:pt>
                <c:pt idx="9805">
                  <c:v>1.1406843999999999E-2</c:v>
                </c:pt>
                <c:pt idx="9806">
                  <c:v>-0.29643962800000001</c:v>
                </c:pt>
                <c:pt idx="9807">
                  <c:v>-0.117154812</c:v>
                </c:pt>
                <c:pt idx="9808">
                  <c:v>-3.5243996999999999E-2</c:v>
                </c:pt>
                <c:pt idx="9809">
                  <c:v>-0.174809989</c:v>
                </c:pt>
                <c:pt idx="9810">
                  <c:v>-3.4941764E-2</c:v>
                </c:pt>
                <c:pt idx="9811">
                  <c:v>-0.17812061700000001</c:v>
                </c:pt>
                <c:pt idx="9812">
                  <c:v>-0.103679828</c:v>
                </c:pt>
                <c:pt idx="9813">
                  <c:v>-5.3333332999999997E-2</c:v>
                </c:pt>
                <c:pt idx="9814">
                  <c:v>0</c:v>
                </c:pt>
                <c:pt idx="9815">
                  <c:v>6.6019416999999997E-2</c:v>
                </c:pt>
                <c:pt idx="9816">
                  <c:v>-8.9285709999999997E-3</c:v>
                </c:pt>
                <c:pt idx="9817">
                  <c:v>-0.177837838</c:v>
                </c:pt>
                <c:pt idx="9818">
                  <c:v>-0.17766990299999999</c:v>
                </c:pt>
                <c:pt idx="9819">
                  <c:v>-8.7693660000000007E-3</c:v>
                </c:pt>
                <c:pt idx="9820">
                  <c:v>-2.9426190000000001E-3</c:v>
                </c:pt>
                <c:pt idx="9821">
                  <c:v>-0.19610835600000001</c:v>
                </c:pt>
                <c:pt idx="9822">
                  <c:v>0.26553672299999997</c:v>
                </c:pt>
                <c:pt idx="9823">
                  <c:v>-0.19745222900000001</c:v>
                </c:pt>
                <c:pt idx="9824">
                  <c:v>-0.32190201699999998</c:v>
                </c:pt>
                <c:pt idx="9825">
                  <c:v>0.10619468999999999</c:v>
                </c:pt>
                <c:pt idx="9826">
                  <c:v>-7.3218353E-2</c:v>
                </c:pt>
                <c:pt idx="9827">
                  <c:v>-9.2506900000000004E-4</c:v>
                </c:pt>
                <c:pt idx="9828">
                  <c:v>-5.4859256000000002E-2</c:v>
                </c:pt>
                <c:pt idx="9829">
                  <c:v>-2.3577652000000001E-2</c:v>
                </c:pt>
                <c:pt idx="9830">
                  <c:v>-3.0303030000000002E-2</c:v>
                </c:pt>
                <c:pt idx="9831">
                  <c:v>-0.22323303</c:v>
                </c:pt>
                <c:pt idx="9832">
                  <c:v>-5.8948863999999997E-2</c:v>
                </c:pt>
                <c:pt idx="9833">
                  <c:v>-6.3302752000000004E-2</c:v>
                </c:pt>
                <c:pt idx="9834">
                  <c:v>-0.15846849199999999</c:v>
                </c:pt>
                <c:pt idx="9835">
                  <c:v>-0.14421252400000001</c:v>
                </c:pt>
                <c:pt idx="9836">
                  <c:v>-0.35668202799999998</c:v>
                </c:pt>
                <c:pt idx="9837">
                  <c:v>-0.123333333</c:v>
                </c:pt>
                <c:pt idx="9838">
                  <c:v>-0.133333333</c:v>
                </c:pt>
                <c:pt idx="9839">
                  <c:v>1.6286644999999999E-2</c:v>
                </c:pt>
                <c:pt idx="9840">
                  <c:v>6.9518716999999994E-2</c:v>
                </c:pt>
                <c:pt idx="9841">
                  <c:v>-0.344517185</c:v>
                </c:pt>
                <c:pt idx="9842">
                  <c:v>-7.9817559999999996E-3</c:v>
                </c:pt>
                <c:pt idx="9843">
                  <c:v>-0.19085011900000001</c:v>
                </c:pt>
                <c:pt idx="9844">
                  <c:v>-0.141076072</c:v>
                </c:pt>
                <c:pt idx="9845">
                  <c:v>3.7246050000000003E-2</c:v>
                </c:pt>
                <c:pt idx="9846">
                  <c:v>8.4423810000000005E-3</c:v>
                </c:pt>
                <c:pt idx="9847">
                  <c:v>-1.5128590000000001E-3</c:v>
                </c:pt>
                <c:pt idx="9848">
                  <c:v>1.7350158000000001E-2</c:v>
                </c:pt>
                <c:pt idx="9849">
                  <c:v>-0.18431476099999999</c:v>
                </c:pt>
                <c:pt idx="9850">
                  <c:v>6.7762971000000005E-2</c:v>
                </c:pt>
                <c:pt idx="9851">
                  <c:v>7.4999999999999997E-2</c:v>
                </c:pt>
                <c:pt idx="9852">
                  <c:v>-8.9262187000000007E-2</c:v>
                </c:pt>
                <c:pt idx="9853">
                  <c:v>-0.36493995299999998</c:v>
                </c:pt>
                <c:pt idx="9854">
                  <c:v>-2.5020851E-2</c:v>
                </c:pt>
                <c:pt idx="9855">
                  <c:v>-0.32372881399999998</c:v>
                </c:pt>
                <c:pt idx="9856">
                  <c:v>-7.1256038999999993E-2</c:v>
                </c:pt>
                <c:pt idx="9857">
                  <c:v>-0.25606171900000002</c:v>
                </c:pt>
                <c:pt idx="9858">
                  <c:v>-0.21285189700000001</c:v>
                </c:pt>
                <c:pt idx="9859">
                  <c:v>-0.17940932900000001</c:v>
                </c:pt>
                <c:pt idx="9860">
                  <c:v>-0.13994169100000001</c:v>
                </c:pt>
                <c:pt idx="9861">
                  <c:v>-0.123376623</c:v>
                </c:pt>
                <c:pt idx="9862">
                  <c:v>0.10057925199999999</c:v>
                </c:pt>
                <c:pt idx="9863">
                  <c:v>9.0909089999999994E-3</c:v>
                </c:pt>
                <c:pt idx="9864">
                  <c:v>5.9334298000000001E-2</c:v>
                </c:pt>
                <c:pt idx="9865">
                  <c:v>-7.7339752999999997E-2</c:v>
                </c:pt>
                <c:pt idx="9866">
                  <c:v>-0.16763244999999999</c:v>
                </c:pt>
                <c:pt idx="9867">
                  <c:v>-0.235690236</c:v>
                </c:pt>
                <c:pt idx="9868">
                  <c:v>9.4548963E-2</c:v>
                </c:pt>
                <c:pt idx="9869">
                  <c:v>-9.7209720999999999E-2</c:v>
                </c:pt>
                <c:pt idx="9870">
                  <c:v>-0.13789473699999999</c:v>
                </c:pt>
                <c:pt idx="9871">
                  <c:v>-0.144220183</c:v>
                </c:pt>
                <c:pt idx="9872">
                  <c:v>-0.100806452</c:v>
                </c:pt>
                <c:pt idx="9873">
                  <c:v>-5.8857979999999997E-2</c:v>
                </c:pt>
                <c:pt idx="9874">
                  <c:v>-0.16227720100000001</c:v>
                </c:pt>
                <c:pt idx="9875">
                  <c:v>-0.126861839</c:v>
                </c:pt>
                <c:pt idx="9876">
                  <c:v>-0.32079081599999998</c:v>
                </c:pt>
                <c:pt idx="9877">
                  <c:v>-0.14522821599999999</c:v>
                </c:pt>
                <c:pt idx="9878">
                  <c:v>-0.12648691500000001</c:v>
                </c:pt>
                <c:pt idx="9879">
                  <c:v>-0.170552965</c:v>
                </c:pt>
                <c:pt idx="9880">
                  <c:v>-0.13693713299999999</c:v>
                </c:pt>
                <c:pt idx="9881">
                  <c:v>7.7519379999999999E-3</c:v>
                </c:pt>
                <c:pt idx="9882">
                  <c:v>-5.5936073000000003E-2</c:v>
                </c:pt>
                <c:pt idx="9883">
                  <c:v>6.4476885999999997E-2</c:v>
                </c:pt>
                <c:pt idx="9884">
                  <c:v>-9.6278317000000002E-2</c:v>
                </c:pt>
                <c:pt idx="9885">
                  <c:v>-0.185774947</c:v>
                </c:pt>
                <c:pt idx="9886">
                  <c:v>-7.7237851999999996E-2</c:v>
                </c:pt>
                <c:pt idx="9887">
                  <c:v>-7.7510276000000003E-2</c:v>
                </c:pt>
                <c:pt idx="9888">
                  <c:v>-4.1216880000000001E-3</c:v>
                </c:pt>
                <c:pt idx="9889">
                  <c:v>-0.16403162099999999</c:v>
                </c:pt>
                <c:pt idx="9890">
                  <c:v>8.8495580000000004E-3</c:v>
                </c:pt>
                <c:pt idx="9891">
                  <c:v>0.15306834</c:v>
                </c:pt>
                <c:pt idx="9892">
                  <c:v>-6.4102559999999996E-3</c:v>
                </c:pt>
                <c:pt idx="9893">
                  <c:v>-3.9663461999999997E-2</c:v>
                </c:pt>
                <c:pt idx="9894">
                  <c:v>-0.15681544</c:v>
                </c:pt>
                <c:pt idx="9895">
                  <c:v>-4.8174047999999997E-2</c:v>
                </c:pt>
                <c:pt idx="9896">
                  <c:v>-8.9418316999999997E-2</c:v>
                </c:pt>
                <c:pt idx="9897">
                  <c:v>-0.16434335999999999</c:v>
                </c:pt>
                <c:pt idx="9898">
                  <c:v>-2.8907922999999999E-2</c:v>
                </c:pt>
                <c:pt idx="9899">
                  <c:v>-0.15068493199999999</c:v>
                </c:pt>
                <c:pt idx="9900">
                  <c:v>-0.16521739099999999</c:v>
                </c:pt>
                <c:pt idx="9901">
                  <c:v>-2.2338048999999999E-2</c:v>
                </c:pt>
                <c:pt idx="9902">
                  <c:v>-0.14384032999999999</c:v>
                </c:pt>
                <c:pt idx="9903">
                  <c:v>-2.8412256E-2</c:v>
                </c:pt>
                <c:pt idx="9904">
                  <c:v>-3.7698413E-2</c:v>
                </c:pt>
                <c:pt idx="9905">
                  <c:v>1.2567325000000001E-2</c:v>
                </c:pt>
                <c:pt idx="9906">
                  <c:v>-8.5414987999999997E-2</c:v>
                </c:pt>
                <c:pt idx="9907">
                  <c:v>-0.216929134</c:v>
                </c:pt>
                <c:pt idx="9908">
                  <c:v>4.5964911999999997E-2</c:v>
                </c:pt>
                <c:pt idx="9909">
                  <c:v>-0.119622246</c:v>
                </c:pt>
                <c:pt idx="9910">
                  <c:v>6.2611810000000002E-3</c:v>
                </c:pt>
                <c:pt idx="9911">
                  <c:v>-5.7004830999999999E-2</c:v>
                </c:pt>
                <c:pt idx="9912">
                  <c:v>-0.15098039199999999</c:v>
                </c:pt>
                <c:pt idx="9913">
                  <c:v>3.8562664000000003E-2</c:v>
                </c:pt>
                <c:pt idx="9914">
                  <c:v>1.389854E-3</c:v>
                </c:pt>
                <c:pt idx="9915">
                  <c:v>7.3705500000000002E-4</c:v>
                </c:pt>
                <c:pt idx="9916">
                  <c:v>-0.33965968600000002</c:v>
                </c:pt>
                <c:pt idx="9917">
                  <c:v>-0.11330275200000001</c:v>
                </c:pt>
                <c:pt idx="9918">
                  <c:v>-0.1225</c:v>
                </c:pt>
                <c:pt idx="9919">
                  <c:v>-0.259175351</c:v>
                </c:pt>
                <c:pt idx="9920">
                  <c:v>-0.13283972099999999</c:v>
                </c:pt>
                <c:pt idx="9921">
                  <c:v>-0.20776699000000001</c:v>
                </c:pt>
                <c:pt idx="9922">
                  <c:v>3.6585366000000001E-2</c:v>
                </c:pt>
                <c:pt idx="9923">
                  <c:v>-0.14560055899999999</c:v>
                </c:pt>
                <c:pt idx="9924">
                  <c:v>-4.1858091E-2</c:v>
                </c:pt>
                <c:pt idx="9925">
                  <c:v>9.861839E-2</c:v>
                </c:pt>
                <c:pt idx="9926">
                  <c:v>6.2755798000000002E-2</c:v>
                </c:pt>
                <c:pt idx="9927">
                  <c:v>-4.4585987000000001E-2</c:v>
                </c:pt>
                <c:pt idx="9928">
                  <c:v>-8.887987E-2</c:v>
                </c:pt>
                <c:pt idx="9929">
                  <c:v>-7.3015872999999995E-2</c:v>
                </c:pt>
                <c:pt idx="9930">
                  <c:v>-6.0190074000000003E-2</c:v>
                </c:pt>
                <c:pt idx="9931">
                  <c:v>-2.1052632000000002E-2</c:v>
                </c:pt>
                <c:pt idx="9932">
                  <c:v>-4.1748527000000001E-2</c:v>
                </c:pt>
                <c:pt idx="9933">
                  <c:v>-8.9349534999999994E-2</c:v>
                </c:pt>
                <c:pt idx="9934">
                  <c:v>-2.5111607000000001E-2</c:v>
                </c:pt>
                <c:pt idx="9935">
                  <c:v>5.9459458999999999E-2</c:v>
                </c:pt>
                <c:pt idx="9936">
                  <c:v>-3.5417419999999998E-2</c:v>
                </c:pt>
                <c:pt idx="9937">
                  <c:v>-2.891326E-2</c:v>
                </c:pt>
                <c:pt idx="9938">
                  <c:v>-0.29485714299999999</c:v>
                </c:pt>
                <c:pt idx="9939">
                  <c:v>-0.28943452400000003</c:v>
                </c:pt>
                <c:pt idx="9940">
                  <c:v>1.4457831000000001E-2</c:v>
                </c:pt>
                <c:pt idx="9941">
                  <c:v>3.7724898E-2</c:v>
                </c:pt>
                <c:pt idx="9942">
                  <c:v>-6.0324825999999998E-2</c:v>
                </c:pt>
                <c:pt idx="9943">
                  <c:v>-0.123486683</c:v>
                </c:pt>
                <c:pt idx="9944">
                  <c:v>5.6215359999999999E-2</c:v>
                </c:pt>
                <c:pt idx="9945">
                  <c:v>-4.7143486999999998E-2</c:v>
                </c:pt>
                <c:pt idx="9946">
                  <c:v>-0.11404189300000001</c:v>
                </c:pt>
                <c:pt idx="9947">
                  <c:v>-0.199312715</c:v>
                </c:pt>
                <c:pt idx="9948">
                  <c:v>-0.31813361600000001</c:v>
                </c:pt>
                <c:pt idx="9949">
                  <c:v>2.6666667000000002E-2</c:v>
                </c:pt>
                <c:pt idx="9950">
                  <c:v>-6.4986737000000003E-2</c:v>
                </c:pt>
                <c:pt idx="9951">
                  <c:v>0</c:v>
                </c:pt>
                <c:pt idx="9952">
                  <c:v>0.16118656200000001</c:v>
                </c:pt>
                <c:pt idx="9953">
                  <c:v>-6.875E-3</c:v>
                </c:pt>
                <c:pt idx="9954">
                  <c:v>-7.6804916000000001E-2</c:v>
                </c:pt>
                <c:pt idx="9955">
                  <c:v>0.102871268</c:v>
                </c:pt>
                <c:pt idx="9956">
                  <c:v>-0.25454545499999998</c:v>
                </c:pt>
                <c:pt idx="9957">
                  <c:v>-0.10666666700000001</c:v>
                </c:pt>
                <c:pt idx="9958">
                  <c:v>0.163297045</c:v>
                </c:pt>
                <c:pt idx="9959">
                  <c:v>-0.25837320600000002</c:v>
                </c:pt>
                <c:pt idx="9960">
                  <c:v>-7.4269557E-2</c:v>
                </c:pt>
                <c:pt idx="9961">
                  <c:v>8.0107320999999995E-2</c:v>
                </c:pt>
                <c:pt idx="9962">
                  <c:v>0.126436782</c:v>
                </c:pt>
                <c:pt idx="9963">
                  <c:v>-0.131905299</c:v>
                </c:pt>
                <c:pt idx="9964">
                  <c:v>-0.102564103</c:v>
                </c:pt>
                <c:pt idx="9965">
                  <c:v>-0.10541871899999999</c:v>
                </c:pt>
                <c:pt idx="9966">
                  <c:v>-0.178571429</c:v>
                </c:pt>
                <c:pt idx="9967">
                  <c:v>-0.150371641</c:v>
                </c:pt>
                <c:pt idx="9968">
                  <c:v>-8.2823790999999994E-2</c:v>
                </c:pt>
                <c:pt idx="9969">
                  <c:v>-0.106965174</c:v>
                </c:pt>
                <c:pt idx="9970">
                  <c:v>-1.8808776999999999E-2</c:v>
                </c:pt>
                <c:pt idx="9971">
                  <c:v>-0.208171206</c:v>
                </c:pt>
                <c:pt idx="9972">
                  <c:v>-5.7575757999999998E-2</c:v>
                </c:pt>
                <c:pt idx="9973">
                  <c:v>-0.35956580700000002</c:v>
                </c:pt>
                <c:pt idx="9974">
                  <c:v>-0.13372092999999999</c:v>
                </c:pt>
                <c:pt idx="9975">
                  <c:v>-0.20433436499999999</c:v>
                </c:pt>
                <c:pt idx="9976">
                  <c:v>-9.4979650000000006E-3</c:v>
                </c:pt>
                <c:pt idx="9977">
                  <c:v>-0.13032886699999999</c:v>
                </c:pt>
                <c:pt idx="9978">
                  <c:v>-1.4781491000000001E-2</c:v>
                </c:pt>
                <c:pt idx="9979">
                  <c:v>-8.9820360000000005E-3</c:v>
                </c:pt>
                <c:pt idx="9980">
                  <c:v>-8.8531186999999997E-2</c:v>
                </c:pt>
                <c:pt idx="9981">
                  <c:v>-0.18023952100000001</c:v>
                </c:pt>
                <c:pt idx="9982">
                  <c:v>-4.2051282000000002E-2</c:v>
                </c:pt>
                <c:pt idx="9983">
                  <c:v>-0.211176471</c:v>
                </c:pt>
                <c:pt idx="9984">
                  <c:v>-0.32396251700000001</c:v>
                </c:pt>
                <c:pt idx="9985">
                  <c:v>-0.29613899599999999</c:v>
                </c:pt>
                <c:pt idx="9986">
                  <c:v>-0.30275229399999998</c:v>
                </c:pt>
                <c:pt idx="9987">
                  <c:v>-9.7285068000000002E-2</c:v>
                </c:pt>
                <c:pt idx="9988">
                  <c:v>-0.117251498</c:v>
                </c:pt>
                <c:pt idx="9989">
                  <c:v>6.7209775999999999E-2</c:v>
                </c:pt>
                <c:pt idx="9990">
                  <c:v>-0.16839916799999999</c:v>
                </c:pt>
                <c:pt idx="9991">
                  <c:v>-8.3887042999999994E-2</c:v>
                </c:pt>
                <c:pt idx="9992">
                  <c:v>-0.16653696500000001</c:v>
                </c:pt>
                <c:pt idx="9993">
                  <c:v>-0.25517241400000001</c:v>
                </c:pt>
                <c:pt idx="9994">
                  <c:v>-0.14830876000000001</c:v>
                </c:pt>
                <c:pt idx="9995">
                  <c:v>-1.6428570999999999E-2</c:v>
                </c:pt>
                <c:pt idx="9996">
                  <c:v>-4.1322313999999999E-2</c:v>
                </c:pt>
                <c:pt idx="9997">
                  <c:v>3.9513678000000003E-2</c:v>
                </c:pt>
                <c:pt idx="9998">
                  <c:v>-3.1708119999999998E-3</c:v>
                </c:pt>
                <c:pt idx="9999">
                  <c:v>-0.25448641300000002</c:v>
                </c:pt>
                <c:pt idx="10000">
                  <c:v>-0.16379903600000001</c:v>
                </c:pt>
                <c:pt idx="10001">
                  <c:v>-0.160951714</c:v>
                </c:pt>
                <c:pt idx="10002">
                  <c:v>-1.6428570999999999E-2</c:v>
                </c:pt>
                <c:pt idx="10003">
                  <c:v>-3.4482759000000002E-2</c:v>
                </c:pt>
                <c:pt idx="10004">
                  <c:v>-2.0010817E-2</c:v>
                </c:pt>
                <c:pt idx="10005">
                  <c:v>-0.17110266199999999</c:v>
                </c:pt>
                <c:pt idx="10006">
                  <c:v>-0.24268292699999999</c:v>
                </c:pt>
                <c:pt idx="10007">
                  <c:v>-0.13136289000000001</c:v>
                </c:pt>
                <c:pt idx="10008">
                  <c:v>3.3333333E-2</c:v>
                </c:pt>
                <c:pt idx="10009">
                  <c:v>-0.105263158</c:v>
                </c:pt>
                <c:pt idx="10010">
                  <c:v>-0.123121667</c:v>
                </c:pt>
                <c:pt idx="10011">
                  <c:v>0.151685393</c:v>
                </c:pt>
                <c:pt idx="10012">
                  <c:v>-0.23636363599999999</c:v>
                </c:pt>
                <c:pt idx="10013">
                  <c:v>-0.26629935700000001</c:v>
                </c:pt>
                <c:pt idx="10014">
                  <c:v>-8.9237668000000006E-2</c:v>
                </c:pt>
                <c:pt idx="10015">
                  <c:v>-9.8956580000000002E-2</c:v>
                </c:pt>
                <c:pt idx="10016">
                  <c:v>1.6666667E-2</c:v>
                </c:pt>
                <c:pt idx="10017">
                  <c:v>7.9883382000000003E-2</c:v>
                </c:pt>
                <c:pt idx="10018">
                  <c:v>-2.2411740999999999E-2</c:v>
                </c:pt>
                <c:pt idx="10019">
                  <c:v>2.5586350000000001E-3</c:v>
                </c:pt>
                <c:pt idx="10020">
                  <c:v>-0.19924812</c:v>
                </c:pt>
                <c:pt idx="10021">
                  <c:v>-2.5742574000000001E-2</c:v>
                </c:pt>
                <c:pt idx="10022">
                  <c:v>-2.5366403999999999E-2</c:v>
                </c:pt>
                <c:pt idx="10023">
                  <c:v>-0.215671261</c:v>
                </c:pt>
                <c:pt idx="10024">
                  <c:v>9.1811413999999994E-2</c:v>
                </c:pt>
                <c:pt idx="10025">
                  <c:v>-8.6666667000000003E-2</c:v>
                </c:pt>
                <c:pt idx="10026">
                  <c:v>-0.190103093</c:v>
                </c:pt>
                <c:pt idx="10027">
                  <c:v>0.191001323</c:v>
                </c:pt>
                <c:pt idx="10028">
                  <c:v>-0.117156473</c:v>
                </c:pt>
                <c:pt idx="10029">
                  <c:v>-7.1332435999999999E-2</c:v>
                </c:pt>
                <c:pt idx="10030">
                  <c:v>-0.23994452099999999</c:v>
                </c:pt>
                <c:pt idx="10031">
                  <c:v>-2.9841581999999998E-2</c:v>
                </c:pt>
                <c:pt idx="10032">
                  <c:v>-6.1647726999999999E-2</c:v>
                </c:pt>
                <c:pt idx="10033">
                  <c:v>-0.27762039700000002</c:v>
                </c:pt>
                <c:pt idx="10034">
                  <c:v>6.0022025999999999E-2</c:v>
                </c:pt>
                <c:pt idx="10035">
                  <c:v>-0.104950495</c:v>
                </c:pt>
                <c:pt idx="10036">
                  <c:v>-6.1079544999999999E-2</c:v>
                </c:pt>
                <c:pt idx="10037">
                  <c:v>-0.149064171</c:v>
                </c:pt>
                <c:pt idx="10038">
                  <c:v>-0.26847110499999999</c:v>
                </c:pt>
                <c:pt idx="10039">
                  <c:v>-0.13565891499999999</c:v>
                </c:pt>
                <c:pt idx="10040">
                  <c:v>-0.29555281</c:v>
                </c:pt>
                <c:pt idx="10041">
                  <c:v>-8.3579154000000003E-2</c:v>
                </c:pt>
                <c:pt idx="10042">
                  <c:v>-7.8205517000000002E-2</c:v>
                </c:pt>
                <c:pt idx="10043">
                  <c:v>6.4343163999999994E-2</c:v>
                </c:pt>
                <c:pt idx="10044">
                  <c:v>-0.23625922899999999</c:v>
                </c:pt>
                <c:pt idx="10045">
                  <c:v>-1.9130435000000001E-2</c:v>
                </c:pt>
                <c:pt idx="10046">
                  <c:v>3.2242768999999998E-2</c:v>
                </c:pt>
                <c:pt idx="10047">
                  <c:v>-0.13875917300000001</c:v>
                </c:pt>
                <c:pt idx="10048">
                  <c:v>-0.226041363</c:v>
                </c:pt>
                <c:pt idx="10049">
                  <c:v>5.4231227999999999E-2</c:v>
                </c:pt>
                <c:pt idx="10050">
                  <c:v>-0.13815028900000001</c:v>
                </c:pt>
                <c:pt idx="10051">
                  <c:v>-0.26709613500000001</c:v>
                </c:pt>
                <c:pt idx="10052">
                  <c:v>-8.5153646999999999E-2</c:v>
                </c:pt>
                <c:pt idx="10053">
                  <c:v>4.2780749E-2</c:v>
                </c:pt>
                <c:pt idx="10054">
                  <c:v>-6.9545455000000006E-2</c:v>
                </c:pt>
                <c:pt idx="10055">
                  <c:v>-0.11102719</c:v>
                </c:pt>
                <c:pt idx="10056">
                  <c:v>0.63191296500000005</c:v>
                </c:pt>
                <c:pt idx="10057">
                  <c:v>8.1342802000000006E-2</c:v>
                </c:pt>
                <c:pt idx="10058">
                  <c:v>-4.2446043000000003E-2</c:v>
                </c:pt>
                <c:pt idx="10059">
                  <c:v>7.8346027999999998E-2</c:v>
                </c:pt>
                <c:pt idx="10060">
                  <c:v>0</c:v>
                </c:pt>
                <c:pt idx="10061">
                  <c:v>-0.25497925300000002</c:v>
                </c:pt>
                <c:pt idx="10062">
                  <c:v>-9.7831567999999994E-2</c:v>
                </c:pt>
                <c:pt idx="10063">
                  <c:v>-0.21970051500000001</c:v>
                </c:pt>
                <c:pt idx="10064">
                  <c:v>-0.17920511</c:v>
                </c:pt>
                <c:pt idx="10065">
                  <c:v>-0.14463705299999999</c:v>
                </c:pt>
                <c:pt idx="10066">
                  <c:v>-0.21014492800000001</c:v>
                </c:pt>
                <c:pt idx="10067">
                  <c:v>-0.26958362699999999</c:v>
                </c:pt>
                <c:pt idx="10068">
                  <c:v>-0.11724137900000001</c:v>
                </c:pt>
                <c:pt idx="10069">
                  <c:v>-8.6010363000000006E-2</c:v>
                </c:pt>
                <c:pt idx="10070">
                  <c:v>-0.190839695</c:v>
                </c:pt>
                <c:pt idx="10071">
                  <c:v>-3.6697248000000002E-2</c:v>
                </c:pt>
                <c:pt idx="10072">
                  <c:v>-0.467866324</c:v>
                </c:pt>
                <c:pt idx="10073">
                  <c:v>-0.1</c:v>
                </c:pt>
                <c:pt idx="10074">
                  <c:v>-9.7596860999999993E-2</c:v>
                </c:pt>
                <c:pt idx="10075">
                  <c:v>-7.8142277999999996E-2</c:v>
                </c:pt>
                <c:pt idx="10076">
                  <c:v>-0.13284132800000001</c:v>
                </c:pt>
                <c:pt idx="10077">
                  <c:v>-1.9157087999999999E-2</c:v>
                </c:pt>
                <c:pt idx="10078">
                  <c:v>-5.9497412999999999E-2</c:v>
                </c:pt>
                <c:pt idx="10079">
                  <c:v>-3.5202086E-2</c:v>
                </c:pt>
                <c:pt idx="10080">
                  <c:v>-5.5847834999999998E-2</c:v>
                </c:pt>
                <c:pt idx="10081">
                  <c:v>-0.132716049</c:v>
                </c:pt>
                <c:pt idx="10082">
                  <c:v>-0.18937100600000001</c:v>
                </c:pt>
                <c:pt idx="10083">
                  <c:v>-8.0441639999999995E-2</c:v>
                </c:pt>
                <c:pt idx="10084">
                  <c:v>-6.2484979999999999E-3</c:v>
                </c:pt>
                <c:pt idx="10085">
                  <c:v>9.3545635000000002E-2</c:v>
                </c:pt>
                <c:pt idx="10086">
                  <c:v>-0.12697346300000001</c:v>
                </c:pt>
                <c:pt idx="10087">
                  <c:v>-8.5923217999999996E-2</c:v>
                </c:pt>
                <c:pt idx="10088">
                  <c:v>0.36222910200000003</c:v>
                </c:pt>
                <c:pt idx="10089">
                  <c:v>5.3953488000000001E-2</c:v>
                </c:pt>
                <c:pt idx="10090">
                  <c:v>2.3593466E-2</c:v>
                </c:pt>
                <c:pt idx="10091">
                  <c:v>-0.1272838</c:v>
                </c:pt>
                <c:pt idx="10092">
                  <c:v>-0.250535332</c:v>
                </c:pt>
                <c:pt idx="10093">
                  <c:v>-0.226074896</c:v>
                </c:pt>
                <c:pt idx="10094">
                  <c:v>5.9782609E-2</c:v>
                </c:pt>
                <c:pt idx="10095">
                  <c:v>-0.28147482000000001</c:v>
                </c:pt>
                <c:pt idx="10096">
                  <c:v>-0.278038226</c:v>
                </c:pt>
                <c:pt idx="10097">
                  <c:v>-0.136094675</c:v>
                </c:pt>
                <c:pt idx="10098">
                  <c:v>-0.14840499300000001</c:v>
                </c:pt>
                <c:pt idx="10099">
                  <c:v>0.121164021</c:v>
                </c:pt>
                <c:pt idx="10100">
                  <c:v>-0.27400000000000002</c:v>
                </c:pt>
                <c:pt idx="10101">
                  <c:v>-0.157844081</c:v>
                </c:pt>
                <c:pt idx="10102">
                  <c:v>-0.122621564</c:v>
                </c:pt>
                <c:pt idx="10103">
                  <c:v>-0.28089887600000002</c:v>
                </c:pt>
                <c:pt idx="10104">
                  <c:v>-3.9812646E-2</c:v>
                </c:pt>
                <c:pt idx="10105">
                  <c:v>0.339980701</c:v>
                </c:pt>
                <c:pt idx="10106">
                  <c:v>-4.9180328000000002E-2</c:v>
                </c:pt>
                <c:pt idx="10107">
                  <c:v>-0.12371134</c:v>
                </c:pt>
                <c:pt idx="10108">
                  <c:v>-2.9653447999999999E-2</c:v>
                </c:pt>
                <c:pt idx="10109">
                  <c:v>3.2835821000000001E-2</c:v>
                </c:pt>
                <c:pt idx="10110">
                  <c:v>-0.19395985700000001</c:v>
                </c:pt>
                <c:pt idx="10111">
                  <c:v>-6.6666666999999999E-2</c:v>
                </c:pt>
                <c:pt idx="10112">
                  <c:v>-0.173716012</c:v>
                </c:pt>
                <c:pt idx="10113">
                  <c:v>-6.7580340000000003E-2</c:v>
                </c:pt>
                <c:pt idx="10114">
                  <c:v>-0.19072708099999999</c:v>
                </c:pt>
                <c:pt idx="10115">
                  <c:v>-0.172588832</c:v>
                </c:pt>
                <c:pt idx="10116">
                  <c:v>-0.169831449</c:v>
                </c:pt>
                <c:pt idx="10117">
                  <c:v>-0.152870494</c:v>
                </c:pt>
                <c:pt idx="10118">
                  <c:v>-1.7437805000000001E-2</c:v>
                </c:pt>
                <c:pt idx="10119">
                  <c:v>2.6282854000000001E-2</c:v>
                </c:pt>
                <c:pt idx="10120">
                  <c:v>-6.0540541000000003E-2</c:v>
                </c:pt>
                <c:pt idx="10121">
                  <c:v>6.4000000000000001E-2</c:v>
                </c:pt>
                <c:pt idx="10122">
                  <c:v>-0.13345078199999999</c:v>
                </c:pt>
                <c:pt idx="10123">
                  <c:v>1.7449664E-2</c:v>
                </c:pt>
                <c:pt idx="10124">
                  <c:v>-0.113782051</c:v>
                </c:pt>
                <c:pt idx="10125">
                  <c:v>-9.8196393000000007E-2</c:v>
                </c:pt>
                <c:pt idx="10126">
                  <c:v>8.4848485000000001E-2</c:v>
                </c:pt>
                <c:pt idx="10127">
                  <c:v>-3.9655172000000002E-2</c:v>
                </c:pt>
                <c:pt idx="10128">
                  <c:v>-0.365714286</c:v>
                </c:pt>
                <c:pt idx="10129">
                  <c:v>-5.3063193000000002E-2</c:v>
                </c:pt>
                <c:pt idx="10130">
                  <c:v>-8.8507266000000001E-2</c:v>
                </c:pt>
                <c:pt idx="10131">
                  <c:v>-0.157735086</c:v>
                </c:pt>
                <c:pt idx="10132">
                  <c:v>-0.21673003800000001</c:v>
                </c:pt>
                <c:pt idx="10133">
                  <c:v>-9.5281310000000004E-3</c:v>
                </c:pt>
                <c:pt idx="10134">
                  <c:v>-0.19463087200000001</c:v>
                </c:pt>
                <c:pt idx="10135">
                  <c:v>-5.7750759999999998E-2</c:v>
                </c:pt>
                <c:pt idx="10136">
                  <c:v>-7.8614257000000007E-2</c:v>
                </c:pt>
                <c:pt idx="10137">
                  <c:v>-0.25078864400000001</c:v>
                </c:pt>
                <c:pt idx="10138">
                  <c:v>-5.6334231999999998E-2</c:v>
                </c:pt>
                <c:pt idx="10139">
                  <c:v>-0.37185354700000001</c:v>
                </c:pt>
                <c:pt idx="10140">
                  <c:v>-2.6161790000000001E-2</c:v>
                </c:pt>
                <c:pt idx="10141">
                  <c:v>-0.134191176</c:v>
                </c:pt>
                <c:pt idx="10142">
                  <c:v>5.3927315000000003E-2</c:v>
                </c:pt>
                <c:pt idx="10143">
                  <c:v>-0.30845070400000002</c:v>
                </c:pt>
                <c:pt idx="10144">
                  <c:v>-0.13291925499999999</c:v>
                </c:pt>
                <c:pt idx="10145">
                  <c:v>-0.45083219400000002</c:v>
                </c:pt>
                <c:pt idx="10146">
                  <c:v>0.134285714</c:v>
                </c:pt>
                <c:pt idx="10147">
                  <c:v>6.1967469999999998E-3</c:v>
                </c:pt>
                <c:pt idx="10148">
                  <c:v>-0.284521158</c:v>
                </c:pt>
                <c:pt idx="10149">
                  <c:v>-1.3001083E-2</c:v>
                </c:pt>
                <c:pt idx="10150">
                  <c:v>0.14203051</c:v>
                </c:pt>
                <c:pt idx="10151">
                  <c:v>-0.24404761899999999</c:v>
                </c:pt>
                <c:pt idx="10152">
                  <c:v>-5.8823528999999999E-2</c:v>
                </c:pt>
                <c:pt idx="10153">
                  <c:v>-0.15947888599999999</c:v>
                </c:pt>
                <c:pt idx="10154">
                  <c:v>-2.6431718E-2</c:v>
                </c:pt>
                <c:pt idx="10155">
                  <c:v>-2.7777777999999999E-2</c:v>
                </c:pt>
                <c:pt idx="10156">
                  <c:v>-8.6600495999999999E-2</c:v>
                </c:pt>
                <c:pt idx="10157">
                  <c:v>-7.1013559999999996E-3</c:v>
                </c:pt>
                <c:pt idx="10158">
                  <c:v>-0.351014041</c:v>
                </c:pt>
                <c:pt idx="10159">
                  <c:v>-0.13687543999999999</c:v>
                </c:pt>
                <c:pt idx="10160">
                  <c:v>-6.9743589999999994E-2</c:v>
                </c:pt>
                <c:pt idx="10161">
                  <c:v>-0.26787849800000002</c:v>
                </c:pt>
                <c:pt idx="10162">
                  <c:v>-0.23893805300000001</c:v>
                </c:pt>
                <c:pt idx="10163">
                  <c:v>-1.2956419E-2</c:v>
                </c:pt>
                <c:pt idx="10164">
                  <c:v>1.4166667000000001E-2</c:v>
                </c:pt>
                <c:pt idx="10165">
                  <c:v>4.7186933E-2</c:v>
                </c:pt>
                <c:pt idx="10166">
                  <c:v>-5.1359517E-2</c:v>
                </c:pt>
                <c:pt idx="10167">
                  <c:v>-8.4485406999999998E-2</c:v>
                </c:pt>
                <c:pt idx="10168">
                  <c:v>-0.104948125</c:v>
                </c:pt>
                <c:pt idx="10169">
                  <c:v>2.5397711E-2</c:v>
                </c:pt>
                <c:pt idx="10170">
                  <c:v>0.20174007599999999</c:v>
                </c:pt>
                <c:pt idx="10171">
                  <c:v>-0.101694915</c:v>
                </c:pt>
                <c:pt idx="10172">
                  <c:v>-3.6295369000000001E-2</c:v>
                </c:pt>
                <c:pt idx="10173">
                  <c:v>0.19354838699999999</c:v>
                </c:pt>
                <c:pt idx="10174">
                  <c:v>3.9800994999999999E-2</c:v>
                </c:pt>
                <c:pt idx="10175">
                  <c:v>0.13360323900000001</c:v>
                </c:pt>
                <c:pt idx="10176">
                  <c:v>-6.8295738999999994E-2</c:v>
                </c:pt>
                <c:pt idx="10177">
                  <c:v>7.4899942999999997E-2</c:v>
                </c:pt>
                <c:pt idx="10178">
                  <c:v>-3.8922155999999999E-2</c:v>
                </c:pt>
                <c:pt idx="10179">
                  <c:v>-0.42158018899999999</c:v>
                </c:pt>
                <c:pt idx="10180">
                  <c:v>5.8045789999999998E-3</c:v>
                </c:pt>
                <c:pt idx="10181">
                  <c:v>6.9958848000000004E-2</c:v>
                </c:pt>
                <c:pt idx="10182">
                  <c:v>-3.2653060999999997E-2</c:v>
                </c:pt>
                <c:pt idx="10183">
                  <c:v>-7.7142856999999995E-2</c:v>
                </c:pt>
                <c:pt idx="10184">
                  <c:v>-5.5755986E-2</c:v>
                </c:pt>
                <c:pt idx="10185">
                  <c:v>-7.2727269999999997E-3</c:v>
                </c:pt>
                <c:pt idx="10186">
                  <c:v>0.102739726</c:v>
                </c:pt>
                <c:pt idx="10187">
                  <c:v>-7.4228524000000004E-2</c:v>
                </c:pt>
                <c:pt idx="10188">
                  <c:v>-8.8825214999999999E-2</c:v>
                </c:pt>
                <c:pt idx="10189">
                  <c:v>-6.4840182999999996E-2</c:v>
                </c:pt>
                <c:pt idx="10190">
                  <c:v>9.4339620000000006E-3</c:v>
                </c:pt>
                <c:pt idx="10191">
                  <c:v>0.21667805900000001</c:v>
                </c:pt>
                <c:pt idx="10192">
                  <c:v>5.4579093000000002E-2</c:v>
                </c:pt>
                <c:pt idx="10193">
                  <c:v>-4.8983364000000001E-2</c:v>
                </c:pt>
                <c:pt idx="10194">
                  <c:v>-0.24942940999999999</c:v>
                </c:pt>
                <c:pt idx="10195">
                  <c:v>-3.4155598000000002E-2</c:v>
                </c:pt>
                <c:pt idx="10196">
                  <c:v>-0.18967636199999999</c:v>
                </c:pt>
                <c:pt idx="10197">
                  <c:v>-8.2519000999999995E-2</c:v>
                </c:pt>
                <c:pt idx="10198">
                  <c:v>-3.4670821999999997E-2</c:v>
                </c:pt>
                <c:pt idx="10199">
                  <c:v>-8.8392516000000004E-2</c:v>
                </c:pt>
                <c:pt idx="10200">
                  <c:v>-9.7296365999999995E-2</c:v>
                </c:pt>
                <c:pt idx="10201">
                  <c:v>-9.8360659999999992E-3</c:v>
                </c:pt>
                <c:pt idx="10202">
                  <c:v>-7.1688943000000005E-2</c:v>
                </c:pt>
                <c:pt idx="10203">
                  <c:v>-0.17084548099999999</c:v>
                </c:pt>
                <c:pt idx="10204">
                  <c:v>-0.24788732399999999</c:v>
                </c:pt>
                <c:pt idx="10205">
                  <c:v>1.8105115000000001E-2</c:v>
                </c:pt>
                <c:pt idx="10206">
                  <c:v>-4.0366972000000001E-2</c:v>
                </c:pt>
                <c:pt idx="10207">
                  <c:v>-8.5812357000000006E-2</c:v>
                </c:pt>
                <c:pt idx="10208">
                  <c:v>-4.1643219000000002E-2</c:v>
                </c:pt>
                <c:pt idx="10209">
                  <c:v>-0.119433198</c:v>
                </c:pt>
                <c:pt idx="10210">
                  <c:v>-0.19609665400000001</c:v>
                </c:pt>
                <c:pt idx="10211">
                  <c:v>-2.1648626000000001E-2</c:v>
                </c:pt>
                <c:pt idx="10212">
                  <c:v>-0.11517857099999999</c:v>
                </c:pt>
                <c:pt idx="10213">
                  <c:v>-3.9312039E-2</c:v>
                </c:pt>
                <c:pt idx="10214">
                  <c:v>-0.15835579499999999</c:v>
                </c:pt>
                <c:pt idx="10215">
                  <c:v>0.14795918399999999</c:v>
                </c:pt>
                <c:pt idx="10216">
                  <c:v>-7.0572570000000001E-2</c:v>
                </c:pt>
                <c:pt idx="10217">
                  <c:v>-0.16615698300000001</c:v>
                </c:pt>
                <c:pt idx="10218">
                  <c:v>-0.120273532</c:v>
                </c:pt>
                <c:pt idx="10219">
                  <c:v>-0.178217822</c:v>
                </c:pt>
                <c:pt idx="10220">
                  <c:v>0.11890999200000001</c:v>
                </c:pt>
                <c:pt idx="10221">
                  <c:v>0.32542372899999999</c:v>
                </c:pt>
                <c:pt idx="10222">
                  <c:v>-0.17828968100000001</c:v>
                </c:pt>
                <c:pt idx="10223">
                  <c:v>-7.2955389999999995E-2</c:v>
                </c:pt>
                <c:pt idx="10224">
                  <c:v>-0.133333333</c:v>
                </c:pt>
                <c:pt idx="10225">
                  <c:v>-0.20606060600000001</c:v>
                </c:pt>
                <c:pt idx="10226">
                  <c:v>-2.0174849000000002E-2</c:v>
                </c:pt>
                <c:pt idx="10227">
                  <c:v>-0.21235521199999999</c:v>
                </c:pt>
                <c:pt idx="10228">
                  <c:v>-8.2139724999999997E-2</c:v>
                </c:pt>
                <c:pt idx="10229">
                  <c:v>-8.4615385000000001E-2</c:v>
                </c:pt>
                <c:pt idx="10230">
                  <c:v>-0.34702258699999999</c:v>
                </c:pt>
                <c:pt idx="10231">
                  <c:v>-0.13942307700000001</c:v>
                </c:pt>
                <c:pt idx="10232">
                  <c:v>0.273297491</c:v>
                </c:pt>
                <c:pt idx="10233">
                  <c:v>-9.9639855999999999E-2</c:v>
                </c:pt>
                <c:pt idx="10234">
                  <c:v>-0.43259803899999999</c:v>
                </c:pt>
                <c:pt idx="10235">
                  <c:v>5.8081945000000003E-2</c:v>
                </c:pt>
                <c:pt idx="10236">
                  <c:v>-7.5808630000000002E-3</c:v>
                </c:pt>
                <c:pt idx="10237">
                  <c:v>-0.200761421</c:v>
                </c:pt>
                <c:pt idx="10238">
                  <c:v>-8.3194675999999995E-2</c:v>
                </c:pt>
                <c:pt idx="10239">
                  <c:v>-0.30691823899999998</c:v>
                </c:pt>
                <c:pt idx="10240">
                  <c:v>-2.1021021000000001E-2</c:v>
                </c:pt>
                <c:pt idx="10241">
                  <c:v>4.1120380999999998E-2</c:v>
                </c:pt>
                <c:pt idx="10242">
                  <c:v>7.3135197999999998E-2</c:v>
                </c:pt>
                <c:pt idx="10243">
                  <c:v>-6.6666670000000003E-3</c:v>
                </c:pt>
                <c:pt idx="10244">
                  <c:v>-0.167372881</c:v>
                </c:pt>
                <c:pt idx="10245">
                  <c:v>0.20947922799999999</c:v>
                </c:pt>
                <c:pt idx="10246">
                  <c:v>-7.6263107999999996E-2</c:v>
                </c:pt>
                <c:pt idx="10247">
                  <c:v>-0.29467602100000001</c:v>
                </c:pt>
                <c:pt idx="10248">
                  <c:v>0.10666666700000001</c:v>
                </c:pt>
                <c:pt idx="10249">
                  <c:v>-0.159827214</c:v>
                </c:pt>
                <c:pt idx="10250">
                  <c:v>-4.2873051000000002E-2</c:v>
                </c:pt>
                <c:pt idx="10251">
                  <c:v>-3.8736619999999999E-2</c:v>
                </c:pt>
                <c:pt idx="10252">
                  <c:v>-5.5917666999999997E-2</c:v>
                </c:pt>
                <c:pt idx="10253">
                  <c:v>-6.4778761000000004E-2</c:v>
                </c:pt>
                <c:pt idx="10254">
                  <c:v>-4.7619047999999997E-2</c:v>
                </c:pt>
                <c:pt idx="10255">
                  <c:v>0.102069351</c:v>
                </c:pt>
                <c:pt idx="10256">
                  <c:v>-0.13939393899999999</c:v>
                </c:pt>
                <c:pt idx="10257">
                  <c:v>0.219336219</c:v>
                </c:pt>
                <c:pt idx="10258">
                  <c:v>-6.1020339999999999E-2</c:v>
                </c:pt>
                <c:pt idx="10259">
                  <c:v>-0.16393442599999999</c:v>
                </c:pt>
                <c:pt idx="10260">
                  <c:v>0.19901719900000001</c:v>
                </c:pt>
                <c:pt idx="10261">
                  <c:v>-0.35202085999999999</c:v>
                </c:pt>
                <c:pt idx="10262">
                  <c:v>-0.152129817</c:v>
                </c:pt>
                <c:pt idx="10263">
                  <c:v>6.6945607000000004E-2</c:v>
                </c:pt>
                <c:pt idx="10264">
                  <c:v>6.2456627000000001E-2</c:v>
                </c:pt>
                <c:pt idx="10265">
                  <c:v>7.9115479000000002E-2</c:v>
                </c:pt>
                <c:pt idx="10266">
                  <c:v>-0.13209219899999999</c:v>
                </c:pt>
                <c:pt idx="10267">
                  <c:v>-7.9840320000000003E-3</c:v>
                </c:pt>
                <c:pt idx="10268">
                  <c:v>-0.215447154</c:v>
                </c:pt>
                <c:pt idx="10269">
                  <c:v>-0.122977346</c:v>
                </c:pt>
                <c:pt idx="10270">
                  <c:v>-0.163927143</c:v>
                </c:pt>
                <c:pt idx="10271">
                  <c:v>-0.26865671600000002</c:v>
                </c:pt>
                <c:pt idx="10272">
                  <c:v>-0.37174427799999998</c:v>
                </c:pt>
                <c:pt idx="10273">
                  <c:v>0.15821812599999999</c:v>
                </c:pt>
                <c:pt idx="10274">
                  <c:v>0.15821812599999999</c:v>
                </c:pt>
                <c:pt idx="10275">
                  <c:v>-6.6413660000000001E-3</c:v>
                </c:pt>
                <c:pt idx="10276">
                  <c:v>-0.29354445800000001</c:v>
                </c:pt>
                <c:pt idx="10277">
                  <c:v>-0.16666666699999999</c:v>
                </c:pt>
                <c:pt idx="10278">
                  <c:v>0.26053864199999999</c:v>
                </c:pt>
                <c:pt idx="10279">
                  <c:v>-0.23099415200000001</c:v>
                </c:pt>
                <c:pt idx="10280">
                  <c:v>-9.5321637000000001E-2</c:v>
                </c:pt>
                <c:pt idx="10281">
                  <c:v>0.16042345299999999</c:v>
                </c:pt>
                <c:pt idx="10282">
                  <c:v>-0.13012895699999999</c:v>
                </c:pt>
                <c:pt idx="10283">
                  <c:v>-0.13678426799999999</c:v>
                </c:pt>
                <c:pt idx="10284">
                  <c:v>-7.1097372000000006E-2</c:v>
                </c:pt>
                <c:pt idx="10285">
                  <c:v>-6.9836552999999996E-2</c:v>
                </c:pt>
                <c:pt idx="10286">
                  <c:v>5.4732041000000002E-2</c:v>
                </c:pt>
                <c:pt idx="10287">
                  <c:v>-0.37752675400000002</c:v>
                </c:pt>
                <c:pt idx="10288">
                  <c:v>-0.130434783</c:v>
                </c:pt>
                <c:pt idx="10289">
                  <c:v>-2.5951925000000001E-2</c:v>
                </c:pt>
                <c:pt idx="10290">
                  <c:v>-1.8333333E-2</c:v>
                </c:pt>
                <c:pt idx="10291">
                  <c:v>0.105671923</c:v>
                </c:pt>
                <c:pt idx="10292">
                  <c:v>-2.0887728000000001E-2</c:v>
                </c:pt>
                <c:pt idx="10293">
                  <c:v>-0.23116219700000001</c:v>
                </c:pt>
                <c:pt idx="10294">
                  <c:v>-2.7829310000000002E-3</c:v>
                </c:pt>
                <c:pt idx="10295">
                  <c:v>-0.11913357400000001</c:v>
                </c:pt>
                <c:pt idx="10296">
                  <c:v>-3.7908496999999999E-2</c:v>
                </c:pt>
                <c:pt idx="10297">
                  <c:v>-0.12722298200000001</c:v>
                </c:pt>
                <c:pt idx="10298">
                  <c:v>-7.2419105999999997E-2</c:v>
                </c:pt>
                <c:pt idx="10299">
                  <c:v>-9.4059405999999998E-2</c:v>
                </c:pt>
                <c:pt idx="10300">
                  <c:v>-0.156212304</c:v>
                </c:pt>
                <c:pt idx="10301">
                  <c:v>-0.23251417799999999</c:v>
                </c:pt>
                <c:pt idx="10302">
                  <c:v>-0.38596491199999999</c:v>
                </c:pt>
                <c:pt idx="10303">
                  <c:v>-0.31089743600000003</c:v>
                </c:pt>
                <c:pt idx="10304">
                  <c:v>-0.190140845</c:v>
                </c:pt>
                <c:pt idx="10305">
                  <c:v>-0.26194144800000002</c:v>
                </c:pt>
                <c:pt idx="10306">
                  <c:v>-2.7027026999999999E-2</c:v>
                </c:pt>
                <c:pt idx="10307">
                  <c:v>2.0431327999999999E-2</c:v>
                </c:pt>
                <c:pt idx="10308">
                  <c:v>-0.25</c:v>
                </c:pt>
                <c:pt idx="10309">
                  <c:v>-0.24363849100000001</c:v>
                </c:pt>
                <c:pt idx="10310">
                  <c:v>5.0658560999999998E-2</c:v>
                </c:pt>
                <c:pt idx="10311">
                  <c:v>-0.122242196</c:v>
                </c:pt>
                <c:pt idx="10312">
                  <c:v>0.17100000000000001</c:v>
                </c:pt>
                <c:pt idx="10313">
                  <c:v>3.9644012999999999E-2</c:v>
                </c:pt>
                <c:pt idx="10314">
                  <c:v>-3.8216561000000003E-2</c:v>
                </c:pt>
                <c:pt idx="10315">
                  <c:v>-3.8417562000000002E-2</c:v>
                </c:pt>
                <c:pt idx="10316">
                  <c:v>-0.114814815</c:v>
                </c:pt>
                <c:pt idx="10317">
                  <c:v>-4.3981481000000003E-2</c:v>
                </c:pt>
                <c:pt idx="10318">
                  <c:v>-0.20713830499999999</c:v>
                </c:pt>
                <c:pt idx="10319">
                  <c:v>-0.172342621</c:v>
                </c:pt>
                <c:pt idx="10320">
                  <c:v>-0.35254638799999999</c:v>
                </c:pt>
                <c:pt idx="10321">
                  <c:v>-0.27041357399999999</c:v>
                </c:pt>
                <c:pt idx="10322">
                  <c:v>4.0160639999999997E-3</c:v>
                </c:pt>
                <c:pt idx="10323">
                  <c:v>9.8723976000000005E-2</c:v>
                </c:pt>
                <c:pt idx="10324">
                  <c:v>6.3358440000000002E-2</c:v>
                </c:pt>
                <c:pt idx="10325">
                  <c:v>0.31926121400000002</c:v>
                </c:pt>
                <c:pt idx="10326">
                  <c:v>-6.6517190000000004E-2</c:v>
                </c:pt>
                <c:pt idx="10327">
                  <c:v>-5.6124133E-2</c:v>
                </c:pt>
                <c:pt idx="10328">
                  <c:v>4.3959329999999998E-2</c:v>
                </c:pt>
                <c:pt idx="10329">
                  <c:v>-9.6061480000000001E-3</c:v>
                </c:pt>
                <c:pt idx="10330">
                  <c:v>-1.0618216E-2</c:v>
                </c:pt>
                <c:pt idx="10331">
                  <c:v>-0.33760683800000002</c:v>
                </c:pt>
                <c:pt idx="10332">
                  <c:v>-5.1966291999999997E-2</c:v>
                </c:pt>
                <c:pt idx="10333">
                  <c:v>-6.0560179999999998E-3</c:v>
                </c:pt>
                <c:pt idx="10334">
                  <c:v>2.6517795E-2</c:v>
                </c:pt>
                <c:pt idx="10335">
                  <c:v>-1.7964072000000001E-2</c:v>
                </c:pt>
                <c:pt idx="10336">
                  <c:v>0.26659908799999998</c:v>
                </c:pt>
                <c:pt idx="10337">
                  <c:v>-0.30434782599999999</c:v>
                </c:pt>
                <c:pt idx="10338">
                  <c:v>-0.123487349</c:v>
                </c:pt>
                <c:pt idx="10339">
                  <c:v>-0.15114422599999999</c:v>
                </c:pt>
                <c:pt idx="10340">
                  <c:v>-0.30777567099999997</c:v>
                </c:pt>
                <c:pt idx="10341">
                  <c:v>0.13578595299999999</c:v>
                </c:pt>
                <c:pt idx="10342">
                  <c:v>-0.15635179199999999</c:v>
                </c:pt>
                <c:pt idx="10343">
                  <c:v>-1.7100562E-2</c:v>
                </c:pt>
                <c:pt idx="10344">
                  <c:v>8.2387113999999997E-2</c:v>
                </c:pt>
                <c:pt idx="10345">
                  <c:v>-0.129824561</c:v>
                </c:pt>
                <c:pt idx="10346">
                  <c:v>-6.1420721999999997E-2</c:v>
                </c:pt>
                <c:pt idx="10347">
                  <c:v>-0.19814446699999999</c:v>
                </c:pt>
                <c:pt idx="10348">
                  <c:v>-1.7928844999999999E-2</c:v>
                </c:pt>
                <c:pt idx="10349">
                  <c:v>0.27542226800000003</c:v>
                </c:pt>
                <c:pt idx="10350">
                  <c:v>0.13</c:v>
                </c:pt>
                <c:pt idx="10351">
                  <c:v>-0.135072314</c:v>
                </c:pt>
                <c:pt idx="10352">
                  <c:v>-0.14728682200000001</c:v>
                </c:pt>
                <c:pt idx="10353">
                  <c:v>-9.1863520000000001E-3</c:v>
                </c:pt>
                <c:pt idx="10354">
                  <c:v>0.16387337099999999</c:v>
                </c:pt>
                <c:pt idx="10355">
                  <c:v>-0.135939323</c:v>
                </c:pt>
                <c:pt idx="10356">
                  <c:v>-0.31861198699999999</c:v>
                </c:pt>
                <c:pt idx="10357">
                  <c:v>-0.13026444700000001</c:v>
                </c:pt>
                <c:pt idx="10358">
                  <c:v>0.10125000000000001</c:v>
                </c:pt>
                <c:pt idx="10359">
                  <c:v>-0.21330275200000001</c:v>
                </c:pt>
                <c:pt idx="10360">
                  <c:v>-0.13544668600000001</c:v>
                </c:pt>
                <c:pt idx="10361">
                  <c:v>4.4228694999999998E-2</c:v>
                </c:pt>
                <c:pt idx="10362">
                  <c:v>-9.5661086000000006E-2</c:v>
                </c:pt>
                <c:pt idx="10363">
                  <c:v>2.3620355999999999E-2</c:v>
                </c:pt>
                <c:pt idx="10364">
                  <c:v>-0.14041229099999999</c:v>
                </c:pt>
                <c:pt idx="10365">
                  <c:v>-6.1122243999999999E-2</c:v>
                </c:pt>
                <c:pt idx="10366">
                  <c:v>-0.19852489200000001</c:v>
                </c:pt>
                <c:pt idx="10367">
                  <c:v>0.21535649000000001</c:v>
                </c:pt>
                <c:pt idx="10368">
                  <c:v>-0.119492158</c:v>
                </c:pt>
                <c:pt idx="10369">
                  <c:v>-0.229920294</c:v>
                </c:pt>
                <c:pt idx="10370">
                  <c:v>-8.8131927999999998E-2</c:v>
                </c:pt>
                <c:pt idx="10371">
                  <c:v>-5.7196732E-2</c:v>
                </c:pt>
                <c:pt idx="10372">
                  <c:v>-0.20904286599999999</c:v>
                </c:pt>
                <c:pt idx="10373">
                  <c:v>-7.5669383000000007E-2</c:v>
                </c:pt>
                <c:pt idx="10374">
                  <c:v>0.115354789</c:v>
                </c:pt>
                <c:pt idx="10375">
                  <c:v>-3.0397777000000001E-2</c:v>
                </c:pt>
                <c:pt idx="10376">
                  <c:v>-8.7003222000000005E-2</c:v>
                </c:pt>
                <c:pt idx="10377">
                  <c:v>7.4747474999999994E-2</c:v>
                </c:pt>
                <c:pt idx="10378">
                  <c:v>-1.4639640000000001E-2</c:v>
                </c:pt>
                <c:pt idx="10379">
                  <c:v>-1.0928962E-2</c:v>
                </c:pt>
                <c:pt idx="10380">
                  <c:v>0.29390997400000002</c:v>
                </c:pt>
                <c:pt idx="10381">
                  <c:v>1.6407354999999998E-2</c:v>
                </c:pt>
                <c:pt idx="10382">
                  <c:v>6.036217E-3</c:v>
                </c:pt>
                <c:pt idx="10383">
                  <c:v>-6.9438491000000005E-2</c:v>
                </c:pt>
                <c:pt idx="10384">
                  <c:v>4.0087010999999999E-2</c:v>
                </c:pt>
                <c:pt idx="10385">
                  <c:v>6.8836712999999994E-2</c:v>
                </c:pt>
                <c:pt idx="10386">
                  <c:v>4.9488055000000003E-2</c:v>
                </c:pt>
                <c:pt idx="10387">
                  <c:v>-0.24941476900000001</c:v>
                </c:pt>
                <c:pt idx="10388">
                  <c:v>-0.118115942</c:v>
                </c:pt>
                <c:pt idx="10389">
                  <c:v>-8.8170865000000001E-2</c:v>
                </c:pt>
                <c:pt idx="10390">
                  <c:v>-5.8731809000000003E-2</c:v>
                </c:pt>
                <c:pt idx="10391">
                  <c:v>-0.105684548</c:v>
                </c:pt>
                <c:pt idx="10392">
                  <c:v>0.17322834600000001</c:v>
                </c:pt>
                <c:pt idx="10393">
                  <c:v>-0.17364782400000001</c:v>
                </c:pt>
                <c:pt idx="10394">
                  <c:v>-8.3736320000000003E-2</c:v>
                </c:pt>
                <c:pt idx="10395">
                  <c:v>-0.13309352499999999</c:v>
                </c:pt>
                <c:pt idx="10396">
                  <c:v>-9.245283E-2</c:v>
                </c:pt>
                <c:pt idx="10397">
                  <c:v>4.6795124E-2</c:v>
                </c:pt>
                <c:pt idx="10398">
                  <c:v>9.3095281000000002E-2</c:v>
                </c:pt>
                <c:pt idx="10399">
                  <c:v>-0.126179245</c:v>
                </c:pt>
                <c:pt idx="10400">
                  <c:v>-4.2038217000000003E-2</c:v>
                </c:pt>
                <c:pt idx="10401">
                  <c:v>0.25803686199999998</c:v>
                </c:pt>
                <c:pt idx="10402">
                  <c:v>9.0377698000000006E-2</c:v>
                </c:pt>
                <c:pt idx="10403">
                  <c:v>2.5000000000000001E-2</c:v>
                </c:pt>
                <c:pt idx="10404">
                  <c:v>-2.0618556999999999E-2</c:v>
                </c:pt>
                <c:pt idx="10405">
                  <c:v>1.9090909E-2</c:v>
                </c:pt>
                <c:pt idx="10406">
                  <c:v>3.7234043000000001E-2</c:v>
                </c:pt>
                <c:pt idx="10407">
                  <c:v>-0.11342155</c:v>
                </c:pt>
                <c:pt idx="10408">
                  <c:v>-5.7257659000000002E-2</c:v>
                </c:pt>
                <c:pt idx="10409">
                  <c:v>-0.124378109</c:v>
                </c:pt>
                <c:pt idx="10410">
                  <c:v>1.772002E-3</c:v>
                </c:pt>
                <c:pt idx="10411">
                  <c:v>-1.8004866000000001E-2</c:v>
                </c:pt>
                <c:pt idx="10412">
                  <c:v>-0.11869587400000001</c:v>
                </c:pt>
                <c:pt idx="10413">
                  <c:v>-0.119487909</c:v>
                </c:pt>
                <c:pt idx="10414">
                  <c:v>-0.12089646499999999</c:v>
                </c:pt>
                <c:pt idx="10415">
                  <c:v>-0.36838723499999998</c:v>
                </c:pt>
                <c:pt idx="10416">
                  <c:v>0.174603175</c:v>
                </c:pt>
                <c:pt idx="10417">
                  <c:v>0.32488873699999998</c:v>
                </c:pt>
                <c:pt idx="10418">
                  <c:v>-7.2299404999999997E-2</c:v>
                </c:pt>
                <c:pt idx="10419">
                  <c:v>0</c:v>
                </c:pt>
                <c:pt idx="10420">
                  <c:v>-9.4339622999999997E-2</c:v>
                </c:pt>
                <c:pt idx="10421">
                  <c:v>-0.13777777799999999</c:v>
                </c:pt>
                <c:pt idx="10422">
                  <c:v>-3.9234449760765601E-2</c:v>
                </c:pt>
                <c:pt idx="10423">
                  <c:v>0.103339484493124</c:v>
                </c:pt>
                <c:pt idx="10424">
                  <c:v>1.4025777103866601E-2</c:v>
                </c:pt>
                <c:pt idx="10425">
                  <c:v>0.122448979591837</c:v>
                </c:pt>
                <c:pt idx="10426">
                  <c:v>-5.2831382473900602E-2</c:v>
                </c:pt>
                <c:pt idx="10427">
                  <c:v>0.17554479418886201</c:v>
                </c:pt>
                <c:pt idx="10428">
                  <c:v>4.2674253200568101E-3</c:v>
                </c:pt>
                <c:pt idx="10429">
                  <c:v>1.5761821366024501E-2</c:v>
                </c:pt>
                <c:pt idx="10430">
                  <c:v>-6.0060060060060103E-3</c:v>
                </c:pt>
                <c:pt idx="10431">
                  <c:v>3.9076923076923203E-2</c:v>
                </c:pt>
                <c:pt idx="10432">
                  <c:v>0.25546719681908597</c:v>
                </c:pt>
                <c:pt idx="10433">
                  <c:v>0.113318616629875</c:v>
                </c:pt>
                <c:pt idx="10434">
                  <c:v>0.121658986175115</c:v>
                </c:pt>
                <c:pt idx="10435">
                  <c:v>7.4999999999999997E-2</c:v>
                </c:pt>
                <c:pt idx="10436">
                  <c:v>5.6603773584905599E-2</c:v>
                </c:pt>
                <c:pt idx="10437">
                  <c:v>-1.8823529411764701E-2</c:v>
                </c:pt>
                <c:pt idx="10438">
                  <c:v>2.5039123630672799E-2</c:v>
                </c:pt>
                <c:pt idx="10439">
                  <c:v>8.5271317829457294E-2</c:v>
                </c:pt>
                <c:pt idx="10440">
                  <c:v>0.14383561643835599</c:v>
                </c:pt>
                <c:pt idx="10441">
                  <c:v>1.1045029736618601E-2</c:v>
                </c:pt>
                <c:pt idx="10442">
                  <c:v>8.7727071333628698E-2</c:v>
                </c:pt>
                <c:pt idx="10443">
                  <c:v>4.2746113989637298E-2</c:v>
                </c:pt>
                <c:pt idx="10444">
                  <c:v>0.37186897880539499</c:v>
                </c:pt>
                <c:pt idx="10445">
                  <c:v>5.2492745977314799E-2</c:v>
                </c:pt>
                <c:pt idx="10446">
                  <c:v>8.7751371115173601E-2</c:v>
                </c:pt>
                <c:pt idx="10447">
                  <c:v>0.124199743918054</c:v>
                </c:pt>
                <c:pt idx="10448">
                  <c:v>4.9363057324840698E-2</c:v>
                </c:pt>
                <c:pt idx="10449">
                  <c:v>0.17499999999999999</c:v>
                </c:pt>
                <c:pt idx="10450">
                  <c:v>-9.9105071262843902E-2</c:v>
                </c:pt>
                <c:pt idx="10451">
                  <c:v>-4.5987111892208603E-2</c:v>
                </c:pt>
                <c:pt idx="10452">
                  <c:v>9.8976109215017205E-2</c:v>
                </c:pt>
                <c:pt idx="10453">
                  <c:v>3.0716723549488001E-3</c:v>
                </c:pt>
                <c:pt idx="10454">
                  <c:v>2.2246941045606199E-2</c:v>
                </c:pt>
                <c:pt idx="10455">
                  <c:v>0</c:v>
                </c:pt>
                <c:pt idx="10456">
                  <c:v>6.3244047619048296E-3</c:v>
                </c:pt>
                <c:pt idx="10457">
                  <c:v>4.9914917753828801E-2</c:v>
                </c:pt>
                <c:pt idx="10458">
                  <c:v>0.14691151919866399</c:v>
                </c:pt>
                <c:pt idx="10459">
                  <c:v>1.34730538922155E-2</c:v>
                </c:pt>
                <c:pt idx="10460">
                  <c:v>0.16498740554156199</c:v>
                </c:pt>
                <c:pt idx="10461">
                  <c:v>7.5511274252753099E-2</c:v>
                </c:pt>
                <c:pt idx="10462">
                  <c:v>-2.98409932476584E-2</c:v>
                </c:pt>
                <c:pt idx="10463">
                  <c:v>1.2027491408934599E-2</c:v>
                </c:pt>
                <c:pt idx="10464">
                  <c:v>6.2515203113597706E-2</c:v>
                </c:pt>
                <c:pt idx="10465">
                  <c:v>2.1374045801526801E-2</c:v>
                </c:pt>
                <c:pt idx="10466">
                  <c:v>0.27261146496815303</c:v>
                </c:pt>
                <c:pt idx="10467">
                  <c:v>1.6949152542372899E-2</c:v>
                </c:pt>
                <c:pt idx="10468">
                  <c:v>-1.8889138745221402E-2</c:v>
                </c:pt>
                <c:pt idx="10469">
                  <c:v>1.04009394396913E-2</c:v>
                </c:pt>
                <c:pt idx="10470">
                  <c:v>5.5555555555555601E-2</c:v>
                </c:pt>
                <c:pt idx="10471">
                  <c:v>0.25547445255474399</c:v>
                </c:pt>
                <c:pt idx="10472">
                  <c:v>8.6507936507936506E-2</c:v>
                </c:pt>
                <c:pt idx="10473">
                  <c:v>6.45756457564578E-3</c:v>
                </c:pt>
                <c:pt idx="10474">
                  <c:v>0.29842931937172801</c:v>
                </c:pt>
                <c:pt idx="10475">
                  <c:v>8.6880973066896501E-4</c:v>
                </c:pt>
                <c:pt idx="10476">
                  <c:v>-3.87016229712858E-2</c:v>
                </c:pt>
                <c:pt idx="10477">
                  <c:v>7.9800498753117302E-2</c:v>
                </c:pt>
                <c:pt idx="10478">
                  <c:v>4.6163443543356102E-2</c:v>
                </c:pt>
                <c:pt idx="10479">
                  <c:v>4.3756145526057097E-2</c:v>
                </c:pt>
                <c:pt idx="10480">
                  <c:v>4.983922829582E-2</c:v>
                </c:pt>
                <c:pt idx="10481">
                  <c:v>6.6666666666666203E-3</c:v>
                </c:pt>
                <c:pt idx="10482">
                  <c:v>-3.6852589641434202E-2</c:v>
                </c:pt>
                <c:pt idx="10483">
                  <c:v>0.15630418627693801</c:v>
                </c:pt>
                <c:pt idx="10484">
                  <c:v>0.232984293193717</c:v>
                </c:pt>
                <c:pt idx="10485">
                  <c:v>-1.17233294255562E-3</c:v>
                </c:pt>
                <c:pt idx="10486">
                  <c:v>8.0417434008594399E-2</c:v>
                </c:pt>
                <c:pt idx="10487">
                  <c:v>6.4495929868503402E-2</c:v>
                </c:pt>
                <c:pt idx="10488">
                  <c:v>3.4482758620689703E-2</c:v>
                </c:pt>
                <c:pt idx="10489">
                  <c:v>6.8837475007140894E-2</c:v>
                </c:pt>
                <c:pt idx="10490">
                  <c:v>0.21118012422360199</c:v>
                </c:pt>
                <c:pt idx="10491">
                  <c:v>5.3308823529411797E-2</c:v>
                </c:pt>
                <c:pt idx="10492">
                  <c:v>-4.8507462686566999E-2</c:v>
                </c:pt>
                <c:pt idx="10493">
                  <c:v>0.154496541122214</c:v>
                </c:pt>
                <c:pt idx="10494">
                  <c:v>0.13688271604938301</c:v>
                </c:pt>
                <c:pt idx="10495">
                  <c:v>-8.7808702469619804E-2</c:v>
                </c:pt>
                <c:pt idx="10496">
                  <c:v>2.3830538393645202E-2</c:v>
                </c:pt>
                <c:pt idx="10497">
                  <c:v>2.53110253110253E-2</c:v>
                </c:pt>
                <c:pt idx="10498">
                  <c:v>0.274741506646972</c:v>
                </c:pt>
                <c:pt idx="10499">
                  <c:v>8.9870754433423294E-2</c:v>
                </c:pt>
                <c:pt idx="10500">
                  <c:v>0.12540192926044999</c:v>
                </c:pt>
                <c:pt idx="10501">
                  <c:v>6.2684365781710202E-3</c:v>
                </c:pt>
                <c:pt idx="10502">
                  <c:v>-0.156133828996283</c:v>
                </c:pt>
                <c:pt idx="10503">
                  <c:v>-1.5885022692889599E-2</c:v>
                </c:pt>
                <c:pt idx="10504">
                  <c:v>0.17183908045977001</c:v>
                </c:pt>
                <c:pt idx="10505">
                  <c:v>-3.3333333333333201E-2</c:v>
                </c:pt>
                <c:pt idx="10506">
                  <c:v>4.5360824742268199E-2</c:v>
                </c:pt>
                <c:pt idx="10507">
                  <c:v>0.10658914728682201</c:v>
                </c:pt>
                <c:pt idx="10508">
                  <c:v>1.4925373134328301E-2</c:v>
                </c:pt>
                <c:pt idx="10509">
                  <c:v>-4.3636363636363702E-2</c:v>
                </c:pt>
                <c:pt idx="10510">
                  <c:v>0.109227257906749</c:v>
                </c:pt>
                <c:pt idx="10511">
                  <c:v>-0.110588235294118</c:v>
                </c:pt>
                <c:pt idx="10512">
                  <c:v>0.47727272727272702</c:v>
                </c:pt>
                <c:pt idx="10513">
                  <c:v>-9.4194961664841301E-2</c:v>
                </c:pt>
                <c:pt idx="10514">
                  <c:v>1.35943447525829E-2</c:v>
                </c:pt>
                <c:pt idx="10515">
                  <c:v>8.5934630921777402E-2</c:v>
                </c:pt>
                <c:pt idx="10516">
                  <c:v>-0.1</c:v>
                </c:pt>
                <c:pt idx="10517">
                  <c:v>1.2723658051689899E-2</c:v>
                </c:pt>
                <c:pt idx="10518">
                  <c:v>7.2874493927125403E-2</c:v>
                </c:pt>
                <c:pt idx="10519">
                  <c:v>-5.81506196377502E-2</c:v>
                </c:pt>
                <c:pt idx="10520">
                  <c:v>5.3003533568904602E-2</c:v>
                </c:pt>
                <c:pt idx="10521">
                  <c:v>7.7790973871733907E-2</c:v>
                </c:pt>
                <c:pt idx="10522">
                  <c:v>0.133941838250902</c:v>
                </c:pt>
                <c:pt idx="10523">
                  <c:v>9.7264437689969702E-2</c:v>
                </c:pt>
                <c:pt idx="10524">
                  <c:v>7.6746849942726195E-2</c:v>
                </c:pt>
                <c:pt idx="10525">
                  <c:v>6.4432989690721601E-2</c:v>
                </c:pt>
                <c:pt idx="10526">
                  <c:v>-0.13289760348583901</c:v>
                </c:pt>
                <c:pt idx="10527">
                  <c:v>-0.128571428571429</c:v>
                </c:pt>
                <c:pt idx="10528">
                  <c:v>0.250462677359654</c:v>
                </c:pt>
                <c:pt idx="10529">
                  <c:v>9.0557275541795698E-2</c:v>
                </c:pt>
                <c:pt idx="10530">
                  <c:v>-9.9630996309963096E-2</c:v>
                </c:pt>
                <c:pt idx="10531">
                  <c:v>-0.10549777117384899</c:v>
                </c:pt>
                <c:pt idx="10532">
                  <c:v>9.5680699835976307E-3</c:v>
                </c:pt>
                <c:pt idx="10533">
                  <c:v>-0.14150943396226401</c:v>
                </c:pt>
                <c:pt idx="10534">
                  <c:v>-7.0338667659099394E-2</c:v>
                </c:pt>
                <c:pt idx="10535">
                  <c:v>3.5015164047421998E-2</c:v>
                </c:pt>
                <c:pt idx="10536">
                  <c:v>7.2260136491368804E-3</c:v>
                </c:pt>
                <c:pt idx="10537">
                  <c:v>1.82868142444658E-2</c:v>
                </c:pt>
                <c:pt idx="10538">
                  <c:v>4.2352941176470503E-2</c:v>
                </c:pt>
                <c:pt idx="10539">
                  <c:v>6.0483870967741903E-2</c:v>
                </c:pt>
                <c:pt idx="10540">
                  <c:v>-0.12653061224489801</c:v>
                </c:pt>
                <c:pt idx="10541">
                  <c:v>-7.3142857142857204E-2</c:v>
                </c:pt>
                <c:pt idx="10542">
                  <c:v>0.18123167155425199</c:v>
                </c:pt>
                <c:pt idx="10543">
                  <c:v>-1.20805369127517E-2</c:v>
                </c:pt>
                <c:pt idx="10544">
                  <c:v>0.13004750593824199</c:v>
                </c:pt>
                <c:pt idx="10545">
                  <c:v>0.28794326241134799</c:v>
                </c:pt>
                <c:pt idx="10546">
                  <c:v>-4.2505592841163203E-2</c:v>
                </c:pt>
                <c:pt idx="10547">
                  <c:v>1.8343075992743499E-2</c:v>
                </c:pt>
                <c:pt idx="10548">
                  <c:v>7.3999999999999996E-2</c:v>
                </c:pt>
                <c:pt idx="10549">
                  <c:v>-0.12441588785046701</c:v>
                </c:pt>
                <c:pt idx="10550">
                  <c:v>-3.6820083682008301E-2</c:v>
                </c:pt>
                <c:pt idx="10551">
                  <c:v>-2.6475037821482701E-2</c:v>
                </c:pt>
                <c:pt idx="10552">
                  <c:v>-0.211918063314711</c:v>
                </c:pt>
                <c:pt idx="10553">
                  <c:v>-1.39275766016713E-2</c:v>
                </c:pt>
                <c:pt idx="10554">
                  <c:v>5.4509693734194897E-2</c:v>
                </c:pt>
                <c:pt idx="10555">
                  <c:v>-4.1602936677883097E-2</c:v>
                </c:pt>
                <c:pt idx="10556">
                  <c:v>0.10920245398773</c:v>
                </c:pt>
                <c:pt idx="10557">
                  <c:v>-1.24364047484456E-2</c:v>
                </c:pt>
                <c:pt idx="10558">
                  <c:v>-8.9090909090909096E-2</c:v>
                </c:pt>
                <c:pt idx="10559">
                  <c:v>-0.14586255259466999</c:v>
                </c:pt>
                <c:pt idx="10560">
                  <c:v>-0.152366863905325</c:v>
                </c:pt>
                <c:pt idx="10561">
                  <c:v>8.2309124767225197E-2</c:v>
                </c:pt>
                <c:pt idx="10562">
                  <c:v>4.7619047619047603E-2</c:v>
                </c:pt>
                <c:pt idx="10563">
                  <c:v>3.5546613011401801E-2</c:v>
                </c:pt>
                <c:pt idx="10564">
                  <c:v>6.7969413763806302E-2</c:v>
                </c:pt>
                <c:pt idx="10565">
                  <c:v>2.5316455696202601E-2</c:v>
                </c:pt>
                <c:pt idx="10566">
                  <c:v>0.30707070707070699</c:v>
                </c:pt>
                <c:pt idx="10567">
                  <c:v>0.13813813813813799</c:v>
                </c:pt>
                <c:pt idx="10568">
                  <c:v>0.322429906542056</c:v>
                </c:pt>
                <c:pt idx="10569">
                  <c:v>7.5239398084815404E-2</c:v>
                </c:pt>
                <c:pt idx="10570">
                  <c:v>8.5987261146496796E-2</c:v>
                </c:pt>
                <c:pt idx="10571">
                  <c:v>3.08219178082191E-2</c:v>
                </c:pt>
                <c:pt idx="10572">
                  <c:v>-6.2680810028929501E-2</c:v>
                </c:pt>
                <c:pt idx="10573">
                  <c:v>0.19659442724458201</c:v>
                </c:pt>
                <c:pt idx="10574">
                  <c:v>4.2424242424242399E-2</c:v>
                </c:pt>
                <c:pt idx="10575">
                  <c:v>-3.6723163841807897E-2</c:v>
                </c:pt>
                <c:pt idx="10576">
                  <c:v>-5.8039215686274501E-2</c:v>
                </c:pt>
                <c:pt idx="10577">
                  <c:v>-8.9285714285714302E-2</c:v>
                </c:pt>
                <c:pt idx="10578">
                  <c:v>-4.0625000000000099E-2</c:v>
                </c:pt>
                <c:pt idx="10579">
                  <c:v>-0.23452768729641699</c:v>
                </c:pt>
                <c:pt idx="10580">
                  <c:v>6.5909090909090903E-2</c:v>
                </c:pt>
                <c:pt idx="10581">
                  <c:v>4.80769230769231E-2</c:v>
                </c:pt>
                <c:pt idx="10582">
                  <c:v>-1.21293800539085E-2</c:v>
                </c:pt>
                <c:pt idx="10583">
                  <c:v>3.34688770722553E-2</c:v>
                </c:pt>
                <c:pt idx="10584">
                  <c:v>3.4383033419022997E-2</c:v>
                </c:pt>
                <c:pt idx="10585">
                  <c:v>-3.8759689922480703E-2</c:v>
                </c:pt>
                <c:pt idx="10586">
                  <c:v>-5.2631578947368397E-2</c:v>
                </c:pt>
                <c:pt idx="10587">
                  <c:v>1.70236133992311E-2</c:v>
                </c:pt>
                <c:pt idx="10588">
                  <c:v>-5.7394366197183098E-2</c:v>
                </c:pt>
                <c:pt idx="10589">
                  <c:v>0.12982456140350901</c:v>
                </c:pt>
                <c:pt idx="10590">
                  <c:v>-5.3846153846153801E-2</c:v>
                </c:pt>
                <c:pt idx="10591">
                  <c:v>-8.2304526748971304E-3</c:v>
                </c:pt>
                <c:pt idx="10592">
                  <c:v>-3.4090909090909102E-2</c:v>
                </c:pt>
                <c:pt idx="10593">
                  <c:v>0.107706592386258</c:v>
                </c:pt>
                <c:pt idx="10594">
                  <c:v>-3.7705446342249503E-2</c:v>
                </c:pt>
                <c:pt idx="10595">
                  <c:v>0.13984743915728301</c:v>
                </c:pt>
                <c:pt idx="10596">
                  <c:v>-0.120652173913043</c:v>
                </c:pt>
                <c:pt idx="10597">
                  <c:v>0.111295681063123</c:v>
                </c:pt>
                <c:pt idx="10598">
                  <c:v>-0.11764705882352899</c:v>
                </c:pt>
                <c:pt idx="10599">
                  <c:v>-3.3009708737864102E-2</c:v>
                </c:pt>
                <c:pt idx="10600">
                  <c:v>0.21084125307990101</c:v>
                </c:pt>
                <c:pt idx="10601">
                  <c:v>1.33333333333334E-2</c:v>
                </c:pt>
                <c:pt idx="10602">
                  <c:v>-1.6074037993180801E-2</c:v>
                </c:pt>
                <c:pt idx="10603">
                  <c:v>0.19259259259259301</c:v>
                </c:pt>
                <c:pt idx="10604">
                  <c:v>-2.2038567493113E-2</c:v>
                </c:pt>
                <c:pt idx="10605">
                  <c:v>-1.8492176386913198E-2</c:v>
                </c:pt>
                <c:pt idx="10606">
                  <c:v>9.0158730158730299E-2</c:v>
                </c:pt>
                <c:pt idx="10607">
                  <c:v>8.5253456221198204E-2</c:v>
                </c:pt>
                <c:pt idx="10608">
                  <c:v>0.18196457326892099</c:v>
                </c:pt>
                <c:pt idx="10609">
                  <c:v>0.122754491017964</c:v>
                </c:pt>
                <c:pt idx="10610">
                  <c:v>2.3578947368421001E-2</c:v>
                </c:pt>
                <c:pt idx="10611">
                  <c:v>2.59943626683369E-2</c:v>
                </c:pt>
                <c:pt idx="10612">
                  <c:v>7.8317901234567805E-2</c:v>
                </c:pt>
                <c:pt idx="10613">
                  <c:v>-2.0833333333333301E-2</c:v>
                </c:pt>
                <c:pt idx="10614">
                  <c:v>-6.8725099601593606E-2</c:v>
                </c:pt>
                <c:pt idx="10615">
                  <c:v>2.6074700493305202E-2</c:v>
                </c:pt>
                <c:pt idx="10616">
                  <c:v>0.212710765239948</c:v>
                </c:pt>
                <c:pt idx="10617">
                  <c:v>0</c:v>
                </c:pt>
                <c:pt idx="10618">
                  <c:v>8.0519480519480505E-2</c:v>
                </c:pt>
                <c:pt idx="10619">
                  <c:v>-7.1038251366120297E-2</c:v>
                </c:pt>
                <c:pt idx="10620">
                  <c:v>3.1651519899717998E-2</c:v>
                </c:pt>
                <c:pt idx="10621">
                  <c:v>0.2</c:v>
                </c:pt>
                <c:pt idx="10622">
                  <c:v>-0.12559241706161101</c:v>
                </c:pt>
                <c:pt idx="10623">
                  <c:v>4.7073791348600499E-2</c:v>
                </c:pt>
                <c:pt idx="10624">
                  <c:v>2.37499999999999E-2</c:v>
                </c:pt>
                <c:pt idx="10625">
                  <c:v>-5.4850982878884E-2</c:v>
                </c:pt>
                <c:pt idx="10626">
                  <c:v>1.9867549668874201E-2</c:v>
                </c:pt>
                <c:pt idx="10627">
                  <c:v>-5.9790732436472399E-2</c:v>
                </c:pt>
                <c:pt idx="10628">
                  <c:v>5.1640926640926697E-2</c:v>
                </c:pt>
                <c:pt idx="10629">
                  <c:v>0.17499999999999999</c:v>
                </c:pt>
                <c:pt idx="10630">
                  <c:v>1.9784172661870499E-2</c:v>
                </c:pt>
                <c:pt idx="10631">
                  <c:v>7.5675675675675597E-2</c:v>
                </c:pt>
                <c:pt idx="10632">
                  <c:v>8.6705202312138598E-3</c:v>
                </c:pt>
                <c:pt idx="10633">
                  <c:v>3.1618435155412697E-2</c:v>
                </c:pt>
                <c:pt idx="10634">
                  <c:v>2.17315106905011E-2</c:v>
                </c:pt>
                <c:pt idx="10635">
                  <c:v>8.8688524590163895E-2</c:v>
                </c:pt>
                <c:pt idx="10636">
                  <c:v>0.23289473684210499</c:v>
                </c:pt>
                <c:pt idx="10637">
                  <c:v>0.231467473524962</c:v>
                </c:pt>
                <c:pt idx="10638">
                  <c:v>1.8416927899686499E-2</c:v>
                </c:pt>
                <c:pt idx="10639">
                  <c:v>7.0938215102974697E-2</c:v>
                </c:pt>
                <c:pt idx="10640">
                  <c:v>1.1854684512428401E-2</c:v>
                </c:pt>
                <c:pt idx="10641">
                  <c:v>-4.7619047619047603E-2</c:v>
                </c:pt>
                <c:pt idx="10642">
                  <c:v>4.18750000000001E-2</c:v>
                </c:pt>
                <c:pt idx="10643">
                  <c:v>0.241803278688525</c:v>
                </c:pt>
                <c:pt idx="10644">
                  <c:v>0.109067017082786</c:v>
                </c:pt>
                <c:pt idx="10645">
                  <c:v>0.105154639175258</c:v>
                </c:pt>
                <c:pt idx="10646">
                  <c:v>-2.3228462216995E-2</c:v>
                </c:pt>
                <c:pt idx="10647">
                  <c:v>1.5151515151515201E-2</c:v>
                </c:pt>
                <c:pt idx="10648">
                  <c:v>-0.16703539823008801</c:v>
                </c:pt>
                <c:pt idx="10649">
                  <c:v>-8.2452431289640596E-2</c:v>
                </c:pt>
                <c:pt idx="10650">
                  <c:v>8.1218274111675204E-2</c:v>
                </c:pt>
                <c:pt idx="10651">
                  <c:v>6.6381156316916601E-2</c:v>
                </c:pt>
                <c:pt idx="10652">
                  <c:v>-4.2311661506708002E-2</c:v>
                </c:pt>
                <c:pt idx="10653">
                  <c:v>4.5271178843568002E-2</c:v>
                </c:pt>
                <c:pt idx="10654">
                  <c:v>0.15306122448979601</c:v>
                </c:pt>
                <c:pt idx="10655">
                  <c:v>-9.3240966111215101E-2</c:v>
                </c:pt>
                <c:pt idx="10656">
                  <c:v>1.9088669950739101E-2</c:v>
                </c:pt>
                <c:pt idx="10657">
                  <c:v>5.4843669912864997E-2</c:v>
                </c:pt>
                <c:pt idx="10658">
                  <c:v>0.213457076566126</c:v>
                </c:pt>
                <c:pt idx="10659">
                  <c:v>9.8169068952084104E-2</c:v>
                </c:pt>
                <c:pt idx="10660">
                  <c:v>9.0909090909090898E-2</c:v>
                </c:pt>
                <c:pt idx="10661">
                  <c:v>-6.4243448858833499E-2</c:v>
                </c:pt>
                <c:pt idx="10662">
                  <c:v>3.2293986636971E-2</c:v>
                </c:pt>
                <c:pt idx="10663">
                  <c:v>2.3743016759776501E-2</c:v>
                </c:pt>
                <c:pt idx="10664">
                  <c:v>-4.1474654377880102E-2</c:v>
                </c:pt>
                <c:pt idx="10665">
                  <c:v>-1.55122655122655E-2</c:v>
                </c:pt>
                <c:pt idx="10666">
                  <c:v>-1.6103059581320502E-2</c:v>
                </c:pt>
                <c:pt idx="10667">
                  <c:v>-8.0000000000000099E-2</c:v>
                </c:pt>
                <c:pt idx="10668">
                  <c:v>3.2760032760032099E-3</c:v>
                </c:pt>
                <c:pt idx="10669">
                  <c:v>0.13070175438596501</c:v>
                </c:pt>
                <c:pt idx="10670">
                  <c:v>4.1304347826086898E-2</c:v>
                </c:pt>
                <c:pt idx="10671">
                  <c:v>-1.2567324955116701E-2</c:v>
                </c:pt>
                <c:pt idx="10672">
                  <c:v>-4.65701699181875E-2</c:v>
                </c:pt>
                <c:pt idx="10673">
                  <c:v>0.120967741935484</c:v>
                </c:pt>
                <c:pt idx="10674">
                  <c:v>-7.03764320785598E-2</c:v>
                </c:pt>
                <c:pt idx="10675">
                  <c:v>0.27751695357329098</c:v>
                </c:pt>
                <c:pt idx="10676">
                  <c:v>5.1724137931034503E-2</c:v>
                </c:pt>
                <c:pt idx="10677">
                  <c:v>9.6924510717614099E-2</c:v>
                </c:pt>
                <c:pt idx="10678">
                  <c:v>9.6276595744680796E-2</c:v>
                </c:pt>
                <c:pt idx="10679">
                  <c:v>6.4494680851063996E-2</c:v>
                </c:pt>
                <c:pt idx="10680">
                  <c:v>-1.6260162601626001E-2</c:v>
                </c:pt>
                <c:pt idx="10681">
                  <c:v>1.2143290831815199E-3</c:v>
                </c:pt>
                <c:pt idx="10682">
                  <c:v>9.8684210526315801E-3</c:v>
                </c:pt>
                <c:pt idx="10683">
                  <c:v>0.123008521674694</c:v>
                </c:pt>
                <c:pt idx="10684">
                  <c:v>-1.6165413533834602E-2</c:v>
                </c:pt>
                <c:pt idx="10685">
                  <c:v>-0.17252396166134201</c:v>
                </c:pt>
                <c:pt idx="10686">
                  <c:v>0.30534351145038202</c:v>
                </c:pt>
                <c:pt idx="10687">
                  <c:v>0.32084690553745898</c:v>
                </c:pt>
                <c:pt idx="10688">
                  <c:v>0.108689417837683</c:v>
                </c:pt>
                <c:pt idx="10689">
                  <c:v>1.4959202175884E-2</c:v>
                </c:pt>
                <c:pt idx="10690">
                  <c:v>0.102585722315908</c:v>
                </c:pt>
                <c:pt idx="10691">
                  <c:v>6.8852459016393405E-2</c:v>
                </c:pt>
                <c:pt idx="10692">
                  <c:v>8.7392550143266398E-2</c:v>
                </c:pt>
                <c:pt idx="10693">
                  <c:v>7.4285714285714205E-2</c:v>
                </c:pt>
                <c:pt idx="10694">
                  <c:v>-9.4488188976377896E-2</c:v>
                </c:pt>
                <c:pt idx="10695">
                  <c:v>1.0288065843621399E-2</c:v>
                </c:pt>
                <c:pt idx="10696">
                  <c:v>-3.8135593220338902E-2</c:v>
                </c:pt>
                <c:pt idx="10697">
                  <c:v>-8.6115992970123095E-2</c:v>
                </c:pt>
                <c:pt idx="10698">
                  <c:v>-0.103239978034047</c:v>
                </c:pt>
                <c:pt idx="10699">
                  <c:v>0.53909044455799704</c:v>
                </c:pt>
                <c:pt idx="10700">
                  <c:v>0.12021857923497301</c:v>
                </c:pt>
                <c:pt idx="10701">
                  <c:v>2.5819265143992E-2</c:v>
                </c:pt>
                <c:pt idx="10702">
                  <c:v>0.101472995090016</c:v>
                </c:pt>
                <c:pt idx="10703">
                  <c:v>6.12516644474035E-2</c:v>
                </c:pt>
                <c:pt idx="10704">
                  <c:v>0.114744693057946</c:v>
                </c:pt>
                <c:pt idx="10705">
                  <c:v>-0.18958904109589</c:v>
                </c:pt>
                <c:pt idx="10706">
                  <c:v>6.0643564356435697E-2</c:v>
                </c:pt>
                <c:pt idx="10707">
                  <c:v>0.10814022578728499</c:v>
                </c:pt>
                <c:pt idx="10708">
                  <c:v>3.1746031746031703E-2</c:v>
                </c:pt>
                <c:pt idx="10709">
                  <c:v>0.111627906976744</c:v>
                </c:pt>
                <c:pt idx="10710">
                  <c:v>0.107473749227918</c:v>
                </c:pt>
                <c:pt idx="10711">
                  <c:v>2.6954177897574001E-2</c:v>
                </c:pt>
                <c:pt idx="10712">
                  <c:v>0.25703703703703701</c:v>
                </c:pt>
                <c:pt idx="10713">
                  <c:v>-2.9262086513994999E-2</c:v>
                </c:pt>
                <c:pt idx="10714">
                  <c:v>0.40967741935483898</c:v>
                </c:pt>
                <c:pt idx="10715">
                  <c:v>-9.5309381237524998E-2</c:v>
                </c:pt>
                <c:pt idx="10716">
                  <c:v>-7.1599045346062096E-2</c:v>
                </c:pt>
                <c:pt idx="10717">
                  <c:v>7.6045627376425604E-3</c:v>
                </c:pt>
                <c:pt idx="10718">
                  <c:v>9.2260061919504796E-2</c:v>
                </c:pt>
                <c:pt idx="10719">
                  <c:v>0</c:v>
                </c:pt>
                <c:pt idx="10720">
                  <c:v>6.4935064935064696E-3</c:v>
                </c:pt>
                <c:pt idx="10721">
                  <c:v>7.3437500000000003E-2</c:v>
                </c:pt>
                <c:pt idx="10722">
                  <c:v>-0.10622529644268799</c:v>
                </c:pt>
                <c:pt idx="10723">
                  <c:v>0.18159509202453999</c:v>
                </c:pt>
                <c:pt idx="10724">
                  <c:v>5.4373522458628698E-2</c:v>
                </c:pt>
                <c:pt idx="10725">
                  <c:v>-2.4448897795591201E-2</c:v>
                </c:pt>
                <c:pt idx="10726">
                  <c:v>-0.10344827586206901</c:v>
                </c:pt>
                <c:pt idx="10727">
                  <c:v>8.3194398132710901E-2</c:v>
                </c:pt>
                <c:pt idx="10728">
                  <c:v>6.8278805120910294E-2</c:v>
                </c:pt>
                <c:pt idx="10729">
                  <c:v>0.84239130434782605</c:v>
                </c:pt>
                <c:pt idx="10730">
                  <c:v>-5.0328227571116102E-2</c:v>
                </c:pt>
                <c:pt idx="10731">
                  <c:v>0.15101341707108201</c:v>
                </c:pt>
                <c:pt idx="10732">
                  <c:v>3.9591315453384499E-2</c:v>
                </c:pt>
                <c:pt idx="10733">
                  <c:v>-5.1724137931034399E-2</c:v>
                </c:pt>
                <c:pt idx="10734">
                  <c:v>3.4482758620689703E-2</c:v>
                </c:pt>
                <c:pt idx="10735">
                  <c:v>0.106623586429725</c:v>
                </c:pt>
                <c:pt idx="10736">
                  <c:v>5.0179211469534003E-2</c:v>
                </c:pt>
                <c:pt idx="10737">
                  <c:v>0.108950992304577</c:v>
                </c:pt>
                <c:pt idx="10738">
                  <c:v>-2.8985507246376802E-2</c:v>
                </c:pt>
                <c:pt idx="10739">
                  <c:v>6.5943992773261101E-2</c:v>
                </c:pt>
                <c:pt idx="10740">
                  <c:v>-1.3747758517633E-2</c:v>
                </c:pt>
                <c:pt idx="10741">
                  <c:v>0.160553217077571</c:v>
                </c:pt>
                <c:pt idx="10742">
                  <c:v>3.03030303030303E-2</c:v>
                </c:pt>
                <c:pt idx="10743">
                  <c:v>-4.85436893203883E-2</c:v>
                </c:pt>
                <c:pt idx="10744">
                  <c:v>3.8095238095238099E-2</c:v>
                </c:pt>
                <c:pt idx="10745">
                  <c:v>2.6046114432109298E-2</c:v>
                </c:pt>
                <c:pt idx="10746">
                  <c:v>-5.5294117647058903E-2</c:v>
                </c:pt>
                <c:pt idx="10747">
                  <c:v>6.8246445497630204E-2</c:v>
                </c:pt>
                <c:pt idx="10748">
                  <c:v>5.3905390539053903E-2</c:v>
                </c:pt>
                <c:pt idx="10749">
                  <c:v>0.162091503267974</c:v>
                </c:pt>
                <c:pt idx="10750">
                  <c:v>0.11755233494363899</c:v>
                </c:pt>
                <c:pt idx="10751">
                  <c:v>1.0817307692307701E-2</c:v>
                </c:pt>
                <c:pt idx="10752">
                  <c:v>0.148082069580731</c:v>
                </c:pt>
                <c:pt idx="10753">
                  <c:v>0.13497536945812799</c:v>
                </c:pt>
                <c:pt idx="10754">
                  <c:v>0.11464968152866201</c:v>
                </c:pt>
                <c:pt idx="10755">
                  <c:v>-7.2368421052631596E-2</c:v>
                </c:pt>
                <c:pt idx="10756">
                  <c:v>-7.9812206572770807E-3</c:v>
                </c:pt>
                <c:pt idx="10757">
                  <c:v>0</c:v>
                </c:pt>
                <c:pt idx="10758">
                  <c:v>4.3243243243243301E-2</c:v>
                </c:pt>
                <c:pt idx="10759">
                  <c:v>0.14583333333333301</c:v>
                </c:pt>
                <c:pt idx="10760">
                  <c:v>7.0539419087136901E-2</c:v>
                </c:pt>
                <c:pt idx="10761">
                  <c:v>-2.68456375838926E-2</c:v>
                </c:pt>
                <c:pt idx="10762">
                  <c:v>-2.7265645286938402E-2</c:v>
                </c:pt>
                <c:pt idx="10763">
                  <c:v>5.1324503311258297E-2</c:v>
                </c:pt>
                <c:pt idx="10764">
                  <c:v>2.99625468164801E-3</c:v>
                </c:pt>
                <c:pt idx="10765">
                  <c:v>-4.5915324985092397E-2</c:v>
                </c:pt>
                <c:pt idx="10766">
                  <c:v>7.7858880778589497E-3</c:v>
                </c:pt>
                <c:pt idx="10767">
                  <c:v>9.8441345365053404E-2</c:v>
                </c:pt>
                <c:pt idx="10768">
                  <c:v>3.6501901140684502E-2</c:v>
                </c:pt>
                <c:pt idx="10769">
                  <c:v>8.1103678929765805E-2</c:v>
                </c:pt>
                <c:pt idx="10770">
                  <c:v>-3.11750599520383E-2</c:v>
                </c:pt>
                <c:pt idx="10771">
                  <c:v>-8.6908690869086799E-2</c:v>
                </c:pt>
                <c:pt idx="10772">
                  <c:v>6.5673662830061E-2</c:v>
                </c:pt>
                <c:pt idx="10773">
                  <c:v>-1.0767160161507401E-2</c:v>
                </c:pt>
                <c:pt idx="10774">
                  <c:v>4.2277103390539902E-2</c:v>
                </c:pt>
                <c:pt idx="10775">
                  <c:v>8.1538461538461504E-2</c:v>
                </c:pt>
                <c:pt idx="10776">
                  <c:v>-5.2966101694914697E-3</c:v>
                </c:pt>
                <c:pt idx="10777">
                  <c:v>0.16182572614107901</c:v>
                </c:pt>
                <c:pt idx="10778">
                  <c:v>9.4871794871795007E-2</c:v>
                </c:pt>
                <c:pt idx="10779">
                  <c:v>1.02489019033675E-2</c:v>
                </c:pt>
                <c:pt idx="10780">
                  <c:v>1.89798339264532E-2</c:v>
                </c:pt>
                <c:pt idx="10781">
                  <c:v>7.5896580483736598E-2</c:v>
                </c:pt>
                <c:pt idx="10782">
                  <c:v>2.9076396807297698E-2</c:v>
                </c:pt>
                <c:pt idx="10783">
                  <c:v>-8.1081081081081099E-2</c:v>
                </c:pt>
                <c:pt idx="10784">
                  <c:v>-3.0100334448160501E-2</c:v>
                </c:pt>
                <c:pt idx="10785">
                  <c:v>8.6956521739130294E-2</c:v>
                </c:pt>
                <c:pt idx="10786">
                  <c:v>1.85633575464083E-2</c:v>
                </c:pt>
                <c:pt idx="10787">
                  <c:v>4.1025641025641102E-2</c:v>
                </c:pt>
                <c:pt idx="10788">
                  <c:v>0.17955801104972399</c:v>
                </c:pt>
                <c:pt idx="10789">
                  <c:v>-8.7859424920127896E-2</c:v>
                </c:pt>
                <c:pt idx="10790">
                  <c:v>0.14873646209386299</c:v>
                </c:pt>
                <c:pt idx="10791">
                  <c:v>-7.2566371681415998E-2</c:v>
                </c:pt>
                <c:pt idx="10792">
                  <c:v>-9.9637681159420205E-2</c:v>
                </c:pt>
                <c:pt idx="10793">
                  <c:v>5.0724637681159299E-2</c:v>
                </c:pt>
                <c:pt idx="10794">
                  <c:v>0.234666666666667</c:v>
                </c:pt>
                <c:pt idx="10795">
                  <c:v>-8.9206349206349206E-2</c:v>
                </c:pt>
                <c:pt idx="10796">
                  <c:v>0.42772511848341199</c:v>
                </c:pt>
                <c:pt idx="10797">
                  <c:v>-8.2959641255605399E-2</c:v>
                </c:pt>
                <c:pt idx="10798">
                  <c:v>-0.104318564217611</c:v>
                </c:pt>
                <c:pt idx="10799">
                  <c:v>-4.49438202247191E-2</c:v>
                </c:pt>
                <c:pt idx="10800">
                  <c:v>-0.201634877384196</c:v>
                </c:pt>
                <c:pt idx="10801">
                  <c:v>9.27152317880795E-2</c:v>
                </c:pt>
                <c:pt idx="10802">
                  <c:v>0.114337568058076</c:v>
                </c:pt>
                <c:pt idx="10803">
                  <c:v>-0.123076923076923</c:v>
                </c:pt>
                <c:pt idx="10804">
                  <c:v>1.4172909495849401E-3</c:v>
                </c:pt>
                <c:pt idx="10805">
                  <c:v>0.150029019152641</c:v>
                </c:pt>
                <c:pt idx="10806">
                  <c:v>-1.2154696132596799E-2</c:v>
                </c:pt>
                <c:pt idx="10807">
                  <c:v>-5.9357541899441299E-2</c:v>
                </c:pt>
                <c:pt idx="10808">
                  <c:v>0.24509803921568599</c:v>
                </c:pt>
                <c:pt idx="10809">
                  <c:v>-0.16499162479061999</c:v>
                </c:pt>
                <c:pt idx="10810">
                  <c:v>8.3056478405328605E-4</c:v>
                </c:pt>
                <c:pt idx="10811">
                  <c:v>-5.7674418604651098E-2</c:v>
                </c:pt>
                <c:pt idx="10812">
                  <c:v>0.138476755687438</c:v>
                </c:pt>
                <c:pt idx="10813">
                  <c:v>-2.1017699115044201E-2</c:v>
                </c:pt>
                <c:pt idx="10814">
                  <c:v>4.4534412955465501E-2</c:v>
                </c:pt>
                <c:pt idx="10815">
                  <c:v>0.26395939086294401</c:v>
                </c:pt>
                <c:pt idx="10816">
                  <c:v>-7.2549703522846204E-2</c:v>
                </c:pt>
                <c:pt idx="10817">
                  <c:v>0.207164436771687</c:v>
                </c:pt>
                <c:pt idx="10818">
                  <c:v>0.21962616822429901</c:v>
                </c:pt>
                <c:pt idx="10819">
                  <c:v>7.4168797953964194E-2</c:v>
                </c:pt>
                <c:pt idx="10820">
                  <c:v>0.10925196850393699</c:v>
                </c:pt>
                <c:pt idx="10821">
                  <c:v>6.9702079820123802E-2</c:v>
                </c:pt>
                <c:pt idx="10822">
                  <c:v>-0.216524216524216</c:v>
                </c:pt>
                <c:pt idx="10823">
                  <c:v>8.7136929460580895E-2</c:v>
                </c:pt>
                <c:pt idx="10824">
                  <c:v>0.22573839662447201</c:v>
                </c:pt>
                <c:pt idx="10825">
                  <c:v>-5.4447852760736097E-2</c:v>
                </c:pt>
                <c:pt idx="10826">
                  <c:v>2.6954177897574498E-3</c:v>
                </c:pt>
                <c:pt idx="10827">
                  <c:v>0.14089935760171299</c:v>
                </c:pt>
                <c:pt idx="10828">
                  <c:v>9.2272202998846697E-2</c:v>
                </c:pt>
                <c:pt idx="10829">
                  <c:v>0.124505928853755</c:v>
                </c:pt>
                <c:pt idx="10830">
                  <c:v>-6.94006309148264E-2</c:v>
                </c:pt>
                <c:pt idx="10831">
                  <c:v>5.0078247261345799E-2</c:v>
                </c:pt>
                <c:pt idx="10832">
                  <c:v>-0.25938009787928201</c:v>
                </c:pt>
                <c:pt idx="10833">
                  <c:v>-1.8504240555127199E-2</c:v>
                </c:pt>
                <c:pt idx="10834">
                  <c:v>-9.9431818181818597E-3</c:v>
                </c:pt>
                <c:pt idx="10835">
                  <c:v>-5.6296296296296303E-2</c:v>
                </c:pt>
                <c:pt idx="10836">
                  <c:v>-5.0371593724194801E-2</c:v>
                </c:pt>
                <c:pt idx="10837">
                  <c:v>-0.113603120429059</c:v>
                </c:pt>
                <c:pt idx="10838">
                  <c:v>0.221518987341772</c:v>
                </c:pt>
                <c:pt idx="10839">
                  <c:v>3.0670711156049801E-2</c:v>
                </c:pt>
                <c:pt idx="10840">
                  <c:v>7.6255980861244105E-2</c:v>
                </c:pt>
                <c:pt idx="10841">
                  <c:v>0.107814045499505</c:v>
                </c:pt>
                <c:pt idx="10842">
                  <c:v>1.0928961748633901E-2</c:v>
                </c:pt>
                <c:pt idx="10843">
                  <c:v>-9.4517958412096295E-4</c:v>
                </c:pt>
                <c:pt idx="10844">
                  <c:v>9.4095940959409596E-2</c:v>
                </c:pt>
                <c:pt idx="10845">
                  <c:v>6.0843111690568E-3</c:v>
                </c:pt>
                <c:pt idx="10846">
                  <c:v>-3.5820895522388103E-2</c:v>
                </c:pt>
                <c:pt idx="10847">
                  <c:v>-4.7297297297297397E-2</c:v>
                </c:pt>
                <c:pt idx="10848">
                  <c:v>2.5555555555555599E-2</c:v>
                </c:pt>
                <c:pt idx="10849">
                  <c:v>0.26449275362318903</c:v>
                </c:pt>
                <c:pt idx="10850">
                  <c:v>9.4594594594593802E-3</c:v>
                </c:pt>
                <c:pt idx="10851">
                  <c:v>3.3236994219653197E-2</c:v>
                </c:pt>
                <c:pt idx="10852">
                  <c:v>-3.5809018567639302E-2</c:v>
                </c:pt>
                <c:pt idx="10853">
                  <c:v>2.4747109826589599E-2</c:v>
                </c:pt>
                <c:pt idx="10854">
                  <c:v>6.5573770491803393E-2</c:v>
                </c:pt>
                <c:pt idx="10855">
                  <c:v>-6.5527065527065498E-2</c:v>
                </c:pt>
                <c:pt idx="10856">
                  <c:v>7.2727272727272793E-2</c:v>
                </c:pt>
                <c:pt idx="10857">
                  <c:v>0.266216216216216</c:v>
                </c:pt>
                <c:pt idx="10858">
                  <c:v>-5.0335570469798703E-2</c:v>
                </c:pt>
                <c:pt idx="10859">
                  <c:v>3.6096256684491901E-2</c:v>
                </c:pt>
                <c:pt idx="10860">
                  <c:v>-4.8927038626609499E-2</c:v>
                </c:pt>
                <c:pt idx="10861">
                  <c:v>1.0638297872340399E-2</c:v>
                </c:pt>
                <c:pt idx="10862">
                  <c:v>-4.7058823529411799E-2</c:v>
                </c:pt>
                <c:pt idx="10863">
                  <c:v>9.0579710144927494E-2</c:v>
                </c:pt>
                <c:pt idx="10864">
                  <c:v>0.222921497184498</c:v>
                </c:pt>
                <c:pt idx="10865">
                  <c:v>4.0971168437025897E-2</c:v>
                </c:pt>
                <c:pt idx="10866">
                  <c:v>-3.21477428180574E-2</c:v>
                </c:pt>
                <c:pt idx="10867">
                  <c:v>0.14547837483617301</c:v>
                </c:pt>
                <c:pt idx="10868">
                  <c:v>8.5113597829772902E-2</c:v>
                </c:pt>
                <c:pt idx="10869">
                  <c:v>0.134992819530876</c:v>
                </c:pt>
                <c:pt idx="10870">
                  <c:v>0.109770114942529</c:v>
                </c:pt>
                <c:pt idx="10871">
                  <c:v>-1.6990291262136002E-2</c:v>
                </c:pt>
                <c:pt idx="10872">
                  <c:v>-1.73053152039555E-2</c:v>
                </c:pt>
                <c:pt idx="10873">
                  <c:v>8.3296014330497201E-2</c:v>
                </c:pt>
                <c:pt idx="10874">
                  <c:v>0.12423025435073599</c:v>
                </c:pt>
                <c:pt idx="10875">
                  <c:v>0.20112781954887199</c:v>
                </c:pt>
                <c:pt idx="10876">
                  <c:v>0.124923453766075</c:v>
                </c:pt>
                <c:pt idx="10877">
                  <c:v>3.1602708803611899E-2</c:v>
                </c:pt>
                <c:pt idx="10878">
                  <c:v>7.8481012658227697E-2</c:v>
                </c:pt>
                <c:pt idx="10879">
                  <c:v>5.1339285714285601E-2</c:v>
                </c:pt>
                <c:pt idx="10880">
                  <c:v>-1.39107611548557E-2</c:v>
                </c:pt>
                <c:pt idx="10881">
                  <c:v>9.20951650038381E-3</c:v>
                </c:pt>
                <c:pt idx="10882">
                  <c:v>0.115384615384615</c:v>
                </c:pt>
                <c:pt idx="10883">
                  <c:v>4.9742710120068701E-2</c:v>
                </c:pt>
                <c:pt idx="10884">
                  <c:v>1.9736842105263198E-2</c:v>
                </c:pt>
                <c:pt idx="10885">
                  <c:v>-0.101295097132285</c:v>
                </c:pt>
                <c:pt idx="10886">
                  <c:v>4.7008547008547001E-2</c:v>
                </c:pt>
                <c:pt idx="10887">
                  <c:v>-1.56709108716944E-2</c:v>
                </c:pt>
                <c:pt idx="10888">
                  <c:v>-0.11755233494363899</c:v>
                </c:pt>
                <c:pt idx="10889">
                  <c:v>4.9481245011971299E-2</c:v>
                </c:pt>
                <c:pt idx="10890">
                  <c:v>-1.5858208955223801E-2</c:v>
                </c:pt>
                <c:pt idx="10891">
                  <c:v>4.4699140401146198E-2</c:v>
                </c:pt>
                <c:pt idx="10892">
                  <c:v>-3.80742605412209E-2</c:v>
                </c:pt>
                <c:pt idx="10893">
                  <c:v>0.48216644649933998</c:v>
                </c:pt>
                <c:pt idx="10894">
                  <c:v>1.67427701674276E-2</c:v>
                </c:pt>
                <c:pt idx="10895">
                  <c:v>-7.4074074074074001E-2</c:v>
                </c:pt>
                <c:pt idx="10896">
                  <c:v>-6.4912280701754393E-2</c:v>
                </c:pt>
                <c:pt idx="10897">
                  <c:v>-4.8721071863582098E-3</c:v>
                </c:pt>
                <c:pt idx="10898">
                  <c:v>8.0808080808080898E-2</c:v>
                </c:pt>
                <c:pt idx="10899">
                  <c:v>7.4074074074074098E-2</c:v>
                </c:pt>
                <c:pt idx="10900">
                  <c:v>3.2336905433352103E-2</c:v>
                </c:pt>
                <c:pt idx="10901">
                  <c:v>0.113984674329502</c:v>
                </c:pt>
                <c:pt idx="10902">
                  <c:v>-1.67014613778706E-2</c:v>
                </c:pt>
                <c:pt idx="10903">
                  <c:v>0.205432937181664</c:v>
                </c:pt>
                <c:pt idx="10904">
                  <c:v>-1.27020785219399E-2</c:v>
                </c:pt>
                <c:pt idx="10905">
                  <c:v>1.9830028328611998E-2</c:v>
                </c:pt>
                <c:pt idx="10906">
                  <c:v>-3.3783783783784302E-3</c:v>
                </c:pt>
                <c:pt idx="10907">
                  <c:v>-2.3809523809523801E-2</c:v>
                </c:pt>
                <c:pt idx="10908">
                  <c:v>4.9127640036731E-2</c:v>
                </c:pt>
                <c:pt idx="10909">
                  <c:v>3.38983050847457E-2</c:v>
                </c:pt>
                <c:pt idx="10910">
                  <c:v>-0.31593469763164</c:v>
                </c:pt>
                <c:pt idx="10911">
                  <c:v>0.18209876543209899</c:v>
                </c:pt>
                <c:pt idx="10912">
                  <c:v>-5.7971014492753603E-2</c:v>
                </c:pt>
                <c:pt idx="10913">
                  <c:v>9.1588785046729002E-2</c:v>
                </c:pt>
                <c:pt idx="10914">
                  <c:v>8.7823275862069103E-2</c:v>
                </c:pt>
                <c:pt idx="10915">
                  <c:v>1.21517486662714E-2</c:v>
                </c:pt>
                <c:pt idx="10916">
                  <c:v>0.23859649122807</c:v>
                </c:pt>
                <c:pt idx="10917">
                  <c:v>-5.2806652806652803E-2</c:v>
                </c:pt>
                <c:pt idx="10918">
                  <c:v>5.77172503242541E-2</c:v>
                </c:pt>
                <c:pt idx="10919">
                  <c:v>0.316176470588235</c:v>
                </c:pt>
                <c:pt idx="10920">
                  <c:v>0.13906976744186</c:v>
                </c:pt>
                <c:pt idx="10921">
                  <c:v>-4.1095890410958798E-2</c:v>
                </c:pt>
                <c:pt idx="10922">
                  <c:v>-1.28548473486878E-2</c:v>
                </c:pt>
                <c:pt idx="10923">
                  <c:v>0.10285714285714299</c:v>
                </c:pt>
                <c:pt idx="10924">
                  <c:v>0.13815789473684201</c:v>
                </c:pt>
                <c:pt idx="10925">
                  <c:v>0.17507418397626101</c:v>
                </c:pt>
                <c:pt idx="10926">
                  <c:v>-5.88235294117648E-3</c:v>
                </c:pt>
                <c:pt idx="10927">
                  <c:v>-7.5426756649464603E-3</c:v>
                </c:pt>
                <c:pt idx="10928">
                  <c:v>-2.6086956521739001E-2</c:v>
                </c:pt>
                <c:pt idx="10929">
                  <c:v>0.280864197530864</c:v>
                </c:pt>
                <c:pt idx="10930">
                  <c:v>0.29349470499243602</c:v>
                </c:pt>
                <c:pt idx="10931">
                  <c:v>-2.54237288135594E-2</c:v>
                </c:pt>
                <c:pt idx="10932">
                  <c:v>2.1874999999999999E-2</c:v>
                </c:pt>
                <c:pt idx="10933">
                  <c:v>-4.43275732531931E-2</c:v>
                </c:pt>
                <c:pt idx="10934">
                  <c:v>0.227692307692308</c:v>
                </c:pt>
                <c:pt idx="10935">
                  <c:v>0.107923497267759</c:v>
                </c:pt>
                <c:pt idx="10936">
                  <c:v>-4.0606060606060597E-2</c:v>
                </c:pt>
                <c:pt idx="10937">
                  <c:v>0.13227513227513199</c:v>
                </c:pt>
                <c:pt idx="10938">
                  <c:v>-6.5934065934065894E-2</c:v>
                </c:pt>
                <c:pt idx="10939">
                  <c:v>3.2110091743119303E-2</c:v>
                </c:pt>
                <c:pt idx="10940">
                  <c:v>-4.2820069204152302E-2</c:v>
                </c:pt>
                <c:pt idx="10941">
                  <c:v>0.259341885108756</c:v>
                </c:pt>
                <c:pt idx="10942">
                  <c:v>0.11779621945597001</c:v>
                </c:pt>
                <c:pt idx="10943">
                  <c:v>0.116890707188778</c:v>
                </c:pt>
                <c:pt idx="10944">
                  <c:v>0.15291262135922301</c:v>
                </c:pt>
                <c:pt idx="10945">
                  <c:v>0.128266033254157</c:v>
                </c:pt>
                <c:pt idx="10946">
                  <c:v>7.8988941548184394E-3</c:v>
                </c:pt>
                <c:pt idx="10947">
                  <c:v>-3.2146389713155199E-2</c:v>
                </c:pt>
                <c:pt idx="10948">
                  <c:v>-2.8599605522682502E-2</c:v>
                </c:pt>
                <c:pt idx="10949">
                  <c:v>2.62873604609291E-2</c:v>
                </c:pt>
                <c:pt idx="10950">
                  <c:v>0.192660550458716</c:v>
                </c:pt>
                <c:pt idx="10951">
                  <c:v>9.1783863804589194E-2</c:v>
                </c:pt>
                <c:pt idx="10952">
                  <c:v>0.28121720881427098</c:v>
                </c:pt>
                <c:pt idx="10953">
                  <c:v>-2.27027027027028E-2</c:v>
                </c:pt>
                <c:pt idx="10954">
                  <c:v>-7.2020165646380701E-3</c:v>
                </c:pt>
                <c:pt idx="10955">
                  <c:v>-9.2211838006230507E-2</c:v>
                </c:pt>
                <c:pt idx="10956">
                  <c:v>0.16386969397828199</c:v>
                </c:pt>
                <c:pt idx="10957">
                  <c:v>-0.23152941176470601</c:v>
                </c:pt>
                <c:pt idx="10958">
                  <c:v>4.4444444444444398E-2</c:v>
                </c:pt>
                <c:pt idx="10959">
                  <c:v>0.104</c:v>
                </c:pt>
                <c:pt idx="10960">
                  <c:v>5.0352790250160401E-2</c:v>
                </c:pt>
                <c:pt idx="10961">
                  <c:v>0.16703056768558999</c:v>
                </c:pt>
                <c:pt idx="10962">
                  <c:v>0.15106732348111701</c:v>
                </c:pt>
                <c:pt idx="10963">
                  <c:v>0.16262975778546701</c:v>
                </c:pt>
                <c:pt idx="10964">
                  <c:v>0.266369047619048</c:v>
                </c:pt>
                <c:pt idx="10965">
                  <c:v>6.3850687622789299E-3</c:v>
                </c:pt>
                <c:pt idx="10966">
                  <c:v>7.8313253012048306E-2</c:v>
                </c:pt>
                <c:pt idx="10967">
                  <c:v>-2.1528525296017099E-2</c:v>
                </c:pt>
                <c:pt idx="10968">
                  <c:v>-2.09302325581395E-2</c:v>
                </c:pt>
                <c:pt idx="10969">
                  <c:v>4.6728971962617504E-3</c:v>
                </c:pt>
                <c:pt idx="10970">
                  <c:v>0.14914163090128801</c:v>
                </c:pt>
                <c:pt idx="10971">
                  <c:v>0.15163528245787899</c:v>
                </c:pt>
                <c:pt idx="10972">
                  <c:v>-2.7027027027027001E-2</c:v>
                </c:pt>
                <c:pt idx="10973">
                  <c:v>-6.80272108843538E-3</c:v>
                </c:pt>
                <c:pt idx="10974">
                  <c:v>0.10445205479452099</c:v>
                </c:pt>
                <c:pt idx="10975">
                  <c:v>0.14389989572471301</c:v>
                </c:pt>
                <c:pt idx="10976">
                  <c:v>4.2521994134897399E-2</c:v>
                </c:pt>
                <c:pt idx="10977">
                  <c:v>-1.0991527364323401E-2</c:v>
                </c:pt>
                <c:pt idx="10978">
                  <c:v>1.46995244271509E-2</c:v>
                </c:pt>
                <c:pt idx="10979">
                  <c:v>0.17172593235038999</c:v>
                </c:pt>
                <c:pt idx="10980">
                  <c:v>1.93533697632059E-2</c:v>
                </c:pt>
                <c:pt idx="10981">
                  <c:v>-8.6294416243654803E-2</c:v>
                </c:pt>
                <c:pt idx="10982">
                  <c:v>0.28039999999999998</c:v>
                </c:pt>
                <c:pt idx="10983">
                  <c:v>0.14799999999999999</c:v>
                </c:pt>
                <c:pt idx="10984">
                  <c:v>6.4406779661017002E-2</c:v>
                </c:pt>
                <c:pt idx="10985">
                  <c:v>0.21496815286624199</c:v>
                </c:pt>
                <c:pt idx="10986">
                  <c:v>-0.14450549450549399</c:v>
                </c:pt>
                <c:pt idx="10987">
                  <c:v>8.3700440528634498E-2</c:v>
                </c:pt>
                <c:pt idx="10988">
                  <c:v>5.2631578947368501E-2</c:v>
                </c:pt>
                <c:pt idx="10989">
                  <c:v>5.7851239669421503E-2</c:v>
                </c:pt>
                <c:pt idx="10990">
                  <c:v>-6.1691542288557298E-2</c:v>
                </c:pt>
                <c:pt idx="10991">
                  <c:v>8.7782805429864094E-2</c:v>
                </c:pt>
                <c:pt idx="10992">
                  <c:v>0.14313037934332201</c:v>
                </c:pt>
                <c:pt idx="10993">
                  <c:v>0.15076335877862601</c:v>
                </c:pt>
                <c:pt idx="10994">
                  <c:v>0.11569416498993999</c:v>
                </c:pt>
                <c:pt idx="10995">
                  <c:v>0.27536231884057999</c:v>
                </c:pt>
                <c:pt idx="10996">
                  <c:v>0.13130128956623699</c:v>
                </c:pt>
                <c:pt idx="10997">
                  <c:v>0.26315789473684198</c:v>
                </c:pt>
                <c:pt idx="10998">
                  <c:v>1.71969045571793E-3</c:v>
                </c:pt>
                <c:pt idx="10999">
                  <c:v>4.8780487804878099E-2</c:v>
                </c:pt>
                <c:pt idx="11000">
                  <c:v>-8.5327783558793002E-2</c:v>
                </c:pt>
                <c:pt idx="11001">
                  <c:v>4.7486033519553099E-2</c:v>
                </c:pt>
                <c:pt idx="11002">
                  <c:v>0.14407594328286499</c:v>
                </c:pt>
                <c:pt idx="11003">
                  <c:v>0.33200000000000002</c:v>
                </c:pt>
                <c:pt idx="11004">
                  <c:v>0.11649782923299599</c:v>
                </c:pt>
                <c:pt idx="11005">
                  <c:v>7.0063694267515797E-2</c:v>
                </c:pt>
                <c:pt idx="11006">
                  <c:v>-6.4705882352941196E-2</c:v>
                </c:pt>
                <c:pt idx="11007">
                  <c:v>0.203508771929825</c:v>
                </c:pt>
                <c:pt idx="11008">
                  <c:v>1.9486975541857299E-2</c:v>
                </c:pt>
                <c:pt idx="11009">
                  <c:v>6.4935064935064696E-3</c:v>
                </c:pt>
                <c:pt idx="11010">
                  <c:v>-3.17018909899889E-2</c:v>
                </c:pt>
                <c:pt idx="11011">
                  <c:v>0.25048770971517698</c:v>
                </c:pt>
                <c:pt idx="11012">
                  <c:v>-0.14965986394557801</c:v>
                </c:pt>
                <c:pt idx="11013">
                  <c:v>-5.6983240223463703E-2</c:v>
                </c:pt>
                <c:pt idx="11014">
                  <c:v>4.92227979274611E-2</c:v>
                </c:pt>
                <c:pt idx="11015">
                  <c:v>3.8435140700068697E-2</c:v>
                </c:pt>
                <c:pt idx="11016">
                  <c:v>4.1483757682177401E-2</c:v>
                </c:pt>
                <c:pt idx="11017">
                  <c:v>5.7211925866236801E-2</c:v>
                </c:pt>
                <c:pt idx="11018">
                  <c:v>-4.1493775933609998E-2</c:v>
                </c:pt>
                <c:pt idx="11019">
                  <c:v>4.5362676847069301E-2</c:v>
                </c:pt>
                <c:pt idx="11020">
                  <c:v>9.8202542744410398E-2</c:v>
                </c:pt>
                <c:pt idx="11021">
                  <c:v>3.2786885245902398E-3</c:v>
                </c:pt>
                <c:pt idx="11022">
                  <c:v>4.8223350253807098E-2</c:v>
                </c:pt>
                <c:pt idx="11023">
                  <c:v>4.2641509433962201E-2</c:v>
                </c:pt>
                <c:pt idx="11024">
                  <c:v>9.2592592592592601E-2</c:v>
                </c:pt>
                <c:pt idx="11025">
                  <c:v>0.13389830508474601</c:v>
                </c:pt>
                <c:pt idx="11026">
                  <c:v>6.9151138716356197E-2</c:v>
                </c:pt>
                <c:pt idx="11027">
                  <c:v>0.18550834597875601</c:v>
                </c:pt>
                <c:pt idx="11028">
                  <c:v>5.6105610561056202E-2</c:v>
                </c:pt>
                <c:pt idx="11029">
                  <c:v>1.21145374449339E-2</c:v>
                </c:pt>
                <c:pt idx="11030">
                  <c:v>-3.9138943248533198E-3</c:v>
                </c:pt>
                <c:pt idx="11031">
                  <c:v>7.6800636689216106E-2</c:v>
                </c:pt>
                <c:pt idx="11032">
                  <c:v>0.116339869281046</c:v>
                </c:pt>
                <c:pt idx="11033">
                  <c:v>2.0242914979757099E-2</c:v>
                </c:pt>
                <c:pt idx="11034">
                  <c:v>-6.2784349408553194E-2</c:v>
                </c:pt>
                <c:pt idx="11035">
                  <c:v>-7.4074074074074098E-2</c:v>
                </c:pt>
                <c:pt idx="11036">
                  <c:v>0.10063620589936401</c:v>
                </c:pt>
                <c:pt idx="11037">
                  <c:v>5.1708217913204103E-2</c:v>
                </c:pt>
                <c:pt idx="11038">
                  <c:v>0.20946099613372801</c:v>
                </c:pt>
                <c:pt idx="11039">
                  <c:v>-0.14673913043478301</c:v>
                </c:pt>
                <c:pt idx="11040">
                  <c:v>-9.5238095238095094E-2</c:v>
                </c:pt>
                <c:pt idx="11041">
                  <c:v>-2.44498777506107E-3</c:v>
                </c:pt>
                <c:pt idx="11042">
                  <c:v>0.13802816901408399</c:v>
                </c:pt>
                <c:pt idx="11043">
                  <c:v>-6.6225165562913699E-3</c:v>
                </c:pt>
                <c:pt idx="11044">
                  <c:v>3.3594624860022501E-2</c:v>
                </c:pt>
                <c:pt idx="11045">
                  <c:v>-7.7205882352941194E-2</c:v>
                </c:pt>
                <c:pt idx="11046">
                  <c:v>2.3430720277697499E-2</c:v>
                </c:pt>
                <c:pt idx="11047">
                  <c:v>-6.0393258426966301E-2</c:v>
                </c:pt>
                <c:pt idx="11048">
                  <c:v>0</c:v>
                </c:pt>
                <c:pt idx="11049">
                  <c:v>0.53065693430656902</c:v>
                </c:pt>
                <c:pt idx="11050">
                  <c:v>-1.41509433962265E-2</c:v>
                </c:pt>
                <c:pt idx="11051">
                  <c:v>-5.8295964125560498E-2</c:v>
                </c:pt>
                <c:pt idx="11052">
                  <c:v>0.13537117903930099</c:v>
                </c:pt>
                <c:pt idx="11053">
                  <c:v>-1.09589041095891E-2</c:v>
                </c:pt>
                <c:pt idx="11054">
                  <c:v>0</c:v>
                </c:pt>
                <c:pt idx="11055">
                  <c:v>7.49250749250749E-2</c:v>
                </c:pt>
                <c:pt idx="11056">
                  <c:v>5.8441558441558503E-2</c:v>
                </c:pt>
                <c:pt idx="11057">
                  <c:v>9.7020348837209405E-2</c:v>
                </c:pt>
                <c:pt idx="11058">
                  <c:v>0.22975206611570301</c:v>
                </c:pt>
                <c:pt idx="11059">
                  <c:v>-3.2076984763432299E-2</c:v>
                </c:pt>
                <c:pt idx="11060">
                  <c:v>0.36682400539447102</c:v>
                </c:pt>
                <c:pt idx="11061">
                  <c:v>-2.48328557784145E-2</c:v>
                </c:pt>
                <c:pt idx="11062">
                  <c:v>-0.238323353293413</c:v>
                </c:pt>
                <c:pt idx="11063">
                  <c:v>0.377142857142857</c:v>
                </c:pt>
                <c:pt idx="11064">
                  <c:v>6.6437571592210795E-2</c:v>
                </c:pt>
                <c:pt idx="11065">
                  <c:v>-2.6434195725534401E-2</c:v>
                </c:pt>
                <c:pt idx="11066">
                  <c:v>-0.27299880525686998</c:v>
                </c:pt>
                <c:pt idx="11067">
                  <c:v>-7.3749999999999996E-2</c:v>
                </c:pt>
                <c:pt idx="11068">
                  <c:v>0.114906832298137</c:v>
                </c:pt>
                <c:pt idx="11069">
                  <c:v>-3.03030303030303E-2</c:v>
                </c:pt>
                <c:pt idx="11070">
                  <c:v>2.81124497991967E-2</c:v>
                </c:pt>
                <c:pt idx="11071">
                  <c:v>3.7247654250781803E-2</c:v>
                </c:pt>
                <c:pt idx="11072">
                  <c:v>8.9093701996927704E-2</c:v>
                </c:pt>
                <c:pt idx="11073">
                  <c:v>0.17618131280735499</c:v>
                </c:pt>
                <c:pt idx="11074">
                  <c:v>0.17202268431001899</c:v>
                </c:pt>
                <c:pt idx="11075">
                  <c:v>-1.6430594900849801E-2</c:v>
                </c:pt>
                <c:pt idx="11076">
                  <c:v>8.6455331412103695E-2</c:v>
                </c:pt>
                <c:pt idx="11077">
                  <c:v>-7.2900280090548903E-4</c:v>
                </c:pt>
                <c:pt idx="11078">
                  <c:v>5.7565789473684299E-2</c:v>
                </c:pt>
                <c:pt idx="11079">
                  <c:v>7.2010869565217295E-2</c:v>
                </c:pt>
                <c:pt idx="11080">
                  <c:v>2.7840143691064301E-2</c:v>
                </c:pt>
                <c:pt idx="11081">
                  <c:v>5.6875000000000002E-2</c:v>
                </c:pt>
                <c:pt idx="11082">
                  <c:v>-3.7222222222222302E-2</c:v>
                </c:pt>
                <c:pt idx="11083">
                  <c:v>0.23504273504273501</c:v>
                </c:pt>
                <c:pt idx="11084">
                  <c:v>7.2358900144717502E-3</c:v>
                </c:pt>
                <c:pt idx="11085">
                  <c:v>-1.1764705882352699E-3</c:v>
                </c:pt>
                <c:pt idx="11086">
                  <c:v>0.14599341383095499</c:v>
                </c:pt>
                <c:pt idx="11087">
                  <c:v>0</c:v>
                </c:pt>
                <c:pt idx="11088">
                  <c:v>4.1182682154170903E-2</c:v>
                </c:pt>
                <c:pt idx="11089">
                  <c:v>4.33333333333333E-2</c:v>
                </c:pt>
                <c:pt idx="11090">
                  <c:v>1.9115890083632001E-2</c:v>
                </c:pt>
                <c:pt idx="11091">
                  <c:v>0.12947067238912699</c:v>
                </c:pt>
                <c:pt idx="11092">
                  <c:v>-1.32450331125825E-3</c:v>
                </c:pt>
                <c:pt idx="11093">
                  <c:v>6.2499999999999903E-2</c:v>
                </c:pt>
                <c:pt idx="11094">
                  <c:v>5.6262833675564602E-2</c:v>
                </c:pt>
                <c:pt idx="11095">
                  <c:v>-2.1802325581395301E-2</c:v>
                </c:pt>
                <c:pt idx="11096">
                  <c:v>7.7519379844961604E-3</c:v>
                </c:pt>
                <c:pt idx="11097">
                  <c:v>-1.2715712988192599E-2</c:v>
                </c:pt>
                <c:pt idx="11098">
                  <c:v>0.103513411409143</c:v>
                </c:pt>
                <c:pt idx="11099">
                  <c:v>6.5666041275797296E-2</c:v>
                </c:pt>
                <c:pt idx="11100">
                  <c:v>0.112618724559023</c:v>
                </c:pt>
                <c:pt idx="11101">
                  <c:v>-3.5619351408825002E-2</c:v>
                </c:pt>
                <c:pt idx="11102">
                  <c:v>0.38052434456928802</c:v>
                </c:pt>
                <c:pt idx="11103">
                  <c:v>-0.101311475409836</c:v>
                </c:pt>
                <c:pt idx="11104">
                  <c:v>8.91156462585036E-2</c:v>
                </c:pt>
                <c:pt idx="11105">
                  <c:v>0.18092105263157901</c:v>
                </c:pt>
                <c:pt idx="11106">
                  <c:v>0.13922356091030799</c:v>
                </c:pt>
                <c:pt idx="11107">
                  <c:v>8.8560885608855496E-3</c:v>
                </c:pt>
                <c:pt idx="11108">
                  <c:v>0.218068535825545</c:v>
                </c:pt>
                <c:pt idx="11109">
                  <c:v>-0.19653179190751399</c:v>
                </c:pt>
                <c:pt idx="11110">
                  <c:v>-0.16054899457389099</c:v>
                </c:pt>
                <c:pt idx="11111">
                  <c:v>0.128834355828221</c:v>
                </c:pt>
                <c:pt idx="11112">
                  <c:v>8.2680250783699005E-2</c:v>
                </c:pt>
                <c:pt idx="11113">
                  <c:v>7.0872274143302202E-2</c:v>
                </c:pt>
                <c:pt idx="11114">
                  <c:v>0.29245283018867901</c:v>
                </c:pt>
                <c:pt idx="11115">
                  <c:v>2.3489932885905999E-2</c:v>
                </c:pt>
                <c:pt idx="11116">
                  <c:v>6.6994193836533503E-3</c:v>
                </c:pt>
                <c:pt idx="11117">
                  <c:v>-4.47761194029851E-2</c:v>
                </c:pt>
                <c:pt idx="11118">
                  <c:v>5.2937863713159401E-2</c:v>
                </c:pt>
                <c:pt idx="11119">
                  <c:v>0.130602240896359</c:v>
                </c:pt>
                <c:pt idx="11120">
                  <c:v>0.242553191489362</c:v>
                </c:pt>
                <c:pt idx="11121">
                  <c:v>-0.1104</c:v>
                </c:pt>
                <c:pt idx="11122">
                  <c:v>-5.2947052947052903E-2</c:v>
                </c:pt>
                <c:pt idx="11123">
                  <c:v>4.9655172413793101E-2</c:v>
                </c:pt>
                <c:pt idx="11124">
                  <c:v>0.12258064516129</c:v>
                </c:pt>
                <c:pt idx="11125">
                  <c:v>9.2964824120603098E-2</c:v>
                </c:pt>
                <c:pt idx="11126">
                  <c:v>5.9288537549406599E-3</c:v>
                </c:pt>
                <c:pt idx="11127">
                  <c:v>0.18780487804878099</c:v>
                </c:pt>
                <c:pt idx="11128">
                  <c:v>-0.183637946040035</c:v>
                </c:pt>
                <c:pt idx="11129">
                  <c:v>-7.9840319361277307E-2</c:v>
                </c:pt>
                <c:pt idx="11130">
                  <c:v>-0.134615384615385</c:v>
                </c:pt>
                <c:pt idx="11131">
                  <c:v>0.17346938775510201</c:v>
                </c:pt>
                <c:pt idx="11132">
                  <c:v>-0.17142857142857101</c:v>
                </c:pt>
                <c:pt idx="11133">
                  <c:v>4.8837209302325602E-2</c:v>
                </c:pt>
                <c:pt idx="11134">
                  <c:v>9.4982078853046603E-2</c:v>
                </c:pt>
                <c:pt idx="11135">
                  <c:v>-3.3653846153846298E-2</c:v>
                </c:pt>
                <c:pt idx="11136">
                  <c:v>8.3577099874634093E-3</c:v>
                </c:pt>
                <c:pt idx="11137">
                  <c:v>1.5989340439706901E-2</c:v>
                </c:pt>
                <c:pt idx="11138">
                  <c:v>-4.7857142857142897E-2</c:v>
                </c:pt>
                <c:pt idx="11139">
                  <c:v>-6.8396226415094297E-2</c:v>
                </c:pt>
                <c:pt idx="11140">
                  <c:v>-0.116279069767442</c:v>
                </c:pt>
                <c:pt idx="11141">
                  <c:v>7.5770925110132295E-2</c:v>
                </c:pt>
                <c:pt idx="11142">
                  <c:v>0.11524163568773201</c:v>
                </c:pt>
                <c:pt idx="11143">
                  <c:v>0.18000884564352099</c:v>
                </c:pt>
                <c:pt idx="11144">
                  <c:v>0.185087719298246</c:v>
                </c:pt>
                <c:pt idx="11145">
                  <c:v>-0.13372093023255799</c:v>
                </c:pt>
                <c:pt idx="11146">
                  <c:v>-6.8728522336780498E-4</c:v>
                </c:pt>
                <c:pt idx="11147">
                  <c:v>0.195505617977528</c:v>
                </c:pt>
                <c:pt idx="11148">
                  <c:v>5.6000000000000001E-2</c:v>
                </c:pt>
                <c:pt idx="11149">
                  <c:v>-1.5720524017467201E-2</c:v>
                </c:pt>
                <c:pt idx="11150">
                  <c:v>3.58373535492763E-2</c:v>
                </c:pt>
                <c:pt idx="11151">
                  <c:v>5.8219178082191798E-2</c:v>
                </c:pt>
                <c:pt idx="11152">
                  <c:v>9.5561357702349997E-2</c:v>
                </c:pt>
                <c:pt idx="11153">
                  <c:v>0.12901631240731601</c:v>
                </c:pt>
                <c:pt idx="11154">
                  <c:v>-5.5859137826350803E-2</c:v>
                </c:pt>
                <c:pt idx="11155">
                  <c:v>0.10381679389313</c:v>
                </c:pt>
                <c:pt idx="11156">
                  <c:v>7.6264448657574493E-2</c:v>
                </c:pt>
                <c:pt idx="11157">
                  <c:v>2.1633150517976901E-2</c:v>
                </c:pt>
                <c:pt idx="11158">
                  <c:v>0.11652035115722301</c:v>
                </c:pt>
                <c:pt idx="11159">
                  <c:v>0.128301886792453</c:v>
                </c:pt>
                <c:pt idx="11160">
                  <c:v>0.12901631240731601</c:v>
                </c:pt>
                <c:pt idx="11161">
                  <c:v>1.3333333333333201E-2</c:v>
                </c:pt>
                <c:pt idx="11162">
                  <c:v>-0.101471727343145</c:v>
                </c:pt>
                <c:pt idx="11163">
                  <c:v>-0.14281690140845099</c:v>
                </c:pt>
                <c:pt idx="11164">
                  <c:v>8.2903463522476004E-2</c:v>
                </c:pt>
                <c:pt idx="11165">
                  <c:v>0.13906250000000001</c:v>
                </c:pt>
                <c:pt idx="11166">
                  <c:v>9.5163806552262004E-2</c:v>
                </c:pt>
                <c:pt idx="11167">
                  <c:v>-1.04651162790698E-2</c:v>
                </c:pt>
                <c:pt idx="11168">
                  <c:v>-5.8139534883720999E-2</c:v>
                </c:pt>
                <c:pt idx="11169">
                  <c:v>1.52346130408288E-2</c:v>
                </c:pt>
                <c:pt idx="11170">
                  <c:v>-8.2222222222222294E-2</c:v>
                </c:pt>
                <c:pt idx="11171">
                  <c:v>2.27027027027028E-2</c:v>
                </c:pt>
                <c:pt idx="11172">
                  <c:v>-4.2719338539274197E-2</c:v>
                </c:pt>
                <c:pt idx="11173">
                  <c:v>-4.9447659126775401E-2</c:v>
                </c:pt>
                <c:pt idx="11174">
                  <c:v>3.04E-2</c:v>
                </c:pt>
                <c:pt idx="11175">
                  <c:v>4.3715846994535602E-2</c:v>
                </c:pt>
                <c:pt idx="11176">
                  <c:v>6.2612883804936695E-2</c:v>
                </c:pt>
                <c:pt idx="11177">
                  <c:v>9.1940298507462603E-2</c:v>
                </c:pt>
                <c:pt idx="11178">
                  <c:v>2.29885057471266E-2</c:v>
                </c:pt>
                <c:pt idx="11179">
                  <c:v>0.11111111111111099</c:v>
                </c:pt>
                <c:pt idx="11180">
                  <c:v>7.0854847963281703E-2</c:v>
                </c:pt>
                <c:pt idx="11181">
                  <c:v>2.3524379811805E-2</c:v>
                </c:pt>
                <c:pt idx="11182">
                  <c:v>-9.0909090909090298E-3</c:v>
                </c:pt>
                <c:pt idx="11183">
                  <c:v>-8.0499653018737002E-2</c:v>
                </c:pt>
                <c:pt idx="11184">
                  <c:v>0.28956565152271602</c:v>
                </c:pt>
                <c:pt idx="11185">
                  <c:v>7.4089068825911E-2</c:v>
                </c:pt>
                <c:pt idx="11186">
                  <c:v>0.172236503856041</c:v>
                </c:pt>
                <c:pt idx="11187">
                  <c:v>-0.114035087719298</c:v>
                </c:pt>
                <c:pt idx="11188">
                  <c:v>0.104532839962997</c:v>
                </c:pt>
                <c:pt idx="11189">
                  <c:v>-2.0879263389962401E-2</c:v>
                </c:pt>
                <c:pt idx="11190">
                  <c:v>2.10896309314587E-2</c:v>
                </c:pt>
                <c:pt idx="11191">
                  <c:v>0.119808306709265</c:v>
                </c:pt>
                <c:pt idx="11192">
                  <c:v>-3.4140285536933497E-2</c:v>
                </c:pt>
                <c:pt idx="11193">
                  <c:v>0.18266253869969001</c:v>
                </c:pt>
                <c:pt idx="11194">
                  <c:v>3.6916395222584102E-2</c:v>
                </c:pt>
                <c:pt idx="11195">
                  <c:v>4.8082267926626003E-2</c:v>
                </c:pt>
                <c:pt idx="11196">
                  <c:v>0.12068965517241401</c:v>
                </c:pt>
                <c:pt idx="11197">
                  <c:v>-1.0909090909090801E-2</c:v>
                </c:pt>
                <c:pt idx="11198">
                  <c:v>8.3082952318745906E-2</c:v>
                </c:pt>
                <c:pt idx="11199">
                  <c:v>6.2925170068027197E-2</c:v>
                </c:pt>
                <c:pt idx="11200">
                  <c:v>1.10213078618667E-3</c:v>
                </c:pt>
                <c:pt idx="11201">
                  <c:v>-0.145522388059702</c:v>
                </c:pt>
                <c:pt idx="11202">
                  <c:v>-0.12735326688815099</c:v>
                </c:pt>
                <c:pt idx="11203">
                  <c:v>-1.17130307467057E-2</c:v>
                </c:pt>
                <c:pt idx="11204">
                  <c:v>-0.16399743754003801</c:v>
                </c:pt>
                <c:pt idx="11205">
                  <c:v>0.12622309197651699</c:v>
                </c:pt>
                <c:pt idx="11206">
                  <c:v>-5.3388090349075899E-2</c:v>
                </c:pt>
                <c:pt idx="11207">
                  <c:v>7.0149253731343203E-2</c:v>
                </c:pt>
                <c:pt idx="11208">
                  <c:v>0.297734627831715</c:v>
                </c:pt>
                <c:pt idx="11209">
                  <c:v>0.36005830903790098</c:v>
                </c:pt>
                <c:pt idx="11210">
                  <c:v>4.1168022977501197E-2</c:v>
                </c:pt>
                <c:pt idx="11211">
                  <c:v>-3.4782608695652202E-2</c:v>
                </c:pt>
                <c:pt idx="11212">
                  <c:v>-2.4121657052962799E-2</c:v>
                </c:pt>
                <c:pt idx="11213">
                  <c:v>6.4556565340018801E-2</c:v>
                </c:pt>
                <c:pt idx="11214">
                  <c:v>-0.26552179656538999</c:v>
                </c:pt>
                <c:pt idx="11215">
                  <c:v>-4.5751633986928102E-2</c:v>
                </c:pt>
                <c:pt idx="11216">
                  <c:v>-1.9047619047618601E-3</c:v>
                </c:pt>
                <c:pt idx="11217">
                  <c:v>-3.6666666666666597E-2</c:v>
                </c:pt>
                <c:pt idx="11218">
                  <c:v>-3.8015762633287001E-2</c:v>
                </c:pt>
                <c:pt idx="11219">
                  <c:v>1.6148689823278502E-2</c:v>
                </c:pt>
                <c:pt idx="11220">
                  <c:v>0.20441988950276199</c:v>
                </c:pt>
                <c:pt idx="11221">
                  <c:v>-1.18733509234828E-2</c:v>
                </c:pt>
                <c:pt idx="11222">
                  <c:v>0.14414029084687799</c:v>
                </c:pt>
                <c:pt idx="11223">
                  <c:v>5.9304703476482597E-2</c:v>
                </c:pt>
                <c:pt idx="11224">
                  <c:v>-4.2487684729063897E-2</c:v>
                </c:pt>
                <c:pt idx="11225">
                  <c:v>4.6483909415971303E-2</c:v>
                </c:pt>
                <c:pt idx="11226">
                  <c:v>-8.8235294117646502E-3</c:v>
                </c:pt>
                <c:pt idx="11227">
                  <c:v>3.4545454545454601E-2</c:v>
                </c:pt>
                <c:pt idx="11228">
                  <c:v>6.34037819799778E-2</c:v>
                </c:pt>
                <c:pt idx="11229">
                  <c:v>-5.3435114503816702E-2</c:v>
                </c:pt>
                <c:pt idx="11230">
                  <c:v>0.17550274223034701</c:v>
                </c:pt>
                <c:pt idx="11231">
                  <c:v>8.4033613445378103E-2</c:v>
                </c:pt>
                <c:pt idx="11232">
                  <c:v>4.7763457164518602E-2</c:v>
                </c:pt>
                <c:pt idx="11233">
                  <c:v>-0.14864864864864899</c:v>
                </c:pt>
                <c:pt idx="11234">
                  <c:v>-0.30232558139534899</c:v>
                </c:pt>
                <c:pt idx="11235">
                  <c:v>-8.3789473684210497E-2</c:v>
                </c:pt>
                <c:pt idx="11236">
                  <c:v>5.5257099002302398E-2</c:v>
                </c:pt>
                <c:pt idx="11237">
                  <c:v>8.6363636363636406E-2</c:v>
                </c:pt>
                <c:pt idx="11238">
                  <c:v>-6.4421052631579004E-2</c:v>
                </c:pt>
                <c:pt idx="11239">
                  <c:v>4.3478260869565202E-2</c:v>
                </c:pt>
                <c:pt idx="11240">
                  <c:v>2.4907749077490601E-2</c:v>
                </c:pt>
                <c:pt idx="11241">
                  <c:v>1.37311856350674E-2</c:v>
                </c:pt>
                <c:pt idx="11242">
                  <c:v>8.6676572560673598E-2</c:v>
                </c:pt>
                <c:pt idx="11243">
                  <c:v>0.15848670756646199</c:v>
                </c:pt>
                <c:pt idx="11244">
                  <c:v>2.6745240253853102E-2</c:v>
                </c:pt>
                <c:pt idx="11245">
                  <c:v>0.148876404494382</c:v>
                </c:pt>
                <c:pt idx="11246">
                  <c:v>-2.0631067961165001E-2</c:v>
                </c:pt>
                <c:pt idx="11247">
                  <c:v>1.5173621243069599E-2</c:v>
                </c:pt>
                <c:pt idx="11248">
                  <c:v>0.45517241379310303</c:v>
                </c:pt>
                <c:pt idx="11249">
                  <c:v>6.1718749999999899E-2</c:v>
                </c:pt>
                <c:pt idx="11250">
                  <c:v>0.14202561117578599</c:v>
                </c:pt>
                <c:pt idx="11251">
                  <c:v>6.7159931701764305E-2</c:v>
                </c:pt>
                <c:pt idx="11252">
                  <c:v>6.9049951028403306E-2</c:v>
                </c:pt>
                <c:pt idx="11253">
                  <c:v>2.8169014084507098E-2</c:v>
                </c:pt>
                <c:pt idx="11254">
                  <c:v>0.13962264150943399</c:v>
                </c:pt>
                <c:pt idx="11255">
                  <c:v>-6.8181818181818205E-2</c:v>
                </c:pt>
                <c:pt idx="11256">
                  <c:v>-1.9280875455966701E-2</c:v>
                </c:pt>
                <c:pt idx="11257">
                  <c:v>4.5333333333333302E-2</c:v>
                </c:pt>
                <c:pt idx="11258">
                  <c:v>0</c:v>
                </c:pt>
                <c:pt idx="11259">
                  <c:v>-9.1236494597839099E-2</c:v>
                </c:pt>
                <c:pt idx="11260">
                  <c:v>0.119047619047619</c:v>
                </c:pt>
                <c:pt idx="11261">
                  <c:v>3.2715376226825901E-3</c:v>
                </c:pt>
                <c:pt idx="11262">
                  <c:v>3.34029227557412E-2</c:v>
                </c:pt>
                <c:pt idx="11263">
                  <c:v>2.30029276453367E-2</c:v>
                </c:pt>
                <c:pt idx="11264">
                  <c:v>-2.4085365853658499E-2</c:v>
                </c:pt>
                <c:pt idx="11265">
                  <c:v>-8.5867620751341606E-2</c:v>
                </c:pt>
                <c:pt idx="11266">
                  <c:v>5.5865921787709501E-2</c:v>
                </c:pt>
                <c:pt idx="11267">
                  <c:v>0.12903225806451599</c:v>
                </c:pt>
                <c:pt idx="11268">
                  <c:v>-2.3023457862728101E-2</c:v>
                </c:pt>
                <c:pt idx="11269">
                  <c:v>1.6949152542372899E-2</c:v>
                </c:pt>
                <c:pt idx="11270">
                  <c:v>5.9399477806788503E-2</c:v>
                </c:pt>
                <c:pt idx="11271">
                  <c:v>4.1605482134116599E-2</c:v>
                </c:pt>
                <c:pt idx="11272">
                  <c:v>8.8607594936708806E-2</c:v>
                </c:pt>
                <c:pt idx="11273">
                  <c:v>-0.13752913752913801</c:v>
                </c:pt>
                <c:pt idx="11274">
                  <c:v>5.9162697417899202E-2</c:v>
                </c:pt>
                <c:pt idx="11275">
                  <c:v>2.9321930360415398E-2</c:v>
                </c:pt>
                <c:pt idx="11276">
                  <c:v>0.15429321334833099</c:v>
                </c:pt>
                <c:pt idx="11277">
                  <c:v>0.202898550724638</c:v>
                </c:pt>
                <c:pt idx="11278">
                  <c:v>9.3196644920780897E-4</c:v>
                </c:pt>
                <c:pt idx="11279">
                  <c:v>6.4690026954177998E-2</c:v>
                </c:pt>
                <c:pt idx="11280">
                  <c:v>-7.0260869565217404E-2</c:v>
                </c:pt>
                <c:pt idx="11281">
                  <c:v>-5.0428163653663101E-2</c:v>
                </c:pt>
                <c:pt idx="11282">
                  <c:v>-1.9588638589619302E-3</c:v>
                </c:pt>
                <c:pt idx="11283">
                  <c:v>-3.8071065989847698E-2</c:v>
                </c:pt>
                <c:pt idx="11284">
                  <c:v>-0.109195402298851</c:v>
                </c:pt>
                <c:pt idx="11285">
                  <c:v>-3.7225905150433503E-2</c:v>
                </c:pt>
                <c:pt idx="11286">
                  <c:v>0.20743639921722101</c:v>
                </c:pt>
                <c:pt idx="11287">
                  <c:v>0.15279138099902001</c:v>
                </c:pt>
                <c:pt idx="11288">
                  <c:v>5.1150895140665002E-2</c:v>
                </c:pt>
                <c:pt idx="11289">
                  <c:v>2.7447392497712799E-2</c:v>
                </c:pt>
                <c:pt idx="11290">
                  <c:v>0.29153605015674</c:v>
                </c:pt>
                <c:pt idx="11291">
                  <c:v>-0.14374445430346</c:v>
                </c:pt>
                <c:pt idx="11292">
                  <c:v>1.7035775127768299E-2</c:v>
                </c:pt>
                <c:pt idx="11293">
                  <c:v>0.25925925925925902</c:v>
                </c:pt>
                <c:pt idx="11294">
                  <c:v>0.13037974683544301</c:v>
                </c:pt>
                <c:pt idx="11295">
                  <c:v>-4.5634920634920702E-2</c:v>
                </c:pt>
                <c:pt idx="11296">
                  <c:v>-7.4245939675174101E-3</c:v>
                </c:pt>
                <c:pt idx="11297">
                  <c:v>-1.21654501216547E-2</c:v>
                </c:pt>
                <c:pt idx="11298">
                  <c:v>4.08163265306122E-2</c:v>
                </c:pt>
                <c:pt idx="11299">
                  <c:v>-1.9920318725099198E-3</c:v>
                </c:pt>
                <c:pt idx="11300">
                  <c:v>0.15093387178192799</c:v>
                </c:pt>
                <c:pt idx="11301">
                  <c:v>0.139072847682119</c:v>
                </c:pt>
                <c:pt idx="11302">
                  <c:v>6.8792995622263903E-2</c:v>
                </c:pt>
                <c:pt idx="11303">
                  <c:v>-8.8052858683926705E-2</c:v>
                </c:pt>
                <c:pt idx="11304">
                  <c:v>0.14213197969543101</c:v>
                </c:pt>
                <c:pt idx="11305">
                  <c:v>8.1135902636916904E-3</c:v>
                </c:pt>
                <c:pt idx="11306">
                  <c:v>1.7543859649122601E-2</c:v>
                </c:pt>
                <c:pt idx="11307">
                  <c:v>0.14068441064638801</c:v>
                </c:pt>
                <c:pt idx="11308">
                  <c:v>-1.7857142857142801E-2</c:v>
                </c:pt>
                <c:pt idx="11309">
                  <c:v>5.9829059829059901E-2</c:v>
                </c:pt>
                <c:pt idx="11310">
                  <c:v>9.0277777777777901E-2</c:v>
                </c:pt>
                <c:pt idx="11311">
                  <c:v>0.105833333333333</c:v>
                </c:pt>
                <c:pt idx="11312">
                  <c:v>-1.47299509001638E-2</c:v>
                </c:pt>
                <c:pt idx="11313">
                  <c:v>-1.12612612612614E-2</c:v>
                </c:pt>
                <c:pt idx="11314">
                  <c:v>3.0414150129421998E-2</c:v>
                </c:pt>
                <c:pt idx="11315">
                  <c:v>0.112582781456954</c:v>
                </c:pt>
                <c:pt idx="11316">
                  <c:v>8.0000000000000099E-2</c:v>
                </c:pt>
                <c:pt idx="11317">
                  <c:v>0.19036954087346</c:v>
                </c:pt>
                <c:pt idx="11318">
                  <c:v>-6.2937062937062803E-3</c:v>
                </c:pt>
                <c:pt idx="11319">
                  <c:v>1.8181818181818198E-2</c:v>
                </c:pt>
                <c:pt idx="11320">
                  <c:v>0.201936376210235</c:v>
                </c:pt>
                <c:pt idx="11321">
                  <c:v>0.15987460815047</c:v>
                </c:pt>
                <c:pt idx="11322">
                  <c:v>3.9877300613497001E-2</c:v>
                </c:pt>
                <c:pt idx="11323">
                  <c:v>3.25732899022802E-2</c:v>
                </c:pt>
                <c:pt idx="11324">
                  <c:v>-5.7560137457044698E-2</c:v>
                </c:pt>
                <c:pt idx="11325">
                  <c:v>1.6483516483516501E-2</c:v>
                </c:pt>
                <c:pt idx="11326">
                  <c:v>5.8309037900874598E-2</c:v>
                </c:pt>
                <c:pt idx="11327">
                  <c:v>-8.8619854721549596E-2</c:v>
                </c:pt>
                <c:pt idx="11328">
                  <c:v>4.8293625241468199E-2</c:v>
                </c:pt>
                <c:pt idx="11329">
                  <c:v>-1.21951219512195E-2</c:v>
                </c:pt>
                <c:pt idx="11330">
                  <c:v>-1.41414141414142E-2</c:v>
                </c:pt>
                <c:pt idx="11331">
                  <c:v>-0.115789473684211</c:v>
                </c:pt>
                <c:pt idx="11332">
                  <c:v>-7.1156289707750994E-2</c:v>
                </c:pt>
                <c:pt idx="11333">
                  <c:v>6.0263653483992499E-2</c:v>
                </c:pt>
                <c:pt idx="11334">
                  <c:v>8.7987355110642707E-2</c:v>
                </c:pt>
                <c:pt idx="11335">
                  <c:v>9.9374021909233307E-2</c:v>
                </c:pt>
                <c:pt idx="11336">
                  <c:v>1.64609053497939E-3</c:v>
                </c:pt>
                <c:pt idx="11337">
                  <c:v>-2.4353690520794802E-3</c:v>
                </c:pt>
                <c:pt idx="11338">
                  <c:v>4.0350877192982401E-2</c:v>
                </c:pt>
                <c:pt idx="11339">
                  <c:v>7.1029082774049193E-2</c:v>
                </c:pt>
                <c:pt idx="11340">
                  <c:v>0.192660550458716</c:v>
                </c:pt>
                <c:pt idx="11341">
                  <c:v>0</c:v>
                </c:pt>
                <c:pt idx="11342">
                  <c:v>2.09084354722423E-2</c:v>
                </c:pt>
                <c:pt idx="11343">
                  <c:v>-8.3601286173633892E-3</c:v>
                </c:pt>
                <c:pt idx="11344">
                  <c:v>-0.16013437849944001</c:v>
                </c:pt>
                <c:pt idx="11345">
                  <c:v>7.2479564032697494E-2</c:v>
                </c:pt>
                <c:pt idx="11346">
                  <c:v>3.1238238614979201E-2</c:v>
                </c:pt>
                <c:pt idx="11347">
                  <c:v>1.2597258243794001E-2</c:v>
                </c:pt>
                <c:pt idx="11348">
                  <c:v>0</c:v>
                </c:pt>
                <c:pt idx="11349">
                  <c:v>3.04005722460657E-2</c:v>
                </c:pt>
                <c:pt idx="11350">
                  <c:v>-2.4691358024690798E-3</c:v>
                </c:pt>
                <c:pt idx="11351">
                  <c:v>-7.9289940828402294E-2</c:v>
                </c:pt>
                <c:pt idx="11352">
                  <c:v>2.79220779220779E-2</c:v>
                </c:pt>
                <c:pt idx="11353">
                  <c:v>0.25600000000000001</c:v>
                </c:pt>
                <c:pt idx="11354">
                  <c:v>1.00452034153689E-3</c:v>
                </c:pt>
                <c:pt idx="11355">
                  <c:v>-8.1632653061224594E-2</c:v>
                </c:pt>
                <c:pt idx="11356">
                  <c:v>0.14458955223880601</c:v>
                </c:pt>
                <c:pt idx="11357">
                  <c:v>5.0844051446945399E-2</c:v>
                </c:pt>
                <c:pt idx="11358">
                  <c:v>6.7431283369586606E-2</c:v>
                </c:pt>
                <c:pt idx="11359">
                  <c:v>4.4444444444444502E-2</c:v>
                </c:pt>
                <c:pt idx="11360">
                  <c:v>-6.6468842729970404E-2</c:v>
                </c:pt>
                <c:pt idx="11361">
                  <c:v>3.4900284900284899E-2</c:v>
                </c:pt>
                <c:pt idx="11362">
                  <c:v>-0.195364238410596</c:v>
                </c:pt>
                <c:pt idx="11363">
                  <c:v>0.101578411405295</c:v>
                </c:pt>
                <c:pt idx="11364">
                  <c:v>0.108545034642032</c:v>
                </c:pt>
                <c:pt idx="11365">
                  <c:v>7.7322936972059594E-2</c:v>
                </c:pt>
                <c:pt idx="11366">
                  <c:v>8.7216494845360801E-2</c:v>
                </c:pt>
                <c:pt idx="11367">
                  <c:v>-3.5714285714285601E-2</c:v>
                </c:pt>
                <c:pt idx="11368">
                  <c:v>6.4864864864864896E-2</c:v>
                </c:pt>
                <c:pt idx="11369">
                  <c:v>-6.3551401869158794E-2</c:v>
                </c:pt>
                <c:pt idx="11370">
                  <c:v>8.3469721767594096E-2</c:v>
                </c:pt>
                <c:pt idx="11371">
                  <c:v>2.9983792544570599E-2</c:v>
                </c:pt>
                <c:pt idx="11372">
                  <c:v>-1.29087779690179E-3</c:v>
                </c:pt>
                <c:pt idx="11373">
                  <c:v>-0.13944817300522</c:v>
                </c:pt>
                <c:pt idx="11374">
                  <c:v>-5.86607636967348E-2</c:v>
                </c:pt>
                <c:pt idx="11375">
                  <c:v>0.3</c:v>
                </c:pt>
                <c:pt idx="11376">
                  <c:v>0.24191063174114</c:v>
                </c:pt>
                <c:pt idx="11377">
                  <c:v>-7.0175438596491299E-3</c:v>
                </c:pt>
                <c:pt idx="11378">
                  <c:v>-0.04</c:v>
                </c:pt>
                <c:pt idx="11379">
                  <c:v>0.23085649461145799</c:v>
                </c:pt>
                <c:pt idx="11380">
                  <c:v>0.155238617663192</c:v>
                </c:pt>
                <c:pt idx="11381">
                  <c:v>7.7366650648726706E-2</c:v>
                </c:pt>
                <c:pt idx="11382">
                  <c:v>0.18952380952381001</c:v>
                </c:pt>
                <c:pt idx="11383">
                  <c:v>0.12449799196787199</c:v>
                </c:pt>
                <c:pt idx="11384">
                  <c:v>-3.0674846625766802E-2</c:v>
                </c:pt>
                <c:pt idx="11385">
                  <c:v>-6.4308681672025801E-3</c:v>
                </c:pt>
                <c:pt idx="11386">
                  <c:v>0.14495889225443501</c:v>
                </c:pt>
                <c:pt idx="11387">
                  <c:v>8.78661087866109E-2</c:v>
                </c:pt>
                <c:pt idx="11388">
                  <c:v>-4.2830540037244E-2</c:v>
                </c:pt>
                <c:pt idx="11389">
                  <c:v>-7.1115973741794306E-2</c:v>
                </c:pt>
                <c:pt idx="11390">
                  <c:v>0.40250000000000002</c:v>
                </c:pt>
                <c:pt idx="11391">
                  <c:v>5.3539019963702299E-2</c:v>
                </c:pt>
                <c:pt idx="11392">
                  <c:v>0.110918544194108</c:v>
                </c:pt>
                <c:pt idx="11393">
                  <c:v>1.6209476309226999E-2</c:v>
                </c:pt>
                <c:pt idx="11394">
                  <c:v>-1.70454545454546E-2</c:v>
                </c:pt>
                <c:pt idx="11395">
                  <c:v>8.2270127584689906E-2</c:v>
                </c:pt>
                <c:pt idx="11396">
                  <c:v>1.5277777777777699E-2</c:v>
                </c:pt>
                <c:pt idx="11397">
                  <c:v>0.19063545150501701</c:v>
                </c:pt>
                <c:pt idx="11398">
                  <c:v>0.337016574585635</c:v>
                </c:pt>
                <c:pt idx="11399">
                  <c:v>0.19166666666666701</c:v>
                </c:pt>
                <c:pt idx="11400">
                  <c:v>-5.3323593864134301E-2</c:v>
                </c:pt>
                <c:pt idx="11401">
                  <c:v>5.6249999999999897E-2</c:v>
                </c:pt>
                <c:pt idx="11402">
                  <c:v>-3.8095238095237302E-3</c:v>
                </c:pt>
                <c:pt idx="11403">
                  <c:v>6.5751445086705204E-2</c:v>
                </c:pt>
                <c:pt idx="11404">
                  <c:v>4.4263249854397099E-2</c:v>
                </c:pt>
                <c:pt idx="11405">
                  <c:v>-6.5204143814747095E-2</c:v>
                </c:pt>
                <c:pt idx="11406">
                  <c:v>-0.137988362427265</c:v>
                </c:pt>
                <c:pt idx="11407">
                  <c:v>7.9346557759626596E-2</c:v>
                </c:pt>
                <c:pt idx="11408">
                  <c:v>8.0036242826940496E-2</c:v>
                </c:pt>
                <c:pt idx="11409">
                  <c:v>8.2392720401770106E-2</c:v>
                </c:pt>
                <c:pt idx="11410">
                  <c:v>0.35927152317880801</c:v>
                </c:pt>
                <c:pt idx="11411">
                  <c:v>-5.1525423728813503E-2</c:v>
                </c:pt>
                <c:pt idx="11412">
                  <c:v>8.5889570552147299E-2</c:v>
                </c:pt>
                <c:pt idx="11413">
                  <c:v>3.2426778242677798E-2</c:v>
                </c:pt>
                <c:pt idx="11414">
                  <c:v>-4.6428571428571402E-2</c:v>
                </c:pt>
                <c:pt idx="11415">
                  <c:v>-6.1538461538461597E-2</c:v>
                </c:pt>
                <c:pt idx="11416">
                  <c:v>0.171875</c:v>
                </c:pt>
                <c:pt idx="11417">
                  <c:v>-1.50674068199841E-2</c:v>
                </c:pt>
                <c:pt idx="11418">
                  <c:v>2.0797227036395201E-2</c:v>
                </c:pt>
                <c:pt idx="11419">
                  <c:v>0.10384894698620201</c:v>
                </c:pt>
                <c:pt idx="11420">
                  <c:v>0.138435081685297</c:v>
                </c:pt>
                <c:pt idx="11421">
                  <c:v>0.103139013452915</c:v>
                </c:pt>
                <c:pt idx="11422">
                  <c:v>5.0978607191625003E-2</c:v>
                </c:pt>
                <c:pt idx="11423">
                  <c:v>1.9249278152068899E-3</c:v>
                </c:pt>
                <c:pt idx="11424">
                  <c:v>9.6537949400798906E-2</c:v>
                </c:pt>
                <c:pt idx="11425">
                  <c:v>-1.9267822736032099E-3</c:v>
                </c:pt>
                <c:pt idx="11426">
                  <c:v>0.12988826815642501</c:v>
                </c:pt>
                <c:pt idx="11427">
                  <c:v>-5.57213930348259E-2</c:v>
                </c:pt>
                <c:pt idx="11428">
                  <c:v>-0.119336311423101</c:v>
                </c:pt>
                <c:pt idx="11429">
                  <c:v>0.20075471698113201</c:v>
                </c:pt>
                <c:pt idx="11430">
                  <c:v>0</c:v>
                </c:pt>
                <c:pt idx="11431">
                  <c:v>6.4516129032257804E-3</c:v>
                </c:pt>
                <c:pt idx="11432">
                  <c:v>6.4516129032257804E-3</c:v>
                </c:pt>
                <c:pt idx="11433">
                  <c:v>6.0168471720817001E-3</c:v>
                </c:pt>
                <c:pt idx="11434">
                  <c:v>0.217142857142857</c:v>
                </c:pt>
                <c:pt idx="11435">
                  <c:v>0.25</c:v>
                </c:pt>
                <c:pt idx="11436">
                  <c:v>-1.02595051297527E-2</c:v>
                </c:pt>
                <c:pt idx="11437">
                  <c:v>8.8948787061994605E-2</c:v>
                </c:pt>
                <c:pt idx="11438">
                  <c:v>2.3368251410153199E-2</c:v>
                </c:pt>
                <c:pt idx="11439">
                  <c:v>0.13669950738916301</c:v>
                </c:pt>
                <c:pt idx="11440">
                  <c:v>0.156462585034014</c:v>
                </c:pt>
                <c:pt idx="11441">
                  <c:v>9.0123133350798995E-2</c:v>
                </c:pt>
                <c:pt idx="11442">
                  <c:v>2.4230517354289501E-2</c:v>
                </c:pt>
                <c:pt idx="11443">
                  <c:v>0.25749167591564898</c:v>
                </c:pt>
                <c:pt idx="11444">
                  <c:v>4.6770601336302897E-2</c:v>
                </c:pt>
                <c:pt idx="11445">
                  <c:v>4.8620236530880399E-2</c:v>
                </c:pt>
                <c:pt idx="11446">
                  <c:v>5.3906723198061599E-2</c:v>
                </c:pt>
                <c:pt idx="11447">
                  <c:v>-2.0724385047453001E-2</c:v>
                </c:pt>
                <c:pt idx="11448">
                  <c:v>-6.4516129032258104E-2</c:v>
                </c:pt>
                <c:pt idx="11449">
                  <c:v>1.55783891282731E-2</c:v>
                </c:pt>
                <c:pt idx="11450">
                  <c:v>0.14789533560864601</c:v>
                </c:pt>
                <c:pt idx="11451">
                  <c:v>0.24817518248175199</c:v>
                </c:pt>
                <c:pt idx="11452">
                  <c:v>6.17214043035108E-2</c:v>
                </c:pt>
                <c:pt idx="11453">
                  <c:v>7.7185017026106695E-2</c:v>
                </c:pt>
                <c:pt idx="11454">
                  <c:v>0.12317880794702001</c:v>
                </c:pt>
                <c:pt idx="11455">
                  <c:v>6.6552901023890707E-2</c:v>
                </c:pt>
                <c:pt idx="11456">
                  <c:v>-1.6821345707656601E-2</c:v>
                </c:pt>
                <c:pt idx="11457">
                  <c:v>5.8222676200204299E-2</c:v>
                </c:pt>
                <c:pt idx="11458">
                  <c:v>5.8634020618556701E-2</c:v>
                </c:pt>
                <c:pt idx="11459">
                  <c:v>0.10366826156299799</c:v>
                </c:pt>
                <c:pt idx="11460">
                  <c:v>0.193370165745856</c:v>
                </c:pt>
                <c:pt idx="11461">
                  <c:v>0.28627450980392199</c:v>
                </c:pt>
                <c:pt idx="11462">
                  <c:v>-2.3056898475269701E-2</c:v>
                </c:pt>
                <c:pt idx="11463">
                  <c:v>5.8984910836762598E-2</c:v>
                </c:pt>
                <c:pt idx="11464">
                  <c:v>-0.11859838274932601</c:v>
                </c:pt>
                <c:pt idx="11465">
                  <c:v>0.99401197604790403</c:v>
                </c:pt>
                <c:pt idx="11466">
                  <c:v>3.59999999999999E-2</c:v>
                </c:pt>
                <c:pt idx="11467">
                  <c:v>-5.7919621749408901E-2</c:v>
                </c:pt>
                <c:pt idx="11468">
                  <c:v>1.3297872340425501E-2</c:v>
                </c:pt>
                <c:pt idx="11469">
                  <c:v>1.10619469026549E-2</c:v>
                </c:pt>
                <c:pt idx="11470">
                  <c:v>4.8231511254019704E-3</c:v>
                </c:pt>
                <c:pt idx="11471">
                  <c:v>-4.05063291139241E-2</c:v>
                </c:pt>
                <c:pt idx="11472">
                  <c:v>-3.3333333333333402E-2</c:v>
                </c:pt>
                <c:pt idx="11473">
                  <c:v>3.6165204365504099E-2</c:v>
                </c:pt>
                <c:pt idx="11474">
                  <c:v>-8.4444444444444405E-2</c:v>
                </c:pt>
                <c:pt idx="11475">
                  <c:v>-8.1232492997198896E-2</c:v>
                </c:pt>
                <c:pt idx="11476">
                  <c:v>1.17370892018777E-3</c:v>
                </c:pt>
                <c:pt idx="11477">
                  <c:v>-9.9456890699253203E-2</c:v>
                </c:pt>
                <c:pt idx="11478">
                  <c:v>6.9656488549618395E-2</c:v>
                </c:pt>
                <c:pt idx="11479">
                  <c:v>-1.0317460317460199E-2</c:v>
                </c:pt>
                <c:pt idx="11480">
                  <c:v>-1.8248175182481799E-2</c:v>
                </c:pt>
                <c:pt idx="11481">
                  <c:v>-0.15094339622641501</c:v>
                </c:pt>
                <c:pt idx="11482">
                  <c:v>-0.24954792043399601</c:v>
                </c:pt>
                <c:pt idx="11483">
                  <c:v>5.1308363263212597E-3</c:v>
                </c:pt>
                <c:pt idx="11484">
                  <c:v>8.9066666666666794E-2</c:v>
                </c:pt>
                <c:pt idx="11485">
                  <c:v>-0.105447276361819</c:v>
                </c:pt>
                <c:pt idx="11486">
                  <c:v>-3.54436568076264E-2</c:v>
                </c:pt>
                <c:pt idx="11487">
                  <c:v>1.7297297297297301E-2</c:v>
                </c:pt>
                <c:pt idx="11488">
                  <c:v>1.73025732031943E-2</c:v>
                </c:pt>
                <c:pt idx="11489">
                  <c:v>3.3112582781456199E-3</c:v>
                </c:pt>
                <c:pt idx="11490">
                  <c:v>9.6601756395570698E-2</c:v>
                </c:pt>
                <c:pt idx="11491">
                  <c:v>1.63357627544609E-2</c:v>
                </c:pt>
                <c:pt idx="11492">
                  <c:v>3.5156249999999903E-2</c:v>
                </c:pt>
                <c:pt idx="11493">
                  <c:v>0.101111111111111</c:v>
                </c:pt>
                <c:pt idx="11494">
                  <c:v>-0.118037624492807</c:v>
                </c:pt>
                <c:pt idx="11495">
                  <c:v>-1.1764705882352899E-2</c:v>
                </c:pt>
                <c:pt idx="11496">
                  <c:v>7.2901849217638703E-2</c:v>
                </c:pt>
                <c:pt idx="11497">
                  <c:v>-4.1509433962264197E-2</c:v>
                </c:pt>
                <c:pt idx="11498">
                  <c:v>2.29820627802691E-2</c:v>
                </c:pt>
                <c:pt idx="11499">
                  <c:v>-5.69485762855928E-2</c:v>
                </c:pt>
                <c:pt idx="11500">
                  <c:v>0.42335766423357701</c:v>
                </c:pt>
                <c:pt idx="11501">
                  <c:v>-2.6558265582655699E-2</c:v>
                </c:pt>
                <c:pt idx="11502">
                  <c:v>8.4578696343402204E-2</c:v>
                </c:pt>
                <c:pt idx="11503">
                  <c:v>4.7255038220986798E-2</c:v>
                </c:pt>
                <c:pt idx="11504">
                  <c:v>4.2935377875136897E-2</c:v>
                </c:pt>
                <c:pt idx="11505">
                  <c:v>0.22727272727272699</c:v>
                </c:pt>
                <c:pt idx="11506">
                  <c:v>-0.46459016393442598</c:v>
                </c:pt>
                <c:pt idx="11507">
                  <c:v>3.7835249042145698E-2</c:v>
                </c:pt>
                <c:pt idx="11508">
                  <c:v>-0.27818181818181797</c:v>
                </c:pt>
                <c:pt idx="11509">
                  <c:v>6.70584168683028E-2</c:v>
                </c:pt>
                <c:pt idx="11510">
                  <c:v>-3.1237797735259002E-3</c:v>
                </c:pt>
                <c:pt idx="11511">
                  <c:v>-3.3734939759036298E-2</c:v>
                </c:pt>
                <c:pt idx="11512">
                  <c:v>0.105263157894737</c:v>
                </c:pt>
                <c:pt idx="11513">
                  <c:v>9.0229079008882607E-2</c:v>
                </c:pt>
                <c:pt idx="11514">
                  <c:v>-0.13765182186234801</c:v>
                </c:pt>
                <c:pt idx="11515">
                  <c:v>6.3360881542699699E-2</c:v>
                </c:pt>
                <c:pt idx="11516">
                  <c:v>6.0606060606060698E-2</c:v>
                </c:pt>
                <c:pt idx="11517">
                  <c:v>-3.53697749196141E-2</c:v>
                </c:pt>
                <c:pt idx="11518">
                  <c:v>-6.5495207667731606E-2</c:v>
                </c:pt>
                <c:pt idx="11519">
                  <c:v>3.9052762775238899E-2</c:v>
                </c:pt>
                <c:pt idx="11520">
                  <c:v>1.0852713178294501E-2</c:v>
                </c:pt>
                <c:pt idx="11521">
                  <c:v>2.8621291448516599E-2</c:v>
                </c:pt>
                <c:pt idx="11522">
                  <c:v>4.2149143121815703E-2</c:v>
                </c:pt>
                <c:pt idx="11523">
                  <c:v>-1.8624641833811E-2</c:v>
                </c:pt>
                <c:pt idx="11524">
                  <c:v>0.12434741338395799</c:v>
                </c:pt>
                <c:pt idx="11525">
                  <c:v>1.9639494215765298E-2</c:v>
                </c:pt>
                <c:pt idx="11526">
                  <c:v>0.10703873386089099</c:v>
                </c:pt>
                <c:pt idx="11527">
                  <c:v>7.3202614379084999E-2</c:v>
                </c:pt>
                <c:pt idx="11528">
                  <c:v>0.14735294117647099</c:v>
                </c:pt>
                <c:pt idx="11529">
                  <c:v>-6.3492063492063596E-3</c:v>
                </c:pt>
                <c:pt idx="11530">
                  <c:v>-0.22971818958155399</c:v>
                </c:pt>
                <c:pt idx="11531">
                  <c:v>0.68608414239482196</c:v>
                </c:pt>
                <c:pt idx="11532">
                  <c:v>1.8609206660137202E-2</c:v>
                </c:pt>
                <c:pt idx="11533">
                  <c:v>3.08306709265176E-2</c:v>
                </c:pt>
                <c:pt idx="11534">
                  <c:v>-0.16025641025640999</c:v>
                </c:pt>
                <c:pt idx="11535">
                  <c:v>1.44759698899826E-2</c:v>
                </c:pt>
                <c:pt idx="11536">
                  <c:v>0.128301886792453</c:v>
                </c:pt>
                <c:pt idx="11537">
                  <c:v>-5.3169734151329202E-2</c:v>
                </c:pt>
                <c:pt idx="11538">
                  <c:v>5.0847457627118703E-2</c:v>
                </c:pt>
                <c:pt idx="11539">
                  <c:v>5.5369751021924901E-2</c:v>
                </c:pt>
                <c:pt idx="11540">
                  <c:v>0.11325301204819301</c:v>
                </c:pt>
                <c:pt idx="11541">
                  <c:v>6.7010309278350402E-2</c:v>
                </c:pt>
                <c:pt idx="11542">
                  <c:v>2.3235031277926699E-2</c:v>
                </c:pt>
                <c:pt idx="11543">
                  <c:v>5.79458709229701E-2</c:v>
                </c:pt>
                <c:pt idx="11544">
                  <c:v>0.143050847457627</c:v>
                </c:pt>
                <c:pt idx="11545">
                  <c:v>0.166907166907167</c:v>
                </c:pt>
                <c:pt idx="11546">
                  <c:v>-0.10705596107055999</c:v>
                </c:pt>
                <c:pt idx="11547">
                  <c:v>6.3414634146340999E-3</c:v>
                </c:pt>
                <c:pt idx="11548">
                  <c:v>-4.9766056997022599E-2</c:v>
                </c:pt>
                <c:pt idx="11549">
                  <c:v>0.141068447412354</c:v>
                </c:pt>
                <c:pt idx="11550">
                  <c:v>-4.4957472660996402E-2</c:v>
                </c:pt>
                <c:pt idx="11551">
                  <c:v>3.9177750906892302E-2</c:v>
                </c:pt>
                <c:pt idx="11552">
                  <c:v>-2.5888717156104999E-2</c:v>
                </c:pt>
                <c:pt idx="11553">
                  <c:v>3.5256410256410201E-2</c:v>
                </c:pt>
                <c:pt idx="11554">
                  <c:v>-7.0833333333333304E-2</c:v>
                </c:pt>
                <c:pt idx="11555">
                  <c:v>5.8179329226557303E-2</c:v>
                </c:pt>
                <c:pt idx="11556">
                  <c:v>-3.8961038961038898E-2</c:v>
                </c:pt>
                <c:pt idx="11557">
                  <c:v>6.2068965517241503E-2</c:v>
                </c:pt>
                <c:pt idx="11558">
                  <c:v>0.15324675324675299</c:v>
                </c:pt>
                <c:pt idx="11559">
                  <c:v>1.19435396308361E-2</c:v>
                </c:pt>
                <c:pt idx="11560">
                  <c:v>6.5921787709497207E-2</c:v>
                </c:pt>
                <c:pt idx="11561">
                  <c:v>0</c:v>
                </c:pt>
                <c:pt idx="11562">
                  <c:v>0.124661246612466</c:v>
                </c:pt>
                <c:pt idx="11563">
                  <c:v>2.2510822510822499E-2</c:v>
                </c:pt>
                <c:pt idx="11564">
                  <c:v>-9.6573208722741499E-2</c:v>
                </c:pt>
                <c:pt idx="11565">
                  <c:v>5.924920850294E-2</c:v>
                </c:pt>
                <c:pt idx="11566">
                  <c:v>2.4621773954316199E-2</c:v>
                </c:pt>
                <c:pt idx="11567">
                  <c:v>0</c:v>
                </c:pt>
                <c:pt idx="11568">
                  <c:v>-0.24311183144246401</c:v>
                </c:pt>
                <c:pt idx="11569">
                  <c:v>0.121483375959079</c:v>
                </c:pt>
                <c:pt idx="11570">
                  <c:v>0.228275862068965</c:v>
                </c:pt>
                <c:pt idx="11571">
                  <c:v>-0.13591022443890299</c:v>
                </c:pt>
                <c:pt idx="11572">
                  <c:v>4.3041029766693502E-2</c:v>
                </c:pt>
                <c:pt idx="11573">
                  <c:v>7.6547842401501004E-2</c:v>
                </c:pt>
                <c:pt idx="11574">
                  <c:v>2.10843373493977E-2</c:v>
                </c:pt>
                <c:pt idx="11575">
                  <c:v>2.1022727272727099E-2</c:v>
                </c:pt>
                <c:pt idx="11576">
                  <c:v>0.20156337241764399</c:v>
                </c:pt>
                <c:pt idx="11577">
                  <c:v>0.141304347826087</c:v>
                </c:pt>
                <c:pt idx="11578">
                  <c:v>3.4111310592459497E-2</c:v>
                </c:pt>
                <c:pt idx="11579">
                  <c:v>0.22772277227722801</c:v>
                </c:pt>
              </c:numCache>
            </c:numRef>
          </c:val>
          <c:extLst>
            <c:ext xmlns:c16="http://schemas.microsoft.com/office/drawing/2014/chart" uri="{C3380CC4-5D6E-409C-BE32-E72D297353CC}">
              <c16:uniqueId val="{00000004-7F76-48F8-8A45-F1FC20F76FD5}"/>
            </c:ext>
          </c:extLst>
        </c:ser>
        <c:ser>
          <c:idx val="5"/>
          <c:order val="5"/>
          <c:tx>
            <c:strRef>
              <c:f>StocksCluster!$J$1</c:f>
              <c:strCache>
                <c:ptCount val="1"/>
                <c:pt idx="0">
                  <c:v>ReturnOct</c:v>
                </c:pt>
              </c:strCache>
            </c:strRef>
          </c:tx>
          <c:spPr>
            <a:solidFill>
              <a:schemeClr val="accent6"/>
            </a:solidFill>
            <a:ln w="19050">
              <a:noFill/>
            </a:ln>
            <a:effectLst/>
          </c:spPr>
          <c:invertIfNegative val="0"/>
          <c:cat>
            <c:numRef>
              <c:f>StocksCluster!$D$2:$D$11581</c:f>
              <c:numCache>
                <c:formatCode>General</c:formatCode>
                <c:ptCount val="11580"/>
                <c:pt idx="0">
                  <c:v>0.183098592</c:v>
                </c:pt>
                <c:pt idx="1">
                  <c:v>-8.4428043999999994E-2</c:v>
                </c:pt>
                <c:pt idx="2">
                  <c:v>-0.162352941</c:v>
                </c:pt>
                <c:pt idx="3">
                  <c:v>-2.4679171E-2</c:v>
                </c:pt>
                <c:pt idx="4">
                  <c:v>0.18933823499999999</c:v>
                </c:pt>
                <c:pt idx="5">
                  <c:v>-0.06</c:v>
                </c:pt>
                <c:pt idx="6">
                  <c:v>-1.2757605E-2</c:v>
                </c:pt>
                <c:pt idx="7">
                  <c:v>-0.156512821</c:v>
                </c:pt>
                <c:pt idx="8">
                  <c:v>0.18181818199999999</c:v>
                </c:pt>
                <c:pt idx="9">
                  <c:v>-6.7272727000000004E-2</c:v>
                </c:pt>
                <c:pt idx="10">
                  <c:v>-3.4926471000000001E-2</c:v>
                </c:pt>
                <c:pt idx="11">
                  <c:v>-0.43700379700000003</c:v>
                </c:pt>
                <c:pt idx="12">
                  <c:v>7.6630593999999996E-2</c:v>
                </c:pt>
                <c:pt idx="13">
                  <c:v>-0.19690660300000001</c:v>
                </c:pt>
                <c:pt idx="14">
                  <c:v>6.9413741000000001E-2</c:v>
                </c:pt>
                <c:pt idx="15">
                  <c:v>0.13678892200000001</c:v>
                </c:pt>
                <c:pt idx="16">
                  <c:v>8.1608040000000007E-2</c:v>
                </c:pt>
                <c:pt idx="17">
                  <c:v>9.9423630999999998E-2</c:v>
                </c:pt>
                <c:pt idx="18">
                  <c:v>-0.30376482700000002</c:v>
                </c:pt>
                <c:pt idx="19">
                  <c:v>-0.14711111099999999</c:v>
                </c:pt>
                <c:pt idx="20">
                  <c:v>0.14625042399999999</c:v>
                </c:pt>
                <c:pt idx="21">
                  <c:v>5.1261514000000001E-2</c:v>
                </c:pt>
                <c:pt idx="22">
                  <c:v>0.393939394</c:v>
                </c:pt>
                <c:pt idx="23">
                  <c:v>-0.319948187</c:v>
                </c:pt>
                <c:pt idx="24">
                  <c:v>0</c:v>
                </c:pt>
                <c:pt idx="25">
                  <c:v>-9.9599999999999994E-2</c:v>
                </c:pt>
                <c:pt idx="26">
                  <c:v>-2.7936507999999999E-2</c:v>
                </c:pt>
                <c:pt idx="27">
                  <c:v>-2.7950310999999999E-2</c:v>
                </c:pt>
                <c:pt idx="28">
                  <c:v>-2.4370429999999998E-3</c:v>
                </c:pt>
                <c:pt idx="29">
                  <c:v>-0.172707889</c:v>
                </c:pt>
                <c:pt idx="30">
                  <c:v>-8.8571428999999993E-2</c:v>
                </c:pt>
                <c:pt idx="31">
                  <c:v>2.3573200999999998E-2</c:v>
                </c:pt>
                <c:pt idx="32">
                  <c:v>-0.42432432399999997</c:v>
                </c:pt>
                <c:pt idx="33">
                  <c:v>-0.12121212100000001</c:v>
                </c:pt>
                <c:pt idx="34">
                  <c:v>-6.8948163000000007E-2</c:v>
                </c:pt>
                <c:pt idx="35">
                  <c:v>9.9729730000000003E-2</c:v>
                </c:pt>
                <c:pt idx="36">
                  <c:v>-0.14285714299999999</c:v>
                </c:pt>
                <c:pt idx="37">
                  <c:v>-0.34562760300000001</c:v>
                </c:pt>
                <c:pt idx="38">
                  <c:v>-0.04</c:v>
                </c:pt>
                <c:pt idx="39">
                  <c:v>0.17826688199999999</c:v>
                </c:pt>
                <c:pt idx="40">
                  <c:v>-0.34382352900000002</c:v>
                </c:pt>
                <c:pt idx="41">
                  <c:v>-5.1948052000000002E-2</c:v>
                </c:pt>
                <c:pt idx="42">
                  <c:v>-0.235428571</c:v>
                </c:pt>
                <c:pt idx="43">
                  <c:v>6.5403934999999996E-2</c:v>
                </c:pt>
                <c:pt idx="44">
                  <c:v>-0.111241379</c:v>
                </c:pt>
                <c:pt idx="45">
                  <c:v>-0.48183882</c:v>
                </c:pt>
                <c:pt idx="46">
                  <c:v>-0.112727273</c:v>
                </c:pt>
                <c:pt idx="47">
                  <c:v>-8.1967212999999997E-2</c:v>
                </c:pt>
                <c:pt idx="48">
                  <c:v>-0.49255750999999998</c:v>
                </c:pt>
                <c:pt idx="49">
                  <c:v>0.149107981</c:v>
                </c:pt>
                <c:pt idx="50">
                  <c:v>-0.24072727299999999</c:v>
                </c:pt>
                <c:pt idx="51">
                  <c:v>5.6842104999999997E-2</c:v>
                </c:pt>
                <c:pt idx="52">
                  <c:v>-0.38089758299999998</c:v>
                </c:pt>
                <c:pt idx="53">
                  <c:v>-6.2091502999999999E-2</c:v>
                </c:pt>
                <c:pt idx="54">
                  <c:v>1.6710642000000001E-2</c:v>
                </c:pt>
                <c:pt idx="55">
                  <c:v>-0.20218181800000001</c:v>
                </c:pt>
                <c:pt idx="56">
                  <c:v>-0.13694915299999999</c:v>
                </c:pt>
                <c:pt idx="57">
                  <c:v>-2.6666667000000002E-2</c:v>
                </c:pt>
                <c:pt idx="58">
                  <c:v>-0.46428571400000002</c:v>
                </c:pt>
                <c:pt idx="59">
                  <c:v>-0.229885057</c:v>
                </c:pt>
                <c:pt idx="60">
                  <c:v>-4.9149338000000001E-2</c:v>
                </c:pt>
                <c:pt idx="61">
                  <c:v>-0.15663202900000001</c:v>
                </c:pt>
                <c:pt idx="62">
                  <c:v>0.13911595500000001</c:v>
                </c:pt>
                <c:pt idx="63">
                  <c:v>-0.10226087</c:v>
                </c:pt>
                <c:pt idx="64">
                  <c:v>5.8073654000000002E-2</c:v>
                </c:pt>
                <c:pt idx="65">
                  <c:v>9.1863517000000006E-2</c:v>
                </c:pt>
                <c:pt idx="66">
                  <c:v>-8.6757991000000007E-2</c:v>
                </c:pt>
                <c:pt idx="67">
                  <c:v>5.5813950000000003E-3</c:v>
                </c:pt>
                <c:pt idx="68">
                  <c:v>-0.27184466000000002</c:v>
                </c:pt>
                <c:pt idx="69">
                  <c:v>-0.215384615</c:v>
                </c:pt>
                <c:pt idx="70">
                  <c:v>0</c:v>
                </c:pt>
                <c:pt idx="71">
                  <c:v>-0.120987654</c:v>
                </c:pt>
                <c:pt idx="72">
                  <c:v>2.4373012999999999E-2</c:v>
                </c:pt>
                <c:pt idx="73">
                  <c:v>-0.18181818199999999</c:v>
                </c:pt>
                <c:pt idx="74">
                  <c:v>-0.265445545</c:v>
                </c:pt>
                <c:pt idx="75">
                  <c:v>7.7562327E-2</c:v>
                </c:pt>
                <c:pt idx="76">
                  <c:v>0</c:v>
                </c:pt>
                <c:pt idx="77">
                  <c:v>2.4313725000000001E-2</c:v>
                </c:pt>
                <c:pt idx="78">
                  <c:v>-0.82650273200000002</c:v>
                </c:pt>
                <c:pt idx="79">
                  <c:v>-0.13989927299999999</c:v>
                </c:pt>
                <c:pt idx="80">
                  <c:v>-9.5712097999999995E-2</c:v>
                </c:pt>
                <c:pt idx="81">
                  <c:v>0.19603916299999999</c:v>
                </c:pt>
                <c:pt idx="82">
                  <c:v>0.111026284</c:v>
                </c:pt>
                <c:pt idx="83">
                  <c:v>2.0408163E-2</c:v>
                </c:pt>
                <c:pt idx="84">
                  <c:v>0</c:v>
                </c:pt>
                <c:pt idx="85">
                  <c:v>-0.135317997</c:v>
                </c:pt>
                <c:pt idx="86">
                  <c:v>0.31434830200000002</c:v>
                </c:pt>
                <c:pt idx="87">
                  <c:v>0</c:v>
                </c:pt>
                <c:pt idx="88">
                  <c:v>-0.185185185</c:v>
                </c:pt>
                <c:pt idx="89">
                  <c:v>3.3596837999999997E-2</c:v>
                </c:pt>
                <c:pt idx="90">
                  <c:v>-0.302423838</c:v>
                </c:pt>
                <c:pt idx="91">
                  <c:v>5.2155772000000003E-2</c:v>
                </c:pt>
                <c:pt idx="92">
                  <c:v>0.2</c:v>
                </c:pt>
                <c:pt idx="93">
                  <c:v>-0.63262307100000004</c:v>
                </c:pt>
                <c:pt idx="94">
                  <c:v>-0.179487179</c:v>
                </c:pt>
                <c:pt idx="95">
                  <c:v>-4.0855287999999997E-2</c:v>
                </c:pt>
                <c:pt idx="96">
                  <c:v>2.2332505999999998E-2</c:v>
                </c:pt>
                <c:pt idx="97">
                  <c:v>-6.1389338000000002E-2</c:v>
                </c:pt>
                <c:pt idx="98">
                  <c:v>-1.1560694E-2</c:v>
                </c:pt>
                <c:pt idx="99">
                  <c:v>-0.19791666699999999</c:v>
                </c:pt>
                <c:pt idx="100">
                  <c:v>-0.19554455400000001</c:v>
                </c:pt>
                <c:pt idx="101">
                  <c:v>7.1999999999999995E-2</c:v>
                </c:pt>
                <c:pt idx="102">
                  <c:v>-9.0909090999999997E-2</c:v>
                </c:pt>
                <c:pt idx="103">
                  <c:v>-0.48601973700000001</c:v>
                </c:pt>
                <c:pt idx="104">
                  <c:v>-5.4481546999999998E-2</c:v>
                </c:pt>
                <c:pt idx="105">
                  <c:v>0</c:v>
                </c:pt>
                <c:pt idx="106">
                  <c:v>-0.27219564099999999</c:v>
                </c:pt>
                <c:pt idx="107">
                  <c:v>-0.238648948</c:v>
                </c:pt>
                <c:pt idx="108">
                  <c:v>-6.2950505000000004E-2</c:v>
                </c:pt>
                <c:pt idx="109">
                  <c:v>-0.33003300299999999</c:v>
                </c:pt>
                <c:pt idx="110">
                  <c:v>4.6213591999999998E-2</c:v>
                </c:pt>
                <c:pt idx="111">
                  <c:v>-0.17264203</c:v>
                </c:pt>
                <c:pt idx="112">
                  <c:v>3.7948717999999999E-2</c:v>
                </c:pt>
                <c:pt idx="113">
                  <c:v>-6.5222929999999998E-2</c:v>
                </c:pt>
                <c:pt idx="114">
                  <c:v>0.12732600699999999</c:v>
                </c:pt>
                <c:pt idx="115">
                  <c:v>0.36988847600000002</c:v>
                </c:pt>
                <c:pt idx="116">
                  <c:v>0</c:v>
                </c:pt>
                <c:pt idx="117">
                  <c:v>2.7777777999999999E-2</c:v>
                </c:pt>
                <c:pt idx="118">
                  <c:v>0.115384615</c:v>
                </c:pt>
                <c:pt idx="119">
                  <c:v>3.2258065000000002E-2</c:v>
                </c:pt>
                <c:pt idx="120">
                  <c:v>0.1792</c:v>
                </c:pt>
                <c:pt idx="121">
                  <c:v>-0.28727556599999998</c:v>
                </c:pt>
                <c:pt idx="122">
                  <c:v>-0.12723658099999999</c:v>
                </c:pt>
                <c:pt idx="123">
                  <c:v>9.6491227999999998E-2</c:v>
                </c:pt>
                <c:pt idx="124">
                  <c:v>-0.1</c:v>
                </c:pt>
                <c:pt idx="125">
                  <c:v>-0.35600724500000003</c:v>
                </c:pt>
                <c:pt idx="126">
                  <c:v>-0.52480000000000004</c:v>
                </c:pt>
                <c:pt idx="127">
                  <c:v>4.0816326999999999E-2</c:v>
                </c:pt>
                <c:pt idx="128">
                  <c:v>0</c:v>
                </c:pt>
                <c:pt idx="129">
                  <c:v>-6.25E-2</c:v>
                </c:pt>
                <c:pt idx="130">
                  <c:v>-3.8461538000000003E-2</c:v>
                </c:pt>
                <c:pt idx="131">
                  <c:v>-0.04</c:v>
                </c:pt>
                <c:pt idx="132">
                  <c:v>-5.9095477E-2</c:v>
                </c:pt>
                <c:pt idx="133">
                  <c:v>-2.9356060999999999E-2</c:v>
                </c:pt>
                <c:pt idx="134">
                  <c:v>-0.40633333300000002</c:v>
                </c:pt>
                <c:pt idx="135">
                  <c:v>2.7662519999999999E-3</c:v>
                </c:pt>
                <c:pt idx="136">
                  <c:v>-2.9230769E-2</c:v>
                </c:pt>
                <c:pt idx="137">
                  <c:v>-1.7543860000000001E-2</c:v>
                </c:pt>
                <c:pt idx="138">
                  <c:v>0.19538334700000001</c:v>
                </c:pt>
                <c:pt idx="139">
                  <c:v>4.9839227999999999E-2</c:v>
                </c:pt>
                <c:pt idx="140">
                  <c:v>-5.2631578999999998E-2</c:v>
                </c:pt>
                <c:pt idx="141">
                  <c:v>-3.4705882E-2</c:v>
                </c:pt>
                <c:pt idx="142">
                  <c:v>-0.119241192</c:v>
                </c:pt>
                <c:pt idx="143">
                  <c:v>-5.8823528999999999E-2</c:v>
                </c:pt>
                <c:pt idx="144">
                  <c:v>-4.0511726999999997E-2</c:v>
                </c:pt>
                <c:pt idx="145">
                  <c:v>-0.26103216200000001</c:v>
                </c:pt>
                <c:pt idx="146">
                  <c:v>-0.105777778</c:v>
                </c:pt>
                <c:pt idx="147">
                  <c:v>-0.27058823500000001</c:v>
                </c:pt>
                <c:pt idx="148">
                  <c:v>-0.263333333</c:v>
                </c:pt>
                <c:pt idx="149">
                  <c:v>1.3143482999999999E-2</c:v>
                </c:pt>
                <c:pt idx="150">
                  <c:v>-1.0582009999999999E-3</c:v>
                </c:pt>
                <c:pt idx="151">
                  <c:v>0.45837398400000001</c:v>
                </c:pt>
                <c:pt idx="152">
                  <c:v>-0.25877192999999998</c:v>
                </c:pt>
                <c:pt idx="153">
                  <c:v>-0.125418683</c:v>
                </c:pt>
                <c:pt idx="154">
                  <c:v>1.7333332999999999E-2</c:v>
                </c:pt>
                <c:pt idx="155">
                  <c:v>1.1846002E-2</c:v>
                </c:pt>
                <c:pt idx="156">
                  <c:v>-0.16958042000000001</c:v>
                </c:pt>
                <c:pt idx="157">
                  <c:v>0</c:v>
                </c:pt>
                <c:pt idx="158">
                  <c:v>2.9380902E-2</c:v>
                </c:pt>
                <c:pt idx="159">
                  <c:v>-4.0312094E-2</c:v>
                </c:pt>
                <c:pt idx="160">
                  <c:v>-4.3858146000000001E-2</c:v>
                </c:pt>
                <c:pt idx="161">
                  <c:v>0.133553174</c:v>
                </c:pt>
                <c:pt idx="162">
                  <c:v>-3.4926471000000001E-2</c:v>
                </c:pt>
                <c:pt idx="163">
                  <c:v>-0.18371212100000001</c:v>
                </c:pt>
                <c:pt idx="164">
                  <c:v>0</c:v>
                </c:pt>
                <c:pt idx="165">
                  <c:v>-1.0633156E-2</c:v>
                </c:pt>
                <c:pt idx="166">
                  <c:v>7.0224719000000005E-2</c:v>
                </c:pt>
                <c:pt idx="167">
                  <c:v>-0.21845924799999999</c:v>
                </c:pt>
                <c:pt idx="168">
                  <c:v>8.5714286000000001E-2</c:v>
                </c:pt>
                <c:pt idx="169">
                  <c:v>0.208459215</c:v>
                </c:pt>
                <c:pt idx="170">
                  <c:v>5.8201058E-2</c:v>
                </c:pt>
                <c:pt idx="171">
                  <c:v>-8.6481112999999998E-2</c:v>
                </c:pt>
                <c:pt idx="172">
                  <c:v>6.3291138999999996E-2</c:v>
                </c:pt>
                <c:pt idx="173">
                  <c:v>0.14048780499999999</c:v>
                </c:pt>
                <c:pt idx="174">
                  <c:v>1.1111111E-2</c:v>
                </c:pt>
                <c:pt idx="175">
                  <c:v>-1.0666666999999999E-2</c:v>
                </c:pt>
                <c:pt idx="176">
                  <c:v>3.5714285999999998E-2</c:v>
                </c:pt>
                <c:pt idx="177">
                  <c:v>0.24578651700000001</c:v>
                </c:pt>
                <c:pt idx="178">
                  <c:v>0.38384845499999998</c:v>
                </c:pt>
                <c:pt idx="179">
                  <c:v>1.2131148E-2</c:v>
                </c:pt>
                <c:pt idx="180">
                  <c:v>-0.27820224700000001</c:v>
                </c:pt>
                <c:pt idx="181">
                  <c:v>-0.12</c:v>
                </c:pt>
                <c:pt idx="182">
                  <c:v>3.3834586E-2</c:v>
                </c:pt>
                <c:pt idx="183">
                  <c:v>-4.2857143E-2</c:v>
                </c:pt>
                <c:pt idx="184">
                  <c:v>1.2345679E-2</c:v>
                </c:pt>
                <c:pt idx="185">
                  <c:v>-9.3395965999999997E-2</c:v>
                </c:pt>
                <c:pt idx="186">
                  <c:v>-0.17232890200000001</c:v>
                </c:pt>
                <c:pt idx="187">
                  <c:v>4.8000000000000001E-2</c:v>
                </c:pt>
                <c:pt idx="188">
                  <c:v>6.8682872000000006E-2</c:v>
                </c:pt>
                <c:pt idx="189">
                  <c:v>-0.05</c:v>
                </c:pt>
                <c:pt idx="190">
                  <c:v>-0.56674645599999995</c:v>
                </c:pt>
                <c:pt idx="191">
                  <c:v>0.14628821</c:v>
                </c:pt>
                <c:pt idx="192">
                  <c:v>4.3997016999999999E-2</c:v>
                </c:pt>
                <c:pt idx="193">
                  <c:v>0.55172413799999998</c:v>
                </c:pt>
                <c:pt idx="194">
                  <c:v>-0.18114328099999999</c:v>
                </c:pt>
                <c:pt idx="195">
                  <c:v>0.17866004999999999</c:v>
                </c:pt>
                <c:pt idx="196">
                  <c:v>0</c:v>
                </c:pt>
                <c:pt idx="197">
                  <c:v>0.22</c:v>
                </c:pt>
                <c:pt idx="198">
                  <c:v>3.9445629000000003E-2</c:v>
                </c:pt>
                <c:pt idx="199">
                  <c:v>-0.16142857099999999</c:v>
                </c:pt>
                <c:pt idx="200">
                  <c:v>-0.14772727299999999</c:v>
                </c:pt>
                <c:pt idx="201">
                  <c:v>8.4444443999999994E-2</c:v>
                </c:pt>
                <c:pt idx="202">
                  <c:v>-2.1507226000000001E-2</c:v>
                </c:pt>
                <c:pt idx="203">
                  <c:v>0.133447391</c:v>
                </c:pt>
                <c:pt idx="204">
                  <c:v>-6.6187595000000002E-2</c:v>
                </c:pt>
                <c:pt idx="205">
                  <c:v>-0.31402438999999999</c:v>
                </c:pt>
                <c:pt idx="206">
                  <c:v>0.189446367</c:v>
                </c:pt>
                <c:pt idx="207">
                  <c:v>-8.1411130000000002E-3</c:v>
                </c:pt>
                <c:pt idx="208">
                  <c:v>1.7647059E-2</c:v>
                </c:pt>
                <c:pt idx="209">
                  <c:v>-0.132930514</c:v>
                </c:pt>
                <c:pt idx="210">
                  <c:v>-0.32896461300000002</c:v>
                </c:pt>
                <c:pt idx="211">
                  <c:v>0.31578947400000001</c:v>
                </c:pt>
                <c:pt idx="212">
                  <c:v>-5.5555555999999999E-2</c:v>
                </c:pt>
                <c:pt idx="213">
                  <c:v>-0.113351878</c:v>
                </c:pt>
                <c:pt idx="214">
                  <c:v>-9.3676809999999992E-3</c:v>
                </c:pt>
                <c:pt idx="215">
                  <c:v>1.6444664000000001E-2</c:v>
                </c:pt>
                <c:pt idx="216">
                  <c:v>7.5793969000000003E-2</c:v>
                </c:pt>
                <c:pt idx="217">
                  <c:v>6.8571429999999996E-3</c:v>
                </c:pt>
                <c:pt idx="218">
                  <c:v>-7.4626866E-2</c:v>
                </c:pt>
                <c:pt idx="219">
                  <c:v>0</c:v>
                </c:pt>
                <c:pt idx="220">
                  <c:v>-0.12790697700000001</c:v>
                </c:pt>
                <c:pt idx="221">
                  <c:v>4.9475261999999999E-2</c:v>
                </c:pt>
                <c:pt idx="222">
                  <c:v>-2.7916251E-2</c:v>
                </c:pt>
                <c:pt idx="223">
                  <c:v>-5.8740602000000003E-2</c:v>
                </c:pt>
                <c:pt idx="224">
                  <c:v>-0.38153846200000002</c:v>
                </c:pt>
                <c:pt idx="225">
                  <c:v>-6.5597670000000002E-3</c:v>
                </c:pt>
                <c:pt idx="226">
                  <c:v>-0.10420264799999999</c:v>
                </c:pt>
                <c:pt idx="227">
                  <c:v>0</c:v>
                </c:pt>
                <c:pt idx="228">
                  <c:v>5.5353535000000002E-2</c:v>
                </c:pt>
                <c:pt idx="229">
                  <c:v>-1.4136905E-2</c:v>
                </c:pt>
                <c:pt idx="230">
                  <c:v>0.33374689800000001</c:v>
                </c:pt>
                <c:pt idx="231">
                  <c:v>0.115807759</c:v>
                </c:pt>
                <c:pt idx="232">
                  <c:v>-9.3809524000000005E-2</c:v>
                </c:pt>
                <c:pt idx="233">
                  <c:v>-3.0970929000000001E-2</c:v>
                </c:pt>
                <c:pt idx="234">
                  <c:v>2.5833333E-2</c:v>
                </c:pt>
                <c:pt idx="235">
                  <c:v>0.17414141399999999</c:v>
                </c:pt>
                <c:pt idx="236">
                  <c:v>-0.29331660999999998</c:v>
                </c:pt>
                <c:pt idx="237">
                  <c:v>4.9708738000000002E-2</c:v>
                </c:pt>
                <c:pt idx="238">
                  <c:v>-0.11021505400000001</c:v>
                </c:pt>
                <c:pt idx="239">
                  <c:v>-2.8169013999999999E-2</c:v>
                </c:pt>
                <c:pt idx="240">
                  <c:v>-0.33</c:v>
                </c:pt>
                <c:pt idx="241">
                  <c:v>-0.41253508</c:v>
                </c:pt>
                <c:pt idx="242">
                  <c:v>-0.11021505400000001</c:v>
                </c:pt>
                <c:pt idx="243">
                  <c:v>6.8947367999999995E-2</c:v>
                </c:pt>
                <c:pt idx="244">
                  <c:v>-0.15592515600000001</c:v>
                </c:pt>
                <c:pt idx="245">
                  <c:v>-0.14000000000000001</c:v>
                </c:pt>
                <c:pt idx="246">
                  <c:v>0.25366189900000002</c:v>
                </c:pt>
                <c:pt idx="247">
                  <c:v>0.14617169399999999</c:v>
                </c:pt>
                <c:pt idx="248">
                  <c:v>-9.6385542000000005E-2</c:v>
                </c:pt>
                <c:pt idx="249">
                  <c:v>0</c:v>
                </c:pt>
                <c:pt idx="250">
                  <c:v>8.3787181000000002E-2</c:v>
                </c:pt>
                <c:pt idx="251">
                  <c:v>-0.112255965</c:v>
                </c:pt>
                <c:pt idx="252">
                  <c:v>7.4455445999999995E-2</c:v>
                </c:pt>
                <c:pt idx="253">
                  <c:v>-0.165333333</c:v>
                </c:pt>
                <c:pt idx="254">
                  <c:v>-2.7409372000000001E-2</c:v>
                </c:pt>
                <c:pt idx="255">
                  <c:v>-9.8087679999999997E-2</c:v>
                </c:pt>
                <c:pt idx="256">
                  <c:v>-0.36476821199999998</c:v>
                </c:pt>
                <c:pt idx="257">
                  <c:v>-6.4692760000000002E-2</c:v>
                </c:pt>
                <c:pt idx="258">
                  <c:v>-0.32800000000000001</c:v>
                </c:pt>
                <c:pt idx="259">
                  <c:v>-0.11820331000000001</c:v>
                </c:pt>
                <c:pt idx="260">
                  <c:v>5.6603774000000003E-2</c:v>
                </c:pt>
                <c:pt idx="261">
                  <c:v>3.2308494E-2</c:v>
                </c:pt>
                <c:pt idx="262">
                  <c:v>-7.2222220000000004E-3</c:v>
                </c:pt>
                <c:pt idx="263">
                  <c:v>-6.5309986E-2</c:v>
                </c:pt>
                <c:pt idx="264">
                  <c:v>-0.22171945700000001</c:v>
                </c:pt>
                <c:pt idx="265">
                  <c:v>-0.22727272700000001</c:v>
                </c:pt>
                <c:pt idx="266">
                  <c:v>-0.24897691899999999</c:v>
                </c:pt>
                <c:pt idx="267">
                  <c:v>-6.4217033000000007E-2</c:v>
                </c:pt>
                <c:pt idx="268">
                  <c:v>-0.10534798500000001</c:v>
                </c:pt>
                <c:pt idx="269">
                  <c:v>-5.5009822999999999E-2</c:v>
                </c:pt>
                <c:pt idx="270">
                  <c:v>0.121001391</c:v>
                </c:pt>
                <c:pt idx="271">
                  <c:v>1.3513514000000001E-2</c:v>
                </c:pt>
                <c:pt idx="272">
                  <c:v>-4.3715847000000002E-2</c:v>
                </c:pt>
                <c:pt idx="273">
                  <c:v>-0.16939546599999999</c:v>
                </c:pt>
                <c:pt idx="274">
                  <c:v>0.15163934400000001</c:v>
                </c:pt>
                <c:pt idx="275">
                  <c:v>4.1666666999999998E-2</c:v>
                </c:pt>
                <c:pt idx="276">
                  <c:v>-2.0376175999999999E-2</c:v>
                </c:pt>
                <c:pt idx="277">
                  <c:v>-7.8125E-2</c:v>
                </c:pt>
                <c:pt idx="278">
                  <c:v>0.45623188399999998</c:v>
                </c:pt>
                <c:pt idx="279">
                  <c:v>6.2448980000000001E-2</c:v>
                </c:pt>
                <c:pt idx="280">
                  <c:v>-8.3832334999999994E-2</c:v>
                </c:pt>
                <c:pt idx="281">
                  <c:v>8.6933333000000002E-2</c:v>
                </c:pt>
                <c:pt idx="282">
                  <c:v>-0.194639175</c:v>
                </c:pt>
                <c:pt idx="283">
                  <c:v>-7.0707070999999996E-2</c:v>
                </c:pt>
                <c:pt idx="284">
                  <c:v>-0.13218390799999999</c:v>
                </c:pt>
                <c:pt idx="285">
                  <c:v>-0.1</c:v>
                </c:pt>
                <c:pt idx="286">
                  <c:v>9.5419847000000002E-2</c:v>
                </c:pt>
                <c:pt idx="287">
                  <c:v>-0.16863905300000001</c:v>
                </c:pt>
                <c:pt idx="288">
                  <c:v>4.9759230000000002E-2</c:v>
                </c:pt>
                <c:pt idx="289">
                  <c:v>9.0050378E-2</c:v>
                </c:pt>
                <c:pt idx="290">
                  <c:v>-7.4441689999999996E-3</c:v>
                </c:pt>
                <c:pt idx="291">
                  <c:v>-6.7348836999999995E-2</c:v>
                </c:pt>
                <c:pt idx="292">
                  <c:v>-5.2631578999999998E-2</c:v>
                </c:pt>
                <c:pt idx="293">
                  <c:v>0</c:v>
                </c:pt>
                <c:pt idx="294">
                  <c:v>-0.112860892</c:v>
                </c:pt>
                <c:pt idx="295">
                  <c:v>1.7857142999999999E-2</c:v>
                </c:pt>
                <c:pt idx="296">
                  <c:v>0.24804992200000001</c:v>
                </c:pt>
                <c:pt idx="297">
                  <c:v>-0.41189189199999998</c:v>
                </c:pt>
                <c:pt idx="298">
                  <c:v>-2.7673896999999999E-2</c:v>
                </c:pt>
                <c:pt idx="299">
                  <c:v>-0.117894737</c:v>
                </c:pt>
                <c:pt idx="300">
                  <c:v>-6.5261553999999999E-2</c:v>
                </c:pt>
                <c:pt idx="301">
                  <c:v>-0.16810344799999999</c:v>
                </c:pt>
                <c:pt idx="302">
                  <c:v>-2.0666667E-2</c:v>
                </c:pt>
                <c:pt idx="303">
                  <c:v>9.7251185000000004E-2</c:v>
                </c:pt>
                <c:pt idx="304">
                  <c:v>-5.2631578999999998E-2</c:v>
                </c:pt>
                <c:pt idx="305">
                  <c:v>0.10443230100000001</c:v>
                </c:pt>
                <c:pt idx="306">
                  <c:v>0.02</c:v>
                </c:pt>
                <c:pt idx="307">
                  <c:v>-7.5100581E-2</c:v>
                </c:pt>
                <c:pt idx="308">
                  <c:v>6.6666666999999999E-2</c:v>
                </c:pt>
                <c:pt idx="309">
                  <c:v>-0.312242091</c:v>
                </c:pt>
                <c:pt idx="310">
                  <c:v>7.7575757999999995E-2</c:v>
                </c:pt>
                <c:pt idx="311">
                  <c:v>-5.0200803000000002E-2</c:v>
                </c:pt>
                <c:pt idx="312">
                  <c:v>-0.16348088499999999</c:v>
                </c:pt>
                <c:pt idx="313">
                  <c:v>0.25587301600000001</c:v>
                </c:pt>
                <c:pt idx="314">
                  <c:v>2.1327013999999998E-2</c:v>
                </c:pt>
                <c:pt idx="315">
                  <c:v>-3.7999999999999999E-2</c:v>
                </c:pt>
                <c:pt idx="316">
                  <c:v>-2.7027026999999999E-2</c:v>
                </c:pt>
                <c:pt idx="317">
                  <c:v>-0.111315804</c:v>
                </c:pt>
                <c:pt idx="318">
                  <c:v>1.1846002E-2</c:v>
                </c:pt>
                <c:pt idx="319">
                  <c:v>-0.58027282300000005</c:v>
                </c:pt>
                <c:pt idx="320">
                  <c:v>0.73239436599999996</c:v>
                </c:pt>
                <c:pt idx="321">
                  <c:v>-0.13227513199999999</c:v>
                </c:pt>
                <c:pt idx="322">
                  <c:v>-4.1533545999999998E-2</c:v>
                </c:pt>
                <c:pt idx="323">
                  <c:v>-0.22854387700000001</c:v>
                </c:pt>
                <c:pt idx="324">
                  <c:v>-0.119122257</c:v>
                </c:pt>
                <c:pt idx="325">
                  <c:v>-0.11440678</c:v>
                </c:pt>
                <c:pt idx="326">
                  <c:v>-0.25</c:v>
                </c:pt>
                <c:pt idx="327">
                  <c:v>-0.62911923300000006</c:v>
                </c:pt>
                <c:pt idx="328">
                  <c:v>-0.117530864</c:v>
                </c:pt>
                <c:pt idx="329">
                  <c:v>-4.6945987000000002E-2</c:v>
                </c:pt>
                <c:pt idx="330">
                  <c:v>-0.51583643099999998</c:v>
                </c:pt>
                <c:pt idx="331">
                  <c:v>-5.3356281999999998E-2</c:v>
                </c:pt>
                <c:pt idx="332">
                  <c:v>-5.4407914000000002E-2</c:v>
                </c:pt>
                <c:pt idx="333">
                  <c:v>-0.25701943799999999</c:v>
                </c:pt>
                <c:pt idx="334">
                  <c:v>-9.6774193999999994E-2</c:v>
                </c:pt>
                <c:pt idx="335">
                  <c:v>-7.8222221999999994E-2</c:v>
                </c:pt>
                <c:pt idx="336">
                  <c:v>-0.125</c:v>
                </c:pt>
                <c:pt idx="337">
                  <c:v>-2.9442418000000001E-2</c:v>
                </c:pt>
                <c:pt idx="338">
                  <c:v>0</c:v>
                </c:pt>
                <c:pt idx="339">
                  <c:v>-4.4444444E-2</c:v>
                </c:pt>
                <c:pt idx="340">
                  <c:v>-8.4615385000000001E-2</c:v>
                </c:pt>
                <c:pt idx="341">
                  <c:v>-0.159722222</c:v>
                </c:pt>
                <c:pt idx="342">
                  <c:v>1.1029412000000001E-2</c:v>
                </c:pt>
                <c:pt idx="343">
                  <c:v>-2.4691358E-2</c:v>
                </c:pt>
                <c:pt idx="344">
                  <c:v>-2.5307797999999999E-2</c:v>
                </c:pt>
                <c:pt idx="345">
                  <c:v>9.6695652000000007E-2</c:v>
                </c:pt>
                <c:pt idx="346">
                  <c:v>8.4925690000000002E-3</c:v>
                </c:pt>
                <c:pt idx="347">
                  <c:v>-0.13855421700000001</c:v>
                </c:pt>
                <c:pt idx="348">
                  <c:v>0.21899059000000001</c:v>
                </c:pt>
                <c:pt idx="349">
                  <c:v>0.130198915</c:v>
                </c:pt>
                <c:pt idx="350">
                  <c:v>-0.188311688</c:v>
                </c:pt>
                <c:pt idx="351">
                  <c:v>0.113472222</c:v>
                </c:pt>
                <c:pt idx="352">
                  <c:v>0.17499999999999999</c:v>
                </c:pt>
                <c:pt idx="353">
                  <c:v>6.7149275999999994E-2</c:v>
                </c:pt>
                <c:pt idx="354">
                  <c:v>-0.30741733700000001</c:v>
                </c:pt>
                <c:pt idx="355">
                  <c:v>-0.288641975</c:v>
                </c:pt>
                <c:pt idx="356">
                  <c:v>-0.47368421100000002</c:v>
                </c:pt>
                <c:pt idx="357">
                  <c:v>0.101190476</c:v>
                </c:pt>
                <c:pt idx="358">
                  <c:v>-0.17847768999999999</c:v>
                </c:pt>
                <c:pt idx="359">
                  <c:v>0.223874346</c:v>
                </c:pt>
                <c:pt idx="360">
                  <c:v>0.16846153799999999</c:v>
                </c:pt>
                <c:pt idx="361">
                  <c:v>-1.2E-2</c:v>
                </c:pt>
                <c:pt idx="362">
                  <c:v>0</c:v>
                </c:pt>
                <c:pt idx="363">
                  <c:v>3.4807150000000002E-2</c:v>
                </c:pt>
                <c:pt idx="364">
                  <c:v>-1.2987013E-2</c:v>
                </c:pt>
                <c:pt idx="365">
                  <c:v>-7.8596491000000004E-2</c:v>
                </c:pt>
                <c:pt idx="366">
                  <c:v>-0.46381578899999998</c:v>
                </c:pt>
                <c:pt idx="367">
                  <c:v>-0.27079934700000002</c:v>
                </c:pt>
                <c:pt idx="368">
                  <c:v>0.129742305</c:v>
                </c:pt>
                <c:pt idx="369">
                  <c:v>-0.08</c:v>
                </c:pt>
                <c:pt idx="370">
                  <c:v>-1.4639640000000001E-2</c:v>
                </c:pt>
                <c:pt idx="371">
                  <c:v>-0.23477672499999999</c:v>
                </c:pt>
                <c:pt idx="372">
                  <c:v>-9.4594595000000004E-2</c:v>
                </c:pt>
                <c:pt idx="373">
                  <c:v>8.0686826000000003E-2</c:v>
                </c:pt>
                <c:pt idx="374">
                  <c:v>-1.0555556000000001E-2</c:v>
                </c:pt>
                <c:pt idx="375">
                  <c:v>5.4545455E-2</c:v>
                </c:pt>
                <c:pt idx="376">
                  <c:v>-2.6428571000000001E-2</c:v>
                </c:pt>
                <c:pt idx="377">
                  <c:v>-2.7382256000000001E-2</c:v>
                </c:pt>
                <c:pt idx="378">
                  <c:v>-2.8985510000000001E-3</c:v>
                </c:pt>
                <c:pt idx="379">
                  <c:v>4.4617563999999998E-2</c:v>
                </c:pt>
                <c:pt idx="380">
                  <c:v>5.8823528999999999E-2</c:v>
                </c:pt>
                <c:pt idx="381">
                  <c:v>8.6455330000000004E-3</c:v>
                </c:pt>
                <c:pt idx="382">
                  <c:v>3.8461538000000003E-2</c:v>
                </c:pt>
                <c:pt idx="383">
                  <c:v>-0.30829629600000003</c:v>
                </c:pt>
                <c:pt idx="384">
                  <c:v>4.7619047999999997E-2</c:v>
                </c:pt>
                <c:pt idx="385">
                  <c:v>0.117777778</c:v>
                </c:pt>
                <c:pt idx="386">
                  <c:v>0.113924051</c:v>
                </c:pt>
                <c:pt idx="387">
                  <c:v>8.5106382999999994E-2</c:v>
                </c:pt>
                <c:pt idx="388">
                  <c:v>0.235278301</c:v>
                </c:pt>
                <c:pt idx="389">
                  <c:v>-3.9444620000000001E-3</c:v>
                </c:pt>
                <c:pt idx="390">
                  <c:v>2.2140221000000002E-2</c:v>
                </c:pt>
                <c:pt idx="391">
                  <c:v>7.4113856000000006E-2</c:v>
                </c:pt>
                <c:pt idx="392">
                  <c:v>-0.186390533</c:v>
                </c:pt>
                <c:pt idx="393">
                  <c:v>0</c:v>
                </c:pt>
                <c:pt idx="394">
                  <c:v>-3.8912909000000002E-2</c:v>
                </c:pt>
                <c:pt idx="395">
                  <c:v>-0.22421052599999999</c:v>
                </c:pt>
                <c:pt idx="396">
                  <c:v>-3.7639008000000002E-2</c:v>
                </c:pt>
                <c:pt idx="397">
                  <c:v>8.1632652999999999E-2</c:v>
                </c:pt>
                <c:pt idx="398">
                  <c:v>5.3344623000000001E-2</c:v>
                </c:pt>
                <c:pt idx="399">
                  <c:v>-9.0555555999999995E-2</c:v>
                </c:pt>
                <c:pt idx="400">
                  <c:v>-9.0909090999999997E-2</c:v>
                </c:pt>
                <c:pt idx="401">
                  <c:v>-3.9532794000000003E-2</c:v>
                </c:pt>
                <c:pt idx="402">
                  <c:v>-5.3203883E-2</c:v>
                </c:pt>
                <c:pt idx="403">
                  <c:v>1.9487179E-2</c:v>
                </c:pt>
                <c:pt idx="404">
                  <c:v>3.0219780000000002E-2</c:v>
                </c:pt>
                <c:pt idx="405">
                  <c:v>-0.12865384599999999</c:v>
                </c:pt>
                <c:pt idx="406">
                  <c:v>-3.6363635999999998E-2</c:v>
                </c:pt>
                <c:pt idx="407">
                  <c:v>-0.11702127700000001</c:v>
                </c:pt>
                <c:pt idx="408">
                  <c:v>-5.9642150000000001E-3</c:v>
                </c:pt>
                <c:pt idx="409">
                  <c:v>-0.18109339399999999</c:v>
                </c:pt>
                <c:pt idx="410">
                  <c:v>-5.2631578999999998E-2</c:v>
                </c:pt>
                <c:pt idx="411">
                  <c:v>4.5816732999999998E-2</c:v>
                </c:pt>
                <c:pt idx="412">
                  <c:v>3.1312127000000002E-2</c:v>
                </c:pt>
                <c:pt idx="413">
                  <c:v>-5.0888530000000001E-2</c:v>
                </c:pt>
                <c:pt idx="414">
                  <c:v>1.3513514000000001E-2</c:v>
                </c:pt>
                <c:pt idx="415">
                  <c:v>0.265625</c:v>
                </c:pt>
                <c:pt idx="416">
                  <c:v>-4.3936731E-2</c:v>
                </c:pt>
                <c:pt idx="417">
                  <c:v>0</c:v>
                </c:pt>
                <c:pt idx="418">
                  <c:v>-0.46710526299999999</c:v>
                </c:pt>
                <c:pt idx="419">
                  <c:v>-0.108225108</c:v>
                </c:pt>
                <c:pt idx="420">
                  <c:v>3.1093280000000001E-2</c:v>
                </c:pt>
                <c:pt idx="421">
                  <c:v>0</c:v>
                </c:pt>
                <c:pt idx="422">
                  <c:v>-7.4906367000000001E-2</c:v>
                </c:pt>
                <c:pt idx="423">
                  <c:v>0.44715789500000003</c:v>
                </c:pt>
                <c:pt idx="424">
                  <c:v>5.0251260000000004E-3</c:v>
                </c:pt>
                <c:pt idx="425">
                  <c:v>-1.6393443000000001E-2</c:v>
                </c:pt>
                <c:pt idx="426">
                  <c:v>-0.10956521700000001</c:v>
                </c:pt>
                <c:pt idx="427">
                  <c:v>9.8591549000000001E-2</c:v>
                </c:pt>
                <c:pt idx="428">
                  <c:v>1.7857142999999999E-2</c:v>
                </c:pt>
                <c:pt idx="429">
                  <c:v>7.2983355E-2</c:v>
                </c:pt>
                <c:pt idx="430">
                  <c:v>-0.29261895799999998</c:v>
                </c:pt>
                <c:pt idx="431">
                  <c:v>-2.8656715999999999E-2</c:v>
                </c:pt>
                <c:pt idx="432">
                  <c:v>-7.0921986000000006E-2</c:v>
                </c:pt>
                <c:pt idx="433">
                  <c:v>-9.7645429000000006E-2</c:v>
                </c:pt>
                <c:pt idx="434">
                  <c:v>0</c:v>
                </c:pt>
                <c:pt idx="435">
                  <c:v>4.3448276000000001E-2</c:v>
                </c:pt>
                <c:pt idx="436">
                  <c:v>-2.8077754E-2</c:v>
                </c:pt>
                <c:pt idx="437">
                  <c:v>-0.118861789</c:v>
                </c:pt>
                <c:pt idx="438">
                  <c:v>0.26680454999999997</c:v>
                </c:pt>
                <c:pt idx="439">
                  <c:v>9.2067989999999999E-3</c:v>
                </c:pt>
                <c:pt idx="440">
                  <c:v>0</c:v>
                </c:pt>
                <c:pt idx="441">
                  <c:v>-1.9607843E-2</c:v>
                </c:pt>
                <c:pt idx="442">
                  <c:v>0.37254902000000001</c:v>
                </c:pt>
                <c:pt idx="443">
                  <c:v>-1.1857708E-2</c:v>
                </c:pt>
                <c:pt idx="444">
                  <c:v>-0.12696264199999999</c:v>
                </c:pt>
                <c:pt idx="445">
                  <c:v>-0.128919861</c:v>
                </c:pt>
                <c:pt idx="446">
                  <c:v>6.5404475000000004E-2</c:v>
                </c:pt>
                <c:pt idx="447">
                  <c:v>-7.2222220000000004E-3</c:v>
                </c:pt>
                <c:pt idx="448">
                  <c:v>-0.56351426999999998</c:v>
                </c:pt>
                <c:pt idx="449">
                  <c:v>4.3936731E-2</c:v>
                </c:pt>
                <c:pt idx="450">
                  <c:v>-6.3953488000000003E-2</c:v>
                </c:pt>
                <c:pt idx="451">
                  <c:v>-6.7010309000000004E-2</c:v>
                </c:pt>
                <c:pt idx="452">
                  <c:v>-9.2380952000000002E-2</c:v>
                </c:pt>
                <c:pt idx="453">
                  <c:v>-5.9298245999999999E-2</c:v>
                </c:pt>
                <c:pt idx="454">
                  <c:v>2.2883295000000001E-2</c:v>
                </c:pt>
                <c:pt idx="455">
                  <c:v>9.2857140000000005E-3</c:v>
                </c:pt>
                <c:pt idx="456">
                  <c:v>-0.14534883700000001</c:v>
                </c:pt>
                <c:pt idx="457">
                  <c:v>-0.188888889</c:v>
                </c:pt>
                <c:pt idx="458">
                  <c:v>0.112789203</c:v>
                </c:pt>
                <c:pt idx="459">
                  <c:v>1.7088175000000001E-2</c:v>
                </c:pt>
                <c:pt idx="460">
                  <c:v>-0.19354838699999999</c:v>
                </c:pt>
                <c:pt idx="461">
                  <c:v>-0.13143872100000001</c:v>
                </c:pt>
                <c:pt idx="462">
                  <c:v>1.0781671E-2</c:v>
                </c:pt>
                <c:pt idx="463">
                  <c:v>-5.0215207999999997E-2</c:v>
                </c:pt>
                <c:pt idx="464">
                  <c:v>-1.7241379000000001E-2</c:v>
                </c:pt>
                <c:pt idx="465">
                  <c:v>-5.5755395999999999E-2</c:v>
                </c:pt>
                <c:pt idx="466">
                  <c:v>4.2873696000000003E-2</c:v>
                </c:pt>
                <c:pt idx="467">
                  <c:v>-4.6398045999999998E-2</c:v>
                </c:pt>
                <c:pt idx="468">
                  <c:v>9.7744361000000002E-2</c:v>
                </c:pt>
                <c:pt idx="469">
                  <c:v>0.185185185</c:v>
                </c:pt>
                <c:pt idx="470">
                  <c:v>0</c:v>
                </c:pt>
                <c:pt idx="471">
                  <c:v>-0.24</c:v>
                </c:pt>
                <c:pt idx="472">
                  <c:v>-0.112006737</c:v>
                </c:pt>
                <c:pt idx="473">
                  <c:v>8.3809523999999996E-2</c:v>
                </c:pt>
                <c:pt idx="474">
                  <c:v>0.125</c:v>
                </c:pt>
                <c:pt idx="475">
                  <c:v>-3.1017369999999999E-2</c:v>
                </c:pt>
                <c:pt idx="476">
                  <c:v>-7.8789693999999993E-2</c:v>
                </c:pt>
                <c:pt idx="477">
                  <c:v>-2.7747552000000002E-2</c:v>
                </c:pt>
                <c:pt idx="478">
                  <c:v>-0.12734082399999999</c:v>
                </c:pt>
                <c:pt idx="479">
                  <c:v>-0.1</c:v>
                </c:pt>
                <c:pt idx="480">
                  <c:v>-9.9297012000000004E-2</c:v>
                </c:pt>
                <c:pt idx="481">
                  <c:v>-0.27142857100000001</c:v>
                </c:pt>
                <c:pt idx="482">
                  <c:v>-6.2142857000000003E-2</c:v>
                </c:pt>
                <c:pt idx="483">
                  <c:v>0.205714286</c:v>
                </c:pt>
                <c:pt idx="484">
                  <c:v>-3.3707864999999997E-2</c:v>
                </c:pt>
                <c:pt idx="485">
                  <c:v>-0.15168229499999999</c:v>
                </c:pt>
                <c:pt idx="486">
                  <c:v>-0.25419515199999998</c:v>
                </c:pt>
                <c:pt idx="487">
                  <c:v>0.157142857</c:v>
                </c:pt>
                <c:pt idx="488">
                  <c:v>0</c:v>
                </c:pt>
                <c:pt idx="489">
                  <c:v>0</c:v>
                </c:pt>
                <c:pt idx="490">
                  <c:v>6.20493E-3</c:v>
                </c:pt>
                <c:pt idx="491">
                  <c:v>-2.166065E-2</c:v>
                </c:pt>
                <c:pt idx="492">
                  <c:v>1.8600531E-2</c:v>
                </c:pt>
                <c:pt idx="493">
                  <c:v>5.2093023000000002E-2</c:v>
                </c:pt>
                <c:pt idx="494">
                  <c:v>-4.1666666999999998E-2</c:v>
                </c:pt>
                <c:pt idx="495">
                  <c:v>3.7037037000000002E-2</c:v>
                </c:pt>
                <c:pt idx="496">
                  <c:v>2.2997033E-2</c:v>
                </c:pt>
                <c:pt idx="497">
                  <c:v>-0.27234927199999998</c:v>
                </c:pt>
                <c:pt idx="498">
                  <c:v>-8.498584E-3</c:v>
                </c:pt>
                <c:pt idx="499">
                  <c:v>-0.14050822099999999</c:v>
                </c:pt>
                <c:pt idx="500">
                  <c:v>0.25028571399999999</c:v>
                </c:pt>
                <c:pt idx="501">
                  <c:v>-0.13791666699999999</c:v>
                </c:pt>
                <c:pt idx="502">
                  <c:v>-0.33333333300000001</c:v>
                </c:pt>
                <c:pt idx="503">
                  <c:v>-0.29111111099999998</c:v>
                </c:pt>
                <c:pt idx="504">
                  <c:v>0.230414747</c:v>
                </c:pt>
                <c:pt idx="505">
                  <c:v>0.12275449099999999</c:v>
                </c:pt>
                <c:pt idx="506">
                  <c:v>-7.5652174000000003E-2</c:v>
                </c:pt>
                <c:pt idx="507">
                  <c:v>-0.121359223</c:v>
                </c:pt>
                <c:pt idx="508">
                  <c:v>-0.30329772399999999</c:v>
                </c:pt>
                <c:pt idx="509">
                  <c:v>-0.107806691</c:v>
                </c:pt>
                <c:pt idx="510">
                  <c:v>5.5077452999999998E-2</c:v>
                </c:pt>
                <c:pt idx="511">
                  <c:v>0.14084506999999999</c:v>
                </c:pt>
                <c:pt idx="512">
                  <c:v>-0.12</c:v>
                </c:pt>
                <c:pt idx="513">
                  <c:v>-0.198098257</c:v>
                </c:pt>
                <c:pt idx="514">
                  <c:v>-4.2145594000000001E-2</c:v>
                </c:pt>
                <c:pt idx="515">
                  <c:v>-0.38983050800000002</c:v>
                </c:pt>
                <c:pt idx="516">
                  <c:v>-3.9293849999999998E-2</c:v>
                </c:pt>
                <c:pt idx="517">
                  <c:v>-0.123805189</c:v>
                </c:pt>
                <c:pt idx="518">
                  <c:v>-0.13647851699999999</c:v>
                </c:pt>
                <c:pt idx="519">
                  <c:v>-0.47165532900000001</c:v>
                </c:pt>
                <c:pt idx="520">
                  <c:v>8.7771943000000005E-2</c:v>
                </c:pt>
                <c:pt idx="521">
                  <c:v>-0.426900585</c:v>
                </c:pt>
                <c:pt idx="522">
                  <c:v>0.215277778</c:v>
                </c:pt>
                <c:pt idx="523">
                  <c:v>-0.25108395700000002</c:v>
                </c:pt>
                <c:pt idx="524">
                  <c:v>7.392E-2</c:v>
                </c:pt>
                <c:pt idx="525">
                  <c:v>-3.4784594000000002E-2</c:v>
                </c:pt>
                <c:pt idx="526">
                  <c:v>-0.178571429</c:v>
                </c:pt>
                <c:pt idx="527">
                  <c:v>-0.32188679199999998</c:v>
                </c:pt>
                <c:pt idx="528">
                  <c:v>-0.18331957099999999</c:v>
                </c:pt>
                <c:pt idx="529">
                  <c:v>-4.5128204999999998E-2</c:v>
                </c:pt>
                <c:pt idx="530">
                  <c:v>-6.25E-2</c:v>
                </c:pt>
                <c:pt idx="531">
                  <c:v>-1.4999999999999999E-2</c:v>
                </c:pt>
                <c:pt idx="532">
                  <c:v>-4.5716821999999997E-2</c:v>
                </c:pt>
                <c:pt idx="533">
                  <c:v>-0.205714286</c:v>
                </c:pt>
                <c:pt idx="534">
                  <c:v>0.1104</c:v>
                </c:pt>
                <c:pt idx="535">
                  <c:v>5.2631578999999998E-2</c:v>
                </c:pt>
                <c:pt idx="536">
                  <c:v>6.7411806000000005E-2</c:v>
                </c:pt>
                <c:pt idx="537">
                  <c:v>-0.56666666700000001</c:v>
                </c:pt>
                <c:pt idx="538">
                  <c:v>-0.14000000000000001</c:v>
                </c:pt>
                <c:pt idx="539">
                  <c:v>-0.20027816400000001</c:v>
                </c:pt>
                <c:pt idx="540">
                  <c:v>-0.41899999999999998</c:v>
                </c:pt>
                <c:pt idx="541">
                  <c:v>-0.406047516</c:v>
                </c:pt>
                <c:pt idx="542">
                  <c:v>0.83333333300000001</c:v>
                </c:pt>
                <c:pt idx="543">
                  <c:v>0.139534884</c:v>
                </c:pt>
                <c:pt idx="544">
                  <c:v>-0.114216867</c:v>
                </c:pt>
                <c:pt idx="545">
                  <c:v>-2.0560348999999999E-2</c:v>
                </c:pt>
                <c:pt idx="546">
                  <c:v>-1.4563107E-2</c:v>
                </c:pt>
                <c:pt idx="547">
                  <c:v>-1.1857708E-2</c:v>
                </c:pt>
                <c:pt idx="548">
                  <c:v>0.211453744</c:v>
                </c:pt>
                <c:pt idx="549">
                  <c:v>-5.8823528999999999E-2</c:v>
                </c:pt>
                <c:pt idx="550">
                  <c:v>-0.383409536</c:v>
                </c:pt>
                <c:pt idx="551">
                  <c:v>-9.8475966999999998E-2</c:v>
                </c:pt>
                <c:pt idx="552">
                  <c:v>2.6666667000000002E-2</c:v>
                </c:pt>
                <c:pt idx="553">
                  <c:v>0.262372881</c:v>
                </c:pt>
                <c:pt idx="554">
                  <c:v>-0.14263271</c:v>
                </c:pt>
                <c:pt idx="555">
                  <c:v>-0.17750257999999999</c:v>
                </c:pt>
                <c:pt idx="556">
                  <c:v>7.8645548999999995E-2</c:v>
                </c:pt>
                <c:pt idx="557">
                  <c:v>-0.194356061</c:v>
                </c:pt>
                <c:pt idx="558">
                  <c:v>0.197969543</c:v>
                </c:pt>
                <c:pt idx="559">
                  <c:v>0</c:v>
                </c:pt>
                <c:pt idx="560">
                  <c:v>-0.128919861</c:v>
                </c:pt>
                <c:pt idx="561">
                  <c:v>0</c:v>
                </c:pt>
                <c:pt idx="562">
                  <c:v>9.0256409999999995E-2</c:v>
                </c:pt>
                <c:pt idx="563">
                  <c:v>0.25899280600000002</c:v>
                </c:pt>
                <c:pt idx="564">
                  <c:v>4.3076923000000003E-2</c:v>
                </c:pt>
                <c:pt idx="565">
                  <c:v>1.3333332999999999E-2</c:v>
                </c:pt>
                <c:pt idx="566">
                  <c:v>-2.7459954000000002E-2</c:v>
                </c:pt>
                <c:pt idx="567">
                  <c:v>0</c:v>
                </c:pt>
                <c:pt idx="568">
                  <c:v>-0.55241895299999999</c:v>
                </c:pt>
                <c:pt idx="569">
                  <c:v>7.1725572000000001E-2</c:v>
                </c:pt>
                <c:pt idx="570">
                  <c:v>-0.110067752</c:v>
                </c:pt>
                <c:pt idx="571">
                  <c:v>0.28377049199999999</c:v>
                </c:pt>
                <c:pt idx="572">
                  <c:v>-6.4625849999999999E-2</c:v>
                </c:pt>
                <c:pt idx="573">
                  <c:v>-0.174502712</c:v>
                </c:pt>
                <c:pt idx="574">
                  <c:v>-0.23258559600000001</c:v>
                </c:pt>
                <c:pt idx="575">
                  <c:v>9.0704224999999999E-2</c:v>
                </c:pt>
                <c:pt idx="576">
                  <c:v>2.8148148000000001E-2</c:v>
                </c:pt>
                <c:pt idx="577">
                  <c:v>5.8823528999999999E-2</c:v>
                </c:pt>
                <c:pt idx="578">
                  <c:v>-2.0215630000000001E-3</c:v>
                </c:pt>
                <c:pt idx="579">
                  <c:v>-0.162162162</c:v>
                </c:pt>
                <c:pt idx="580">
                  <c:v>-2.6267563000000001E-2</c:v>
                </c:pt>
                <c:pt idx="581">
                  <c:v>-0.319948187</c:v>
                </c:pt>
                <c:pt idx="582">
                  <c:v>-5.0666666999999999E-2</c:v>
                </c:pt>
                <c:pt idx="583">
                  <c:v>5.6774194E-2</c:v>
                </c:pt>
                <c:pt idx="584">
                  <c:v>-2.955665E-2</c:v>
                </c:pt>
                <c:pt idx="585">
                  <c:v>-3.1648351999999998E-2</c:v>
                </c:pt>
                <c:pt idx="586">
                  <c:v>-0.16160970899999999</c:v>
                </c:pt>
                <c:pt idx="587">
                  <c:v>4.7287900000000001E-2</c:v>
                </c:pt>
                <c:pt idx="588">
                  <c:v>5.7430951000000001E-2</c:v>
                </c:pt>
                <c:pt idx="589">
                  <c:v>-0.12909836099999999</c:v>
                </c:pt>
                <c:pt idx="590">
                  <c:v>-2.3255814E-2</c:v>
                </c:pt>
                <c:pt idx="591">
                  <c:v>-9.4691534999999993E-2</c:v>
                </c:pt>
                <c:pt idx="592">
                  <c:v>-0.16129032300000001</c:v>
                </c:pt>
                <c:pt idx="593">
                  <c:v>0.235109718</c:v>
                </c:pt>
                <c:pt idx="594">
                  <c:v>-0.15333333299999999</c:v>
                </c:pt>
                <c:pt idx="595">
                  <c:v>-2.0689655000000001E-2</c:v>
                </c:pt>
                <c:pt idx="596">
                  <c:v>-0.229556075</c:v>
                </c:pt>
                <c:pt idx="597">
                  <c:v>7.3296628000000003E-2</c:v>
                </c:pt>
                <c:pt idx="598">
                  <c:v>-0.256216216</c:v>
                </c:pt>
                <c:pt idx="599">
                  <c:v>0.13213703099999999</c:v>
                </c:pt>
                <c:pt idx="600">
                  <c:v>-9.4339622999999997E-2</c:v>
                </c:pt>
                <c:pt idx="601">
                  <c:v>8.1802688999999998E-2</c:v>
                </c:pt>
                <c:pt idx="602">
                  <c:v>3.2374101000000002E-2</c:v>
                </c:pt>
                <c:pt idx="603">
                  <c:v>0.24878758500000001</c:v>
                </c:pt>
                <c:pt idx="604">
                  <c:v>1.8199234000000002E-2</c:v>
                </c:pt>
                <c:pt idx="605">
                  <c:v>7.7357824000000006E-2</c:v>
                </c:pt>
                <c:pt idx="606">
                  <c:v>-9.1851851999999998E-2</c:v>
                </c:pt>
                <c:pt idx="607">
                  <c:v>1.7500000000000002E-2</c:v>
                </c:pt>
                <c:pt idx="608">
                  <c:v>-7.2258064999999996E-2</c:v>
                </c:pt>
                <c:pt idx="609">
                  <c:v>3.7575758000000001E-2</c:v>
                </c:pt>
                <c:pt idx="610">
                  <c:v>1.5268865E-2</c:v>
                </c:pt>
                <c:pt idx="611">
                  <c:v>8.7873461999999999E-2</c:v>
                </c:pt>
                <c:pt idx="612">
                  <c:v>-4.267425E-3</c:v>
                </c:pt>
                <c:pt idx="613">
                  <c:v>-1.0863183E-2</c:v>
                </c:pt>
                <c:pt idx="614">
                  <c:v>6.0185185000000002E-2</c:v>
                </c:pt>
                <c:pt idx="615">
                  <c:v>0.32248275900000001</c:v>
                </c:pt>
                <c:pt idx="616">
                  <c:v>3.4482759000000002E-2</c:v>
                </c:pt>
                <c:pt idx="617">
                  <c:v>-2.2328549E-2</c:v>
                </c:pt>
                <c:pt idx="618">
                  <c:v>-7.1688312000000004E-2</c:v>
                </c:pt>
                <c:pt idx="619">
                  <c:v>-1.8461538E-2</c:v>
                </c:pt>
                <c:pt idx="620">
                  <c:v>-0.295361127</c:v>
                </c:pt>
                <c:pt idx="621">
                  <c:v>1.6393443000000001E-2</c:v>
                </c:pt>
                <c:pt idx="622">
                  <c:v>0.131433824</c:v>
                </c:pt>
                <c:pt idx="623">
                  <c:v>8.5283019000000002E-2</c:v>
                </c:pt>
                <c:pt idx="624">
                  <c:v>1.0989011E-2</c:v>
                </c:pt>
                <c:pt idx="625">
                  <c:v>-0.39264962199999998</c:v>
                </c:pt>
                <c:pt idx="626">
                  <c:v>-5.5755395999999999E-2</c:v>
                </c:pt>
                <c:pt idx="627">
                  <c:v>8.6956521999999994E-2</c:v>
                </c:pt>
                <c:pt idx="628">
                  <c:v>0</c:v>
                </c:pt>
                <c:pt idx="629">
                  <c:v>-1.2093023E-2</c:v>
                </c:pt>
                <c:pt idx="630">
                  <c:v>-2.8400597999999999E-2</c:v>
                </c:pt>
                <c:pt idx="631">
                  <c:v>0.174743025</c:v>
                </c:pt>
                <c:pt idx="632">
                  <c:v>-4.8888888999999998E-2</c:v>
                </c:pt>
                <c:pt idx="633">
                  <c:v>0.28865979400000003</c:v>
                </c:pt>
                <c:pt idx="634">
                  <c:v>-6.9892472999999997E-2</c:v>
                </c:pt>
                <c:pt idx="635">
                  <c:v>-0.36050206499999998</c:v>
                </c:pt>
                <c:pt idx="636">
                  <c:v>-0.21428571399999999</c:v>
                </c:pt>
                <c:pt idx="637">
                  <c:v>-9.7938144000000005E-2</c:v>
                </c:pt>
                <c:pt idx="638">
                  <c:v>-0.46781115899999998</c:v>
                </c:pt>
                <c:pt idx="639">
                  <c:v>-8.6991220999999994E-2</c:v>
                </c:pt>
                <c:pt idx="640">
                  <c:v>0.26843235500000001</c:v>
                </c:pt>
                <c:pt idx="641">
                  <c:v>-3.7037037000000002E-2</c:v>
                </c:pt>
                <c:pt idx="642">
                  <c:v>-0.115902965</c:v>
                </c:pt>
                <c:pt idx="643">
                  <c:v>0.103773585</c:v>
                </c:pt>
                <c:pt idx="644">
                  <c:v>-1.6170212999999999E-2</c:v>
                </c:pt>
                <c:pt idx="645">
                  <c:v>1.1846002E-2</c:v>
                </c:pt>
                <c:pt idx="646">
                  <c:v>6.0679612000000001E-2</c:v>
                </c:pt>
                <c:pt idx="647">
                  <c:v>6.3063063000000003E-2</c:v>
                </c:pt>
                <c:pt idx="648">
                  <c:v>-0.14887640399999999</c:v>
                </c:pt>
                <c:pt idx="649">
                  <c:v>1.4549523999999999E-2</c:v>
                </c:pt>
                <c:pt idx="650">
                  <c:v>2.5591810999999999E-2</c:v>
                </c:pt>
                <c:pt idx="651">
                  <c:v>-7.7328647E-2</c:v>
                </c:pt>
                <c:pt idx="652">
                  <c:v>-0.196691176</c:v>
                </c:pt>
                <c:pt idx="653">
                  <c:v>8.2987552000000006E-2</c:v>
                </c:pt>
                <c:pt idx="654">
                  <c:v>-0.48317823900000001</c:v>
                </c:pt>
                <c:pt idx="655">
                  <c:v>-8.3850932000000003E-2</c:v>
                </c:pt>
                <c:pt idx="656">
                  <c:v>-5.2992141999999999E-2</c:v>
                </c:pt>
                <c:pt idx="657">
                  <c:v>-5.5555555999999999E-2</c:v>
                </c:pt>
                <c:pt idx="658">
                  <c:v>4.4083526999999997E-2</c:v>
                </c:pt>
                <c:pt idx="659">
                  <c:v>0</c:v>
                </c:pt>
                <c:pt idx="660">
                  <c:v>-0.47973713000000001</c:v>
                </c:pt>
                <c:pt idx="661">
                  <c:v>4.4848485E-2</c:v>
                </c:pt>
                <c:pt idx="662">
                  <c:v>2.4291498000000002E-2</c:v>
                </c:pt>
                <c:pt idx="663">
                  <c:v>-2.1352313000000001E-2</c:v>
                </c:pt>
                <c:pt idx="664">
                  <c:v>-6.2937063000000001E-2</c:v>
                </c:pt>
                <c:pt idx="665">
                  <c:v>0.11313394</c:v>
                </c:pt>
                <c:pt idx="666">
                  <c:v>-0.20840197699999999</c:v>
                </c:pt>
                <c:pt idx="667">
                  <c:v>-0.115384615</c:v>
                </c:pt>
                <c:pt idx="668">
                  <c:v>5.8073654000000002E-2</c:v>
                </c:pt>
                <c:pt idx="669">
                  <c:v>-0.15681752700000001</c:v>
                </c:pt>
                <c:pt idx="670">
                  <c:v>-2.0689660000000002E-3</c:v>
                </c:pt>
                <c:pt idx="671">
                  <c:v>0</c:v>
                </c:pt>
                <c:pt idx="672">
                  <c:v>-0.26143583199999998</c:v>
                </c:pt>
                <c:pt idx="673">
                  <c:v>-4.2285714000000002E-2</c:v>
                </c:pt>
                <c:pt idx="674">
                  <c:v>1.4999999999999999E-2</c:v>
                </c:pt>
                <c:pt idx="675">
                  <c:v>-5.3949904E-2</c:v>
                </c:pt>
                <c:pt idx="676">
                  <c:v>0</c:v>
                </c:pt>
                <c:pt idx="677">
                  <c:v>-0.370793651</c:v>
                </c:pt>
                <c:pt idx="678">
                  <c:v>0.107833002</c:v>
                </c:pt>
                <c:pt idx="679">
                  <c:v>-6.0724637999999997E-2</c:v>
                </c:pt>
                <c:pt idx="680">
                  <c:v>0.110051357</c:v>
                </c:pt>
                <c:pt idx="681">
                  <c:v>8.3109016999999993E-2</c:v>
                </c:pt>
                <c:pt idx="682">
                  <c:v>4.1100917000000001E-2</c:v>
                </c:pt>
                <c:pt idx="683">
                  <c:v>-0.30691642699999999</c:v>
                </c:pt>
                <c:pt idx="684">
                  <c:v>-2.5307797999999999E-2</c:v>
                </c:pt>
                <c:pt idx="685">
                  <c:v>-7.1788412999999995E-2</c:v>
                </c:pt>
                <c:pt idx="686">
                  <c:v>-0.212121212</c:v>
                </c:pt>
                <c:pt idx="687">
                  <c:v>0</c:v>
                </c:pt>
                <c:pt idx="688">
                  <c:v>0.128205128</c:v>
                </c:pt>
                <c:pt idx="689">
                  <c:v>-5.8011050000000002E-2</c:v>
                </c:pt>
                <c:pt idx="690">
                  <c:v>2.8915153999999998E-2</c:v>
                </c:pt>
                <c:pt idx="691">
                  <c:v>-4.3179587999999998E-2</c:v>
                </c:pt>
                <c:pt idx="692">
                  <c:v>4.3448276000000001E-2</c:v>
                </c:pt>
                <c:pt idx="693">
                  <c:v>-9.1103507E-2</c:v>
                </c:pt>
                <c:pt idx="694">
                  <c:v>-0.271724138</c:v>
                </c:pt>
                <c:pt idx="695">
                  <c:v>-0.11131899000000001</c:v>
                </c:pt>
                <c:pt idx="696">
                  <c:v>-2.4448810000000001E-2</c:v>
                </c:pt>
                <c:pt idx="697">
                  <c:v>-0.21259842500000001</c:v>
                </c:pt>
                <c:pt idx="698">
                  <c:v>-9.8066914000000005E-2</c:v>
                </c:pt>
                <c:pt idx="699">
                  <c:v>7.4999999999999997E-3</c:v>
                </c:pt>
                <c:pt idx="700">
                  <c:v>9.6170213000000004E-2</c:v>
                </c:pt>
                <c:pt idx="701">
                  <c:v>1.0656371E-2</c:v>
                </c:pt>
                <c:pt idx="702">
                  <c:v>0</c:v>
                </c:pt>
                <c:pt idx="703">
                  <c:v>-0.27866028700000001</c:v>
                </c:pt>
                <c:pt idx="704">
                  <c:v>-0.12</c:v>
                </c:pt>
                <c:pt idx="705">
                  <c:v>-0.18578947400000001</c:v>
                </c:pt>
                <c:pt idx="706">
                  <c:v>8.6455330000000004E-3</c:v>
                </c:pt>
                <c:pt idx="707">
                  <c:v>-0.198333333</c:v>
                </c:pt>
                <c:pt idx="708">
                  <c:v>-2.4761905000000001E-2</c:v>
                </c:pt>
                <c:pt idx="709">
                  <c:v>-0.41432396300000002</c:v>
                </c:pt>
                <c:pt idx="710">
                  <c:v>2.3589743999999999E-2</c:v>
                </c:pt>
                <c:pt idx="711">
                  <c:v>-0.30807190699999998</c:v>
                </c:pt>
                <c:pt idx="712">
                  <c:v>2.4850895000000001E-2</c:v>
                </c:pt>
                <c:pt idx="713">
                  <c:v>-0.136786189</c:v>
                </c:pt>
                <c:pt idx="714">
                  <c:v>0.161710037</c:v>
                </c:pt>
                <c:pt idx="715">
                  <c:v>-6.7878787999999995E-2</c:v>
                </c:pt>
                <c:pt idx="716">
                  <c:v>0.125</c:v>
                </c:pt>
                <c:pt idx="717">
                  <c:v>0</c:v>
                </c:pt>
                <c:pt idx="718">
                  <c:v>-1.9487179E-2</c:v>
                </c:pt>
                <c:pt idx="719">
                  <c:v>0.16042187099999999</c:v>
                </c:pt>
                <c:pt idx="720">
                  <c:v>0.28969359300000003</c:v>
                </c:pt>
                <c:pt idx="721">
                  <c:v>-5.3507423999999998E-2</c:v>
                </c:pt>
                <c:pt idx="722">
                  <c:v>-0.11137440799999999</c:v>
                </c:pt>
                <c:pt idx="723">
                  <c:v>-4.3115437999999999E-2</c:v>
                </c:pt>
                <c:pt idx="724">
                  <c:v>-5.1900043999999999E-2</c:v>
                </c:pt>
                <c:pt idx="725">
                  <c:v>-0.11815562</c:v>
                </c:pt>
                <c:pt idx="726">
                  <c:v>-0.23957446800000001</c:v>
                </c:pt>
                <c:pt idx="727">
                  <c:v>-0.10298103</c:v>
                </c:pt>
                <c:pt idx="728">
                  <c:v>6.4500716999999999E-2</c:v>
                </c:pt>
                <c:pt idx="729">
                  <c:v>-0.26923076899999998</c:v>
                </c:pt>
                <c:pt idx="730">
                  <c:v>0.20662203700000001</c:v>
                </c:pt>
                <c:pt idx="731">
                  <c:v>4.4668588000000002E-2</c:v>
                </c:pt>
                <c:pt idx="732">
                  <c:v>-2.5316456000000001E-2</c:v>
                </c:pt>
                <c:pt idx="733">
                  <c:v>-0.17499999999999999</c:v>
                </c:pt>
                <c:pt idx="734">
                  <c:v>-6.9500000000000006E-2</c:v>
                </c:pt>
                <c:pt idx="735">
                  <c:v>-1.9075569000000001E-2</c:v>
                </c:pt>
                <c:pt idx="736">
                  <c:v>-8.5511111000000001E-2</c:v>
                </c:pt>
                <c:pt idx="737">
                  <c:v>-8.8082902000000005E-2</c:v>
                </c:pt>
                <c:pt idx="738">
                  <c:v>4.4668588000000002E-2</c:v>
                </c:pt>
                <c:pt idx="739">
                  <c:v>-0.2421875</c:v>
                </c:pt>
                <c:pt idx="740">
                  <c:v>3.2258065000000002E-2</c:v>
                </c:pt>
                <c:pt idx="741">
                  <c:v>-7.8726967999999994E-2</c:v>
                </c:pt>
                <c:pt idx="742">
                  <c:v>7.2463767999999998E-2</c:v>
                </c:pt>
                <c:pt idx="743">
                  <c:v>3.4120734999999999E-2</c:v>
                </c:pt>
                <c:pt idx="744">
                  <c:v>-4.1666666999999998E-2</c:v>
                </c:pt>
                <c:pt idx="745">
                  <c:v>-1.1162791E-2</c:v>
                </c:pt>
                <c:pt idx="746">
                  <c:v>-0.40760869599999999</c:v>
                </c:pt>
                <c:pt idx="747">
                  <c:v>-2.4390243999999998E-2</c:v>
                </c:pt>
                <c:pt idx="748">
                  <c:v>-0.41025641000000002</c:v>
                </c:pt>
                <c:pt idx="749">
                  <c:v>8.87574E-3</c:v>
                </c:pt>
                <c:pt idx="750">
                  <c:v>1.6789621000000001E-2</c:v>
                </c:pt>
                <c:pt idx="751">
                  <c:v>-7.6607386999999999E-2</c:v>
                </c:pt>
                <c:pt idx="752">
                  <c:v>-4.3749999999999997E-2</c:v>
                </c:pt>
                <c:pt idx="753">
                  <c:v>8.7356320000000001E-3</c:v>
                </c:pt>
                <c:pt idx="754">
                  <c:v>-0.29323696399999999</c:v>
                </c:pt>
                <c:pt idx="755">
                  <c:v>-0.34666666699999998</c:v>
                </c:pt>
                <c:pt idx="756">
                  <c:v>-0.48703170000000001</c:v>
                </c:pt>
                <c:pt idx="757">
                  <c:v>-6.7164179000000004E-2</c:v>
                </c:pt>
                <c:pt idx="758">
                  <c:v>-0.16369747900000001</c:v>
                </c:pt>
                <c:pt idx="759">
                  <c:v>0.30391173500000002</c:v>
                </c:pt>
                <c:pt idx="760">
                  <c:v>-0.235294118</c:v>
                </c:pt>
                <c:pt idx="761">
                  <c:v>-4.4067799999999999E-3</c:v>
                </c:pt>
                <c:pt idx="762">
                  <c:v>8.5607939999999993E-2</c:v>
                </c:pt>
                <c:pt idx="763">
                  <c:v>0.198514517</c:v>
                </c:pt>
                <c:pt idx="764">
                  <c:v>0</c:v>
                </c:pt>
                <c:pt idx="765">
                  <c:v>0.236842105</c:v>
                </c:pt>
                <c:pt idx="766">
                  <c:v>-0.27061224499999997</c:v>
                </c:pt>
                <c:pt idx="767">
                  <c:v>-5.3176471000000003E-2</c:v>
                </c:pt>
                <c:pt idx="768">
                  <c:v>7.2727269999999997E-3</c:v>
                </c:pt>
                <c:pt idx="769">
                  <c:v>-2.5316456000000001E-2</c:v>
                </c:pt>
                <c:pt idx="770">
                  <c:v>-2.5346724000000001E-2</c:v>
                </c:pt>
                <c:pt idx="771">
                  <c:v>-0.17125000000000001</c:v>
                </c:pt>
                <c:pt idx="772">
                  <c:v>8.6666669999999994E-3</c:v>
                </c:pt>
                <c:pt idx="773">
                  <c:v>-4.6129162000000001E-2</c:v>
                </c:pt>
                <c:pt idx="774">
                  <c:v>1.6774193999999999E-2</c:v>
                </c:pt>
                <c:pt idx="775">
                  <c:v>0.63692307699999995</c:v>
                </c:pt>
                <c:pt idx="776">
                  <c:v>-0.184502321</c:v>
                </c:pt>
                <c:pt idx="777">
                  <c:v>-0.51798561200000004</c:v>
                </c:pt>
                <c:pt idx="778">
                  <c:v>0.27470198699999998</c:v>
                </c:pt>
                <c:pt idx="779">
                  <c:v>0.08</c:v>
                </c:pt>
                <c:pt idx="780">
                  <c:v>0.25308641999999998</c:v>
                </c:pt>
                <c:pt idx="781">
                  <c:v>0</c:v>
                </c:pt>
                <c:pt idx="782">
                  <c:v>7.2693952000000006E-2</c:v>
                </c:pt>
                <c:pt idx="783">
                  <c:v>-0.36642857099999998</c:v>
                </c:pt>
                <c:pt idx="784">
                  <c:v>0.133272892</c:v>
                </c:pt>
                <c:pt idx="785">
                  <c:v>-0.105988341</c:v>
                </c:pt>
                <c:pt idx="786">
                  <c:v>-2.4108003999999999E-2</c:v>
                </c:pt>
                <c:pt idx="787">
                  <c:v>3.4063259999999998E-2</c:v>
                </c:pt>
                <c:pt idx="788">
                  <c:v>7.2607261000000006E-2</c:v>
                </c:pt>
                <c:pt idx="789">
                  <c:v>-3.125E-2</c:v>
                </c:pt>
                <c:pt idx="790">
                  <c:v>-0.44545454499999998</c:v>
                </c:pt>
                <c:pt idx="791">
                  <c:v>6.0606061000000003E-2</c:v>
                </c:pt>
                <c:pt idx="792">
                  <c:v>-1.3782542E-2</c:v>
                </c:pt>
                <c:pt idx="793">
                  <c:v>-3.3965049999999997E-2</c:v>
                </c:pt>
                <c:pt idx="794">
                  <c:v>-0.349271467</c:v>
                </c:pt>
                <c:pt idx="795">
                  <c:v>9.0548579000000004E-2</c:v>
                </c:pt>
                <c:pt idx="796">
                  <c:v>-0.20033670000000001</c:v>
                </c:pt>
                <c:pt idx="797">
                  <c:v>-5.5755395999999999E-2</c:v>
                </c:pt>
                <c:pt idx="798">
                  <c:v>-0.13714285700000001</c:v>
                </c:pt>
                <c:pt idx="799">
                  <c:v>0.54085872599999996</c:v>
                </c:pt>
                <c:pt idx="800">
                  <c:v>-9.5142709999999995E-3</c:v>
                </c:pt>
                <c:pt idx="801">
                  <c:v>0.157818182</c:v>
                </c:pt>
                <c:pt idx="802">
                  <c:v>-0.29850746299999997</c:v>
                </c:pt>
                <c:pt idx="803">
                  <c:v>0.160909091</c:v>
                </c:pt>
                <c:pt idx="804">
                  <c:v>-0.108283703</c:v>
                </c:pt>
                <c:pt idx="805">
                  <c:v>6.9753809999999999E-2</c:v>
                </c:pt>
                <c:pt idx="806">
                  <c:v>-2.7865032000000001E-2</c:v>
                </c:pt>
                <c:pt idx="807">
                  <c:v>0.12704918000000001</c:v>
                </c:pt>
                <c:pt idx="808">
                  <c:v>-5.0181818000000003E-2</c:v>
                </c:pt>
                <c:pt idx="809">
                  <c:v>-0.105206074</c:v>
                </c:pt>
                <c:pt idx="810">
                  <c:v>-0.589537223</c:v>
                </c:pt>
                <c:pt idx="811">
                  <c:v>0.170020121</c:v>
                </c:pt>
                <c:pt idx="812">
                  <c:v>-5.9266227999999997E-2</c:v>
                </c:pt>
                <c:pt idx="813">
                  <c:v>-1.6170212999999999E-2</c:v>
                </c:pt>
                <c:pt idx="814">
                  <c:v>8.3333332999999996E-2</c:v>
                </c:pt>
                <c:pt idx="815">
                  <c:v>-5.5555555999999999E-2</c:v>
                </c:pt>
                <c:pt idx="816">
                  <c:v>0.21205136599999999</c:v>
                </c:pt>
                <c:pt idx="817">
                  <c:v>-0.13978494599999999</c:v>
                </c:pt>
                <c:pt idx="818">
                  <c:v>-0.103271581</c:v>
                </c:pt>
                <c:pt idx="819">
                  <c:v>-7.3804573999999998E-2</c:v>
                </c:pt>
                <c:pt idx="820">
                  <c:v>-3.2239493000000001E-2</c:v>
                </c:pt>
                <c:pt idx="821">
                  <c:v>-0.24133333300000001</c:v>
                </c:pt>
                <c:pt idx="822">
                  <c:v>-0.11621741100000001</c:v>
                </c:pt>
                <c:pt idx="823">
                  <c:v>-0.131559497</c:v>
                </c:pt>
                <c:pt idx="824">
                  <c:v>-4.2857140000000004E-3</c:v>
                </c:pt>
                <c:pt idx="825">
                  <c:v>-5.8744091999999998E-2</c:v>
                </c:pt>
                <c:pt idx="826">
                  <c:v>-0.108658744</c:v>
                </c:pt>
                <c:pt idx="827">
                  <c:v>-5.5613850999999999E-2</c:v>
                </c:pt>
                <c:pt idx="828">
                  <c:v>0.233576642</c:v>
                </c:pt>
                <c:pt idx="829">
                  <c:v>-9.2954990000000005E-3</c:v>
                </c:pt>
                <c:pt idx="830">
                  <c:v>0.227142857</c:v>
                </c:pt>
                <c:pt idx="831">
                  <c:v>-6.9227122000000002E-2</c:v>
                </c:pt>
                <c:pt idx="832">
                  <c:v>-8.8709677000000001E-2</c:v>
                </c:pt>
                <c:pt idx="833">
                  <c:v>-0.19917488</c:v>
                </c:pt>
                <c:pt idx="834">
                  <c:v>-0.35212121200000002</c:v>
                </c:pt>
                <c:pt idx="835">
                  <c:v>0.26146788999999998</c:v>
                </c:pt>
                <c:pt idx="836">
                  <c:v>6.1204344000000001E-2</c:v>
                </c:pt>
                <c:pt idx="837">
                  <c:v>7.9963234999999994E-2</c:v>
                </c:pt>
                <c:pt idx="838">
                  <c:v>3.1215162000000001E-2</c:v>
                </c:pt>
                <c:pt idx="839">
                  <c:v>1.6129032000000001E-2</c:v>
                </c:pt>
                <c:pt idx="840">
                  <c:v>-0.46047582500000001</c:v>
                </c:pt>
                <c:pt idx="841">
                  <c:v>0.18046511600000001</c:v>
                </c:pt>
                <c:pt idx="842">
                  <c:v>-1.2183075E-2</c:v>
                </c:pt>
                <c:pt idx="843">
                  <c:v>-6.6666666999999999E-2</c:v>
                </c:pt>
                <c:pt idx="844">
                  <c:v>-0.16590840200000001</c:v>
                </c:pt>
                <c:pt idx="845">
                  <c:v>-0.35596933200000003</c:v>
                </c:pt>
                <c:pt idx="846">
                  <c:v>-0.27069742400000002</c:v>
                </c:pt>
                <c:pt idx="847">
                  <c:v>3.4509803999999998E-2</c:v>
                </c:pt>
                <c:pt idx="848">
                  <c:v>0.14285714299999999</c:v>
                </c:pt>
                <c:pt idx="849">
                  <c:v>4.4930876000000002E-2</c:v>
                </c:pt>
                <c:pt idx="850">
                  <c:v>-0.237070277</c:v>
                </c:pt>
                <c:pt idx="851">
                  <c:v>6.7041130000000003E-3</c:v>
                </c:pt>
                <c:pt idx="852">
                  <c:v>-0.120812842</c:v>
                </c:pt>
                <c:pt idx="853">
                  <c:v>-0.34315092400000002</c:v>
                </c:pt>
                <c:pt idx="854">
                  <c:v>-0.31934426199999999</c:v>
                </c:pt>
                <c:pt idx="855">
                  <c:v>0.16870629400000001</c:v>
                </c:pt>
                <c:pt idx="856">
                  <c:v>-0.54585365900000005</c:v>
                </c:pt>
                <c:pt idx="857">
                  <c:v>-0.51546391800000002</c:v>
                </c:pt>
                <c:pt idx="858">
                  <c:v>0.18006992999999999</c:v>
                </c:pt>
                <c:pt idx="859">
                  <c:v>-1.7500000000000002E-2</c:v>
                </c:pt>
                <c:pt idx="860">
                  <c:v>0.23809523799999999</c:v>
                </c:pt>
                <c:pt idx="861">
                  <c:v>4.2264151E-2</c:v>
                </c:pt>
                <c:pt idx="862">
                  <c:v>0.132075472</c:v>
                </c:pt>
                <c:pt idx="863">
                  <c:v>0.36072144299999997</c:v>
                </c:pt>
                <c:pt idx="864">
                  <c:v>0.146484375</c:v>
                </c:pt>
                <c:pt idx="865">
                  <c:v>7.1065989999999996E-2</c:v>
                </c:pt>
                <c:pt idx="866">
                  <c:v>0.18181818199999999</c:v>
                </c:pt>
                <c:pt idx="867">
                  <c:v>-0.30322580599999999</c:v>
                </c:pt>
                <c:pt idx="868">
                  <c:v>-0.35833333299999998</c:v>
                </c:pt>
                <c:pt idx="869">
                  <c:v>-2.7910142999999998E-2</c:v>
                </c:pt>
                <c:pt idx="870">
                  <c:v>1.4857143E-2</c:v>
                </c:pt>
                <c:pt idx="871">
                  <c:v>0.16636029399999999</c:v>
                </c:pt>
                <c:pt idx="872">
                  <c:v>-0.33901192499999999</c:v>
                </c:pt>
                <c:pt idx="873">
                  <c:v>-5.8583106000000003E-2</c:v>
                </c:pt>
                <c:pt idx="874">
                  <c:v>-6.6666666999999999E-2</c:v>
                </c:pt>
                <c:pt idx="875">
                  <c:v>-8.2865169000000002E-2</c:v>
                </c:pt>
                <c:pt idx="876">
                  <c:v>-3.7974684000000002E-2</c:v>
                </c:pt>
                <c:pt idx="877">
                  <c:v>-0.368421053</c:v>
                </c:pt>
                <c:pt idx="878">
                  <c:v>-7.3964497000000004E-2</c:v>
                </c:pt>
                <c:pt idx="879">
                  <c:v>-0.36281179099999999</c:v>
                </c:pt>
                <c:pt idx="880">
                  <c:v>-0.35897435900000002</c:v>
                </c:pt>
                <c:pt idx="881">
                  <c:v>-0.59142472599999996</c:v>
                </c:pt>
                <c:pt idx="882">
                  <c:v>4.2145594000000001E-2</c:v>
                </c:pt>
                <c:pt idx="883">
                  <c:v>-0.123947052</c:v>
                </c:pt>
                <c:pt idx="884">
                  <c:v>-0.192982456</c:v>
                </c:pt>
                <c:pt idx="885">
                  <c:v>3.3088235000000001E-2</c:v>
                </c:pt>
                <c:pt idx="886">
                  <c:v>-2.0408163E-2</c:v>
                </c:pt>
                <c:pt idx="887">
                  <c:v>-0.17182608699999999</c:v>
                </c:pt>
                <c:pt idx="888">
                  <c:v>-6.0546875E-2</c:v>
                </c:pt>
                <c:pt idx="889">
                  <c:v>4.9270072999999998E-2</c:v>
                </c:pt>
                <c:pt idx="890">
                  <c:v>-0.16501650200000001</c:v>
                </c:pt>
                <c:pt idx="891">
                  <c:v>-1.8895348999999999E-2</c:v>
                </c:pt>
                <c:pt idx="892">
                  <c:v>-0.10982411</c:v>
                </c:pt>
                <c:pt idx="893">
                  <c:v>-0.43654178700000001</c:v>
                </c:pt>
                <c:pt idx="894">
                  <c:v>-0.235109718</c:v>
                </c:pt>
                <c:pt idx="895">
                  <c:v>1.1904761999999999E-2</c:v>
                </c:pt>
                <c:pt idx="896">
                  <c:v>0.18270270299999999</c:v>
                </c:pt>
                <c:pt idx="897">
                  <c:v>-5.7500000000000002E-2</c:v>
                </c:pt>
                <c:pt idx="898">
                  <c:v>-0.31182438099999998</c:v>
                </c:pt>
                <c:pt idx="899">
                  <c:v>-0.31638163800000002</c:v>
                </c:pt>
                <c:pt idx="900">
                  <c:v>-0.15476190500000001</c:v>
                </c:pt>
                <c:pt idx="901">
                  <c:v>9.9423630999999998E-2</c:v>
                </c:pt>
                <c:pt idx="902">
                  <c:v>0.22238372100000001</c:v>
                </c:pt>
                <c:pt idx="903">
                  <c:v>5.8530511E-2</c:v>
                </c:pt>
                <c:pt idx="904">
                  <c:v>-0.10928961700000001</c:v>
                </c:pt>
                <c:pt idx="905">
                  <c:v>-0.108241082</c:v>
                </c:pt>
                <c:pt idx="906">
                  <c:v>0.156843643</c:v>
                </c:pt>
                <c:pt idx="907">
                  <c:v>5.5187637999999997E-2</c:v>
                </c:pt>
                <c:pt idx="908">
                  <c:v>0</c:v>
                </c:pt>
                <c:pt idx="909">
                  <c:v>-9.6153850000000006E-3</c:v>
                </c:pt>
                <c:pt idx="910">
                  <c:v>0.1</c:v>
                </c:pt>
                <c:pt idx="911">
                  <c:v>2.084507E-2</c:v>
                </c:pt>
                <c:pt idx="912">
                  <c:v>-0.24782284199999999</c:v>
                </c:pt>
                <c:pt idx="913">
                  <c:v>-6.8493151000000002E-2</c:v>
                </c:pt>
                <c:pt idx="914">
                  <c:v>-0.13537036999999999</c:v>
                </c:pt>
                <c:pt idx="915">
                  <c:v>-0.100221484</c:v>
                </c:pt>
                <c:pt idx="916">
                  <c:v>-0.138760407</c:v>
                </c:pt>
                <c:pt idx="917">
                  <c:v>-0.248945148</c:v>
                </c:pt>
                <c:pt idx="918">
                  <c:v>-0.18331957099999999</c:v>
                </c:pt>
                <c:pt idx="919">
                  <c:v>-0.37013560099999998</c:v>
                </c:pt>
                <c:pt idx="920">
                  <c:v>-1.4285714E-2</c:v>
                </c:pt>
                <c:pt idx="921">
                  <c:v>6.0935799999999998E-2</c:v>
                </c:pt>
                <c:pt idx="922">
                  <c:v>-0.50819672100000002</c:v>
                </c:pt>
                <c:pt idx="923">
                  <c:v>5.7583273999999997E-2</c:v>
                </c:pt>
                <c:pt idx="924">
                  <c:v>-2.2222222E-2</c:v>
                </c:pt>
                <c:pt idx="925">
                  <c:v>-1.1555556E-2</c:v>
                </c:pt>
                <c:pt idx="926">
                  <c:v>-6.25E-2</c:v>
                </c:pt>
                <c:pt idx="927">
                  <c:v>-0.06</c:v>
                </c:pt>
                <c:pt idx="928">
                  <c:v>-6.6666666999999999E-2</c:v>
                </c:pt>
                <c:pt idx="929">
                  <c:v>-6.3765182000000004E-2</c:v>
                </c:pt>
                <c:pt idx="930">
                  <c:v>-0.20185614800000001</c:v>
                </c:pt>
                <c:pt idx="931">
                  <c:v>3.6850921000000002E-2</c:v>
                </c:pt>
                <c:pt idx="932">
                  <c:v>-9.2307689999999998E-3</c:v>
                </c:pt>
                <c:pt idx="933">
                  <c:v>3.7549407E-2</c:v>
                </c:pt>
                <c:pt idx="934">
                  <c:v>0.153110048</c:v>
                </c:pt>
                <c:pt idx="935">
                  <c:v>-0.21279092499999999</c:v>
                </c:pt>
                <c:pt idx="936">
                  <c:v>0.108301887</c:v>
                </c:pt>
                <c:pt idx="937">
                  <c:v>-0.29446935699999999</c:v>
                </c:pt>
                <c:pt idx="938">
                  <c:v>0.101803374</c:v>
                </c:pt>
                <c:pt idx="939">
                  <c:v>-0.484848485</c:v>
                </c:pt>
                <c:pt idx="940">
                  <c:v>-0.44370493599999999</c:v>
                </c:pt>
                <c:pt idx="941">
                  <c:v>-0.1193668</c:v>
                </c:pt>
                <c:pt idx="942">
                  <c:v>3.2432431999999997E-2</c:v>
                </c:pt>
                <c:pt idx="943">
                  <c:v>0.12167199099999999</c:v>
                </c:pt>
                <c:pt idx="944">
                  <c:v>3.04E-2</c:v>
                </c:pt>
                <c:pt idx="945">
                  <c:v>0.102941176</c:v>
                </c:pt>
                <c:pt idx="946">
                  <c:v>8.4010840000000003E-2</c:v>
                </c:pt>
                <c:pt idx="947">
                  <c:v>-2.3835616E-2</c:v>
                </c:pt>
                <c:pt idx="948">
                  <c:v>-0.20730833500000001</c:v>
                </c:pt>
                <c:pt idx="949">
                  <c:v>8.8484848000000005E-2</c:v>
                </c:pt>
                <c:pt idx="950">
                  <c:v>-7.9320112999999998E-2</c:v>
                </c:pt>
                <c:pt idx="951">
                  <c:v>-2.5423728999999999E-2</c:v>
                </c:pt>
                <c:pt idx="952">
                  <c:v>6.5468750000000006E-2</c:v>
                </c:pt>
                <c:pt idx="953">
                  <c:v>6.9333332999999997E-2</c:v>
                </c:pt>
                <c:pt idx="954">
                  <c:v>-0.47406082300000002</c:v>
                </c:pt>
                <c:pt idx="955">
                  <c:v>-7.9096045000000004E-2</c:v>
                </c:pt>
                <c:pt idx="956">
                  <c:v>-3.5714285999999998E-2</c:v>
                </c:pt>
                <c:pt idx="957">
                  <c:v>-0.27573122500000002</c:v>
                </c:pt>
                <c:pt idx="958">
                  <c:v>-0.12387387399999999</c:v>
                </c:pt>
                <c:pt idx="959">
                  <c:v>-0.141806293</c:v>
                </c:pt>
                <c:pt idx="960">
                  <c:v>1.375E-2</c:v>
                </c:pt>
                <c:pt idx="961">
                  <c:v>-0.14184397200000001</c:v>
                </c:pt>
                <c:pt idx="962">
                  <c:v>2.0550459E-2</c:v>
                </c:pt>
                <c:pt idx="963">
                  <c:v>-0.37213872799999997</c:v>
                </c:pt>
                <c:pt idx="964">
                  <c:v>-3.1176471000000001E-2</c:v>
                </c:pt>
                <c:pt idx="965">
                  <c:v>7.1428570999999996E-2</c:v>
                </c:pt>
                <c:pt idx="966">
                  <c:v>5.4590570999999997E-2</c:v>
                </c:pt>
                <c:pt idx="967">
                  <c:v>-8.5454545000000007E-2</c:v>
                </c:pt>
                <c:pt idx="968">
                  <c:v>-0.21523809499999999</c:v>
                </c:pt>
                <c:pt idx="969">
                  <c:v>-4.9850448999999998E-2</c:v>
                </c:pt>
                <c:pt idx="970">
                  <c:v>-0.172859451</c:v>
                </c:pt>
                <c:pt idx="971">
                  <c:v>5.4192229000000001E-2</c:v>
                </c:pt>
                <c:pt idx="972">
                  <c:v>-0.16</c:v>
                </c:pt>
                <c:pt idx="973">
                  <c:v>-8.1081080999999999E-2</c:v>
                </c:pt>
                <c:pt idx="974">
                  <c:v>-0.403537639</c:v>
                </c:pt>
                <c:pt idx="975">
                  <c:v>0.35199999999999998</c:v>
                </c:pt>
                <c:pt idx="976">
                  <c:v>0.318101933</c:v>
                </c:pt>
                <c:pt idx="977">
                  <c:v>7.802341E-3</c:v>
                </c:pt>
                <c:pt idx="978">
                  <c:v>2.5700935000000001E-2</c:v>
                </c:pt>
                <c:pt idx="979">
                  <c:v>-3.1710914E-2</c:v>
                </c:pt>
                <c:pt idx="980">
                  <c:v>-1.4344262E-2</c:v>
                </c:pt>
                <c:pt idx="981">
                  <c:v>0</c:v>
                </c:pt>
                <c:pt idx="982">
                  <c:v>0.2300123</c:v>
                </c:pt>
                <c:pt idx="983">
                  <c:v>-2.0654044999999999E-2</c:v>
                </c:pt>
                <c:pt idx="984">
                  <c:v>0.17641025599999999</c:v>
                </c:pt>
                <c:pt idx="985">
                  <c:v>-0.176954733</c:v>
                </c:pt>
                <c:pt idx="986">
                  <c:v>4.5194804999999998E-2</c:v>
                </c:pt>
                <c:pt idx="987">
                  <c:v>-0.21286370600000001</c:v>
                </c:pt>
                <c:pt idx="988">
                  <c:v>0.11</c:v>
                </c:pt>
                <c:pt idx="989">
                  <c:v>1.8394160999999999E-2</c:v>
                </c:pt>
                <c:pt idx="990">
                  <c:v>-9.5384615000000006E-2</c:v>
                </c:pt>
                <c:pt idx="991">
                  <c:v>-5.4054053999999997E-2</c:v>
                </c:pt>
                <c:pt idx="992">
                  <c:v>-0.31251296899999997</c:v>
                </c:pt>
                <c:pt idx="993">
                  <c:v>5.4481546999999998E-2</c:v>
                </c:pt>
                <c:pt idx="994">
                  <c:v>0</c:v>
                </c:pt>
                <c:pt idx="995">
                  <c:v>-5.7471264000000001E-2</c:v>
                </c:pt>
                <c:pt idx="996">
                  <c:v>6.2307691999999998E-2</c:v>
                </c:pt>
                <c:pt idx="997">
                  <c:v>-0.11460957200000001</c:v>
                </c:pt>
                <c:pt idx="998">
                  <c:v>-0.47405684199999998</c:v>
                </c:pt>
                <c:pt idx="999">
                  <c:v>9.0994371000000004E-2</c:v>
                </c:pt>
                <c:pt idx="1000">
                  <c:v>6.6666666999999999E-2</c:v>
                </c:pt>
                <c:pt idx="1001">
                  <c:v>5.2631578999999998E-2</c:v>
                </c:pt>
                <c:pt idx="1002">
                  <c:v>-0.17155366899999999</c:v>
                </c:pt>
                <c:pt idx="1003">
                  <c:v>0.12405302999999999</c:v>
                </c:pt>
                <c:pt idx="1004">
                  <c:v>0</c:v>
                </c:pt>
                <c:pt idx="1005">
                  <c:v>6.8965517000000004E-2</c:v>
                </c:pt>
                <c:pt idx="1006">
                  <c:v>-0.32543103400000001</c:v>
                </c:pt>
                <c:pt idx="1007">
                  <c:v>-0.23939808500000001</c:v>
                </c:pt>
                <c:pt idx="1008">
                  <c:v>7.6158939999999994E-2</c:v>
                </c:pt>
                <c:pt idx="1009">
                  <c:v>-9.1476090999999995E-2</c:v>
                </c:pt>
                <c:pt idx="1010">
                  <c:v>-9.1476090999999995E-2</c:v>
                </c:pt>
                <c:pt idx="1011">
                  <c:v>-1.1343284E-2</c:v>
                </c:pt>
                <c:pt idx="1012">
                  <c:v>0.33596837899999998</c:v>
                </c:pt>
                <c:pt idx="1013">
                  <c:v>-7.1999999999999995E-2</c:v>
                </c:pt>
                <c:pt idx="1014">
                  <c:v>3.5131743999999999E-2</c:v>
                </c:pt>
                <c:pt idx="1015">
                  <c:v>-6.8965517000000004E-2</c:v>
                </c:pt>
                <c:pt idx="1016">
                  <c:v>-1.5364917000000001E-2</c:v>
                </c:pt>
                <c:pt idx="1017">
                  <c:v>5.5286130000000003E-2</c:v>
                </c:pt>
                <c:pt idx="1018">
                  <c:v>-0.31856899500000002</c:v>
                </c:pt>
                <c:pt idx="1019">
                  <c:v>0.25644098300000001</c:v>
                </c:pt>
                <c:pt idx="1020">
                  <c:v>1.6871603999999998E-2</c:v>
                </c:pt>
                <c:pt idx="1021">
                  <c:v>3.7765363000000003E-2</c:v>
                </c:pt>
                <c:pt idx="1022">
                  <c:v>-0.126</c:v>
                </c:pt>
                <c:pt idx="1023">
                  <c:v>-0.20396600600000001</c:v>
                </c:pt>
                <c:pt idx="1024">
                  <c:v>1.2048193E-2</c:v>
                </c:pt>
                <c:pt idx="1025">
                  <c:v>0.16927982999999999</c:v>
                </c:pt>
                <c:pt idx="1026">
                  <c:v>0.105263158</c:v>
                </c:pt>
                <c:pt idx="1027">
                  <c:v>-4.1510522000000001E-2</c:v>
                </c:pt>
                <c:pt idx="1028">
                  <c:v>-0.240714286</c:v>
                </c:pt>
                <c:pt idx="1029">
                  <c:v>-0.13262451</c:v>
                </c:pt>
                <c:pt idx="1030">
                  <c:v>-9.4326726E-2</c:v>
                </c:pt>
                <c:pt idx="1031">
                  <c:v>0.12734177199999999</c:v>
                </c:pt>
                <c:pt idx="1032">
                  <c:v>-1.2578616000000001E-2</c:v>
                </c:pt>
                <c:pt idx="1033">
                  <c:v>-0.25862068999999999</c:v>
                </c:pt>
                <c:pt idx="1034">
                  <c:v>-0.152</c:v>
                </c:pt>
                <c:pt idx="1035">
                  <c:v>-0.48942857099999998</c:v>
                </c:pt>
                <c:pt idx="1036">
                  <c:v>-6.8157614000000005E-2</c:v>
                </c:pt>
                <c:pt idx="1037">
                  <c:v>-0.12736825299999999</c:v>
                </c:pt>
                <c:pt idx="1038">
                  <c:v>0.18110236199999999</c:v>
                </c:pt>
                <c:pt idx="1039">
                  <c:v>7.5098814E-2</c:v>
                </c:pt>
                <c:pt idx="1040">
                  <c:v>2.2222222E-2</c:v>
                </c:pt>
                <c:pt idx="1041">
                  <c:v>0.46871428599999998</c:v>
                </c:pt>
                <c:pt idx="1042">
                  <c:v>-0.15966386599999999</c:v>
                </c:pt>
                <c:pt idx="1043">
                  <c:v>0</c:v>
                </c:pt>
                <c:pt idx="1044">
                  <c:v>-0.109268293</c:v>
                </c:pt>
                <c:pt idx="1045">
                  <c:v>6.2307691999999998E-2</c:v>
                </c:pt>
                <c:pt idx="1046">
                  <c:v>-7.2690560000000001E-2</c:v>
                </c:pt>
                <c:pt idx="1047">
                  <c:v>-3.3468560000000001E-2</c:v>
                </c:pt>
                <c:pt idx="1048">
                  <c:v>-1.5663644000000001E-2</c:v>
                </c:pt>
                <c:pt idx="1049">
                  <c:v>0.17519999999999999</c:v>
                </c:pt>
                <c:pt idx="1050">
                  <c:v>-1.9230769000000002E-2</c:v>
                </c:pt>
                <c:pt idx="1051">
                  <c:v>-0.20481927699999999</c:v>
                </c:pt>
                <c:pt idx="1052">
                  <c:v>-0.04</c:v>
                </c:pt>
                <c:pt idx="1053">
                  <c:v>3.5984848E-2</c:v>
                </c:pt>
                <c:pt idx="1054">
                  <c:v>-7.9571106000000003E-2</c:v>
                </c:pt>
                <c:pt idx="1055">
                  <c:v>-1.8333333E-2</c:v>
                </c:pt>
                <c:pt idx="1056">
                  <c:v>-0.26676829299999999</c:v>
                </c:pt>
                <c:pt idx="1057">
                  <c:v>0</c:v>
                </c:pt>
                <c:pt idx="1058">
                  <c:v>-5.3571428999999997E-2</c:v>
                </c:pt>
                <c:pt idx="1059">
                  <c:v>-6.5323899999999999E-3</c:v>
                </c:pt>
                <c:pt idx="1060">
                  <c:v>-8.5106382999999994E-2</c:v>
                </c:pt>
                <c:pt idx="1061">
                  <c:v>2.7586210000000002E-3</c:v>
                </c:pt>
                <c:pt idx="1062">
                  <c:v>-0.14583333300000001</c:v>
                </c:pt>
                <c:pt idx="1063">
                  <c:v>-8.4728032999999994E-2</c:v>
                </c:pt>
                <c:pt idx="1064">
                  <c:v>4.3276662E-2</c:v>
                </c:pt>
                <c:pt idx="1065">
                  <c:v>-0.14139344300000001</c:v>
                </c:pt>
                <c:pt idx="1066">
                  <c:v>-8.8187262000000002E-2</c:v>
                </c:pt>
                <c:pt idx="1067">
                  <c:v>-0.33645589399999998</c:v>
                </c:pt>
                <c:pt idx="1068">
                  <c:v>-5.9322034000000003E-2</c:v>
                </c:pt>
                <c:pt idx="1069">
                  <c:v>-1.3605442000000001E-2</c:v>
                </c:pt>
                <c:pt idx="1070">
                  <c:v>0.241481481</c:v>
                </c:pt>
                <c:pt idx="1071">
                  <c:v>0.26315789499999998</c:v>
                </c:pt>
                <c:pt idx="1072">
                  <c:v>1.2048193E-2</c:v>
                </c:pt>
                <c:pt idx="1073">
                  <c:v>-0.14499999999999999</c:v>
                </c:pt>
                <c:pt idx="1074">
                  <c:v>-0.26820966600000001</c:v>
                </c:pt>
                <c:pt idx="1075">
                  <c:v>-2.2068965999999999E-2</c:v>
                </c:pt>
                <c:pt idx="1076">
                  <c:v>-0.174666667</c:v>
                </c:pt>
                <c:pt idx="1077">
                  <c:v>-0.39147058800000001</c:v>
                </c:pt>
                <c:pt idx="1078">
                  <c:v>-0.21230769199999999</c:v>
                </c:pt>
                <c:pt idx="1079">
                  <c:v>-3.1725888000000001E-2</c:v>
                </c:pt>
                <c:pt idx="1080">
                  <c:v>8.0898875999999995E-2</c:v>
                </c:pt>
                <c:pt idx="1081">
                  <c:v>0</c:v>
                </c:pt>
                <c:pt idx="1082">
                  <c:v>-5.1435067000000001E-2</c:v>
                </c:pt>
                <c:pt idx="1083">
                  <c:v>6.2588905E-2</c:v>
                </c:pt>
                <c:pt idx="1084">
                  <c:v>-0.26413128400000002</c:v>
                </c:pt>
                <c:pt idx="1085">
                  <c:v>0.125</c:v>
                </c:pt>
                <c:pt idx="1086">
                  <c:v>-7.7490774999999998E-2</c:v>
                </c:pt>
                <c:pt idx="1087">
                  <c:v>-5.4054053999999997E-2</c:v>
                </c:pt>
                <c:pt idx="1088">
                  <c:v>-5.5064935000000002E-2</c:v>
                </c:pt>
                <c:pt idx="1089">
                  <c:v>-0.16239316200000001</c:v>
                </c:pt>
                <c:pt idx="1090">
                  <c:v>8.2023240000000004E-3</c:v>
                </c:pt>
                <c:pt idx="1091">
                  <c:v>-0.154829932</c:v>
                </c:pt>
                <c:pt idx="1092">
                  <c:v>-0.43538268499999999</c:v>
                </c:pt>
                <c:pt idx="1093">
                  <c:v>0.43964562600000001</c:v>
                </c:pt>
                <c:pt idx="1094">
                  <c:v>0.139259259</c:v>
                </c:pt>
                <c:pt idx="1095">
                  <c:v>0</c:v>
                </c:pt>
                <c:pt idx="1096">
                  <c:v>8.6985391999999995E-2</c:v>
                </c:pt>
                <c:pt idx="1097">
                  <c:v>-0.183529412</c:v>
                </c:pt>
                <c:pt idx="1098">
                  <c:v>6.4000000000000001E-2</c:v>
                </c:pt>
                <c:pt idx="1099">
                  <c:v>0</c:v>
                </c:pt>
                <c:pt idx="1100">
                  <c:v>-0.14545454499999999</c:v>
                </c:pt>
                <c:pt idx="1101">
                  <c:v>-0.24126492699999999</c:v>
                </c:pt>
                <c:pt idx="1102">
                  <c:v>-5.6717428E-2</c:v>
                </c:pt>
                <c:pt idx="1103">
                  <c:v>8.9904047000000001E-2</c:v>
                </c:pt>
                <c:pt idx="1104">
                  <c:v>-0.321299116</c:v>
                </c:pt>
                <c:pt idx="1105">
                  <c:v>5.2755165999999999E-2</c:v>
                </c:pt>
                <c:pt idx="1106">
                  <c:v>-0.13793103400000001</c:v>
                </c:pt>
                <c:pt idx="1107">
                  <c:v>-0.21555555600000001</c:v>
                </c:pt>
                <c:pt idx="1108">
                  <c:v>-9.7938144000000005E-2</c:v>
                </c:pt>
                <c:pt idx="1109">
                  <c:v>-0.40334128899999999</c:v>
                </c:pt>
                <c:pt idx="1110">
                  <c:v>-9.6936937000000001E-2</c:v>
                </c:pt>
                <c:pt idx="1111">
                  <c:v>4.4782609000000001E-2</c:v>
                </c:pt>
                <c:pt idx="1112">
                  <c:v>0</c:v>
                </c:pt>
                <c:pt idx="1113">
                  <c:v>-2.3870967999999999E-2</c:v>
                </c:pt>
                <c:pt idx="1114">
                  <c:v>-7.7419350000000001E-3</c:v>
                </c:pt>
                <c:pt idx="1115">
                  <c:v>-8.7591241E-2</c:v>
                </c:pt>
                <c:pt idx="1116">
                  <c:v>7.7881619999999999E-2</c:v>
                </c:pt>
                <c:pt idx="1117">
                  <c:v>-6.6916238000000003E-2</c:v>
                </c:pt>
                <c:pt idx="1118">
                  <c:v>-9.2881355999999998E-2</c:v>
                </c:pt>
                <c:pt idx="1119">
                  <c:v>0.11144042699999999</c:v>
                </c:pt>
                <c:pt idx="1120">
                  <c:v>4.9484539999999997E-3</c:v>
                </c:pt>
                <c:pt idx="1121">
                  <c:v>1.6236866999999999E-2</c:v>
                </c:pt>
                <c:pt idx="1122">
                  <c:v>-6.0344828000000003E-2</c:v>
                </c:pt>
                <c:pt idx="1123">
                  <c:v>-2.4756851999999999E-2</c:v>
                </c:pt>
                <c:pt idx="1124">
                  <c:v>-8.9498807E-2</c:v>
                </c:pt>
                <c:pt idx="1125">
                  <c:v>-0.196473552</c:v>
                </c:pt>
                <c:pt idx="1126">
                  <c:v>-0.10518934100000001</c:v>
                </c:pt>
                <c:pt idx="1127">
                  <c:v>0.1792</c:v>
                </c:pt>
                <c:pt idx="1128">
                  <c:v>-0.21491658499999999</c:v>
                </c:pt>
                <c:pt idx="1129">
                  <c:v>-4.4814815000000001E-2</c:v>
                </c:pt>
                <c:pt idx="1130">
                  <c:v>9.1476090999999995E-2</c:v>
                </c:pt>
                <c:pt idx="1131">
                  <c:v>-0.40400000000000003</c:v>
                </c:pt>
                <c:pt idx="1132">
                  <c:v>-3.8461538000000003E-2</c:v>
                </c:pt>
                <c:pt idx="1133">
                  <c:v>0.13071570599999999</c:v>
                </c:pt>
                <c:pt idx="1134">
                  <c:v>-0.02</c:v>
                </c:pt>
                <c:pt idx="1135">
                  <c:v>0.03</c:v>
                </c:pt>
                <c:pt idx="1136">
                  <c:v>-0.34181818200000003</c:v>
                </c:pt>
                <c:pt idx="1137">
                  <c:v>6.8965517000000004E-2</c:v>
                </c:pt>
                <c:pt idx="1138">
                  <c:v>6.1149984999999997E-2</c:v>
                </c:pt>
                <c:pt idx="1139">
                  <c:v>3.8062284000000002E-2</c:v>
                </c:pt>
                <c:pt idx="1140">
                  <c:v>-6.6298342999999996E-2</c:v>
                </c:pt>
                <c:pt idx="1141">
                  <c:v>-1.8987342000000001E-2</c:v>
                </c:pt>
                <c:pt idx="1142">
                  <c:v>-8.8967972000000006E-2</c:v>
                </c:pt>
                <c:pt idx="1143">
                  <c:v>-0.10605320999999999</c:v>
                </c:pt>
                <c:pt idx="1144">
                  <c:v>3.3795802E-2</c:v>
                </c:pt>
                <c:pt idx="1145">
                  <c:v>0.130434783</c:v>
                </c:pt>
                <c:pt idx="1146">
                  <c:v>6.1892129999999998E-3</c:v>
                </c:pt>
                <c:pt idx="1147">
                  <c:v>0.10983050799999999</c:v>
                </c:pt>
                <c:pt idx="1148">
                  <c:v>-0.228148148</c:v>
                </c:pt>
                <c:pt idx="1149">
                  <c:v>6.2680114999999995E-2</c:v>
                </c:pt>
                <c:pt idx="1150">
                  <c:v>0.14572864299999999</c:v>
                </c:pt>
                <c:pt idx="1151">
                  <c:v>0.26666666700000002</c:v>
                </c:pt>
                <c:pt idx="1152">
                  <c:v>-0.46315789499999999</c:v>
                </c:pt>
                <c:pt idx="1153">
                  <c:v>-5.9170255999999997E-2</c:v>
                </c:pt>
                <c:pt idx="1154">
                  <c:v>-0.14194174800000001</c:v>
                </c:pt>
                <c:pt idx="1155">
                  <c:v>-0.123620309</c:v>
                </c:pt>
                <c:pt idx="1156">
                  <c:v>-0.10821428600000001</c:v>
                </c:pt>
                <c:pt idx="1157">
                  <c:v>-0.33333333300000001</c:v>
                </c:pt>
                <c:pt idx="1158">
                  <c:v>-1.9101704000000001E-2</c:v>
                </c:pt>
                <c:pt idx="1159">
                  <c:v>0.15391579899999999</c:v>
                </c:pt>
                <c:pt idx="1160">
                  <c:v>-4.8289737999999999E-2</c:v>
                </c:pt>
                <c:pt idx="1161">
                  <c:v>-4.4444439999999997E-3</c:v>
                </c:pt>
                <c:pt idx="1162">
                  <c:v>0.24761904800000001</c:v>
                </c:pt>
                <c:pt idx="1163">
                  <c:v>0.22137404599999999</c:v>
                </c:pt>
                <c:pt idx="1164">
                  <c:v>-3.9647577000000003E-2</c:v>
                </c:pt>
                <c:pt idx="1165">
                  <c:v>9.0604027000000004E-2</c:v>
                </c:pt>
                <c:pt idx="1166">
                  <c:v>-2.8571428999999999E-2</c:v>
                </c:pt>
                <c:pt idx="1167">
                  <c:v>-1.6749380000000001E-2</c:v>
                </c:pt>
                <c:pt idx="1168">
                  <c:v>-3.0470914000000002E-2</c:v>
                </c:pt>
                <c:pt idx="1169">
                  <c:v>0.205714286</c:v>
                </c:pt>
                <c:pt idx="1170">
                  <c:v>0.15945674000000001</c:v>
                </c:pt>
                <c:pt idx="1171">
                  <c:v>8.8235294000000006E-2</c:v>
                </c:pt>
                <c:pt idx="1172">
                  <c:v>0.278758542</c:v>
                </c:pt>
                <c:pt idx="1173">
                  <c:v>-0.110189573</c:v>
                </c:pt>
                <c:pt idx="1174">
                  <c:v>-3.6798529999999999E-3</c:v>
                </c:pt>
                <c:pt idx="1175">
                  <c:v>-3.0857143E-2</c:v>
                </c:pt>
                <c:pt idx="1176">
                  <c:v>0.30092592600000001</c:v>
                </c:pt>
                <c:pt idx="1177">
                  <c:v>0.164658635</c:v>
                </c:pt>
                <c:pt idx="1178">
                  <c:v>0.154495568</c:v>
                </c:pt>
                <c:pt idx="1179">
                  <c:v>0.283356259</c:v>
                </c:pt>
                <c:pt idx="1180">
                  <c:v>0.34796116500000002</c:v>
                </c:pt>
                <c:pt idx="1181">
                  <c:v>0.17222222200000001</c:v>
                </c:pt>
                <c:pt idx="1182">
                  <c:v>5.3333332999999997E-2</c:v>
                </c:pt>
                <c:pt idx="1183">
                  <c:v>0.17240156100000001</c:v>
                </c:pt>
                <c:pt idx="1184">
                  <c:v>-2.5000000000000001E-3</c:v>
                </c:pt>
                <c:pt idx="1185">
                  <c:v>1.5384615000000001E-2</c:v>
                </c:pt>
                <c:pt idx="1186">
                  <c:v>0.112847765</c:v>
                </c:pt>
                <c:pt idx="1187">
                  <c:v>3.0769231000000001E-2</c:v>
                </c:pt>
                <c:pt idx="1188">
                  <c:v>-0.134703196</c:v>
                </c:pt>
                <c:pt idx="1189">
                  <c:v>3.6969697000000003E-2</c:v>
                </c:pt>
                <c:pt idx="1190">
                  <c:v>0.35815602800000002</c:v>
                </c:pt>
                <c:pt idx="1191">
                  <c:v>-1.2797075E-2</c:v>
                </c:pt>
                <c:pt idx="1192">
                  <c:v>5.7531379999999997E-3</c:v>
                </c:pt>
                <c:pt idx="1193">
                  <c:v>8.2711863999999996E-2</c:v>
                </c:pt>
                <c:pt idx="1194">
                  <c:v>6.25E-2</c:v>
                </c:pt>
                <c:pt idx="1195">
                  <c:v>0.12387387399999999</c:v>
                </c:pt>
                <c:pt idx="1196">
                  <c:v>2.1699818999999999E-2</c:v>
                </c:pt>
                <c:pt idx="1197">
                  <c:v>0.136629213</c:v>
                </c:pt>
                <c:pt idx="1198">
                  <c:v>8.5800099999999995E-4</c:v>
                </c:pt>
                <c:pt idx="1199">
                  <c:v>0.37681159400000003</c:v>
                </c:pt>
                <c:pt idx="1200">
                  <c:v>1.6393443000000001E-2</c:v>
                </c:pt>
                <c:pt idx="1201">
                  <c:v>0.25864453700000001</c:v>
                </c:pt>
                <c:pt idx="1202">
                  <c:v>0.58852258899999998</c:v>
                </c:pt>
                <c:pt idx="1203">
                  <c:v>-0.09</c:v>
                </c:pt>
                <c:pt idx="1204">
                  <c:v>0.14599686000000001</c:v>
                </c:pt>
                <c:pt idx="1205">
                  <c:v>2.9639609000000001E-2</c:v>
                </c:pt>
                <c:pt idx="1206">
                  <c:v>2.1276595999999998E-2</c:v>
                </c:pt>
                <c:pt idx="1207">
                  <c:v>0.33353770700000002</c:v>
                </c:pt>
                <c:pt idx="1208">
                  <c:v>0.102249489</c:v>
                </c:pt>
                <c:pt idx="1209">
                  <c:v>-4.2500000000000003E-2</c:v>
                </c:pt>
                <c:pt idx="1210">
                  <c:v>0.201030928</c:v>
                </c:pt>
                <c:pt idx="1211">
                  <c:v>6.5573770000000003E-2</c:v>
                </c:pt>
                <c:pt idx="1212">
                  <c:v>-4.516129E-2</c:v>
                </c:pt>
                <c:pt idx="1213">
                  <c:v>-9.6043578000000004E-2</c:v>
                </c:pt>
                <c:pt idx="1214">
                  <c:v>0.13454545500000001</c:v>
                </c:pt>
                <c:pt idx="1215">
                  <c:v>-1.5789474000000001E-2</c:v>
                </c:pt>
                <c:pt idx="1216">
                  <c:v>0.17599999999999999</c:v>
                </c:pt>
                <c:pt idx="1217">
                  <c:v>0.29904761899999999</c:v>
                </c:pt>
                <c:pt idx="1218">
                  <c:v>0.25377229099999998</c:v>
                </c:pt>
                <c:pt idx="1219">
                  <c:v>0.52758954499999999</c:v>
                </c:pt>
                <c:pt idx="1220">
                  <c:v>0.36538461500000002</c:v>
                </c:pt>
                <c:pt idx="1221">
                  <c:v>5.4296029000000003E-2</c:v>
                </c:pt>
                <c:pt idx="1222">
                  <c:v>-9.8475966999999998E-2</c:v>
                </c:pt>
                <c:pt idx="1223">
                  <c:v>0.36</c:v>
                </c:pt>
                <c:pt idx="1224">
                  <c:v>-2.8571428999999999E-2</c:v>
                </c:pt>
                <c:pt idx="1225">
                  <c:v>3.8431372999999998E-2</c:v>
                </c:pt>
                <c:pt idx="1226">
                  <c:v>-4.0697674000000003E-2</c:v>
                </c:pt>
                <c:pt idx="1227">
                  <c:v>-9.8039215999999998E-2</c:v>
                </c:pt>
                <c:pt idx="1228">
                  <c:v>6.8000000000000005E-2</c:v>
                </c:pt>
                <c:pt idx="1229">
                  <c:v>9.5483870999999998E-2</c:v>
                </c:pt>
                <c:pt idx="1230">
                  <c:v>-3.2057267E-2</c:v>
                </c:pt>
                <c:pt idx="1231">
                  <c:v>-0.14285714299999999</c:v>
                </c:pt>
                <c:pt idx="1232">
                  <c:v>-2.5806449999999999E-3</c:v>
                </c:pt>
                <c:pt idx="1233">
                  <c:v>1.2269939000000001E-2</c:v>
                </c:pt>
                <c:pt idx="1234">
                  <c:v>0.21189024400000001</c:v>
                </c:pt>
                <c:pt idx="1235">
                  <c:v>2.5944470000000001E-2</c:v>
                </c:pt>
                <c:pt idx="1236">
                  <c:v>0.111898017</c:v>
                </c:pt>
                <c:pt idx="1237">
                  <c:v>6.3703704E-2</c:v>
                </c:pt>
                <c:pt idx="1238">
                  <c:v>0.18064024400000001</c:v>
                </c:pt>
                <c:pt idx="1239">
                  <c:v>0.12722298200000001</c:v>
                </c:pt>
                <c:pt idx="1240">
                  <c:v>0.35988414200000002</c:v>
                </c:pt>
                <c:pt idx="1241">
                  <c:v>-6.9803922000000004E-2</c:v>
                </c:pt>
                <c:pt idx="1242">
                  <c:v>-0.27272727299999999</c:v>
                </c:pt>
                <c:pt idx="1243">
                  <c:v>4.8634044000000001E-2</c:v>
                </c:pt>
                <c:pt idx="1244">
                  <c:v>2.1699818999999999E-2</c:v>
                </c:pt>
                <c:pt idx="1245">
                  <c:v>0.27055306400000001</c:v>
                </c:pt>
                <c:pt idx="1246">
                  <c:v>-7.7046549000000006E-2</c:v>
                </c:pt>
                <c:pt idx="1247">
                  <c:v>0.33828996300000003</c:v>
                </c:pt>
                <c:pt idx="1248">
                  <c:v>-0.15880039300000001</c:v>
                </c:pt>
                <c:pt idx="1249">
                  <c:v>3.4413765999999998E-2</c:v>
                </c:pt>
                <c:pt idx="1250">
                  <c:v>0.48170011800000001</c:v>
                </c:pt>
                <c:pt idx="1251">
                  <c:v>0.30081691500000002</c:v>
                </c:pt>
                <c:pt idx="1252">
                  <c:v>0.14155251099999999</c:v>
                </c:pt>
                <c:pt idx="1253">
                  <c:v>0.43290371500000002</c:v>
                </c:pt>
                <c:pt idx="1254">
                  <c:v>0.33828996300000003</c:v>
                </c:pt>
                <c:pt idx="1255">
                  <c:v>6.8230277000000006E-2</c:v>
                </c:pt>
                <c:pt idx="1256">
                  <c:v>-3.184713E-3</c:v>
                </c:pt>
                <c:pt idx="1257">
                  <c:v>0.432535365</c:v>
                </c:pt>
                <c:pt idx="1258">
                  <c:v>-0.15384615400000001</c:v>
                </c:pt>
                <c:pt idx="1259">
                  <c:v>0.48333333299999998</c:v>
                </c:pt>
                <c:pt idx="1260">
                  <c:v>6.7155755999999997E-2</c:v>
                </c:pt>
                <c:pt idx="1261">
                  <c:v>0.114017164</c:v>
                </c:pt>
                <c:pt idx="1262">
                  <c:v>-9.4979650000000006E-3</c:v>
                </c:pt>
                <c:pt idx="1263">
                  <c:v>-1.1680144E-2</c:v>
                </c:pt>
                <c:pt idx="1264">
                  <c:v>0.134457612</c:v>
                </c:pt>
                <c:pt idx="1265">
                  <c:v>0.29671151000000001</c:v>
                </c:pt>
                <c:pt idx="1266">
                  <c:v>-0.15578947400000001</c:v>
                </c:pt>
                <c:pt idx="1267">
                  <c:v>0.117073171</c:v>
                </c:pt>
                <c:pt idx="1268">
                  <c:v>3.047232E-3</c:v>
                </c:pt>
                <c:pt idx="1269">
                  <c:v>7.0624999999999993E-2</c:v>
                </c:pt>
                <c:pt idx="1270">
                  <c:v>8.2539680000000004E-3</c:v>
                </c:pt>
                <c:pt idx="1271">
                  <c:v>0.15875613699999999</c:v>
                </c:pt>
                <c:pt idx="1272">
                  <c:v>0.30764044899999998</c:v>
                </c:pt>
                <c:pt idx="1273">
                  <c:v>2.2038566999999998E-2</c:v>
                </c:pt>
                <c:pt idx="1274">
                  <c:v>-9.5377840000000005E-3</c:v>
                </c:pt>
                <c:pt idx="1275">
                  <c:v>-0.111464968</c:v>
                </c:pt>
                <c:pt idx="1276">
                  <c:v>7.0588234999999999E-2</c:v>
                </c:pt>
                <c:pt idx="1277">
                  <c:v>0</c:v>
                </c:pt>
                <c:pt idx="1278">
                  <c:v>0.163419913</c:v>
                </c:pt>
                <c:pt idx="1279">
                  <c:v>0.101123596</c:v>
                </c:pt>
                <c:pt idx="1280">
                  <c:v>6.3157895000000006E-2</c:v>
                </c:pt>
                <c:pt idx="1281">
                  <c:v>-6.7164179000000004E-2</c:v>
                </c:pt>
                <c:pt idx="1282">
                  <c:v>0.31436978900000001</c:v>
                </c:pt>
                <c:pt idx="1283">
                  <c:v>0.25350318500000002</c:v>
                </c:pt>
                <c:pt idx="1284">
                  <c:v>-5.5248620000000002E-3</c:v>
                </c:pt>
                <c:pt idx="1285">
                  <c:v>-3.3457249000000001E-2</c:v>
                </c:pt>
                <c:pt idx="1286">
                  <c:v>-0.12814814799999999</c:v>
                </c:pt>
                <c:pt idx="1287">
                  <c:v>3.7735849000000002E-2</c:v>
                </c:pt>
                <c:pt idx="1288">
                  <c:v>2.4390243999999998E-2</c:v>
                </c:pt>
                <c:pt idx="1289">
                  <c:v>-0.33430232599999998</c:v>
                </c:pt>
                <c:pt idx="1290">
                  <c:v>0.123809524</c:v>
                </c:pt>
                <c:pt idx="1291">
                  <c:v>-8.6363635999999994E-2</c:v>
                </c:pt>
                <c:pt idx="1292">
                  <c:v>0.4</c:v>
                </c:pt>
                <c:pt idx="1293">
                  <c:v>0.14747474699999999</c:v>
                </c:pt>
                <c:pt idx="1294">
                  <c:v>2.8455285E-2</c:v>
                </c:pt>
                <c:pt idx="1295">
                  <c:v>-3.1986531999999998E-2</c:v>
                </c:pt>
                <c:pt idx="1296">
                  <c:v>-0.115826702</c:v>
                </c:pt>
                <c:pt idx="1297">
                  <c:v>6.7155755999999997E-2</c:v>
                </c:pt>
                <c:pt idx="1298">
                  <c:v>1.6129032000000001E-2</c:v>
                </c:pt>
                <c:pt idx="1299">
                  <c:v>-5.5262089E-2</c:v>
                </c:pt>
                <c:pt idx="1300">
                  <c:v>-1.0526316000000001E-2</c:v>
                </c:pt>
                <c:pt idx="1301">
                  <c:v>-7.4733095999999999E-2</c:v>
                </c:pt>
                <c:pt idx="1302">
                  <c:v>0.11237230400000001</c:v>
                </c:pt>
                <c:pt idx="1303">
                  <c:v>-6.7796609999999993E-2</c:v>
                </c:pt>
                <c:pt idx="1304">
                  <c:v>3.2948369999999998E-2</c:v>
                </c:pt>
                <c:pt idx="1305">
                  <c:v>0.83970944300000006</c:v>
                </c:pt>
                <c:pt idx="1306">
                  <c:v>0.45111731799999999</c:v>
                </c:pt>
                <c:pt idx="1307">
                  <c:v>1.56128E-3</c:v>
                </c:pt>
                <c:pt idx="1308">
                  <c:v>-2.4114544000000002E-2</c:v>
                </c:pt>
                <c:pt idx="1309">
                  <c:v>0.62118073500000004</c:v>
                </c:pt>
                <c:pt idx="1310">
                  <c:v>-0.14285714299999999</c:v>
                </c:pt>
                <c:pt idx="1311">
                  <c:v>0.273174733</c:v>
                </c:pt>
                <c:pt idx="1312">
                  <c:v>-0.05</c:v>
                </c:pt>
                <c:pt idx="1313">
                  <c:v>-0.21517241400000001</c:v>
                </c:pt>
                <c:pt idx="1314">
                  <c:v>0.138671875</c:v>
                </c:pt>
                <c:pt idx="1315">
                  <c:v>5.6288032000000002E-2</c:v>
                </c:pt>
                <c:pt idx="1316">
                  <c:v>0.20511627900000001</c:v>
                </c:pt>
                <c:pt idx="1317">
                  <c:v>-0.10810810799999999</c:v>
                </c:pt>
                <c:pt idx="1318">
                  <c:v>0.19074074099999999</c:v>
                </c:pt>
                <c:pt idx="1319">
                  <c:v>0.13454545500000001</c:v>
                </c:pt>
                <c:pt idx="1320">
                  <c:v>0.32567049799999997</c:v>
                </c:pt>
                <c:pt idx="1321">
                  <c:v>-2.5000000000000001E-2</c:v>
                </c:pt>
                <c:pt idx="1322">
                  <c:v>-1.7777778000000001E-2</c:v>
                </c:pt>
                <c:pt idx="1323">
                  <c:v>-0.310785113</c:v>
                </c:pt>
                <c:pt idx="1324">
                  <c:v>0.12061403499999999</c:v>
                </c:pt>
                <c:pt idx="1325">
                  <c:v>-0.177469136</c:v>
                </c:pt>
                <c:pt idx="1326">
                  <c:v>-5.6497179999999998E-3</c:v>
                </c:pt>
                <c:pt idx="1327">
                  <c:v>-7.4829932000000002E-2</c:v>
                </c:pt>
                <c:pt idx="1328">
                  <c:v>-3.8709676999999998E-2</c:v>
                </c:pt>
                <c:pt idx="1329">
                  <c:v>0</c:v>
                </c:pt>
                <c:pt idx="1330">
                  <c:v>8.8888888999999999E-2</c:v>
                </c:pt>
                <c:pt idx="1331">
                  <c:v>2.4638911999999999E-2</c:v>
                </c:pt>
                <c:pt idx="1332">
                  <c:v>0.20471777599999999</c:v>
                </c:pt>
                <c:pt idx="1333">
                  <c:v>0.108695652</c:v>
                </c:pt>
                <c:pt idx="1334">
                  <c:v>-8.9753179999999995E-3</c:v>
                </c:pt>
                <c:pt idx="1335">
                  <c:v>2.4390243999999998E-2</c:v>
                </c:pt>
                <c:pt idx="1336">
                  <c:v>8.9955850000000004E-2</c:v>
                </c:pt>
                <c:pt idx="1337">
                  <c:v>-9.4551282E-2</c:v>
                </c:pt>
                <c:pt idx="1338">
                  <c:v>0.320882852</c:v>
                </c:pt>
                <c:pt idx="1339">
                  <c:v>5.0505050000000003E-3</c:v>
                </c:pt>
                <c:pt idx="1340">
                  <c:v>-0.192790603</c:v>
                </c:pt>
                <c:pt idx="1341">
                  <c:v>0.111111111</c:v>
                </c:pt>
                <c:pt idx="1342">
                  <c:v>6.1538462000000002E-2</c:v>
                </c:pt>
                <c:pt idx="1343">
                  <c:v>0.46442952999999998</c:v>
                </c:pt>
                <c:pt idx="1344">
                  <c:v>0.115902965</c:v>
                </c:pt>
                <c:pt idx="1345">
                  <c:v>0.14285714299999999</c:v>
                </c:pt>
                <c:pt idx="1346">
                  <c:v>1.9900500000000002E-3</c:v>
                </c:pt>
                <c:pt idx="1347">
                  <c:v>0.57993730399999999</c:v>
                </c:pt>
                <c:pt idx="1348">
                  <c:v>-0.286060606</c:v>
                </c:pt>
                <c:pt idx="1349">
                  <c:v>0.142004773</c:v>
                </c:pt>
                <c:pt idx="1350">
                  <c:v>0.38687500000000002</c:v>
                </c:pt>
                <c:pt idx="1351">
                  <c:v>0.33767324700000001</c:v>
                </c:pt>
                <c:pt idx="1352">
                  <c:v>0.307491289</c:v>
                </c:pt>
                <c:pt idx="1353">
                  <c:v>9.6491227999999998E-2</c:v>
                </c:pt>
                <c:pt idx="1354">
                  <c:v>0</c:v>
                </c:pt>
                <c:pt idx="1355">
                  <c:v>1.2307692E-2</c:v>
                </c:pt>
                <c:pt idx="1356">
                  <c:v>-2.1874999999999999E-2</c:v>
                </c:pt>
                <c:pt idx="1357">
                  <c:v>0.104347826</c:v>
                </c:pt>
                <c:pt idx="1358">
                  <c:v>0.29599999999999999</c:v>
                </c:pt>
                <c:pt idx="1359">
                  <c:v>0.2</c:v>
                </c:pt>
                <c:pt idx="1360">
                  <c:v>0.178985218</c:v>
                </c:pt>
                <c:pt idx="1361">
                  <c:v>-4.9217002000000003E-2</c:v>
                </c:pt>
                <c:pt idx="1362">
                  <c:v>3.3333333E-2</c:v>
                </c:pt>
                <c:pt idx="1363">
                  <c:v>-0.139534884</c:v>
                </c:pt>
                <c:pt idx="1364">
                  <c:v>0.111818182</c:v>
                </c:pt>
                <c:pt idx="1365">
                  <c:v>-5.5555555999999999E-2</c:v>
                </c:pt>
                <c:pt idx="1366">
                  <c:v>0.34009826999999998</c:v>
                </c:pt>
                <c:pt idx="1367">
                  <c:v>-0.11904761899999999</c:v>
                </c:pt>
                <c:pt idx="1368">
                  <c:v>-8.3333332999999996E-2</c:v>
                </c:pt>
                <c:pt idx="1369">
                  <c:v>-2.0275162999999999E-2</c:v>
                </c:pt>
                <c:pt idx="1370">
                  <c:v>0.358131488</c:v>
                </c:pt>
                <c:pt idx="1371">
                  <c:v>0.170285714</c:v>
                </c:pt>
                <c:pt idx="1372">
                  <c:v>-6.0562708999999999E-2</c:v>
                </c:pt>
                <c:pt idx="1373">
                  <c:v>0.33478787900000001</c:v>
                </c:pt>
                <c:pt idx="1374">
                  <c:v>8.185899E-3</c:v>
                </c:pt>
                <c:pt idx="1375">
                  <c:v>2.1818181999999998E-2</c:v>
                </c:pt>
                <c:pt idx="1376">
                  <c:v>-9.2024540000000005E-3</c:v>
                </c:pt>
                <c:pt idx="1377">
                  <c:v>4.1666666999999998E-2</c:v>
                </c:pt>
                <c:pt idx="1378">
                  <c:v>-4.3887147000000001E-2</c:v>
                </c:pt>
                <c:pt idx="1379">
                  <c:v>-7.3107050000000007E-2</c:v>
                </c:pt>
                <c:pt idx="1380">
                  <c:v>4.6060605999999997E-2</c:v>
                </c:pt>
                <c:pt idx="1381">
                  <c:v>4.547619E-2</c:v>
                </c:pt>
                <c:pt idx="1382">
                  <c:v>5.4390050000000002E-3</c:v>
                </c:pt>
                <c:pt idx="1383">
                  <c:v>6.4516129000000005E-2</c:v>
                </c:pt>
                <c:pt idx="1384">
                  <c:v>-0.178571429</c:v>
                </c:pt>
                <c:pt idx="1385">
                  <c:v>5.4083884999999998E-2</c:v>
                </c:pt>
                <c:pt idx="1386">
                  <c:v>0.12506513799999999</c:v>
                </c:pt>
                <c:pt idx="1387">
                  <c:v>-1.4041514E-2</c:v>
                </c:pt>
                <c:pt idx="1388">
                  <c:v>4.8804300000000002E-4</c:v>
                </c:pt>
                <c:pt idx="1389">
                  <c:v>0.11455981899999999</c:v>
                </c:pt>
                <c:pt idx="1390">
                  <c:v>0.158029431</c:v>
                </c:pt>
                <c:pt idx="1391">
                  <c:v>1.3610683E-2</c:v>
                </c:pt>
                <c:pt idx="1392">
                  <c:v>-3.6379768999999999E-2</c:v>
                </c:pt>
                <c:pt idx="1393">
                  <c:v>-1.540154E-3</c:v>
                </c:pt>
                <c:pt idx="1394">
                  <c:v>0.13391304300000001</c:v>
                </c:pt>
                <c:pt idx="1395">
                  <c:v>-9.9974232999999996E-2</c:v>
                </c:pt>
                <c:pt idx="1396">
                  <c:v>5.8823528999999999E-2</c:v>
                </c:pt>
                <c:pt idx="1397">
                  <c:v>0.120841487</c:v>
                </c:pt>
                <c:pt idx="1398">
                  <c:v>0.10497237600000001</c:v>
                </c:pt>
                <c:pt idx="1399">
                  <c:v>5.1124744E-2</c:v>
                </c:pt>
                <c:pt idx="1400">
                  <c:v>0.33495145599999998</c:v>
                </c:pt>
                <c:pt idx="1401">
                  <c:v>-3.868472E-3</c:v>
                </c:pt>
                <c:pt idx="1402">
                  <c:v>-0.15140415099999999</c:v>
                </c:pt>
                <c:pt idx="1403">
                  <c:v>3.6585366000000001E-2</c:v>
                </c:pt>
                <c:pt idx="1404">
                  <c:v>0.43151595700000001</c:v>
                </c:pt>
                <c:pt idx="1405">
                  <c:v>1.8181817999999999E-2</c:v>
                </c:pt>
                <c:pt idx="1406">
                  <c:v>4.7745358000000002E-2</c:v>
                </c:pt>
                <c:pt idx="1407">
                  <c:v>1.6377649000000001E-2</c:v>
                </c:pt>
                <c:pt idx="1408">
                  <c:v>0.26455906800000001</c:v>
                </c:pt>
                <c:pt idx="1409">
                  <c:v>0.112175103</c:v>
                </c:pt>
                <c:pt idx="1410">
                  <c:v>3.3758864999999999E-2</c:v>
                </c:pt>
                <c:pt idx="1411">
                  <c:v>7.6687116999999999E-2</c:v>
                </c:pt>
                <c:pt idx="1412">
                  <c:v>4.2553190999999997E-2</c:v>
                </c:pt>
                <c:pt idx="1413">
                  <c:v>6.5244668000000006E-2</c:v>
                </c:pt>
                <c:pt idx="1414">
                  <c:v>0.19353182799999999</c:v>
                </c:pt>
                <c:pt idx="1415">
                  <c:v>0.41768144200000001</c:v>
                </c:pt>
                <c:pt idx="1416">
                  <c:v>5.6000000000000001E-2</c:v>
                </c:pt>
                <c:pt idx="1417">
                  <c:v>0.115151515</c:v>
                </c:pt>
                <c:pt idx="1418">
                  <c:v>-6.0700389E-2</c:v>
                </c:pt>
                <c:pt idx="1419">
                  <c:v>0.10995692899999999</c:v>
                </c:pt>
                <c:pt idx="1420">
                  <c:v>0.13350125900000001</c:v>
                </c:pt>
                <c:pt idx="1421">
                  <c:v>4.6556740999999999E-2</c:v>
                </c:pt>
                <c:pt idx="1422">
                  <c:v>-0.144927536</c:v>
                </c:pt>
                <c:pt idx="1423">
                  <c:v>8.8362069000000001E-2</c:v>
                </c:pt>
                <c:pt idx="1424">
                  <c:v>0.40652029299999998</c:v>
                </c:pt>
                <c:pt idx="1425">
                  <c:v>-4.1941280000000001E-3</c:v>
                </c:pt>
                <c:pt idx="1426">
                  <c:v>0.38943248499999999</c:v>
                </c:pt>
                <c:pt idx="1427">
                  <c:v>3.2745591999999997E-2</c:v>
                </c:pt>
                <c:pt idx="1428">
                  <c:v>-1.5673981E-2</c:v>
                </c:pt>
                <c:pt idx="1429">
                  <c:v>4.8780487999999997E-2</c:v>
                </c:pt>
                <c:pt idx="1430">
                  <c:v>-6.5756824000000005E-2</c:v>
                </c:pt>
                <c:pt idx="1431">
                  <c:v>0.14904552099999999</c:v>
                </c:pt>
                <c:pt idx="1432">
                  <c:v>0.19529411799999999</c:v>
                </c:pt>
                <c:pt idx="1433">
                  <c:v>-0.133333333</c:v>
                </c:pt>
                <c:pt idx="1434">
                  <c:v>-1.9459458999999998E-2</c:v>
                </c:pt>
                <c:pt idx="1435">
                  <c:v>1.8947367999999999E-2</c:v>
                </c:pt>
                <c:pt idx="1436">
                  <c:v>-0.14254385999999999</c:v>
                </c:pt>
                <c:pt idx="1437">
                  <c:v>0.25555555600000002</c:v>
                </c:pt>
                <c:pt idx="1438">
                  <c:v>-4.5714286E-2</c:v>
                </c:pt>
                <c:pt idx="1439">
                  <c:v>-0.29280397000000002</c:v>
                </c:pt>
                <c:pt idx="1440">
                  <c:v>0.53146853100000002</c:v>
                </c:pt>
                <c:pt idx="1441">
                  <c:v>1.8428710000000001E-2</c:v>
                </c:pt>
                <c:pt idx="1442">
                  <c:v>-0.41213389099999997</c:v>
                </c:pt>
                <c:pt idx="1443">
                  <c:v>9.7164109999999998E-2</c:v>
                </c:pt>
                <c:pt idx="1444">
                  <c:v>0.24371859300000001</c:v>
                </c:pt>
                <c:pt idx="1445">
                  <c:v>6.6666666999999999E-2</c:v>
                </c:pt>
                <c:pt idx="1446">
                  <c:v>2.9787233999999999E-2</c:v>
                </c:pt>
                <c:pt idx="1447">
                  <c:v>8.4070796000000003E-2</c:v>
                </c:pt>
                <c:pt idx="1448">
                  <c:v>2.8571429999999999E-3</c:v>
                </c:pt>
                <c:pt idx="1449">
                  <c:v>1.6660208999999999E-2</c:v>
                </c:pt>
                <c:pt idx="1450">
                  <c:v>0.33333333300000001</c:v>
                </c:pt>
                <c:pt idx="1451">
                  <c:v>4.9868766000000002E-2</c:v>
                </c:pt>
                <c:pt idx="1452">
                  <c:v>0.244897959</c:v>
                </c:pt>
                <c:pt idx="1453">
                  <c:v>3.2432431999999997E-2</c:v>
                </c:pt>
                <c:pt idx="1454">
                  <c:v>-2.6508226999999999E-2</c:v>
                </c:pt>
                <c:pt idx="1455">
                  <c:v>2.0304569000000001E-2</c:v>
                </c:pt>
                <c:pt idx="1456">
                  <c:v>5.8737151000000001E-2</c:v>
                </c:pt>
                <c:pt idx="1457">
                  <c:v>0.20689655200000001</c:v>
                </c:pt>
                <c:pt idx="1458">
                  <c:v>0.13440197300000001</c:v>
                </c:pt>
                <c:pt idx="1459">
                  <c:v>8.4721217000000001E-2</c:v>
                </c:pt>
                <c:pt idx="1460">
                  <c:v>2.4590164000000001E-2</c:v>
                </c:pt>
                <c:pt idx="1461">
                  <c:v>8.6753247000000006E-2</c:v>
                </c:pt>
                <c:pt idx="1462">
                  <c:v>2.5084746000000002E-2</c:v>
                </c:pt>
                <c:pt idx="1463">
                  <c:v>-4.6755724999999998E-2</c:v>
                </c:pt>
                <c:pt idx="1464">
                  <c:v>0.22</c:v>
                </c:pt>
                <c:pt idx="1465">
                  <c:v>-1.0660981E-2</c:v>
                </c:pt>
                <c:pt idx="1466">
                  <c:v>-2.2172950000000002E-3</c:v>
                </c:pt>
                <c:pt idx="1467">
                  <c:v>8.4710744000000004E-2</c:v>
                </c:pt>
                <c:pt idx="1468">
                  <c:v>0.42163934400000003</c:v>
                </c:pt>
                <c:pt idx="1469">
                  <c:v>-6.0350876999999997E-2</c:v>
                </c:pt>
                <c:pt idx="1470">
                  <c:v>0.26813471500000002</c:v>
                </c:pt>
                <c:pt idx="1471">
                  <c:v>1.088963964</c:v>
                </c:pt>
                <c:pt idx="1472">
                  <c:v>4.0372670999999999E-2</c:v>
                </c:pt>
                <c:pt idx="1473">
                  <c:v>0.17117117100000001</c:v>
                </c:pt>
                <c:pt idx="1474">
                  <c:v>2.3536896000000002E-2</c:v>
                </c:pt>
                <c:pt idx="1475">
                  <c:v>0.39255172399999999</c:v>
                </c:pt>
                <c:pt idx="1476">
                  <c:v>-0.04</c:v>
                </c:pt>
                <c:pt idx="1477">
                  <c:v>4.1795666000000002E-2</c:v>
                </c:pt>
                <c:pt idx="1478">
                  <c:v>3.7344398000000001E-2</c:v>
                </c:pt>
                <c:pt idx="1479">
                  <c:v>0.108374384</c:v>
                </c:pt>
                <c:pt idx="1480">
                  <c:v>-1.2944984E-2</c:v>
                </c:pt>
                <c:pt idx="1481">
                  <c:v>-8.4507042000000004E-2</c:v>
                </c:pt>
                <c:pt idx="1482">
                  <c:v>9.4964029000000005E-2</c:v>
                </c:pt>
                <c:pt idx="1483">
                  <c:v>0.13469387799999999</c:v>
                </c:pt>
                <c:pt idx="1484">
                  <c:v>0.41176470599999998</c:v>
                </c:pt>
                <c:pt idx="1485">
                  <c:v>-0.11333333299999999</c:v>
                </c:pt>
                <c:pt idx="1486">
                  <c:v>-4.8524589999999999E-2</c:v>
                </c:pt>
                <c:pt idx="1487">
                  <c:v>-0.102543068</c:v>
                </c:pt>
                <c:pt idx="1488">
                  <c:v>0.23118644099999999</c:v>
                </c:pt>
                <c:pt idx="1489">
                  <c:v>0.13467261899999999</c:v>
                </c:pt>
                <c:pt idx="1490">
                  <c:v>0.29166666699999999</c:v>
                </c:pt>
                <c:pt idx="1491">
                  <c:v>0.36</c:v>
                </c:pt>
                <c:pt idx="1492">
                  <c:v>2.212766E-2</c:v>
                </c:pt>
                <c:pt idx="1493">
                  <c:v>0.16</c:v>
                </c:pt>
                <c:pt idx="1494">
                  <c:v>8.1210191000000001E-2</c:v>
                </c:pt>
                <c:pt idx="1495">
                  <c:v>0.22927835099999999</c:v>
                </c:pt>
                <c:pt idx="1496">
                  <c:v>-0.51494565199999998</c:v>
                </c:pt>
                <c:pt idx="1497">
                  <c:v>0.114103149</c:v>
                </c:pt>
                <c:pt idx="1498">
                  <c:v>5.8571429000000001E-2</c:v>
                </c:pt>
                <c:pt idx="1499">
                  <c:v>4.8518519000000003E-2</c:v>
                </c:pt>
                <c:pt idx="1500">
                  <c:v>-2.8400597999999999E-2</c:v>
                </c:pt>
                <c:pt idx="1501">
                  <c:v>-2.8349336999999999E-2</c:v>
                </c:pt>
                <c:pt idx="1502">
                  <c:v>1.861042E-3</c:v>
                </c:pt>
                <c:pt idx="1503">
                  <c:v>0.27418207700000002</c:v>
                </c:pt>
                <c:pt idx="1504">
                  <c:v>6.9884725999999994E-2</c:v>
                </c:pt>
                <c:pt idx="1505">
                  <c:v>-0.50685408899999995</c:v>
                </c:pt>
                <c:pt idx="1506">
                  <c:v>6.9225930000000003E-3</c:v>
                </c:pt>
                <c:pt idx="1507">
                  <c:v>8.6477987000000006E-2</c:v>
                </c:pt>
                <c:pt idx="1508">
                  <c:v>-4.0636041999999997E-2</c:v>
                </c:pt>
                <c:pt idx="1509">
                  <c:v>0.49230769200000002</c:v>
                </c:pt>
                <c:pt idx="1510">
                  <c:v>9.9569963999999997E-2</c:v>
                </c:pt>
                <c:pt idx="1511">
                  <c:v>-1.8278302E-2</c:v>
                </c:pt>
                <c:pt idx="1512">
                  <c:v>-0.181415929</c:v>
                </c:pt>
                <c:pt idx="1513">
                  <c:v>1.2259810550000001</c:v>
                </c:pt>
                <c:pt idx="1514">
                  <c:v>0.36683417099999999</c:v>
                </c:pt>
                <c:pt idx="1515">
                  <c:v>-0.100150665</c:v>
                </c:pt>
                <c:pt idx="1516">
                  <c:v>0.14035087700000001</c:v>
                </c:pt>
                <c:pt idx="1517">
                  <c:v>0.184474886</c:v>
                </c:pt>
                <c:pt idx="1518">
                  <c:v>7.3619632000000004E-2</c:v>
                </c:pt>
                <c:pt idx="1519">
                  <c:v>5.9171600000000003E-3</c:v>
                </c:pt>
                <c:pt idx="1520">
                  <c:v>5.9701493000000001E-2</c:v>
                </c:pt>
                <c:pt idx="1521">
                  <c:v>-8.3333332999999996E-2</c:v>
                </c:pt>
                <c:pt idx="1522">
                  <c:v>0.119459459</c:v>
                </c:pt>
                <c:pt idx="1523">
                  <c:v>1.9047618999999998E-2</c:v>
                </c:pt>
                <c:pt idx="1524">
                  <c:v>-0.31673938899999998</c:v>
                </c:pt>
                <c:pt idx="1525">
                  <c:v>0.324701195</c:v>
                </c:pt>
                <c:pt idx="1526">
                  <c:v>-4.4482724000000001E-2</c:v>
                </c:pt>
                <c:pt idx="1527">
                  <c:v>-8.3333332999999996E-2</c:v>
                </c:pt>
                <c:pt idx="1528">
                  <c:v>5.36193E-3</c:v>
                </c:pt>
                <c:pt idx="1529">
                  <c:v>0.21230342299999999</c:v>
                </c:pt>
                <c:pt idx="1530">
                  <c:v>0.128205128</c:v>
                </c:pt>
                <c:pt idx="1531">
                  <c:v>9.5613050000000008E-3</c:v>
                </c:pt>
                <c:pt idx="1532">
                  <c:v>3.9190070000000004E-3</c:v>
                </c:pt>
                <c:pt idx="1533">
                  <c:v>-1.2860082E-2</c:v>
                </c:pt>
                <c:pt idx="1534" formatCode="0.00E+00">
                  <c:v>-5.0000000000000001E-4</c:v>
                </c:pt>
                <c:pt idx="1535">
                  <c:v>0.147058824</c:v>
                </c:pt>
                <c:pt idx="1536">
                  <c:v>-4.8780489999999998E-3</c:v>
                </c:pt>
                <c:pt idx="1537">
                  <c:v>2.5000000000000001E-3</c:v>
                </c:pt>
                <c:pt idx="1538">
                  <c:v>0.114285714</c:v>
                </c:pt>
                <c:pt idx="1539">
                  <c:v>0.10270270300000001</c:v>
                </c:pt>
                <c:pt idx="1540">
                  <c:v>0.18232558099999999</c:v>
                </c:pt>
                <c:pt idx="1541">
                  <c:v>0.31634446399999999</c:v>
                </c:pt>
                <c:pt idx="1542">
                  <c:v>-7.1999999999999995E-2</c:v>
                </c:pt>
                <c:pt idx="1543">
                  <c:v>-4.1639127999999997E-2</c:v>
                </c:pt>
                <c:pt idx="1544">
                  <c:v>0.22307692300000001</c:v>
                </c:pt>
                <c:pt idx="1545">
                  <c:v>6.4935065E-2</c:v>
                </c:pt>
                <c:pt idx="1546">
                  <c:v>0.197058187</c:v>
                </c:pt>
                <c:pt idx="1547">
                  <c:v>8.8478919999999996E-3</c:v>
                </c:pt>
                <c:pt idx="1548">
                  <c:v>0.12716763</c:v>
                </c:pt>
                <c:pt idx="1549">
                  <c:v>-5.6304519999999997E-2</c:v>
                </c:pt>
                <c:pt idx="1550">
                  <c:v>-0.127853881</c:v>
                </c:pt>
                <c:pt idx="1551">
                  <c:v>0.72151088299999999</c:v>
                </c:pt>
                <c:pt idx="1552">
                  <c:v>6.4516130000000001E-3</c:v>
                </c:pt>
                <c:pt idx="1553">
                  <c:v>0.70347394500000004</c:v>
                </c:pt>
                <c:pt idx="1554">
                  <c:v>-7.9096045000000004E-2</c:v>
                </c:pt>
                <c:pt idx="1555">
                  <c:v>-1.7391304E-2</c:v>
                </c:pt>
                <c:pt idx="1556">
                  <c:v>-3.546099E-3</c:v>
                </c:pt>
                <c:pt idx="1557">
                  <c:v>-5.7054741999999999E-2</c:v>
                </c:pt>
                <c:pt idx="1558">
                  <c:v>-1.4999999999999999E-2</c:v>
                </c:pt>
                <c:pt idx="1559">
                  <c:v>-0.114509246</c:v>
                </c:pt>
                <c:pt idx="1560">
                  <c:v>0.53010279000000005</c:v>
                </c:pt>
                <c:pt idx="1561">
                  <c:v>9.0259160000000005E-2</c:v>
                </c:pt>
                <c:pt idx="1562">
                  <c:v>4.0332907000000001E-2</c:v>
                </c:pt>
                <c:pt idx="1563">
                  <c:v>-1.910017E-2</c:v>
                </c:pt>
                <c:pt idx="1564">
                  <c:v>0.26097561000000002</c:v>
                </c:pt>
                <c:pt idx="1565">
                  <c:v>8.7536232000000005E-2</c:v>
                </c:pt>
                <c:pt idx="1566">
                  <c:v>-4.1876049999999996E-3</c:v>
                </c:pt>
                <c:pt idx="1567">
                  <c:v>7.0686071000000003E-2</c:v>
                </c:pt>
                <c:pt idx="1568">
                  <c:v>0.14723926400000001</c:v>
                </c:pt>
                <c:pt idx="1569">
                  <c:v>0.106252733</c:v>
                </c:pt>
                <c:pt idx="1570">
                  <c:v>0</c:v>
                </c:pt>
                <c:pt idx="1571">
                  <c:v>0</c:v>
                </c:pt>
                <c:pt idx="1572">
                  <c:v>3.3211826999999999E-2</c:v>
                </c:pt>
                <c:pt idx="1573">
                  <c:v>0.115748792</c:v>
                </c:pt>
                <c:pt idx="1574">
                  <c:v>0.14285714299999999</c:v>
                </c:pt>
                <c:pt idx="1575">
                  <c:v>1.4367816E-2</c:v>
                </c:pt>
                <c:pt idx="1576">
                  <c:v>0.37514384299999998</c:v>
                </c:pt>
                <c:pt idx="1577">
                  <c:v>-0.117647059</c:v>
                </c:pt>
                <c:pt idx="1578">
                  <c:v>-1.6248154000000001E-2</c:v>
                </c:pt>
                <c:pt idx="1579">
                  <c:v>-6.6666666999999999E-2</c:v>
                </c:pt>
                <c:pt idx="1580">
                  <c:v>7.3446328000000005E-2</c:v>
                </c:pt>
                <c:pt idx="1581">
                  <c:v>6.1486693000000002E-2</c:v>
                </c:pt>
                <c:pt idx="1582">
                  <c:v>0.12676056299999999</c:v>
                </c:pt>
                <c:pt idx="1583">
                  <c:v>3.6923076999999999E-2</c:v>
                </c:pt>
                <c:pt idx="1584">
                  <c:v>4.2283299999999998E-3</c:v>
                </c:pt>
                <c:pt idx="1585">
                  <c:v>-1.7463235000000001E-2</c:v>
                </c:pt>
                <c:pt idx="1586">
                  <c:v>7.0796460000000005E-2</c:v>
                </c:pt>
                <c:pt idx="1587">
                  <c:v>-6.3765182000000004E-2</c:v>
                </c:pt>
                <c:pt idx="1588">
                  <c:v>-0.37142857099999999</c:v>
                </c:pt>
                <c:pt idx="1589">
                  <c:v>-0.39509325000000001</c:v>
                </c:pt>
                <c:pt idx="1590">
                  <c:v>9.3922651999999995E-2</c:v>
                </c:pt>
                <c:pt idx="1591">
                  <c:v>0.31060606099999999</c:v>
                </c:pt>
                <c:pt idx="1592">
                  <c:v>-2.1276595999999998E-2</c:v>
                </c:pt>
                <c:pt idx="1593">
                  <c:v>-0.17946003199999999</c:v>
                </c:pt>
                <c:pt idx="1594">
                  <c:v>0.121693122</c:v>
                </c:pt>
                <c:pt idx="1595">
                  <c:v>0.50568705800000002</c:v>
                </c:pt>
                <c:pt idx="1596">
                  <c:v>-4.2999999999999997E-2</c:v>
                </c:pt>
                <c:pt idx="1597">
                  <c:v>6.5333332999999993E-2</c:v>
                </c:pt>
                <c:pt idx="1598">
                  <c:v>0.3</c:v>
                </c:pt>
                <c:pt idx="1599">
                  <c:v>2.4213080000000001E-3</c:v>
                </c:pt>
                <c:pt idx="1600">
                  <c:v>0.48774795799999998</c:v>
                </c:pt>
                <c:pt idx="1601">
                  <c:v>5.1111111000000001E-2</c:v>
                </c:pt>
                <c:pt idx="1602">
                  <c:v>0.17085863000000001</c:v>
                </c:pt>
                <c:pt idx="1603">
                  <c:v>0.45882352900000001</c:v>
                </c:pt>
                <c:pt idx="1604">
                  <c:v>-8.8790229999999998E-3</c:v>
                </c:pt>
                <c:pt idx="1605">
                  <c:v>4.8492792E-2</c:v>
                </c:pt>
                <c:pt idx="1606">
                  <c:v>0.38943894400000001</c:v>
                </c:pt>
                <c:pt idx="1607">
                  <c:v>4.2378673999999998E-2</c:v>
                </c:pt>
                <c:pt idx="1608">
                  <c:v>1.9332162E-2</c:v>
                </c:pt>
                <c:pt idx="1609">
                  <c:v>-0.29689067200000002</c:v>
                </c:pt>
                <c:pt idx="1610">
                  <c:v>6.5671642000000002E-2</c:v>
                </c:pt>
                <c:pt idx="1611">
                  <c:v>-0.137241379</c:v>
                </c:pt>
                <c:pt idx="1612">
                  <c:v>-2.3952095999999999E-2</c:v>
                </c:pt>
                <c:pt idx="1613">
                  <c:v>0</c:v>
                </c:pt>
                <c:pt idx="1614">
                  <c:v>-2.6217227999999999E-2</c:v>
                </c:pt>
                <c:pt idx="1615">
                  <c:v>4.3508772000000001E-2</c:v>
                </c:pt>
                <c:pt idx="1616">
                  <c:v>-7.7844310999999999E-2</c:v>
                </c:pt>
                <c:pt idx="1617">
                  <c:v>7.0336390999999998E-2</c:v>
                </c:pt>
                <c:pt idx="1618">
                  <c:v>9.1503267999999999E-2</c:v>
                </c:pt>
                <c:pt idx="1619">
                  <c:v>-7.1428570999999996E-2</c:v>
                </c:pt>
                <c:pt idx="1620">
                  <c:v>2.3290759000000001E-2</c:v>
                </c:pt>
                <c:pt idx="1621">
                  <c:v>9.6085408999999997E-2</c:v>
                </c:pt>
                <c:pt idx="1622">
                  <c:v>2.9480579999999999E-2</c:v>
                </c:pt>
                <c:pt idx="1623">
                  <c:v>7.8222221999999994E-2</c:v>
                </c:pt>
                <c:pt idx="1624">
                  <c:v>-8.8888890000000005E-3</c:v>
                </c:pt>
                <c:pt idx="1625">
                  <c:v>-1.8627451E-2</c:v>
                </c:pt>
                <c:pt idx="1626">
                  <c:v>0.22590909100000001</c:v>
                </c:pt>
                <c:pt idx="1627">
                  <c:v>0.20714285700000001</c:v>
                </c:pt>
                <c:pt idx="1628">
                  <c:v>3.6682616000000001E-2</c:v>
                </c:pt>
                <c:pt idx="1629">
                  <c:v>7.5757575999999993E-2</c:v>
                </c:pt>
                <c:pt idx="1630">
                  <c:v>-0.161958569</c:v>
                </c:pt>
                <c:pt idx="1631">
                  <c:v>-3.0453258E-2</c:v>
                </c:pt>
                <c:pt idx="1632">
                  <c:v>1.5147489E-2</c:v>
                </c:pt>
                <c:pt idx="1633">
                  <c:v>0.36749999999999999</c:v>
                </c:pt>
                <c:pt idx="1634">
                  <c:v>0.19357142899999999</c:v>
                </c:pt>
                <c:pt idx="1635">
                  <c:v>8.1379309999999996E-2</c:v>
                </c:pt>
                <c:pt idx="1636">
                  <c:v>4.3738115000000001E-2</c:v>
                </c:pt>
                <c:pt idx="1637">
                  <c:v>-0.131108052</c:v>
                </c:pt>
                <c:pt idx="1638">
                  <c:v>-9.3816630999999998E-2</c:v>
                </c:pt>
                <c:pt idx="1639">
                  <c:v>3.6813921999999999E-2</c:v>
                </c:pt>
                <c:pt idx="1640">
                  <c:v>6.5517241000000004E-2</c:v>
                </c:pt>
                <c:pt idx="1641">
                  <c:v>-0.111919192</c:v>
                </c:pt>
                <c:pt idx="1642">
                  <c:v>-8.4454409999999994E-2</c:v>
                </c:pt>
                <c:pt idx="1643">
                  <c:v>0.29059829100000001</c:v>
                </c:pt>
                <c:pt idx="1644">
                  <c:v>-4.6580772999999999E-2</c:v>
                </c:pt>
                <c:pt idx="1645">
                  <c:v>0</c:v>
                </c:pt>
                <c:pt idx="1646">
                  <c:v>4.7619047999999997E-2</c:v>
                </c:pt>
                <c:pt idx="1647">
                  <c:v>0.13126079399999999</c:v>
                </c:pt>
                <c:pt idx="1648">
                  <c:v>6.5217390000000004E-3</c:v>
                </c:pt>
                <c:pt idx="1649">
                  <c:v>-0.138110073</c:v>
                </c:pt>
                <c:pt idx="1650">
                  <c:v>6.3242783999999996E-2</c:v>
                </c:pt>
                <c:pt idx="1651">
                  <c:v>0.17916970099999999</c:v>
                </c:pt>
                <c:pt idx="1652">
                  <c:v>2.5179856E-2</c:v>
                </c:pt>
                <c:pt idx="1653">
                  <c:v>7.3287077000000006E-2</c:v>
                </c:pt>
                <c:pt idx="1654">
                  <c:v>-0.199790521</c:v>
                </c:pt>
                <c:pt idx="1655">
                  <c:v>5.2631578999999998E-2</c:v>
                </c:pt>
                <c:pt idx="1656">
                  <c:v>-7.7419350000000001E-3</c:v>
                </c:pt>
                <c:pt idx="1657">
                  <c:v>0.365853659</c:v>
                </c:pt>
                <c:pt idx="1658">
                  <c:v>0.100457928</c:v>
                </c:pt>
                <c:pt idx="1659">
                  <c:v>0.434117647</c:v>
                </c:pt>
                <c:pt idx="1660">
                  <c:v>0.27500000000000002</c:v>
                </c:pt>
                <c:pt idx="1661">
                  <c:v>0.25</c:v>
                </c:pt>
                <c:pt idx="1662">
                  <c:v>0.32375802599999998</c:v>
                </c:pt>
                <c:pt idx="1663">
                  <c:v>0.24643678199999999</c:v>
                </c:pt>
                <c:pt idx="1664">
                  <c:v>8.0000000000000002E-3</c:v>
                </c:pt>
                <c:pt idx="1665">
                  <c:v>0.10518732</c:v>
                </c:pt>
                <c:pt idx="1666">
                  <c:v>0.27528089900000002</c:v>
                </c:pt>
                <c:pt idx="1667">
                  <c:v>-1.6E-2</c:v>
                </c:pt>
                <c:pt idx="1668">
                  <c:v>-3.8961039000000003E-2</c:v>
                </c:pt>
                <c:pt idx="1669">
                  <c:v>0.33083333300000001</c:v>
                </c:pt>
                <c:pt idx="1670">
                  <c:v>6.0606061000000003E-2</c:v>
                </c:pt>
                <c:pt idx="1671">
                  <c:v>0.45553935899999998</c:v>
                </c:pt>
                <c:pt idx="1672">
                  <c:v>5.7872340000000001E-2</c:v>
                </c:pt>
                <c:pt idx="1673">
                  <c:v>6.6086957000000002E-2</c:v>
                </c:pt>
                <c:pt idx="1674">
                  <c:v>-1.9495413E-2</c:v>
                </c:pt>
                <c:pt idx="1675">
                  <c:v>1.863354E-3</c:v>
                </c:pt>
                <c:pt idx="1676">
                  <c:v>7.4555404000000006E-2</c:v>
                </c:pt>
                <c:pt idx="1677">
                  <c:v>0.89706987199999999</c:v>
                </c:pt>
                <c:pt idx="1678">
                  <c:v>0.106056041</c:v>
                </c:pt>
                <c:pt idx="1679">
                  <c:v>5.8620690000000003E-2</c:v>
                </c:pt>
                <c:pt idx="1680">
                  <c:v>-7.2916667000000004E-2</c:v>
                </c:pt>
                <c:pt idx="1681">
                  <c:v>3.4482759000000002E-2</c:v>
                </c:pt>
                <c:pt idx="1682">
                  <c:v>6.7471371000000002E-2</c:v>
                </c:pt>
                <c:pt idx="1683">
                  <c:v>0.18610897900000001</c:v>
                </c:pt>
                <c:pt idx="1684">
                  <c:v>-8.8683350999999994E-2</c:v>
                </c:pt>
                <c:pt idx="1685">
                  <c:v>0.15210356</c:v>
                </c:pt>
                <c:pt idx="1686">
                  <c:v>-0.27751519200000002</c:v>
                </c:pt>
                <c:pt idx="1687">
                  <c:v>3.4188033999999999E-2</c:v>
                </c:pt>
                <c:pt idx="1688">
                  <c:v>0.269990593</c:v>
                </c:pt>
                <c:pt idx="1689">
                  <c:v>5.1558752999999999E-2</c:v>
                </c:pt>
                <c:pt idx="1690">
                  <c:v>0.19973333300000001</c:v>
                </c:pt>
                <c:pt idx="1691">
                  <c:v>0.206140351</c:v>
                </c:pt>
                <c:pt idx="1692">
                  <c:v>-0.113482056</c:v>
                </c:pt>
                <c:pt idx="1693">
                  <c:v>-9.0909090999999997E-2</c:v>
                </c:pt>
                <c:pt idx="1694">
                  <c:v>0.16939890699999999</c:v>
                </c:pt>
                <c:pt idx="1695">
                  <c:v>1.5384615000000001E-2</c:v>
                </c:pt>
                <c:pt idx="1696">
                  <c:v>0</c:v>
                </c:pt>
                <c:pt idx="1697">
                  <c:v>0.26603935000000001</c:v>
                </c:pt>
                <c:pt idx="1698">
                  <c:v>2.3041474999999999E-2</c:v>
                </c:pt>
                <c:pt idx="1699">
                  <c:v>6.7681900000000003E-3</c:v>
                </c:pt>
                <c:pt idx="1700">
                  <c:v>0.103492063</c:v>
                </c:pt>
                <c:pt idx="1701">
                  <c:v>-0.12059800699999999</c:v>
                </c:pt>
                <c:pt idx="1702">
                  <c:v>0.34934086600000003</c:v>
                </c:pt>
                <c:pt idx="1703">
                  <c:v>0.120418848</c:v>
                </c:pt>
                <c:pt idx="1704">
                  <c:v>-6.9767441999999999E-2</c:v>
                </c:pt>
                <c:pt idx="1705">
                  <c:v>0</c:v>
                </c:pt>
                <c:pt idx="1706">
                  <c:v>0.15755627</c:v>
                </c:pt>
                <c:pt idx="1707">
                  <c:v>-7.7777778000000006E-2</c:v>
                </c:pt>
                <c:pt idx="1708">
                  <c:v>0.16071428600000001</c:v>
                </c:pt>
                <c:pt idx="1709">
                  <c:v>-4.2222221999999997E-2</c:v>
                </c:pt>
                <c:pt idx="1710">
                  <c:v>1.3628619999999999E-2</c:v>
                </c:pt>
                <c:pt idx="1711">
                  <c:v>0.31546572899999997</c:v>
                </c:pt>
                <c:pt idx="1712">
                  <c:v>0.17205479500000001</c:v>
                </c:pt>
                <c:pt idx="1713">
                  <c:v>0.234272019</c:v>
                </c:pt>
                <c:pt idx="1714">
                  <c:v>0.176274018</c:v>
                </c:pt>
                <c:pt idx="1715">
                  <c:v>0.63472722199999998</c:v>
                </c:pt>
                <c:pt idx="1716">
                  <c:v>9.5652174000000006E-2</c:v>
                </c:pt>
                <c:pt idx="1717">
                  <c:v>-1.9607843E-2</c:v>
                </c:pt>
                <c:pt idx="1718">
                  <c:v>0.30597014900000002</c:v>
                </c:pt>
                <c:pt idx="1719">
                  <c:v>5.2631578999999998E-2</c:v>
                </c:pt>
                <c:pt idx="1720">
                  <c:v>1.4101778000000001E-2</c:v>
                </c:pt>
                <c:pt idx="1721">
                  <c:v>7.9646017999999999E-2</c:v>
                </c:pt>
                <c:pt idx="1722">
                  <c:v>0.05</c:v>
                </c:pt>
                <c:pt idx="1723">
                  <c:v>4.7311829999999999E-3</c:v>
                </c:pt>
                <c:pt idx="1724">
                  <c:v>0.04</c:v>
                </c:pt>
                <c:pt idx="1725">
                  <c:v>-3.2438478999999999E-2</c:v>
                </c:pt>
                <c:pt idx="1726">
                  <c:v>4.0214476999999998E-2</c:v>
                </c:pt>
                <c:pt idx="1727">
                  <c:v>1.7578125E-2</c:v>
                </c:pt>
                <c:pt idx="1728">
                  <c:v>0.40923076899999999</c:v>
                </c:pt>
                <c:pt idx="1729">
                  <c:v>0.26415094300000003</c:v>
                </c:pt>
                <c:pt idx="1730">
                  <c:v>0.169230769</c:v>
                </c:pt>
                <c:pt idx="1731">
                  <c:v>-3.5999999999999997E-2</c:v>
                </c:pt>
                <c:pt idx="1732">
                  <c:v>0.123565755</c:v>
                </c:pt>
                <c:pt idx="1733">
                  <c:v>0.209982788</c:v>
                </c:pt>
                <c:pt idx="1734">
                  <c:v>0.25250500999999997</c:v>
                </c:pt>
                <c:pt idx="1735">
                  <c:v>-7.3741006999999997E-2</c:v>
                </c:pt>
                <c:pt idx="1736">
                  <c:v>-7.7281553000000003E-2</c:v>
                </c:pt>
                <c:pt idx="1737">
                  <c:v>-0.217696629</c:v>
                </c:pt>
                <c:pt idx="1738">
                  <c:v>-1.7857142999999999E-2</c:v>
                </c:pt>
                <c:pt idx="1739">
                  <c:v>-6.8527919000000007E-2</c:v>
                </c:pt>
                <c:pt idx="1740">
                  <c:v>3.2196969999999998E-2</c:v>
                </c:pt>
                <c:pt idx="1741">
                  <c:v>-7.2765069999999998E-3</c:v>
                </c:pt>
                <c:pt idx="1742">
                  <c:v>-8.8888888999999999E-2</c:v>
                </c:pt>
                <c:pt idx="1743">
                  <c:v>6.4445056000000001E-2</c:v>
                </c:pt>
                <c:pt idx="1744">
                  <c:v>3.9127424000000001E-2</c:v>
                </c:pt>
                <c:pt idx="1745">
                  <c:v>1.744186E-2</c:v>
                </c:pt>
                <c:pt idx="1746">
                  <c:v>0.13877550999999999</c:v>
                </c:pt>
                <c:pt idx="1747">
                  <c:v>0.18686868700000001</c:v>
                </c:pt>
                <c:pt idx="1748">
                  <c:v>8.4210525999999994E-2</c:v>
                </c:pt>
                <c:pt idx="1749">
                  <c:v>-9.6484055999999999E-2</c:v>
                </c:pt>
                <c:pt idx="1750">
                  <c:v>0.125439625</c:v>
                </c:pt>
                <c:pt idx="1751">
                  <c:v>-4.5092838000000003E-2</c:v>
                </c:pt>
                <c:pt idx="1752">
                  <c:v>-4.5647058999999997E-2</c:v>
                </c:pt>
                <c:pt idx="1753">
                  <c:v>6.1386138999999999E-2</c:v>
                </c:pt>
                <c:pt idx="1754">
                  <c:v>0.192820513</c:v>
                </c:pt>
                <c:pt idx="1755">
                  <c:v>0.24796460200000001</c:v>
                </c:pt>
                <c:pt idx="1756">
                  <c:v>0.31818181800000001</c:v>
                </c:pt>
                <c:pt idx="1757">
                  <c:v>0.200716846</c:v>
                </c:pt>
                <c:pt idx="1758">
                  <c:v>-7.1837254000000003E-2</c:v>
                </c:pt>
                <c:pt idx="1759">
                  <c:v>0.16630250099999999</c:v>
                </c:pt>
                <c:pt idx="1760">
                  <c:v>0.36470588199999998</c:v>
                </c:pt>
                <c:pt idx="1761">
                  <c:v>-8.1456640000000004E-3</c:v>
                </c:pt>
                <c:pt idx="1762">
                  <c:v>4.0214476999999998E-2</c:v>
                </c:pt>
                <c:pt idx="1763">
                  <c:v>-0.53995202099999995</c:v>
                </c:pt>
                <c:pt idx="1764">
                  <c:v>1.9283747E-2</c:v>
                </c:pt>
                <c:pt idx="1765">
                  <c:v>0.38181818200000001</c:v>
                </c:pt>
                <c:pt idx="1766">
                  <c:v>-8.6956519999999999E-3</c:v>
                </c:pt>
                <c:pt idx="1767">
                  <c:v>-2.8811189000000001E-2</c:v>
                </c:pt>
                <c:pt idx="1768">
                  <c:v>0.26603935000000001</c:v>
                </c:pt>
                <c:pt idx="1769">
                  <c:v>-4.6153845999999998E-2</c:v>
                </c:pt>
                <c:pt idx="1770">
                  <c:v>3.5971219999999999E-3</c:v>
                </c:pt>
                <c:pt idx="1771">
                  <c:v>0.35181119599999999</c:v>
                </c:pt>
                <c:pt idx="1772">
                  <c:v>-3.9705881999999998E-2</c:v>
                </c:pt>
                <c:pt idx="1773">
                  <c:v>3.2778864999999997E-2</c:v>
                </c:pt>
                <c:pt idx="1774">
                  <c:v>0.25314544500000002</c:v>
                </c:pt>
                <c:pt idx="1775">
                  <c:v>-4.4943820000000002E-2</c:v>
                </c:pt>
                <c:pt idx="1776">
                  <c:v>5.6540488999999999E-2</c:v>
                </c:pt>
                <c:pt idx="1777">
                  <c:v>0.178997613</c:v>
                </c:pt>
                <c:pt idx="1778">
                  <c:v>1.119184194</c:v>
                </c:pt>
                <c:pt idx="1779">
                  <c:v>0.26086956500000003</c:v>
                </c:pt>
                <c:pt idx="1780">
                  <c:v>-8.2386364000000004E-2</c:v>
                </c:pt>
                <c:pt idx="1781">
                  <c:v>-1.2903226E-2</c:v>
                </c:pt>
                <c:pt idx="1782">
                  <c:v>2.6155718000000001E-2</c:v>
                </c:pt>
                <c:pt idx="1783">
                  <c:v>0.222222222</c:v>
                </c:pt>
                <c:pt idx="1784">
                  <c:v>-5.7539683000000001E-2</c:v>
                </c:pt>
                <c:pt idx="1785">
                  <c:v>0.127536232</c:v>
                </c:pt>
                <c:pt idx="1786">
                  <c:v>5.7844690999999997E-2</c:v>
                </c:pt>
                <c:pt idx="1787">
                  <c:v>0.13531353099999999</c:v>
                </c:pt>
                <c:pt idx="1788">
                  <c:v>0.20928571400000001</c:v>
                </c:pt>
                <c:pt idx="1789">
                  <c:v>-9.5978062000000003E-2</c:v>
                </c:pt>
                <c:pt idx="1790">
                  <c:v>0.16606207200000001</c:v>
                </c:pt>
                <c:pt idx="1791">
                  <c:v>0.105263158</c:v>
                </c:pt>
                <c:pt idx="1792">
                  <c:v>0.215461704</c:v>
                </c:pt>
                <c:pt idx="1793">
                  <c:v>6.4612325999999998E-2</c:v>
                </c:pt>
                <c:pt idx="1794">
                  <c:v>0.14814814800000001</c:v>
                </c:pt>
                <c:pt idx="1795">
                  <c:v>0.26635513999999999</c:v>
                </c:pt>
                <c:pt idx="1796">
                  <c:v>-6.5606362000000001E-2</c:v>
                </c:pt>
                <c:pt idx="1797">
                  <c:v>0.150131234</c:v>
                </c:pt>
                <c:pt idx="1798">
                  <c:v>0.24515235499999999</c:v>
                </c:pt>
                <c:pt idx="1799">
                  <c:v>4.1666666999999998E-2</c:v>
                </c:pt>
                <c:pt idx="1800">
                  <c:v>0.26005747099999998</c:v>
                </c:pt>
                <c:pt idx="1801">
                  <c:v>6.7500000000000004E-2</c:v>
                </c:pt>
                <c:pt idx="1802">
                  <c:v>-7.4324323999999997E-2</c:v>
                </c:pt>
                <c:pt idx="1803">
                  <c:v>4.6666667000000002E-2</c:v>
                </c:pt>
                <c:pt idx="1804">
                  <c:v>-0.06</c:v>
                </c:pt>
                <c:pt idx="1805">
                  <c:v>1.5850144E-2</c:v>
                </c:pt>
                <c:pt idx="1806">
                  <c:v>0.48568019099999998</c:v>
                </c:pt>
                <c:pt idx="1807">
                  <c:v>-2.3166023000000001E-2</c:v>
                </c:pt>
                <c:pt idx="1808">
                  <c:v>0.134624251</c:v>
                </c:pt>
                <c:pt idx="1809">
                  <c:v>-0.20844327200000001</c:v>
                </c:pt>
                <c:pt idx="1810">
                  <c:v>0.18181818199999999</c:v>
                </c:pt>
                <c:pt idx="1811">
                  <c:v>7.1687183000000002E-2</c:v>
                </c:pt>
                <c:pt idx="1812">
                  <c:v>-0.20999187699999999</c:v>
                </c:pt>
                <c:pt idx="1813">
                  <c:v>9.1871338999999996E-2</c:v>
                </c:pt>
                <c:pt idx="1814">
                  <c:v>0.376091703</c:v>
                </c:pt>
                <c:pt idx="1815">
                  <c:v>-6.3391439999999997E-3</c:v>
                </c:pt>
                <c:pt idx="1816">
                  <c:v>0</c:v>
                </c:pt>
                <c:pt idx="1817">
                  <c:v>0.147058824</c:v>
                </c:pt>
                <c:pt idx="1818">
                  <c:v>0.12</c:v>
                </c:pt>
                <c:pt idx="1819">
                  <c:v>1.1959522E-2</c:v>
                </c:pt>
                <c:pt idx="1820">
                  <c:v>3.6906854000000003E-2</c:v>
                </c:pt>
                <c:pt idx="1821">
                  <c:v>0.121163166</c:v>
                </c:pt>
                <c:pt idx="1822">
                  <c:v>0.14691673799999999</c:v>
                </c:pt>
                <c:pt idx="1823">
                  <c:v>2.969697E-2</c:v>
                </c:pt>
                <c:pt idx="1824">
                  <c:v>0.318961039</c:v>
                </c:pt>
                <c:pt idx="1825">
                  <c:v>4.4386423000000001E-2</c:v>
                </c:pt>
                <c:pt idx="1826">
                  <c:v>-0.11724137900000001</c:v>
                </c:pt>
                <c:pt idx="1827">
                  <c:v>0.35787610600000003</c:v>
                </c:pt>
                <c:pt idx="1828">
                  <c:v>2.1311475E-2</c:v>
                </c:pt>
                <c:pt idx="1829">
                  <c:v>-1.8937079999999998E-2</c:v>
                </c:pt>
                <c:pt idx="1830">
                  <c:v>0.236088305</c:v>
                </c:pt>
                <c:pt idx="1831">
                  <c:v>2.3809523999999999E-2</c:v>
                </c:pt>
                <c:pt idx="1832">
                  <c:v>0</c:v>
                </c:pt>
                <c:pt idx="1833">
                  <c:v>0.15</c:v>
                </c:pt>
                <c:pt idx="1834">
                  <c:v>-1.430143E-2</c:v>
                </c:pt>
                <c:pt idx="1835">
                  <c:v>5.2927927999999999E-2</c:v>
                </c:pt>
                <c:pt idx="1836">
                  <c:v>0.10682926800000001</c:v>
                </c:pt>
                <c:pt idx="1837">
                  <c:v>0.208987161</c:v>
                </c:pt>
                <c:pt idx="1838">
                  <c:v>-0.15682062299999999</c:v>
                </c:pt>
                <c:pt idx="1839">
                  <c:v>0.29963190200000001</c:v>
                </c:pt>
                <c:pt idx="1840">
                  <c:v>3.8446602000000003E-2</c:v>
                </c:pt>
                <c:pt idx="1841">
                  <c:v>6.5989848000000004E-2</c:v>
                </c:pt>
                <c:pt idx="1842">
                  <c:v>-2.5454544999999999E-2</c:v>
                </c:pt>
                <c:pt idx="1843">
                  <c:v>0.13646789000000001</c:v>
                </c:pt>
                <c:pt idx="1844">
                  <c:v>8.1730768999999995E-2</c:v>
                </c:pt>
                <c:pt idx="1845">
                  <c:v>-0.14516129</c:v>
                </c:pt>
                <c:pt idx="1846">
                  <c:v>0.14285714299999999</c:v>
                </c:pt>
                <c:pt idx="1847">
                  <c:v>-4.2296072999999997E-2</c:v>
                </c:pt>
                <c:pt idx="1848">
                  <c:v>8.1248069000000006E-2</c:v>
                </c:pt>
                <c:pt idx="1849">
                  <c:v>1.0909090999999999E-2</c:v>
                </c:pt>
                <c:pt idx="1850">
                  <c:v>3.0502885E-2</c:v>
                </c:pt>
                <c:pt idx="1851">
                  <c:v>0.23297665400000001</c:v>
                </c:pt>
                <c:pt idx="1852">
                  <c:v>-4.1198501999999998E-2</c:v>
                </c:pt>
                <c:pt idx="1853">
                  <c:v>5.6338027999999998E-2</c:v>
                </c:pt>
                <c:pt idx="1854">
                  <c:v>8.7327375999999998E-2</c:v>
                </c:pt>
                <c:pt idx="1855">
                  <c:v>0.28695652199999999</c:v>
                </c:pt>
                <c:pt idx="1856">
                  <c:v>0.299036476</c:v>
                </c:pt>
                <c:pt idx="1857">
                  <c:v>6.1046511999999997E-2</c:v>
                </c:pt>
                <c:pt idx="1858">
                  <c:v>0.1</c:v>
                </c:pt>
                <c:pt idx="1859">
                  <c:v>0.16197183100000001</c:v>
                </c:pt>
                <c:pt idx="1860">
                  <c:v>7.7075098999999994E-2</c:v>
                </c:pt>
                <c:pt idx="1861">
                  <c:v>0.27060439600000002</c:v>
                </c:pt>
                <c:pt idx="1862">
                  <c:v>-7.4074074000000004E-2</c:v>
                </c:pt>
                <c:pt idx="1863">
                  <c:v>0.531034483</c:v>
                </c:pt>
                <c:pt idx="1864">
                  <c:v>-8.7221094999999998E-2</c:v>
                </c:pt>
                <c:pt idx="1865">
                  <c:v>0.16800000000000001</c:v>
                </c:pt>
                <c:pt idx="1866">
                  <c:v>-2.2222222E-2</c:v>
                </c:pt>
                <c:pt idx="1867">
                  <c:v>-3.9443155000000001E-2</c:v>
                </c:pt>
                <c:pt idx="1868">
                  <c:v>-1.2075472E-2</c:v>
                </c:pt>
                <c:pt idx="1869">
                  <c:v>-5.5335967999999999E-2</c:v>
                </c:pt>
                <c:pt idx="1870">
                  <c:v>-6.5263158000000002E-2</c:v>
                </c:pt>
                <c:pt idx="1871">
                  <c:v>0.43399810100000002</c:v>
                </c:pt>
                <c:pt idx="1872">
                  <c:v>0</c:v>
                </c:pt>
                <c:pt idx="1873">
                  <c:v>-2.1739129999999999E-2</c:v>
                </c:pt>
                <c:pt idx="1874">
                  <c:v>8.3074534000000005E-2</c:v>
                </c:pt>
                <c:pt idx="1875">
                  <c:v>0.173147469</c:v>
                </c:pt>
                <c:pt idx="1876">
                  <c:v>8.3333332999999996E-2</c:v>
                </c:pt>
                <c:pt idx="1877">
                  <c:v>0.26780626800000001</c:v>
                </c:pt>
                <c:pt idx="1878">
                  <c:v>6.8965517000000004E-2</c:v>
                </c:pt>
                <c:pt idx="1879">
                  <c:v>0.39484978500000001</c:v>
                </c:pt>
                <c:pt idx="1880">
                  <c:v>0.571428571</c:v>
                </c:pt>
                <c:pt idx="1881">
                  <c:v>0.178947368</c:v>
                </c:pt>
                <c:pt idx="1882">
                  <c:v>4.6451613000000003E-2</c:v>
                </c:pt>
                <c:pt idx="1883">
                  <c:v>-9.9099098999999996E-2</c:v>
                </c:pt>
                <c:pt idx="1884">
                  <c:v>6.4027939000000006E-2</c:v>
                </c:pt>
                <c:pt idx="1885">
                  <c:v>0.115555556</c:v>
                </c:pt>
                <c:pt idx="1886">
                  <c:v>0.28648648599999998</c:v>
                </c:pt>
                <c:pt idx="1887">
                  <c:v>1.6260163000000001E-2</c:v>
                </c:pt>
                <c:pt idx="1888">
                  <c:v>0.35870904199999998</c:v>
                </c:pt>
                <c:pt idx="1889">
                  <c:v>-4.7817048000000001E-2</c:v>
                </c:pt>
                <c:pt idx="1890">
                  <c:v>6.3291138999999996E-2</c:v>
                </c:pt>
                <c:pt idx="1891">
                  <c:v>-3.6781609E-2</c:v>
                </c:pt>
                <c:pt idx="1892">
                  <c:v>0.20887968700000001</c:v>
                </c:pt>
                <c:pt idx="1893">
                  <c:v>-8.1412103999999999E-2</c:v>
                </c:pt>
                <c:pt idx="1894">
                  <c:v>0.25081433199999997</c:v>
                </c:pt>
                <c:pt idx="1895">
                  <c:v>0.24559386999999999</c:v>
                </c:pt>
                <c:pt idx="1896">
                  <c:v>-4.7817048000000001E-2</c:v>
                </c:pt>
                <c:pt idx="1897">
                  <c:v>-2.4271845E-2</c:v>
                </c:pt>
                <c:pt idx="1898">
                  <c:v>-4.2690815E-2</c:v>
                </c:pt>
                <c:pt idx="1899">
                  <c:v>-0.02</c:v>
                </c:pt>
                <c:pt idx="1900">
                  <c:v>0.102857143</c:v>
                </c:pt>
                <c:pt idx="1901">
                  <c:v>0.128472222</c:v>
                </c:pt>
                <c:pt idx="1902">
                  <c:v>-3.2967033E-2</c:v>
                </c:pt>
                <c:pt idx="1903">
                  <c:v>-3.8461538000000003E-2</c:v>
                </c:pt>
                <c:pt idx="1904">
                  <c:v>9.8878695000000003E-2</c:v>
                </c:pt>
                <c:pt idx="1905">
                  <c:v>-9.7826087000000006E-2</c:v>
                </c:pt>
                <c:pt idx="1906">
                  <c:v>0.17307692299999999</c:v>
                </c:pt>
                <c:pt idx="1907">
                  <c:v>0.10208</c:v>
                </c:pt>
                <c:pt idx="1908">
                  <c:v>6.6666666999999999E-2</c:v>
                </c:pt>
                <c:pt idx="1909">
                  <c:v>0.21282051299999999</c:v>
                </c:pt>
                <c:pt idx="1910">
                  <c:v>0</c:v>
                </c:pt>
                <c:pt idx="1911">
                  <c:v>-2.0618556999999999E-2</c:v>
                </c:pt>
                <c:pt idx="1912">
                  <c:v>0.316410256</c:v>
                </c:pt>
                <c:pt idx="1913">
                  <c:v>0.30769230800000003</c:v>
                </c:pt>
                <c:pt idx="1914">
                  <c:v>7.421875E-2</c:v>
                </c:pt>
                <c:pt idx="1915">
                  <c:v>0.05</c:v>
                </c:pt>
                <c:pt idx="1916">
                  <c:v>0.257244535</c:v>
                </c:pt>
                <c:pt idx="1917">
                  <c:v>-5.3451327E-2</c:v>
                </c:pt>
                <c:pt idx="1918">
                  <c:v>-2.808989E-3</c:v>
                </c:pt>
                <c:pt idx="1919">
                  <c:v>3.216727E-3</c:v>
                </c:pt>
                <c:pt idx="1920">
                  <c:v>7.6190475999999993E-2</c:v>
                </c:pt>
                <c:pt idx="1921">
                  <c:v>0.16301886800000001</c:v>
                </c:pt>
                <c:pt idx="1922">
                  <c:v>6.5637065999999994E-2</c:v>
                </c:pt>
                <c:pt idx="1923">
                  <c:v>-0.125506073</c:v>
                </c:pt>
                <c:pt idx="1924">
                  <c:v>0.61853658499999997</c:v>
                </c:pt>
                <c:pt idx="1925">
                  <c:v>-4.2145594000000001E-2</c:v>
                </c:pt>
                <c:pt idx="1926">
                  <c:v>-7.8399999999999997E-2</c:v>
                </c:pt>
                <c:pt idx="1927">
                  <c:v>-4.2144026000000001E-2</c:v>
                </c:pt>
                <c:pt idx="1928">
                  <c:v>-0.124660194</c:v>
                </c:pt>
                <c:pt idx="1929">
                  <c:v>0.28000000000000003</c:v>
                </c:pt>
                <c:pt idx="1930">
                  <c:v>3.3997655000000002E-2</c:v>
                </c:pt>
                <c:pt idx="1931">
                  <c:v>8.4245810000000004E-2</c:v>
                </c:pt>
                <c:pt idx="1932">
                  <c:v>6.6666670000000003E-3</c:v>
                </c:pt>
                <c:pt idx="1933">
                  <c:v>0.40167364</c:v>
                </c:pt>
                <c:pt idx="1934">
                  <c:v>0.76363636400000001</c:v>
                </c:pt>
                <c:pt idx="1935">
                  <c:v>0.33707865199999998</c:v>
                </c:pt>
                <c:pt idx="1936">
                  <c:v>-6.8248290000000001E-3</c:v>
                </c:pt>
                <c:pt idx="1937">
                  <c:v>0.21051761199999999</c:v>
                </c:pt>
                <c:pt idx="1938">
                  <c:v>0.44772420000000002</c:v>
                </c:pt>
                <c:pt idx="1939">
                  <c:v>1.3793102999999999E-2</c:v>
                </c:pt>
                <c:pt idx="1940">
                  <c:v>-1.7660044E-2</c:v>
                </c:pt>
                <c:pt idx="1941">
                  <c:v>-0.14285714299999999</c:v>
                </c:pt>
                <c:pt idx="1942">
                  <c:v>0.32412672599999998</c:v>
                </c:pt>
                <c:pt idx="1943">
                  <c:v>0.29244249700000002</c:v>
                </c:pt>
                <c:pt idx="1944">
                  <c:v>-2.1865888999999999E-2</c:v>
                </c:pt>
                <c:pt idx="1945">
                  <c:v>0</c:v>
                </c:pt>
                <c:pt idx="1946">
                  <c:v>0.25</c:v>
                </c:pt>
                <c:pt idx="1947">
                  <c:v>-5.6195965E-2</c:v>
                </c:pt>
                <c:pt idx="1948">
                  <c:v>-0.116997792</c:v>
                </c:pt>
                <c:pt idx="1949">
                  <c:v>0.11104751</c:v>
                </c:pt>
                <c:pt idx="1950">
                  <c:v>1.9354838999999999E-2</c:v>
                </c:pt>
                <c:pt idx="1951">
                  <c:v>-1.7521901999999999E-2</c:v>
                </c:pt>
                <c:pt idx="1952">
                  <c:v>0.15343915299999999</c:v>
                </c:pt>
                <c:pt idx="1953">
                  <c:v>0.180327869</c:v>
                </c:pt>
                <c:pt idx="1954">
                  <c:v>0.29032258100000002</c:v>
                </c:pt>
                <c:pt idx="1955">
                  <c:v>-6.1313869E-2</c:v>
                </c:pt>
                <c:pt idx="1956">
                  <c:v>0.14561027800000001</c:v>
                </c:pt>
                <c:pt idx="1957">
                  <c:v>-5.3067993000000001E-2</c:v>
                </c:pt>
                <c:pt idx="1958">
                  <c:v>0.84952229300000004</c:v>
                </c:pt>
                <c:pt idx="1959">
                  <c:v>4.8229547999999997E-2</c:v>
                </c:pt>
                <c:pt idx="1960">
                  <c:v>-5.4704599999999999E-3</c:v>
                </c:pt>
                <c:pt idx="1961">
                  <c:v>0.20187793400000001</c:v>
                </c:pt>
                <c:pt idx="1962">
                  <c:v>8.2589285999999998E-2</c:v>
                </c:pt>
                <c:pt idx="1963">
                  <c:v>-1.0932106E-2</c:v>
                </c:pt>
                <c:pt idx="1964">
                  <c:v>0.65804140099999997</c:v>
                </c:pt>
                <c:pt idx="1965">
                  <c:v>-2.6373626000000001E-2</c:v>
                </c:pt>
                <c:pt idx="1966">
                  <c:v>0.45</c:v>
                </c:pt>
                <c:pt idx="1967">
                  <c:v>-1.4999999999999999E-2</c:v>
                </c:pt>
                <c:pt idx="1968">
                  <c:v>0.22448979599999999</c:v>
                </c:pt>
                <c:pt idx="1969">
                  <c:v>6.1946902999999998E-2</c:v>
                </c:pt>
                <c:pt idx="1970">
                  <c:v>-5.8823528999999999E-2</c:v>
                </c:pt>
                <c:pt idx="1971">
                  <c:v>8.6206900000000003E-3</c:v>
                </c:pt>
                <c:pt idx="1972">
                  <c:v>0.1172771</c:v>
                </c:pt>
                <c:pt idx="1973">
                  <c:v>-5.3627759999999997E-2</c:v>
                </c:pt>
                <c:pt idx="1974">
                  <c:v>-2.717727E-2</c:v>
                </c:pt>
                <c:pt idx="1975">
                  <c:v>-0.05</c:v>
                </c:pt>
                <c:pt idx="1976">
                  <c:v>8.5514833999999998E-2</c:v>
                </c:pt>
                <c:pt idx="1977">
                  <c:v>0.252631579</c:v>
                </c:pt>
                <c:pt idx="1978">
                  <c:v>0.54675324700000005</c:v>
                </c:pt>
                <c:pt idx="1979">
                  <c:v>0.20120724300000001</c:v>
                </c:pt>
                <c:pt idx="1980">
                  <c:v>2.124646E-3</c:v>
                </c:pt>
                <c:pt idx="1981">
                  <c:v>4.5871559999999999E-2</c:v>
                </c:pt>
                <c:pt idx="1982">
                  <c:v>-4.1159963000000001E-2</c:v>
                </c:pt>
                <c:pt idx="1983">
                  <c:v>9.9122353999999996E-2</c:v>
                </c:pt>
                <c:pt idx="1984">
                  <c:v>0.11162361599999999</c:v>
                </c:pt>
                <c:pt idx="1985">
                  <c:v>4.4093177999999997E-2</c:v>
                </c:pt>
                <c:pt idx="1986">
                  <c:v>0.41098039200000003</c:v>
                </c:pt>
                <c:pt idx="1987">
                  <c:v>-1.8775719999999999E-2</c:v>
                </c:pt>
                <c:pt idx="1988">
                  <c:v>5.5684455000000001E-2</c:v>
                </c:pt>
                <c:pt idx="1989">
                  <c:v>-0.22166427499999999</c:v>
                </c:pt>
                <c:pt idx="1990">
                  <c:v>0.10198209699999999</c:v>
                </c:pt>
                <c:pt idx="1991">
                  <c:v>-8.7982832999999996E-2</c:v>
                </c:pt>
                <c:pt idx="1992">
                  <c:v>2.3201860000000001E-3</c:v>
                </c:pt>
                <c:pt idx="1993">
                  <c:v>-0.14035087700000001</c:v>
                </c:pt>
                <c:pt idx="1994">
                  <c:v>0.28000000000000003</c:v>
                </c:pt>
                <c:pt idx="1995">
                  <c:v>7.8095237999999997E-2</c:v>
                </c:pt>
                <c:pt idx="1996">
                  <c:v>-6.95825E-3</c:v>
                </c:pt>
                <c:pt idx="1997">
                  <c:v>-1.7628909999999999E-3</c:v>
                </c:pt>
                <c:pt idx="1998">
                  <c:v>0.24590163900000001</c:v>
                </c:pt>
                <c:pt idx="1999">
                  <c:v>-0.12972292199999999</c:v>
                </c:pt>
                <c:pt idx="2000">
                  <c:v>6.8965520000000002E-3</c:v>
                </c:pt>
                <c:pt idx="2001">
                  <c:v>0.23809523799999999</c:v>
                </c:pt>
                <c:pt idx="2002">
                  <c:v>0.18723404299999999</c:v>
                </c:pt>
                <c:pt idx="2003">
                  <c:v>-0.180327869</c:v>
                </c:pt>
                <c:pt idx="2004">
                  <c:v>3.3513514000000001E-2</c:v>
                </c:pt>
                <c:pt idx="2005">
                  <c:v>-0.141535615</c:v>
                </c:pt>
                <c:pt idx="2006">
                  <c:v>0.15105740200000001</c:v>
                </c:pt>
                <c:pt idx="2007">
                  <c:v>0.25834127699999998</c:v>
                </c:pt>
                <c:pt idx="2008">
                  <c:v>0.92245629799999995</c:v>
                </c:pt>
                <c:pt idx="2009">
                  <c:v>0.33101391699999999</c:v>
                </c:pt>
                <c:pt idx="2010">
                  <c:v>0.17819760000000001</c:v>
                </c:pt>
                <c:pt idx="2011">
                  <c:v>1.0874006810000001</c:v>
                </c:pt>
                <c:pt idx="2012">
                  <c:v>-5.1818181999999997E-2</c:v>
                </c:pt>
                <c:pt idx="2013">
                  <c:v>0.12670299700000001</c:v>
                </c:pt>
                <c:pt idx="2014">
                  <c:v>0.23348017600000001</c:v>
                </c:pt>
                <c:pt idx="2015">
                  <c:v>0.20618556699999999</c:v>
                </c:pt>
                <c:pt idx="2016">
                  <c:v>2.0408163E-2</c:v>
                </c:pt>
                <c:pt idx="2017">
                  <c:v>1.5402844000000001E-2</c:v>
                </c:pt>
                <c:pt idx="2018">
                  <c:v>-3.1707316999999999E-2</c:v>
                </c:pt>
                <c:pt idx="2019">
                  <c:v>6.0221869999999997E-2</c:v>
                </c:pt>
                <c:pt idx="2020">
                  <c:v>-7.0175439999999997E-3</c:v>
                </c:pt>
                <c:pt idx="2021">
                  <c:v>-0.219659409</c:v>
                </c:pt>
                <c:pt idx="2022">
                  <c:v>3.8961039000000003E-2</c:v>
                </c:pt>
                <c:pt idx="2023">
                  <c:v>8.4765857E-2</c:v>
                </c:pt>
                <c:pt idx="2024">
                  <c:v>-5.2631578999999998E-2</c:v>
                </c:pt>
                <c:pt idx="2025">
                  <c:v>0.61066666700000005</c:v>
                </c:pt>
                <c:pt idx="2026">
                  <c:v>0.32790567100000001</c:v>
                </c:pt>
                <c:pt idx="2027">
                  <c:v>0.378222222</c:v>
                </c:pt>
                <c:pt idx="2028">
                  <c:v>-3.3639144000000003E-2</c:v>
                </c:pt>
                <c:pt idx="2029">
                  <c:v>-9.3167700000000003E-3</c:v>
                </c:pt>
                <c:pt idx="2030">
                  <c:v>-9.6317280000000005E-2</c:v>
                </c:pt>
                <c:pt idx="2031">
                  <c:v>0.10383536</c:v>
                </c:pt>
                <c:pt idx="2032">
                  <c:v>0.12857142899999999</c:v>
                </c:pt>
                <c:pt idx="2033">
                  <c:v>0.25210083999999999</c:v>
                </c:pt>
                <c:pt idx="2034">
                  <c:v>-4.37846E-2</c:v>
                </c:pt>
                <c:pt idx="2035">
                  <c:v>-0.27891156499999997</c:v>
                </c:pt>
                <c:pt idx="2036">
                  <c:v>2.2727272999999999E-2</c:v>
                </c:pt>
                <c:pt idx="2037">
                  <c:v>-0.117647059</c:v>
                </c:pt>
                <c:pt idx="2038">
                  <c:v>-6.7388688000000002E-2</c:v>
                </c:pt>
                <c:pt idx="2039">
                  <c:v>0.62920268999999995</c:v>
                </c:pt>
                <c:pt idx="2040">
                  <c:v>-4.7058823999999999E-2</c:v>
                </c:pt>
                <c:pt idx="2041">
                  <c:v>0.26726831000000001</c:v>
                </c:pt>
                <c:pt idx="2042">
                  <c:v>-0.15674603200000001</c:v>
                </c:pt>
                <c:pt idx="2043">
                  <c:v>1.5384615000000001E-2</c:v>
                </c:pt>
                <c:pt idx="2044">
                  <c:v>0.17621621600000001</c:v>
                </c:pt>
                <c:pt idx="2045">
                  <c:v>0.25340599499999999</c:v>
                </c:pt>
                <c:pt idx="2046">
                  <c:v>3.9501040000000001E-2</c:v>
                </c:pt>
                <c:pt idx="2047">
                  <c:v>0.37076536999999998</c:v>
                </c:pt>
                <c:pt idx="2048">
                  <c:v>0.12704918000000001</c:v>
                </c:pt>
                <c:pt idx="2049">
                  <c:v>-0.21686010999999999</c:v>
                </c:pt>
                <c:pt idx="2050">
                  <c:v>0.15839493099999999</c:v>
                </c:pt>
                <c:pt idx="2051">
                  <c:v>0.30697142900000002</c:v>
                </c:pt>
                <c:pt idx="2052">
                  <c:v>0.17321688499999999</c:v>
                </c:pt>
                <c:pt idx="2053">
                  <c:v>5.3012967000000001E-2</c:v>
                </c:pt>
                <c:pt idx="2054">
                  <c:v>-8.3503055000000007E-2</c:v>
                </c:pt>
                <c:pt idx="2055">
                  <c:v>0.13507378</c:v>
                </c:pt>
                <c:pt idx="2056">
                  <c:v>0.24263839800000001</c:v>
                </c:pt>
                <c:pt idx="2057">
                  <c:v>0.378727064</c:v>
                </c:pt>
                <c:pt idx="2058">
                  <c:v>0.31425800199999998</c:v>
                </c:pt>
                <c:pt idx="2059">
                  <c:v>-2.2346369000000001E-2</c:v>
                </c:pt>
                <c:pt idx="2060">
                  <c:v>0</c:v>
                </c:pt>
                <c:pt idx="2061">
                  <c:v>1.0810811E-2</c:v>
                </c:pt>
                <c:pt idx="2062">
                  <c:v>0.169537625</c:v>
                </c:pt>
                <c:pt idx="2063">
                  <c:v>0.121730382</c:v>
                </c:pt>
                <c:pt idx="2064">
                  <c:v>2.4333332999999999E-2</c:v>
                </c:pt>
                <c:pt idx="2065">
                  <c:v>0.285414481</c:v>
                </c:pt>
                <c:pt idx="2066">
                  <c:v>9.8522169999999999E-3</c:v>
                </c:pt>
                <c:pt idx="2067">
                  <c:v>3.4482760000000001E-3</c:v>
                </c:pt>
                <c:pt idx="2068">
                  <c:v>4.5217391000000003E-2</c:v>
                </c:pt>
                <c:pt idx="2069">
                  <c:v>-1.0952900000000001E-3</c:v>
                </c:pt>
                <c:pt idx="2070">
                  <c:v>-0.54534774399999997</c:v>
                </c:pt>
                <c:pt idx="2071">
                  <c:v>4.0372670999999999E-2</c:v>
                </c:pt>
                <c:pt idx="2072">
                  <c:v>0.133930997</c:v>
                </c:pt>
                <c:pt idx="2073">
                  <c:v>7.3170732000000002E-2</c:v>
                </c:pt>
                <c:pt idx="2074">
                  <c:v>0.08</c:v>
                </c:pt>
                <c:pt idx="2075">
                  <c:v>0.27249357299999999</c:v>
                </c:pt>
                <c:pt idx="2076">
                  <c:v>-0.27751519200000002</c:v>
                </c:pt>
                <c:pt idx="2077">
                  <c:v>-7.1219511999999999E-2</c:v>
                </c:pt>
                <c:pt idx="2078">
                  <c:v>0.52857142899999998</c:v>
                </c:pt>
                <c:pt idx="2079">
                  <c:v>0.14628571400000001</c:v>
                </c:pt>
                <c:pt idx="2080">
                  <c:v>0.18754525699999999</c:v>
                </c:pt>
                <c:pt idx="2081">
                  <c:v>0.30276422800000002</c:v>
                </c:pt>
                <c:pt idx="2082">
                  <c:v>2.4525315999999998E-2</c:v>
                </c:pt>
                <c:pt idx="2083">
                  <c:v>2.8481012999999999E-2</c:v>
                </c:pt>
                <c:pt idx="2084">
                  <c:v>8.6455330000000004E-3</c:v>
                </c:pt>
                <c:pt idx="2085">
                  <c:v>4.7660690999999998E-2</c:v>
                </c:pt>
                <c:pt idx="2086">
                  <c:v>0</c:v>
                </c:pt>
                <c:pt idx="2087">
                  <c:v>3.6571429000000003E-2</c:v>
                </c:pt>
                <c:pt idx="2088">
                  <c:v>0.55454545499999996</c:v>
                </c:pt>
                <c:pt idx="2089">
                  <c:v>-0.21521997600000001</c:v>
                </c:pt>
                <c:pt idx="2090">
                  <c:v>-2.7777777999999999E-2</c:v>
                </c:pt>
                <c:pt idx="2091">
                  <c:v>-0.15131578900000001</c:v>
                </c:pt>
                <c:pt idx="2092">
                  <c:v>0.17845340400000001</c:v>
                </c:pt>
                <c:pt idx="2093">
                  <c:v>0.13563950799999999</c:v>
                </c:pt>
                <c:pt idx="2094">
                  <c:v>-3.9031517000000002E-2</c:v>
                </c:pt>
                <c:pt idx="2095">
                  <c:v>5.0526316000000002E-2</c:v>
                </c:pt>
                <c:pt idx="2096">
                  <c:v>4.7904191999999998E-2</c:v>
                </c:pt>
                <c:pt idx="2097">
                  <c:v>0.693333333</c:v>
                </c:pt>
                <c:pt idx="2098">
                  <c:v>0.14247311800000001</c:v>
                </c:pt>
                <c:pt idx="2099">
                  <c:v>6.6382978999999995E-2</c:v>
                </c:pt>
                <c:pt idx="2100">
                  <c:v>0.59955555599999999</c:v>
                </c:pt>
                <c:pt idx="2101">
                  <c:v>0.17951002199999999</c:v>
                </c:pt>
                <c:pt idx="2102">
                  <c:v>0.23090745700000001</c:v>
                </c:pt>
                <c:pt idx="2103">
                  <c:v>-4.8991354000000001E-2</c:v>
                </c:pt>
                <c:pt idx="2104">
                  <c:v>-0.25449871499999999</c:v>
                </c:pt>
                <c:pt idx="2105">
                  <c:v>4.1666666999999998E-2</c:v>
                </c:pt>
                <c:pt idx="2106">
                  <c:v>1.166149068</c:v>
                </c:pt>
                <c:pt idx="2107">
                  <c:v>-3.4172661999999999E-2</c:v>
                </c:pt>
                <c:pt idx="2108">
                  <c:v>-6.2918340000000003E-2</c:v>
                </c:pt>
                <c:pt idx="2109">
                  <c:v>6.1538462000000002E-2</c:v>
                </c:pt>
                <c:pt idx="2110">
                  <c:v>-2.4745763E-2</c:v>
                </c:pt>
                <c:pt idx="2111">
                  <c:v>0.250574713</c:v>
                </c:pt>
                <c:pt idx="2112">
                  <c:v>8.6363635999999994E-2</c:v>
                </c:pt>
                <c:pt idx="2113">
                  <c:v>-4.9180328000000002E-2</c:v>
                </c:pt>
                <c:pt idx="2114">
                  <c:v>-5.8823529999999999E-3</c:v>
                </c:pt>
                <c:pt idx="2115">
                  <c:v>0.245825603</c:v>
                </c:pt>
                <c:pt idx="2116">
                  <c:v>4.3115437999999999E-2</c:v>
                </c:pt>
                <c:pt idx="2117">
                  <c:v>0.221914894</c:v>
                </c:pt>
                <c:pt idx="2118">
                  <c:v>1.1111109999999999E-3</c:v>
                </c:pt>
                <c:pt idx="2119">
                  <c:v>0.42084006499999999</c:v>
                </c:pt>
                <c:pt idx="2120">
                  <c:v>0.11613936699999999</c:v>
                </c:pt>
                <c:pt idx="2121">
                  <c:v>-7.5104312000000006E-2</c:v>
                </c:pt>
                <c:pt idx="2122">
                  <c:v>0.244288225</c:v>
                </c:pt>
                <c:pt idx="2123">
                  <c:v>-8.9068826000000004E-2</c:v>
                </c:pt>
                <c:pt idx="2124">
                  <c:v>0.223642173</c:v>
                </c:pt>
                <c:pt idx="2125">
                  <c:v>-1.1703511E-2</c:v>
                </c:pt>
                <c:pt idx="2126">
                  <c:v>0.18990384599999999</c:v>
                </c:pt>
                <c:pt idx="2127">
                  <c:v>9.8582038999999996E-2</c:v>
                </c:pt>
                <c:pt idx="2128">
                  <c:v>0.75776397500000003</c:v>
                </c:pt>
                <c:pt idx="2129">
                  <c:v>3.4666666999999998E-2</c:v>
                </c:pt>
                <c:pt idx="2130">
                  <c:v>-6.5566458999999994E-2</c:v>
                </c:pt>
                <c:pt idx="2131">
                  <c:v>0.53583333300000002</c:v>
                </c:pt>
                <c:pt idx="2132">
                  <c:v>1.031111111</c:v>
                </c:pt>
                <c:pt idx="2133">
                  <c:v>1.3333332999999999E-2</c:v>
                </c:pt>
                <c:pt idx="2134">
                  <c:v>0.17772511799999999</c:v>
                </c:pt>
                <c:pt idx="2135">
                  <c:v>0.111498258</c:v>
                </c:pt>
                <c:pt idx="2136">
                  <c:v>-2.7237353999999998E-2</c:v>
                </c:pt>
                <c:pt idx="2137">
                  <c:v>-1.3157894999999999E-2</c:v>
                </c:pt>
                <c:pt idx="2138">
                  <c:v>6.5573770000000003E-2</c:v>
                </c:pt>
                <c:pt idx="2139">
                  <c:v>-3.8461538000000003E-2</c:v>
                </c:pt>
                <c:pt idx="2140">
                  <c:v>1.442623E-2</c:v>
                </c:pt>
                <c:pt idx="2141">
                  <c:v>0.28725314200000002</c:v>
                </c:pt>
                <c:pt idx="2142">
                  <c:v>0.13993710700000001</c:v>
                </c:pt>
                <c:pt idx="2143">
                  <c:v>1.6949153000000002E-2</c:v>
                </c:pt>
                <c:pt idx="2144">
                  <c:v>-0.15942028999999999</c:v>
                </c:pt>
                <c:pt idx="2145">
                  <c:v>0.17130801700000001</c:v>
                </c:pt>
                <c:pt idx="2146">
                  <c:v>0.62285714299999995</c:v>
                </c:pt>
                <c:pt idx="2147">
                  <c:v>7.8740159999999993E-3</c:v>
                </c:pt>
                <c:pt idx="2148">
                  <c:v>0.13600000000000001</c:v>
                </c:pt>
                <c:pt idx="2149">
                  <c:v>8.8732394000000006E-2</c:v>
                </c:pt>
                <c:pt idx="2150">
                  <c:v>3.0534351000000001E-2</c:v>
                </c:pt>
                <c:pt idx="2151">
                  <c:v>0.11218568700000001</c:v>
                </c:pt>
                <c:pt idx="2152">
                  <c:v>0.48184818499999998</c:v>
                </c:pt>
                <c:pt idx="2153">
                  <c:v>-1.3836477999999999E-2</c:v>
                </c:pt>
                <c:pt idx="2154">
                  <c:v>2.0304569000000001E-2</c:v>
                </c:pt>
                <c:pt idx="2155">
                  <c:v>0.29641693800000002</c:v>
                </c:pt>
                <c:pt idx="2156">
                  <c:v>0.59752925899999998</c:v>
                </c:pt>
                <c:pt idx="2157">
                  <c:v>5.4237288000000002E-2</c:v>
                </c:pt>
                <c:pt idx="2158">
                  <c:v>-5.4054053999999997E-2</c:v>
                </c:pt>
                <c:pt idx="2159">
                  <c:v>6.7796609999999993E-2</c:v>
                </c:pt>
                <c:pt idx="2160">
                  <c:v>0.54530281400000002</c:v>
                </c:pt>
                <c:pt idx="2161">
                  <c:v>0.16239999999999999</c:v>
                </c:pt>
                <c:pt idx="2162">
                  <c:v>-0.14499999999999999</c:v>
                </c:pt>
                <c:pt idx="2163">
                  <c:v>0.378</c:v>
                </c:pt>
                <c:pt idx="2164">
                  <c:v>0.02</c:v>
                </c:pt>
                <c:pt idx="2165">
                  <c:v>5.6430446000000002E-2</c:v>
                </c:pt>
                <c:pt idx="2166">
                  <c:v>-5.2478134000000003E-2</c:v>
                </c:pt>
                <c:pt idx="2167">
                  <c:v>0.149466192</c:v>
                </c:pt>
                <c:pt idx="2168">
                  <c:v>0.149466192</c:v>
                </c:pt>
                <c:pt idx="2169">
                  <c:v>0.20406189599999999</c:v>
                </c:pt>
                <c:pt idx="2170">
                  <c:v>0.104575163</c:v>
                </c:pt>
                <c:pt idx="2171">
                  <c:v>-0.13636363600000001</c:v>
                </c:pt>
                <c:pt idx="2172">
                  <c:v>-1.0384849999999999E-2</c:v>
                </c:pt>
                <c:pt idx="2173">
                  <c:v>1.3986014E-2</c:v>
                </c:pt>
                <c:pt idx="2174">
                  <c:v>5.7193923000000001E-2</c:v>
                </c:pt>
                <c:pt idx="2175">
                  <c:v>0.634146341</c:v>
                </c:pt>
                <c:pt idx="2176">
                  <c:v>-4.5138889000000001E-2</c:v>
                </c:pt>
                <c:pt idx="2177">
                  <c:v>0.19958706100000001</c:v>
                </c:pt>
                <c:pt idx="2178">
                  <c:v>0.30012150700000001</c:v>
                </c:pt>
                <c:pt idx="2179">
                  <c:v>1.2815213000000001E-2</c:v>
                </c:pt>
                <c:pt idx="2180">
                  <c:v>1.4999999999999999E-2</c:v>
                </c:pt>
                <c:pt idx="2181">
                  <c:v>0.14583333300000001</c:v>
                </c:pt>
                <c:pt idx="2182">
                  <c:v>0.17499999999999999</c:v>
                </c:pt>
                <c:pt idx="2183">
                  <c:v>-1.1019280000000001E-3</c:v>
                </c:pt>
                <c:pt idx="2184">
                  <c:v>0.32413793099999999</c:v>
                </c:pt>
                <c:pt idx="2185">
                  <c:v>-1.9607843E-2</c:v>
                </c:pt>
                <c:pt idx="2186">
                  <c:v>0.129151292</c:v>
                </c:pt>
                <c:pt idx="2187">
                  <c:v>7.8822899999999999E-4</c:v>
                </c:pt>
                <c:pt idx="2188">
                  <c:v>-2.0905923E-2</c:v>
                </c:pt>
                <c:pt idx="2189">
                  <c:v>0.34117647099999998</c:v>
                </c:pt>
                <c:pt idx="2190">
                  <c:v>-0.307757167</c:v>
                </c:pt>
                <c:pt idx="2191">
                  <c:v>0.31944444399999999</c:v>
                </c:pt>
                <c:pt idx="2192">
                  <c:v>0.26086956500000003</c:v>
                </c:pt>
                <c:pt idx="2193">
                  <c:v>-0.104743083</c:v>
                </c:pt>
                <c:pt idx="2194">
                  <c:v>0.75774647900000003</c:v>
                </c:pt>
                <c:pt idx="2195">
                  <c:v>-0.13436883599999999</c:v>
                </c:pt>
                <c:pt idx="2196">
                  <c:v>7.2769952999999998E-2</c:v>
                </c:pt>
                <c:pt idx="2197">
                  <c:v>7.8750000000000001E-2</c:v>
                </c:pt>
                <c:pt idx="2198">
                  <c:v>3.9755352000000001E-2</c:v>
                </c:pt>
                <c:pt idx="2199">
                  <c:v>0.96016205300000002</c:v>
                </c:pt>
                <c:pt idx="2200">
                  <c:v>0.231884058</c:v>
                </c:pt>
                <c:pt idx="2201">
                  <c:v>5.0251260000000004E-3</c:v>
                </c:pt>
                <c:pt idx="2202">
                  <c:v>-7.7634011000000003E-2</c:v>
                </c:pt>
                <c:pt idx="2203">
                  <c:v>-0.10657966300000001</c:v>
                </c:pt>
                <c:pt idx="2204">
                  <c:v>7.2289160000000002E-3</c:v>
                </c:pt>
                <c:pt idx="2205">
                  <c:v>0.100826972</c:v>
                </c:pt>
                <c:pt idx="2206">
                  <c:v>-4.8913043000000003E-2</c:v>
                </c:pt>
                <c:pt idx="2207">
                  <c:v>-8.5185184999999997E-2</c:v>
                </c:pt>
                <c:pt idx="2208">
                  <c:v>-3.1578947000000003E-2</c:v>
                </c:pt>
                <c:pt idx="2209">
                  <c:v>6.8917017999999997E-2</c:v>
                </c:pt>
                <c:pt idx="2210">
                  <c:v>0.105882353</c:v>
                </c:pt>
                <c:pt idx="2211">
                  <c:v>-5.9119497E-2</c:v>
                </c:pt>
                <c:pt idx="2212">
                  <c:v>-0.130102041</c:v>
                </c:pt>
                <c:pt idx="2213">
                  <c:v>0.152430392</c:v>
                </c:pt>
                <c:pt idx="2214">
                  <c:v>-1.7618041000000001E-2</c:v>
                </c:pt>
                <c:pt idx="2215">
                  <c:v>2.0689655000000001E-2</c:v>
                </c:pt>
                <c:pt idx="2216">
                  <c:v>0</c:v>
                </c:pt>
                <c:pt idx="2217">
                  <c:v>-1.4285714E-2</c:v>
                </c:pt>
                <c:pt idx="2218">
                  <c:v>-9.0100770999999996E-2</c:v>
                </c:pt>
                <c:pt idx="2219">
                  <c:v>3.6502929000000003E-2</c:v>
                </c:pt>
                <c:pt idx="2220">
                  <c:v>0.15910465800000001</c:v>
                </c:pt>
                <c:pt idx="2221">
                  <c:v>0.17849999999999999</c:v>
                </c:pt>
                <c:pt idx="2222">
                  <c:v>7.4001310000000001E-2</c:v>
                </c:pt>
                <c:pt idx="2223">
                  <c:v>0.29729729700000002</c:v>
                </c:pt>
                <c:pt idx="2224">
                  <c:v>-0.10195122</c:v>
                </c:pt>
                <c:pt idx="2225">
                  <c:v>7.6923077000000006E-2</c:v>
                </c:pt>
                <c:pt idx="2226">
                  <c:v>8.5000000000000006E-2</c:v>
                </c:pt>
                <c:pt idx="2227">
                  <c:v>-2.1192052999999999E-2</c:v>
                </c:pt>
                <c:pt idx="2228">
                  <c:v>3.5343035000000002E-2</c:v>
                </c:pt>
                <c:pt idx="2229">
                  <c:v>2.1314387000000001E-2</c:v>
                </c:pt>
                <c:pt idx="2230">
                  <c:v>-1.2729844000000001E-2</c:v>
                </c:pt>
                <c:pt idx="2231">
                  <c:v>0.12857142899999999</c:v>
                </c:pt>
                <c:pt idx="2232">
                  <c:v>0.23295454500000001</c:v>
                </c:pt>
                <c:pt idx="2233">
                  <c:v>-2.6162791000000001E-2</c:v>
                </c:pt>
                <c:pt idx="2234">
                  <c:v>4.8780487999999997E-2</c:v>
                </c:pt>
                <c:pt idx="2235">
                  <c:v>-5.22508E-3</c:v>
                </c:pt>
                <c:pt idx="2236">
                  <c:v>0.18615751799999999</c:v>
                </c:pt>
                <c:pt idx="2237">
                  <c:v>-3.8461538000000003E-2</c:v>
                </c:pt>
                <c:pt idx="2238">
                  <c:v>-0.111111111</c:v>
                </c:pt>
                <c:pt idx="2239">
                  <c:v>0.32727272699999999</c:v>
                </c:pt>
                <c:pt idx="2240">
                  <c:v>0.18329177099999999</c:v>
                </c:pt>
                <c:pt idx="2241">
                  <c:v>0.19261104200000001</c:v>
                </c:pt>
                <c:pt idx="2242">
                  <c:v>-0.30955120800000002</c:v>
                </c:pt>
                <c:pt idx="2243">
                  <c:v>5.227181E-3</c:v>
                </c:pt>
                <c:pt idx="2244">
                  <c:v>6.6666670000000003E-3</c:v>
                </c:pt>
                <c:pt idx="2245">
                  <c:v>-4.7619047999999997E-2</c:v>
                </c:pt>
                <c:pt idx="2246">
                  <c:v>0.25807707299999999</c:v>
                </c:pt>
                <c:pt idx="2247">
                  <c:v>-8.7003222000000005E-2</c:v>
                </c:pt>
                <c:pt idx="2248">
                  <c:v>5.6714820999999999E-2</c:v>
                </c:pt>
                <c:pt idx="2249">
                  <c:v>0.230335702</c:v>
                </c:pt>
                <c:pt idx="2250">
                  <c:v>0.47507629699999998</c:v>
                </c:pt>
                <c:pt idx="2251">
                  <c:v>0.196097561</c:v>
                </c:pt>
                <c:pt idx="2252">
                  <c:v>-0.15014164299999999</c:v>
                </c:pt>
                <c:pt idx="2253">
                  <c:v>-2.7184466000000001E-2</c:v>
                </c:pt>
                <c:pt idx="2254">
                  <c:v>0</c:v>
                </c:pt>
                <c:pt idx="2255">
                  <c:v>0.50390625</c:v>
                </c:pt>
                <c:pt idx="2256">
                  <c:v>-2.7265437E-2</c:v>
                </c:pt>
                <c:pt idx="2257">
                  <c:v>0.05</c:v>
                </c:pt>
                <c:pt idx="2258">
                  <c:v>0.101533966</c:v>
                </c:pt>
                <c:pt idx="2259">
                  <c:v>0.122311828</c:v>
                </c:pt>
                <c:pt idx="2260">
                  <c:v>0.453514739</c:v>
                </c:pt>
                <c:pt idx="2261">
                  <c:v>5.0967565999999999E-2</c:v>
                </c:pt>
                <c:pt idx="2262">
                  <c:v>0.21905424200000001</c:v>
                </c:pt>
                <c:pt idx="2263">
                  <c:v>0.42343750000000002</c:v>
                </c:pt>
                <c:pt idx="2264">
                  <c:v>-5.6000000000000001E-2</c:v>
                </c:pt>
                <c:pt idx="2265">
                  <c:v>2.3017902999999999E-2</c:v>
                </c:pt>
                <c:pt idx="2266">
                  <c:v>-0.10344827600000001</c:v>
                </c:pt>
                <c:pt idx="2267">
                  <c:v>-0.115646259</c:v>
                </c:pt>
                <c:pt idx="2268">
                  <c:v>-3.115016E-2</c:v>
                </c:pt>
                <c:pt idx="2269">
                  <c:v>0.214033317</c:v>
                </c:pt>
                <c:pt idx="2270">
                  <c:v>-1.6497462000000001E-2</c:v>
                </c:pt>
                <c:pt idx="2271">
                  <c:v>4.8951049000000003E-2</c:v>
                </c:pt>
                <c:pt idx="2272">
                  <c:v>-0.26166666700000002</c:v>
                </c:pt>
                <c:pt idx="2273">
                  <c:v>9.6774193999999994E-2</c:v>
                </c:pt>
                <c:pt idx="2274">
                  <c:v>4.8086359000000002E-2</c:v>
                </c:pt>
                <c:pt idx="2275">
                  <c:v>-0.101694915</c:v>
                </c:pt>
                <c:pt idx="2276">
                  <c:v>-1.7681729E-2</c:v>
                </c:pt>
                <c:pt idx="2277">
                  <c:v>0.16334894599999999</c:v>
                </c:pt>
                <c:pt idx="2278">
                  <c:v>2.6957637999999999E-2</c:v>
                </c:pt>
                <c:pt idx="2279">
                  <c:v>0.14676734299999999</c:v>
                </c:pt>
                <c:pt idx="2280">
                  <c:v>2.8908795000000001E-2</c:v>
                </c:pt>
                <c:pt idx="2281">
                  <c:v>0.293069307</c:v>
                </c:pt>
                <c:pt idx="2282">
                  <c:v>4.5519203000000001E-2</c:v>
                </c:pt>
                <c:pt idx="2283">
                  <c:v>8.2251082000000003E-2</c:v>
                </c:pt>
                <c:pt idx="2284">
                  <c:v>0.16517285500000001</c:v>
                </c:pt>
                <c:pt idx="2285">
                  <c:v>-0.104251012</c:v>
                </c:pt>
                <c:pt idx="2286">
                  <c:v>0.17511520699999999</c:v>
                </c:pt>
                <c:pt idx="2287">
                  <c:v>0.13683811000000001</c:v>
                </c:pt>
                <c:pt idx="2288">
                  <c:v>4.9230769000000001E-2</c:v>
                </c:pt>
                <c:pt idx="2289">
                  <c:v>0.19797525299999999</c:v>
                </c:pt>
                <c:pt idx="2290">
                  <c:v>-8.0188678999999999E-2</c:v>
                </c:pt>
                <c:pt idx="2291">
                  <c:v>0.14643440399999999</c:v>
                </c:pt>
                <c:pt idx="2292">
                  <c:v>3.0487800000000001E-3</c:v>
                </c:pt>
                <c:pt idx="2293">
                  <c:v>-0.213523132</c:v>
                </c:pt>
                <c:pt idx="2294">
                  <c:v>3.4666666999999998E-2</c:v>
                </c:pt>
                <c:pt idx="2295">
                  <c:v>8.0791867000000003E-2</c:v>
                </c:pt>
                <c:pt idx="2296">
                  <c:v>1.3846153999999999E-2</c:v>
                </c:pt>
                <c:pt idx="2297">
                  <c:v>-1.3975155E-2</c:v>
                </c:pt>
                <c:pt idx="2298">
                  <c:v>-2.5157233000000001E-2</c:v>
                </c:pt>
                <c:pt idx="2299">
                  <c:v>-4.2682927000000002E-2</c:v>
                </c:pt>
                <c:pt idx="2300">
                  <c:v>-0.14285714299999999</c:v>
                </c:pt>
                <c:pt idx="2301">
                  <c:v>0.32081246499999999</c:v>
                </c:pt>
                <c:pt idx="2302">
                  <c:v>9.1973243999999996E-2</c:v>
                </c:pt>
                <c:pt idx="2303">
                  <c:v>-2.3026316000000002E-2</c:v>
                </c:pt>
                <c:pt idx="2304">
                  <c:v>3.3243486000000003E-2</c:v>
                </c:pt>
                <c:pt idx="2305">
                  <c:v>-2.0996094E-2</c:v>
                </c:pt>
                <c:pt idx="2306">
                  <c:v>0.31209362800000001</c:v>
                </c:pt>
                <c:pt idx="2307">
                  <c:v>-4.0816326999999999E-2</c:v>
                </c:pt>
                <c:pt idx="2308">
                  <c:v>0.16824196599999999</c:v>
                </c:pt>
                <c:pt idx="2309">
                  <c:v>7.1428570999999996E-2</c:v>
                </c:pt>
                <c:pt idx="2310">
                  <c:v>0.93157894699999999</c:v>
                </c:pt>
                <c:pt idx="2311">
                  <c:v>1.9001918999999999E-2</c:v>
                </c:pt>
                <c:pt idx="2312">
                  <c:v>-0.28408759099999997</c:v>
                </c:pt>
                <c:pt idx="2313">
                  <c:v>-3.3457249000000001E-2</c:v>
                </c:pt>
                <c:pt idx="2314">
                  <c:v>0.48478835999999997</c:v>
                </c:pt>
                <c:pt idx="2315">
                  <c:v>8.3743841999999999E-2</c:v>
                </c:pt>
                <c:pt idx="2316">
                  <c:v>0.153479853</c:v>
                </c:pt>
                <c:pt idx="2317">
                  <c:v>3.8066724000000003E-2</c:v>
                </c:pt>
                <c:pt idx="2318">
                  <c:v>-1.6E-2</c:v>
                </c:pt>
                <c:pt idx="2319">
                  <c:v>8.7719298000000001E-2</c:v>
                </c:pt>
                <c:pt idx="2320">
                  <c:v>-0.12815884499999999</c:v>
                </c:pt>
                <c:pt idx="2321">
                  <c:v>-0.36789900800000003</c:v>
                </c:pt>
                <c:pt idx="2322">
                  <c:v>5.6906359999999998E-3</c:v>
                </c:pt>
                <c:pt idx="2323">
                  <c:v>-0.127819549</c:v>
                </c:pt>
                <c:pt idx="2324">
                  <c:v>-1.7376189999999999E-3</c:v>
                </c:pt>
                <c:pt idx="2325">
                  <c:v>0.13188518199999999</c:v>
                </c:pt>
                <c:pt idx="2326">
                  <c:v>3.7252619000000001E-2</c:v>
                </c:pt>
                <c:pt idx="2327">
                  <c:v>1.2216405E-2</c:v>
                </c:pt>
                <c:pt idx="2328">
                  <c:v>0.177896268</c:v>
                </c:pt>
                <c:pt idx="2329">
                  <c:v>-2.5205157999999998E-2</c:v>
                </c:pt>
                <c:pt idx="2330">
                  <c:v>3.0120479999999998E-3</c:v>
                </c:pt>
                <c:pt idx="2331">
                  <c:v>-2.9925186999999999E-2</c:v>
                </c:pt>
                <c:pt idx="2332">
                  <c:v>-0.123448276</c:v>
                </c:pt>
                <c:pt idx="2333">
                  <c:v>-5.7894737000000002E-2</c:v>
                </c:pt>
                <c:pt idx="2334">
                  <c:v>0.101123596</c:v>
                </c:pt>
                <c:pt idx="2335">
                  <c:v>-0.59794490600000005</c:v>
                </c:pt>
                <c:pt idx="2336">
                  <c:v>3.4540158000000001E-2</c:v>
                </c:pt>
                <c:pt idx="2337">
                  <c:v>-0.158199795</c:v>
                </c:pt>
                <c:pt idx="2338">
                  <c:v>-3.3601776999999999E-2</c:v>
                </c:pt>
                <c:pt idx="2339">
                  <c:v>-9.0643274999999995E-2</c:v>
                </c:pt>
                <c:pt idx="2340">
                  <c:v>-9.0178570999999999E-2</c:v>
                </c:pt>
                <c:pt idx="2341">
                  <c:v>-0.112937063</c:v>
                </c:pt>
                <c:pt idx="2342">
                  <c:v>7.4210139999999994E-2</c:v>
                </c:pt>
                <c:pt idx="2343">
                  <c:v>2.8865979E-2</c:v>
                </c:pt>
                <c:pt idx="2344">
                  <c:v>9.5594713999999997E-2</c:v>
                </c:pt>
                <c:pt idx="2345">
                  <c:v>0.240277778</c:v>
                </c:pt>
                <c:pt idx="2346">
                  <c:v>2.2792023000000002E-2</c:v>
                </c:pt>
                <c:pt idx="2347">
                  <c:v>5.1993070000000002E-3</c:v>
                </c:pt>
                <c:pt idx="2348">
                  <c:v>-0.23041650699999999</c:v>
                </c:pt>
                <c:pt idx="2349">
                  <c:v>4.3151969999999998E-2</c:v>
                </c:pt>
                <c:pt idx="2350">
                  <c:v>8.6493396E-2</c:v>
                </c:pt>
                <c:pt idx="2351">
                  <c:v>0.185731272</c:v>
                </c:pt>
                <c:pt idx="2352">
                  <c:v>0.10497237600000001</c:v>
                </c:pt>
                <c:pt idx="2353">
                  <c:v>-0.15946843899999999</c:v>
                </c:pt>
                <c:pt idx="2354">
                  <c:v>-0.140939597</c:v>
                </c:pt>
                <c:pt idx="2355">
                  <c:v>-5.4277829E-2</c:v>
                </c:pt>
                <c:pt idx="2356">
                  <c:v>-0.20856531</c:v>
                </c:pt>
                <c:pt idx="2357">
                  <c:v>2.4096386000000001E-2</c:v>
                </c:pt>
                <c:pt idx="2358">
                  <c:v>-3.7499999999999999E-2</c:v>
                </c:pt>
                <c:pt idx="2359">
                  <c:v>-0.54954621199999998</c:v>
                </c:pt>
                <c:pt idx="2360">
                  <c:v>-0.18280871700000001</c:v>
                </c:pt>
                <c:pt idx="2361">
                  <c:v>0.27181208099999998</c:v>
                </c:pt>
                <c:pt idx="2362">
                  <c:v>-2.4242423999999999E-2</c:v>
                </c:pt>
                <c:pt idx="2363">
                  <c:v>-0.110213697</c:v>
                </c:pt>
                <c:pt idx="2364">
                  <c:v>2.7649770000000001E-2</c:v>
                </c:pt>
                <c:pt idx="2365">
                  <c:v>-8.7607807999999995E-2</c:v>
                </c:pt>
                <c:pt idx="2366">
                  <c:v>-3.8500507000000003E-2</c:v>
                </c:pt>
                <c:pt idx="2367">
                  <c:v>0</c:v>
                </c:pt>
                <c:pt idx="2368">
                  <c:v>-4.8148148000000002E-2</c:v>
                </c:pt>
                <c:pt idx="2369">
                  <c:v>4.9411765000000003E-2</c:v>
                </c:pt>
                <c:pt idx="2370">
                  <c:v>1.8134714999999999E-2</c:v>
                </c:pt>
                <c:pt idx="2371">
                  <c:v>1.2103506E-2</c:v>
                </c:pt>
                <c:pt idx="2372">
                  <c:v>1.5789474000000001E-2</c:v>
                </c:pt>
                <c:pt idx="2373">
                  <c:v>6.7353699000000003E-2</c:v>
                </c:pt>
                <c:pt idx="2374">
                  <c:v>-7.0422534999999994E-2</c:v>
                </c:pt>
                <c:pt idx="2375">
                  <c:v>-0.16224648999999999</c:v>
                </c:pt>
                <c:pt idx="2376">
                  <c:v>7.2279587000000006E-2</c:v>
                </c:pt>
                <c:pt idx="2377">
                  <c:v>0.16876750700000001</c:v>
                </c:pt>
                <c:pt idx="2378">
                  <c:v>-0.17694805199999999</c:v>
                </c:pt>
                <c:pt idx="2379">
                  <c:v>5.7334325999999998E-2</c:v>
                </c:pt>
                <c:pt idx="2380">
                  <c:v>3.9024389999999999E-2</c:v>
                </c:pt>
                <c:pt idx="2381">
                  <c:v>-0.128364389</c:v>
                </c:pt>
                <c:pt idx="2382">
                  <c:v>-3.4482759000000002E-2</c:v>
                </c:pt>
                <c:pt idx="2383">
                  <c:v>-4.7796863000000002E-2</c:v>
                </c:pt>
                <c:pt idx="2384">
                  <c:v>-0.33149171300000002</c:v>
                </c:pt>
                <c:pt idx="2385">
                  <c:v>3.8961039000000003E-2</c:v>
                </c:pt>
                <c:pt idx="2386">
                  <c:v>-2.5974026000000001E-2</c:v>
                </c:pt>
                <c:pt idx="2387">
                  <c:v>0.13636363600000001</c:v>
                </c:pt>
                <c:pt idx="2388">
                  <c:v>-0.28456801599999998</c:v>
                </c:pt>
                <c:pt idx="2389">
                  <c:v>4.2162162000000003E-2</c:v>
                </c:pt>
                <c:pt idx="2390">
                  <c:v>-0.161073826</c:v>
                </c:pt>
                <c:pt idx="2391">
                  <c:v>-3.6614646000000001E-2</c:v>
                </c:pt>
                <c:pt idx="2392">
                  <c:v>3.2303370999999997E-2</c:v>
                </c:pt>
                <c:pt idx="2393">
                  <c:v>2.9411764999999999E-2</c:v>
                </c:pt>
                <c:pt idx="2394">
                  <c:v>-0.21202274600000001</c:v>
                </c:pt>
                <c:pt idx="2395">
                  <c:v>5.7658909000000001E-2</c:v>
                </c:pt>
                <c:pt idx="2396">
                  <c:v>-0.24782264400000001</c:v>
                </c:pt>
                <c:pt idx="2397">
                  <c:v>-6.4655171999999997E-2</c:v>
                </c:pt>
                <c:pt idx="2398">
                  <c:v>-0.11442786100000001</c:v>
                </c:pt>
                <c:pt idx="2399">
                  <c:v>8.0993868999999996E-2</c:v>
                </c:pt>
                <c:pt idx="2400">
                  <c:v>0</c:v>
                </c:pt>
                <c:pt idx="2401">
                  <c:v>-1.472909E-2</c:v>
                </c:pt>
                <c:pt idx="2402">
                  <c:v>0</c:v>
                </c:pt>
                <c:pt idx="2403">
                  <c:v>0.12857660300000001</c:v>
                </c:pt>
                <c:pt idx="2404">
                  <c:v>0.28333333300000002</c:v>
                </c:pt>
                <c:pt idx="2405">
                  <c:v>0.12709030099999999</c:v>
                </c:pt>
                <c:pt idx="2406">
                  <c:v>0.13575419</c:v>
                </c:pt>
                <c:pt idx="2407">
                  <c:v>0.90828402399999997</c:v>
                </c:pt>
                <c:pt idx="2408">
                  <c:v>-0.115044248</c:v>
                </c:pt>
                <c:pt idx="2409">
                  <c:v>-0.115643564</c:v>
                </c:pt>
                <c:pt idx="2410">
                  <c:v>1.8329939E-2</c:v>
                </c:pt>
                <c:pt idx="2411">
                  <c:v>8.2414393000000002E-2</c:v>
                </c:pt>
                <c:pt idx="2412">
                  <c:v>2.8571429999999999E-3</c:v>
                </c:pt>
                <c:pt idx="2413">
                  <c:v>0.213643575</c:v>
                </c:pt>
                <c:pt idx="2414">
                  <c:v>9.6153850000000006E-3</c:v>
                </c:pt>
                <c:pt idx="2415">
                  <c:v>-2.8352979E-2</c:v>
                </c:pt>
                <c:pt idx="2416">
                  <c:v>2.4124514E-2</c:v>
                </c:pt>
                <c:pt idx="2417">
                  <c:v>6.1505070000000004E-3</c:v>
                </c:pt>
                <c:pt idx="2418">
                  <c:v>4.1942605000000001E-2</c:v>
                </c:pt>
                <c:pt idx="2419">
                  <c:v>8.1786942000000001E-2</c:v>
                </c:pt>
                <c:pt idx="2420">
                  <c:v>2.6086957000000001E-2</c:v>
                </c:pt>
                <c:pt idx="2421">
                  <c:v>5.0583657999999997E-2</c:v>
                </c:pt>
                <c:pt idx="2422">
                  <c:v>-6.7164179000000004E-2</c:v>
                </c:pt>
                <c:pt idx="2423">
                  <c:v>-0.24615384600000001</c:v>
                </c:pt>
                <c:pt idx="2424">
                  <c:v>-0.2</c:v>
                </c:pt>
                <c:pt idx="2425">
                  <c:v>0.15223097099999999</c:v>
                </c:pt>
                <c:pt idx="2426">
                  <c:v>8.8607594999999997E-2</c:v>
                </c:pt>
                <c:pt idx="2427">
                  <c:v>5.0228310000000002E-3</c:v>
                </c:pt>
                <c:pt idx="2428">
                  <c:v>-4.8281862000000002E-2</c:v>
                </c:pt>
                <c:pt idx="2429">
                  <c:v>0.109883547</c:v>
                </c:pt>
                <c:pt idx="2430">
                  <c:v>-2.9655745000000001E-2</c:v>
                </c:pt>
                <c:pt idx="2431">
                  <c:v>0</c:v>
                </c:pt>
                <c:pt idx="2432">
                  <c:v>-2.0833332999999999E-2</c:v>
                </c:pt>
                <c:pt idx="2433">
                  <c:v>7.6388889000000001E-2</c:v>
                </c:pt>
                <c:pt idx="2434">
                  <c:v>0.244019139</c:v>
                </c:pt>
                <c:pt idx="2435">
                  <c:v>3.7037037000000002E-2</c:v>
                </c:pt>
                <c:pt idx="2436">
                  <c:v>0.30130130100000002</c:v>
                </c:pt>
                <c:pt idx="2437">
                  <c:v>8.2165296999999998E-2</c:v>
                </c:pt>
                <c:pt idx="2438">
                  <c:v>6.8471338000000007E-2</c:v>
                </c:pt>
                <c:pt idx="2439">
                  <c:v>0.197183099</c:v>
                </c:pt>
                <c:pt idx="2440">
                  <c:v>0.16415094299999999</c:v>
                </c:pt>
                <c:pt idx="2441">
                  <c:v>-0.146341463</c:v>
                </c:pt>
                <c:pt idx="2442">
                  <c:v>3.3333333E-2</c:v>
                </c:pt>
                <c:pt idx="2443">
                  <c:v>6.0842434000000001E-2</c:v>
                </c:pt>
                <c:pt idx="2444">
                  <c:v>0.18563685599999999</c:v>
                </c:pt>
                <c:pt idx="2445">
                  <c:v>3.3910034999999998E-2</c:v>
                </c:pt>
                <c:pt idx="2446">
                  <c:v>5.9850373999999998E-2</c:v>
                </c:pt>
                <c:pt idx="2447">
                  <c:v>1.0496851E-2</c:v>
                </c:pt>
                <c:pt idx="2448">
                  <c:v>-0.23894736799999999</c:v>
                </c:pt>
                <c:pt idx="2449">
                  <c:v>5.8490566000000001E-2</c:v>
                </c:pt>
                <c:pt idx="2450">
                  <c:v>-0.425714286</c:v>
                </c:pt>
                <c:pt idx="2451">
                  <c:v>8.59375E-2</c:v>
                </c:pt>
                <c:pt idx="2452">
                  <c:v>-4.1412910999999997E-2</c:v>
                </c:pt>
                <c:pt idx="2453">
                  <c:v>-3.0123456999999999E-2</c:v>
                </c:pt>
                <c:pt idx="2454">
                  <c:v>-7.4321104999999998E-2</c:v>
                </c:pt>
                <c:pt idx="2455">
                  <c:v>7.5725406999999995E-2</c:v>
                </c:pt>
                <c:pt idx="2456">
                  <c:v>-6.4587973000000007E-2</c:v>
                </c:pt>
                <c:pt idx="2457">
                  <c:v>2.9498530000000001E-3</c:v>
                </c:pt>
                <c:pt idx="2458">
                  <c:v>-6.3829786999999999E-2</c:v>
                </c:pt>
                <c:pt idx="2459">
                  <c:v>-7.8947368000000004E-2</c:v>
                </c:pt>
                <c:pt idx="2460">
                  <c:v>5.617978E-3</c:v>
                </c:pt>
                <c:pt idx="2461">
                  <c:v>-1.5665795999999999E-2</c:v>
                </c:pt>
                <c:pt idx="2462">
                  <c:v>7.8821110000000007E-3</c:v>
                </c:pt>
                <c:pt idx="2463">
                  <c:v>-2.9946929000000001E-2</c:v>
                </c:pt>
                <c:pt idx="2464">
                  <c:v>-3.7388392999999999E-2</c:v>
                </c:pt>
                <c:pt idx="2465">
                  <c:v>0.23222748800000001</c:v>
                </c:pt>
                <c:pt idx="2466">
                  <c:v>0.44982497100000002</c:v>
                </c:pt>
                <c:pt idx="2467">
                  <c:v>-0.21406525600000001</c:v>
                </c:pt>
                <c:pt idx="2468">
                  <c:v>-0.119103774</c:v>
                </c:pt>
                <c:pt idx="2469">
                  <c:v>-0.20454545499999999</c:v>
                </c:pt>
                <c:pt idx="2470">
                  <c:v>0.201932367</c:v>
                </c:pt>
                <c:pt idx="2471">
                  <c:v>0.17475728200000001</c:v>
                </c:pt>
                <c:pt idx="2472">
                  <c:v>-9.0090089999999998E-2</c:v>
                </c:pt>
                <c:pt idx="2473">
                  <c:v>1.8957346E-2</c:v>
                </c:pt>
                <c:pt idx="2474">
                  <c:v>9.7405190000000003E-2</c:v>
                </c:pt>
                <c:pt idx="2475">
                  <c:v>0.203125</c:v>
                </c:pt>
                <c:pt idx="2476">
                  <c:v>-0.107913669</c:v>
                </c:pt>
                <c:pt idx="2477">
                  <c:v>5.2340426000000002E-2</c:v>
                </c:pt>
                <c:pt idx="2478">
                  <c:v>0.21148587099999999</c:v>
                </c:pt>
                <c:pt idx="2479">
                  <c:v>0.63598326400000005</c:v>
                </c:pt>
                <c:pt idx="2480">
                  <c:v>0.1</c:v>
                </c:pt>
                <c:pt idx="2481">
                  <c:v>0.125439308</c:v>
                </c:pt>
                <c:pt idx="2482">
                  <c:v>0.10497237600000001</c:v>
                </c:pt>
                <c:pt idx="2483">
                  <c:v>7.9545455000000001E-2</c:v>
                </c:pt>
                <c:pt idx="2484">
                  <c:v>3.0701754000000001E-2</c:v>
                </c:pt>
                <c:pt idx="2485">
                  <c:v>0.233516484</c:v>
                </c:pt>
                <c:pt idx="2486">
                  <c:v>1.0152283999999999E-2</c:v>
                </c:pt>
                <c:pt idx="2487">
                  <c:v>1.9345238000000001E-2</c:v>
                </c:pt>
                <c:pt idx="2488">
                  <c:v>-0.02</c:v>
                </c:pt>
                <c:pt idx="2489">
                  <c:v>-3.6269429999999998E-2</c:v>
                </c:pt>
                <c:pt idx="2490">
                  <c:v>0.173745704</c:v>
                </c:pt>
                <c:pt idx="2491">
                  <c:v>6.9230768999999998E-2</c:v>
                </c:pt>
                <c:pt idx="2492">
                  <c:v>3.7681158999999999E-2</c:v>
                </c:pt>
                <c:pt idx="2493">
                  <c:v>3.1333332999999998E-2</c:v>
                </c:pt>
                <c:pt idx="2494">
                  <c:v>6.3047284999999995E-2</c:v>
                </c:pt>
                <c:pt idx="2495">
                  <c:v>4.9830120000000002E-3</c:v>
                </c:pt>
                <c:pt idx="2496">
                  <c:v>-0.24391562999999999</c:v>
                </c:pt>
                <c:pt idx="2497">
                  <c:v>4.0259740000000002E-2</c:v>
                </c:pt>
                <c:pt idx="2498">
                  <c:v>2.8148148000000001E-2</c:v>
                </c:pt>
                <c:pt idx="2499">
                  <c:v>6.0529633999999999E-2</c:v>
                </c:pt>
                <c:pt idx="2500">
                  <c:v>-4.4205495999999997E-2</c:v>
                </c:pt>
                <c:pt idx="2501">
                  <c:v>0.33333333300000001</c:v>
                </c:pt>
                <c:pt idx="2502">
                  <c:v>-9.580574E-2</c:v>
                </c:pt>
                <c:pt idx="2503">
                  <c:v>-5.6603774000000003E-2</c:v>
                </c:pt>
                <c:pt idx="2504">
                  <c:v>0.13053319899999999</c:v>
                </c:pt>
                <c:pt idx="2505">
                  <c:v>0.280642434</c:v>
                </c:pt>
                <c:pt idx="2506">
                  <c:v>-0.19593495899999999</c:v>
                </c:pt>
                <c:pt idx="2507">
                  <c:v>7.6707203000000002E-2</c:v>
                </c:pt>
                <c:pt idx="2508">
                  <c:v>-7.2782874999999997E-2</c:v>
                </c:pt>
                <c:pt idx="2509">
                  <c:v>-7.0681458000000003E-2</c:v>
                </c:pt>
                <c:pt idx="2510">
                  <c:v>0.108768267</c:v>
                </c:pt>
                <c:pt idx="2511">
                  <c:v>-2.2727272999999999E-2</c:v>
                </c:pt>
                <c:pt idx="2512">
                  <c:v>-2.6954180000000002E-3</c:v>
                </c:pt>
                <c:pt idx="2513">
                  <c:v>2.5909090999999999E-2</c:v>
                </c:pt>
                <c:pt idx="2514">
                  <c:v>0.121972699</c:v>
                </c:pt>
                <c:pt idx="2515">
                  <c:v>0.22264150899999999</c:v>
                </c:pt>
                <c:pt idx="2516">
                  <c:v>1.7857142999999999E-2</c:v>
                </c:pt>
                <c:pt idx="2517">
                  <c:v>9.4871794999999995E-2</c:v>
                </c:pt>
                <c:pt idx="2518">
                  <c:v>-0.15292096199999999</c:v>
                </c:pt>
                <c:pt idx="2519">
                  <c:v>0.26732673299999998</c:v>
                </c:pt>
                <c:pt idx="2520">
                  <c:v>0</c:v>
                </c:pt>
                <c:pt idx="2521">
                  <c:v>4.3220339000000003E-2</c:v>
                </c:pt>
                <c:pt idx="2522">
                  <c:v>7.1452421000000002E-2</c:v>
                </c:pt>
                <c:pt idx="2523">
                  <c:v>0.265389877</c:v>
                </c:pt>
                <c:pt idx="2524">
                  <c:v>-0.39093959700000003</c:v>
                </c:pt>
                <c:pt idx="2525">
                  <c:v>-5.6478405000000002E-2</c:v>
                </c:pt>
                <c:pt idx="2526">
                  <c:v>-0.173553719</c:v>
                </c:pt>
                <c:pt idx="2527">
                  <c:v>-5.3249097000000002E-2</c:v>
                </c:pt>
                <c:pt idx="2528">
                  <c:v>0.65232974899999996</c:v>
                </c:pt>
                <c:pt idx="2529">
                  <c:v>0.33589415299999997</c:v>
                </c:pt>
                <c:pt idx="2530">
                  <c:v>0.16298342499999999</c:v>
                </c:pt>
                <c:pt idx="2531">
                  <c:v>-0.19027026999999999</c:v>
                </c:pt>
                <c:pt idx="2532">
                  <c:v>6.9130732E-2</c:v>
                </c:pt>
                <c:pt idx="2533">
                  <c:v>0.104411765</c:v>
                </c:pt>
                <c:pt idx="2534">
                  <c:v>1.9946809999999999E-3</c:v>
                </c:pt>
                <c:pt idx="2535">
                  <c:v>-1.4285714E-2</c:v>
                </c:pt>
                <c:pt idx="2536">
                  <c:v>0.14285714299999999</c:v>
                </c:pt>
                <c:pt idx="2537">
                  <c:v>7.1999999999999995E-2</c:v>
                </c:pt>
                <c:pt idx="2538">
                  <c:v>-0.15649311799999999</c:v>
                </c:pt>
                <c:pt idx="2539">
                  <c:v>-0.15986180899999999</c:v>
                </c:pt>
                <c:pt idx="2540">
                  <c:v>7.1641790999999996E-2</c:v>
                </c:pt>
                <c:pt idx="2541">
                  <c:v>0.08</c:v>
                </c:pt>
                <c:pt idx="2542">
                  <c:v>1.9417475999999999E-2</c:v>
                </c:pt>
                <c:pt idx="2543">
                  <c:v>0.22522123899999999</c:v>
                </c:pt>
                <c:pt idx="2544">
                  <c:v>7.5697211E-2</c:v>
                </c:pt>
                <c:pt idx="2545">
                  <c:v>0.11277258599999999</c:v>
                </c:pt>
                <c:pt idx="2546">
                  <c:v>0.15925196899999999</c:v>
                </c:pt>
                <c:pt idx="2547">
                  <c:v>-8.955668E-2</c:v>
                </c:pt>
                <c:pt idx="2548">
                  <c:v>-2.3361226999999998E-2</c:v>
                </c:pt>
                <c:pt idx="2549">
                  <c:v>5.316973E-3</c:v>
                </c:pt>
                <c:pt idx="2550">
                  <c:v>-9.1919941000000005E-2</c:v>
                </c:pt>
                <c:pt idx="2551">
                  <c:v>0.12533492099999999</c:v>
                </c:pt>
                <c:pt idx="2552">
                  <c:v>-2.5337838000000001E-2</c:v>
                </c:pt>
                <c:pt idx="2553">
                  <c:v>1.8495060000000001E-2</c:v>
                </c:pt>
                <c:pt idx="2554">
                  <c:v>4.8979592000000002E-2</c:v>
                </c:pt>
                <c:pt idx="2555">
                  <c:v>-0.13539325799999999</c:v>
                </c:pt>
                <c:pt idx="2556">
                  <c:v>-0.16674343599999999</c:v>
                </c:pt>
                <c:pt idx="2557">
                  <c:v>-0.37028112400000002</c:v>
                </c:pt>
                <c:pt idx="2558">
                  <c:v>-0.24444444400000001</c:v>
                </c:pt>
                <c:pt idx="2559">
                  <c:v>8.6321381000000003E-2</c:v>
                </c:pt>
                <c:pt idx="2560">
                  <c:v>-0.17538461499999999</c:v>
                </c:pt>
                <c:pt idx="2561">
                  <c:v>5.1470587999999998E-2</c:v>
                </c:pt>
                <c:pt idx="2562">
                  <c:v>-0.138157895</c:v>
                </c:pt>
                <c:pt idx="2563">
                  <c:v>3.1666667000000003E-2</c:v>
                </c:pt>
                <c:pt idx="2564">
                  <c:v>0.35353535400000002</c:v>
                </c:pt>
                <c:pt idx="2565">
                  <c:v>1.3545817E-2</c:v>
                </c:pt>
                <c:pt idx="2566">
                  <c:v>3.0729834000000001E-2</c:v>
                </c:pt>
                <c:pt idx="2567">
                  <c:v>-0.34324324299999998</c:v>
                </c:pt>
                <c:pt idx="2568">
                  <c:v>9.1238472000000001E-2</c:v>
                </c:pt>
                <c:pt idx="2569">
                  <c:v>-5.9139785E-2</c:v>
                </c:pt>
                <c:pt idx="2570">
                  <c:v>5.1171393000000003E-2</c:v>
                </c:pt>
                <c:pt idx="2571">
                  <c:v>-0.13159454700000001</c:v>
                </c:pt>
                <c:pt idx="2572">
                  <c:v>4.6593407000000003E-2</c:v>
                </c:pt>
                <c:pt idx="2573">
                  <c:v>-7.8383127999999996E-2</c:v>
                </c:pt>
                <c:pt idx="2574">
                  <c:v>2.5000000000000001E-2</c:v>
                </c:pt>
                <c:pt idx="2575">
                  <c:v>-4.1059208999999999E-2</c:v>
                </c:pt>
                <c:pt idx="2576">
                  <c:v>4.7272727E-2</c:v>
                </c:pt>
                <c:pt idx="2577">
                  <c:v>5.0101420000000001E-2</c:v>
                </c:pt>
                <c:pt idx="2578">
                  <c:v>4.6511629999999998E-3</c:v>
                </c:pt>
                <c:pt idx="2579">
                  <c:v>9.3737373999999998E-2</c:v>
                </c:pt>
                <c:pt idx="2580">
                  <c:v>-1.7421603000000001E-2</c:v>
                </c:pt>
                <c:pt idx="2581">
                  <c:v>-9.9485420000000005E-2</c:v>
                </c:pt>
                <c:pt idx="2582">
                  <c:v>0.11242603599999999</c:v>
                </c:pt>
                <c:pt idx="2583">
                  <c:v>8.1791266000000001E-2</c:v>
                </c:pt>
                <c:pt idx="2584">
                  <c:v>-0.32440302900000001</c:v>
                </c:pt>
                <c:pt idx="2585">
                  <c:v>-1.2987013E-2</c:v>
                </c:pt>
                <c:pt idx="2586">
                  <c:v>6.6997519000000005E-2</c:v>
                </c:pt>
                <c:pt idx="2587">
                  <c:v>0.24031007800000001</c:v>
                </c:pt>
                <c:pt idx="2588">
                  <c:v>3.8062284000000002E-2</c:v>
                </c:pt>
                <c:pt idx="2589">
                  <c:v>0.102054795</c:v>
                </c:pt>
                <c:pt idx="2590">
                  <c:v>2.1739129999999999E-2</c:v>
                </c:pt>
                <c:pt idx="2591">
                  <c:v>3.8961039000000003E-2</c:v>
                </c:pt>
                <c:pt idx="2592">
                  <c:v>-2.9452055000000001E-2</c:v>
                </c:pt>
                <c:pt idx="2593">
                  <c:v>5.5776892000000002E-2</c:v>
                </c:pt>
                <c:pt idx="2594">
                  <c:v>0.239118146</c:v>
                </c:pt>
                <c:pt idx="2595">
                  <c:v>-2.5382932E-2</c:v>
                </c:pt>
                <c:pt idx="2596">
                  <c:v>-8.0632411000000001E-2</c:v>
                </c:pt>
                <c:pt idx="2597">
                  <c:v>-0.15047021899999999</c:v>
                </c:pt>
                <c:pt idx="2598">
                  <c:v>-4.6975806000000002E-2</c:v>
                </c:pt>
                <c:pt idx="2599">
                  <c:v>4.4642857000000001E-2</c:v>
                </c:pt>
                <c:pt idx="2600">
                  <c:v>0.25992317500000001</c:v>
                </c:pt>
                <c:pt idx="2601">
                  <c:v>-7.2547402999999996E-2</c:v>
                </c:pt>
                <c:pt idx="2602">
                  <c:v>-0.102244389</c:v>
                </c:pt>
                <c:pt idx="2603">
                  <c:v>0.120930233</c:v>
                </c:pt>
                <c:pt idx="2604">
                  <c:v>1.6260163000000001E-2</c:v>
                </c:pt>
                <c:pt idx="2605">
                  <c:v>-0.24724919100000001</c:v>
                </c:pt>
                <c:pt idx="2606">
                  <c:v>2.9126214000000001E-2</c:v>
                </c:pt>
                <c:pt idx="2607">
                  <c:v>1.3076923000000001E-2</c:v>
                </c:pt>
                <c:pt idx="2608">
                  <c:v>5.5102040999999997E-2</c:v>
                </c:pt>
                <c:pt idx="2609">
                  <c:v>0.64874551999999996</c:v>
                </c:pt>
                <c:pt idx="2610">
                  <c:v>-0.1</c:v>
                </c:pt>
                <c:pt idx="2611">
                  <c:v>2.6010218000000002E-2</c:v>
                </c:pt>
                <c:pt idx="2612">
                  <c:v>-5.4545455E-2</c:v>
                </c:pt>
                <c:pt idx="2613">
                  <c:v>3.4862385000000003E-2</c:v>
                </c:pt>
                <c:pt idx="2614">
                  <c:v>2.0923521E-2</c:v>
                </c:pt>
                <c:pt idx="2615">
                  <c:v>5.0761421000000001E-2</c:v>
                </c:pt>
                <c:pt idx="2616">
                  <c:v>1.2391570000000001E-3</c:v>
                </c:pt>
                <c:pt idx="2617">
                  <c:v>-3.6486008E-2</c:v>
                </c:pt>
                <c:pt idx="2618">
                  <c:v>-8.1052631999999999E-2</c:v>
                </c:pt>
                <c:pt idx="2619">
                  <c:v>0.16138855099999999</c:v>
                </c:pt>
                <c:pt idx="2620">
                  <c:v>4.7619047999999997E-2</c:v>
                </c:pt>
                <c:pt idx="2621">
                  <c:v>1.6089109000000001E-2</c:v>
                </c:pt>
                <c:pt idx="2622">
                  <c:v>-2.5270758000000001E-2</c:v>
                </c:pt>
                <c:pt idx="2623">
                  <c:v>-5.9278351E-2</c:v>
                </c:pt>
                <c:pt idx="2624">
                  <c:v>-0.192079208</c:v>
                </c:pt>
                <c:pt idx="2625">
                  <c:v>-0.40266021800000001</c:v>
                </c:pt>
                <c:pt idx="2626">
                  <c:v>4.7384007999999998E-2</c:v>
                </c:pt>
                <c:pt idx="2627">
                  <c:v>4.5311799E-2</c:v>
                </c:pt>
                <c:pt idx="2628">
                  <c:v>-8.2456139999999997E-2</c:v>
                </c:pt>
                <c:pt idx="2629">
                  <c:v>-2.4767801999999998E-2</c:v>
                </c:pt>
                <c:pt idx="2630">
                  <c:v>2.5362319000000001E-2</c:v>
                </c:pt>
                <c:pt idx="2631">
                  <c:v>0</c:v>
                </c:pt>
                <c:pt idx="2632">
                  <c:v>9.0849673000000006E-2</c:v>
                </c:pt>
                <c:pt idx="2633">
                  <c:v>-5.0259344999999997E-2</c:v>
                </c:pt>
                <c:pt idx="2634">
                  <c:v>0.12666666700000001</c:v>
                </c:pt>
                <c:pt idx="2635">
                  <c:v>-1.7791411E-2</c:v>
                </c:pt>
                <c:pt idx="2636">
                  <c:v>0.83333333300000001</c:v>
                </c:pt>
                <c:pt idx="2637">
                  <c:v>5.7500000000000002E-2</c:v>
                </c:pt>
                <c:pt idx="2638">
                  <c:v>8.5043988000000001E-2</c:v>
                </c:pt>
                <c:pt idx="2639">
                  <c:v>-3.5314891000000001E-2</c:v>
                </c:pt>
                <c:pt idx="2640">
                  <c:v>0.106280193</c:v>
                </c:pt>
                <c:pt idx="2641">
                  <c:v>-1.1043621999999999E-2</c:v>
                </c:pt>
                <c:pt idx="2642">
                  <c:v>-3.1746032E-2</c:v>
                </c:pt>
                <c:pt idx="2643">
                  <c:v>0.111979167</c:v>
                </c:pt>
                <c:pt idx="2644">
                  <c:v>1.8021978000000001E-2</c:v>
                </c:pt>
                <c:pt idx="2645">
                  <c:v>-0.28975609800000002</c:v>
                </c:pt>
                <c:pt idx="2646">
                  <c:v>-0.12222222200000001</c:v>
                </c:pt>
                <c:pt idx="2647">
                  <c:v>-5.1698669999999999E-3</c:v>
                </c:pt>
                <c:pt idx="2648">
                  <c:v>-7.4871795000000005E-2</c:v>
                </c:pt>
                <c:pt idx="2649">
                  <c:v>7.4999999999999997E-2</c:v>
                </c:pt>
                <c:pt idx="2650">
                  <c:v>7.6923080000000001E-3</c:v>
                </c:pt>
                <c:pt idx="2651">
                  <c:v>-0.12126537799999999</c:v>
                </c:pt>
                <c:pt idx="2652">
                  <c:v>0.12631077199999999</c:v>
                </c:pt>
                <c:pt idx="2653">
                  <c:v>-0.15936794600000001</c:v>
                </c:pt>
                <c:pt idx="2654">
                  <c:v>0.14285714299999999</c:v>
                </c:pt>
                <c:pt idx="2655">
                  <c:v>0.1</c:v>
                </c:pt>
                <c:pt idx="2656">
                  <c:v>7.2078720999999998E-2</c:v>
                </c:pt>
                <c:pt idx="2657">
                  <c:v>-2.1541010999999999E-2</c:v>
                </c:pt>
                <c:pt idx="2658">
                  <c:v>6.5789474000000001E-2</c:v>
                </c:pt>
                <c:pt idx="2659">
                  <c:v>-3.7174719999999999E-3</c:v>
                </c:pt>
                <c:pt idx="2660">
                  <c:v>-6.1085973000000002E-2</c:v>
                </c:pt>
                <c:pt idx="2661">
                  <c:v>-0.17530864199999999</c:v>
                </c:pt>
                <c:pt idx="2662">
                  <c:v>-6.3501143999999995E-2</c:v>
                </c:pt>
                <c:pt idx="2663">
                  <c:v>0.101603346</c:v>
                </c:pt>
                <c:pt idx="2664">
                  <c:v>7.0791196000000001E-2</c:v>
                </c:pt>
                <c:pt idx="2665">
                  <c:v>0.22560766900000001</c:v>
                </c:pt>
                <c:pt idx="2666">
                  <c:v>0.213910761</c:v>
                </c:pt>
                <c:pt idx="2667">
                  <c:v>-3.0627127000000001E-2</c:v>
                </c:pt>
                <c:pt idx="2668">
                  <c:v>1.7130620999999999E-2</c:v>
                </c:pt>
                <c:pt idx="2669">
                  <c:v>-5.1311475000000002E-2</c:v>
                </c:pt>
                <c:pt idx="2670">
                  <c:v>2.2883299999999999E-3</c:v>
                </c:pt>
                <c:pt idx="2671">
                  <c:v>-0.12548638100000001</c:v>
                </c:pt>
                <c:pt idx="2672">
                  <c:v>0.11662315099999999</c:v>
                </c:pt>
                <c:pt idx="2673">
                  <c:v>0.14521452100000001</c:v>
                </c:pt>
                <c:pt idx="2674">
                  <c:v>-1.5748030999999999E-2</c:v>
                </c:pt>
                <c:pt idx="2675">
                  <c:v>0.11223404300000001</c:v>
                </c:pt>
                <c:pt idx="2676">
                  <c:v>8.5526316000000005E-2</c:v>
                </c:pt>
                <c:pt idx="2677">
                  <c:v>-4.6153845999999998E-2</c:v>
                </c:pt>
                <c:pt idx="2678">
                  <c:v>0.16666666699999999</c:v>
                </c:pt>
                <c:pt idx="2679">
                  <c:v>5.8064515999999997E-2</c:v>
                </c:pt>
                <c:pt idx="2680">
                  <c:v>5.6179775000000001E-2</c:v>
                </c:pt>
                <c:pt idx="2681">
                  <c:v>0</c:v>
                </c:pt>
                <c:pt idx="2682">
                  <c:v>8.2278481000000001E-2</c:v>
                </c:pt>
                <c:pt idx="2683">
                  <c:v>0.21951219499999999</c:v>
                </c:pt>
                <c:pt idx="2684">
                  <c:v>8.0974064999999998E-2</c:v>
                </c:pt>
                <c:pt idx="2685">
                  <c:v>-8.5648147999999993E-2</c:v>
                </c:pt>
                <c:pt idx="2686">
                  <c:v>5.3333332999999997E-2</c:v>
                </c:pt>
                <c:pt idx="2687">
                  <c:v>-0.25148683100000002</c:v>
                </c:pt>
                <c:pt idx="2688">
                  <c:v>0</c:v>
                </c:pt>
                <c:pt idx="2689">
                  <c:v>0</c:v>
                </c:pt>
                <c:pt idx="2690">
                  <c:v>0.19158291499999999</c:v>
                </c:pt>
                <c:pt idx="2691">
                  <c:v>4.8614072000000001E-2</c:v>
                </c:pt>
                <c:pt idx="2692">
                  <c:v>0.100927644</c:v>
                </c:pt>
                <c:pt idx="2693">
                  <c:v>2.8813558999999999E-2</c:v>
                </c:pt>
                <c:pt idx="2694">
                  <c:v>0.326530612</c:v>
                </c:pt>
                <c:pt idx="2695">
                  <c:v>6.6381155999999997E-2</c:v>
                </c:pt>
                <c:pt idx="2696">
                  <c:v>0.1</c:v>
                </c:pt>
                <c:pt idx="2697">
                  <c:v>0.12840702600000001</c:v>
                </c:pt>
                <c:pt idx="2698">
                  <c:v>8.4311953999999995E-2</c:v>
                </c:pt>
                <c:pt idx="2699">
                  <c:v>-0.430446194</c:v>
                </c:pt>
                <c:pt idx="2700">
                  <c:v>5.7061339999999999E-3</c:v>
                </c:pt>
                <c:pt idx="2701">
                  <c:v>0.146341463</c:v>
                </c:pt>
                <c:pt idx="2702">
                  <c:v>0.11007667</c:v>
                </c:pt>
                <c:pt idx="2703">
                  <c:v>0.17717206099999999</c:v>
                </c:pt>
                <c:pt idx="2704">
                  <c:v>-2.9045642999999999E-2</c:v>
                </c:pt>
                <c:pt idx="2705">
                  <c:v>2.9570698999999999E-2</c:v>
                </c:pt>
                <c:pt idx="2706">
                  <c:v>0.12414837200000001</c:v>
                </c:pt>
                <c:pt idx="2707">
                  <c:v>0.20144832100000001</c:v>
                </c:pt>
                <c:pt idx="2708">
                  <c:v>-5.4945055E-2</c:v>
                </c:pt>
                <c:pt idx="2709">
                  <c:v>-0.239846323</c:v>
                </c:pt>
                <c:pt idx="2710">
                  <c:v>6.4556961999999996E-2</c:v>
                </c:pt>
                <c:pt idx="2711">
                  <c:v>-0.183159189</c:v>
                </c:pt>
                <c:pt idx="2712">
                  <c:v>7.7235771999999994E-2</c:v>
                </c:pt>
                <c:pt idx="2713">
                  <c:v>4.8135592999999997E-2</c:v>
                </c:pt>
                <c:pt idx="2714">
                  <c:v>4.7865013999999997E-2</c:v>
                </c:pt>
                <c:pt idx="2715">
                  <c:v>-1.0797631E-2</c:v>
                </c:pt>
                <c:pt idx="2716">
                  <c:v>7.4468085000000003E-2</c:v>
                </c:pt>
                <c:pt idx="2717">
                  <c:v>0.117875648</c:v>
                </c:pt>
                <c:pt idx="2718">
                  <c:v>-4.5454544999999999E-2</c:v>
                </c:pt>
                <c:pt idx="2719">
                  <c:v>0.23579545499999999</c:v>
                </c:pt>
                <c:pt idx="2720">
                  <c:v>3.6602701000000001E-2</c:v>
                </c:pt>
                <c:pt idx="2721">
                  <c:v>-4.0483700999999997E-2</c:v>
                </c:pt>
                <c:pt idx="2722">
                  <c:v>-0.26718213099999999</c:v>
                </c:pt>
                <c:pt idx="2723">
                  <c:v>6.0779817E-2</c:v>
                </c:pt>
                <c:pt idx="2724">
                  <c:v>2.0178042E-2</c:v>
                </c:pt>
                <c:pt idx="2725">
                  <c:v>0.105836576</c:v>
                </c:pt>
                <c:pt idx="2726">
                  <c:v>-1.0802469E-2</c:v>
                </c:pt>
                <c:pt idx="2727">
                  <c:v>7.8713968999999995E-2</c:v>
                </c:pt>
                <c:pt idx="2728">
                  <c:v>4.0769231000000003E-2</c:v>
                </c:pt>
                <c:pt idx="2729">
                  <c:v>3.3985582E-2</c:v>
                </c:pt>
                <c:pt idx="2730">
                  <c:v>-0.21390100000000001</c:v>
                </c:pt>
                <c:pt idx="2731">
                  <c:v>4.4528976999999997E-2</c:v>
                </c:pt>
                <c:pt idx="2732">
                  <c:v>8.7981858999999996E-2</c:v>
                </c:pt>
                <c:pt idx="2733">
                  <c:v>-7.504363E-2</c:v>
                </c:pt>
                <c:pt idx="2734">
                  <c:v>1.8619085E-2</c:v>
                </c:pt>
                <c:pt idx="2735">
                  <c:v>3.4782608999999999E-2</c:v>
                </c:pt>
                <c:pt idx="2736">
                  <c:v>-9.2332400000000002E-3</c:v>
                </c:pt>
                <c:pt idx="2737">
                  <c:v>9.1843287999999995E-2</c:v>
                </c:pt>
                <c:pt idx="2738">
                  <c:v>0</c:v>
                </c:pt>
                <c:pt idx="2739">
                  <c:v>-0.13882725800000001</c:v>
                </c:pt>
                <c:pt idx="2740">
                  <c:v>-0.24437299000000001</c:v>
                </c:pt>
                <c:pt idx="2741">
                  <c:v>4.1916167999999997E-2</c:v>
                </c:pt>
                <c:pt idx="2742">
                  <c:v>6.3157889999999996E-3</c:v>
                </c:pt>
                <c:pt idx="2743">
                  <c:v>-0.13532608700000001</c:v>
                </c:pt>
                <c:pt idx="2744">
                  <c:v>-4.6357615999999997E-2</c:v>
                </c:pt>
                <c:pt idx="2745">
                  <c:v>-1.3340744999999999E-2</c:v>
                </c:pt>
                <c:pt idx="2746">
                  <c:v>-5.4462934999999997E-2</c:v>
                </c:pt>
                <c:pt idx="2747">
                  <c:v>-5.9715204000000001E-2</c:v>
                </c:pt>
                <c:pt idx="2748">
                  <c:v>0.15894039700000001</c:v>
                </c:pt>
                <c:pt idx="2749">
                  <c:v>4.0735873999999998E-2</c:v>
                </c:pt>
                <c:pt idx="2750">
                  <c:v>-7.9670329999999998E-2</c:v>
                </c:pt>
                <c:pt idx="2751">
                  <c:v>0.238255034</c:v>
                </c:pt>
                <c:pt idx="2752">
                  <c:v>3.8709676999999998E-2</c:v>
                </c:pt>
                <c:pt idx="2753">
                  <c:v>-0.12951049000000001</c:v>
                </c:pt>
                <c:pt idx="2754">
                  <c:v>0.114262561</c:v>
                </c:pt>
                <c:pt idx="2755">
                  <c:v>3.6559139999999997E-2</c:v>
                </c:pt>
                <c:pt idx="2756">
                  <c:v>-0.10714285699999999</c:v>
                </c:pt>
                <c:pt idx="2757">
                  <c:v>0</c:v>
                </c:pt>
                <c:pt idx="2758">
                  <c:v>0.173664122</c:v>
                </c:pt>
                <c:pt idx="2759">
                  <c:v>0.14187643</c:v>
                </c:pt>
                <c:pt idx="2760">
                  <c:v>7.3220338999999995E-2</c:v>
                </c:pt>
                <c:pt idx="2761">
                  <c:v>-0.1</c:v>
                </c:pt>
                <c:pt idx="2762">
                  <c:v>0</c:v>
                </c:pt>
                <c:pt idx="2763">
                  <c:v>0.17024587599999999</c:v>
                </c:pt>
                <c:pt idx="2764">
                  <c:v>-0.24313267099999999</c:v>
                </c:pt>
                <c:pt idx="2765">
                  <c:v>1.4656895E-2</c:v>
                </c:pt>
                <c:pt idx="2766">
                  <c:v>8.7719298000000001E-2</c:v>
                </c:pt>
                <c:pt idx="2767">
                  <c:v>0.26666666700000002</c:v>
                </c:pt>
                <c:pt idx="2768">
                  <c:v>-4.7752809E-2</c:v>
                </c:pt>
                <c:pt idx="2769">
                  <c:v>-0.17765814299999999</c:v>
                </c:pt>
                <c:pt idx="2770">
                  <c:v>-3.5714285999999998E-2</c:v>
                </c:pt>
                <c:pt idx="2771">
                  <c:v>3.5000000000000003E-2</c:v>
                </c:pt>
                <c:pt idx="2772">
                  <c:v>-0.11509901</c:v>
                </c:pt>
                <c:pt idx="2773">
                  <c:v>3.7851662000000001E-2</c:v>
                </c:pt>
                <c:pt idx="2774">
                  <c:v>5.3731343000000001E-2</c:v>
                </c:pt>
                <c:pt idx="2775">
                  <c:v>0.15956790100000001</c:v>
                </c:pt>
                <c:pt idx="2776">
                  <c:v>-3.0075187999999999E-2</c:v>
                </c:pt>
                <c:pt idx="2777">
                  <c:v>0.235042735</c:v>
                </c:pt>
                <c:pt idx="2778">
                  <c:v>-3.6900369000000002E-2</c:v>
                </c:pt>
                <c:pt idx="2779">
                  <c:v>-1.7081850999999999E-2</c:v>
                </c:pt>
                <c:pt idx="2780">
                  <c:v>7.7669899999999997E-3</c:v>
                </c:pt>
                <c:pt idx="2781">
                  <c:v>0.15566037699999999</c:v>
                </c:pt>
                <c:pt idx="2782">
                  <c:v>8.9478045000000006E-2</c:v>
                </c:pt>
                <c:pt idx="2783">
                  <c:v>4.0873855000000001E-2</c:v>
                </c:pt>
                <c:pt idx="2784">
                  <c:v>0.16198537900000001</c:v>
                </c:pt>
                <c:pt idx="2785">
                  <c:v>0.110876897</c:v>
                </c:pt>
                <c:pt idx="2786">
                  <c:v>0.15094339600000001</c:v>
                </c:pt>
                <c:pt idx="2787">
                  <c:v>5.5505005000000003E-2</c:v>
                </c:pt>
                <c:pt idx="2788">
                  <c:v>-0.293859649</c:v>
                </c:pt>
                <c:pt idx="2789">
                  <c:v>0.119122257</c:v>
                </c:pt>
                <c:pt idx="2790">
                  <c:v>7.0362472999999995E-2</c:v>
                </c:pt>
                <c:pt idx="2791">
                  <c:v>6.4262294999999997E-2</c:v>
                </c:pt>
                <c:pt idx="2792">
                  <c:v>8.1495685999999998E-2</c:v>
                </c:pt>
                <c:pt idx="2793">
                  <c:v>4.4160942000000002E-2</c:v>
                </c:pt>
                <c:pt idx="2794">
                  <c:v>7.6696833000000006E-2</c:v>
                </c:pt>
                <c:pt idx="2795">
                  <c:v>-5.7692309999999997E-3</c:v>
                </c:pt>
                <c:pt idx="2796">
                  <c:v>0.17548076900000001</c:v>
                </c:pt>
                <c:pt idx="2797">
                  <c:v>-0.155188679</c:v>
                </c:pt>
                <c:pt idx="2798">
                  <c:v>4.4859812999999998E-2</c:v>
                </c:pt>
                <c:pt idx="2799">
                  <c:v>-3.3070088999999997E-2</c:v>
                </c:pt>
                <c:pt idx="2800">
                  <c:v>-3.649635E-3</c:v>
                </c:pt>
                <c:pt idx="2801">
                  <c:v>0.227926078</c:v>
                </c:pt>
                <c:pt idx="2802">
                  <c:v>6.5000000000000002E-2</c:v>
                </c:pt>
                <c:pt idx="2803">
                  <c:v>0.14285714299999999</c:v>
                </c:pt>
                <c:pt idx="2804">
                  <c:v>-1.9607843E-2</c:v>
                </c:pt>
                <c:pt idx="2805">
                  <c:v>-1.2096773999999999E-2</c:v>
                </c:pt>
                <c:pt idx="2806">
                  <c:v>8.6956519999999999E-3</c:v>
                </c:pt>
                <c:pt idx="2807">
                  <c:v>0.14772727299999999</c:v>
                </c:pt>
                <c:pt idx="2808">
                  <c:v>-5.2281369000000001E-2</c:v>
                </c:pt>
                <c:pt idx="2809">
                  <c:v>-0.31289640600000002</c:v>
                </c:pt>
                <c:pt idx="2810">
                  <c:v>0.13729729700000001</c:v>
                </c:pt>
                <c:pt idx="2811">
                  <c:v>6.9164265000000003E-2</c:v>
                </c:pt>
                <c:pt idx="2812">
                  <c:v>0.153319644</c:v>
                </c:pt>
                <c:pt idx="2813">
                  <c:v>6.5789469999999999E-3</c:v>
                </c:pt>
                <c:pt idx="2814">
                  <c:v>-0.11276657900000001</c:v>
                </c:pt>
                <c:pt idx="2815">
                  <c:v>1.5879478999999998E-2</c:v>
                </c:pt>
                <c:pt idx="2816">
                  <c:v>4.1369863E-2</c:v>
                </c:pt>
                <c:pt idx="2817">
                  <c:v>0.22043010800000001</c:v>
                </c:pt>
                <c:pt idx="2818">
                  <c:v>6.4814814999999998E-2</c:v>
                </c:pt>
                <c:pt idx="2819">
                  <c:v>-0.14425427900000001</c:v>
                </c:pt>
                <c:pt idx="2820">
                  <c:v>-0.15004546799999999</c:v>
                </c:pt>
                <c:pt idx="2821">
                  <c:v>5.5205631999999998E-2</c:v>
                </c:pt>
                <c:pt idx="2822">
                  <c:v>8.2790697999999996E-2</c:v>
                </c:pt>
                <c:pt idx="2823">
                  <c:v>0.26771653499999998</c:v>
                </c:pt>
                <c:pt idx="2824">
                  <c:v>2.5000000000000001E-3</c:v>
                </c:pt>
                <c:pt idx="2825">
                  <c:v>1.5228426E-2</c:v>
                </c:pt>
                <c:pt idx="2826">
                  <c:v>-0.111969112</c:v>
                </c:pt>
                <c:pt idx="2827">
                  <c:v>-7.9470200000000008E-3</c:v>
                </c:pt>
                <c:pt idx="2828">
                  <c:v>6.1538460000000001E-3</c:v>
                </c:pt>
                <c:pt idx="2829">
                  <c:v>-0.258325833</c:v>
                </c:pt>
                <c:pt idx="2830">
                  <c:v>2.9914530000000002E-2</c:v>
                </c:pt>
                <c:pt idx="2831">
                  <c:v>-0.18620689700000001</c:v>
                </c:pt>
                <c:pt idx="2832">
                  <c:v>9.5909091000000002E-2</c:v>
                </c:pt>
                <c:pt idx="2833">
                  <c:v>-0.31124161099999997</c:v>
                </c:pt>
                <c:pt idx="2834">
                  <c:v>-3.7422839999999999E-2</c:v>
                </c:pt>
                <c:pt idx="2835">
                  <c:v>8.9285714000000002E-2</c:v>
                </c:pt>
                <c:pt idx="2836">
                  <c:v>-3.7387526999999997E-2</c:v>
                </c:pt>
                <c:pt idx="2837">
                  <c:v>-0.21568627500000001</c:v>
                </c:pt>
                <c:pt idx="2838">
                  <c:v>7.4074074000000004E-2</c:v>
                </c:pt>
                <c:pt idx="2839">
                  <c:v>-8.4210525999999994E-2</c:v>
                </c:pt>
                <c:pt idx="2840">
                  <c:v>-1.6620499E-2</c:v>
                </c:pt>
                <c:pt idx="2841">
                  <c:v>-5.0763106000000002E-2</c:v>
                </c:pt>
                <c:pt idx="2842">
                  <c:v>-5.3763439999999999E-3</c:v>
                </c:pt>
                <c:pt idx="2843">
                  <c:v>2.7537372000000001E-2</c:v>
                </c:pt>
                <c:pt idx="2844">
                  <c:v>6.4462809999999995E-2</c:v>
                </c:pt>
                <c:pt idx="2845">
                  <c:v>0.20266666699999999</c:v>
                </c:pt>
                <c:pt idx="2846">
                  <c:v>4.7133757999999998E-2</c:v>
                </c:pt>
                <c:pt idx="2847">
                  <c:v>-1.9900500000000002E-3</c:v>
                </c:pt>
                <c:pt idx="2848">
                  <c:v>-5.7843996000000002E-2</c:v>
                </c:pt>
                <c:pt idx="2849">
                  <c:v>-0.21851851899999999</c:v>
                </c:pt>
                <c:pt idx="2850">
                  <c:v>0.119530416</c:v>
                </c:pt>
                <c:pt idx="2851">
                  <c:v>7.7348065999999993E-2</c:v>
                </c:pt>
                <c:pt idx="2852">
                  <c:v>5.0156739999999998E-2</c:v>
                </c:pt>
                <c:pt idx="2853">
                  <c:v>0.12712712700000001</c:v>
                </c:pt>
                <c:pt idx="2854">
                  <c:v>7.0537170000000001E-3</c:v>
                </c:pt>
                <c:pt idx="2855">
                  <c:v>0.19550637200000001</c:v>
                </c:pt>
                <c:pt idx="2856">
                  <c:v>-3.1413613E-2</c:v>
                </c:pt>
                <c:pt idx="2857">
                  <c:v>-1.3921114E-2</c:v>
                </c:pt>
                <c:pt idx="2858">
                  <c:v>-0.28109029000000002</c:v>
                </c:pt>
                <c:pt idx="2859">
                  <c:v>8.0541454999999998E-2</c:v>
                </c:pt>
                <c:pt idx="2860">
                  <c:v>-0.156673961</c:v>
                </c:pt>
                <c:pt idx="2861">
                  <c:v>-7.2562357999999993E-2</c:v>
                </c:pt>
                <c:pt idx="2862">
                  <c:v>-0.112676056</c:v>
                </c:pt>
                <c:pt idx="2863">
                  <c:v>5.6410255999999999E-2</c:v>
                </c:pt>
                <c:pt idx="2864">
                  <c:v>-7.7816900999999994E-2</c:v>
                </c:pt>
                <c:pt idx="2865">
                  <c:v>0.06</c:v>
                </c:pt>
                <c:pt idx="2866">
                  <c:v>-0.22190201700000001</c:v>
                </c:pt>
                <c:pt idx="2867">
                  <c:v>-5.8690745000000002E-2</c:v>
                </c:pt>
                <c:pt idx="2868">
                  <c:v>3.2183907999999997E-2</c:v>
                </c:pt>
                <c:pt idx="2869">
                  <c:v>-5.2037618000000001E-2</c:v>
                </c:pt>
                <c:pt idx="2870">
                  <c:v>-0.25043177900000002</c:v>
                </c:pt>
                <c:pt idx="2871">
                  <c:v>2.7473992999999999E-2</c:v>
                </c:pt>
                <c:pt idx="2872">
                  <c:v>4.8648649000000002E-2</c:v>
                </c:pt>
                <c:pt idx="2873">
                  <c:v>-0.215671063</c:v>
                </c:pt>
                <c:pt idx="2874">
                  <c:v>0.33333333300000001</c:v>
                </c:pt>
                <c:pt idx="2875">
                  <c:v>0.42342342300000002</c:v>
                </c:pt>
                <c:pt idx="2876">
                  <c:v>0.18840579700000001</c:v>
                </c:pt>
                <c:pt idx="2877">
                  <c:v>5.6654676000000001E-2</c:v>
                </c:pt>
                <c:pt idx="2878">
                  <c:v>5.8997050000000002E-2</c:v>
                </c:pt>
                <c:pt idx="2879">
                  <c:v>3.6585366000000001E-2</c:v>
                </c:pt>
                <c:pt idx="2880">
                  <c:v>4.5336788000000003E-2</c:v>
                </c:pt>
                <c:pt idx="2881">
                  <c:v>2.4036762E-2</c:v>
                </c:pt>
                <c:pt idx="2882">
                  <c:v>-3.9506172999999999E-2</c:v>
                </c:pt>
                <c:pt idx="2883">
                  <c:v>1.9230769000000002E-2</c:v>
                </c:pt>
                <c:pt idx="2884">
                  <c:v>-5.1921080000000001E-2</c:v>
                </c:pt>
                <c:pt idx="2885">
                  <c:v>3.8759689999999999E-3</c:v>
                </c:pt>
                <c:pt idx="2886">
                  <c:v>-0.107866868</c:v>
                </c:pt>
                <c:pt idx="2887">
                  <c:v>-0.121549637</c:v>
                </c:pt>
                <c:pt idx="2888">
                  <c:v>-0.18952618500000001</c:v>
                </c:pt>
                <c:pt idx="2889">
                  <c:v>-8.6559140000000007E-2</c:v>
                </c:pt>
                <c:pt idx="2890">
                  <c:v>0.16666666699999999</c:v>
                </c:pt>
                <c:pt idx="2891">
                  <c:v>-0.12555066100000001</c:v>
                </c:pt>
                <c:pt idx="2892">
                  <c:v>0.228313671</c:v>
                </c:pt>
                <c:pt idx="2893">
                  <c:v>0.108671789</c:v>
                </c:pt>
                <c:pt idx="2894">
                  <c:v>0.10876938</c:v>
                </c:pt>
                <c:pt idx="2895">
                  <c:v>0.31284916200000001</c:v>
                </c:pt>
                <c:pt idx="2896">
                  <c:v>4.9166666999999997E-2</c:v>
                </c:pt>
                <c:pt idx="2897">
                  <c:v>0.2384</c:v>
                </c:pt>
                <c:pt idx="2898">
                  <c:v>-2.6666667000000002E-2</c:v>
                </c:pt>
                <c:pt idx="2899">
                  <c:v>0.173104435</c:v>
                </c:pt>
                <c:pt idx="2900">
                  <c:v>-8.2365363999999996E-2</c:v>
                </c:pt>
                <c:pt idx="2901">
                  <c:v>5.8692972000000003E-2</c:v>
                </c:pt>
                <c:pt idx="2902">
                  <c:v>3.3557047E-2</c:v>
                </c:pt>
                <c:pt idx="2903">
                  <c:v>3.8647343000000001E-2</c:v>
                </c:pt>
                <c:pt idx="2904">
                  <c:v>0.112460951</c:v>
                </c:pt>
                <c:pt idx="2905">
                  <c:v>6.1702128000000002E-2</c:v>
                </c:pt>
                <c:pt idx="2906">
                  <c:v>1.4689265999999999E-2</c:v>
                </c:pt>
                <c:pt idx="2907">
                  <c:v>7.3804099999999997E-2</c:v>
                </c:pt>
                <c:pt idx="2908">
                  <c:v>-9.4050992E-2</c:v>
                </c:pt>
                <c:pt idx="2909">
                  <c:v>-0.06</c:v>
                </c:pt>
                <c:pt idx="2910">
                  <c:v>1.7636679999999999E-3</c:v>
                </c:pt>
                <c:pt idx="2911">
                  <c:v>9.8367346999999994E-2</c:v>
                </c:pt>
                <c:pt idx="2912">
                  <c:v>-0.20235655699999999</c:v>
                </c:pt>
                <c:pt idx="2913">
                  <c:v>1.3738673E-2</c:v>
                </c:pt>
                <c:pt idx="2914">
                  <c:v>-0.109638554</c:v>
                </c:pt>
                <c:pt idx="2915">
                  <c:v>0.136612022</c:v>
                </c:pt>
                <c:pt idx="2916">
                  <c:v>0.172636816</c:v>
                </c:pt>
                <c:pt idx="2917">
                  <c:v>-0.109940449</c:v>
                </c:pt>
                <c:pt idx="2918">
                  <c:v>0.241071429</c:v>
                </c:pt>
                <c:pt idx="2919">
                  <c:v>-2.5404157E-2</c:v>
                </c:pt>
                <c:pt idx="2920">
                  <c:v>0.10075914399999999</c:v>
                </c:pt>
                <c:pt idx="2921">
                  <c:v>0.16334072399999999</c:v>
                </c:pt>
                <c:pt idx="2922">
                  <c:v>5.2910049999999997E-3</c:v>
                </c:pt>
                <c:pt idx="2923">
                  <c:v>-2.9574468E-2</c:v>
                </c:pt>
                <c:pt idx="2924">
                  <c:v>3.9697543000000002E-2</c:v>
                </c:pt>
                <c:pt idx="2925">
                  <c:v>0.134828425</c:v>
                </c:pt>
                <c:pt idx="2926">
                  <c:v>-0.115172414</c:v>
                </c:pt>
                <c:pt idx="2927">
                  <c:v>0.115384615</c:v>
                </c:pt>
                <c:pt idx="2928">
                  <c:v>7.9136690999999995E-2</c:v>
                </c:pt>
                <c:pt idx="2929">
                  <c:v>-0.32052752299999998</c:v>
                </c:pt>
                <c:pt idx="2930">
                  <c:v>5.7920898999999998E-2</c:v>
                </c:pt>
                <c:pt idx="2931">
                  <c:v>-8.2576399999999999E-4</c:v>
                </c:pt>
                <c:pt idx="2932">
                  <c:v>7.6666666999999994E-2</c:v>
                </c:pt>
                <c:pt idx="2933">
                  <c:v>-0.11497326200000001</c:v>
                </c:pt>
                <c:pt idx="2934">
                  <c:v>5.0581690000000004E-3</c:v>
                </c:pt>
                <c:pt idx="2935">
                  <c:v>-1.6759777E-2</c:v>
                </c:pt>
                <c:pt idx="2936">
                  <c:v>-0.15061861200000001</c:v>
                </c:pt>
                <c:pt idx="2937">
                  <c:v>-1.7543860000000001E-2</c:v>
                </c:pt>
                <c:pt idx="2938">
                  <c:v>1.9417480000000001E-3</c:v>
                </c:pt>
                <c:pt idx="2939">
                  <c:v>-6.7096773999999998E-2</c:v>
                </c:pt>
                <c:pt idx="2940">
                  <c:v>0.119311193</c:v>
                </c:pt>
                <c:pt idx="2941">
                  <c:v>-0.26240000000000002</c:v>
                </c:pt>
                <c:pt idx="2942">
                  <c:v>4.1666666999999998E-2</c:v>
                </c:pt>
                <c:pt idx="2943">
                  <c:v>3.3779264000000003E-2</c:v>
                </c:pt>
                <c:pt idx="2944">
                  <c:v>-1.2517385000000001E-2</c:v>
                </c:pt>
                <c:pt idx="2945">
                  <c:v>5.9024390000000003E-2</c:v>
                </c:pt>
                <c:pt idx="2946">
                  <c:v>-1.0101010000000001E-2</c:v>
                </c:pt>
                <c:pt idx="2947">
                  <c:v>5.1304348E-2</c:v>
                </c:pt>
                <c:pt idx="2948">
                  <c:v>7.1772639999999999E-2</c:v>
                </c:pt>
                <c:pt idx="2949">
                  <c:v>0.16571428599999999</c:v>
                </c:pt>
                <c:pt idx="2950">
                  <c:v>-0.129659001</c:v>
                </c:pt>
                <c:pt idx="2951">
                  <c:v>0.13821138199999999</c:v>
                </c:pt>
                <c:pt idx="2952">
                  <c:v>0.39205955300000001</c:v>
                </c:pt>
                <c:pt idx="2953">
                  <c:v>-9.0977444000000005E-2</c:v>
                </c:pt>
                <c:pt idx="2954">
                  <c:v>-3.2000000000000001E-2</c:v>
                </c:pt>
                <c:pt idx="2955">
                  <c:v>0</c:v>
                </c:pt>
                <c:pt idx="2956">
                  <c:v>-3.7333333000000003E-2</c:v>
                </c:pt>
                <c:pt idx="2957">
                  <c:v>0.26530612199999998</c:v>
                </c:pt>
                <c:pt idx="2958">
                  <c:v>-8.3135392000000002E-2</c:v>
                </c:pt>
                <c:pt idx="2959">
                  <c:v>2.9530200999999999E-2</c:v>
                </c:pt>
                <c:pt idx="2960">
                  <c:v>7.1428570999999996E-2</c:v>
                </c:pt>
                <c:pt idx="2961">
                  <c:v>-6.4331670000000001E-3</c:v>
                </c:pt>
                <c:pt idx="2962">
                  <c:v>8.1967212999999997E-2</c:v>
                </c:pt>
                <c:pt idx="2963">
                  <c:v>6.2948646999999996E-2</c:v>
                </c:pt>
                <c:pt idx="2964">
                  <c:v>-0.20045428700000001</c:v>
                </c:pt>
                <c:pt idx="2965">
                  <c:v>-5.6140349999999999E-3</c:v>
                </c:pt>
                <c:pt idx="2966">
                  <c:v>-0.12979351</c:v>
                </c:pt>
                <c:pt idx="2967">
                  <c:v>3.1695721000000003E-2</c:v>
                </c:pt>
                <c:pt idx="2968">
                  <c:v>-7.1782178000000002E-2</c:v>
                </c:pt>
                <c:pt idx="2969">
                  <c:v>2.3595156999999999E-2</c:v>
                </c:pt>
                <c:pt idx="2970">
                  <c:v>-0.17456021699999999</c:v>
                </c:pt>
                <c:pt idx="2971">
                  <c:v>0.1</c:v>
                </c:pt>
                <c:pt idx="2972">
                  <c:v>3.8507110000000002E-3</c:v>
                </c:pt>
                <c:pt idx="2973">
                  <c:v>2.5039123999999999E-2</c:v>
                </c:pt>
                <c:pt idx="2974">
                  <c:v>-9.0909090999999997E-2</c:v>
                </c:pt>
                <c:pt idx="2975">
                  <c:v>4.4017094E-2</c:v>
                </c:pt>
                <c:pt idx="2976">
                  <c:v>-0.19574888800000001</c:v>
                </c:pt>
                <c:pt idx="2977">
                  <c:v>0.18165784800000001</c:v>
                </c:pt>
                <c:pt idx="2978">
                  <c:v>9.8265896000000005E-2</c:v>
                </c:pt>
                <c:pt idx="2979">
                  <c:v>-6.7061144000000003E-2</c:v>
                </c:pt>
                <c:pt idx="2980">
                  <c:v>-2.3809523999999999E-2</c:v>
                </c:pt>
                <c:pt idx="2981">
                  <c:v>-2.1621622E-2</c:v>
                </c:pt>
                <c:pt idx="2982">
                  <c:v>-8.8476071000000003E-2</c:v>
                </c:pt>
                <c:pt idx="2983">
                  <c:v>-4.1666666999999998E-2</c:v>
                </c:pt>
                <c:pt idx="2984">
                  <c:v>-0.111842105</c:v>
                </c:pt>
                <c:pt idx="2985">
                  <c:v>-0.17803970199999999</c:v>
                </c:pt>
                <c:pt idx="2986">
                  <c:v>6.2231759999999997E-2</c:v>
                </c:pt>
                <c:pt idx="2987">
                  <c:v>0.16757560699999999</c:v>
                </c:pt>
                <c:pt idx="2988">
                  <c:v>-0.126525155</c:v>
                </c:pt>
                <c:pt idx="2989">
                  <c:v>-3.6153846000000003E-2</c:v>
                </c:pt>
                <c:pt idx="2990">
                  <c:v>0.161073826</c:v>
                </c:pt>
                <c:pt idx="2991">
                  <c:v>0.116333725</c:v>
                </c:pt>
                <c:pt idx="2992">
                  <c:v>-4.1970803000000001E-2</c:v>
                </c:pt>
                <c:pt idx="2993">
                  <c:v>0.115338882</c:v>
                </c:pt>
                <c:pt idx="2994">
                  <c:v>-0.279635258</c:v>
                </c:pt>
                <c:pt idx="2995">
                  <c:v>-9.9457505000000002E-2</c:v>
                </c:pt>
                <c:pt idx="2996">
                  <c:v>1.2903226E-2</c:v>
                </c:pt>
                <c:pt idx="2997">
                  <c:v>-0.29348795700000002</c:v>
                </c:pt>
                <c:pt idx="2998">
                  <c:v>-9.9932018999999997E-2</c:v>
                </c:pt>
                <c:pt idx="2999">
                  <c:v>4.7999999999999996E-3</c:v>
                </c:pt>
                <c:pt idx="3000">
                  <c:v>5.2490421000000002E-2</c:v>
                </c:pt>
                <c:pt idx="3001">
                  <c:v>9.7293343000000004E-2</c:v>
                </c:pt>
                <c:pt idx="3002">
                  <c:v>8.2872927999999998E-2</c:v>
                </c:pt>
                <c:pt idx="3003">
                  <c:v>6.9457221999999999E-2</c:v>
                </c:pt>
                <c:pt idx="3004">
                  <c:v>0.15952380999999999</c:v>
                </c:pt>
                <c:pt idx="3005">
                  <c:v>0.20391061499999999</c:v>
                </c:pt>
                <c:pt idx="3006">
                  <c:v>-7.2858865999999994E-2</c:v>
                </c:pt>
                <c:pt idx="3007">
                  <c:v>-5.6059356999999997E-2</c:v>
                </c:pt>
                <c:pt idx="3008">
                  <c:v>7.2774529000000004E-2</c:v>
                </c:pt>
                <c:pt idx="3009">
                  <c:v>-0.18709836899999999</c:v>
                </c:pt>
                <c:pt idx="3010">
                  <c:v>0.220568336</c:v>
                </c:pt>
                <c:pt idx="3011">
                  <c:v>1.2195121999999999E-2</c:v>
                </c:pt>
                <c:pt idx="3012">
                  <c:v>5.3741496999999999E-2</c:v>
                </c:pt>
                <c:pt idx="3013">
                  <c:v>-7.5624999999999998E-2</c:v>
                </c:pt>
                <c:pt idx="3014">
                  <c:v>-0.14184100399999999</c:v>
                </c:pt>
                <c:pt idx="3015">
                  <c:v>-0.20200000000000001</c:v>
                </c:pt>
                <c:pt idx="3016">
                  <c:v>8.1595091999999994E-2</c:v>
                </c:pt>
                <c:pt idx="3017">
                  <c:v>-2.8682170999999999E-2</c:v>
                </c:pt>
                <c:pt idx="3018">
                  <c:v>0</c:v>
                </c:pt>
                <c:pt idx="3019">
                  <c:v>-0.22083333299999999</c:v>
                </c:pt>
                <c:pt idx="3020">
                  <c:v>0.111111111</c:v>
                </c:pt>
                <c:pt idx="3021">
                  <c:v>-0.25471698100000001</c:v>
                </c:pt>
                <c:pt idx="3022">
                  <c:v>1.5151515000000001E-2</c:v>
                </c:pt>
                <c:pt idx="3023">
                  <c:v>0.100110011</c:v>
                </c:pt>
                <c:pt idx="3024">
                  <c:v>0</c:v>
                </c:pt>
                <c:pt idx="3025">
                  <c:v>-0.119444444</c:v>
                </c:pt>
                <c:pt idx="3026">
                  <c:v>-1.7672151000000001E-2</c:v>
                </c:pt>
                <c:pt idx="3027">
                  <c:v>-4.6391753000000001E-2</c:v>
                </c:pt>
                <c:pt idx="3028">
                  <c:v>0.100693029</c:v>
                </c:pt>
                <c:pt idx="3029">
                  <c:v>-8.614347E-2</c:v>
                </c:pt>
                <c:pt idx="3030">
                  <c:v>8.5714286000000001E-2</c:v>
                </c:pt>
                <c:pt idx="3031">
                  <c:v>7.2888282999999998E-2</c:v>
                </c:pt>
                <c:pt idx="3032">
                  <c:v>8.1944444000000005E-2</c:v>
                </c:pt>
                <c:pt idx="3033">
                  <c:v>7.1428570999999996E-2</c:v>
                </c:pt>
                <c:pt idx="3034">
                  <c:v>7.8380705999999994E-2</c:v>
                </c:pt>
                <c:pt idx="3035">
                  <c:v>0.15742793799999999</c:v>
                </c:pt>
                <c:pt idx="3036">
                  <c:v>0.13704071500000001</c:v>
                </c:pt>
                <c:pt idx="3037">
                  <c:v>-0.134424603</c:v>
                </c:pt>
                <c:pt idx="3038">
                  <c:v>0.25655172399999998</c:v>
                </c:pt>
                <c:pt idx="3039">
                  <c:v>-2.3529412E-2</c:v>
                </c:pt>
                <c:pt idx="3040">
                  <c:v>-0.11215109500000001</c:v>
                </c:pt>
                <c:pt idx="3041">
                  <c:v>2.9850746000000001E-2</c:v>
                </c:pt>
                <c:pt idx="3042">
                  <c:v>-4.0247678000000002E-2</c:v>
                </c:pt>
                <c:pt idx="3043">
                  <c:v>2.3728814000000001E-2</c:v>
                </c:pt>
                <c:pt idx="3044">
                  <c:v>-0.16921241100000001</c:v>
                </c:pt>
                <c:pt idx="3045">
                  <c:v>-4.2666666999999998E-2</c:v>
                </c:pt>
                <c:pt idx="3046">
                  <c:v>-0.116001492</c:v>
                </c:pt>
                <c:pt idx="3047">
                  <c:v>0.116806723</c:v>
                </c:pt>
                <c:pt idx="3048">
                  <c:v>4.0550879999999997E-2</c:v>
                </c:pt>
                <c:pt idx="3049">
                  <c:v>0.18</c:v>
                </c:pt>
                <c:pt idx="3050">
                  <c:v>5.2631578999999998E-2</c:v>
                </c:pt>
                <c:pt idx="3051">
                  <c:v>0.141935484</c:v>
                </c:pt>
                <c:pt idx="3052">
                  <c:v>-6.8502825000000003E-2</c:v>
                </c:pt>
                <c:pt idx="3053">
                  <c:v>-6.6947367999999993E-2</c:v>
                </c:pt>
                <c:pt idx="3054">
                  <c:v>0.116806723</c:v>
                </c:pt>
                <c:pt idx="3055">
                  <c:v>-2.0997374999999999E-2</c:v>
                </c:pt>
                <c:pt idx="3056">
                  <c:v>6.1251663999999997E-2</c:v>
                </c:pt>
                <c:pt idx="3057">
                  <c:v>2.5089606E-2</c:v>
                </c:pt>
                <c:pt idx="3058">
                  <c:v>-0.10144927500000001</c:v>
                </c:pt>
                <c:pt idx="3059">
                  <c:v>-3.3333333E-2</c:v>
                </c:pt>
                <c:pt idx="3060">
                  <c:v>0.223587224</c:v>
                </c:pt>
                <c:pt idx="3061">
                  <c:v>-0.233905579</c:v>
                </c:pt>
                <c:pt idx="3062">
                  <c:v>0.73960612699999995</c:v>
                </c:pt>
                <c:pt idx="3063">
                  <c:v>7.3825503000000001E-2</c:v>
                </c:pt>
                <c:pt idx="3064">
                  <c:v>-0.15238095199999999</c:v>
                </c:pt>
                <c:pt idx="3065">
                  <c:v>-0.16661316200000001</c:v>
                </c:pt>
                <c:pt idx="3066">
                  <c:v>-0.20317460300000001</c:v>
                </c:pt>
                <c:pt idx="3067">
                  <c:v>3.5485933999999997E-2</c:v>
                </c:pt>
                <c:pt idx="3068">
                  <c:v>0.27388535000000003</c:v>
                </c:pt>
                <c:pt idx="3069">
                  <c:v>5.0563204E-2</c:v>
                </c:pt>
                <c:pt idx="3070">
                  <c:v>-0.17836031899999999</c:v>
                </c:pt>
                <c:pt idx="3071">
                  <c:v>-0.19759036099999999</c:v>
                </c:pt>
                <c:pt idx="3072">
                  <c:v>0.14285714299999999</c:v>
                </c:pt>
                <c:pt idx="3073">
                  <c:v>0.22</c:v>
                </c:pt>
                <c:pt idx="3074">
                  <c:v>-0.136308806</c:v>
                </c:pt>
                <c:pt idx="3075">
                  <c:v>9.7128106000000006E-2</c:v>
                </c:pt>
                <c:pt idx="3076">
                  <c:v>5.5813952999999999E-2</c:v>
                </c:pt>
                <c:pt idx="3077">
                  <c:v>4.2194090000000004E-3</c:v>
                </c:pt>
                <c:pt idx="3078">
                  <c:v>-7.2727299999999996E-4</c:v>
                </c:pt>
                <c:pt idx="3079">
                  <c:v>0.226734349</c:v>
                </c:pt>
                <c:pt idx="3080">
                  <c:v>2.1778584E-2</c:v>
                </c:pt>
                <c:pt idx="3081">
                  <c:v>1.5384615000000001E-2</c:v>
                </c:pt>
                <c:pt idx="3082">
                  <c:v>0.17081081100000001</c:v>
                </c:pt>
                <c:pt idx="3083">
                  <c:v>-9.4488190000000007E-3</c:v>
                </c:pt>
                <c:pt idx="3084">
                  <c:v>-5.3498985999999998E-2</c:v>
                </c:pt>
                <c:pt idx="3085">
                  <c:v>6.3636364000000001E-2</c:v>
                </c:pt>
                <c:pt idx="3086">
                  <c:v>7.4807925999999997E-2</c:v>
                </c:pt>
                <c:pt idx="3087">
                  <c:v>3.6078431000000001E-2</c:v>
                </c:pt>
                <c:pt idx="3088">
                  <c:v>7.5471699999999997E-3</c:v>
                </c:pt>
                <c:pt idx="3089">
                  <c:v>-2.7619048E-2</c:v>
                </c:pt>
                <c:pt idx="3090">
                  <c:v>0.18766999100000001</c:v>
                </c:pt>
                <c:pt idx="3091">
                  <c:v>-6.25E-2</c:v>
                </c:pt>
                <c:pt idx="3092">
                  <c:v>-3.0769231000000001E-2</c:v>
                </c:pt>
                <c:pt idx="3093">
                  <c:v>-5.2023120999999999E-2</c:v>
                </c:pt>
                <c:pt idx="3094">
                  <c:v>5.1551094999999998E-2</c:v>
                </c:pt>
                <c:pt idx="3095">
                  <c:v>8.7976540000000002E-3</c:v>
                </c:pt>
                <c:pt idx="3096">
                  <c:v>4.1159420000000002E-2</c:v>
                </c:pt>
                <c:pt idx="3097">
                  <c:v>1.8461538E-2</c:v>
                </c:pt>
                <c:pt idx="3098">
                  <c:v>0.115702479</c:v>
                </c:pt>
                <c:pt idx="3099">
                  <c:v>-2.8235294000000001E-2</c:v>
                </c:pt>
                <c:pt idx="3100">
                  <c:v>9.9227910000000002E-2</c:v>
                </c:pt>
                <c:pt idx="3101">
                  <c:v>6.1728394999999998E-2</c:v>
                </c:pt>
                <c:pt idx="3102">
                  <c:v>0.29347826100000002</c:v>
                </c:pt>
                <c:pt idx="3103">
                  <c:v>0</c:v>
                </c:pt>
                <c:pt idx="3104">
                  <c:v>0.107669617</c:v>
                </c:pt>
                <c:pt idx="3105">
                  <c:v>3.6269429999999998E-2</c:v>
                </c:pt>
                <c:pt idx="3106">
                  <c:v>2.2607389999999999E-3</c:v>
                </c:pt>
                <c:pt idx="3107">
                  <c:v>8.0375783000000006E-2</c:v>
                </c:pt>
                <c:pt idx="3108">
                  <c:v>0.14864864899999999</c:v>
                </c:pt>
                <c:pt idx="3109">
                  <c:v>0.19597989900000001</c:v>
                </c:pt>
                <c:pt idx="3110">
                  <c:v>-6.0606061000000003E-2</c:v>
                </c:pt>
                <c:pt idx="3111">
                  <c:v>0.116666667</c:v>
                </c:pt>
                <c:pt idx="3112">
                  <c:v>0.102514507</c:v>
                </c:pt>
                <c:pt idx="3113">
                  <c:v>0.138545953</c:v>
                </c:pt>
                <c:pt idx="3114">
                  <c:v>8.2589285999999998E-2</c:v>
                </c:pt>
                <c:pt idx="3115">
                  <c:v>5.2279634999999998E-2</c:v>
                </c:pt>
                <c:pt idx="3116">
                  <c:v>-0.177502992</c:v>
                </c:pt>
                <c:pt idx="3117">
                  <c:v>9.5950703999999998E-2</c:v>
                </c:pt>
                <c:pt idx="3118">
                  <c:v>4.4303796999999999E-2</c:v>
                </c:pt>
                <c:pt idx="3119">
                  <c:v>6.3856960000000004E-2</c:v>
                </c:pt>
                <c:pt idx="3120">
                  <c:v>-0.38815789499999998</c:v>
                </c:pt>
                <c:pt idx="3121">
                  <c:v>4.1268461999999999E-2</c:v>
                </c:pt>
                <c:pt idx="3122">
                  <c:v>-8.1463990999999999E-2</c:v>
                </c:pt>
                <c:pt idx="3123">
                  <c:v>-0.13750000000000001</c:v>
                </c:pt>
                <c:pt idx="3124">
                  <c:v>-5.5434783000000001E-2</c:v>
                </c:pt>
                <c:pt idx="3125">
                  <c:v>6.2786135000000007E-2</c:v>
                </c:pt>
                <c:pt idx="3126">
                  <c:v>-0.32778702199999998</c:v>
                </c:pt>
                <c:pt idx="3127">
                  <c:v>-1.1098779999999999E-3</c:v>
                </c:pt>
                <c:pt idx="3128">
                  <c:v>2.5000000000000001E-2</c:v>
                </c:pt>
                <c:pt idx="3129">
                  <c:v>0.254</c:v>
                </c:pt>
                <c:pt idx="3130">
                  <c:v>5.8053320999999998E-2</c:v>
                </c:pt>
                <c:pt idx="3131">
                  <c:v>-1.2484390000000001E-3</c:v>
                </c:pt>
                <c:pt idx="3132">
                  <c:v>-1.1232449E-2</c:v>
                </c:pt>
                <c:pt idx="3133">
                  <c:v>6.6613799000000001E-2</c:v>
                </c:pt>
                <c:pt idx="3134">
                  <c:v>0.121420997</c:v>
                </c:pt>
                <c:pt idx="3135">
                  <c:v>5.9035602E-2</c:v>
                </c:pt>
                <c:pt idx="3136">
                  <c:v>-0.27851002899999999</c:v>
                </c:pt>
                <c:pt idx="3137">
                  <c:v>5.7627118999999997E-2</c:v>
                </c:pt>
                <c:pt idx="3138">
                  <c:v>-7.6712328999999996E-2</c:v>
                </c:pt>
                <c:pt idx="3139">
                  <c:v>0.11078431399999999</c:v>
                </c:pt>
                <c:pt idx="3140">
                  <c:v>7.2664359999999997E-2</c:v>
                </c:pt>
                <c:pt idx="3141">
                  <c:v>1.8232386E-2</c:v>
                </c:pt>
                <c:pt idx="3142">
                  <c:v>0.29310344799999999</c:v>
                </c:pt>
                <c:pt idx="3143">
                  <c:v>-2.9301746E-2</c:v>
                </c:pt>
                <c:pt idx="3144">
                  <c:v>-9.0277780000000002E-3</c:v>
                </c:pt>
                <c:pt idx="3145">
                  <c:v>6.0773480999999997E-2</c:v>
                </c:pt>
                <c:pt idx="3146">
                  <c:v>2.1671827000000001E-2</c:v>
                </c:pt>
                <c:pt idx="3147">
                  <c:v>7.3260069999999998E-3</c:v>
                </c:pt>
                <c:pt idx="3148">
                  <c:v>7.1309005999999994E-2</c:v>
                </c:pt>
                <c:pt idx="3149">
                  <c:v>-0.16875000000000001</c:v>
                </c:pt>
                <c:pt idx="3150">
                  <c:v>3.5634744000000003E-2</c:v>
                </c:pt>
                <c:pt idx="3151">
                  <c:v>0.115869018</c:v>
                </c:pt>
                <c:pt idx="3152">
                  <c:v>-9.0909089999999994E-3</c:v>
                </c:pt>
                <c:pt idx="3153">
                  <c:v>-4.4746104000000002E-2</c:v>
                </c:pt>
                <c:pt idx="3154">
                  <c:v>5.8295963999999999E-2</c:v>
                </c:pt>
                <c:pt idx="3155">
                  <c:v>6.7729083999999995E-2</c:v>
                </c:pt>
                <c:pt idx="3156">
                  <c:v>0.107692308</c:v>
                </c:pt>
                <c:pt idx="3157">
                  <c:v>0.239344262</c:v>
                </c:pt>
                <c:pt idx="3158">
                  <c:v>3.9251210000000002E-3</c:v>
                </c:pt>
                <c:pt idx="3159">
                  <c:v>0.175349428</c:v>
                </c:pt>
                <c:pt idx="3160">
                  <c:v>0.10912981500000001</c:v>
                </c:pt>
                <c:pt idx="3161">
                  <c:v>-0.14285714299999999</c:v>
                </c:pt>
                <c:pt idx="3162">
                  <c:v>-0.18706199500000001</c:v>
                </c:pt>
                <c:pt idx="3163">
                  <c:v>1.4604150999999999E-2</c:v>
                </c:pt>
                <c:pt idx="3164">
                  <c:v>5.8176101000000001E-2</c:v>
                </c:pt>
                <c:pt idx="3165">
                  <c:v>-0.12956810599999999</c:v>
                </c:pt>
                <c:pt idx="3166">
                  <c:v>-6.2743489999999999E-2</c:v>
                </c:pt>
                <c:pt idx="3167">
                  <c:v>-9.1694352000000007E-2</c:v>
                </c:pt>
                <c:pt idx="3168">
                  <c:v>-0.113687151</c:v>
                </c:pt>
                <c:pt idx="3169">
                  <c:v>-0.14754098399999999</c:v>
                </c:pt>
                <c:pt idx="3170">
                  <c:v>-4.5190450000000002E-3</c:v>
                </c:pt>
                <c:pt idx="3171">
                  <c:v>5.5917480999999998E-2</c:v>
                </c:pt>
                <c:pt idx="3172">
                  <c:v>0.28771929800000001</c:v>
                </c:pt>
                <c:pt idx="3173">
                  <c:v>6.1403509000000002E-2</c:v>
                </c:pt>
                <c:pt idx="3174">
                  <c:v>-4.6121590000000002E-3</c:v>
                </c:pt>
                <c:pt idx="3175">
                  <c:v>0.112689394</c:v>
                </c:pt>
                <c:pt idx="3176">
                  <c:v>-0.117985612</c:v>
                </c:pt>
                <c:pt idx="3177">
                  <c:v>-4.9429658000000001E-2</c:v>
                </c:pt>
                <c:pt idx="3178">
                  <c:v>0</c:v>
                </c:pt>
                <c:pt idx="3179">
                  <c:v>0.18700787399999999</c:v>
                </c:pt>
                <c:pt idx="3180">
                  <c:v>-4.0816330000000003E-3</c:v>
                </c:pt>
                <c:pt idx="3181">
                  <c:v>4.2982456000000002E-2</c:v>
                </c:pt>
                <c:pt idx="3182">
                  <c:v>0.10344827600000001</c:v>
                </c:pt>
                <c:pt idx="3183">
                  <c:v>-0.14223002600000001</c:v>
                </c:pt>
                <c:pt idx="3184">
                  <c:v>-7.3378840000000001E-2</c:v>
                </c:pt>
                <c:pt idx="3185">
                  <c:v>-0.15988608600000001</c:v>
                </c:pt>
                <c:pt idx="3186">
                  <c:v>0.11188118800000001</c:v>
                </c:pt>
                <c:pt idx="3187">
                  <c:v>-2.2462561999999998E-2</c:v>
                </c:pt>
                <c:pt idx="3188">
                  <c:v>-0.15971223000000001</c:v>
                </c:pt>
                <c:pt idx="3189">
                  <c:v>9.8654710000000007E-3</c:v>
                </c:pt>
                <c:pt idx="3190">
                  <c:v>5.6338027999999998E-2</c:v>
                </c:pt>
                <c:pt idx="3191">
                  <c:v>-1.8181817999999999E-2</c:v>
                </c:pt>
                <c:pt idx="3192">
                  <c:v>-1.536885E-3</c:v>
                </c:pt>
                <c:pt idx="3193">
                  <c:v>-0.20540540500000001</c:v>
                </c:pt>
                <c:pt idx="3194">
                  <c:v>-3.3370409999999998E-3</c:v>
                </c:pt>
                <c:pt idx="3195">
                  <c:v>-9.1549296000000002E-2</c:v>
                </c:pt>
                <c:pt idx="3196">
                  <c:v>4.1162228000000002E-2</c:v>
                </c:pt>
                <c:pt idx="3197">
                  <c:v>-0.35636363599999998</c:v>
                </c:pt>
                <c:pt idx="3198">
                  <c:v>0.10053785699999999</c:v>
                </c:pt>
                <c:pt idx="3199">
                  <c:v>4.9165401999999997E-2</c:v>
                </c:pt>
                <c:pt idx="3200">
                  <c:v>-0.12793733700000001</c:v>
                </c:pt>
                <c:pt idx="3201">
                  <c:v>-4.7109208E-2</c:v>
                </c:pt>
                <c:pt idx="3202">
                  <c:v>-3.8208169E-2</c:v>
                </c:pt>
                <c:pt idx="3203">
                  <c:v>2.8530669999999999E-3</c:v>
                </c:pt>
                <c:pt idx="3204">
                  <c:v>3.4743202000000001E-2</c:v>
                </c:pt>
                <c:pt idx="3205">
                  <c:v>7.0659802999999993E-2</c:v>
                </c:pt>
                <c:pt idx="3206">
                  <c:v>6.4000000000000001E-2</c:v>
                </c:pt>
                <c:pt idx="3207">
                  <c:v>3.4398034000000001E-2</c:v>
                </c:pt>
                <c:pt idx="3208">
                  <c:v>0.100542005</c:v>
                </c:pt>
                <c:pt idx="3209">
                  <c:v>-0.16741573000000001</c:v>
                </c:pt>
                <c:pt idx="3210">
                  <c:v>-0.19028340099999999</c:v>
                </c:pt>
                <c:pt idx="3211">
                  <c:v>2.7652732999999999E-2</c:v>
                </c:pt>
                <c:pt idx="3212">
                  <c:v>1.3580247E-2</c:v>
                </c:pt>
                <c:pt idx="3213">
                  <c:v>5.3530752000000001E-2</c:v>
                </c:pt>
                <c:pt idx="3214">
                  <c:v>-0.179071069</c:v>
                </c:pt>
                <c:pt idx="3215">
                  <c:v>-0.29283561299999999</c:v>
                </c:pt>
                <c:pt idx="3216">
                  <c:v>1.7213115000000001E-2</c:v>
                </c:pt>
                <c:pt idx="3217">
                  <c:v>0.4</c:v>
                </c:pt>
                <c:pt idx="3218">
                  <c:v>0.17887323899999999</c:v>
                </c:pt>
                <c:pt idx="3219">
                  <c:v>4.1044775999999998E-2</c:v>
                </c:pt>
                <c:pt idx="3220">
                  <c:v>2.1416804000000001E-2</c:v>
                </c:pt>
                <c:pt idx="3221">
                  <c:v>-4.5895522000000001E-2</c:v>
                </c:pt>
                <c:pt idx="3222">
                  <c:v>3.6615385E-2</c:v>
                </c:pt>
                <c:pt idx="3223">
                  <c:v>2.6653504000000001E-2</c:v>
                </c:pt>
                <c:pt idx="3224">
                  <c:v>0</c:v>
                </c:pt>
                <c:pt idx="3225">
                  <c:v>4.1226216000000003E-2</c:v>
                </c:pt>
                <c:pt idx="3226">
                  <c:v>3.1674208000000002E-2</c:v>
                </c:pt>
                <c:pt idx="3227">
                  <c:v>9.4117646999999999E-2</c:v>
                </c:pt>
                <c:pt idx="3228">
                  <c:v>-1.0836584E-2</c:v>
                </c:pt>
                <c:pt idx="3229">
                  <c:v>7.4399999999999994E-2</c:v>
                </c:pt>
                <c:pt idx="3230">
                  <c:v>-6.5917878999999999E-2</c:v>
                </c:pt>
                <c:pt idx="3231">
                  <c:v>0.17601890100000001</c:v>
                </c:pt>
                <c:pt idx="3232">
                  <c:v>6.0164425000000001E-2</c:v>
                </c:pt>
                <c:pt idx="3233">
                  <c:v>-0.108065779</c:v>
                </c:pt>
                <c:pt idx="3234">
                  <c:v>6.4462809999999995E-2</c:v>
                </c:pt>
                <c:pt idx="3235">
                  <c:v>-0.15075376900000001</c:v>
                </c:pt>
                <c:pt idx="3236">
                  <c:v>0.117666667</c:v>
                </c:pt>
                <c:pt idx="3237">
                  <c:v>0.245454545</c:v>
                </c:pt>
                <c:pt idx="3238">
                  <c:v>-0.26968503900000002</c:v>
                </c:pt>
                <c:pt idx="3239">
                  <c:v>-0.21321812200000001</c:v>
                </c:pt>
                <c:pt idx="3240">
                  <c:v>3.5087719000000003E-2</c:v>
                </c:pt>
                <c:pt idx="3241">
                  <c:v>9.7560975999999994E-2</c:v>
                </c:pt>
                <c:pt idx="3242">
                  <c:v>1.923077E-3</c:v>
                </c:pt>
                <c:pt idx="3243">
                  <c:v>5.8986175000000002E-2</c:v>
                </c:pt>
                <c:pt idx="3244">
                  <c:v>0.165919283</c:v>
                </c:pt>
                <c:pt idx="3245">
                  <c:v>4.5966228999999997E-2</c:v>
                </c:pt>
                <c:pt idx="3246">
                  <c:v>0.208484848</c:v>
                </c:pt>
                <c:pt idx="3247">
                  <c:v>0.10842207199999999</c:v>
                </c:pt>
                <c:pt idx="3248">
                  <c:v>0.15867579900000001</c:v>
                </c:pt>
                <c:pt idx="3249">
                  <c:v>0.04</c:v>
                </c:pt>
                <c:pt idx="3250">
                  <c:v>0.12305922900000001</c:v>
                </c:pt>
                <c:pt idx="3251">
                  <c:v>-6.3291138999999996E-2</c:v>
                </c:pt>
                <c:pt idx="3252">
                  <c:v>1.5430776E-2</c:v>
                </c:pt>
                <c:pt idx="3253">
                  <c:v>0</c:v>
                </c:pt>
                <c:pt idx="3254">
                  <c:v>0.12994350299999999</c:v>
                </c:pt>
                <c:pt idx="3255">
                  <c:v>-0.34590163899999998</c:v>
                </c:pt>
                <c:pt idx="3256">
                  <c:v>0.148809524</c:v>
                </c:pt>
                <c:pt idx="3257">
                  <c:v>7.1787990999999995E-2</c:v>
                </c:pt>
                <c:pt idx="3258">
                  <c:v>-0.37777777800000001</c:v>
                </c:pt>
                <c:pt idx="3259">
                  <c:v>-5.5944055999999999E-2</c:v>
                </c:pt>
                <c:pt idx="3260">
                  <c:v>0.193761248</c:v>
                </c:pt>
                <c:pt idx="3261">
                  <c:v>9.7992915999999999E-2</c:v>
                </c:pt>
                <c:pt idx="3262">
                  <c:v>0</c:v>
                </c:pt>
                <c:pt idx="3263">
                  <c:v>5.7142856999999998E-2</c:v>
                </c:pt>
                <c:pt idx="3264">
                  <c:v>-4.9370764999999997E-2</c:v>
                </c:pt>
                <c:pt idx="3265">
                  <c:v>0.14009661800000001</c:v>
                </c:pt>
                <c:pt idx="3266">
                  <c:v>6.6000868000000004E-2</c:v>
                </c:pt>
                <c:pt idx="3267">
                  <c:v>3.4482759000000002E-2</c:v>
                </c:pt>
                <c:pt idx="3268">
                  <c:v>-0.117793103</c:v>
                </c:pt>
                <c:pt idx="3269">
                  <c:v>9.1891892000000003E-2</c:v>
                </c:pt>
                <c:pt idx="3270">
                  <c:v>-0.11320754700000001</c:v>
                </c:pt>
                <c:pt idx="3271">
                  <c:v>0.22448979599999999</c:v>
                </c:pt>
                <c:pt idx="3272">
                  <c:v>7.4626866E-2</c:v>
                </c:pt>
                <c:pt idx="3273">
                  <c:v>-0.244341801</c:v>
                </c:pt>
                <c:pt idx="3274">
                  <c:v>3.125E-2</c:v>
                </c:pt>
                <c:pt idx="3275">
                  <c:v>-0.17061959900000001</c:v>
                </c:pt>
                <c:pt idx="3276">
                  <c:v>1.1029412000000001E-2</c:v>
                </c:pt>
                <c:pt idx="3277">
                  <c:v>-0.42791056300000002</c:v>
                </c:pt>
                <c:pt idx="3278">
                  <c:v>0.13869463900000001</c:v>
                </c:pt>
                <c:pt idx="3279">
                  <c:v>-0.41180327900000002</c:v>
                </c:pt>
                <c:pt idx="3280">
                  <c:v>-3.6363635999999998E-2</c:v>
                </c:pt>
                <c:pt idx="3281">
                  <c:v>5.9602649000000001E-2</c:v>
                </c:pt>
                <c:pt idx="3282">
                  <c:v>0.44370860899999998</c:v>
                </c:pt>
                <c:pt idx="3283">
                  <c:v>4.4615385E-2</c:v>
                </c:pt>
                <c:pt idx="3284">
                  <c:v>-5.2631578999999998E-2</c:v>
                </c:pt>
                <c:pt idx="3285">
                  <c:v>4.5271629999999998E-3</c:v>
                </c:pt>
                <c:pt idx="3286">
                  <c:v>-2.1276595999999998E-2</c:v>
                </c:pt>
                <c:pt idx="3287">
                  <c:v>-2.5305779999999999E-3</c:v>
                </c:pt>
                <c:pt idx="3288">
                  <c:v>7.6346828000000005E-2</c:v>
                </c:pt>
                <c:pt idx="3289">
                  <c:v>-6.9336384000000001E-2</c:v>
                </c:pt>
                <c:pt idx="3290">
                  <c:v>-0.16363636400000001</c:v>
                </c:pt>
                <c:pt idx="3291">
                  <c:v>-0.02</c:v>
                </c:pt>
                <c:pt idx="3292">
                  <c:v>-3.7827352000000002E-2</c:v>
                </c:pt>
                <c:pt idx="3293">
                  <c:v>-0.31091510500000002</c:v>
                </c:pt>
                <c:pt idx="3294">
                  <c:v>5.7965299999999997E-2</c:v>
                </c:pt>
                <c:pt idx="3295">
                  <c:v>2.6162791000000001E-2</c:v>
                </c:pt>
                <c:pt idx="3296">
                  <c:v>6.7001680000000003E-3</c:v>
                </c:pt>
                <c:pt idx="3297">
                  <c:v>0.235294118</c:v>
                </c:pt>
                <c:pt idx="3298">
                  <c:v>0.138171668</c:v>
                </c:pt>
                <c:pt idx="3299">
                  <c:v>6.7278287000000006E-2</c:v>
                </c:pt>
                <c:pt idx="3300">
                  <c:v>0.10923596200000001</c:v>
                </c:pt>
                <c:pt idx="3301">
                  <c:v>3.6446469000000002E-2</c:v>
                </c:pt>
                <c:pt idx="3302">
                  <c:v>-7.7490774999999998E-2</c:v>
                </c:pt>
                <c:pt idx="3303">
                  <c:v>0.15577786900000001</c:v>
                </c:pt>
                <c:pt idx="3304">
                  <c:v>2.2727272999999999E-2</c:v>
                </c:pt>
                <c:pt idx="3305">
                  <c:v>0.133447391</c:v>
                </c:pt>
                <c:pt idx="3306">
                  <c:v>3.1141868999999999E-2</c:v>
                </c:pt>
                <c:pt idx="3307">
                  <c:v>0.168087283</c:v>
                </c:pt>
                <c:pt idx="3308">
                  <c:v>-4.0636041999999997E-2</c:v>
                </c:pt>
                <c:pt idx="3309">
                  <c:v>7.7586207000000004E-2</c:v>
                </c:pt>
                <c:pt idx="3310">
                  <c:v>-0.11954023</c:v>
                </c:pt>
                <c:pt idx="3311">
                  <c:v>-5.3873874000000002E-2</c:v>
                </c:pt>
                <c:pt idx="3312">
                  <c:v>1.0638297999999999E-2</c:v>
                </c:pt>
                <c:pt idx="3313">
                  <c:v>8.2474230000000003E-3</c:v>
                </c:pt>
                <c:pt idx="3314">
                  <c:v>-0.19672131100000001</c:v>
                </c:pt>
                <c:pt idx="3315">
                  <c:v>6.0248446999999997E-2</c:v>
                </c:pt>
                <c:pt idx="3316">
                  <c:v>6.4120054999999995E-2</c:v>
                </c:pt>
                <c:pt idx="3317">
                  <c:v>5.5441478000000002E-2</c:v>
                </c:pt>
                <c:pt idx="3318">
                  <c:v>-0.13338228099999999</c:v>
                </c:pt>
                <c:pt idx="3319">
                  <c:v>3.5598706000000001E-2</c:v>
                </c:pt>
                <c:pt idx="3320">
                  <c:v>-2.6086957000000001E-2</c:v>
                </c:pt>
                <c:pt idx="3321">
                  <c:v>-7.2916667000000004E-2</c:v>
                </c:pt>
                <c:pt idx="3322">
                  <c:v>-0.13691931500000001</c:v>
                </c:pt>
                <c:pt idx="3323">
                  <c:v>3.1294452E-2</c:v>
                </c:pt>
                <c:pt idx="3324">
                  <c:v>-8.6206900000000003E-3</c:v>
                </c:pt>
                <c:pt idx="3325">
                  <c:v>-0.18333333299999999</c:v>
                </c:pt>
                <c:pt idx="3326">
                  <c:v>-0.18333333299999999</c:v>
                </c:pt>
                <c:pt idx="3327">
                  <c:v>-0.33933162</c:v>
                </c:pt>
                <c:pt idx="3328">
                  <c:v>-0.155737705</c:v>
                </c:pt>
                <c:pt idx="3329">
                  <c:v>9.8936170000000004E-2</c:v>
                </c:pt>
                <c:pt idx="3330">
                  <c:v>9.4761904999999994E-2</c:v>
                </c:pt>
                <c:pt idx="3331">
                  <c:v>1.113733906</c:v>
                </c:pt>
                <c:pt idx="3332">
                  <c:v>2.020202E-3</c:v>
                </c:pt>
                <c:pt idx="3333">
                  <c:v>-0.138607595</c:v>
                </c:pt>
                <c:pt idx="3334">
                  <c:v>0.188235294</c:v>
                </c:pt>
                <c:pt idx="3335">
                  <c:v>4.7576897999999999E-2</c:v>
                </c:pt>
                <c:pt idx="3336">
                  <c:v>-2.2429910000000002E-3</c:v>
                </c:pt>
                <c:pt idx="3337">
                  <c:v>-1.9807583E-2</c:v>
                </c:pt>
                <c:pt idx="3338">
                  <c:v>-0.218181818</c:v>
                </c:pt>
                <c:pt idx="3339">
                  <c:v>-7.6923077000000006E-2</c:v>
                </c:pt>
                <c:pt idx="3340">
                  <c:v>-8.1756756999999999E-2</c:v>
                </c:pt>
                <c:pt idx="3341">
                  <c:v>4.4962687000000001E-2</c:v>
                </c:pt>
                <c:pt idx="3342">
                  <c:v>-6.7340070000000002E-3</c:v>
                </c:pt>
                <c:pt idx="3343">
                  <c:v>8.8802202999999996E-2</c:v>
                </c:pt>
                <c:pt idx="3344">
                  <c:v>-0.250912409</c:v>
                </c:pt>
                <c:pt idx="3345">
                  <c:v>-0.27978636000000001</c:v>
                </c:pt>
                <c:pt idx="3346">
                  <c:v>3.1914893999999999E-2</c:v>
                </c:pt>
                <c:pt idx="3347">
                  <c:v>-0.28351836000000002</c:v>
                </c:pt>
                <c:pt idx="3348">
                  <c:v>-0.14049114800000001</c:v>
                </c:pt>
                <c:pt idx="3349">
                  <c:v>-0.252631579</c:v>
                </c:pt>
                <c:pt idx="3350">
                  <c:v>0.193732194</c:v>
                </c:pt>
                <c:pt idx="3351">
                  <c:v>-0.30075188000000003</c:v>
                </c:pt>
                <c:pt idx="3352">
                  <c:v>-8.3982684000000002E-2</c:v>
                </c:pt>
                <c:pt idx="3353">
                  <c:v>-0.19830028299999999</c:v>
                </c:pt>
                <c:pt idx="3354">
                  <c:v>-0.179853181</c:v>
                </c:pt>
                <c:pt idx="3355">
                  <c:v>4.7149123000000001E-2</c:v>
                </c:pt>
                <c:pt idx="3356">
                  <c:v>2.1825397E-2</c:v>
                </c:pt>
                <c:pt idx="3357">
                  <c:v>-0.15217391299999999</c:v>
                </c:pt>
                <c:pt idx="3358">
                  <c:v>6.6666666999999999E-2</c:v>
                </c:pt>
                <c:pt idx="3359">
                  <c:v>2.4752480000000002E-3</c:v>
                </c:pt>
                <c:pt idx="3360">
                  <c:v>-1.4360313E-2</c:v>
                </c:pt>
                <c:pt idx="3361">
                  <c:v>0</c:v>
                </c:pt>
                <c:pt idx="3362">
                  <c:v>2.3431295000000001E-2</c:v>
                </c:pt>
                <c:pt idx="3363">
                  <c:v>-0.10053860000000001</c:v>
                </c:pt>
                <c:pt idx="3364">
                  <c:v>-4.6153849999999996E-3</c:v>
                </c:pt>
                <c:pt idx="3365">
                  <c:v>4.1229909000000002E-2</c:v>
                </c:pt>
                <c:pt idx="3366">
                  <c:v>7.2077922000000003E-2</c:v>
                </c:pt>
                <c:pt idx="3367">
                  <c:v>0.195016251</c:v>
                </c:pt>
                <c:pt idx="3368">
                  <c:v>-5.0966607999999997E-2</c:v>
                </c:pt>
                <c:pt idx="3369">
                  <c:v>-6.4819945000000004E-2</c:v>
                </c:pt>
                <c:pt idx="3370">
                  <c:v>-8.0330330000000005E-2</c:v>
                </c:pt>
                <c:pt idx="3371">
                  <c:v>7.7738520000000004E-3</c:v>
                </c:pt>
                <c:pt idx="3372">
                  <c:v>0.25312032000000001</c:v>
                </c:pt>
                <c:pt idx="3373">
                  <c:v>-3.6835749000000001E-2</c:v>
                </c:pt>
                <c:pt idx="3374">
                  <c:v>-5.3571428999999997E-2</c:v>
                </c:pt>
                <c:pt idx="3375">
                  <c:v>3.7463977000000002E-2</c:v>
                </c:pt>
                <c:pt idx="3376">
                  <c:v>7.1162791000000003E-2</c:v>
                </c:pt>
                <c:pt idx="3377">
                  <c:v>7.9622131999999998E-2</c:v>
                </c:pt>
                <c:pt idx="3378">
                  <c:v>0.13807245400000001</c:v>
                </c:pt>
                <c:pt idx="3379">
                  <c:v>2.1237863999999999E-2</c:v>
                </c:pt>
                <c:pt idx="3380">
                  <c:v>5.7529611000000001E-2</c:v>
                </c:pt>
                <c:pt idx="3381">
                  <c:v>0.15635179199999999</c:v>
                </c:pt>
                <c:pt idx="3382">
                  <c:v>5.1664750000000002E-3</c:v>
                </c:pt>
                <c:pt idx="3383">
                  <c:v>5.4054053999999997E-2</c:v>
                </c:pt>
                <c:pt idx="3384">
                  <c:v>-6.6666666999999999E-2</c:v>
                </c:pt>
                <c:pt idx="3385">
                  <c:v>0.12095639900000001</c:v>
                </c:pt>
                <c:pt idx="3386">
                  <c:v>0.1130255</c:v>
                </c:pt>
                <c:pt idx="3387">
                  <c:v>8.8495580000000004E-3</c:v>
                </c:pt>
                <c:pt idx="3388">
                  <c:v>-3.4663442000000003E-2</c:v>
                </c:pt>
                <c:pt idx="3389">
                  <c:v>5.3124999999999999E-2</c:v>
                </c:pt>
                <c:pt idx="3390">
                  <c:v>0.31306990899999998</c:v>
                </c:pt>
                <c:pt idx="3391">
                  <c:v>-7.0038910999999995E-2</c:v>
                </c:pt>
                <c:pt idx="3392">
                  <c:v>0.29217391300000001</c:v>
                </c:pt>
                <c:pt idx="3393">
                  <c:v>-5.2264809999999998E-3</c:v>
                </c:pt>
                <c:pt idx="3394">
                  <c:v>-3.9312039E-2</c:v>
                </c:pt>
                <c:pt idx="3395">
                  <c:v>0</c:v>
                </c:pt>
                <c:pt idx="3396">
                  <c:v>1.8571428569999999</c:v>
                </c:pt>
                <c:pt idx="3397">
                  <c:v>-1.9273128E-2</c:v>
                </c:pt>
                <c:pt idx="3398">
                  <c:v>2.6578946999999999E-2</c:v>
                </c:pt>
                <c:pt idx="3399">
                  <c:v>-0.17176128099999999</c:v>
                </c:pt>
                <c:pt idx="3400">
                  <c:v>-0.112509252</c:v>
                </c:pt>
                <c:pt idx="3401">
                  <c:v>1.4124294000000001E-2</c:v>
                </c:pt>
                <c:pt idx="3402">
                  <c:v>6.8085106000000006E-2</c:v>
                </c:pt>
                <c:pt idx="3403">
                  <c:v>-2.7087575999999999E-2</c:v>
                </c:pt>
                <c:pt idx="3404">
                  <c:v>-8.8354499000000003E-2</c:v>
                </c:pt>
                <c:pt idx="3405">
                  <c:v>2.9411764999999999E-2</c:v>
                </c:pt>
                <c:pt idx="3406">
                  <c:v>-4.5643153999999998E-2</c:v>
                </c:pt>
                <c:pt idx="3407">
                  <c:v>-0.14733812900000001</c:v>
                </c:pt>
                <c:pt idx="3408">
                  <c:v>3.5281146999999999E-2</c:v>
                </c:pt>
                <c:pt idx="3409">
                  <c:v>-0.18994739899999999</c:v>
                </c:pt>
                <c:pt idx="3410">
                  <c:v>-6.25E-2</c:v>
                </c:pt>
                <c:pt idx="3411">
                  <c:v>0.105263158</c:v>
                </c:pt>
                <c:pt idx="3412">
                  <c:v>7.2886297000000003E-2</c:v>
                </c:pt>
                <c:pt idx="3413">
                  <c:v>0.150537634</c:v>
                </c:pt>
                <c:pt idx="3414">
                  <c:v>-0.11212938</c:v>
                </c:pt>
                <c:pt idx="3415">
                  <c:v>-4.0745051999999997E-2</c:v>
                </c:pt>
                <c:pt idx="3416">
                  <c:v>-0.116202946</c:v>
                </c:pt>
                <c:pt idx="3417">
                  <c:v>1.7711172000000001E-2</c:v>
                </c:pt>
                <c:pt idx="3418">
                  <c:v>-0.65028355400000004</c:v>
                </c:pt>
                <c:pt idx="3419">
                  <c:v>-0.234616769</c:v>
                </c:pt>
                <c:pt idx="3420">
                  <c:v>-0.24179743200000001</c:v>
                </c:pt>
                <c:pt idx="3421">
                  <c:v>4.1462327E-2</c:v>
                </c:pt>
                <c:pt idx="3422">
                  <c:v>-0.11931818199999999</c:v>
                </c:pt>
                <c:pt idx="3423">
                  <c:v>-0.04</c:v>
                </c:pt>
                <c:pt idx="3424">
                  <c:v>-5.7803467999999997E-2</c:v>
                </c:pt>
                <c:pt idx="3425">
                  <c:v>-0.25120192299999999</c:v>
                </c:pt>
                <c:pt idx="3426">
                  <c:v>3.3878505000000003E-2</c:v>
                </c:pt>
                <c:pt idx="3427">
                  <c:v>-1.4864865E-2</c:v>
                </c:pt>
                <c:pt idx="3428">
                  <c:v>9.9750619999999998E-3</c:v>
                </c:pt>
                <c:pt idx="3429">
                  <c:v>7.2358146999999998E-2</c:v>
                </c:pt>
                <c:pt idx="3430">
                  <c:v>-2.992278E-2</c:v>
                </c:pt>
                <c:pt idx="3431">
                  <c:v>9.3536121999999999E-2</c:v>
                </c:pt>
                <c:pt idx="3432">
                  <c:v>1.1486486000000001E-2</c:v>
                </c:pt>
                <c:pt idx="3433">
                  <c:v>-0.103018373</c:v>
                </c:pt>
                <c:pt idx="3434">
                  <c:v>-2.9370628999999999E-2</c:v>
                </c:pt>
                <c:pt idx="3435">
                  <c:v>-0.15274462999999999</c:v>
                </c:pt>
                <c:pt idx="3436">
                  <c:v>4.2735043E-2</c:v>
                </c:pt>
                <c:pt idx="3437">
                  <c:v>2.0292385E-2</c:v>
                </c:pt>
                <c:pt idx="3438">
                  <c:v>9.0605428000000002E-2</c:v>
                </c:pt>
                <c:pt idx="3439">
                  <c:v>6.2865500000000001E-3</c:v>
                </c:pt>
                <c:pt idx="3440">
                  <c:v>0.16578947399999999</c:v>
                </c:pt>
                <c:pt idx="3441">
                  <c:v>4.1025641000000002E-2</c:v>
                </c:pt>
                <c:pt idx="3442">
                  <c:v>5.9354839E-2</c:v>
                </c:pt>
                <c:pt idx="3443">
                  <c:v>-3.5269710000000003E-2</c:v>
                </c:pt>
                <c:pt idx="3444">
                  <c:v>0.12020202000000001</c:v>
                </c:pt>
                <c:pt idx="3445">
                  <c:v>-5.8844444000000003E-2</c:v>
                </c:pt>
                <c:pt idx="3446">
                  <c:v>0.27142857100000001</c:v>
                </c:pt>
                <c:pt idx="3447">
                  <c:v>-0.354413702</c:v>
                </c:pt>
                <c:pt idx="3448">
                  <c:v>0.22058823499999999</c:v>
                </c:pt>
                <c:pt idx="3449">
                  <c:v>4.9222797999999998E-2</c:v>
                </c:pt>
                <c:pt idx="3450">
                  <c:v>0.14917127099999999</c:v>
                </c:pt>
                <c:pt idx="3451">
                  <c:v>-0.10880829</c:v>
                </c:pt>
                <c:pt idx="3452">
                  <c:v>-3.0188679E-2</c:v>
                </c:pt>
                <c:pt idx="3453">
                  <c:v>7.4380164999999998E-2</c:v>
                </c:pt>
                <c:pt idx="3454">
                  <c:v>-0.27435387700000002</c:v>
                </c:pt>
                <c:pt idx="3455">
                  <c:v>-6.2500000000000001E-4</c:v>
                </c:pt>
                <c:pt idx="3456">
                  <c:v>0.111801242</c:v>
                </c:pt>
                <c:pt idx="3457">
                  <c:v>3.1194923999999999E-2</c:v>
                </c:pt>
                <c:pt idx="3458">
                  <c:v>-4.5275590999999997E-2</c:v>
                </c:pt>
                <c:pt idx="3459">
                  <c:v>-5.0301811000000002E-2</c:v>
                </c:pt>
                <c:pt idx="3460">
                  <c:v>6.9848974999999994E-2</c:v>
                </c:pt>
                <c:pt idx="3461">
                  <c:v>4.6650718000000001E-2</c:v>
                </c:pt>
                <c:pt idx="3462">
                  <c:v>-4.1666666999999998E-2</c:v>
                </c:pt>
                <c:pt idx="3463">
                  <c:v>0.18089233800000001</c:v>
                </c:pt>
                <c:pt idx="3464">
                  <c:v>-0.21279999999999999</c:v>
                </c:pt>
                <c:pt idx="3465">
                  <c:v>0.177414075</c:v>
                </c:pt>
                <c:pt idx="3466">
                  <c:v>4.6730698000000001E-2</c:v>
                </c:pt>
                <c:pt idx="3467">
                  <c:v>-0.115702479</c:v>
                </c:pt>
                <c:pt idx="3468">
                  <c:v>4.9693252E-2</c:v>
                </c:pt>
                <c:pt idx="3469">
                  <c:v>-8.5405040000000002E-2</c:v>
                </c:pt>
                <c:pt idx="3470">
                  <c:v>-1.7571059E-2</c:v>
                </c:pt>
                <c:pt idx="3471">
                  <c:v>1.6822916670000001</c:v>
                </c:pt>
                <c:pt idx="3472">
                  <c:v>-0.164705882</c:v>
                </c:pt>
                <c:pt idx="3473">
                  <c:v>-0.14215686299999999</c:v>
                </c:pt>
                <c:pt idx="3474">
                  <c:v>9.1706539000000004E-2</c:v>
                </c:pt>
                <c:pt idx="3475">
                  <c:v>1.408451E-3</c:v>
                </c:pt>
                <c:pt idx="3476">
                  <c:v>8.6021504999999998E-2</c:v>
                </c:pt>
                <c:pt idx="3477">
                  <c:v>2.7757487000000001E-2</c:v>
                </c:pt>
                <c:pt idx="3478">
                  <c:v>-8.603833E-3</c:v>
                </c:pt>
                <c:pt idx="3479">
                  <c:v>3.5897435999999998E-2</c:v>
                </c:pt>
                <c:pt idx="3480">
                  <c:v>0.19656992100000001</c:v>
                </c:pt>
                <c:pt idx="3481">
                  <c:v>2.0618556999999999E-2</c:v>
                </c:pt>
                <c:pt idx="3482">
                  <c:v>0.31351351399999999</c:v>
                </c:pt>
                <c:pt idx="3483">
                  <c:v>2.2359517999999998E-2</c:v>
                </c:pt>
                <c:pt idx="3484">
                  <c:v>0.49137931000000001</c:v>
                </c:pt>
                <c:pt idx="3485">
                  <c:v>0.20034542299999999</c:v>
                </c:pt>
                <c:pt idx="3486">
                  <c:v>0.14244521299999999</c:v>
                </c:pt>
                <c:pt idx="3487">
                  <c:v>-0.172126266</c:v>
                </c:pt>
                <c:pt idx="3488">
                  <c:v>0.106376161</c:v>
                </c:pt>
                <c:pt idx="3489">
                  <c:v>0.117370892</c:v>
                </c:pt>
                <c:pt idx="3490">
                  <c:v>8.9407190999999997E-2</c:v>
                </c:pt>
                <c:pt idx="3491">
                  <c:v>-0.13891625599999999</c:v>
                </c:pt>
                <c:pt idx="3492">
                  <c:v>0.13509061</c:v>
                </c:pt>
                <c:pt idx="3493">
                  <c:v>5.1351351000000003E-2</c:v>
                </c:pt>
                <c:pt idx="3494">
                  <c:v>0.11823204399999999</c:v>
                </c:pt>
                <c:pt idx="3495">
                  <c:v>3.6243822000000002E-2</c:v>
                </c:pt>
                <c:pt idx="3496">
                  <c:v>0.118192352</c:v>
                </c:pt>
                <c:pt idx="3497">
                  <c:v>-0.15695600500000001</c:v>
                </c:pt>
                <c:pt idx="3498">
                  <c:v>0.218097448</c:v>
                </c:pt>
                <c:pt idx="3499">
                  <c:v>-0.28950403699999999</c:v>
                </c:pt>
                <c:pt idx="3500">
                  <c:v>0.15751789999999999</c:v>
                </c:pt>
                <c:pt idx="3501">
                  <c:v>-2.5270758000000001E-2</c:v>
                </c:pt>
                <c:pt idx="3502">
                  <c:v>1.9417475999999999E-2</c:v>
                </c:pt>
                <c:pt idx="3503">
                  <c:v>1.655629E-3</c:v>
                </c:pt>
                <c:pt idx="3504">
                  <c:v>0.17021276599999999</c:v>
                </c:pt>
                <c:pt idx="3505">
                  <c:v>5.3719010000000001E-3</c:v>
                </c:pt>
                <c:pt idx="3506">
                  <c:v>9.9337748000000003E-2</c:v>
                </c:pt>
                <c:pt idx="3507">
                  <c:v>-3.7552997999999997E-2</c:v>
                </c:pt>
                <c:pt idx="3508">
                  <c:v>4.6728969999999996E-3</c:v>
                </c:pt>
                <c:pt idx="3509">
                  <c:v>5.1614319999999998E-2</c:v>
                </c:pt>
                <c:pt idx="3510">
                  <c:v>0.114369501</c:v>
                </c:pt>
                <c:pt idx="3511">
                  <c:v>0.2027833</c:v>
                </c:pt>
                <c:pt idx="3512">
                  <c:v>0.28571428599999998</c:v>
                </c:pt>
                <c:pt idx="3513">
                  <c:v>0.16250000000000001</c:v>
                </c:pt>
                <c:pt idx="3514">
                  <c:v>7.9638751999999993E-2</c:v>
                </c:pt>
                <c:pt idx="3515">
                  <c:v>0.38541666699999999</c:v>
                </c:pt>
                <c:pt idx="3516">
                  <c:v>0.111111111</c:v>
                </c:pt>
                <c:pt idx="3517">
                  <c:v>0.15756136200000001</c:v>
                </c:pt>
                <c:pt idx="3518">
                  <c:v>0.34638554199999999</c:v>
                </c:pt>
                <c:pt idx="3519">
                  <c:v>-9.7938144000000005E-2</c:v>
                </c:pt>
                <c:pt idx="3520">
                  <c:v>9.5238094999999995E-2</c:v>
                </c:pt>
                <c:pt idx="3521">
                  <c:v>5.8356353999999999E-2</c:v>
                </c:pt>
                <c:pt idx="3522">
                  <c:v>-2.2304833E-2</c:v>
                </c:pt>
                <c:pt idx="3523">
                  <c:v>0.42561205299999999</c:v>
                </c:pt>
                <c:pt idx="3524">
                  <c:v>0.17538461499999999</c:v>
                </c:pt>
                <c:pt idx="3525">
                  <c:v>-6.085193E-3</c:v>
                </c:pt>
                <c:pt idx="3526">
                  <c:v>-7.8947368000000004E-2</c:v>
                </c:pt>
                <c:pt idx="3527">
                  <c:v>-1.3404826E-2</c:v>
                </c:pt>
                <c:pt idx="3528">
                  <c:v>0.12290748899999999</c:v>
                </c:pt>
                <c:pt idx="3529">
                  <c:v>-0.21891891899999999</c:v>
                </c:pt>
                <c:pt idx="3530">
                  <c:v>-6.6496163999999996E-2</c:v>
                </c:pt>
                <c:pt idx="3531">
                  <c:v>3.0555556000000001E-2</c:v>
                </c:pt>
                <c:pt idx="3532">
                  <c:v>0.19354838699999999</c:v>
                </c:pt>
                <c:pt idx="3533">
                  <c:v>2.0040079999999998E-3</c:v>
                </c:pt>
                <c:pt idx="3534">
                  <c:v>9.3500570000000005E-2</c:v>
                </c:pt>
                <c:pt idx="3535">
                  <c:v>0.122896282</c:v>
                </c:pt>
                <c:pt idx="3536">
                  <c:v>-9.5238100000000006E-3</c:v>
                </c:pt>
                <c:pt idx="3537">
                  <c:v>3.3858878000000002E-2</c:v>
                </c:pt>
                <c:pt idx="3538">
                  <c:v>-9.8832685000000003E-2</c:v>
                </c:pt>
                <c:pt idx="3539">
                  <c:v>-0.12790697700000001</c:v>
                </c:pt>
                <c:pt idx="3540">
                  <c:v>8.4033609999999998E-3</c:v>
                </c:pt>
                <c:pt idx="3541">
                  <c:v>0.114105263</c:v>
                </c:pt>
                <c:pt idx="3542">
                  <c:v>4.8648649000000002E-2</c:v>
                </c:pt>
                <c:pt idx="3543">
                  <c:v>0.17549019599999999</c:v>
                </c:pt>
                <c:pt idx="3544">
                  <c:v>-5.9610705999999999E-2</c:v>
                </c:pt>
                <c:pt idx="3545">
                  <c:v>0.26405867999999999</c:v>
                </c:pt>
                <c:pt idx="3546">
                  <c:v>7.9561316000000007E-2</c:v>
                </c:pt>
                <c:pt idx="3547">
                  <c:v>2.8469751000000001E-2</c:v>
                </c:pt>
                <c:pt idx="3548">
                  <c:v>0.13194444399999999</c:v>
                </c:pt>
                <c:pt idx="3549">
                  <c:v>9.1782086999999998E-2</c:v>
                </c:pt>
                <c:pt idx="3550">
                  <c:v>-1.0204082E-2</c:v>
                </c:pt>
                <c:pt idx="3551">
                  <c:v>0.10809608499999999</c:v>
                </c:pt>
                <c:pt idx="3552">
                  <c:v>0.26229508200000001</c:v>
                </c:pt>
                <c:pt idx="3553">
                  <c:v>4.5201670000000003E-3</c:v>
                </c:pt>
                <c:pt idx="3554">
                  <c:v>0.64166666699999997</c:v>
                </c:pt>
                <c:pt idx="3555">
                  <c:v>4.5576407999999999E-2</c:v>
                </c:pt>
                <c:pt idx="3556">
                  <c:v>0.228410008</c:v>
                </c:pt>
                <c:pt idx="3557">
                  <c:v>8.0801336000000001E-2</c:v>
                </c:pt>
                <c:pt idx="3558">
                  <c:v>-3.2967033E-2</c:v>
                </c:pt>
                <c:pt idx="3559">
                  <c:v>7.8395062000000001E-2</c:v>
                </c:pt>
                <c:pt idx="3560">
                  <c:v>-8.1566099999999997E-4</c:v>
                </c:pt>
                <c:pt idx="3561">
                  <c:v>0.26022304800000001</c:v>
                </c:pt>
                <c:pt idx="3562">
                  <c:v>-5.2044609999999998E-2</c:v>
                </c:pt>
                <c:pt idx="3563">
                  <c:v>0.156759907</c:v>
                </c:pt>
                <c:pt idx="3564">
                  <c:v>0.132075472</c:v>
                </c:pt>
                <c:pt idx="3565">
                  <c:v>-7.5920244999999997E-2</c:v>
                </c:pt>
                <c:pt idx="3566">
                  <c:v>0.382352941</c:v>
                </c:pt>
                <c:pt idx="3567">
                  <c:v>0.33081570999999999</c:v>
                </c:pt>
                <c:pt idx="3568">
                  <c:v>-0.06</c:v>
                </c:pt>
                <c:pt idx="3569">
                  <c:v>0.48457350300000002</c:v>
                </c:pt>
                <c:pt idx="3570">
                  <c:v>-4.8387096999999997E-2</c:v>
                </c:pt>
                <c:pt idx="3571">
                  <c:v>-6.3492063000000001E-2</c:v>
                </c:pt>
                <c:pt idx="3572">
                  <c:v>5.7306589999999999E-3</c:v>
                </c:pt>
                <c:pt idx="3573">
                  <c:v>9.5485210000000001E-2</c:v>
                </c:pt>
                <c:pt idx="3574">
                  <c:v>-6.4139940000000001E-3</c:v>
                </c:pt>
                <c:pt idx="3575">
                  <c:v>7.1334214000000007E-2</c:v>
                </c:pt>
                <c:pt idx="3576">
                  <c:v>-4.3715847000000002E-2</c:v>
                </c:pt>
                <c:pt idx="3577">
                  <c:v>5.8823528999999999E-2</c:v>
                </c:pt>
                <c:pt idx="3578">
                  <c:v>6.6666666999999999E-2</c:v>
                </c:pt>
                <c:pt idx="3579">
                  <c:v>2.0408163E-2</c:v>
                </c:pt>
                <c:pt idx="3580">
                  <c:v>0.26743688500000001</c:v>
                </c:pt>
                <c:pt idx="3581">
                  <c:v>0.22743521</c:v>
                </c:pt>
                <c:pt idx="3582">
                  <c:v>-8.2417582000000003E-2</c:v>
                </c:pt>
                <c:pt idx="3583">
                  <c:v>-8.8888888999999999E-2</c:v>
                </c:pt>
                <c:pt idx="3584">
                  <c:v>0.133272686</c:v>
                </c:pt>
                <c:pt idx="3585">
                  <c:v>7.9323797000000001E-2</c:v>
                </c:pt>
                <c:pt idx="3586">
                  <c:v>-1.3063063E-2</c:v>
                </c:pt>
                <c:pt idx="3587">
                  <c:v>0.14042184299999999</c:v>
                </c:pt>
                <c:pt idx="3588">
                  <c:v>7.6636148000000001E-2</c:v>
                </c:pt>
                <c:pt idx="3589">
                  <c:v>0.102564103</c:v>
                </c:pt>
                <c:pt idx="3590">
                  <c:v>0.13545816699999999</c:v>
                </c:pt>
                <c:pt idx="3591">
                  <c:v>0.276905177</c:v>
                </c:pt>
                <c:pt idx="3592">
                  <c:v>0.12546125499999999</c:v>
                </c:pt>
                <c:pt idx="3593">
                  <c:v>8.0168775999999997E-2</c:v>
                </c:pt>
                <c:pt idx="3594">
                  <c:v>-8.6294415999999999E-2</c:v>
                </c:pt>
                <c:pt idx="3595">
                  <c:v>0.28753180699999997</c:v>
                </c:pt>
                <c:pt idx="3596">
                  <c:v>-1.9900497999999999E-2</c:v>
                </c:pt>
                <c:pt idx="3597">
                  <c:v>9.2077088000000001E-2</c:v>
                </c:pt>
                <c:pt idx="3598">
                  <c:v>0.104995766</c:v>
                </c:pt>
                <c:pt idx="3599">
                  <c:v>-6.1335625999999997E-2</c:v>
                </c:pt>
                <c:pt idx="3600">
                  <c:v>0.59763313600000001</c:v>
                </c:pt>
                <c:pt idx="3601">
                  <c:v>0.21045197700000001</c:v>
                </c:pt>
                <c:pt idx="3602">
                  <c:v>-9.5238100000000006E-3</c:v>
                </c:pt>
                <c:pt idx="3603">
                  <c:v>0.174248927</c:v>
                </c:pt>
                <c:pt idx="3604">
                  <c:v>1.8675721999999999E-2</c:v>
                </c:pt>
                <c:pt idx="3605">
                  <c:v>-7.5225225000000007E-2</c:v>
                </c:pt>
                <c:pt idx="3606">
                  <c:v>-2.1639344000000001E-2</c:v>
                </c:pt>
                <c:pt idx="3607">
                  <c:v>9.6417811000000006E-2</c:v>
                </c:pt>
                <c:pt idx="3608">
                  <c:v>-4.1048034999999997E-2</c:v>
                </c:pt>
                <c:pt idx="3609">
                  <c:v>-8.3845700000000003E-4</c:v>
                </c:pt>
                <c:pt idx="3610">
                  <c:v>0.10053860000000001</c:v>
                </c:pt>
                <c:pt idx="3611">
                  <c:v>-9.8591549000000001E-2</c:v>
                </c:pt>
                <c:pt idx="3612">
                  <c:v>-7.6476283000000006E-2</c:v>
                </c:pt>
                <c:pt idx="3613">
                  <c:v>5.9290188000000001E-2</c:v>
                </c:pt>
                <c:pt idx="3614">
                  <c:v>0</c:v>
                </c:pt>
                <c:pt idx="3615">
                  <c:v>0.10718673200000001</c:v>
                </c:pt>
                <c:pt idx="3616">
                  <c:v>3.6065574000000003E-2</c:v>
                </c:pt>
                <c:pt idx="3617">
                  <c:v>-0.27819548900000002</c:v>
                </c:pt>
                <c:pt idx="3618">
                  <c:v>0.26022803500000002</c:v>
                </c:pt>
                <c:pt idx="3619">
                  <c:v>7.8260869999999996E-2</c:v>
                </c:pt>
                <c:pt idx="3620">
                  <c:v>7.4117646999999995E-2</c:v>
                </c:pt>
                <c:pt idx="3621">
                  <c:v>0.156626506</c:v>
                </c:pt>
                <c:pt idx="3622">
                  <c:v>0.441579371</c:v>
                </c:pt>
                <c:pt idx="3623">
                  <c:v>-0.15154994299999999</c:v>
                </c:pt>
                <c:pt idx="3624">
                  <c:v>5.6916995999999997E-2</c:v>
                </c:pt>
                <c:pt idx="3625">
                  <c:v>-0.123188406</c:v>
                </c:pt>
                <c:pt idx="3626">
                  <c:v>8.045977E-2</c:v>
                </c:pt>
                <c:pt idx="3627">
                  <c:v>5.8947368E-2</c:v>
                </c:pt>
                <c:pt idx="3628">
                  <c:v>5.2592593E-2</c:v>
                </c:pt>
                <c:pt idx="3629">
                  <c:v>7.0707070999999996E-2</c:v>
                </c:pt>
                <c:pt idx="3630">
                  <c:v>9.2896174999999998E-2</c:v>
                </c:pt>
                <c:pt idx="3631">
                  <c:v>1.3247863E-2</c:v>
                </c:pt>
                <c:pt idx="3632">
                  <c:v>0.15519839299999999</c:v>
                </c:pt>
                <c:pt idx="3633">
                  <c:v>-7.0247933999999998E-2</c:v>
                </c:pt>
                <c:pt idx="3634">
                  <c:v>0.18974358999999999</c:v>
                </c:pt>
                <c:pt idx="3635">
                  <c:v>7.9522859999999994E-3</c:v>
                </c:pt>
                <c:pt idx="3636">
                  <c:v>0.54285714299999999</c:v>
                </c:pt>
                <c:pt idx="3637">
                  <c:v>-0.227186312</c:v>
                </c:pt>
                <c:pt idx="3638">
                  <c:v>2.7139875000000001E-2</c:v>
                </c:pt>
                <c:pt idx="3639">
                  <c:v>-1.6806722999999999E-2</c:v>
                </c:pt>
                <c:pt idx="3640">
                  <c:v>9.7883598000000002E-2</c:v>
                </c:pt>
                <c:pt idx="3641">
                  <c:v>-0.18987341799999999</c:v>
                </c:pt>
                <c:pt idx="3642">
                  <c:v>2.9285714000000001E-2</c:v>
                </c:pt>
                <c:pt idx="3643">
                  <c:v>7.6433121000000007E-2</c:v>
                </c:pt>
                <c:pt idx="3644">
                  <c:v>7.2961372999999996E-2</c:v>
                </c:pt>
                <c:pt idx="3645">
                  <c:v>0.168910649</c:v>
                </c:pt>
                <c:pt idx="3646">
                  <c:v>0.23314285700000001</c:v>
                </c:pt>
                <c:pt idx="3647">
                  <c:v>9.1905564999999995E-2</c:v>
                </c:pt>
                <c:pt idx="3648">
                  <c:v>0.106870229</c:v>
                </c:pt>
                <c:pt idx="3649">
                  <c:v>3.8309859000000002E-2</c:v>
                </c:pt>
                <c:pt idx="3650">
                  <c:v>6.6006600000000004E-3</c:v>
                </c:pt>
                <c:pt idx="3651">
                  <c:v>5.9259259000000002E-2</c:v>
                </c:pt>
                <c:pt idx="3652">
                  <c:v>0.167337971</c:v>
                </c:pt>
                <c:pt idx="3653">
                  <c:v>3.4435637999999998E-2</c:v>
                </c:pt>
                <c:pt idx="3654">
                  <c:v>0.15375</c:v>
                </c:pt>
                <c:pt idx="3655">
                  <c:v>-5.3658536999999999E-2</c:v>
                </c:pt>
                <c:pt idx="3656">
                  <c:v>-9.7661269999999994E-3</c:v>
                </c:pt>
                <c:pt idx="3657">
                  <c:v>-6.2857140000000004E-3</c:v>
                </c:pt>
                <c:pt idx="3658">
                  <c:v>-2.7891156E-2</c:v>
                </c:pt>
                <c:pt idx="3659">
                  <c:v>0.192125984</c:v>
                </c:pt>
                <c:pt idx="3660">
                  <c:v>0.14299999999999999</c:v>
                </c:pt>
                <c:pt idx="3661">
                  <c:v>-5.8823528999999999E-2</c:v>
                </c:pt>
                <c:pt idx="3662">
                  <c:v>0.223649337</c:v>
                </c:pt>
                <c:pt idx="3663">
                  <c:v>0.18695652200000001</c:v>
                </c:pt>
                <c:pt idx="3664">
                  <c:v>1.9540229999999999E-2</c:v>
                </c:pt>
                <c:pt idx="3665">
                  <c:v>0.14779725199999999</c:v>
                </c:pt>
                <c:pt idx="3666">
                  <c:v>7.7922078000000006E-2</c:v>
                </c:pt>
                <c:pt idx="3667">
                  <c:v>1.8476903999999999E-2</c:v>
                </c:pt>
                <c:pt idx="3668">
                  <c:v>-0.37931034499999999</c:v>
                </c:pt>
                <c:pt idx="3669">
                  <c:v>6.9153776E-2</c:v>
                </c:pt>
                <c:pt idx="3670">
                  <c:v>-2.34375E-2</c:v>
                </c:pt>
                <c:pt idx="3671">
                  <c:v>0.158352668</c:v>
                </c:pt>
                <c:pt idx="3672">
                  <c:v>3.4528551999999997E-2</c:v>
                </c:pt>
                <c:pt idx="3673">
                  <c:v>-4.3478260999999997E-2</c:v>
                </c:pt>
                <c:pt idx="3674">
                  <c:v>-1.2987013E-2</c:v>
                </c:pt>
                <c:pt idx="3675">
                  <c:v>0.13372092999999999</c:v>
                </c:pt>
                <c:pt idx="3676">
                  <c:v>3.8425046999999997E-2</c:v>
                </c:pt>
                <c:pt idx="3677">
                  <c:v>4.7985347999999997E-2</c:v>
                </c:pt>
                <c:pt idx="3678">
                  <c:v>7.6967930000000004E-2</c:v>
                </c:pt>
                <c:pt idx="3679">
                  <c:v>0.43125000000000002</c:v>
                </c:pt>
                <c:pt idx="3680">
                  <c:v>0.12900763400000001</c:v>
                </c:pt>
                <c:pt idx="3681">
                  <c:v>0.102341137</c:v>
                </c:pt>
                <c:pt idx="3682">
                  <c:v>7.1283096000000004E-2</c:v>
                </c:pt>
                <c:pt idx="3683">
                  <c:v>-7.6677315999999995E-2</c:v>
                </c:pt>
                <c:pt idx="3684">
                  <c:v>0.4</c:v>
                </c:pt>
                <c:pt idx="3685">
                  <c:v>0.142901522</c:v>
                </c:pt>
                <c:pt idx="3686">
                  <c:v>0.15284974100000001</c:v>
                </c:pt>
                <c:pt idx="3687">
                  <c:v>-0.10546875</c:v>
                </c:pt>
                <c:pt idx="3688">
                  <c:v>5.1455301000000002E-2</c:v>
                </c:pt>
                <c:pt idx="3689">
                  <c:v>0.109090909</c:v>
                </c:pt>
                <c:pt idx="3690">
                  <c:v>4.0361276000000001E-2</c:v>
                </c:pt>
                <c:pt idx="3691">
                  <c:v>2.1881838000000001E-2</c:v>
                </c:pt>
                <c:pt idx="3692">
                  <c:v>5.8631922000000003E-2</c:v>
                </c:pt>
                <c:pt idx="3693">
                  <c:v>2.5641026000000001E-2</c:v>
                </c:pt>
                <c:pt idx="3694">
                  <c:v>0.25</c:v>
                </c:pt>
                <c:pt idx="3695">
                  <c:v>-5.5214724E-2</c:v>
                </c:pt>
                <c:pt idx="3696">
                  <c:v>0.10457063699999999</c:v>
                </c:pt>
                <c:pt idx="3697">
                  <c:v>9.1470053999999995E-2</c:v>
                </c:pt>
                <c:pt idx="3698">
                  <c:v>0.117013087</c:v>
                </c:pt>
                <c:pt idx="3699">
                  <c:v>6.3468634999999995E-2</c:v>
                </c:pt>
                <c:pt idx="3700">
                  <c:v>0.14124293800000001</c:v>
                </c:pt>
                <c:pt idx="3701">
                  <c:v>-6.0749363000000001E-2</c:v>
                </c:pt>
                <c:pt idx="3702">
                  <c:v>4.756171E-2</c:v>
                </c:pt>
                <c:pt idx="3703">
                  <c:v>1.294964E-2</c:v>
                </c:pt>
                <c:pt idx="3704">
                  <c:v>0.156162997</c:v>
                </c:pt>
                <c:pt idx="3705">
                  <c:v>0.222104145</c:v>
                </c:pt>
                <c:pt idx="3706">
                  <c:v>0.22987721699999999</c:v>
                </c:pt>
                <c:pt idx="3707">
                  <c:v>1.7241379000000001E-2</c:v>
                </c:pt>
                <c:pt idx="3708">
                  <c:v>0.13372520199999999</c:v>
                </c:pt>
                <c:pt idx="3709">
                  <c:v>0.28536977499999999</c:v>
                </c:pt>
                <c:pt idx="3710">
                  <c:v>4.2084167999999998E-2</c:v>
                </c:pt>
                <c:pt idx="3711">
                  <c:v>0.14716605899999999</c:v>
                </c:pt>
                <c:pt idx="3712">
                  <c:v>9.4833687E-2</c:v>
                </c:pt>
                <c:pt idx="3713">
                  <c:v>8.5271317999999999E-2</c:v>
                </c:pt>
                <c:pt idx="3714">
                  <c:v>0.14867841400000001</c:v>
                </c:pt>
                <c:pt idx="3715">
                  <c:v>0.234463277</c:v>
                </c:pt>
                <c:pt idx="3716">
                  <c:v>0.218097448</c:v>
                </c:pt>
                <c:pt idx="3717">
                  <c:v>0.263004091</c:v>
                </c:pt>
                <c:pt idx="3718">
                  <c:v>0.27342047899999999</c:v>
                </c:pt>
                <c:pt idx="3719">
                  <c:v>-0.171122995</c:v>
                </c:pt>
                <c:pt idx="3720">
                  <c:v>-6.1176471000000003E-2</c:v>
                </c:pt>
                <c:pt idx="3721">
                  <c:v>0.174351585</c:v>
                </c:pt>
                <c:pt idx="3722">
                  <c:v>0.23864574699999999</c:v>
                </c:pt>
                <c:pt idx="3723">
                  <c:v>3.278689E-3</c:v>
                </c:pt>
                <c:pt idx="3724">
                  <c:v>-4.4453419999999997E-3</c:v>
                </c:pt>
                <c:pt idx="3725">
                  <c:v>0.289099526</c:v>
                </c:pt>
                <c:pt idx="3726">
                  <c:v>-3.7219317000000002E-2</c:v>
                </c:pt>
                <c:pt idx="3727">
                  <c:v>4.4444439999999997E-3</c:v>
                </c:pt>
                <c:pt idx="3728">
                  <c:v>8.4589615000000007E-2</c:v>
                </c:pt>
                <c:pt idx="3729">
                  <c:v>0.15030674799999999</c:v>
                </c:pt>
                <c:pt idx="3730">
                  <c:v>9.5238100000000006E-3</c:v>
                </c:pt>
                <c:pt idx="3731">
                  <c:v>0.189127973</c:v>
                </c:pt>
                <c:pt idx="3732">
                  <c:v>1.1406843999999999E-2</c:v>
                </c:pt>
                <c:pt idx="3733">
                  <c:v>8.2248521000000005E-2</c:v>
                </c:pt>
                <c:pt idx="3734">
                  <c:v>7.9173486000000001E-2</c:v>
                </c:pt>
                <c:pt idx="3735">
                  <c:v>8.3736397000000004E-2</c:v>
                </c:pt>
                <c:pt idx="3736">
                  <c:v>5.5686275E-2</c:v>
                </c:pt>
                <c:pt idx="3737">
                  <c:v>7.5327017999999996E-2</c:v>
                </c:pt>
                <c:pt idx="3738">
                  <c:v>0.108262108</c:v>
                </c:pt>
                <c:pt idx="3739">
                  <c:v>0.138461538</c:v>
                </c:pt>
                <c:pt idx="3740">
                  <c:v>-0.73392592599999995</c:v>
                </c:pt>
                <c:pt idx="3741">
                  <c:v>-4.6774801999999997E-2</c:v>
                </c:pt>
                <c:pt idx="3742">
                  <c:v>0.44157814899999998</c:v>
                </c:pt>
                <c:pt idx="3743">
                  <c:v>3.8709676999999998E-2</c:v>
                </c:pt>
                <c:pt idx="3744">
                  <c:v>4.7471619999999999E-2</c:v>
                </c:pt>
                <c:pt idx="3745">
                  <c:v>0.126509854</c:v>
                </c:pt>
                <c:pt idx="3746">
                  <c:v>-1.5337422999999999E-2</c:v>
                </c:pt>
                <c:pt idx="3747">
                  <c:v>7.1218364000000006E-2</c:v>
                </c:pt>
                <c:pt idx="3748">
                  <c:v>5.747126E-3</c:v>
                </c:pt>
                <c:pt idx="3749">
                  <c:v>3.2899770000000002E-2</c:v>
                </c:pt>
                <c:pt idx="3750">
                  <c:v>5.7971014000000001E-2</c:v>
                </c:pt>
                <c:pt idx="3751">
                  <c:v>4.0145985000000002E-2</c:v>
                </c:pt>
                <c:pt idx="3752">
                  <c:v>2.9567053999999999E-2</c:v>
                </c:pt>
                <c:pt idx="3753">
                  <c:v>0.25648415000000002</c:v>
                </c:pt>
                <c:pt idx="3754">
                  <c:v>0.103015075</c:v>
                </c:pt>
                <c:pt idx="3755">
                  <c:v>6.7321177999999995E-2</c:v>
                </c:pt>
                <c:pt idx="3756">
                  <c:v>0.19756711399999999</c:v>
                </c:pt>
                <c:pt idx="3757">
                  <c:v>-0.24451410700000001</c:v>
                </c:pt>
                <c:pt idx="3758">
                  <c:v>-9.7623635E-2</c:v>
                </c:pt>
                <c:pt idx="3759">
                  <c:v>0.25381355900000002</c:v>
                </c:pt>
                <c:pt idx="3760">
                  <c:v>-9.2342341999999994E-2</c:v>
                </c:pt>
                <c:pt idx="3761">
                  <c:v>-9.9567100000000006E-2</c:v>
                </c:pt>
                <c:pt idx="3762">
                  <c:v>0.116728625</c:v>
                </c:pt>
                <c:pt idx="3763">
                  <c:v>1.0074463000000001E-2</c:v>
                </c:pt>
                <c:pt idx="3764">
                  <c:v>0.445783133</c:v>
                </c:pt>
                <c:pt idx="3765">
                  <c:v>5.7664234000000002E-2</c:v>
                </c:pt>
                <c:pt idx="3766">
                  <c:v>0.21739130400000001</c:v>
                </c:pt>
                <c:pt idx="3767">
                  <c:v>0.12957110599999999</c:v>
                </c:pt>
                <c:pt idx="3768">
                  <c:v>2.9914530000000002E-2</c:v>
                </c:pt>
                <c:pt idx="3769">
                  <c:v>-2.5339367000000002E-2</c:v>
                </c:pt>
                <c:pt idx="3770">
                  <c:v>4.0627886000000002E-2</c:v>
                </c:pt>
                <c:pt idx="3771">
                  <c:v>0.32087227400000001</c:v>
                </c:pt>
                <c:pt idx="3772">
                  <c:v>4.5795171000000003E-2</c:v>
                </c:pt>
                <c:pt idx="3773">
                  <c:v>0.31756756800000002</c:v>
                </c:pt>
                <c:pt idx="3774">
                  <c:v>0.438679245</c:v>
                </c:pt>
                <c:pt idx="3775">
                  <c:v>3.4185082999999998E-2</c:v>
                </c:pt>
                <c:pt idx="3776">
                  <c:v>1.1754828E-2</c:v>
                </c:pt>
                <c:pt idx="3777">
                  <c:v>0.279034691</c:v>
                </c:pt>
                <c:pt idx="3778">
                  <c:v>1.1111111E-2</c:v>
                </c:pt>
                <c:pt idx="3779">
                  <c:v>3.4887217999999998E-2</c:v>
                </c:pt>
                <c:pt idx="3780">
                  <c:v>8.8205127999999994E-2</c:v>
                </c:pt>
                <c:pt idx="3781">
                  <c:v>4.1666666999999998E-2</c:v>
                </c:pt>
                <c:pt idx="3782">
                  <c:v>-0.24750957900000001</c:v>
                </c:pt>
                <c:pt idx="3783">
                  <c:v>0.22132943799999999</c:v>
                </c:pt>
                <c:pt idx="3784">
                  <c:v>0.152785438</c:v>
                </c:pt>
                <c:pt idx="3785">
                  <c:v>-1.1728395000000001E-2</c:v>
                </c:pt>
                <c:pt idx="3786">
                  <c:v>9.4594595000000004E-2</c:v>
                </c:pt>
                <c:pt idx="3787">
                  <c:v>0.31724137899999999</c:v>
                </c:pt>
                <c:pt idx="3788">
                  <c:v>-7.5107300000000002E-3</c:v>
                </c:pt>
                <c:pt idx="3789">
                  <c:v>-1.2711864E-2</c:v>
                </c:pt>
                <c:pt idx="3790">
                  <c:v>-4.0268456000000001E-2</c:v>
                </c:pt>
                <c:pt idx="3791">
                  <c:v>8.0223230000000006E-2</c:v>
                </c:pt>
                <c:pt idx="3792">
                  <c:v>0.164556962</c:v>
                </c:pt>
                <c:pt idx="3793">
                  <c:v>0.161082474</c:v>
                </c:pt>
                <c:pt idx="3794">
                  <c:v>-7.0175439000000006E-2</c:v>
                </c:pt>
                <c:pt idx="3795">
                  <c:v>0.125</c:v>
                </c:pt>
                <c:pt idx="3796">
                  <c:v>2.5236593000000002E-2</c:v>
                </c:pt>
                <c:pt idx="3797">
                  <c:v>0.10249999999999999</c:v>
                </c:pt>
                <c:pt idx="3798">
                  <c:v>8.3870968000000004E-2</c:v>
                </c:pt>
                <c:pt idx="3799">
                  <c:v>9.2045454999999998E-2</c:v>
                </c:pt>
                <c:pt idx="3800">
                  <c:v>-2.1818179999999999E-3</c:v>
                </c:pt>
                <c:pt idx="3801">
                  <c:v>0.20588235299999999</c:v>
                </c:pt>
                <c:pt idx="3802">
                  <c:v>-0.12046444100000001</c:v>
                </c:pt>
                <c:pt idx="3803">
                  <c:v>0.190972222</c:v>
                </c:pt>
                <c:pt idx="3804">
                  <c:v>0.219739292</c:v>
                </c:pt>
                <c:pt idx="3805">
                  <c:v>5.0526316000000002E-2</c:v>
                </c:pt>
                <c:pt idx="3806">
                  <c:v>0.27170418000000002</c:v>
                </c:pt>
                <c:pt idx="3807">
                  <c:v>4.098361E-3</c:v>
                </c:pt>
                <c:pt idx="3808">
                  <c:v>6.8421050000000002E-3</c:v>
                </c:pt>
                <c:pt idx="3809">
                  <c:v>0.14444444400000001</c:v>
                </c:pt>
                <c:pt idx="3810">
                  <c:v>0.12249705499999999</c:v>
                </c:pt>
                <c:pt idx="3811">
                  <c:v>0.209507042</c:v>
                </c:pt>
                <c:pt idx="3812">
                  <c:v>5.7450627999999997E-2</c:v>
                </c:pt>
                <c:pt idx="3813">
                  <c:v>6.4981948999999997E-2</c:v>
                </c:pt>
                <c:pt idx="3814">
                  <c:v>3.3462389000000002E-2</c:v>
                </c:pt>
                <c:pt idx="3815">
                  <c:v>1.3365319000000001E-2</c:v>
                </c:pt>
                <c:pt idx="3816">
                  <c:v>-5.6741572999999997E-2</c:v>
                </c:pt>
                <c:pt idx="3817">
                  <c:v>8.0761904999999995E-2</c:v>
                </c:pt>
                <c:pt idx="3818">
                  <c:v>8.1081080999999999E-2</c:v>
                </c:pt>
                <c:pt idx="3819">
                  <c:v>0.08</c:v>
                </c:pt>
                <c:pt idx="3820">
                  <c:v>5.2726183000000003E-2</c:v>
                </c:pt>
                <c:pt idx="3821">
                  <c:v>5.6840595000000001E-2</c:v>
                </c:pt>
                <c:pt idx="3822">
                  <c:v>2.4835079999999999E-2</c:v>
                </c:pt>
                <c:pt idx="3823">
                  <c:v>9.2258065E-2</c:v>
                </c:pt>
                <c:pt idx="3824">
                  <c:v>0.37642920000000002</c:v>
                </c:pt>
                <c:pt idx="3825">
                  <c:v>0.16600790500000001</c:v>
                </c:pt>
                <c:pt idx="3826">
                  <c:v>0.143694196</c:v>
                </c:pt>
                <c:pt idx="3827">
                  <c:v>-5.7408420000000003E-3</c:v>
                </c:pt>
                <c:pt idx="3828">
                  <c:v>6.5900383000000007E-2</c:v>
                </c:pt>
                <c:pt idx="3829">
                  <c:v>-2.5345622000000002E-2</c:v>
                </c:pt>
                <c:pt idx="3830">
                  <c:v>0.16371681399999999</c:v>
                </c:pt>
                <c:pt idx="3831">
                  <c:v>4.4141251999999999E-2</c:v>
                </c:pt>
                <c:pt idx="3832">
                  <c:v>0.42811501600000001</c:v>
                </c:pt>
                <c:pt idx="3833">
                  <c:v>0.22281261099999999</c:v>
                </c:pt>
                <c:pt idx="3834">
                  <c:v>1.9762846000000001E-2</c:v>
                </c:pt>
                <c:pt idx="3835">
                  <c:v>5.7180850999999998E-2</c:v>
                </c:pt>
                <c:pt idx="3836">
                  <c:v>-9.7770153999999998E-2</c:v>
                </c:pt>
                <c:pt idx="3837">
                  <c:v>-2.2727272999999999E-2</c:v>
                </c:pt>
                <c:pt idx="3838">
                  <c:v>-9.337349E-3</c:v>
                </c:pt>
                <c:pt idx="3839">
                  <c:v>-5.5555600000000002E-4</c:v>
                </c:pt>
                <c:pt idx="3840">
                  <c:v>0.203125</c:v>
                </c:pt>
                <c:pt idx="3841">
                  <c:v>0.10604559</c:v>
                </c:pt>
                <c:pt idx="3842">
                  <c:v>4.9530591999999998E-2</c:v>
                </c:pt>
                <c:pt idx="3843">
                  <c:v>0.115359477</c:v>
                </c:pt>
                <c:pt idx="3844">
                  <c:v>5.8221024000000003E-2</c:v>
                </c:pt>
                <c:pt idx="3845">
                  <c:v>0.143125</c:v>
                </c:pt>
                <c:pt idx="3846">
                  <c:v>8.6021504999999998E-2</c:v>
                </c:pt>
                <c:pt idx="3847">
                  <c:v>0.114384003</c:v>
                </c:pt>
                <c:pt idx="3848">
                  <c:v>-1.6875000000000001E-2</c:v>
                </c:pt>
                <c:pt idx="3849">
                  <c:v>4.5595054000000003E-2</c:v>
                </c:pt>
                <c:pt idx="3850">
                  <c:v>9.7919217000000003E-2</c:v>
                </c:pt>
                <c:pt idx="3851">
                  <c:v>0.127819549</c:v>
                </c:pt>
                <c:pt idx="3852">
                  <c:v>-3.2921811000000002E-2</c:v>
                </c:pt>
                <c:pt idx="3853">
                  <c:v>-5.8668230000000002E-3</c:v>
                </c:pt>
                <c:pt idx="3854">
                  <c:v>-1.3114753999999999E-2</c:v>
                </c:pt>
                <c:pt idx="3855">
                  <c:v>0.103528051</c:v>
                </c:pt>
                <c:pt idx="3856">
                  <c:v>0.120728291</c:v>
                </c:pt>
                <c:pt idx="3857">
                  <c:v>6.0816012000000003E-2</c:v>
                </c:pt>
                <c:pt idx="3858">
                  <c:v>2.2720199E-2</c:v>
                </c:pt>
                <c:pt idx="3859">
                  <c:v>3.1040000000000002E-2</c:v>
                </c:pt>
                <c:pt idx="3860">
                  <c:v>0.120930233</c:v>
                </c:pt>
                <c:pt idx="3861">
                  <c:v>0.108270677</c:v>
                </c:pt>
                <c:pt idx="3862">
                  <c:v>-7.0751736999999995E-2</c:v>
                </c:pt>
                <c:pt idx="3863">
                  <c:v>-2.3800078999999998E-2</c:v>
                </c:pt>
                <c:pt idx="3864">
                  <c:v>7.1942450000000002E-3</c:v>
                </c:pt>
                <c:pt idx="3865">
                  <c:v>3.3018868E-2</c:v>
                </c:pt>
                <c:pt idx="3866">
                  <c:v>0.28971962600000001</c:v>
                </c:pt>
                <c:pt idx="3867">
                  <c:v>-3.4090909999999999E-3</c:v>
                </c:pt>
                <c:pt idx="3868">
                  <c:v>-1.2191581999999999E-2</c:v>
                </c:pt>
                <c:pt idx="3869">
                  <c:v>9.6842104999999998E-2</c:v>
                </c:pt>
                <c:pt idx="3870">
                  <c:v>-0.41499999999999998</c:v>
                </c:pt>
                <c:pt idx="3871">
                  <c:v>2.827381E-2</c:v>
                </c:pt>
                <c:pt idx="3872">
                  <c:v>6.9138664000000002E-2</c:v>
                </c:pt>
                <c:pt idx="3873">
                  <c:v>0.10096670200000001</c:v>
                </c:pt>
                <c:pt idx="3874">
                  <c:v>5.2220049999999997E-2</c:v>
                </c:pt>
                <c:pt idx="3875">
                  <c:v>8.9194498999999997E-2</c:v>
                </c:pt>
                <c:pt idx="3876">
                  <c:v>0.11815562</c:v>
                </c:pt>
                <c:pt idx="3877">
                  <c:v>3.4657649999999998E-2</c:v>
                </c:pt>
                <c:pt idx="3878">
                  <c:v>2.7982327000000001E-2</c:v>
                </c:pt>
                <c:pt idx="3879">
                  <c:v>0.100995733</c:v>
                </c:pt>
                <c:pt idx="3880">
                  <c:v>0.44948186499999998</c:v>
                </c:pt>
                <c:pt idx="3881">
                  <c:v>5.3479011E-2</c:v>
                </c:pt>
                <c:pt idx="3882">
                  <c:v>5.3289474000000003E-2</c:v>
                </c:pt>
                <c:pt idx="3883">
                  <c:v>0.32249322499999999</c:v>
                </c:pt>
                <c:pt idx="3884">
                  <c:v>6.7476383000000001E-2</c:v>
                </c:pt>
                <c:pt idx="3885">
                  <c:v>0.17115177600000001</c:v>
                </c:pt>
                <c:pt idx="3886">
                  <c:v>4.1119860000000001E-2</c:v>
                </c:pt>
                <c:pt idx="3887">
                  <c:v>1.4804202000000001E-2</c:v>
                </c:pt>
                <c:pt idx="3888">
                  <c:v>-9.7264440000000008E-3</c:v>
                </c:pt>
                <c:pt idx="3889">
                  <c:v>-3.595506E-3</c:v>
                </c:pt>
                <c:pt idx="3890">
                  <c:v>7.5704225E-2</c:v>
                </c:pt>
                <c:pt idx="3891">
                  <c:v>0.15584415600000001</c:v>
                </c:pt>
                <c:pt idx="3892">
                  <c:v>0.396313364</c:v>
                </c:pt>
                <c:pt idx="3893">
                  <c:v>0.15506329099999999</c:v>
                </c:pt>
                <c:pt idx="3894">
                  <c:v>5.6794055000000003E-2</c:v>
                </c:pt>
                <c:pt idx="3895">
                  <c:v>8.5285847999999997E-2</c:v>
                </c:pt>
                <c:pt idx="3896">
                  <c:v>9.0211131999999999E-2</c:v>
                </c:pt>
                <c:pt idx="3897">
                  <c:v>0.159447005</c:v>
                </c:pt>
                <c:pt idx="3898">
                  <c:v>-6.3829786999999999E-2</c:v>
                </c:pt>
                <c:pt idx="3899">
                  <c:v>0</c:v>
                </c:pt>
                <c:pt idx="3900">
                  <c:v>-1.9189765000000001E-2</c:v>
                </c:pt>
                <c:pt idx="3901">
                  <c:v>-0.14893617000000001</c:v>
                </c:pt>
                <c:pt idx="3902">
                  <c:v>3.7174721000000001E-2</c:v>
                </c:pt>
                <c:pt idx="3903">
                  <c:v>-5.4545455E-2</c:v>
                </c:pt>
                <c:pt idx="3904">
                  <c:v>-3.4375000000000003E-2</c:v>
                </c:pt>
                <c:pt idx="3905">
                  <c:v>9.967231E-2</c:v>
                </c:pt>
                <c:pt idx="3906">
                  <c:v>-0.23134328400000001</c:v>
                </c:pt>
                <c:pt idx="3907">
                  <c:v>-0.25201938600000001</c:v>
                </c:pt>
                <c:pt idx="3908">
                  <c:v>-5.1150900000000001E-3</c:v>
                </c:pt>
                <c:pt idx="3909">
                  <c:v>-6.6666666999999999E-2</c:v>
                </c:pt>
                <c:pt idx="3910">
                  <c:v>2.9752066000000001E-2</c:v>
                </c:pt>
                <c:pt idx="3911">
                  <c:v>9.8571429000000002E-2</c:v>
                </c:pt>
                <c:pt idx="3912">
                  <c:v>0.14898989900000001</c:v>
                </c:pt>
                <c:pt idx="3913">
                  <c:v>-6.6666666999999999E-2</c:v>
                </c:pt>
                <c:pt idx="3914">
                  <c:v>5.3012047999999999E-2</c:v>
                </c:pt>
                <c:pt idx="3915">
                  <c:v>-4.62963E-3</c:v>
                </c:pt>
                <c:pt idx="3916">
                  <c:v>-6.5547128999999996E-2</c:v>
                </c:pt>
                <c:pt idx="3917">
                  <c:v>4.0336134000000003E-2</c:v>
                </c:pt>
                <c:pt idx="3918">
                  <c:v>0.17178391000000001</c:v>
                </c:pt>
                <c:pt idx="3919">
                  <c:v>5.6603774000000003E-2</c:v>
                </c:pt>
                <c:pt idx="3920">
                  <c:v>-1.1637573E-2</c:v>
                </c:pt>
                <c:pt idx="3921">
                  <c:v>3.2372143999999999E-2</c:v>
                </c:pt>
                <c:pt idx="3922">
                  <c:v>0.59562841499999997</c:v>
                </c:pt>
                <c:pt idx="3923">
                  <c:v>9.6982760000000005E-3</c:v>
                </c:pt>
                <c:pt idx="3924">
                  <c:v>0.288721805</c:v>
                </c:pt>
                <c:pt idx="3925">
                  <c:v>0.108018555</c:v>
                </c:pt>
                <c:pt idx="3926">
                  <c:v>-9.3841640000000004E-3</c:v>
                </c:pt>
                <c:pt idx="3927">
                  <c:v>0.13377049199999999</c:v>
                </c:pt>
                <c:pt idx="3928">
                  <c:v>-6.4665127000000003E-2</c:v>
                </c:pt>
                <c:pt idx="3929">
                  <c:v>6.2671369999999999E-3</c:v>
                </c:pt>
                <c:pt idx="3930">
                  <c:v>0.10081743899999999</c:v>
                </c:pt>
                <c:pt idx="3931">
                  <c:v>3.8585209000000002E-2</c:v>
                </c:pt>
                <c:pt idx="3932">
                  <c:v>5.2059231999999997E-2</c:v>
                </c:pt>
                <c:pt idx="3933">
                  <c:v>0.15</c:v>
                </c:pt>
                <c:pt idx="3934">
                  <c:v>-0.12888888900000001</c:v>
                </c:pt>
                <c:pt idx="3935">
                  <c:v>0.114864865</c:v>
                </c:pt>
                <c:pt idx="3936">
                  <c:v>-2.0437956E-2</c:v>
                </c:pt>
                <c:pt idx="3937">
                  <c:v>7.1969696999999999E-2</c:v>
                </c:pt>
                <c:pt idx="3938">
                  <c:v>6.8376067999999998E-2</c:v>
                </c:pt>
                <c:pt idx="3939">
                  <c:v>-4.1269841000000002E-2</c:v>
                </c:pt>
                <c:pt idx="3940">
                  <c:v>7.4766355000000007E-2</c:v>
                </c:pt>
                <c:pt idx="3941">
                  <c:v>-2.8701595E-2</c:v>
                </c:pt>
                <c:pt idx="3942">
                  <c:v>-5.6000000000000001E-2</c:v>
                </c:pt>
                <c:pt idx="3943">
                  <c:v>0.100526956</c:v>
                </c:pt>
                <c:pt idx="3944">
                  <c:v>8.5625000000000007E-2</c:v>
                </c:pt>
                <c:pt idx="3945">
                  <c:v>0.50733659399999997</c:v>
                </c:pt>
                <c:pt idx="3946">
                  <c:v>2.0588235E-2</c:v>
                </c:pt>
                <c:pt idx="3947">
                  <c:v>9.5208071000000005E-2</c:v>
                </c:pt>
                <c:pt idx="3948">
                  <c:v>6.0897435999999999E-2</c:v>
                </c:pt>
                <c:pt idx="3949">
                  <c:v>5.1401869000000003E-2</c:v>
                </c:pt>
                <c:pt idx="3950">
                  <c:v>5.0578654000000001E-2</c:v>
                </c:pt>
                <c:pt idx="3951">
                  <c:v>-6.0465115999999999E-2</c:v>
                </c:pt>
                <c:pt idx="3952">
                  <c:v>-4.9801674999999997E-2</c:v>
                </c:pt>
                <c:pt idx="3953">
                  <c:v>0.22155172400000001</c:v>
                </c:pt>
                <c:pt idx="3954">
                  <c:v>1.4412417E-2</c:v>
                </c:pt>
                <c:pt idx="3955">
                  <c:v>-4.6464645999999998E-2</c:v>
                </c:pt>
                <c:pt idx="3956">
                  <c:v>5.8888889E-2</c:v>
                </c:pt>
                <c:pt idx="3957">
                  <c:v>0.19170984499999999</c:v>
                </c:pt>
                <c:pt idx="3958">
                  <c:v>-1.736111E-3</c:v>
                </c:pt>
                <c:pt idx="3959">
                  <c:v>-1.8382353000000001E-2</c:v>
                </c:pt>
                <c:pt idx="3960">
                  <c:v>1.7964072000000001E-2</c:v>
                </c:pt>
                <c:pt idx="3961">
                  <c:v>-1.9480519000000002E-2</c:v>
                </c:pt>
                <c:pt idx="3962">
                  <c:v>-8.7719300000000007E-3</c:v>
                </c:pt>
                <c:pt idx="3963">
                  <c:v>0.30952381000000001</c:v>
                </c:pt>
                <c:pt idx="3964">
                  <c:v>4.0295359000000003E-2</c:v>
                </c:pt>
                <c:pt idx="3965">
                  <c:v>9.6132597E-2</c:v>
                </c:pt>
                <c:pt idx="3966">
                  <c:v>9.9082568999999995E-2</c:v>
                </c:pt>
                <c:pt idx="3967">
                  <c:v>0.162396874</c:v>
                </c:pt>
                <c:pt idx="3968">
                  <c:v>-8.9285709999999997E-3</c:v>
                </c:pt>
                <c:pt idx="3969">
                  <c:v>6.9499017999999996E-2</c:v>
                </c:pt>
                <c:pt idx="3970">
                  <c:v>0.129123711</c:v>
                </c:pt>
                <c:pt idx="3971">
                  <c:v>0</c:v>
                </c:pt>
                <c:pt idx="3972">
                  <c:v>7.9166666999999996E-2</c:v>
                </c:pt>
                <c:pt idx="3973">
                  <c:v>-0.21221532100000001</c:v>
                </c:pt>
                <c:pt idx="3974">
                  <c:v>0.172261158</c:v>
                </c:pt>
                <c:pt idx="3975">
                  <c:v>1.9918515000000001E-2</c:v>
                </c:pt>
                <c:pt idx="3976">
                  <c:v>-1.4999999999999999E-2</c:v>
                </c:pt>
                <c:pt idx="3977">
                  <c:v>0.12688172</c:v>
                </c:pt>
                <c:pt idx="3978">
                  <c:v>0.289111389</c:v>
                </c:pt>
                <c:pt idx="3979">
                  <c:v>0.107639875</c:v>
                </c:pt>
                <c:pt idx="3980">
                  <c:v>0.133333333</c:v>
                </c:pt>
                <c:pt idx="3981">
                  <c:v>9.0909090999999997E-2</c:v>
                </c:pt>
                <c:pt idx="3982">
                  <c:v>-4.5936395999999997E-2</c:v>
                </c:pt>
                <c:pt idx="3983">
                  <c:v>-8.9947089999999993E-2</c:v>
                </c:pt>
                <c:pt idx="3984">
                  <c:v>-0.2</c:v>
                </c:pt>
                <c:pt idx="3985">
                  <c:v>0.140236686</c:v>
                </c:pt>
                <c:pt idx="3986">
                  <c:v>9.4527363000000003E-2</c:v>
                </c:pt>
                <c:pt idx="3987">
                  <c:v>0.31739130399999999</c:v>
                </c:pt>
                <c:pt idx="3988">
                  <c:v>2.7055151E-2</c:v>
                </c:pt>
                <c:pt idx="3989">
                  <c:v>3.3057850999999999E-2</c:v>
                </c:pt>
                <c:pt idx="3990">
                  <c:v>1.6321656E-2</c:v>
                </c:pt>
                <c:pt idx="3991">
                  <c:v>0.14715719099999999</c:v>
                </c:pt>
                <c:pt idx="3992">
                  <c:v>-1.0248902000000001E-2</c:v>
                </c:pt>
                <c:pt idx="3993">
                  <c:v>-4.573171E-3</c:v>
                </c:pt>
                <c:pt idx="3994">
                  <c:v>-0.34018301499999998</c:v>
                </c:pt>
                <c:pt idx="3995">
                  <c:v>0.14237288100000001</c:v>
                </c:pt>
                <c:pt idx="3996">
                  <c:v>-0.113043478</c:v>
                </c:pt>
                <c:pt idx="3997">
                  <c:v>0.19047618999999999</c:v>
                </c:pt>
                <c:pt idx="3998">
                  <c:v>0.185873606</c:v>
                </c:pt>
                <c:pt idx="3999">
                  <c:v>0.123321123</c:v>
                </c:pt>
                <c:pt idx="4000">
                  <c:v>-9.4117650000000008E-3</c:v>
                </c:pt>
                <c:pt idx="4001">
                  <c:v>4.2707493999999999E-2</c:v>
                </c:pt>
                <c:pt idx="4002">
                  <c:v>0.43396226399999999</c:v>
                </c:pt>
                <c:pt idx="4003">
                  <c:v>1.4393420000000001E-2</c:v>
                </c:pt>
                <c:pt idx="4004">
                  <c:v>-2.0408163E-2</c:v>
                </c:pt>
                <c:pt idx="4005">
                  <c:v>2.6178010000000002E-2</c:v>
                </c:pt>
                <c:pt idx="4006">
                  <c:v>-2.0968547000000001E-2</c:v>
                </c:pt>
                <c:pt idx="4007">
                  <c:v>0.44010416699999999</c:v>
                </c:pt>
                <c:pt idx="4008">
                  <c:v>0.112931034</c:v>
                </c:pt>
                <c:pt idx="4009">
                  <c:v>-0.28717948700000001</c:v>
                </c:pt>
                <c:pt idx="4010">
                  <c:v>0.377118644</c:v>
                </c:pt>
                <c:pt idx="4011">
                  <c:v>-7.4250357000000003E-2</c:v>
                </c:pt>
                <c:pt idx="4012">
                  <c:v>6.9767441999999999E-2</c:v>
                </c:pt>
                <c:pt idx="4013">
                  <c:v>0.20747889</c:v>
                </c:pt>
                <c:pt idx="4014">
                  <c:v>0.12446351899999999</c:v>
                </c:pt>
                <c:pt idx="4015">
                  <c:v>-0.11818181799999999</c:v>
                </c:pt>
                <c:pt idx="4016">
                  <c:v>0.36801541399999999</c:v>
                </c:pt>
                <c:pt idx="4017">
                  <c:v>-1.7117614999999999E-2</c:v>
                </c:pt>
                <c:pt idx="4018">
                  <c:v>0.252417795</c:v>
                </c:pt>
                <c:pt idx="4019">
                  <c:v>-8.9820360000000005E-3</c:v>
                </c:pt>
                <c:pt idx="4020">
                  <c:v>6.4516129000000005E-2</c:v>
                </c:pt>
                <c:pt idx="4021">
                  <c:v>0.04</c:v>
                </c:pt>
                <c:pt idx="4022">
                  <c:v>0.28105302199999999</c:v>
                </c:pt>
                <c:pt idx="4023">
                  <c:v>0.31398601399999998</c:v>
                </c:pt>
                <c:pt idx="4024">
                  <c:v>0.24683544299999999</c:v>
                </c:pt>
                <c:pt idx="4025">
                  <c:v>-1.3333332999999999E-2</c:v>
                </c:pt>
                <c:pt idx="4026">
                  <c:v>-4.7619047999999997E-2</c:v>
                </c:pt>
                <c:pt idx="4027">
                  <c:v>0.114851485</c:v>
                </c:pt>
                <c:pt idx="4028">
                  <c:v>0.11379310300000001</c:v>
                </c:pt>
                <c:pt idx="4029">
                  <c:v>4.4407895000000003E-2</c:v>
                </c:pt>
                <c:pt idx="4030">
                  <c:v>0.23339658399999999</c:v>
                </c:pt>
                <c:pt idx="4031">
                  <c:v>0.24422843299999999</c:v>
                </c:pt>
                <c:pt idx="4032">
                  <c:v>0.164484452</c:v>
                </c:pt>
                <c:pt idx="4033">
                  <c:v>0.14189944099999999</c:v>
                </c:pt>
                <c:pt idx="4034">
                  <c:v>0.16959064300000001</c:v>
                </c:pt>
                <c:pt idx="4035">
                  <c:v>8.5337469999999995E-3</c:v>
                </c:pt>
                <c:pt idx="4036">
                  <c:v>4.0120360000000001E-3</c:v>
                </c:pt>
                <c:pt idx="4037">
                  <c:v>0.15328994900000001</c:v>
                </c:pt>
                <c:pt idx="4038">
                  <c:v>-2.3638968E-2</c:v>
                </c:pt>
                <c:pt idx="4039">
                  <c:v>7.2887650999999998E-2</c:v>
                </c:pt>
                <c:pt idx="4040">
                  <c:v>-9.2024540000000005E-3</c:v>
                </c:pt>
                <c:pt idx="4041">
                  <c:v>-1.1933169999999999E-3</c:v>
                </c:pt>
                <c:pt idx="4042">
                  <c:v>1.2889365999999999E-2</c:v>
                </c:pt>
                <c:pt idx="4043">
                  <c:v>0.46520146499999998</c:v>
                </c:pt>
                <c:pt idx="4044">
                  <c:v>0.14047287899999999</c:v>
                </c:pt>
                <c:pt idx="4045">
                  <c:v>9.9787686E-2</c:v>
                </c:pt>
                <c:pt idx="4046">
                  <c:v>3.1496062999999998E-2</c:v>
                </c:pt>
                <c:pt idx="4047">
                  <c:v>0.38161559900000003</c:v>
                </c:pt>
                <c:pt idx="4048">
                  <c:v>8.7412587E-2</c:v>
                </c:pt>
                <c:pt idx="4049">
                  <c:v>-4.7524752000000003E-2</c:v>
                </c:pt>
                <c:pt idx="4050">
                  <c:v>-8.6335048999999997E-2</c:v>
                </c:pt>
                <c:pt idx="4051">
                  <c:v>-1.8181817999999999E-2</c:v>
                </c:pt>
                <c:pt idx="4052">
                  <c:v>0.17458432300000001</c:v>
                </c:pt>
                <c:pt idx="4053">
                  <c:v>0.57342657299999999</c:v>
                </c:pt>
                <c:pt idx="4054">
                  <c:v>-1.5673981E-2</c:v>
                </c:pt>
                <c:pt idx="4055">
                  <c:v>0.25728559499999998</c:v>
                </c:pt>
                <c:pt idx="4056">
                  <c:v>6.1249999999999999E-2</c:v>
                </c:pt>
                <c:pt idx="4057">
                  <c:v>-3.6363635999999998E-2</c:v>
                </c:pt>
                <c:pt idx="4058">
                  <c:v>6.4705882000000006E-2</c:v>
                </c:pt>
                <c:pt idx="4059">
                  <c:v>0.23936354200000001</c:v>
                </c:pt>
                <c:pt idx="4060">
                  <c:v>0.110706861</c:v>
                </c:pt>
                <c:pt idx="4061">
                  <c:v>3.327787E-3</c:v>
                </c:pt>
                <c:pt idx="4062">
                  <c:v>9.3457939999999993E-3</c:v>
                </c:pt>
                <c:pt idx="4063">
                  <c:v>-0.109929078</c:v>
                </c:pt>
                <c:pt idx="4064">
                  <c:v>-5.6603770000000003E-3</c:v>
                </c:pt>
                <c:pt idx="4065">
                  <c:v>9.8552721999999995E-2</c:v>
                </c:pt>
                <c:pt idx="4066">
                  <c:v>5.7113188000000002E-2</c:v>
                </c:pt>
                <c:pt idx="4067">
                  <c:v>6.5022421999999996E-2</c:v>
                </c:pt>
                <c:pt idx="4068">
                  <c:v>2.7419354999999999E-2</c:v>
                </c:pt>
                <c:pt idx="4069">
                  <c:v>9.2737429999999996E-2</c:v>
                </c:pt>
                <c:pt idx="4070">
                  <c:v>0.37076923099999998</c:v>
                </c:pt>
                <c:pt idx="4071">
                  <c:v>7.8521939999999998E-2</c:v>
                </c:pt>
                <c:pt idx="4072">
                  <c:v>1.5243902E-2</c:v>
                </c:pt>
                <c:pt idx="4073">
                  <c:v>-1.0416666999999999E-2</c:v>
                </c:pt>
                <c:pt idx="4074">
                  <c:v>4.8399999999999999E-2</c:v>
                </c:pt>
                <c:pt idx="4075">
                  <c:v>9.8915123999999993E-2</c:v>
                </c:pt>
                <c:pt idx="4076">
                  <c:v>-0.24513618700000001</c:v>
                </c:pt>
                <c:pt idx="4077">
                  <c:v>-3.294118E-3</c:v>
                </c:pt>
                <c:pt idx="4078">
                  <c:v>-8.1885856000000007E-2</c:v>
                </c:pt>
                <c:pt idx="4079">
                  <c:v>-1.2357724E-2</c:v>
                </c:pt>
                <c:pt idx="4080">
                  <c:v>2.7874564000000001E-2</c:v>
                </c:pt>
                <c:pt idx="4081">
                  <c:v>0.26921739099999997</c:v>
                </c:pt>
                <c:pt idx="4082">
                  <c:v>2.3255814E-2</c:v>
                </c:pt>
                <c:pt idx="4083">
                  <c:v>-0.22270916299999999</c:v>
                </c:pt>
                <c:pt idx="4084">
                  <c:v>0.29339207</c:v>
                </c:pt>
                <c:pt idx="4085">
                  <c:v>-4.1879939999999996E-3</c:v>
                </c:pt>
                <c:pt idx="4086">
                  <c:v>5.2755905999999998E-2</c:v>
                </c:pt>
                <c:pt idx="4087">
                  <c:v>0.13947368399999999</c:v>
                </c:pt>
                <c:pt idx="4088">
                  <c:v>8.0897704000000001E-2</c:v>
                </c:pt>
                <c:pt idx="4089">
                  <c:v>7.8560939999999996E-2</c:v>
                </c:pt>
                <c:pt idx="4090">
                  <c:v>0.13984575799999999</c:v>
                </c:pt>
                <c:pt idx="4091">
                  <c:v>2.2388060000000001E-2</c:v>
                </c:pt>
                <c:pt idx="4092">
                  <c:v>0.16629464299999999</c:v>
                </c:pt>
                <c:pt idx="4093">
                  <c:v>6.0311284E-2</c:v>
                </c:pt>
                <c:pt idx="4094">
                  <c:v>0.372159091</c:v>
                </c:pt>
                <c:pt idx="4095">
                  <c:v>0.12290730900000001</c:v>
                </c:pt>
                <c:pt idx="4096">
                  <c:v>-3.7627268999999998E-2</c:v>
                </c:pt>
                <c:pt idx="4097">
                  <c:v>0.19152661100000001</c:v>
                </c:pt>
                <c:pt idx="4098">
                  <c:v>1.2847966000000001E-2</c:v>
                </c:pt>
                <c:pt idx="4099">
                  <c:v>0.12687585300000001</c:v>
                </c:pt>
                <c:pt idx="4100">
                  <c:v>-5.7692307999999998E-2</c:v>
                </c:pt>
                <c:pt idx="4101">
                  <c:v>4.4481512000000001E-2</c:v>
                </c:pt>
                <c:pt idx="4102">
                  <c:v>0.31060606099999999</c:v>
                </c:pt>
                <c:pt idx="4103">
                  <c:v>0.111111111</c:v>
                </c:pt>
                <c:pt idx="4104">
                  <c:v>0.18967921900000001</c:v>
                </c:pt>
                <c:pt idx="4105">
                  <c:v>-7.698229E-3</c:v>
                </c:pt>
                <c:pt idx="4106">
                  <c:v>3.1746032E-2</c:v>
                </c:pt>
                <c:pt idx="4107">
                  <c:v>-5.7923496999999997E-2</c:v>
                </c:pt>
                <c:pt idx="4108">
                  <c:v>0.26321467100000001</c:v>
                </c:pt>
                <c:pt idx="4109">
                  <c:v>6.4653339000000004E-2</c:v>
                </c:pt>
                <c:pt idx="4110">
                  <c:v>0.23820754699999999</c:v>
                </c:pt>
                <c:pt idx="4111">
                  <c:v>5.9534884000000003E-2</c:v>
                </c:pt>
                <c:pt idx="4112">
                  <c:v>0</c:v>
                </c:pt>
                <c:pt idx="4113">
                  <c:v>0.38596491199999999</c:v>
                </c:pt>
                <c:pt idx="4114">
                  <c:v>0.11705882400000001</c:v>
                </c:pt>
                <c:pt idx="4115">
                  <c:v>1.8386108000000002E-2</c:v>
                </c:pt>
                <c:pt idx="4116">
                  <c:v>0.17117117100000001</c:v>
                </c:pt>
                <c:pt idx="4117">
                  <c:v>3.7158469999999999E-2</c:v>
                </c:pt>
                <c:pt idx="4118">
                  <c:v>7.1723000999999995E-2</c:v>
                </c:pt>
                <c:pt idx="4119">
                  <c:v>-1.1771995E-2</c:v>
                </c:pt>
                <c:pt idx="4120">
                  <c:v>-5.8823529999999999E-3</c:v>
                </c:pt>
                <c:pt idx="4121">
                  <c:v>3.6697248000000002E-2</c:v>
                </c:pt>
                <c:pt idx="4122">
                  <c:v>0.30993239700000003</c:v>
                </c:pt>
                <c:pt idx="4123">
                  <c:v>5.6307129999999997E-2</c:v>
                </c:pt>
                <c:pt idx="4124">
                  <c:v>8.7912087999999999E-2</c:v>
                </c:pt>
                <c:pt idx="4125">
                  <c:v>8.7155963000000003E-2</c:v>
                </c:pt>
                <c:pt idx="4126">
                  <c:v>0.25</c:v>
                </c:pt>
                <c:pt idx="4127">
                  <c:v>-1.1949685999999999E-2</c:v>
                </c:pt>
                <c:pt idx="4128">
                  <c:v>9.3406592999999996E-2</c:v>
                </c:pt>
                <c:pt idx="4129">
                  <c:v>-5.1305589999999998E-2</c:v>
                </c:pt>
                <c:pt idx="4130">
                  <c:v>0.103968254</c:v>
                </c:pt>
                <c:pt idx="4131">
                  <c:v>1.5449437999999999E-2</c:v>
                </c:pt>
                <c:pt idx="4132">
                  <c:v>8.1300810000000008E-3</c:v>
                </c:pt>
                <c:pt idx="4133">
                  <c:v>9.0568394999999996E-2</c:v>
                </c:pt>
                <c:pt idx="4134">
                  <c:v>2.0844189999999999E-2</c:v>
                </c:pt>
                <c:pt idx="4135">
                  <c:v>6.4516129000000005E-2</c:v>
                </c:pt>
                <c:pt idx="4136">
                  <c:v>4.9465241E-2</c:v>
                </c:pt>
                <c:pt idx="4137">
                  <c:v>2.9069769999999998E-3</c:v>
                </c:pt>
                <c:pt idx="4138">
                  <c:v>6.2072112999999998E-2</c:v>
                </c:pt>
                <c:pt idx="4139">
                  <c:v>5.8823528999999999E-2</c:v>
                </c:pt>
                <c:pt idx="4140">
                  <c:v>-0.23226042399999999</c:v>
                </c:pt>
                <c:pt idx="4141">
                  <c:v>0.18918918900000001</c:v>
                </c:pt>
                <c:pt idx="4142">
                  <c:v>2.9729729999999999E-2</c:v>
                </c:pt>
                <c:pt idx="4143">
                  <c:v>7.3059361000000003E-2</c:v>
                </c:pt>
                <c:pt idx="4144">
                  <c:v>6.3348420000000003E-3</c:v>
                </c:pt>
                <c:pt idx="4145">
                  <c:v>4.1810344999999999E-2</c:v>
                </c:pt>
                <c:pt idx="4146">
                  <c:v>4.5380213000000003E-2</c:v>
                </c:pt>
                <c:pt idx="4147">
                  <c:v>4.3386242999999998E-2</c:v>
                </c:pt>
                <c:pt idx="4148">
                  <c:v>2.9126214000000001E-2</c:v>
                </c:pt>
                <c:pt idx="4149">
                  <c:v>0.227934045</c:v>
                </c:pt>
                <c:pt idx="4150">
                  <c:v>0.17155963299999999</c:v>
                </c:pt>
                <c:pt idx="4151">
                  <c:v>-5.4421769000000002E-2</c:v>
                </c:pt>
                <c:pt idx="4152">
                  <c:v>3.9119804000000001E-2</c:v>
                </c:pt>
                <c:pt idx="4153">
                  <c:v>8.2874449000000003E-2</c:v>
                </c:pt>
                <c:pt idx="4154">
                  <c:v>-4.0650407E-2</c:v>
                </c:pt>
                <c:pt idx="4155">
                  <c:v>0.19080919099999999</c:v>
                </c:pt>
                <c:pt idx="4156">
                  <c:v>-1.9083968999999999E-2</c:v>
                </c:pt>
                <c:pt idx="4157">
                  <c:v>5.2100840000000002E-2</c:v>
                </c:pt>
                <c:pt idx="4158">
                  <c:v>7.3036793000000003E-2</c:v>
                </c:pt>
                <c:pt idx="4159">
                  <c:v>0.45348837199999997</c:v>
                </c:pt>
                <c:pt idx="4160">
                  <c:v>0.25970149300000001</c:v>
                </c:pt>
                <c:pt idx="4161">
                  <c:v>0.16521739099999999</c:v>
                </c:pt>
                <c:pt idx="4162">
                  <c:v>9.8983650000000006E-2</c:v>
                </c:pt>
                <c:pt idx="4163">
                  <c:v>-4.4943820000000002E-2</c:v>
                </c:pt>
                <c:pt idx="4164">
                  <c:v>-8.9518414000000004E-2</c:v>
                </c:pt>
                <c:pt idx="4165">
                  <c:v>4.3968871999999999E-2</c:v>
                </c:pt>
                <c:pt idx="4166">
                  <c:v>0.12903225800000001</c:v>
                </c:pt>
                <c:pt idx="4167">
                  <c:v>8.5673146000000006E-2</c:v>
                </c:pt>
                <c:pt idx="4168">
                  <c:v>4.2406877000000003E-2</c:v>
                </c:pt>
                <c:pt idx="4169">
                  <c:v>-2.0202020000000001E-2</c:v>
                </c:pt>
                <c:pt idx="4170">
                  <c:v>5.0311849999999998E-2</c:v>
                </c:pt>
                <c:pt idx="4171">
                  <c:v>0.195283714</c:v>
                </c:pt>
                <c:pt idx="4172">
                  <c:v>0.10265183899999999</c:v>
                </c:pt>
                <c:pt idx="4173">
                  <c:v>7.3333333000000001E-2</c:v>
                </c:pt>
                <c:pt idx="4174">
                  <c:v>0.125857003</c:v>
                </c:pt>
                <c:pt idx="4175">
                  <c:v>9.3273543E-2</c:v>
                </c:pt>
                <c:pt idx="4176">
                  <c:v>3.1830239000000003E-2</c:v>
                </c:pt>
                <c:pt idx="4177">
                  <c:v>0.27020201999999999</c:v>
                </c:pt>
                <c:pt idx="4178">
                  <c:v>6.6066838000000003E-2</c:v>
                </c:pt>
                <c:pt idx="4179">
                  <c:v>0.26666666700000002</c:v>
                </c:pt>
                <c:pt idx="4180">
                  <c:v>0.14411764699999999</c:v>
                </c:pt>
                <c:pt idx="4181">
                  <c:v>0.67682926799999998</c:v>
                </c:pt>
                <c:pt idx="4182">
                  <c:v>-3.5024155000000001E-2</c:v>
                </c:pt>
                <c:pt idx="4183">
                  <c:v>0.50913242000000003</c:v>
                </c:pt>
                <c:pt idx="4184">
                  <c:v>8.2352940999999999E-2</c:v>
                </c:pt>
                <c:pt idx="4185">
                  <c:v>0.27314814799999998</c:v>
                </c:pt>
                <c:pt idx="4186">
                  <c:v>0.123489426</c:v>
                </c:pt>
                <c:pt idx="4187">
                  <c:v>0.23556132399999999</c:v>
                </c:pt>
                <c:pt idx="4188">
                  <c:v>-0.10714285699999999</c:v>
                </c:pt>
                <c:pt idx="4189">
                  <c:v>3.8514443000000002E-2</c:v>
                </c:pt>
                <c:pt idx="4190">
                  <c:v>0.13555555599999999</c:v>
                </c:pt>
                <c:pt idx="4191">
                  <c:v>-9.3464512E-2</c:v>
                </c:pt>
                <c:pt idx="4192">
                  <c:v>1.322314E-2</c:v>
                </c:pt>
                <c:pt idx="4193">
                  <c:v>7.3654391E-2</c:v>
                </c:pt>
                <c:pt idx="4194">
                  <c:v>-0.204225352</c:v>
                </c:pt>
                <c:pt idx="4195">
                  <c:v>0.16931216900000001</c:v>
                </c:pt>
                <c:pt idx="4196">
                  <c:v>-0.11</c:v>
                </c:pt>
                <c:pt idx="4197">
                  <c:v>0.49560117300000001</c:v>
                </c:pt>
                <c:pt idx="4198">
                  <c:v>0.15488326199999999</c:v>
                </c:pt>
                <c:pt idx="4199">
                  <c:v>0.18235294099999999</c:v>
                </c:pt>
                <c:pt idx="4200">
                  <c:v>1.7999999999999999E-2</c:v>
                </c:pt>
                <c:pt idx="4201">
                  <c:v>8.1606217999999994E-2</c:v>
                </c:pt>
                <c:pt idx="4202">
                  <c:v>8.9733839999999995E-2</c:v>
                </c:pt>
                <c:pt idx="4203">
                  <c:v>-7.1428570999999996E-2</c:v>
                </c:pt>
                <c:pt idx="4204">
                  <c:v>2.5988286999999999E-2</c:v>
                </c:pt>
                <c:pt idx="4205">
                  <c:v>8.6633660000000005E-3</c:v>
                </c:pt>
                <c:pt idx="4206">
                  <c:v>6.6666666999999999E-2</c:v>
                </c:pt>
                <c:pt idx="4207">
                  <c:v>0.18905472600000001</c:v>
                </c:pt>
                <c:pt idx="4208">
                  <c:v>5.7963278999999999E-2</c:v>
                </c:pt>
                <c:pt idx="4209">
                  <c:v>-0.12642740599999999</c:v>
                </c:pt>
                <c:pt idx="4210">
                  <c:v>8.7692307999999997E-2</c:v>
                </c:pt>
                <c:pt idx="4211">
                  <c:v>9.3706293999999996E-2</c:v>
                </c:pt>
                <c:pt idx="4212">
                  <c:v>8.6633660000000005E-3</c:v>
                </c:pt>
                <c:pt idx="4213">
                  <c:v>-6.0846561E-2</c:v>
                </c:pt>
                <c:pt idx="4214">
                  <c:v>5.1911278999999998E-2</c:v>
                </c:pt>
                <c:pt idx="4215">
                  <c:v>4.1130298000000003E-2</c:v>
                </c:pt>
                <c:pt idx="4216">
                  <c:v>3.6764706000000001E-2</c:v>
                </c:pt>
                <c:pt idx="4217">
                  <c:v>0.05</c:v>
                </c:pt>
                <c:pt idx="4218">
                  <c:v>4.6956522000000001E-2</c:v>
                </c:pt>
                <c:pt idx="4219">
                  <c:v>5.9591837000000002E-2</c:v>
                </c:pt>
                <c:pt idx="4220">
                  <c:v>5.1764706000000001E-2</c:v>
                </c:pt>
                <c:pt idx="4221">
                  <c:v>-2.9729729999999999E-2</c:v>
                </c:pt>
                <c:pt idx="4222">
                  <c:v>0.42111506500000001</c:v>
                </c:pt>
                <c:pt idx="4223">
                  <c:v>0.232286996</c:v>
                </c:pt>
                <c:pt idx="4224">
                  <c:v>9.1911765000000006E-2</c:v>
                </c:pt>
                <c:pt idx="4225">
                  <c:v>9.5009241999999994E-2</c:v>
                </c:pt>
                <c:pt idx="4226">
                  <c:v>7.1942450000000002E-3</c:v>
                </c:pt>
                <c:pt idx="4227">
                  <c:v>4.8387096999999997E-2</c:v>
                </c:pt>
                <c:pt idx="4228">
                  <c:v>0.31917551500000002</c:v>
                </c:pt>
                <c:pt idx="4229">
                  <c:v>-4.1772152E-2</c:v>
                </c:pt>
                <c:pt idx="4230">
                  <c:v>0.66295707500000001</c:v>
                </c:pt>
                <c:pt idx="4231">
                  <c:v>0.10918544199999999</c:v>
                </c:pt>
                <c:pt idx="4232">
                  <c:v>1.2345679E-2</c:v>
                </c:pt>
                <c:pt idx="4233">
                  <c:v>5.9961315000000001E-2</c:v>
                </c:pt>
                <c:pt idx="4234">
                  <c:v>0.2</c:v>
                </c:pt>
                <c:pt idx="4235">
                  <c:v>3.4090909000000003E-2</c:v>
                </c:pt>
                <c:pt idx="4236">
                  <c:v>7.3684210999999999E-2</c:v>
                </c:pt>
                <c:pt idx="4237">
                  <c:v>0.219074937</c:v>
                </c:pt>
                <c:pt idx="4238">
                  <c:v>1.2903226E-2</c:v>
                </c:pt>
                <c:pt idx="4239">
                  <c:v>8.2251082000000003E-2</c:v>
                </c:pt>
                <c:pt idx="4240">
                  <c:v>0.209876543</c:v>
                </c:pt>
                <c:pt idx="4241">
                  <c:v>5.1731894E-2</c:v>
                </c:pt>
                <c:pt idx="4242">
                  <c:v>0.13231552199999999</c:v>
                </c:pt>
                <c:pt idx="4243">
                  <c:v>-1.0928962E-2</c:v>
                </c:pt>
                <c:pt idx="4244">
                  <c:v>3.497053E-2</c:v>
                </c:pt>
                <c:pt idx="4245">
                  <c:v>4.9305556E-2</c:v>
                </c:pt>
                <c:pt idx="4246">
                  <c:v>4.5772409E-2</c:v>
                </c:pt>
                <c:pt idx="4247">
                  <c:v>0.14757969300000001</c:v>
                </c:pt>
                <c:pt idx="4248">
                  <c:v>3.0405405E-2</c:v>
                </c:pt>
                <c:pt idx="4249">
                  <c:v>0.33840304199999999</c:v>
                </c:pt>
                <c:pt idx="4250">
                  <c:v>0.345454545</c:v>
                </c:pt>
                <c:pt idx="4251">
                  <c:v>2.2099448000000001E-2</c:v>
                </c:pt>
                <c:pt idx="4252">
                  <c:v>-0.12295261</c:v>
                </c:pt>
                <c:pt idx="4253">
                  <c:v>0.51216216199999998</c:v>
                </c:pt>
                <c:pt idx="4254">
                  <c:v>0.35013623999999999</c:v>
                </c:pt>
                <c:pt idx="4255">
                  <c:v>0.10067567600000001</c:v>
                </c:pt>
                <c:pt idx="4256">
                  <c:v>-1.4957265000000001E-2</c:v>
                </c:pt>
                <c:pt idx="4257">
                  <c:v>0.66987951800000001</c:v>
                </c:pt>
                <c:pt idx="4258">
                  <c:v>0.10084506999999999</c:v>
                </c:pt>
                <c:pt idx="4259">
                  <c:v>0.13116123599999999</c:v>
                </c:pt>
                <c:pt idx="4260">
                  <c:v>-1.0960334E-2</c:v>
                </c:pt>
                <c:pt idx="4261">
                  <c:v>0.143307087</c:v>
                </c:pt>
                <c:pt idx="4262">
                  <c:v>0.18759811600000001</c:v>
                </c:pt>
                <c:pt idx="4263">
                  <c:v>2.0765026999999998E-2</c:v>
                </c:pt>
                <c:pt idx="4264">
                  <c:v>-1.3389711E-2</c:v>
                </c:pt>
                <c:pt idx="4265">
                  <c:v>0.13212645200000001</c:v>
                </c:pt>
                <c:pt idx="4266">
                  <c:v>1.964637E-3</c:v>
                </c:pt>
                <c:pt idx="4267">
                  <c:v>0.14994002400000001</c:v>
                </c:pt>
                <c:pt idx="4268">
                  <c:v>1.1714285710000001</c:v>
                </c:pt>
                <c:pt idx="4269">
                  <c:v>0.19571428599999999</c:v>
                </c:pt>
                <c:pt idx="4270">
                  <c:v>-5.1108606000000001E-2</c:v>
                </c:pt>
                <c:pt idx="4271">
                  <c:v>0.114583333</c:v>
                </c:pt>
                <c:pt idx="4272">
                  <c:v>0.32947976899999998</c:v>
                </c:pt>
                <c:pt idx="4273">
                  <c:v>0.65363735099999998</c:v>
                </c:pt>
                <c:pt idx="4274">
                  <c:v>0.202205882</c:v>
                </c:pt>
                <c:pt idx="4275">
                  <c:v>0.27602523699999998</c:v>
                </c:pt>
                <c:pt idx="4276">
                  <c:v>0.24137931000000001</c:v>
                </c:pt>
                <c:pt idx="4277">
                  <c:v>0.11135371199999999</c:v>
                </c:pt>
                <c:pt idx="4278">
                  <c:v>0.17796610199999999</c:v>
                </c:pt>
                <c:pt idx="4279">
                  <c:v>0.251830161</c:v>
                </c:pt>
                <c:pt idx="4280">
                  <c:v>0.36981757900000001</c:v>
                </c:pt>
                <c:pt idx="4281">
                  <c:v>-4.9217002000000003E-2</c:v>
                </c:pt>
                <c:pt idx="4282">
                  <c:v>0.27738095200000001</c:v>
                </c:pt>
                <c:pt idx="4283">
                  <c:v>4.9204051999999998E-2</c:v>
                </c:pt>
                <c:pt idx="4284">
                  <c:v>0.52073732699999997</c:v>
                </c:pt>
                <c:pt idx="4285">
                  <c:v>2.0100502999999999E-2</c:v>
                </c:pt>
                <c:pt idx="4286">
                  <c:v>-4.1109969000000003E-2</c:v>
                </c:pt>
                <c:pt idx="4287">
                  <c:v>-7.1910109999999998E-3</c:v>
                </c:pt>
                <c:pt idx="4288">
                  <c:v>0.11362148</c:v>
                </c:pt>
                <c:pt idx="4289">
                  <c:v>-7.3982739999999998E-3</c:v>
                </c:pt>
                <c:pt idx="4290">
                  <c:v>0.115202703</c:v>
                </c:pt>
                <c:pt idx="4291">
                  <c:v>0</c:v>
                </c:pt>
                <c:pt idx="4292">
                  <c:v>6.6506023999999997E-2</c:v>
                </c:pt>
                <c:pt idx="4293">
                  <c:v>1.1602611000000001E-2</c:v>
                </c:pt>
                <c:pt idx="4294">
                  <c:v>-2.3125699E-2</c:v>
                </c:pt>
                <c:pt idx="4295">
                  <c:v>0.299492386</c:v>
                </c:pt>
                <c:pt idx="4296">
                  <c:v>9.3767545999999993E-2</c:v>
                </c:pt>
                <c:pt idx="4297">
                  <c:v>0.66722689099999999</c:v>
                </c:pt>
                <c:pt idx="4298">
                  <c:v>3.2121426000000002E-2</c:v>
                </c:pt>
                <c:pt idx="4299">
                  <c:v>7.3735526999999995E-2</c:v>
                </c:pt>
                <c:pt idx="4300">
                  <c:v>0.11333333299999999</c:v>
                </c:pt>
                <c:pt idx="4301">
                  <c:v>-6.0363635999999998E-2</c:v>
                </c:pt>
                <c:pt idx="4302">
                  <c:v>0.10878112700000001</c:v>
                </c:pt>
                <c:pt idx="4303">
                  <c:v>6.2332440000000003E-2</c:v>
                </c:pt>
                <c:pt idx="4304">
                  <c:v>-6.9659443000000001E-2</c:v>
                </c:pt>
                <c:pt idx="4305">
                  <c:v>8.3333332999999996E-2</c:v>
                </c:pt>
                <c:pt idx="4306">
                  <c:v>2.1302871000000001E-2</c:v>
                </c:pt>
                <c:pt idx="4307">
                  <c:v>0.45325778999999999</c:v>
                </c:pt>
                <c:pt idx="4308">
                  <c:v>0.32640949600000002</c:v>
                </c:pt>
                <c:pt idx="4309">
                  <c:v>0.58333333300000001</c:v>
                </c:pt>
                <c:pt idx="4310">
                  <c:v>0.10180472</c:v>
                </c:pt>
                <c:pt idx="4311">
                  <c:v>9.3023300000000004E-4</c:v>
                </c:pt>
                <c:pt idx="4312">
                  <c:v>3.4220531999999998E-2</c:v>
                </c:pt>
                <c:pt idx="4313">
                  <c:v>2.9877773E-2</c:v>
                </c:pt>
                <c:pt idx="4314">
                  <c:v>0.10337078700000001</c:v>
                </c:pt>
                <c:pt idx="4315">
                  <c:v>4.7079336999999999E-2</c:v>
                </c:pt>
                <c:pt idx="4316">
                  <c:v>2.9010989000000001E-2</c:v>
                </c:pt>
                <c:pt idx="4317">
                  <c:v>4.4642859999999996E-3</c:v>
                </c:pt>
                <c:pt idx="4318">
                  <c:v>-4.9200000000000001E-2</c:v>
                </c:pt>
                <c:pt idx="4319">
                  <c:v>0.10195227799999999</c:v>
                </c:pt>
                <c:pt idx="4320">
                  <c:v>-0.12657534200000001</c:v>
                </c:pt>
                <c:pt idx="4321">
                  <c:v>-2.6755853E-2</c:v>
                </c:pt>
                <c:pt idx="4322">
                  <c:v>0.58437499999999998</c:v>
                </c:pt>
                <c:pt idx="4323">
                  <c:v>0.116814159</c:v>
                </c:pt>
                <c:pt idx="4324">
                  <c:v>0.17669072399999999</c:v>
                </c:pt>
                <c:pt idx="4325">
                  <c:v>0.13823529400000001</c:v>
                </c:pt>
                <c:pt idx="4326">
                  <c:v>7.9009434000000003E-2</c:v>
                </c:pt>
                <c:pt idx="4327">
                  <c:v>0.187361419</c:v>
                </c:pt>
                <c:pt idx="4328">
                  <c:v>0.17941747599999999</c:v>
                </c:pt>
                <c:pt idx="4329">
                  <c:v>0.161783439</c:v>
                </c:pt>
                <c:pt idx="4330">
                  <c:v>-0.17362924299999999</c:v>
                </c:pt>
                <c:pt idx="4331">
                  <c:v>5.7142856999999998E-2</c:v>
                </c:pt>
                <c:pt idx="4332">
                  <c:v>-1.3674197000000001E-2</c:v>
                </c:pt>
                <c:pt idx="4333">
                  <c:v>0.13565217399999999</c:v>
                </c:pt>
                <c:pt idx="4334">
                  <c:v>0.18222222199999999</c:v>
                </c:pt>
                <c:pt idx="4335">
                  <c:v>0.21761658</c:v>
                </c:pt>
                <c:pt idx="4336">
                  <c:v>4.7179486999999999E-2</c:v>
                </c:pt>
                <c:pt idx="4337">
                  <c:v>0.16930639</c:v>
                </c:pt>
                <c:pt idx="4338">
                  <c:v>0.16350365</c:v>
                </c:pt>
                <c:pt idx="4339">
                  <c:v>0.28282828300000001</c:v>
                </c:pt>
                <c:pt idx="4340">
                  <c:v>2.3584909999999999E-3</c:v>
                </c:pt>
                <c:pt idx="4341">
                  <c:v>0.242718447</c:v>
                </c:pt>
                <c:pt idx="4342">
                  <c:v>1.412429E-3</c:v>
                </c:pt>
                <c:pt idx="4343">
                  <c:v>-0.15936254999999999</c:v>
                </c:pt>
                <c:pt idx="4344">
                  <c:v>8.5003455000000006E-2</c:v>
                </c:pt>
                <c:pt idx="4345">
                  <c:v>5.0890589999999999E-3</c:v>
                </c:pt>
                <c:pt idx="4346">
                  <c:v>2.2044088E-2</c:v>
                </c:pt>
                <c:pt idx="4347">
                  <c:v>3.8167938999999998E-2</c:v>
                </c:pt>
                <c:pt idx="4348">
                  <c:v>0.1275</c:v>
                </c:pt>
                <c:pt idx="4349">
                  <c:v>0.29611650499999997</c:v>
                </c:pt>
                <c:pt idx="4350">
                  <c:v>1.3931888999999999E-2</c:v>
                </c:pt>
                <c:pt idx="4351">
                  <c:v>0.31856540100000003</c:v>
                </c:pt>
                <c:pt idx="4352">
                  <c:v>9.6219930999999995E-2</c:v>
                </c:pt>
                <c:pt idx="4353">
                  <c:v>-0.15862069000000001</c:v>
                </c:pt>
                <c:pt idx="4354">
                  <c:v>0.138157895</c:v>
                </c:pt>
                <c:pt idx="4355">
                  <c:v>0.191603053</c:v>
                </c:pt>
                <c:pt idx="4356">
                  <c:v>8.0000000000000002E-3</c:v>
                </c:pt>
                <c:pt idx="4357">
                  <c:v>7.0826307000000005E-2</c:v>
                </c:pt>
                <c:pt idx="4358">
                  <c:v>7.2768191999999995E-2</c:v>
                </c:pt>
                <c:pt idx="4359">
                  <c:v>0.18991097900000001</c:v>
                </c:pt>
                <c:pt idx="4360">
                  <c:v>2.6995305000000001E-2</c:v>
                </c:pt>
                <c:pt idx="4361">
                  <c:v>0.17931034500000001</c:v>
                </c:pt>
                <c:pt idx="4362">
                  <c:v>5.0251260000000004E-3</c:v>
                </c:pt>
                <c:pt idx="4363">
                  <c:v>-5.4644809000000003E-2</c:v>
                </c:pt>
                <c:pt idx="4364">
                  <c:v>4.0703053000000003E-2</c:v>
                </c:pt>
                <c:pt idx="4365">
                  <c:v>0.117535184</c:v>
                </c:pt>
                <c:pt idx="4366">
                  <c:v>2.7386117000000001E-2</c:v>
                </c:pt>
                <c:pt idx="4367">
                  <c:v>0.49407783399999999</c:v>
                </c:pt>
                <c:pt idx="4368">
                  <c:v>-2.6639343999999999E-2</c:v>
                </c:pt>
                <c:pt idx="4369">
                  <c:v>9.5057033999999999E-2</c:v>
                </c:pt>
                <c:pt idx="4370">
                  <c:v>5.4982818000000003E-2</c:v>
                </c:pt>
                <c:pt idx="4371">
                  <c:v>0.31826742000000002</c:v>
                </c:pt>
                <c:pt idx="4372">
                  <c:v>0.31366459600000002</c:v>
                </c:pt>
                <c:pt idx="4373">
                  <c:v>4.4951590999999999E-2</c:v>
                </c:pt>
                <c:pt idx="4374">
                  <c:v>0.276106195</c:v>
                </c:pt>
                <c:pt idx="4375">
                  <c:v>0.13882863300000001</c:v>
                </c:pt>
                <c:pt idx="4376">
                  <c:v>8.8709677000000001E-2</c:v>
                </c:pt>
                <c:pt idx="4377">
                  <c:v>7.6492536999999999E-2</c:v>
                </c:pt>
                <c:pt idx="4378">
                  <c:v>-3.1257631000000001E-2</c:v>
                </c:pt>
                <c:pt idx="4379">
                  <c:v>-9.921671E-3</c:v>
                </c:pt>
                <c:pt idx="4380">
                  <c:v>-2.8203556000000001E-2</c:v>
                </c:pt>
                <c:pt idx="4381">
                  <c:v>-4.8672566E-2</c:v>
                </c:pt>
                <c:pt idx="4382">
                  <c:v>2.4271845E-2</c:v>
                </c:pt>
                <c:pt idx="4383">
                  <c:v>-5.6661561999999999E-2</c:v>
                </c:pt>
                <c:pt idx="4384">
                  <c:v>-1.680672E-3</c:v>
                </c:pt>
                <c:pt idx="4385">
                  <c:v>3.6419752999999999E-2</c:v>
                </c:pt>
                <c:pt idx="4386">
                  <c:v>-8.9112747000000006E-2</c:v>
                </c:pt>
                <c:pt idx="4387">
                  <c:v>2.9880477999999999E-2</c:v>
                </c:pt>
                <c:pt idx="4388">
                  <c:v>4.8726467000000002E-2</c:v>
                </c:pt>
                <c:pt idx="4389">
                  <c:v>0.181630972</c:v>
                </c:pt>
                <c:pt idx="4390">
                  <c:v>4.5582442000000001E-2</c:v>
                </c:pt>
                <c:pt idx="4391">
                  <c:v>0.182191781</c:v>
                </c:pt>
                <c:pt idx="4392">
                  <c:v>0.43396226399999999</c:v>
                </c:pt>
                <c:pt idx="4393">
                  <c:v>7.3089701000000007E-2</c:v>
                </c:pt>
                <c:pt idx="4394">
                  <c:v>6.3297872000000005E-2</c:v>
                </c:pt>
                <c:pt idx="4395">
                  <c:v>-3.9473684000000002E-2</c:v>
                </c:pt>
                <c:pt idx="4396">
                  <c:v>0.115117892</c:v>
                </c:pt>
                <c:pt idx="4397">
                  <c:v>6.1185470000000002E-3</c:v>
                </c:pt>
                <c:pt idx="4398">
                  <c:v>-6.4864864999999994E-2</c:v>
                </c:pt>
                <c:pt idx="4399">
                  <c:v>-4.8648649000000002E-2</c:v>
                </c:pt>
                <c:pt idx="4400">
                  <c:v>2.5316459999999998E-3</c:v>
                </c:pt>
                <c:pt idx="4401">
                  <c:v>3.2647462000000002E-2</c:v>
                </c:pt>
                <c:pt idx="4402">
                  <c:v>0.125</c:v>
                </c:pt>
                <c:pt idx="4403">
                  <c:v>-2.2241993000000002E-2</c:v>
                </c:pt>
                <c:pt idx="4404">
                  <c:v>0.19593345700000001</c:v>
                </c:pt>
                <c:pt idx="4405">
                  <c:v>0.141575274</c:v>
                </c:pt>
                <c:pt idx="4406">
                  <c:v>0.10983050799999999</c:v>
                </c:pt>
                <c:pt idx="4407">
                  <c:v>0.25</c:v>
                </c:pt>
                <c:pt idx="4408">
                  <c:v>0.120733249</c:v>
                </c:pt>
                <c:pt idx="4409">
                  <c:v>7.5471698000000004E-2</c:v>
                </c:pt>
                <c:pt idx="4410">
                  <c:v>0.12638480699999999</c:v>
                </c:pt>
                <c:pt idx="4411">
                  <c:v>9.8765432E-2</c:v>
                </c:pt>
                <c:pt idx="4412">
                  <c:v>2.6165167999999999E-2</c:v>
                </c:pt>
                <c:pt idx="4413">
                  <c:v>0.222222222</c:v>
                </c:pt>
                <c:pt idx="4414">
                  <c:v>0.48477157399999998</c:v>
                </c:pt>
                <c:pt idx="4415">
                  <c:v>0.27650273199999997</c:v>
                </c:pt>
                <c:pt idx="4416">
                  <c:v>0.40377358499999999</c:v>
                </c:pt>
                <c:pt idx="4417">
                  <c:v>0.23217726399999999</c:v>
                </c:pt>
                <c:pt idx="4418">
                  <c:v>0.21876430199999999</c:v>
                </c:pt>
                <c:pt idx="4419">
                  <c:v>2.0833332999999999E-2</c:v>
                </c:pt>
                <c:pt idx="4420">
                  <c:v>7.0588234999999999E-2</c:v>
                </c:pt>
                <c:pt idx="4421">
                  <c:v>2.0072993000000001E-2</c:v>
                </c:pt>
                <c:pt idx="4422">
                  <c:v>2.6955949999999999E-2</c:v>
                </c:pt>
                <c:pt idx="4423">
                  <c:v>6.7961165000000004E-2</c:v>
                </c:pt>
                <c:pt idx="4424">
                  <c:v>-0.17431192700000001</c:v>
                </c:pt>
                <c:pt idx="4425">
                  <c:v>-0.49152542399999999</c:v>
                </c:pt>
                <c:pt idx="4426">
                  <c:v>4.6052632000000003E-2</c:v>
                </c:pt>
                <c:pt idx="4427">
                  <c:v>0.108958838</c:v>
                </c:pt>
                <c:pt idx="4428">
                  <c:v>-5.7034221000000003E-2</c:v>
                </c:pt>
                <c:pt idx="4429">
                  <c:v>0.23786407800000001</c:v>
                </c:pt>
                <c:pt idx="4430">
                  <c:v>0.11466295999999999</c:v>
                </c:pt>
                <c:pt idx="4431">
                  <c:v>0.42294117599999997</c:v>
                </c:pt>
                <c:pt idx="4432">
                  <c:v>-2.3866347999999999E-2</c:v>
                </c:pt>
                <c:pt idx="4433">
                  <c:v>0.13627863500000001</c:v>
                </c:pt>
                <c:pt idx="4434">
                  <c:v>0.13647642700000001</c:v>
                </c:pt>
                <c:pt idx="4435">
                  <c:v>-5.540166E-3</c:v>
                </c:pt>
                <c:pt idx="4436">
                  <c:v>5.7142856999999998E-2</c:v>
                </c:pt>
                <c:pt idx="4437">
                  <c:v>-0.14230019499999999</c:v>
                </c:pt>
                <c:pt idx="4438">
                  <c:v>3.1847133999999999E-2</c:v>
                </c:pt>
                <c:pt idx="4439">
                  <c:v>6.2350120000000002E-2</c:v>
                </c:pt>
                <c:pt idx="4440">
                  <c:v>9.0909090999999997E-2</c:v>
                </c:pt>
                <c:pt idx="4441">
                  <c:v>5.0403226000000002E-2</c:v>
                </c:pt>
                <c:pt idx="4442">
                  <c:v>-0.16071428600000001</c:v>
                </c:pt>
                <c:pt idx="4443">
                  <c:v>3.5908596000000001E-2</c:v>
                </c:pt>
                <c:pt idx="4444">
                  <c:v>-4.8701299000000003E-2</c:v>
                </c:pt>
                <c:pt idx="4445">
                  <c:v>3.6805011999999998E-2</c:v>
                </c:pt>
                <c:pt idx="4446">
                  <c:v>3.7810681999999998E-2</c:v>
                </c:pt>
                <c:pt idx="4447">
                  <c:v>0.16811594199999999</c:v>
                </c:pt>
                <c:pt idx="4448">
                  <c:v>-9.0909090999999997E-2</c:v>
                </c:pt>
                <c:pt idx="4449">
                  <c:v>-3.1055901E-2</c:v>
                </c:pt>
                <c:pt idx="4450">
                  <c:v>0.34615384599999999</c:v>
                </c:pt>
                <c:pt idx="4451">
                  <c:v>0.84440969499999996</c:v>
                </c:pt>
                <c:pt idx="4452">
                  <c:v>7.6171875E-2</c:v>
                </c:pt>
                <c:pt idx="4453">
                  <c:v>1.5684153999999999E-2</c:v>
                </c:pt>
                <c:pt idx="4454">
                  <c:v>6.9343065999999995E-2</c:v>
                </c:pt>
                <c:pt idx="4455">
                  <c:v>0.16747482299999999</c:v>
                </c:pt>
                <c:pt idx="4456">
                  <c:v>0.133212779</c:v>
                </c:pt>
                <c:pt idx="4457">
                  <c:v>-3.2921809999999999E-3</c:v>
                </c:pt>
                <c:pt idx="4458">
                  <c:v>0.174633223</c:v>
                </c:pt>
                <c:pt idx="4459">
                  <c:v>5.2505967000000001E-2</c:v>
                </c:pt>
                <c:pt idx="4460">
                  <c:v>-5.4954955E-2</c:v>
                </c:pt>
                <c:pt idx="4461">
                  <c:v>0.17319141299999999</c:v>
                </c:pt>
                <c:pt idx="4462">
                  <c:v>3.726708E-3</c:v>
                </c:pt>
                <c:pt idx="4463">
                  <c:v>0.133333333</c:v>
                </c:pt>
                <c:pt idx="4464">
                  <c:v>-0.14545454499999999</c:v>
                </c:pt>
                <c:pt idx="4465">
                  <c:v>1.9124796999999999E-2</c:v>
                </c:pt>
                <c:pt idx="4466">
                  <c:v>0.385159011</c:v>
                </c:pt>
                <c:pt idx="4467">
                  <c:v>0.16801619400000001</c:v>
                </c:pt>
                <c:pt idx="4468">
                  <c:v>0.16290909100000001</c:v>
                </c:pt>
                <c:pt idx="4469">
                  <c:v>-8.5862068999999999E-2</c:v>
                </c:pt>
                <c:pt idx="4470">
                  <c:v>8.6000956000000003E-2</c:v>
                </c:pt>
                <c:pt idx="4471">
                  <c:v>0.30075188000000003</c:v>
                </c:pt>
                <c:pt idx="4472">
                  <c:v>-0.14399999999999999</c:v>
                </c:pt>
                <c:pt idx="4473">
                  <c:v>-2.4E-2</c:v>
                </c:pt>
                <c:pt idx="4474">
                  <c:v>3.6298143999999997E-2</c:v>
                </c:pt>
                <c:pt idx="4475">
                  <c:v>0.17357512999999999</c:v>
                </c:pt>
                <c:pt idx="4476">
                  <c:v>0.114633528</c:v>
                </c:pt>
                <c:pt idx="4477">
                  <c:v>6.9587628999999998E-2</c:v>
                </c:pt>
                <c:pt idx="4478">
                  <c:v>-9.6815287E-2</c:v>
                </c:pt>
                <c:pt idx="4479">
                  <c:v>3.7499999999999999E-2</c:v>
                </c:pt>
                <c:pt idx="4480">
                  <c:v>0.28421052600000002</c:v>
                </c:pt>
                <c:pt idx="4481">
                  <c:v>-0.21052631599999999</c:v>
                </c:pt>
                <c:pt idx="4482">
                  <c:v>0.40417457299999998</c:v>
                </c:pt>
                <c:pt idx="4483">
                  <c:v>0.107692308</c:v>
                </c:pt>
                <c:pt idx="4484">
                  <c:v>0.107692308</c:v>
                </c:pt>
                <c:pt idx="4485">
                  <c:v>0.27480916</c:v>
                </c:pt>
                <c:pt idx="4486">
                  <c:v>-1.6528925999999999E-2</c:v>
                </c:pt>
                <c:pt idx="4487">
                  <c:v>-1.8446601999999999E-2</c:v>
                </c:pt>
                <c:pt idx="4488">
                  <c:v>-3.0434783E-2</c:v>
                </c:pt>
                <c:pt idx="4489">
                  <c:v>0.18579235</c:v>
                </c:pt>
                <c:pt idx="4490">
                  <c:v>3.0303030000000002E-2</c:v>
                </c:pt>
                <c:pt idx="4491">
                  <c:v>0.18779342700000001</c:v>
                </c:pt>
                <c:pt idx="4492">
                  <c:v>-1.1437908E-2</c:v>
                </c:pt>
                <c:pt idx="4493">
                  <c:v>-3.729797E-3</c:v>
                </c:pt>
                <c:pt idx="4494">
                  <c:v>7.3572120000000005E-2</c:v>
                </c:pt>
                <c:pt idx="4495">
                  <c:v>-3.1219981000000001E-2</c:v>
                </c:pt>
                <c:pt idx="4496">
                  <c:v>-5.4794520000000001E-3</c:v>
                </c:pt>
                <c:pt idx="4497">
                  <c:v>3.9215686E-2</c:v>
                </c:pt>
                <c:pt idx="4498">
                  <c:v>-8.4507042000000004E-2</c:v>
                </c:pt>
                <c:pt idx="4499">
                  <c:v>0.11058264</c:v>
                </c:pt>
                <c:pt idx="4500">
                  <c:v>0.215</c:v>
                </c:pt>
                <c:pt idx="4501">
                  <c:v>9.7284583999999993E-2</c:v>
                </c:pt>
                <c:pt idx="4502">
                  <c:v>8.3530338999999995E-2</c:v>
                </c:pt>
                <c:pt idx="4503">
                  <c:v>9.2664093000000003E-2</c:v>
                </c:pt>
                <c:pt idx="4504">
                  <c:v>1.1146497E-2</c:v>
                </c:pt>
                <c:pt idx="4505">
                  <c:v>0.171021378</c:v>
                </c:pt>
                <c:pt idx="4506">
                  <c:v>-0.340659341</c:v>
                </c:pt>
                <c:pt idx="4507">
                  <c:v>0.42335766400000002</c:v>
                </c:pt>
                <c:pt idx="4508">
                  <c:v>0.15</c:v>
                </c:pt>
                <c:pt idx="4509">
                  <c:v>0.15116279099999999</c:v>
                </c:pt>
                <c:pt idx="4510">
                  <c:v>0.236781609</c:v>
                </c:pt>
                <c:pt idx="4511">
                  <c:v>0.16920152099999999</c:v>
                </c:pt>
                <c:pt idx="4512">
                  <c:v>1.6783217E-2</c:v>
                </c:pt>
                <c:pt idx="4513">
                  <c:v>-6.8181819999999999E-3</c:v>
                </c:pt>
                <c:pt idx="4514">
                  <c:v>3.1065089000000001E-2</c:v>
                </c:pt>
                <c:pt idx="4515">
                  <c:v>0.21107266399999999</c:v>
                </c:pt>
                <c:pt idx="4516">
                  <c:v>0.14828897299999999</c:v>
                </c:pt>
                <c:pt idx="4517">
                  <c:v>3.7593980000000002E-3</c:v>
                </c:pt>
                <c:pt idx="4518">
                  <c:v>6.9444443999999994E-2</c:v>
                </c:pt>
                <c:pt idx="4519">
                  <c:v>0.31832460699999998</c:v>
                </c:pt>
                <c:pt idx="4520">
                  <c:v>4.0356838999999999E-2</c:v>
                </c:pt>
                <c:pt idx="4521">
                  <c:v>0.11753936299999999</c:v>
                </c:pt>
                <c:pt idx="4522">
                  <c:v>4.7188754999999999E-2</c:v>
                </c:pt>
                <c:pt idx="4523">
                  <c:v>6.4787043000000002E-2</c:v>
                </c:pt>
                <c:pt idx="4524">
                  <c:v>6.5104167000000004E-2</c:v>
                </c:pt>
                <c:pt idx="4525">
                  <c:v>0.25765230300000003</c:v>
                </c:pt>
                <c:pt idx="4526">
                  <c:v>0.24583333299999999</c:v>
                </c:pt>
                <c:pt idx="4527">
                  <c:v>7.8313252999999999E-2</c:v>
                </c:pt>
                <c:pt idx="4528">
                  <c:v>-0.25</c:v>
                </c:pt>
                <c:pt idx="4529">
                  <c:v>7.8800558000000007E-2</c:v>
                </c:pt>
                <c:pt idx="4530">
                  <c:v>3.1208199999999998E-3</c:v>
                </c:pt>
                <c:pt idx="4531">
                  <c:v>3.5087719000000003E-2</c:v>
                </c:pt>
                <c:pt idx="4532">
                  <c:v>7.2833200000000005E-4</c:v>
                </c:pt>
                <c:pt idx="4533">
                  <c:v>-3.2501177999999999E-2</c:v>
                </c:pt>
                <c:pt idx="4534">
                  <c:v>1.1994003E-2</c:v>
                </c:pt>
                <c:pt idx="4535">
                  <c:v>3.9971192000000003E-2</c:v>
                </c:pt>
                <c:pt idx="4536">
                  <c:v>9.1666666999999993E-2</c:v>
                </c:pt>
                <c:pt idx="4537">
                  <c:v>7.9865772000000002E-2</c:v>
                </c:pt>
                <c:pt idx="4538">
                  <c:v>0.11910828</c:v>
                </c:pt>
                <c:pt idx="4539">
                  <c:v>6.2937063000000001E-2</c:v>
                </c:pt>
                <c:pt idx="4540">
                  <c:v>0.82439024400000005</c:v>
                </c:pt>
                <c:pt idx="4541">
                  <c:v>0.29219143600000003</c:v>
                </c:pt>
                <c:pt idx="4542">
                  <c:v>-3.2500000000000001E-2</c:v>
                </c:pt>
                <c:pt idx="4543">
                  <c:v>6.4889607000000002E-2</c:v>
                </c:pt>
                <c:pt idx="4544">
                  <c:v>8.5635358999999994E-2</c:v>
                </c:pt>
                <c:pt idx="4545">
                  <c:v>0.28571428599999998</c:v>
                </c:pt>
                <c:pt idx="4546">
                  <c:v>0.13945312500000001</c:v>
                </c:pt>
                <c:pt idx="4547">
                  <c:v>0.13636363600000001</c:v>
                </c:pt>
                <c:pt idx="4548">
                  <c:v>0.32402482300000002</c:v>
                </c:pt>
                <c:pt idx="4549">
                  <c:v>0.15886524799999999</c:v>
                </c:pt>
                <c:pt idx="4550">
                  <c:v>-3.9840639999999998E-3</c:v>
                </c:pt>
                <c:pt idx="4551">
                  <c:v>-5.8581320999999999E-2</c:v>
                </c:pt>
                <c:pt idx="4552">
                  <c:v>0.31054131099999999</c:v>
                </c:pt>
                <c:pt idx="4553">
                  <c:v>-0.15189873400000001</c:v>
                </c:pt>
                <c:pt idx="4554">
                  <c:v>0.35338345900000001</c:v>
                </c:pt>
                <c:pt idx="4555">
                  <c:v>1.2400354000000001E-2</c:v>
                </c:pt>
                <c:pt idx="4556">
                  <c:v>0.26741468000000002</c:v>
                </c:pt>
                <c:pt idx="4557">
                  <c:v>0.184937238</c:v>
                </c:pt>
                <c:pt idx="4558">
                  <c:v>4.6647229999999998E-2</c:v>
                </c:pt>
                <c:pt idx="4559">
                  <c:v>3.021148E-3</c:v>
                </c:pt>
                <c:pt idx="4560">
                  <c:v>6.9364161999999993E-2</c:v>
                </c:pt>
                <c:pt idx="4561">
                  <c:v>5.7754705000000003E-2</c:v>
                </c:pt>
                <c:pt idx="4562">
                  <c:v>0.102653631</c:v>
                </c:pt>
                <c:pt idx="4563">
                  <c:v>2.2077922E-2</c:v>
                </c:pt>
                <c:pt idx="4564">
                  <c:v>0.146175637</c:v>
                </c:pt>
                <c:pt idx="4565">
                  <c:v>-1.1635028E-2</c:v>
                </c:pt>
                <c:pt idx="4566">
                  <c:v>3.3582090000000002E-2</c:v>
                </c:pt>
                <c:pt idx="4567">
                  <c:v>0.18938053099999999</c:v>
                </c:pt>
                <c:pt idx="4568">
                  <c:v>3.5658914999999999E-2</c:v>
                </c:pt>
                <c:pt idx="4569">
                  <c:v>6.2240660000000003E-3</c:v>
                </c:pt>
                <c:pt idx="4570">
                  <c:v>-7.4999999999999997E-2</c:v>
                </c:pt>
                <c:pt idx="4571">
                  <c:v>0.148195876</c:v>
                </c:pt>
                <c:pt idx="4572">
                  <c:v>-9.8010317E-2</c:v>
                </c:pt>
                <c:pt idx="4573">
                  <c:v>-1.0480349E-2</c:v>
                </c:pt>
                <c:pt idx="4574">
                  <c:v>7.3913042999999998E-2</c:v>
                </c:pt>
                <c:pt idx="4575">
                  <c:v>-1.2211669E-2</c:v>
                </c:pt>
                <c:pt idx="4576">
                  <c:v>0.394382022</c:v>
                </c:pt>
                <c:pt idx="4577">
                  <c:v>9.1402714999999995E-2</c:v>
                </c:pt>
                <c:pt idx="4578">
                  <c:v>-6.7543859999999997E-2</c:v>
                </c:pt>
                <c:pt idx="4579">
                  <c:v>0.13580246900000001</c:v>
                </c:pt>
                <c:pt idx="4580">
                  <c:v>0.197860963</c:v>
                </c:pt>
                <c:pt idx="4581">
                  <c:v>4.6623794000000003E-2</c:v>
                </c:pt>
                <c:pt idx="4582">
                  <c:v>1.384083E-2</c:v>
                </c:pt>
                <c:pt idx="4583">
                  <c:v>0.27428571400000001</c:v>
                </c:pt>
                <c:pt idx="4584">
                  <c:v>8.7373737000000007E-2</c:v>
                </c:pt>
                <c:pt idx="4585">
                  <c:v>-3.6363635999999998E-2</c:v>
                </c:pt>
                <c:pt idx="4586">
                  <c:v>-3.1578947000000003E-2</c:v>
                </c:pt>
                <c:pt idx="4587">
                  <c:v>1.6336633999999999E-2</c:v>
                </c:pt>
                <c:pt idx="4588">
                  <c:v>0.174502712</c:v>
                </c:pt>
                <c:pt idx="4589">
                  <c:v>4.4444444E-2</c:v>
                </c:pt>
                <c:pt idx="4590">
                  <c:v>7.3946095000000003E-2</c:v>
                </c:pt>
                <c:pt idx="4591">
                  <c:v>4.4479746000000001E-2</c:v>
                </c:pt>
                <c:pt idx="4592">
                  <c:v>0.16</c:v>
                </c:pt>
                <c:pt idx="4593">
                  <c:v>0.17350649400000001</c:v>
                </c:pt>
                <c:pt idx="4594">
                  <c:v>0.16601875099999999</c:v>
                </c:pt>
                <c:pt idx="4595">
                  <c:v>6.4620355000000004E-2</c:v>
                </c:pt>
                <c:pt idx="4596">
                  <c:v>2.8315243E-2</c:v>
                </c:pt>
                <c:pt idx="4597">
                  <c:v>6.1962134000000002E-2</c:v>
                </c:pt>
                <c:pt idx="4598">
                  <c:v>-5.0632911000000003E-2</c:v>
                </c:pt>
                <c:pt idx="4599">
                  <c:v>0.18940052099999999</c:v>
                </c:pt>
                <c:pt idx="4600">
                  <c:v>1.6548462999999999E-2</c:v>
                </c:pt>
                <c:pt idx="4601">
                  <c:v>-9.5652174000000006E-2</c:v>
                </c:pt>
                <c:pt idx="4602">
                  <c:v>-2.5074626999999999E-2</c:v>
                </c:pt>
                <c:pt idx="4603">
                  <c:v>0.27071428600000003</c:v>
                </c:pt>
                <c:pt idx="4604">
                  <c:v>0.203107658</c:v>
                </c:pt>
                <c:pt idx="4605">
                  <c:v>-0.16029143900000001</c:v>
                </c:pt>
                <c:pt idx="4606">
                  <c:v>-0.22837022100000001</c:v>
                </c:pt>
                <c:pt idx="4607">
                  <c:v>3.7885096E-2</c:v>
                </c:pt>
                <c:pt idx="4608">
                  <c:v>9.4495704999999999E-2</c:v>
                </c:pt>
                <c:pt idx="4609">
                  <c:v>-2.0253165E-2</c:v>
                </c:pt>
                <c:pt idx="4610">
                  <c:v>5.1502145999999999E-2</c:v>
                </c:pt>
                <c:pt idx="4611">
                  <c:v>5.4513889000000003E-2</c:v>
                </c:pt>
                <c:pt idx="4612">
                  <c:v>-1.1143695E-2</c:v>
                </c:pt>
                <c:pt idx="4613">
                  <c:v>0.104873535</c:v>
                </c:pt>
                <c:pt idx="4614">
                  <c:v>-7.4074074000000004E-2</c:v>
                </c:pt>
                <c:pt idx="4615">
                  <c:v>4.9276132E-2</c:v>
                </c:pt>
                <c:pt idx="4616">
                  <c:v>0.126801153</c:v>
                </c:pt>
                <c:pt idx="4617">
                  <c:v>0.137510513</c:v>
                </c:pt>
                <c:pt idx="4618">
                  <c:v>0.10014727499999999</c:v>
                </c:pt>
                <c:pt idx="4619">
                  <c:v>0.21309523799999999</c:v>
                </c:pt>
                <c:pt idx="4620">
                  <c:v>0.08</c:v>
                </c:pt>
                <c:pt idx="4621">
                  <c:v>1.0879420000000001E-2</c:v>
                </c:pt>
                <c:pt idx="4622">
                  <c:v>6.3090128999999995E-2</c:v>
                </c:pt>
                <c:pt idx="4623">
                  <c:v>0.117647059</c:v>
                </c:pt>
                <c:pt idx="4624">
                  <c:v>4.0093603999999998E-2</c:v>
                </c:pt>
                <c:pt idx="4625">
                  <c:v>7.8651684999999999E-2</c:v>
                </c:pt>
                <c:pt idx="4626">
                  <c:v>0.27195945900000001</c:v>
                </c:pt>
                <c:pt idx="4627">
                  <c:v>0.15424284999999999</c:v>
                </c:pt>
                <c:pt idx="4628">
                  <c:v>-0.21614393400000001</c:v>
                </c:pt>
                <c:pt idx="4629">
                  <c:v>8.8888888999999999E-2</c:v>
                </c:pt>
                <c:pt idx="4630">
                  <c:v>0.368178324</c:v>
                </c:pt>
                <c:pt idx="4631">
                  <c:v>9.2071610999999998E-2</c:v>
                </c:pt>
                <c:pt idx="4632">
                  <c:v>-1.5794669000000001E-2</c:v>
                </c:pt>
                <c:pt idx="4633">
                  <c:v>-4.1279285999999998E-2</c:v>
                </c:pt>
                <c:pt idx="4634">
                  <c:v>-0.13022112999999999</c:v>
                </c:pt>
                <c:pt idx="4635">
                  <c:v>1.7618793000000001E-2</c:v>
                </c:pt>
                <c:pt idx="4636">
                  <c:v>-2.8860569999999999E-2</c:v>
                </c:pt>
                <c:pt idx="4637">
                  <c:v>0.39220462900000003</c:v>
                </c:pt>
                <c:pt idx="4638">
                  <c:v>-3.8072094000000001E-2</c:v>
                </c:pt>
                <c:pt idx="4639">
                  <c:v>-0.13297872299999999</c:v>
                </c:pt>
                <c:pt idx="4640">
                  <c:v>-0.12866242</c:v>
                </c:pt>
                <c:pt idx="4641">
                  <c:v>-5.2606747000000002E-2</c:v>
                </c:pt>
                <c:pt idx="4642">
                  <c:v>-0.140939597</c:v>
                </c:pt>
                <c:pt idx="4643">
                  <c:v>-9.1181506999999995E-2</c:v>
                </c:pt>
                <c:pt idx="4644">
                  <c:v>-0.12466843499999999</c:v>
                </c:pt>
                <c:pt idx="4645">
                  <c:v>5.4562127000000002E-2</c:v>
                </c:pt>
                <c:pt idx="4646">
                  <c:v>4.8244506E-2</c:v>
                </c:pt>
                <c:pt idx="4647">
                  <c:v>-0.13793103400000001</c:v>
                </c:pt>
                <c:pt idx="4648">
                  <c:v>4.6833931000000002E-2</c:v>
                </c:pt>
                <c:pt idx="4649">
                  <c:v>-0.130898876</c:v>
                </c:pt>
                <c:pt idx="4650">
                  <c:v>-0.11174458399999999</c:v>
                </c:pt>
                <c:pt idx="4651">
                  <c:v>7.8532346000000003E-2</c:v>
                </c:pt>
                <c:pt idx="4652">
                  <c:v>-0.18807947</c:v>
                </c:pt>
                <c:pt idx="4653">
                  <c:v>-4.8205679999999999E-3</c:v>
                </c:pt>
                <c:pt idx="4654">
                  <c:v>-0.35034347399999999</c:v>
                </c:pt>
                <c:pt idx="4655">
                  <c:v>0.102493075</c:v>
                </c:pt>
                <c:pt idx="4656">
                  <c:v>6.2500000000000003E-3</c:v>
                </c:pt>
                <c:pt idx="4657">
                  <c:v>-9.4970414000000003E-2</c:v>
                </c:pt>
                <c:pt idx="4658">
                  <c:v>-1.2626263E-2</c:v>
                </c:pt>
                <c:pt idx="4659">
                  <c:v>-0.12671232900000001</c:v>
                </c:pt>
                <c:pt idx="4660">
                  <c:v>-0.22483725600000001</c:v>
                </c:pt>
                <c:pt idx="4661">
                  <c:v>-0.10367893</c:v>
                </c:pt>
                <c:pt idx="4662">
                  <c:v>-7.4074070000000004E-3</c:v>
                </c:pt>
                <c:pt idx="4663">
                  <c:v>1.3337375E-2</c:v>
                </c:pt>
                <c:pt idx="4664">
                  <c:v>-2.9728020000000001E-2</c:v>
                </c:pt>
                <c:pt idx="4665">
                  <c:v>-0.19493670900000001</c:v>
                </c:pt>
                <c:pt idx="4666">
                  <c:v>-0.1046875</c:v>
                </c:pt>
                <c:pt idx="4667">
                  <c:v>6.1383928999999997E-2</c:v>
                </c:pt>
                <c:pt idx="4668">
                  <c:v>-8.5763300000000001E-4</c:v>
                </c:pt>
                <c:pt idx="4669">
                  <c:v>-2.0833330000000001E-3</c:v>
                </c:pt>
                <c:pt idx="4670">
                  <c:v>0.488469602</c:v>
                </c:pt>
                <c:pt idx="4671">
                  <c:v>-2.5828460000000001E-2</c:v>
                </c:pt>
                <c:pt idx="4672">
                  <c:v>-4.5358203E-2</c:v>
                </c:pt>
                <c:pt idx="4673">
                  <c:v>2.5052192000000001E-2</c:v>
                </c:pt>
                <c:pt idx="4674">
                  <c:v>0.08</c:v>
                </c:pt>
                <c:pt idx="4675">
                  <c:v>-0.144662921</c:v>
                </c:pt>
                <c:pt idx="4676">
                  <c:v>-0.22876949699999999</c:v>
                </c:pt>
                <c:pt idx="4677">
                  <c:v>-2.0671835E-2</c:v>
                </c:pt>
                <c:pt idx="4678">
                  <c:v>0.22357723600000001</c:v>
                </c:pt>
                <c:pt idx="4679">
                  <c:v>-3.0756014000000002E-2</c:v>
                </c:pt>
                <c:pt idx="4680">
                  <c:v>-3.3125000000000002E-2</c:v>
                </c:pt>
                <c:pt idx="4681">
                  <c:v>-0.44931506799999998</c:v>
                </c:pt>
                <c:pt idx="4682">
                  <c:v>-5.2876481000000003E-2</c:v>
                </c:pt>
                <c:pt idx="4683">
                  <c:v>-2.1013596999999998E-2</c:v>
                </c:pt>
                <c:pt idx="4684">
                  <c:v>0.18952618500000001</c:v>
                </c:pt>
                <c:pt idx="4685">
                  <c:v>-0.21584302299999999</c:v>
                </c:pt>
                <c:pt idx="4686">
                  <c:v>2.3333333000000001E-2</c:v>
                </c:pt>
                <c:pt idx="4687">
                  <c:v>2.7232426000000001E-2</c:v>
                </c:pt>
                <c:pt idx="4688">
                  <c:v>-3.5877863000000003E-2</c:v>
                </c:pt>
                <c:pt idx="4689">
                  <c:v>5.8205688999999998E-2</c:v>
                </c:pt>
                <c:pt idx="4690">
                  <c:v>-0.12650602399999999</c:v>
                </c:pt>
                <c:pt idx="4691">
                  <c:v>-0.19869281</c:v>
                </c:pt>
                <c:pt idx="4692">
                  <c:v>-3.6903690000000003E-2</c:v>
                </c:pt>
                <c:pt idx="4693">
                  <c:v>3.4522440000000001E-3</c:v>
                </c:pt>
                <c:pt idx="4694">
                  <c:v>-0.23387096800000001</c:v>
                </c:pt>
                <c:pt idx="4695">
                  <c:v>5.3367643999999999E-2</c:v>
                </c:pt>
                <c:pt idx="4696">
                  <c:v>9.042553E-3</c:v>
                </c:pt>
                <c:pt idx="4697">
                  <c:v>-7.7548467999999995E-2</c:v>
                </c:pt>
                <c:pt idx="4698">
                  <c:v>-4.2871385999999997E-2</c:v>
                </c:pt>
                <c:pt idx="4699">
                  <c:v>-6.3732928999999994E-2</c:v>
                </c:pt>
                <c:pt idx="4700">
                  <c:v>0.25471698100000001</c:v>
                </c:pt>
                <c:pt idx="4701">
                  <c:v>4.7344850000000001E-2</c:v>
                </c:pt>
                <c:pt idx="4702">
                  <c:v>-2.3047374999999998E-2</c:v>
                </c:pt>
                <c:pt idx="4703">
                  <c:v>-7.1666667000000003E-2</c:v>
                </c:pt>
                <c:pt idx="4704">
                  <c:v>5.4705610000000002E-2</c:v>
                </c:pt>
                <c:pt idx="4705">
                  <c:v>-8.0912099999999997E-3</c:v>
                </c:pt>
                <c:pt idx="4706">
                  <c:v>-0.20848056500000001</c:v>
                </c:pt>
                <c:pt idx="4707">
                  <c:v>-2.8000000000000001E-2</c:v>
                </c:pt>
                <c:pt idx="4708">
                  <c:v>7.6644537999999998E-2</c:v>
                </c:pt>
                <c:pt idx="4709">
                  <c:v>-3.3250000000000002E-2</c:v>
                </c:pt>
                <c:pt idx="4710">
                  <c:v>-8.7407407000000006E-2</c:v>
                </c:pt>
                <c:pt idx="4711">
                  <c:v>-4.2624043E-2</c:v>
                </c:pt>
                <c:pt idx="4712">
                  <c:v>0.14358974399999999</c:v>
                </c:pt>
                <c:pt idx="4713">
                  <c:v>-0.35</c:v>
                </c:pt>
                <c:pt idx="4714">
                  <c:v>1.6875811000000001E-2</c:v>
                </c:pt>
                <c:pt idx="4715">
                  <c:v>-1.5551537000000001E-2</c:v>
                </c:pt>
                <c:pt idx="4716">
                  <c:v>-1.8518519000000001E-2</c:v>
                </c:pt>
                <c:pt idx="4717">
                  <c:v>-8.8523132000000004E-2</c:v>
                </c:pt>
                <c:pt idx="4718">
                  <c:v>1.4545455000000001E-2</c:v>
                </c:pt>
                <c:pt idx="4719">
                  <c:v>-5.7416267999999999E-2</c:v>
                </c:pt>
                <c:pt idx="4720">
                  <c:v>-0.17117117100000001</c:v>
                </c:pt>
                <c:pt idx="4721">
                  <c:v>-0.164926931</c:v>
                </c:pt>
                <c:pt idx="4722">
                  <c:v>-9.4138544000000005E-2</c:v>
                </c:pt>
                <c:pt idx="4723">
                  <c:v>7.4985354000000004E-2</c:v>
                </c:pt>
                <c:pt idx="4724">
                  <c:v>-0.111839231</c:v>
                </c:pt>
                <c:pt idx="4725">
                  <c:v>-0.15563991299999999</c:v>
                </c:pt>
                <c:pt idx="4726">
                  <c:v>8.2644629999999997E-3</c:v>
                </c:pt>
                <c:pt idx="4727">
                  <c:v>0.12130735400000001</c:v>
                </c:pt>
                <c:pt idx="4728">
                  <c:v>2.2429906999999999E-2</c:v>
                </c:pt>
                <c:pt idx="4729">
                  <c:v>3.4907597999999998E-2</c:v>
                </c:pt>
                <c:pt idx="4730">
                  <c:v>-5.8663028999999998E-2</c:v>
                </c:pt>
                <c:pt idx="4731">
                  <c:v>-0.16129032300000001</c:v>
                </c:pt>
                <c:pt idx="4732">
                  <c:v>1.6051363999999999E-2</c:v>
                </c:pt>
                <c:pt idx="4733">
                  <c:v>7.2783310000000004E-2</c:v>
                </c:pt>
                <c:pt idx="4734">
                  <c:v>5.8139534999999999E-2</c:v>
                </c:pt>
                <c:pt idx="4735">
                  <c:v>-4.0127388999999999E-2</c:v>
                </c:pt>
                <c:pt idx="4736">
                  <c:v>-8.8372092999999999E-2</c:v>
                </c:pt>
                <c:pt idx="4737">
                  <c:v>0.06</c:v>
                </c:pt>
                <c:pt idx="4738">
                  <c:v>-0.12778684100000001</c:v>
                </c:pt>
                <c:pt idx="4739">
                  <c:v>3.0486486E-2</c:v>
                </c:pt>
                <c:pt idx="4740">
                  <c:v>-0.17128463499999999</c:v>
                </c:pt>
                <c:pt idx="4741">
                  <c:v>-0.12578616400000001</c:v>
                </c:pt>
                <c:pt idx="4742">
                  <c:v>-1.8115939999999999E-3</c:v>
                </c:pt>
                <c:pt idx="4743">
                  <c:v>-0.11641483499999999</c:v>
                </c:pt>
                <c:pt idx="4744">
                  <c:v>5.0447761000000001E-2</c:v>
                </c:pt>
                <c:pt idx="4745">
                  <c:v>-0.103623188</c:v>
                </c:pt>
                <c:pt idx="4746">
                  <c:v>-4.2832989000000002E-2</c:v>
                </c:pt>
                <c:pt idx="4747">
                  <c:v>-5.1724138000000003E-2</c:v>
                </c:pt>
                <c:pt idx="4748">
                  <c:v>3.891051E-3</c:v>
                </c:pt>
                <c:pt idx="4749">
                  <c:v>2.6615969999999999E-2</c:v>
                </c:pt>
                <c:pt idx="4750">
                  <c:v>-0.14413466599999999</c:v>
                </c:pt>
                <c:pt idx="4751">
                  <c:v>0</c:v>
                </c:pt>
                <c:pt idx="4752">
                  <c:v>4.580153E-3</c:v>
                </c:pt>
                <c:pt idx="4753">
                  <c:v>-4.8045360000000002E-2</c:v>
                </c:pt>
                <c:pt idx="4754">
                  <c:v>-6.4242424000000006E-2</c:v>
                </c:pt>
                <c:pt idx="4755">
                  <c:v>0.15768194099999999</c:v>
                </c:pt>
                <c:pt idx="4756">
                  <c:v>-0.16389548700000001</c:v>
                </c:pt>
                <c:pt idx="4757">
                  <c:v>6.4981948999999997E-2</c:v>
                </c:pt>
                <c:pt idx="4758">
                  <c:v>-0.24641833799999999</c:v>
                </c:pt>
                <c:pt idx="4759">
                  <c:v>-1.0486891E-2</c:v>
                </c:pt>
                <c:pt idx="4760">
                  <c:v>-1.8367346999999999E-2</c:v>
                </c:pt>
                <c:pt idx="4761">
                  <c:v>1.4609204000000001E-2</c:v>
                </c:pt>
                <c:pt idx="4762">
                  <c:v>-1.663894E-3</c:v>
                </c:pt>
                <c:pt idx="4763">
                  <c:v>0.34851811199999999</c:v>
                </c:pt>
                <c:pt idx="4764">
                  <c:v>-0.112820513</c:v>
                </c:pt>
                <c:pt idx="4765">
                  <c:v>0.12814371299999999</c:v>
                </c:pt>
                <c:pt idx="4766">
                  <c:v>-8.5865258E-2</c:v>
                </c:pt>
                <c:pt idx="4767">
                  <c:v>-0.10524017500000001</c:v>
                </c:pt>
                <c:pt idx="4768">
                  <c:v>7.9240341000000006E-2</c:v>
                </c:pt>
                <c:pt idx="4769">
                  <c:v>1.8749999999999999E-2</c:v>
                </c:pt>
                <c:pt idx="4770">
                  <c:v>2.3455377999999999E-2</c:v>
                </c:pt>
                <c:pt idx="4771">
                  <c:v>-5.2712700000000001E-2</c:v>
                </c:pt>
                <c:pt idx="4772">
                  <c:v>0.194690265</c:v>
                </c:pt>
                <c:pt idx="4773">
                  <c:v>-4.7084655000000003E-2</c:v>
                </c:pt>
                <c:pt idx="4774">
                  <c:v>4.0609136999999997E-2</c:v>
                </c:pt>
                <c:pt idx="4775">
                  <c:v>0.14583333300000001</c:v>
                </c:pt>
                <c:pt idx="4776">
                  <c:v>-0.15579710099999999</c:v>
                </c:pt>
                <c:pt idx="4777">
                  <c:v>-1.9267819999999999E-3</c:v>
                </c:pt>
                <c:pt idx="4778">
                  <c:v>-2.8195054000000001E-2</c:v>
                </c:pt>
                <c:pt idx="4779">
                  <c:v>-0.20268256300000001</c:v>
                </c:pt>
                <c:pt idx="4780">
                  <c:v>-3.5441101000000003E-2</c:v>
                </c:pt>
                <c:pt idx="4781">
                  <c:v>2.0227559999999999E-2</c:v>
                </c:pt>
                <c:pt idx="4782">
                  <c:v>-0.113125</c:v>
                </c:pt>
                <c:pt idx="4783">
                  <c:v>-0.19682386900000001</c:v>
                </c:pt>
                <c:pt idx="4784">
                  <c:v>-0.166350411</c:v>
                </c:pt>
                <c:pt idx="4785">
                  <c:v>-9.3959732000000004E-2</c:v>
                </c:pt>
                <c:pt idx="4786">
                  <c:v>3.4482759000000002E-2</c:v>
                </c:pt>
                <c:pt idx="4787">
                  <c:v>-3.6592338000000002E-2</c:v>
                </c:pt>
                <c:pt idx="4788">
                  <c:v>-5.7291666999999998E-2</c:v>
                </c:pt>
                <c:pt idx="4789">
                  <c:v>-8.8105730000000004E-3</c:v>
                </c:pt>
                <c:pt idx="4790">
                  <c:v>-5.0394240999999999E-2</c:v>
                </c:pt>
                <c:pt idx="4791">
                  <c:v>-1.4814815E-2</c:v>
                </c:pt>
                <c:pt idx="4792">
                  <c:v>-1.8615039999999999E-3</c:v>
                </c:pt>
                <c:pt idx="4793">
                  <c:v>-4.3369735E-2</c:v>
                </c:pt>
                <c:pt idx="4794">
                  <c:v>-0.24179894199999999</c:v>
                </c:pt>
                <c:pt idx="4795">
                  <c:v>-0.14031317200000001</c:v>
                </c:pt>
                <c:pt idx="4796">
                  <c:v>-2.8901733999999998E-2</c:v>
                </c:pt>
                <c:pt idx="4797">
                  <c:v>-8.6768832000000004E-2</c:v>
                </c:pt>
                <c:pt idx="4798">
                  <c:v>-0.68857545799999997</c:v>
                </c:pt>
                <c:pt idx="4799">
                  <c:v>8.3018867999999996E-2</c:v>
                </c:pt>
                <c:pt idx="4800">
                  <c:v>-6.2098501E-2</c:v>
                </c:pt>
                <c:pt idx="4801">
                  <c:v>4.2226488E-2</c:v>
                </c:pt>
                <c:pt idx="4802">
                  <c:v>-0.123954747</c:v>
                </c:pt>
                <c:pt idx="4803">
                  <c:v>1.9094139E-2</c:v>
                </c:pt>
                <c:pt idx="4804">
                  <c:v>4.5973646E-2</c:v>
                </c:pt>
                <c:pt idx="4805">
                  <c:v>-1.2062729999999999E-3</c:v>
                </c:pt>
                <c:pt idx="4806">
                  <c:v>-3.9779680000000001E-3</c:v>
                </c:pt>
                <c:pt idx="4807">
                  <c:v>3.639672E-3</c:v>
                </c:pt>
                <c:pt idx="4808">
                  <c:v>4.6017699000000002E-2</c:v>
                </c:pt>
                <c:pt idx="4809">
                  <c:v>-8.5932902000000005E-2</c:v>
                </c:pt>
                <c:pt idx="4810">
                  <c:v>-4.9607694000000001E-2</c:v>
                </c:pt>
                <c:pt idx="4811">
                  <c:v>-5.8502830999999998E-2</c:v>
                </c:pt>
                <c:pt idx="4812">
                  <c:v>8.0434782999999996E-2</c:v>
                </c:pt>
                <c:pt idx="4813">
                  <c:v>-7.4100718999999995E-2</c:v>
                </c:pt>
                <c:pt idx="4814">
                  <c:v>-6.2877872000000001E-2</c:v>
                </c:pt>
                <c:pt idx="4815">
                  <c:v>-2.1287008E-2</c:v>
                </c:pt>
                <c:pt idx="4816">
                  <c:v>-2.3968656000000001E-2</c:v>
                </c:pt>
                <c:pt idx="4817">
                  <c:v>-0.22112676100000001</c:v>
                </c:pt>
                <c:pt idx="4818">
                  <c:v>-0.13025780200000001</c:v>
                </c:pt>
                <c:pt idx="4819">
                  <c:v>-0.11931818199999999</c:v>
                </c:pt>
                <c:pt idx="4820">
                  <c:v>0.12660679699999999</c:v>
                </c:pt>
                <c:pt idx="4821">
                  <c:v>-5.1590979000000002E-2</c:v>
                </c:pt>
                <c:pt idx="4822">
                  <c:v>8.0854628999999997E-2</c:v>
                </c:pt>
                <c:pt idx="4823">
                  <c:v>7.1687586999999997E-2</c:v>
                </c:pt>
                <c:pt idx="4824">
                  <c:v>-0.29386590600000001</c:v>
                </c:pt>
                <c:pt idx="4825">
                  <c:v>-4.8959609999999999E-3</c:v>
                </c:pt>
                <c:pt idx="4826">
                  <c:v>-5.2864411E-2</c:v>
                </c:pt>
                <c:pt idx="4827">
                  <c:v>-1.3056836E-2</c:v>
                </c:pt>
                <c:pt idx="4828">
                  <c:v>-0.106302916</c:v>
                </c:pt>
                <c:pt idx="4829">
                  <c:v>-8.5365854000000005E-2</c:v>
                </c:pt>
                <c:pt idx="4830">
                  <c:v>-9.7731728000000004E-2</c:v>
                </c:pt>
                <c:pt idx="4831">
                  <c:v>0.17266187099999999</c:v>
                </c:pt>
                <c:pt idx="4832">
                  <c:v>-6.0929169999999998E-3</c:v>
                </c:pt>
                <c:pt idx="4833">
                  <c:v>-6.7708332999999996E-2</c:v>
                </c:pt>
                <c:pt idx="4834">
                  <c:v>-4.1804511000000003E-2</c:v>
                </c:pt>
                <c:pt idx="4835">
                  <c:v>-0.106861314</c:v>
                </c:pt>
                <c:pt idx="4836">
                  <c:v>-7.0519347999999996E-2</c:v>
                </c:pt>
                <c:pt idx="4837">
                  <c:v>-2.1760633000000001E-2</c:v>
                </c:pt>
                <c:pt idx="4838">
                  <c:v>-3.6025894000000003E-2</c:v>
                </c:pt>
                <c:pt idx="4839">
                  <c:v>-1.7043033999999999E-2</c:v>
                </c:pt>
                <c:pt idx="4840">
                  <c:v>2.6189436999999999E-2</c:v>
                </c:pt>
                <c:pt idx="4841">
                  <c:v>-0.108</c:v>
                </c:pt>
                <c:pt idx="4842">
                  <c:v>-0.2</c:v>
                </c:pt>
                <c:pt idx="4843">
                  <c:v>-3.3670826000000001E-2</c:v>
                </c:pt>
                <c:pt idx="4844">
                  <c:v>0.10043290000000001</c:v>
                </c:pt>
                <c:pt idx="4845">
                  <c:v>2.4196597E-2</c:v>
                </c:pt>
                <c:pt idx="4846">
                  <c:v>3.7912087999999997E-2</c:v>
                </c:pt>
                <c:pt idx="4847">
                  <c:v>-0.17729083700000001</c:v>
                </c:pt>
                <c:pt idx="4848">
                  <c:v>-5.9866452000000001E-2</c:v>
                </c:pt>
                <c:pt idx="4849">
                  <c:v>-4.3715847000000002E-2</c:v>
                </c:pt>
                <c:pt idx="4850">
                  <c:v>-4.3010752999999999E-2</c:v>
                </c:pt>
                <c:pt idx="4851">
                  <c:v>-3.5087719000000003E-2</c:v>
                </c:pt>
                <c:pt idx="4852">
                  <c:v>1.5232292E-2</c:v>
                </c:pt>
                <c:pt idx="4853">
                  <c:v>-0.226485149</c:v>
                </c:pt>
                <c:pt idx="4854">
                  <c:v>5.0505051000000002E-2</c:v>
                </c:pt>
                <c:pt idx="4855">
                  <c:v>4.4851094000000001E-2</c:v>
                </c:pt>
                <c:pt idx="4856">
                  <c:v>-0.29498910699999997</c:v>
                </c:pt>
                <c:pt idx="4857">
                  <c:v>-0.12776699</c:v>
                </c:pt>
                <c:pt idx="4858">
                  <c:v>-0.105</c:v>
                </c:pt>
                <c:pt idx="4859">
                  <c:v>-1.9167415E-2</c:v>
                </c:pt>
                <c:pt idx="4860">
                  <c:v>-0.16338983100000001</c:v>
                </c:pt>
                <c:pt idx="4861">
                  <c:v>2.2954091999999999E-2</c:v>
                </c:pt>
                <c:pt idx="4862">
                  <c:v>-7.2490143000000007E-2</c:v>
                </c:pt>
                <c:pt idx="4863">
                  <c:v>-7.7735848999999996E-2</c:v>
                </c:pt>
                <c:pt idx="4864">
                  <c:v>-7.309322E-2</c:v>
                </c:pt>
                <c:pt idx="4865">
                  <c:v>3.0173253000000001E-2</c:v>
                </c:pt>
                <c:pt idx="4866">
                  <c:v>-0.20448877800000001</c:v>
                </c:pt>
                <c:pt idx="4867">
                  <c:v>-3.8989169999999997E-2</c:v>
                </c:pt>
                <c:pt idx="4868">
                  <c:v>-0.117647059</c:v>
                </c:pt>
                <c:pt idx="4869">
                  <c:v>1.870158E-3</c:v>
                </c:pt>
                <c:pt idx="4870">
                  <c:v>-5.4298643000000001E-2</c:v>
                </c:pt>
                <c:pt idx="4871">
                  <c:v>-0.15777777800000001</c:v>
                </c:pt>
                <c:pt idx="4872">
                  <c:v>-3.3613444999999999E-2</c:v>
                </c:pt>
                <c:pt idx="4873">
                  <c:v>2.8340081E-2</c:v>
                </c:pt>
                <c:pt idx="4874">
                  <c:v>-0.184083045</c:v>
                </c:pt>
                <c:pt idx="4875">
                  <c:v>-1.4957265000000001E-2</c:v>
                </c:pt>
                <c:pt idx="4876">
                  <c:v>-0.216430131</c:v>
                </c:pt>
                <c:pt idx="4877">
                  <c:v>-0.415904573</c:v>
                </c:pt>
                <c:pt idx="4878">
                  <c:v>-0.17025089600000001</c:v>
                </c:pt>
                <c:pt idx="4879">
                  <c:v>-7.6923077000000006E-2</c:v>
                </c:pt>
                <c:pt idx="4880">
                  <c:v>-3.6336670000000001E-2</c:v>
                </c:pt>
                <c:pt idx="4881">
                  <c:v>-8.7389381000000002E-2</c:v>
                </c:pt>
                <c:pt idx="4882">
                  <c:v>-8.5707875000000003E-2</c:v>
                </c:pt>
                <c:pt idx="4883">
                  <c:v>-0.198701299</c:v>
                </c:pt>
                <c:pt idx="4884">
                  <c:v>-0.14143646400000001</c:v>
                </c:pt>
                <c:pt idx="4885">
                  <c:v>9.8765432E-2</c:v>
                </c:pt>
                <c:pt idx="4886">
                  <c:v>-2.9761900000000001E-3</c:v>
                </c:pt>
                <c:pt idx="4887">
                  <c:v>-0.117349092</c:v>
                </c:pt>
                <c:pt idx="4888">
                  <c:v>5.4082999E-2</c:v>
                </c:pt>
                <c:pt idx="4889">
                  <c:v>-1.8128655E-2</c:v>
                </c:pt>
                <c:pt idx="4890">
                  <c:v>0.32</c:v>
                </c:pt>
                <c:pt idx="4891">
                  <c:v>0.10120942099999999</c:v>
                </c:pt>
                <c:pt idx="4892">
                  <c:v>5.2666200000000001E-4</c:v>
                </c:pt>
                <c:pt idx="4893">
                  <c:v>4.4454735000000002E-2</c:v>
                </c:pt>
                <c:pt idx="4894">
                  <c:v>-0.118484848</c:v>
                </c:pt>
                <c:pt idx="4895">
                  <c:v>-3.8832116999999999E-2</c:v>
                </c:pt>
                <c:pt idx="4896">
                  <c:v>-0.35610465099999999</c:v>
                </c:pt>
                <c:pt idx="4897">
                  <c:v>-8.5714286000000001E-2</c:v>
                </c:pt>
                <c:pt idx="4898">
                  <c:v>-4.3132049999999998E-2</c:v>
                </c:pt>
                <c:pt idx="4899">
                  <c:v>-2.7133167E-2</c:v>
                </c:pt>
                <c:pt idx="4900">
                  <c:v>-0.111888112</c:v>
                </c:pt>
                <c:pt idx="4901">
                  <c:v>-7.7651515000000004E-2</c:v>
                </c:pt>
                <c:pt idx="4902">
                  <c:v>-3.8834949999999998E-3</c:v>
                </c:pt>
                <c:pt idx="4903">
                  <c:v>4.7238372000000001E-2</c:v>
                </c:pt>
                <c:pt idx="4904">
                  <c:v>-0.13869299500000001</c:v>
                </c:pt>
                <c:pt idx="4905">
                  <c:v>-3.2967033E-2</c:v>
                </c:pt>
                <c:pt idx="4906">
                  <c:v>-5.9171600000000003E-3</c:v>
                </c:pt>
                <c:pt idx="4907">
                  <c:v>-1.4046461E-2</c:v>
                </c:pt>
                <c:pt idx="4908">
                  <c:v>7.4682203000000003E-2</c:v>
                </c:pt>
                <c:pt idx="4909">
                  <c:v>-8.4568438999999995E-2</c:v>
                </c:pt>
                <c:pt idx="4910">
                  <c:v>-4.2325581000000001E-2</c:v>
                </c:pt>
                <c:pt idx="4911">
                  <c:v>-0.323486683</c:v>
                </c:pt>
                <c:pt idx="4912">
                  <c:v>8.3888888999999994E-2</c:v>
                </c:pt>
                <c:pt idx="4913">
                  <c:v>-0.126152711</c:v>
                </c:pt>
                <c:pt idx="4914">
                  <c:v>-0.17542959699999999</c:v>
                </c:pt>
                <c:pt idx="4915">
                  <c:v>1.197605E-3</c:v>
                </c:pt>
                <c:pt idx="4916">
                  <c:v>-5.3499776999999998E-2</c:v>
                </c:pt>
                <c:pt idx="4917">
                  <c:v>-3.9154455999999997E-2</c:v>
                </c:pt>
                <c:pt idx="4918">
                  <c:v>-5.069708E-3</c:v>
                </c:pt>
                <c:pt idx="4919">
                  <c:v>-6.2335957999999997E-2</c:v>
                </c:pt>
                <c:pt idx="4920">
                  <c:v>-5.2394365999999998E-2</c:v>
                </c:pt>
                <c:pt idx="4921">
                  <c:v>-0.16135360500000001</c:v>
                </c:pt>
                <c:pt idx="4922">
                  <c:v>1.0192524999999999E-2</c:v>
                </c:pt>
                <c:pt idx="4923">
                  <c:v>3.6044087000000002E-2</c:v>
                </c:pt>
                <c:pt idx="4924">
                  <c:v>2.5641026000000001E-2</c:v>
                </c:pt>
                <c:pt idx="4925">
                  <c:v>-7.6168928999999996E-2</c:v>
                </c:pt>
                <c:pt idx="4926">
                  <c:v>-0.16842105299999999</c:v>
                </c:pt>
                <c:pt idx="4927">
                  <c:v>3.9525690000000004E-3</c:v>
                </c:pt>
                <c:pt idx="4928">
                  <c:v>5.7701956999999998E-2</c:v>
                </c:pt>
                <c:pt idx="4929">
                  <c:v>-3.4825871000000001E-2</c:v>
                </c:pt>
                <c:pt idx="4930">
                  <c:v>-6.0307692000000003E-2</c:v>
                </c:pt>
                <c:pt idx="4931">
                  <c:v>-1.9E-2</c:v>
                </c:pt>
                <c:pt idx="4932">
                  <c:v>-1.379945E-3</c:v>
                </c:pt>
                <c:pt idx="4933">
                  <c:v>6.6727330000000001E-3</c:v>
                </c:pt>
                <c:pt idx="4934">
                  <c:v>-3.4990279999999999E-2</c:v>
                </c:pt>
                <c:pt idx="4935">
                  <c:v>-0.102163062</c:v>
                </c:pt>
                <c:pt idx="4936">
                  <c:v>-7.0175439000000006E-2</c:v>
                </c:pt>
                <c:pt idx="4937">
                  <c:v>-3.1309297999999999E-2</c:v>
                </c:pt>
                <c:pt idx="4938">
                  <c:v>1.7391304E-2</c:v>
                </c:pt>
                <c:pt idx="4939">
                  <c:v>0.112903226</c:v>
                </c:pt>
                <c:pt idx="4940">
                  <c:v>3.6593059999999997E-2</c:v>
                </c:pt>
                <c:pt idx="4941">
                  <c:v>7.9664570000000004E-2</c:v>
                </c:pt>
                <c:pt idx="4942">
                  <c:v>-3.2409214999999998E-2</c:v>
                </c:pt>
                <c:pt idx="4943">
                  <c:v>-5.8441557999999998E-2</c:v>
                </c:pt>
                <c:pt idx="4944">
                  <c:v>-9.3137255000000002E-2</c:v>
                </c:pt>
                <c:pt idx="4945">
                  <c:v>5.5612769999999999E-2</c:v>
                </c:pt>
                <c:pt idx="4946">
                  <c:v>0.160164271</c:v>
                </c:pt>
                <c:pt idx="4947">
                  <c:v>0.189726595</c:v>
                </c:pt>
                <c:pt idx="4948">
                  <c:v>6.4030132000000003E-2</c:v>
                </c:pt>
                <c:pt idx="4949">
                  <c:v>0.1586796</c:v>
                </c:pt>
                <c:pt idx="4950">
                  <c:v>1.8666667000000001E-2</c:v>
                </c:pt>
                <c:pt idx="4951">
                  <c:v>5.6843680000000001E-2</c:v>
                </c:pt>
                <c:pt idx="4952">
                  <c:v>0.23786407800000001</c:v>
                </c:pt>
                <c:pt idx="4953">
                  <c:v>-0.117142857</c:v>
                </c:pt>
                <c:pt idx="4954">
                  <c:v>-1.9138756E-2</c:v>
                </c:pt>
                <c:pt idx="4955">
                  <c:v>2.4236038000000001E-2</c:v>
                </c:pt>
                <c:pt idx="4956">
                  <c:v>-3.3027523000000003E-2</c:v>
                </c:pt>
                <c:pt idx="4957">
                  <c:v>3.0093534000000002E-2</c:v>
                </c:pt>
                <c:pt idx="4958">
                  <c:v>-0.112919634</c:v>
                </c:pt>
                <c:pt idx="4959">
                  <c:v>-0.18006430900000001</c:v>
                </c:pt>
                <c:pt idx="4960">
                  <c:v>-7.3157895000000001E-2</c:v>
                </c:pt>
                <c:pt idx="4961">
                  <c:v>3.8418079000000001E-2</c:v>
                </c:pt>
                <c:pt idx="4962">
                  <c:v>-2.3297491E-2</c:v>
                </c:pt>
                <c:pt idx="4963">
                  <c:v>-9.8231800000000004E-4</c:v>
                </c:pt>
                <c:pt idx="4964">
                  <c:v>-1.2274368000000001E-2</c:v>
                </c:pt>
                <c:pt idx="4965">
                  <c:v>-2.1459230000000001E-3</c:v>
                </c:pt>
                <c:pt idx="4966">
                  <c:v>0.218252052</c:v>
                </c:pt>
                <c:pt idx="4967">
                  <c:v>-6.1480552000000001E-2</c:v>
                </c:pt>
                <c:pt idx="4968">
                  <c:v>0.17474747500000001</c:v>
                </c:pt>
                <c:pt idx="4969">
                  <c:v>-6.2661498999999996E-2</c:v>
                </c:pt>
                <c:pt idx="4970">
                  <c:v>-5.5951170000000001E-2</c:v>
                </c:pt>
                <c:pt idx="4971">
                  <c:v>-0.126984127</c:v>
                </c:pt>
                <c:pt idx="4972">
                  <c:v>-4.8167969999999997E-2</c:v>
                </c:pt>
                <c:pt idx="4973">
                  <c:v>-5.3123831000000003E-2</c:v>
                </c:pt>
                <c:pt idx="4974">
                  <c:v>-2.6222537000000001E-2</c:v>
                </c:pt>
                <c:pt idx="4975">
                  <c:v>-2.7044024999999999E-2</c:v>
                </c:pt>
                <c:pt idx="4976">
                  <c:v>-3.4375000000000003E-2</c:v>
                </c:pt>
                <c:pt idx="4977">
                  <c:v>-0.13353115700000001</c:v>
                </c:pt>
                <c:pt idx="4978">
                  <c:v>8.3379660000000005E-3</c:v>
                </c:pt>
                <c:pt idx="4979">
                  <c:v>4.7116166000000001E-2</c:v>
                </c:pt>
                <c:pt idx="4980">
                  <c:v>-0.14819532899999999</c:v>
                </c:pt>
                <c:pt idx="4981">
                  <c:v>5.8928569999999996E-3</c:v>
                </c:pt>
                <c:pt idx="4982">
                  <c:v>0.119459459</c:v>
                </c:pt>
                <c:pt idx="4983">
                  <c:v>-0.17207792199999999</c:v>
                </c:pt>
                <c:pt idx="4984">
                  <c:v>9.5157178999999995E-2</c:v>
                </c:pt>
                <c:pt idx="4985">
                  <c:v>1.1572327E-2</c:v>
                </c:pt>
                <c:pt idx="4986">
                  <c:v>9.4446874E-2</c:v>
                </c:pt>
                <c:pt idx="4987">
                  <c:v>-0.23087621699999999</c:v>
                </c:pt>
                <c:pt idx="4988">
                  <c:v>-0.28205128200000001</c:v>
                </c:pt>
                <c:pt idx="4989">
                  <c:v>1.4734501000000001E-2</c:v>
                </c:pt>
                <c:pt idx="4990">
                  <c:v>-0.238543897</c:v>
                </c:pt>
                <c:pt idx="4991">
                  <c:v>2.141527E-2</c:v>
                </c:pt>
                <c:pt idx="4992">
                  <c:v>-2.6984127E-2</c:v>
                </c:pt>
                <c:pt idx="4993">
                  <c:v>-1.2615235000000001E-2</c:v>
                </c:pt>
                <c:pt idx="4994">
                  <c:v>-5.4146970000000003E-2</c:v>
                </c:pt>
                <c:pt idx="4995">
                  <c:v>4.4444444E-2</c:v>
                </c:pt>
                <c:pt idx="4996">
                  <c:v>-6.4026402999999996E-2</c:v>
                </c:pt>
                <c:pt idx="4997">
                  <c:v>2.0533881E-2</c:v>
                </c:pt>
                <c:pt idx="4998">
                  <c:v>0.219440353</c:v>
                </c:pt>
                <c:pt idx="4999">
                  <c:v>-0.31902761099999999</c:v>
                </c:pt>
                <c:pt idx="5000">
                  <c:v>-7.1324359999999998E-3</c:v>
                </c:pt>
                <c:pt idx="5001">
                  <c:v>-7.8850404999999998E-2</c:v>
                </c:pt>
                <c:pt idx="5002">
                  <c:v>-0.13225569400000001</c:v>
                </c:pt>
                <c:pt idx="5003">
                  <c:v>-0.123348018</c:v>
                </c:pt>
                <c:pt idx="5004">
                  <c:v>-0.16307692300000001</c:v>
                </c:pt>
                <c:pt idx="5005">
                  <c:v>-6.0492671999999997E-2</c:v>
                </c:pt>
                <c:pt idx="5006">
                  <c:v>-8.3467958999999994E-2</c:v>
                </c:pt>
                <c:pt idx="5007">
                  <c:v>-2.3727137999999998E-2</c:v>
                </c:pt>
                <c:pt idx="5008">
                  <c:v>-4.2689075999999999E-2</c:v>
                </c:pt>
                <c:pt idx="5009">
                  <c:v>5.4416961E-2</c:v>
                </c:pt>
                <c:pt idx="5010">
                  <c:v>7.1942450000000002E-3</c:v>
                </c:pt>
                <c:pt idx="5011">
                  <c:v>0</c:v>
                </c:pt>
                <c:pt idx="5012">
                  <c:v>-5.4347830000000003E-3</c:v>
                </c:pt>
                <c:pt idx="5013">
                  <c:v>-5.6500274000000003E-2</c:v>
                </c:pt>
                <c:pt idx="5014">
                  <c:v>2.8221777999999999E-2</c:v>
                </c:pt>
                <c:pt idx="5015">
                  <c:v>-0.25314972200000002</c:v>
                </c:pt>
                <c:pt idx="5016">
                  <c:v>-5.6603774000000003E-2</c:v>
                </c:pt>
                <c:pt idx="5017">
                  <c:v>-5.2671466E-2</c:v>
                </c:pt>
                <c:pt idx="5018">
                  <c:v>-0.10093959700000001</c:v>
                </c:pt>
                <c:pt idx="5019">
                  <c:v>4.1573536000000001E-2</c:v>
                </c:pt>
                <c:pt idx="5020">
                  <c:v>3.0089989000000001E-2</c:v>
                </c:pt>
                <c:pt idx="5021">
                  <c:v>-2.7868258999999999E-2</c:v>
                </c:pt>
                <c:pt idx="5022">
                  <c:v>-3.4042553000000003E-2</c:v>
                </c:pt>
                <c:pt idx="5023">
                  <c:v>-6.3604239999999999E-3</c:v>
                </c:pt>
                <c:pt idx="5024">
                  <c:v>-2.3255814E-2</c:v>
                </c:pt>
                <c:pt idx="5025">
                  <c:v>-6.7865429000000005E-2</c:v>
                </c:pt>
                <c:pt idx="5026">
                  <c:v>-7.2629052E-2</c:v>
                </c:pt>
                <c:pt idx="5027">
                  <c:v>0.231011827</c:v>
                </c:pt>
                <c:pt idx="5028">
                  <c:v>-0.19047618999999999</c:v>
                </c:pt>
                <c:pt idx="5029">
                  <c:v>8.7325348999999997E-2</c:v>
                </c:pt>
                <c:pt idx="5030">
                  <c:v>-7.6403169999999998E-3</c:v>
                </c:pt>
                <c:pt idx="5031">
                  <c:v>-9.8121886000000005E-2</c:v>
                </c:pt>
                <c:pt idx="5032">
                  <c:v>2.8981177E-2</c:v>
                </c:pt>
                <c:pt idx="5033">
                  <c:v>-3.7999037999999999E-2</c:v>
                </c:pt>
                <c:pt idx="5034">
                  <c:v>-1.8893387000000001E-2</c:v>
                </c:pt>
                <c:pt idx="5035">
                  <c:v>-8.0291971000000004E-2</c:v>
                </c:pt>
                <c:pt idx="5036">
                  <c:v>7.4380164999999998E-2</c:v>
                </c:pt>
                <c:pt idx="5037">
                  <c:v>-8.2980973E-2</c:v>
                </c:pt>
                <c:pt idx="5038">
                  <c:v>-5.6726907999999999E-2</c:v>
                </c:pt>
                <c:pt idx="5039">
                  <c:v>-0.27109515299999998</c:v>
                </c:pt>
                <c:pt idx="5040">
                  <c:v>-6.7939360000000004E-2</c:v>
                </c:pt>
                <c:pt idx="5041">
                  <c:v>-3.9267016000000002E-2</c:v>
                </c:pt>
                <c:pt idx="5042">
                  <c:v>-5.0156739999999998E-2</c:v>
                </c:pt>
                <c:pt idx="5043">
                  <c:v>-0.23924621099999999</c:v>
                </c:pt>
                <c:pt idx="5044">
                  <c:v>-2.993763E-2</c:v>
                </c:pt>
                <c:pt idx="5045">
                  <c:v>-3.4686637999999999E-2</c:v>
                </c:pt>
                <c:pt idx="5046">
                  <c:v>-0.36984536099999998</c:v>
                </c:pt>
                <c:pt idx="5047">
                  <c:v>3.9175257999999998E-2</c:v>
                </c:pt>
                <c:pt idx="5048">
                  <c:v>-8.0891457E-2</c:v>
                </c:pt>
                <c:pt idx="5049">
                  <c:v>-1.2500000000000001E-2</c:v>
                </c:pt>
                <c:pt idx="5050">
                  <c:v>1.0638297999999999E-2</c:v>
                </c:pt>
                <c:pt idx="5051">
                  <c:v>-0.14000000000000001</c:v>
                </c:pt>
                <c:pt idx="5052">
                  <c:v>-7.4988773999999994E-2</c:v>
                </c:pt>
                <c:pt idx="5053">
                  <c:v>-2.8423772999999999E-2</c:v>
                </c:pt>
                <c:pt idx="5054">
                  <c:v>-3.6649214999999999E-2</c:v>
                </c:pt>
                <c:pt idx="5055">
                  <c:v>3.8701622999999997E-2</c:v>
                </c:pt>
                <c:pt idx="5056">
                  <c:v>-0.257446809</c:v>
                </c:pt>
                <c:pt idx="5057">
                  <c:v>-6.0838747999999998E-2</c:v>
                </c:pt>
                <c:pt idx="5058">
                  <c:v>-0.16839916799999999</c:v>
                </c:pt>
                <c:pt idx="5059">
                  <c:v>0.28021977999999997</c:v>
                </c:pt>
                <c:pt idx="5060">
                  <c:v>-3.4894687000000001E-2</c:v>
                </c:pt>
                <c:pt idx="5061">
                  <c:v>-0.151103565</c:v>
                </c:pt>
                <c:pt idx="5062">
                  <c:v>6.8840579999999998E-2</c:v>
                </c:pt>
                <c:pt idx="5063">
                  <c:v>-6.6523605E-2</c:v>
                </c:pt>
                <c:pt idx="5064">
                  <c:v>0.23255814</c:v>
                </c:pt>
                <c:pt idx="5065">
                  <c:v>-0.211458333</c:v>
                </c:pt>
                <c:pt idx="5066">
                  <c:v>6.2500000000000003E-3</c:v>
                </c:pt>
                <c:pt idx="5067">
                  <c:v>0.132663317</c:v>
                </c:pt>
                <c:pt idx="5068">
                  <c:v>1.25E-3</c:v>
                </c:pt>
                <c:pt idx="5069">
                  <c:v>9.6832252999999993E-2</c:v>
                </c:pt>
                <c:pt idx="5070">
                  <c:v>3.2407406999999999E-2</c:v>
                </c:pt>
                <c:pt idx="5071">
                  <c:v>1.6949153000000002E-2</c:v>
                </c:pt>
                <c:pt idx="5072">
                  <c:v>-0.10636583400000001</c:v>
                </c:pt>
                <c:pt idx="5073">
                  <c:v>6.4516130000000001E-3</c:v>
                </c:pt>
                <c:pt idx="5074">
                  <c:v>5.5885261999999998E-2</c:v>
                </c:pt>
                <c:pt idx="5075">
                  <c:v>-7.7519379999999999E-3</c:v>
                </c:pt>
                <c:pt idx="5076">
                  <c:v>-9.4942528999999998E-2</c:v>
                </c:pt>
                <c:pt idx="5077">
                  <c:v>3.3333333E-2</c:v>
                </c:pt>
                <c:pt idx="5078">
                  <c:v>5.0175029000000003E-2</c:v>
                </c:pt>
                <c:pt idx="5079">
                  <c:v>1.2443900000000001E-2</c:v>
                </c:pt>
                <c:pt idx="5080">
                  <c:v>-4.5499505000000003E-2</c:v>
                </c:pt>
                <c:pt idx="5081">
                  <c:v>-7.5376879999999999E-3</c:v>
                </c:pt>
                <c:pt idx="5082">
                  <c:v>-6.9076305000000005E-2</c:v>
                </c:pt>
                <c:pt idx="5083">
                  <c:v>5.3102625000000001E-2</c:v>
                </c:pt>
                <c:pt idx="5084">
                  <c:v>1.3708514E-2</c:v>
                </c:pt>
                <c:pt idx="5085">
                  <c:v>-0.113810166</c:v>
                </c:pt>
                <c:pt idx="5086">
                  <c:v>-3.5765380000000002E-3</c:v>
                </c:pt>
                <c:pt idx="5087">
                  <c:v>-5.2425920000000001E-2</c:v>
                </c:pt>
                <c:pt idx="5088">
                  <c:v>0.25475285199999997</c:v>
                </c:pt>
                <c:pt idx="5089">
                  <c:v>-3.4731618999999998E-2</c:v>
                </c:pt>
                <c:pt idx="5090">
                  <c:v>-0.10517902799999999</c:v>
                </c:pt>
                <c:pt idx="5091">
                  <c:v>-0.105318867</c:v>
                </c:pt>
                <c:pt idx="5092">
                  <c:v>-5.8441557999999998E-2</c:v>
                </c:pt>
                <c:pt idx="5093">
                  <c:v>-3.3846154000000003E-2</c:v>
                </c:pt>
                <c:pt idx="5094">
                  <c:v>-3.8866396999999997E-2</c:v>
                </c:pt>
                <c:pt idx="5095">
                  <c:v>6.5426554999999997E-2</c:v>
                </c:pt>
                <c:pt idx="5096">
                  <c:v>2.2608696000000001E-2</c:v>
                </c:pt>
                <c:pt idx="5097">
                  <c:v>-3.4782609999999999E-3</c:v>
                </c:pt>
                <c:pt idx="5098">
                  <c:v>-0.13352272700000001</c:v>
                </c:pt>
                <c:pt idx="5099">
                  <c:v>-8.0188678999999999E-2</c:v>
                </c:pt>
                <c:pt idx="5100">
                  <c:v>2.3155627000000002E-2</c:v>
                </c:pt>
                <c:pt idx="5101">
                  <c:v>-0.36650169300000002</c:v>
                </c:pt>
                <c:pt idx="5102">
                  <c:v>1.2500000000000001E-2</c:v>
                </c:pt>
                <c:pt idx="5103">
                  <c:v>6.4102564000000001E-2</c:v>
                </c:pt>
                <c:pt idx="5104">
                  <c:v>-0.327885598</c:v>
                </c:pt>
                <c:pt idx="5105">
                  <c:v>-6.7150635E-2</c:v>
                </c:pt>
                <c:pt idx="5106">
                  <c:v>-6.1217141000000003E-2</c:v>
                </c:pt>
                <c:pt idx="5107">
                  <c:v>1.0025063000000001E-2</c:v>
                </c:pt>
                <c:pt idx="5108">
                  <c:v>-0.15457652899999999</c:v>
                </c:pt>
                <c:pt idx="5109">
                  <c:v>9.0241343000000002E-2</c:v>
                </c:pt>
                <c:pt idx="5110">
                  <c:v>-1.7839720999999999E-2</c:v>
                </c:pt>
                <c:pt idx="5111">
                  <c:v>4.6354825000000002E-2</c:v>
                </c:pt>
                <c:pt idx="5112">
                  <c:v>7.0606293000000001E-2</c:v>
                </c:pt>
                <c:pt idx="5113">
                  <c:v>-0.12209925000000001</c:v>
                </c:pt>
                <c:pt idx="5114">
                  <c:v>-0.11576354699999999</c:v>
                </c:pt>
                <c:pt idx="5115">
                  <c:v>2.5908901000000002E-2</c:v>
                </c:pt>
                <c:pt idx="5116">
                  <c:v>-6.8984247999999998E-2</c:v>
                </c:pt>
                <c:pt idx="5117">
                  <c:v>0.15599343199999999</c:v>
                </c:pt>
                <c:pt idx="5118">
                  <c:v>0.16632859999999999</c:v>
                </c:pt>
                <c:pt idx="5119">
                  <c:v>7.1232877E-2</c:v>
                </c:pt>
                <c:pt idx="5120">
                  <c:v>-7.5862069000000004E-2</c:v>
                </c:pt>
                <c:pt idx="5121">
                  <c:v>-4.9281309999999997E-3</c:v>
                </c:pt>
                <c:pt idx="5122">
                  <c:v>-2.9936305999999999E-2</c:v>
                </c:pt>
                <c:pt idx="5123">
                  <c:v>1.8534120000000001E-2</c:v>
                </c:pt>
                <c:pt idx="5124">
                  <c:v>0</c:v>
                </c:pt>
                <c:pt idx="5125">
                  <c:v>5.1939513E-2</c:v>
                </c:pt>
                <c:pt idx="5126">
                  <c:v>-0.103603604</c:v>
                </c:pt>
                <c:pt idx="5127">
                  <c:v>-2.7469714999999999E-2</c:v>
                </c:pt>
                <c:pt idx="5128">
                  <c:v>1.3896821E-2</c:v>
                </c:pt>
                <c:pt idx="5129">
                  <c:v>-3.5874439000000001E-2</c:v>
                </c:pt>
                <c:pt idx="5130">
                  <c:v>8.7346938999999998E-2</c:v>
                </c:pt>
                <c:pt idx="5131">
                  <c:v>-0.150695518</c:v>
                </c:pt>
                <c:pt idx="5132">
                  <c:v>0.1089701</c:v>
                </c:pt>
                <c:pt idx="5133">
                  <c:v>-3.4403670000000002E-3</c:v>
                </c:pt>
                <c:pt idx="5134">
                  <c:v>-1.7699115000000001E-2</c:v>
                </c:pt>
                <c:pt idx="5135">
                  <c:v>0.340909091</c:v>
                </c:pt>
                <c:pt idx="5136">
                  <c:v>-0.10837766</c:v>
                </c:pt>
                <c:pt idx="5137">
                  <c:v>7.9471366000000002E-2</c:v>
                </c:pt>
                <c:pt idx="5138">
                  <c:v>-6.6985650000000001E-3</c:v>
                </c:pt>
                <c:pt idx="5139">
                  <c:v>8.8010203999999995E-2</c:v>
                </c:pt>
                <c:pt idx="5140">
                  <c:v>-0.23631123900000001</c:v>
                </c:pt>
                <c:pt idx="5141">
                  <c:v>-7.7405857999999994E-2</c:v>
                </c:pt>
                <c:pt idx="5142">
                  <c:v>3.5714285999999998E-2</c:v>
                </c:pt>
                <c:pt idx="5143">
                  <c:v>3.6820084000000003E-2</c:v>
                </c:pt>
                <c:pt idx="5144">
                  <c:v>0.32580261599999999</c:v>
                </c:pt>
                <c:pt idx="5145">
                  <c:v>0.27886056999999997</c:v>
                </c:pt>
                <c:pt idx="5146">
                  <c:v>4.5794393000000003E-2</c:v>
                </c:pt>
                <c:pt idx="5147">
                  <c:v>-0.40808344200000002</c:v>
                </c:pt>
                <c:pt idx="5148">
                  <c:v>4.0769231000000003E-2</c:v>
                </c:pt>
                <c:pt idx="5149">
                  <c:v>-4.2168675000000003E-2</c:v>
                </c:pt>
                <c:pt idx="5150">
                  <c:v>-0.12532808400000001</c:v>
                </c:pt>
                <c:pt idx="5151">
                  <c:v>-0.15874855199999999</c:v>
                </c:pt>
                <c:pt idx="5152">
                  <c:v>-2.7228915999999999E-2</c:v>
                </c:pt>
                <c:pt idx="5153">
                  <c:v>-1.8348624000000001E-2</c:v>
                </c:pt>
                <c:pt idx="5154">
                  <c:v>-7.1515151999999999E-2</c:v>
                </c:pt>
                <c:pt idx="5155">
                  <c:v>-0.26202321699999997</c:v>
                </c:pt>
                <c:pt idx="5156">
                  <c:v>4.4372990000000001E-2</c:v>
                </c:pt>
                <c:pt idx="5157">
                  <c:v>-5.991962E-2</c:v>
                </c:pt>
                <c:pt idx="5158">
                  <c:v>-1.8333333E-2</c:v>
                </c:pt>
                <c:pt idx="5159">
                  <c:v>-5.4072096E-2</c:v>
                </c:pt>
                <c:pt idx="5160">
                  <c:v>-6.3893015999999997E-2</c:v>
                </c:pt>
                <c:pt idx="5161">
                  <c:v>-0.219168901</c:v>
                </c:pt>
                <c:pt idx="5162">
                  <c:v>-5.7008143999999997E-2</c:v>
                </c:pt>
                <c:pt idx="5163">
                  <c:v>-2.0408163E-2</c:v>
                </c:pt>
                <c:pt idx="5164">
                  <c:v>-0.10214482900000001</c:v>
                </c:pt>
                <c:pt idx="5165">
                  <c:v>-5.4616385000000003E-2</c:v>
                </c:pt>
                <c:pt idx="5166">
                  <c:v>-0.163346614</c:v>
                </c:pt>
                <c:pt idx="5167">
                  <c:v>-9.7724229999999995E-2</c:v>
                </c:pt>
                <c:pt idx="5168">
                  <c:v>-0.230381166</c:v>
                </c:pt>
                <c:pt idx="5169">
                  <c:v>-5.2631578999999998E-2</c:v>
                </c:pt>
                <c:pt idx="5170">
                  <c:v>-1.5873016E-2</c:v>
                </c:pt>
                <c:pt idx="5171">
                  <c:v>0.14026666700000001</c:v>
                </c:pt>
                <c:pt idx="5172">
                  <c:v>-0.132075472</c:v>
                </c:pt>
                <c:pt idx="5173">
                  <c:v>-2.5218234999999999E-2</c:v>
                </c:pt>
                <c:pt idx="5174">
                  <c:v>-7.9484424999999997E-2</c:v>
                </c:pt>
                <c:pt idx="5175">
                  <c:v>-2.7997128E-2</c:v>
                </c:pt>
                <c:pt idx="5176">
                  <c:v>0.158</c:v>
                </c:pt>
                <c:pt idx="5177">
                  <c:v>-7.1428570999999996E-2</c:v>
                </c:pt>
                <c:pt idx="5178">
                  <c:v>-1.7759562999999999E-2</c:v>
                </c:pt>
                <c:pt idx="5179">
                  <c:v>0.17498788200000001</c:v>
                </c:pt>
                <c:pt idx="5180">
                  <c:v>0.118727915</c:v>
                </c:pt>
                <c:pt idx="5181">
                  <c:v>-0.14616222100000001</c:v>
                </c:pt>
                <c:pt idx="5182">
                  <c:v>-0.116207951</c:v>
                </c:pt>
                <c:pt idx="5183">
                  <c:v>2.8901733999999998E-2</c:v>
                </c:pt>
                <c:pt idx="5184">
                  <c:v>-9.2558983999999997E-2</c:v>
                </c:pt>
                <c:pt idx="5185">
                  <c:v>-9.7594502E-2</c:v>
                </c:pt>
                <c:pt idx="5186">
                  <c:v>-0.26097561000000002</c:v>
                </c:pt>
                <c:pt idx="5187">
                  <c:v>-0.15656452700000001</c:v>
                </c:pt>
                <c:pt idx="5188">
                  <c:v>-5.2795030999999999E-2</c:v>
                </c:pt>
                <c:pt idx="5189">
                  <c:v>-0.16424751700000001</c:v>
                </c:pt>
                <c:pt idx="5190">
                  <c:v>-0.131892491</c:v>
                </c:pt>
                <c:pt idx="5191">
                  <c:v>1.6368285999999999E-2</c:v>
                </c:pt>
                <c:pt idx="5192">
                  <c:v>-9.0909089999999994E-3</c:v>
                </c:pt>
                <c:pt idx="5193">
                  <c:v>-0.2</c:v>
                </c:pt>
                <c:pt idx="5194">
                  <c:v>-0.148501362</c:v>
                </c:pt>
                <c:pt idx="5195">
                  <c:v>-7.0484581000000004E-2</c:v>
                </c:pt>
                <c:pt idx="5196">
                  <c:v>-8.4259259000000003E-2</c:v>
                </c:pt>
                <c:pt idx="5197">
                  <c:v>3.3658700000000001E-4</c:v>
                </c:pt>
                <c:pt idx="5198">
                  <c:v>0.449561404</c:v>
                </c:pt>
                <c:pt idx="5199">
                  <c:v>1.8796990000000001E-3</c:v>
                </c:pt>
                <c:pt idx="5200">
                  <c:v>-7.8416149000000004E-2</c:v>
                </c:pt>
                <c:pt idx="5201">
                  <c:v>0</c:v>
                </c:pt>
                <c:pt idx="5202">
                  <c:v>-0.173602854</c:v>
                </c:pt>
                <c:pt idx="5203">
                  <c:v>-0.150992235</c:v>
                </c:pt>
                <c:pt idx="5204">
                  <c:v>-2.8915663000000001E-2</c:v>
                </c:pt>
                <c:pt idx="5205">
                  <c:v>-5.7888763000000003E-2</c:v>
                </c:pt>
                <c:pt idx="5206">
                  <c:v>0.31008064499999999</c:v>
                </c:pt>
                <c:pt idx="5207">
                  <c:v>-0.15726495700000001</c:v>
                </c:pt>
                <c:pt idx="5208">
                  <c:v>-0.127568825</c:v>
                </c:pt>
                <c:pt idx="5209">
                  <c:v>0.35922330099999999</c:v>
                </c:pt>
                <c:pt idx="5210">
                  <c:v>-0.21110210700000001</c:v>
                </c:pt>
                <c:pt idx="5211">
                  <c:v>-0.101792574</c:v>
                </c:pt>
                <c:pt idx="5212">
                  <c:v>-4.1284399999999997E-3</c:v>
                </c:pt>
                <c:pt idx="5213">
                  <c:v>-5.2341598000000003E-2</c:v>
                </c:pt>
                <c:pt idx="5214">
                  <c:v>1.5675675999999999E-2</c:v>
                </c:pt>
                <c:pt idx="5215">
                  <c:v>-8.5887096999999996E-2</c:v>
                </c:pt>
                <c:pt idx="5216">
                  <c:v>0.27932285400000001</c:v>
                </c:pt>
                <c:pt idx="5217">
                  <c:v>1.7539526E-2</c:v>
                </c:pt>
                <c:pt idx="5218">
                  <c:v>2.3036909000000001E-2</c:v>
                </c:pt>
                <c:pt idx="5219">
                  <c:v>-6.8605029999999996E-3</c:v>
                </c:pt>
                <c:pt idx="5220">
                  <c:v>7.9281510999999999E-2</c:v>
                </c:pt>
                <c:pt idx="5221">
                  <c:v>-4.9659863999999998E-2</c:v>
                </c:pt>
                <c:pt idx="5222">
                  <c:v>-3.7874159999999997E-2</c:v>
                </c:pt>
                <c:pt idx="5223">
                  <c:v>0.11274871</c:v>
                </c:pt>
                <c:pt idx="5224">
                  <c:v>-8.1661891E-2</c:v>
                </c:pt>
                <c:pt idx="5225">
                  <c:v>8.7699316999999999E-2</c:v>
                </c:pt>
                <c:pt idx="5226">
                  <c:v>0.128489621</c:v>
                </c:pt>
                <c:pt idx="5227">
                  <c:v>2.0621318E-2</c:v>
                </c:pt>
                <c:pt idx="5228">
                  <c:v>5.2605702999999997E-2</c:v>
                </c:pt>
                <c:pt idx="5229">
                  <c:v>1.6149416999999999E-2</c:v>
                </c:pt>
                <c:pt idx="5230">
                  <c:v>-0.20994475100000001</c:v>
                </c:pt>
                <c:pt idx="5231">
                  <c:v>-8.3333332999999996E-2</c:v>
                </c:pt>
                <c:pt idx="5232">
                  <c:v>-9.0474768999999997E-2</c:v>
                </c:pt>
                <c:pt idx="5233">
                  <c:v>-4.1677869999999999E-2</c:v>
                </c:pt>
                <c:pt idx="5234">
                  <c:v>-0.19354838699999999</c:v>
                </c:pt>
                <c:pt idx="5235">
                  <c:v>-5.4924241999999998E-2</c:v>
                </c:pt>
                <c:pt idx="5236">
                  <c:v>-5.8566977999999999E-2</c:v>
                </c:pt>
                <c:pt idx="5237">
                  <c:v>0.10149538700000001</c:v>
                </c:pt>
                <c:pt idx="5238">
                  <c:v>-0.27586206899999999</c:v>
                </c:pt>
                <c:pt idx="5239">
                  <c:v>-6.5155806999999996E-2</c:v>
                </c:pt>
                <c:pt idx="5240">
                  <c:v>-4.3941411E-2</c:v>
                </c:pt>
                <c:pt idx="5241">
                  <c:v>0.104546861</c:v>
                </c:pt>
                <c:pt idx="5242">
                  <c:v>-0.121766813</c:v>
                </c:pt>
                <c:pt idx="5243">
                  <c:v>-3.90625E-3</c:v>
                </c:pt>
                <c:pt idx="5244">
                  <c:v>-8.1690140999999994E-2</c:v>
                </c:pt>
                <c:pt idx="5245">
                  <c:v>-0.176267281</c:v>
                </c:pt>
                <c:pt idx="5246">
                  <c:v>9.2031969000000005E-2</c:v>
                </c:pt>
                <c:pt idx="5247">
                  <c:v>-1.2578616000000001E-2</c:v>
                </c:pt>
                <c:pt idx="5248">
                  <c:v>2.3240800999999998E-2</c:v>
                </c:pt>
                <c:pt idx="5249">
                  <c:v>-0.237033667</c:v>
                </c:pt>
                <c:pt idx="5250">
                  <c:v>-4.6875E-2</c:v>
                </c:pt>
                <c:pt idx="5251">
                  <c:v>-0.45462292300000001</c:v>
                </c:pt>
                <c:pt idx="5252">
                  <c:v>-3.6917563E-2</c:v>
                </c:pt>
                <c:pt idx="5253">
                  <c:v>1.5666666999999999E-2</c:v>
                </c:pt>
                <c:pt idx="5254">
                  <c:v>-8.0260304000000005E-2</c:v>
                </c:pt>
                <c:pt idx="5255">
                  <c:v>0.11480309399999999</c:v>
                </c:pt>
                <c:pt idx="5256">
                  <c:v>-5.8623882000000002E-2</c:v>
                </c:pt>
                <c:pt idx="5257">
                  <c:v>0.148734177</c:v>
                </c:pt>
                <c:pt idx="5258">
                  <c:v>-3.2638888999999997E-2</c:v>
                </c:pt>
                <c:pt idx="5259">
                  <c:v>-9.0768436999999993E-2</c:v>
                </c:pt>
                <c:pt idx="5260">
                  <c:v>-8.7463560000000003E-3</c:v>
                </c:pt>
                <c:pt idx="5261">
                  <c:v>6.7605629999999998E-3</c:v>
                </c:pt>
                <c:pt idx="5262">
                  <c:v>-8.4936478999999995E-2</c:v>
                </c:pt>
                <c:pt idx="5263">
                  <c:v>-8.1411130000000002E-3</c:v>
                </c:pt>
                <c:pt idx="5264">
                  <c:v>5.3739196000000003E-2</c:v>
                </c:pt>
                <c:pt idx="5265">
                  <c:v>6.7448679999999997E-2</c:v>
                </c:pt>
                <c:pt idx="5266">
                  <c:v>-8.9895987999999996E-2</c:v>
                </c:pt>
                <c:pt idx="5267">
                  <c:v>-2.6164079999999999E-2</c:v>
                </c:pt>
                <c:pt idx="5268">
                  <c:v>-0.197411003</c:v>
                </c:pt>
                <c:pt idx="5269">
                  <c:v>-5.1499999999999997E-2</c:v>
                </c:pt>
                <c:pt idx="5270">
                  <c:v>-4.6605875999999997E-2</c:v>
                </c:pt>
                <c:pt idx="5271">
                  <c:v>-2.8379773E-2</c:v>
                </c:pt>
                <c:pt idx="5272">
                  <c:v>-0.108709889</c:v>
                </c:pt>
                <c:pt idx="5273">
                  <c:v>-0.27389603099999998</c:v>
                </c:pt>
                <c:pt idx="5274">
                  <c:v>-5.9887006E-2</c:v>
                </c:pt>
                <c:pt idx="5275">
                  <c:v>-1.9486270999999999E-2</c:v>
                </c:pt>
                <c:pt idx="5276">
                  <c:v>1.9802E-4</c:v>
                </c:pt>
                <c:pt idx="5277">
                  <c:v>-9.5394736999999993E-2</c:v>
                </c:pt>
                <c:pt idx="5278">
                  <c:v>-1.7006803000000001E-2</c:v>
                </c:pt>
                <c:pt idx="5279">
                  <c:v>-3.6575229000000001E-2</c:v>
                </c:pt>
                <c:pt idx="5280">
                  <c:v>-0.114251592</c:v>
                </c:pt>
                <c:pt idx="5281">
                  <c:v>8.7520259999999996E-3</c:v>
                </c:pt>
                <c:pt idx="5282">
                  <c:v>3.4872135999999998E-2</c:v>
                </c:pt>
                <c:pt idx="5283">
                  <c:v>0.116868798</c:v>
                </c:pt>
                <c:pt idx="5284">
                  <c:v>-0.174348697</c:v>
                </c:pt>
                <c:pt idx="5285">
                  <c:v>0.123335263</c:v>
                </c:pt>
                <c:pt idx="5286">
                  <c:v>0.15304347800000001</c:v>
                </c:pt>
                <c:pt idx="5287">
                  <c:v>-9.7986577000000005E-2</c:v>
                </c:pt>
                <c:pt idx="5288">
                  <c:v>-0.19698870800000001</c:v>
                </c:pt>
                <c:pt idx="5289">
                  <c:v>4.3110084999999999E-2</c:v>
                </c:pt>
                <c:pt idx="5290">
                  <c:v>1.9874477000000002E-2</c:v>
                </c:pt>
                <c:pt idx="5291">
                  <c:v>-2.3853895E-2</c:v>
                </c:pt>
                <c:pt idx="5292">
                  <c:v>-0.27803308799999998</c:v>
                </c:pt>
                <c:pt idx="5293">
                  <c:v>-4.7714514999999999E-2</c:v>
                </c:pt>
                <c:pt idx="5294">
                  <c:v>-9.3153760000000002E-2</c:v>
                </c:pt>
                <c:pt idx="5295">
                  <c:v>-6.4102559999999996E-3</c:v>
                </c:pt>
                <c:pt idx="5296">
                  <c:v>-1.1900826E-2</c:v>
                </c:pt>
                <c:pt idx="5297">
                  <c:v>-8.9285709999999997E-3</c:v>
                </c:pt>
                <c:pt idx="5298">
                  <c:v>-0.11741528800000001</c:v>
                </c:pt>
                <c:pt idx="5299">
                  <c:v>-0.11237928</c:v>
                </c:pt>
                <c:pt idx="5300">
                  <c:v>-8.7728459999999994E-2</c:v>
                </c:pt>
                <c:pt idx="5301">
                  <c:v>-0.19426048600000001</c:v>
                </c:pt>
                <c:pt idx="5302">
                  <c:v>3.3990147999999998E-2</c:v>
                </c:pt>
                <c:pt idx="5303">
                  <c:v>-0.41763727099999998</c:v>
                </c:pt>
                <c:pt idx="5304">
                  <c:v>4.7294588999999998E-2</c:v>
                </c:pt>
                <c:pt idx="5305">
                  <c:v>-0.10530303000000001</c:v>
                </c:pt>
                <c:pt idx="5306">
                  <c:v>0.1075</c:v>
                </c:pt>
                <c:pt idx="5307">
                  <c:v>-0.24044117600000001</c:v>
                </c:pt>
                <c:pt idx="5308">
                  <c:v>-0.14581066400000001</c:v>
                </c:pt>
                <c:pt idx="5309">
                  <c:v>0.12797281999999999</c:v>
                </c:pt>
                <c:pt idx="5310">
                  <c:v>-0.18491921</c:v>
                </c:pt>
                <c:pt idx="5311">
                  <c:v>-2.0425532E-2</c:v>
                </c:pt>
                <c:pt idx="5312">
                  <c:v>0.16719999999999999</c:v>
                </c:pt>
                <c:pt idx="5313">
                  <c:v>6.2268803999999997E-2</c:v>
                </c:pt>
                <c:pt idx="5314">
                  <c:v>2.625821E-3</c:v>
                </c:pt>
                <c:pt idx="5315">
                  <c:v>5.4592163999999999E-2</c:v>
                </c:pt>
                <c:pt idx="5316">
                  <c:v>4.5137614999999999E-2</c:v>
                </c:pt>
                <c:pt idx="5317">
                  <c:v>-0.121920136</c:v>
                </c:pt>
                <c:pt idx="5318">
                  <c:v>0.21739130400000001</c:v>
                </c:pt>
                <c:pt idx="5319">
                  <c:v>-3.8332212999999997E-2</c:v>
                </c:pt>
                <c:pt idx="5320">
                  <c:v>-4.0621866E-2</c:v>
                </c:pt>
                <c:pt idx="5321">
                  <c:v>-3.3898304999999997E-2</c:v>
                </c:pt>
                <c:pt idx="5322">
                  <c:v>-1.9261637000000002E-2</c:v>
                </c:pt>
                <c:pt idx="5323">
                  <c:v>-8.3886752999999994E-2</c:v>
                </c:pt>
                <c:pt idx="5324">
                  <c:v>-3.6887608000000002E-2</c:v>
                </c:pt>
                <c:pt idx="5325">
                  <c:v>0.127835052</c:v>
                </c:pt>
                <c:pt idx="5326">
                  <c:v>-6.0402684999999998E-2</c:v>
                </c:pt>
                <c:pt idx="5327">
                  <c:v>7.6666666999999994E-2</c:v>
                </c:pt>
                <c:pt idx="5328">
                  <c:v>-6.7458175999999995E-2</c:v>
                </c:pt>
                <c:pt idx="5329">
                  <c:v>-0.106349206</c:v>
                </c:pt>
                <c:pt idx="5330">
                  <c:v>-0.108708709</c:v>
                </c:pt>
                <c:pt idx="5331">
                  <c:v>-7.0909090999999994E-2</c:v>
                </c:pt>
                <c:pt idx="5332">
                  <c:v>4.0268456000000001E-2</c:v>
                </c:pt>
                <c:pt idx="5333">
                  <c:v>-3.2916666999999997E-2</c:v>
                </c:pt>
                <c:pt idx="5334">
                  <c:v>2.1505376E-2</c:v>
                </c:pt>
                <c:pt idx="5335">
                  <c:v>-8.4126984000000002E-2</c:v>
                </c:pt>
                <c:pt idx="5336">
                  <c:v>-0.11033797200000001</c:v>
                </c:pt>
                <c:pt idx="5337">
                  <c:v>-5.6331471000000001E-2</c:v>
                </c:pt>
                <c:pt idx="5338">
                  <c:v>-2.1306818000000002E-2</c:v>
                </c:pt>
                <c:pt idx="5339">
                  <c:v>-1.0752688E-2</c:v>
                </c:pt>
                <c:pt idx="5340">
                  <c:v>5.3291536E-2</c:v>
                </c:pt>
                <c:pt idx="5341">
                  <c:v>-0.143624161</c:v>
                </c:pt>
                <c:pt idx="5342">
                  <c:v>-5.7142856999999998E-2</c:v>
                </c:pt>
                <c:pt idx="5343">
                  <c:v>-0.174216028</c:v>
                </c:pt>
                <c:pt idx="5344">
                  <c:v>-4.8417722000000003E-2</c:v>
                </c:pt>
                <c:pt idx="5345">
                  <c:v>-0.11981728699999999</c:v>
                </c:pt>
                <c:pt idx="5346">
                  <c:v>1.0778443E-2</c:v>
                </c:pt>
                <c:pt idx="5347">
                  <c:v>-0.15642023299999999</c:v>
                </c:pt>
                <c:pt idx="5348">
                  <c:v>-4.0909090000000002E-3</c:v>
                </c:pt>
                <c:pt idx="5349">
                  <c:v>-2.4190065E-2</c:v>
                </c:pt>
                <c:pt idx="5350">
                  <c:v>-3.2234432E-2</c:v>
                </c:pt>
                <c:pt idx="5351">
                  <c:v>-0.12831168800000001</c:v>
                </c:pt>
                <c:pt idx="5352">
                  <c:v>0.14809160299999999</c:v>
                </c:pt>
                <c:pt idx="5353">
                  <c:v>-0.150616157</c:v>
                </c:pt>
                <c:pt idx="5354">
                  <c:v>-0.16967509</c:v>
                </c:pt>
                <c:pt idx="5355">
                  <c:v>-0.16666666699999999</c:v>
                </c:pt>
                <c:pt idx="5356">
                  <c:v>-8.9713177000000005E-2</c:v>
                </c:pt>
                <c:pt idx="5357">
                  <c:v>5.9171600000000003E-3</c:v>
                </c:pt>
                <c:pt idx="5358">
                  <c:v>-4.0451552000000002E-2</c:v>
                </c:pt>
                <c:pt idx="5359">
                  <c:v>8.2402235000000004E-2</c:v>
                </c:pt>
                <c:pt idx="5360">
                  <c:v>-0.223609535</c:v>
                </c:pt>
                <c:pt idx="5361">
                  <c:v>-0.1792</c:v>
                </c:pt>
                <c:pt idx="5362">
                  <c:v>-9.0509114000000002E-2</c:v>
                </c:pt>
                <c:pt idx="5363">
                  <c:v>-0.180627233</c:v>
                </c:pt>
                <c:pt idx="5364">
                  <c:v>8.6956521999999994E-2</c:v>
                </c:pt>
                <c:pt idx="5365">
                  <c:v>-0.14755732799999999</c:v>
                </c:pt>
                <c:pt idx="5366">
                  <c:v>-2.3718336E-2</c:v>
                </c:pt>
                <c:pt idx="5367">
                  <c:v>3.5862069000000003E-2</c:v>
                </c:pt>
                <c:pt idx="5368">
                  <c:v>1.1341632000000001E-2</c:v>
                </c:pt>
                <c:pt idx="5369">
                  <c:v>4.4891641000000003E-2</c:v>
                </c:pt>
                <c:pt idx="5370">
                  <c:v>-0.180627233</c:v>
                </c:pt>
                <c:pt idx="5371">
                  <c:v>-0.35135135099999998</c:v>
                </c:pt>
                <c:pt idx="5372">
                  <c:v>-0.12565026000000001</c:v>
                </c:pt>
                <c:pt idx="5373">
                  <c:v>5.6737588999999998E-2</c:v>
                </c:pt>
                <c:pt idx="5374">
                  <c:v>-8.9805825000000006E-2</c:v>
                </c:pt>
                <c:pt idx="5375">
                  <c:v>2.2784809999999999E-2</c:v>
                </c:pt>
                <c:pt idx="5376">
                  <c:v>-5.2812858999999997E-2</c:v>
                </c:pt>
                <c:pt idx="5377">
                  <c:v>-3.5268185000000001E-2</c:v>
                </c:pt>
                <c:pt idx="5378">
                  <c:v>0.21272907399999999</c:v>
                </c:pt>
                <c:pt idx="5379">
                  <c:v>2.3833501E-2</c:v>
                </c:pt>
                <c:pt idx="5380">
                  <c:v>0.23867403300000001</c:v>
                </c:pt>
                <c:pt idx="5381">
                  <c:v>-0.122245322</c:v>
                </c:pt>
                <c:pt idx="5382">
                  <c:v>-6.1718097999999999E-2</c:v>
                </c:pt>
                <c:pt idx="5383">
                  <c:v>0.12587763299999999</c:v>
                </c:pt>
                <c:pt idx="5384">
                  <c:v>-2.3529412E-2</c:v>
                </c:pt>
                <c:pt idx="5385">
                  <c:v>-1.3274335999999999E-2</c:v>
                </c:pt>
                <c:pt idx="5386">
                  <c:v>0.92438070400000005</c:v>
                </c:pt>
                <c:pt idx="5387">
                  <c:v>0.14035087700000001</c:v>
                </c:pt>
                <c:pt idx="5388">
                  <c:v>-1.6224189E-2</c:v>
                </c:pt>
                <c:pt idx="5389">
                  <c:v>-0.206994329</c:v>
                </c:pt>
                <c:pt idx="5390">
                  <c:v>-8.2404592999999998E-2</c:v>
                </c:pt>
                <c:pt idx="5391">
                  <c:v>1.5197570000000001E-3</c:v>
                </c:pt>
                <c:pt idx="5392">
                  <c:v>5.9602649000000001E-2</c:v>
                </c:pt>
                <c:pt idx="5393">
                  <c:v>0.111506141</c:v>
                </c:pt>
                <c:pt idx="5394">
                  <c:v>7.2997033000000003E-2</c:v>
                </c:pt>
                <c:pt idx="5395">
                  <c:v>-0.145213338</c:v>
                </c:pt>
                <c:pt idx="5396">
                  <c:v>-0.26895406799999999</c:v>
                </c:pt>
                <c:pt idx="5397">
                  <c:v>1.5564201999999999E-2</c:v>
                </c:pt>
                <c:pt idx="5398">
                  <c:v>-1.171875E-2</c:v>
                </c:pt>
                <c:pt idx="5399">
                  <c:v>-0.15384615400000001</c:v>
                </c:pt>
                <c:pt idx="5400">
                  <c:v>3.8558255999999999E-2</c:v>
                </c:pt>
                <c:pt idx="5401">
                  <c:v>-0.17595108700000001</c:v>
                </c:pt>
                <c:pt idx="5402">
                  <c:v>-8.9732528000000006E-2</c:v>
                </c:pt>
                <c:pt idx="5403">
                  <c:v>3.3044419999999998E-2</c:v>
                </c:pt>
                <c:pt idx="5404">
                  <c:v>-0.110455312</c:v>
                </c:pt>
                <c:pt idx="5405">
                  <c:v>1.0735372999999999E-2</c:v>
                </c:pt>
                <c:pt idx="5406">
                  <c:v>0</c:v>
                </c:pt>
                <c:pt idx="5407">
                  <c:v>-0.15063291100000001</c:v>
                </c:pt>
                <c:pt idx="5408">
                  <c:v>-0.10343553699999999</c:v>
                </c:pt>
                <c:pt idx="5409">
                  <c:v>6.4237775999999996E-2</c:v>
                </c:pt>
                <c:pt idx="5410">
                  <c:v>7.0639535000000003E-2</c:v>
                </c:pt>
                <c:pt idx="5411">
                  <c:v>1.1876485000000001E-2</c:v>
                </c:pt>
                <c:pt idx="5412">
                  <c:v>3.3263158000000001E-2</c:v>
                </c:pt>
                <c:pt idx="5413">
                  <c:v>3.0368763999999999E-2</c:v>
                </c:pt>
                <c:pt idx="5414">
                  <c:v>-0.15302491100000001</c:v>
                </c:pt>
                <c:pt idx="5415">
                  <c:v>4.7503045000000001E-2</c:v>
                </c:pt>
                <c:pt idx="5416">
                  <c:v>2.2176022E-2</c:v>
                </c:pt>
                <c:pt idx="5417">
                  <c:v>-4.8750759999999999E-3</c:v>
                </c:pt>
                <c:pt idx="5418">
                  <c:v>3.7825927000000002E-2</c:v>
                </c:pt>
                <c:pt idx="5419">
                  <c:v>-8.8428325000000002E-2</c:v>
                </c:pt>
                <c:pt idx="5420">
                  <c:v>1.5378981999999999E-2</c:v>
                </c:pt>
                <c:pt idx="5421">
                  <c:v>2.0111732E-2</c:v>
                </c:pt>
                <c:pt idx="5422">
                  <c:v>2.6067665E-2</c:v>
                </c:pt>
                <c:pt idx="5423">
                  <c:v>-3.2636815999999999E-2</c:v>
                </c:pt>
                <c:pt idx="5424">
                  <c:v>-1.3097580000000001E-3</c:v>
                </c:pt>
                <c:pt idx="5425">
                  <c:v>-5.3571428999999997E-2</c:v>
                </c:pt>
                <c:pt idx="5426">
                  <c:v>4.7593865999999999E-2</c:v>
                </c:pt>
                <c:pt idx="5427">
                  <c:v>6.8883609999999998E-2</c:v>
                </c:pt>
                <c:pt idx="5428">
                  <c:v>-0.105119187</c:v>
                </c:pt>
                <c:pt idx="5429">
                  <c:v>-3.1173593999999999E-2</c:v>
                </c:pt>
                <c:pt idx="5430">
                  <c:v>0.244198895</c:v>
                </c:pt>
                <c:pt idx="5431">
                  <c:v>-0.15104669900000001</c:v>
                </c:pt>
                <c:pt idx="5432">
                  <c:v>-0.119444444</c:v>
                </c:pt>
                <c:pt idx="5433">
                  <c:v>6.5956028999999999E-2</c:v>
                </c:pt>
                <c:pt idx="5434">
                  <c:v>-8.4824902999999993E-2</c:v>
                </c:pt>
                <c:pt idx="5435">
                  <c:v>-0.20166666699999999</c:v>
                </c:pt>
                <c:pt idx="5436">
                  <c:v>0.22641509400000001</c:v>
                </c:pt>
                <c:pt idx="5437">
                  <c:v>0.14215686299999999</c:v>
                </c:pt>
                <c:pt idx="5438">
                  <c:v>-0.27952522299999999</c:v>
                </c:pt>
                <c:pt idx="5439">
                  <c:v>5.4385965000000001E-2</c:v>
                </c:pt>
                <c:pt idx="5440">
                  <c:v>-1.5315314999999999E-2</c:v>
                </c:pt>
                <c:pt idx="5441">
                  <c:v>-3.5392089000000002E-2</c:v>
                </c:pt>
                <c:pt idx="5442">
                  <c:v>3.1390135E-2</c:v>
                </c:pt>
                <c:pt idx="5443">
                  <c:v>9.3913039999999996E-3</c:v>
                </c:pt>
                <c:pt idx="5444">
                  <c:v>-2.2442244E-2</c:v>
                </c:pt>
                <c:pt idx="5445">
                  <c:v>-6.4133844999999995E-2</c:v>
                </c:pt>
                <c:pt idx="5446">
                  <c:v>1.4143921E-2</c:v>
                </c:pt>
                <c:pt idx="5447">
                  <c:v>0.19205298000000001</c:v>
                </c:pt>
                <c:pt idx="5448">
                  <c:v>8.0623487999999993E-2</c:v>
                </c:pt>
                <c:pt idx="5449">
                  <c:v>0.101408451</c:v>
                </c:pt>
                <c:pt idx="5450">
                  <c:v>-0.15995907200000001</c:v>
                </c:pt>
                <c:pt idx="5451">
                  <c:v>-2.3941067999999999E-2</c:v>
                </c:pt>
                <c:pt idx="5452">
                  <c:v>-1.2692050999999999E-2</c:v>
                </c:pt>
                <c:pt idx="5453">
                  <c:v>6.9223108000000005E-2</c:v>
                </c:pt>
                <c:pt idx="5454">
                  <c:v>-0.14327485400000001</c:v>
                </c:pt>
                <c:pt idx="5455">
                  <c:v>-0.24486571900000001</c:v>
                </c:pt>
                <c:pt idx="5456">
                  <c:v>-8.4942085000000001E-2</c:v>
                </c:pt>
                <c:pt idx="5457">
                  <c:v>-2.5651808000000002E-2</c:v>
                </c:pt>
                <c:pt idx="5458">
                  <c:v>-2.739726E-2</c:v>
                </c:pt>
                <c:pt idx="5459">
                  <c:v>7.0684932000000006E-2</c:v>
                </c:pt>
                <c:pt idx="5460">
                  <c:v>-8.1810270000000004E-2</c:v>
                </c:pt>
                <c:pt idx="5461">
                  <c:v>-5.8383233999999999E-2</c:v>
                </c:pt>
                <c:pt idx="5462">
                  <c:v>-2.7002699999999998E-3</c:v>
                </c:pt>
                <c:pt idx="5463">
                  <c:v>5.9701493000000001E-2</c:v>
                </c:pt>
                <c:pt idx="5464">
                  <c:v>1.6573034E-2</c:v>
                </c:pt>
                <c:pt idx="5465">
                  <c:v>-0.23588235299999999</c:v>
                </c:pt>
                <c:pt idx="5466">
                  <c:v>-6.0075094000000002E-2</c:v>
                </c:pt>
                <c:pt idx="5467">
                  <c:v>-1.2500000000000001E-2</c:v>
                </c:pt>
                <c:pt idx="5468">
                  <c:v>1.1560694E-2</c:v>
                </c:pt>
                <c:pt idx="5469">
                  <c:v>0.26648160999999998</c:v>
                </c:pt>
                <c:pt idx="5470">
                  <c:v>-0.122071517</c:v>
                </c:pt>
                <c:pt idx="5471">
                  <c:v>-0.116050221</c:v>
                </c:pt>
                <c:pt idx="5472">
                  <c:v>-0.13682678300000001</c:v>
                </c:pt>
                <c:pt idx="5473">
                  <c:v>7.2093023000000006E-2</c:v>
                </c:pt>
                <c:pt idx="5474">
                  <c:v>-2.6684460000000001E-3</c:v>
                </c:pt>
                <c:pt idx="5475">
                  <c:v>6.8421052999999996E-2</c:v>
                </c:pt>
                <c:pt idx="5476">
                  <c:v>-6.8289789999999998E-3</c:v>
                </c:pt>
                <c:pt idx="5477">
                  <c:v>-0.16717095300000001</c:v>
                </c:pt>
                <c:pt idx="5478">
                  <c:v>-4.6412214E-2</c:v>
                </c:pt>
                <c:pt idx="5479">
                  <c:v>-6.8917999999999996E-4</c:v>
                </c:pt>
                <c:pt idx="5480">
                  <c:v>3.3383915E-2</c:v>
                </c:pt>
                <c:pt idx="5481">
                  <c:v>-0.106334842</c:v>
                </c:pt>
                <c:pt idx="5482">
                  <c:v>-0.188026474</c:v>
                </c:pt>
                <c:pt idx="5483">
                  <c:v>0.100854006</c:v>
                </c:pt>
                <c:pt idx="5484">
                  <c:v>-2.9042167000000001E-2</c:v>
                </c:pt>
                <c:pt idx="5485">
                  <c:v>-0.30519877699999998</c:v>
                </c:pt>
                <c:pt idx="5486">
                  <c:v>-8.1392864999999995E-2</c:v>
                </c:pt>
                <c:pt idx="5487">
                  <c:v>-8.6629001999999997E-2</c:v>
                </c:pt>
                <c:pt idx="5488">
                  <c:v>-0.27198697100000002</c:v>
                </c:pt>
                <c:pt idx="5489">
                  <c:v>0.107692308</c:v>
                </c:pt>
                <c:pt idx="5490">
                  <c:v>6.5923254000000001E-2</c:v>
                </c:pt>
                <c:pt idx="5491">
                  <c:v>-3.5493826999999999E-2</c:v>
                </c:pt>
                <c:pt idx="5492">
                  <c:v>2.6737968000000001E-2</c:v>
                </c:pt>
                <c:pt idx="5493">
                  <c:v>-0.106828938</c:v>
                </c:pt>
                <c:pt idx="5494">
                  <c:v>-3.2634033E-2</c:v>
                </c:pt>
                <c:pt idx="5495">
                  <c:v>-0.111719939</c:v>
                </c:pt>
                <c:pt idx="5496">
                  <c:v>-9.2413235999999996E-2</c:v>
                </c:pt>
                <c:pt idx="5497">
                  <c:v>5.5421686999999997E-2</c:v>
                </c:pt>
                <c:pt idx="5498">
                  <c:v>6.0294118000000001E-2</c:v>
                </c:pt>
                <c:pt idx="5499">
                  <c:v>-0.22945454500000001</c:v>
                </c:pt>
                <c:pt idx="5500">
                  <c:v>9.3291404999999994E-2</c:v>
                </c:pt>
                <c:pt idx="5501">
                  <c:v>-7.5276753000000002E-2</c:v>
                </c:pt>
                <c:pt idx="5502">
                  <c:v>-1.0976950000000001E-3</c:v>
                </c:pt>
                <c:pt idx="5503">
                  <c:v>-6.3741722000000001E-2</c:v>
                </c:pt>
                <c:pt idx="5504">
                  <c:v>7.8563409999999993E-3</c:v>
                </c:pt>
                <c:pt idx="5505">
                  <c:v>5.7345713E-2</c:v>
                </c:pt>
                <c:pt idx="5506">
                  <c:v>-8.4848479999999997E-3</c:v>
                </c:pt>
                <c:pt idx="5507">
                  <c:v>0.177115987</c:v>
                </c:pt>
                <c:pt idx="5508">
                  <c:v>5.8922560000000002E-3</c:v>
                </c:pt>
                <c:pt idx="5509">
                  <c:v>3.3898304999999997E-2</c:v>
                </c:pt>
                <c:pt idx="5510">
                  <c:v>-0.31263982099999998</c:v>
                </c:pt>
                <c:pt idx="5511">
                  <c:v>-8.1481480999999994E-2</c:v>
                </c:pt>
                <c:pt idx="5512">
                  <c:v>-4.3949044999999999E-2</c:v>
                </c:pt>
                <c:pt idx="5513">
                  <c:v>-6.8747995000000006E-2</c:v>
                </c:pt>
                <c:pt idx="5514">
                  <c:v>-5.3191489000000002E-2</c:v>
                </c:pt>
                <c:pt idx="5515">
                  <c:v>-0.141176471</c:v>
                </c:pt>
                <c:pt idx="5516">
                  <c:v>-0.34724658000000003</c:v>
                </c:pt>
                <c:pt idx="5517">
                  <c:v>-1.372549E-2</c:v>
                </c:pt>
                <c:pt idx="5518">
                  <c:v>-4.2962963E-2</c:v>
                </c:pt>
                <c:pt idx="5519">
                  <c:v>-5.3244592E-2</c:v>
                </c:pt>
                <c:pt idx="5520">
                  <c:v>1.1461318E-2</c:v>
                </c:pt>
                <c:pt idx="5521">
                  <c:v>-8.1234799999999995E-4</c:v>
                </c:pt>
                <c:pt idx="5522">
                  <c:v>0</c:v>
                </c:pt>
                <c:pt idx="5523">
                  <c:v>-0.130624093</c:v>
                </c:pt>
                <c:pt idx="5524">
                  <c:v>6.6115699999999998E-3</c:v>
                </c:pt>
                <c:pt idx="5525">
                  <c:v>-0.140377744</c:v>
                </c:pt>
                <c:pt idx="5526">
                  <c:v>0.117069486</c:v>
                </c:pt>
                <c:pt idx="5527">
                  <c:v>-2.4212272E-2</c:v>
                </c:pt>
                <c:pt idx="5528">
                  <c:v>4.7104247000000002E-2</c:v>
                </c:pt>
                <c:pt idx="5529">
                  <c:v>-0.22895174700000001</c:v>
                </c:pt>
                <c:pt idx="5530">
                  <c:v>-9.9807136000000005E-2</c:v>
                </c:pt>
                <c:pt idx="5531">
                  <c:v>-0.15282215099999999</c:v>
                </c:pt>
                <c:pt idx="5532">
                  <c:v>-0.122807018</c:v>
                </c:pt>
                <c:pt idx="5533">
                  <c:v>0.236255572</c:v>
                </c:pt>
                <c:pt idx="5534">
                  <c:v>0.12851063800000001</c:v>
                </c:pt>
                <c:pt idx="5535">
                  <c:v>-3.0693069E-2</c:v>
                </c:pt>
                <c:pt idx="5536">
                  <c:v>-2.4018746000000001E-2</c:v>
                </c:pt>
                <c:pt idx="5537">
                  <c:v>6.2246280000000003E-3</c:v>
                </c:pt>
                <c:pt idx="5538">
                  <c:v>-1.2703673E-2</c:v>
                </c:pt>
                <c:pt idx="5539">
                  <c:v>6.4638783000000005E-2</c:v>
                </c:pt>
                <c:pt idx="5540">
                  <c:v>-2.1164021000000002E-2</c:v>
                </c:pt>
                <c:pt idx="5541">
                  <c:v>-6.5071770000000001E-2</c:v>
                </c:pt>
                <c:pt idx="5542">
                  <c:v>-4.4360902000000001E-2</c:v>
                </c:pt>
                <c:pt idx="5543">
                  <c:v>-5.9395250000000002E-3</c:v>
                </c:pt>
                <c:pt idx="5544">
                  <c:v>2.0450969999999999E-2</c:v>
                </c:pt>
                <c:pt idx="5545">
                  <c:v>-2.5396825000000001E-2</c:v>
                </c:pt>
                <c:pt idx="5546">
                  <c:v>3.9589443000000002E-2</c:v>
                </c:pt>
                <c:pt idx="5547">
                  <c:v>-0.19044684100000001</c:v>
                </c:pt>
                <c:pt idx="5548">
                  <c:v>2.8145230000000002E-3</c:v>
                </c:pt>
                <c:pt idx="5549">
                  <c:v>-0.116738197</c:v>
                </c:pt>
                <c:pt idx="5550">
                  <c:v>-6.3893015999999997E-2</c:v>
                </c:pt>
                <c:pt idx="5551">
                  <c:v>-9.7560975999999994E-2</c:v>
                </c:pt>
                <c:pt idx="5552">
                  <c:v>0.16200294600000001</c:v>
                </c:pt>
                <c:pt idx="5553">
                  <c:v>-0.15294117600000001</c:v>
                </c:pt>
                <c:pt idx="5554">
                  <c:v>-0.24348958300000001</c:v>
                </c:pt>
                <c:pt idx="5555">
                  <c:v>-0.103552991</c:v>
                </c:pt>
                <c:pt idx="5556">
                  <c:v>1.0526316000000001E-2</c:v>
                </c:pt>
                <c:pt idx="5557">
                  <c:v>1.6042780999999999E-2</c:v>
                </c:pt>
                <c:pt idx="5558">
                  <c:v>7.1052632000000004E-2</c:v>
                </c:pt>
                <c:pt idx="5559">
                  <c:v>-5.1094891000000003E-2</c:v>
                </c:pt>
                <c:pt idx="5560">
                  <c:v>-5.3117783000000002E-2</c:v>
                </c:pt>
                <c:pt idx="5561">
                  <c:v>-3.0487800000000001E-3</c:v>
                </c:pt>
                <c:pt idx="5562">
                  <c:v>-3.8891848999999999E-2</c:v>
                </c:pt>
                <c:pt idx="5563">
                  <c:v>-0.29585035500000001</c:v>
                </c:pt>
                <c:pt idx="5564">
                  <c:v>3.0318602E-2</c:v>
                </c:pt>
                <c:pt idx="5565">
                  <c:v>-0.163333333</c:v>
                </c:pt>
                <c:pt idx="5566">
                  <c:v>-4.4999999999999998E-2</c:v>
                </c:pt>
                <c:pt idx="5567">
                  <c:v>-7.3789648999999999E-2</c:v>
                </c:pt>
                <c:pt idx="5568">
                  <c:v>2.0829592000000001E-2</c:v>
                </c:pt>
                <c:pt idx="5569">
                  <c:v>0.12322274900000001</c:v>
                </c:pt>
                <c:pt idx="5570">
                  <c:v>1.400168E-3</c:v>
                </c:pt>
                <c:pt idx="5571">
                  <c:v>-0.197222222</c:v>
                </c:pt>
                <c:pt idx="5572">
                  <c:v>4.8496609999999999E-3</c:v>
                </c:pt>
                <c:pt idx="5573">
                  <c:v>6.1804696999999999E-2</c:v>
                </c:pt>
                <c:pt idx="5574">
                  <c:v>-1.5748030999999999E-2</c:v>
                </c:pt>
                <c:pt idx="5575">
                  <c:v>-4.7668394000000003E-2</c:v>
                </c:pt>
                <c:pt idx="5576">
                  <c:v>-9.8297046999999999E-2</c:v>
                </c:pt>
                <c:pt idx="5577">
                  <c:v>8.441558E-3</c:v>
                </c:pt>
                <c:pt idx="5578">
                  <c:v>6.3203463000000001E-2</c:v>
                </c:pt>
                <c:pt idx="5579">
                  <c:v>2.3054755E-2</c:v>
                </c:pt>
                <c:pt idx="5580">
                  <c:v>-0.128424658</c:v>
                </c:pt>
                <c:pt idx="5581">
                  <c:v>-7.8928313E-2</c:v>
                </c:pt>
                <c:pt idx="5582">
                  <c:v>-0.131195335</c:v>
                </c:pt>
                <c:pt idx="5583">
                  <c:v>1.5151515000000001E-2</c:v>
                </c:pt>
                <c:pt idx="5584">
                  <c:v>-7.6855512000000001E-2</c:v>
                </c:pt>
                <c:pt idx="5585">
                  <c:v>-0.126984127</c:v>
                </c:pt>
                <c:pt idx="5586">
                  <c:v>0.10055865899999999</c:v>
                </c:pt>
                <c:pt idx="5587">
                  <c:v>4.8387096999999997E-2</c:v>
                </c:pt>
                <c:pt idx="5588">
                  <c:v>-0.22470119499999999</c:v>
                </c:pt>
                <c:pt idx="5589">
                  <c:v>-0.18342151700000001</c:v>
                </c:pt>
                <c:pt idx="5590">
                  <c:v>3.0395140000000001E-3</c:v>
                </c:pt>
                <c:pt idx="5591">
                  <c:v>-7.0260870000000003E-2</c:v>
                </c:pt>
                <c:pt idx="5592">
                  <c:v>0.115384615</c:v>
                </c:pt>
                <c:pt idx="5593">
                  <c:v>-0.21</c:v>
                </c:pt>
                <c:pt idx="5594">
                  <c:v>-6.2735985999999994E-2</c:v>
                </c:pt>
                <c:pt idx="5595">
                  <c:v>4.9479166999999998E-2</c:v>
                </c:pt>
                <c:pt idx="5596">
                  <c:v>3.7213740000000002E-2</c:v>
                </c:pt>
                <c:pt idx="5597">
                  <c:v>-0.10934105700000001</c:v>
                </c:pt>
                <c:pt idx="5598">
                  <c:v>1.8779343E-2</c:v>
                </c:pt>
                <c:pt idx="5599">
                  <c:v>3.7593980000000002E-3</c:v>
                </c:pt>
                <c:pt idx="5600">
                  <c:v>-5.7142856999999998E-2</c:v>
                </c:pt>
                <c:pt idx="5601">
                  <c:v>1.8203403E-2</c:v>
                </c:pt>
                <c:pt idx="5602">
                  <c:v>0.22789783899999999</c:v>
                </c:pt>
                <c:pt idx="5603">
                  <c:v>-1.5163934E-2</c:v>
                </c:pt>
                <c:pt idx="5604">
                  <c:v>-1.8808780000000001E-3</c:v>
                </c:pt>
                <c:pt idx="5605">
                  <c:v>0.12669003500000001</c:v>
                </c:pt>
                <c:pt idx="5606">
                  <c:v>-0.26108374400000001</c:v>
                </c:pt>
                <c:pt idx="5607">
                  <c:v>-0.35391198000000001</c:v>
                </c:pt>
                <c:pt idx="5608">
                  <c:v>1.9969278E-2</c:v>
                </c:pt>
                <c:pt idx="5609">
                  <c:v>7.2965878999999997E-2</c:v>
                </c:pt>
                <c:pt idx="5610">
                  <c:v>-5.2017339000000003E-2</c:v>
                </c:pt>
                <c:pt idx="5611">
                  <c:v>-7.2916667000000004E-2</c:v>
                </c:pt>
                <c:pt idx="5612">
                  <c:v>0</c:v>
                </c:pt>
                <c:pt idx="5613">
                  <c:v>-9.4727938999999997E-2</c:v>
                </c:pt>
                <c:pt idx="5614">
                  <c:v>0.101928375</c:v>
                </c:pt>
                <c:pt idx="5615">
                  <c:v>-2.5900445000000001E-2</c:v>
                </c:pt>
                <c:pt idx="5616">
                  <c:v>2.7435897000000001E-2</c:v>
                </c:pt>
                <c:pt idx="5617">
                  <c:v>0.13856427399999999</c:v>
                </c:pt>
                <c:pt idx="5618">
                  <c:v>0.25846153799999999</c:v>
                </c:pt>
                <c:pt idx="5619">
                  <c:v>7.2489754000000003E-2</c:v>
                </c:pt>
                <c:pt idx="5620">
                  <c:v>-4.1698256000000003E-2</c:v>
                </c:pt>
                <c:pt idx="5621">
                  <c:v>1.1537854E-2</c:v>
                </c:pt>
                <c:pt idx="5622">
                  <c:v>-2.0926756000000001E-2</c:v>
                </c:pt>
                <c:pt idx="5623">
                  <c:v>-3.9416057999999997E-2</c:v>
                </c:pt>
                <c:pt idx="5624">
                  <c:v>-3.0588234999999998E-2</c:v>
                </c:pt>
                <c:pt idx="5625">
                  <c:v>-2.3709902000000001E-2</c:v>
                </c:pt>
                <c:pt idx="5626">
                  <c:v>-6.8923076999999999E-2</c:v>
                </c:pt>
                <c:pt idx="5627">
                  <c:v>-5.5738906999999997E-2</c:v>
                </c:pt>
                <c:pt idx="5628">
                  <c:v>-8.4082909999999997E-2</c:v>
                </c:pt>
                <c:pt idx="5629">
                  <c:v>1.6260163000000001E-2</c:v>
                </c:pt>
                <c:pt idx="5630">
                  <c:v>-0.26609442100000003</c:v>
                </c:pt>
                <c:pt idx="5631">
                  <c:v>-5.2023120999999999E-2</c:v>
                </c:pt>
                <c:pt idx="5632">
                  <c:v>-1.0267857E-2</c:v>
                </c:pt>
                <c:pt idx="5633">
                  <c:v>-7.7441076999999997E-2</c:v>
                </c:pt>
                <c:pt idx="5634">
                  <c:v>-3.3054303E-2</c:v>
                </c:pt>
                <c:pt idx="5635">
                  <c:v>-0.11978022000000001</c:v>
                </c:pt>
                <c:pt idx="5636">
                  <c:v>-3.0379746999999999E-2</c:v>
                </c:pt>
                <c:pt idx="5637">
                  <c:v>0.28425655999999999</c:v>
                </c:pt>
                <c:pt idx="5638">
                  <c:v>0.12755461600000001</c:v>
                </c:pt>
                <c:pt idx="5639">
                  <c:v>-0.26722873899999999</c:v>
                </c:pt>
                <c:pt idx="5640">
                  <c:v>-0.47956334099999998</c:v>
                </c:pt>
                <c:pt idx="5641">
                  <c:v>5.5621301999999997E-2</c:v>
                </c:pt>
                <c:pt idx="5642">
                  <c:v>5.5621301999999997E-2</c:v>
                </c:pt>
                <c:pt idx="5643">
                  <c:v>-5.8486239000000002E-2</c:v>
                </c:pt>
                <c:pt idx="5644">
                  <c:v>5.3097344999999997E-2</c:v>
                </c:pt>
                <c:pt idx="5645">
                  <c:v>-1.1320755E-2</c:v>
                </c:pt>
                <c:pt idx="5646">
                  <c:v>-7.0053476000000003E-2</c:v>
                </c:pt>
                <c:pt idx="5647">
                  <c:v>-2.8978621999999999E-2</c:v>
                </c:pt>
                <c:pt idx="5648">
                  <c:v>-0.108397366</c:v>
                </c:pt>
                <c:pt idx="5649">
                  <c:v>-3.7529319999999998E-2</c:v>
                </c:pt>
                <c:pt idx="5650">
                  <c:v>5.4421770000000003E-3</c:v>
                </c:pt>
                <c:pt idx="5651">
                  <c:v>-0.169065626</c:v>
                </c:pt>
                <c:pt idx="5652">
                  <c:v>-5.7135969000000002E-2</c:v>
                </c:pt>
                <c:pt idx="5653">
                  <c:v>-6.5107306000000004E-2</c:v>
                </c:pt>
                <c:pt idx="5654">
                  <c:v>3.3388979999999999E-3</c:v>
                </c:pt>
                <c:pt idx="5655">
                  <c:v>-1.4454665E-2</c:v>
                </c:pt>
                <c:pt idx="5656">
                  <c:v>0.148522551</c:v>
                </c:pt>
                <c:pt idx="5657">
                  <c:v>-3.5870926999999997E-2</c:v>
                </c:pt>
                <c:pt idx="5658">
                  <c:v>-1.6270337999999999E-2</c:v>
                </c:pt>
                <c:pt idx="5659">
                  <c:v>5.4607509999999998E-3</c:v>
                </c:pt>
                <c:pt idx="5660">
                  <c:v>8.5395051999999999E-2</c:v>
                </c:pt>
                <c:pt idx="5661">
                  <c:v>-6.7404427000000003E-2</c:v>
                </c:pt>
                <c:pt idx="5662">
                  <c:v>-7.4246660000000006E-2</c:v>
                </c:pt>
                <c:pt idx="5663">
                  <c:v>-8.7591241E-2</c:v>
                </c:pt>
                <c:pt idx="5664">
                  <c:v>-1.0566763E-2</c:v>
                </c:pt>
                <c:pt idx="5665">
                  <c:v>4.0939192999999999E-2</c:v>
                </c:pt>
                <c:pt idx="5666">
                  <c:v>-1.4869888E-2</c:v>
                </c:pt>
                <c:pt idx="5667">
                  <c:v>-0.21850613199999999</c:v>
                </c:pt>
                <c:pt idx="5668">
                  <c:v>-1.1983219999999999E-3</c:v>
                </c:pt>
                <c:pt idx="5669">
                  <c:v>1.5116279E-2</c:v>
                </c:pt>
                <c:pt idx="5670">
                  <c:v>-0.23874999999999999</c:v>
                </c:pt>
                <c:pt idx="5671">
                  <c:v>2.7906976999999999E-2</c:v>
                </c:pt>
                <c:pt idx="5672">
                  <c:v>-2.8915663000000001E-2</c:v>
                </c:pt>
                <c:pt idx="5673">
                  <c:v>-0.24587912100000001</c:v>
                </c:pt>
                <c:pt idx="5674">
                  <c:v>-5.394525E-2</c:v>
                </c:pt>
                <c:pt idx="5675">
                  <c:v>-3.0674847000000002E-2</c:v>
                </c:pt>
                <c:pt idx="5676">
                  <c:v>-0.12937499999999999</c:v>
                </c:pt>
                <c:pt idx="5677">
                  <c:v>9.1979076000000007E-2</c:v>
                </c:pt>
                <c:pt idx="5678">
                  <c:v>-7.6603119999999997E-2</c:v>
                </c:pt>
                <c:pt idx="5679">
                  <c:v>-4.8785012000000003E-2</c:v>
                </c:pt>
                <c:pt idx="5680">
                  <c:v>-6.8685377000000006E-2</c:v>
                </c:pt>
                <c:pt idx="5681">
                  <c:v>-9.2936799999999997E-4</c:v>
                </c:pt>
                <c:pt idx="5682">
                  <c:v>-4.0842648000000002E-2</c:v>
                </c:pt>
                <c:pt idx="5683">
                  <c:v>6.1999480000000003E-3</c:v>
                </c:pt>
                <c:pt idx="5684">
                  <c:v>-0.14540816300000001</c:v>
                </c:pt>
                <c:pt idx="5685">
                  <c:v>-4.5918367000000002E-2</c:v>
                </c:pt>
                <c:pt idx="5686">
                  <c:v>-2.7199999999999998E-2</c:v>
                </c:pt>
                <c:pt idx="5687">
                  <c:v>-0.22008446700000001</c:v>
                </c:pt>
                <c:pt idx="5688">
                  <c:v>-0.21366358199999999</c:v>
                </c:pt>
                <c:pt idx="5689">
                  <c:v>8.1795511000000001E-2</c:v>
                </c:pt>
                <c:pt idx="5690">
                  <c:v>-4.6424090000000001E-2</c:v>
                </c:pt>
                <c:pt idx="5691">
                  <c:v>-1.459854E-2</c:v>
                </c:pt>
                <c:pt idx="5692">
                  <c:v>-4.0210331000000002E-2</c:v>
                </c:pt>
                <c:pt idx="5693">
                  <c:v>-1.6065573999999999E-2</c:v>
                </c:pt>
                <c:pt idx="5694">
                  <c:v>8.4811102999999999E-2</c:v>
                </c:pt>
                <c:pt idx="5695">
                  <c:v>4.7584887999999999E-2</c:v>
                </c:pt>
                <c:pt idx="5696">
                  <c:v>-0.11495754399999999</c:v>
                </c:pt>
                <c:pt idx="5697">
                  <c:v>-2.8683180999999999E-2</c:v>
                </c:pt>
                <c:pt idx="5698">
                  <c:v>0.20729613699999999</c:v>
                </c:pt>
                <c:pt idx="5699">
                  <c:v>-3.9473684000000002E-2</c:v>
                </c:pt>
                <c:pt idx="5700">
                  <c:v>-0.22850845</c:v>
                </c:pt>
                <c:pt idx="5701">
                  <c:v>-5.35608E-3</c:v>
                </c:pt>
                <c:pt idx="5702">
                  <c:v>-5.1499999999999997E-2</c:v>
                </c:pt>
                <c:pt idx="5703">
                  <c:v>-0.111666667</c:v>
                </c:pt>
                <c:pt idx="5704">
                  <c:v>-0.47877652900000001</c:v>
                </c:pt>
                <c:pt idx="5705">
                  <c:v>-5.1339285999999998E-2</c:v>
                </c:pt>
                <c:pt idx="5706">
                  <c:v>-4.8041237000000001E-2</c:v>
                </c:pt>
                <c:pt idx="5707">
                  <c:v>0.14087301599999999</c:v>
                </c:pt>
                <c:pt idx="5708">
                  <c:v>8.6781028999999996E-2</c:v>
                </c:pt>
                <c:pt idx="5709">
                  <c:v>-0.15969581699999999</c:v>
                </c:pt>
                <c:pt idx="5710">
                  <c:v>-0.13671875</c:v>
                </c:pt>
                <c:pt idx="5711">
                  <c:v>6.1868686999999999E-2</c:v>
                </c:pt>
                <c:pt idx="5712">
                  <c:v>0.160914582</c:v>
                </c:pt>
                <c:pt idx="5713">
                  <c:v>3.8742690000000003E-2</c:v>
                </c:pt>
                <c:pt idx="5714">
                  <c:v>-9.7387172999999994E-2</c:v>
                </c:pt>
                <c:pt idx="5715">
                  <c:v>-0.30620154999999999</c:v>
                </c:pt>
                <c:pt idx="5716">
                  <c:v>3.0125523000000001E-2</c:v>
                </c:pt>
                <c:pt idx="5717">
                  <c:v>4.0816330000000003E-3</c:v>
                </c:pt>
                <c:pt idx="5718">
                  <c:v>-2.0887728000000001E-2</c:v>
                </c:pt>
                <c:pt idx="5719">
                  <c:v>0.31009174299999998</c:v>
                </c:pt>
                <c:pt idx="5720">
                  <c:v>3.2193158999999999E-2</c:v>
                </c:pt>
                <c:pt idx="5721">
                  <c:v>0.109236234</c:v>
                </c:pt>
                <c:pt idx="5722">
                  <c:v>-0.16666666699999999</c:v>
                </c:pt>
                <c:pt idx="5723">
                  <c:v>-0.19211647700000001</c:v>
                </c:pt>
                <c:pt idx="5724">
                  <c:v>-0.146341463</c:v>
                </c:pt>
                <c:pt idx="5725">
                  <c:v>0.13192182399999999</c:v>
                </c:pt>
                <c:pt idx="5726">
                  <c:v>9.8026316000000002E-2</c:v>
                </c:pt>
                <c:pt idx="5727">
                  <c:v>-4.7554348000000003E-2</c:v>
                </c:pt>
                <c:pt idx="5728">
                  <c:v>-4.0384614999999999E-2</c:v>
                </c:pt>
                <c:pt idx="5729">
                  <c:v>9.3439363999999997E-2</c:v>
                </c:pt>
                <c:pt idx="5730">
                  <c:v>-0.18339587199999999</c:v>
                </c:pt>
                <c:pt idx="5731">
                  <c:v>-2.8396946999999999E-2</c:v>
                </c:pt>
                <c:pt idx="5732">
                  <c:v>1.2376237999999999E-2</c:v>
                </c:pt>
                <c:pt idx="5733">
                  <c:v>-0.250744786</c:v>
                </c:pt>
                <c:pt idx="5734">
                  <c:v>-1.8170806000000001E-2</c:v>
                </c:pt>
                <c:pt idx="5735">
                  <c:v>-8.3775186000000001E-2</c:v>
                </c:pt>
                <c:pt idx="5736">
                  <c:v>-0.116204262</c:v>
                </c:pt>
                <c:pt idx="5737">
                  <c:v>-0.22365283699999999</c:v>
                </c:pt>
                <c:pt idx="5738">
                  <c:v>-0.16894736799999999</c:v>
                </c:pt>
                <c:pt idx="5739">
                  <c:v>8.7169442E-2</c:v>
                </c:pt>
                <c:pt idx="5740">
                  <c:v>3.4722221999999997E-2</c:v>
                </c:pt>
                <c:pt idx="5741">
                  <c:v>-0.19736842099999999</c:v>
                </c:pt>
                <c:pt idx="5742">
                  <c:v>-3.4373136999999998E-2</c:v>
                </c:pt>
                <c:pt idx="5743">
                  <c:v>3.4448623999999997E-2</c:v>
                </c:pt>
                <c:pt idx="5744">
                  <c:v>-0.12390572399999999</c:v>
                </c:pt>
                <c:pt idx="5745">
                  <c:v>-1.0384615E-2</c:v>
                </c:pt>
                <c:pt idx="5746">
                  <c:v>4.1949413999999997E-2</c:v>
                </c:pt>
                <c:pt idx="5747">
                  <c:v>-0.104567308</c:v>
                </c:pt>
                <c:pt idx="5748">
                  <c:v>-2.2656597000000001E-2</c:v>
                </c:pt>
                <c:pt idx="5749">
                  <c:v>-0.13285714300000001</c:v>
                </c:pt>
                <c:pt idx="5750">
                  <c:v>-7.2164948000000007E-2</c:v>
                </c:pt>
                <c:pt idx="5751">
                  <c:v>5.8792373000000002E-2</c:v>
                </c:pt>
                <c:pt idx="5752">
                  <c:v>-0.131656409</c:v>
                </c:pt>
                <c:pt idx="5753">
                  <c:v>6.3696808999999993E-2</c:v>
                </c:pt>
                <c:pt idx="5754">
                  <c:v>-8.1761005999999997E-2</c:v>
                </c:pt>
                <c:pt idx="5755">
                  <c:v>-2.3649178E-2</c:v>
                </c:pt>
                <c:pt idx="5756">
                  <c:v>-4.159734E-3</c:v>
                </c:pt>
                <c:pt idx="5757">
                  <c:v>0.14583333300000001</c:v>
                </c:pt>
                <c:pt idx="5758">
                  <c:v>-0.26663090099999998</c:v>
                </c:pt>
                <c:pt idx="5759">
                  <c:v>2.2346369999999998E-3</c:v>
                </c:pt>
                <c:pt idx="5760">
                  <c:v>-0.101246106</c:v>
                </c:pt>
                <c:pt idx="5761">
                  <c:v>-6.2214612000000002E-2</c:v>
                </c:pt>
                <c:pt idx="5762">
                  <c:v>-0.217368962</c:v>
                </c:pt>
                <c:pt idx="5763">
                  <c:v>-0.218947368</c:v>
                </c:pt>
                <c:pt idx="5764">
                  <c:v>-0.110690634</c:v>
                </c:pt>
                <c:pt idx="5765">
                  <c:v>-7.5649351000000004E-2</c:v>
                </c:pt>
                <c:pt idx="5766">
                  <c:v>-3.3698903000000002E-2</c:v>
                </c:pt>
                <c:pt idx="5767">
                  <c:v>-0.11359404100000001</c:v>
                </c:pt>
                <c:pt idx="5768">
                  <c:v>0.145736434</c:v>
                </c:pt>
                <c:pt idx="5769">
                  <c:v>-2.6838763000000002E-2</c:v>
                </c:pt>
                <c:pt idx="5770">
                  <c:v>-2.2412971E-2</c:v>
                </c:pt>
                <c:pt idx="5771">
                  <c:v>-1.3326226E-2</c:v>
                </c:pt>
                <c:pt idx="5772">
                  <c:v>-8.8235294000000006E-2</c:v>
                </c:pt>
                <c:pt idx="5773">
                  <c:v>-2.7498063999999999E-2</c:v>
                </c:pt>
                <c:pt idx="5774">
                  <c:v>-5.8219178000000003E-2</c:v>
                </c:pt>
                <c:pt idx="5775">
                  <c:v>-0.11037586000000001</c:v>
                </c:pt>
                <c:pt idx="5776">
                  <c:v>9.1687317000000004E-2</c:v>
                </c:pt>
                <c:pt idx="5777">
                  <c:v>-9.4E-2</c:v>
                </c:pt>
                <c:pt idx="5778">
                  <c:v>-0.129275362</c:v>
                </c:pt>
                <c:pt idx="5779">
                  <c:v>-1.0490502000000001E-2</c:v>
                </c:pt>
                <c:pt idx="5780">
                  <c:v>3.5026627999999997E-2</c:v>
                </c:pt>
                <c:pt idx="5781">
                  <c:v>-4.0865384999999997E-2</c:v>
                </c:pt>
                <c:pt idx="5782">
                  <c:v>6.2790023E-2</c:v>
                </c:pt>
                <c:pt idx="5783">
                  <c:v>-0.14590747300000001</c:v>
                </c:pt>
                <c:pt idx="5784">
                  <c:v>-0.29430582199999999</c:v>
                </c:pt>
                <c:pt idx="5785">
                  <c:v>-5.2984799999999997E-4</c:v>
                </c:pt>
                <c:pt idx="5786">
                  <c:v>-0.24270623699999999</c:v>
                </c:pt>
                <c:pt idx="5787">
                  <c:v>-0.24778761099999999</c:v>
                </c:pt>
                <c:pt idx="5788">
                  <c:v>-5.3264605E-2</c:v>
                </c:pt>
                <c:pt idx="5789">
                  <c:v>0.16971713799999999</c:v>
                </c:pt>
                <c:pt idx="5790">
                  <c:v>0.12085889599999999</c:v>
                </c:pt>
                <c:pt idx="5791">
                  <c:v>-0.143264433</c:v>
                </c:pt>
                <c:pt idx="5792">
                  <c:v>3.5986914000000002E-2</c:v>
                </c:pt>
                <c:pt idx="5793">
                  <c:v>1.6355140000000001E-2</c:v>
                </c:pt>
                <c:pt idx="5794">
                  <c:v>-0.17395860599999999</c:v>
                </c:pt>
                <c:pt idx="5795">
                  <c:v>-5.9314180000000001E-2</c:v>
                </c:pt>
                <c:pt idx="5796">
                  <c:v>-0.134186472</c:v>
                </c:pt>
                <c:pt idx="5797">
                  <c:v>-0.152459016</c:v>
                </c:pt>
                <c:pt idx="5798">
                  <c:v>-0.105960265</c:v>
                </c:pt>
                <c:pt idx="5799">
                  <c:v>-2.7431420000000001E-3</c:v>
                </c:pt>
                <c:pt idx="5800">
                  <c:v>-8.1351690000000004E-2</c:v>
                </c:pt>
                <c:pt idx="5801">
                  <c:v>-0.10953608200000001</c:v>
                </c:pt>
                <c:pt idx="5802">
                  <c:v>-9.4838710000000007E-2</c:v>
                </c:pt>
                <c:pt idx="5803">
                  <c:v>-8.8291747000000004E-2</c:v>
                </c:pt>
                <c:pt idx="5804">
                  <c:v>-0.12312002399999999</c:v>
                </c:pt>
                <c:pt idx="5805">
                  <c:v>0.112745098</c:v>
                </c:pt>
                <c:pt idx="5806">
                  <c:v>-3.3592880999999998E-2</c:v>
                </c:pt>
                <c:pt idx="5807">
                  <c:v>8.5520362000000003E-2</c:v>
                </c:pt>
                <c:pt idx="5808">
                  <c:v>-0.239085239</c:v>
                </c:pt>
                <c:pt idx="5809">
                  <c:v>7.2078140999999998E-2</c:v>
                </c:pt>
                <c:pt idx="5810">
                  <c:v>0.16920473799999999</c:v>
                </c:pt>
                <c:pt idx="5811">
                  <c:v>-1.381979E-2</c:v>
                </c:pt>
                <c:pt idx="5812">
                  <c:v>6.2248996000000001E-2</c:v>
                </c:pt>
                <c:pt idx="5813">
                  <c:v>-5.4905948000000003E-2</c:v>
                </c:pt>
                <c:pt idx="5814">
                  <c:v>-6.1254612999999999E-2</c:v>
                </c:pt>
                <c:pt idx="5815">
                  <c:v>8.4175875999999997E-2</c:v>
                </c:pt>
                <c:pt idx="5816">
                  <c:v>-0.32551020400000003</c:v>
                </c:pt>
                <c:pt idx="5817">
                  <c:v>-3.1353134999999997E-2</c:v>
                </c:pt>
                <c:pt idx="5818">
                  <c:v>-0.13806921699999999</c:v>
                </c:pt>
                <c:pt idx="5819">
                  <c:v>-0.11808118099999999</c:v>
                </c:pt>
                <c:pt idx="5820">
                  <c:v>-0.15862069000000001</c:v>
                </c:pt>
                <c:pt idx="5821">
                  <c:v>-3.6190475999999999E-2</c:v>
                </c:pt>
                <c:pt idx="5822">
                  <c:v>7.1428570999999996E-2</c:v>
                </c:pt>
                <c:pt idx="5823">
                  <c:v>-0.191196699</c:v>
                </c:pt>
                <c:pt idx="5824">
                  <c:v>2.0408163E-2</c:v>
                </c:pt>
                <c:pt idx="5825">
                  <c:v>-3.3147890999999999E-2</c:v>
                </c:pt>
                <c:pt idx="5826">
                  <c:v>5.4022989E-2</c:v>
                </c:pt>
                <c:pt idx="5827">
                  <c:v>-0.22053872099999999</c:v>
                </c:pt>
                <c:pt idx="5828">
                  <c:v>-7.7450980000000003E-2</c:v>
                </c:pt>
                <c:pt idx="5829">
                  <c:v>4.2756539000000003E-2</c:v>
                </c:pt>
                <c:pt idx="5830">
                  <c:v>-5.0800915000000002E-2</c:v>
                </c:pt>
                <c:pt idx="5831">
                  <c:v>-0.118668596</c:v>
                </c:pt>
                <c:pt idx="5832">
                  <c:v>-0.119369369</c:v>
                </c:pt>
                <c:pt idx="5833">
                  <c:v>-9.6048631999999995E-2</c:v>
                </c:pt>
                <c:pt idx="5834">
                  <c:v>-0.20059880199999999</c:v>
                </c:pt>
                <c:pt idx="5835">
                  <c:v>-0.14784946199999999</c:v>
                </c:pt>
                <c:pt idx="5836">
                  <c:v>-1.2504113000000001E-2</c:v>
                </c:pt>
                <c:pt idx="5837">
                  <c:v>-6.3161490000000001E-3</c:v>
                </c:pt>
                <c:pt idx="5838">
                  <c:v>-1.9984627000000001E-2</c:v>
                </c:pt>
                <c:pt idx="5839">
                  <c:v>-0.16103896100000001</c:v>
                </c:pt>
                <c:pt idx="5840">
                  <c:v>-4.1713641000000003E-2</c:v>
                </c:pt>
                <c:pt idx="5841">
                  <c:v>-1.4577259E-2</c:v>
                </c:pt>
                <c:pt idx="5842">
                  <c:v>-0.28187919500000003</c:v>
                </c:pt>
                <c:pt idx="5843">
                  <c:v>-4.3972707E-2</c:v>
                </c:pt>
                <c:pt idx="5844">
                  <c:v>1.9471487999999999E-2</c:v>
                </c:pt>
                <c:pt idx="5845">
                  <c:v>-9.0558766999999998E-2</c:v>
                </c:pt>
                <c:pt idx="5846">
                  <c:v>-0.14215686299999999</c:v>
                </c:pt>
                <c:pt idx="5847">
                  <c:v>1.6091052000000002E-2</c:v>
                </c:pt>
                <c:pt idx="5848">
                  <c:v>-0.190839695</c:v>
                </c:pt>
                <c:pt idx="5849">
                  <c:v>1.3539651999999999E-2</c:v>
                </c:pt>
                <c:pt idx="5850">
                  <c:v>-0.12886456900000001</c:v>
                </c:pt>
                <c:pt idx="5851">
                  <c:v>-6.5550101E-2</c:v>
                </c:pt>
                <c:pt idx="5852">
                  <c:v>-4.6357615999999997E-2</c:v>
                </c:pt>
                <c:pt idx="5853">
                  <c:v>-2.8409091000000001E-2</c:v>
                </c:pt>
                <c:pt idx="5854">
                  <c:v>-0.125242718</c:v>
                </c:pt>
                <c:pt idx="5855">
                  <c:v>-0.205906481</c:v>
                </c:pt>
                <c:pt idx="5856">
                  <c:v>2.1276595999999998E-2</c:v>
                </c:pt>
                <c:pt idx="5857">
                  <c:v>-0.111240876</c:v>
                </c:pt>
                <c:pt idx="5858">
                  <c:v>-0.489928525</c:v>
                </c:pt>
                <c:pt idx="5859">
                  <c:v>-2.8245658999999999E-2</c:v>
                </c:pt>
                <c:pt idx="5860">
                  <c:v>8.4840055999999997E-2</c:v>
                </c:pt>
                <c:pt idx="5861">
                  <c:v>-9.1678419999999997E-2</c:v>
                </c:pt>
                <c:pt idx="5862">
                  <c:v>-2.8163319999999999E-2</c:v>
                </c:pt>
                <c:pt idx="5863">
                  <c:v>-0.14204045700000001</c:v>
                </c:pt>
                <c:pt idx="5864">
                  <c:v>-0.22791293200000001</c:v>
                </c:pt>
                <c:pt idx="5865">
                  <c:v>-3.6714285999999999E-2</c:v>
                </c:pt>
                <c:pt idx="5866">
                  <c:v>-0.13857016799999999</c:v>
                </c:pt>
                <c:pt idx="5867">
                  <c:v>1.4348097000000001E-2</c:v>
                </c:pt>
                <c:pt idx="5868">
                  <c:v>-9.5477386999999997E-2</c:v>
                </c:pt>
                <c:pt idx="5869">
                  <c:v>-9.9194728999999995E-2</c:v>
                </c:pt>
                <c:pt idx="5870">
                  <c:v>0.119402985</c:v>
                </c:pt>
                <c:pt idx="5871">
                  <c:v>8.8150289000000007E-2</c:v>
                </c:pt>
                <c:pt idx="5872">
                  <c:v>1.7665396999999999E-2</c:v>
                </c:pt>
                <c:pt idx="5873">
                  <c:v>0.140828856</c:v>
                </c:pt>
                <c:pt idx="5874">
                  <c:v>-6.8846816000000005E-2</c:v>
                </c:pt>
                <c:pt idx="5875">
                  <c:v>-1.6226535E-2</c:v>
                </c:pt>
                <c:pt idx="5876">
                  <c:v>1.5037594E-2</c:v>
                </c:pt>
                <c:pt idx="5877">
                  <c:v>-0.106560348</c:v>
                </c:pt>
                <c:pt idx="5878">
                  <c:v>-0.153352512</c:v>
                </c:pt>
                <c:pt idx="5879">
                  <c:v>-1.9699812000000001E-2</c:v>
                </c:pt>
                <c:pt idx="5880">
                  <c:v>-0.16504854399999999</c:v>
                </c:pt>
                <c:pt idx="5881">
                  <c:v>2.2042284999999998E-2</c:v>
                </c:pt>
                <c:pt idx="5882">
                  <c:v>-0.18844069799999999</c:v>
                </c:pt>
                <c:pt idx="5883">
                  <c:v>-0.13440860199999999</c:v>
                </c:pt>
                <c:pt idx="5884">
                  <c:v>-5.9649122999999998E-2</c:v>
                </c:pt>
                <c:pt idx="5885">
                  <c:v>6.5386373999999997E-2</c:v>
                </c:pt>
                <c:pt idx="5886">
                  <c:v>7.6923077000000006E-2</c:v>
                </c:pt>
                <c:pt idx="5887">
                  <c:v>-6.8674699000000006E-2</c:v>
                </c:pt>
                <c:pt idx="5888">
                  <c:v>2.7496382E-2</c:v>
                </c:pt>
                <c:pt idx="5889">
                  <c:v>-9.1917591000000007E-2</c:v>
                </c:pt>
                <c:pt idx="5890">
                  <c:v>-5.2795030999999999E-2</c:v>
                </c:pt>
                <c:pt idx="5891">
                  <c:v>-3.7861915000000003E-2</c:v>
                </c:pt>
                <c:pt idx="5892">
                  <c:v>0</c:v>
                </c:pt>
                <c:pt idx="5893">
                  <c:v>-3.5999999999999997E-2</c:v>
                </c:pt>
                <c:pt idx="5894">
                  <c:v>-4.2735043E-2</c:v>
                </c:pt>
                <c:pt idx="5895">
                  <c:v>-4.8993875999999999E-2</c:v>
                </c:pt>
                <c:pt idx="5896">
                  <c:v>-2.0646668999999999E-2</c:v>
                </c:pt>
                <c:pt idx="5897">
                  <c:v>-9.1059298999999996E-2</c:v>
                </c:pt>
                <c:pt idx="5898">
                  <c:v>-6.7685590000000004E-2</c:v>
                </c:pt>
                <c:pt idx="5899">
                  <c:v>-0.15124153500000001</c:v>
                </c:pt>
                <c:pt idx="5900">
                  <c:v>2.9802776E-2</c:v>
                </c:pt>
                <c:pt idx="5901">
                  <c:v>-7.0417287999999995E-2</c:v>
                </c:pt>
                <c:pt idx="5902">
                  <c:v>-1.5172039999999999E-2</c:v>
                </c:pt>
                <c:pt idx="5903">
                  <c:v>1.4172799E-2</c:v>
                </c:pt>
                <c:pt idx="5904">
                  <c:v>-0.13256868499999999</c:v>
                </c:pt>
                <c:pt idx="5905">
                  <c:v>5.6486357000000001E-2</c:v>
                </c:pt>
                <c:pt idx="5906">
                  <c:v>7.9312619999999997E-3</c:v>
                </c:pt>
                <c:pt idx="5907">
                  <c:v>3.4482759000000002E-2</c:v>
                </c:pt>
                <c:pt idx="5908">
                  <c:v>-1.7543860000000001E-2</c:v>
                </c:pt>
                <c:pt idx="5909">
                  <c:v>-7.2440945000000007E-2</c:v>
                </c:pt>
                <c:pt idx="5910">
                  <c:v>1.1666667E-2</c:v>
                </c:pt>
                <c:pt idx="5911">
                  <c:v>-5.2754981999999999E-2</c:v>
                </c:pt>
                <c:pt idx="5912">
                  <c:v>-0.11996066900000001</c:v>
                </c:pt>
                <c:pt idx="5913">
                  <c:v>-9.2391303999999994E-2</c:v>
                </c:pt>
                <c:pt idx="5914">
                  <c:v>-5.9847661000000003E-2</c:v>
                </c:pt>
                <c:pt idx="5915">
                  <c:v>4.5284106999999997E-2</c:v>
                </c:pt>
                <c:pt idx="5916">
                  <c:v>-0.114754098</c:v>
                </c:pt>
                <c:pt idx="5917">
                  <c:v>-9.4871794999999995E-2</c:v>
                </c:pt>
                <c:pt idx="5918">
                  <c:v>2.2259319999999999E-3</c:v>
                </c:pt>
                <c:pt idx="5919">
                  <c:v>5.2348993000000003E-2</c:v>
                </c:pt>
                <c:pt idx="5920">
                  <c:v>0</c:v>
                </c:pt>
                <c:pt idx="5921">
                  <c:v>-1.2247600000000001E-2</c:v>
                </c:pt>
                <c:pt idx="5922">
                  <c:v>7.0720423000000004E-2</c:v>
                </c:pt>
                <c:pt idx="5923">
                  <c:v>-9.9319727999999996E-2</c:v>
                </c:pt>
                <c:pt idx="5924">
                  <c:v>0.20040485799999999</c:v>
                </c:pt>
                <c:pt idx="5925">
                  <c:v>-7.4271845000000003E-2</c:v>
                </c:pt>
                <c:pt idx="5926">
                  <c:v>1.6231474999999999E-2</c:v>
                </c:pt>
                <c:pt idx="5927">
                  <c:v>0.13215547699999999</c:v>
                </c:pt>
                <c:pt idx="5928">
                  <c:v>7.4049366000000005E-2</c:v>
                </c:pt>
                <c:pt idx="5929">
                  <c:v>-0.136690647</c:v>
                </c:pt>
                <c:pt idx="5930">
                  <c:v>2.1463415E-2</c:v>
                </c:pt>
                <c:pt idx="5931">
                  <c:v>2.0731706999999999E-2</c:v>
                </c:pt>
                <c:pt idx="5932">
                  <c:v>-3.4700315000000002E-2</c:v>
                </c:pt>
                <c:pt idx="5933">
                  <c:v>4.2553190999999997E-2</c:v>
                </c:pt>
                <c:pt idx="5934">
                  <c:v>-7.8990902000000002E-2</c:v>
                </c:pt>
                <c:pt idx="5935">
                  <c:v>-5.4545455E-2</c:v>
                </c:pt>
                <c:pt idx="5936">
                  <c:v>-5.0471891999999997E-2</c:v>
                </c:pt>
                <c:pt idx="5937">
                  <c:v>-0.26271186400000002</c:v>
                </c:pt>
                <c:pt idx="5938">
                  <c:v>-6.9744270000000001E-3</c:v>
                </c:pt>
                <c:pt idx="5939">
                  <c:v>-7.5639600000000001E-2</c:v>
                </c:pt>
                <c:pt idx="5940">
                  <c:v>6.7249500000000004E-3</c:v>
                </c:pt>
                <c:pt idx="5941">
                  <c:v>-0.16330513999999999</c:v>
                </c:pt>
                <c:pt idx="5942">
                  <c:v>1.1644833E-2</c:v>
                </c:pt>
                <c:pt idx="5943">
                  <c:v>4.1131105000000001E-2</c:v>
                </c:pt>
                <c:pt idx="5944">
                  <c:v>-0.102575689</c:v>
                </c:pt>
                <c:pt idx="5945">
                  <c:v>-7.3110892999999996E-2</c:v>
                </c:pt>
                <c:pt idx="5946">
                  <c:v>-0.100574713</c:v>
                </c:pt>
                <c:pt idx="5947">
                  <c:v>-1.8595041E-2</c:v>
                </c:pt>
                <c:pt idx="5948">
                  <c:v>-3.2195500000000002E-2</c:v>
                </c:pt>
                <c:pt idx="5949">
                  <c:v>-3.4061134999999999E-2</c:v>
                </c:pt>
                <c:pt idx="5950">
                  <c:v>-1.0301691999999999E-2</c:v>
                </c:pt>
                <c:pt idx="5951">
                  <c:v>-8.2933708999999994E-2</c:v>
                </c:pt>
                <c:pt idx="5952">
                  <c:v>-4.1900869E-2</c:v>
                </c:pt>
                <c:pt idx="5953">
                  <c:v>-0.18650217699999999</c:v>
                </c:pt>
                <c:pt idx="5954">
                  <c:v>-4.1322313999999999E-2</c:v>
                </c:pt>
                <c:pt idx="5955">
                  <c:v>-0.140336134</c:v>
                </c:pt>
                <c:pt idx="5956">
                  <c:v>-0.135849057</c:v>
                </c:pt>
                <c:pt idx="5957">
                  <c:v>-0.161354582</c:v>
                </c:pt>
                <c:pt idx="5958">
                  <c:v>-5.0802139000000003E-2</c:v>
                </c:pt>
                <c:pt idx="5959">
                  <c:v>2.3102310000000001E-2</c:v>
                </c:pt>
                <c:pt idx="5960">
                  <c:v>-0.06</c:v>
                </c:pt>
                <c:pt idx="5961">
                  <c:v>-4.2598967000000001E-2</c:v>
                </c:pt>
                <c:pt idx="5962">
                  <c:v>-1.2987013E-2</c:v>
                </c:pt>
                <c:pt idx="5963">
                  <c:v>-7.0484581000000004E-2</c:v>
                </c:pt>
                <c:pt idx="5964">
                  <c:v>3.2025117999999998E-2</c:v>
                </c:pt>
                <c:pt idx="5965">
                  <c:v>1.6377953000000001E-2</c:v>
                </c:pt>
                <c:pt idx="5966">
                  <c:v>0</c:v>
                </c:pt>
                <c:pt idx="5967">
                  <c:v>3.2448378E-2</c:v>
                </c:pt>
                <c:pt idx="5968">
                  <c:v>-7.1566265000000004E-2</c:v>
                </c:pt>
                <c:pt idx="5969">
                  <c:v>2.4963590000000001E-3</c:v>
                </c:pt>
                <c:pt idx="5970">
                  <c:v>-0.14299242400000001</c:v>
                </c:pt>
                <c:pt idx="5971">
                  <c:v>-0.140625</c:v>
                </c:pt>
                <c:pt idx="5972">
                  <c:v>-7.5128898E-2</c:v>
                </c:pt>
                <c:pt idx="5973">
                  <c:v>-2.3757575999999999E-2</c:v>
                </c:pt>
                <c:pt idx="5974">
                  <c:v>5.3872049999999999E-3</c:v>
                </c:pt>
                <c:pt idx="5975">
                  <c:v>-6.0037520000000002E-3</c:v>
                </c:pt>
                <c:pt idx="5976">
                  <c:v>-6.6044029000000004E-2</c:v>
                </c:pt>
                <c:pt idx="5977">
                  <c:v>-0.15014164299999999</c:v>
                </c:pt>
                <c:pt idx="5978">
                  <c:v>-8.7108013999999998E-2</c:v>
                </c:pt>
                <c:pt idx="5979">
                  <c:v>0.106078665</c:v>
                </c:pt>
                <c:pt idx="5980">
                  <c:v>0.106861314</c:v>
                </c:pt>
                <c:pt idx="5981">
                  <c:v>-4.6100916999999998E-2</c:v>
                </c:pt>
                <c:pt idx="5982">
                  <c:v>-0.231276806</c:v>
                </c:pt>
                <c:pt idx="5983">
                  <c:v>-6.1163387999999999E-2</c:v>
                </c:pt>
                <c:pt idx="5984">
                  <c:v>0.105503714</c:v>
                </c:pt>
                <c:pt idx="5985">
                  <c:v>-5.1886792000000001E-2</c:v>
                </c:pt>
                <c:pt idx="5986">
                  <c:v>-5.3475936000000002E-2</c:v>
                </c:pt>
                <c:pt idx="5987">
                  <c:v>-7.3440379E-2</c:v>
                </c:pt>
                <c:pt idx="5988">
                  <c:v>-2.8890160000000002E-2</c:v>
                </c:pt>
                <c:pt idx="5989">
                  <c:v>-5.3627759999999997E-2</c:v>
                </c:pt>
                <c:pt idx="5990">
                  <c:v>-0.112062257</c:v>
                </c:pt>
                <c:pt idx="5991">
                  <c:v>-0.130434783</c:v>
                </c:pt>
                <c:pt idx="5992">
                  <c:v>-0.12814371299999999</c:v>
                </c:pt>
                <c:pt idx="5993">
                  <c:v>8.6119554000000001E-2</c:v>
                </c:pt>
                <c:pt idx="5994">
                  <c:v>-5.9319930999999999E-2</c:v>
                </c:pt>
                <c:pt idx="5995">
                  <c:v>-4.3618740000000003E-2</c:v>
                </c:pt>
                <c:pt idx="5996">
                  <c:v>-8.5190840000000004E-2</c:v>
                </c:pt>
                <c:pt idx="5997">
                  <c:v>-1.720495E-2</c:v>
                </c:pt>
                <c:pt idx="5998">
                  <c:v>-4.1189930999999999E-2</c:v>
                </c:pt>
                <c:pt idx="5999">
                  <c:v>-3.6585366000000001E-2</c:v>
                </c:pt>
                <c:pt idx="6000">
                  <c:v>-0.11777301900000001</c:v>
                </c:pt>
                <c:pt idx="6001">
                  <c:v>-6.5460149999999996E-3</c:v>
                </c:pt>
                <c:pt idx="6002">
                  <c:v>-7.1985599999999997E-3</c:v>
                </c:pt>
                <c:pt idx="6003">
                  <c:v>-8.0464908000000002E-2</c:v>
                </c:pt>
                <c:pt idx="6004">
                  <c:v>-7.8983834000000003E-2</c:v>
                </c:pt>
                <c:pt idx="6005">
                  <c:v>0.30681818199999999</c:v>
                </c:pt>
                <c:pt idx="6006">
                  <c:v>-7.8336778999999995E-2</c:v>
                </c:pt>
                <c:pt idx="6007">
                  <c:v>-1.8745494000000001E-2</c:v>
                </c:pt>
                <c:pt idx="6008">
                  <c:v>-4.8543689999999999E-3</c:v>
                </c:pt>
                <c:pt idx="6009">
                  <c:v>-8.7288946000000006E-2</c:v>
                </c:pt>
                <c:pt idx="6010">
                  <c:v>-2.7893174999999999E-2</c:v>
                </c:pt>
                <c:pt idx="6011">
                  <c:v>-0.35418181799999998</c:v>
                </c:pt>
                <c:pt idx="6012">
                  <c:v>-5.3097344999999997E-2</c:v>
                </c:pt>
                <c:pt idx="6013">
                  <c:v>-5.2176505999999997E-2</c:v>
                </c:pt>
                <c:pt idx="6014">
                  <c:v>-0.32880902299999998</c:v>
                </c:pt>
                <c:pt idx="6015">
                  <c:v>0.104545455</c:v>
                </c:pt>
                <c:pt idx="6016">
                  <c:v>-1.5586546E-2</c:v>
                </c:pt>
                <c:pt idx="6017">
                  <c:v>-6.1245674999999999E-2</c:v>
                </c:pt>
                <c:pt idx="6018">
                  <c:v>-1.6333332999999998E-2</c:v>
                </c:pt>
                <c:pt idx="6019">
                  <c:v>-0.136690647</c:v>
                </c:pt>
                <c:pt idx="6020">
                  <c:v>-9.6630642000000003E-2</c:v>
                </c:pt>
                <c:pt idx="6021">
                  <c:v>-5.1448846999999999E-2</c:v>
                </c:pt>
                <c:pt idx="6022">
                  <c:v>0.100493218</c:v>
                </c:pt>
                <c:pt idx="6023">
                  <c:v>-8.3189240999999997E-2</c:v>
                </c:pt>
                <c:pt idx="6024">
                  <c:v>-2.5332225999999999E-2</c:v>
                </c:pt>
                <c:pt idx="6025">
                  <c:v>-0.18929110099999999</c:v>
                </c:pt>
                <c:pt idx="6026">
                  <c:v>-0.112676056</c:v>
                </c:pt>
                <c:pt idx="6027">
                  <c:v>-8.4084760999999994E-2</c:v>
                </c:pt>
                <c:pt idx="6028">
                  <c:v>-3.7147737E-2</c:v>
                </c:pt>
                <c:pt idx="6029">
                  <c:v>-7.7839217000000002E-2</c:v>
                </c:pt>
                <c:pt idx="6030">
                  <c:v>-0.20338983099999999</c:v>
                </c:pt>
                <c:pt idx="6031">
                  <c:v>-0.18715846999999999</c:v>
                </c:pt>
                <c:pt idx="6032">
                  <c:v>-0.111111111</c:v>
                </c:pt>
                <c:pt idx="6033">
                  <c:v>5.2420164999999998E-2</c:v>
                </c:pt>
                <c:pt idx="6034">
                  <c:v>-0.121627598</c:v>
                </c:pt>
                <c:pt idx="6035">
                  <c:v>4.5487365000000002E-2</c:v>
                </c:pt>
                <c:pt idx="6036">
                  <c:v>0.10608139</c:v>
                </c:pt>
                <c:pt idx="6037">
                  <c:v>-0.264285714</c:v>
                </c:pt>
                <c:pt idx="6038">
                  <c:v>-0.39444285299999998</c:v>
                </c:pt>
                <c:pt idx="6039">
                  <c:v>8.7365589999999996E-3</c:v>
                </c:pt>
                <c:pt idx="6040">
                  <c:v>-7.2976054999999998E-2</c:v>
                </c:pt>
                <c:pt idx="6041">
                  <c:v>-6.8584070999999996E-2</c:v>
                </c:pt>
                <c:pt idx="6042">
                  <c:v>-4.7751506999999999E-2</c:v>
                </c:pt>
                <c:pt idx="6043">
                  <c:v>-4.4508671E-2</c:v>
                </c:pt>
                <c:pt idx="6044">
                  <c:v>-6.2043795999999998E-2</c:v>
                </c:pt>
                <c:pt idx="6045">
                  <c:v>-4.1088284000000003E-2</c:v>
                </c:pt>
                <c:pt idx="6046">
                  <c:v>6.6325154999999997E-2</c:v>
                </c:pt>
                <c:pt idx="6047">
                  <c:v>5.4601227000000002E-2</c:v>
                </c:pt>
                <c:pt idx="6048">
                  <c:v>-0.17873303199999999</c:v>
                </c:pt>
                <c:pt idx="6049">
                  <c:v>-0.187292556</c:v>
                </c:pt>
                <c:pt idx="6050">
                  <c:v>-4.4247788000000003E-2</c:v>
                </c:pt>
                <c:pt idx="6051">
                  <c:v>-7.8117535000000002E-2</c:v>
                </c:pt>
                <c:pt idx="6052">
                  <c:v>3.9073306000000002E-2</c:v>
                </c:pt>
                <c:pt idx="6053">
                  <c:v>-8.1499845000000001E-2</c:v>
                </c:pt>
                <c:pt idx="6054">
                  <c:v>-0.290734824</c:v>
                </c:pt>
                <c:pt idx="6055">
                  <c:v>-0.187660668</c:v>
                </c:pt>
                <c:pt idx="6056">
                  <c:v>-0.100428266</c:v>
                </c:pt>
                <c:pt idx="6057">
                  <c:v>-5.2232855000000002E-2</c:v>
                </c:pt>
                <c:pt idx="6058">
                  <c:v>-6.0150375999999998E-2</c:v>
                </c:pt>
                <c:pt idx="6059">
                  <c:v>-2.9360967000000002E-2</c:v>
                </c:pt>
                <c:pt idx="6060">
                  <c:v>-5.9178082E-2</c:v>
                </c:pt>
                <c:pt idx="6061">
                  <c:v>-8.2733813000000003E-2</c:v>
                </c:pt>
                <c:pt idx="6062">
                  <c:v>-6.5184436999999998E-2</c:v>
                </c:pt>
                <c:pt idx="6063">
                  <c:v>-0.22829212199999999</c:v>
                </c:pt>
                <c:pt idx="6064">
                  <c:v>8.2644629999999997E-3</c:v>
                </c:pt>
                <c:pt idx="6065">
                  <c:v>-4.7619047999999997E-2</c:v>
                </c:pt>
                <c:pt idx="6066">
                  <c:v>8.9578980000000006E-3</c:v>
                </c:pt>
                <c:pt idx="6067">
                  <c:v>-0.10206422</c:v>
                </c:pt>
                <c:pt idx="6068">
                  <c:v>-0.104925054</c:v>
                </c:pt>
                <c:pt idx="6069">
                  <c:v>-6.6199377000000004E-2</c:v>
                </c:pt>
                <c:pt idx="6070">
                  <c:v>-2.8213166000000001E-2</c:v>
                </c:pt>
                <c:pt idx="6071">
                  <c:v>-0.15964325500000001</c:v>
                </c:pt>
                <c:pt idx="6072">
                  <c:v>-0.114010007</c:v>
                </c:pt>
                <c:pt idx="6073">
                  <c:v>3.0927835000000001E-2</c:v>
                </c:pt>
                <c:pt idx="6074">
                  <c:v>-7.3703367000000006E-2</c:v>
                </c:pt>
                <c:pt idx="6075">
                  <c:v>-1.7777778000000001E-2</c:v>
                </c:pt>
                <c:pt idx="6076">
                  <c:v>-0.21557318</c:v>
                </c:pt>
                <c:pt idx="6077">
                  <c:v>-0.131914894</c:v>
                </c:pt>
                <c:pt idx="6078">
                  <c:v>-5.8565955000000003E-2</c:v>
                </c:pt>
                <c:pt idx="6079">
                  <c:v>-3.069889E-2</c:v>
                </c:pt>
                <c:pt idx="6080">
                  <c:v>-0.41145251399999999</c:v>
                </c:pt>
                <c:pt idx="6081">
                  <c:v>-9.6029067999999995E-2</c:v>
                </c:pt>
                <c:pt idx="6082">
                  <c:v>-1.0204082E-2</c:v>
                </c:pt>
                <c:pt idx="6083">
                  <c:v>-0.149318019</c:v>
                </c:pt>
                <c:pt idx="6084">
                  <c:v>-3.2967033E-2</c:v>
                </c:pt>
                <c:pt idx="6085">
                  <c:v>-3.3603708000000003E-2</c:v>
                </c:pt>
                <c:pt idx="6086">
                  <c:v>7.3690620999999998E-2</c:v>
                </c:pt>
                <c:pt idx="6087">
                  <c:v>-0.23326133900000001</c:v>
                </c:pt>
                <c:pt idx="6088">
                  <c:v>-1.8685567E-2</c:v>
                </c:pt>
                <c:pt idx="6089">
                  <c:v>0.181384248</c:v>
                </c:pt>
                <c:pt idx="6090">
                  <c:v>8.4814815000000002E-2</c:v>
                </c:pt>
                <c:pt idx="6091">
                  <c:v>-1.3292434000000001E-2</c:v>
                </c:pt>
                <c:pt idx="6092">
                  <c:v>-0.111111111</c:v>
                </c:pt>
                <c:pt idx="6093">
                  <c:v>-0.15294117600000001</c:v>
                </c:pt>
                <c:pt idx="6094">
                  <c:v>-8.9285709999999997E-3</c:v>
                </c:pt>
                <c:pt idx="6095">
                  <c:v>-0.216240876</c:v>
                </c:pt>
                <c:pt idx="6096">
                  <c:v>-5.6603774000000003E-2</c:v>
                </c:pt>
                <c:pt idx="6097">
                  <c:v>-0.117647059</c:v>
                </c:pt>
                <c:pt idx="6098">
                  <c:v>9.4660194000000003E-2</c:v>
                </c:pt>
                <c:pt idx="6099">
                  <c:v>-0.15340547399999999</c:v>
                </c:pt>
                <c:pt idx="6100">
                  <c:v>-6.8058778E-2</c:v>
                </c:pt>
                <c:pt idx="6101">
                  <c:v>-3.9177905999999998E-2</c:v>
                </c:pt>
                <c:pt idx="6102">
                  <c:v>-0.26384364799999999</c:v>
                </c:pt>
                <c:pt idx="6103">
                  <c:v>-0.23148148099999999</c:v>
                </c:pt>
                <c:pt idx="6104">
                  <c:v>6.5519155999999995E-2</c:v>
                </c:pt>
                <c:pt idx="6105">
                  <c:v>-0.185621446</c:v>
                </c:pt>
                <c:pt idx="6106">
                  <c:v>1.0101010000000001E-2</c:v>
                </c:pt>
                <c:pt idx="6107">
                  <c:v>-0.159777424</c:v>
                </c:pt>
                <c:pt idx="6108">
                  <c:v>-8.5978836000000003E-2</c:v>
                </c:pt>
                <c:pt idx="6109">
                  <c:v>-0.130070831</c:v>
                </c:pt>
                <c:pt idx="6110">
                  <c:v>1.1864407E-2</c:v>
                </c:pt>
                <c:pt idx="6111">
                  <c:v>1.8823528999999999E-2</c:v>
                </c:pt>
                <c:pt idx="6112">
                  <c:v>-2.8301887000000001E-2</c:v>
                </c:pt>
                <c:pt idx="6113">
                  <c:v>2.8173912999999998E-2</c:v>
                </c:pt>
                <c:pt idx="6114">
                  <c:v>-0.113154173</c:v>
                </c:pt>
                <c:pt idx="6115">
                  <c:v>-8.0112045000000007E-2</c:v>
                </c:pt>
                <c:pt idx="6116">
                  <c:v>7.6923080000000001E-3</c:v>
                </c:pt>
                <c:pt idx="6117">
                  <c:v>-0.11368421099999999</c:v>
                </c:pt>
                <c:pt idx="6118">
                  <c:v>-0.17470760199999999</c:v>
                </c:pt>
                <c:pt idx="6119">
                  <c:v>2.1134594E-2</c:v>
                </c:pt>
                <c:pt idx="6120">
                  <c:v>-8.0527085999999998E-2</c:v>
                </c:pt>
                <c:pt idx="6121">
                  <c:v>-9.1320755000000003E-2</c:v>
                </c:pt>
                <c:pt idx="6122">
                  <c:v>-4.7588005000000003E-2</c:v>
                </c:pt>
                <c:pt idx="6123">
                  <c:v>6.976744E-3</c:v>
                </c:pt>
                <c:pt idx="6124">
                  <c:v>-8.6334746000000004E-2</c:v>
                </c:pt>
                <c:pt idx="6125">
                  <c:v>0.123513871</c:v>
                </c:pt>
                <c:pt idx="6126">
                  <c:v>-1.0101010000000001E-2</c:v>
                </c:pt>
                <c:pt idx="6127">
                  <c:v>-0.23418972299999999</c:v>
                </c:pt>
                <c:pt idx="6128">
                  <c:v>2.6053639999999999E-2</c:v>
                </c:pt>
                <c:pt idx="6129">
                  <c:v>0.17414860700000001</c:v>
                </c:pt>
                <c:pt idx="6130">
                  <c:v>-1.4387109E-2</c:v>
                </c:pt>
                <c:pt idx="6131">
                  <c:v>2.08413E-2</c:v>
                </c:pt>
                <c:pt idx="6132">
                  <c:v>1.3178295E-2</c:v>
                </c:pt>
                <c:pt idx="6133">
                  <c:v>-8.3387410999999995E-2</c:v>
                </c:pt>
                <c:pt idx="6134">
                  <c:v>1.494272E-3</c:v>
                </c:pt>
                <c:pt idx="6135">
                  <c:v>-0.15963395999999999</c:v>
                </c:pt>
                <c:pt idx="6136">
                  <c:v>7.6003416000000004E-2</c:v>
                </c:pt>
                <c:pt idx="6137">
                  <c:v>2.9634734999999999E-2</c:v>
                </c:pt>
                <c:pt idx="6138">
                  <c:v>2.1304348000000001E-2</c:v>
                </c:pt>
                <c:pt idx="6139">
                  <c:v>-0.13864306800000001</c:v>
                </c:pt>
                <c:pt idx="6140">
                  <c:v>-0.200350467</c:v>
                </c:pt>
                <c:pt idx="6141">
                  <c:v>-5.3691274999999997E-2</c:v>
                </c:pt>
                <c:pt idx="6142">
                  <c:v>1.7019960000000001E-2</c:v>
                </c:pt>
                <c:pt idx="6143">
                  <c:v>-9.0723940000000003E-2</c:v>
                </c:pt>
                <c:pt idx="6144">
                  <c:v>5.9096670000000004E-3</c:v>
                </c:pt>
                <c:pt idx="6145">
                  <c:v>-0.24576271199999999</c:v>
                </c:pt>
                <c:pt idx="6146">
                  <c:v>-0.157303371</c:v>
                </c:pt>
                <c:pt idx="6147">
                  <c:v>-7.7894737000000006E-2</c:v>
                </c:pt>
                <c:pt idx="6148">
                  <c:v>0.142553191</c:v>
                </c:pt>
                <c:pt idx="6149">
                  <c:v>-3.3062331E-2</c:v>
                </c:pt>
                <c:pt idx="6150">
                  <c:v>-0.10866696000000001</c:v>
                </c:pt>
                <c:pt idx="6151">
                  <c:v>-0.14444444400000001</c:v>
                </c:pt>
                <c:pt idx="6152">
                  <c:v>-4.5318351999999999E-2</c:v>
                </c:pt>
                <c:pt idx="6153">
                  <c:v>1.8518519000000001E-2</c:v>
                </c:pt>
                <c:pt idx="6154">
                  <c:v>-3.1151557999999999E-2</c:v>
                </c:pt>
                <c:pt idx="6155">
                  <c:v>-8.9219330999999999E-2</c:v>
                </c:pt>
                <c:pt idx="6156">
                  <c:v>-0.20634920600000001</c:v>
                </c:pt>
                <c:pt idx="6157">
                  <c:v>-6.5965582999999994E-2</c:v>
                </c:pt>
                <c:pt idx="6158">
                  <c:v>-0.128855148</c:v>
                </c:pt>
                <c:pt idx="6159">
                  <c:v>-2.5806452000000001E-2</c:v>
                </c:pt>
                <c:pt idx="6160">
                  <c:v>7.6893204000000007E-2</c:v>
                </c:pt>
                <c:pt idx="6161">
                  <c:v>-0.22948717900000001</c:v>
                </c:pt>
                <c:pt idx="6162">
                  <c:v>8.8151658999999993E-2</c:v>
                </c:pt>
                <c:pt idx="6163">
                  <c:v>-5.1733332999999999E-2</c:v>
                </c:pt>
                <c:pt idx="6164">
                  <c:v>-5.7765667999999999E-2</c:v>
                </c:pt>
                <c:pt idx="6165">
                  <c:v>1.4468085E-2</c:v>
                </c:pt>
                <c:pt idx="6166">
                  <c:v>-4.9285714000000001E-2</c:v>
                </c:pt>
                <c:pt idx="6167">
                  <c:v>6.6711099999999996E-4</c:v>
                </c:pt>
                <c:pt idx="6168">
                  <c:v>-0.175347222</c:v>
                </c:pt>
                <c:pt idx="6169">
                  <c:v>-4.3499999999999997E-2</c:v>
                </c:pt>
                <c:pt idx="6170">
                  <c:v>-6.5934066E-2</c:v>
                </c:pt>
                <c:pt idx="6171">
                  <c:v>-0.105522143</c:v>
                </c:pt>
                <c:pt idx="6172">
                  <c:v>-7.7166065000000006E-2</c:v>
                </c:pt>
                <c:pt idx="6173">
                  <c:v>-0.157376403</c:v>
                </c:pt>
                <c:pt idx="6174">
                  <c:v>-3.6197763000000001E-2</c:v>
                </c:pt>
                <c:pt idx="6175">
                  <c:v>1.2043511999999999E-2</c:v>
                </c:pt>
                <c:pt idx="6176">
                  <c:v>-0.22427895</c:v>
                </c:pt>
                <c:pt idx="6177">
                  <c:v>-8.4661354999999994E-2</c:v>
                </c:pt>
                <c:pt idx="6178">
                  <c:v>5.5389222000000002E-2</c:v>
                </c:pt>
                <c:pt idx="6179">
                  <c:v>1.1863224E-2</c:v>
                </c:pt>
                <c:pt idx="6180">
                  <c:v>-0.134146341</c:v>
                </c:pt>
                <c:pt idx="6181">
                  <c:v>-0.22381835</c:v>
                </c:pt>
                <c:pt idx="6182">
                  <c:v>-0.12511013200000001</c:v>
                </c:pt>
                <c:pt idx="6183">
                  <c:v>-8.2304527000000002E-2</c:v>
                </c:pt>
                <c:pt idx="6184">
                  <c:v>-0.10297912300000001</c:v>
                </c:pt>
                <c:pt idx="6185">
                  <c:v>-0.12872584300000001</c:v>
                </c:pt>
                <c:pt idx="6186">
                  <c:v>-2.9508197E-2</c:v>
                </c:pt>
                <c:pt idx="6187">
                  <c:v>-9.8773005999999997E-2</c:v>
                </c:pt>
                <c:pt idx="6188">
                  <c:v>4.9230769999999997E-3</c:v>
                </c:pt>
                <c:pt idx="6189">
                  <c:v>-8.0584708000000005E-2</c:v>
                </c:pt>
                <c:pt idx="6190">
                  <c:v>-7.0195960000000003E-3</c:v>
                </c:pt>
                <c:pt idx="6191">
                  <c:v>-2.6024096E-2</c:v>
                </c:pt>
                <c:pt idx="6192">
                  <c:v>-3.9840639999999998E-3</c:v>
                </c:pt>
                <c:pt idx="6193">
                  <c:v>-5.9970015000000002E-2</c:v>
                </c:pt>
                <c:pt idx="6194">
                  <c:v>-8.7719300000000007E-3</c:v>
                </c:pt>
                <c:pt idx="6195">
                  <c:v>5.5830389000000001E-2</c:v>
                </c:pt>
                <c:pt idx="6196">
                  <c:v>-3.7837837999999999E-2</c:v>
                </c:pt>
                <c:pt idx="6197">
                  <c:v>-0.102623457</c:v>
                </c:pt>
                <c:pt idx="6198">
                  <c:v>-5.0379198E-2</c:v>
                </c:pt>
                <c:pt idx="6199">
                  <c:v>-0.14996926899999999</c:v>
                </c:pt>
                <c:pt idx="6200">
                  <c:v>-2.0847811000000001E-2</c:v>
                </c:pt>
                <c:pt idx="6201">
                  <c:v>-0.16435185199999999</c:v>
                </c:pt>
                <c:pt idx="6202">
                  <c:v>-2.2307692E-2</c:v>
                </c:pt>
                <c:pt idx="6203">
                  <c:v>-4.2362524999999998E-2</c:v>
                </c:pt>
                <c:pt idx="6204">
                  <c:v>2.8368793999999999E-2</c:v>
                </c:pt>
                <c:pt idx="6205">
                  <c:v>-6.2634146000000002E-2</c:v>
                </c:pt>
                <c:pt idx="6206">
                  <c:v>-6.0264576E-2</c:v>
                </c:pt>
                <c:pt idx="6207">
                  <c:v>5.4347830000000003E-3</c:v>
                </c:pt>
                <c:pt idx="6208">
                  <c:v>-0.414814815</c:v>
                </c:pt>
                <c:pt idx="6209">
                  <c:v>-8.1771721000000006E-2</c:v>
                </c:pt>
                <c:pt idx="6210">
                  <c:v>-3.8284132999999998E-2</c:v>
                </c:pt>
                <c:pt idx="6211">
                  <c:v>-1.0401189E-2</c:v>
                </c:pt>
                <c:pt idx="6212">
                  <c:v>-8.8504578E-2</c:v>
                </c:pt>
                <c:pt idx="6213">
                  <c:v>-0.43744142499999999</c:v>
                </c:pt>
                <c:pt idx="6214">
                  <c:v>-9.4790777000000007E-2</c:v>
                </c:pt>
                <c:pt idx="6215">
                  <c:v>-0.14230769200000001</c:v>
                </c:pt>
                <c:pt idx="6216">
                  <c:v>-4.5845271999999999E-2</c:v>
                </c:pt>
                <c:pt idx="6217">
                  <c:v>-8.8333333E-2</c:v>
                </c:pt>
                <c:pt idx="6218">
                  <c:v>-0.122295082</c:v>
                </c:pt>
                <c:pt idx="6219">
                  <c:v>0</c:v>
                </c:pt>
                <c:pt idx="6220">
                  <c:v>-1.3816926E-2</c:v>
                </c:pt>
                <c:pt idx="6221">
                  <c:v>2.0757021E-2</c:v>
                </c:pt>
                <c:pt idx="6222">
                  <c:v>-0.19176706800000001</c:v>
                </c:pt>
                <c:pt idx="6223">
                  <c:v>-8.0775440000000007E-3</c:v>
                </c:pt>
                <c:pt idx="6224">
                  <c:v>-2.2172950000000002E-3</c:v>
                </c:pt>
                <c:pt idx="6225">
                  <c:v>-9.7383097000000002E-2</c:v>
                </c:pt>
                <c:pt idx="6226">
                  <c:v>-5.6790122999999998E-2</c:v>
                </c:pt>
                <c:pt idx="6227">
                  <c:v>3.1979977999999999E-2</c:v>
                </c:pt>
                <c:pt idx="6228">
                  <c:v>-4.0500000000000001E-2</c:v>
                </c:pt>
                <c:pt idx="6229">
                  <c:v>6.2827229999999996E-3</c:v>
                </c:pt>
                <c:pt idx="6230">
                  <c:v>-6.2857143000000004E-2</c:v>
                </c:pt>
                <c:pt idx="6231">
                  <c:v>4.1095890000000003E-2</c:v>
                </c:pt>
                <c:pt idx="6232">
                  <c:v>9.6774193999999994E-2</c:v>
                </c:pt>
                <c:pt idx="6233">
                  <c:v>-8.3695651999999995E-2</c:v>
                </c:pt>
                <c:pt idx="6234">
                  <c:v>4.9535600000000001E-3</c:v>
                </c:pt>
                <c:pt idx="6235">
                  <c:v>-3.5714285999999998E-2</c:v>
                </c:pt>
                <c:pt idx="6236">
                  <c:v>1.923077E-3</c:v>
                </c:pt>
                <c:pt idx="6237">
                  <c:v>-0.116335878</c:v>
                </c:pt>
                <c:pt idx="6238">
                  <c:v>6.0716897999999998E-2</c:v>
                </c:pt>
                <c:pt idx="6239">
                  <c:v>-6.2664559999999994E-2</c:v>
                </c:pt>
                <c:pt idx="6240">
                  <c:v>-5.9183672999999999E-2</c:v>
                </c:pt>
                <c:pt idx="6241">
                  <c:v>-9.2857143000000003E-2</c:v>
                </c:pt>
                <c:pt idx="6242">
                  <c:v>-5.2105141000000001E-2</c:v>
                </c:pt>
                <c:pt idx="6243">
                  <c:v>-4.3126684999999998E-2</c:v>
                </c:pt>
                <c:pt idx="6244">
                  <c:v>-6.5611606000000003E-2</c:v>
                </c:pt>
                <c:pt idx="6245">
                  <c:v>-6.2162162E-2</c:v>
                </c:pt>
                <c:pt idx="6246">
                  <c:v>4.5669291000000001E-2</c:v>
                </c:pt>
                <c:pt idx="6247">
                  <c:v>-8.8607589999999993E-3</c:v>
                </c:pt>
                <c:pt idx="6248">
                  <c:v>-8.9743589999999998E-2</c:v>
                </c:pt>
                <c:pt idx="6249">
                  <c:v>-9.2476059999999999E-2</c:v>
                </c:pt>
                <c:pt idx="6250">
                  <c:v>-0.19761904799999999</c:v>
                </c:pt>
                <c:pt idx="6251">
                  <c:v>1.9378280000000001E-2</c:v>
                </c:pt>
                <c:pt idx="6252">
                  <c:v>0.118222892</c:v>
                </c:pt>
                <c:pt idx="6253">
                  <c:v>2.7583670000000001E-2</c:v>
                </c:pt>
                <c:pt idx="6254">
                  <c:v>5.5825242999999997E-2</c:v>
                </c:pt>
                <c:pt idx="6255">
                  <c:v>-1.5060241E-2</c:v>
                </c:pt>
                <c:pt idx="6256">
                  <c:v>7.2289157000000007E-2</c:v>
                </c:pt>
                <c:pt idx="6257">
                  <c:v>-2.2666667000000001E-2</c:v>
                </c:pt>
                <c:pt idx="6258">
                  <c:v>4.0020010000000002E-2</c:v>
                </c:pt>
                <c:pt idx="6259">
                  <c:v>-0.108429752</c:v>
                </c:pt>
                <c:pt idx="6260">
                  <c:v>4.5365853999999997E-2</c:v>
                </c:pt>
                <c:pt idx="6261">
                  <c:v>6.1363635999999999E-2</c:v>
                </c:pt>
                <c:pt idx="6262">
                  <c:v>-0.42901554400000003</c:v>
                </c:pt>
                <c:pt idx="6263">
                  <c:v>-1.1780105000000001E-2</c:v>
                </c:pt>
                <c:pt idx="6264">
                  <c:v>-6.6916238000000003E-2</c:v>
                </c:pt>
                <c:pt idx="6265">
                  <c:v>0.127733756</c:v>
                </c:pt>
                <c:pt idx="6266">
                  <c:v>-8.7214611999999997E-2</c:v>
                </c:pt>
                <c:pt idx="6267">
                  <c:v>5.4682954999999998E-2</c:v>
                </c:pt>
                <c:pt idx="6268">
                  <c:v>4.3974394999999999E-2</c:v>
                </c:pt>
                <c:pt idx="6269">
                  <c:v>-0.29324952199999998</c:v>
                </c:pt>
                <c:pt idx="6270">
                  <c:v>2.5228126999999999E-2</c:v>
                </c:pt>
                <c:pt idx="6271">
                  <c:v>3.4636871999999999E-2</c:v>
                </c:pt>
                <c:pt idx="6272">
                  <c:v>-0.104125737</c:v>
                </c:pt>
                <c:pt idx="6273">
                  <c:v>-4.1450777000000001E-2</c:v>
                </c:pt>
                <c:pt idx="6274">
                  <c:v>5.0251260000000004E-3</c:v>
                </c:pt>
                <c:pt idx="6275">
                  <c:v>0.16104868899999999</c:v>
                </c:pt>
                <c:pt idx="6276">
                  <c:v>-0.115471213</c:v>
                </c:pt>
                <c:pt idx="6277">
                  <c:v>-0.224548736</c:v>
                </c:pt>
                <c:pt idx="6278">
                  <c:v>-0.128205128</c:v>
                </c:pt>
                <c:pt idx="6279">
                  <c:v>0.13181818200000001</c:v>
                </c:pt>
                <c:pt idx="6280">
                  <c:v>-2.0654044999999999E-2</c:v>
                </c:pt>
                <c:pt idx="6281">
                  <c:v>3.3050847000000001E-2</c:v>
                </c:pt>
                <c:pt idx="6282">
                  <c:v>-2.9464285999999999E-2</c:v>
                </c:pt>
                <c:pt idx="6283">
                  <c:v>3.68272E-3</c:v>
                </c:pt>
                <c:pt idx="6284">
                  <c:v>4.4444444E-2</c:v>
                </c:pt>
                <c:pt idx="6285">
                  <c:v>1.1178141000000001E-2</c:v>
                </c:pt>
                <c:pt idx="6286">
                  <c:v>4.7494172000000001E-2</c:v>
                </c:pt>
                <c:pt idx="6287">
                  <c:v>-1.8223235000000001E-2</c:v>
                </c:pt>
                <c:pt idx="6288">
                  <c:v>-0.102834008</c:v>
                </c:pt>
                <c:pt idx="6289">
                  <c:v>-0.116047144</c:v>
                </c:pt>
                <c:pt idx="6290">
                  <c:v>6.2482249999999996E-3</c:v>
                </c:pt>
                <c:pt idx="6291">
                  <c:v>3.8730159E-2</c:v>
                </c:pt>
                <c:pt idx="6292">
                  <c:v>-0.45508100099999999</c:v>
                </c:pt>
                <c:pt idx="6293">
                  <c:v>-3.1394274999999999E-2</c:v>
                </c:pt>
                <c:pt idx="6294">
                  <c:v>-0.115702479</c:v>
                </c:pt>
                <c:pt idx="6295">
                  <c:v>4.9574546999999997E-2</c:v>
                </c:pt>
                <c:pt idx="6296">
                  <c:v>1.0869564999999999E-2</c:v>
                </c:pt>
                <c:pt idx="6297">
                  <c:v>-0.121522694</c:v>
                </c:pt>
                <c:pt idx="6298">
                  <c:v>0</c:v>
                </c:pt>
                <c:pt idx="6299">
                  <c:v>-0.134210526</c:v>
                </c:pt>
                <c:pt idx="6300">
                  <c:v>0.107526882</c:v>
                </c:pt>
                <c:pt idx="6301">
                  <c:v>-0.193987521</c:v>
                </c:pt>
                <c:pt idx="6302">
                  <c:v>-0.27540983600000002</c:v>
                </c:pt>
                <c:pt idx="6303">
                  <c:v>-4.5368619999999998E-2</c:v>
                </c:pt>
                <c:pt idx="6304">
                  <c:v>-2.7819548999999999E-2</c:v>
                </c:pt>
                <c:pt idx="6305">
                  <c:v>-8.6666667000000003E-2</c:v>
                </c:pt>
                <c:pt idx="6306">
                  <c:v>-2.9702969999999999E-2</c:v>
                </c:pt>
                <c:pt idx="6307">
                  <c:v>-5.3468208000000003E-2</c:v>
                </c:pt>
                <c:pt idx="6308">
                  <c:v>-6.0917180000000001E-2</c:v>
                </c:pt>
                <c:pt idx="6309">
                  <c:v>-7.7565631999999995E-2</c:v>
                </c:pt>
                <c:pt idx="6310">
                  <c:v>-0.20643431600000001</c:v>
                </c:pt>
                <c:pt idx="6311">
                  <c:v>-0.19284294199999999</c:v>
                </c:pt>
                <c:pt idx="6312">
                  <c:v>0.16304347799999999</c:v>
                </c:pt>
                <c:pt idx="6313">
                  <c:v>-8.9062500000000003E-2</c:v>
                </c:pt>
                <c:pt idx="6314">
                  <c:v>3.4698126000000003E-2</c:v>
                </c:pt>
                <c:pt idx="6315">
                  <c:v>7.7120820000000003E-3</c:v>
                </c:pt>
                <c:pt idx="6316">
                  <c:v>0.11906354500000001</c:v>
                </c:pt>
                <c:pt idx="6317">
                  <c:v>-8.0538444000000001E-2</c:v>
                </c:pt>
                <c:pt idx="6318">
                  <c:v>-9.3567251000000004E-2</c:v>
                </c:pt>
                <c:pt idx="6319">
                  <c:v>-7.9229121999999999E-2</c:v>
                </c:pt>
                <c:pt idx="6320">
                  <c:v>-6.9156299999999997E-4</c:v>
                </c:pt>
                <c:pt idx="6321">
                  <c:v>-3.6208733E-2</c:v>
                </c:pt>
                <c:pt idx="6322">
                  <c:v>-2.2597832000000002E-2</c:v>
                </c:pt>
                <c:pt idx="6323">
                  <c:v>-0.24675324700000001</c:v>
                </c:pt>
                <c:pt idx="6324">
                  <c:v>-9.1045899E-2</c:v>
                </c:pt>
                <c:pt idx="6325">
                  <c:v>-3.8990825999999999E-2</c:v>
                </c:pt>
                <c:pt idx="6326">
                  <c:v>-4.0118871E-2</c:v>
                </c:pt>
                <c:pt idx="6327">
                  <c:v>-0.1</c:v>
                </c:pt>
                <c:pt idx="6328">
                  <c:v>-0.1</c:v>
                </c:pt>
                <c:pt idx="6329">
                  <c:v>0.21858108100000001</c:v>
                </c:pt>
                <c:pt idx="6330">
                  <c:v>4.1745731000000001E-2</c:v>
                </c:pt>
                <c:pt idx="6331">
                  <c:v>-0.122051282</c:v>
                </c:pt>
                <c:pt idx="6332">
                  <c:v>-0.1323655</c:v>
                </c:pt>
                <c:pt idx="6333">
                  <c:v>-1.7204301000000002E-2</c:v>
                </c:pt>
                <c:pt idx="6334">
                  <c:v>-0.117011278</c:v>
                </c:pt>
                <c:pt idx="6335">
                  <c:v>-0.11056511099999999</c:v>
                </c:pt>
                <c:pt idx="6336">
                  <c:v>3.4482759000000002E-2</c:v>
                </c:pt>
                <c:pt idx="6337">
                  <c:v>-7.5125208999999998E-2</c:v>
                </c:pt>
                <c:pt idx="6338">
                  <c:v>-0.1144087</c:v>
                </c:pt>
                <c:pt idx="6339">
                  <c:v>-7.4577668E-2</c:v>
                </c:pt>
                <c:pt idx="6340">
                  <c:v>-6.9105690999999997E-2</c:v>
                </c:pt>
                <c:pt idx="6341">
                  <c:v>-0.106493506</c:v>
                </c:pt>
                <c:pt idx="6342">
                  <c:v>6.0606059999999996E-3</c:v>
                </c:pt>
                <c:pt idx="6343">
                  <c:v>-0.276325088</c:v>
                </c:pt>
                <c:pt idx="6344">
                  <c:v>-0.139534884</c:v>
                </c:pt>
                <c:pt idx="6345">
                  <c:v>4.4378067E-2</c:v>
                </c:pt>
                <c:pt idx="6346">
                  <c:v>-5.1847766000000003E-2</c:v>
                </c:pt>
                <c:pt idx="6347">
                  <c:v>1.0290828E-2</c:v>
                </c:pt>
                <c:pt idx="6348">
                  <c:v>0.111864407</c:v>
                </c:pt>
                <c:pt idx="6349">
                  <c:v>1.6129032000000001E-2</c:v>
                </c:pt>
                <c:pt idx="6350">
                  <c:v>-5.8620690000000003E-2</c:v>
                </c:pt>
                <c:pt idx="6351">
                  <c:v>-0.121710526</c:v>
                </c:pt>
                <c:pt idx="6352">
                  <c:v>2.6294820999999999E-2</c:v>
                </c:pt>
                <c:pt idx="6353">
                  <c:v>-0.21502412100000001</c:v>
                </c:pt>
                <c:pt idx="6354">
                  <c:v>-6.8311581999999996E-2</c:v>
                </c:pt>
                <c:pt idx="6355">
                  <c:v>-9.2291738999999998E-2</c:v>
                </c:pt>
                <c:pt idx="6356">
                  <c:v>-5.3061223999999997E-2</c:v>
                </c:pt>
                <c:pt idx="6357">
                  <c:v>9.4086020000000003E-3</c:v>
                </c:pt>
                <c:pt idx="6358">
                  <c:v>-8.3682008000000002E-2</c:v>
                </c:pt>
                <c:pt idx="6359">
                  <c:v>-0.278481013</c:v>
                </c:pt>
                <c:pt idx="6360">
                  <c:v>-0.15947345700000001</c:v>
                </c:pt>
                <c:pt idx="6361">
                  <c:v>-0.20404984400000001</c:v>
                </c:pt>
                <c:pt idx="6362">
                  <c:v>-9.0771559999999994E-3</c:v>
                </c:pt>
                <c:pt idx="6363">
                  <c:v>5.8295963999999999E-2</c:v>
                </c:pt>
                <c:pt idx="6364">
                  <c:v>1.7777778000000001E-2</c:v>
                </c:pt>
                <c:pt idx="6365">
                  <c:v>6.5573769999999997E-3</c:v>
                </c:pt>
                <c:pt idx="6366">
                  <c:v>-0.14619047600000001</c:v>
                </c:pt>
                <c:pt idx="6367">
                  <c:v>3.125E-2</c:v>
                </c:pt>
                <c:pt idx="6368">
                  <c:v>-9.6657633000000007E-2</c:v>
                </c:pt>
                <c:pt idx="6369">
                  <c:v>-3.4378159999999998E-2</c:v>
                </c:pt>
                <c:pt idx="6370">
                  <c:v>8.0639787000000004E-2</c:v>
                </c:pt>
                <c:pt idx="6371">
                  <c:v>9.5290252000000006E-2</c:v>
                </c:pt>
                <c:pt idx="6372">
                  <c:v>0.14226375899999999</c:v>
                </c:pt>
                <c:pt idx="6373">
                  <c:v>-0.18393351799999999</c:v>
                </c:pt>
                <c:pt idx="6374">
                  <c:v>-0.29267015699999999</c:v>
                </c:pt>
                <c:pt idx="6375">
                  <c:v>-7.4523397000000005E-2</c:v>
                </c:pt>
                <c:pt idx="6376">
                  <c:v>-2.532833E-2</c:v>
                </c:pt>
                <c:pt idx="6377">
                  <c:v>3.7881445E-2</c:v>
                </c:pt>
                <c:pt idx="6378">
                  <c:v>-0.16565612800000001</c:v>
                </c:pt>
                <c:pt idx="6379">
                  <c:v>-0.102489867</c:v>
                </c:pt>
                <c:pt idx="6380">
                  <c:v>-5.7288351000000001E-2</c:v>
                </c:pt>
                <c:pt idx="6381">
                  <c:v>8.5539715000000002E-2</c:v>
                </c:pt>
                <c:pt idx="6382">
                  <c:v>-0.22130177500000001</c:v>
                </c:pt>
                <c:pt idx="6383">
                  <c:v>-6.5952179999999999E-3</c:v>
                </c:pt>
                <c:pt idx="6384">
                  <c:v>1.5962753999999999E-2</c:v>
                </c:pt>
                <c:pt idx="6385">
                  <c:v>-6.4583333000000007E-2</c:v>
                </c:pt>
                <c:pt idx="6386">
                  <c:v>-7.0422534999999994E-2</c:v>
                </c:pt>
                <c:pt idx="6387">
                  <c:v>5.4244604000000002E-2</c:v>
                </c:pt>
                <c:pt idx="6388">
                  <c:v>-1.6245486999999999E-2</c:v>
                </c:pt>
                <c:pt idx="6389">
                  <c:v>-1.2500000000000001E-2</c:v>
                </c:pt>
                <c:pt idx="6390">
                  <c:v>-9.4175006000000006E-2</c:v>
                </c:pt>
                <c:pt idx="6391">
                  <c:v>-7.3354068999999994E-2</c:v>
                </c:pt>
                <c:pt idx="6392">
                  <c:v>-8.9908257000000005E-2</c:v>
                </c:pt>
                <c:pt idx="6393">
                  <c:v>-7.1767810000000001E-2</c:v>
                </c:pt>
                <c:pt idx="6394">
                  <c:v>3.2581454000000003E-2</c:v>
                </c:pt>
                <c:pt idx="6395">
                  <c:v>-3.7437979000000003E-2</c:v>
                </c:pt>
                <c:pt idx="6396">
                  <c:v>-0.144385027</c:v>
                </c:pt>
                <c:pt idx="6397">
                  <c:v>-7.1048816000000001E-2</c:v>
                </c:pt>
                <c:pt idx="6398">
                  <c:v>2.6278408999999999E-2</c:v>
                </c:pt>
                <c:pt idx="6399">
                  <c:v>1.277081E-2</c:v>
                </c:pt>
                <c:pt idx="6400">
                  <c:v>-0.118556701</c:v>
                </c:pt>
                <c:pt idx="6401">
                  <c:v>9.7087379999999997E-3</c:v>
                </c:pt>
                <c:pt idx="6402">
                  <c:v>-4.1713641000000003E-2</c:v>
                </c:pt>
                <c:pt idx="6403">
                  <c:v>-0.157407407</c:v>
                </c:pt>
                <c:pt idx="6404">
                  <c:v>-6.8672135999999995E-2</c:v>
                </c:pt>
                <c:pt idx="6405">
                  <c:v>-0.119392685</c:v>
                </c:pt>
                <c:pt idx="6406">
                  <c:v>-0.39089026900000001</c:v>
                </c:pt>
                <c:pt idx="6407">
                  <c:v>-2.9726516000000001E-2</c:v>
                </c:pt>
                <c:pt idx="6408">
                  <c:v>7.2888888999999998E-2</c:v>
                </c:pt>
                <c:pt idx="6409">
                  <c:v>-0.21702127700000001</c:v>
                </c:pt>
                <c:pt idx="6410">
                  <c:v>-7.8574914999999995E-2</c:v>
                </c:pt>
                <c:pt idx="6411">
                  <c:v>-5.4892600999999999E-2</c:v>
                </c:pt>
                <c:pt idx="6412">
                  <c:v>-0.15377402700000001</c:v>
                </c:pt>
                <c:pt idx="6413">
                  <c:v>-0.34424263199999999</c:v>
                </c:pt>
                <c:pt idx="6414">
                  <c:v>7.5454544999999998E-2</c:v>
                </c:pt>
                <c:pt idx="6415">
                  <c:v>-0.118544601</c:v>
                </c:pt>
                <c:pt idx="6416">
                  <c:v>0</c:v>
                </c:pt>
                <c:pt idx="6417">
                  <c:v>-5.0391644999999999E-2</c:v>
                </c:pt>
                <c:pt idx="6418">
                  <c:v>-3.4357105999999998E-2</c:v>
                </c:pt>
                <c:pt idx="6419">
                  <c:v>-2.8459274E-2</c:v>
                </c:pt>
                <c:pt idx="6420">
                  <c:v>9.3030124000000006E-2</c:v>
                </c:pt>
                <c:pt idx="6421">
                  <c:v>-0.16808988799999999</c:v>
                </c:pt>
                <c:pt idx="6422">
                  <c:v>8.5779642000000003E-2</c:v>
                </c:pt>
                <c:pt idx="6423">
                  <c:v>-9.7291875999999999E-2</c:v>
                </c:pt>
                <c:pt idx="6424">
                  <c:v>1.1840689E-2</c:v>
                </c:pt>
                <c:pt idx="6425">
                  <c:v>7.7445652000000004E-2</c:v>
                </c:pt>
                <c:pt idx="6426">
                  <c:v>-4.0752350999999999E-2</c:v>
                </c:pt>
                <c:pt idx="6427">
                  <c:v>-4.4991966000000001E-2</c:v>
                </c:pt>
                <c:pt idx="6428">
                  <c:v>-8.9707928000000006E-2</c:v>
                </c:pt>
                <c:pt idx="6429">
                  <c:v>-3.6071273000000001E-2</c:v>
                </c:pt>
                <c:pt idx="6430">
                  <c:v>7.462687E-3</c:v>
                </c:pt>
                <c:pt idx="6431">
                  <c:v>0.20481927699999999</c:v>
                </c:pt>
                <c:pt idx="6432">
                  <c:v>-0.35029069800000001</c:v>
                </c:pt>
                <c:pt idx="6433">
                  <c:v>-0.14439876700000001</c:v>
                </c:pt>
                <c:pt idx="6434">
                  <c:v>-3.6441234000000003E-2</c:v>
                </c:pt>
                <c:pt idx="6435">
                  <c:v>-2.5999999999999999E-2</c:v>
                </c:pt>
                <c:pt idx="6436">
                  <c:v>5.5632822999999998E-2</c:v>
                </c:pt>
                <c:pt idx="6437">
                  <c:v>1.9736842000000001E-2</c:v>
                </c:pt>
                <c:pt idx="6438">
                  <c:v>1.4102564E-2</c:v>
                </c:pt>
                <c:pt idx="6439">
                  <c:v>-4.7789729999999997E-3</c:v>
                </c:pt>
                <c:pt idx="6440">
                  <c:v>-5.4916986000000001E-2</c:v>
                </c:pt>
                <c:pt idx="6441">
                  <c:v>-0.11637239200000001</c:v>
                </c:pt>
                <c:pt idx="6442">
                  <c:v>4.8850575E-2</c:v>
                </c:pt>
                <c:pt idx="6443">
                  <c:v>-0.139209428</c:v>
                </c:pt>
                <c:pt idx="6444">
                  <c:v>-0.39655172399999999</c:v>
                </c:pt>
                <c:pt idx="6445">
                  <c:v>-4.4958250000000002E-3</c:v>
                </c:pt>
                <c:pt idx="6446">
                  <c:v>-8.0745341999999998E-2</c:v>
                </c:pt>
                <c:pt idx="6447">
                  <c:v>3.2047800000000001E-2</c:v>
                </c:pt>
                <c:pt idx="6448">
                  <c:v>-9.1569766999999996E-2</c:v>
                </c:pt>
                <c:pt idx="6449">
                  <c:v>-5.8281198999999999E-2</c:v>
                </c:pt>
                <c:pt idx="6450">
                  <c:v>6.2132661999999998E-2</c:v>
                </c:pt>
                <c:pt idx="6451">
                  <c:v>-1.5005770999999999E-2</c:v>
                </c:pt>
                <c:pt idx="6452">
                  <c:v>-5.9101650000000002E-3</c:v>
                </c:pt>
                <c:pt idx="6453">
                  <c:v>4.3668120000000003E-3</c:v>
                </c:pt>
                <c:pt idx="6454">
                  <c:v>-4.7958037000000002E-2</c:v>
                </c:pt>
                <c:pt idx="6455">
                  <c:v>-3.9682540000000001E-3</c:v>
                </c:pt>
                <c:pt idx="6456">
                  <c:v>-4.2181818000000003E-2</c:v>
                </c:pt>
                <c:pt idx="6457">
                  <c:v>9.2307691999999997E-2</c:v>
                </c:pt>
                <c:pt idx="6458">
                  <c:v>-0.110903135</c:v>
                </c:pt>
                <c:pt idx="6459">
                  <c:v>3.4905083000000003E-2</c:v>
                </c:pt>
                <c:pt idx="6460">
                  <c:v>-5.3464266000000003E-2</c:v>
                </c:pt>
                <c:pt idx="6461">
                  <c:v>-0.12618296500000001</c:v>
                </c:pt>
                <c:pt idx="6462">
                  <c:v>4.3729373000000002E-2</c:v>
                </c:pt>
                <c:pt idx="6463">
                  <c:v>-4.2452829999999997E-2</c:v>
                </c:pt>
                <c:pt idx="6464">
                  <c:v>-0.14012738899999999</c:v>
                </c:pt>
                <c:pt idx="6465">
                  <c:v>-0.117913832</c:v>
                </c:pt>
                <c:pt idx="6466">
                  <c:v>-1.5300918E-2</c:v>
                </c:pt>
                <c:pt idx="6467">
                  <c:v>-2.1739129999999999E-2</c:v>
                </c:pt>
                <c:pt idx="6468">
                  <c:v>-6.9923371999999998E-2</c:v>
                </c:pt>
                <c:pt idx="6469">
                  <c:v>-9.0221896999999995E-2</c:v>
                </c:pt>
                <c:pt idx="6470">
                  <c:v>-0.17237687400000001</c:v>
                </c:pt>
                <c:pt idx="6471">
                  <c:v>-0.12884097</c:v>
                </c:pt>
                <c:pt idx="6472">
                  <c:v>-7.3033708000000003E-2</c:v>
                </c:pt>
                <c:pt idx="6473">
                  <c:v>-0.12720000000000001</c:v>
                </c:pt>
                <c:pt idx="6474">
                  <c:v>-0.13197969500000001</c:v>
                </c:pt>
                <c:pt idx="6475">
                  <c:v>-6.3542494000000005E-2</c:v>
                </c:pt>
                <c:pt idx="6476">
                  <c:v>4.4444444E-2</c:v>
                </c:pt>
                <c:pt idx="6477">
                  <c:v>-3.5868006000000001E-2</c:v>
                </c:pt>
                <c:pt idx="6478">
                  <c:v>-1.7089720999999999E-2</c:v>
                </c:pt>
                <c:pt idx="6479">
                  <c:v>-3.0303030000000002E-2</c:v>
                </c:pt>
                <c:pt idx="6480">
                  <c:v>-0.11065235299999999</c:v>
                </c:pt>
                <c:pt idx="6481">
                  <c:v>-3.4981906E-2</c:v>
                </c:pt>
                <c:pt idx="6482">
                  <c:v>5.5424528000000001E-2</c:v>
                </c:pt>
                <c:pt idx="6483">
                  <c:v>-8.4577113999999995E-2</c:v>
                </c:pt>
                <c:pt idx="6484">
                  <c:v>-6.6067416000000004E-2</c:v>
                </c:pt>
                <c:pt idx="6485">
                  <c:v>3.0263157999999998E-2</c:v>
                </c:pt>
                <c:pt idx="6486">
                  <c:v>-0.126829268</c:v>
                </c:pt>
                <c:pt idx="6487">
                  <c:v>-2.5170068E-2</c:v>
                </c:pt>
                <c:pt idx="6488">
                  <c:v>-5.8219178000000003E-2</c:v>
                </c:pt>
                <c:pt idx="6489">
                  <c:v>0.12</c:v>
                </c:pt>
                <c:pt idx="6490">
                  <c:v>-0.180327869</c:v>
                </c:pt>
                <c:pt idx="6491">
                  <c:v>9.6321695999999998E-2</c:v>
                </c:pt>
                <c:pt idx="6492">
                  <c:v>-8.5635358999999994E-2</c:v>
                </c:pt>
                <c:pt idx="6493">
                  <c:v>-0.125</c:v>
                </c:pt>
                <c:pt idx="6494">
                  <c:v>-1.0989011E-2</c:v>
                </c:pt>
                <c:pt idx="6495">
                  <c:v>1.8571429E-2</c:v>
                </c:pt>
                <c:pt idx="6496">
                  <c:v>-2.7777777999999999E-2</c:v>
                </c:pt>
                <c:pt idx="6497">
                  <c:v>-0.101010101</c:v>
                </c:pt>
                <c:pt idx="6498">
                  <c:v>-2.8571428999999999E-2</c:v>
                </c:pt>
                <c:pt idx="6499">
                  <c:v>5.8139530000000002E-3</c:v>
                </c:pt>
                <c:pt idx="6500">
                  <c:v>-5.8604155999999998E-2</c:v>
                </c:pt>
                <c:pt idx="6501">
                  <c:v>-2.955665E-2</c:v>
                </c:pt>
                <c:pt idx="6502">
                  <c:v>-9.8874597999999994E-2</c:v>
                </c:pt>
                <c:pt idx="6503">
                  <c:v>-5.2262089999999997E-2</c:v>
                </c:pt>
                <c:pt idx="6504">
                  <c:v>2.7225901E-2</c:v>
                </c:pt>
                <c:pt idx="6505">
                  <c:v>-8.498584E-3</c:v>
                </c:pt>
                <c:pt idx="6506">
                  <c:v>-3.8649705999999999E-2</c:v>
                </c:pt>
                <c:pt idx="6507">
                  <c:v>3.5629453999999998E-2</c:v>
                </c:pt>
                <c:pt idx="6508">
                  <c:v>4.4452475999999998E-2</c:v>
                </c:pt>
                <c:pt idx="6509">
                  <c:v>2.4335031E-2</c:v>
                </c:pt>
                <c:pt idx="6510">
                  <c:v>-5.5357142999999998E-2</c:v>
                </c:pt>
                <c:pt idx="6511">
                  <c:v>-3.9611091000000001E-2</c:v>
                </c:pt>
                <c:pt idx="6512">
                  <c:v>-0.18181818199999999</c:v>
                </c:pt>
                <c:pt idx="6513">
                  <c:v>-0.129720854</c:v>
                </c:pt>
                <c:pt idx="6514">
                  <c:v>2.7631879000000002E-2</c:v>
                </c:pt>
                <c:pt idx="6515">
                  <c:v>2.3255814E-2</c:v>
                </c:pt>
                <c:pt idx="6516">
                  <c:v>-0.14586255300000001</c:v>
                </c:pt>
                <c:pt idx="6517">
                  <c:v>-0.202297384</c:v>
                </c:pt>
                <c:pt idx="6518">
                  <c:v>-8.8149688000000004E-2</c:v>
                </c:pt>
                <c:pt idx="6519">
                  <c:v>-1.3648294E-2</c:v>
                </c:pt>
                <c:pt idx="6520">
                  <c:v>-0.13028953200000001</c:v>
                </c:pt>
                <c:pt idx="6521">
                  <c:v>-4.6360685999999998E-2</c:v>
                </c:pt>
                <c:pt idx="6522">
                  <c:v>0.11898305100000001</c:v>
                </c:pt>
                <c:pt idx="6523">
                  <c:v>-9.6491227999999998E-2</c:v>
                </c:pt>
                <c:pt idx="6524">
                  <c:v>-4.0399350000000001E-2</c:v>
                </c:pt>
                <c:pt idx="6525">
                  <c:v>-8.2934609000000006E-2</c:v>
                </c:pt>
                <c:pt idx="6526">
                  <c:v>-9.9037917000000003E-2</c:v>
                </c:pt>
                <c:pt idx="6527">
                  <c:v>-0.102232667</c:v>
                </c:pt>
                <c:pt idx="6528">
                  <c:v>-4.6360685999999998E-2</c:v>
                </c:pt>
                <c:pt idx="6529">
                  <c:v>0.30348258700000003</c:v>
                </c:pt>
                <c:pt idx="6530">
                  <c:v>-7.9344545000000002E-2</c:v>
                </c:pt>
                <c:pt idx="6531">
                  <c:v>-9.3548386999999997E-2</c:v>
                </c:pt>
                <c:pt idx="6532">
                  <c:v>0.21761658</c:v>
                </c:pt>
                <c:pt idx="6533">
                  <c:v>-0.130805687</c:v>
                </c:pt>
                <c:pt idx="6534">
                  <c:v>1.1260054E-2</c:v>
                </c:pt>
                <c:pt idx="6535">
                  <c:v>-3.1171019000000001E-2</c:v>
                </c:pt>
                <c:pt idx="6536">
                  <c:v>-2.4027822000000001E-2</c:v>
                </c:pt>
                <c:pt idx="6537">
                  <c:v>-4.1548631000000003E-2</c:v>
                </c:pt>
                <c:pt idx="6538">
                  <c:v>0.175135135</c:v>
                </c:pt>
                <c:pt idx="6539">
                  <c:v>-7.0840950999999999E-2</c:v>
                </c:pt>
                <c:pt idx="6540">
                  <c:v>-7.9617833999999998E-2</c:v>
                </c:pt>
                <c:pt idx="6541">
                  <c:v>3.2180209000000001E-2</c:v>
                </c:pt>
                <c:pt idx="6542">
                  <c:v>-2.195122E-2</c:v>
                </c:pt>
                <c:pt idx="6543">
                  <c:v>-2.5986842E-2</c:v>
                </c:pt>
                <c:pt idx="6544">
                  <c:v>0.13770728199999999</c:v>
                </c:pt>
                <c:pt idx="6545">
                  <c:v>-0.18484500600000001</c:v>
                </c:pt>
                <c:pt idx="6546">
                  <c:v>-0.312</c:v>
                </c:pt>
                <c:pt idx="6547">
                  <c:v>8.8919288999999999E-2</c:v>
                </c:pt>
                <c:pt idx="6548">
                  <c:v>-0.18773946399999999</c:v>
                </c:pt>
                <c:pt idx="6549">
                  <c:v>-2.2310757000000001E-2</c:v>
                </c:pt>
                <c:pt idx="6550">
                  <c:v>4.5614034999999997E-2</c:v>
                </c:pt>
                <c:pt idx="6551">
                  <c:v>1.8077729999999999E-3</c:v>
                </c:pt>
                <c:pt idx="6552">
                  <c:v>-7.0499999999999993E-2</c:v>
                </c:pt>
                <c:pt idx="6553">
                  <c:v>-3.4299969E-2</c:v>
                </c:pt>
                <c:pt idx="6554">
                  <c:v>-0.13164556999999999</c:v>
                </c:pt>
                <c:pt idx="6555">
                  <c:v>-5.6577090000000003E-3</c:v>
                </c:pt>
                <c:pt idx="6556">
                  <c:v>0.19653179200000001</c:v>
                </c:pt>
                <c:pt idx="6557">
                  <c:v>-0.153428904</c:v>
                </c:pt>
                <c:pt idx="6558">
                  <c:v>-7.2727272999999995E-2</c:v>
                </c:pt>
                <c:pt idx="6559">
                  <c:v>-3.0493274000000001E-2</c:v>
                </c:pt>
                <c:pt idx="6560">
                  <c:v>6.5438680000000004E-3</c:v>
                </c:pt>
                <c:pt idx="6561">
                  <c:v>-5.7971014000000001E-2</c:v>
                </c:pt>
                <c:pt idx="6562">
                  <c:v>-0.14111922099999999</c:v>
                </c:pt>
                <c:pt idx="6563">
                  <c:v>-6.9990412000000002E-2</c:v>
                </c:pt>
                <c:pt idx="6564">
                  <c:v>-2.9411764999999999E-2</c:v>
                </c:pt>
                <c:pt idx="6565">
                  <c:v>-2.2033898E-2</c:v>
                </c:pt>
                <c:pt idx="6566">
                  <c:v>3.5615349999999998E-3</c:v>
                </c:pt>
                <c:pt idx="6567">
                  <c:v>-5.4945050000000002E-3</c:v>
                </c:pt>
                <c:pt idx="6568">
                  <c:v>5.9701490000000001E-3</c:v>
                </c:pt>
                <c:pt idx="6569">
                  <c:v>-0.109874153</c:v>
                </c:pt>
                <c:pt idx="6570">
                  <c:v>0.11471321700000001</c:v>
                </c:pt>
                <c:pt idx="6571">
                  <c:v>-2.9575892999999999E-2</c:v>
                </c:pt>
                <c:pt idx="6572">
                  <c:v>-3.8532789999999997E-2</c:v>
                </c:pt>
                <c:pt idx="6573">
                  <c:v>-3.1481480999999999E-2</c:v>
                </c:pt>
                <c:pt idx="6574">
                  <c:v>7.2522982999999999E-2</c:v>
                </c:pt>
                <c:pt idx="6575">
                  <c:v>-0.12302070599999999</c:v>
                </c:pt>
                <c:pt idx="6576">
                  <c:v>-9.7428957999999996E-2</c:v>
                </c:pt>
                <c:pt idx="6577">
                  <c:v>-0.325342466</c:v>
                </c:pt>
                <c:pt idx="6578">
                  <c:v>-8.3275980999999999E-2</c:v>
                </c:pt>
                <c:pt idx="6579">
                  <c:v>-7.8590785999999996E-2</c:v>
                </c:pt>
                <c:pt idx="6580">
                  <c:v>2.5000000000000001E-2</c:v>
                </c:pt>
                <c:pt idx="6581">
                  <c:v>-7.3121870000000005E-2</c:v>
                </c:pt>
                <c:pt idx="6582">
                  <c:v>1.8206338999999998E-2</c:v>
                </c:pt>
                <c:pt idx="6583">
                  <c:v>4.283054E-2</c:v>
                </c:pt>
                <c:pt idx="6584">
                  <c:v>6.8386322999999999E-2</c:v>
                </c:pt>
                <c:pt idx="6585">
                  <c:v>4.0928527999999999E-2</c:v>
                </c:pt>
                <c:pt idx="6586">
                  <c:v>-4.1322313999999999E-2</c:v>
                </c:pt>
                <c:pt idx="6587">
                  <c:v>-5.8984374999999999E-2</c:v>
                </c:pt>
                <c:pt idx="6588">
                  <c:v>-0.24586666700000001</c:v>
                </c:pt>
                <c:pt idx="6589">
                  <c:v>-0.228008299</c:v>
                </c:pt>
                <c:pt idx="6590">
                  <c:v>-0.102352941</c:v>
                </c:pt>
                <c:pt idx="6591">
                  <c:v>-0.11253822600000001</c:v>
                </c:pt>
                <c:pt idx="6592">
                  <c:v>-5.2768165999999998E-2</c:v>
                </c:pt>
                <c:pt idx="6593">
                  <c:v>4.7577855000000002E-2</c:v>
                </c:pt>
                <c:pt idx="6594">
                  <c:v>-0.15108593000000001</c:v>
                </c:pt>
                <c:pt idx="6595">
                  <c:v>-0.10705289699999999</c:v>
                </c:pt>
                <c:pt idx="6596">
                  <c:v>-9.4382021999999996E-2</c:v>
                </c:pt>
                <c:pt idx="6597">
                  <c:v>4.3247344E-2</c:v>
                </c:pt>
                <c:pt idx="6598">
                  <c:v>2.8673835000000002E-2</c:v>
                </c:pt>
                <c:pt idx="6599">
                  <c:v>-9.0970350000000005E-2</c:v>
                </c:pt>
                <c:pt idx="6600">
                  <c:v>-4.1441441000000002E-2</c:v>
                </c:pt>
                <c:pt idx="6601">
                  <c:v>-8.1967210000000006E-3</c:v>
                </c:pt>
                <c:pt idx="6602">
                  <c:v>0.101545254</c:v>
                </c:pt>
                <c:pt idx="6603">
                  <c:v>1.2885592E-2</c:v>
                </c:pt>
                <c:pt idx="6604">
                  <c:v>-0.117657435</c:v>
                </c:pt>
                <c:pt idx="6605">
                  <c:v>6.5756199999999999E-3</c:v>
                </c:pt>
                <c:pt idx="6606">
                  <c:v>2.1636876999999999E-2</c:v>
                </c:pt>
                <c:pt idx="6607">
                  <c:v>-8.0335406999999998E-2</c:v>
                </c:pt>
                <c:pt idx="6608">
                  <c:v>2.9829544999999999E-2</c:v>
                </c:pt>
                <c:pt idx="6609">
                  <c:v>-4.1335453000000001E-2</c:v>
                </c:pt>
                <c:pt idx="6610">
                  <c:v>-6.7214800000000005E-2</c:v>
                </c:pt>
                <c:pt idx="6611">
                  <c:v>-4.3841336000000002E-2</c:v>
                </c:pt>
                <c:pt idx="6612">
                  <c:v>1.8320611000000001E-2</c:v>
                </c:pt>
                <c:pt idx="6613">
                  <c:v>-0.26405867999999999</c:v>
                </c:pt>
                <c:pt idx="6614">
                  <c:v>-9.8563313999999999E-2</c:v>
                </c:pt>
                <c:pt idx="6615">
                  <c:v>-4.0195342000000002E-2</c:v>
                </c:pt>
                <c:pt idx="6616">
                  <c:v>-3.4974092999999998E-2</c:v>
                </c:pt>
                <c:pt idx="6617">
                  <c:v>-0.22260127900000001</c:v>
                </c:pt>
                <c:pt idx="6618">
                  <c:v>-2.4447031000000001E-2</c:v>
                </c:pt>
                <c:pt idx="6619">
                  <c:v>-0.122580645</c:v>
                </c:pt>
                <c:pt idx="6620">
                  <c:v>-5.4237288000000002E-2</c:v>
                </c:pt>
                <c:pt idx="6621">
                  <c:v>-0.14118896</c:v>
                </c:pt>
                <c:pt idx="6622">
                  <c:v>-5.0316957000000002E-2</c:v>
                </c:pt>
                <c:pt idx="6623">
                  <c:v>-0.114155251</c:v>
                </c:pt>
                <c:pt idx="6624">
                  <c:v>-7.0652173999999998E-2</c:v>
                </c:pt>
                <c:pt idx="6625">
                  <c:v>4.1300812999999999E-2</c:v>
                </c:pt>
                <c:pt idx="6626">
                  <c:v>-2.0930232999999999E-2</c:v>
                </c:pt>
                <c:pt idx="6627">
                  <c:v>-2.9268293000000001E-2</c:v>
                </c:pt>
                <c:pt idx="6628">
                  <c:v>-1.4415781000000001E-2</c:v>
                </c:pt>
                <c:pt idx="6629">
                  <c:v>1.5267176E-2</c:v>
                </c:pt>
                <c:pt idx="6630">
                  <c:v>4.3478259999999999E-3</c:v>
                </c:pt>
                <c:pt idx="6631">
                  <c:v>1.6025639999999999E-3</c:v>
                </c:pt>
                <c:pt idx="6632">
                  <c:v>-5.2999178000000001E-2</c:v>
                </c:pt>
                <c:pt idx="6633">
                  <c:v>2.4060149999999999E-2</c:v>
                </c:pt>
                <c:pt idx="6634">
                  <c:v>-1.6355811000000001E-2</c:v>
                </c:pt>
                <c:pt idx="6635">
                  <c:v>-1.6806722999999999E-2</c:v>
                </c:pt>
                <c:pt idx="6636">
                  <c:v>-4.7502047999999998E-2</c:v>
                </c:pt>
                <c:pt idx="6637">
                  <c:v>-3.3018868E-2</c:v>
                </c:pt>
                <c:pt idx="6638">
                  <c:v>7.4626866E-2</c:v>
                </c:pt>
                <c:pt idx="6639">
                  <c:v>8.6956521999999994E-2</c:v>
                </c:pt>
                <c:pt idx="6640">
                  <c:v>-0.186934182</c:v>
                </c:pt>
                <c:pt idx="6641">
                  <c:v>-0.17728319300000001</c:v>
                </c:pt>
                <c:pt idx="6642">
                  <c:v>-4.9972840999999997E-2</c:v>
                </c:pt>
                <c:pt idx="6643">
                  <c:v>-0.15064562400000001</c:v>
                </c:pt>
                <c:pt idx="6644">
                  <c:v>0.11533052000000001</c:v>
                </c:pt>
                <c:pt idx="6645">
                  <c:v>-6.4591077999999996E-2</c:v>
                </c:pt>
                <c:pt idx="6646">
                  <c:v>-0.126903553</c:v>
                </c:pt>
                <c:pt idx="6647">
                  <c:v>-9.2198582000000001E-2</c:v>
                </c:pt>
                <c:pt idx="6648">
                  <c:v>-6.6601371000000006E-2</c:v>
                </c:pt>
                <c:pt idx="6649">
                  <c:v>-2.0398702000000001E-2</c:v>
                </c:pt>
                <c:pt idx="6650">
                  <c:v>-0.190909091</c:v>
                </c:pt>
                <c:pt idx="6651">
                  <c:v>-4.2857143E-2</c:v>
                </c:pt>
                <c:pt idx="6652">
                  <c:v>-1.3525305E-2</c:v>
                </c:pt>
                <c:pt idx="6653">
                  <c:v>-0.11552612199999999</c:v>
                </c:pt>
                <c:pt idx="6654">
                  <c:v>9.8039219999999996E-3</c:v>
                </c:pt>
                <c:pt idx="6655">
                  <c:v>-8.1375839000000005E-2</c:v>
                </c:pt>
                <c:pt idx="6656">
                  <c:v>-0.120567376</c:v>
                </c:pt>
                <c:pt idx="6657">
                  <c:v>-7.4089753999999994E-2</c:v>
                </c:pt>
                <c:pt idx="6658">
                  <c:v>-0.118217054</c:v>
                </c:pt>
                <c:pt idx="6659">
                  <c:v>9.0019568999999994E-2</c:v>
                </c:pt>
                <c:pt idx="6660">
                  <c:v>-1.1724138E-2</c:v>
                </c:pt>
                <c:pt idx="6661">
                  <c:v>-0.15254237300000001</c:v>
                </c:pt>
                <c:pt idx="6662">
                  <c:v>-0.12623985600000001</c:v>
                </c:pt>
                <c:pt idx="6663">
                  <c:v>-6.4102564000000001E-2</c:v>
                </c:pt>
                <c:pt idx="6664">
                  <c:v>-1.8756815999999999E-2</c:v>
                </c:pt>
                <c:pt idx="6665">
                  <c:v>-0.17084639500000001</c:v>
                </c:pt>
                <c:pt idx="6666">
                  <c:v>1.1877395000000001E-2</c:v>
                </c:pt>
                <c:pt idx="6667">
                  <c:v>-1.1494252999999999E-2</c:v>
                </c:pt>
                <c:pt idx="6668">
                  <c:v>1.8378378000000001E-2</c:v>
                </c:pt>
                <c:pt idx="6669">
                  <c:v>-0.112540193</c:v>
                </c:pt>
                <c:pt idx="6670">
                  <c:v>5.0125309999999998E-3</c:v>
                </c:pt>
                <c:pt idx="6671">
                  <c:v>-0.16890322599999999</c:v>
                </c:pt>
                <c:pt idx="6672">
                  <c:v>-0.109475621</c:v>
                </c:pt>
                <c:pt idx="6673">
                  <c:v>-1.4775414000000001E-2</c:v>
                </c:pt>
                <c:pt idx="6674">
                  <c:v>-5.8901389999999998E-2</c:v>
                </c:pt>
                <c:pt idx="6675">
                  <c:v>-0.19959595999999999</c:v>
                </c:pt>
                <c:pt idx="6676">
                  <c:v>-5.9485531000000001E-2</c:v>
                </c:pt>
                <c:pt idx="6677">
                  <c:v>7.3170732000000002E-2</c:v>
                </c:pt>
                <c:pt idx="6678">
                  <c:v>-3.0075187999999999E-2</c:v>
                </c:pt>
                <c:pt idx="6679">
                  <c:v>-5.2750224999999998E-2</c:v>
                </c:pt>
                <c:pt idx="6680">
                  <c:v>-2.2842640000000001E-2</c:v>
                </c:pt>
                <c:pt idx="6681">
                  <c:v>-6.2562066E-2</c:v>
                </c:pt>
                <c:pt idx="6682">
                  <c:v>-8.8987385000000002E-2</c:v>
                </c:pt>
                <c:pt idx="6683">
                  <c:v>-0.103856266</c:v>
                </c:pt>
                <c:pt idx="6684">
                  <c:v>-0.27142857100000001</c:v>
                </c:pt>
                <c:pt idx="6685">
                  <c:v>3.9481995999999998E-2</c:v>
                </c:pt>
                <c:pt idx="6686">
                  <c:v>0.13864541799999999</c:v>
                </c:pt>
                <c:pt idx="6687">
                  <c:v>-0.102462755</c:v>
                </c:pt>
                <c:pt idx="6688">
                  <c:v>-1.5471166999999999E-2</c:v>
                </c:pt>
                <c:pt idx="6689">
                  <c:v>-0.15631131500000001</c:v>
                </c:pt>
                <c:pt idx="6690">
                  <c:v>-2.9813665E-2</c:v>
                </c:pt>
                <c:pt idx="6691">
                  <c:v>-0.16012084600000001</c:v>
                </c:pt>
                <c:pt idx="6692">
                  <c:v>-0.120924718</c:v>
                </c:pt>
                <c:pt idx="6693">
                  <c:v>-2.5581395E-2</c:v>
                </c:pt>
                <c:pt idx="6694">
                  <c:v>-8.4892743000000007E-2</c:v>
                </c:pt>
                <c:pt idx="6695">
                  <c:v>-0.16208092499999999</c:v>
                </c:pt>
                <c:pt idx="6696">
                  <c:v>-4.1358025E-2</c:v>
                </c:pt>
                <c:pt idx="6697">
                  <c:v>1.171459E-2</c:v>
                </c:pt>
                <c:pt idx="6698">
                  <c:v>4.9330509999999999E-3</c:v>
                </c:pt>
                <c:pt idx="6699">
                  <c:v>-8.0219233000000001E-2</c:v>
                </c:pt>
                <c:pt idx="6700">
                  <c:v>-5.7543860000000002E-2</c:v>
                </c:pt>
                <c:pt idx="6701">
                  <c:v>-5.7581574000000003E-2</c:v>
                </c:pt>
                <c:pt idx="6702">
                  <c:v>-5.1885888999999998E-2</c:v>
                </c:pt>
                <c:pt idx="6703">
                  <c:v>-3.6630036999999997E-2</c:v>
                </c:pt>
                <c:pt idx="6704">
                  <c:v>-6.3926941000000001E-2</c:v>
                </c:pt>
                <c:pt idx="6705">
                  <c:v>-0.28066588799999997</c:v>
                </c:pt>
                <c:pt idx="6706">
                  <c:v>-5.8599696E-2</c:v>
                </c:pt>
                <c:pt idx="6707">
                  <c:v>-1.9886364E-2</c:v>
                </c:pt>
                <c:pt idx="6708">
                  <c:v>-9.3567251000000004E-2</c:v>
                </c:pt>
                <c:pt idx="6709">
                  <c:v>-4.5454544999999999E-2</c:v>
                </c:pt>
                <c:pt idx="6710">
                  <c:v>-0.1165234</c:v>
                </c:pt>
                <c:pt idx="6711">
                  <c:v>0.106148492</c:v>
                </c:pt>
                <c:pt idx="6712">
                  <c:v>-0.20996168600000001</c:v>
                </c:pt>
                <c:pt idx="6713">
                  <c:v>-9.3145383999999998E-2</c:v>
                </c:pt>
                <c:pt idx="6714">
                  <c:v>5.0746268999999997E-2</c:v>
                </c:pt>
                <c:pt idx="6715">
                  <c:v>-7.0629780000000001E-3</c:v>
                </c:pt>
                <c:pt idx="6716">
                  <c:v>-7.9522862999999999E-2</c:v>
                </c:pt>
                <c:pt idx="6717">
                  <c:v>-5.0820327999999998E-2</c:v>
                </c:pt>
                <c:pt idx="6718">
                  <c:v>-6.1904760000000003E-3</c:v>
                </c:pt>
                <c:pt idx="6719">
                  <c:v>-0.16910688099999999</c:v>
                </c:pt>
                <c:pt idx="6720">
                  <c:v>-6.9757366000000001E-2</c:v>
                </c:pt>
                <c:pt idx="6721">
                  <c:v>-0.130779848</c:v>
                </c:pt>
                <c:pt idx="6722">
                  <c:v>-4.0229885E-2</c:v>
                </c:pt>
                <c:pt idx="6723">
                  <c:v>-2.9612756E-2</c:v>
                </c:pt>
                <c:pt idx="6724">
                  <c:v>-5.307096E-2</c:v>
                </c:pt>
                <c:pt idx="6725">
                  <c:v>-9.0430202000000001E-2</c:v>
                </c:pt>
                <c:pt idx="6726">
                  <c:v>-4.6818922999999998E-2</c:v>
                </c:pt>
                <c:pt idx="6727">
                  <c:v>-3.5256410000000002E-2</c:v>
                </c:pt>
                <c:pt idx="6728">
                  <c:v>-4.209156E-2</c:v>
                </c:pt>
                <c:pt idx="6729">
                  <c:v>-0.28903345699999999</c:v>
                </c:pt>
                <c:pt idx="6730">
                  <c:v>-5.9230009999999998E-3</c:v>
                </c:pt>
                <c:pt idx="6731">
                  <c:v>7.7272726999999999E-2</c:v>
                </c:pt>
                <c:pt idx="6732">
                  <c:v>0.318644068</c:v>
                </c:pt>
                <c:pt idx="6733">
                  <c:v>-3.1601499999999998E-2</c:v>
                </c:pt>
                <c:pt idx="6734">
                  <c:v>-6.2806372999999999E-2</c:v>
                </c:pt>
                <c:pt idx="6735">
                  <c:v>-2.2082019000000001E-2</c:v>
                </c:pt>
                <c:pt idx="6736">
                  <c:v>1.7042331000000001E-2</c:v>
                </c:pt>
                <c:pt idx="6737">
                  <c:v>-5.4545455E-2</c:v>
                </c:pt>
                <c:pt idx="6738">
                  <c:v>0.12045976999999999</c:v>
                </c:pt>
                <c:pt idx="6739">
                  <c:v>-9.9555556000000003E-2</c:v>
                </c:pt>
                <c:pt idx="6740">
                  <c:v>-0.183496826</c:v>
                </c:pt>
                <c:pt idx="6741">
                  <c:v>-0.14376098400000001</c:v>
                </c:pt>
                <c:pt idx="6742">
                  <c:v>-5.9576837000000001E-2</c:v>
                </c:pt>
                <c:pt idx="6743">
                  <c:v>-0.114705882</c:v>
                </c:pt>
                <c:pt idx="6744">
                  <c:v>9.1047039999999999E-3</c:v>
                </c:pt>
                <c:pt idx="6745">
                  <c:v>1.9417475999999999E-2</c:v>
                </c:pt>
                <c:pt idx="6746">
                  <c:v>-0.12924282000000001</c:v>
                </c:pt>
                <c:pt idx="6747">
                  <c:v>-0.15387361699999999</c:v>
                </c:pt>
                <c:pt idx="6748">
                  <c:v>-0.11372549</c:v>
                </c:pt>
                <c:pt idx="6749">
                  <c:v>-9.8684210999999994E-2</c:v>
                </c:pt>
                <c:pt idx="6750">
                  <c:v>8.3333330000000001E-3</c:v>
                </c:pt>
                <c:pt idx="6751">
                  <c:v>-1.9417480000000001E-3</c:v>
                </c:pt>
                <c:pt idx="6752">
                  <c:v>-4.2152466E-2</c:v>
                </c:pt>
                <c:pt idx="6753">
                  <c:v>-0.233671988</c:v>
                </c:pt>
                <c:pt idx="6754">
                  <c:v>0.124372345</c:v>
                </c:pt>
                <c:pt idx="6755">
                  <c:v>9.4E-2</c:v>
                </c:pt>
                <c:pt idx="6756">
                  <c:v>-5.9642150000000001E-3</c:v>
                </c:pt>
                <c:pt idx="6757">
                  <c:v>-8.5948157999999997E-2</c:v>
                </c:pt>
                <c:pt idx="6758">
                  <c:v>-5.4347826000000002E-2</c:v>
                </c:pt>
                <c:pt idx="6759">
                  <c:v>-0.39364070000000001</c:v>
                </c:pt>
                <c:pt idx="6760">
                  <c:v>-1.372549E-2</c:v>
                </c:pt>
                <c:pt idx="6761">
                  <c:v>4.8884669999999998E-2</c:v>
                </c:pt>
                <c:pt idx="6762">
                  <c:v>9.6912328000000006E-2</c:v>
                </c:pt>
                <c:pt idx="6763">
                  <c:v>0.12753985600000001</c:v>
                </c:pt>
                <c:pt idx="6764">
                  <c:v>0</c:v>
                </c:pt>
                <c:pt idx="6765">
                  <c:v>-8.6355786000000004E-2</c:v>
                </c:pt>
                <c:pt idx="6766">
                  <c:v>-0.29380053900000003</c:v>
                </c:pt>
                <c:pt idx="6767">
                  <c:v>-5.3533940000000002E-2</c:v>
                </c:pt>
                <c:pt idx="6768">
                  <c:v>-4.7350620000000003E-2</c:v>
                </c:pt>
                <c:pt idx="6769">
                  <c:v>-0.18492887399999999</c:v>
                </c:pt>
                <c:pt idx="6770">
                  <c:v>-0.12621359200000001</c:v>
                </c:pt>
                <c:pt idx="6771">
                  <c:v>-9.448339E-3</c:v>
                </c:pt>
                <c:pt idx="6772">
                  <c:v>2.0224718999999999E-2</c:v>
                </c:pt>
                <c:pt idx="6773">
                  <c:v>-0.21095334700000001</c:v>
                </c:pt>
                <c:pt idx="6774">
                  <c:v>-0.114285714</c:v>
                </c:pt>
                <c:pt idx="6775">
                  <c:v>0.151280524</c:v>
                </c:pt>
                <c:pt idx="6776">
                  <c:v>-8.2082694999999997E-2</c:v>
                </c:pt>
                <c:pt idx="6777">
                  <c:v>-5.6796201999999997E-2</c:v>
                </c:pt>
                <c:pt idx="6778">
                  <c:v>0.17799999999999999</c:v>
                </c:pt>
                <c:pt idx="6779">
                  <c:v>-2.3598263000000001E-2</c:v>
                </c:pt>
                <c:pt idx="6780">
                  <c:v>0.14614343699999999</c:v>
                </c:pt>
                <c:pt idx="6781">
                  <c:v>-0.219161677</c:v>
                </c:pt>
                <c:pt idx="6782">
                  <c:v>-0.10042735</c:v>
                </c:pt>
                <c:pt idx="6783">
                  <c:v>-3.4313725000000003E-2</c:v>
                </c:pt>
                <c:pt idx="6784">
                  <c:v>-0.23168103400000001</c:v>
                </c:pt>
                <c:pt idx="6785">
                  <c:v>-0.123658222</c:v>
                </c:pt>
                <c:pt idx="6786">
                  <c:v>-0.13242574300000001</c:v>
                </c:pt>
                <c:pt idx="6787">
                  <c:v>6.1538462000000002E-2</c:v>
                </c:pt>
                <c:pt idx="6788">
                  <c:v>-0.186915888</c:v>
                </c:pt>
                <c:pt idx="6789">
                  <c:v>8.3902438999999995E-2</c:v>
                </c:pt>
                <c:pt idx="6790">
                  <c:v>-1.369863E-2</c:v>
                </c:pt>
                <c:pt idx="6791">
                  <c:v>2.6392961999999999E-2</c:v>
                </c:pt>
                <c:pt idx="6792">
                  <c:v>-0.130676552</c:v>
                </c:pt>
                <c:pt idx="6793">
                  <c:v>-6.4486829999999995E-2</c:v>
                </c:pt>
                <c:pt idx="6794">
                  <c:v>-9.5022624E-2</c:v>
                </c:pt>
                <c:pt idx="6795">
                  <c:v>0.102941176</c:v>
                </c:pt>
                <c:pt idx="6796">
                  <c:v>-0.115618661</c:v>
                </c:pt>
                <c:pt idx="6797">
                  <c:v>-8.4474885999999999E-2</c:v>
                </c:pt>
                <c:pt idx="6798">
                  <c:v>-0.14858260000000001</c:v>
                </c:pt>
                <c:pt idx="6799">
                  <c:v>-1.3563502E-2</c:v>
                </c:pt>
                <c:pt idx="6800">
                  <c:v>-1.3563502E-2</c:v>
                </c:pt>
                <c:pt idx="6801">
                  <c:v>7.7519379999999999E-2</c:v>
                </c:pt>
                <c:pt idx="6802">
                  <c:v>-0.21159420300000001</c:v>
                </c:pt>
                <c:pt idx="6803">
                  <c:v>-9.6064043000000002E-2</c:v>
                </c:pt>
                <c:pt idx="6804">
                  <c:v>-9.8345154000000004E-2</c:v>
                </c:pt>
                <c:pt idx="6805">
                  <c:v>8.1282624999999997E-2</c:v>
                </c:pt>
                <c:pt idx="6806">
                  <c:v>-0.11988950299999999</c:v>
                </c:pt>
                <c:pt idx="6807">
                  <c:v>1.0875193999999999E-2</c:v>
                </c:pt>
                <c:pt idx="6808">
                  <c:v>7.1299638999999998E-2</c:v>
                </c:pt>
                <c:pt idx="6809">
                  <c:v>-2.0905923E-2</c:v>
                </c:pt>
                <c:pt idx="6810">
                  <c:v>3.8298931000000001E-2</c:v>
                </c:pt>
                <c:pt idx="6811">
                  <c:v>-0.12954146799999999</c:v>
                </c:pt>
                <c:pt idx="6812">
                  <c:v>-8.1250000000000003E-2</c:v>
                </c:pt>
                <c:pt idx="6813">
                  <c:v>-0.15425065700000001</c:v>
                </c:pt>
                <c:pt idx="6814">
                  <c:v>-0.12933333299999999</c:v>
                </c:pt>
                <c:pt idx="6815">
                  <c:v>3.20205E-4</c:v>
                </c:pt>
                <c:pt idx="6816">
                  <c:v>-9.3023259999999997E-3</c:v>
                </c:pt>
                <c:pt idx="6817">
                  <c:v>-0.105210084</c:v>
                </c:pt>
                <c:pt idx="6818">
                  <c:v>5.4560260999999999E-2</c:v>
                </c:pt>
                <c:pt idx="6819">
                  <c:v>-0.109463277</c:v>
                </c:pt>
                <c:pt idx="6820">
                  <c:v>-4.5003543999999999E-2</c:v>
                </c:pt>
                <c:pt idx="6821">
                  <c:v>-4.5454544999999999E-2</c:v>
                </c:pt>
                <c:pt idx="6822">
                  <c:v>8.1967210000000006E-3</c:v>
                </c:pt>
                <c:pt idx="6823">
                  <c:v>-0.12374581900000001</c:v>
                </c:pt>
                <c:pt idx="6824">
                  <c:v>-3.0693069E-2</c:v>
                </c:pt>
                <c:pt idx="6825">
                  <c:v>8.8974855000000005E-2</c:v>
                </c:pt>
                <c:pt idx="6826">
                  <c:v>-0.15465838500000001</c:v>
                </c:pt>
                <c:pt idx="6827">
                  <c:v>5.5782313E-2</c:v>
                </c:pt>
                <c:pt idx="6828">
                  <c:v>2.4673440000000001E-2</c:v>
                </c:pt>
                <c:pt idx="6829">
                  <c:v>-0.11904761899999999</c:v>
                </c:pt>
                <c:pt idx="6830">
                  <c:v>1.0204082E-2</c:v>
                </c:pt>
                <c:pt idx="6831">
                  <c:v>-0.126843658</c:v>
                </c:pt>
                <c:pt idx="6832">
                  <c:v>-3.9370079000000002E-2</c:v>
                </c:pt>
                <c:pt idx="6833">
                  <c:v>-0.12610275000000001</c:v>
                </c:pt>
                <c:pt idx="6834">
                  <c:v>-4.3258427000000002E-2</c:v>
                </c:pt>
                <c:pt idx="6835">
                  <c:v>2.3186683E-2</c:v>
                </c:pt>
                <c:pt idx="6836">
                  <c:v>-5.3319573000000002E-2</c:v>
                </c:pt>
                <c:pt idx="6837">
                  <c:v>-7.1680968999999997E-2</c:v>
                </c:pt>
                <c:pt idx="6838">
                  <c:v>-6.2180579E-2</c:v>
                </c:pt>
                <c:pt idx="6839">
                  <c:v>-4.4289044E-2</c:v>
                </c:pt>
                <c:pt idx="6840">
                  <c:v>4.2850698999999999E-2</c:v>
                </c:pt>
                <c:pt idx="6841">
                  <c:v>-7.9001603000000004E-2</c:v>
                </c:pt>
                <c:pt idx="6842">
                  <c:v>-0.273514851</c:v>
                </c:pt>
                <c:pt idx="6843">
                  <c:v>-4.4100119E-2</c:v>
                </c:pt>
                <c:pt idx="6844">
                  <c:v>-0.19354838699999999</c:v>
                </c:pt>
                <c:pt idx="6845">
                  <c:v>-0.15617529899999999</c:v>
                </c:pt>
                <c:pt idx="6846">
                  <c:v>-0.403851026</c:v>
                </c:pt>
                <c:pt idx="6847">
                  <c:v>-0.148995984</c:v>
                </c:pt>
                <c:pt idx="6848">
                  <c:v>-7.1428570999999996E-2</c:v>
                </c:pt>
                <c:pt idx="6849">
                  <c:v>0.10777922600000001</c:v>
                </c:pt>
                <c:pt idx="6850">
                  <c:v>7.8857497999999998E-2</c:v>
                </c:pt>
                <c:pt idx="6851">
                  <c:v>-8.5970148999999996E-2</c:v>
                </c:pt>
                <c:pt idx="6852">
                  <c:v>-3.3608490999999997E-2</c:v>
                </c:pt>
                <c:pt idx="6853">
                  <c:v>-9.3567249999999998E-3</c:v>
                </c:pt>
                <c:pt idx="6854">
                  <c:v>-2.2849807E-2</c:v>
                </c:pt>
                <c:pt idx="6855">
                  <c:v>-4.8000000000000001E-2</c:v>
                </c:pt>
                <c:pt idx="6856">
                  <c:v>-7.7753780000000003E-3</c:v>
                </c:pt>
                <c:pt idx="6857">
                  <c:v>-8.8320744000000007E-2</c:v>
                </c:pt>
                <c:pt idx="6858">
                  <c:v>-2.3314430000000001E-2</c:v>
                </c:pt>
                <c:pt idx="6859">
                  <c:v>-5.0350877000000002E-2</c:v>
                </c:pt>
                <c:pt idx="6860">
                  <c:v>-4.8394003999999997E-2</c:v>
                </c:pt>
                <c:pt idx="6861">
                  <c:v>-9.8039219999999996E-3</c:v>
                </c:pt>
                <c:pt idx="6862">
                  <c:v>-6.6852367999999995E-2</c:v>
                </c:pt>
                <c:pt idx="6863">
                  <c:v>-1.4999999999999999E-2</c:v>
                </c:pt>
                <c:pt idx="6864">
                  <c:v>-8.0140816000000004E-2</c:v>
                </c:pt>
                <c:pt idx="6865">
                  <c:v>-0.14402173900000001</c:v>
                </c:pt>
                <c:pt idx="6866">
                  <c:v>5.2442529000000002E-2</c:v>
                </c:pt>
                <c:pt idx="6867">
                  <c:v>-3.7433155000000003E-2</c:v>
                </c:pt>
                <c:pt idx="6868">
                  <c:v>-0.37993421100000002</c:v>
                </c:pt>
                <c:pt idx="6869">
                  <c:v>-0.23932651799999999</c:v>
                </c:pt>
                <c:pt idx="6870">
                  <c:v>-0.138599416</c:v>
                </c:pt>
                <c:pt idx="6871">
                  <c:v>3.2188841000000003E-2</c:v>
                </c:pt>
                <c:pt idx="6872">
                  <c:v>-7.4797105000000003E-2</c:v>
                </c:pt>
                <c:pt idx="6873">
                  <c:v>8.6689420000000003E-2</c:v>
                </c:pt>
                <c:pt idx="6874">
                  <c:v>5.0109409000000001E-2</c:v>
                </c:pt>
                <c:pt idx="6875">
                  <c:v>-0.118328298</c:v>
                </c:pt>
                <c:pt idx="6876">
                  <c:v>1.1522634E-2</c:v>
                </c:pt>
                <c:pt idx="6877">
                  <c:v>1.0256410000000001E-2</c:v>
                </c:pt>
                <c:pt idx="6878">
                  <c:v>-0.127105263</c:v>
                </c:pt>
                <c:pt idx="6879">
                  <c:v>7.1428570999999996E-2</c:v>
                </c:pt>
                <c:pt idx="6880">
                  <c:v>3.7313400000000001E-4</c:v>
                </c:pt>
                <c:pt idx="6881">
                  <c:v>-0.13120104399999999</c:v>
                </c:pt>
                <c:pt idx="6882">
                  <c:v>-8.9156627000000002E-2</c:v>
                </c:pt>
                <c:pt idx="6883">
                  <c:v>0.13352545599999999</c:v>
                </c:pt>
                <c:pt idx="6884">
                  <c:v>7.5471698000000004E-2</c:v>
                </c:pt>
                <c:pt idx="6885">
                  <c:v>-1.8421053E-2</c:v>
                </c:pt>
                <c:pt idx="6886">
                  <c:v>9.7251586000000001E-2</c:v>
                </c:pt>
                <c:pt idx="6887">
                  <c:v>0.12666666700000001</c:v>
                </c:pt>
                <c:pt idx="6888">
                  <c:v>6.0836502000000001E-2</c:v>
                </c:pt>
                <c:pt idx="6889">
                  <c:v>7.7554965000000003E-2</c:v>
                </c:pt>
                <c:pt idx="6890">
                  <c:v>-2.8252788000000001E-2</c:v>
                </c:pt>
                <c:pt idx="6891">
                  <c:v>7.4744296000000002E-2</c:v>
                </c:pt>
                <c:pt idx="6892">
                  <c:v>-8.5408022E-2</c:v>
                </c:pt>
                <c:pt idx="6893">
                  <c:v>2.3630505E-2</c:v>
                </c:pt>
                <c:pt idx="6894">
                  <c:v>-5.9165346000000001E-2</c:v>
                </c:pt>
                <c:pt idx="6895">
                  <c:v>-3.0673252000000002E-2</c:v>
                </c:pt>
                <c:pt idx="6896">
                  <c:v>3.2500000000000001E-2</c:v>
                </c:pt>
                <c:pt idx="6897">
                  <c:v>-4.5182724E-2</c:v>
                </c:pt>
                <c:pt idx="6898">
                  <c:v>6.118287E-3</c:v>
                </c:pt>
                <c:pt idx="6899">
                  <c:v>-9.6989966999999996E-2</c:v>
                </c:pt>
                <c:pt idx="6900">
                  <c:v>-4.0392382999999997E-2</c:v>
                </c:pt>
                <c:pt idx="6901">
                  <c:v>-6.2086215E-2</c:v>
                </c:pt>
                <c:pt idx="6902">
                  <c:v>-4.4897959000000001E-2</c:v>
                </c:pt>
                <c:pt idx="6903">
                  <c:v>-0.117283951</c:v>
                </c:pt>
                <c:pt idx="6904">
                  <c:v>-0.13062499999999999</c:v>
                </c:pt>
                <c:pt idx="6905">
                  <c:v>1.8318965999999999E-2</c:v>
                </c:pt>
                <c:pt idx="6906">
                  <c:v>-0.14898044099999999</c:v>
                </c:pt>
                <c:pt idx="6907">
                  <c:v>-0.14772036499999999</c:v>
                </c:pt>
                <c:pt idx="6908">
                  <c:v>-6.1224490000000003E-3</c:v>
                </c:pt>
                <c:pt idx="6909">
                  <c:v>-5.0153531000000001E-2</c:v>
                </c:pt>
                <c:pt idx="6910">
                  <c:v>-0.57456647400000005</c:v>
                </c:pt>
                <c:pt idx="6911">
                  <c:v>-2.0831286000000001E-2</c:v>
                </c:pt>
                <c:pt idx="6912">
                  <c:v>-4.5804795000000002E-2</c:v>
                </c:pt>
                <c:pt idx="6913">
                  <c:v>-1.1210762000000001E-2</c:v>
                </c:pt>
                <c:pt idx="6914">
                  <c:v>4.1095890000000003E-2</c:v>
                </c:pt>
                <c:pt idx="6915">
                  <c:v>4.6384040000000001E-2</c:v>
                </c:pt>
                <c:pt idx="6916">
                  <c:v>-0.108823529</c:v>
                </c:pt>
                <c:pt idx="6917">
                  <c:v>2.3584909999999999E-3</c:v>
                </c:pt>
                <c:pt idx="6918">
                  <c:v>-0.23562412299999999</c:v>
                </c:pt>
                <c:pt idx="6919">
                  <c:v>-5.2530205000000003E-2</c:v>
                </c:pt>
                <c:pt idx="6920">
                  <c:v>-1.0112797E-2</c:v>
                </c:pt>
                <c:pt idx="6921">
                  <c:v>-0.403785489</c:v>
                </c:pt>
                <c:pt idx="6922">
                  <c:v>-1.1925043E-2</c:v>
                </c:pt>
                <c:pt idx="6923">
                  <c:v>-3.4148095000000003E-2</c:v>
                </c:pt>
                <c:pt idx="6924">
                  <c:v>-3.0049447999999999E-2</c:v>
                </c:pt>
                <c:pt idx="6925">
                  <c:v>-2.8818440000000002E-3</c:v>
                </c:pt>
                <c:pt idx="6926">
                  <c:v>-0.15645161299999999</c:v>
                </c:pt>
                <c:pt idx="6927">
                  <c:v>-2.5265393000000001E-2</c:v>
                </c:pt>
                <c:pt idx="6928">
                  <c:v>2.1435018E-2</c:v>
                </c:pt>
                <c:pt idx="6929">
                  <c:v>0</c:v>
                </c:pt>
                <c:pt idx="6930">
                  <c:v>9.5846644999999994E-2</c:v>
                </c:pt>
                <c:pt idx="6931">
                  <c:v>-1.2733059999999999E-2</c:v>
                </c:pt>
                <c:pt idx="6932">
                  <c:v>-2.5096525000000001E-2</c:v>
                </c:pt>
                <c:pt idx="6933">
                  <c:v>-8.5539715000000002E-2</c:v>
                </c:pt>
                <c:pt idx="6934">
                  <c:v>2.3853210000000001E-3</c:v>
                </c:pt>
                <c:pt idx="6935">
                  <c:v>-0.31505944499999999</c:v>
                </c:pt>
                <c:pt idx="6936">
                  <c:v>-1.9217082E-2</c:v>
                </c:pt>
                <c:pt idx="6937">
                  <c:v>-1.6486486000000002E-2</c:v>
                </c:pt>
                <c:pt idx="6938">
                  <c:v>9.3621999999999993E-3</c:v>
                </c:pt>
                <c:pt idx="6939">
                  <c:v>8.0319149000000006E-2</c:v>
                </c:pt>
                <c:pt idx="6940">
                  <c:v>2.3084989999999999E-3</c:v>
                </c:pt>
                <c:pt idx="6941">
                  <c:v>-0.18677042799999999</c:v>
                </c:pt>
                <c:pt idx="6942">
                  <c:v>-0.27117327099999999</c:v>
                </c:pt>
                <c:pt idx="6943">
                  <c:v>1.2725958000000001E-2</c:v>
                </c:pt>
                <c:pt idx="6944">
                  <c:v>4.3994699999999999E-4</c:v>
                </c:pt>
                <c:pt idx="6945">
                  <c:v>2.1774194E-2</c:v>
                </c:pt>
                <c:pt idx="6946">
                  <c:v>8.5795999999999997E-3</c:v>
                </c:pt>
                <c:pt idx="6947">
                  <c:v>9.5011880000000007E-3</c:v>
                </c:pt>
                <c:pt idx="6948">
                  <c:v>0.15793918900000001</c:v>
                </c:pt>
                <c:pt idx="6949">
                  <c:v>0.105544212</c:v>
                </c:pt>
                <c:pt idx="6950">
                  <c:v>0.13565217399999999</c:v>
                </c:pt>
                <c:pt idx="6951">
                  <c:v>-3.0869565000000002E-2</c:v>
                </c:pt>
                <c:pt idx="6952">
                  <c:v>8.9340102000000005E-2</c:v>
                </c:pt>
                <c:pt idx="6953">
                  <c:v>-2.314815E-3</c:v>
                </c:pt>
                <c:pt idx="6954">
                  <c:v>-9.6491227999999998E-2</c:v>
                </c:pt>
                <c:pt idx="6955">
                  <c:v>-3.8251366000000002E-2</c:v>
                </c:pt>
                <c:pt idx="6956">
                  <c:v>9.1530054999999999E-2</c:v>
                </c:pt>
                <c:pt idx="6957">
                  <c:v>5.2494802E-2</c:v>
                </c:pt>
                <c:pt idx="6958">
                  <c:v>4.7036082E-2</c:v>
                </c:pt>
                <c:pt idx="6959">
                  <c:v>0.28341902299999999</c:v>
                </c:pt>
                <c:pt idx="6960">
                  <c:v>8.1555829999999992E-3</c:v>
                </c:pt>
                <c:pt idx="6961">
                  <c:v>3.8729670000000002E-3</c:v>
                </c:pt>
                <c:pt idx="6962">
                  <c:v>0.114269471</c:v>
                </c:pt>
                <c:pt idx="6963">
                  <c:v>-0.115019763</c:v>
                </c:pt>
                <c:pt idx="6964">
                  <c:v>-4.0696409000000003E-2</c:v>
                </c:pt>
                <c:pt idx="6965">
                  <c:v>2.9390150000000001E-3</c:v>
                </c:pt>
                <c:pt idx="6966">
                  <c:v>0</c:v>
                </c:pt>
                <c:pt idx="6967">
                  <c:v>9.9659952999999996E-2</c:v>
                </c:pt>
                <c:pt idx="6968">
                  <c:v>-4.7005307000000003E-2</c:v>
                </c:pt>
                <c:pt idx="6969">
                  <c:v>0.23119972</c:v>
                </c:pt>
                <c:pt idx="6970">
                  <c:v>6.5896738999999996E-2</c:v>
                </c:pt>
                <c:pt idx="6971">
                  <c:v>7.7346376999999994E-2</c:v>
                </c:pt>
                <c:pt idx="6972">
                  <c:v>0.10107284</c:v>
                </c:pt>
                <c:pt idx="6973">
                  <c:v>-0.12944393800000001</c:v>
                </c:pt>
                <c:pt idx="6974">
                  <c:v>-3.4022681999999999E-2</c:v>
                </c:pt>
                <c:pt idx="6975">
                  <c:v>-4.9261080000000002E-3</c:v>
                </c:pt>
                <c:pt idx="6976">
                  <c:v>0.30866141699999999</c:v>
                </c:pt>
                <c:pt idx="6977">
                  <c:v>-7.8030810000000006E-2</c:v>
                </c:pt>
                <c:pt idx="6978">
                  <c:v>1.5315314999999999E-2</c:v>
                </c:pt>
                <c:pt idx="6979">
                  <c:v>0.110619469</c:v>
                </c:pt>
                <c:pt idx="6980">
                  <c:v>-2.2313296999999999E-2</c:v>
                </c:pt>
                <c:pt idx="6981">
                  <c:v>-3.9231385000000001E-2</c:v>
                </c:pt>
                <c:pt idx="6982">
                  <c:v>-3.3060555999999998E-2</c:v>
                </c:pt>
                <c:pt idx="6983">
                  <c:v>-5.4264727999999998E-2</c:v>
                </c:pt>
                <c:pt idx="6984">
                  <c:v>7.7981650999999999E-2</c:v>
                </c:pt>
                <c:pt idx="6985">
                  <c:v>-6.3861758000000005E-2</c:v>
                </c:pt>
                <c:pt idx="6986">
                  <c:v>3.3606557000000002E-2</c:v>
                </c:pt>
                <c:pt idx="6987">
                  <c:v>4.7984644999999999E-2</c:v>
                </c:pt>
                <c:pt idx="6988">
                  <c:v>-3.9016114999999997E-2</c:v>
                </c:pt>
                <c:pt idx="6989">
                  <c:v>0.16267942599999999</c:v>
                </c:pt>
                <c:pt idx="6990">
                  <c:v>-0.31764705900000001</c:v>
                </c:pt>
                <c:pt idx="6991">
                  <c:v>1.3551666E-2</c:v>
                </c:pt>
                <c:pt idx="6992">
                  <c:v>-9.8280097999999996E-2</c:v>
                </c:pt>
                <c:pt idx="6993">
                  <c:v>-3.3898304999999997E-2</c:v>
                </c:pt>
                <c:pt idx="6994">
                  <c:v>-4.4930876000000002E-2</c:v>
                </c:pt>
                <c:pt idx="6995">
                  <c:v>-7.8410018999999997E-2</c:v>
                </c:pt>
                <c:pt idx="6996">
                  <c:v>1.1804383999999999E-2</c:v>
                </c:pt>
                <c:pt idx="6997">
                  <c:v>0.38965517199999999</c:v>
                </c:pt>
                <c:pt idx="6998">
                  <c:v>-0.11031665</c:v>
                </c:pt>
                <c:pt idx="6999">
                  <c:v>-2.3534446000000001E-2</c:v>
                </c:pt>
                <c:pt idx="7000">
                  <c:v>0.22047244099999999</c:v>
                </c:pt>
                <c:pt idx="7001">
                  <c:v>4.7653429999999997E-2</c:v>
                </c:pt>
                <c:pt idx="7002">
                  <c:v>-3.7181302999999999E-2</c:v>
                </c:pt>
                <c:pt idx="7003">
                  <c:v>-1.4778325E-2</c:v>
                </c:pt>
                <c:pt idx="7004">
                  <c:v>-3.7752413999999998E-2</c:v>
                </c:pt>
                <c:pt idx="7005">
                  <c:v>0.126102293</c:v>
                </c:pt>
                <c:pt idx="7006">
                  <c:v>1.3793102999999999E-2</c:v>
                </c:pt>
                <c:pt idx="7007">
                  <c:v>-0.12037914700000001</c:v>
                </c:pt>
                <c:pt idx="7008">
                  <c:v>-2.0016915999999999E-2</c:v>
                </c:pt>
                <c:pt idx="7009">
                  <c:v>-3.9814561999999998E-2</c:v>
                </c:pt>
                <c:pt idx="7010">
                  <c:v>0.121098627</c:v>
                </c:pt>
                <c:pt idx="7011">
                  <c:v>5.5309734999999999E-2</c:v>
                </c:pt>
                <c:pt idx="7012">
                  <c:v>0.32278480999999998</c:v>
                </c:pt>
                <c:pt idx="7013">
                  <c:v>5.5498458000000001E-2</c:v>
                </c:pt>
                <c:pt idx="7014">
                  <c:v>-2.6395939E-2</c:v>
                </c:pt>
                <c:pt idx="7015">
                  <c:v>4.0169522999999999E-2</c:v>
                </c:pt>
                <c:pt idx="7016">
                  <c:v>-0.36613902300000001</c:v>
                </c:pt>
                <c:pt idx="7017">
                  <c:v>1.8227529999999999E-2</c:v>
                </c:pt>
                <c:pt idx="7018">
                  <c:v>-0.15118790500000001</c:v>
                </c:pt>
                <c:pt idx="7019">
                  <c:v>-4.3042453000000001E-2</c:v>
                </c:pt>
                <c:pt idx="7020">
                  <c:v>3.1332578E-2</c:v>
                </c:pt>
                <c:pt idx="7021">
                  <c:v>-9.3891974000000003E-2</c:v>
                </c:pt>
                <c:pt idx="7022">
                  <c:v>-4.4467424999999998E-2</c:v>
                </c:pt>
                <c:pt idx="7023">
                  <c:v>-1.4370875E-2</c:v>
                </c:pt>
                <c:pt idx="7024">
                  <c:v>1.3026052E-2</c:v>
                </c:pt>
                <c:pt idx="7025">
                  <c:v>0.173961219</c:v>
                </c:pt>
                <c:pt idx="7026">
                  <c:v>8.9705882000000001E-2</c:v>
                </c:pt>
                <c:pt idx="7027">
                  <c:v>-9.1642230000000009E-3</c:v>
                </c:pt>
                <c:pt idx="7028">
                  <c:v>8.0279232000000006E-2</c:v>
                </c:pt>
                <c:pt idx="7029">
                  <c:v>-0.141304348</c:v>
                </c:pt>
                <c:pt idx="7030">
                  <c:v>-5.0680627999999998E-2</c:v>
                </c:pt>
                <c:pt idx="7031">
                  <c:v>-4.6060605999999997E-2</c:v>
                </c:pt>
                <c:pt idx="7032">
                  <c:v>0.41739130400000002</c:v>
                </c:pt>
                <c:pt idx="7033">
                  <c:v>-5.2941179999999996E-3</c:v>
                </c:pt>
                <c:pt idx="7034">
                  <c:v>0</c:v>
                </c:pt>
                <c:pt idx="7035">
                  <c:v>-5.3461538000000003E-2</c:v>
                </c:pt>
                <c:pt idx="7036">
                  <c:v>-8.3609536999999998E-2</c:v>
                </c:pt>
                <c:pt idx="7037">
                  <c:v>7.9322638000000001E-2</c:v>
                </c:pt>
                <c:pt idx="7038">
                  <c:v>0.18181818199999999</c:v>
                </c:pt>
                <c:pt idx="7039">
                  <c:v>4.9884880999999999E-2</c:v>
                </c:pt>
                <c:pt idx="7040">
                  <c:v>-4.7501237000000002E-2</c:v>
                </c:pt>
                <c:pt idx="7041">
                  <c:v>4.8611110999999999E-2</c:v>
                </c:pt>
                <c:pt idx="7042">
                  <c:v>1.0080644999999999E-2</c:v>
                </c:pt>
                <c:pt idx="7043">
                  <c:v>9.1842397000000006E-2</c:v>
                </c:pt>
                <c:pt idx="7044">
                  <c:v>0.166216216</c:v>
                </c:pt>
                <c:pt idx="7045">
                  <c:v>0.12881806100000001</c:v>
                </c:pt>
                <c:pt idx="7046">
                  <c:v>-5.1383399000000003E-2</c:v>
                </c:pt>
                <c:pt idx="7047">
                  <c:v>-5.9913936000000001E-2</c:v>
                </c:pt>
                <c:pt idx="7048">
                  <c:v>6.0869569999999996E-3</c:v>
                </c:pt>
                <c:pt idx="7049">
                  <c:v>-1.0133E-3</c:v>
                </c:pt>
                <c:pt idx="7050">
                  <c:v>7.0370370000000002E-2</c:v>
                </c:pt>
                <c:pt idx="7051">
                  <c:v>2.0863309E-2</c:v>
                </c:pt>
                <c:pt idx="7052">
                  <c:v>-6.8965517000000004E-2</c:v>
                </c:pt>
                <c:pt idx="7053">
                  <c:v>4.6260268E-2</c:v>
                </c:pt>
                <c:pt idx="7054">
                  <c:v>-0.150961235</c:v>
                </c:pt>
                <c:pt idx="7055">
                  <c:v>-0.114607258</c:v>
                </c:pt>
                <c:pt idx="7056">
                  <c:v>-3.4071549999999999E-2</c:v>
                </c:pt>
                <c:pt idx="7057">
                  <c:v>0.14957265</c:v>
                </c:pt>
                <c:pt idx="7058">
                  <c:v>2.073255E-3</c:v>
                </c:pt>
                <c:pt idx="7059">
                  <c:v>9.9735216000000002E-2</c:v>
                </c:pt>
                <c:pt idx="7060">
                  <c:v>0</c:v>
                </c:pt>
                <c:pt idx="7061">
                  <c:v>-4.6716839999999997E-3</c:v>
                </c:pt>
                <c:pt idx="7062">
                  <c:v>-2.351717E-2</c:v>
                </c:pt>
                <c:pt idx="7063">
                  <c:v>-2.6529107999999999E-2</c:v>
                </c:pt>
                <c:pt idx="7064">
                  <c:v>1.1271132999999999E-2</c:v>
                </c:pt>
                <c:pt idx="7065">
                  <c:v>2.60078E-3</c:v>
                </c:pt>
                <c:pt idx="7066">
                  <c:v>-1.003861E-2</c:v>
                </c:pt>
                <c:pt idx="7067">
                  <c:v>-7.5614369999999998E-3</c:v>
                </c:pt>
                <c:pt idx="7068">
                  <c:v>3.5813768000000003E-2</c:v>
                </c:pt>
                <c:pt idx="7069">
                  <c:v>-4.3807462999999998E-2</c:v>
                </c:pt>
                <c:pt idx="7070">
                  <c:v>-4.7974719999999998E-2</c:v>
                </c:pt>
                <c:pt idx="7071">
                  <c:v>7.6484018000000001E-2</c:v>
                </c:pt>
                <c:pt idx="7072">
                  <c:v>1.2547051E-2</c:v>
                </c:pt>
                <c:pt idx="7073">
                  <c:v>-4.9788135999999997E-2</c:v>
                </c:pt>
                <c:pt idx="7074">
                  <c:v>0.142098274</c:v>
                </c:pt>
                <c:pt idx="7075">
                  <c:v>-2.4814815E-2</c:v>
                </c:pt>
                <c:pt idx="7076">
                  <c:v>-9.8090278000000003E-2</c:v>
                </c:pt>
                <c:pt idx="7077">
                  <c:v>4.2053790000000001E-2</c:v>
                </c:pt>
                <c:pt idx="7078">
                  <c:v>-3.9840639999999998E-3</c:v>
                </c:pt>
                <c:pt idx="7079">
                  <c:v>1.3254273E-2</c:v>
                </c:pt>
                <c:pt idx="7080">
                  <c:v>-1.2379642E-2</c:v>
                </c:pt>
                <c:pt idx="7081">
                  <c:v>-5.7534246999999997E-2</c:v>
                </c:pt>
                <c:pt idx="7082">
                  <c:v>-8.1404033000000001E-2</c:v>
                </c:pt>
                <c:pt idx="7083">
                  <c:v>-2.2624429999999998E-3</c:v>
                </c:pt>
                <c:pt idx="7084">
                  <c:v>-2.6217227999999999E-2</c:v>
                </c:pt>
                <c:pt idx="7085">
                  <c:v>0.16367786100000001</c:v>
                </c:pt>
                <c:pt idx="7086">
                  <c:v>0.17844232700000001</c:v>
                </c:pt>
                <c:pt idx="7087">
                  <c:v>-2.9895867999999999E-2</c:v>
                </c:pt>
                <c:pt idx="7088">
                  <c:v>4.8875860000000002E-3</c:v>
                </c:pt>
                <c:pt idx="7089">
                  <c:v>2.5057907000000001E-2</c:v>
                </c:pt>
                <c:pt idx="7090">
                  <c:v>0.109489051</c:v>
                </c:pt>
                <c:pt idx="7091">
                  <c:v>2.9387755000000002E-2</c:v>
                </c:pt>
                <c:pt idx="7092">
                  <c:v>-1.5398281999999999E-2</c:v>
                </c:pt>
                <c:pt idx="7093">
                  <c:v>0.121276596</c:v>
                </c:pt>
                <c:pt idx="7094">
                  <c:v>-3.8535650000000002E-3</c:v>
                </c:pt>
                <c:pt idx="7095">
                  <c:v>-8.4695393999999993E-2</c:v>
                </c:pt>
                <c:pt idx="7096">
                  <c:v>-5.7110092000000001E-2</c:v>
                </c:pt>
                <c:pt idx="7097">
                  <c:v>-6.4516130000000001E-3</c:v>
                </c:pt>
                <c:pt idx="7098">
                  <c:v>-4.3309632000000001E-2</c:v>
                </c:pt>
                <c:pt idx="7099">
                  <c:v>-5.0561797999999998E-2</c:v>
                </c:pt>
                <c:pt idx="7100">
                  <c:v>5.4665930000000001E-2</c:v>
                </c:pt>
                <c:pt idx="7101">
                  <c:v>3.9735100000000004E-3</c:v>
                </c:pt>
                <c:pt idx="7102">
                  <c:v>-2.0777222000000001E-2</c:v>
                </c:pt>
                <c:pt idx="7103">
                  <c:v>-6.2187925999999998E-2</c:v>
                </c:pt>
                <c:pt idx="7104">
                  <c:v>0.22484848499999999</c:v>
                </c:pt>
                <c:pt idx="7105">
                  <c:v>-2.1999043999999999E-2</c:v>
                </c:pt>
                <c:pt idx="7106">
                  <c:v>-5.1127819999999997E-2</c:v>
                </c:pt>
                <c:pt idx="7107">
                  <c:v>-2.2935779999999999E-2</c:v>
                </c:pt>
                <c:pt idx="7108">
                  <c:v>-6.8674256000000003E-2</c:v>
                </c:pt>
                <c:pt idx="7109">
                  <c:v>-7.5481519999999998E-3</c:v>
                </c:pt>
                <c:pt idx="7110">
                  <c:v>5.3763441000000002E-2</c:v>
                </c:pt>
                <c:pt idx="7111">
                  <c:v>7.9891303999999996E-2</c:v>
                </c:pt>
                <c:pt idx="7112">
                  <c:v>-6.8708971999999993E-2</c:v>
                </c:pt>
                <c:pt idx="7113">
                  <c:v>-0.152751678</c:v>
                </c:pt>
                <c:pt idx="7114">
                  <c:v>0</c:v>
                </c:pt>
                <c:pt idx="7115">
                  <c:v>-4.5743328999999999E-2</c:v>
                </c:pt>
                <c:pt idx="7116">
                  <c:v>5.2009456000000003E-2</c:v>
                </c:pt>
                <c:pt idx="7117">
                  <c:v>-4.7913446999999998E-2</c:v>
                </c:pt>
                <c:pt idx="7118">
                  <c:v>2.685624E-2</c:v>
                </c:pt>
                <c:pt idx="7119">
                  <c:v>-1.3157894999999999E-2</c:v>
                </c:pt>
                <c:pt idx="7120">
                  <c:v>0.24694444400000001</c:v>
                </c:pt>
                <c:pt idx="7121">
                  <c:v>-6.6753927000000005E-2</c:v>
                </c:pt>
                <c:pt idx="7122">
                  <c:v>1.2437152999999999E-2</c:v>
                </c:pt>
                <c:pt idx="7123">
                  <c:v>-0.163685152</c:v>
                </c:pt>
                <c:pt idx="7124">
                  <c:v>-2.1459230000000001E-3</c:v>
                </c:pt>
                <c:pt idx="7125">
                  <c:v>1.4402004E-2</c:v>
                </c:pt>
                <c:pt idx="7126">
                  <c:v>-7.3087431999999994E-2</c:v>
                </c:pt>
                <c:pt idx="7127">
                  <c:v>1.1420827999999999E-2</c:v>
                </c:pt>
                <c:pt idx="7128">
                  <c:v>-1.4347825999999999E-2</c:v>
                </c:pt>
                <c:pt idx="7129">
                  <c:v>-5.6097560999999997E-2</c:v>
                </c:pt>
                <c:pt idx="7130">
                  <c:v>-0.10228878199999999</c:v>
                </c:pt>
                <c:pt idx="7131">
                  <c:v>-3.7986064E-2</c:v>
                </c:pt>
                <c:pt idx="7132">
                  <c:v>1.0869564999999999E-2</c:v>
                </c:pt>
                <c:pt idx="7133">
                  <c:v>8.5597826000000002E-2</c:v>
                </c:pt>
                <c:pt idx="7134">
                  <c:v>2.6016259999999999E-2</c:v>
                </c:pt>
                <c:pt idx="7135">
                  <c:v>0.12372304200000001</c:v>
                </c:pt>
                <c:pt idx="7136">
                  <c:v>-2.3311258000000001E-2</c:v>
                </c:pt>
                <c:pt idx="7137">
                  <c:v>6.7620286000000002E-2</c:v>
                </c:pt>
                <c:pt idx="7138">
                  <c:v>-4.9808429000000001E-2</c:v>
                </c:pt>
                <c:pt idx="7139">
                  <c:v>-7.2840203000000006E-2</c:v>
                </c:pt>
                <c:pt idx="7140">
                  <c:v>0.117343347</c:v>
                </c:pt>
                <c:pt idx="7141">
                  <c:v>8.9792530999999995E-2</c:v>
                </c:pt>
                <c:pt idx="7142">
                  <c:v>-0.16841443</c:v>
                </c:pt>
                <c:pt idx="7143">
                  <c:v>-2.6666670000000002E-3</c:v>
                </c:pt>
                <c:pt idx="7144">
                  <c:v>-6.2808430000000004E-3</c:v>
                </c:pt>
                <c:pt idx="7145">
                  <c:v>-0.01</c:v>
                </c:pt>
                <c:pt idx="7146">
                  <c:v>4.560968E-2</c:v>
                </c:pt>
                <c:pt idx="7147">
                  <c:v>0.22382920100000001</c:v>
                </c:pt>
                <c:pt idx="7148">
                  <c:v>-3.399048E-3</c:v>
                </c:pt>
                <c:pt idx="7149">
                  <c:v>-0.11327832</c:v>
                </c:pt>
                <c:pt idx="7150">
                  <c:v>-0.100877193</c:v>
                </c:pt>
                <c:pt idx="7151">
                  <c:v>-1.2285012E-2</c:v>
                </c:pt>
                <c:pt idx="7152">
                  <c:v>-5.2590060000000001E-3</c:v>
                </c:pt>
                <c:pt idx="7153">
                  <c:v>0.385127636</c:v>
                </c:pt>
                <c:pt idx="7154">
                  <c:v>-9.6243403000000005E-2</c:v>
                </c:pt>
                <c:pt idx="7155">
                  <c:v>1.8624286E-2</c:v>
                </c:pt>
                <c:pt idx="7156">
                  <c:v>-3.1984008000000001E-2</c:v>
                </c:pt>
                <c:pt idx="7157">
                  <c:v>-7.9365080000000001E-3</c:v>
                </c:pt>
                <c:pt idx="7158">
                  <c:v>-9.3827160000000007E-2</c:v>
                </c:pt>
                <c:pt idx="7159">
                  <c:v>-0.103497069</c:v>
                </c:pt>
                <c:pt idx="7160">
                  <c:v>-0.20339912299999999</c:v>
                </c:pt>
                <c:pt idx="7161">
                  <c:v>-4.4297082000000002E-2</c:v>
                </c:pt>
                <c:pt idx="7162">
                  <c:v>-8.3783784E-2</c:v>
                </c:pt>
                <c:pt idx="7163">
                  <c:v>-0.23120300799999999</c:v>
                </c:pt>
                <c:pt idx="7164">
                  <c:v>2.1151590000000001E-3</c:v>
                </c:pt>
                <c:pt idx="7165">
                  <c:v>-4.0106952000000001E-2</c:v>
                </c:pt>
                <c:pt idx="7166">
                  <c:v>-4.5833332999999997E-2</c:v>
                </c:pt>
                <c:pt idx="7167">
                  <c:v>-5.6724611000000001E-2</c:v>
                </c:pt>
                <c:pt idx="7168">
                  <c:v>2.7227722999999999E-2</c:v>
                </c:pt>
                <c:pt idx="7169">
                  <c:v>-7.7835430000000004E-3</c:v>
                </c:pt>
                <c:pt idx="7170">
                  <c:v>0.17904761899999999</c:v>
                </c:pt>
                <c:pt idx="7171">
                  <c:v>0.17986988100000001</c:v>
                </c:pt>
                <c:pt idx="7172">
                  <c:v>-3.7225042E-2</c:v>
                </c:pt>
                <c:pt idx="7173">
                  <c:v>-4.7979797999999997E-2</c:v>
                </c:pt>
                <c:pt idx="7174">
                  <c:v>6.2709029999999999E-2</c:v>
                </c:pt>
                <c:pt idx="7175">
                  <c:v>-3.2955351000000001E-2</c:v>
                </c:pt>
                <c:pt idx="7176">
                  <c:v>0.14069037700000001</c:v>
                </c:pt>
                <c:pt idx="7177">
                  <c:v>-4.6882552000000001E-2</c:v>
                </c:pt>
                <c:pt idx="7178">
                  <c:v>3.3310200999999998E-2</c:v>
                </c:pt>
                <c:pt idx="7179">
                  <c:v>5.9244419E-2</c:v>
                </c:pt>
                <c:pt idx="7180">
                  <c:v>-9.6941176000000004E-2</c:v>
                </c:pt>
                <c:pt idx="7181">
                  <c:v>4.7826087000000003E-2</c:v>
                </c:pt>
                <c:pt idx="7182">
                  <c:v>6.2611810000000002E-3</c:v>
                </c:pt>
                <c:pt idx="7183">
                  <c:v>-4.7895228999999997E-2</c:v>
                </c:pt>
                <c:pt idx="7184">
                  <c:v>6.7326733E-2</c:v>
                </c:pt>
                <c:pt idx="7185">
                  <c:v>-9.1776800000000001E-4</c:v>
                </c:pt>
                <c:pt idx="7186">
                  <c:v>3.5761012000000002E-2</c:v>
                </c:pt>
                <c:pt idx="7187">
                  <c:v>-2.1501458000000001E-2</c:v>
                </c:pt>
                <c:pt idx="7188">
                  <c:v>3.1531532000000001E-2</c:v>
                </c:pt>
                <c:pt idx="7189">
                  <c:v>-2.9077117999999999E-2</c:v>
                </c:pt>
                <c:pt idx="7190">
                  <c:v>2.5662959999999999E-2</c:v>
                </c:pt>
                <c:pt idx="7191">
                  <c:v>-1.3953488E-2</c:v>
                </c:pt>
                <c:pt idx="7192">
                  <c:v>6.3829786999999999E-2</c:v>
                </c:pt>
                <c:pt idx="7193">
                  <c:v>6.5403698999999996E-2</c:v>
                </c:pt>
                <c:pt idx="7194">
                  <c:v>-8.8352185999999999E-2</c:v>
                </c:pt>
                <c:pt idx="7195">
                  <c:v>0.20624999999999999</c:v>
                </c:pt>
                <c:pt idx="7196">
                  <c:v>-5.3928404999999999E-2</c:v>
                </c:pt>
                <c:pt idx="7197">
                  <c:v>2.0050124999999999E-2</c:v>
                </c:pt>
                <c:pt idx="7198">
                  <c:v>-2.5084746000000002E-2</c:v>
                </c:pt>
                <c:pt idx="7199">
                  <c:v>0.114386792</c:v>
                </c:pt>
                <c:pt idx="7200">
                  <c:v>1.0989011E-2</c:v>
                </c:pt>
                <c:pt idx="7201">
                  <c:v>0.12223071000000001</c:v>
                </c:pt>
                <c:pt idx="7202">
                  <c:v>-2.0408163E-2</c:v>
                </c:pt>
                <c:pt idx="7203">
                  <c:v>-4.1189930999999999E-2</c:v>
                </c:pt>
                <c:pt idx="7204">
                  <c:v>8.8717454000000001E-2</c:v>
                </c:pt>
                <c:pt idx="7205">
                  <c:v>8.2655246000000002E-2</c:v>
                </c:pt>
                <c:pt idx="7206">
                  <c:v>0.13458529</c:v>
                </c:pt>
                <c:pt idx="7207">
                  <c:v>4.8846154000000003E-2</c:v>
                </c:pt>
                <c:pt idx="7208">
                  <c:v>2.0939681000000002E-2</c:v>
                </c:pt>
                <c:pt idx="7209">
                  <c:v>-1.9387992999999999E-2</c:v>
                </c:pt>
                <c:pt idx="7210">
                  <c:v>-1.4705882E-2</c:v>
                </c:pt>
                <c:pt idx="7211">
                  <c:v>-6.2325380000000001E-3</c:v>
                </c:pt>
                <c:pt idx="7212">
                  <c:v>0</c:v>
                </c:pt>
                <c:pt idx="7213">
                  <c:v>3.0444965000000001E-2</c:v>
                </c:pt>
                <c:pt idx="7214">
                  <c:v>6.3179006999999995E-2</c:v>
                </c:pt>
                <c:pt idx="7215">
                  <c:v>-2.0152091E-2</c:v>
                </c:pt>
                <c:pt idx="7216">
                  <c:v>3.9583332999999998E-2</c:v>
                </c:pt>
                <c:pt idx="7217">
                  <c:v>-1.3580247E-2</c:v>
                </c:pt>
                <c:pt idx="7218">
                  <c:v>-4.5614034999999997E-2</c:v>
                </c:pt>
                <c:pt idx="7219">
                  <c:v>0</c:v>
                </c:pt>
                <c:pt idx="7220">
                  <c:v>-4.6341462999999999E-2</c:v>
                </c:pt>
                <c:pt idx="7221">
                  <c:v>-5.5290102000000001E-2</c:v>
                </c:pt>
                <c:pt idx="7222">
                  <c:v>4.8251747999999997E-2</c:v>
                </c:pt>
                <c:pt idx="7223">
                  <c:v>-2.4482759E-2</c:v>
                </c:pt>
                <c:pt idx="7224">
                  <c:v>6.937799E-2</c:v>
                </c:pt>
                <c:pt idx="7225">
                  <c:v>0</c:v>
                </c:pt>
                <c:pt idx="7226">
                  <c:v>1.4326650000000001E-3</c:v>
                </c:pt>
                <c:pt idx="7227">
                  <c:v>6.4516130000000001E-3</c:v>
                </c:pt>
                <c:pt idx="7228">
                  <c:v>7.2511540000000001E-3</c:v>
                </c:pt>
                <c:pt idx="7229">
                  <c:v>-0.100465477</c:v>
                </c:pt>
                <c:pt idx="7230">
                  <c:v>0.13804491399999999</c:v>
                </c:pt>
                <c:pt idx="7231">
                  <c:v>-4.0909091000000002E-2</c:v>
                </c:pt>
                <c:pt idx="7232">
                  <c:v>7.7176599999999998E-2</c:v>
                </c:pt>
                <c:pt idx="7233">
                  <c:v>-4.6896792E-2</c:v>
                </c:pt>
                <c:pt idx="7234">
                  <c:v>0.123846154</c:v>
                </c:pt>
                <c:pt idx="7235">
                  <c:v>1.370614E-2</c:v>
                </c:pt>
                <c:pt idx="7236">
                  <c:v>5.0249169000000003E-2</c:v>
                </c:pt>
                <c:pt idx="7237">
                  <c:v>-2.5447042999999999E-2</c:v>
                </c:pt>
                <c:pt idx="7238">
                  <c:v>5.0701452000000001E-2</c:v>
                </c:pt>
                <c:pt idx="7239">
                  <c:v>-0.124331551</c:v>
                </c:pt>
                <c:pt idx="7240">
                  <c:v>-3.1963470000000001E-2</c:v>
                </c:pt>
                <c:pt idx="7241">
                  <c:v>8.9995813999999993E-2</c:v>
                </c:pt>
                <c:pt idx="7242">
                  <c:v>3.6858974000000003E-2</c:v>
                </c:pt>
                <c:pt idx="7243">
                  <c:v>-2.4316108999999999E-2</c:v>
                </c:pt>
                <c:pt idx="7244">
                  <c:v>-0.30798319299999999</c:v>
                </c:pt>
                <c:pt idx="7245">
                  <c:v>8.3047944999999998E-2</c:v>
                </c:pt>
                <c:pt idx="7246">
                  <c:v>2.1348315E-2</c:v>
                </c:pt>
                <c:pt idx="7247">
                  <c:v>0.121917808</c:v>
                </c:pt>
                <c:pt idx="7248">
                  <c:v>-1.9258546000000001E-2</c:v>
                </c:pt>
                <c:pt idx="7249">
                  <c:v>2.9313790999999999E-2</c:v>
                </c:pt>
                <c:pt idx="7250">
                  <c:v>2.4444443999999999E-2</c:v>
                </c:pt>
                <c:pt idx="7251">
                  <c:v>-5.918441E-2</c:v>
                </c:pt>
                <c:pt idx="7252">
                  <c:v>-1.3888889E-2</c:v>
                </c:pt>
                <c:pt idx="7253">
                  <c:v>-1.844898E-2</c:v>
                </c:pt>
                <c:pt idx="7254">
                  <c:v>3.6238981000000003E-2</c:v>
                </c:pt>
                <c:pt idx="7255">
                  <c:v>-2.6890755999999998E-2</c:v>
                </c:pt>
                <c:pt idx="7256">
                  <c:v>-1.3377926E-2</c:v>
                </c:pt>
                <c:pt idx="7257">
                  <c:v>-3.6613269999999998E-3</c:v>
                </c:pt>
                <c:pt idx="7258">
                  <c:v>-6.5975820000000004E-2</c:v>
                </c:pt>
                <c:pt idx="7259">
                  <c:v>6.3492059999999996E-3</c:v>
                </c:pt>
                <c:pt idx="7260">
                  <c:v>0.54791154799999997</c:v>
                </c:pt>
                <c:pt idx="7261">
                  <c:v>-3.6346692E-2</c:v>
                </c:pt>
                <c:pt idx="7262">
                  <c:v>5.2631578999999998E-2</c:v>
                </c:pt>
                <c:pt idx="7263">
                  <c:v>4.5045044999999999E-2</c:v>
                </c:pt>
                <c:pt idx="7264">
                  <c:v>-3.9682540000000002E-2</c:v>
                </c:pt>
                <c:pt idx="7265">
                  <c:v>-0.124204632</c:v>
                </c:pt>
                <c:pt idx="7266">
                  <c:v>5.4135337999999998E-2</c:v>
                </c:pt>
                <c:pt idx="7267">
                  <c:v>-7.0886076000000006E-2</c:v>
                </c:pt>
                <c:pt idx="7268">
                  <c:v>0.30487804899999998</c:v>
                </c:pt>
                <c:pt idx="7269">
                  <c:v>0.15820895500000001</c:v>
                </c:pt>
                <c:pt idx="7270">
                  <c:v>-4.8447205E-2</c:v>
                </c:pt>
                <c:pt idx="7271">
                  <c:v>-5.5247157999999998E-2</c:v>
                </c:pt>
                <c:pt idx="7272">
                  <c:v>-2.5096525000000001E-2</c:v>
                </c:pt>
                <c:pt idx="7273">
                  <c:v>-2.5550034999999999E-2</c:v>
                </c:pt>
                <c:pt idx="7274">
                  <c:v>-6.3694270000000004E-3</c:v>
                </c:pt>
                <c:pt idx="7275">
                  <c:v>6.5466450000000002E-3</c:v>
                </c:pt>
                <c:pt idx="7276">
                  <c:v>6.5482796999999995E-2</c:v>
                </c:pt>
                <c:pt idx="7277">
                  <c:v>-5.6074765999999998E-2</c:v>
                </c:pt>
                <c:pt idx="7278">
                  <c:v>-0.10992529299999999</c:v>
                </c:pt>
                <c:pt idx="7279">
                  <c:v>-5.1764706000000001E-2</c:v>
                </c:pt>
                <c:pt idx="7280">
                  <c:v>3.3057850999999999E-2</c:v>
                </c:pt>
                <c:pt idx="7281">
                  <c:v>1.339784946</c:v>
                </c:pt>
                <c:pt idx="7282">
                  <c:v>4.5763317999999997E-2</c:v>
                </c:pt>
                <c:pt idx="7283">
                  <c:v>0.205508475</c:v>
                </c:pt>
                <c:pt idx="7284">
                  <c:v>1.2758202E-2</c:v>
                </c:pt>
                <c:pt idx="7285">
                  <c:v>3.7851037999999997E-2</c:v>
                </c:pt>
                <c:pt idx="7286">
                  <c:v>-0.147101449</c:v>
                </c:pt>
                <c:pt idx="7287">
                  <c:v>-8.4166227999999996E-2</c:v>
                </c:pt>
                <c:pt idx="7288">
                  <c:v>-3.0827783000000001E-2</c:v>
                </c:pt>
                <c:pt idx="7289">
                  <c:v>3.4043327999999998E-2</c:v>
                </c:pt>
                <c:pt idx="7290">
                  <c:v>-0.01</c:v>
                </c:pt>
                <c:pt idx="7291">
                  <c:v>1.0857760000000001E-3</c:v>
                </c:pt>
                <c:pt idx="7292">
                  <c:v>-5.8738297000000002E-2</c:v>
                </c:pt>
                <c:pt idx="7293">
                  <c:v>-9.5711061E-2</c:v>
                </c:pt>
                <c:pt idx="7294">
                  <c:v>8.8374088000000003E-2</c:v>
                </c:pt>
                <c:pt idx="7295">
                  <c:v>-0.116855204</c:v>
                </c:pt>
                <c:pt idx="7296">
                  <c:v>-4.8602151000000003E-2</c:v>
                </c:pt>
                <c:pt idx="7297">
                  <c:v>4.0661070000000001E-2</c:v>
                </c:pt>
                <c:pt idx="7298">
                  <c:v>1.8745494000000001E-2</c:v>
                </c:pt>
                <c:pt idx="7299">
                  <c:v>1.5416958999999999E-2</c:v>
                </c:pt>
                <c:pt idx="7300">
                  <c:v>5.5571978000000001E-2</c:v>
                </c:pt>
                <c:pt idx="7301">
                  <c:v>-8.2252090000000007E-3</c:v>
                </c:pt>
                <c:pt idx="7302">
                  <c:v>3.4976153000000003E-2</c:v>
                </c:pt>
                <c:pt idx="7303">
                  <c:v>-0.100990099</c:v>
                </c:pt>
                <c:pt idx="7304">
                  <c:v>-3.3862433999999997E-2</c:v>
                </c:pt>
                <c:pt idx="7305">
                  <c:v>-1.4020805000000001E-2</c:v>
                </c:pt>
                <c:pt idx="7306">
                  <c:v>5.4861110999999997E-2</c:v>
                </c:pt>
                <c:pt idx="7307">
                  <c:v>-1.4526315999999999E-2</c:v>
                </c:pt>
                <c:pt idx="7308">
                  <c:v>-1.7055654999999999E-2</c:v>
                </c:pt>
                <c:pt idx="7309">
                  <c:v>-6.1056105999999999E-2</c:v>
                </c:pt>
                <c:pt idx="7310">
                  <c:v>6.036217E-3</c:v>
                </c:pt>
                <c:pt idx="7311">
                  <c:v>-9.4915254000000004E-2</c:v>
                </c:pt>
                <c:pt idx="7312">
                  <c:v>1.2642230000000001E-3</c:v>
                </c:pt>
                <c:pt idx="7313">
                  <c:v>1.7992424E-2</c:v>
                </c:pt>
                <c:pt idx="7314">
                  <c:v>0.14173912999999999</c:v>
                </c:pt>
                <c:pt idx="7315">
                  <c:v>5.3758089000000002E-2</c:v>
                </c:pt>
                <c:pt idx="7316">
                  <c:v>-1.4072164999999999E-2</c:v>
                </c:pt>
                <c:pt idx="7317">
                  <c:v>-3.8645038E-2</c:v>
                </c:pt>
                <c:pt idx="7318">
                  <c:v>5.5810397999999997E-2</c:v>
                </c:pt>
                <c:pt idx="7319">
                  <c:v>9.5214106000000007E-2</c:v>
                </c:pt>
                <c:pt idx="7320">
                  <c:v>-1.7730495999999998E-2</c:v>
                </c:pt>
                <c:pt idx="7321">
                  <c:v>6.7142333999999998E-2</c:v>
                </c:pt>
                <c:pt idx="7322">
                  <c:v>-4.1267943000000001E-2</c:v>
                </c:pt>
                <c:pt idx="7323">
                  <c:v>-4.1165049000000002E-2</c:v>
                </c:pt>
                <c:pt idx="7324">
                  <c:v>1.3676845E-2</c:v>
                </c:pt>
                <c:pt idx="7325">
                  <c:v>-1.4285714E-2</c:v>
                </c:pt>
                <c:pt idx="7326">
                  <c:v>-2.2030650999999998E-2</c:v>
                </c:pt>
                <c:pt idx="7327">
                  <c:v>-2.5000000000000001E-2</c:v>
                </c:pt>
                <c:pt idx="7328">
                  <c:v>-1.4345487000000001E-2</c:v>
                </c:pt>
                <c:pt idx="7329">
                  <c:v>-2.4769585E-2</c:v>
                </c:pt>
                <c:pt idx="7330">
                  <c:v>-3.8043477999999999E-2</c:v>
                </c:pt>
                <c:pt idx="7331">
                  <c:v>-0.182237118</c:v>
                </c:pt>
                <c:pt idx="7332">
                  <c:v>-3.0879601E-2</c:v>
                </c:pt>
                <c:pt idx="7333">
                  <c:v>-8.7601080000000008E-3</c:v>
                </c:pt>
                <c:pt idx="7334">
                  <c:v>3.6540800000000001E-3</c:v>
                </c:pt>
                <c:pt idx="7335">
                  <c:v>3.3208356000000001E-2</c:v>
                </c:pt>
                <c:pt idx="7336">
                  <c:v>5.5503512999999997E-2</c:v>
                </c:pt>
                <c:pt idx="7337">
                  <c:v>2.1739129999999999E-2</c:v>
                </c:pt>
                <c:pt idx="7338">
                  <c:v>0.32757130499999998</c:v>
                </c:pt>
                <c:pt idx="7339">
                  <c:v>9.9212597999999999E-2</c:v>
                </c:pt>
                <c:pt idx="7340">
                  <c:v>-0.11528608</c:v>
                </c:pt>
                <c:pt idx="7341">
                  <c:v>0.100775194</c:v>
                </c:pt>
                <c:pt idx="7342">
                  <c:v>0</c:v>
                </c:pt>
                <c:pt idx="7343">
                  <c:v>-0.13938754</c:v>
                </c:pt>
                <c:pt idx="7344">
                  <c:v>2.8136881999999998E-2</c:v>
                </c:pt>
                <c:pt idx="7345">
                  <c:v>-1.4545455000000001E-2</c:v>
                </c:pt>
                <c:pt idx="7346">
                  <c:v>-1.5035539000000001E-2</c:v>
                </c:pt>
                <c:pt idx="7347">
                  <c:v>-3.2428050000000001E-3</c:v>
                </c:pt>
                <c:pt idx="7348">
                  <c:v>9.1091954000000003E-2</c:v>
                </c:pt>
                <c:pt idx="7349">
                  <c:v>-4.3876566999999998E-2</c:v>
                </c:pt>
                <c:pt idx="7350">
                  <c:v>8.4790210000000005E-2</c:v>
                </c:pt>
                <c:pt idx="7351">
                  <c:v>-4.5671438000000002E-2</c:v>
                </c:pt>
                <c:pt idx="7352">
                  <c:v>-5.2421651999999999E-2</c:v>
                </c:pt>
                <c:pt idx="7353">
                  <c:v>0.108597285</c:v>
                </c:pt>
                <c:pt idx="7354">
                  <c:v>0.28171828199999999</c:v>
                </c:pt>
                <c:pt idx="7355">
                  <c:v>-0.124865447</c:v>
                </c:pt>
                <c:pt idx="7356">
                  <c:v>-7.8926282E-2</c:v>
                </c:pt>
                <c:pt idx="7357">
                  <c:v>5.8278146000000003E-2</c:v>
                </c:pt>
                <c:pt idx="7358">
                  <c:v>1.4955812000000001E-2</c:v>
                </c:pt>
                <c:pt idx="7359">
                  <c:v>7.0135746999999998E-2</c:v>
                </c:pt>
                <c:pt idx="7360">
                  <c:v>-5.9622641999999997E-2</c:v>
                </c:pt>
                <c:pt idx="7361">
                  <c:v>-1.5789474000000001E-2</c:v>
                </c:pt>
                <c:pt idx="7362">
                  <c:v>0.102550478</c:v>
                </c:pt>
                <c:pt idx="7363">
                  <c:v>-3.2625698000000002E-2</c:v>
                </c:pt>
                <c:pt idx="7364">
                  <c:v>1.7128873999999999E-2</c:v>
                </c:pt>
                <c:pt idx="7365">
                  <c:v>0.25756771099999998</c:v>
                </c:pt>
                <c:pt idx="7366">
                  <c:v>0.110429448</c:v>
                </c:pt>
                <c:pt idx="7367">
                  <c:v>-5.0031269999999996E-3</c:v>
                </c:pt>
                <c:pt idx="7368">
                  <c:v>-4.1375291000000002E-2</c:v>
                </c:pt>
                <c:pt idx="7369">
                  <c:v>-1.9565216999999999E-2</c:v>
                </c:pt>
                <c:pt idx="7370">
                  <c:v>2.2421525000000001E-2</c:v>
                </c:pt>
                <c:pt idx="7371">
                  <c:v>7.8389262000000001E-2</c:v>
                </c:pt>
                <c:pt idx="7372">
                  <c:v>3.2380951999999998E-2</c:v>
                </c:pt>
                <c:pt idx="7373">
                  <c:v>-2.8910304000000001E-2</c:v>
                </c:pt>
                <c:pt idx="7374">
                  <c:v>-1.2820513E-2</c:v>
                </c:pt>
                <c:pt idx="7375">
                  <c:v>9.3943139999999994E-2</c:v>
                </c:pt>
                <c:pt idx="7376">
                  <c:v>-2.6298910000000002E-2</c:v>
                </c:pt>
                <c:pt idx="7377">
                  <c:v>1.3513514000000001E-2</c:v>
                </c:pt>
                <c:pt idx="7378">
                  <c:v>5.8743168999999998E-2</c:v>
                </c:pt>
                <c:pt idx="7379">
                  <c:v>-9.8201121000000002E-2</c:v>
                </c:pt>
                <c:pt idx="7380">
                  <c:v>5.0436468999999998E-2</c:v>
                </c:pt>
                <c:pt idx="7381">
                  <c:v>-0.10714285699999999</c:v>
                </c:pt>
                <c:pt idx="7382">
                  <c:v>-2.3232322999999999E-2</c:v>
                </c:pt>
                <c:pt idx="7383">
                  <c:v>2.6116258999999999E-2</c:v>
                </c:pt>
                <c:pt idx="7384">
                  <c:v>-0.16875522100000001</c:v>
                </c:pt>
                <c:pt idx="7385">
                  <c:v>-8.3665339000000005E-2</c:v>
                </c:pt>
                <c:pt idx="7386">
                  <c:v>-3.2357109000000002E-2</c:v>
                </c:pt>
                <c:pt idx="7387">
                  <c:v>0.10979021</c:v>
                </c:pt>
                <c:pt idx="7388">
                  <c:v>4.1346719999999998E-3</c:v>
                </c:pt>
                <c:pt idx="7389">
                  <c:v>6.0606061000000003E-2</c:v>
                </c:pt>
                <c:pt idx="7390">
                  <c:v>2.0140990000000001E-3</c:v>
                </c:pt>
                <c:pt idx="7391">
                  <c:v>-4.1493779999999996E-3</c:v>
                </c:pt>
                <c:pt idx="7392">
                  <c:v>-0.16084716700000001</c:v>
                </c:pt>
                <c:pt idx="7393">
                  <c:v>-7.3412697999999998E-2</c:v>
                </c:pt>
                <c:pt idx="7394">
                  <c:v>-1.1803279E-2</c:v>
                </c:pt>
                <c:pt idx="7395">
                  <c:v>-2.6782608999999999E-2</c:v>
                </c:pt>
                <c:pt idx="7396">
                  <c:v>2.9429075999999998E-2</c:v>
                </c:pt>
                <c:pt idx="7397">
                  <c:v>-2.2805019999999998E-3</c:v>
                </c:pt>
                <c:pt idx="7398">
                  <c:v>6.466877E-2</c:v>
                </c:pt>
                <c:pt idx="7399">
                  <c:v>0.153374233</c:v>
                </c:pt>
                <c:pt idx="7400">
                  <c:v>2.6196146E-2</c:v>
                </c:pt>
                <c:pt idx="7401">
                  <c:v>2.9074216E-2</c:v>
                </c:pt>
                <c:pt idx="7402">
                  <c:v>3.5658909999999999E-3</c:v>
                </c:pt>
                <c:pt idx="7403">
                  <c:v>0</c:v>
                </c:pt>
                <c:pt idx="7404">
                  <c:v>4.9180329999999996E-3</c:v>
                </c:pt>
                <c:pt idx="7405">
                  <c:v>-6.1728399999999998E-3</c:v>
                </c:pt>
                <c:pt idx="7406">
                  <c:v>6.9892472999999997E-2</c:v>
                </c:pt>
                <c:pt idx="7407">
                  <c:v>3.7425150000000001E-3</c:v>
                </c:pt>
                <c:pt idx="7408">
                  <c:v>-9.5975231999999994E-2</c:v>
                </c:pt>
                <c:pt idx="7409">
                  <c:v>0</c:v>
                </c:pt>
                <c:pt idx="7410">
                  <c:v>6.8322979999999997E-3</c:v>
                </c:pt>
                <c:pt idx="7411">
                  <c:v>-2.362949E-2</c:v>
                </c:pt>
                <c:pt idx="7412">
                  <c:v>-9.4117646999999999E-2</c:v>
                </c:pt>
                <c:pt idx="7413">
                  <c:v>-7.5093870000000002E-3</c:v>
                </c:pt>
                <c:pt idx="7414">
                  <c:v>-9.4339622999999997E-2</c:v>
                </c:pt>
                <c:pt idx="7415">
                  <c:v>-8.8041594000000001E-2</c:v>
                </c:pt>
                <c:pt idx="7416">
                  <c:v>4.6885470000000004E-3</c:v>
                </c:pt>
                <c:pt idx="7417">
                  <c:v>-9.6033403000000003E-2</c:v>
                </c:pt>
                <c:pt idx="7418">
                  <c:v>3.3004157999999999E-2</c:v>
                </c:pt>
                <c:pt idx="7419">
                  <c:v>-0.133475328</c:v>
                </c:pt>
                <c:pt idx="7420">
                  <c:v>-0.169254658</c:v>
                </c:pt>
                <c:pt idx="7421">
                  <c:v>-3.5931614000000001E-2</c:v>
                </c:pt>
                <c:pt idx="7422">
                  <c:v>-0.10590355999999999</c:v>
                </c:pt>
                <c:pt idx="7423">
                  <c:v>-0.145239376</c:v>
                </c:pt>
                <c:pt idx="7424">
                  <c:v>2.4171271000000001E-2</c:v>
                </c:pt>
                <c:pt idx="7425">
                  <c:v>1.6314779000000001E-2</c:v>
                </c:pt>
                <c:pt idx="7426">
                  <c:v>-2.9154519E-2</c:v>
                </c:pt>
                <c:pt idx="7427">
                  <c:v>-4.9532200000000004E-3</c:v>
                </c:pt>
                <c:pt idx="7428">
                  <c:v>-5.1896207999999999E-2</c:v>
                </c:pt>
                <c:pt idx="7429">
                  <c:v>-0.21082337300000001</c:v>
                </c:pt>
                <c:pt idx="7430">
                  <c:v>-2.3980814999999999E-2</c:v>
                </c:pt>
                <c:pt idx="7431">
                  <c:v>0.110045662</c:v>
                </c:pt>
                <c:pt idx="7432">
                  <c:v>4.290004E-3</c:v>
                </c:pt>
                <c:pt idx="7433">
                  <c:v>2.2864018999999999E-2</c:v>
                </c:pt>
                <c:pt idx="7434">
                  <c:v>7.9947288000000005E-2</c:v>
                </c:pt>
                <c:pt idx="7435">
                  <c:v>0.13944954100000001</c:v>
                </c:pt>
                <c:pt idx="7436">
                  <c:v>8.4033609999999998E-3</c:v>
                </c:pt>
                <c:pt idx="7437">
                  <c:v>-3.6149312000000003E-2</c:v>
                </c:pt>
                <c:pt idx="7438">
                  <c:v>1.2466306999999999E-2</c:v>
                </c:pt>
                <c:pt idx="7439">
                  <c:v>-1.7857142999999999E-2</c:v>
                </c:pt>
                <c:pt idx="7440">
                  <c:v>-2.3011844E-2</c:v>
                </c:pt>
                <c:pt idx="7441">
                  <c:v>2.8935753000000002E-2</c:v>
                </c:pt>
                <c:pt idx="7442">
                  <c:v>0.108677571</c:v>
                </c:pt>
                <c:pt idx="7443">
                  <c:v>3.6637167999999998E-2</c:v>
                </c:pt>
                <c:pt idx="7444">
                  <c:v>-6.9420339999999997E-3</c:v>
                </c:pt>
                <c:pt idx="7445">
                  <c:v>-0.100443131</c:v>
                </c:pt>
                <c:pt idx="7446">
                  <c:v>0.113812832</c:v>
                </c:pt>
                <c:pt idx="7447">
                  <c:v>-0.117647059</c:v>
                </c:pt>
                <c:pt idx="7448">
                  <c:v>0.128493151</c:v>
                </c:pt>
                <c:pt idx="7449">
                  <c:v>2.7180526999999999E-2</c:v>
                </c:pt>
                <c:pt idx="7450">
                  <c:v>0.455769231</c:v>
                </c:pt>
                <c:pt idx="7451">
                  <c:v>-6.5346534999999997E-2</c:v>
                </c:pt>
                <c:pt idx="7452">
                  <c:v>2.0791415000000001E-2</c:v>
                </c:pt>
                <c:pt idx="7453">
                  <c:v>-3.7589637000000002E-2</c:v>
                </c:pt>
                <c:pt idx="7454">
                  <c:v>-1.8976897999999999E-2</c:v>
                </c:pt>
                <c:pt idx="7455">
                  <c:v>-7.1480143999999995E-2</c:v>
                </c:pt>
                <c:pt idx="7456">
                  <c:v>0.20168067200000001</c:v>
                </c:pt>
                <c:pt idx="7457">
                  <c:v>-2.0833332999999999E-2</c:v>
                </c:pt>
                <c:pt idx="7458">
                  <c:v>-3.3802816999999999E-2</c:v>
                </c:pt>
                <c:pt idx="7459">
                  <c:v>0.19800884999999999</c:v>
                </c:pt>
                <c:pt idx="7460">
                  <c:v>3.584229E-3</c:v>
                </c:pt>
                <c:pt idx="7461">
                  <c:v>-6.2068966000000003E-2</c:v>
                </c:pt>
                <c:pt idx="7462">
                  <c:v>2.7435609999999999E-2</c:v>
                </c:pt>
                <c:pt idx="7463">
                  <c:v>-5.7803469999999999E-3</c:v>
                </c:pt>
                <c:pt idx="7464">
                  <c:v>1.5937732E-2</c:v>
                </c:pt>
                <c:pt idx="7465">
                  <c:v>-3.9170507E-2</c:v>
                </c:pt>
                <c:pt idx="7466">
                  <c:v>-1.5165583E-2</c:v>
                </c:pt>
                <c:pt idx="7467">
                  <c:v>-1.6005122E-2</c:v>
                </c:pt>
                <c:pt idx="7468">
                  <c:v>-4.4303800000000003E-3</c:v>
                </c:pt>
                <c:pt idx="7469">
                  <c:v>0.19551934800000001</c:v>
                </c:pt>
                <c:pt idx="7470">
                  <c:v>2.0960698999999999E-2</c:v>
                </c:pt>
                <c:pt idx="7471">
                  <c:v>0.180952381</c:v>
                </c:pt>
                <c:pt idx="7472">
                  <c:v>-4.1384499999999998E-2</c:v>
                </c:pt>
                <c:pt idx="7473">
                  <c:v>1.5243902E-2</c:v>
                </c:pt>
                <c:pt idx="7474">
                  <c:v>2.4761905000000001E-2</c:v>
                </c:pt>
                <c:pt idx="7475">
                  <c:v>1.6895062999999998E-2</c:v>
                </c:pt>
                <c:pt idx="7476">
                  <c:v>8.3333332999999996E-2</c:v>
                </c:pt>
                <c:pt idx="7477">
                  <c:v>-2.8218013E-2</c:v>
                </c:pt>
                <c:pt idx="7478">
                  <c:v>-4.8216976000000002E-2</c:v>
                </c:pt>
                <c:pt idx="7479">
                  <c:v>-1.1482255E-2</c:v>
                </c:pt>
                <c:pt idx="7480">
                  <c:v>-3.4543669999999999E-2</c:v>
                </c:pt>
                <c:pt idx="7481">
                  <c:v>-5.5066078999999997E-2</c:v>
                </c:pt>
                <c:pt idx="7482">
                  <c:v>-6.5588499999999994E-2</c:v>
                </c:pt>
                <c:pt idx="7483">
                  <c:v>0.14206896599999999</c:v>
                </c:pt>
                <c:pt idx="7484">
                  <c:v>-1.510574E-3</c:v>
                </c:pt>
                <c:pt idx="7485">
                  <c:v>7.5120862999999996E-2</c:v>
                </c:pt>
                <c:pt idx="7486">
                  <c:v>2.3803856000000002E-2</c:v>
                </c:pt>
                <c:pt idx="7487">
                  <c:v>0.119926507</c:v>
                </c:pt>
                <c:pt idx="7488">
                  <c:v>-0.144061303</c:v>
                </c:pt>
                <c:pt idx="7489">
                  <c:v>-2.3627519E-2</c:v>
                </c:pt>
                <c:pt idx="7490">
                  <c:v>0.100108814</c:v>
                </c:pt>
                <c:pt idx="7491">
                  <c:v>-4.2382588999999998E-2</c:v>
                </c:pt>
                <c:pt idx="7492">
                  <c:v>-0.16037037000000001</c:v>
                </c:pt>
                <c:pt idx="7493">
                  <c:v>-3.4749034999999998E-2</c:v>
                </c:pt>
                <c:pt idx="7494">
                  <c:v>6.2893082000000003E-2</c:v>
                </c:pt>
                <c:pt idx="7495">
                  <c:v>2.8750000000000001E-2</c:v>
                </c:pt>
                <c:pt idx="7496">
                  <c:v>9.8662977999999998E-2</c:v>
                </c:pt>
                <c:pt idx="7497">
                  <c:v>-2.5624999999999998E-2</c:v>
                </c:pt>
                <c:pt idx="7498">
                  <c:v>4.2704626000000002E-2</c:v>
                </c:pt>
                <c:pt idx="7499">
                  <c:v>4.0375586999999998E-2</c:v>
                </c:pt>
                <c:pt idx="7500">
                  <c:v>-0.303232999</c:v>
                </c:pt>
                <c:pt idx="7501">
                  <c:v>-5.4671280000000003E-2</c:v>
                </c:pt>
                <c:pt idx="7502">
                  <c:v>-0.161057692</c:v>
                </c:pt>
                <c:pt idx="7503">
                  <c:v>1.692399E-2</c:v>
                </c:pt>
                <c:pt idx="7504">
                  <c:v>-1.836467E-2</c:v>
                </c:pt>
                <c:pt idx="7505">
                  <c:v>-4.6439627999999997E-2</c:v>
                </c:pt>
                <c:pt idx="7506">
                  <c:v>-0.118387909</c:v>
                </c:pt>
                <c:pt idx="7507">
                  <c:v>-1.5837104000000001E-2</c:v>
                </c:pt>
                <c:pt idx="7508">
                  <c:v>6.0753341000000002E-2</c:v>
                </c:pt>
                <c:pt idx="7509">
                  <c:v>-3.7735849999999999E-3</c:v>
                </c:pt>
                <c:pt idx="7510">
                  <c:v>-4.5561665000000001E-2</c:v>
                </c:pt>
                <c:pt idx="7511">
                  <c:v>1.8704075000000001E-2</c:v>
                </c:pt>
                <c:pt idx="7512">
                  <c:v>-2.1781789999999999E-2</c:v>
                </c:pt>
                <c:pt idx="7513">
                  <c:v>1.6531962000000001E-2</c:v>
                </c:pt>
                <c:pt idx="7514">
                  <c:v>1.2295082000000001E-2</c:v>
                </c:pt>
                <c:pt idx="7515">
                  <c:v>5.6818179999999999E-3</c:v>
                </c:pt>
                <c:pt idx="7516">
                  <c:v>8.2417580000000001E-3</c:v>
                </c:pt>
                <c:pt idx="7517">
                  <c:v>0.106299213</c:v>
                </c:pt>
                <c:pt idx="7518">
                  <c:v>-9.4611269999999997E-3</c:v>
                </c:pt>
                <c:pt idx="7519">
                  <c:v>-5.2301254999999998E-2</c:v>
                </c:pt>
                <c:pt idx="7520">
                  <c:v>9.7701149000000001E-2</c:v>
                </c:pt>
                <c:pt idx="7521">
                  <c:v>0.123578695</c:v>
                </c:pt>
                <c:pt idx="7522">
                  <c:v>5.9711977999999999E-2</c:v>
                </c:pt>
                <c:pt idx="7523">
                  <c:v>0.10756972099999999</c:v>
                </c:pt>
                <c:pt idx="7524">
                  <c:v>7.2727299999999996E-4</c:v>
                </c:pt>
                <c:pt idx="7525">
                  <c:v>0.31333333299999999</c:v>
                </c:pt>
                <c:pt idx="7526">
                  <c:v>-5.0331125999999997E-2</c:v>
                </c:pt>
                <c:pt idx="7527">
                  <c:v>1.8227008999999999E-2</c:v>
                </c:pt>
                <c:pt idx="7528">
                  <c:v>1.8163265000000001E-2</c:v>
                </c:pt>
                <c:pt idx="7529">
                  <c:v>-2.7027026999999999E-2</c:v>
                </c:pt>
                <c:pt idx="7530">
                  <c:v>5.448505E-2</c:v>
                </c:pt>
                <c:pt idx="7531">
                  <c:v>-0.158279963</c:v>
                </c:pt>
                <c:pt idx="7532">
                  <c:v>-9.9759035999999995E-2</c:v>
                </c:pt>
                <c:pt idx="7533">
                  <c:v>4.1280061E-2</c:v>
                </c:pt>
                <c:pt idx="7534">
                  <c:v>-2.5403609000000001E-2</c:v>
                </c:pt>
                <c:pt idx="7535">
                  <c:v>2.7272727E-2</c:v>
                </c:pt>
                <c:pt idx="7536">
                  <c:v>2.4885238E-2</c:v>
                </c:pt>
                <c:pt idx="7537">
                  <c:v>-0.12045319</c:v>
                </c:pt>
                <c:pt idx="7538">
                  <c:v>-5.6165267999999997E-2</c:v>
                </c:pt>
                <c:pt idx="7539">
                  <c:v>-0.24444444400000001</c:v>
                </c:pt>
                <c:pt idx="7540">
                  <c:v>-8.1306017999999994E-2</c:v>
                </c:pt>
                <c:pt idx="7541">
                  <c:v>0.22577319600000001</c:v>
                </c:pt>
                <c:pt idx="7542">
                  <c:v>1.0881594E-2</c:v>
                </c:pt>
                <c:pt idx="7543">
                  <c:v>-5.3079178999999997E-2</c:v>
                </c:pt>
                <c:pt idx="7544">
                  <c:v>-4.1471049000000003E-2</c:v>
                </c:pt>
                <c:pt idx="7545">
                  <c:v>-5.6595684E-2</c:v>
                </c:pt>
                <c:pt idx="7546">
                  <c:v>0.33156639300000001</c:v>
                </c:pt>
                <c:pt idx="7547">
                  <c:v>5.0533410000000003E-3</c:v>
                </c:pt>
                <c:pt idx="7548">
                  <c:v>-2.1138912999999999E-2</c:v>
                </c:pt>
                <c:pt idx="7549">
                  <c:v>1.3127854E-2</c:v>
                </c:pt>
                <c:pt idx="7550">
                  <c:v>-3.8840263E-2</c:v>
                </c:pt>
                <c:pt idx="7551">
                  <c:v>-2.1739129999999999E-2</c:v>
                </c:pt>
                <c:pt idx="7552">
                  <c:v>0.13377777800000001</c:v>
                </c:pt>
                <c:pt idx="7553">
                  <c:v>9.9642310000000005E-3</c:v>
                </c:pt>
                <c:pt idx="7554">
                  <c:v>9.375E-2</c:v>
                </c:pt>
                <c:pt idx="7555">
                  <c:v>2.4305555999999999E-2</c:v>
                </c:pt>
                <c:pt idx="7556">
                  <c:v>-7.8750000000000001E-2</c:v>
                </c:pt>
                <c:pt idx="7557">
                  <c:v>4.4359949999999999E-3</c:v>
                </c:pt>
                <c:pt idx="7558">
                  <c:v>0.133317876</c:v>
                </c:pt>
                <c:pt idx="7559">
                  <c:v>1.7882690000000001E-3</c:v>
                </c:pt>
                <c:pt idx="7560">
                  <c:v>5.5865919999999996E-3</c:v>
                </c:pt>
                <c:pt idx="7561">
                  <c:v>-1.4814815E-2</c:v>
                </c:pt>
                <c:pt idx="7562">
                  <c:v>-3.6944695999999999E-2</c:v>
                </c:pt>
                <c:pt idx="7563">
                  <c:v>-7.8189300000000003E-2</c:v>
                </c:pt>
                <c:pt idx="7564">
                  <c:v>0.136823425</c:v>
                </c:pt>
                <c:pt idx="7565">
                  <c:v>-3.802589E-2</c:v>
                </c:pt>
                <c:pt idx="7566">
                  <c:v>-2.9052875999999998E-2</c:v>
                </c:pt>
                <c:pt idx="7567">
                  <c:v>-0.16349809900000001</c:v>
                </c:pt>
                <c:pt idx="7568">
                  <c:v>-9.1282519999999999E-3</c:v>
                </c:pt>
                <c:pt idx="7569">
                  <c:v>-6.5120070000000002E-3</c:v>
                </c:pt>
                <c:pt idx="7570">
                  <c:v>-0.10657095499999999</c:v>
                </c:pt>
                <c:pt idx="7571">
                  <c:v>-0.10326087</c:v>
                </c:pt>
                <c:pt idx="7572">
                  <c:v>-9.1858038000000003E-2</c:v>
                </c:pt>
                <c:pt idx="7573">
                  <c:v>4.3969848999999998E-2</c:v>
                </c:pt>
                <c:pt idx="7574">
                  <c:v>0</c:v>
                </c:pt>
                <c:pt idx="7575">
                  <c:v>-5.6497199999999996E-4</c:v>
                </c:pt>
                <c:pt idx="7576">
                  <c:v>-2.630006E-2</c:v>
                </c:pt>
                <c:pt idx="7577">
                  <c:v>5.5741074000000002E-2</c:v>
                </c:pt>
                <c:pt idx="7578">
                  <c:v>-5.5970148999999997E-2</c:v>
                </c:pt>
                <c:pt idx="7579">
                  <c:v>9.1851851999999998E-2</c:v>
                </c:pt>
                <c:pt idx="7580">
                  <c:v>2.3626373999999999E-2</c:v>
                </c:pt>
                <c:pt idx="7581">
                  <c:v>0.108841141</c:v>
                </c:pt>
                <c:pt idx="7582">
                  <c:v>-0.14171122999999999</c:v>
                </c:pt>
                <c:pt idx="7583">
                  <c:v>-9.1304347999999994E-2</c:v>
                </c:pt>
                <c:pt idx="7584">
                  <c:v>4.8009367999999997E-2</c:v>
                </c:pt>
                <c:pt idx="7585">
                  <c:v>-2.5020849999999998E-3</c:v>
                </c:pt>
                <c:pt idx="7586">
                  <c:v>-7.3953235000000006E-2</c:v>
                </c:pt>
                <c:pt idx="7587">
                  <c:v>2.739726E-2</c:v>
                </c:pt>
                <c:pt idx="7588">
                  <c:v>7.0110700999999997E-2</c:v>
                </c:pt>
                <c:pt idx="7589">
                  <c:v>4.9751244E-2</c:v>
                </c:pt>
                <c:pt idx="7590">
                  <c:v>0.188235294</c:v>
                </c:pt>
                <c:pt idx="7591">
                  <c:v>7.1186441000000003E-2</c:v>
                </c:pt>
                <c:pt idx="7592">
                  <c:v>2.995008E-3</c:v>
                </c:pt>
                <c:pt idx="7593">
                  <c:v>1.7692308E-2</c:v>
                </c:pt>
                <c:pt idx="7594">
                  <c:v>5.8300394999999998E-2</c:v>
                </c:pt>
                <c:pt idx="7595">
                  <c:v>4.0634291000000003E-2</c:v>
                </c:pt>
                <c:pt idx="7596">
                  <c:v>-7.7591972999999995E-2</c:v>
                </c:pt>
                <c:pt idx="7597">
                  <c:v>-3.3918837E-2</c:v>
                </c:pt>
                <c:pt idx="7598">
                  <c:v>-0.10901259100000001</c:v>
                </c:pt>
                <c:pt idx="7599">
                  <c:v>5.4447760999999997E-2</c:v>
                </c:pt>
                <c:pt idx="7600">
                  <c:v>-4.3426531999999997E-2</c:v>
                </c:pt>
                <c:pt idx="7601">
                  <c:v>6.7313916000000001E-2</c:v>
                </c:pt>
                <c:pt idx="7602">
                  <c:v>-6.7024129999999999E-3</c:v>
                </c:pt>
                <c:pt idx="7603">
                  <c:v>7.0072489000000002E-2</c:v>
                </c:pt>
                <c:pt idx="7604">
                  <c:v>1.7971759E-2</c:v>
                </c:pt>
                <c:pt idx="7605">
                  <c:v>-3.7472212999999997E-2</c:v>
                </c:pt>
                <c:pt idx="7606">
                  <c:v>3.4727144000000001E-2</c:v>
                </c:pt>
                <c:pt idx="7607">
                  <c:v>-4.8222566000000001E-2</c:v>
                </c:pt>
                <c:pt idx="7608">
                  <c:v>-3.5478547999999999E-2</c:v>
                </c:pt>
                <c:pt idx="7609">
                  <c:v>-1.6770354000000001E-2</c:v>
                </c:pt>
                <c:pt idx="7610">
                  <c:v>-3.5335689000000003E-2</c:v>
                </c:pt>
                <c:pt idx="7611">
                  <c:v>-1.4492754E-2</c:v>
                </c:pt>
                <c:pt idx="7612">
                  <c:v>0.11639097700000001</c:v>
                </c:pt>
                <c:pt idx="7613">
                  <c:v>-6.3670411999999996E-2</c:v>
                </c:pt>
                <c:pt idx="7614">
                  <c:v>0.180185759</c:v>
                </c:pt>
                <c:pt idx="7615">
                  <c:v>-7.5757580000000001E-3</c:v>
                </c:pt>
                <c:pt idx="7616">
                  <c:v>0.20464601800000001</c:v>
                </c:pt>
                <c:pt idx="7617">
                  <c:v>-6.1490897000000003E-2</c:v>
                </c:pt>
                <c:pt idx="7618">
                  <c:v>-9.5490720000000005E-3</c:v>
                </c:pt>
                <c:pt idx="7619">
                  <c:v>-6.9804335999999995E-2</c:v>
                </c:pt>
                <c:pt idx="7620">
                  <c:v>-0.12721358899999999</c:v>
                </c:pt>
                <c:pt idx="7621">
                  <c:v>8.4745759999999993E-3</c:v>
                </c:pt>
                <c:pt idx="7622">
                  <c:v>2.7502749999999999E-2</c:v>
                </c:pt>
                <c:pt idx="7623">
                  <c:v>-5.231037E-3</c:v>
                </c:pt>
                <c:pt idx="7624">
                  <c:v>6.4969061999999994E-2</c:v>
                </c:pt>
                <c:pt idx="7625">
                  <c:v>-0.298880276</c:v>
                </c:pt>
                <c:pt idx="7626">
                  <c:v>0.135876841</c:v>
                </c:pt>
                <c:pt idx="7627">
                  <c:v>-5.4438186999999999E-2</c:v>
                </c:pt>
                <c:pt idx="7628">
                  <c:v>-1.2213740000000001E-2</c:v>
                </c:pt>
                <c:pt idx="7629">
                  <c:v>-2.2501907000000002E-2</c:v>
                </c:pt>
                <c:pt idx="7630">
                  <c:v>-7.2611465E-2</c:v>
                </c:pt>
                <c:pt idx="7631">
                  <c:v>0.127659574</c:v>
                </c:pt>
                <c:pt idx="7632">
                  <c:v>5.8191584999999997E-2</c:v>
                </c:pt>
                <c:pt idx="7633">
                  <c:v>-0.23408488099999999</c:v>
                </c:pt>
                <c:pt idx="7634">
                  <c:v>3.6809816000000002E-2</c:v>
                </c:pt>
                <c:pt idx="7635">
                  <c:v>7.3059361000000003E-2</c:v>
                </c:pt>
                <c:pt idx="7636">
                  <c:v>-2.0551969999999999E-3</c:v>
                </c:pt>
                <c:pt idx="7637">
                  <c:v>6.0358890999999998E-2</c:v>
                </c:pt>
                <c:pt idx="7638">
                  <c:v>-2.9718136999999999E-2</c:v>
                </c:pt>
                <c:pt idx="7639">
                  <c:v>-2.6743467999999999E-2</c:v>
                </c:pt>
                <c:pt idx="7640">
                  <c:v>-1.3340744999999999E-2</c:v>
                </c:pt>
                <c:pt idx="7641">
                  <c:v>-0.111936832</c:v>
                </c:pt>
                <c:pt idx="7642">
                  <c:v>-6.1531842000000003E-2</c:v>
                </c:pt>
                <c:pt idx="7643">
                  <c:v>2.8571429999999999E-3</c:v>
                </c:pt>
                <c:pt idx="7644">
                  <c:v>7.2216649999999993E-2</c:v>
                </c:pt>
                <c:pt idx="7645">
                  <c:v>-1.6214025E-2</c:v>
                </c:pt>
                <c:pt idx="7646">
                  <c:v>2.1276595999999998E-2</c:v>
                </c:pt>
                <c:pt idx="7647">
                  <c:v>0</c:v>
                </c:pt>
                <c:pt idx="7648">
                  <c:v>-2.4559193999999999E-2</c:v>
                </c:pt>
                <c:pt idx="7649">
                  <c:v>9.0547264000000002E-2</c:v>
                </c:pt>
                <c:pt idx="7650">
                  <c:v>0.121621622</c:v>
                </c:pt>
                <c:pt idx="7651">
                  <c:v>0.20662347</c:v>
                </c:pt>
                <c:pt idx="7652">
                  <c:v>-3.0800000000000001E-2</c:v>
                </c:pt>
                <c:pt idx="7653">
                  <c:v>5.2348337000000002E-2</c:v>
                </c:pt>
                <c:pt idx="7654">
                  <c:v>7.3684210999999999E-2</c:v>
                </c:pt>
                <c:pt idx="7655">
                  <c:v>9.5652174000000006E-2</c:v>
                </c:pt>
                <c:pt idx="7656">
                  <c:v>8.8093323000000001E-2</c:v>
                </c:pt>
                <c:pt idx="7657">
                  <c:v>-0.31828242600000001</c:v>
                </c:pt>
                <c:pt idx="7658">
                  <c:v>-6.6251415999999994E-2</c:v>
                </c:pt>
                <c:pt idx="7659">
                  <c:v>6.7532467999999998E-2</c:v>
                </c:pt>
                <c:pt idx="7660">
                  <c:v>-7.1932299000000005E-2</c:v>
                </c:pt>
                <c:pt idx="7661">
                  <c:v>3.5128809999999998E-3</c:v>
                </c:pt>
                <c:pt idx="7662">
                  <c:v>-4.0441176000000002E-2</c:v>
                </c:pt>
                <c:pt idx="7663">
                  <c:v>1.4166667000000001E-2</c:v>
                </c:pt>
                <c:pt idx="7664">
                  <c:v>0.117098006</c:v>
                </c:pt>
                <c:pt idx="7665">
                  <c:v>2.2522520000000002E-3</c:v>
                </c:pt>
                <c:pt idx="7666">
                  <c:v>-9.0909090999999997E-2</c:v>
                </c:pt>
                <c:pt idx="7667">
                  <c:v>-0.10258738100000001</c:v>
                </c:pt>
                <c:pt idx="7668">
                  <c:v>8.5271317999999999E-2</c:v>
                </c:pt>
                <c:pt idx="7669">
                  <c:v>1.7847337000000001E-2</c:v>
                </c:pt>
                <c:pt idx="7670">
                  <c:v>4.8034934000000001E-2</c:v>
                </c:pt>
                <c:pt idx="7671">
                  <c:v>-0.200767263</c:v>
                </c:pt>
                <c:pt idx="7672">
                  <c:v>0.12086029700000001</c:v>
                </c:pt>
                <c:pt idx="7673">
                  <c:v>7.8688524999999995E-2</c:v>
                </c:pt>
                <c:pt idx="7674">
                  <c:v>-1.3953488E-2</c:v>
                </c:pt>
                <c:pt idx="7675">
                  <c:v>5.3999999999999999E-2</c:v>
                </c:pt>
                <c:pt idx="7676">
                  <c:v>-0.49235580299999998</c:v>
                </c:pt>
                <c:pt idx="7677">
                  <c:v>-2.7877055000000001E-2</c:v>
                </c:pt>
                <c:pt idx="7678">
                  <c:v>2.4896266E-2</c:v>
                </c:pt>
                <c:pt idx="7679">
                  <c:v>6.0557129999999999E-3</c:v>
                </c:pt>
                <c:pt idx="7680">
                  <c:v>7.8125E-3</c:v>
                </c:pt>
                <c:pt idx="7681">
                  <c:v>-0.23749999999999999</c:v>
                </c:pt>
                <c:pt idx="7682">
                  <c:v>-3.222342E-3</c:v>
                </c:pt>
                <c:pt idx="7683">
                  <c:v>-2.1241288000000001E-2</c:v>
                </c:pt>
                <c:pt idx="7684">
                  <c:v>2.9943503E-2</c:v>
                </c:pt>
                <c:pt idx="7685">
                  <c:v>2.5089606E-2</c:v>
                </c:pt>
                <c:pt idx="7686">
                  <c:v>6.0557129999999999E-3</c:v>
                </c:pt>
                <c:pt idx="7687">
                  <c:v>-0.19951338199999999</c:v>
                </c:pt>
                <c:pt idx="7688">
                  <c:v>-5.8872305E-2</c:v>
                </c:pt>
                <c:pt idx="7689">
                  <c:v>0.18906942400000001</c:v>
                </c:pt>
                <c:pt idx="7690">
                  <c:v>1.4749999999999999E-2</c:v>
                </c:pt>
                <c:pt idx="7691">
                  <c:v>2.6760563000000001E-2</c:v>
                </c:pt>
                <c:pt idx="7692">
                  <c:v>5.3691279999999999E-3</c:v>
                </c:pt>
                <c:pt idx="7693">
                  <c:v>0</c:v>
                </c:pt>
                <c:pt idx="7694">
                  <c:v>-0.10639112100000001</c:v>
                </c:pt>
                <c:pt idx="7695">
                  <c:v>4.8375950000000001E-3</c:v>
                </c:pt>
                <c:pt idx="7696">
                  <c:v>-7.3856975000000005E-2</c:v>
                </c:pt>
                <c:pt idx="7697">
                  <c:v>3.125E-2</c:v>
                </c:pt>
                <c:pt idx="7698">
                  <c:v>6.1090908999999999E-2</c:v>
                </c:pt>
                <c:pt idx="7699">
                  <c:v>-7.9847908999999995E-2</c:v>
                </c:pt>
                <c:pt idx="7700">
                  <c:v>7.03125E-2</c:v>
                </c:pt>
                <c:pt idx="7701">
                  <c:v>-5.2890528999999999E-2</c:v>
                </c:pt>
                <c:pt idx="7702">
                  <c:v>-0.17201620400000001</c:v>
                </c:pt>
                <c:pt idx="7703">
                  <c:v>-0.10305882399999999</c:v>
                </c:pt>
                <c:pt idx="7704">
                  <c:v>1.8181817999999999E-2</c:v>
                </c:pt>
                <c:pt idx="7705">
                  <c:v>4.1747573000000003E-2</c:v>
                </c:pt>
                <c:pt idx="7706">
                  <c:v>9.4948265000000004E-2</c:v>
                </c:pt>
                <c:pt idx="7707">
                  <c:v>3.3945271999999999E-2</c:v>
                </c:pt>
                <c:pt idx="7708">
                  <c:v>0.186390533</c:v>
                </c:pt>
                <c:pt idx="7709">
                  <c:v>-4.3341209999999998E-3</c:v>
                </c:pt>
                <c:pt idx="7710">
                  <c:v>-2.3310414000000002E-2</c:v>
                </c:pt>
                <c:pt idx="7711">
                  <c:v>-6.9512862999999994E-2</c:v>
                </c:pt>
                <c:pt idx="7712">
                  <c:v>-4.5419554000000001E-2</c:v>
                </c:pt>
                <c:pt idx="7713">
                  <c:v>7.1248105000000006E-2</c:v>
                </c:pt>
                <c:pt idx="7714">
                  <c:v>3.0344828000000001E-2</c:v>
                </c:pt>
                <c:pt idx="7715">
                  <c:v>0.107246377</c:v>
                </c:pt>
                <c:pt idx="7716">
                  <c:v>-3.8333332999999997E-2</c:v>
                </c:pt>
                <c:pt idx="7717">
                  <c:v>-3.9273440999999999E-2</c:v>
                </c:pt>
                <c:pt idx="7718">
                  <c:v>-7.5757580000000001E-3</c:v>
                </c:pt>
                <c:pt idx="7719">
                  <c:v>0</c:v>
                </c:pt>
                <c:pt idx="7720">
                  <c:v>6.1585839999999999E-3</c:v>
                </c:pt>
                <c:pt idx="7721">
                  <c:v>1.3526842000000001E-2</c:v>
                </c:pt>
                <c:pt idx="7722">
                  <c:v>-2.0289854999999999E-2</c:v>
                </c:pt>
                <c:pt idx="7723">
                  <c:v>7.2727272999999995E-2</c:v>
                </c:pt>
                <c:pt idx="7724">
                  <c:v>-2.0833332999999999E-2</c:v>
                </c:pt>
                <c:pt idx="7725">
                  <c:v>0.105759162</c:v>
                </c:pt>
                <c:pt idx="7726">
                  <c:v>-7.6006806999999996E-2</c:v>
                </c:pt>
                <c:pt idx="7727">
                  <c:v>4.5221842999999998E-2</c:v>
                </c:pt>
                <c:pt idx="7728">
                  <c:v>-0.124695864</c:v>
                </c:pt>
                <c:pt idx="7729">
                  <c:v>8.9965398000000002E-2</c:v>
                </c:pt>
                <c:pt idx="7730">
                  <c:v>1.270903E-2</c:v>
                </c:pt>
                <c:pt idx="7731">
                  <c:v>-2.0935960999999999E-2</c:v>
                </c:pt>
                <c:pt idx="7732">
                  <c:v>-4.2783263000000002E-2</c:v>
                </c:pt>
                <c:pt idx="7733">
                  <c:v>1.0565569E-2</c:v>
                </c:pt>
                <c:pt idx="7734">
                  <c:v>8.8105730000000004E-3</c:v>
                </c:pt>
                <c:pt idx="7735">
                  <c:v>-0.110888889</c:v>
                </c:pt>
                <c:pt idx="7736">
                  <c:v>-1.5658363000000002E-2</c:v>
                </c:pt>
                <c:pt idx="7737">
                  <c:v>5.3639846999999997E-2</c:v>
                </c:pt>
                <c:pt idx="7738">
                  <c:v>0.15972588300000001</c:v>
                </c:pt>
                <c:pt idx="7739">
                  <c:v>-0.13552444699999999</c:v>
                </c:pt>
                <c:pt idx="7740">
                  <c:v>-2.3142856999999999E-2</c:v>
                </c:pt>
                <c:pt idx="7741">
                  <c:v>-4.7412089999999997E-3</c:v>
                </c:pt>
                <c:pt idx="7742">
                  <c:v>-0.115805356</c:v>
                </c:pt>
                <c:pt idx="7743">
                  <c:v>1.0261194E-2</c:v>
                </c:pt>
                <c:pt idx="7744">
                  <c:v>-1.608148E-3</c:v>
                </c:pt>
                <c:pt idx="7745">
                  <c:v>3.9828429999999998E-3</c:v>
                </c:pt>
                <c:pt idx="7746">
                  <c:v>-2.1499999999999998E-2</c:v>
                </c:pt>
                <c:pt idx="7747">
                  <c:v>6.2790297999999994E-2</c:v>
                </c:pt>
                <c:pt idx="7748">
                  <c:v>9.6374479999999998E-3</c:v>
                </c:pt>
                <c:pt idx="7749">
                  <c:v>-2.5306445E-2</c:v>
                </c:pt>
                <c:pt idx="7750">
                  <c:v>-1.8881118999999998E-2</c:v>
                </c:pt>
                <c:pt idx="7751">
                  <c:v>0.156357844</c:v>
                </c:pt>
                <c:pt idx="7752">
                  <c:v>6.1600000000000002E-2</c:v>
                </c:pt>
                <c:pt idx="7753">
                  <c:v>-4.2115573000000003E-2</c:v>
                </c:pt>
                <c:pt idx="7754">
                  <c:v>8.0515299999999997E-4</c:v>
                </c:pt>
                <c:pt idx="7755">
                  <c:v>-5.6761269000000003E-2</c:v>
                </c:pt>
                <c:pt idx="7756">
                  <c:v>3.1168831000000001E-2</c:v>
                </c:pt>
                <c:pt idx="7757">
                  <c:v>2.4390243999999998E-2</c:v>
                </c:pt>
                <c:pt idx="7758">
                  <c:v>-8.8468578000000006E-2</c:v>
                </c:pt>
                <c:pt idx="7759">
                  <c:v>-2.0958083999999998E-2</c:v>
                </c:pt>
                <c:pt idx="7760">
                  <c:v>0.13589425899999999</c:v>
                </c:pt>
                <c:pt idx="7761">
                  <c:v>-0.108216433</c:v>
                </c:pt>
                <c:pt idx="7762">
                  <c:v>-1.6832339000000002E-2</c:v>
                </c:pt>
                <c:pt idx="7763">
                  <c:v>-8.3902438999999995E-2</c:v>
                </c:pt>
                <c:pt idx="7764">
                  <c:v>-4.0503090000000002E-3</c:v>
                </c:pt>
                <c:pt idx="7765">
                  <c:v>-8.9552200000000005E-4</c:v>
                </c:pt>
                <c:pt idx="7766">
                  <c:v>-0.151503006</c:v>
                </c:pt>
                <c:pt idx="7767">
                  <c:v>0.16100094400000001</c:v>
                </c:pt>
                <c:pt idx="7768">
                  <c:v>3.5209234999999998E-2</c:v>
                </c:pt>
                <c:pt idx="7769">
                  <c:v>-1.965602E-2</c:v>
                </c:pt>
                <c:pt idx="7770">
                  <c:v>-4.7635484999999998E-2</c:v>
                </c:pt>
                <c:pt idx="7771">
                  <c:v>-5.3859964000000003E-2</c:v>
                </c:pt>
                <c:pt idx="7772">
                  <c:v>-0.120795107</c:v>
                </c:pt>
                <c:pt idx="7773">
                  <c:v>7.9112876999999998E-2</c:v>
                </c:pt>
                <c:pt idx="7774">
                  <c:v>-4.9916810000000004E-3</c:v>
                </c:pt>
                <c:pt idx="7775">
                  <c:v>0.11780303</c:v>
                </c:pt>
                <c:pt idx="7776">
                  <c:v>-8.1300810000000008E-3</c:v>
                </c:pt>
                <c:pt idx="7777">
                  <c:v>0.175349428</c:v>
                </c:pt>
                <c:pt idx="7778">
                  <c:v>-6.6735643999999997E-2</c:v>
                </c:pt>
                <c:pt idx="7779">
                  <c:v>-0.143906021</c:v>
                </c:pt>
                <c:pt idx="7780">
                  <c:v>3.4108530000000001E-3</c:v>
                </c:pt>
                <c:pt idx="7781">
                  <c:v>-1.4666667E-2</c:v>
                </c:pt>
                <c:pt idx="7782">
                  <c:v>9.5549737999999995E-2</c:v>
                </c:pt>
                <c:pt idx="7783">
                  <c:v>5.6841769E-2</c:v>
                </c:pt>
                <c:pt idx="7784">
                  <c:v>8.8709677000000001E-2</c:v>
                </c:pt>
                <c:pt idx="7785">
                  <c:v>1.1926059999999999E-3</c:v>
                </c:pt>
                <c:pt idx="7786">
                  <c:v>2.4E-2</c:v>
                </c:pt>
                <c:pt idx="7787">
                  <c:v>3.4294052999999998E-2</c:v>
                </c:pt>
                <c:pt idx="7788">
                  <c:v>-1.6908212999999998E-2</c:v>
                </c:pt>
                <c:pt idx="7789">
                  <c:v>6.4213564000000001E-2</c:v>
                </c:pt>
                <c:pt idx="7790">
                  <c:v>3.1737639999999999E-3</c:v>
                </c:pt>
                <c:pt idx="7791">
                  <c:v>3.3950617000000002E-2</c:v>
                </c:pt>
                <c:pt idx="7792">
                  <c:v>1.8902439E-2</c:v>
                </c:pt>
                <c:pt idx="7793">
                  <c:v>2.1505376E-2</c:v>
                </c:pt>
                <c:pt idx="7794">
                  <c:v>3.9108329999999998E-3</c:v>
                </c:pt>
                <c:pt idx="7795">
                  <c:v>-6.9649212000000002E-2</c:v>
                </c:pt>
                <c:pt idx="7796">
                  <c:v>-0.119230769</c:v>
                </c:pt>
                <c:pt idx="7797">
                  <c:v>2.1247430000000001E-2</c:v>
                </c:pt>
                <c:pt idx="7798">
                  <c:v>6.7727040000000002E-2</c:v>
                </c:pt>
                <c:pt idx="7799">
                  <c:v>6.3389392000000003E-2</c:v>
                </c:pt>
                <c:pt idx="7800">
                  <c:v>-7.1174380000000002E-3</c:v>
                </c:pt>
                <c:pt idx="7801">
                  <c:v>2.7462687E-2</c:v>
                </c:pt>
                <c:pt idx="7802">
                  <c:v>2.6889750000000001E-3</c:v>
                </c:pt>
                <c:pt idx="7803">
                  <c:v>-0.15836734699999999</c:v>
                </c:pt>
                <c:pt idx="7804">
                  <c:v>-3.7037037000000002E-2</c:v>
                </c:pt>
                <c:pt idx="7805">
                  <c:v>0.113636364</c:v>
                </c:pt>
                <c:pt idx="7806">
                  <c:v>4.1099409000000003E-2</c:v>
                </c:pt>
                <c:pt idx="7807">
                  <c:v>2.1674876999999999E-2</c:v>
                </c:pt>
                <c:pt idx="7808">
                  <c:v>2.6777470000000001E-2</c:v>
                </c:pt>
                <c:pt idx="7809">
                  <c:v>-1.9370459999999999E-2</c:v>
                </c:pt>
                <c:pt idx="7810">
                  <c:v>-4.6296296000000001E-2</c:v>
                </c:pt>
                <c:pt idx="7811">
                  <c:v>7.9749805000000007E-2</c:v>
                </c:pt>
                <c:pt idx="7812">
                  <c:v>-5.7295645999999999E-2</c:v>
                </c:pt>
                <c:pt idx="7813">
                  <c:v>-1.9305019E-2</c:v>
                </c:pt>
                <c:pt idx="7814">
                  <c:v>3.0674847000000002E-2</c:v>
                </c:pt>
                <c:pt idx="7815">
                  <c:v>-1.6749380000000001E-2</c:v>
                </c:pt>
                <c:pt idx="7816">
                  <c:v>0.379746835</c:v>
                </c:pt>
                <c:pt idx="7817">
                  <c:v>-0.12265861</c:v>
                </c:pt>
                <c:pt idx="7818">
                  <c:v>-1.142132E-2</c:v>
                </c:pt>
                <c:pt idx="7819">
                  <c:v>-0.24089935800000001</c:v>
                </c:pt>
                <c:pt idx="7820">
                  <c:v>3.6224975999999999E-2</c:v>
                </c:pt>
                <c:pt idx="7821">
                  <c:v>3.9940089999999998E-3</c:v>
                </c:pt>
                <c:pt idx="7822">
                  <c:v>3.5051546000000003E-2</c:v>
                </c:pt>
                <c:pt idx="7823">
                  <c:v>-3.5000000000000003E-2</c:v>
                </c:pt>
                <c:pt idx="7824">
                  <c:v>1.171875E-3</c:v>
                </c:pt>
                <c:pt idx="7825">
                  <c:v>-6.9333332999999997E-2</c:v>
                </c:pt>
                <c:pt idx="7826">
                  <c:v>-6.109589E-2</c:v>
                </c:pt>
                <c:pt idx="7827">
                  <c:v>0.22556391000000001</c:v>
                </c:pt>
                <c:pt idx="7828">
                  <c:v>-3.0263157999999998E-2</c:v>
                </c:pt>
                <c:pt idx="7829">
                  <c:v>-0.105416764</c:v>
                </c:pt>
                <c:pt idx="7830">
                  <c:v>4.5260915999999998E-2</c:v>
                </c:pt>
                <c:pt idx="7831">
                  <c:v>-0.13203342600000001</c:v>
                </c:pt>
                <c:pt idx="7832">
                  <c:v>-2.3124360000000002E-3</c:v>
                </c:pt>
                <c:pt idx="7833">
                  <c:v>-2.7690370999999998E-2</c:v>
                </c:pt>
                <c:pt idx="7834">
                  <c:v>8.1081100000000004E-4</c:v>
                </c:pt>
                <c:pt idx="7835">
                  <c:v>0.20432692299999999</c:v>
                </c:pt>
                <c:pt idx="7836">
                  <c:v>-0.03</c:v>
                </c:pt>
                <c:pt idx="7837">
                  <c:v>-6.5253952000000004E-2</c:v>
                </c:pt>
                <c:pt idx="7838">
                  <c:v>0.08</c:v>
                </c:pt>
                <c:pt idx="7839">
                  <c:v>5.4621849E-2</c:v>
                </c:pt>
                <c:pt idx="7840">
                  <c:v>4.8596851000000003E-2</c:v>
                </c:pt>
                <c:pt idx="7841">
                  <c:v>3.6199095000000001E-2</c:v>
                </c:pt>
                <c:pt idx="7842">
                  <c:v>-1.592357E-3</c:v>
                </c:pt>
                <c:pt idx="7843">
                  <c:v>2.9645477E-2</c:v>
                </c:pt>
                <c:pt idx="7844">
                  <c:v>0.11941112299999999</c:v>
                </c:pt>
                <c:pt idx="7845">
                  <c:v>3.8881688999999997E-2</c:v>
                </c:pt>
                <c:pt idx="7846">
                  <c:v>6.7070095999999996E-2</c:v>
                </c:pt>
                <c:pt idx="7847">
                  <c:v>-2.4705881999999998E-2</c:v>
                </c:pt>
                <c:pt idx="7848">
                  <c:v>-2.6534652999999998E-2</c:v>
                </c:pt>
                <c:pt idx="7849">
                  <c:v>7.6838640000000003E-3</c:v>
                </c:pt>
                <c:pt idx="7850">
                  <c:v>5.5588408999999998E-2</c:v>
                </c:pt>
                <c:pt idx="7851">
                  <c:v>3.7037000000000002E-4</c:v>
                </c:pt>
                <c:pt idx="7852">
                  <c:v>-0.13519471</c:v>
                </c:pt>
                <c:pt idx="7853">
                  <c:v>0.17093639599999999</c:v>
                </c:pt>
                <c:pt idx="7854">
                  <c:v>-6.0365369000000002E-2</c:v>
                </c:pt>
                <c:pt idx="7855">
                  <c:v>6.7231804000000006E-2</c:v>
                </c:pt>
                <c:pt idx="7856">
                  <c:v>9.5497949999999998E-3</c:v>
                </c:pt>
                <c:pt idx="7857">
                  <c:v>-5.5841041000000001E-2</c:v>
                </c:pt>
                <c:pt idx="7858">
                  <c:v>-8.5082873000000003E-2</c:v>
                </c:pt>
                <c:pt idx="7859">
                  <c:v>-4.9677100000000002E-3</c:v>
                </c:pt>
                <c:pt idx="7860">
                  <c:v>-1.8694049000000001E-2</c:v>
                </c:pt>
                <c:pt idx="7861">
                  <c:v>-1.5990862000000002E-2</c:v>
                </c:pt>
                <c:pt idx="7862">
                  <c:v>-1.264881E-2</c:v>
                </c:pt>
                <c:pt idx="7863">
                  <c:v>-8.5348836999999997E-2</c:v>
                </c:pt>
                <c:pt idx="7864">
                  <c:v>5.3897421000000001E-2</c:v>
                </c:pt>
                <c:pt idx="7865">
                  <c:v>2.8735632000000001E-2</c:v>
                </c:pt>
                <c:pt idx="7866">
                  <c:v>8.3333332999999996E-2</c:v>
                </c:pt>
                <c:pt idx="7867">
                  <c:v>0</c:v>
                </c:pt>
                <c:pt idx="7868">
                  <c:v>3.7282519E-2</c:v>
                </c:pt>
                <c:pt idx="7869">
                  <c:v>0.1212</c:v>
                </c:pt>
                <c:pt idx="7870">
                  <c:v>-0.13384813400000001</c:v>
                </c:pt>
                <c:pt idx="7871">
                  <c:v>5.6854541000000001E-2</c:v>
                </c:pt>
                <c:pt idx="7872">
                  <c:v>2.5000000000000001E-2</c:v>
                </c:pt>
                <c:pt idx="7873">
                  <c:v>1.4851484999999999E-2</c:v>
                </c:pt>
                <c:pt idx="7874">
                  <c:v>3.2482599000000001E-2</c:v>
                </c:pt>
                <c:pt idx="7875">
                  <c:v>-3.9327730999999998E-2</c:v>
                </c:pt>
                <c:pt idx="7876">
                  <c:v>-0.105347809</c:v>
                </c:pt>
                <c:pt idx="7877">
                  <c:v>9.7737557000000003E-2</c:v>
                </c:pt>
                <c:pt idx="7878">
                  <c:v>7.4774266000000006E-2</c:v>
                </c:pt>
                <c:pt idx="7879">
                  <c:v>2.3829316E-2</c:v>
                </c:pt>
                <c:pt idx="7880">
                  <c:v>-3.9711191E-2</c:v>
                </c:pt>
                <c:pt idx="7881">
                  <c:v>5.5936674999999998E-2</c:v>
                </c:pt>
                <c:pt idx="7882">
                  <c:v>0.48673554899999999</c:v>
                </c:pt>
                <c:pt idx="7883">
                  <c:v>2.8447340000000002E-2</c:v>
                </c:pt>
                <c:pt idx="7884">
                  <c:v>4.2705167000000002E-2</c:v>
                </c:pt>
                <c:pt idx="7885">
                  <c:v>3.584229E-3</c:v>
                </c:pt>
                <c:pt idx="7886">
                  <c:v>5.0981872999999997E-2</c:v>
                </c:pt>
                <c:pt idx="7887">
                  <c:v>-4.8010973999999998E-2</c:v>
                </c:pt>
                <c:pt idx="7888">
                  <c:v>-5.8479530000000004E-3</c:v>
                </c:pt>
                <c:pt idx="7889">
                  <c:v>-4.3699377999999997E-2</c:v>
                </c:pt>
                <c:pt idx="7890">
                  <c:v>9.6385542000000005E-2</c:v>
                </c:pt>
                <c:pt idx="7891">
                  <c:v>-0.21038525999999999</c:v>
                </c:pt>
                <c:pt idx="7892">
                  <c:v>-3.7670384000000001E-2</c:v>
                </c:pt>
                <c:pt idx="7893">
                  <c:v>2.2540984E-2</c:v>
                </c:pt>
                <c:pt idx="7894">
                  <c:v>4.9967969000000001E-2</c:v>
                </c:pt>
                <c:pt idx="7895">
                  <c:v>5.6124938999999999E-2</c:v>
                </c:pt>
                <c:pt idx="7896">
                  <c:v>5.1208077999999997E-2</c:v>
                </c:pt>
                <c:pt idx="7897">
                  <c:v>-9.2996555999999994E-2</c:v>
                </c:pt>
                <c:pt idx="7898">
                  <c:v>-0.103846154</c:v>
                </c:pt>
                <c:pt idx="7899">
                  <c:v>6.8513119999999997E-2</c:v>
                </c:pt>
                <c:pt idx="7900">
                  <c:v>4.9832027000000001E-2</c:v>
                </c:pt>
                <c:pt idx="7901">
                  <c:v>-0.18508771900000001</c:v>
                </c:pt>
                <c:pt idx="7902">
                  <c:v>-0.248970252</c:v>
                </c:pt>
                <c:pt idx="7903">
                  <c:v>3.5714285999999998E-2</c:v>
                </c:pt>
                <c:pt idx="7904">
                  <c:v>-6.0185185000000002E-2</c:v>
                </c:pt>
                <c:pt idx="7905">
                  <c:v>0.132942847</c:v>
                </c:pt>
                <c:pt idx="7906">
                  <c:v>-2.4074074000000001E-2</c:v>
                </c:pt>
                <c:pt idx="7907">
                  <c:v>-2.4139473000000002E-2</c:v>
                </c:pt>
                <c:pt idx="7908">
                  <c:v>-0.12871287100000001</c:v>
                </c:pt>
                <c:pt idx="7909">
                  <c:v>0.180806676</c:v>
                </c:pt>
                <c:pt idx="7910">
                  <c:v>-3.5277383000000002E-2</c:v>
                </c:pt>
                <c:pt idx="7911">
                  <c:v>1.937984E-3</c:v>
                </c:pt>
                <c:pt idx="7912">
                  <c:v>-7.4528071000000001E-2</c:v>
                </c:pt>
                <c:pt idx="7913">
                  <c:v>-0.15757575800000001</c:v>
                </c:pt>
                <c:pt idx="7914">
                  <c:v>0.21913043500000001</c:v>
                </c:pt>
                <c:pt idx="7915">
                  <c:v>0.10609756100000001</c:v>
                </c:pt>
                <c:pt idx="7916">
                  <c:v>0.12887828200000001</c:v>
                </c:pt>
                <c:pt idx="7917">
                  <c:v>3.1640624999999999E-2</c:v>
                </c:pt>
                <c:pt idx="7918">
                  <c:v>9.5481671000000004E-2</c:v>
                </c:pt>
                <c:pt idx="7919">
                  <c:v>-7.6101469000000005E-2</c:v>
                </c:pt>
                <c:pt idx="7920">
                  <c:v>-2.2420193000000001E-2</c:v>
                </c:pt>
                <c:pt idx="7921">
                  <c:v>6.7950170000000004E-3</c:v>
                </c:pt>
                <c:pt idx="7922">
                  <c:v>3.2758621000000002E-2</c:v>
                </c:pt>
                <c:pt idx="7923">
                  <c:v>3.6433365000000002E-2</c:v>
                </c:pt>
                <c:pt idx="7924">
                  <c:v>3.6281178999999997E-2</c:v>
                </c:pt>
                <c:pt idx="7925">
                  <c:v>0.115843271</c:v>
                </c:pt>
                <c:pt idx="7926">
                  <c:v>-3.1897492E-2</c:v>
                </c:pt>
                <c:pt idx="7927">
                  <c:v>5.6666666999999997E-2</c:v>
                </c:pt>
                <c:pt idx="7928">
                  <c:v>1.5761820999999999E-2</c:v>
                </c:pt>
                <c:pt idx="7929">
                  <c:v>-2.4993749999999999E-3</c:v>
                </c:pt>
                <c:pt idx="7930">
                  <c:v>4.4860367999999998E-2</c:v>
                </c:pt>
                <c:pt idx="7931">
                  <c:v>8.5346775999999999E-2</c:v>
                </c:pt>
                <c:pt idx="7932">
                  <c:v>-6.9391962000000001E-2</c:v>
                </c:pt>
                <c:pt idx="7933">
                  <c:v>-0.195435093</c:v>
                </c:pt>
                <c:pt idx="7934">
                  <c:v>6.7590988000000005E-2</c:v>
                </c:pt>
                <c:pt idx="7935">
                  <c:v>1.3745369E-2</c:v>
                </c:pt>
                <c:pt idx="7936">
                  <c:v>-4.3772380000000003E-3</c:v>
                </c:pt>
                <c:pt idx="7937">
                  <c:v>1.7491927000000001E-2</c:v>
                </c:pt>
                <c:pt idx="7938">
                  <c:v>1.4908256999999999E-2</c:v>
                </c:pt>
                <c:pt idx="7939">
                  <c:v>-0.127142857</c:v>
                </c:pt>
                <c:pt idx="7940">
                  <c:v>-6.2283736999999999E-2</c:v>
                </c:pt>
                <c:pt idx="7941">
                  <c:v>-3.5989716999999997E-2</c:v>
                </c:pt>
                <c:pt idx="7942">
                  <c:v>1.2054507000000001E-2</c:v>
                </c:pt>
                <c:pt idx="7943">
                  <c:v>-6.2890461999999994E-2</c:v>
                </c:pt>
                <c:pt idx="7944">
                  <c:v>-7.3369564999999998E-2</c:v>
                </c:pt>
                <c:pt idx="7945">
                  <c:v>4.0968342999999997E-2</c:v>
                </c:pt>
                <c:pt idx="7946">
                  <c:v>3.3285094000000001E-2</c:v>
                </c:pt>
                <c:pt idx="7947">
                  <c:v>-3.8413098E-2</c:v>
                </c:pt>
                <c:pt idx="7948">
                  <c:v>-9.8113209999999996E-3</c:v>
                </c:pt>
                <c:pt idx="7949">
                  <c:v>0.134548003</c:v>
                </c:pt>
                <c:pt idx="7950">
                  <c:v>-3.3628318999999997E-2</c:v>
                </c:pt>
                <c:pt idx="7951">
                  <c:v>-5.2631578999999998E-2</c:v>
                </c:pt>
                <c:pt idx="7952">
                  <c:v>0.19466666699999999</c:v>
                </c:pt>
                <c:pt idx="7953">
                  <c:v>-0.14540647700000001</c:v>
                </c:pt>
                <c:pt idx="7954">
                  <c:v>-1.6781836000000001E-2</c:v>
                </c:pt>
                <c:pt idx="7955">
                  <c:v>0.133684211</c:v>
                </c:pt>
                <c:pt idx="7956">
                  <c:v>0.315901814</c:v>
                </c:pt>
                <c:pt idx="7957">
                  <c:v>1.0769231000000001E-2</c:v>
                </c:pt>
                <c:pt idx="7958">
                  <c:v>1.0769231000000001E-2</c:v>
                </c:pt>
                <c:pt idx="7959">
                  <c:v>-2.0603384999999998E-2</c:v>
                </c:pt>
                <c:pt idx="7960">
                  <c:v>-1.757469E-3</c:v>
                </c:pt>
                <c:pt idx="7961">
                  <c:v>1.8536585000000001E-2</c:v>
                </c:pt>
                <c:pt idx="7962">
                  <c:v>-3.1926215000000001E-2</c:v>
                </c:pt>
                <c:pt idx="7963">
                  <c:v>8.2352940999999999E-2</c:v>
                </c:pt>
                <c:pt idx="7964">
                  <c:v>-5.3207209999999996E-3</c:v>
                </c:pt>
                <c:pt idx="7965">
                  <c:v>8.3215796999999994E-2</c:v>
                </c:pt>
                <c:pt idx="7966">
                  <c:v>-0.100628931</c:v>
                </c:pt>
                <c:pt idx="7967">
                  <c:v>-1.1042283999999999E-2</c:v>
                </c:pt>
                <c:pt idx="7968">
                  <c:v>-6.2541363000000003E-2</c:v>
                </c:pt>
                <c:pt idx="7969">
                  <c:v>-7.2727272999999995E-2</c:v>
                </c:pt>
                <c:pt idx="7970">
                  <c:v>9.1428571E-2</c:v>
                </c:pt>
                <c:pt idx="7971">
                  <c:v>0.10052356</c:v>
                </c:pt>
                <c:pt idx="7972">
                  <c:v>5.1779934999999999E-2</c:v>
                </c:pt>
                <c:pt idx="7973">
                  <c:v>-2.0082264999999998E-2</c:v>
                </c:pt>
                <c:pt idx="7974">
                  <c:v>-1.7416546000000001E-2</c:v>
                </c:pt>
                <c:pt idx="7975">
                  <c:v>3.5365443000000003E-2</c:v>
                </c:pt>
                <c:pt idx="7976">
                  <c:v>-6.5386610999999997E-2</c:v>
                </c:pt>
                <c:pt idx="7977">
                  <c:v>-1.4230769000000001E-2</c:v>
                </c:pt>
                <c:pt idx="7978">
                  <c:v>-2.1847070999999999E-2</c:v>
                </c:pt>
                <c:pt idx="7979">
                  <c:v>3.7304452000000002E-2</c:v>
                </c:pt>
                <c:pt idx="7980">
                  <c:v>-6.8354429999999994E-2</c:v>
                </c:pt>
                <c:pt idx="7981">
                  <c:v>-7.3118279999999994E-2</c:v>
                </c:pt>
                <c:pt idx="7982">
                  <c:v>-6.1285500999999999E-2</c:v>
                </c:pt>
                <c:pt idx="7983">
                  <c:v>0.136986301</c:v>
                </c:pt>
                <c:pt idx="7984">
                  <c:v>3.7790697999999998E-2</c:v>
                </c:pt>
                <c:pt idx="7985">
                  <c:v>-4.396985E-3</c:v>
                </c:pt>
                <c:pt idx="7986">
                  <c:v>-0.21222527499999999</c:v>
                </c:pt>
                <c:pt idx="7987">
                  <c:v>5.4263565999999999E-2</c:v>
                </c:pt>
                <c:pt idx="7988">
                  <c:v>-7.7087794000000001E-2</c:v>
                </c:pt>
                <c:pt idx="7989">
                  <c:v>0.103658537</c:v>
                </c:pt>
                <c:pt idx="7990">
                  <c:v>-4.1551246999999999E-2</c:v>
                </c:pt>
                <c:pt idx="7991">
                  <c:v>-2.0317459999999999E-2</c:v>
                </c:pt>
                <c:pt idx="7992">
                  <c:v>-0.119205298</c:v>
                </c:pt>
                <c:pt idx="7993">
                  <c:v>4.7534821999999997E-2</c:v>
                </c:pt>
                <c:pt idx="7994">
                  <c:v>-7.8963990000000001E-3</c:v>
                </c:pt>
                <c:pt idx="7995">
                  <c:v>7.0302567999999996E-2</c:v>
                </c:pt>
                <c:pt idx="7996">
                  <c:v>-5.9349592999999999E-2</c:v>
                </c:pt>
                <c:pt idx="7997">
                  <c:v>-2.0833332999999999E-2</c:v>
                </c:pt>
                <c:pt idx="7998">
                  <c:v>2.7256637E-2</c:v>
                </c:pt>
                <c:pt idx="7999">
                  <c:v>-2.3364486E-2</c:v>
                </c:pt>
                <c:pt idx="8000">
                  <c:v>-1.4571949000000001E-2</c:v>
                </c:pt>
                <c:pt idx="8001">
                  <c:v>0.08</c:v>
                </c:pt>
                <c:pt idx="8002">
                  <c:v>0.16199094999999999</c:v>
                </c:pt>
                <c:pt idx="8003">
                  <c:v>1.7277487000000001E-2</c:v>
                </c:pt>
                <c:pt idx="8004">
                  <c:v>-8.8235294000000006E-2</c:v>
                </c:pt>
                <c:pt idx="8005">
                  <c:v>0.16923616</c:v>
                </c:pt>
                <c:pt idx="8006">
                  <c:v>-1.8018018E-2</c:v>
                </c:pt>
                <c:pt idx="8007">
                  <c:v>3.8863636E-2</c:v>
                </c:pt>
                <c:pt idx="8008">
                  <c:v>-0.100153072</c:v>
                </c:pt>
                <c:pt idx="8009">
                  <c:v>-0.05</c:v>
                </c:pt>
                <c:pt idx="8010">
                  <c:v>-2.2021457000000001E-2</c:v>
                </c:pt>
                <c:pt idx="8011">
                  <c:v>-8.9139033000000006E-2</c:v>
                </c:pt>
                <c:pt idx="8012">
                  <c:v>0.173967656</c:v>
                </c:pt>
                <c:pt idx="8013">
                  <c:v>-6.6666666999999999E-2</c:v>
                </c:pt>
                <c:pt idx="8014">
                  <c:v>5.4949495000000001E-2</c:v>
                </c:pt>
                <c:pt idx="8015">
                  <c:v>-0.147859922</c:v>
                </c:pt>
                <c:pt idx="8016">
                  <c:v>-1.5023112E-2</c:v>
                </c:pt>
                <c:pt idx="8017">
                  <c:v>-3.2901295999999997E-2</c:v>
                </c:pt>
                <c:pt idx="8018">
                  <c:v>-7.3033708000000003E-2</c:v>
                </c:pt>
                <c:pt idx="8019">
                  <c:v>1.1282051E-2</c:v>
                </c:pt>
                <c:pt idx="8020">
                  <c:v>-8.7093089999999998E-2</c:v>
                </c:pt>
                <c:pt idx="8021">
                  <c:v>5.3058676999999999E-2</c:v>
                </c:pt>
                <c:pt idx="8022">
                  <c:v>-5.5374593E-2</c:v>
                </c:pt>
                <c:pt idx="8023">
                  <c:v>-0.114205004</c:v>
                </c:pt>
                <c:pt idx="8024">
                  <c:v>0.22183235900000001</c:v>
                </c:pt>
                <c:pt idx="8025">
                  <c:v>-1.9480519000000002E-2</c:v>
                </c:pt>
                <c:pt idx="8026">
                  <c:v>-0.13991769500000001</c:v>
                </c:pt>
                <c:pt idx="8027">
                  <c:v>0.140125046</c:v>
                </c:pt>
                <c:pt idx="8028">
                  <c:v>-0.122752338</c:v>
                </c:pt>
                <c:pt idx="8029">
                  <c:v>-8.2207868000000003E-2</c:v>
                </c:pt>
                <c:pt idx="8030">
                  <c:v>6.3777900000000004E-3</c:v>
                </c:pt>
                <c:pt idx="8031">
                  <c:v>-0.195081967</c:v>
                </c:pt>
                <c:pt idx="8032">
                  <c:v>-0.101132075</c:v>
                </c:pt>
                <c:pt idx="8033">
                  <c:v>5.6349205999999999E-2</c:v>
                </c:pt>
                <c:pt idx="8034">
                  <c:v>5.481345E-2</c:v>
                </c:pt>
                <c:pt idx="8035">
                  <c:v>0.10738254999999999</c:v>
                </c:pt>
                <c:pt idx="8036">
                  <c:v>5.0497694000000003E-2</c:v>
                </c:pt>
                <c:pt idx="8037">
                  <c:v>-6.7748765000000002E-2</c:v>
                </c:pt>
                <c:pt idx="8038">
                  <c:v>6.0975609999999996E-3</c:v>
                </c:pt>
                <c:pt idx="8039">
                  <c:v>2.4818143000000001E-2</c:v>
                </c:pt>
                <c:pt idx="8040">
                  <c:v>-0.12783171500000001</c:v>
                </c:pt>
                <c:pt idx="8041">
                  <c:v>5.0407331999999999E-2</c:v>
                </c:pt>
                <c:pt idx="8042">
                  <c:v>2.5470652999999999E-2</c:v>
                </c:pt>
                <c:pt idx="8043">
                  <c:v>-2.1568627E-2</c:v>
                </c:pt>
                <c:pt idx="8044">
                  <c:v>-5.3846154E-2</c:v>
                </c:pt>
                <c:pt idx="8045">
                  <c:v>-4.6289493000000001E-2</c:v>
                </c:pt>
                <c:pt idx="8046">
                  <c:v>7.5176194000000002E-2</c:v>
                </c:pt>
                <c:pt idx="8047">
                  <c:v>-8.2366780000000007E-3</c:v>
                </c:pt>
                <c:pt idx="8048">
                  <c:v>0.129647283</c:v>
                </c:pt>
                <c:pt idx="8049">
                  <c:v>2.1885522000000001E-2</c:v>
                </c:pt>
                <c:pt idx="8050">
                  <c:v>-2.0408163E-2</c:v>
                </c:pt>
                <c:pt idx="8051">
                  <c:v>-7.3689960000000001E-3</c:v>
                </c:pt>
                <c:pt idx="8052">
                  <c:v>5.2392595E-2</c:v>
                </c:pt>
                <c:pt idx="8053">
                  <c:v>0.16631054100000001</c:v>
                </c:pt>
                <c:pt idx="8054">
                  <c:v>-0.18352059900000001</c:v>
                </c:pt>
                <c:pt idx="8055">
                  <c:v>-2.3656541999999999E-2</c:v>
                </c:pt>
                <c:pt idx="8056">
                  <c:v>-9.9206300000000006E-4</c:v>
                </c:pt>
                <c:pt idx="8057">
                  <c:v>-9.4674556000000007E-2</c:v>
                </c:pt>
                <c:pt idx="8058">
                  <c:v>-1.7671916999999999E-2</c:v>
                </c:pt>
                <c:pt idx="8059">
                  <c:v>-6.2093440000000003E-3</c:v>
                </c:pt>
                <c:pt idx="8060">
                  <c:v>2.6923077E-2</c:v>
                </c:pt>
                <c:pt idx="8061">
                  <c:v>-5.7183703000000002E-2</c:v>
                </c:pt>
                <c:pt idx="8062">
                  <c:v>3.1064110999999998E-2</c:v>
                </c:pt>
                <c:pt idx="8063">
                  <c:v>1.3150685E-2</c:v>
                </c:pt>
                <c:pt idx="8064">
                  <c:v>2.8591851000000001E-2</c:v>
                </c:pt>
                <c:pt idx="8065">
                  <c:v>1.6165535000000002E-2</c:v>
                </c:pt>
                <c:pt idx="8066">
                  <c:v>-1.7152659000000001E-2</c:v>
                </c:pt>
                <c:pt idx="8067">
                  <c:v>3.9566395999999997E-2</c:v>
                </c:pt>
                <c:pt idx="8068">
                  <c:v>-6.0888889000000002E-2</c:v>
                </c:pt>
                <c:pt idx="8069">
                  <c:v>-8.2922456000000005E-2</c:v>
                </c:pt>
                <c:pt idx="8070">
                  <c:v>-8.7028599999999998E-3</c:v>
                </c:pt>
                <c:pt idx="8071">
                  <c:v>3.0075187999999999E-2</c:v>
                </c:pt>
                <c:pt idx="8072">
                  <c:v>-3.8988409000000002E-2</c:v>
                </c:pt>
                <c:pt idx="8073">
                  <c:v>0.14000000000000001</c:v>
                </c:pt>
                <c:pt idx="8074">
                  <c:v>0.22244897999999999</c:v>
                </c:pt>
                <c:pt idx="8075">
                  <c:v>-0.102678571</c:v>
                </c:pt>
                <c:pt idx="8076">
                  <c:v>-1.3351135E-2</c:v>
                </c:pt>
                <c:pt idx="8077">
                  <c:v>3.5067114000000003E-2</c:v>
                </c:pt>
                <c:pt idx="8078">
                  <c:v>5.1113545000000003E-2</c:v>
                </c:pt>
                <c:pt idx="8079">
                  <c:v>-4.7770700999999999E-2</c:v>
                </c:pt>
                <c:pt idx="8080">
                  <c:v>2.0118343E-2</c:v>
                </c:pt>
                <c:pt idx="8081">
                  <c:v>-5.4251753E-2</c:v>
                </c:pt>
                <c:pt idx="8082">
                  <c:v>1.1411121999999999E-2</c:v>
                </c:pt>
                <c:pt idx="8083">
                  <c:v>1.5974440999999999E-2</c:v>
                </c:pt>
                <c:pt idx="8084">
                  <c:v>-4.3348281000000002E-2</c:v>
                </c:pt>
                <c:pt idx="8085">
                  <c:v>-0.11704487299999999</c:v>
                </c:pt>
                <c:pt idx="8086">
                  <c:v>-8.4293300000000003E-4</c:v>
                </c:pt>
                <c:pt idx="8087">
                  <c:v>1.4705882E-2</c:v>
                </c:pt>
                <c:pt idx="8088">
                  <c:v>1.538462E-3</c:v>
                </c:pt>
                <c:pt idx="8089">
                  <c:v>7.8995434000000003E-2</c:v>
                </c:pt>
                <c:pt idx="8090">
                  <c:v>6.0483869999999997E-3</c:v>
                </c:pt>
                <c:pt idx="8091">
                  <c:v>8.2974560000000003E-2</c:v>
                </c:pt>
                <c:pt idx="8092">
                  <c:v>2.1921561999999999E-2</c:v>
                </c:pt>
                <c:pt idx="8093">
                  <c:v>-1.2830189000000001E-2</c:v>
                </c:pt>
                <c:pt idx="8094">
                  <c:v>1.0416666999999999E-2</c:v>
                </c:pt>
                <c:pt idx="8095">
                  <c:v>-2.3287670999999999E-2</c:v>
                </c:pt>
                <c:pt idx="8096">
                  <c:v>1.1416229999999999E-2</c:v>
                </c:pt>
                <c:pt idx="8097">
                  <c:v>1.5186029E-2</c:v>
                </c:pt>
                <c:pt idx="8098">
                  <c:v>-0.11682243</c:v>
                </c:pt>
                <c:pt idx="8099">
                  <c:v>5.7737495999999999E-2</c:v>
                </c:pt>
                <c:pt idx="8100">
                  <c:v>0.106527094</c:v>
                </c:pt>
                <c:pt idx="8101">
                  <c:v>4.81986E-4</c:v>
                </c:pt>
                <c:pt idx="8102">
                  <c:v>9.1393749999999999E-3</c:v>
                </c:pt>
                <c:pt idx="8103">
                  <c:v>9.9180681000000007E-2</c:v>
                </c:pt>
                <c:pt idx="8104">
                  <c:v>0.25411334600000002</c:v>
                </c:pt>
                <c:pt idx="8105">
                  <c:v>-4.2372879999999996E-3</c:v>
                </c:pt>
                <c:pt idx="8106">
                  <c:v>-5.2127251999999999E-2</c:v>
                </c:pt>
                <c:pt idx="8107">
                  <c:v>6.0123220999999998E-2</c:v>
                </c:pt>
                <c:pt idx="8108">
                  <c:v>-6.4344261999999999E-2</c:v>
                </c:pt>
                <c:pt idx="8109">
                  <c:v>-6.6720910999999994E-2</c:v>
                </c:pt>
                <c:pt idx="8110">
                  <c:v>0.11362351599999999</c:v>
                </c:pt>
                <c:pt idx="8111">
                  <c:v>-6.2865497000000006E-2</c:v>
                </c:pt>
                <c:pt idx="8112">
                  <c:v>-9.2299847000000004E-2</c:v>
                </c:pt>
                <c:pt idx="8113">
                  <c:v>3.6565977999999999E-2</c:v>
                </c:pt>
                <c:pt idx="8114">
                  <c:v>3.5623410000000001E-2</c:v>
                </c:pt>
                <c:pt idx="8115">
                  <c:v>6.5087026000000006E-2</c:v>
                </c:pt>
                <c:pt idx="8116">
                  <c:v>2.049571E-2</c:v>
                </c:pt>
                <c:pt idx="8117">
                  <c:v>-1.7951099000000002E-2</c:v>
                </c:pt>
                <c:pt idx="8118">
                  <c:v>-0.117008444</c:v>
                </c:pt>
                <c:pt idx="8119">
                  <c:v>6.0037523000000002E-2</c:v>
                </c:pt>
                <c:pt idx="8120">
                  <c:v>0</c:v>
                </c:pt>
                <c:pt idx="8121">
                  <c:v>9.9820680999999994E-2</c:v>
                </c:pt>
                <c:pt idx="8122">
                  <c:v>1.4965986000000001E-2</c:v>
                </c:pt>
                <c:pt idx="8123">
                  <c:v>-2.5079799E-2</c:v>
                </c:pt>
                <c:pt idx="8124">
                  <c:v>-2.5839790000000001E-3</c:v>
                </c:pt>
                <c:pt idx="8125">
                  <c:v>9.3245033000000005E-2</c:v>
                </c:pt>
                <c:pt idx="8126">
                  <c:v>4.0474243999999999E-2</c:v>
                </c:pt>
                <c:pt idx="8127">
                  <c:v>-3.7844036999999997E-2</c:v>
                </c:pt>
                <c:pt idx="8128">
                  <c:v>0.16666666699999999</c:v>
                </c:pt>
                <c:pt idx="8129">
                  <c:v>-1.0922612E-2</c:v>
                </c:pt>
                <c:pt idx="8130">
                  <c:v>-0.286324786</c:v>
                </c:pt>
                <c:pt idx="8131">
                  <c:v>-0.124041347</c:v>
                </c:pt>
                <c:pt idx="8132">
                  <c:v>-6.6992014000000003E-2</c:v>
                </c:pt>
                <c:pt idx="8133">
                  <c:v>9.6185738000000007E-2</c:v>
                </c:pt>
                <c:pt idx="8134">
                  <c:v>1.9047618999999998E-2</c:v>
                </c:pt>
                <c:pt idx="8135">
                  <c:v>0.147684606</c:v>
                </c:pt>
                <c:pt idx="8136">
                  <c:v>3.0612245E-2</c:v>
                </c:pt>
                <c:pt idx="8137">
                  <c:v>1.9337979000000002E-2</c:v>
                </c:pt>
                <c:pt idx="8138">
                  <c:v>6.6190785000000002E-2</c:v>
                </c:pt>
                <c:pt idx="8139">
                  <c:v>1.0869569999999999E-3</c:v>
                </c:pt>
                <c:pt idx="8140">
                  <c:v>5.2262363999999999E-2</c:v>
                </c:pt>
                <c:pt idx="8141">
                  <c:v>-2.2328549E-2</c:v>
                </c:pt>
                <c:pt idx="8142">
                  <c:v>5.7168784E-2</c:v>
                </c:pt>
                <c:pt idx="8143">
                  <c:v>4.5569619999999998E-2</c:v>
                </c:pt>
                <c:pt idx="8144">
                  <c:v>7.7235771999999994E-2</c:v>
                </c:pt>
                <c:pt idx="8145">
                  <c:v>0.12925851699999999</c:v>
                </c:pt>
                <c:pt idx="8146">
                  <c:v>-2.9670839000000001E-2</c:v>
                </c:pt>
                <c:pt idx="8147">
                  <c:v>9.5000000000000001E-2</c:v>
                </c:pt>
                <c:pt idx="8148">
                  <c:v>9.1753774999999996E-2</c:v>
                </c:pt>
                <c:pt idx="8149">
                  <c:v>5.0847457999999998E-2</c:v>
                </c:pt>
                <c:pt idx="8150">
                  <c:v>-0.23013698599999999</c:v>
                </c:pt>
                <c:pt idx="8151">
                  <c:v>4.6099291000000001E-2</c:v>
                </c:pt>
                <c:pt idx="8152">
                  <c:v>-3.1809759E-2</c:v>
                </c:pt>
                <c:pt idx="8153">
                  <c:v>0.14148425000000001</c:v>
                </c:pt>
                <c:pt idx="8154">
                  <c:v>1.934236E-3</c:v>
                </c:pt>
                <c:pt idx="8155">
                  <c:v>7.6982294000000007E-2</c:v>
                </c:pt>
                <c:pt idx="8156">
                  <c:v>0.10301574600000001</c:v>
                </c:pt>
                <c:pt idx="8157">
                  <c:v>-1.5713662E-2</c:v>
                </c:pt>
                <c:pt idx="8158">
                  <c:v>-3.9682540000000002E-2</c:v>
                </c:pt>
                <c:pt idx="8159">
                  <c:v>-5.2807115000000002E-2</c:v>
                </c:pt>
                <c:pt idx="8160">
                  <c:v>-2.1004941999999999E-2</c:v>
                </c:pt>
                <c:pt idx="8161">
                  <c:v>-2.8311426000000001E-2</c:v>
                </c:pt>
                <c:pt idx="8162">
                  <c:v>5.0181818000000003E-2</c:v>
                </c:pt>
                <c:pt idx="8163">
                  <c:v>-6.3265305999999993E-2</c:v>
                </c:pt>
                <c:pt idx="8164">
                  <c:v>8.7762670000000001E-2</c:v>
                </c:pt>
                <c:pt idx="8165">
                  <c:v>0.140468227</c:v>
                </c:pt>
                <c:pt idx="8166">
                  <c:v>-6.2737642999999996E-2</c:v>
                </c:pt>
                <c:pt idx="8167">
                  <c:v>0.53902132999999997</c:v>
                </c:pt>
                <c:pt idx="8168">
                  <c:v>-9.5197978000000003E-2</c:v>
                </c:pt>
                <c:pt idx="8169">
                  <c:v>2.0165703E-2</c:v>
                </c:pt>
                <c:pt idx="8170">
                  <c:v>3.4521158000000003E-2</c:v>
                </c:pt>
                <c:pt idx="8171">
                  <c:v>7.4389550999999998E-2</c:v>
                </c:pt>
                <c:pt idx="8172">
                  <c:v>-5.2356019999999998E-3</c:v>
                </c:pt>
                <c:pt idx="8173">
                  <c:v>9.7751700000000001E-4</c:v>
                </c:pt>
                <c:pt idx="8174">
                  <c:v>-1.9354838999999999E-2</c:v>
                </c:pt>
                <c:pt idx="8175">
                  <c:v>-6.5366260000000002E-3</c:v>
                </c:pt>
                <c:pt idx="8176">
                  <c:v>3.2090199E-2</c:v>
                </c:pt>
                <c:pt idx="8177">
                  <c:v>0.196819085</c:v>
                </c:pt>
                <c:pt idx="8178">
                  <c:v>7.8677309000000001E-2</c:v>
                </c:pt>
                <c:pt idx="8179">
                  <c:v>-7.4403108999999995E-2</c:v>
                </c:pt>
                <c:pt idx="8180">
                  <c:v>-6.2699255999999995E-2</c:v>
                </c:pt>
                <c:pt idx="8181">
                  <c:v>1.0116906E-2</c:v>
                </c:pt>
                <c:pt idx="8182">
                  <c:v>2.9714622E-2</c:v>
                </c:pt>
                <c:pt idx="8183">
                  <c:v>5.6382979E-2</c:v>
                </c:pt>
                <c:pt idx="8184">
                  <c:v>1.1406843999999999E-2</c:v>
                </c:pt>
                <c:pt idx="8185">
                  <c:v>-8.9285709999999997E-3</c:v>
                </c:pt>
                <c:pt idx="8186">
                  <c:v>0.18010752699999999</c:v>
                </c:pt>
                <c:pt idx="8187">
                  <c:v>4.7349822999999999E-2</c:v>
                </c:pt>
                <c:pt idx="8188">
                  <c:v>0.13977900600000001</c:v>
                </c:pt>
                <c:pt idx="8189">
                  <c:v>1.6153457999999999E-2</c:v>
                </c:pt>
                <c:pt idx="8190">
                  <c:v>9.3582890000000005E-3</c:v>
                </c:pt>
                <c:pt idx="8191">
                  <c:v>-3.5160905999999999E-2</c:v>
                </c:pt>
                <c:pt idx="8192">
                  <c:v>-9.4827586000000005E-2</c:v>
                </c:pt>
                <c:pt idx="8193">
                  <c:v>-5.5382700999999999E-2</c:v>
                </c:pt>
                <c:pt idx="8194">
                  <c:v>-0.113040196</c:v>
                </c:pt>
                <c:pt idx="8195">
                  <c:v>1.1098266000000001E-2</c:v>
                </c:pt>
                <c:pt idx="8196">
                  <c:v>-0.10128617400000001</c:v>
                </c:pt>
                <c:pt idx="8197">
                  <c:v>-9.0909089999999994E-3</c:v>
                </c:pt>
                <c:pt idx="8198">
                  <c:v>8.7460955000000007E-2</c:v>
                </c:pt>
                <c:pt idx="8199">
                  <c:v>9.3499197000000006E-2</c:v>
                </c:pt>
                <c:pt idx="8200">
                  <c:v>-3.1512604999999999E-2</c:v>
                </c:pt>
                <c:pt idx="8201">
                  <c:v>7.6751670000000001E-3</c:v>
                </c:pt>
                <c:pt idx="8202">
                  <c:v>0.14896551699999999</c:v>
                </c:pt>
                <c:pt idx="8203">
                  <c:v>0.130523732</c:v>
                </c:pt>
                <c:pt idx="8204">
                  <c:v>1.3580247E-2</c:v>
                </c:pt>
                <c:pt idx="8205">
                  <c:v>5.9246575000000003E-2</c:v>
                </c:pt>
                <c:pt idx="8206">
                  <c:v>-3.4799234999999998E-2</c:v>
                </c:pt>
                <c:pt idx="8207">
                  <c:v>1.3589041E-2</c:v>
                </c:pt>
                <c:pt idx="8208">
                  <c:v>0.15165601400000001</c:v>
                </c:pt>
                <c:pt idx="8209">
                  <c:v>5.0972149000000001E-2</c:v>
                </c:pt>
                <c:pt idx="8210">
                  <c:v>2.8571428999999999E-2</c:v>
                </c:pt>
                <c:pt idx="8211">
                  <c:v>-1.7493752000000001E-2</c:v>
                </c:pt>
                <c:pt idx="8212">
                  <c:v>3.8176426999999999E-2</c:v>
                </c:pt>
                <c:pt idx="8213">
                  <c:v>-8.5030270000000005E-2</c:v>
                </c:pt>
                <c:pt idx="8214">
                  <c:v>-6.7307692000000002E-2</c:v>
                </c:pt>
                <c:pt idx="8215">
                  <c:v>0.112</c:v>
                </c:pt>
                <c:pt idx="8216">
                  <c:v>-6.8740483000000005E-2</c:v>
                </c:pt>
                <c:pt idx="8217">
                  <c:v>-0.105679367</c:v>
                </c:pt>
                <c:pt idx="8218">
                  <c:v>-1.6279070000000001E-3</c:v>
                </c:pt>
                <c:pt idx="8219">
                  <c:v>1.6720738999999998E-2</c:v>
                </c:pt>
                <c:pt idx="8220">
                  <c:v>-8.1654870000000008E-3</c:v>
                </c:pt>
                <c:pt idx="8221">
                  <c:v>-1.8072288999999998E-2</c:v>
                </c:pt>
                <c:pt idx="8222">
                  <c:v>-5.6267805999999997E-2</c:v>
                </c:pt>
                <c:pt idx="8223">
                  <c:v>3.3164698999999999E-2</c:v>
                </c:pt>
                <c:pt idx="8224">
                  <c:v>-2.0529801E-2</c:v>
                </c:pt>
                <c:pt idx="8225">
                  <c:v>-1.2096773999999999E-2</c:v>
                </c:pt>
                <c:pt idx="8226">
                  <c:v>0.15615142000000001</c:v>
                </c:pt>
                <c:pt idx="8227">
                  <c:v>5.747126E-3</c:v>
                </c:pt>
                <c:pt idx="8228">
                  <c:v>-8.5507621000000006E-2</c:v>
                </c:pt>
                <c:pt idx="8229">
                  <c:v>-1.4634146000000001E-2</c:v>
                </c:pt>
                <c:pt idx="8230">
                  <c:v>-2.5263158000000001E-2</c:v>
                </c:pt>
                <c:pt idx="8231">
                  <c:v>5.9708193E-2</c:v>
                </c:pt>
                <c:pt idx="8232">
                  <c:v>8.7281795999999995E-2</c:v>
                </c:pt>
                <c:pt idx="8233">
                  <c:v>-2.3707918000000001E-2</c:v>
                </c:pt>
                <c:pt idx="8234">
                  <c:v>2.5789474E-2</c:v>
                </c:pt>
                <c:pt idx="8235">
                  <c:v>1.1523688000000001E-2</c:v>
                </c:pt>
                <c:pt idx="8236">
                  <c:v>-3.8610039999999999E-3</c:v>
                </c:pt>
                <c:pt idx="8237">
                  <c:v>0.106101695</c:v>
                </c:pt>
                <c:pt idx="8238">
                  <c:v>5.1315362000000003E-2</c:v>
                </c:pt>
                <c:pt idx="8239">
                  <c:v>-1.563809E-2</c:v>
                </c:pt>
                <c:pt idx="8240">
                  <c:v>-6.9660334000000004E-2</c:v>
                </c:pt>
                <c:pt idx="8241">
                  <c:v>6.5915003999999999E-2</c:v>
                </c:pt>
                <c:pt idx="8242">
                  <c:v>1.5151515000000001E-2</c:v>
                </c:pt>
                <c:pt idx="8243">
                  <c:v>3.8666194000000001E-2</c:v>
                </c:pt>
                <c:pt idx="8244">
                  <c:v>9.0090090000000001E-3</c:v>
                </c:pt>
                <c:pt idx="8245">
                  <c:v>-7.0346319999999999E-3</c:v>
                </c:pt>
                <c:pt idx="8246">
                  <c:v>-5.0212765999999999E-2</c:v>
                </c:pt>
                <c:pt idx="8247">
                  <c:v>3.7179228000000002E-2</c:v>
                </c:pt>
                <c:pt idx="8248">
                  <c:v>0.184601925</c:v>
                </c:pt>
                <c:pt idx="8249">
                  <c:v>5.1198963E-2</c:v>
                </c:pt>
                <c:pt idx="8250">
                  <c:v>-1.4362660000000001E-3</c:v>
                </c:pt>
                <c:pt idx="8251">
                  <c:v>0.105740181</c:v>
                </c:pt>
                <c:pt idx="8252">
                  <c:v>1.8170806000000001E-2</c:v>
                </c:pt>
                <c:pt idx="8253">
                  <c:v>1.7708333E-2</c:v>
                </c:pt>
                <c:pt idx="8254">
                  <c:v>9.2250899999999996E-4</c:v>
                </c:pt>
                <c:pt idx="8255">
                  <c:v>4.9157302999999999E-2</c:v>
                </c:pt>
                <c:pt idx="8256">
                  <c:v>-6.2893082000000003E-2</c:v>
                </c:pt>
                <c:pt idx="8257">
                  <c:v>1.4518002E-2</c:v>
                </c:pt>
                <c:pt idx="8258">
                  <c:v>5.6818182000000002E-2</c:v>
                </c:pt>
                <c:pt idx="8259">
                  <c:v>-0.10303830899999999</c:v>
                </c:pt>
                <c:pt idx="8260">
                  <c:v>4.6914469999999996E-3</c:v>
                </c:pt>
                <c:pt idx="8261">
                  <c:v>-5.9182714999999997E-2</c:v>
                </c:pt>
                <c:pt idx="8262">
                  <c:v>0.222222222</c:v>
                </c:pt>
                <c:pt idx="8263">
                  <c:v>-5.9841047000000001E-2</c:v>
                </c:pt>
                <c:pt idx="8264">
                  <c:v>-8.054772E-3</c:v>
                </c:pt>
                <c:pt idx="8265">
                  <c:v>1.3761468000000001E-2</c:v>
                </c:pt>
                <c:pt idx="8266">
                  <c:v>4.8864947999999998E-2</c:v>
                </c:pt>
                <c:pt idx="8267">
                  <c:v>-8.9425287000000006E-2</c:v>
                </c:pt>
                <c:pt idx="8268">
                  <c:v>-1.1418048E-2</c:v>
                </c:pt>
                <c:pt idx="8269">
                  <c:v>-3.3053221000000001E-2</c:v>
                </c:pt>
                <c:pt idx="8270">
                  <c:v>-0.05</c:v>
                </c:pt>
                <c:pt idx="8271">
                  <c:v>3.3707864999999997E-2</c:v>
                </c:pt>
                <c:pt idx="8272">
                  <c:v>-3.6350676999999998E-2</c:v>
                </c:pt>
                <c:pt idx="8273">
                  <c:v>4.0685224999999998E-2</c:v>
                </c:pt>
                <c:pt idx="8274">
                  <c:v>1.7354877000000001E-2</c:v>
                </c:pt>
                <c:pt idx="8275">
                  <c:v>-0.100208768</c:v>
                </c:pt>
                <c:pt idx="8276">
                  <c:v>-6.4073226999999996E-2</c:v>
                </c:pt>
                <c:pt idx="8277">
                  <c:v>0.196451613</c:v>
                </c:pt>
                <c:pt idx="8278">
                  <c:v>-3.5314891000000001E-2</c:v>
                </c:pt>
                <c:pt idx="8279">
                  <c:v>1.592991E-3</c:v>
                </c:pt>
                <c:pt idx="8280">
                  <c:v>-3.8980069999999999E-2</c:v>
                </c:pt>
                <c:pt idx="8281">
                  <c:v>4.8169559999999998E-3</c:v>
                </c:pt>
                <c:pt idx="8282">
                  <c:v>-1.2962962999999999E-2</c:v>
                </c:pt>
                <c:pt idx="8283">
                  <c:v>-1.4577259E-2</c:v>
                </c:pt>
                <c:pt idx="8284">
                  <c:v>-3.7564766999999999E-2</c:v>
                </c:pt>
                <c:pt idx="8285">
                  <c:v>-2.0281456999999999E-2</c:v>
                </c:pt>
                <c:pt idx="8286">
                  <c:v>-3.8978495000000002E-2</c:v>
                </c:pt>
                <c:pt idx="8287">
                  <c:v>-7.4666667000000006E-2</c:v>
                </c:pt>
                <c:pt idx="8288">
                  <c:v>-0.106146927</c:v>
                </c:pt>
                <c:pt idx="8289">
                  <c:v>-1.8626077000000001E-2</c:v>
                </c:pt>
                <c:pt idx="8290">
                  <c:v>7.1942450000000002E-3</c:v>
                </c:pt>
                <c:pt idx="8291">
                  <c:v>0.16120745</c:v>
                </c:pt>
                <c:pt idx="8292">
                  <c:v>5.2132700999999997E-2</c:v>
                </c:pt>
                <c:pt idx="8293">
                  <c:v>0.118630573</c:v>
                </c:pt>
                <c:pt idx="8294">
                  <c:v>-2.4116287E-2</c:v>
                </c:pt>
                <c:pt idx="8295">
                  <c:v>1.7789942E-2</c:v>
                </c:pt>
                <c:pt idx="8296">
                  <c:v>0.166062917</c:v>
                </c:pt>
                <c:pt idx="8297">
                  <c:v>-3.3647379999999999E-3</c:v>
                </c:pt>
                <c:pt idx="8298">
                  <c:v>7.2386630000000002E-3</c:v>
                </c:pt>
                <c:pt idx="8299">
                  <c:v>7.4069076999999997E-2</c:v>
                </c:pt>
                <c:pt idx="8300">
                  <c:v>-2.078352E-2</c:v>
                </c:pt>
                <c:pt idx="8301">
                  <c:v>-1.7467249000000001E-2</c:v>
                </c:pt>
                <c:pt idx="8302">
                  <c:v>1.7021277000000001E-2</c:v>
                </c:pt>
                <c:pt idx="8303">
                  <c:v>-0.15595291999999999</c:v>
                </c:pt>
                <c:pt idx="8304">
                  <c:v>1.9266297000000002E-2</c:v>
                </c:pt>
                <c:pt idx="8305">
                  <c:v>0.10548977399999999</c:v>
                </c:pt>
                <c:pt idx="8306">
                  <c:v>6.7026193999999997E-2</c:v>
                </c:pt>
                <c:pt idx="8307">
                  <c:v>-4.3956044E-2</c:v>
                </c:pt>
                <c:pt idx="8308">
                  <c:v>-3.6985669999999998E-3</c:v>
                </c:pt>
                <c:pt idx="8309">
                  <c:v>-6.5238799E-2</c:v>
                </c:pt>
                <c:pt idx="8310">
                  <c:v>2.8187624000000001E-2</c:v>
                </c:pt>
                <c:pt idx="8311">
                  <c:v>0.15128939799999999</c:v>
                </c:pt>
                <c:pt idx="8312">
                  <c:v>-0.102719033</c:v>
                </c:pt>
                <c:pt idx="8313">
                  <c:v>6.4194669999999995E-2</c:v>
                </c:pt>
                <c:pt idx="8314">
                  <c:v>6.6093255000000004E-2</c:v>
                </c:pt>
                <c:pt idx="8315">
                  <c:v>-2.9232642999999999E-2</c:v>
                </c:pt>
                <c:pt idx="8316">
                  <c:v>-8.0445544999999993E-2</c:v>
                </c:pt>
                <c:pt idx="8317">
                  <c:v>0.11375</c:v>
                </c:pt>
                <c:pt idx="8318">
                  <c:v>7.3907008999999996E-2</c:v>
                </c:pt>
                <c:pt idx="8319">
                  <c:v>-3.2673099999999997E-2</c:v>
                </c:pt>
                <c:pt idx="8320">
                  <c:v>8.8144330000000007E-2</c:v>
                </c:pt>
                <c:pt idx="8321">
                  <c:v>3.5879217999999997E-2</c:v>
                </c:pt>
                <c:pt idx="8322">
                  <c:v>6.8998110000000001E-2</c:v>
                </c:pt>
                <c:pt idx="8323">
                  <c:v>-6.0240959999999996E-3</c:v>
                </c:pt>
                <c:pt idx="8324">
                  <c:v>-3.1377899000000001E-2</c:v>
                </c:pt>
                <c:pt idx="8325">
                  <c:v>-8.6294415999999999E-2</c:v>
                </c:pt>
                <c:pt idx="8326">
                  <c:v>5.3110048E-2</c:v>
                </c:pt>
                <c:pt idx="8327">
                  <c:v>0.105850826</c:v>
                </c:pt>
                <c:pt idx="8328">
                  <c:v>2.7360308E-2</c:v>
                </c:pt>
                <c:pt idx="8329">
                  <c:v>3.2056293999999999E-2</c:v>
                </c:pt>
                <c:pt idx="8330">
                  <c:v>-2.6742093000000002E-2</c:v>
                </c:pt>
                <c:pt idx="8331">
                  <c:v>6.7708330000000004E-3</c:v>
                </c:pt>
                <c:pt idx="8332">
                  <c:v>-1.2903229999999999E-3</c:v>
                </c:pt>
                <c:pt idx="8333">
                  <c:v>-4.1745731000000001E-2</c:v>
                </c:pt>
                <c:pt idx="8334">
                  <c:v>3.6226930999999997E-2</c:v>
                </c:pt>
                <c:pt idx="8335">
                  <c:v>-7.8854847000000006E-2</c:v>
                </c:pt>
                <c:pt idx="8336">
                  <c:v>7.2358899999999996E-4</c:v>
                </c:pt>
                <c:pt idx="8337">
                  <c:v>-1.2271868999999999E-2</c:v>
                </c:pt>
                <c:pt idx="8338">
                  <c:v>9.2356688000000006E-2</c:v>
                </c:pt>
                <c:pt idx="8339">
                  <c:v>-2.1789194000000001E-2</c:v>
                </c:pt>
                <c:pt idx="8340">
                  <c:v>-9.9139210000000005E-2</c:v>
                </c:pt>
                <c:pt idx="8341">
                  <c:v>-1.4356359999999999E-3</c:v>
                </c:pt>
                <c:pt idx="8342">
                  <c:v>2.5445293000000001E-2</c:v>
                </c:pt>
                <c:pt idx="8343">
                  <c:v>4.1237110000000004E-3</c:v>
                </c:pt>
                <c:pt idx="8344">
                  <c:v>1.3678554000000001E-2</c:v>
                </c:pt>
                <c:pt idx="8345">
                  <c:v>3.5000000000000003E-2</c:v>
                </c:pt>
                <c:pt idx="8346">
                  <c:v>3.4000000000000002E-2</c:v>
                </c:pt>
                <c:pt idx="8347">
                  <c:v>4.5550846999999998E-2</c:v>
                </c:pt>
                <c:pt idx="8348">
                  <c:v>-1.4778325E-2</c:v>
                </c:pt>
                <c:pt idx="8349">
                  <c:v>-2.514507E-3</c:v>
                </c:pt>
                <c:pt idx="8350">
                  <c:v>7.6655689999999999E-2</c:v>
                </c:pt>
                <c:pt idx="8351">
                  <c:v>7.3561544000000006E-2</c:v>
                </c:pt>
                <c:pt idx="8352">
                  <c:v>0.234119782</c:v>
                </c:pt>
                <c:pt idx="8353">
                  <c:v>0.16021042599999999</c:v>
                </c:pt>
                <c:pt idx="8354">
                  <c:v>-6.2015500000000001E-3</c:v>
                </c:pt>
                <c:pt idx="8355">
                  <c:v>-6.7834934999999999E-2</c:v>
                </c:pt>
                <c:pt idx="8356">
                  <c:v>1.8684413E-2</c:v>
                </c:pt>
                <c:pt idx="8357">
                  <c:v>7.6723017000000004E-2</c:v>
                </c:pt>
                <c:pt idx="8358">
                  <c:v>-0.101454065</c:v>
                </c:pt>
                <c:pt idx="8359">
                  <c:v>5.6176555000000003E-2</c:v>
                </c:pt>
                <c:pt idx="8360">
                  <c:v>3.2180209000000001E-2</c:v>
                </c:pt>
                <c:pt idx="8361">
                  <c:v>4.1682898000000003E-2</c:v>
                </c:pt>
                <c:pt idx="8362">
                  <c:v>8.8779835000000001E-2</c:v>
                </c:pt>
                <c:pt idx="8363">
                  <c:v>6.5658574999999997E-2</c:v>
                </c:pt>
                <c:pt idx="8364">
                  <c:v>8.7680355000000001E-2</c:v>
                </c:pt>
                <c:pt idx="8365">
                  <c:v>-6.7092649999999998E-3</c:v>
                </c:pt>
                <c:pt idx="8366">
                  <c:v>3.3377837E-2</c:v>
                </c:pt>
                <c:pt idx="8367">
                  <c:v>3.3940396999999997E-2</c:v>
                </c:pt>
                <c:pt idx="8368">
                  <c:v>-8.7517147000000003E-2</c:v>
                </c:pt>
                <c:pt idx="8369">
                  <c:v>-2.6209047999999999E-2</c:v>
                </c:pt>
                <c:pt idx="8370">
                  <c:v>7.2555204999999998E-2</c:v>
                </c:pt>
                <c:pt idx="8371">
                  <c:v>-1.5384615000000001E-2</c:v>
                </c:pt>
                <c:pt idx="8372">
                  <c:v>1.039783E-2</c:v>
                </c:pt>
                <c:pt idx="8373">
                  <c:v>6.2344139999999998E-3</c:v>
                </c:pt>
                <c:pt idx="8374">
                  <c:v>1.8749999999999999E-2</c:v>
                </c:pt>
                <c:pt idx="8375">
                  <c:v>-5.152027E-2</c:v>
                </c:pt>
                <c:pt idx="8376">
                  <c:v>-8.3542189999999995E-3</c:v>
                </c:pt>
                <c:pt idx="8377">
                  <c:v>-3.2134660000000002E-2</c:v>
                </c:pt>
                <c:pt idx="8378">
                  <c:v>1.3157894999999999E-2</c:v>
                </c:pt>
                <c:pt idx="8379">
                  <c:v>-3.2638259000000003E-2</c:v>
                </c:pt>
                <c:pt idx="8380">
                  <c:v>-6.3653699999999995E-4</c:v>
                </c:pt>
                <c:pt idx="8381">
                  <c:v>-3.2071268999999999E-2</c:v>
                </c:pt>
                <c:pt idx="8382">
                  <c:v>0.101147471</c:v>
                </c:pt>
                <c:pt idx="8383">
                  <c:v>-4.7179851000000002E-2</c:v>
                </c:pt>
                <c:pt idx="8384">
                  <c:v>1.4208721000000001E-2</c:v>
                </c:pt>
                <c:pt idx="8385">
                  <c:v>0.22228173500000001</c:v>
                </c:pt>
                <c:pt idx="8386">
                  <c:v>-5.6428570999999997E-2</c:v>
                </c:pt>
                <c:pt idx="8387">
                  <c:v>0.16091343599999999</c:v>
                </c:pt>
                <c:pt idx="8388">
                  <c:v>-2.8770079E-2</c:v>
                </c:pt>
                <c:pt idx="8389">
                  <c:v>7.2815529999999996E-3</c:v>
                </c:pt>
                <c:pt idx="8390">
                  <c:v>-0.17073170700000001</c:v>
                </c:pt>
                <c:pt idx="8391">
                  <c:v>9.4729082000000006E-2</c:v>
                </c:pt>
                <c:pt idx="8392">
                  <c:v>4.8981838E-2</c:v>
                </c:pt>
                <c:pt idx="8393">
                  <c:v>5.2748472999999997E-2</c:v>
                </c:pt>
                <c:pt idx="8394">
                  <c:v>-4.8279159000000002E-2</c:v>
                </c:pt>
                <c:pt idx="8395">
                  <c:v>6.0468630000000004E-3</c:v>
                </c:pt>
                <c:pt idx="8396">
                  <c:v>5.2097804999999997E-2</c:v>
                </c:pt>
                <c:pt idx="8397">
                  <c:v>9.1814638000000004E-2</c:v>
                </c:pt>
                <c:pt idx="8398">
                  <c:v>-3.0985914999999999E-2</c:v>
                </c:pt>
                <c:pt idx="8399">
                  <c:v>3.0017657E-2</c:v>
                </c:pt>
                <c:pt idx="8400">
                  <c:v>3.1639501E-2</c:v>
                </c:pt>
                <c:pt idx="8401">
                  <c:v>6.8027210000000003E-3</c:v>
                </c:pt>
                <c:pt idx="8402">
                  <c:v>-1.9883041000000001E-2</c:v>
                </c:pt>
                <c:pt idx="8403">
                  <c:v>3.1471279999999999E-3</c:v>
                </c:pt>
                <c:pt idx="8404">
                  <c:v>3.3062331E-2</c:v>
                </c:pt>
                <c:pt idx="8405">
                  <c:v>-0.25283018899999998</c:v>
                </c:pt>
                <c:pt idx="8406">
                  <c:v>4.1760722E-2</c:v>
                </c:pt>
                <c:pt idx="8407">
                  <c:v>7.4595842999999995E-2</c:v>
                </c:pt>
                <c:pt idx="8408">
                  <c:v>-1.4977530000000001E-3</c:v>
                </c:pt>
                <c:pt idx="8409">
                  <c:v>3.1750197000000001E-2</c:v>
                </c:pt>
                <c:pt idx="8410" formatCode="0.00E+00">
                  <c:v>5.0000000000000001E-4</c:v>
                </c:pt>
                <c:pt idx="8411">
                  <c:v>1.3067097E-2</c:v>
                </c:pt>
                <c:pt idx="8412">
                  <c:v>7.3107050000000007E-2</c:v>
                </c:pt>
                <c:pt idx="8413">
                  <c:v>2.6763990000000001E-2</c:v>
                </c:pt>
                <c:pt idx="8414">
                  <c:v>0.12121212100000001</c:v>
                </c:pt>
                <c:pt idx="8415">
                  <c:v>6.0518210000000003E-2</c:v>
                </c:pt>
                <c:pt idx="8416">
                  <c:v>-3.1970650000000003E-2</c:v>
                </c:pt>
                <c:pt idx="8417">
                  <c:v>6.4069264000000001E-2</c:v>
                </c:pt>
                <c:pt idx="8418">
                  <c:v>-0.19820971900000001</c:v>
                </c:pt>
                <c:pt idx="8419">
                  <c:v>-3.5714285999999998E-2</c:v>
                </c:pt>
                <c:pt idx="8420">
                  <c:v>-6.8070518999999996E-2</c:v>
                </c:pt>
                <c:pt idx="8421">
                  <c:v>4.0907249999999999E-2</c:v>
                </c:pt>
                <c:pt idx="8422">
                  <c:v>-1.4492754E-2</c:v>
                </c:pt>
                <c:pt idx="8423">
                  <c:v>2.3522316000000001E-2</c:v>
                </c:pt>
                <c:pt idx="8424">
                  <c:v>3.8181817999999999E-2</c:v>
                </c:pt>
                <c:pt idx="8425">
                  <c:v>-2.8512182E-2</c:v>
                </c:pt>
                <c:pt idx="8426">
                  <c:v>0.158631415</c:v>
                </c:pt>
                <c:pt idx="8427">
                  <c:v>3.2902467999999997E-2</c:v>
                </c:pt>
                <c:pt idx="8428">
                  <c:v>1.7925736000000001E-2</c:v>
                </c:pt>
                <c:pt idx="8429">
                  <c:v>3.1481480999999999E-2</c:v>
                </c:pt>
                <c:pt idx="8430">
                  <c:v>8.4388186000000004E-2</c:v>
                </c:pt>
                <c:pt idx="8431">
                  <c:v>0.13731343300000001</c:v>
                </c:pt>
                <c:pt idx="8432">
                  <c:v>-1.0259505E-2</c:v>
                </c:pt>
                <c:pt idx="8433">
                  <c:v>5.9701493000000001E-2</c:v>
                </c:pt>
                <c:pt idx="8434">
                  <c:v>-2.5933609999999999E-2</c:v>
                </c:pt>
                <c:pt idx="8435">
                  <c:v>4.9315067999999997E-2</c:v>
                </c:pt>
                <c:pt idx="8436">
                  <c:v>0.22865275099999999</c:v>
                </c:pt>
                <c:pt idx="8437">
                  <c:v>-9.8611111000000001E-2</c:v>
                </c:pt>
                <c:pt idx="8438">
                  <c:v>0.240487062</c:v>
                </c:pt>
                <c:pt idx="8439">
                  <c:v>7.5901329999999998E-3</c:v>
                </c:pt>
                <c:pt idx="8440">
                  <c:v>-2.8261710999999998E-2</c:v>
                </c:pt>
                <c:pt idx="8441">
                  <c:v>4.8831776E-2</c:v>
                </c:pt>
                <c:pt idx="8442">
                  <c:v>1.316166E-2</c:v>
                </c:pt>
                <c:pt idx="8443">
                  <c:v>4.1769041999999999E-2</c:v>
                </c:pt>
                <c:pt idx="8444">
                  <c:v>0.136322049</c:v>
                </c:pt>
                <c:pt idx="8445">
                  <c:v>0.16117936099999999</c:v>
                </c:pt>
                <c:pt idx="8446">
                  <c:v>-7.5542969999999997E-3</c:v>
                </c:pt>
                <c:pt idx="8447">
                  <c:v>-3.361012E-3</c:v>
                </c:pt>
                <c:pt idx="8448">
                  <c:v>9.1157700000000005E-3</c:v>
                </c:pt>
                <c:pt idx="8449">
                  <c:v>-8.2304530000000004E-3</c:v>
                </c:pt>
                <c:pt idx="8450">
                  <c:v>6.4047472999999994E-2</c:v>
                </c:pt>
                <c:pt idx="8451">
                  <c:v>6.9019201000000002E-2</c:v>
                </c:pt>
                <c:pt idx="8452">
                  <c:v>8.6087419999999998E-2</c:v>
                </c:pt>
                <c:pt idx="8453">
                  <c:v>0.17919289199999999</c:v>
                </c:pt>
                <c:pt idx="8454">
                  <c:v>-1.8917730000000001E-2</c:v>
                </c:pt>
                <c:pt idx="8455">
                  <c:v>8.7585265999999995E-2</c:v>
                </c:pt>
                <c:pt idx="8456">
                  <c:v>6.0394151E-2</c:v>
                </c:pt>
                <c:pt idx="8457">
                  <c:v>3.2159264999999999E-2</c:v>
                </c:pt>
                <c:pt idx="8458">
                  <c:v>-0.15897978099999999</c:v>
                </c:pt>
                <c:pt idx="8459">
                  <c:v>1.6042780999999999E-2</c:v>
                </c:pt>
                <c:pt idx="8460">
                  <c:v>6.0150375999999998E-2</c:v>
                </c:pt>
                <c:pt idx="8461">
                  <c:v>-3.7647058999999997E-2</c:v>
                </c:pt>
                <c:pt idx="8462">
                  <c:v>-9.6798209999999999E-3</c:v>
                </c:pt>
                <c:pt idx="8463">
                  <c:v>-5.5482165999999999E-2</c:v>
                </c:pt>
                <c:pt idx="8464">
                  <c:v>0.110031239</c:v>
                </c:pt>
                <c:pt idx="8465">
                  <c:v>0.174186179</c:v>
                </c:pt>
                <c:pt idx="8466">
                  <c:v>-2.9809036000000001E-2</c:v>
                </c:pt>
                <c:pt idx="8467">
                  <c:v>-1.4705882E-2</c:v>
                </c:pt>
                <c:pt idx="8468">
                  <c:v>-2.1999999999999999E-2</c:v>
                </c:pt>
                <c:pt idx="8469">
                  <c:v>1.2235818000000001E-2</c:v>
                </c:pt>
                <c:pt idx="8470">
                  <c:v>-0.160623085</c:v>
                </c:pt>
                <c:pt idx="8471">
                  <c:v>9.7323600000000007E-3</c:v>
                </c:pt>
                <c:pt idx="8472">
                  <c:v>-0.10998735799999999</c:v>
                </c:pt>
                <c:pt idx="8473">
                  <c:v>3.1418311999999997E-2</c:v>
                </c:pt>
                <c:pt idx="8474">
                  <c:v>4.4057219999999999E-3</c:v>
                </c:pt>
                <c:pt idx="8475">
                  <c:v>-1.2594457999999999E-2</c:v>
                </c:pt>
                <c:pt idx="8476">
                  <c:v>-2.2299652E-2</c:v>
                </c:pt>
                <c:pt idx="8477">
                  <c:v>2.5075778E-2</c:v>
                </c:pt>
                <c:pt idx="8478">
                  <c:v>-3.6798529999999999E-3</c:v>
                </c:pt>
                <c:pt idx="8479">
                  <c:v>-8.3691909999999994E-2</c:v>
                </c:pt>
                <c:pt idx="8480">
                  <c:v>-1.8445323E-2</c:v>
                </c:pt>
                <c:pt idx="8481">
                  <c:v>1.687764E-3</c:v>
                </c:pt>
                <c:pt idx="8482">
                  <c:v>-2.2510822999999999E-2</c:v>
                </c:pt>
                <c:pt idx="8483">
                  <c:v>-4.4802867000000003E-2</c:v>
                </c:pt>
                <c:pt idx="8484">
                  <c:v>-1.6686532E-2</c:v>
                </c:pt>
                <c:pt idx="8485">
                  <c:v>-8.7783470000000006E-3</c:v>
                </c:pt>
                <c:pt idx="8486">
                  <c:v>3.1773541000000002E-2</c:v>
                </c:pt>
                <c:pt idx="8487">
                  <c:v>-4.4253226999999999E-2</c:v>
                </c:pt>
                <c:pt idx="8488">
                  <c:v>-7.2831815999999994E-2</c:v>
                </c:pt>
                <c:pt idx="8489">
                  <c:v>0.16227671799999999</c:v>
                </c:pt>
                <c:pt idx="8490">
                  <c:v>-3.2748143E-2</c:v>
                </c:pt>
                <c:pt idx="8491">
                  <c:v>-2.3464458000000001E-2</c:v>
                </c:pt>
                <c:pt idx="8492">
                  <c:v>4.5995241999999999E-2</c:v>
                </c:pt>
                <c:pt idx="8493">
                  <c:v>-3.8577154000000002E-2</c:v>
                </c:pt>
                <c:pt idx="8494">
                  <c:v>-6.9107209999999999E-3</c:v>
                </c:pt>
                <c:pt idx="8495">
                  <c:v>5.1826898000000003E-2</c:v>
                </c:pt>
                <c:pt idx="8496">
                  <c:v>-0.11339031300000001</c:v>
                </c:pt>
                <c:pt idx="8497">
                  <c:v>-2.0273695000000001E-2</c:v>
                </c:pt>
                <c:pt idx="8498">
                  <c:v>-5.7931033999999999E-2</c:v>
                </c:pt>
                <c:pt idx="8499">
                  <c:v>1.9195612000000001E-2</c:v>
                </c:pt>
                <c:pt idx="8500">
                  <c:v>-0.51021783099999996</c:v>
                </c:pt>
                <c:pt idx="8501">
                  <c:v>0.12879843899999999</c:v>
                </c:pt>
                <c:pt idx="8502">
                  <c:v>8.3798883000000005E-2</c:v>
                </c:pt>
                <c:pt idx="8503">
                  <c:v>-2.9585798999999999E-2</c:v>
                </c:pt>
                <c:pt idx="8504">
                  <c:v>-2.6280141E-2</c:v>
                </c:pt>
                <c:pt idx="8505">
                  <c:v>-1.5094339999999999E-2</c:v>
                </c:pt>
                <c:pt idx="8506">
                  <c:v>4.5805739999999998E-2</c:v>
                </c:pt>
                <c:pt idx="8507">
                  <c:v>-1.3002364000000001E-2</c:v>
                </c:pt>
                <c:pt idx="8508">
                  <c:v>7.5768405999999996E-2</c:v>
                </c:pt>
                <c:pt idx="8509">
                  <c:v>-2.2988505999999999E-2</c:v>
                </c:pt>
                <c:pt idx="8510">
                  <c:v>2.4761905000000001E-2</c:v>
                </c:pt>
                <c:pt idx="8511">
                  <c:v>-9.6389765000000002E-2</c:v>
                </c:pt>
                <c:pt idx="8512">
                  <c:v>8.8785047000000006E-2</c:v>
                </c:pt>
                <c:pt idx="8513">
                  <c:v>6.2217195000000003E-2</c:v>
                </c:pt>
                <c:pt idx="8514">
                  <c:v>-6.5390005000000001E-2</c:v>
                </c:pt>
                <c:pt idx="8515">
                  <c:v>3.2272523999999997E-2</c:v>
                </c:pt>
                <c:pt idx="8516">
                  <c:v>-0.17498081400000001</c:v>
                </c:pt>
                <c:pt idx="8517">
                  <c:v>-1.7687075E-2</c:v>
                </c:pt>
                <c:pt idx="8518">
                  <c:v>-9.1789473999999996E-2</c:v>
                </c:pt>
                <c:pt idx="8519">
                  <c:v>8.0645160000000007E-3</c:v>
                </c:pt>
                <c:pt idx="8520">
                  <c:v>-0.11078431399999999</c:v>
                </c:pt>
                <c:pt idx="8521">
                  <c:v>-1.6460909999999999E-3</c:v>
                </c:pt>
                <c:pt idx="8522">
                  <c:v>8.0952381000000004E-2</c:v>
                </c:pt>
                <c:pt idx="8523">
                  <c:v>0.106403467</c:v>
                </c:pt>
                <c:pt idx="8524">
                  <c:v>-8.0021775000000003E-2</c:v>
                </c:pt>
                <c:pt idx="8525">
                  <c:v>1.8638574000000002E-2</c:v>
                </c:pt>
                <c:pt idx="8526">
                  <c:v>1.3076394E-2</c:v>
                </c:pt>
                <c:pt idx="8527">
                  <c:v>4.8365428000000002E-2</c:v>
                </c:pt>
                <c:pt idx="8528">
                  <c:v>1.2345679E-2</c:v>
                </c:pt>
                <c:pt idx="8529">
                  <c:v>-7.7690446999999996E-2</c:v>
                </c:pt>
                <c:pt idx="8530">
                  <c:v>0.13227513199999999</c:v>
                </c:pt>
                <c:pt idx="8531">
                  <c:v>7.5187969999999998E-3</c:v>
                </c:pt>
                <c:pt idx="8532">
                  <c:v>-2.5000000000000001E-2</c:v>
                </c:pt>
                <c:pt idx="8533">
                  <c:v>-3.6121673E-2</c:v>
                </c:pt>
                <c:pt idx="8534">
                  <c:v>-0.110190555</c:v>
                </c:pt>
                <c:pt idx="8535">
                  <c:v>-4.2906574000000003E-2</c:v>
                </c:pt>
                <c:pt idx="8536">
                  <c:v>0.28011472300000001</c:v>
                </c:pt>
                <c:pt idx="8537">
                  <c:v>8.7412587E-2</c:v>
                </c:pt>
                <c:pt idx="8538">
                  <c:v>9.1472867999999999E-2</c:v>
                </c:pt>
                <c:pt idx="8539">
                  <c:v>-1.4044940000000001E-3</c:v>
                </c:pt>
                <c:pt idx="8540">
                  <c:v>3.0136986000000001E-2</c:v>
                </c:pt>
                <c:pt idx="8541">
                  <c:v>0.13064759000000001</c:v>
                </c:pt>
                <c:pt idx="8542">
                  <c:v>-7.0000000000000007E-2</c:v>
                </c:pt>
                <c:pt idx="8543">
                  <c:v>6.2540631999999999E-2</c:v>
                </c:pt>
                <c:pt idx="8544">
                  <c:v>-3.8037486000000002E-2</c:v>
                </c:pt>
                <c:pt idx="8545">
                  <c:v>0.12948857499999999</c:v>
                </c:pt>
                <c:pt idx="8546">
                  <c:v>1.1972633999999999E-2</c:v>
                </c:pt>
                <c:pt idx="8547">
                  <c:v>-6.5146580000000004E-3</c:v>
                </c:pt>
                <c:pt idx="8548">
                  <c:v>-3.4591692E-2</c:v>
                </c:pt>
                <c:pt idx="8549">
                  <c:v>1.2091038E-2</c:v>
                </c:pt>
                <c:pt idx="8550">
                  <c:v>9.0686274999999997E-2</c:v>
                </c:pt>
                <c:pt idx="8551">
                  <c:v>0.107196402</c:v>
                </c:pt>
                <c:pt idx="8552">
                  <c:v>-3.6619718000000002E-2</c:v>
                </c:pt>
                <c:pt idx="8553">
                  <c:v>-4.9305556E-2</c:v>
                </c:pt>
                <c:pt idx="8554">
                  <c:v>-2.7716674E-2</c:v>
                </c:pt>
                <c:pt idx="8555">
                  <c:v>-1.8700329999999999E-3</c:v>
                </c:pt>
                <c:pt idx="8556">
                  <c:v>4.1441441000000002E-2</c:v>
                </c:pt>
                <c:pt idx="8557">
                  <c:v>-5.0956996999999997E-2</c:v>
                </c:pt>
                <c:pt idx="8558">
                  <c:v>4.3082732999999998E-2</c:v>
                </c:pt>
                <c:pt idx="8559">
                  <c:v>-5.2997679999999998E-3</c:v>
                </c:pt>
                <c:pt idx="8560">
                  <c:v>4.9986850000000001E-3</c:v>
                </c:pt>
                <c:pt idx="8561">
                  <c:v>2.1021021000000001E-2</c:v>
                </c:pt>
                <c:pt idx="8562">
                  <c:v>0.13398692800000001</c:v>
                </c:pt>
                <c:pt idx="8563">
                  <c:v>1.0938923999999999E-2</c:v>
                </c:pt>
                <c:pt idx="8564">
                  <c:v>-0.111111111</c:v>
                </c:pt>
                <c:pt idx="8565">
                  <c:v>-2.8446388999999999E-2</c:v>
                </c:pt>
                <c:pt idx="8566">
                  <c:v>3.3950617000000002E-2</c:v>
                </c:pt>
                <c:pt idx="8567">
                  <c:v>-1.7543860000000001E-2</c:v>
                </c:pt>
                <c:pt idx="8568">
                  <c:v>5.9428570999999999E-2</c:v>
                </c:pt>
                <c:pt idx="8569">
                  <c:v>-5.2585449999999999E-3</c:v>
                </c:pt>
                <c:pt idx="8570">
                  <c:v>-1.2222222E-2</c:v>
                </c:pt>
                <c:pt idx="8571">
                  <c:v>6.2932699999999995E-4</c:v>
                </c:pt>
                <c:pt idx="8572">
                  <c:v>-3.8022814000000002E-2</c:v>
                </c:pt>
                <c:pt idx="8573">
                  <c:v>-7.1515151999999999E-2</c:v>
                </c:pt>
                <c:pt idx="8574">
                  <c:v>-4.2933249999999999E-2</c:v>
                </c:pt>
                <c:pt idx="8575">
                  <c:v>1.7452006999999999E-2</c:v>
                </c:pt>
                <c:pt idx="8576">
                  <c:v>-1.5574493E-2</c:v>
                </c:pt>
                <c:pt idx="8577">
                  <c:v>0.18214285699999999</c:v>
                </c:pt>
                <c:pt idx="8578">
                  <c:v>-0.16210739599999999</c:v>
                </c:pt>
                <c:pt idx="8579">
                  <c:v>1.4925373E-2</c:v>
                </c:pt>
                <c:pt idx="8580">
                  <c:v>-5.3280987000000002E-2</c:v>
                </c:pt>
                <c:pt idx="8581">
                  <c:v>-7.2451269999999996E-3</c:v>
                </c:pt>
                <c:pt idx="8582">
                  <c:v>2.3572076000000001E-2</c:v>
                </c:pt>
                <c:pt idx="8583">
                  <c:v>-1.4668367E-2</c:v>
                </c:pt>
                <c:pt idx="8584">
                  <c:v>-5.7323688999999997E-2</c:v>
                </c:pt>
                <c:pt idx="8585">
                  <c:v>-2.8218331999999999E-2</c:v>
                </c:pt>
                <c:pt idx="8586">
                  <c:v>-0.14408770600000001</c:v>
                </c:pt>
                <c:pt idx="8587">
                  <c:v>-0.18699187</c:v>
                </c:pt>
                <c:pt idx="8588">
                  <c:v>5.0432276999999998E-2</c:v>
                </c:pt>
                <c:pt idx="8589">
                  <c:v>8.7752524999999998E-2</c:v>
                </c:pt>
                <c:pt idx="8590">
                  <c:v>-5.0778353999999998E-2</c:v>
                </c:pt>
                <c:pt idx="8591">
                  <c:v>-0.13888888899999999</c:v>
                </c:pt>
                <c:pt idx="8592">
                  <c:v>0.24438299299999999</c:v>
                </c:pt>
                <c:pt idx="8593">
                  <c:v>2.2247972000000001E-2</c:v>
                </c:pt>
                <c:pt idx="8594">
                  <c:v>-4.524887E-3</c:v>
                </c:pt>
                <c:pt idx="8595">
                  <c:v>-9.5522388E-2</c:v>
                </c:pt>
                <c:pt idx="8596">
                  <c:v>-8.2758621000000004E-2</c:v>
                </c:pt>
                <c:pt idx="8597">
                  <c:v>2.8373702000000001E-2</c:v>
                </c:pt>
                <c:pt idx="8598">
                  <c:v>1.2214551000000001E-2</c:v>
                </c:pt>
                <c:pt idx="8599">
                  <c:v>1.7586279999999999E-3</c:v>
                </c:pt>
                <c:pt idx="8600">
                  <c:v>-0.114742698</c:v>
                </c:pt>
                <c:pt idx="8601">
                  <c:v>-5.7460944999999999E-2</c:v>
                </c:pt>
                <c:pt idx="8602">
                  <c:v>-3.1660491999999998E-2</c:v>
                </c:pt>
                <c:pt idx="8603">
                  <c:v>5.8935360999999999E-2</c:v>
                </c:pt>
                <c:pt idx="8604">
                  <c:v>0.10423529400000001</c:v>
                </c:pt>
                <c:pt idx="8605">
                  <c:v>6.4589234999999995E-2</c:v>
                </c:pt>
                <c:pt idx="8606">
                  <c:v>6.5051020000000001E-2</c:v>
                </c:pt>
                <c:pt idx="8607">
                  <c:v>3.1691245999999999E-2</c:v>
                </c:pt>
                <c:pt idx="8608">
                  <c:v>0.94281524900000002</c:v>
                </c:pt>
                <c:pt idx="8609">
                  <c:v>4.1666666999999998E-2</c:v>
                </c:pt>
                <c:pt idx="8610">
                  <c:v>-2.7272727E-2</c:v>
                </c:pt>
                <c:pt idx="8611">
                  <c:v>3.0514286000000002E-2</c:v>
                </c:pt>
                <c:pt idx="8612">
                  <c:v>2.4390243999999998E-2</c:v>
                </c:pt>
                <c:pt idx="8613">
                  <c:v>5.3783615E-2</c:v>
                </c:pt>
                <c:pt idx="8614">
                  <c:v>-0.16383495100000001</c:v>
                </c:pt>
                <c:pt idx="8615">
                  <c:v>-0.10607621</c:v>
                </c:pt>
                <c:pt idx="8616">
                  <c:v>0.181506849</c:v>
                </c:pt>
                <c:pt idx="8617">
                  <c:v>-0.200177148</c:v>
                </c:pt>
                <c:pt idx="8618">
                  <c:v>-0.102970297</c:v>
                </c:pt>
                <c:pt idx="8619">
                  <c:v>0.13626834400000001</c:v>
                </c:pt>
                <c:pt idx="8620">
                  <c:v>-0.122926829</c:v>
                </c:pt>
                <c:pt idx="8621">
                  <c:v>0.15138121500000001</c:v>
                </c:pt>
                <c:pt idx="8622">
                  <c:v>2.0661159999999998E-3</c:v>
                </c:pt>
                <c:pt idx="8623">
                  <c:v>0.162895928</c:v>
                </c:pt>
                <c:pt idx="8624">
                  <c:v>-9.8360656000000005E-2</c:v>
                </c:pt>
                <c:pt idx="8625">
                  <c:v>9.1178650999999999E-2</c:v>
                </c:pt>
                <c:pt idx="8626">
                  <c:v>6.0145808000000002E-2</c:v>
                </c:pt>
                <c:pt idx="8627">
                  <c:v>-6.3543004E-2</c:v>
                </c:pt>
                <c:pt idx="8628">
                  <c:v>-5.4362415999999997E-2</c:v>
                </c:pt>
                <c:pt idx="8629">
                  <c:v>-0.14491449100000001</c:v>
                </c:pt>
                <c:pt idx="8630">
                  <c:v>-2.6252983000000001E-2</c:v>
                </c:pt>
                <c:pt idx="8631">
                  <c:v>0.122715405</c:v>
                </c:pt>
                <c:pt idx="8632">
                  <c:v>-1.0416666999999999E-2</c:v>
                </c:pt>
                <c:pt idx="8633">
                  <c:v>4.4419971000000003E-2</c:v>
                </c:pt>
                <c:pt idx="8634">
                  <c:v>-8.1018518999999997E-2</c:v>
                </c:pt>
                <c:pt idx="8635">
                  <c:v>-7.0624891999999995E-2</c:v>
                </c:pt>
                <c:pt idx="8636">
                  <c:v>9.4106464000000001E-2</c:v>
                </c:pt>
                <c:pt idx="8637">
                  <c:v>-9.3896710000000005E-3</c:v>
                </c:pt>
                <c:pt idx="8638">
                  <c:v>-4.8169557000000002E-2</c:v>
                </c:pt>
                <c:pt idx="8639">
                  <c:v>9.7639484999999998E-2</c:v>
                </c:pt>
                <c:pt idx="8640">
                  <c:v>-4.7173488999999999E-2</c:v>
                </c:pt>
                <c:pt idx="8641">
                  <c:v>-3.4690799000000001E-2</c:v>
                </c:pt>
                <c:pt idx="8642">
                  <c:v>1.8018018E-2</c:v>
                </c:pt>
                <c:pt idx="8643">
                  <c:v>-2.5957972999999999E-2</c:v>
                </c:pt>
                <c:pt idx="8644">
                  <c:v>-2.7043391E-2</c:v>
                </c:pt>
                <c:pt idx="8645">
                  <c:v>3.2030651E-2</c:v>
                </c:pt>
                <c:pt idx="8646">
                  <c:v>-2.3908524E-2</c:v>
                </c:pt>
                <c:pt idx="8647">
                  <c:v>-8.4024114999999996E-2</c:v>
                </c:pt>
                <c:pt idx="8648">
                  <c:v>-0.10546875</c:v>
                </c:pt>
                <c:pt idx="8649">
                  <c:v>-3.6865692999999998E-2</c:v>
                </c:pt>
                <c:pt idx="8650">
                  <c:v>1.25E-3</c:v>
                </c:pt>
                <c:pt idx="8651">
                  <c:v>-0.118243243</c:v>
                </c:pt>
                <c:pt idx="8652">
                  <c:v>0.34017857099999999</c:v>
                </c:pt>
                <c:pt idx="8653">
                  <c:v>-5.0704224999999999E-2</c:v>
                </c:pt>
                <c:pt idx="8654">
                  <c:v>2.6555387E-2</c:v>
                </c:pt>
                <c:pt idx="8655">
                  <c:v>1.2801205E-2</c:v>
                </c:pt>
                <c:pt idx="8656">
                  <c:v>0.130573248</c:v>
                </c:pt>
                <c:pt idx="8657">
                  <c:v>8.2692308000000006E-2</c:v>
                </c:pt>
                <c:pt idx="8658">
                  <c:v>1.4864865E-2</c:v>
                </c:pt>
                <c:pt idx="8659">
                  <c:v>0.183510638</c:v>
                </c:pt>
                <c:pt idx="8660">
                  <c:v>7.7828646000000001E-2</c:v>
                </c:pt>
                <c:pt idx="8661">
                  <c:v>-1.4415781000000001E-2</c:v>
                </c:pt>
                <c:pt idx="8662">
                  <c:v>-1.6970198999999998E-2</c:v>
                </c:pt>
                <c:pt idx="8663">
                  <c:v>0.13617886200000001</c:v>
                </c:pt>
                <c:pt idx="8664">
                  <c:v>8.9371300000000001E-2</c:v>
                </c:pt>
                <c:pt idx="8665">
                  <c:v>3.9408867E-2</c:v>
                </c:pt>
                <c:pt idx="8666">
                  <c:v>0.38076923099999999</c:v>
                </c:pt>
                <c:pt idx="8667">
                  <c:v>8.5335543E-2</c:v>
                </c:pt>
                <c:pt idx="8668">
                  <c:v>6.0735671999999997E-2</c:v>
                </c:pt>
                <c:pt idx="8669">
                  <c:v>-6.6390040999999997E-2</c:v>
                </c:pt>
                <c:pt idx="8670">
                  <c:v>1.3333329999999999E-3</c:v>
                </c:pt>
                <c:pt idx="8671">
                  <c:v>-0.107309487</c:v>
                </c:pt>
                <c:pt idx="8672">
                  <c:v>-4.3103448000000003E-2</c:v>
                </c:pt>
                <c:pt idx="8673">
                  <c:v>2.2367194999999999E-2</c:v>
                </c:pt>
                <c:pt idx="8674">
                  <c:v>1.1152416E-2</c:v>
                </c:pt>
                <c:pt idx="8675">
                  <c:v>2.9218410000000001E-3</c:v>
                </c:pt>
                <c:pt idx="8676">
                  <c:v>4.0262171999999999E-2</c:v>
                </c:pt>
                <c:pt idx="8677">
                  <c:v>8.0086580000000004E-2</c:v>
                </c:pt>
                <c:pt idx="8678">
                  <c:v>-3.3112583000000001E-2</c:v>
                </c:pt>
                <c:pt idx="8679">
                  <c:v>-4.2158516E-2</c:v>
                </c:pt>
                <c:pt idx="8680">
                  <c:v>-0.156444736</c:v>
                </c:pt>
                <c:pt idx="8681">
                  <c:v>5.9347180000000003E-3</c:v>
                </c:pt>
                <c:pt idx="8682">
                  <c:v>-1.6707617000000001E-2</c:v>
                </c:pt>
                <c:pt idx="8683">
                  <c:v>0.207438449</c:v>
                </c:pt>
                <c:pt idx="8684">
                  <c:v>6.2545989999999996E-2</c:v>
                </c:pt>
                <c:pt idx="8685">
                  <c:v>0.13645099299999999</c:v>
                </c:pt>
                <c:pt idx="8686">
                  <c:v>0.13737844099999999</c:v>
                </c:pt>
                <c:pt idx="8687">
                  <c:v>6.4585579999999997E-3</c:v>
                </c:pt>
                <c:pt idx="8688">
                  <c:v>7.0781426999999994E-2</c:v>
                </c:pt>
                <c:pt idx="8689">
                  <c:v>0.10142348800000001</c:v>
                </c:pt>
                <c:pt idx="8690">
                  <c:v>-6.0388209999999998E-2</c:v>
                </c:pt>
                <c:pt idx="8691">
                  <c:v>-4.0699523000000001E-2</c:v>
                </c:pt>
                <c:pt idx="8692">
                  <c:v>-4.0445353000000003E-2</c:v>
                </c:pt>
                <c:pt idx="8693">
                  <c:v>8.9285709999999997E-3</c:v>
                </c:pt>
                <c:pt idx="8694">
                  <c:v>-5.6230201E-2</c:v>
                </c:pt>
                <c:pt idx="8695">
                  <c:v>4.6421663000000002E-2</c:v>
                </c:pt>
                <c:pt idx="8696">
                  <c:v>-3.3358042999999997E-2</c:v>
                </c:pt>
                <c:pt idx="8697">
                  <c:v>3.333333E-3</c:v>
                </c:pt>
                <c:pt idx="8698">
                  <c:v>5.3827751E-2</c:v>
                </c:pt>
                <c:pt idx="8699">
                  <c:v>7.8514588999999996E-2</c:v>
                </c:pt>
                <c:pt idx="8700">
                  <c:v>7.1632756000000006E-2</c:v>
                </c:pt>
                <c:pt idx="8701">
                  <c:v>-1.2798425E-2</c:v>
                </c:pt>
                <c:pt idx="8702">
                  <c:v>-0.32773938800000002</c:v>
                </c:pt>
                <c:pt idx="8703">
                  <c:v>2.489042E-2</c:v>
                </c:pt>
                <c:pt idx="8704">
                  <c:v>-4.8799380000000003E-2</c:v>
                </c:pt>
                <c:pt idx="8705">
                  <c:v>-2.2047244000000001E-2</c:v>
                </c:pt>
                <c:pt idx="8706">
                  <c:v>-5.0021939000000001E-2</c:v>
                </c:pt>
                <c:pt idx="8707">
                  <c:v>0.186053883</c:v>
                </c:pt>
                <c:pt idx="8708">
                  <c:v>4.4551797999999997E-2</c:v>
                </c:pt>
                <c:pt idx="8709">
                  <c:v>-7.7855775000000002E-2</c:v>
                </c:pt>
                <c:pt idx="8710">
                  <c:v>9.5002474000000003E-2</c:v>
                </c:pt>
                <c:pt idx="8711">
                  <c:v>7.1447975999999996E-2</c:v>
                </c:pt>
                <c:pt idx="8712">
                  <c:v>-0.108070175</c:v>
                </c:pt>
                <c:pt idx="8713">
                  <c:v>-3.3057850999999999E-2</c:v>
                </c:pt>
                <c:pt idx="8714">
                  <c:v>-2.3354565000000001E-2</c:v>
                </c:pt>
                <c:pt idx="8715">
                  <c:v>-4.2988204000000002E-2</c:v>
                </c:pt>
                <c:pt idx="8716">
                  <c:v>0.134599156</c:v>
                </c:pt>
                <c:pt idx="8717">
                  <c:v>-1.6641452000000001E-2</c:v>
                </c:pt>
                <c:pt idx="8718">
                  <c:v>6.0790269999999999E-3</c:v>
                </c:pt>
                <c:pt idx="8719">
                  <c:v>-6.8259386000000005E-2</c:v>
                </c:pt>
                <c:pt idx="8720">
                  <c:v>5.5956284000000002E-2</c:v>
                </c:pt>
                <c:pt idx="8721">
                  <c:v>-4.4208659999999999E-3</c:v>
                </c:pt>
                <c:pt idx="8722">
                  <c:v>0.108300677</c:v>
                </c:pt>
                <c:pt idx="8723">
                  <c:v>-1.9629226E-2</c:v>
                </c:pt>
                <c:pt idx="8724">
                  <c:v>-6.2462820000000002E-2</c:v>
                </c:pt>
                <c:pt idx="8725">
                  <c:v>-4.4545454999999998E-2</c:v>
                </c:pt>
                <c:pt idx="8726">
                  <c:v>5.3935860000000002E-2</c:v>
                </c:pt>
                <c:pt idx="8727">
                  <c:v>0.13094339599999999</c:v>
                </c:pt>
                <c:pt idx="8728">
                  <c:v>2.5733961999999999E-2</c:v>
                </c:pt>
                <c:pt idx="8729">
                  <c:v>4.5520580999999997E-2</c:v>
                </c:pt>
                <c:pt idx="8730">
                  <c:v>3.1311155E-2</c:v>
                </c:pt>
                <c:pt idx="8731">
                  <c:v>-4.1964286000000003E-2</c:v>
                </c:pt>
                <c:pt idx="8732">
                  <c:v>2.3255814E-2</c:v>
                </c:pt>
                <c:pt idx="8733">
                  <c:v>-7.1073009000000006E-2</c:v>
                </c:pt>
                <c:pt idx="8734">
                  <c:v>-4.9103662999999999E-2</c:v>
                </c:pt>
                <c:pt idx="8735">
                  <c:v>-0.16506658399999999</c:v>
                </c:pt>
                <c:pt idx="8736">
                  <c:v>-0.121195652</c:v>
                </c:pt>
                <c:pt idx="8737">
                  <c:v>-4.5605700999999998E-2</c:v>
                </c:pt>
                <c:pt idx="8738">
                  <c:v>0.136338028</c:v>
                </c:pt>
                <c:pt idx="8739">
                  <c:v>2.4980783999999999E-2</c:v>
                </c:pt>
                <c:pt idx="8740">
                  <c:v>0.13677536200000001</c:v>
                </c:pt>
                <c:pt idx="8741">
                  <c:v>1.0883601E-2</c:v>
                </c:pt>
                <c:pt idx="8742">
                  <c:v>0.13237221499999999</c:v>
                </c:pt>
                <c:pt idx="8743">
                  <c:v>-4.6861924999999999E-2</c:v>
                </c:pt>
                <c:pt idx="8744">
                  <c:v>-1.3059701E-2</c:v>
                </c:pt>
                <c:pt idx="8745">
                  <c:v>-9.3445527E-2</c:v>
                </c:pt>
                <c:pt idx="8746">
                  <c:v>-8.0808081000000004E-2</c:v>
                </c:pt>
                <c:pt idx="8747">
                  <c:v>-4.9723757E-2</c:v>
                </c:pt>
                <c:pt idx="8748">
                  <c:v>-1.0397554E-2</c:v>
                </c:pt>
                <c:pt idx="8749">
                  <c:v>7.7268642999999998E-2</c:v>
                </c:pt>
                <c:pt idx="8750">
                  <c:v>-8.6697087000000006E-2</c:v>
                </c:pt>
                <c:pt idx="8751">
                  <c:v>-0.123012552</c:v>
                </c:pt>
                <c:pt idx="8752">
                  <c:v>1.5217391E-2</c:v>
                </c:pt>
                <c:pt idx="8753">
                  <c:v>-2.5257732000000001E-2</c:v>
                </c:pt>
                <c:pt idx="8754">
                  <c:v>-5.8823528999999999E-2</c:v>
                </c:pt>
                <c:pt idx="8755">
                  <c:v>3.2294941000000001E-2</c:v>
                </c:pt>
                <c:pt idx="8756">
                  <c:v>-4.1640178E-2</c:v>
                </c:pt>
                <c:pt idx="8757">
                  <c:v>3.4280117999999998E-2</c:v>
                </c:pt>
                <c:pt idx="8758">
                  <c:v>-3.1399317000000003E-2</c:v>
                </c:pt>
                <c:pt idx="8759">
                  <c:v>0.117449664</c:v>
                </c:pt>
                <c:pt idx="8760">
                  <c:v>-4.6666667000000002E-2</c:v>
                </c:pt>
                <c:pt idx="8761">
                  <c:v>3.5595039999999998E-3</c:v>
                </c:pt>
                <c:pt idx="8762">
                  <c:v>5.1502145999999999E-2</c:v>
                </c:pt>
                <c:pt idx="8763">
                  <c:v>6.7620651000000004E-2</c:v>
                </c:pt>
                <c:pt idx="8764">
                  <c:v>7.8947370000000006E-3</c:v>
                </c:pt>
                <c:pt idx="8765">
                  <c:v>2.7164179E-2</c:v>
                </c:pt>
                <c:pt idx="8766">
                  <c:v>-8.1274899999999997E-2</c:v>
                </c:pt>
                <c:pt idx="8767">
                  <c:v>-8.779383E-3</c:v>
                </c:pt>
                <c:pt idx="8768">
                  <c:v>1.9790453999999999E-2</c:v>
                </c:pt>
                <c:pt idx="8769">
                  <c:v>1.4040561999999999E-2</c:v>
                </c:pt>
                <c:pt idx="8770">
                  <c:v>6.2211162E-2</c:v>
                </c:pt>
                <c:pt idx="8771">
                  <c:v>-4.0489245E-2</c:v>
                </c:pt>
                <c:pt idx="8772">
                  <c:v>-2.3038157E-2</c:v>
                </c:pt>
                <c:pt idx="8773">
                  <c:v>4.5939294999999998E-2</c:v>
                </c:pt>
                <c:pt idx="8774">
                  <c:v>0.13379397000000001</c:v>
                </c:pt>
                <c:pt idx="8775">
                  <c:v>0.105741627</c:v>
                </c:pt>
                <c:pt idx="8776">
                  <c:v>2.955665E-2</c:v>
                </c:pt>
                <c:pt idx="8777">
                  <c:v>-0.05</c:v>
                </c:pt>
                <c:pt idx="8778">
                  <c:v>7.3503048000000001E-2</c:v>
                </c:pt>
                <c:pt idx="8779">
                  <c:v>1.1065007E-2</c:v>
                </c:pt>
                <c:pt idx="8780">
                  <c:v>0.28320000000000001</c:v>
                </c:pt>
                <c:pt idx="8781">
                  <c:v>0.19140625</c:v>
                </c:pt>
                <c:pt idx="8782">
                  <c:v>9.2240493000000007E-2</c:v>
                </c:pt>
                <c:pt idx="8783">
                  <c:v>0.11386138599999999</c:v>
                </c:pt>
                <c:pt idx="8784">
                  <c:v>-5.4410552000000001E-2</c:v>
                </c:pt>
                <c:pt idx="8785">
                  <c:v>8.0749574000000005E-2</c:v>
                </c:pt>
                <c:pt idx="8786">
                  <c:v>-3.6478984999999998E-2</c:v>
                </c:pt>
                <c:pt idx="8787">
                  <c:v>6.0342327000000001E-2</c:v>
                </c:pt>
                <c:pt idx="8788">
                  <c:v>3.6879433000000003E-2</c:v>
                </c:pt>
                <c:pt idx="8789">
                  <c:v>-1.8867925000000001E-2</c:v>
                </c:pt>
                <c:pt idx="8790">
                  <c:v>-1.9148935999999998E-2</c:v>
                </c:pt>
                <c:pt idx="8791">
                  <c:v>0.133837649</c:v>
                </c:pt>
                <c:pt idx="8792">
                  <c:v>-3.7499999999999999E-3</c:v>
                </c:pt>
                <c:pt idx="8793">
                  <c:v>-5.6571428999999999E-2</c:v>
                </c:pt>
                <c:pt idx="8794">
                  <c:v>-6.3501143999999995E-2</c:v>
                </c:pt>
                <c:pt idx="8795">
                  <c:v>-3.9176626999999999E-2</c:v>
                </c:pt>
                <c:pt idx="8796">
                  <c:v>6.1737805E-2</c:v>
                </c:pt>
                <c:pt idx="8797">
                  <c:v>1.4697119999999999E-2</c:v>
                </c:pt>
                <c:pt idx="8798">
                  <c:v>-4.4308111999999997E-2</c:v>
                </c:pt>
                <c:pt idx="8799">
                  <c:v>1.84E-2</c:v>
                </c:pt>
                <c:pt idx="8800">
                  <c:v>-6.1965812000000002E-2</c:v>
                </c:pt>
                <c:pt idx="8801">
                  <c:v>-7.582938E-3</c:v>
                </c:pt>
                <c:pt idx="8802">
                  <c:v>-1.546724E-2</c:v>
                </c:pt>
                <c:pt idx="8803">
                  <c:v>5.9518783999999998E-2</c:v>
                </c:pt>
                <c:pt idx="8804">
                  <c:v>-4.5620437999999999E-2</c:v>
                </c:pt>
                <c:pt idx="8805">
                  <c:v>5.2511415999999998E-2</c:v>
                </c:pt>
                <c:pt idx="8806">
                  <c:v>-2.5974026000000001E-2</c:v>
                </c:pt>
                <c:pt idx="8807">
                  <c:v>7.7307466000000005E-2</c:v>
                </c:pt>
                <c:pt idx="8808">
                  <c:v>0.104888889</c:v>
                </c:pt>
                <c:pt idx="8809">
                  <c:v>1.8867925000000001E-2</c:v>
                </c:pt>
                <c:pt idx="8810">
                  <c:v>-7.4508162000000003E-2</c:v>
                </c:pt>
                <c:pt idx="8811">
                  <c:v>-5.9315589000000002E-2</c:v>
                </c:pt>
                <c:pt idx="8812">
                  <c:v>-2.6595740000000001E-3</c:v>
                </c:pt>
                <c:pt idx="8813">
                  <c:v>9.6491227999999998E-2</c:v>
                </c:pt>
                <c:pt idx="8814">
                  <c:v>-9.4623656E-2</c:v>
                </c:pt>
                <c:pt idx="8815">
                  <c:v>2.3869346999999999E-2</c:v>
                </c:pt>
                <c:pt idx="8816">
                  <c:v>-2.8904055000000001E-2</c:v>
                </c:pt>
                <c:pt idx="8817">
                  <c:v>6.8965520000000002E-3</c:v>
                </c:pt>
                <c:pt idx="8818">
                  <c:v>-2.3182297000000001E-2</c:v>
                </c:pt>
                <c:pt idx="8819">
                  <c:v>0.17404129800000001</c:v>
                </c:pt>
                <c:pt idx="8820">
                  <c:v>0.102528736</c:v>
                </c:pt>
                <c:pt idx="8821">
                  <c:v>-3.1914893999999999E-2</c:v>
                </c:pt>
                <c:pt idx="8822">
                  <c:v>-5.4409006000000003E-2</c:v>
                </c:pt>
                <c:pt idx="8823">
                  <c:v>9.4382021999999996E-2</c:v>
                </c:pt>
                <c:pt idx="8824">
                  <c:v>-5.9764706000000001E-2</c:v>
                </c:pt>
                <c:pt idx="8825">
                  <c:v>0.100499722</c:v>
                </c:pt>
                <c:pt idx="8826">
                  <c:v>-2.0631067999999999E-2</c:v>
                </c:pt>
                <c:pt idx="8827">
                  <c:v>2.0010964999999999E-2</c:v>
                </c:pt>
                <c:pt idx="8828">
                  <c:v>-9.0607734999999995E-2</c:v>
                </c:pt>
                <c:pt idx="8829">
                  <c:v>-8.3798883000000005E-2</c:v>
                </c:pt>
                <c:pt idx="8830">
                  <c:v>4.4813277999999998E-2</c:v>
                </c:pt>
                <c:pt idx="8831">
                  <c:v>-6.9192750999999997E-2</c:v>
                </c:pt>
                <c:pt idx="8832">
                  <c:v>6.7044381E-2</c:v>
                </c:pt>
                <c:pt idx="8833">
                  <c:v>-1.0909090999999999E-2</c:v>
                </c:pt>
                <c:pt idx="8834">
                  <c:v>0.14559386999999999</c:v>
                </c:pt>
                <c:pt idx="8835">
                  <c:v>-2.3552501999999999E-2</c:v>
                </c:pt>
                <c:pt idx="8836">
                  <c:v>1.4415544000000001E-2</c:v>
                </c:pt>
                <c:pt idx="8837">
                  <c:v>1.0378058000000001E-2</c:v>
                </c:pt>
                <c:pt idx="8838">
                  <c:v>4.7301586999999999E-2</c:v>
                </c:pt>
                <c:pt idx="8839">
                  <c:v>0.11053718999999999</c:v>
                </c:pt>
                <c:pt idx="8840">
                  <c:v>9.7356016000000004E-2</c:v>
                </c:pt>
                <c:pt idx="8841">
                  <c:v>-0.10401002500000001</c:v>
                </c:pt>
                <c:pt idx="8842">
                  <c:v>-2.4786671999999999E-2</c:v>
                </c:pt>
                <c:pt idx="8843">
                  <c:v>-3.3246978000000003E-2</c:v>
                </c:pt>
                <c:pt idx="8844">
                  <c:v>1.0378058000000001E-2</c:v>
                </c:pt>
                <c:pt idx="8845">
                  <c:v>7.2164948000000007E-2</c:v>
                </c:pt>
                <c:pt idx="8846">
                  <c:v>-1.7898383E-2</c:v>
                </c:pt>
                <c:pt idx="8847">
                  <c:v>2.6032627999999999E-2</c:v>
                </c:pt>
                <c:pt idx="8848">
                  <c:v>3.2321254000000001E-2</c:v>
                </c:pt>
                <c:pt idx="8849">
                  <c:v>0.14133333300000001</c:v>
                </c:pt>
                <c:pt idx="8850">
                  <c:v>-5.0387596999999999E-2</c:v>
                </c:pt>
                <c:pt idx="8851">
                  <c:v>-2.8497409000000001E-2</c:v>
                </c:pt>
                <c:pt idx="8852">
                  <c:v>7.0400000000000004E-2</c:v>
                </c:pt>
                <c:pt idx="8853">
                  <c:v>-1.9223793999999999E-2</c:v>
                </c:pt>
                <c:pt idx="8854">
                  <c:v>4.6568627000000001E-2</c:v>
                </c:pt>
                <c:pt idx="8855">
                  <c:v>5.8633426000000002E-2</c:v>
                </c:pt>
                <c:pt idx="8856">
                  <c:v>3.9823008999999999E-2</c:v>
                </c:pt>
                <c:pt idx="8857">
                  <c:v>7.0676691999999999E-2</c:v>
                </c:pt>
                <c:pt idx="8858">
                  <c:v>-1.408451E-3</c:v>
                </c:pt>
                <c:pt idx="8859">
                  <c:v>6.7493615000000007E-2</c:v>
                </c:pt>
                <c:pt idx="8860">
                  <c:v>4.6126016999999998E-2</c:v>
                </c:pt>
                <c:pt idx="8861">
                  <c:v>-1.8896449999999999E-3</c:v>
                </c:pt>
                <c:pt idx="8862">
                  <c:v>-3.9318479999999999E-3</c:v>
                </c:pt>
                <c:pt idx="8863">
                  <c:v>1.344086E-3</c:v>
                </c:pt>
                <c:pt idx="8864">
                  <c:v>4.7792444000000003E-2</c:v>
                </c:pt>
                <c:pt idx="8865">
                  <c:v>-3.786775E-3</c:v>
                </c:pt>
                <c:pt idx="8866">
                  <c:v>6.8426199999999998E-3</c:v>
                </c:pt>
                <c:pt idx="8867">
                  <c:v>-7.1287130000000001E-3</c:v>
                </c:pt>
                <c:pt idx="8868">
                  <c:v>5.0554697000000003E-2</c:v>
                </c:pt>
                <c:pt idx="8869">
                  <c:v>2.5400138999999999E-2</c:v>
                </c:pt>
                <c:pt idx="8870">
                  <c:v>-4.1723202000000001E-2</c:v>
                </c:pt>
                <c:pt idx="8871">
                  <c:v>8.3757782000000003E-2</c:v>
                </c:pt>
                <c:pt idx="8872">
                  <c:v>3.042328E-2</c:v>
                </c:pt>
                <c:pt idx="8873">
                  <c:v>-7.9874000000000004E-3</c:v>
                </c:pt>
                <c:pt idx="8874">
                  <c:v>-2.8541502999999999E-2</c:v>
                </c:pt>
                <c:pt idx="8875">
                  <c:v>-3.6660776999999999E-2</c:v>
                </c:pt>
                <c:pt idx="8876">
                  <c:v>-0.55096977899999999</c:v>
                </c:pt>
                <c:pt idx="8877">
                  <c:v>-7.5442648000000001E-2</c:v>
                </c:pt>
                <c:pt idx="8878">
                  <c:v>-3.9520113000000003E-2</c:v>
                </c:pt>
                <c:pt idx="8879">
                  <c:v>0.138866287</c:v>
                </c:pt>
                <c:pt idx="8880">
                  <c:v>1.8218623E-2</c:v>
                </c:pt>
                <c:pt idx="8881">
                  <c:v>-0.100911002</c:v>
                </c:pt>
                <c:pt idx="8882">
                  <c:v>4.1752481000000001E-2</c:v>
                </c:pt>
                <c:pt idx="8883">
                  <c:v>-2.2504891999999999E-2</c:v>
                </c:pt>
                <c:pt idx="8884">
                  <c:v>1.7494356999999999E-2</c:v>
                </c:pt>
                <c:pt idx="8885">
                  <c:v>-3.8702928999999997E-2</c:v>
                </c:pt>
                <c:pt idx="8886">
                  <c:v>0.165129151</c:v>
                </c:pt>
                <c:pt idx="8887">
                  <c:v>5.6880734000000002E-2</c:v>
                </c:pt>
                <c:pt idx="8888">
                  <c:v>-4.7890535999999997E-2</c:v>
                </c:pt>
                <c:pt idx="8889">
                  <c:v>2.9189189000000001E-2</c:v>
                </c:pt>
                <c:pt idx="8890">
                  <c:v>0.138215211</c:v>
                </c:pt>
                <c:pt idx="8891">
                  <c:v>-2.3928214999999999E-2</c:v>
                </c:pt>
                <c:pt idx="8892">
                  <c:v>3.6851967999999999E-2</c:v>
                </c:pt>
                <c:pt idx="8893">
                  <c:v>-2.6581805E-2</c:v>
                </c:pt>
                <c:pt idx="8894">
                  <c:v>6.0624429999999998E-3</c:v>
                </c:pt>
                <c:pt idx="8895">
                  <c:v>3.9253538999999997E-2</c:v>
                </c:pt>
                <c:pt idx="8896">
                  <c:v>-5.5357849999999997E-3</c:v>
                </c:pt>
                <c:pt idx="8897">
                  <c:v>-8.2073434000000001E-2</c:v>
                </c:pt>
                <c:pt idx="8898">
                  <c:v>-2.7200935999999998E-2</c:v>
                </c:pt>
                <c:pt idx="8899">
                  <c:v>1.8181817999999999E-2</c:v>
                </c:pt>
                <c:pt idx="8900">
                  <c:v>1.6806722999999999E-2</c:v>
                </c:pt>
                <c:pt idx="8901">
                  <c:v>2.9106028999999999E-2</c:v>
                </c:pt>
                <c:pt idx="8902">
                  <c:v>-5.1966291999999997E-2</c:v>
                </c:pt>
                <c:pt idx="8903">
                  <c:v>4.2717087000000001E-2</c:v>
                </c:pt>
                <c:pt idx="8904">
                  <c:v>0.134574468</c:v>
                </c:pt>
                <c:pt idx="8905">
                  <c:v>-5.369608E-2</c:v>
                </c:pt>
                <c:pt idx="8906">
                  <c:v>-1.4992499999999999E-3</c:v>
                </c:pt>
                <c:pt idx="8907">
                  <c:v>-3.4044715000000003E-2</c:v>
                </c:pt>
                <c:pt idx="8908">
                  <c:v>-1.4058107E-2</c:v>
                </c:pt>
                <c:pt idx="8909">
                  <c:v>0.22429906499999999</c:v>
                </c:pt>
                <c:pt idx="8910">
                  <c:v>7.2522982999999999E-2</c:v>
                </c:pt>
                <c:pt idx="8911">
                  <c:v>-6.3626719999999998E-3</c:v>
                </c:pt>
                <c:pt idx="8912">
                  <c:v>9.9573256999999998E-2</c:v>
                </c:pt>
                <c:pt idx="8913">
                  <c:v>6.5959953000000002E-2</c:v>
                </c:pt>
                <c:pt idx="8914">
                  <c:v>9.7196262000000005E-2</c:v>
                </c:pt>
                <c:pt idx="8915">
                  <c:v>2.1420518999999999E-2</c:v>
                </c:pt>
                <c:pt idx="8916">
                  <c:v>-6.7191601000000004E-2</c:v>
                </c:pt>
                <c:pt idx="8917">
                  <c:v>1.7060367E-2</c:v>
                </c:pt>
                <c:pt idx="8918">
                  <c:v>8.8888890000000005E-3</c:v>
                </c:pt>
                <c:pt idx="8919">
                  <c:v>7.4394463999999993E-2</c:v>
                </c:pt>
                <c:pt idx="8920">
                  <c:v>-5.4177989000000003E-2</c:v>
                </c:pt>
                <c:pt idx="8921">
                  <c:v>5.8963124999999998E-2</c:v>
                </c:pt>
                <c:pt idx="8922">
                  <c:v>0.124719731</c:v>
                </c:pt>
                <c:pt idx="8923">
                  <c:v>9.1452777999999998E-2</c:v>
                </c:pt>
                <c:pt idx="8924">
                  <c:v>0.141280353</c:v>
                </c:pt>
                <c:pt idx="8925">
                  <c:v>-2.0528771000000001E-2</c:v>
                </c:pt>
                <c:pt idx="8926">
                  <c:v>7.9940120000000003E-2</c:v>
                </c:pt>
                <c:pt idx="8927">
                  <c:v>6.5619741999999995E-2</c:v>
                </c:pt>
                <c:pt idx="8928">
                  <c:v>-3.4294871999999997E-2</c:v>
                </c:pt>
                <c:pt idx="8929">
                  <c:v>-0.20290909100000001</c:v>
                </c:pt>
                <c:pt idx="8930">
                  <c:v>-0.115592366</c:v>
                </c:pt>
                <c:pt idx="8931">
                  <c:v>-7.1551230000000002E-3</c:v>
                </c:pt>
                <c:pt idx="8932">
                  <c:v>4.9423389999999996E-3</c:v>
                </c:pt>
                <c:pt idx="8933">
                  <c:v>9.3541203000000003E-2</c:v>
                </c:pt>
                <c:pt idx="8934">
                  <c:v>2.1428571E-2</c:v>
                </c:pt>
                <c:pt idx="8935">
                  <c:v>5.3198227000000001E-2</c:v>
                </c:pt>
                <c:pt idx="8936">
                  <c:v>-5.1439357999999998E-2</c:v>
                </c:pt>
                <c:pt idx="8937">
                  <c:v>0.14879999999999999</c:v>
                </c:pt>
                <c:pt idx="8938">
                  <c:v>9.4212650999999994E-2</c:v>
                </c:pt>
                <c:pt idx="8939">
                  <c:v>-4.2253521000000002E-2</c:v>
                </c:pt>
                <c:pt idx="8940">
                  <c:v>8.6666667000000003E-2</c:v>
                </c:pt>
                <c:pt idx="8941">
                  <c:v>-5.3062129999999997E-3</c:v>
                </c:pt>
                <c:pt idx="8942">
                  <c:v>-7.5169738E-2</c:v>
                </c:pt>
                <c:pt idx="8943">
                  <c:v>-6.1704835E-2</c:v>
                </c:pt>
                <c:pt idx="8944">
                  <c:v>-2.4390243999999998E-2</c:v>
                </c:pt>
                <c:pt idx="8945">
                  <c:v>2.0449898000000001E-2</c:v>
                </c:pt>
                <c:pt idx="8946">
                  <c:v>1.7156863000000001E-2</c:v>
                </c:pt>
                <c:pt idx="8947">
                  <c:v>-0.10226962000000001</c:v>
                </c:pt>
                <c:pt idx="8948">
                  <c:v>-1.4571429E-2</c:v>
                </c:pt>
                <c:pt idx="8949">
                  <c:v>9.2530658000000002E-2</c:v>
                </c:pt>
                <c:pt idx="8950">
                  <c:v>3.9607311999999999E-2</c:v>
                </c:pt>
                <c:pt idx="8951">
                  <c:v>3.5947712E-2</c:v>
                </c:pt>
                <c:pt idx="8952">
                  <c:v>2.6241799E-2</c:v>
                </c:pt>
                <c:pt idx="8953">
                  <c:v>7.4838710000000003E-2</c:v>
                </c:pt>
                <c:pt idx="8954">
                  <c:v>0.158243579</c:v>
                </c:pt>
                <c:pt idx="8955">
                  <c:v>3.2615025999999998E-2</c:v>
                </c:pt>
                <c:pt idx="8956">
                  <c:v>4.8680352000000003E-2</c:v>
                </c:pt>
                <c:pt idx="8957">
                  <c:v>-0.15414012699999999</c:v>
                </c:pt>
                <c:pt idx="8958">
                  <c:v>5.2438745000000002E-2</c:v>
                </c:pt>
                <c:pt idx="8959">
                  <c:v>4.1003671999999998E-2</c:v>
                </c:pt>
                <c:pt idx="8960">
                  <c:v>1.2003000999999999E-2</c:v>
                </c:pt>
                <c:pt idx="8961">
                  <c:v>3.0090270000000001E-3</c:v>
                </c:pt>
                <c:pt idx="8962">
                  <c:v>3.1417624999999998E-2</c:v>
                </c:pt>
                <c:pt idx="8963">
                  <c:v>7.6502732000000004E-2</c:v>
                </c:pt>
                <c:pt idx="8964">
                  <c:v>2.7748131999999998E-2</c:v>
                </c:pt>
                <c:pt idx="8965">
                  <c:v>-0.19106590000000001</c:v>
                </c:pt>
                <c:pt idx="8966">
                  <c:v>8.5459183999999994E-2</c:v>
                </c:pt>
                <c:pt idx="8967">
                  <c:v>2.5316456000000001E-2</c:v>
                </c:pt>
                <c:pt idx="8968">
                  <c:v>-0.133951137</c:v>
                </c:pt>
                <c:pt idx="8969">
                  <c:v>-9.2526689999999998E-3</c:v>
                </c:pt>
                <c:pt idx="8970">
                  <c:v>-1.3215859E-2</c:v>
                </c:pt>
                <c:pt idx="8971">
                  <c:v>2.8323435000000001E-2</c:v>
                </c:pt>
                <c:pt idx="8972">
                  <c:v>2.347418E-3</c:v>
                </c:pt>
                <c:pt idx="8973">
                  <c:v>-3.8604305999999998E-2</c:v>
                </c:pt>
                <c:pt idx="8974">
                  <c:v>0.13007284099999999</c:v>
                </c:pt>
                <c:pt idx="8975">
                  <c:v>0.258094357</c:v>
                </c:pt>
                <c:pt idx="8976">
                  <c:v>4.0609136999999997E-2</c:v>
                </c:pt>
                <c:pt idx="8977">
                  <c:v>-5.9012875999999999E-2</c:v>
                </c:pt>
                <c:pt idx="8978">
                  <c:v>-8.033419E-2</c:v>
                </c:pt>
                <c:pt idx="8979">
                  <c:v>-6.2340966999999997E-2</c:v>
                </c:pt>
                <c:pt idx="8980">
                  <c:v>-3.4589478E-2</c:v>
                </c:pt>
                <c:pt idx="8981">
                  <c:v>5.3308823999999998E-2</c:v>
                </c:pt>
                <c:pt idx="8982">
                  <c:v>5.747126E-3</c:v>
                </c:pt>
                <c:pt idx="8983">
                  <c:v>0.10031348</c:v>
                </c:pt>
                <c:pt idx="8984">
                  <c:v>-2.4284764E-2</c:v>
                </c:pt>
                <c:pt idx="8985">
                  <c:v>-0.125</c:v>
                </c:pt>
                <c:pt idx="8986">
                  <c:v>5.3981622999999999E-2</c:v>
                </c:pt>
                <c:pt idx="8987">
                  <c:v>-4.4791288999999998E-2</c:v>
                </c:pt>
                <c:pt idx="8988">
                  <c:v>1.1560694E-2</c:v>
                </c:pt>
                <c:pt idx="8989">
                  <c:v>-7.2948328000000007E-2</c:v>
                </c:pt>
                <c:pt idx="8990">
                  <c:v>-7.0389489E-2</c:v>
                </c:pt>
                <c:pt idx="8991">
                  <c:v>-3.692762E-3</c:v>
                </c:pt>
                <c:pt idx="8992">
                  <c:v>-6.0557126000000003E-2</c:v>
                </c:pt>
                <c:pt idx="8993">
                  <c:v>-2.7061855999999999E-2</c:v>
                </c:pt>
                <c:pt idx="8994">
                  <c:v>2.0533881E-2</c:v>
                </c:pt>
                <c:pt idx="8995">
                  <c:v>-1.8917730000000001E-2</c:v>
                </c:pt>
                <c:pt idx="8996">
                  <c:v>1.9565216999999999E-2</c:v>
                </c:pt>
                <c:pt idx="8997">
                  <c:v>2.2131148E-2</c:v>
                </c:pt>
                <c:pt idx="8998">
                  <c:v>-3.9687137999999997E-2</c:v>
                </c:pt>
                <c:pt idx="8999">
                  <c:v>-2.9588165E-2</c:v>
                </c:pt>
                <c:pt idx="9000">
                  <c:v>-6.1662198000000001E-2</c:v>
                </c:pt>
                <c:pt idx="9001">
                  <c:v>9.6563011000000004E-2</c:v>
                </c:pt>
                <c:pt idx="9002">
                  <c:v>2.2272987000000001E-2</c:v>
                </c:pt>
                <c:pt idx="9003">
                  <c:v>0.115449344</c:v>
                </c:pt>
                <c:pt idx="9004">
                  <c:v>-7.3349632999999997E-2</c:v>
                </c:pt>
                <c:pt idx="9005">
                  <c:v>-9.7477060000000001E-3</c:v>
                </c:pt>
                <c:pt idx="9006">
                  <c:v>0.14754953100000001</c:v>
                </c:pt>
                <c:pt idx="9007">
                  <c:v>0.124324324</c:v>
                </c:pt>
                <c:pt idx="9008">
                  <c:v>6.9599109000000006E-2</c:v>
                </c:pt>
                <c:pt idx="9009">
                  <c:v>-7.9872204000000002E-2</c:v>
                </c:pt>
                <c:pt idx="9010">
                  <c:v>2.0109289999999998E-2</c:v>
                </c:pt>
                <c:pt idx="9011">
                  <c:v>8.0054644999999994E-2</c:v>
                </c:pt>
                <c:pt idx="9012">
                  <c:v>-6.6550925999999996E-2</c:v>
                </c:pt>
                <c:pt idx="9013">
                  <c:v>-6.2174237E-2</c:v>
                </c:pt>
                <c:pt idx="9014">
                  <c:v>2.3132849E-2</c:v>
                </c:pt>
                <c:pt idx="9015">
                  <c:v>1.2831858E-2</c:v>
                </c:pt>
                <c:pt idx="9016">
                  <c:v>1.7809439E-2</c:v>
                </c:pt>
                <c:pt idx="9017">
                  <c:v>-2.8808381000000001E-2</c:v>
                </c:pt>
                <c:pt idx="9018">
                  <c:v>-1.6487001000000001E-2</c:v>
                </c:pt>
                <c:pt idx="9019">
                  <c:v>1.6271372999999999E-2</c:v>
                </c:pt>
                <c:pt idx="9020">
                  <c:v>-1.1210762000000001E-2</c:v>
                </c:pt>
                <c:pt idx="9021">
                  <c:v>0.28808932999999998</c:v>
                </c:pt>
                <c:pt idx="9022">
                  <c:v>-8.4143293999999993E-2</c:v>
                </c:pt>
                <c:pt idx="9023">
                  <c:v>4.7671233E-2</c:v>
                </c:pt>
                <c:pt idx="9024">
                  <c:v>-8.1018518999999997E-2</c:v>
                </c:pt>
                <c:pt idx="9025">
                  <c:v>-2.393617E-2</c:v>
                </c:pt>
                <c:pt idx="9026">
                  <c:v>6.6072753999999997E-2</c:v>
                </c:pt>
                <c:pt idx="9027">
                  <c:v>-5.5572244E-2</c:v>
                </c:pt>
                <c:pt idx="9028">
                  <c:v>5.5214724E-2</c:v>
                </c:pt>
                <c:pt idx="9029">
                  <c:v>1.4798802999999999E-2</c:v>
                </c:pt>
                <c:pt idx="9030">
                  <c:v>5.5410933000000002E-2</c:v>
                </c:pt>
                <c:pt idx="9031">
                  <c:v>1.4909478E-2</c:v>
                </c:pt>
                <c:pt idx="9032">
                  <c:v>4.8309179000000001E-2</c:v>
                </c:pt>
                <c:pt idx="9033">
                  <c:v>-0.127567926</c:v>
                </c:pt>
                <c:pt idx="9034">
                  <c:v>-3.4514925000000002E-2</c:v>
                </c:pt>
                <c:pt idx="9035">
                  <c:v>5.4305660000000004E-3</c:v>
                </c:pt>
                <c:pt idx="9036">
                  <c:v>1.9601838E-2</c:v>
                </c:pt>
                <c:pt idx="9037">
                  <c:v>-6.4285713999999994E-2</c:v>
                </c:pt>
                <c:pt idx="9038">
                  <c:v>-2.3608769000000002E-2</c:v>
                </c:pt>
                <c:pt idx="9039">
                  <c:v>-8.0602303E-2</c:v>
                </c:pt>
                <c:pt idx="9040">
                  <c:v>2.0933424999999999E-2</c:v>
                </c:pt>
                <c:pt idx="9041">
                  <c:v>0.12798579700000001</c:v>
                </c:pt>
                <c:pt idx="9042">
                  <c:v>1.5934330999999999E-2</c:v>
                </c:pt>
                <c:pt idx="9043">
                  <c:v>-2.6595745E-2</c:v>
                </c:pt>
                <c:pt idx="9044">
                  <c:v>2.0743640000000001E-2</c:v>
                </c:pt>
                <c:pt idx="9045">
                  <c:v>-0.10776846900000001</c:v>
                </c:pt>
                <c:pt idx="9046">
                  <c:v>6.1818181999999999E-2</c:v>
                </c:pt>
                <c:pt idx="9047">
                  <c:v>5.6300268000000001E-2</c:v>
                </c:pt>
                <c:pt idx="9048">
                  <c:v>-2.7710842999999999E-2</c:v>
                </c:pt>
                <c:pt idx="9049">
                  <c:v>1.0397326E-2</c:v>
                </c:pt>
                <c:pt idx="9050">
                  <c:v>0.12267657999999999</c:v>
                </c:pt>
                <c:pt idx="9051">
                  <c:v>-4.7772756999999999E-2</c:v>
                </c:pt>
                <c:pt idx="9052">
                  <c:v>9.3720711999999998E-2</c:v>
                </c:pt>
                <c:pt idx="9053">
                  <c:v>9.592326E-3</c:v>
                </c:pt>
                <c:pt idx="9054">
                  <c:v>-0.34190966299999997</c:v>
                </c:pt>
                <c:pt idx="9055">
                  <c:v>1.8438840000000001E-3</c:v>
                </c:pt>
                <c:pt idx="9056">
                  <c:v>4.9770792000000001E-2</c:v>
                </c:pt>
                <c:pt idx="9057">
                  <c:v>-0.12581762199999999</c:v>
                </c:pt>
                <c:pt idx="9058">
                  <c:v>6.4992614000000004E-2</c:v>
                </c:pt>
                <c:pt idx="9059">
                  <c:v>-0.20459770099999999</c:v>
                </c:pt>
                <c:pt idx="9060">
                  <c:v>-5.5E-2</c:v>
                </c:pt>
                <c:pt idx="9061">
                  <c:v>-2.0979021E-2</c:v>
                </c:pt>
                <c:pt idx="9062">
                  <c:v>1.0176754E-2</c:v>
                </c:pt>
                <c:pt idx="9063">
                  <c:v>-1.563208E-2</c:v>
                </c:pt>
                <c:pt idx="9064">
                  <c:v>0.15968877400000001</c:v>
                </c:pt>
                <c:pt idx="9065">
                  <c:v>5.9364227999999998E-2</c:v>
                </c:pt>
                <c:pt idx="9066">
                  <c:v>-1.0954063999999999E-2</c:v>
                </c:pt>
                <c:pt idx="9067">
                  <c:v>-2.3923445000000002E-2</c:v>
                </c:pt>
                <c:pt idx="9068">
                  <c:v>3.577818E-3</c:v>
                </c:pt>
                <c:pt idx="9069">
                  <c:v>8.3333332999999996E-2</c:v>
                </c:pt>
                <c:pt idx="9070">
                  <c:v>2.0422534999999999E-2</c:v>
                </c:pt>
                <c:pt idx="9071">
                  <c:v>0.31992457600000002</c:v>
                </c:pt>
                <c:pt idx="9072">
                  <c:v>0.218656397</c:v>
                </c:pt>
                <c:pt idx="9073">
                  <c:v>8.9599999999999999E-2</c:v>
                </c:pt>
                <c:pt idx="9074">
                  <c:v>-0.13770180400000001</c:v>
                </c:pt>
                <c:pt idx="9075">
                  <c:v>-3.9132119E-2</c:v>
                </c:pt>
                <c:pt idx="9076">
                  <c:v>-3.4450651999999998E-2</c:v>
                </c:pt>
                <c:pt idx="9077">
                  <c:v>-5.5003820000000002E-2</c:v>
                </c:pt>
                <c:pt idx="9078">
                  <c:v>6.7368937000000004E-2</c:v>
                </c:pt>
                <c:pt idx="9079">
                  <c:v>0.128611111</c:v>
                </c:pt>
                <c:pt idx="9080">
                  <c:v>-6.1833688999999997E-2</c:v>
                </c:pt>
                <c:pt idx="9081">
                  <c:v>4.9251151999999999E-2</c:v>
                </c:pt>
                <c:pt idx="9082">
                  <c:v>-0.16089613</c:v>
                </c:pt>
                <c:pt idx="9083">
                  <c:v>0.104065041</c:v>
                </c:pt>
                <c:pt idx="9084">
                  <c:v>-1.5719468E-2</c:v>
                </c:pt>
                <c:pt idx="9085">
                  <c:v>-4.0723981999999999E-2</c:v>
                </c:pt>
                <c:pt idx="9086">
                  <c:v>-7.0457354999999999E-2</c:v>
                </c:pt>
                <c:pt idx="9087">
                  <c:v>-0.15192307699999999</c:v>
                </c:pt>
                <c:pt idx="9088">
                  <c:v>-6.5318818000000001E-2</c:v>
                </c:pt>
                <c:pt idx="9089">
                  <c:v>1.6051363999999999E-2</c:v>
                </c:pt>
                <c:pt idx="9090">
                  <c:v>3.8387716000000002E-2</c:v>
                </c:pt>
                <c:pt idx="9091">
                  <c:v>-1.6724738999999999E-2</c:v>
                </c:pt>
                <c:pt idx="9092">
                  <c:v>7.9011795999999995E-2</c:v>
                </c:pt>
                <c:pt idx="9093">
                  <c:v>-9.6375950000000005E-3</c:v>
                </c:pt>
                <c:pt idx="9094">
                  <c:v>8.3802190999999998E-2</c:v>
                </c:pt>
                <c:pt idx="9095">
                  <c:v>6.4762761000000002E-2</c:v>
                </c:pt>
                <c:pt idx="9096">
                  <c:v>4.6428571000000002E-2</c:v>
                </c:pt>
                <c:pt idx="9097">
                  <c:v>-3.1403940999999998E-2</c:v>
                </c:pt>
                <c:pt idx="9098">
                  <c:v>6.9256757000000002E-2</c:v>
                </c:pt>
                <c:pt idx="9099">
                  <c:v>-4.4239631000000001E-2</c:v>
                </c:pt>
                <c:pt idx="9100">
                  <c:v>-1.7991004000000001E-2</c:v>
                </c:pt>
                <c:pt idx="9101">
                  <c:v>2.0145044000000001E-2</c:v>
                </c:pt>
                <c:pt idx="9102">
                  <c:v>-4.2955326000000002E-2</c:v>
                </c:pt>
                <c:pt idx="9103">
                  <c:v>-4.1666666999999998E-2</c:v>
                </c:pt>
                <c:pt idx="9104">
                  <c:v>0.210896309</c:v>
                </c:pt>
                <c:pt idx="9105">
                  <c:v>-5.7558946E-2</c:v>
                </c:pt>
                <c:pt idx="9106">
                  <c:v>-5.1911469000000002E-2</c:v>
                </c:pt>
                <c:pt idx="9107">
                  <c:v>1.2061404E-2</c:v>
                </c:pt>
                <c:pt idx="9108">
                  <c:v>2.2067363999999999E-2</c:v>
                </c:pt>
                <c:pt idx="9109">
                  <c:v>-1.5662651E-2</c:v>
                </c:pt>
                <c:pt idx="9110">
                  <c:v>-5.7341907999999997E-2</c:v>
                </c:pt>
                <c:pt idx="9111">
                  <c:v>0.34561213400000002</c:v>
                </c:pt>
                <c:pt idx="9112">
                  <c:v>-4.8219585000000002E-2</c:v>
                </c:pt>
                <c:pt idx="9113">
                  <c:v>1.6231883999999999E-2</c:v>
                </c:pt>
                <c:pt idx="9114">
                  <c:v>8.5836909999999992E-3</c:v>
                </c:pt>
                <c:pt idx="9115">
                  <c:v>-0.13191076600000001</c:v>
                </c:pt>
                <c:pt idx="9116">
                  <c:v>-0.13191076600000001</c:v>
                </c:pt>
                <c:pt idx="9117">
                  <c:v>4.9339207000000003E-2</c:v>
                </c:pt>
                <c:pt idx="9118">
                  <c:v>4.7709924000000001E-2</c:v>
                </c:pt>
                <c:pt idx="9119">
                  <c:v>-3.2061068999999998E-2</c:v>
                </c:pt>
                <c:pt idx="9120">
                  <c:v>-9.4634558999999993E-2</c:v>
                </c:pt>
                <c:pt idx="9121">
                  <c:v>8.9994409999999997E-2</c:v>
                </c:pt>
                <c:pt idx="9122">
                  <c:v>0.13109839200000001</c:v>
                </c:pt>
                <c:pt idx="9123">
                  <c:v>-0.122207022</c:v>
                </c:pt>
                <c:pt idx="9124">
                  <c:v>8.4677419000000004E-2</c:v>
                </c:pt>
                <c:pt idx="9125">
                  <c:v>-1.1679643999999999E-2</c:v>
                </c:pt>
                <c:pt idx="9126">
                  <c:v>2.9683952999999999E-2</c:v>
                </c:pt>
                <c:pt idx="9127">
                  <c:v>1.6E-2</c:v>
                </c:pt>
                <c:pt idx="9128">
                  <c:v>-5.4807691999999998E-2</c:v>
                </c:pt>
                <c:pt idx="9129">
                  <c:v>9.6296296000000003E-2</c:v>
                </c:pt>
                <c:pt idx="9130">
                  <c:v>5.5555555999999999E-2</c:v>
                </c:pt>
                <c:pt idx="9131">
                  <c:v>1.8070688000000001E-2</c:v>
                </c:pt>
                <c:pt idx="9132">
                  <c:v>8.7281800000000003E-3</c:v>
                </c:pt>
                <c:pt idx="9133">
                  <c:v>-8.0593165999999994E-2</c:v>
                </c:pt>
                <c:pt idx="9134">
                  <c:v>-6.1244018999999997E-2</c:v>
                </c:pt>
                <c:pt idx="9135">
                  <c:v>-2.1407625E-2</c:v>
                </c:pt>
                <c:pt idx="9136">
                  <c:v>2.9970029999999998E-3</c:v>
                </c:pt>
                <c:pt idx="9137">
                  <c:v>7.6741439999999994E-2</c:v>
                </c:pt>
                <c:pt idx="9138">
                  <c:v>5.6818179999999999E-3</c:v>
                </c:pt>
                <c:pt idx="9139">
                  <c:v>2.7649770000000001E-2</c:v>
                </c:pt>
                <c:pt idx="9140">
                  <c:v>-0.105044202</c:v>
                </c:pt>
                <c:pt idx="9141">
                  <c:v>1.4240506E-2</c:v>
                </c:pt>
                <c:pt idx="9142">
                  <c:v>-4.2084167999999998E-2</c:v>
                </c:pt>
                <c:pt idx="9143">
                  <c:v>7.2727272999999995E-2</c:v>
                </c:pt>
                <c:pt idx="9144">
                  <c:v>-4.4764189000000003E-2</c:v>
                </c:pt>
                <c:pt idx="9145">
                  <c:v>0.52325581399999999</c:v>
                </c:pt>
                <c:pt idx="9146">
                  <c:v>-5.7208240000000002E-3</c:v>
                </c:pt>
                <c:pt idx="9147">
                  <c:v>2.7833001999999999E-2</c:v>
                </c:pt>
                <c:pt idx="9148">
                  <c:v>-3.2989691000000002E-2</c:v>
                </c:pt>
                <c:pt idx="9149">
                  <c:v>-0.117355372</c:v>
                </c:pt>
                <c:pt idx="9150">
                  <c:v>5.4121151999999999E-2</c:v>
                </c:pt>
                <c:pt idx="9151">
                  <c:v>6.6567497000000003E-2</c:v>
                </c:pt>
                <c:pt idx="9152">
                  <c:v>-5.4706927000000002E-2</c:v>
                </c:pt>
                <c:pt idx="9153">
                  <c:v>5.6347013000000001E-2</c:v>
                </c:pt>
                <c:pt idx="9154">
                  <c:v>-3.9790576000000001E-2</c:v>
                </c:pt>
                <c:pt idx="9155">
                  <c:v>-2.5270758000000001E-2</c:v>
                </c:pt>
                <c:pt idx="9156">
                  <c:v>5.6737589999999996E-3</c:v>
                </c:pt>
                <c:pt idx="9157">
                  <c:v>1.9364829999999999E-3</c:v>
                </c:pt>
                <c:pt idx="9158">
                  <c:v>-7.462687E-3</c:v>
                </c:pt>
                <c:pt idx="9159">
                  <c:v>-3.1034483000000002E-2</c:v>
                </c:pt>
                <c:pt idx="9160">
                  <c:v>2.0281232999999999E-2</c:v>
                </c:pt>
                <c:pt idx="9161">
                  <c:v>8.8912134000000004E-2</c:v>
                </c:pt>
                <c:pt idx="9162">
                  <c:v>-4.9578582000000003E-2</c:v>
                </c:pt>
                <c:pt idx="9163">
                  <c:v>0.41793490999999999</c:v>
                </c:pt>
                <c:pt idx="9164">
                  <c:v>3.0392157E-2</c:v>
                </c:pt>
                <c:pt idx="9165">
                  <c:v>-4.6719160000000003E-2</c:v>
                </c:pt>
                <c:pt idx="9166">
                  <c:v>-9.5605243000000006E-2</c:v>
                </c:pt>
                <c:pt idx="9167">
                  <c:v>-5.0991501000000002E-2</c:v>
                </c:pt>
                <c:pt idx="9168">
                  <c:v>1.4336918000000001E-2</c:v>
                </c:pt>
                <c:pt idx="9169">
                  <c:v>3.9898132000000003E-2</c:v>
                </c:pt>
                <c:pt idx="9170">
                  <c:v>-6.1982637E-2</c:v>
                </c:pt>
                <c:pt idx="9171">
                  <c:v>-1.5991471E-2</c:v>
                </c:pt>
                <c:pt idx="9172">
                  <c:v>-5.7142900000000003E-4</c:v>
                </c:pt>
                <c:pt idx="9173">
                  <c:v>-0.14181152799999999</c:v>
                </c:pt>
                <c:pt idx="9174">
                  <c:v>5.2631578999999998E-2</c:v>
                </c:pt>
                <c:pt idx="9175">
                  <c:v>3.3553500999999999E-2</c:v>
                </c:pt>
                <c:pt idx="9176">
                  <c:v>-7.2172618999999993E-2</c:v>
                </c:pt>
                <c:pt idx="9177">
                  <c:v>-0.111111111</c:v>
                </c:pt>
                <c:pt idx="9178">
                  <c:v>1.3649659E-2</c:v>
                </c:pt>
                <c:pt idx="9179">
                  <c:v>-4.1701419999999999E-3</c:v>
                </c:pt>
                <c:pt idx="9180">
                  <c:v>-3.1942879E-2</c:v>
                </c:pt>
                <c:pt idx="9181">
                  <c:v>2.5773200000000001E-3</c:v>
                </c:pt>
                <c:pt idx="9182">
                  <c:v>-6.2907637000000002E-2</c:v>
                </c:pt>
                <c:pt idx="9183">
                  <c:v>5.4533059999999998E-3</c:v>
                </c:pt>
                <c:pt idx="9184">
                  <c:v>0.22889305800000001</c:v>
                </c:pt>
                <c:pt idx="9185">
                  <c:v>0.18096166299999999</c:v>
                </c:pt>
                <c:pt idx="9186">
                  <c:v>-0.123432343</c:v>
                </c:pt>
                <c:pt idx="9187">
                  <c:v>5.4913295000000001E-2</c:v>
                </c:pt>
                <c:pt idx="9188">
                  <c:v>-6.8413149999999997E-3</c:v>
                </c:pt>
                <c:pt idx="9189">
                  <c:v>1.6140866E-2</c:v>
                </c:pt>
                <c:pt idx="9190">
                  <c:v>3.9605801000000003E-2</c:v>
                </c:pt>
                <c:pt idx="9191">
                  <c:v>-8.1146547999999999E-2</c:v>
                </c:pt>
                <c:pt idx="9192">
                  <c:v>-4.2354929999999999E-3</c:v>
                </c:pt>
                <c:pt idx="9193">
                  <c:v>-8.8235290000000001E-3</c:v>
                </c:pt>
                <c:pt idx="9194">
                  <c:v>-1.0414888000000001E-2</c:v>
                </c:pt>
                <c:pt idx="9195">
                  <c:v>1.1875E-2</c:v>
                </c:pt>
                <c:pt idx="9196">
                  <c:v>-0.13394919199999999</c:v>
                </c:pt>
                <c:pt idx="9197">
                  <c:v>-6.639428E-2</c:v>
                </c:pt>
                <c:pt idx="9198">
                  <c:v>1.6597509999999999E-2</c:v>
                </c:pt>
                <c:pt idx="9199">
                  <c:v>6.9860278999999997E-2</c:v>
                </c:pt>
                <c:pt idx="9200">
                  <c:v>2.7638190999999999E-2</c:v>
                </c:pt>
                <c:pt idx="9201">
                  <c:v>-5.3623188000000002E-2</c:v>
                </c:pt>
                <c:pt idx="9202">
                  <c:v>2.3459061999999999E-2</c:v>
                </c:pt>
                <c:pt idx="9203">
                  <c:v>7.0194383999999999E-2</c:v>
                </c:pt>
                <c:pt idx="9204">
                  <c:v>4.4786815000000001E-2</c:v>
                </c:pt>
                <c:pt idx="9205">
                  <c:v>-0.54341968900000004</c:v>
                </c:pt>
                <c:pt idx="9206">
                  <c:v>5.5086301999999997E-2</c:v>
                </c:pt>
                <c:pt idx="9207">
                  <c:v>-2.5067750999999999E-2</c:v>
                </c:pt>
                <c:pt idx="9208">
                  <c:v>9.2252396E-2</c:v>
                </c:pt>
                <c:pt idx="9209">
                  <c:v>9.2395167E-2</c:v>
                </c:pt>
                <c:pt idx="9210">
                  <c:v>3.6880290000000003E-2</c:v>
                </c:pt>
                <c:pt idx="9211">
                  <c:v>0.23116883099999999</c:v>
                </c:pt>
                <c:pt idx="9212">
                  <c:v>0.18487395000000001</c:v>
                </c:pt>
                <c:pt idx="9213">
                  <c:v>-8.1547619000000002E-2</c:v>
                </c:pt>
                <c:pt idx="9214">
                  <c:v>1.9857434E-2</c:v>
                </c:pt>
                <c:pt idx="9215">
                  <c:v>5.2837572999999999E-2</c:v>
                </c:pt>
                <c:pt idx="9216">
                  <c:v>-2.9027575999999999E-2</c:v>
                </c:pt>
                <c:pt idx="9217">
                  <c:v>-6.4102559999999996E-3</c:v>
                </c:pt>
                <c:pt idx="9218">
                  <c:v>-4.5490195999999997E-2</c:v>
                </c:pt>
                <c:pt idx="9219">
                  <c:v>-4.1775457000000002E-2</c:v>
                </c:pt>
                <c:pt idx="9220">
                  <c:v>-2.5824963999999999E-2</c:v>
                </c:pt>
                <c:pt idx="9221">
                  <c:v>3.7834312000000002E-2</c:v>
                </c:pt>
                <c:pt idx="9222">
                  <c:v>-2.2955975E-2</c:v>
                </c:pt>
                <c:pt idx="9223">
                  <c:v>8.6055276E-2</c:v>
                </c:pt>
                <c:pt idx="9224">
                  <c:v>-3.2835821000000001E-2</c:v>
                </c:pt>
                <c:pt idx="9225">
                  <c:v>4.8226164000000002E-2</c:v>
                </c:pt>
                <c:pt idx="9226">
                  <c:v>-6.7329763000000001E-2</c:v>
                </c:pt>
                <c:pt idx="9227">
                  <c:v>3.9085054000000001E-2</c:v>
                </c:pt>
                <c:pt idx="9228">
                  <c:v>6.7940550000000002E-3</c:v>
                </c:pt>
                <c:pt idx="9229">
                  <c:v>0.193759071</c:v>
                </c:pt>
                <c:pt idx="9230">
                  <c:v>-0.155310006</c:v>
                </c:pt>
                <c:pt idx="9231">
                  <c:v>-0.106611994</c:v>
                </c:pt>
                <c:pt idx="9232">
                  <c:v>0.103146157</c:v>
                </c:pt>
                <c:pt idx="9233">
                  <c:v>3.3333333E-2</c:v>
                </c:pt>
                <c:pt idx="9234">
                  <c:v>-0.195402299</c:v>
                </c:pt>
                <c:pt idx="9235">
                  <c:v>-2.9154138E-2</c:v>
                </c:pt>
                <c:pt idx="9236">
                  <c:v>6.8974103999999994E-2</c:v>
                </c:pt>
                <c:pt idx="9237">
                  <c:v>3.1161472999999999E-2</c:v>
                </c:pt>
                <c:pt idx="9238">
                  <c:v>-3.4965030000000002E-3</c:v>
                </c:pt>
                <c:pt idx="9239">
                  <c:v>-5.5698648000000003E-2</c:v>
                </c:pt>
                <c:pt idx="9240">
                  <c:v>3.1012599999999998E-4</c:v>
                </c:pt>
                <c:pt idx="9241">
                  <c:v>-8.0321290000000007E-3</c:v>
                </c:pt>
                <c:pt idx="9242">
                  <c:v>0.124827586</c:v>
                </c:pt>
                <c:pt idx="9243">
                  <c:v>-3.6538893000000003E-2</c:v>
                </c:pt>
                <c:pt idx="9244">
                  <c:v>1.1838211E-2</c:v>
                </c:pt>
                <c:pt idx="9245">
                  <c:v>-4.6511627999999999E-2</c:v>
                </c:pt>
                <c:pt idx="9246">
                  <c:v>8.6705199999999993E-3</c:v>
                </c:pt>
                <c:pt idx="9247">
                  <c:v>-3.6737235E-2</c:v>
                </c:pt>
                <c:pt idx="9248">
                  <c:v>-4.1580041999999998E-2</c:v>
                </c:pt>
                <c:pt idx="9249">
                  <c:v>0.15021459200000001</c:v>
                </c:pt>
                <c:pt idx="9250">
                  <c:v>1.8597560999999999E-2</c:v>
                </c:pt>
                <c:pt idx="9251">
                  <c:v>-3.6951500999999998E-2</c:v>
                </c:pt>
                <c:pt idx="9252">
                  <c:v>-1.7489712000000001E-2</c:v>
                </c:pt>
                <c:pt idx="9253">
                  <c:v>-1.463593E-3</c:v>
                </c:pt>
                <c:pt idx="9254">
                  <c:v>-0.10185778299999999</c:v>
                </c:pt>
                <c:pt idx="9255">
                  <c:v>2.3920653E-2</c:v>
                </c:pt>
                <c:pt idx="9256">
                  <c:v>2.9229176999999999E-2</c:v>
                </c:pt>
                <c:pt idx="9257">
                  <c:v>7.3548387000000007E-2</c:v>
                </c:pt>
                <c:pt idx="9258">
                  <c:v>-1.247661E-3</c:v>
                </c:pt>
                <c:pt idx="9259">
                  <c:v>-3.0461064E-2</c:v>
                </c:pt>
                <c:pt idx="9260">
                  <c:v>-0.101486989</c:v>
                </c:pt>
                <c:pt idx="9261">
                  <c:v>-0.13276353299999999</c:v>
                </c:pt>
                <c:pt idx="9262">
                  <c:v>0.16754850099999999</c:v>
                </c:pt>
                <c:pt idx="9263">
                  <c:v>8.3160079999999997E-3</c:v>
                </c:pt>
                <c:pt idx="9264">
                  <c:v>-0.11023622</c:v>
                </c:pt>
                <c:pt idx="9265">
                  <c:v>0.18899521499999999</c:v>
                </c:pt>
                <c:pt idx="9266">
                  <c:v>0.109272965</c:v>
                </c:pt>
                <c:pt idx="9267">
                  <c:v>-7.9852580000000006E-2</c:v>
                </c:pt>
                <c:pt idx="9268">
                  <c:v>0.225325885</c:v>
                </c:pt>
                <c:pt idx="9269">
                  <c:v>0.12058371700000001</c:v>
                </c:pt>
                <c:pt idx="9270">
                  <c:v>1.6085790999999999E-2</c:v>
                </c:pt>
                <c:pt idx="9271">
                  <c:v>3.0909091E-2</c:v>
                </c:pt>
                <c:pt idx="9272">
                  <c:v>1.5895954E-2</c:v>
                </c:pt>
                <c:pt idx="9273">
                  <c:v>2.4804178E-2</c:v>
                </c:pt>
                <c:pt idx="9274">
                  <c:v>0.12005457</c:v>
                </c:pt>
                <c:pt idx="9275">
                  <c:v>0.10999497699999999</c:v>
                </c:pt>
                <c:pt idx="9276">
                  <c:v>5.7087877000000002E-2</c:v>
                </c:pt>
                <c:pt idx="9277">
                  <c:v>-1.3344454E-2</c:v>
                </c:pt>
                <c:pt idx="9278">
                  <c:v>1.9967176999999999E-2</c:v>
                </c:pt>
                <c:pt idx="9279">
                  <c:v>0.13891145399999999</c:v>
                </c:pt>
                <c:pt idx="9280">
                  <c:v>3.7558685000000001E-2</c:v>
                </c:pt>
                <c:pt idx="9281">
                  <c:v>0.19711042300000001</c:v>
                </c:pt>
                <c:pt idx="9282">
                  <c:v>-5.4237288000000002E-2</c:v>
                </c:pt>
                <c:pt idx="9283">
                  <c:v>0.210962396</c:v>
                </c:pt>
                <c:pt idx="9284">
                  <c:v>0.26254002100000001</c:v>
                </c:pt>
                <c:pt idx="9285">
                  <c:v>-7.9658277999999999E-2</c:v>
                </c:pt>
                <c:pt idx="9286">
                  <c:v>3.2448378E-2</c:v>
                </c:pt>
                <c:pt idx="9287">
                  <c:v>-7.4426229999999996E-2</c:v>
                </c:pt>
                <c:pt idx="9288">
                  <c:v>-6.4755313999999994E-2</c:v>
                </c:pt>
                <c:pt idx="9289">
                  <c:v>-0.38396386199999999</c:v>
                </c:pt>
                <c:pt idx="9290">
                  <c:v>-8.0536913000000002E-2</c:v>
                </c:pt>
                <c:pt idx="9291">
                  <c:v>1.9512195E-2</c:v>
                </c:pt>
                <c:pt idx="9292">
                  <c:v>0.52212389400000003</c:v>
                </c:pt>
                <c:pt idx="9293">
                  <c:v>-0.17097374400000001</c:v>
                </c:pt>
                <c:pt idx="9294">
                  <c:v>-2.9622063000000001E-2</c:v>
                </c:pt>
                <c:pt idx="9295">
                  <c:v>-0.112444444</c:v>
                </c:pt>
                <c:pt idx="9296">
                  <c:v>3.6697248000000002E-2</c:v>
                </c:pt>
                <c:pt idx="9297">
                  <c:v>3.1868132E-2</c:v>
                </c:pt>
                <c:pt idx="9298">
                  <c:v>-1.1547339999999999E-3</c:v>
                </c:pt>
                <c:pt idx="9299">
                  <c:v>-0.14630892400000001</c:v>
                </c:pt>
                <c:pt idx="9300">
                  <c:v>-5.8100559000000003E-2</c:v>
                </c:pt>
                <c:pt idx="9301">
                  <c:v>-5.9459458999999999E-2</c:v>
                </c:pt>
                <c:pt idx="9302">
                  <c:v>-9.9838969E-2</c:v>
                </c:pt>
                <c:pt idx="9303">
                  <c:v>0.13553895399999999</c:v>
                </c:pt>
                <c:pt idx="9304">
                  <c:v>0.188851351</c:v>
                </c:pt>
                <c:pt idx="9305">
                  <c:v>0.20209059200000001</c:v>
                </c:pt>
                <c:pt idx="9306">
                  <c:v>1.5594059E-2</c:v>
                </c:pt>
                <c:pt idx="9307">
                  <c:v>-5.7575757999999998E-2</c:v>
                </c:pt>
                <c:pt idx="9308">
                  <c:v>0.19508867699999999</c:v>
                </c:pt>
                <c:pt idx="9309">
                  <c:v>-5.0925926000000003E-2</c:v>
                </c:pt>
                <c:pt idx="9310">
                  <c:v>0.30577262399999999</c:v>
                </c:pt>
                <c:pt idx="9311">
                  <c:v>-5.6993590000000002E-3</c:v>
                </c:pt>
                <c:pt idx="9312">
                  <c:v>1.4686248000000001E-2</c:v>
                </c:pt>
                <c:pt idx="9313">
                  <c:v>-0.12465627899999999</c:v>
                </c:pt>
                <c:pt idx="9314">
                  <c:v>-6.7613251999999999E-2</c:v>
                </c:pt>
                <c:pt idx="9315">
                  <c:v>-9.5102234999999993E-2</c:v>
                </c:pt>
                <c:pt idx="9316">
                  <c:v>0.04</c:v>
                </c:pt>
                <c:pt idx="9317">
                  <c:v>0.10386965400000001</c:v>
                </c:pt>
                <c:pt idx="9318">
                  <c:v>-3.9948454000000001E-2</c:v>
                </c:pt>
                <c:pt idx="9319">
                  <c:v>-5.2202284000000002E-2</c:v>
                </c:pt>
                <c:pt idx="9320">
                  <c:v>9.0125053999999996E-2</c:v>
                </c:pt>
                <c:pt idx="9321">
                  <c:v>7.4011775000000002E-2</c:v>
                </c:pt>
                <c:pt idx="9322">
                  <c:v>-3.1446541000000001E-2</c:v>
                </c:pt>
                <c:pt idx="9323">
                  <c:v>7.5460487000000007E-2</c:v>
                </c:pt>
                <c:pt idx="9324">
                  <c:v>-0.151528777</c:v>
                </c:pt>
                <c:pt idx="9325">
                  <c:v>7.7270858999999997E-2</c:v>
                </c:pt>
                <c:pt idx="9326">
                  <c:v>0.67065868299999998</c:v>
                </c:pt>
                <c:pt idx="9327">
                  <c:v>3.6439499E-2</c:v>
                </c:pt>
                <c:pt idx="9328">
                  <c:v>1.0898577E-2</c:v>
                </c:pt>
                <c:pt idx="9329">
                  <c:v>5.3990610000000001E-2</c:v>
                </c:pt>
                <c:pt idx="9330">
                  <c:v>4.5769763999999998E-2</c:v>
                </c:pt>
                <c:pt idx="9331">
                  <c:v>0.13323943699999999</c:v>
                </c:pt>
                <c:pt idx="9332">
                  <c:v>-0.21973684199999999</c:v>
                </c:pt>
                <c:pt idx="9333">
                  <c:v>-9.2851878999999998E-2</c:v>
                </c:pt>
                <c:pt idx="9334">
                  <c:v>8.7066246E-2</c:v>
                </c:pt>
                <c:pt idx="9335">
                  <c:v>0.40314465399999999</c:v>
                </c:pt>
                <c:pt idx="9336">
                  <c:v>0.15498071299999999</c:v>
                </c:pt>
                <c:pt idx="9337">
                  <c:v>-3.1329382000000003E-2</c:v>
                </c:pt>
                <c:pt idx="9338">
                  <c:v>0.21122448999999999</c:v>
                </c:pt>
                <c:pt idx="9339">
                  <c:v>-5.0318923000000002E-2</c:v>
                </c:pt>
                <c:pt idx="9340">
                  <c:v>-8.8620690000000002E-2</c:v>
                </c:pt>
                <c:pt idx="9341">
                  <c:v>0.17612025000000001</c:v>
                </c:pt>
                <c:pt idx="9342">
                  <c:v>7.5949367000000004E-2</c:v>
                </c:pt>
                <c:pt idx="9343">
                  <c:v>3.4728406000000003E-2</c:v>
                </c:pt>
                <c:pt idx="9344">
                  <c:v>-0.102564103</c:v>
                </c:pt>
                <c:pt idx="9345">
                  <c:v>0.35225375599999997</c:v>
                </c:pt>
                <c:pt idx="9346">
                  <c:v>0.34427207599999998</c:v>
                </c:pt>
                <c:pt idx="9347">
                  <c:v>1.6189959999999999E-3</c:v>
                </c:pt>
                <c:pt idx="9348">
                  <c:v>6.4324592E-2</c:v>
                </c:pt>
                <c:pt idx="9349">
                  <c:v>4.9758632999999997E-2</c:v>
                </c:pt>
                <c:pt idx="9350">
                  <c:v>-7.7586207000000004E-2</c:v>
                </c:pt>
                <c:pt idx="9351">
                  <c:v>-6.9880822999999995E-2</c:v>
                </c:pt>
                <c:pt idx="9352">
                  <c:v>-9.3226646999999996E-2</c:v>
                </c:pt>
                <c:pt idx="9353">
                  <c:v>9.907997E-3</c:v>
                </c:pt>
                <c:pt idx="9354">
                  <c:v>8.1538462000000006E-2</c:v>
                </c:pt>
                <c:pt idx="9355">
                  <c:v>6.3004847000000003E-2</c:v>
                </c:pt>
                <c:pt idx="9356">
                  <c:v>0.229508197</c:v>
                </c:pt>
                <c:pt idx="9357">
                  <c:v>0.120063191</c:v>
                </c:pt>
                <c:pt idx="9358">
                  <c:v>3.9426522999999998E-2</c:v>
                </c:pt>
                <c:pt idx="9359">
                  <c:v>-7.0740364999999999E-2</c:v>
                </c:pt>
                <c:pt idx="9360">
                  <c:v>1.3854930999999999E-2</c:v>
                </c:pt>
                <c:pt idx="9361">
                  <c:v>0.16353478900000001</c:v>
                </c:pt>
                <c:pt idx="9362">
                  <c:v>0.126036484</c:v>
                </c:pt>
                <c:pt idx="9363">
                  <c:v>4.2492917999999998E-2</c:v>
                </c:pt>
                <c:pt idx="9364">
                  <c:v>-8.9499854000000004E-2</c:v>
                </c:pt>
                <c:pt idx="9365">
                  <c:v>0.11899999999999999</c:v>
                </c:pt>
                <c:pt idx="9366">
                  <c:v>-0.124015748</c:v>
                </c:pt>
                <c:pt idx="9367">
                  <c:v>-1.0607169E-2</c:v>
                </c:pt>
                <c:pt idx="9368">
                  <c:v>0.16058394200000001</c:v>
                </c:pt>
                <c:pt idx="9369">
                  <c:v>7.6363635999999999E-2</c:v>
                </c:pt>
                <c:pt idx="9370">
                  <c:v>0.21709295100000001</c:v>
                </c:pt>
                <c:pt idx="9371">
                  <c:v>-0.162855997</c:v>
                </c:pt>
                <c:pt idx="9372">
                  <c:v>-0.144385027</c:v>
                </c:pt>
                <c:pt idx="9373">
                  <c:v>-9.1928251000000002E-2</c:v>
                </c:pt>
                <c:pt idx="9374">
                  <c:v>-5.1204166000000002E-2</c:v>
                </c:pt>
                <c:pt idx="9375">
                  <c:v>-7.5342465999999997E-2</c:v>
                </c:pt>
                <c:pt idx="9376">
                  <c:v>-7.0715474E-2</c:v>
                </c:pt>
                <c:pt idx="9377">
                  <c:v>8.4056037E-2</c:v>
                </c:pt>
                <c:pt idx="9378">
                  <c:v>-6.1849163999999998E-2</c:v>
                </c:pt>
                <c:pt idx="9379">
                  <c:v>-0.30394431599999999</c:v>
                </c:pt>
                <c:pt idx="9380">
                  <c:v>-7.5630251999999995E-2</c:v>
                </c:pt>
                <c:pt idx="9381">
                  <c:v>-1.8041237000000002E-2</c:v>
                </c:pt>
                <c:pt idx="9382">
                  <c:v>0.76923076899999998</c:v>
                </c:pt>
                <c:pt idx="9383">
                  <c:v>0</c:v>
                </c:pt>
                <c:pt idx="9384">
                  <c:v>0.139147615</c:v>
                </c:pt>
                <c:pt idx="9385">
                  <c:v>-6.1090225999999997E-2</c:v>
                </c:pt>
                <c:pt idx="9386">
                  <c:v>-7.0588234999999999E-2</c:v>
                </c:pt>
                <c:pt idx="9387">
                  <c:v>0.51768488700000004</c:v>
                </c:pt>
                <c:pt idx="9388">
                  <c:v>-0.16246742</c:v>
                </c:pt>
                <c:pt idx="9389">
                  <c:v>-2.3334405999999999E-2</c:v>
                </c:pt>
                <c:pt idx="9390">
                  <c:v>5.0909090999999997E-2</c:v>
                </c:pt>
                <c:pt idx="9391">
                  <c:v>-5.3632042999999997E-2</c:v>
                </c:pt>
                <c:pt idx="9392">
                  <c:v>-5.7232704000000002E-2</c:v>
                </c:pt>
                <c:pt idx="9393">
                  <c:v>-7.0921990000000004E-3</c:v>
                </c:pt>
                <c:pt idx="9394">
                  <c:v>-6.6666666999999999E-2</c:v>
                </c:pt>
                <c:pt idx="9395">
                  <c:v>0.22692132800000001</c:v>
                </c:pt>
                <c:pt idx="9396">
                  <c:v>6.2671965999999996E-2</c:v>
                </c:pt>
                <c:pt idx="9397">
                  <c:v>-1.8612521E-2</c:v>
                </c:pt>
                <c:pt idx="9398">
                  <c:v>2.5021084999999998E-2</c:v>
                </c:pt>
                <c:pt idx="9399">
                  <c:v>-9.2727272999999999E-2</c:v>
                </c:pt>
                <c:pt idx="9400">
                  <c:v>7.7519379999999999E-3</c:v>
                </c:pt>
                <c:pt idx="9401">
                  <c:v>-8.3333332999999996E-2</c:v>
                </c:pt>
                <c:pt idx="9402">
                  <c:v>-9.1068301000000004E-2</c:v>
                </c:pt>
                <c:pt idx="9403">
                  <c:v>6.0931900000000001E-3</c:v>
                </c:pt>
                <c:pt idx="9404">
                  <c:v>-0.15151515199999999</c:v>
                </c:pt>
                <c:pt idx="9405">
                  <c:v>8.5757748999999994E-2</c:v>
                </c:pt>
                <c:pt idx="9406">
                  <c:v>-3.4042553000000003E-2</c:v>
                </c:pt>
                <c:pt idx="9407">
                  <c:v>-7.8557630000000003E-2</c:v>
                </c:pt>
                <c:pt idx="9408">
                  <c:v>-0.144434223</c:v>
                </c:pt>
                <c:pt idx="9409">
                  <c:v>2.344666E-3</c:v>
                </c:pt>
                <c:pt idx="9410">
                  <c:v>5.9473236999999998E-2</c:v>
                </c:pt>
                <c:pt idx="9411">
                  <c:v>-2.4523161000000002E-2</c:v>
                </c:pt>
                <c:pt idx="9412">
                  <c:v>0.324489796</c:v>
                </c:pt>
                <c:pt idx="9413">
                  <c:v>3.7162161999999999E-2</c:v>
                </c:pt>
                <c:pt idx="9414">
                  <c:v>-6.4124783000000005E-2</c:v>
                </c:pt>
                <c:pt idx="9415">
                  <c:v>5.3916581999999998E-2</c:v>
                </c:pt>
                <c:pt idx="9416">
                  <c:v>-4.5489006999999998E-2</c:v>
                </c:pt>
                <c:pt idx="9417">
                  <c:v>-0.15032679700000001</c:v>
                </c:pt>
                <c:pt idx="9418">
                  <c:v>-1.5489749000000001E-2</c:v>
                </c:pt>
                <c:pt idx="9419">
                  <c:v>-1.7194569999999999E-2</c:v>
                </c:pt>
                <c:pt idx="9420">
                  <c:v>7.1428570999999996E-2</c:v>
                </c:pt>
                <c:pt idx="9421">
                  <c:v>-6.8576796999999995E-2</c:v>
                </c:pt>
                <c:pt idx="9422">
                  <c:v>-8.2239382E-2</c:v>
                </c:pt>
                <c:pt idx="9423">
                  <c:v>-0.20588235299999999</c:v>
                </c:pt>
                <c:pt idx="9424">
                  <c:v>-2.1652673000000001E-2</c:v>
                </c:pt>
                <c:pt idx="9425">
                  <c:v>4.8455479999999999E-3</c:v>
                </c:pt>
                <c:pt idx="9426">
                  <c:v>0.18680641200000001</c:v>
                </c:pt>
                <c:pt idx="9427">
                  <c:v>0.10251798600000001</c:v>
                </c:pt>
                <c:pt idx="9428">
                  <c:v>-0.1013269</c:v>
                </c:pt>
                <c:pt idx="9429">
                  <c:v>3.9503903999999999E-2</c:v>
                </c:pt>
                <c:pt idx="9430">
                  <c:v>-0.11922503700000001</c:v>
                </c:pt>
                <c:pt idx="9431">
                  <c:v>4.0677966000000003E-2</c:v>
                </c:pt>
                <c:pt idx="9432">
                  <c:v>-3.0172414000000002E-2</c:v>
                </c:pt>
                <c:pt idx="9433">
                  <c:v>-5.9130435000000002E-2</c:v>
                </c:pt>
                <c:pt idx="9434">
                  <c:v>-0.1384</c:v>
                </c:pt>
                <c:pt idx="9435">
                  <c:v>-1.2110727E-2</c:v>
                </c:pt>
                <c:pt idx="9436">
                  <c:v>4.6230220000000002E-2</c:v>
                </c:pt>
                <c:pt idx="9437">
                  <c:v>-3.5309502999999999E-2</c:v>
                </c:pt>
                <c:pt idx="9438">
                  <c:v>-0.19002375299999999</c:v>
                </c:pt>
                <c:pt idx="9439">
                  <c:v>6.1320754999999998E-2</c:v>
                </c:pt>
                <c:pt idx="9440">
                  <c:v>-6.2337662000000002E-2</c:v>
                </c:pt>
                <c:pt idx="9441">
                  <c:v>1.8367346999999999E-2</c:v>
                </c:pt>
                <c:pt idx="9442">
                  <c:v>2.0723957000000001E-2</c:v>
                </c:pt>
                <c:pt idx="9443">
                  <c:v>3.9923500000000001E-2</c:v>
                </c:pt>
                <c:pt idx="9444">
                  <c:v>4.8754063E-2</c:v>
                </c:pt>
                <c:pt idx="9445">
                  <c:v>-0.14206128100000001</c:v>
                </c:pt>
                <c:pt idx="9446">
                  <c:v>-0.11586392700000001</c:v>
                </c:pt>
                <c:pt idx="9447">
                  <c:v>-2.2172950000000002E-3</c:v>
                </c:pt>
                <c:pt idx="9448">
                  <c:v>3.4763313999999997E-2</c:v>
                </c:pt>
                <c:pt idx="9449">
                  <c:v>-8.9064262000000005E-2</c:v>
                </c:pt>
                <c:pt idx="9450">
                  <c:v>2.7700830999999999E-2</c:v>
                </c:pt>
                <c:pt idx="9451">
                  <c:v>-3.0197445E-2</c:v>
                </c:pt>
                <c:pt idx="9452">
                  <c:v>0.56565656600000003</c:v>
                </c:pt>
                <c:pt idx="9453">
                  <c:v>8.1676135999999996E-2</c:v>
                </c:pt>
                <c:pt idx="9454">
                  <c:v>2.0964360000000001E-3</c:v>
                </c:pt>
                <c:pt idx="9455">
                  <c:v>9.8081023000000003E-2</c:v>
                </c:pt>
                <c:pt idx="9456">
                  <c:v>2.9875149E-2</c:v>
                </c:pt>
                <c:pt idx="9457">
                  <c:v>-3.8514867000000001E-2</c:v>
                </c:pt>
                <c:pt idx="9458">
                  <c:v>0.243148845</c:v>
                </c:pt>
                <c:pt idx="9459">
                  <c:v>3.2608696E-2</c:v>
                </c:pt>
                <c:pt idx="9460">
                  <c:v>3.2500000000000001E-2</c:v>
                </c:pt>
                <c:pt idx="9461">
                  <c:v>-3.4552845999999998E-2</c:v>
                </c:pt>
                <c:pt idx="9462">
                  <c:v>1.8421053E-2</c:v>
                </c:pt>
                <c:pt idx="9463">
                  <c:v>1.5544041E-2</c:v>
                </c:pt>
                <c:pt idx="9464">
                  <c:v>-9.0476189999999998E-2</c:v>
                </c:pt>
                <c:pt idx="9465">
                  <c:v>-0.13288288300000001</c:v>
                </c:pt>
                <c:pt idx="9466">
                  <c:v>0.149635036</c:v>
                </c:pt>
                <c:pt idx="9467">
                  <c:v>2.7173913000000001E-2</c:v>
                </c:pt>
                <c:pt idx="9468">
                  <c:v>6.6429914000000007E-2</c:v>
                </c:pt>
                <c:pt idx="9469">
                  <c:v>-0.35168033900000001</c:v>
                </c:pt>
                <c:pt idx="9470">
                  <c:v>-3.2840719999999999E-3</c:v>
                </c:pt>
                <c:pt idx="9471">
                  <c:v>-0.15427238300000001</c:v>
                </c:pt>
                <c:pt idx="9472">
                  <c:v>4.5132743000000003E-2</c:v>
                </c:pt>
                <c:pt idx="9473">
                  <c:v>-7.7777778000000006E-2</c:v>
                </c:pt>
                <c:pt idx="9474">
                  <c:v>0.15259740299999999</c:v>
                </c:pt>
                <c:pt idx="9475">
                  <c:v>0.13447963800000001</c:v>
                </c:pt>
                <c:pt idx="9476">
                  <c:v>0.13151563799999999</c:v>
                </c:pt>
                <c:pt idx="9477">
                  <c:v>7.3425499000000005E-2</c:v>
                </c:pt>
                <c:pt idx="9478">
                  <c:v>-8.6132600000000004E-4</c:v>
                </c:pt>
                <c:pt idx="9479">
                  <c:v>7.2312083999999999E-2</c:v>
                </c:pt>
                <c:pt idx="9480">
                  <c:v>-4.2411310000000001E-2</c:v>
                </c:pt>
                <c:pt idx="9481">
                  <c:v>-6.9204150000000001E-3</c:v>
                </c:pt>
                <c:pt idx="9482">
                  <c:v>-0.15714982899999999</c:v>
                </c:pt>
                <c:pt idx="9483">
                  <c:v>0</c:v>
                </c:pt>
                <c:pt idx="9484">
                  <c:v>-0.159214831</c:v>
                </c:pt>
                <c:pt idx="9485">
                  <c:v>-8.5889570999999998E-2</c:v>
                </c:pt>
                <c:pt idx="9486">
                  <c:v>3.9453717999999999E-2</c:v>
                </c:pt>
                <c:pt idx="9487">
                  <c:v>4.5994831999999999E-2</c:v>
                </c:pt>
                <c:pt idx="9488">
                  <c:v>-1.0475217E-2</c:v>
                </c:pt>
                <c:pt idx="9489">
                  <c:v>0</c:v>
                </c:pt>
                <c:pt idx="9490">
                  <c:v>-8.1132074999999998E-2</c:v>
                </c:pt>
                <c:pt idx="9491">
                  <c:v>-3.0815109E-2</c:v>
                </c:pt>
                <c:pt idx="9492">
                  <c:v>-8.1616789999999998E-3</c:v>
                </c:pt>
                <c:pt idx="9493">
                  <c:v>-0.165289256</c:v>
                </c:pt>
                <c:pt idx="9494">
                  <c:v>0.56121045400000003</c:v>
                </c:pt>
                <c:pt idx="9495">
                  <c:v>6.0498220999999998E-2</c:v>
                </c:pt>
                <c:pt idx="9496">
                  <c:v>3.3928570999999998E-2</c:v>
                </c:pt>
                <c:pt idx="9497">
                  <c:v>-5.7641633999999997E-2</c:v>
                </c:pt>
                <c:pt idx="9498">
                  <c:v>0.19664162600000001</c:v>
                </c:pt>
                <c:pt idx="9499">
                  <c:v>-5.9614523000000003E-2</c:v>
                </c:pt>
                <c:pt idx="9500">
                  <c:v>2.1367521E-2</c:v>
                </c:pt>
                <c:pt idx="9501">
                  <c:v>9.3126726000000007E-2</c:v>
                </c:pt>
                <c:pt idx="9502">
                  <c:v>-8.3959900000000004E-2</c:v>
                </c:pt>
                <c:pt idx="9503">
                  <c:v>4.7948718000000001E-2</c:v>
                </c:pt>
                <c:pt idx="9504">
                  <c:v>-2.0652173999999999E-2</c:v>
                </c:pt>
                <c:pt idx="9505">
                  <c:v>2.3066486000000001E-2</c:v>
                </c:pt>
                <c:pt idx="9506">
                  <c:v>-9.4109682E-2</c:v>
                </c:pt>
                <c:pt idx="9507">
                  <c:v>8.3595222999999996E-2</c:v>
                </c:pt>
                <c:pt idx="9508">
                  <c:v>0.19362745100000001</c:v>
                </c:pt>
                <c:pt idx="9509">
                  <c:v>4.3303121999999999E-2</c:v>
                </c:pt>
                <c:pt idx="9510">
                  <c:v>-8.0297135000000006E-2</c:v>
                </c:pt>
                <c:pt idx="9511">
                  <c:v>5.8252427000000002E-2</c:v>
                </c:pt>
                <c:pt idx="9512">
                  <c:v>0.13307086600000001</c:v>
                </c:pt>
                <c:pt idx="9513">
                  <c:v>7.6923099999999999E-4</c:v>
                </c:pt>
                <c:pt idx="9514">
                  <c:v>-7.8308535999999998E-2</c:v>
                </c:pt>
                <c:pt idx="9515">
                  <c:v>5.9259259000000002E-2</c:v>
                </c:pt>
                <c:pt idx="9516">
                  <c:v>6.8528743000000003E-2</c:v>
                </c:pt>
                <c:pt idx="9517">
                  <c:v>5.9049207999999999E-2</c:v>
                </c:pt>
                <c:pt idx="9518">
                  <c:v>-1.1458332999999999E-2</c:v>
                </c:pt>
                <c:pt idx="9519">
                  <c:v>4.5676998000000003E-2</c:v>
                </c:pt>
                <c:pt idx="9520">
                  <c:v>0.115116279</c:v>
                </c:pt>
                <c:pt idx="9521">
                  <c:v>5.2173913000000002E-2</c:v>
                </c:pt>
                <c:pt idx="9522">
                  <c:v>1.1945392000000001E-2</c:v>
                </c:pt>
                <c:pt idx="9523">
                  <c:v>0.124074727</c:v>
                </c:pt>
                <c:pt idx="9524">
                  <c:v>-5.6031746E-2</c:v>
                </c:pt>
                <c:pt idx="9525">
                  <c:v>2.1739129999999999E-2</c:v>
                </c:pt>
                <c:pt idx="9526">
                  <c:v>5.6875210000000001E-3</c:v>
                </c:pt>
                <c:pt idx="9527">
                  <c:v>-0.204216074</c:v>
                </c:pt>
                <c:pt idx="9528">
                  <c:v>-2.5917927E-2</c:v>
                </c:pt>
                <c:pt idx="9529">
                  <c:v>0.226506024</c:v>
                </c:pt>
                <c:pt idx="9530">
                  <c:v>0.10558793299999999</c:v>
                </c:pt>
                <c:pt idx="9531">
                  <c:v>-7.8969239999999996E-3</c:v>
                </c:pt>
                <c:pt idx="9532">
                  <c:v>0.112432065</c:v>
                </c:pt>
                <c:pt idx="9533">
                  <c:v>0.104402516</c:v>
                </c:pt>
                <c:pt idx="9534">
                  <c:v>7.9962371000000004E-2</c:v>
                </c:pt>
                <c:pt idx="9535">
                  <c:v>-1.7306651999999999E-2</c:v>
                </c:pt>
                <c:pt idx="9536">
                  <c:v>-5.8823528999999999E-2</c:v>
                </c:pt>
                <c:pt idx="9537">
                  <c:v>7.9096045000000004E-2</c:v>
                </c:pt>
                <c:pt idx="9538">
                  <c:v>5.8823528999999999E-2</c:v>
                </c:pt>
                <c:pt idx="9539">
                  <c:v>-4.8473967999999999E-2</c:v>
                </c:pt>
                <c:pt idx="9540">
                  <c:v>2.8645832999999999E-2</c:v>
                </c:pt>
                <c:pt idx="9541">
                  <c:v>0.22461240299999999</c:v>
                </c:pt>
                <c:pt idx="9542">
                  <c:v>4.0935672999999999E-2</c:v>
                </c:pt>
                <c:pt idx="9543">
                  <c:v>0.17264387</c:v>
                </c:pt>
                <c:pt idx="9544">
                  <c:v>-0.16666666699999999</c:v>
                </c:pt>
                <c:pt idx="9545">
                  <c:v>8.3676268999999998E-2</c:v>
                </c:pt>
                <c:pt idx="9546">
                  <c:v>-2.0354316000000001E-2</c:v>
                </c:pt>
                <c:pt idx="9547">
                  <c:v>-9.2284417999999993E-2</c:v>
                </c:pt>
                <c:pt idx="9548">
                  <c:v>-0.18914473700000001</c:v>
                </c:pt>
                <c:pt idx="9549">
                  <c:v>8.0862068999999995E-2</c:v>
                </c:pt>
                <c:pt idx="9550">
                  <c:v>-8.0612244999999999E-2</c:v>
                </c:pt>
                <c:pt idx="9551">
                  <c:v>6.4553991000000005E-2</c:v>
                </c:pt>
                <c:pt idx="9552">
                  <c:v>4.7470816999999998E-2</c:v>
                </c:pt>
                <c:pt idx="9553">
                  <c:v>4.8287479000000001E-2</c:v>
                </c:pt>
                <c:pt idx="9554">
                  <c:v>0.24589424300000001</c:v>
                </c:pt>
                <c:pt idx="9555">
                  <c:v>-8.1360947000000003E-2</c:v>
                </c:pt>
                <c:pt idx="9556">
                  <c:v>-3.8235294000000003E-2</c:v>
                </c:pt>
                <c:pt idx="9557">
                  <c:v>-0.18957617399999999</c:v>
                </c:pt>
                <c:pt idx="9558">
                  <c:v>4.2635658999999999E-2</c:v>
                </c:pt>
                <c:pt idx="9559">
                  <c:v>1.2570965E-2</c:v>
                </c:pt>
                <c:pt idx="9560">
                  <c:v>5.0139276000000003E-2</c:v>
                </c:pt>
                <c:pt idx="9561">
                  <c:v>-0.28965517200000002</c:v>
                </c:pt>
                <c:pt idx="9562">
                  <c:v>3.6363635999999998E-2</c:v>
                </c:pt>
                <c:pt idx="9563">
                  <c:v>7.5892856999999994E-2</c:v>
                </c:pt>
                <c:pt idx="9564">
                  <c:v>0.22352941200000001</c:v>
                </c:pt>
                <c:pt idx="9565">
                  <c:v>3.1455236999999997E-2</c:v>
                </c:pt>
                <c:pt idx="9566">
                  <c:v>-2.3809523999999999E-2</c:v>
                </c:pt>
                <c:pt idx="9567">
                  <c:v>0.132210677</c:v>
                </c:pt>
                <c:pt idx="9568">
                  <c:v>6.8592057999999997E-2</c:v>
                </c:pt>
                <c:pt idx="9569">
                  <c:v>7.8598120000000007E-3</c:v>
                </c:pt>
                <c:pt idx="9570">
                  <c:v>-3.6144577999999997E-2</c:v>
                </c:pt>
                <c:pt idx="9571">
                  <c:v>6.1488673000000001E-2</c:v>
                </c:pt>
                <c:pt idx="9572">
                  <c:v>-1.5810277000000001E-2</c:v>
                </c:pt>
                <c:pt idx="9573">
                  <c:v>5.1200000000000002E-2</c:v>
                </c:pt>
                <c:pt idx="9574">
                  <c:v>1.0777521E-2</c:v>
                </c:pt>
                <c:pt idx="9575">
                  <c:v>3.04E-2</c:v>
                </c:pt>
                <c:pt idx="9576">
                  <c:v>0.201550388</c:v>
                </c:pt>
                <c:pt idx="9577">
                  <c:v>-5.6748465999999997E-2</c:v>
                </c:pt>
                <c:pt idx="9578">
                  <c:v>4.4883302999999999E-2</c:v>
                </c:pt>
                <c:pt idx="9579">
                  <c:v>6.4136510999999993E-2</c:v>
                </c:pt>
                <c:pt idx="9580">
                  <c:v>0.32378854600000001</c:v>
                </c:pt>
                <c:pt idx="9581">
                  <c:v>2.6574803000000001E-2</c:v>
                </c:pt>
                <c:pt idx="9582">
                  <c:v>1.8800000000000001E-2</c:v>
                </c:pt>
                <c:pt idx="9583">
                  <c:v>5.8074375999999997E-2</c:v>
                </c:pt>
                <c:pt idx="9584">
                  <c:v>5.8542413000000001E-2</c:v>
                </c:pt>
                <c:pt idx="9585">
                  <c:v>0.179841897</c:v>
                </c:pt>
                <c:pt idx="9586">
                  <c:v>8.8082902000000005E-2</c:v>
                </c:pt>
                <c:pt idx="9587">
                  <c:v>-0.10253807099999999</c:v>
                </c:pt>
                <c:pt idx="9588">
                  <c:v>2.5380709999999998E-3</c:v>
                </c:pt>
                <c:pt idx="9589">
                  <c:v>-3.9946738000000002E-2</c:v>
                </c:pt>
                <c:pt idx="9590">
                  <c:v>-0.17721518999999999</c:v>
                </c:pt>
                <c:pt idx="9591">
                  <c:v>-9.8748261000000004E-2</c:v>
                </c:pt>
                <c:pt idx="9592">
                  <c:v>-4.3992605999999997E-2</c:v>
                </c:pt>
                <c:pt idx="9593">
                  <c:v>0.18880208300000001</c:v>
                </c:pt>
                <c:pt idx="9594">
                  <c:v>-0.15844544099999999</c:v>
                </c:pt>
                <c:pt idx="9595">
                  <c:v>-0.12669683300000001</c:v>
                </c:pt>
                <c:pt idx="9596">
                  <c:v>0.12700228799999999</c:v>
                </c:pt>
                <c:pt idx="9597">
                  <c:v>-1.0989011E-2</c:v>
                </c:pt>
                <c:pt idx="9598">
                  <c:v>7.1559632999999997E-2</c:v>
                </c:pt>
                <c:pt idx="9599">
                  <c:v>4.7809703000000002E-2</c:v>
                </c:pt>
                <c:pt idx="9600">
                  <c:v>6.6077854000000005E-2</c:v>
                </c:pt>
                <c:pt idx="9601">
                  <c:v>-4.1758242000000001E-2</c:v>
                </c:pt>
                <c:pt idx="9602">
                  <c:v>-0.15476190500000001</c:v>
                </c:pt>
                <c:pt idx="9603">
                  <c:v>-1.9059719999999999E-2</c:v>
                </c:pt>
                <c:pt idx="9604">
                  <c:v>2.3371647999999998E-2</c:v>
                </c:pt>
                <c:pt idx="9605">
                  <c:v>9.2156860000000007E-3</c:v>
                </c:pt>
                <c:pt idx="9606">
                  <c:v>5.0607289999999999E-3</c:v>
                </c:pt>
                <c:pt idx="9607">
                  <c:v>-0.107469103</c:v>
                </c:pt>
                <c:pt idx="9608">
                  <c:v>-4.5302897000000002E-2</c:v>
                </c:pt>
                <c:pt idx="9609">
                  <c:v>-1.3822114999999999E-2</c:v>
                </c:pt>
                <c:pt idx="9610">
                  <c:v>-1.3518385000000001E-2</c:v>
                </c:pt>
                <c:pt idx="9611">
                  <c:v>7.7230769000000005E-2</c:v>
                </c:pt>
                <c:pt idx="9612">
                  <c:v>8.2325849000000006E-2</c:v>
                </c:pt>
                <c:pt idx="9613">
                  <c:v>-0.20446927400000001</c:v>
                </c:pt>
                <c:pt idx="9614">
                  <c:v>-1.4475271E-2</c:v>
                </c:pt>
                <c:pt idx="9615">
                  <c:v>-3.546099E-3</c:v>
                </c:pt>
                <c:pt idx="9616">
                  <c:v>7.5802468999999997E-2</c:v>
                </c:pt>
                <c:pt idx="9617">
                  <c:v>3.0068538999999998E-2</c:v>
                </c:pt>
                <c:pt idx="9618">
                  <c:v>3.1488840999999997E-2</c:v>
                </c:pt>
                <c:pt idx="9619">
                  <c:v>-3.5031846999999998E-2</c:v>
                </c:pt>
                <c:pt idx="9620">
                  <c:v>0.300900901</c:v>
                </c:pt>
                <c:pt idx="9621">
                  <c:v>6.5517241000000004E-2</c:v>
                </c:pt>
                <c:pt idx="9622">
                  <c:v>0.13166345500000001</c:v>
                </c:pt>
                <c:pt idx="9623">
                  <c:v>5.9014970999999999E-2</c:v>
                </c:pt>
                <c:pt idx="9624">
                  <c:v>-7.4274470999999995E-2</c:v>
                </c:pt>
                <c:pt idx="9625">
                  <c:v>-0.196969697</c:v>
                </c:pt>
                <c:pt idx="9626">
                  <c:v>3.9087947999999997E-2</c:v>
                </c:pt>
                <c:pt idx="9627">
                  <c:v>-0.138461538</c:v>
                </c:pt>
                <c:pt idx="9628">
                  <c:v>-9.8219104000000002E-2</c:v>
                </c:pt>
                <c:pt idx="9629">
                  <c:v>-1.1176471E-2</c:v>
                </c:pt>
                <c:pt idx="9630">
                  <c:v>0.256045519</c:v>
                </c:pt>
                <c:pt idx="9631">
                  <c:v>0.40132200200000001</c:v>
                </c:pt>
                <c:pt idx="9632">
                  <c:v>1.4193084E-2</c:v>
                </c:pt>
                <c:pt idx="9633">
                  <c:v>-3.6351165999999997E-2</c:v>
                </c:pt>
                <c:pt idx="9634">
                  <c:v>1.1363636E-2</c:v>
                </c:pt>
                <c:pt idx="9635">
                  <c:v>-5.00455E-3</c:v>
                </c:pt>
                <c:pt idx="9636">
                  <c:v>-0.164987406</c:v>
                </c:pt>
                <c:pt idx="9637">
                  <c:v>0.122644245</c:v>
                </c:pt>
                <c:pt idx="9638">
                  <c:v>-4.6511627999999999E-2</c:v>
                </c:pt>
                <c:pt idx="9639">
                  <c:v>-0.13571428599999999</c:v>
                </c:pt>
                <c:pt idx="9640">
                  <c:v>1.668753E-3</c:v>
                </c:pt>
                <c:pt idx="9641">
                  <c:v>-8.9655169999999992E-3</c:v>
                </c:pt>
                <c:pt idx="9642">
                  <c:v>-4.8811014E-2</c:v>
                </c:pt>
                <c:pt idx="9643">
                  <c:v>2.0060181E-2</c:v>
                </c:pt>
                <c:pt idx="9644">
                  <c:v>-8.4571429000000004E-2</c:v>
                </c:pt>
                <c:pt idx="9645">
                  <c:v>8.7465181000000003E-2</c:v>
                </c:pt>
                <c:pt idx="9646">
                  <c:v>8.0192077E-2</c:v>
                </c:pt>
                <c:pt idx="9647">
                  <c:v>0.22192224599999999</c:v>
                </c:pt>
                <c:pt idx="9648">
                  <c:v>1.6597509999999999E-2</c:v>
                </c:pt>
                <c:pt idx="9649">
                  <c:v>-6.3412599E-2</c:v>
                </c:pt>
                <c:pt idx="9650">
                  <c:v>0.37447698699999998</c:v>
                </c:pt>
                <c:pt idx="9651">
                  <c:v>3.5013263000000003E-2</c:v>
                </c:pt>
                <c:pt idx="9652">
                  <c:v>3.3108522000000001E-2</c:v>
                </c:pt>
                <c:pt idx="9653">
                  <c:v>4.6685299999999998E-4</c:v>
                </c:pt>
                <c:pt idx="9654">
                  <c:v>1.8963338E-2</c:v>
                </c:pt>
                <c:pt idx="9655">
                  <c:v>-8.4778419999999993E-2</c:v>
                </c:pt>
                <c:pt idx="9656">
                  <c:v>8.1833059999999996E-3</c:v>
                </c:pt>
                <c:pt idx="9657">
                  <c:v>8.1165452999999999E-2</c:v>
                </c:pt>
                <c:pt idx="9658">
                  <c:v>9.3847759999999992E-3</c:v>
                </c:pt>
                <c:pt idx="9659">
                  <c:v>0.131509558</c:v>
                </c:pt>
                <c:pt idx="9660">
                  <c:v>4.3704475E-2</c:v>
                </c:pt>
                <c:pt idx="9661">
                  <c:v>-0.175295858</c:v>
                </c:pt>
                <c:pt idx="9662">
                  <c:v>-9.9470899000000002E-2</c:v>
                </c:pt>
                <c:pt idx="9663">
                  <c:v>-1.7711824000000001E-2</c:v>
                </c:pt>
                <c:pt idx="9664">
                  <c:v>-0.105333333</c:v>
                </c:pt>
                <c:pt idx="9665">
                  <c:v>2.7077497999999998E-2</c:v>
                </c:pt>
                <c:pt idx="9666">
                  <c:v>2.2425249000000001E-2</c:v>
                </c:pt>
                <c:pt idx="9667">
                  <c:v>6.1029411999999998E-2</c:v>
                </c:pt>
                <c:pt idx="9668">
                  <c:v>8.8387096999999998E-2</c:v>
                </c:pt>
                <c:pt idx="9669">
                  <c:v>9.4912679999999999E-2</c:v>
                </c:pt>
                <c:pt idx="9670">
                  <c:v>-0.1</c:v>
                </c:pt>
                <c:pt idx="9671">
                  <c:v>0.15675501</c:v>
                </c:pt>
                <c:pt idx="9672">
                  <c:v>-5.944319E-2</c:v>
                </c:pt>
                <c:pt idx="9673">
                  <c:v>-2.2068095999999999E-2</c:v>
                </c:pt>
                <c:pt idx="9674">
                  <c:v>-4.4660194E-2</c:v>
                </c:pt>
                <c:pt idx="9675">
                  <c:v>5.4234062999999999E-2</c:v>
                </c:pt>
                <c:pt idx="9676">
                  <c:v>-0.121305842</c:v>
                </c:pt>
                <c:pt idx="9677">
                  <c:v>2.189781E-2</c:v>
                </c:pt>
                <c:pt idx="9678">
                  <c:v>-2.6155187E-2</c:v>
                </c:pt>
                <c:pt idx="9679">
                  <c:v>3.3438486000000003E-2</c:v>
                </c:pt>
                <c:pt idx="9680">
                  <c:v>0.112183908</c:v>
                </c:pt>
                <c:pt idx="9681">
                  <c:v>-0.24506114800000001</c:v>
                </c:pt>
                <c:pt idx="9682">
                  <c:v>0.38604305900000002</c:v>
                </c:pt>
                <c:pt idx="9683">
                  <c:v>0.27416955900000001</c:v>
                </c:pt>
                <c:pt idx="9684">
                  <c:v>2.4115759999999999E-3</c:v>
                </c:pt>
                <c:pt idx="9685">
                  <c:v>-5.7788945000000001E-2</c:v>
                </c:pt>
                <c:pt idx="9686">
                  <c:v>8.2278481000000001E-2</c:v>
                </c:pt>
                <c:pt idx="9687">
                  <c:v>-5.8547362999999998E-2</c:v>
                </c:pt>
                <c:pt idx="9688">
                  <c:v>0.16627634699999999</c:v>
                </c:pt>
                <c:pt idx="9689">
                  <c:v>-9.2521200000000008E-3</c:v>
                </c:pt>
                <c:pt idx="9690">
                  <c:v>0.131756757</c:v>
                </c:pt>
                <c:pt idx="9691">
                  <c:v>2.3851075999999999E-2</c:v>
                </c:pt>
                <c:pt idx="9692">
                  <c:v>5.4843669999999997E-2</c:v>
                </c:pt>
                <c:pt idx="9693">
                  <c:v>8.4166667000000001E-2</c:v>
                </c:pt>
                <c:pt idx="9694">
                  <c:v>1.4857143E-2</c:v>
                </c:pt>
                <c:pt idx="9695">
                  <c:v>-6.6852367999999995E-2</c:v>
                </c:pt>
                <c:pt idx="9696">
                  <c:v>-2.5624179E-2</c:v>
                </c:pt>
                <c:pt idx="9697">
                  <c:v>-4.6464645999999998E-2</c:v>
                </c:pt>
                <c:pt idx="9698">
                  <c:v>-7.8294574000000006E-2</c:v>
                </c:pt>
                <c:pt idx="9699">
                  <c:v>0.37578288100000001</c:v>
                </c:pt>
                <c:pt idx="9700">
                  <c:v>5.7347670000000003E-2</c:v>
                </c:pt>
                <c:pt idx="9701">
                  <c:v>-1.9282679999999999E-3</c:v>
                </c:pt>
                <c:pt idx="9702">
                  <c:v>-0.100940975</c:v>
                </c:pt>
                <c:pt idx="9703">
                  <c:v>-6.2266500000000002E-3</c:v>
                </c:pt>
                <c:pt idx="9704">
                  <c:v>-9.1331269000000007E-2</c:v>
                </c:pt>
                <c:pt idx="9705">
                  <c:v>-0.10583941600000001</c:v>
                </c:pt>
                <c:pt idx="9706">
                  <c:v>0.105010295</c:v>
                </c:pt>
                <c:pt idx="9707">
                  <c:v>1.6129029999999999E-3</c:v>
                </c:pt>
                <c:pt idx="9708">
                  <c:v>8.6678300999999999E-2</c:v>
                </c:pt>
                <c:pt idx="9709">
                  <c:v>7.6137418999999998E-2</c:v>
                </c:pt>
                <c:pt idx="9710">
                  <c:v>-3.884058E-2</c:v>
                </c:pt>
                <c:pt idx="9711">
                  <c:v>-5.4545455E-2</c:v>
                </c:pt>
                <c:pt idx="9712">
                  <c:v>0.101265823</c:v>
                </c:pt>
                <c:pt idx="9713">
                  <c:v>0.107784431</c:v>
                </c:pt>
                <c:pt idx="9714">
                  <c:v>0.10497237600000001</c:v>
                </c:pt>
                <c:pt idx="9715">
                  <c:v>9.8906686999999993E-2</c:v>
                </c:pt>
                <c:pt idx="9716">
                  <c:v>-6.3694270000000004E-3</c:v>
                </c:pt>
                <c:pt idx="9717">
                  <c:v>-0.16338983100000001</c:v>
                </c:pt>
                <c:pt idx="9718">
                  <c:v>-5.7523301999999998E-2</c:v>
                </c:pt>
                <c:pt idx="9719">
                  <c:v>3.7037037000000002E-2</c:v>
                </c:pt>
                <c:pt idx="9720">
                  <c:v>-1.9859813E-2</c:v>
                </c:pt>
                <c:pt idx="9721">
                  <c:v>-0.16459074700000001</c:v>
                </c:pt>
                <c:pt idx="9722">
                  <c:v>-3.5296868000000002E-2</c:v>
                </c:pt>
                <c:pt idx="9723">
                  <c:v>5.2255226000000002E-2</c:v>
                </c:pt>
                <c:pt idx="9724">
                  <c:v>2.8423772999999999E-2</c:v>
                </c:pt>
                <c:pt idx="9725">
                  <c:v>-0.257059396</c:v>
                </c:pt>
                <c:pt idx="9726">
                  <c:v>0.17879858700000001</c:v>
                </c:pt>
                <c:pt idx="9727">
                  <c:v>-8.7924969999999998E-3</c:v>
                </c:pt>
                <c:pt idx="9728">
                  <c:v>2.4671049999999998E-3</c:v>
                </c:pt>
                <c:pt idx="9729">
                  <c:v>8.3650189999999999E-2</c:v>
                </c:pt>
                <c:pt idx="9730">
                  <c:v>-3.7359899999999998E-3</c:v>
                </c:pt>
                <c:pt idx="9731">
                  <c:v>7.5688072999999995E-2</c:v>
                </c:pt>
                <c:pt idx="9732">
                  <c:v>-4.9140049999999999E-3</c:v>
                </c:pt>
                <c:pt idx="9733">
                  <c:v>0.17882504799999999</c:v>
                </c:pt>
                <c:pt idx="9734">
                  <c:v>8.6206897000000005E-2</c:v>
                </c:pt>
                <c:pt idx="9735">
                  <c:v>-7.7004218999999999E-2</c:v>
                </c:pt>
                <c:pt idx="9736">
                  <c:v>8.5301837000000005E-2</c:v>
                </c:pt>
                <c:pt idx="9737">
                  <c:v>-2.8384278999999998E-2</c:v>
                </c:pt>
                <c:pt idx="9738">
                  <c:v>-1.9661016999999999E-2</c:v>
                </c:pt>
                <c:pt idx="9739">
                  <c:v>-0.48281360699999998</c:v>
                </c:pt>
                <c:pt idx="9740">
                  <c:v>0.21788990799999999</c:v>
                </c:pt>
                <c:pt idx="9741">
                  <c:v>0.185797665</c:v>
                </c:pt>
                <c:pt idx="9742">
                  <c:v>-4.3696027999999998E-2</c:v>
                </c:pt>
                <c:pt idx="9743">
                  <c:v>-7.6234568000000003E-2</c:v>
                </c:pt>
                <c:pt idx="9744">
                  <c:v>-3.0170049000000001E-2</c:v>
                </c:pt>
                <c:pt idx="9745">
                  <c:v>-0.12662137100000001</c:v>
                </c:pt>
                <c:pt idx="9746">
                  <c:v>2.4968789000000002E-2</c:v>
                </c:pt>
                <c:pt idx="9747">
                  <c:v>7.132964E-2</c:v>
                </c:pt>
                <c:pt idx="9748">
                  <c:v>3.2110092E-2</c:v>
                </c:pt>
                <c:pt idx="9749">
                  <c:v>9.1463415000000006E-2</c:v>
                </c:pt>
                <c:pt idx="9750">
                  <c:v>-2.3596176999999999E-2</c:v>
                </c:pt>
                <c:pt idx="9751">
                  <c:v>-1.2295082000000001E-2</c:v>
                </c:pt>
                <c:pt idx="9752">
                  <c:v>0.14285714299999999</c:v>
                </c:pt>
                <c:pt idx="9753">
                  <c:v>2.4397083999999999E-2</c:v>
                </c:pt>
                <c:pt idx="9754">
                  <c:v>-4.0852575000000002E-2</c:v>
                </c:pt>
                <c:pt idx="9755">
                  <c:v>-1.1538461999999999E-2</c:v>
                </c:pt>
                <c:pt idx="9756">
                  <c:v>-9.5192769999999996E-3</c:v>
                </c:pt>
                <c:pt idx="9757">
                  <c:v>-2.932417E-2</c:v>
                </c:pt>
                <c:pt idx="9758">
                  <c:v>6.8181818000000005E-2</c:v>
                </c:pt>
                <c:pt idx="9759">
                  <c:v>6.8973165000000003E-2</c:v>
                </c:pt>
                <c:pt idx="9760">
                  <c:v>9.1743118999999998E-2</c:v>
                </c:pt>
                <c:pt idx="9761">
                  <c:v>1.6666667E-2</c:v>
                </c:pt>
                <c:pt idx="9762">
                  <c:v>0.111111111</c:v>
                </c:pt>
                <c:pt idx="9763">
                  <c:v>7.0519099000000002E-2</c:v>
                </c:pt>
                <c:pt idx="9764">
                  <c:v>-0.13079584799999999</c:v>
                </c:pt>
                <c:pt idx="9765">
                  <c:v>1.8081366000000001E-2</c:v>
                </c:pt>
                <c:pt idx="9766">
                  <c:v>0.13378906300000001</c:v>
                </c:pt>
                <c:pt idx="9767">
                  <c:v>0.12732095500000001</c:v>
                </c:pt>
                <c:pt idx="9768">
                  <c:v>0.17861080500000001</c:v>
                </c:pt>
                <c:pt idx="9769">
                  <c:v>7.2364443000000001E-2</c:v>
                </c:pt>
                <c:pt idx="9770">
                  <c:v>0.16363636400000001</c:v>
                </c:pt>
                <c:pt idx="9771">
                  <c:v>-6.4821559000000001E-2</c:v>
                </c:pt>
                <c:pt idx="9772">
                  <c:v>0.116758242</c:v>
                </c:pt>
                <c:pt idx="9773">
                  <c:v>2.4360535999999999E-2</c:v>
                </c:pt>
                <c:pt idx="9774">
                  <c:v>0.12976190500000001</c:v>
                </c:pt>
                <c:pt idx="9775">
                  <c:v>-3.0033951E-2</c:v>
                </c:pt>
                <c:pt idx="9776">
                  <c:v>-0.12087912100000001</c:v>
                </c:pt>
                <c:pt idx="9777">
                  <c:v>-0.11294765800000001</c:v>
                </c:pt>
                <c:pt idx="9778">
                  <c:v>-0.10963714400000001</c:v>
                </c:pt>
                <c:pt idx="9779">
                  <c:v>0.55939226500000006</c:v>
                </c:pt>
                <c:pt idx="9780">
                  <c:v>-3.4379028999999998E-2</c:v>
                </c:pt>
                <c:pt idx="9781">
                  <c:v>2.2620169999999998E-2</c:v>
                </c:pt>
                <c:pt idx="9782">
                  <c:v>-2.6640027E-2</c:v>
                </c:pt>
                <c:pt idx="9783">
                  <c:v>-7.2093023000000006E-2</c:v>
                </c:pt>
                <c:pt idx="9784">
                  <c:v>0.19961559600000001</c:v>
                </c:pt>
                <c:pt idx="9785">
                  <c:v>5.8381984999999997E-2</c:v>
                </c:pt>
                <c:pt idx="9786">
                  <c:v>-1.7982017999999999E-2</c:v>
                </c:pt>
                <c:pt idx="9787">
                  <c:v>-9.5555556E-2</c:v>
                </c:pt>
                <c:pt idx="9788">
                  <c:v>0.17991631799999999</c:v>
                </c:pt>
                <c:pt idx="9789">
                  <c:v>3.4867503000000001E-2</c:v>
                </c:pt>
                <c:pt idx="9790">
                  <c:v>0</c:v>
                </c:pt>
                <c:pt idx="9791">
                  <c:v>-1.3533285000000001E-2</c:v>
                </c:pt>
                <c:pt idx="9792">
                  <c:v>0.144486692</c:v>
                </c:pt>
                <c:pt idx="9793">
                  <c:v>-5.6018519000000003E-2</c:v>
                </c:pt>
                <c:pt idx="9794">
                  <c:v>0.29632945399999999</c:v>
                </c:pt>
                <c:pt idx="9795">
                  <c:v>2.7190332000000001E-2</c:v>
                </c:pt>
                <c:pt idx="9796">
                  <c:v>3.5897435999999998E-2</c:v>
                </c:pt>
                <c:pt idx="9797">
                  <c:v>-0.18023660399999999</c:v>
                </c:pt>
                <c:pt idx="9798">
                  <c:v>-6.9060773000000006E-2</c:v>
                </c:pt>
                <c:pt idx="9799">
                  <c:v>0.13197604800000001</c:v>
                </c:pt>
                <c:pt idx="9800">
                  <c:v>-3.9215686E-2</c:v>
                </c:pt>
                <c:pt idx="9801">
                  <c:v>0.17472752</c:v>
                </c:pt>
                <c:pt idx="9802" formatCode="0.00E+00">
                  <c:v>-2.0000000000000001E-4</c:v>
                </c:pt>
                <c:pt idx="9803">
                  <c:v>1.1409323000000001E-2</c:v>
                </c:pt>
                <c:pt idx="9804">
                  <c:v>-8.6956521999999994E-2</c:v>
                </c:pt>
                <c:pt idx="9805">
                  <c:v>-4.4977510000000004E-3</c:v>
                </c:pt>
                <c:pt idx="9806">
                  <c:v>4.0638607E-2</c:v>
                </c:pt>
                <c:pt idx="9807">
                  <c:v>-1.4732965000000001E-2</c:v>
                </c:pt>
                <c:pt idx="9808">
                  <c:v>-0.155643422</c:v>
                </c:pt>
                <c:pt idx="9809">
                  <c:v>-7.6045629999999999E-3</c:v>
                </c:pt>
                <c:pt idx="9810">
                  <c:v>-0.13614457799999999</c:v>
                </c:pt>
                <c:pt idx="9811">
                  <c:v>6.0948081000000001E-2</c:v>
                </c:pt>
                <c:pt idx="9812">
                  <c:v>6.8238993999999997E-2</c:v>
                </c:pt>
                <c:pt idx="9813">
                  <c:v>0.16503800199999999</c:v>
                </c:pt>
                <c:pt idx="9814">
                  <c:v>0.14052287599999999</c:v>
                </c:pt>
                <c:pt idx="9815">
                  <c:v>4.8534799000000003E-2</c:v>
                </c:pt>
                <c:pt idx="9816">
                  <c:v>-2.7137039999999999E-3</c:v>
                </c:pt>
                <c:pt idx="9817">
                  <c:v>9.0763479999999997E-3</c:v>
                </c:pt>
                <c:pt idx="9818">
                  <c:v>5.8431953000000002E-2</c:v>
                </c:pt>
                <c:pt idx="9819">
                  <c:v>3.3189033E-2</c:v>
                </c:pt>
                <c:pt idx="9820">
                  <c:v>5.2462955999999998E-2</c:v>
                </c:pt>
                <c:pt idx="9821">
                  <c:v>8.7401574999999995E-2</c:v>
                </c:pt>
                <c:pt idx="9822">
                  <c:v>0.16850167499999999</c:v>
                </c:pt>
                <c:pt idx="9823">
                  <c:v>-3.5350509000000002E-2</c:v>
                </c:pt>
                <c:pt idx="9824">
                  <c:v>0.25666666700000001</c:v>
                </c:pt>
                <c:pt idx="9825">
                  <c:v>-4.0798610999999999E-2</c:v>
                </c:pt>
                <c:pt idx="9826">
                  <c:v>-3.1797069999999997E-2</c:v>
                </c:pt>
                <c:pt idx="9827">
                  <c:v>-5.6066176000000002E-2</c:v>
                </c:pt>
                <c:pt idx="9828">
                  <c:v>2.0199959E-2</c:v>
                </c:pt>
                <c:pt idx="9829">
                  <c:v>8.0097086999999997E-2</c:v>
                </c:pt>
                <c:pt idx="9830">
                  <c:v>4.8648649000000002E-2</c:v>
                </c:pt>
                <c:pt idx="9831">
                  <c:v>4.1388517999999999E-2</c:v>
                </c:pt>
                <c:pt idx="9832">
                  <c:v>-4.3874172000000003E-2</c:v>
                </c:pt>
                <c:pt idx="9833">
                  <c:v>-5.6192660999999998E-2</c:v>
                </c:pt>
                <c:pt idx="9834">
                  <c:v>0.16046758799999999</c:v>
                </c:pt>
                <c:pt idx="9835">
                  <c:v>0.36438923400000001</c:v>
                </c:pt>
                <c:pt idx="9836">
                  <c:v>-0.12507896399999999</c:v>
                </c:pt>
                <c:pt idx="9837">
                  <c:v>-4.5180049E-2</c:v>
                </c:pt>
                <c:pt idx="9838">
                  <c:v>7.2538860000000002E-3</c:v>
                </c:pt>
                <c:pt idx="9839">
                  <c:v>0.11194029899999999</c:v>
                </c:pt>
                <c:pt idx="9840">
                  <c:v>-8.5714286000000001E-2</c:v>
                </c:pt>
                <c:pt idx="9841">
                  <c:v>9.2436975000000005E-2</c:v>
                </c:pt>
                <c:pt idx="9842">
                  <c:v>-9.3440594000000002E-2</c:v>
                </c:pt>
                <c:pt idx="9843">
                  <c:v>3.9811065999999999E-2</c:v>
                </c:pt>
                <c:pt idx="9844">
                  <c:v>0.115362696</c:v>
                </c:pt>
                <c:pt idx="9845">
                  <c:v>0.244114002</c:v>
                </c:pt>
                <c:pt idx="9846">
                  <c:v>-8.8444443999999997E-2</c:v>
                </c:pt>
                <c:pt idx="9847">
                  <c:v>3.3407572000000003E-2</c:v>
                </c:pt>
                <c:pt idx="9848">
                  <c:v>7.6658053000000004E-2</c:v>
                </c:pt>
                <c:pt idx="9849">
                  <c:v>9.2567007000000007E-2</c:v>
                </c:pt>
                <c:pt idx="9850">
                  <c:v>-6.0516605000000001E-2</c:v>
                </c:pt>
                <c:pt idx="9851">
                  <c:v>-2.3861171E-2</c:v>
                </c:pt>
                <c:pt idx="9852">
                  <c:v>-0.106338028</c:v>
                </c:pt>
                <c:pt idx="9853">
                  <c:v>0.218098772</c:v>
                </c:pt>
                <c:pt idx="9854">
                  <c:v>0.171709531</c:v>
                </c:pt>
                <c:pt idx="9855">
                  <c:v>-0.214953271</c:v>
                </c:pt>
                <c:pt idx="9856">
                  <c:v>-8.2098061999999999E-2</c:v>
                </c:pt>
                <c:pt idx="9857">
                  <c:v>-0.155855097</c:v>
                </c:pt>
                <c:pt idx="9858">
                  <c:v>0.16293247999999999</c:v>
                </c:pt>
                <c:pt idx="9859">
                  <c:v>5.0285714000000002E-2</c:v>
                </c:pt>
                <c:pt idx="9860">
                  <c:v>-4.9140049999999999E-3</c:v>
                </c:pt>
                <c:pt idx="9861">
                  <c:v>9.3362934999999994E-2</c:v>
                </c:pt>
                <c:pt idx="9862">
                  <c:v>-0.105642633</c:v>
                </c:pt>
                <c:pt idx="9863">
                  <c:v>-9.7532314999999994E-2</c:v>
                </c:pt>
                <c:pt idx="9864">
                  <c:v>7.352941E-3</c:v>
                </c:pt>
                <c:pt idx="9865">
                  <c:v>0.12520115900000001</c:v>
                </c:pt>
                <c:pt idx="9866">
                  <c:v>-2.7848101E-2</c:v>
                </c:pt>
                <c:pt idx="9867">
                  <c:v>-0.192</c:v>
                </c:pt>
                <c:pt idx="9868">
                  <c:v>3.4040453999999998E-2</c:v>
                </c:pt>
                <c:pt idx="9869">
                  <c:v>-0.135346359</c:v>
                </c:pt>
                <c:pt idx="9870">
                  <c:v>-3.7959668000000002E-2</c:v>
                </c:pt>
                <c:pt idx="9871">
                  <c:v>0.14889565900000001</c:v>
                </c:pt>
                <c:pt idx="9872">
                  <c:v>-0.214455917</c:v>
                </c:pt>
                <c:pt idx="9873">
                  <c:v>0.102892713</c:v>
                </c:pt>
                <c:pt idx="9874">
                  <c:v>4.5570917000000002E-2</c:v>
                </c:pt>
                <c:pt idx="9875">
                  <c:v>-5.7065217000000001E-2</c:v>
                </c:pt>
                <c:pt idx="9876">
                  <c:v>1.5228426E-2</c:v>
                </c:pt>
                <c:pt idx="9877">
                  <c:v>0.16896551700000001</c:v>
                </c:pt>
                <c:pt idx="9878">
                  <c:v>-5.740528E-3</c:v>
                </c:pt>
                <c:pt idx="9879">
                  <c:v>0.28922631999999998</c:v>
                </c:pt>
                <c:pt idx="9880">
                  <c:v>0.18001251200000001</c:v>
                </c:pt>
                <c:pt idx="9881">
                  <c:v>0.192883895</c:v>
                </c:pt>
                <c:pt idx="9882">
                  <c:v>-0.194709772</c:v>
                </c:pt>
                <c:pt idx="9883">
                  <c:v>-7.2674419000000004E-2</c:v>
                </c:pt>
                <c:pt idx="9884">
                  <c:v>0.13432184899999999</c:v>
                </c:pt>
                <c:pt idx="9885">
                  <c:v>3.3757962000000002E-2</c:v>
                </c:pt>
                <c:pt idx="9886">
                  <c:v>-6.2968516000000002E-2</c:v>
                </c:pt>
                <c:pt idx="9887">
                  <c:v>0.13925686600000001</c:v>
                </c:pt>
                <c:pt idx="9888">
                  <c:v>1.7493311000000001E-2</c:v>
                </c:pt>
                <c:pt idx="9889">
                  <c:v>-8.7692307999999997E-2</c:v>
                </c:pt>
                <c:pt idx="9890">
                  <c:v>2.506266E-3</c:v>
                </c:pt>
                <c:pt idx="9891">
                  <c:v>-8.6278254999999998E-2</c:v>
                </c:pt>
                <c:pt idx="9892">
                  <c:v>0.107565012</c:v>
                </c:pt>
                <c:pt idx="9893">
                  <c:v>-3.5818005999999999E-2</c:v>
                </c:pt>
                <c:pt idx="9894">
                  <c:v>3.5519125999999998E-2</c:v>
                </c:pt>
                <c:pt idx="9895">
                  <c:v>0</c:v>
                </c:pt>
                <c:pt idx="9896">
                  <c:v>9.9640934E-2</c:v>
                </c:pt>
                <c:pt idx="9897">
                  <c:v>-0.27650273199999997</c:v>
                </c:pt>
                <c:pt idx="9898">
                  <c:v>8.5082873000000003E-2</c:v>
                </c:pt>
                <c:pt idx="9899">
                  <c:v>4.3312848000000001E-2</c:v>
                </c:pt>
                <c:pt idx="9900">
                  <c:v>0.11852861000000001</c:v>
                </c:pt>
                <c:pt idx="9901">
                  <c:v>-2.3823705000000001E-2</c:v>
                </c:pt>
                <c:pt idx="9902">
                  <c:v>5.8823528999999999E-2</c:v>
                </c:pt>
                <c:pt idx="9903">
                  <c:v>-8.8400901000000004E-2</c:v>
                </c:pt>
                <c:pt idx="9904">
                  <c:v>-0.20634920600000001</c:v>
                </c:pt>
                <c:pt idx="9905">
                  <c:v>0.102003643</c:v>
                </c:pt>
                <c:pt idx="9906">
                  <c:v>0.130190797</c:v>
                </c:pt>
                <c:pt idx="9907">
                  <c:v>-0.111363636</c:v>
                </c:pt>
                <c:pt idx="9908">
                  <c:v>2.2340023000000001E-2</c:v>
                </c:pt>
                <c:pt idx="9909">
                  <c:v>0</c:v>
                </c:pt>
                <c:pt idx="9910">
                  <c:v>1.8745959999999999E-2</c:v>
                </c:pt>
                <c:pt idx="9911">
                  <c:v>2.0737327E-2</c:v>
                </c:pt>
                <c:pt idx="9912">
                  <c:v>-0.205223881</c:v>
                </c:pt>
                <c:pt idx="9913">
                  <c:v>1.6656925999999999E-2</c:v>
                </c:pt>
                <c:pt idx="9914">
                  <c:v>6.2525709999999998E-2</c:v>
                </c:pt>
                <c:pt idx="9915">
                  <c:v>-1.5686275E-2</c:v>
                </c:pt>
                <c:pt idx="9916">
                  <c:v>5.5900620999999998E-2</c:v>
                </c:pt>
                <c:pt idx="9917">
                  <c:v>0.14185921500000001</c:v>
                </c:pt>
                <c:pt idx="9918">
                  <c:v>0.13500000000000001</c:v>
                </c:pt>
                <c:pt idx="9919">
                  <c:v>0.12576098899999999</c:v>
                </c:pt>
                <c:pt idx="9920">
                  <c:v>4.4810242E-2</c:v>
                </c:pt>
                <c:pt idx="9921">
                  <c:v>0.10628172600000001</c:v>
                </c:pt>
                <c:pt idx="9922">
                  <c:v>-9.0909089999999994E-3</c:v>
                </c:pt>
                <c:pt idx="9923">
                  <c:v>-5.0081433000000002E-2</c:v>
                </c:pt>
                <c:pt idx="9924">
                  <c:v>-8.3489096999999998E-2</c:v>
                </c:pt>
                <c:pt idx="9925">
                  <c:v>4.6290425000000003E-2</c:v>
                </c:pt>
                <c:pt idx="9926">
                  <c:v>-4.7500000000000001E-2</c:v>
                </c:pt>
                <c:pt idx="9927">
                  <c:v>-2.748227E-2</c:v>
                </c:pt>
                <c:pt idx="9928">
                  <c:v>0.21385799799999999</c:v>
                </c:pt>
                <c:pt idx="9929">
                  <c:v>-5.7821782000000002E-2</c:v>
                </c:pt>
                <c:pt idx="9930">
                  <c:v>0.41197183100000001</c:v>
                </c:pt>
                <c:pt idx="9931">
                  <c:v>-5.1813470000000002E-3</c:v>
                </c:pt>
                <c:pt idx="9932">
                  <c:v>3.8878266000000002E-2</c:v>
                </c:pt>
                <c:pt idx="9933">
                  <c:v>7.4090311000000006E-2</c:v>
                </c:pt>
                <c:pt idx="9934">
                  <c:v>1.0995052E-2</c:v>
                </c:pt>
                <c:pt idx="9935">
                  <c:v>-6.3251107000000001E-2</c:v>
                </c:pt>
                <c:pt idx="9936">
                  <c:v>-1.0752688E-2</c:v>
                </c:pt>
                <c:pt idx="9937">
                  <c:v>0.23212435200000001</c:v>
                </c:pt>
                <c:pt idx="9938">
                  <c:v>0.18382352900000001</c:v>
                </c:pt>
                <c:pt idx="9939">
                  <c:v>0.147176269</c:v>
                </c:pt>
                <c:pt idx="9940">
                  <c:v>6.5055762000000003E-2</c:v>
                </c:pt>
                <c:pt idx="9941">
                  <c:v>-4.7912389E-2</c:v>
                </c:pt>
                <c:pt idx="9942">
                  <c:v>0.26350245500000002</c:v>
                </c:pt>
                <c:pt idx="9943">
                  <c:v>2.2362664000000001E-2</c:v>
                </c:pt>
                <c:pt idx="9944">
                  <c:v>8.5066159999999998E-3</c:v>
                </c:pt>
                <c:pt idx="9945">
                  <c:v>2.9491944999999999E-2</c:v>
                </c:pt>
                <c:pt idx="9946">
                  <c:v>0.12372013699999999</c:v>
                </c:pt>
                <c:pt idx="9947">
                  <c:v>4.9875309999999999E-3</c:v>
                </c:pt>
                <c:pt idx="9948">
                  <c:v>-7.4484944999999997E-2</c:v>
                </c:pt>
                <c:pt idx="9949">
                  <c:v>7.0843090999999997E-2</c:v>
                </c:pt>
                <c:pt idx="9950">
                  <c:v>-0.17454955</c:v>
                </c:pt>
                <c:pt idx="9951">
                  <c:v>-5.3030300000000002E-3</c:v>
                </c:pt>
                <c:pt idx="9952">
                  <c:v>3.7522768999999997E-2</c:v>
                </c:pt>
                <c:pt idx="9953">
                  <c:v>-3.4132171000000003E-2</c:v>
                </c:pt>
                <c:pt idx="9954">
                  <c:v>0.114393939</c:v>
                </c:pt>
                <c:pt idx="9955">
                  <c:v>-0.104204753</c:v>
                </c:pt>
                <c:pt idx="9956">
                  <c:v>-2.8248588000000002E-2</c:v>
                </c:pt>
                <c:pt idx="9957">
                  <c:v>3.4285714000000002E-2</c:v>
                </c:pt>
                <c:pt idx="9958">
                  <c:v>5.2956749999999997E-3</c:v>
                </c:pt>
                <c:pt idx="9959">
                  <c:v>-2.4210526E-2</c:v>
                </c:pt>
                <c:pt idx="9960">
                  <c:v>8.4113865999999995E-2</c:v>
                </c:pt>
                <c:pt idx="9961">
                  <c:v>-1.8359375000000001E-2</c:v>
                </c:pt>
                <c:pt idx="9962">
                  <c:v>1.4991182E-2</c:v>
                </c:pt>
                <c:pt idx="9963">
                  <c:v>0.31173380000000001</c:v>
                </c:pt>
                <c:pt idx="9964">
                  <c:v>-0.108</c:v>
                </c:pt>
                <c:pt idx="9965">
                  <c:v>0.14738738700000001</c:v>
                </c:pt>
                <c:pt idx="9966">
                  <c:v>4.0849673000000003E-2</c:v>
                </c:pt>
                <c:pt idx="9967">
                  <c:v>0.13393939399999999</c:v>
                </c:pt>
                <c:pt idx="9968">
                  <c:v>4.1821069000000002E-2</c:v>
                </c:pt>
                <c:pt idx="9969">
                  <c:v>-0.299418605</c:v>
                </c:pt>
                <c:pt idx="9970">
                  <c:v>-3.1757754999999999E-2</c:v>
                </c:pt>
                <c:pt idx="9971">
                  <c:v>9.8591549000000001E-2</c:v>
                </c:pt>
                <c:pt idx="9972">
                  <c:v>-2.5714285999999999E-2</c:v>
                </c:pt>
                <c:pt idx="9973">
                  <c:v>-5.4621849E-2</c:v>
                </c:pt>
                <c:pt idx="9974">
                  <c:v>-0.19376579599999999</c:v>
                </c:pt>
                <c:pt idx="9975">
                  <c:v>1.5948959999999999E-3</c:v>
                </c:pt>
                <c:pt idx="9976">
                  <c:v>-0.105093834</c:v>
                </c:pt>
                <c:pt idx="9977">
                  <c:v>-4.3147207999999999E-2</c:v>
                </c:pt>
                <c:pt idx="9978">
                  <c:v>0.125</c:v>
                </c:pt>
                <c:pt idx="9979">
                  <c:v>1.7964072000000001E-2</c:v>
                </c:pt>
                <c:pt idx="9980">
                  <c:v>5.9139785E-2</c:v>
                </c:pt>
                <c:pt idx="9981">
                  <c:v>-2.1479714E-2</c:v>
                </c:pt>
                <c:pt idx="9982">
                  <c:v>4.5191802000000003E-2</c:v>
                </c:pt>
                <c:pt idx="9983">
                  <c:v>-0.32512590899999999</c:v>
                </c:pt>
                <c:pt idx="9984">
                  <c:v>-3.0769230000000001E-3</c:v>
                </c:pt>
                <c:pt idx="9985">
                  <c:v>0.18802160000000001</c:v>
                </c:pt>
                <c:pt idx="9986">
                  <c:v>7.1811361000000004E-2</c:v>
                </c:pt>
                <c:pt idx="9987">
                  <c:v>4.4444444E-2</c:v>
                </c:pt>
                <c:pt idx="9988">
                  <c:v>0.103484217</c:v>
                </c:pt>
                <c:pt idx="9989">
                  <c:v>-1.3675214E-2</c:v>
                </c:pt>
                <c:pt idx="9990">
                  <c:v>-0.121538462</c:v>
                </c:pt>
                <c:pt idx="9991">
                  <c:v>-0.13726993900000001</c:v>
                </c:pt>
                <c:pt idx="9992">
                  <c:v>8.3415109999999994E-3</c:v>
                </c:pt>
                <c:pt idx="9993">
                  <c:v>0.43925233600000002</c:v>
                </c:pt>
                <c:pt idx="9994">
                  <c:v>2.4367384999999998E-2</c:v>
                </c:pt>
                <c:pt idx="9995">
                  <c:v>-6.6907776000000002E-2</c:v>
                </c:pt>
                <c:pt idx="9996">
                  <c:v>-1.6129029999999999E-3</c:v>
                </c:pt>
                <c:pt idx="9997">
                  <c:v>-2.9850746000000001E-2</c:v>
                </c:pt>
                <c:pt idx="9998">
                  <c:v>0.16988791</c:v>
                </c:pt>
                <c:pt idx="9999">
                  <c:v>-1.9824804000000001E-2</c:v>
                </c:pt>
                <c:pt idx="10000">
                  <c:v>-3.7961518E-2</c:v>
                </c:pt>
                <c:pt idx="10001">
                  <c:v>-7.0129869999999997E-2</c:v>
                </c:pt>
                <c:pt idx="10002">
                  <c:v>-6.6907776000000002E-2</c:v>
                </c:pt>
                <c:pt idx="10003">
                  <c:v>-0.16666666699999999</c:v>
                </c:pt>
                <c:pt idx="10004">
                  <c:v>8.7182447999999996E-2</c:v>
                </c:pt>
                <c:pt idx="10005">
                  <c:v>-4.8062015999999999E-2</c:v>
                </c:pt>
                <c:pt idx="10006">
                  <c:v>-0.23100000000000001</c:v>
                </c:pt>
                <c:pt idx="10007">
                  <c:v>6.2846579999999999E-2</c:v>
                </c:pt>
                <c:pt idx="10008">
                  <c:v>-1.4005602000000001E-2</c:v>
                </c:pt>
                <c:pt idx="10009">
                  <c:v>9.4E-2</c:v>
                </c:pt>
                <c:pt idx="10010">
                  <c:v>0.182643794</c:v>
                </c:pt>
                <c:pt idx="10011">
                  <c:v>-2.2284119999999999E-3</c:v>
                </c:pt>
                <c:pt idx="10012">
                  <c:v>-2.828854E-3</c:v>
                </c:pt>
                <c:pt idx="10013">
                  <c:v>-4.359673E-2</c:v>
                </c:pt>
                <c:pt idx="10014">
                  <c:v>4.7212456E-2</c:v>
                </c:pt>
                <c:pt idx="10015">
                  <c:v>-1.9694396999999999E-2</c:v>
                </c:pt>
                <c:pt idx="10016">
                  <c:v>-1.66113E-3</c:v>
                </c:pt>
                <c:pt idx="10017">
                  <c:v>-9.1144868000000004E-2</c:v>
                </c:pt>
                <c:pt idx="10018">
                  <c:v>-7.4519231000000005E-2</c:v>
                </c:pt>
                <c:pt idx="10019">
                  <c:v>3.9099022999999997E-2</c:v>
                </c:pt>
                <c:pt idx="10020">
                  <c:v>5.1975052000000001E-2</c:v>
                </c:pt>
                <c:pt idx="10021">
                  <c:v>-0.12347354100000001</c:v>
                </c:pt>
                <c:pt idx="10022">
                  <c:v>0.16860282600000001</c:v>
                </c:pt>
                <c:pt idx="10023">
                  <c:v>3.8655462000000002E-2</c:v>
                </c:pt>
                <c:pt idx="10024">
                  <c:v>2.0491802999999999E-2</c:v>
                </c:pt>
                <c:pt idx="10025">
                  <c:v>2E-3</c:v>
                </c:pt>
                <c:pt idx="10026">
                  <c:v>4.8062351000000003E-2</c:v>
                </c:pt>
                <c:pt idx="10027">
                  <c:v>3.1844499999999998E-2</c:v>
                </c:pt>
                <c:pt idx="10028">
                  <c:v>-0.10666666700000001</c:v>
                </c:pt>
                <c:pt idx="10029">
                  <c:v>-3.6796536999999997E-2</c:v>
                </c:pt>
                <c:pt idx="10030">
                  <c:v>1.0245901999999999E-2</c:v>
                </c:pt>
                <c:pt idx="10031">
                  <c:v>2.9746834999999999E-2</c:v>
                </c:pt>
                <c:pt idx="10032">
                  <c:v>5.5120395000000003E-2</c:v>
                </c:pt>
                <c:pt idx="10033">
                  <c:v>5.9948979999999999E-2</c:v>
                </c:pt>
                <c:pt idx="10034">
                  <c:v>-3.3048433000000002E-2</c:v>
                </c:pt>
                <c:pt idx="10035">
                  <c:v>-0.18779342700000001</c:v>
                </c:pt>
                <c:pt idx="10036">
                  <c:v>-2.6948288000000001E-2</c:v>
                </c:pt>
                <c:pt idx="10037">
                  <c:v>2.8695651999999999E-2</c:v>
                </c:pt>
                <c:pt idx="10038">
                  <c:v>-0.26760563399999998</c:v>
                </c:pt>
                <c:pt idx="10039">
                  <c:v>-6.7415729999999993E-2</c:v>
                </c:pt>
                <c:pt idx="10040">
                  <c:v>2.1528611E-2</c:v>
                </c:pt>
                <c:pt idx="10041">
                  <c:v>0.21777777800000001</c:v>
                </c:pt>
                <c:pt idx="10042">
                  <c:v>-6.8373740000000002E-2</c:v>
                </c:pt>
                <c:pt idx="10043">
                  <c:v>2.2485207E-2</c:v>
                </c:pt>
                <c:pt idx="10044">
                  <c:v>0.233488372</c:v>
                </c:pt>
                <c:pt idx="10045">
                  <c:v>2.739726E-2</c:v>
                </c:pt>
                <c:pt idx="10046">
                  <c:v>-1.5415821999999999E-2</c:v>
                </c:pt>
                <c:pt idx="10047">
                  <c:v>8.2991803000000003E-2</c:v>
                </c:pt>
                <c:pt idx="10048">
                  <c:v>-2.6657553E-2</c:v>
                </c:pt>
                <c:pt idx="10049">
                  <c:v>5.0343250000000001E-3</c:v>
                </c:pt>
                <c:pt idx="10050">
                  <c:v>3.5827664000000002E-2</c:v>
                </c:pt>
                <c:pt idx="10051">
                  <c:v>7.4714286000000005E-2</c:v>
                </c:pt>
                <c:pt idx="10052">
                  <c:v>8.5880639999999994E-2</c:v>
                </c:pt>
                <c:pt idx="10053">
                  <c:v>2.8061223999999999E-2</c:v>
                </c:pt>
                <c:pt idx="10054">
                  <c:v>5.5684455000000001E-2</c:v>
                </c:pt>
                <c:pt idx="10055">
                  <c:v>4.4781145000000001E-2</c:v>
                </c:pt>
                <c:pt idx="10056">
                  <c:v>5.1255770000000001E-3</c:v>
                </c:pt>
                <c:pt idx="10057">
                  <c:v>-1.0428305000000001E-2</c:v>
                </c:pt>
                <c:pt idx="10058">
                  <c:v>0.92428571400000004</c:v>
                </c:pt>
                <c:pt idx="10059">
                  <c:v>0.62452830199999998</c:v>
                </c:pt>
                <c:pt idx="10060">
                  <c:v>0.123278689</c:v>
                </c:pt>
                <c:pt idx="10061">
                  <c:v>0.15727391900000001</c:v>
                </c:pt>
                <c:pt idx="10062">
                  <c:v>4.7080979000000002E-2</c:v>
                </c:pt>
                <c:pt idx="10063">
                  <c:v>-5.5262089E-2</c:v>
                </c:pt>
                <c:pt idx="10064">
                  <c:v>-9.2879260000000002E-3</c:v>
                </c:pt>
                <c:pt idx="10065">
                  <c:v>-4.4507041999999997E-2</c:v>
                </c:pt>
                <c:pt idx="10066">
                  <c:v>0.44756756800000003</c:v>
                </c:pt>
                <c:pt idx="10067">
                  <c:v>-0.15886871499999999</c:v>
                </c:pt>
                <c:pt idx="10068">
                  <c:v>0.27098674499999997</c:v>
                </c:pt>
                <c:pt idx="10069">
                  <c:v>6.4220183E-2</c:v>
                </c:pt>
                <c:pt idx="10070">
                  <c:v>0.365553603</c:v>
                </c:pt>
                <c:pt idx="10071">
                  <c:v>-4.7486034000000003E-2</c:v>
                </c:pt>
                <c:pt idx="10072">
                  <c:v>0.16231002999999999</c:v>
                </c:pt>
                <c:pt idx="10073">
                  <c:v>8.0419580000000004E-2</c:v>
                </c:pt>
                <c:pt idx="10074">
                  <c:v>7.5925926000000005E-2</c:v>
                </c:pt>
                <c:pt idx="10075">
                  <c:v>-7.8991596999999997E-2</c:v>
                </c:pt>
                <c:pt idx="10076">
                  <c:v>-6.4516129000000005E-2</c:v>
                </c:pt>
                <c:pt idx="10077">
                  <c:v>9.1623039999999996E-3</c:v>
                </c:pt>
                <c:pt idx="10078">
                  <c:v>0.23956356700000001</c:v>
                </c:pt>
                <c:pt idx="10079">
                  <c:v>3.5087699999999998E-4</c:v>
                </c:pt>
                <c:pt idx="10080">
                  <c:v>0.14834297699999999</c:v>
                </c:pt>
                <c:pt idx="10081">
                  <c:v>1.2918379000000001E-2</c:v>
                </c:pt>
                <c:pt idx="10082">
                  <c:v>6.0564817999999999E-2</c:v>
                </c:pt>
                <c:pt idx="10083">
                  <c:v>9.1876459999999993E-2</c:v>
                </c:pt>
                <c:pt idx="10084">
                  <c:v>-1.4044275E-2</c:v>
                </c:pt>
                <c:pt idx="10085">
                  <c:v>6.9397339000000002E-2</c:v>
                </c:pt>
                <c:pt idx="10086">
                  <c:v>4.986702E-3</c:v>
                </c:pt>
                <c:pt idx="10087">
                  <c:v>0.140664962</c:v>
                </c:pt>
                <c:pt idx="10088">
                  <c:v>-0.191331269</c:v>
                </c:pt>
                <c:pt idx="10089">
                  <c:v>7.3483536000000002E-2</c:v>
                </c:pt>
                <c:pt idx="10090">
                  <c:v>8.9041096E-2</c:v>
                </c:pt>
                <c:pt idx="10091">
                  <c:v>-4.1147602999999998E-2</c:v>
                </c:pt>
                <c:pt idx="10092">
                  <c:v>0.16632443499999999</c:v>
                </c:pt>
                <c:pt idx="10093">
                  <c:v>6.3447299999999998E-3</c:v>
                </c:pt>
                <c:pt idx="10094">
                  <c:v>-1.8474373999999998E-2</c:v>
                </c:pt>
                <c:pt idx="10095">
                  <c:v>-0.251903553</c:v>
                </c:pt>
                <c:pt idx="10096">
                  <c:v>6.5192528E-2</c:v>
                </c:pt>
                <c:pt idx="10097">
                  <c:v>7.3825503000000001E-2</c:v>
                </c:pt>
                <c:pt idx="10098">
                  <c:v>5.5807623000000001E-2</c:v>
                </c:pt>
                <c:pt idx="10099">
                  <c:v>-0.49251636999999998</c:v>
                </c:pt>
                <c:pt idx="10100">
                  <c:v>-0.10714285699999999</c:v>
                </c:pt>
                <c:pt idx="10101">
                  <c:v>0.17021276599999999</c:v>
                </c:pt>
                <c:pt idx="10102">
                  <c:v>-0.12825278800000001</c:v>
                </c:pt>
                <c:pt idx="10103">
                  <c:v>-4.2357274E-2</c:v>
                </c:pt>
                <c:pt idx="10104">
                  <c:v>0.1875</c:v>
                </c:pt>
                <c:pt idx="10105">
                  <c:v>6.5517241000000004E-2</c:v>
                </c:pt>
                <c:pt idx="10106">
                  <c:v>-2.745098E-2</c:v>
                </c:pt>
                <c:pt idx="10107">
                  <c:v>1.8181817999999999E-2</c:v>
                </c:pt>
                <c:pt idx="10108">
                  <c:v>8.8270858999999993E-2</c:v>
                </c:pt>
                <c:pt idx="10109">
                  <c:v>-9.5238094999999995E-2</c:v>
                </c:pt>
                <c:pt idx="10110">
                  <c:v>4.7030303000000002E-2</c:v>
                </c:pt>
                <c:pt idx="10111">
                  <c:v>-2.1949645E-2</c:v>
                </c:pt>
                <c:pt idx="10112">
                  <c:v>-3.7336650000000002E-3</c:v>
                </c:pt>
                <c:pt idx="10113">
                  <c:v>6.6250600000000007E-2</c:v>
                </c:pt>
                <c:pt idx="10114">
                  <c:v>3.7711313000000003E-2</c:v>
                </c:pt>
                <c:pt idx="10115">
                  <c:v>4.2016807000000003E-2</c:v>
                </c:pt>
                <c:pt idx="10116">
                  <c:v>6.2809544999999994E-2</c:v>
                </c:pt>
                <c:pt idx="10117">
                  <c:v>0</c:v>
                </c:pt>
                <c:pt idx="10118">
                  <c:v>7.0666667000000002E-2</c:v>
                </c:pt>
                <c:pt idx="10119">
                  <c:v>0.41896758699999997</c:v>
                </c:pt>
                <c:pt idx="10120">
                  <c:v>-3.6428571E-2</c:v>
                </c:pt>
                <c:pt idx="10121">
                  <c:v>7.7889447000000001E-2</c:v>
                </c:pt>
                <c:pt idx="10122">
                  <c:v>-8.4142390000000004E-3</c:v>
                </c:pt>
                <c:pt idx="10123">
                  <c:v>0.198445596</c:v>
                </c:pt>
                <c:pt idx="10124">
                  <c:v>-3.7499999999999999E-2</c:v>
                </c:pt>
                <c:pt idx="10125">
                  <c:v>-9.765625E-3</c:v>
                </c:pt>
                <c:pt idx="10126">
                  <c:v>-0.28335535000000001</c:v>
                </c:pt>
                <c:pt idx="10127">
                  <c:v>0.18950276199999999</c:v>
                </c:pt>
                <c:pt idx="10128">
                  <c:v>-7.3426572999999995E-2</c:v>
                </c:pt>
                <c:pt idx="10129">
                  <c:v>-8.3663366000000003E-2</c:v>
                </c:pt>
                <c:pt idx="10130">
                  <c:v>-1.052632E-3</c:v>
                </c:pt>
                <c:pt idx="10131">
                  <c:v>-4.8123195000000001E-2</c:v>
                </c:pt>
                <c:pt idx="10132">
                  <c:v>-0.13088235300000001</c:v>
                </c:pt>
                <c:pt idx="10133">
                  <c:v>1.7107309000000001E-2</c:v>
                </c:pt>
                <c:pt idx="10134">
                  <c:v>-9.5238100000000006E-3</c:v>
                </c:pt>
                <c:pt idx="10135">
                  <c:v>0.515151515</c:v>
                </c:pt>
                <c:pt idx="10136">
                  <c:v>0.16066945599999999</c:v>
                </c:pt>
                <c:pt idx="10137">
                  <c:v>-9.8343685E-2</c:v>
                </c:pt>
                <c:pt idx="10138">
                  <c:v>3.5673188000000002E-2</c:v>
                </c:pt>
                <c:pt idx="10139">
                  <c:v>7.7586207000000004E-2</c:v>
                </c:pt>
                <c:pt idx="10140">
                  <c:v>1.1371974E-2</c:v>
                </c:pt>
                <c:pt idx="10141">
                  <c:v>0.13963038999999999</c:v>
                </c:pt>
                <c:pt idx="10142">
                  <c:v>-5.0671141000000003E-2</c:v>
                </c:pt>
                <c:pt idx="10143">
                  <c:v>-0.26245586500000001</c:v>
                </c:pt>
                <c:pt idx="10144">
                  <c:v>-0.187727273</c:v>
                </c:pt>
                <c:pt idx="10145">
                  <c:v>5.6090995999999997E-2</c:v>
                </c:pt>
                <c:pt idx="10146">
                  <c:v>8.3916084000000002E-2</c:v>
                </c:pt>
                <c:pt idx="10147">
                  <c:v>-6.3604239999999999E-3</c:v>
                </c:pt>
                <c:pt idx="10148">
                  <c:v>-2.9585798999999999E-2</c:v>
                </c:pt>
                <c:pt idx="10149">
                  <c:v>-4.2056074999999998E-2</c:v>
                </c:pt>
                <c:pt idx="10150">
                  <c:v>7.3913039999999996E-3</c:v>
                </c:pt>
                <c:pt idx="10151">
                  <c:v>4.0540540999999999E-2</c:v>
                </c:pt>
                <c:pt idx="10152">
                  <c:v>-6.2972291999999999E-2</c:v>
                </c:pt>
                <c:pt idx="10153">
                  <c:v>-0.112903226</c:v>
                </c:pt>
                <c:pt idx="10154">
                  <c:v>0.194525904</c:v>
                </c:pt>
                <c:pt idx="10155">
                  <c:v>-1.369863E-2</c:v>
                </c:pt>
                <c:pt idx="10156">
                  <c:v>0.101282473</c:v>
                </c:pt>
                <c:pt idx="10157">
                  <c:v>0.16715976299999999</c:v>
                </c:pt>
                <c:pt idx="10158">
                  <c:v>1.384083E-2</c:v>
                </c:pt>
                <c:pt idx="10159">
                  <c:v>8.2263900000000001E-3</c:v>
                </c:pt>
                <c:pt idx="10160">
                  <c:v>-7.4431817999999997E-2</c:v>
                </c:pt>
                <c:pt idx="10161">
                  <c:v>-0.15189309600000001</c:v>
                </c:pt>
                <c:pt idx="10162">
                  <c:v>-8.8888888999999999E-2</c:v>
                </c:pt>
                <c:pt idx="10163">
                  <c:v>1.6E-2</c:v>
                </c:pt>
                <c:pt idx="10164">
                  <c:v>-3.8881310000000002E-2</c:v>
                </c:pt>
                <c:pt idx="10165">
                  <c:v>6.3829786999999999E-2</c:v>
                </c:pt>
                <c:pt idx="10166">
                  <c:v>-5.9523809999999996E-3</c:v>
                </c:pt>
                <c:pt idx="10167">
                  <c:v>-9.1743118999999998E-2</c:v>
                </c:pt>
                <c:pt idx="10168">
                  <c:v>-4.7434996E-2</c:v>
                </c:pt>
                <c:pt idx="10169">
                  <c:v>7.5910146999999997E-2</c:v>
                </c:pt>
                <c:pt idx="10170">
                  <c:v>-8.7003222000000005E-2</c:v>
                </c:pt>
                <c:pt idx="10171">
                  <c:v>-8.5714286000000001E-2</c:v>
                </c:pt>
                <c:pt idx="10172">
                  <c:v>-5.3926205999999997E-2</c:v>
                </c:pt>
                <c:pt idx="10173">
                  <c:v>-0.11457455800000001</c:v>
                </c:pt>
                <c:pt idx="10174">
                  <c:v>2.7695351E-2</c:v>
                </c:pt>
                <c:pt idx="10175">
                  <c:v>-1.5905382999999999E-2</c:v>
                </c:pt>
                <c:pt idx="10176">
                  <c:v>-8.9736398999999994E-2</c:v>
                </c:pt>
                <c:pt idx="10177">
                  <c:v>-8.82353E-4</c:v>
                </c:pt>
                <c:pt idx="10178">
                  <c:v>-7.0957095999999997E-2</c:v>
                </c:pt>
                <c:pt idx="10179">
                  <c:v>0.208459215</c:v>
                </c:pt>
                <c:pt idx="10180">
                  <c:v>-6.5693430999999997E-2</c:v>
                </c:pt>
                <c:pt idx="10181">
                  <c:v>0.11801242200000001</c:v>
                </c:pt>
                <c:pt idx="10182">
                  <c:v>0.144486692</c:v>
                </c:pt>
                <c:pt idx="10183">
                  <c:v>-0.132075472</c:v>
                </c:pt>
                <c:pt idx="10184">
                  <c:v>-0.31757310700000002</c:v>
                </c:pt>
                <c:pt idx="10185">
                  <c:v>1.3788099E-2</c:v>
                </c:pt>
                <c:pt idx="10186">
                  <c:v>0</c:v>
                </c:pt>
                <c:pt idx="10187">
                  <c:v>-8.0963665000000004E-2</c:v>
                </c:pt>
                <c:pt idx="10188">
                  <c:v>-2.3809523999999999E-2</c:v>
                </c:pt>
                <c:pt idx="10189">
                  <c:v>-3.9622642E-2</c:v>
                </c:pt>
                <c:pt idx="10190">
                  <c:v>-3.8709676999999998E-2</c:v>
                </c:pt>
                <c:pt idx="10191">
                  <c:v>7.1285140999999996E-2</c:v>
                </c:pt>
                <c:pt idx="10192">
                  <c:v>-4.3564355999999999E-2</c:v>
                </c:pt>
                <c:pt idx="10193">
                  <c:v>-6.1037639999999997E-2</c:v>
                </c:pt>
                <c:pt idx="10194">
                  <c:v>0.31343283599999999</c:v>
                </c:pt>
                <c:pt idx="10195">
                  <c:v>-0.141608392</c:v>
                </c:pt>
                <c:pt idx="10196">
                  <c:v>2.0702937000000001E-2</c:v>
                </c:pt>
                <c:pt idx="10197">
                  <c:v>-0.116111611</c:v>
                </c:pt>
                <c:pt idx="10198">
                  <c:v>9.7504353000000002E-2</c:v>
                </c:pt>
                <c:pt idx="10199">
                  <c:v>-5.8117607000000002E-2</c:v>
                </c:pt>
                <c:pt idx="10200">
                  <c:v>-5.2666556000000003E-2</c:v>
                </c:pt>
                <c:pt idx="10201">
                  <c:v>4.6204620000000002E-2</c:v>
                </c:pt>
                <c:pt idx="10202">
                  <c:v>-0.120462046</c:v>
                </c:pt>
                <c:pt idx="10203">
                  <c:v>-0.23785166199999999</c:v>
                </c:pt>
                <c:pt idx="10204">
                  <c:v>0.170588235</c:v>
                </c:pt>
                <c:pt idx="10205">
                  <c:v>0.13031358900000001</c:v>
                </c:pt>
                <c:pt idx="10206">
                  <c:v>-2.3323614999999999E-2</c:v>
                </c:pt>
                <c:pt idx="10207">
                  <c:v>-0.112406716</c:v>
                </c:pt>
                <c:pt idx="10208">
                  <c:v>3.8191738000000003E-2</c:v>
                </c:pt>
                <c:pt idx="10209">
                  <c:v>3.3333333E-2</c:v>
                </c:pt>
                <c:pt idx="10210">
                  <c:v>2.436054E-3</c:v>
                </c:pt>
                <c:pt idx="10211">
                  <c:v>-8.8571428999999993E-2</c:v>
                </c:pt>
                <c:pt idx="10212">
                  <c:v>-2.0860495E-2</c:v>
                </c:pt>
                <c:pt idx="10213">
                  <c:v>-6.8181818000000005E-2</c:v>
                </c:pt>
                <c:pt idx="10214">
                  <c:v>-8.692745E-3</c:v>
                </c:pt>
                <c:pt idx="10215">
                  <c:v>-3.2535885E-2</c:v>
                </c:pt>
                <c:pt idx="10216">
                  <c:v>0.135664336</c:v>
                </c:pt>
                <c:pt idx="10217">
                  <c:v>4.6208530999999997E-2</c:v>
                </c:pt>
                <c:pt idx="10218">
                  <c:v>6.4010450999999996E-2</c:v>
                </c:pt>
                <c:pt idx="10219">
                  <c:v>0.16</c:v>
                </c:pt>
                <c:pt idx="10220">
                  <c:v>-0.13764881000000001</c:v>
                </c:pt>
                <c:pt idx="10221">
                  <c:v>0.15917843400000001</c:v>
                </c:pt>
                <c:pt idx="10222">
                  <c:v>3.9920160000000001E-3</c:v>
                </c:pt>
                <c:pt idx="10223">
                  <c:v>1.3596491E-2</c:v>
                </c:pt>
                <c:pt idx="10224">
                  <c:v>0.164444444</c:v>
                </c:pt>
                <c:pt idx="10225">
                  <c:v>-9.4228504000000005E-2</c:v>
                </c:pt>
                <c:pt idx="10226">
                  <c:v>-6.3262539999999999E-3</c:v>
                </c:pt>
                <c:pt idx="10227">
                  <c:v>-5.4545455E-2</c:v>
                </c:pt>
                <c:pt idx="10228">
                  <c:v>0.10806115400000001</c:v>
                </c:pt>
                <c:pt idx="10229">
                  <c:v>0</c:v>
                </c:pt>
                <c:pt idx="10230">
                  <c:v>9.0592333999999997E-2</c:v>
                </c:pt>
                <c:pt idx="10231">
                  <c:v>5.8616650000000003E-3</c:v>
                </c:pt>
                <c:pt idx="10232">
                  <c:v>-0.16925949000000001</c:v>
                </c:pt>
                <c:pt idx="10233">
                  <c:v>-2.8648165E-2</c:v>
                </c:pt>
                <c:pt idx="10234">
                  <c:v>0.296385542</c:v>
                </c:pt>
                <c:pt idx="10235">
                  <c:v>-7.8996283E-2</c:v>
                </c:pt>
                <c:pt idx="10236">
                  <c:v>2.2801302999999998E-2</c:v>
                </c:pt>
                <c:pt idx="10237">
                  <c:v>5.7550535E-2</c:v>
                </c:pt>
                <c:pt idx="10238">
                  <c:v>0.112781955</c:v>
                </c:pt>
                <c:pt idx="10239">
                  <c:v>-0.13434343400000001</c:v>
                </c:pt>
                <c:pt idx="10240">
                  <c:v>0.149812734</c:v>
                </c:pt>
                <c:pt idx="10241">
                  <c:v>7.0484581000000004E-2</c:v>
                </c:pt>
                <c:pt idx="10242">
                  <c:v>4.1259168999999998E-2</c:v>
                </c:pt>
                <c:pt idx="10243">
                  <c:v>7.1723000999999995E-2</c:v>
                </c:pt>
                <c:pt idx="10244">
                  <c:v>5.7275541999999999E-2</c:v>
                </c:pt>
                <c:pt idx="10245">
                  <c:v>-3.0102348000000001E-2</c:v>
                </c:pt>
                <c:pt idx="10246">
                  <c:v>-7.1452645999999995E-2</c:v>
                </c:pt>
                <c:pt idx="10247">
                  <c:v>4.0298506999999997E-2</c:v>
                </c:pt>
                <c:pt idx="10248">
                  <c:v>-2.8571428999999999E-2</c:v>
                </c:pt>
                <c:pt idx="10249">
                  <c:v>0.311961722</c:v>
                </c:pt>
                <c:pt idx="10250">
                  <c:v>-1.1943864E-2</c:v>
                </c:pt>
                <c:pt idx="10251">
                  <c:v>0.21104806600000001</c:v>
                </c:pt>
                <c:pt idx="10252">
                  <c:v>-8.4617908000000006E-2</c:v>
                </c:pt>
                <c:pt idx="10253">
                  <c:v>-9.9512194999999998E-2</c:v>
                </c:pt>
                <c:pt idx="10254">
                  <c:v>3.9051603999999997E-2</c:v>
                </c:pt>
                <c:pt idx="10255">
                  <c:v>-3.0873700000000001E-4</c:v>
                </c:pt>
                <c:pt idx="10256">
                  <c:v>0.11952191199999999</c:v>
                </c:pt>
                <c:pt idx="10257">
                  <c:v>2.5288270380000002</c:v>
                </c:pt>
                <c:pt idx="10258">
                  <c:v>5.4545455E-2</c:v>
                </c:pt>
                <c:pt idx="10259">
                  <c:v>-0.11906269799999999</c:v>
                </c:pt>
                <c:pt idx="10260">
                  <c:v>-5.1502145999999999E-2</c:v>
                </c:pt>
                <c:pt idx="10261">
                  <c:v>6.9539666999999999E-2</c:v>
                </c:pt>
                <c:pt idx="10262">
                  <c:v>0.16958277299999999</c:v>
                </c:pt>
                <c:pt idx="10263">
                  <c:v>-2.2807017999999998E-2</c:v>
                </c:pt>
                <c:pt idx="10264">
                  <c:v>3.8802192999999999E-2</c:v>
                </c:pt>
                <c:pt idx="10265">
                  <c:v>-5.7288711999999999E-2</c:v>
                </c:pt>
                <c:pt idx="10266">
                  <c:v>1.6528925999999999E-2</c:v>
                </c:pt>
                <c:pt idx="10267">
                  <c:v>0.20168067200000001</c:v>
                </c:pt>
                <c:pt idx="10268">
                  <c:v>0.215559157</c:v>
                </c:pt>
                <c:pt idx="10269">
                  <c:v>0.31687242799999998</c:v>
                </c:pt>
                <c:pt idx="10270">
                  <c:v>7.1837254000000003E-2</c:v>
                </c:pt>
                <c:pt idx="10271">
                  <c:v>0.216832047</c:v>
                </c:pt>
                <c:pt idx="10272">
                  <c:v>0.53958333300000005</c:v>
                </c:pt>
                <c:pt idx="10273">
                  <c:v>-9.7560975999999994E-2</c:v>
                </c:pt>
                <c:pt idx="10274">
                  <c:v>-9.7560975999999994E-2</c:v>
                </c:pt>
                <c:pt idx="10275">
                  <c:v>-7.9004328999999998E-2</c:v>
                </c:pt>
                <c:pt idx="10276">
                  <c:v>0.01</c:v>
                </c:pt>
                <c:pt idx="10277">
                  <c:v>-0.15578947400000001</c:v>
                </c:pt>
                <c:pt idx="10278">
                  <c:v>-3.2973280000000001E-2</c:v>
                </c:pt>
                <c:pt idx="10279">
                  <c:v>-1.5444015E-2</c:v>
                </c:pt>
                <c:pt idx="10280">
                  <c:v>1.3317892E-2</c:v>
                </c:pt>
                <c:pt idx="10281">
                  <c:v>2.0833332999999999E-2</c:v>
                </c:pt>
                <c:pt idx="10282">
                  <c:v>7.7546296000000001E-2</c:v>
                </c:pt>
                <c:pt idx="10283">
                  <c:v>8.4008399999999997E-3</c:v>
                </c:pt>
                <c:pt idx="10284">
                  <c:v>5.5757752000000001E-2</c:v>
                </c:pt>
                <c:pt idx="10285">
                  <c:v>-5.3968250000000001E-3</c:v>
                </c:pt>
                <c:pt idx="10286">
                  <c:v>9.7345133E-2</c:v>
                </c:pt>
                <c:pt idx="10287">
                  <c:v>0.159498956</c:v>
                </c:pt>
                <c:pt idx="10288">
                  <c:v>-0.103217158</c:v>
                </c:pt>
                <c:pt idx="10289">
                  <c:v>2.3569749999999999E-3</c:v>
                </c:pt>
                <c:pt idx="10290">
                  <c:v>-4.7775946999999999E-2</c:v>
                </c:pt>
                <c:pt idx="10291">
                  <c:v>1.0486176999999999E-2</c:v>
                </c:pt>
                <c:pt idx="10292">
                  <c:v>0.112734864</c:v>
                </c:pt>
                <c:pt idx="10293">
                  <c:v>-3.2727273000000001E-2</c:v>
                </c:pt>
                <c:pt idx="10294">
                  <c:v>8.3722906999999999E-2</c:v>
                </c:pt>
                <c:pt idx="10295">
                  <c:v>6.5277777999999995E-2</c:v>
                </c:pt>
                <c:pt idx="10296">
                  <c:v>-2.3899370999999999E-2</c:v>
                </c:pt>
                <c:pt idx="10297">
                  <c:v>8.9408528000000001E-2</c:v>
                </c:pt>
                <c:pt idx="10298">
                  <c:v>0.23874999999999999</c:v>
                </c:pt>
                <c:pt idx="10299">
                  <c:v>-5.0749712000000002E-2</c:v>
                </c:pt>
                <c:pt idx="10300">
                  <c:v>0.168253968</c:v>
                </c:pt>
                <c:pt idx="10301">
                  <c:v>-7.3608618000000001E-2</c:v>
                </c:pt>
                <c:pt idx="10302">
                  <c:v>-1.9455252999999999E-2</c:v>
                </c:pt>
                <c:pt idx="10303">
                  <c:v>-2.2535210999999999E-2</c:v>
                </c:pt>
                <c:pt idx="10304">
                  <c:v>-7.6433120000000002E-3</c:v>
                </c:pt>
                <c:pt idx="10305">
                  <c:v>0.28460038999999998</c:v>
                </c:pt>
                <c:pt idx="10306">
                  <c:v>4.1666666999999998E-2</c:v>
                </c:pt>
                <c:pt idx="10307">
                  <c:v>3.4005038000000001E-2</c:v>
                </c:pt>
                <c:pt idx="10308">
                  <c:v>-0.178030303</c:v>
                </c:pt>
                <c:pt idx="10309">
                  <c:v>0.177378815</c:v>
                </c:pt>
                <c:pt idx="10310">
                  <c:v>-4.7660690999999998E-2</c:v>
                </c:pt>
                <c:pt idx="10311">
                  <c:v>0.12919398400000001</c:v>
                </c:pt>
                <c:pt idx="10312">
                  <c:v>-4.3811610000000001E-2</c:v>
                </c:pt>
                <c:pt idx="10313">
                  <c:v>-2.3388773000000002E-2</c:v>
                </c:pt>
                <c:pt idx="10314">
                  <c:v>-3.2090199E-2</c:v>
                </c:pt>
                <c:pt idx="10315">
                  <c:v>-8.9372598999999997E-2</c:v>
                </c:pt>
                <c:pt idx="10316">
                  <c:v>-9.6618357000000002E-2</c:v>
                </c:pt>
                <c:pt idx="10317">
                  <c:v>-0.114285714</c:v>
                </c:pt>
                <c:pt idx="10318">
                  <c:v>2.8251121000000001E-2</c:v>
                </c:pt>
                <c:pt idx="10319">
                  <c:v>8.9175257999999993E-2</c:v>
                </c:pt>
                <c:pt idx="10320">
                  <c:v>2.9019607999999999E-2</c:v>
                </c:pt>
                <c:pt idx="10321">
                  <c:v>0.130407524</c:v>
                </c:pt>
                <c:pt idx="10322">
                  <c:v>0.10810810799999999</c:v>
                </c:pt>
                <c:pt idx="10323">
                  <c:v>-0.158702065</c:v>
                </c:pt>
                <c:pt idx="10324">
                  <c:v>-3.0364372000000001E-2</c:v>
                </c:pt>
                <c:pt idx="10325">
                  <c:v>6.0517680999999997E-2</c:v>
                </c:pt>
                <c:pt idx="10326">
                  <c:v>3.1714170999999999E-2</c:v>
                </c:pt>
                <c:pt idx="10327">
                  <c:v>-0.13335086800000001</c:v>
                </c:pt>
                <c:pt idx="10328">
                  <c:v>5.7264697000000003E-2</c:v>
                </c:pt>
                <c:pt idx="10329">
                  <c:v>0.113095238</c:v>
                </c:pt>
                <c:pt idx="10330">
                  <c:v>-1.6272696E-2</c:v>
                </c:pt>
                <c:pt idx="10331">
                  <c:v>-0.111302847</c:v>
                </c:pt>
                <c:pt idx="10332">
                  <c:v>8.3966942000000003E-2</c:v>
                </c:pt>
                <c:pt idx="10333">
                  <c:v>0.19614457800000001</c:v>
                </c:pt>
                <c:pt idx="10334">
                  <c:v>-6.9987389999999997E-2</c:v>
                </c:pt>
                <c:pt idx="10335">
                  <c:v>2.9252437999999999E-2</c:v>
                </c:pt>
                <c:pt idx="10336">
                  <c:v>0.101836394</c:v>
                </c:pt>
                <c:pt idx="10337">
                  <c:v>-3.1847133999999999E-2</c:v>
                </c:pt>
                <c:pt idx="10338">
                  <c:v>7.03125E-2</c:v>
                </c:pt>
                <c:pt idx="10339">
                  <c:v>-4.7656249999999997E-2</c:v>
                </c:pt>
                <c:pt idx="10340">
                  <c:v>0.27533333300000001</c:v>
                </c:pt>
                <c:pt idx="10341">
                  <c:v>-0.156097561</c:v>
                </c:pt>
                <c:pt idx="10342">
                  <c:v>-0.18208955199999999</c:v>
                </c:pt>
                <c:pt idx="10343">
                  <c:v>0.18387413999999999</c:v>
                </c:pt>
                <c:pt idx="10344">
                  <c:v>-9.7222221999999997E-2</c:v>
                </c:pt>
                <c:pt idx="10345">
                  <c:v>7.7455047999999999E-2</c:v>
                </c:pt>
                <c:pt idx="10346">
                  <c:v>-7.2960470999999999E-2</c:v>
                </c:pt>
                <c:pt idx="10347">
                  <c:v>0.46106557399999998</c:v>
                </c:pt>
                <c:pt idx="10348">
                  <c:v>-3.1185508000000001E-2</c:v>
                </c:pt>
                <c:pt idx="10349">
                  <c:v>-4.6620050000000003E-3</c:v>
                </c:pt>
                <c:pt idx="10350">
                  <c:v>-3.2203389999999998E-2</c:v>
                </c:pt>
                <c:pt idx="10351">
                  <c:v>-2.6956522E-2</c:v>
                </c:pt>
                <c:pt idx="10352">
                  <c:v>-0.12189655200000001</c:v>
                </c:pt>
                <c:pt idx="10353">
                  <c:v>-9.0081892999999996E-2</c:v>
                </c:pt>
                <c:pt idx="10354">
                  <c:v>-0.39380911400000002</c:v>
                </c:pt>
                <c:pt idx="10355">
                  <c:v>0.11552132699999999</c:v>
                </c:pt>
                <c:pt idx="10356">
                  <c:v>2.8490030000000001E-3</c:v>
                </c:pt>
                <c:pt idx="10357">
                  <c:v>-1.147541E-2</c:v>
                </c:pt>
                <c:pt idx="10358">
                  <c:v>-5.3404539000000001E-2</c:v>
                </c:pt>
                <c:pt idx="10359">
                  <c:v>-0.209345794</c:v>
                </c:pt>
                <c:pt idx="10360">
                  <c:v>7.3239439999999998E-3</c:v>
                </c:pt>
                <c:pt idx="10361">
                  <c:v>-0.20560471999999999</c:v>
                </c:pt>
                <c:pt idx="10362">
                  <c:v>6.6124860999999993E-2</c:v>
                </c:pt>
                <c:pt idx="10363">
                  <c:v>-8.5453485999999995E-2</c:v>
                </c:pt>
                <c:pt idx="10364">
                  <c:v>4.8344370999999997E-2</c:v>
                </c:pt>
                <c:pt idx="10365">
                  <c:v>8.3102490000000005E-3</c:v>
                </c:pt>
                <c:pt idx="10366">
                  <c:v>6.8148148000000006E-2</c:v>
                </c:pt>
                <c:pt idx="10367">
                  <c:v>9.0598290999999997E-2</c:v>
                </c:pt>
                <c:pt idx="10368">
                  <c:v>4.5454550000000003E-3</c:v>
                </c:pt>
                <c:pt idx="10369">
                  <c:v>0.26967071100000001</c:v>
                </c:pt>
                <c:pt idx="10370">
                  <c:v>0.17587055900000001</c:v>
                </c:pt>
                <c:pt idx="10371">
                  <c:v>1.2064343E-2</c:v>
                </c:pt>
                <c:pt idx="10372">
                  <c:v>3.5014009999999999E-3</c:v>
                </c:pt>
                <c:pt idx="10373">
                  <c:v>-5.5E-2</c:v>
                </c:pt>
                <c:pt idx="10374">
                  <c:v>0.113142857</c:v>
                </c:pt>
                <c:pt idx="10375">
                  <c:v>-3.5742971999999998E-2</c:v>
                </c:pt>
                <c:pt idx="10376">
                  <c:v>-0.121510673</c:v>
                </c:pt>
                <c:pt idx="10377">
                  <c:v>-4.5400711000000003E-2</c:v>
                </c:pt>
                <c:pt idx="10378">
                  <c:v>5.0000000000000001E-3</c:v>
                </c:pt>
                <c:pt idx="10379">
                  <c:v>-3.125E-2</c:v>
                </c:pt>
                <c:pt idx="10380">
                  <c:v>-0.13239247300000001</c:v>
                </c:pt>
                <c:pt idx="10381">
                  <c:v>-6.9934250000000003E-2</c:v>
                </c:pt>
                <c:pt idx="10382">
                  <c:v>3.6281178999999997E-2</c:v>
                </c:pt>
                <c:pt idx="10383">
                  <c:v>3.1830239000000003E-2</c:v>
                </c:pt>
                <c:pt idx="10384">
                  <c:v>-0.104590164</c:v>
                </c:pt>
                <c:pt idx="10385">
                  <c:v>-1.6571255999999999E-2</c:v>
                </c:pt>
                <c:pt idx="10386">
                  <c:v>4.4298245999999999E-2</c:v>
                </c:pt>
                <c:pt idx="10387">
                  <c:v>0.290595151</c:v>
                </c:pt>
                <c:pt idx="10388">
                  <c:v>5.2362708000000001E-2</c:v>
                </c:pt>
                <c:pt idx="10389">
                  <c:v>-1.9444444000000002E-2</c:v>
                </c:pt>
                <c:pt idx="10390">
                  <c:v>0.20855615</c:v>
                </c:pt>
                <c:pt idx="10391">
                  <c:v>-2.3162939E-2</c:v>
                </c:pt>
                <c:pt idx="10392">
                  <c:v>-0.309392265</c:v>
                </c:pt>
                <c:pt idx="10393">
                  <c:v>-6.5284800000000004E-4</c:v>
                </c:pt>
                <c:pt idx="10394">
                  <c:v>0.22602739699999999</c:v>
                </c:pt>
                <c:pt idx="10395">
                  <c:v>-4.7337278000000003E-2</c:v>
                </c:pt>
                <c:pt idx="10396">
                  <c:v>3.4155598000000002E-2</c:v>
                </c:pt>
                <c:pt idx="10397">
                  <c:v>-0.15013828500000001</c:v>
                </c:pt>
                <c:pt idx="10398">
                  <c:v>1.9257772999999999E-2</c:v>
                </c:pt>
                <c:pt idx="10399">
                  <c:v>-4.1717790999999997E-2</c:v>
                </c:pt>
                <c:pt idx="10400">
                  <c:v>-3.0518819999999999E-2</c:v>
                </c:pt>
                <c:pt idx="10401">
                  <c:v>-0.10873840999999999</c:v>
                </c:pt>
                <c:pt idx="10402">
                  <c:v>-7.4703557000000004E-2</c:v>
                </c:pt>
                <c:pt idx="10403">
                  <c:v>0</c:v>
                </c:pt>
                <c:pt idx="10404">
                  <c:v>-3.3422460000000001E-2</c:v>
                </c:pt>
                <c:pt idx="10405">
                  <c:v>7.8073089999999998E-2</c:v>
                </c:pt>
                <c:pt idx="10406">
                  <c:v>1.4492754E-2</c:v>
                </c:pt>
                <c:pt idx="10407">
                  <c:v>2.8227479999999999E-2</c:v>
                </c:pt>
                <c:pt idx="10408">
                  <c:v>-2.3100619999999999E-3</c:v>
                </c:pt>
                <c:pt idx="10409">
                  <c:v>-0.57999999999999996</c:v>
                </c:pt>
                <c:pt idx="10410">
                  <c:v>9.5047923000000006E-2</c:v>
                </c:pt>
                <c:pt idx="10411">
                  <c:v>3.2165421999999999E-2</c:v>
                </c:pt>
                <c:pt idx="10412">
                  <c:v>-2.3512647000000001E-2</c:v>
                </c:pt>
                <c:pt idx="10413">
                  <c:v>4.1311475E-2</c:v>
                </c:pt>
                <c:pt idx="10414">
                  <c:v>9.5053634999999997E-2</c:v>
                </c:pt>
                <c:pt idx="10415">
                  <c:v>0.113527621</c:v>
                </c:pt>
                <c:pt idx="10416">
                  <c:v>-7.7531645999999996E-2</c:v>
                </c:pt>
                <c:pt idx="10417">
                  <c:v>3.6812469999999999E-3</c:v>
                </c:pt>
                <c:pt idx="10418">
                  <c:v>0.236754353</c:v>
                </c:pt>
                <c:pt idx="10419">
                  <c:v>-2.5575448000000001E-2</c:v>
                </c:pt>
                <c:pt idx="10420">
                  <c:v>-6.4011380000000007E-2</c:v>
                </c:pt>
                <c:pt idx="10421">
                  <c:v>-3.9024389999999999E-2</c:v>
                </c:pt>
                <c:pt idx="10422">
                  <c:v>0.10056497175141201</c:v>
                </c:pt>
                <c:pt idx="10423">
                  <c:v>0.20885771928139099</c:v>
                </c:pt>
                <c:pt idx="10424">
                  <c:v>-0.11990686845168801</c:v>
                </c:pt>
                <c:pt idx="10425">
                  <c:v>0.40256959314775198</c:v>
                </c:pt>
                <c:pt idx="10426">
                  <c:v>0.22700691121743799</c:v>
                </c:pt>
                <c:pt idx="10427">
                  <c:v>0.37809917355371903</c:v>
                </c:pt>
                <c:pt idx="10428">
                  <c:v>5.8201058201058302E-2</c:v>
                </c:pt>
                <c:pt idx="10429">
                  <c:v>0.15089514066496201</c:v>
                </c:pt>
                <c:pt idx="10430">
                  <c:v>0.220136518771331</c:v>
                </c:pt>
                <c:pt idx="10431">
                  <c:v>7.9798168566623098E-2</c:v>
                </c:pt>
                <c:pt idx="10432">
                  <c:v>0.25980392156862703</c:v>
                </c:pt>
                <c:pt idx="10433">
                  <c:v>-6.3956639566395607E-2</c:v>
                </c:pt>
                <c:pt idx="10434">
                  <c:v>0.23947895791583201</c:v>
                </c:pt>
                <c:pt idx="10435">
                  <c:v>0.312925170068027</c:v>
                </c:pt>
                <c:pt idx="10436">
                  <c:v>0.30673674151934999</c:v>
                </c:pt>
                <c:pt idx="10437">
                  <c:v>0.70370370370370405</c:v>
                </c:pt>
                <c:pt idx="10438">
                  <c:v>2.2958442313281199E-2</c:v>
                </c:pt>
                <c:pt idx="10439">
                  <c:v>4.1979010494752701E-2</c:v>
                </c:pt>
                <c:pt idx="10440">
                  <c:v>0.14399999999999999</c:v>
                </c:pt>
                <c:pt idx="10441">
                  <c:v>0.22106552357623999</c:v>
                </c:pt>
                <c:pt idx="10442">
                  <c:v>0.29278728606357002</c:v>
                </c:pt>
                <c:pt idx="10443">
                  <c:v>2.1198156682027802E-2</c:v>
                </c:pt>
                <c:pt idx="10444">
                  <c:v>0.14693877551020401</c:v>
                </c:pt>
                <c:pt idx="10445">
                  <c:v>0.347249834327369</c:v>
                </c:pt>
                <c:pt idx="10446">
                  <c:v>0.31663113006396598</c:v>
                </c:pt>
                <c:pt idx="10447">
                  <c:v>0.484177215189873</c:v>
                </c:pt>
                <c:pt idx="10448">
                  <c:v>0.435714285714286</c:v>
                </c:pt>
                <c:pt idx="10449">
                  <c:v>0.83225806451612905</c:v>
                </c:pt>
                <c:pt idx="10450">
                  <c:v>-9.6032202415181095E-2</c:v>
                </c:pt>
                <c:pt idx="10451">
                  <c:v>0.58982035928143695</c:v>
                </c:pt>
                <c:pt idx="10452">
                  <c:v>0.242582897033159</c:v>
                </c:pt>
                <c:pt idx="10453">
                  <c:v>0.118937157317588</c:v>
                </c:pt>
                <c:pt idx="10454">
                  <c:v>-0.360367892976589</c:v>
                </c:pt>
                <c:pt idx="10455">
                  <c:v>6.3856960408684493E-2</c:v>
                </c:pt>
                <c:pt idx="10456">
                  <c:v>0.118933333333333</c:v>
                </c:pt>
                <c:pt idx="10457">
                  <c:v>0.148264984227129</c:v>
                </c:pt>
                <c:pt idx="10458">
                  <c:v>1.47329650092081E-2</c:v>
                </c:pt>
                <c:pt idx="10459">
                  <c:v>0.13965087281795499</c:v>
                </c:pt>
                <c:pt idx="10460">
                  <c:v>-8.6363636363636295E-2</c:v>
                </c:pt>
                <c:pt idx="10461">
                  <c:v>-6.2104657849338801E-2</c:v>
                </c:pt>
                <c:pt idx="10462">
                  <c:v>-9.4554321322134802E-2</c:v>
                </c:pt>
                <c:pt idx="10463">
                  <c:v>0.157794676806084</c:v>
                </c:pt>
                <c:pt idx="10464">
                  <c:v>0.23282023089609699</c:v>
                </c:pt>
                <c:pt idx="10465">
                  <c:v>0.157345971563981</c:v>
                </c:pt>
                <c:pt idx="10466">
                  <c:v>0.13070539419087099</c:v>
                </c:pt>
                <c:pt idx="10467">
                  <c:v>9.5000000000000001E-2</c:v>
                </c:pt>
                <c:pt idx="10468">
                  <c:v>0.24176231025546099</c:v>
                </c:pt>
                <c:pt idx="10469">
                  <c:v>-6.3550635506355504E-3</c:v>
                </c:pt>
                <c:pt idx="10470">
                  <c:v>6.8452380952380903E-2</c:v>
                </c:pt>
                <c:pt idx="10471">
                  <c:v>0.59629629629629599</c:v>
                </c:pt>
                <c:pt idx="10472">
                  <c:v>-6.73486786018756E-2</c:v>
                </c:pt>
                <c:pt idx="10473">
                  <c:v>8.9571337172104203E-3</c:v>
                </c:pt>
                <c:pt idx="10474">
                  <c:v>0.45061728395061701</c:v>
                </c:pt>
                <c:pt idx="10475">
                  <c:v>3.5567010309278398E-2</c:v>
                </c:pt>
                <c:pt idx="10476">
                  <c:v>0.14555555555555599</c:v>
                </c:pt>
                <c:pt idx="10477">
                  <c:v>5.1724137931034503E-2</c:v>
                </c:pt>
                <c:pt idx="10478">
                  <c:v>0.48554913294797702</c:v>
                </c:pt>
                <c:pt idx="10479">
                  <c:v>0.32175032175032198</c:v>
                </c:pt>
                <c:pt idx="10480">
                  <c:v>7.7669902912621297E-2</c:v>
                </c:pt>
                <c:pt idx="10481">
                  <c:v>0.17243920412675001</c:v>
                </c:pt>
                <c:pt idx="10482">
                  <c:v>0.206997084548105</c:v>
                </c:pt>
                <c:pt idx="10483">
                  <c:v>0.102711585866886</c:v>
                </c:pt>
                <c:pt idx="10484">
                  <c:v>0.480392156862745</c:v>
                </c:pt>
                <c:pt idx="10485">
                  <c:v>0.31023166023165999</c:v>
                </c:pt>
                <c:pt idx="10486">
                  <c:v>0.14867762687634001</c:v>
                </c:pt>
                <c:pt idx="10487">
                  <c:v>0.19687212511499499</c:v>
                </c:pt>
                <c:pt idx="10488">
                  <c:v>0.308823529411765</c:v>
                </c:pt>
                <c:pt idx="10489">
                  <c:v>0.11057498994772801</c:v>
                </c:pt>
                <c:pt idx="10490">
                  <c:v>0.51965065502183405</c:v>
                </c:pt>
                <c:pt idx="10491">
                  <c:v>0.74793767186067805</c:v>
                </c:pt>
                <c:pt idx="10492">
                  <c:v>0.35305343511450399</c:v>
                </c:pt>
                <c:pt idx="10493">
                  <c:v>0.23048668503214001</c:v>
                </c:pt>
                <c:pt idx="10494">
                  <c:v>-0.123014767344664</c:v>
                </c:pt>
                <c:pt idx="10495">
                  <c:v>-1.44638403990025E-2</c:v>
                </c:pt>
                <c:pt idx="10496">
                  <c:v>0.10841983852364501</c:v>
                </c:pt>
                <c:pt idx="10497">
                  <c:v>2.22717149220494E-3</c:v>
                </c:pt>
                <c:pt idx="10498">
                  <c:v>0.17798353909465001</c:v>
                </c:pt>
                <c:pt idx="10499">
                  <c:v>0.15161064425770299</c:v>
                </c:pt>
                <c:pt idx="10500">
                  <c:v>0.17477876106194701</c:v>
                </c:pt>
                <c:pt idx="10501">
                  <c:v>0.132107738349722</c:v>
                </c:pt>
                <c:pt idx="10502">
                  <c:v>4.95283018867924E-2</c:v>
                </c:pt>
                <c:pt idx="10503">
                  <c:v>0.44776119402985098</c:v>
                </c:pt>
                <c:pt idx="10504">
                  <c:v>0.64285714285714302</c:v>
                </c:pt>
                <c:pt idx="10505">
                  <c:v>4.7142857142857202E-2</c:v>
                </c:pt>
                <c:pt idx="10506">
                  <c:v>-4.1975308641975302E-2</c:v>
                </c:pt>
                <c:pt idx="10507">
                  <c:v>2.3148148148148199E-2</c:v>
                </c:pt>
                <c:pt idx="10508">
                  <c:v>0.36363636363636298</c:v>
                </c:pt>
                <c:pt idx="10509">
                  <c:v>0.67100977198697098</c:v>
                </c:pt>
                <c:pt idx="10510">
                  <c:v>7.9541383016839801E-2</c:v>
                </c:pt>
                <c:pt idx="10511">
                  <c:v>0.17551020408163301</c:v>
                </c:pt>
                <c:pt idx="10512">
                  <c:v>0.34865900383141801</c:v>
                </c:pt>
                <c:pt idx="10513">
                  <c:v>9.0421455938697298E-2</c:v>
                </c:pt>
                <c:pt idx="10514">
                  <c:v>0.43200962695547501</c:v>
                </c:pt>
                <c:pt idx="10515">
                  <c:v>0.23179965055328999</c:v>
                </c:pt>
                <c:pt idx="10516">
                  <c:v>7.1856287425149795E-2</c:v>
                </c:pt>
                <c:pt idx="10517">
                  <c:v>0.19364833462432199</c:v>
                </c:pt>
                <c:pt idx="10518">
                  <c:v>0.305295950155763</c:v>
                </c:pt>
                <c:pt idx="10519">
                  <c:v>0.42895683453237399</c:v>
                </c:pt>
                <c:pt idx="10520">
                  <c:v>7.4010327022375297E-2</c:v>
                </c:pt>
                <c:pt idx="10521">
                  <c:v>3.9499670836076299E-2</c:v>
                </c:pt>
                <c:pt idx="10522">
                  <c:v>0.17197452229299401</c:v>
                </c:pt>
                <c:pt idx="10523">
                  <c:v>3.2749077490774901E-2</c:v>
                </c:pt>
                <c:pt idx="10524">
                  <c:v>3.5037878787878701E-2</c:v>
                </c:pt>
                <c:pt idx="10525">
                  <c:v>4.3604651162790602E-2</c:v>
                </c:pt>
                <c:pt idx="10526">
                  <c:v>0.18</c:v>
                </c:pt>
                <c:pt idx="10527">
                  <c:v>0.11190476190476201</c:v>
                </c:pt>
                <c:pt idx="10528">
                  <c:v>0.20133111480865201</c:v>
                </c:pt>
                <c:pt idx="10529">
                  <c:v>0.22320441988950299</c:v>
                </c:pt>
                <c:pt idx="10530">
                  <c:v>0.12380952380952399</c:v>
                </c:pt>
                <c:pt idx="10531">
                  <c:v>0.245119305856833</c:v>
                </c:pt>
                <c:pt idx="10532">
                  <c:v>0.18875278396436501</c:v>
                </c:pt>
                <c:pt idx="10533">
                  <c:v>0.52131147540983602</c:v>
                </c:pt>
                <c:pt idx="10534">
                  <c:v>4.2229729729729701E-2</c:v>
                </c:pt>
                <c:pt idx="10535">
                  <c:v>0.24672131147540999</c:v>
                </c:pt>
                <c:pt idx="10536">
                  <c:v>0.17662226042114301</c:v>
                </c:pt>
                <c:pt idx="10537">
                  <c:v>4.0582726326743E-2</c:v>
                </c:pt>
                <c:pt idx="10538">
                  <c:v>6.9767441860465101E-2</c:v>
                </c:pt>
                <c:pt idx="10539">
                  <c:v>1.60965794768608E-3</c:v>
                </c:pt>
                <c:pt idx="10540">
                  <c:v>-0.110857142857143</c:v>
                </c:pt>
                <c:pt idx="10541">
                  <c:v>4.2783505154639301E-2</c:v>
                </c:pt>
                <c:pt idx="10542">
                  <c:v>0.28452380952380901</c:v>
                </c:pt>
                <c:pt idx="10543">
                  <c:v>0.408882082695253</c:v>
                </c:pt>
                <c:pt idx="10544">
                  <c:v>0.22761760242792101</c:v>
                </c:pt>
                <c:pt idx="10545">
                  <c:v>0.231578947368421</c:v>
                </c:pt>
                <c:pt idx="10546">
                  <c:v>0.19354838709677399</c:v>
                </c:pt>
                <c:pt idx="10547">
                  <c:v>-6.0812123567126397E-2</c:v>
                </c:pt>
                <c:pt idx="10548">
                  <c:v>6.7796610169491595E-2</c:v>
                </c:pt>
                <c:pt idx="10549">
                  <c:v>0.194927536231884</c:v>
                </c:pt>
                <c:pt idx="10550">
                  <c:v>9.0991810737031697E-4</c:v>
                </c:pt>
                <c:pt idx="10551">
                  <c:v>0.15909090909090901</c:v>
                </c:pt>
                <c:pt idx="10552">
                  <c:v>0</c:v>
                </c:pt>
                <c:pt idx="10553">
                  <c:v>-0.344202898550725</c:v>
                </c:pt>
                <c:pt idx="10554">
                  <c:v>5.9920513604402301E-2</c:v>
                </c:pt>
                <c:pt idx="10555">
                  <c:v>0.17522935779816501</c:v>
                </c:pt>
                <c:pt idx="10556">
                  <c:v>6.7219917012448005E-2</c:v>
                </c:pt>
                <c:pt idx="10557">
                  <c:v>0.178271308523409</c:v>
                </c:pt>
                <c:pt idx="10558">
                  <c:v>-0.11764705882352899</c:v>
                </c:pt>
                <c:pt idx="10559">
                  <c:v>1.2916666666666701</c:v>
                </c:pt>
                <c:pt idx="10560">
                  <c:v>0.95833333333333304</c:v>
                </c:pt>
                <c:pt idx="10561">
                  <c:v>8.7443946188340796E-2</c:v>
                </c:pt>
                <c:pt idx="10562">
                  <c:v>4.1666666666666699E-2</c:v>
                </c:pt>
                <c:pt idx="10563">
                  <c:v>0.118503118503118</c:v>
                </c:pt>
                <c:pt idx="10564">
                  <c:v>0.43644067796610198</c:v>
                </c:pt>
                <c:pt idx="10565">
                  <c:v>-5.4878048780487701E-2</c:v>
                </c:pt>
                <c:pt idx="10566">
                  <c:v>0.336231884057971</c:v>
                </c:pt>
                <c:pt idx="10567">
                  <c:v>7.9545454545454503E-2</c:v>
                </c:pt>
                <c:pt idx="10568">
                  <c:v>0.375</c:v>
                </c:pt>
                <c:pt idx="10569">
                  <c:v>0.71005917159763299</c:v>
                </c:pt>
                <c:pt idx="10570">
                  <c:v>0.16649899396378301</c:v>
                </c:pt>
                <c:pt idx="10571">
                  <c:v>0.20865139949109399</c:v>
                </c:pt>
                <c:pt idx="10572">
                  <c:v>5.9829059829059901E-2</c:v>
                </c:pt>
                <c:pt idx="10573">
                  <c:v>0.37915742793791601</c:v>
                </c:pt>
                <c:pt idx="10574">
                  <c:v>0.24611650485436901</c:v>
                </c:pt>
                <c:pt idx="10575">
                  <c:v>-1.54639175257732E-2</c:v>
                </c:pt>
                <c:pt idx="10576">
                  <c:v>0.27089947089947097</c:v>
                </c:pt>
                <c:pt idx="10577">
                  <c:v>5.28E-2</c:v>
                </c:pt>
                <c:pt idx="10578">
                  <c:v>0.1</c:v>
                </c:pt>
                <c:pt idx="10579">
                  <c:v>9.02061855670107E-3</c:v>
                </c:pt>
                <c:pt idx="10580">
                  <c:v>6.93333333333334E-2</c:v>
                </c:pt>
                <c:pt idx="10581">
                  <c:v>-5.7251908396946999E-3</c:v>
                </c:pt>
                <c:pt idx="10582">
                  <c:v>0</c:v>
                </c:pt>
                <c:pt idx="10583">
                  <c:v>0.218487394957983</c:v>
                </c:pt>
                <c:pt idx="10584">
                  <c:v>5.6525735294117502E-2</c:v>
                </c:pt>
                <c:pt idx="10585">
                  <c:v>0.607773851590106</c:v>
                </c:pt>
                <c:pt idx="10586">
                  <c:v>-0.31991951710261601</c:v>
                </c:pt>
                <c:pt idx="10587">
                  <c:v>0.54812834224598905</c:v>
                </c:pt>
                <c:pt idx="10588">
                  <c:v>0.19234234234234199</c:v>
                </c:pt>
                <c:pt idx="10589">
                  <c:v>0.172839506172839</c:v>
                </c:pt>
                <c:pt idx="10590">
                  <c:v>1.0547945205479501</c:v>
                </c:pt>
                <c:pt idx="10591">
                  <c:v>-0.29041095890411001</c:v>
                </c:pt>
                <c:pt idx="10592">
                  <c:v>0.29599999999999999</c:v>
                </c:pt>
                <c:pt idx="10593">
                  <c:v>0.142355008787346</c:v>
                </c:pt>
                <c:pt idx="10594">
                  <c:v>5.4721701063164402E-2</c:v>
                </c:pt>
                <c:pt idx="10595">
                  <c:v>9.8671726755217397E-3</c:v>
                </c:pt>
                <c:pt idx="10596">
                  <c:v>0.106508875739645</c:v>
                </c:pt>
                <c:pt idx="10597">
                  <c:v>0.36704730831973897</c:v>
                </c:pt>
                <c:pt idx="10598">
                  <c:v>9.4666666666666802E-2</c:v>
                </c:pt>
                <c:pt idx="10599">
                  <c:v>0.17477876106194701</c:v>
                </c:pt>
                <c:pt idx="10600">
                  <c:v>0.161324786324786</c:v>
                </c:pt>
                <c:pt idx="10601">
                  <c:v>-7.02247191011236E-2</c:v>
                </c:pt>
                <c:pt idx="10602">
                  <c:v>3.2980709396390903E-2</c:v>
                </c:pt>
                <c:pt idx="10603">
                  <c:v>0.13043478260869601</c:v>
                </c:pt>
                <c:pt idx="10604">
                  <c:v>0.33807829181494697</c:v>
                </c:pt>
                <c:pt idx="10605">
                  <c:v>-9.3685831622176599E-2</c:v>
                </c:pt>
                <c:pt idx="10606">
                  <c:v>8.0808080808080704E-2</c:v>
                </c:pt>
                <c:pt idx="10607">
                  <c:v>0.34453781512605097</c:v>
                </c:pt>
                <c:pt idx="10608">
                  <c:v>0.35766423357664201</c:v>
                </c:pt>
                <c:pt idx="10609">
                  <c:v>0.215753424657534</c:v>
                </c:pt>
                <c:pt idx="10610">
                  <c:v>-4.2155584528466003E-2</c:v>
                </c:pt>
                <c:pt idx="10611">
                  <c:v>1.13333333333333</c:v>
                </c:pt>
                <c:pt idx="10612">
                  <c:v>0.103305785123967</c:v>
                </c:pt>
                <c:pt idx="10613">
                  <c:v>0.28266666666666701</c:v>
                </c:pt>
                <c:pt idx="10614">
                  <c:v>1.0507614213198</c:v>
                </c:pt>
                <c:pt idx="10615">
                  <c:v>-2.9294274300932101E-2</c:v>
                </c:pt>
                <c:pt idx="10616">
                  <c:v>0.231684981684982</c:v>
                </c:pt>
                <c:pt idx="10617">
                  <c:v>0.12068965517241401</c:v>
                </c:pt>
                <c:pt idx="10618">
                  <c:v>0.3725</c:v>
                </c:pt>
                <c:pt idx="10619">
                  <c:v>-0.100609756097561</c:v>
                </c:pt>
                <c:pt idx="10620">
                  <c:v>4.0042712226374802E-2</c:v>
                </c:pt>
                <c:pt idx="10621">
                  <c:v>0.301435406698565</c:v>
                </c:pt>
                <c:pt idx="10622">
                  <c:v>0.57804232804232802</c:v>
                </c:pt>
                <c:pt idx="10623">
                  <c:v>0.40178571428571402</c:v>
                </c:pt>
                <c:pt idx="10624">
                  <c:v>6.8337129840546698E-2</c:v>
                </c:pt>
                <c:pt idx="10625">
                  <c:v>0.10119492158327099</c:v>
                </c:pt>
                <c:pt idx="10626">
                  <c:v>0.18080054274084101</c:v>
                </c:pt>
                <c:pt idx="10627">
                  <c:v>0.68518518518518501</c:v>
                </c:pt>
                <c:pt idx="10628">
                  <c:v>4.60558549730525E-2</c:v>
                </c:pt>
                <c:pt idx="10629">
                  <c:v>0.19411764705882301</c:v>
                </c:pt>
                <c:pt idx="10630">
                  <c:v>3.6689038031319898E-2</c:v>
                </c:pt>
                <c:pt idx="10631">
                  <c:v>6.8749999999999895E-2</c:v>
                </c:pt>
                <c:pt idx="10632">
                  <c:v>4.1111111111111001E-2</c:v>
                </c:pt>
                <c:pt idx="10633">
                  <c:v>0.18002219755826901</c:v>
                </c:pt>
                <c:pt idx="10634">
                  <c:v>0.14699898270600201</c:v>
                </c:pt>
                <c:pt idx="10635">
                  <c:v>-1.7885888034340901E-2</c:v>
                </c:pt>
                <c:pt idx="10636">
                  <c:v>1.35472972972973</c:v>
                </c:pt>
                <c:pt idx="10637">
                  <c:v>0.55194805194805197</c:v>
                </c:pt>
                <c:pt idx="10638">
                  <c:v>5.9265811587793003E-2</c:v>
                </c:pt>
                <c:pt idx="10639">
                  <c:v>-8.5000000000000006E-2</c:v>
                </c:pt>
                <c:pt idx="10640">
                  <c:v>-0.129303442754203</c:v>
                </c:pt>
                <c:pt idx="10641">
                  <c:v>-0.04</c:v>
                </c:pt>
                <c:pt idx="10642">
                  <c:v>0.193849021435228</c:v>
                </c:pt>
                <c:pt idx="10643">
                  <c:v>0.52291421856639297</c:v>
                </c:pt>
                <c:pt idx="10644">
                  <c:v>0.15115413253909199</c:v>
                </c:pt>
                <c:pt idx="10645">
                  <c:v>0.160474308300395</c:v>
                </c:pt>
                <c:pt idx="10646">
                  <c:v>0.38020618556701002</c:v>
                </c:pt>
                <c:pt idx="10647">
                  <c:v>9.1428571428571401E-2</c:v>
                </c:pt>
                <c:pt idx="10648">
                  <c:v>4.2857142857142802E-2</c:v>
                </c:pt>
                <c:pt idx="10649">
                  <c:v>7.8358208955223801E-2</c:v>
                </c:pt>
                <c:pt idx="10650">
                  <c:v>-6.3291139240506306E-2</c:v>
                </c:pt>
                <c:pt idx="10651">
                  <c:v>0.128846153846154</c:v>
                </c:pt>
                <c:pt idx="10652">
                  <c:v>-0.17647058823529399</c:v>
                </c:pt>
                <c:pt idx="10653">
                  <c:v>0.104009296920395</c:v>
                </c:pt>
                <c:pt idx="10654">
                  <c:v>0.37658674188998598</c:v>
                </c:pt>
                <c:pt idx="10655">
                  <c:v>1.2825495530509099E-2</c:v>
                </c:pt>
                <c:pt idx="10656">
                  <c:v>0.59163987138263696</c:v>
                </c:pt>
                <c:pt idx="10657">
                  <c:v>3.8188577222034399E-2</c:v>
                </c:pt>
                <c:pt idx="10658">
                  <c:v>0.37755102040816302</c:v>
                </c:pt>
                <c:pt idx="10659">
                  <c:v>6.4155901029121998E-2</c:v>
                </c:pt>
                <c:pt idx="10660">
                  <c:v>1.9841269841269799E-2</c:v>
                </c:pt>
                <c:pt idx="10661">
                  <c:v>6.5874363327674101E-2</c:v>
                </c:pt>
                <c:pt idx="10662">
                  <c:v>0.16323024054982799</c:v>
                </c:pt>
                <c:pt idx="10663">
                  <c:v>0.14373088685015301</c:v>
                </c:pt>
                <c:pt idx="10664">
                  <c:v>8.2998661311914301E-2</c:v>
                </c:pt>
                <c:pt idx="10665">
                  <c:v>0.25080385852089998</c:v>
                </c:pt>
                <c:pt idx="10666">
                  <c:v>-4.4875346260387902E-2</c:v>
                </c:pt>
                <c:pt idx="10667">
                  <c:v>0.13760217983651199</c:v>
                </c:pt>
                <c:pt idx="10668">
                  <c:v>0.19346405228758201</c:v>
                </c:pt>
                <c:pt idx="10669">
                  <c:v>0.116022099447514</c:v>
                </c:pt>
                <c:pt idx="10670">
                  <c:v>0.20415738678544901</c:v>
                </c:pt>
                <c:pt idx="10671">
                  <c:v>-1.3671875000000101E-2</c:v>
                </c:pt>
                <c:pt idx="10672">
                  <c:v>5.2348993288590599E-2</c:v>
                </c:pt>
                <c:pt idx="10673">
                  <c:v>0.24</c:v>
                </c:pt>
                <c:pt idx="10674">
                  <c:v>0.12725450901803601</c:v>
                </c:pt>
                <c:pt idx="10675">
                  <c:v>0.42873696407879502</c:v>
                </c:pt>
                <c:pt idx="10676">
                  <c:v>6.5173116089613098E-2</c:v>
                </c:pt>
                <c:pt idx="10677">
                  <c:v>0.17019987886129601</c:v>
                </c:pt>
                <c:pt idx="10678">
                  <c:v>0.23706176961602701</c:v>
                </c:pt>
                <c:pt idx="10679">
                  <c:v>3.4236804564907297E-2</c:v>
                </c:pt>
                <c:pt idx="10680">
                  <c:v>4.8951048951049E-2</c:v>
                </c:pt>
                <c:pt idx="10681">
                  <c:v>9.9814585908529194E-2</c:v>
                </c:pt>
                <c:pt idx="10682">
                  <c:v>3.1984074319840898E-2</c:v>
                </c:pt>
                <c:pt idx="10683">
                  <c:v>4.7346938775510203E-2</c:v>
                </c:pt>
                <c:pt idx="10684">
                  <c:v>0.151884278644842</c:v>
                </c:pt>
                <c:pt idx="10685">
                  <c:v>-9.2753623188405895E-2</c:v>
                </c:pt>
                <c:pt idx="10686">
                  <c:v>0.32624113475177302</c:v>
                </c:pt>
                <c:pt idx="10687">
                  <c:v>0.152941176470588</c:v>
                </c:pt>
                <c:pt idx="10688">
                  <c:v>0.194698795180723</c:v>
                </c:pt>
                <c:pt idx="10689">
                  <c:v>3.3383158943696999E-2</c:v>
                </c:pt>
                <c:pt idx="10690">
                  <c:v>0.27879874495741802</c:v>
                </c:pt>
                <c:pt idx="10691">
                  <c:v>0.32967032967033</c:v>
                </c:pt>
                <c:pt idx="10692">
                  <c:v>-6.8217054263565904E-2</c:v>
                </c:pt>
                <c:pt idx="10693">
                  <c:v>3.7974683544303701E-2</c:v>
                </c:pt>
                <c:pt idx="10694">
                  <c:v>0.10421836228287799</c:v>
                </c:pt>
                <c:pt idx="10695">
                  <c:v>6.6326530612244805E-2</c:v>
                </c:pt>
                <c:pt idx="10696">
                  <c:v>3.7878787878787099E-3</c:v>
                </c:pt>
                <c:pt idx="10697">
                  <c:v>-0.16</c:v>
                </c:pt>
                <c:pt idx="10698">
                  <c:v>0.27350427350427398</c:v>
                </c:pt>
                <c:pt idx="10699">
                  <c:v>5.5165144061841198E-2</c:v>
                </c:pt>
                <c:pt idx="10700">
                  <c:v>0.40816326530612201</c:v>
                </c:pt>
                <c:pt idx="10701">
                  <c:v>0.20516717325228001</c:v>
                </c:pt>
                <c:pt idx="10702">
                  <c:v>-5.10204081632653E-2</c:v>
                </c:pt>
                <c:pt idx="10703">
                  <c:v>5.3151100987092097E-3</c:v>
                </c:pt>
                <c:pt idx="10704">
                  <c:v>0.28726778432261002</c:v>
                </c:pt>
                <c:pt idx="10705">
                  <c:v>5.9294871794871799E-2</c:v>
                </c:pt>
                <c:pt idx="10706">
                  <c:v>0.38437978560489999</c:v>
                </c:pt>
                <c:pt idx="10707">
                  <c:v>6.1419354838709701E-2</c:v>
                </c:pt>
                <c:pt idx="10708">
                  <c:v>1.14603174603175</c:v>
                </c:pt>
                <c:pt idx="10709">
                  <c:v>-9.5238095238095302E-2</c:v>
                </c:pt>
                <c:pt idx="10710">
                  <c:v>0.25020644095788602</c:v>
                </c:pt>
                <c:pt idx="10711">
                  <c:v>-9.9352051835853106E-2</c:v>
                </c:pt>
                <c:pt idx="10712">
                  <c:v>7.6571428571428596E-2</c:v>
                </c:pt>
                <c:pt idx="10713">
                  <c:v>0.24544480171489799</c:v>
                </c:pt>
                <c:pt idx="10714">
                  <c:v>-0.10344827586206901</c:v>
                </c:pt>
                <c:pt idx="10715">
                  <c:v>1.2652027027027</c:v>
                </c:pt>
                <c:pt idx="10716">
                  <c:v>1.1764705882352801E-2</c:v>
                </c:pt>
                <c:pt idx="10717">
                  <c:v>0</c:v>
                </c:pt>
                <c:pt idx="10718">
                  <c:v>-0.103717026378897</c:v>
                </c:pt>
                <c:pt idx="10719">
                  <c:v>-4.4678055190538898E-2</c:v>
                </c:pt>
                <c:pt idx="10720">
                  <c:v>0.23648648648648599</c:v>
                </c:pt>
                <c:pt idx="10721">
                  <c:v>6.8767908309455505E-2</c:v>
                </c:pt>
                <c:pt idx="10722">
                  <c:v>0.43076923076923102</c:v>
                </c:pt>
                <c:pt idx="10723">
                  <c:v>0.21225983531564499</c:v>
                </c:pt>
                <c:pt idx="10724">
                  <c:v>-3.71110476734235E-3</c:v>
                </c:pt>
                <c:pt idx="10725">
                  <c:v>-4.1647804436396499E-2</c:v>
                </c:pt>
                <c:pt idx="10726">
                  <c:v>-0.10106382978723399</c:v>
                </c:pt>
                <c:pt idx="10727">
                  <c:v>0.34730538922155701</c:v>
                </c:pt>
                <c:pt idx="10728">
                  <c:v>0.18101545253863099</c:v>
                </c:pt>
                <c:pt idx="10729">
                  <c:v>4.76190476190477E-2</c:v>
                </c:pt>
                <c:pt idx="10730">
                  <c:v>0.209606986899563</c:v>
                </c:pt>
                <c:pt idx="10731">
                  <c:v>0.28926174496644302</c:v>
                </c:pt>
                <c:pt idx="10732">
                  <c:v>0.46279069767441899</c:v>
                </c:pt>
                <c:pt idx="10733">
                  <c:v>0.37853107344632803</c:v>
                </c:pt>
                <c:pt idx="10734">
                  <c:v>0.20071684587813601</c:v>
                </c:pt>
                <c:pt idx="10735">
                  <c:v>0.107569721115538</c:v>
                </c:pt>
                <c:pt idx="10736">
                  <c:v>0.22404371584699401</c:v>
                </c:pt>
                <c:pt idx="10737">
                  <c:v>0.48601662887377201</c:v>
                </c:pt>
                <c:pt idx="10738">
                  <c:v>0.11111111111111099</c:v>
                </c:pt>
                <c:pt idx="10739">
                  <c:v>0.33360323886639698</c:v>
                </c:pt>
                <c:pt idx="10740">
                  <c:v>0.16013071895424799</c:v>
                </c:pt>
                <c:pt idx="10741">
                  <c:v>0.32132132132132102</c:v>
                </c:pt>
                <c:pt idx="10742">
                  <c:v>0.184229390681004</c:v>
                </c:pt>
                <c:pt idx="10743">
                  <c:v>-0.13571428571428601</c:v>
                </c:pt>
                <c:pt idx="10744">
                  <c:v>0.55313351498637597</c:v>
                </c:pt>
                <c:pt idx="10745">
                  <c:v>0.27501970055161501</c:v>
                </c:pt>
                <c:pt idx="10746">
                  <c:v>6.5384615384615402E-2</c:v>
                </c:pt>
                <c:pt idx="10747">
                  <c:v>1.5511892450879E-2</c:v>
                </c:pt>
                <c:pt idx="10748">
                  <c:v>0.152</c:v>
                </c:pt>
                <c:pt idx="10749">
                  <c:v>6.09037328094304E-2</c:v>
                </c:pt>
                <c:pt idx="10750">
                  <c:v>9.48275862068967E-2</c:v>
                </c:pt>
                <c:pt idx="10751">
                  <c:v>0.141566265060241</c:v>
                </c:pt>
                <c:pt idx="10752">
                  <c:v>8.8719898605830495E-3</c:v>
                </c:pt>
                <c:pt idx="10753">
                  <c:v>1.3771186440678001E-2</c:v>
                </c:pt>
                <c:pt idx="10754">
                  <c:v>-5.43933054393307E-2</c:v>
                </c:pt>
                <c:pt idx="10755">
                  <c:v>0.27649769585253497</c:v>
                </c:pt>
                <c:pt idx="10756">
                  <c:v>8.0076263107721604E-2</c:v>
                </c:pt>
                <c:pt idx="10757">
                  <c:v>0.188</c:v>
                </c:pt>
                <c:pt idx="10758">
                  <c:v>0.39878234398782297</c:v>
                </c:pt>
                <c:pt idx="10759">
                  <c:v>-3.8461538461538498E-2</c:v>
                </c:pt>
                <c:pt idx="10760">
                  <c:v>0.20769230769230801</c:v>
                </c:pt>
                <c:pt idx="10761">
                  <c:v>-0.145303867403315</c:v>
                </c:pt>
                <c:pt idx="10762">
                  <c:v>3.8212815990593701E-2</c:v>
                </c:pt>
                <c:pt idx="10763">
                  <c:v>0.15297450424929199</c:v>
                </c:pt>
                <c:pt idx="10764">
                  <c:v>2.5570776255707899E-2</c:v>
                </c:pt>
                <c:pt idx="10765">
                  <c:v>2.8837209302325601E-2</c:v>
                </c:pt>
                <c:pt idx="10766">
                  <c:v>0.29145546705286002</c:v>
                </c:pt>
                <c:pt idx="10767">
                  <c:v>0.47766323024055002</c:v>
                </c:pt>
                <c:pt idx="10768">
                  <c:v>3.5797009896820303E-2</c:v>
                </c:pt>
                <c:pt idx="10769">
                  <c:v>0.389745817944819</c:v>
                </c:pt>
                <c:pt idx="10770">
                  <c:v>6.19047619047619E-2</c:v>
                </c:pt>
                <c:pt idx="10771">
                  <c:v>0.52796420581655501</c:v>
                </c:pt>
                <c:pt idx="10772">
                  <c:v>0.17152961980548201</c:v>
                </c:pt>
                <c:pt idx="10773">
                  <c:v>-6.4620355411954796E-3</c:v>
                </c:pt>
                <c:pt idx="10774">
                  <c:v>0.20586182833217001</c:v>
                </c:pt>
                <c:pt idx="10775">
                  <c:v>0.24811218985976299</c:v>
                </c:pt>
                <c:pt idx="10776">
                  <c:v>0.11421725239616599</c:v>
                </c:pt>
                <c:pt idx="10777">
                  <c:v>0.18120805369127499</c:v>
                </c:pt>
                <c:pt idx="10778">
                  <c:v>0.22639999999999999</c:v>
                </c:pt>
                <c:pt idx="10779">
                  <c:v>0.126640045636052</c:v>
                </c:pt>
                <c:pt idx="10780">
                  <c:v>0.144150943396226</c:v>
                </c:pt>
                <c:pt idx="10781">
                  <c:v>0.20288491690185001</c:v>
                </c:pt>
                <c:pt idx="10782">
                  <c:v>3.7510656436487599E-2</c:v>
                </c:pt>
                <c:pt idx="10783">
                  <c:v>-8.9989888776542001E-2</c:v>
                </c:pt>
                <c:pt idx="10784">
                  <c:v>9.54545454545455E-2</c:v>
                </c:pt>
                <c:pt idx="10785">
                  <c:v>0</c:v>
                </c:pt>
                <c:pt idx="10786">
                  <c:v>0.25652173913043502</c:v>
                </c:pt>
                <c:pt idx="10787">
                  <c:v>0.29696969696969699</c:v>
                </c:pt>
                <c:pt idx="10788">
                  <c:v>0.341772151898734</c:v>
                </c:pt>
                <c:pt idx="10789">
                  <c:v>0.115332428765265</c:v>
                </c:pt>
                <c:pt idx="10790">
                  <c:v>-9.2308859223300996E-2</c:v>
                </c:pt>
                <c:pt idx="10791">
                  <c:v>-0.233502538071066</c:v>
                </c:pt>
                <c:pt idx="10792">
                  <c:v>0.68852459016393497</c:v>
                </c:pt>
                <c:pt idx="10793">
                  <c:v>0.13399339933993401</c:v>
                </c:pt>
                <c:pt idx="10794">
                  <c:v>3.4267912772585597E-2</c:v>
                </c:pt>
                <c:pt idx="10795">
                  <c:v>9.4226327944572905E-2</c:v>
                </c:pt>
                <c:pt idx="10796">
                  <c:v>0.13698630136986301</c:v>
                </c:pt>
                <c:pt idx="10797">
                  <c:v>-0.11111111111111099</c:v>
                </c:pt>
                <c:pt idx="10798">
                  <c:v>0.18421052631578999</c:v>
                </c:pt>
                <c:pt idx="10799">
                  <c:v>4.7619047619047603E-2</c:v>
                </c:pt>
                <c:pt idx="10800">
                  <c:v>0.493103448275862</c:v>
                </c:pt>
                <c:pt idx="10801">
                  <c:v>0.04</c:v>
                </c:pt>
                <c:pt idx="10802">
                  <c:v>-4.2857142857143003E-2</c:v>
                </c:pt>
                <c:pt idx="10803">
                  <c:v>0.54530201342281903</c:v>
                </c:pt>
                <c:pt idx="10804">
                  <c:v>3.8785834738617297E-2</c:v>
                </c:pt>
                <c:pt idx="10805">
                  <c:v>0.307286673058485</c:v>
                </c:pt>
                <c:pt idx="10806">
                  <c:v>0.37524303305249501</c:v>
                </c:pt>
                <c:pt idx="10807">
                  <c:v>0.345646437994723</c:v>
                </c:pt>
                <c:pt idx="10808">
                  <c:v>0.30568356374807998</c:v>
                </c:pt>
                <c:pt idx="10809">
                  <c:v>0.99328859060402697</c:v>
                </c:pt>
                <c:pt idx="10810">
                  <c:v>-3.20512820512814E-3</c:v>
                </c:pt>
                <c:pt idx="10811">
                  <c:v>0.40410958904109601</c:v>
                </c:pt>
                <c:pt idx="10812">
                  <c:v>0.16740576496674101</c:v>
                </c:pt>
                <c:pt idx="10813">
                  <c:v>0.167692307692308</c:v>
                </c:pt>
                <c:pt idx="10814">
                  <c:v>0.34771573604060901</c:v>
                </c:pt>
                <c:pt idx="10815">
                  <c:v>0.36619718309859201</c:v>
                </c:pt>
                <c:pt idx="10816">
                  <c:v>1.0736944851147E-2</c:v>
                </c:pt>
                <c:pt idx="10817">
                  <c:v>0.103482587064677</c:v>
                </c:pt>
                <c:pt idx="10818">
                  <c:v>0.13750000000000001</c:v>
                </c:pt>
                <c:pt idx="10819">
                  <c:v>0.34659090909090901</c:v>
                </c:pt>
                <c:pt idx="10820">
                  <c:v>5.6019070321811498E-2</c:v>
                </c:pt>
                <c:pt idx="10821">
                  <c:v>2.9708222811671001E-2</c:v>
                </c:pt>
                <c:pt idx="10822">
                  <c:v>-0.17447495961227799</c:v>
                </c:pt>
                <c:pt idx="10823">
                  <c:v>0.23552123552123599</c:v>
                </c:pt>
                <c:pt idx="10824">
                  <c:v>-2.5730994152046899E-2</c:v>
                </c:pt>
                <c:pt idx="10825">
                  <c:v>0.26542056074766401</c:v>
                </c:pt>
                <c:pt idx="10826">
                  <c:v>0.12726098191214499</c:v>
                </c:pt>
                <c:pt idx="10827">
                  <c:v>0.227536231884058</c:v>
                </c:pt>
                <c:pt idx="10828">
                  <c:v>0.24657534246575299</c:v>
                </c:pt>
                <c:pt idx="10829">
                  <c:v>0.30485436893203899</c:v>
                </c:pt>
                <c:pt idx="10830">
                  <c:v>0.74769230769230799</c:v>
                </c:pt>
                <c:pt idx="10831">
                  <c:v>-0.162599396764464</c:v>
                </c:pt>
                <c:pt idx="10832">
                  <c:v>0.24183976261127599</c:v>
                </c:pt>
                <c:pt idx="10833">
                  <c:v>0.22731356693620799</c:v>
                </c:pt>
                <c:pt idx="10834">
                  <c:v>0.15260663507109001</c:v>
                </c:pt>
                <c:pt idx="10835">
                  <c:v>-0.13052631578947399</c:v>
                </c:pt>
                <c:pt idx="10836">
                  <c:v>0.111538461538462</c:v>
                </c:pt>
                <c:pt idx="10837">
                  <c:v>0.258872651356994</c:v>
                </c:pt>
                <c:pt idx="10838">
                  <c:v>0.20072115384615399</c:v>
                </c:pt>
                <c:pt idx="10839">
                  <c:v>0.34773662551440299</c:v>
                </c:pt>
                <c:pt idx="10840">
                  <c:v>0.16564885496183199</c:v>
                </c:pt>
                <c:pt idx="10841">
                  <c:v>0.25454545454545502</c:v>
                </c:pt>
                <c:pt idx="10842">
                  <c:v>2.7993779160186701E-2</c:v>
                </c:pt>
                <c:pt idx="10843">
                  <c:v>0.24069478908188599</c:v>
                </c:pt>
                <c:pt idx="10844">
                  <c:v>0.16745283018867901</c:v>
                </c:pt>
                <c:pt idx="10845">
                  <c:v>5.0409577819785903E-2</c:v>
                </c:pt>
                <c:pt idx="10846">
                  <c:v>0.38745387453874502</c:v>
                </c:pt>
                <c:pt idx="10847">
                  <c:v>5.0308914386584302E-2</c:v>
                </c:pt>
                <c:pt idx="10848">
                  <c:v>0.13161465400271399</c:v>
                </c:pt>
                <c:pt idx="10849">
                  <c:v>0.81308411214953302</c:v>
                </c:pt>
                <c:pt idx="10850">
                  <c:v>1.3071895424836299E-3</c:v>
                </c:pt>
                <c:pt idx="10851">
                  <c:v>0.24564459930313601</c:v>
                </c:pt>
                <c:pt idx="10852">
                  <c:v>0.188811188811189</c:v>
                </c:pt>
                <c:pt idx="10853">
                  <c:v>-9.8088956536445199E-2</c:v>
                </c:pt>
                <c:pt idx="10854">
                  <c:v>7.5757575757575801E-2</c:v>
                </c:pt>
                <c:pt idx="10855">
                  <c:v>0.17084282460136699</c:v>
                </c:pt>
                <c:pt idx="10856">
                  <c:v>-0.107142857142857</c:v>
                </c:pt>
                <c:pt idx="10857">
                  <c:v>0.63383838383838398</c:v>
                </c:pt>
                <c:pt idx="10858">
                  <c:v>0.46886446886446898</c:v>
                </c:pt>
                <c:pt idx="10859">
                  <c:v>1.5521064301552E-2</c:v>
                </c:pt>
                <c:pt idx="10860">
                  <c:v>0.34247311827957</c:v>
                </c:pt>
                <c:pt idx="10861">
                  <c:v>0.70712401055409002</c:v>
                </c:pt>
                <c:pt idx="10862">
                  <c:v>0</c:v>
                </c:pt>
                <c:pt idx="10863">
                  <c:v>3.9647577092511002E-2</c:v>
                </c:pt>
                <c:pt idx="10864">
                  <c:v>0.51118077324973898</c:v>
                </c:pt>
                <c:pt idx="10865">
                  <c:v>0.17125382262996899</c:v>
                </c:pt>
                <c:pt idx="10866">
                  <c:v>0.371282051282051</c:v>
                </c:pt>
                <c:pt idx="10867">
                  <c:v>0.308370044052864</c:v>
                </c:pt>
                <c:pt idx="10868">
                  <c:v>-9.5321127579192005E-2</c:v>
                </c:pt>
                <c:pt idx="10869">
                  <c:v>0.15476190476190499</c:v>
                </c:pt>
                <c:pt idx="10870">
                  <c:v>0.107560405300078</c:v>
                </c:pt>
                <c:pt idx="10871">
                  <c:v>7.3076923076922998E-2</c:v>
                </c:pt>
                <c:pt idx="10872">
                  <c:v>0.139240506329114</c:v>
                </c:pt>
                <c:pt idx="10873">
                  <c:v>0.63887565507384503</c:v>
                </c:pt>
                <c:pt idx="10874">
                  <c:v>4.1486603284356098E-2</c:v>
                </c:pt>
                <c:pt idx="10875">
                  <c:v>0.19555873925501399</c:v>
                </c:pt>
                <c:pt idx="10876">
                  <c:v>0.14719954967633</c:v>
                </c:pt>
                <c:pt idx="10877">
                  <c:v>0.11729452054794499</c:v>
                </c:pt>
                <c:pt idx="10878">
                  <c:v>0.37164750957854398</c:v>
                </c:pt>
                <c:pt idx="10879">
                  <c:v>0.70121951219512202</c:v>
                </c:pt>
                <c:pt idx="10880">
                  <c:v>0.240013097576948</c:v>
                </c:pt>
                <c:pt idx="10881">
                  <c:v>0.10078878177037701</c:v>
                </c:pt>
                <c:pt idx="10882">
                  <c:v>0.13636363636363599</c:v>
                </c:pt>
                <c:pt idx="10883">
                  <c:v>0.20974289580514199</c:v>
                </c:pt>
                <c:pt idx="10884">
                  <c:v>0.71428571428571397</c:v>
                </c:pt>
                <c:pt idx="10885">
                  <c:v>0.18587360594795499</c:v>
                </c:pt>
                <c:pt idx="10886">
                  <c:v>0.45348837209302301</c:v>
                </c:pt>
                <c:pt idx="10887">
                  <c:v>-2.5641025641025599E-2</c:v>
                </c:pt>
                <c:pt idx="10888">
                  <c:v>-9.7254901960784304E-2</c:v>
                </c:pt>
                <c:pt idx="10889">
                  <c:v>8.1339712918660406E-2</c:v>
                </c:pt>
                <c:pt idx="10890">
                  <c:v>-7.3373918615828204E-2</c:v>
                </c:pt>
                <c:pt idx="10891">
                  <c:v>9.1623036649214701E-2</c:v>
                </c:pt>
                <c:pt idx="10892">
                  <c:v>0</c:v>
                </c:pt>
                <c:pt idx="10893">
                  <c:v>0.25833333333333303</c:v>
                </c:pt>
                <c:pt idx="10894">
                  <c:v>0.15433070866141699</c:v>
                </c:pt>
                <c:pt idx="10895">
                  <c:v>0.40762463343108502</c:v>
                </c:pt>
                <c:pt idx="10896">
                  <c:v>0.47892074198988199</c:v>
                </c:pt>
                <c:pt idx="10897">
                  <c:v>0.15372670807453401</c:v>
                </c:pt>
                <c:pt idx="10898">
                  <c:v>8.4145261293179896E-2</c:v>
                </c:pt>
                <c:pt idx="10899">
                  <c:v>-0.12</c:v>
                </c:pt>
                <c:pt idx="10900">
                  <c:v>3.4274193548387101E-2</c:v>
                </c:pt>
                <c:pt idx="10901">
                  <c:v>-3.3733562035448798E-2</c:v>
                </c:pt>
                <c:pt idx="10902">
                  <c:v>0.539047619047619</c:v>
                </c:pt>
                <c:pt idx="10903">
                  <c:v>-0.25581395348837199</c:v>
                </c:pt>
                <c:pt idx="10904">
                  <c:v>6.6914498141264003E-2</c:v>
                </c:pt>
                <c:pt idx="10905">
                  <c:v>2.25718194254446E-2</c:v>
                </c:pt>
                <c:pt idx="10906">
                  <c:v>0.113790504898267</c:v>
                </c:pt>
                <c:pt idx="10907">
                  <c:v>7.4074074074074001E-2</c:v>
                </c:pt>
                <c:pt idx="10908">
                  <c:v>0.37724550898203602</c:v>
                </c:pt>
                <c:pt idx="10909">
                  <c:v>0.44214487300094102</c:v>
                </c:pt>
                <c:pt idx="10910">
                  <c:v>-2.4390243902439001E-2</c:v>
                </c:pt>
                <c:pt idx="10911">
                  <c:v>0.20857473928157599</c:v>
                </c:pt>
                <c:pt idx="10912">
                  <c:v>-2.04248366013072E-2</c:v>
                </c:pt>
                <c:pt idx="10913">
                  <c:v>0.148391332895601</c:v>
                </c:pt>
                <c:pt idx="10914">
                  <c:v>5.8823529411764601E-2</c:v>
                </c:pt>
                <c:pt idx="10915">
                  <c:v>6.4303380049464107E-2</c:v>
                </c:pt>
                <c:pt idx="10916">
                  <c:v>0.77828054298642502</c:v>
                </c:pt>
                <c:pt idx="10917">
                  <c:v>9.9491487950476003E-3</c:v>
                </c:pt>
                <c:pt idx="10918">
                  <c:v>0.78940397350993396</c:v>
                </c:pt>
                <c:pt idx="10919">
                  <c:v>-4.7368421052631497E-2</c:v>
                </c:pt>
                <c:pt idx="10920">
                  <c:v>-2.3427866831072699E-2</c:v>
                </c:pt>
                <c:pt idx="10921">
                  <c:v>0.31111111111111101</c:v>
                </c:pt>
                <c:pt idx="10922">
                  <c:v>0.180904522613065</c:v>
                </c:pt>
                <c:pt idx="10923">
                  <c:v>4.5689312673817997E-2</c:v>
                </c:pt>
                <c:pt idx="10924">
                  <c:v>2.0040080160320202E-3</c:v>
                </c:pt>
                <c:pt idx="10925">
                  <c:v>-9.0243902439024304E-2</c:v>
                </c:pt>
                <c:pt idx="10926">
                  <c:v>0.27166276346604201</c:v>
                </c:pt>
                <c:pt idx="10927">
                  <c:v>0.149458906112898</c:v>
                </c:pt>
                <c:pt idx="10928">
                  <c:v>-0.167224080267559</c:v>
                </c:pt>
                <c:pt idx="10929">
                  <c:v>0.98969072164948402</c:v>
                </c:pt>
                <c:pt idx="10930">
                  <c:v>0.199367088607595</c:v>
                </c:pt>
                <c:pt idx="10931">
                  <c:v>0.31954887218045103</c:v>
                </c:pt>
                <c:pt idx="10932">
                  <c:v>2.25806451612903E-2</c:v>
                </c:pt>
                <c:pt idx="10933">
                  <c:v>0.41415929203539797</c:v>
                </c:pt>
                <c:pt idx="10934">
                  <c:v>0.14942528735632199</c:v>
                </c:pt>
                <c:pt idx="10935">
                  <c:v>-7.1428571428571201E-3</c:v>
                </c:pt>
                <c:pt idx="10936">
                  <c:v>5.9742023082145199E-2</c:v>
                </c:pt>
                <c:pt idx="10937">
                  <c:v>0.432989690721649</c:v>
                </c:pt>
                <c:pt idx="10938">
                  <c:v>-5.4518297236743903E-2</c:v>
                </c:pt>
                <c:pt idx="10939">
                  <c:v>2.6086956521739198E-2</c:v>
                </c:pt>
                <c:pt idx="10940">
                  <c:v>0.37750172532781201</c:v>
                </c:pt>
                <c:pt idx="10941">
                  <c:v>0.20820668693009101</c:v>
                </c:pt>
                <c:pt idx="10942">
                  <c:v>0.153932584269663</c:v>
                </c:pt>
                <c:pt idx="10943">
                  <c:v>0.23873873873873899</c:v>
                </c:pt>
                <c:pt idx="10944">
                  <c:v>0.20777027027027001</c:v>
                </c:pt>
                <c:pt idx="10945">
                  <c:v>0.51006711409395999</c:v>
                </c:pt>
                <c:pt idx="10946">
                  <c:v>1.3063357282821399E-3</c:v>
                </c:pt>
                <c:pt idx="10947">
                  <c:v>6.8381855111712894E-2</c:v>
                </c:pt>
                <c:pt idx="10948">
                  <c:v>-0.20833333333333301</c:v>
                </c:pt>
                <c:pt idx="10949">
                  <c:v>-0.14775239498894599</c:v>
                </c:pt>
                <c:pt idx="10950">
                  <c:v>-9.5419847328244295E-2</c:v>
                </c:pt>
                <c:pt idx="10951">
                  <c:v>1.1300813008130099</c:v>
                </c:pt>
                <c:pt idx="10952">
                  <c:v>0.35427574171029702</c:v>
                </c:pt>
                <c:pt idx="10953">
                  <c:v>-3.9460020768432101E-2</c:v>
                </c:pt>
                <c:pt idx="10954">
                  <c:v>9.7312326227988993E-2</c:v>
                </c:pt>
                <c:pt idx="10955">
                  <c:v>5.8744091829844601E-2</c:v>
                </c:pt>
                <c:pt idx="10956">
                  <c:v>1.0935672514619901</c:v>
                </c:pt>
                <c:pt idx="10957">
                  <c:v>1.6317016317016399E-3</c:v>
                </c:pt>
                <c:pt idx="10958">
                  <c:v>0.48344370860927199</c:v>
                </c:pt>
                <c:pt idx="10959">
                  <c:v>-0.22</c:v>
                </c:pt>
                <c:pt idx="10960">
                  <c:v>2.4879060124395301E-2</c:v>
                </c:pt>
                <c:pt idx="10961">
                  <c:v>-1.11779879621669E-2</c:v>
                </c:pt>
                <c:pt idx="10962">
                  <c:v>-9.7799511002445091E-3</c:v>
                </c:pt>
                <c:pt idx="10963">
                  <c:v>0.34833659491193703</c:v>
                </c:pt>
                <c:pt idx="10964">
                  <c:v>0.21065989847715699</c:v>
                </c:pt>
                <c:pt idx="10965">
                  <c:v>8.08791208791209E-2</c:v>
                </c:pt>
                <c:pt idx="10966">
                  <c:v>3.01302931596092E-2</c:v>
                </c:pt>
                <c:pt idx="10967">
                  <c:v>0.25824175824175799</c:v>
                </c:pt>
                <c:pt idx="10968">
                  <c:v>0.42857142857142899</c:v>
                </c:pt>
                <c:pt idx="10969">
                  <c:v>6.1249999999999999E-2</c:v>
                </c:pt>
                <c:pt idx="10970">
                  <c:v>0.18151260504201699</c:v>
                </c:pt>
                <c:pt idx="10971">
                  <c:v>0.14000000000000001</c:v>
                </c:pt>
                <c:pt idx="10972">
                  <c:v>-0.23602484472049701</c:v>
                </c:pt>
                <c:pt idx="10973">
                  <c:v>8.5825747724317197E-2</c:v>
                </c:pt>
                <c:pt idx="10974">
                  <c:v>0.14374999999999999</c:v>
                </c:pt>
                <c:pt idx="10975">
                  <c:v>0.238805970149254</c:v>
                </c:pt>
                <c:pt idx="10976">
                  <c:v>0.44514106583072099</c:v>
                </c:pt>
                <c:pt idx="10977">
                  <c:v>0.13466042154566801</c:v>
                </c:pt>
                <c:pt idx="10978">
                  <c:v>4.5850261172373702E-2</c:v>
                </c:pt>
                <c:pt idx="10979">
                  <c:v>0.44141145139813598</c:v>
                </c:pt>
                <c:pt idx="10980">
                  <c:v>0.47537395111273301</c:v>
                </c:pt>
                <c:pt idx="10981">
                  <c:v>0.23346303501945501</c:v>
                </c:pt>
                <c:pt idx="10982">
                  <c:v>0.131760644418872</c:v>
                </c:pt>
                <c:pt idx="10983">
                  <c:v>0.11111111111111099</c:v>
                </c:pt>
                <c:pt idx="10984">
                  <c:v>0.37367993501218499</c:v>
                </c:pt>
                <c:pt idx="10985">
                  <c:v>-0.14218749999999999</c:v>
                </c:pt>
                <c:pt idx="10986">
                  <c:v>-0.377155781735934</c:v>
                </c:pt>
                <c:pt idx="10987">
                  <c:v>0.450830140485313</c:v>
                </c:pt>
                <c:pt idx="10988">
                  <c:v>-1.9230769230769201E-2</c:v>
                </c:pt>
                <c:pt idx="10989">
                  <c:v>5.5118110236220499E-2</c:v>
                </c:pt>
                <c:pt idx="10990">
                  <c:v>-2.03303684879289E-2</c:v>
                </c:pt>
                <c:pt idx="10991">
                  <c:v>0.57658959537572296</c:v>
                </c:pt>
                <c:pt idx="10992">
                  <c:v>0.41242362525458198</c:v>
                </c:pt>
                <c:pt idx="10993">
                  <c:v>0.53846153846153799</c:v>
                </c:pt>
                <c:pt idx="10994">
                  <c:v>0.05</c:v>
                </c:pt>
                <c:pt idx="10995">
                  <c:v>-0.5654296875</c:v>
                </c:pt>
                <c:pt idx="10996">
                  <c:v>-8.0530554239696007E-3</c:v>
                </c:pt>
                <c:pt idx="10997">
                  <c:v>0.21681415929203601</c:v>
                </c:pt>
                <c:pt idx="10998">
                  <c:v>0.11111111111111099</c:v>
                </c:pt>
                <c:pt idx="10999">
                  <c:v>0.15702479338843001</c:v>
                </c:pt>
                <c:pt idx="11000">
                  <c:v>0.200956937799043</c:v>
                </c:pt>
                <c:pt idx="11001">
                  <c:v>0.21568627450980399</c:v>
                </c:pt>
                <c:pt idx="11002">
                  <c:v>0.34391711229946498</c:v>
                </c:pt>
                <c:pt idx="11003">
                  <c:v>7.0450097847358006E-2</c:v>
                </c:pt>
                <c:pt idx="11004">
                  <c:v>-1.2479201331114799E-2</c:v>
                </c:pt>
                <c:pt idx="11005">
                  <c:v>0.480392156862745</c:v>
                </c:pt>
                <c:pt idx="11006">
                  <c:v>0.37023593466424698</c:v>
                </c:pt>
                <c:pt idx="11007">
                  <c:v>0.69849246231155804</c:v>
                </c:pt>
                <c:pt idx="11008">
                  <c:v>6.6731612274719798E-2</c:v>
                </c:pt>
                <c:pt idx="11009">
                  <c:v>8.0968858131487895E-2</c:v>
                </c:pt>
                <c:pt idx="11010">
                  <c:v>-4.4129891756869197E-2</c:v>
                </c:pt>
                <c:pt idx="11011">
                  <c:v>0.34953271028037403</c:v>
                </c:pt>
                <c:pt idx="11012">
                  <c:v>8.5459183673469399E-2</c:v>
                </c:pt>
                <c:pt idx="11013">
                  <c:v>0.54958677685950397</c:v>
                </c:pt>
                <c:pt idx="11014">
                  <c:v>9.0604026845637606E-2</c:v>
                </c:pt>
                <c:pt idx="11015">
                  <c:v>6.17110799438991E-2</c:v>
                </c:pt>
                <c:pt idx="11016">
                  <c:v>0.39899465912660997</c:v>
                </c:pt>
                <c:pt idx="11017">
                  <c:v>0.50920810313075504</c:v>
                </c:pt>
                <c:pt idx="11018">
                  <c:v>2.3972602739726099E-2</c:v>
                </c:pt>
                <c:pt idx="11019">
                  <c:v>0.163080760835672</c:v>
                </c:pt>
                <c:pt idx="11020">
                  <c:v>-6.5093927479248706E-2</c:v>
                </c:pt>
                <c:pt idx="11021">
                  <c:v>-4.1666666666665799E-3</c:v>
                </c:pt>
                <c:pt idx="11022">
                  <c:v>-7.4034902168165304E-3</c:v>
                </c:pt>
                <c:pt idx="11023">
                  <c:v>-4.3057996485061499E-2</c:v>
                </c:pt>
                <c:pt idx="11024">
                  <c:v>-8.3449235048678794E-2</c:v>
                </c:pt>
                <c:pt idx="11025">
                  <c:v>9.6000000000000099E-2</c:v>
                </c:pt>
                <c:pt idx="11026">
                  <c:v>0.12700729927007301</c:v>
                </c:pt>
                <c:pt idx="11027">
                  <c:v>0.123893805309735</c:v>
                </c:pt>
                <c:pt idx="11028">
                  <c:v>0.222423146473779</c:v>
                </c:pt>
                <c:pt idx="11029">
                  <c:v>0.27953890489913502</c:v>
                </c:pt>
                <c:pt idx="11030">
                  <c:v>-0.22448979591836701</c:v>
                </c:pt>
                <c:pt idx="11031">
                  <c:v>0.24398460057747801</c:v>
                </c:pt>
                <c:pt idx="11032">
                  <c:v>0.244087460954931</c:v>
                </c:pt>
                <c:pt idx="11033">
                  <c:v>0.27272727272727298</c:v>
                </c:pt>
                <c:pt idx="11034">
                  <c:v>0.129110840438489</c:v>
                </c:pt>
                <c:pt idx="11035">
                  <c:v>0.28888888888888897</c:v>
                </c:pt>
                <c:pt idx="11036">
                  <c:v>8.1384755542058901E-2</c:v>
                </c:pt>
                <c:pt idx="11037">
                  <c:v>-2.4911032028469601E-2</c:v>
                </c:pt>
                <c:pt idx="11038">
                  <c:v>-6.0312331717824498E-2</c:v>
                </c:pt>
                <c:pt idx="11039">
                  <c:v>0.26863572433192701</c:v>
                </c:pt>
                <c:pt idx="11040">
                  <c:v>8.9320388349514598E-2</c:v>
                </c:pt>
                <c:pt idx="11041">
                  <c:v>-2.3255813953488299E-2</c:v>
                </c:pt>
                <c:pt idx="11042">
                  <c:v>-2.6362038664323299E-2</c:v>
                </c:pt>
                <c:pt idx="11043">
                  <c:v>0</c:v>
                </c:pt>
                <c:pt idx="11044">
                  <c:v>0.29299913569576502</c:v>
                </c:pt>
                <c:pt idx="11045">
                  <c:v>1.22222222222222E-2</c:v>
                </c:pt>
                <c:pt idx="11046">
                  <c:v>0.10554182845040599</c:v>
                </c:pt>
                <c:pt idx="11047">
                  <c:v>-0.12816691505216099</c:v>
                </c:pt>
                <c:pt idx="11048">
                  <c:v>9.1617933723196807E-2</c:v>
                </c:pt>
                <c:pt idx="11049">
                  <c:v>2.7128862094951099E-2</c:v>
                </c:pt>
                <c:pt idx="11050">
                  <c:v>0.34759358288769998</c:v>
                </c:pt>
                <c:pt idx="11051">
                  <c:v>-0.34348561759729301</c:v>
                </c:pt>
                <c:pt idx="11052">
                  <c:v>-0.146666666666667</c:v>
                </c:pt>
                <c:pt idx="11053">
                  <c:v>0.151624548736462</c:v>
                </c:pt>
                <c:pt idx="11054">
                  <c:v>8.38831291234685E-2</c:v>
                </c:pt>
                <c:pt idx="11055">
                  <c:v>1.0197628458498</c:v>
                </c:pt>
                <c:pt idx="11056">
                  <c:v>7.9136690647481994E-2</c:v>
                </c:pt>
                <c:pt idx="11057">
                  <c:v>0.121325494388028</c:v>
                </c:pt>
                <c:pt idx="11058">
                  <c:v>0.25</c:v>
                </c:pt>
                <c:pt idx="11059">
                  <c:v>0.19311193111931099</c:v>
                </c:pt>
                <c:pt idx="11060">
                  <c:v>0.224852071005917</c:v>
                </c:pt>
                <c:pt idx="11061">
                  <c:v>0.69750000000000001</c:v>
                </c:pt>
                <c:pt idx="11062">
                  <c:v>0.105932203389831</c:v>
                </c:pt>
                <c:pt idx="11063">
                  <c:v>-4.0476190476190499E-2</c:v>
                </c:pt>
                <c:pt idx="11064">
                  <c:v>0.55196304849884503</c:v>
                </c:pt>
                <c:pt idx="11065">
                  <c:v>0.476190476190476</c:v>
                </c:pt>
                <c:pt idx="11066">
                  <c:v>0.19459459459459499</c:v>
                </c:pt>
                <c:pt idx="11067">
                  <c:v>0.16666666666666699</c:v>
                </c:pt>
                <c:pt idx="11068">
                  <c:v>-0.18541996830427901</c:v>
                </c:pt>
                <c:pt idx="11069">
                  <c:v>1.2891344383057101E-2</c:v>
                </c:pt>
                <c:pt idx="11070">
                  <c:v>1.43540669856461E-2</c:v>
                </c:pt>
                <c:pt idx="11071">
                  <c:v>-1.35048231511255E-2</c:v>
                </c:pt>
                <c:pt idx="11072">
                  <c:v>0.373619233268356</c:v>
                </c:pt>
                <c:pt idx="11073">
                  <c:v>0.336080586080586</c:v>
                </c:pt>
                <c:pt idx="11074">
                  <c:v>0.24653739612188399</c:v>
                </c:pt>
                <c:pt idx="11075">
                  <c:v>0.20811287477954099</c:v>
                </c:pt>
                <c:pt idx="11076">
                  <c:v>0.14878892733564</c:v>
                </c:pt>
                <c:pt idx="11077">
                  <c:v>4.43311102393096E-2</c:v>
                </c:pt>
                <c:pt idx="11078">
                  <c:v>7.9310344827586199E-2</c:v>
                </c:pt>
                <c:pt idx="11079">
                  <c:v>-1.6094875052943599E-2</c:v>
                </c:pt>
                <c:pt idx="11080">
                  <c:v>0.20481927710843401</c:v>
                </c:pt>
                <c:pt idx="11081">
                  <c:v>0.42843419788664699</c:v>
                </c:pt>
                <c:pt idx="11082">
                  <c:v>0.28075970272502099</c:v>
                </c:pt>
                <c:pt idx="11083">
                  <c:v>-8.4005869405722799E-2</c:v>
                </c:pt>
                <c:pt idx="11084">
                  <c:v>-5.5555555555555601E-2</c:v>
                </c:pt>
                <c:pt idx="11085">
                  <c:v>0.19001218026796601</c:v>
                </c:pt>
                <c:pt idx="11086">
                  <c:v>0.23116691285081301</c:v>
                </c:pt>
                <c:pt idx="11087">
                  <c:v>-5.2105263157894703E-2</c:v>
                </c:pt>
                <c:pt idx="11088">
                  <c:v>0.506493506493506</c:v>
                </c:pt>
                <c:pt idx="11089">
                  <c:v>0.6</c:v>
                </c:pt>
                <c:pt idx="11090">
                  <c:v>0.12840043525571301</c:v>
                </c:pt>
                <c:pt idx="11091">
                  <c:v>0.17616126205083299</c:v>
                </c:pt>
                <c:pt idx="11092">
                  <c:v>-6.3424947145877299E-3</c:v>
                </c:pt>
                <c:pt idx="11093">
                  <c:v>9.7591888466413201E-2</c:v>
                </c:pt>
                <c:pt idx="11094">
                  <c:v>0.11135490948985199</c:v>
                </c:pt>
                <c:pt idx="11095">
                  <c:v>8.6124401913875603E-2</c:v>
                </c:pt>
                <c:pt idx="11096">
                  <c:v>0.197932053175775</c:v>
                </c:pt>
                <c:pt idx="11097">
                  <c:v>0.17835178351783501</c:v>
                </c:pt>
                <c:pt idx="11098">
                  <c:v>-5.8797327394209398E-2</c:v>
                </c:pt>
                <c:pt idx="11099">
                  <c:v>4.1996348143639797E-2</c:v>
                </c:pt>
                <c:pt idx="11100">
                  <c:v>0.23857868020304601</c:v>
                </c:pt>
                <c:pt idx="11101">
                  <c:v>2.7293404094010699E-2</c:v>
                </c:pt>
                <c:pt idx="11102">
                  <c:v>0.50367107195300997</c:v>
                </c:pt>
                <c:pt idx="11103">
                  <c:v>-0.13800000000000001</c:v>
                </c:pt>
                <c:pt idx="11104">
                  <c:v>3.78787878787884E-3</c:v>
                </c:pt>
                <c:pt idx="11105">
                  <c:v>-5.4945054945055E-2</c:v>
                </c:pt>
                <c:pt idx="11106">
                  <c:v>0.25454545454545502</c:v>
                </c:pt>
                <c:pt idx="11107">
                  <c:v>4.7942754919499099E-2</c:v>
                </c:pt>
                <c:pt idx="11108">
                  <c:v>2.69360269360268E-2</c:v>
                </c:pt>
                <c:pt idx="11109">
                  <c:v>0.274914089347079</c:v>
                </c:pt>
                <c:pt idx="11110">
                  <c:v>-8.0833333333333396E-2</c:v>
                </c:pt>
                <c:pt idx="11111">
                  <c:v>0.17230008244023101</c:v>
                </c:pt>
                <c:pt idx="11112">
                  <c:v>0.20568927789934299</c:v>
                </c:pt>
                <c:pt idx="11113">
                  <c:v>-3.7131338849989398E-2</c:v>
                </c:pt>
                <c:pt idx="11114">
                  <c:v>-0.13934426229508201</c:v>
                </c:pt>
                <c:pt idx="11115">
                  <c:v>-5.1724137931034503E-2</c:v>
                </c:pt>
                <c:pt idx="11116">
                  <c:v>0.11330512458862201</c:v>
                </c:pt>
                <c:pt idx="11117">
                  <c:v>5.2631578947368397E-2</c:v>
                </c:pt>
                <c:pt idx="11118">
                  <c:v>0.304566702624955</c:v>
                </c:pt>
                <c:pt idx="11119">
                  <c:v>3.9908256880734003E-2</c:v>
                </c:pt>
                <c:pt idx="11120">
                  <c:v>0.144495412844037</c:v>
                </c:pt>
                <c:pt idx="11121">
                  <c:v>-9.5238095238095205E-2</c:v>
                </c:pt>
                <c:pt idx="11122">
                  <c:v>0.251034482758621</c:v>
                </c:pt>
                <c:pt idx="11123">
                  <c:v>3.8945233265720101E-2</c:v>
                </c:pt>
                <c:pt idx="11124">
                  <c:v>0.15648854961832001</c:v>
                </c:pt>
                <c:pt idx="11125">
                  <c:v>6.9013112491373402E-2</c:v>
                </c:pt>
                <c:pt idx="11126">
                  <c:v>0.101587301587302</c:v>
                </c:pt>
                <c:pt idx="11127">
                  <c:v>6.4638783269961905E-2</c:v>
                </c:pt>
                <c:pt idx="11128">
                  <c:v>6.5217391304347797E-2</c:v>
                </c:pt>
                <c:pt idx="11129">
                  <c:v>0.14000000000000001</c:v>
                </c:pt>
                <c:pt idx="11130">
                  <c:v>0.20523415977961401</c:v>
                </c:pt>
                <c:pt idx="11131">
                  <c:v>4.2735042735043702E-3</c:v>
                </c:pt>
                <c:pt idx="11132">
                  <c:v>0.109813084112149</c:v>
                </c:pt>
                <c:pt idx="11133">
                  <c:v>-0.102625298329356</c:v>
                </c:pt>
                <c:pt idx="11134">
                  <c:v>-8.5784313725490603E-3</c:v>
                </c:pt>
                <c:pt idx="11135">
                  <c:v>-0.16019417475728201</c:v>
                </c:pt>
                <c:pt idx="11136">
                  <c:v>1.9409623938536201E-2</c:v>
                </c:pt>
                <c:pt idx="11137">
                  <c:v>0.16048144433299899</c:v>
                </c:pt>
                <c:pt idx="11138">
                  <c:v>0.33676092544987102</c:v>
                </c:pt>
                <c:pt idx="11139">
                  <c:v>0.30856219709208399</c:v>
                </c:pt>
                <c:pt idx="11140">
                  <c:v>-0.218934911242604</c:v>
                </c:pt>
                <c:pt idx="11141">
                  <c:v>0.90666666666666695</c:v>
                </c:pt>
                <c:pt idx="11142">
                  <c:v>-0.13043478260869601</c:v>
                </c:pt>
                <c:pt idx="11143">
                  <c:v>0.25686813186813201</c:v>
                </c:pt>
                <c:pt idx="11144">
                  <c:v>0.28796561604584497</c:v>
                </c:pt>
                <c:pt idx="11145">
                  <c:v>-0.29946524064171098</c:v>
                </c:pt>
                <c:pt idx="11146">
                  <c:v>-7.7079796264855699E-2</c:v>
                </c:pt>
                <c:pt idx="11147">
                  <c:v>8.6206896551724102E-2</c:v>
                </c:pt>
                <c:pt idx="11148">
                  <c:v>0.39</c:v>
                </c:pt>
                <c:pt idx="11149">
                  <c:v>0.24545454545454601</c:v>
                </c:pt>
                <c:pt idx="11150">
                  <c:v>0.17864476386037001</c:v>
                </c:pt>
                <c:pt idx="11151">
                  <c:v>3.1249999999999899E-2</c:v>
                </c:pt>
                <c:pt idx="11152">
                  <c:v>0.10933660933660901</c:v>
                </c:pt>
                <c:pt idx="11153">
                  <c:v>5.5855855855855799E-2</c:v>
                </c:pt>
                <c:pt idx="11154">
                  <c:v>0.180781758957655</c:v>
                </c:pt>
                <c:pt idx="11155">
                  <c:v>0.14577259475218701</c:v>
                </c:pt>
                <c:pt idx="11156">
                  <c:v>8.3222664895971493E-3</c:v>
                </c:pt>
                <c:pt idx="11157">
                  <c:v>0.36635446685878997</c:v>
                </c:pt>
                <c:pt idx="11158">
                  <c:v>0.2</c:v>
                </c:pt>
                <c:pt idx="11159">
                  <c:v>0.26881720430107497</c:v>
                </c:pt>
                <c:pt idx="11160">
                  <c:v>5.5855855855855799E-2</c:v>
                </c:pt>
                <c:pt idx="11161">
                  <c:v>0.24183006535947699</c:v>
                </c:pt>
                <c:pt idx="11162">
                  <c:v>0.207753479125248</c:v>
                </c:pt>
                <c:pt idx="11163">
                  <c:v>0.21808740804846399</c:v>
                </c:pt>
                <c:pt idx="11164">
                  <c:v>-6.72866520787746E-2</c:v>
                </c:pt>
                <c:pt idx="11165">
                  <c:v>-3.8709677419354799E-2</c:v>
                </c:pt>
                <c:pt idx="11166">
                  <c:v>-0.25299890948745901</c:v>
                </c:pt>
                <c:pt idx="11167">
                  <c:v>8.8607594936708806E-2</c:v>
                </c:pt>
                <c:pt idx="11168">
                  <c:v>-7.1684587813620096E-2</c:v>
                </c:pt>
                <c:pt idx="11169">
                  <c:v>1.05876124933825E-3</c:v>
                </c:pt>
                <c:pt idx="11170">
                  <c:v>0.1875</c:v>
                </c:pt>
                <c:pt idx="11171">
                  <c:v>0.345646437994723</c:v>
                </c:pt>
                <c:pt idx="11172">
                  <c:v>8.2866741321388604E-2</c:v>
                </c:pt>
                <c:pt idx="11173">
                  <c:v>0.12936046511627899</c:v>
                </c:pt>
                <c:pt idx="11174">
                  <c:v>5.2083333333333301E-2</c:v>
                </c:pt>
                <c:pt idx="11175">
                  <c:v>-0.161490683229814</c:v>
                </c:pt>
                <c:pt idx="11176">
                  <c:v>-9.9758648431214805E-2</c:v>
                </c:pt>
                <c:pt idx="11177">
                  <c:v>0.250833889259506</c:v>
                </c:pt>
                <c:pt idx="11178">
                  <c:v>0.11046511627907001</c:v>
                </c:pt>
                <c:pt idx="11179">
                  <c:v>0.46558704453441302</c:v>
                </c:pt>
                <c:pt idx="11180">
                  <c:v>-3.9496781743709797E-2</c:v>
                </c:pt>
                <c:pt idx="11181">
                  <c:v>2.02391904323828E-2</c:v>
                </c:pt>
                <c:pt idx="11182">
                  <c:v>0.129909365558912</c:v>
                </c:pt>
                <c:pt idx="11183">
                  <c:v>1.9616788321167901E-2</c:v>
                </c:pt>
                <c:pt idx="11184">
                  <c:v>0.23928293063133299</c:v>
                </c:pt>
                <c:pt idx="11185">
                  <c:v>7.0258620689655105E-2</c:v>
                </c:pt>
                <c:pt idx="11186">
                  <c:v>-5.9360730593607303E-2</c:v>
                </c:pt>
                <c:pt idx="11187">
                  <c:v>0.14285714285714299</c:v>
                </c:pt>
                <c:pt idx="11188">
                  <c:v>0.25027685492801799</c:v>
                </c:pt>
                <c:pt idx="11189">
                  <c:v>0.10552441953562899</c:v>
                </c:pt>
                <c:pt idx="11190">
                  <c:v>7.3529411764705899E-2</c:v>
                </c:pt>
                <c:pt idx="11191">
                  <c:v>5.4698457223001401E-2</c:v>
                </c:pt>
                <c:pt idx="11192">
                  <c:v>-0.102814474439977</c:v>
                </c:pt>
                <c:pt idx="11193">
                  <c:v>0.51578947368421102</c:v>
                </c:pt>
                <c:pt idx="11194">
                  <c:v>8.3333333333333696E-3</c:v>
                </c:pt>
                <c:pt idx="11195">
                  <c:v>0.36307692307692302</c:v>
                </c:pt>
                <c:pt idx="11196">
                  <c:v>9.0909090909090898E-2</c:v>
                </c:pt>
                <c:pt idx="11197">
                  <c:v>0.31648936170212799</c:v>
                </c:pt>
                <c:pt idx="11198">
                  <c:v>0.22003015833123901</c:v>
                </c:pt>
                <c:pt idx="11199">
                  <c:v>0.14588235294117599</c:v>
                </c:pt>
                <c:pt idx="11200">
                  <c:v>0.11925601750547001</c:v>
                </c:pt>
                <c:pt idx="11201">
                  <c:v>5.5921052631578899E-2</c:v>
                </c:pt>
                <c:pt idx="11202">
                  <c:v>2.7298850574712701E-2</c:v>
                </c:pt>
                <c:pt idx="11203">
                  <c:v>0.26415094339622602</c:v>
                </c:pt>
                <c:pt idx="11204">
                  <c:v>0.27854938271604901</c:v>
                </c:pt>
                <c:pt idx="11205">
                  <c:v>-5.4653679653679697E-2</c:v>
                </c:pt>
                <c:pt idx="11206">
                  <c:v>0.44213649851632097</c:v>
                </c:pt>
                <c:pt idx="11207">
                  <c:v>0.18882978723404301</c:v>
                </c:pt>
                <c:pt idx="11208">
                  <c:v>1.1432748538011701</c:v>
                </c:pt>
                <c:pt idx="11209">
                  <c:v>0.38192668371696498</c:v>
                </c:pt>
                <c:pt idx="11210">
                  <c:v>0.102650602409639</c:v>
                </c:pt>
                <c:pt idx="11211">
                  <c:v>-7.6363636363636397E-2</c:v>
                </c:pt>
                <c:pt idx="11212">
                  <c:v>1.2307692307692301E-2</c:v>
                </c:pt>
                <c:pt idx="11213">
                  <c:v>0.34792317999106698</c:v>
                </c:pt>
                <c:pt idx="11214">
                  <c:v>1.1930693069306899</c:v>
                </c:pt>
                <c:pt idx="11215">
                  <c:v>7.4220963172804702E-2</c:v>
                </c:pt>
                <c:pt idx="11216">
                  <c:v>-0.153013910355487</c:v>
                </c:pt>
                <c:pt idx="11217">
                  <c:v>0.38812785388127902</c:v>
                </c:pt>
                <c:pt idx="11218">
                  <c:v>0.11642050390964399</c:v>
                </c:pt>
                <c:pt idx="11219">
                  <c:v>3.3344448149388297E-4</c:v>
                </c:pt>
                <c:pt idx="11220">
                  <c:v>0.43076923076923102</c:v>
                </c:pt>
                <c:pt idx="11221">
                  <c:v>0.32402234636871502</c:v>
                </c:pt>
                <c:pt idx="11222">
                  <c:v>0.229551451187335</c:v>
                </c:pt>
                <c:pt idx="11223">
                  <c:v>0.408432147562582</c:v>
                </c:pt>
                <c:pt idx="11224">
                  <c:v>5.2631578947368397E-2</c:v>
                </c:pt>
                <c:pt idx="11225">
                  <c:v>0.61915204678362601</c:v>
                </c:pt>
                <c:pt idx="11226">
                  <c:v>0.53393665158371095</c:v>
                </c:pt>
                <c:pt idx="11227">
                  <c:v>-8.3129584352078206E-2</c:v>
                </c:pt>
                <c:pt idx="11228">
                  <c:v>0.25914149443561202</c:v>
                </c:pt>
                <c:pt idx="11229">
                  <c:v>5.2631578947368397E-2</c:v>
                </c:pt>
                <c:pt idx="11230">
                  <c:v>-0.22020725388601001</c:v>
                </c:pt>
                <c:pt idx="11231">
                  <c:v>3.2163742690058401E-2</c:v>
                </c:pt>
                <c:pt idx="11232">
                  <c:v>0.12512613521695301</c:v>
                </c:pt>
                <c:pt idx="11233">
                  <c:v>0.01</c:v>
                </c:pt>
                <c:pt idx="11234">
                  <c:v>0.48679245283018902</c:v>
                </c:pt>
                <c:pt idx="11235">
                  <c:v>2.93542074363986E-3</c:v>
                </c:pt>
                <c:pt idx="11236">
                  <c:v>5.2045944005742802E-3</c:v>
                </c:pt>
                <c:pt idx="11237">
                  <c:v>-0.20161593385945101</c:v>
                </c:pt>
                <c:pt idx="11238">
                  <c:v>0.34084084084084099</c:v>
                </c:pt>
                <c:pt idx="11239">
                  <c:v>1.5748031496062999E-2</c:v>
                </c:pt>
                <c:pt idx="11240">
                  <c:v>0.25073399882560199</c:v>
                </c:pt>
                <c:pt idx="11241">
                  <c:v>2.4772209567198299E-2</c:v>
                </c:pt>
                <c:pt idx="11242">
                  <c:v>-0.16482112436115801</c:v>
                </c:pt>
                <c:pt idx="11243">
                  <c:v>5.1094890510949002E-2</c:v>
                </c:pt>
                <c:pt idx="11244">
                  <c:v>0.24208675263774901</c:v>
                </c:pt>
                <c:pt idx="11245">
                  <c:v>0.65680473372781101</c:v>
                </c:pt>
                <c:pt idx="11246">
                  <c:v>0.28185328185328201</c:v>
                </c:pt>
                <c:pt idx="11247">
                  <c:v>3.4649776453055101E-2</c:v>
                </c:pt>
                <c:pt idx="11248">
                  <c:v>-4.4554455445544601E-2</c:v>
                </c:pt>
                <c:pt idx="11249">
                  <c:v>3.1217481789802399E-2</c:v>
                </c:pt>
                <c:pt idx="11250">
                  <c:v>0.234072022160665</c:v>
                </c:pt>
                <c:pt idx="11251">
                  <c:v>1.30533484676504E-2</c:v>
                </c:pt>
                <c:pt idx="11252">
                  <c:v>2.4700070571630199E-2</c:v>
                </c:pt>
                <c:pt idx="11253">
                  <c:v>0.75925925925925897</c:v>
                </c:pt>
                <c:pt idx="11254">
                  <c:v>0.444318181818182</c:v>
                </c:pt>
                <c:pt idx="11255">
                  <c:v>7.3643410852713198E-2</c:v>
                </c:pt>
                <c:pt idx="11256">
                  <c:v>0.102442333785617</c:v>
                </c:pt>
                <c:pt idx="11257">
                  <c:v>0.361383285302594</c:v>
                </c:pt>
                <c:pt idx="11258">
                  <c:v>-4.4883303411131101E-2</c:v>
                </c:pt>
                <c:pt idx="11259">
                  <c:v>0.42857142857142799</c:v>
                </c:pt>
                <c:pt idx="11260">
                  <c:v>-0.233606557377049</c:v>
                </c:pt>
                <c:pt idx="11261">
                  <c:v>-2.4770642201834801E-2</c:v>
                </c:pt>
                <c:pt idx="11262">
                  <c:v>0.197560975609756</c:v>
                </c:pt>
                <c:pt idx="11263">
                  <c:v>0.417074877536739</c:v>
                </c:pt>
                <c:pt idx="11264">
                  <c:v>1.99918400652794E-2</c:v>
                </c:pt>
                <c:pt idx="11265">
                  <c:v>7.2761194029850706E-2</c:v>
                </c:pt>
                <c:pt idx="11266">
                  <c:v>0.16301489921121801</c:v>
                </c:pt>
                <c:pt idx="11267">
                  <c:v>7.2580645161290397E-2</c:v>
                </c:pt>
                <c:pt idx="11268">
                  <c:v>0.105827018552391</c:v>
                </c:pt>
                <c:pt idx="11269">
                  <c:v>6.7164179104477695E-2</c:v>
                </c:pt>
                <c:pt idx="11270">
                  <c:v>0.272131147540984</c:v>
                </c:pt>
                <c:pt idx="11271">
                  <c:v>2.61519302615194E-2</c:v>
                </c:pt>
                <c:pt idx="11272">
                  <c:v>0.28909090909090901</c:v>
                </c:pt>
                <c:pt idx="11273">
                  <c:v>0.12849162011173201</c:v>
                </c:pt>
                <c:pt idx="11274">
                  <c:v>0.14495657982631899</c:v>
                </c:pt>
                <c:pt idx="11275">
                  <c:v>0.14589905362776001</c:v>
                </c:pt>
                <c:pt idx="11276">
                  <c:v>0.16946564885496199</c:v>
                </c:pt>
                <c:pt idx="11277">
                  <c:v>-0.17428571428571399</c:v>
                </c:pt>
                <c:pt idx="11278">
                  <c:v>0.61269146608315095</c:v>
                </c:pt>
                <c:pt idx="11279">
                  <c:v>0</c:v>
                </c:pt>
                <c:pt idx="11280">
                  <c:v>0.16870415647921799</c:v>
                </c:pt>
                <c:pt idx="11281">
                  <c:v>0.213973799126637</c:v>
                </c:pt>
                <c:pt idx="11282">
                  <c:v>0.19367588932806301</c:v>
                </c:pt>
                <c:pt idx="11283">
                  <c:v>6.3291139240506306E-2</c:v>
                </c:pt>
                <c:pt idx="11284">
                  <c:v>7.3394495412843902E-2</c:v>
                </c:pt>
                <c:pt idx="11285">
                  <c:v>-1.5560165975104299E-3</c:v>
                </c:pt>
                <c:pt idx="11286">
                  <c:v>4.8850574712643702E-2</c:v>
                </c:pt>
                <c:pt idx="11287">
                  <c:v>0.50086655112651701</c:v>
                </c:pt>
                <c:pt idx="11288">
                  <c:v>4.4776119402985003E-2</c:v>
                </c:pt>
                <c:pt idx="11289">
                  <c:v>0.11034482758620701</c:v>
                </c:pt>
                <c:pt idx="11290">
                  <c:v>-0.15116279069767399</c:v>
                </c:pt>
                <c:pt idx="11291">
                  <c:v>-2.6431718061673999E-2</c:v>
                </c:pt>
                <c:pt idx="11292">
                  <c:v>0.60797342192690995</c:v>
                </c:pt>
                <c:pt idx="11293">
                  <c:v>9.0909090909090995E-2</c:v>
                </c:pt>
                <c:pt idx="11294">
                  <c:v>9.1113610798650005E-2</c:v>
                </c:pt>
                <c:pt idx="11295">
                  <c:v>0.24310776942355899</c:v>
                </c:pt>
                <c:pt idx="11296">
                  <c:v>0.18853305785124</c:v>
                </c:pt>
                <c:pt idx="11297">
                  <c:v>9.0322580645161202E-2</c:v>
                </c:pt>
                <c:pt idx="11298">
                  <c:v>1.31108462455303E-2</c:v>
                </c:pt>
                <c:pt idx="11299">
                  <c:v>-0.101479915433404</c:v>
                </c:pt>
                <c:pt idx="11300">
                  <c:v>-0.230474569057246</c:v>
                </c:pt>
                <c:pt idx="11301">
                  <c:v>0.35147392290249402</c:v>
                </c:pt>
                <c:pt idx="11302">
                  <c:v>0.11939163498098899</c:v>
                </c:pt>
                <c:pt idx="11303">
                  <c:v>0.61627906976744196</c:v>
                </c:pt>
                <c:pt idx="11304">
                  <c:v>0.476190476190476</c:v>
                </c:pt>
                <c:pt idx="11305">
                  <c:v>9.2150170648464202E-2</c:v>
                </c:pt>
                <c:pt idx="11306">
                  <c:v>0.29094827586206901</c:v>
                </c:pt>
                <c:pt idx="11307">
                  <c:v>-3.5825545171339498E-2</c:v>
                </c:pt>
                <c:pt idx="11308">
                  <c:v>0.118160190325139</c:v>
                </c:pt>
                <c:pt idx="11309">
                  <c:v>7.8947368421052697E-2</c:v>
                </c:pt>
                <c:pt idx="11310">
                  <c:v>6.4327485380116997E-2</c:v>
                </c:pt>
                <c:pt idx="11311">
                  <c:v>0.46929824561403499</c:v>
                </c:pt>
                <c:pt idx="11312">
                  <c:v>-4.4343891402714899E-2</c:v>
                </c:pt>
                <c:pt idx="11313">
                  <c:v>0.193633952254642</c:v>
                </c:pt>
                <c:pt idx="11314">
                  <c:v>7.3267326732673194E-2</c:v>
                </c:pt>
                <c:pt idx="11315">
                  <c:v>0.13851351351351299</c:v>
                </c:pt>
                <c:pt idx="11316">
                  <c:v>3.2967032967032898E-2</c:v>
                </c:pt>
                <c:pt idx="11317">
                  <c:v>0.61134163208851999</c:v>
                </c:pt>
                <c:pt idx="11318">
                  <c:v>0.11637630662020899</c:v>
                </c:pt>
                <c:pt idx="11319">
                  <c:v>0.31705809641532801</c:v>
                </c:pt>
                <c:pt idx="11320">
                  <c:v>0.21114864864864899</c:v>
                </c:pt>
                <c:pt idx="11321">
                  <c:v>0.75503355704698005</c:v>
                </c:pt>
                <c:pt idx="11322">
                  <c:v>-5.1685393258427102E-2</c:v>
                </c:pt>
                <c:pt idx="11323">
                  <c:v>0.31773399014778297</c:v>
                </c:pt>
                <c:pt idx="11324">
                  <c:v>0.494623655913978</c:v>
                </c:pt>
                <c:pt idx="11325">
                  <c:v>-8.1151832460733E-2</c:v>
                </c:pt>
                <c:pt idx="11326">
                  <c:v>0.17482817869415801</c:v>
                </c:pt>
                <c:pt idx="11327">
                  <c:v>8.0715059588298901E-2</c:v>
                </c:pt>
                <c:pt idx="11328">
                  <c:v>0.47996357012750501</c:v>
                </c:pt>
                <c:pt idx="11329">
                  <c:v>0.26420890937019997</c:v>
                </c:pt>
                <c:pt idx="11330">
                  <c:v>-4.4811320754717103E-2</c:v>
                </c:pt>
                <c:pt idx="11331">
                  <c:v>0.41137123745819398</c:v>
                </c:pt>
                <c:pt idx="11332">
                  <c:v>4.2319749216301002E-2</c:v>
                </c:pt>
                <c:pt idx="11333">
                  <c:v>0.14701130856219699</c:v>
                </c:pt>
                <c:pt idx="11334">
                  <c:v>0.31574158325750701</c:v>
                </c:pt>
                <c:pt idx="11335">
                  <c:v>0.120446818844099</c:v>
                </c:pt>
                <c:pt idx="11336">
                  <c:v>0.31445702864756803</c:v>
                </c:pt>
                <c:pt idx="11337">
                  <c:v>0.60025831449790101</c:v>
                </c:pt>
                <c:pt idx="11338">
                  <c:v>8.9378990133488004E-2</c:v>
                </c:pt>
                <c:pt idx="11339">
                  <c:v>0.20156046814044201</c:v>
                </c:pt>
                <c:pt idx="11340">
                  <c:v>-9.5419847328244295E-2</c:v>
                </c:pt>
                <c:pt idx="11341">
                  <c:v>0.12167300380228099</c:v>
                </c:pt>
                <c:pt idx="11342">
                  <c:v>0.352135815991238</c:v>
                </c:pt>
                <c:pt idx="11343">
                  <c:v>0.14763779527559101</c:v>
                </c:pt>
                <c:pt idx="11344">
                  <c:v>0.119642857142857</c:v>
                </c:pt>
                <c:pt idx="11345">
                  <c:v>0.17800167926112501</c:v>
                </c:pt>
                <c:pt idx="11346">
                  <c:v>0.12779850746268601</c:v>
                </c:pt>
                <c:pt idx="11347">
                  <c:v>0.20086289549376801</c:v>
                </c:pt>
                <c:pt idx="11348">
                  <c:v>0.13</c:v>
                </c:pt>
                <c:pt idx="11349">
                  <c:v>4.7253634894991799E-2</c:v>
                </c:pt>
                <c:pt idx="11350">
                  <c:v>5.6603773584906099E-3</c:v>
                </c:pt>
                <c:pt idx="11351">
                  <c:v>4.5205479452054803E-2</c:v>
                </c:pt>
                <c:pt idx="11352">
                  <c:v>0.47470489038785801</c:v>
                </c:pt>
                <c:pt idx="11353">
                  <c:v>0.35587188612099602</c:v>
                </c:pt>
                <c:pt idx="11354">
                  <c:v>0.177044261065266</c:v>
                </c:pt>
                <c:pt idx="11355">
                  <c:v>0.453416149068323</c:v>
                </c:pt>
                <c:pt idx="11356">
                  <c:v>0.58427571351642404</c:v>
                </c:pt>
                <c:pt idx="11357">
                  <c:v>5.13399153737659E-2</c:v>
                </c:pt>
                <c:pt idx="11358">
                  <c:v>0.172506017651779</c:v>
                </c:pt>
                <c:pt idx="11359">
                  <c:v>9.0225563909774306E-2</c:v>
                </c:pt>
                <c:pt idx="11360">
                  <c:v>0.237217099748533</c:v>
                </c:pt>
                <c:pt idx="11361">
                  <c:v>5.8149058149058103E-2</c:v>
                </c:pt>
                <c:pt idx="11362">
                  <c:v>0.14767932489451499</c:v>
                </c:pt>
                <c:pt idx="11363">
                  <c:v>6.6255778120185002E-2</c:v>
                </c:pt>
                <c:pt idx="11364">
                  <c:v>0.34076433121019101</c:v>
                </c:pt>
                <c:pt idx="11365">
                  <c:v>-1.55355682747344E-2</c:v>
                </c:pt>
                <c:pt idx="11366">
                  <c:v>-0.102682879752943</c:v>
                </c:pt>
                <c:pt idx="11367">
                  <c:v>1.5962441314554002E-2</c:v>
                </c:pt>
                <c:pt idx="11368">
                  <c:v>0.15897435897435899</c:v>
                </c:pt>
                <c:pt idx="11369">
                  <c:v>-9.8873591989987505E-2</c:v>
                </c:pt>
                <c:pt idx="11370">
                  <c:v>0.125581395348837</c:v>
                </c:pt>
                <c:pt idx="11371">
                  <c:v>0.54964539007092195</c:v>
                </c:pt>
                <c:pt idx="11372">
                  <c:v>-0.13380666302566899</c:v>
                </c:pt>
                <c:pt idx="11373">
                  <c:v>0.17957746478873199</c:v>
                </c:pt>
                <c:pt idx="11374">
                  <c:v>9.3252463987869599E-2</c:v>
                </c:pt>
                <c:pt idx="11375">
                  <c:v>0.75276752767527699</c:v>
                </c:pt>
                <c:pt idx="11376">
                  <c:v>7.3509933774834502E-2</c:v>
                </c:pt>
                <c:pt idx="11377">
                  <c:v>0.24832214765100699</c:v>
                </c:pt>
                <c:pt idx="11378">
                  <c:v>0.16460176991150399</c:v>
                </c:pt>
                <c:pt idx="11379">
                  <c:v>0.26672038678485099</c:v>
                </c:pt>
                <c:pt idx="11380">
                  <c:v>0.26573426573426601</c:v>
                </c:pt>
                <c:pt idx="11381">
                  <c:v>4.5105566218809998E-2</c:v>
                </c:pt>
                <c:pt idx="11382">
                  <c:v>0.152857142857143</c:v>
                </c:pt>
                <c:pt idx="11383">
                  <c:v>0.23972602739726001</c:v>
                </c:pt>
                <c:pt idx="11384">
                  <c:v>0.103030303030303</c:v>
                </c:pt>
                <c:pt idx="11385">
                  <c:v>0.20388349514563101</c:v>
                </c:pt>
                <c:pt idx="11386">
                  <c:v>1.3483146067415601E-2</c:v>
                </c:pt>
                <c:pt idx="11387">
                  <c:v>0.29370629370629397</c:v>
                </c:pt>
                <c:pt idx="11388">
                  <c:v>1.0175000000000001</c:v>
                </c:pt>
                <c:pt idx="11389">
                  <c:v>2.4673439767779401E-2</c:v>
                </c:pt>
                <c:pt idx="11390">
                  <c:v>0.45530145530145499</c:v>
                </c:pt>
                <c:pt idx="11391">
                  <c:v>0.157776530039304</c:v>
                </c:pt>
                <c:pt idx="11392">
                  <c:v>0.57258064516129004</c:v>
                </c:pt>
                <c:pt idx="11393">
                  <c:v>9.7206703910614603E-2</c:v>
                </c:pt>
                <c:pt idx="11394">
                  <c:v>-5.2820621170505001E-3</c:v>
                </c:pt>
                <c:pt idx="11395">
                  <c:v>0.18385160938352399</c:v>
                </c:pt>
                <c:pt idx="11396">
                  <c:v>0.152129817444219</c:v>
                </c:pt>
                <c:pt idx="11397">
                  <c:v>5.1393188854489298E-2</c:v>
                </c:pt>
                <c:pt idx="11398">
                  <c:v>0.141975308641975</c:v>
                </c:pt>
                <c:pt idx="11399">
                  <c:v>0.152709359605911</c:v>
                </c:pt>
                <c:pt idx="11400">
                  <c:v>-0.14210273643783</c:v>
                </c:pt>
                <c:pt idx="11401">
                  <c:v>8.9947089947089998E-2</c:v>
                </c:pt>
                <c:pt idx="11402">
                  <c:v>8.3850931677018598E-2</c:v>
                </c:pt>
                <c:pt idx="11403">
                  <c:v>0.10377358490565999</c:v>
                </c:pt>
                <c:pt idx="11404">
                  <c:v>-5.9675550405562099E-2</c:v>
                </c:pt>
                <c:pt idx="11405">
                  <c:v>0.48214285714285698</c:v>
                </c:pt>
                <c:pt idx="11406">
                  <c:v>0.29693741677763003</c:v>
                </c:pt>
                <c:pt idx="11407">
                  <c:v>-2.5000000000000001E-2</c:v>
                </c:pt>
                <c:pt idx="11408">
                  <c:v>0.31449937681761497</c:v>
                </c:pt>
                <c:pt idx="11409">
                  <c:v>8.56307674671863E-2</c:v>
                </c:pt>
                <c:pt idx="11410">
                  <c:v>0.54095563139931702</c:v>
                </c:pt>
                <c:pt idx="11411">
                  <c:v>0.77027027027026995</c:v>
                </c:pt>
                <c:pt idx="11412">
                  <c:v>0.74380165289256195</c:v>
                </c:pt>
                <c:pt idx="11413">
                  <c:v>-8.9043747580331706E-3</c:v>
                </c:pt>
                <c:pt idx="11414">
                  <c:v>0.110497237569061</c:v>
                </c:pt>
                <c:pt idx="11415">
                  <c:v>7.59493670886075E-2</c:v>
                </c:pt>
                <c:pt idx="11416">
                  <c:v>0.116804168475901</c:v>
                </c:pt>
                <c:pt idx="11417">
                  <c:v>-0.17857142857142899</c:v>
                </c:pt>
                <c:pt idx="11418">
                  <c:v>-0.122004357298475</c:v>
                </c:pt>
                <c:pt idx="11419">
                  <c:v>7.09939148073023E-2</c:v>
                </c:pt>
                <c:pt idx="11420">
                  <c:v>9.6774193548386997E-2</c:v>
                </c:pt>
                <c:pt idx="11421">
                  <c:v>0.363420427553444</c:v>
                </c:pt>
                <c:pt idx="11422">
                  <c:v>4.6038987971795897E-2</c:v>
                </c:pt>
                <c:pt idx="11423">
                  <c:v>0.20097739767868</c:v>
                </c:pt>
                <c:pt idx="11424">
                  <c:v>0.16711772665764599</c:v>
                </c:pt>
                <c:pt idx="11425">
                  <c:v>0.46470588235294102</c:v>
                </c:pt>
                <c:pt idx="11426">
                  <c:v>-5.9800664451827197E-2</c:v>
                </c:pt>
                <c:pt idx="11427">
                  <c:v>0.142045454545455</c:v>
                </c:pt>
                <c:pt idx="11428">
                  <c:v>0.111273792093704</c:v>
                </c:pt>
                <c:pt idx="11429">
                  <c:v>0.36821322803553802</c:v>
                </c:pt>
                <c:pt idx="11430">
                  <c:v>0.74206349206349198</c:v>
                </c:pt>
                <c:pt idx="11431">
                  <c:v>2.6717557251908299E-2</c:v>
                </c:pt>
                <c:pt idx="11432">
                  <c:v>2.6717557251908299E-2</c:v>
                </c:pt>
                <c:pt idx="11433">
                  <c:v>9.5890410958904496E-3</c:v>
                </c:pt>
                <c:pt idx="11434">
                  <c:v>4.6594982078853001E-2</c:v>
                </c:pt>
                <c:pt idx="11435">
                  <c:v>0.26829268292682901</c:v>
                </c:pt>
                <c:pt idx="11436">
                  <c:v>-2.0807833537331701E-2</c:v>
                </c:pt>
                <c:pt idx="11437">
                  <c:v>0.21538461538461501</c:v>
                </c:pt>
                <c:pt idx="11438">
                  <c:v>2.7692307692307599E-2</c:v>
                </c:pt>
                <c:pt idx="11439">
                  <c:v>9.0202177293934704E-2</c:v>
                </c:pt>
                <c:pt idx="11440">
                  <c:v>4.8681541582150101E-2</c:v>
                </c:pt>
                <c:pt idx="11441">
                  <c:v>0.33410565338276199</c:v>
                </c:pt>
                <c:pt idx="11442">
                  <c:v>6.0808305524656998E-2</c:v>
                </c:pt>
                <c:pt idx="11443">
                  <c:v>1.2995495495495499</c:v>
                </c:pt>
                <c:pt idx="11444">
                  <c:v>3.0060120240480898E-2</c:v>
                </c:pt>
                <c:pt idx="11445">
                  <c:v>0.31723237597911202</c:v>
                </c:pt>
                <c:pt idx="11446">
                  <c:v>0.16951379763469099</c:v>
                </c:pt>
                <c:pt idx="11447">
                  <c:v>-2.1622826571555901E-2</c:v>
                </c:pt>
                <c:pt idx="11448">
                  <c:v>5.15463917525774E-2</c:v>
                </c:pt>
                <c:pt idx="11449">
                  <c:v>3.4867503486750301E-2</c:v>
                </c:pt>
                <c:pt idx="11450">
                  <c:v>0.149980213692125</c:v>
                </c:pt>
                <c:pt idx="11451">
                  <c:v>0.13245033112582799</c:v>
                </c:pt>
                <c:pt idx="11452">
                  <c:v>4.4529961517317099E-2</c:v>
                </c:pt>
                <c:pt idx="11453">
                  <c:v>8.2191780821917901E-2</c:v>
                </c:pt>
                <c:pt idx="11454">
                  <c:v>0.381263616557734</c:v>
                </c:pt>
                <c:pt idx="11455">
                  <c:v>0.340720221606648</c:v>
                </c:pt>
                <c:pt idx="11456">
                  <c:v>0.44132397191574702</c:v>
                </c:pt>
                <c:pt idx="11457">
                  <c:v>8.3815028901734104E-2</c:v>
                </c:pt>
                <c:pt idx="11458">
                  <c:v>0.19139123750960799</c:v>
                </c:pt>
                <c:pt idx="11459">
                  <c:v>0.16186252771618601</c:v>
                </c:pt>
                <c:pt idx="11460">
                  <c:v>4.7535211267605702E-2</c:v>
                </c:pt>
                <c:pt idx="11461">
                  <c:v>0.52307692307692299</c:v>
                </c:pt>
                <c:pt idx="11462">
                  <c:v>0.11340206185567001</c:v>
                </c:pt>
                <c:pt idx="11463">
                  <c:v>0.56326530612244896</c:v>
                </c:pt>
                <c:pt idx="11464">
                  <c:v>0.124260355029586</c:v>
                </c:pt>
                <c:pt idx="11465">
                  <c:v>0.51020408163265296</c:v>
                </c:pt>
                <c:pt idx="11466">
                  <c:v>-5.5172413793103302E-2</c:v>
                </c:pt>
                <c:pt idx="11467">
                  <c:v>0.42269409422694099</c:v>
                </c:pt>
                <c:pt idx="11468">
                  <c:v>0.21181716833890701</c:v>
                </c:pt>
                <c:pt idx="11469">
                  <c:v>0.37424188369604</c:v>
                </c:pt>
                <c:pt idx="11470">
                  <c:v>3.3444816053510998E-3</c:v>
                </c:pt>
                <c:pt idx="11471">
                  <c:v>-0.190317195325543</c:v>
                </c:pt>
                <c:pt idx="11472">
                  <c:v>2.06766917293232E-2</c:v>
                </c:pt>
                <c:pt idx="11473">
                  <c:v>0.131409358363687</c:v>
                </c:pt>
                <c:pt idx="11474">
                  <c:v>2.4242424242424301E-2</c:v>
                </c:pt>
                <c:pt idx="11475">
                  <c:v>2.3640661938533801E-3</c:v>
                </c:pt>
                <c:pt idx="11476">
                  <c:v>0.22984244670991699</c:v>
                </c:pt>
                <c:pt idx="11477">
                  <c:v>0.206286836935167</c:v>
                </c:pt>
                <c:pt idx="11478">
                  <c:v>0.107317073170732</c:v>
                </c:pt>
                <c:pt idx="11479">
                  <c:v>-1.46412884333818E-3</c:v>
                </c:pt>
                <c:pt idx="11480">
                  <c:v>-7.3226544622425699E-2</c:v>
                </c:pt>
                <c:pt idx="11481">
                  <c:v>5.5555555555555601E-3</c:v>
                </c:pt>
                <c:pt idx="11482">
                  <c:v>0.26218611521418</c:v>
                </c:pt>
                <c:pt idx="11483">
                  <c:v>0.49252013808975798</c:v>
                </c:pt>
                <c:pt idx="11484">
                  <c:v>5.2217855137563197E-2</c:v>
                </c:pt>
                <c:pt idx="11485">
                  <c:v>-0.13162790697674401</c:v>
                </c:pt>
                <c:pt idx="11486">
                  <c:v>0.28189457601222301</c:v>
                </c:pt>
                <c:pt idx="11487">
                  <c:v>-1.42653352353777E-3</c:v>
                </c:pt>
                <c:pt idx="11488">
                  <c:v>-1.7262265293761399E-2</c:v>
                </c:pt>
                <c:pt idx="11489">
                  <c:v>-6.9010416666666602E-2</c:v>
                </c:pt>
                <c:pt idx="11490">
                  <c:v>0.100470035252644</c:v>
                </c:pt>
                <c:pt idx="11491">
                  <c:v>0.10076960076960099</c:v>
                </c:pt>
                <c:pt idx="11492">
                  <c:v>8.2392776523702096E-2</c:v>
                </c:pt>
                <c:pt idx="11493">
                  <c:v>6.4000000000000098E-2</c:v>
                </c:pt>
                <c:pt idx="11494">
                  <c:v>0.22210300429184601</c:v>
                </c:pt>
                <c:pt idx="11495">
                  <c:v>0.29893238434163699</c:v>
                </c:pt>
                <c:pt idx="11496">
                  <c:v>0.29415670650730402</c:v>
                </c:pt>
                <c:pt idx="11497">
                  <c:v>0.107086614173228</c:v>
                </c:pt>
                <c:pt idx="11498">
                  <c:v>0.41350210970464102</c:v>
                </c:pt>
                <c:pt idx="11499">
                  <c:v>-1.30584192439863E-2</c:v>
                </c:pt>
                <c:pt idx="11500">
                  <c:v>0.19047619047619099</c:v>
                </c:pt>
                <c:pt idx="11501">
                  <c:v>0.38839125761375798</c:v>
                </c:pt>
                <c:pt idx="11502">
                  <c:v>7.3159784560143604E-2</c:v>
                </c:pt>
                <c:pt idx="11503">
                  <c:v>0.22431865828092301</c:v>
                </c:pt>
                <c:pt idx="11504">
                  <c:v>0.182442196531792</c:v>
                </c:pt>
                <c:pt idx="11505">
                  <c:v>9.5623987034035601E-2</c:v>
                </c:pt>
                <c:pt idx="11506">
                  <c:v>-3.4880147510755903E-2</c:v>
                </c:pt>
                <c:pt idx="11507">
                  <c:v>0.17976257772752999</c:v>
                </c:pt>
                <c:pt idx="11508">
                  <c:v>0.911157024793388</c:v>
                </c:pt>
                <c:pt idx="11509">
                  <c:v>2.22303206997084E-2</c:v>
                </c:pt>
                <c:pt idx="11510">
                  <c:v>0.40152801358234302</c:v>
                </c:pt>
                <c:pt idx="11511">
                  <c:v>6.02409638554217E-2</c:v>
                </c:pt>
                <c:pt idx="11512">
                  <c:v>-8.2857142857142893E-2</c:v>
                </c:pt>
                <c:pt idx="11513">
                  <c:v>0.100303951367781</c:v>
                </c:pt>
                <c:pt idx="11514">
                  <c:v>0.28140703517587901</c:v>
                </c:pt>
                <c:pt idx="11515">
                  <c:v>0.12578616352201299</c:v>
                </c:pt>
                <c:pt idx="11516">
                  <c:v>0.3</c:v>
                </c:pt>
                <c:pt idx="11517">
                  <c:v>0.11971830985915501</c:v>
                </c:pt>
                <c:pt idx="11518">
                  <c:v>0.23788546255506601</c:v>
                </c:pt>
                <c:pt idx="11519">
                  <c:v>-3.0674846625766899E-2</c:v>
                </c:pt>
                <c:pt idx="11520">
                  <c:v>-6.83098591549295E-2</c:v>
                </c:pt>
                <c:pt idx="11521">
                  <c:v>5.8441558441558296E-3</c:v>
                </c:pt>
                <c:pt idx="11522">
                  <c:v>1.15766262403529E-2</c:v>
                </c:pt>
                <c:pt idx="11523">
                  <c:v>0.67975830815710003</c:v>
                </c:pt>
                <c:pt idx="11524">
                  <c:v>9.4680851063829702E-2</c:v>
                </c:pt>
                <c:pt idx="11525">
                  <c:v>8.2923401264933194E-2</c:v>
                </c:pt>
                <c:pt idx="11526">
                  <c:v>0.12255859375</c:v>
                </c:pt>
                <c:pt idx="11527">
                  <c:v>0.218571428571429</c:v>
                </c:pt>
                <c:pt idx="11528">
                  <c:v>0.140404425791683</c:v>
                </c:pt>
                <c:pt idx="11529">
                  <c:v>-8.73873873873873E-2</c:v>
                </c:pt>
                <c:pt idx="11530">
                  <c:v>0.359281437125749</c:v>
                </c:pt>
                <c:pt idx="11531">
                  <c:v>-5.86854460093897E-2</c:v>
                </c:pt>
                <c:pt idx="11532">
                  <c:v>0.202196816857207</c:v>
                </c:pt>
                <c:pt idx="11533">
                  <c:v>4.3552812071330597E-2</c:v>
                </c:pt>
                <c:pt idx="11534">
                  <c:v>0.18</c:v>
                </c:pt>
                <c:pt idx="11535">
                  <c:v>0.14276768941765799</c:v>
                </c:pt>
                <c:pt idx="11536">
                  <c:v>-7.8726968174204298E-2</c:v>
                </c:pt>
                <c:pt idx="11537">
                  <c:v>0.15271659324522799</c:v>
                </c:pt>
                <c:pt idx="11538">
                  <c:v>0.31162790697674397</c:v>
                </c:pt>
                <c:pt idx="11539">
                  <c:v>0.13364055299539199</c:v>
                </c:pt>
                <c:pt idx="11540">
                  <c:v>0.10249999999999999</c:v>
                </c:pt>
                <c:pt idx="11541">
                  <c:v>9.5844504021447799E-2</c:v>
                </c:pt>
                <c:pt idx="11542">
                  <c:v>7.68928991761475E-2</c:v>
                </c:pt>
                <c:pt idx="11543">
                  <c:v>0.24206111443978401</c:v>
                </c:pt>
                <c:pt idx="11544">
                  <c:v>0</c:v>
                </c:pt>
                <c:pt idx="11545">
                  <c:v>0.821167883211679</c:v>
                </c:pt>
                <c:pt idx="11546">
                  <c:v>-0.19681908548707799</c:v>
                </c:pt>
                <c:pt idx="11547">
                  <c:v>7.41666666666667E-2</c:v>
                </c:pt>
                <c:pt idx="11548">
                  <c:v>2.2471910112359599E-2</c:v>
                </c:pt>
                <c:pt idx="11549">
                  <c:v>0.134328358208955</c:v>
                </c:pt>
                <c:pt idx="11550">
                  <c:v>0.11003861003861</c:v>
                </c:pt>
                <c:pt idx="11551">
                  <c:v>0.19719298245614</c:v>
                </c:pt>
                <c:pt idx="11552">
                  <c:v>0.77511961722488099</c:v>
                </c:pt>
                <c:pt idx="11553">
                  <c:v>0.11111111111111099</c:v>
                </c:pt>
                <c:pt idx="11554">
                  <c:v>0.116465863453815</c:v>
                </c:pt>
                <c:pt idx="11555">
                  <c:v>-0.111656989727557</c:v>
                </c:pt>
                <c:pt idx="11556">
                  <c:v>0.22892112420670899</c:v>
                </c:pt>
                <c:pt idx="11557">
                  <c:v>0.27659574468085102</c:v>
                </c:pt>
                <c:pt idx="11558">
                  <c:v>2.8571428571428598E-2</c:v>
                </c:pt>
                <c:pt idx="11559">
                  <c:v>0.39344262295082</c:v>
                </c:pt>
                <c:pt idx="11560">
                  <c:v>5.5604589585172198E-2</c:v>
                </c:pt>
                <c:pt idx="11561">
                  <c:v>0</c:v>
                </c:pt>
                <c:pt idx="11562">
                  <c:v>0.324561403508772</c:v>
                </c:pt>
                <c:pt idx="11563">
                  <c:v>2.1818181818181799E-2</c:v>
                </c:pt>
                <c:pt idx="11564">
                  <c:v>0.36363636363636398</c:v>
                </c:pt>
                <c:pt idx="11565">
                  <c:v>7.5789473684210601E-2</c:v>
                </c:pt>
                <c:pt idx="11566">
                  <c:v>7.4727750657153702E-2</c:v>
                </c:pt>
                <c:pt idx="11567">
                  <c:v>0.68627450980392102</c:v>
                </c:pt>
                <c:pt idx="11568">
                  <c:v>0.11869031377899</c:v>
                </c:pt>
                <c:pt idx="11569">
                  <c:v>-2.2756005056889999E-2</c:v>
                </c:pt>
                <c:pt idx="11570">
                  <c:v>0.12519685039370099</c:v>
                </c:pt>
                <c:pt idx="11571">
                  <c:v>7.6298701298701296E-2</c:v>
                </c:pt>
                <c:pt idx="11572">
                  <c:v>0.137580299785867</c:v>
                </c:pt>
                <c:pt idx="11573">
                  <c:v>0.23501683501683501</c:v>
                </c:pt>
                <c:pt idx="11574">
                  <c:v>0.115555555555555</c:v>
                </c:pt>
                <c:pt idx="11575">
                  <c:v>0.140918580375783</c:v>
                </c:pt>
                <c:pt idx="11576">
                  <c:v>0.318032786885246</c:v>
                </c:pt>
                <c:pt idx="11577">
                  <c:v>0.18373493975903599</c:v>
                </c:pt>
                <c:pt idx="11578">
                  <c:v>2.5229357798165E-2</c:v>
                </c:pt>
                <c:pt idx="11579">
                  <c:v>0.27857142857142903</c:v>
                </c:pt>
              </c:numCache>
            </c:numRef>
          </c:cat>
          <c:val>
            <c:numRef>
              <c:f>StocksCluster!$J$2:$J$11581</c:f>
              <c:numCache>
                <c:formatCode>General</c:formatCode>
                <c:ptCount val="11580"/>
                <c:pt idx="0">
                  <c:v>-0.173317684</c:v>
                </c:pt>
                <c:pt idx="1">
                  <c:v>-0.26714125100000002</c:v>
                </c:pt>
                <c:pt idx="2">
                  <c:v>9.1695501999999998E-2</c:v>
                </c:pt>
                <c:pt idx="3">
                  <c:v>-9.6339114000000003E-2</c:v>
                </c:pt>
                <c:pt idx="4">
                  <c:v>3.6269429999999998E-2</c:v>
                </c:pt>
                <c:pt idx="5">
                  <c:v>-0.171428571</c:v>
                </c:pt>
                <c:pt idx="6">
                  <c:v>1.1848341E-2</c:v>
                </c:pt>
                <c:pt idx="7">
                  <c:v>-0.34821428599999998</c:v>
                </c:pt>
                <c:pt idx="8">
                  <c:v>0</c:v>
                </c:pt>
                <c:pt idx="9">
                  <c:v>-1.5873016E-2</c:v>
                </c:pt>
                <c:pt idx="10">
                  <c:v>-0.27717391299999999</c:v>
                </c:pt>
                <c:pt idx="11">
                  <c:v>-0.169230769</c:v>
                </c:pt>
                <c:pt idx="12">
                  <c:v>1.6375243000000001E-2</c:v>
                </c:pt>
                <c:pt idx="13">
                  <c:v>0.2578125</c:v>
                </c:pt>
                <c:pt idx="14">
                  <c:v>-0.51658828000000001</c:v>
                </c:pt>
                <c:pt idx="15">
                  <c:v>-0.20253636699999999</c:v>
                </c:pt>
                <c:pt idx="16">
                  <c:v>-1.0454545000000001E-2</c:v>
                </c:pt>
                <c:pt idx="17">
                  <c:v>-0.12663755500000001</c:v>
                </c:pt>
                <c:pt idx="18">
                  <c:v>-0.21925925900000001</c:v>
                </c:pt>
                <c:pt idx="19">
                  <c:v>-8.0833332999999993E-2</c:v>
                </c:pt>
                <c:pt idx="20">
                  <c:v>-0.13577439199999999</c:v>
                </c:pt>
                <c:pt idx="21">
                  <c:v>-0.16314537600000001</c:v>
                </c:pt>
                <c:pt idx="22">
                  <c:v>-0.495466511</c:v>
                </c:pt>
                <c:pt idx="23">
                  <c:v>1.2918379000000001E-2</c:v>
                </c:pt>
                <c:pt idx="24">
                  <c:v>-1.5748030999999999E-2</c:v>
                </c:pt>
                <c:pt idx="25">
                  <c:v>9.1231527000000007E-2</c:v>
                </c:pt>
                <c:pt idx="26">
                  <c:v>2.5868440999999999E-2</c:v>
                </c:pt>
                <c:pt idx="27">
                  <c:v>-0.108843537</c:v>
                </c:pt>
                <c:pt idx="28">
                  <c:v>4.5336112999999997E-2</c:v>
                </c:pt>
                <c:pt idx="29">
                  <c:v>0.12983425400000001</c:v>
                </c:pt>
                <c:pt idx="30">
                  <c:v>0</c:v>
                </c:pt>
                <c:pt idx="31">
                  <c:v>-2.2769231000000001E-2</c:v>
                </c:pt>
                <c:pt idx="32">
                  <c:v>-4.2129749000000001E-2</c:v>
                </c:pt>
                <c:pt idx="33">
                  <c:v>0.04</c:v>
                </c:pt>
                <c:pt idx="34">
                  <c:v>0.101783841</c:v>
                </c:pt>
                <c:pt idx="35">
                  <c:v>-8.8068181999999995E-2</c:v>
                </c:pt>
                <c:pt idx="36">
                  <c:v>-0.28571428599999998</c:v>
                </c:pt>
                <c:pt idx="37">
                  <c:v>-3.0303030000000002E-2</c:v>
                </c:pt>
                <c:pt idx="38">
                  <c:v>0.100161551</c:v>
                </c:pt>
                <c:pt idx="39">
                  <c:v>-0.17509570799999999</c:v>
                </c:pt>
                <c:pt idx="40">
                  <c:v>-0.10299349200000001</c:v>
                </c:pt>
                <c:pt idx="41">
                  <c:v>-3.0927835000000001E-2</c:v>
                </c:pt>
                <c:pt idx="42">
                  <c:v>-0.226804124</c:v>
                </c:pt>
                <c:pt idx="43">
                  <c:v>-0.12543209899999999</c:v>
                </c:pt>
                <c:pt idx="44">
                  <c:v>-0.63653654100000001</c:v>
                </c:pt>
                <c:pt idx="45">
                  <c:v>0.28211586900000002</c:v>
                </c:pt>
                <c:pt idx="46">
                  <c:v>0</c:v>
                </c:pt>
                <c:pt idx="47">
                  <c:v>-0.17593514399999999</c:v>
                </c:pt>
                <c:pt idx="48">
                  <c:v>-0.23</c:v>
                </c:pt>
                <c:pt idx="49">
                  <c:v>-0.14901664100000001</c:v>
                </c:pt>
                <c:pt idx="50">
                  <c:v>-4.7080979000000002E-2</c:v>
                </c:pt>
                <c:pt idx="51">
                  <c:v>8.0775444000000002E-2</c:v>
                </c:pt>
                <c:pt idx="52">
                  <c:v>-0.15673981200000001</c:v>
                </c:pt>
                <c:pt idx="53">
                  <c:v>3.6516854000000001E-2</c:v>
                </c:pt>
                <c:pt idx="54">
                  <c:v>3.7735849000000002E-2</c:v>
                </c:pt>
                <c:pt idx="55">
                  <c:v>2.0689660000000002E-3</c:v>
                </c:pt>
                <c:pt idx="56">
                  <c:v>-3.3596437999999999E-2</c:v>
                </c:pt>
                <c:pt idx="57">
                  <c:v>-8.8135590000000003E-3</c:v>
                </c:pt>
                <c:pt idx="58">
                  <c:v>-6.6091953999999994E-2</c:v>
                </c:pt>
                <c:pt idx="59">
                  <c:v>-0.173544375</c:v>
                </c:pt>
                <c:pt idx="60">
                  <c:v>-6.7630356000000003E-2</c:v>
                </c:pt>
                <c:pt idx="61">
                  <c:v>-4.1110238E-2</c:v>
                </c:pt>
                <c:pt idx="62">
                  <c:v>0</c:v>
                </c:pt>
                <c:pt idx="63">
                  <c:v>6.2745097999999999E-2</c:v>
                </c:pt>
                <c:pt idx="64">
                  <c:v>-2.1252796000000001E-2</c:v>
                </c:pt>
                <c:pt idx="65">
                  <c:v>-0.256133324</c:v>
                </c:pt>
                <c:pt idx="66">
                  <c:v>8.4474885999999999E-2</c:v>
                </c:pt>
                <c:pt idx="67">
                  <c:v>-2.1885522000000001E-2</c:v>
                </c:pt>
                <c:pt idx="68">
                  <c:v>-0.265625</c:v>
                </c:pt>
                <c:pt idx="69">
                  <c:v>2.4742269999999999E-3</c:v>
                </c:pt>
                <c:pt idx="70">
                  <c:v>2.0408163E-2</c:v>
                </c:pt>
                <c:pt idx="71">
                  <c:v>-5.5755395999999999E-2</c:v>
                </c:pt>
                <c:pt idx="72">
                  <c:v>-3.3110946000000002E-2</c:v>
                </c:pt>
                <c:pt idx="73">
                  <c:v>-5.1490515000000001E-2</c:v>
                </c:pt>
                <c:pt idx="74">
                  <c:v>-0.100185132</c:v>
                </c:pt>
                <c:pt idx="75">
                  <c:v>-0.14285714299999999</c:v>
                </c:pt>
                <c:pt idx="76">
                  <c:v>-0.186071817</c:v>
                </c:pt>
                <c:pt idx="77">
                  <c:v>-2.161215E-2</c:v>
                </c:pt>
                <c:pt idx="78">
                  <c:v>-0.11608721299999999</c:v>
                </c:pt>
                <c:pt idx="79">
                  <c:v>-2.2028986E-2</c:v>
                </c:pt>
                <c:pt idx="80">
                  <c:v>0.35760422800000002</c:v>
                </c:pt>
                <c:pt idx="81">
                  <c:v>-0.59025210100000003</c:v>
                </c:pt>
                <c:pt idx="82">
                  <c:v>0.18423799599999999</c:v>
                </c:pt>
                <c:pt idx="83">
                  <c:v>-1.642888E-2</c:v>
                </c:pt>
                <c:pt idx="84">
                  <c:v>0.04</c:v>
                </c:pt>
                <c:pt idx="85">
                  <c:v>-8.1328751000000005E-2</c:v>
                </c:pt>
                <c:pt idx="86">
                  <c:v>-3.3636364000000002E-2</c:v>
                </c:pt>
                <c:pt idx="87">
                  <c:v>0.29870129899999998</c:v>
                </c:pt>
                <c:pt idx="88">
                  <c:v>-0.224783862</c:v>
                </c:pt>
                <c:pt idx="89">
                  <c:v>-3.3043478000000001E-2</c:v>
                </c:pt>
                <c:pt idx="90">
                  <c:v>-0.19055269899999999</c:v>
                </c:pt>
                <c:pt idx="91">
                  <c:v>-0.12659235699999999</c:v>
                </c:pt>
                <c:pt idx="92">
                  <c:v>-0.10178970900000001</c:v>
                </c:pt>
                <c:pt idx="93">
                  <c:v>-9.3841642000000003E-2</c:v>
                </c:pt>
                <c:pt idx="94">
                  <c:v>1.5228426E-2</c:v>
                </c:pt>
                <c:pt idx="95">
                  <c:v>-6.7811935000000004E-2</c:v>
                </c:pt>
                <c:pt idx="96">
                  <c:v>-0.32786885199999999</c:v>
                </c:pt>
                <c:pt idx="97">
                  <c:v>-0.115</c:v>
                </c:pt>
                <c:pt idx="98">
                  <c:v>-1.7142857000000001E-2</c:v>
                </c:pt>
                <c:pt idx="99">
                  <c:v>-0.209380235</c:v>
                </c:pt>
                <c:pt idx="100">
                  <c:v>5.0909090999999997E-2</c:v>
                </c:pt>
                <c:pt idx="101">
                  <c:v>-9.1276252000000002E-2</c:v>
                </c:pt>
                <c:pt idx="102">
                  <c:v>-1.777362E-2</c:v>
                </c:pt>
                <c:pt idx="103">
                  <c:v>-5.5403556999999999E-2</c:v>
                </c:pt>
                <c:pt idx="104">
                  <c:v>-0.105947955</c:v>
                </c:pt>
                <c:pt idx="105">
                  <c:v>2.0408163E-2</c:v>
                </c:pt>
                <c:pt idx="106">
                  <c:v>0.28537778600000002</c:v>
                </c:pt>
                <c:pt idx="107">
                  <c:v>-8.5714290000000002E-3</c:v>
                </c:pt>
                <c:pt idx="108">
                  <c:v>-0.20788530499999999</c:v>
                </c:pt>
                <c:pt idx="109">
                  <c:v>-4.5801527000000002E-2</c:v>
                </c:pt>
                <c:pt idx="110">
                  <c:v>0.1328125</c:v>
                </c:pt>
                <c:pt idx="111">
                  <c:v>-0.15370018999999999</c:v>
                </c:pt>
                <c:pt idx="112">
                  <c:v>4.2879019999999997E-2</c:v>
                </c:pt>
                <c:pt idx="113">
                  <c:v>6.1703002999999999E-2</c:v>
                </c:pt>
                <c:pt idx="114">
                  <c:v>0.41677419399999999</c:v>
                </c:pt>
                <c:pt idx="115">
                  <c:v>2.5999999999999999E-2</c:v>
                </c:pt>
                <c:pt idx="116">
                  <c:v>4.3227669999999999E-3</c:v>
                </c:pt>
                <c:pt idx="117">
                  <c:v>8.3333332999999996E-2</c:v>
                </c:pt>
                <c:pt idx="118">
                  <c:v>-3.8819876000000003E-2</c:v>
                </c:pt>
                <c:pt idx="119">
                  <c:v>-4.5023697000000001E-2</c:v>
                </c:pt>
                <c:pt idx="120">
                  <c:v>2.3573200999999998E-2</c:v>
                </c:pt>
                <c:pt idx="121">
                  <c:v>6.0500695E-2</c:v>
                </c:pt>
                <c:pt idx="122">
                  <c:v>3.1097403999999999E-2</c:v>
                </c:pt>
                <c:pt idx="123">
                  <c:v>7.1428570999999996E-2</c:v>
                </c:pt>
                <c:pt idx="124">
                  <c:v>-0.26803764400000002</c:v>
                </c:pt>
                <c:pt idx="125">
                  <c:v>0.112737589</c:v>
                </c:pt>
                <c:pt idx="126">
                  <c:v>-0.14247311800000001</c:v>
                </c:pt>
                <c:pt idx="127">
                  <c:v>-6.3333333000000006E-2</c:v>
                </c:pt>
                <c:pt idx="128">
                  <c:v>2.8179741000000001E-2</c:v>
                </c:pt>
                <c:pt idx="129">
                  <c:v>5.04E-2</c:v>
                </c:pt>
                <c:pt idx="130">
                  <c:v>-7.8651684999999999E-2</c:v>
                </c:pt>
                <c:pt idx="131">
                  <c:v>0.56333333299999999</c:v>
                </c:pt>
                <c:pt idx="132">
                  <c:v>8.6677368000000005E-2</c:v>
                </c:pt>
                <c:pt idx="133">
                  <c:v>3.5714285999999998E-2</c:v>
                </c:pt>
                <c:pt idx="134">
                  <c:v>-0.29729729700000002</c:v>
                </c:pt>
                <c:pt idx="135">
                  <c:v>-1.1904761999999999E-2</c:v>
                </c:pt>
                <c:pt idx="136">
                  <c:v>0</c:v>
                </c:pt>
                <c:pt idx="137">
                  <c:v>-4.3715847000000002E-2</c:v>
                </c:pt>
                <c:pt idx="138">
                  <c:v>-8.8888888999999999E-2</c:v>
                </c:pt>
                <c:pt idx="139">
                  <c:v>3.0684932000000002E-2</c:v>
                </c:pt>
                <c:pt idx="140">
                  <c:v>0.121428571</c:v>
                </c:pt>
                <c:pt idx="141">
                  <c:v>1.3333332999999999E-2</c:v>
                </c:pt>
                <c:pt idx="142">
                  <c:v>0.145263158</c:v>
                </c:pt>
                <c:pt idx="143">
                  <c:v>0.159851301</c:v>
                </c:pt>
                <c:pt idx="144">
                  <c:v>9.1575091999999997E-2</c:v>
                </c:pt>
                <c:pt idx="145">
                  <c:v>-0.318787879</c:v>
                </c:pt>
                <c:pt idx="146">
                  <c:v>2.5442478000000001E-2</c:v>
                </c:pt>
                <c:pt idx="147">
                  <c:v>-4.8977372999999998E-2</c:v>
                </c:pt>
                <c:pt idx="148">
                  <c:v>-0.10489454199999999</c:v>
                </c:pt>
                <c:pt idx="149">
                  <c:v>9.6930530000000001E-3</c:v>
                </c:pt>
                <c:pt idx="150">
                  <c:v>-6.2445793999999999E-2</c:v>
                </c:pt>
                <c:pt idx="151">
                  <c:v>-0.194038929</c:v>
                </c:pt>
                <c:pt idx="152">
                  <c:v>-9.0909090999999997E-2</c:v>
                </c:pt>
                <c:pt idx="153">
                  <c:v>-0.117036011</c:v>
                </c:pt>
                <c:pt idx="154">
                  <c:v>-0.138571429</c:v>
                </c:pt>
                <c:pt idx="155">
                  <c:v>0.113548387</c:v>
                </c:pt>
                <c:pt idx="156">
                  <c:v>-0.19946091599999999</c:v>
                </c:pt>
                <c:pt idx="157">
                  <c:v>-7.0498920000000003E-3</c:v>
                </c:pt>
                <c:pt idx="158">
                  <c:v>-2.8717949E-2</c:v>
                </c:pt>
                <c:pt idx="159">
                  <c:v>-4.9217002000000003E-2</c:v>
                </c:pt>
                <c:pt idx="160">
                  <c:v>0.25958119299999999</c:v>
                </c:pt>
                <c:pt idx="161">
                  <c:v>-8.8387096999999998E-2</c:v>
                </c:pt>
                <c:pt idx="162">
                  <c:v>-2.0799999999999999E-2</c:v>
                </c:pt>
                <c:pt idx="163">
                  <c:v>0.18181818199999999</c:v>
                </c:pt>
                <c:pt idx="164">
                  <c:v>-1.9101704000000001E-2</c:v>
                </c:pt>
                <c:pt idx="165">
                  <c:v>2.5931928999999999E-2</c:v>
                </c:pt>
                <c:pt idx="166">
                  <c:v>7.6923077000000006E-2</c:v>
                </c:pt>
                <c:pt idx="167">
                  <c:v>-6.4159292000000007E-2</c:v>
                </c:pt>
                <c:pt idx="168">
                  <c:v>-0.108241082</c:v>
                </c:pt>
                <c:pt idx="169">
                  <c:v>-0.18181818199999999</c:v>
                </c:pt>
                <c:pt idx="170">
                  <c:v>0.09</c:v>
                </c:pt>
                <c:pt idx="171">
                  <c:v>-5.1282051000000002E-2</c:v>
                </c:pt>
                <c:pt idx="172">
                  <c:v>-1.4285714E-2</c:v>
                </c:pt>
                <c:pt idx="173">
                  <c:v>-1.9607843E-2</c:v>
                </c:pt>
                <c:pt idx="174">
                  <c:v>1.0243802E-2</c:v>
                </c:pt>
                <c:pt idx="175">
                  <c:v>-6.2E-2</c:v>
                </c:pt>
                <c:pt idx="176">
                  <c:v>0</c:v>
                </c:pt>
                <c:pt idx="177">
                  <c:v>0</c:v>
                </c:pt>
                <c:pt idx="178">
                  <c:v>0.24947589100000001</c:v>
                </c:pt>
                <c:pt idx="179">
                  <c:v>-2.3634881999999999E-2</c:v>
                </c:pt>
                <c:pt idx="180">
                  <c:v>-0.17062343199999999</c:v>
                </c:pt>
                <c:pt idx="181">
                  <c:v>-2.5974026000000001E-2</c:v>
                </c:pt>
                <c:pt idx="182">
                  <c:v>2.9380902E-2</c:v>
                </c:pt>
                <c:pt idx="183">
                  <c:v>3.9215686E-2</c:v>
                </c:pt>
                <c:pt idx="184">
                  <c:v>-7.2202170000000001E-3</c:v>
                </c:pt>
                <c:pt idx="185">
                  <c:v>-0.45228804500000003</c:v>
                </c:pt>
                <c:pt idx="186">
                  <c:v>-7.3415770000000002E-3</c:v>
                </c:pt>
                <c:pt idx="187">
                  <c:v>-0.189814815</c:v>
                </c:pt>
                <c:pt idx="188">
                  <c:v>-0.13849922100000001</c:v>
                </c:pt>
                <c:pt idx="189">
                  <c:v>-3.2000000000000001E-2</c:v>
                </c:pt>
                <c:pt idx="190">
                  <c:v>9.5829787E-2</c:v>
                </c:pt>
                <c:pt idx="191">
                  <c:v>0.154069767</c:v>
                </c:pt>
                <c:pt idx="192">
                  <c:v>-0.3</c:v>
                </c:pt>
                <c:pt idx="193">
                  <c:v>8.3232322999999997E-2</c:v>
                </c:pt>
                <c:pt idx="194">
                  <c:v>0.33376399699999998</c:v>
                </c:pt>
                <c:pt idx="195">
                  <c:v>0.144736842</c:v>
                </c:pt>
                <c:pt idx="196">
                  <c:v>0</c:v>
                </c:pt>
                <c:pt idx="197">
                  <c:v>1.5873016E-2</c:v>
                </c:pt>
                <c:pt idx="198">
                  <c:v>-1.4945652E-2</c:v>
                </c:pt>
                <c:pt idx="199">
                  <c:v>-0.302857143</c:v>
                </c:pt>
                <c:pt idx="200">
                  <c:v>-0.222222222</c:v>
                </c:pt>
                <c:pt idx="201">
                  <c:v>0</c:v>
                </c:pt>
                <c:pt idx="202">
                  <c:v>-0.16250000000000001</c:v>
                </c:pt>
                <c:pt idx="203">
                  <c:v>-0.16713881</c:v>
                </c:pt>
                <c:pt idx="204">
                  <c:v>7.9414031999999996E-2</c:v>
                </c:pt>
                <c:pt idx="205">
                  <c:v>-0.15555555600000001</c:v>
                </c:pt>
                <c:pt idx="206">
                  <c:v>-0.10473397600000001</c:v>
                </c:pt>
                <c:pt idx="207">
                  <c:v>-0.128747795</c:v>
                </c:pt>
                <c:pt idx="208">
                  <c:v>-1.8589663999999999E-2</c:v>
                </c:pt>
                <c:pt idx="209">
                  <c:v>4.4609665E-2</c:v>
                </c:pt>
                <c:pt idx="210">
                  <c:v>-0.15</c:v>
                </c:pt>
                <c:pt idx="211">
                  <c:v>-2.1295634000000001E-2</c:v>
                </c:pt>
                <c:pt idx="212">
                  <c:v>8.4710744000000004E-2</c:v>
                </c:pt>
                <c:pt idx="213">
                  <c:v>-0.34842105299999998</c:v>
                </c:pt>
                <c:pt idx="214">
                  <c:v>0.18093699499999999</c:v>
                </c:pt>
                <c:pt idx="215">
                  <c:v>-0.16277773400000001</c:v>
                </c:pt>
                <c:pt idx="216">
                  <c:v>3.7842417000000003E-2</c:v>
                </c:pt>
                <c:pt idx="217">
                  <c:v>1.8428710000000001E-2</c:v>
                </c:pt>
                <c:pt idx="218">
                  <c:v>5.4590570999999997E-2</c:v>
                </c:pt>
                <c:pt idx="219">
                  <c:v>0</c:v>
                </c:pt>
                <c:pt idx="220">
                  <c:v>-0.13500000000000001</c:v>
                </c:pt>
                <c:pt idx="221">
                  <c:v>-4.4642859999999996E-3</c:v>
                </c:pt>
                <c:pt idx="222">
                  <c:v>-2.6686075E-2</c:v>
                </c:pt>
                <c:pt idx="223">
                  <c:v>-5.3697830000000004E-3</c:v>
                </c:pt>
                <c:pt idx="224">
                  <c:v>6.8965517000000004E-2</c:v>
                </c:pt>
                <c:pt idx="225">
                  <c:v>-1.5151515000000001E-2</c:v>
                </c:pt>
                <c:pt idx="226">
                  <c:v>-7.2463767999999998E-2</c:v>
                </c:pt>
                <c:pt idx="227">
                  <c:v>-3.0048917000000001E-2</c:v>
                </c:pt>
                <c:pt idx="228">
                  <c:v>6.8363636000000005E-2</c:v>
                </c:pt>
                <c:pt idx="229">
                  <c:v>0</c:v>
                </c:pt>
                <c:pt idx="230">
                  <c:v>0.19419488600000001</c:v>
                </c:pt>
                <c:pt idx="231">
                  <c:v>-0.49550724600000001</c:v>
                </c:pt>
                <c:pt idx="232">
                  <c:v>7.6481839999999997E-3</c:v>
                </c:pt>
                <c:pt idx="233">
                  <c:v>-0.134407309</c:v>
                </c:pt>
                <c:pt idx="234">
                  <c:v>0</c:v>
                </c:pt>
                <c:pt idx="235">
                  <c:v>-7.1862787999999997E-2</c:v>
                </c:pt>
                <c:pt idx="236">
                  <c:v>-6.5789474000000001E-2</c:v>
                </c:pt>
                <c:pt idx="237">
                  <c:v>9.1477950000000002E-2</c:v>
                </c:pt>
                <c:pt idx="238">
                  <c:v>-9.3333333000000004E-2</c:v>
                </c:pt>
                <c:pt idx="239">
                  <c:v>0.102489019</c:v>
                </c:pt>
                <c:pt idx="240">
                  <c:v>3.0167598E-2</c:v>
                </c:pt>
                <c:pt idx="241">
                  <c:v>-6.9657615000000006E-2</c:v>
                </c:pt>
                <c:pt idx="242">
                  <c:v>-0.32242521600000001</c:v>
                </c:pt>
                <c:pt idx="243">
                  <c:v>-8.7776865999999995E-2</c:v>
                </c:pt>
                <c:pt idx="244">
                  <c:v>-1.2631579E-2</c:v>
                </c:pt>
                <c:pt idx="245">
                  <c:v>-0.18263810599999999</c:v>
                </c:pt>
                <c:pt idx="246">
                  <c:v>-0.158042077</c:v>
                </c:pt>
                <c:pt idx="247">
                  <c:v>4.5510454999999998E-2</c:v>
                </c:pt>
                <c:pt idx="248">
                  <c:v>5.9701493000000001E-2</c:v>
                </c:pt>
                <c:pt idx="249">
                  <c:v>-0.15074309999999999</c:v>
                </c:pt>
                <c:pt idx="250">
                  <c:v>1.0711818E-2</c:v>
                </c:pt>
                <c:pt idx="251">
                  <c:v>4.8638132000000001E-2</c:v>
                </c:pt>
                <c:pt idx="252">
                  <c:v>0.12695590300000001</c:v>
                </c:pt>
                <c:pt idx="253">
                  <c:v>-0.27811550200000001</c:v>
                </c:pt>
                <c:pt idx="254">
                  <c:v>5.6127219999999997E-3</c:v>
                </c:pt>
                <c:pt idx="255">
                  <c:v>-6.0996862999999998E-2</c:v>
                </c:pt>
                <c:pt idx="256">
                  <c:v>-0.148269283</c:v>
                </c:pt>
                <c:pt idx="257">
                  <c:v>0.59095580700000006</c:v>
                </c:pt>
                <c:pt idx="258">
                  <c:v>-0.255102041</c:v>
                </c:pt>
                <c:pt idx="259">
                  <c:v>-3.2281731000000001E-2</c:v>
                </c:pt>
                <c:pt idx="260">
                  <c:v>-9.5254237000000005E-2</c:v>
                </c:pt>
                <c:pt idx="261">
                  <c:v>6.3273728000000001E-2</c:v>
                </c:pt>
                <c:pt idx="262">
                  <c:v>-5.1625239000000003E-2</c:v>
                </c:pt>
                <c:pt idx="263">
                  <c:v>0.382352941</c:v>
                </c:pt>
                <c:pt idx="264">
                  <c:v>-0.26415094300000003</c:v>
                </c:pt>
                <c:pt idx="265">
                  <c:v>0.61538461499999997</c:v>
                </c:pt>
                <c:pt idx="266">
                  <c:v>5.6428754999999997E-2</c:v>
                </c:pt>
                <c:pt idx="267">
                  <c:v>-9.2307691999999997E-2</c:v>
                </c:pt>
                <c:pt idx="268">
                  <c:v>9.2345679E-2</c:v>
                </c:pt>
                <c:pt idx="269">
                  <c:v>-0.209486166</c:v>
                </c:pt>
                <c:pt idx="270">
                  <c:v>-3.58209E-3</c:v>
                </c:pt>
                <c:pt idx="271">
                  <c:v>2.8571428999999999E-2</c:v>
                </c:pt>
                <c:pt idx="272">
                  <c:v>0</c:v>
                </c:pt>
                <c:pt idx="273">
                  <c:v>-3.4115139000000003E-2</c:v>
                </c:pt>
                <c:pt idx="274">
                  <c:v>-0.21523809499999999</c:v>
                </c:pt>
                <c:pt idx="275">
                  <c:v>0</c:v>
                </c:pt>
                <c:pt idx="276">
                  <c:v>-1.4025245E-2</c:v>
                </c:pt>
                <c:pt idx="277">
                  <c:v>-0.29594936700000002</c:v>
                </c:pt>
                <c:pt idx="278">
                  <c:v>0.104949758</c:v>
                </c:pt>
                <c:pt idx="279">
                  <c:v>-0.108571429</c:v>
                </c:pt>
                <c:pt idx="280">
                  <c:v>0.27440347100000001</c:v>
                </c:pt>
                <c:pt idx="281">
                  <c:v>3.3333333E-2</c:v>
                </c:pt>
                <c:pt idx="282">
                  <c:v>-0.21875</c:v>
                </c:pt>
                <c:pt idx="283">
                  <c:v>-4.5454544999999999E-2</c:v>
                </c:pt>
                <c:pt idx="284">
                  <c:v>-9.454545E-3</c:v>
                </c:pt>
                <c:pt idx="285">
                  <c:v>-9.9099098999999996E-2</c:v>
                </c:pt>
                <c:pt idx="286">
                  <c:v>9.7142856999999999E-2</c:v>
                </c:pt>
                <c:pt idx="287">
                  <c:v>-0.264880952</c:v>
                </c:pt>
                <c:pt idx="288">
                  <c:v>0.215324927</c:v>
                </c:pt>
                <c:pt idx="289">
                  <c:v>-9.9066179000000004E-2</c:v>
                </c:pt>
                <c:pt idx="290">
                  <c:v>-8.0882353000000004E-2</c:v>
                </c:pt>
                <c:pt idx="291">
                  <c:v>-7.8125E-2</c:v>
                </c:pt>
                <c:pt idx="292">
                  <c:v>1.024</c:v>
                </c:pt>
                <c:pt idx="293">
                  <c:v>0</c:v>
                </c:pt>
                <c:pt idx="294">
                  <c:v>-0.206666667</c:v>
                </c:pt>
                <c:pt idx="295">
                  <c:v>-4.2857143E-2</c:v>
                </c:pt>
                <c:pt idx="296">
                  <c:v>0.332398317</c:v>
                </c:pt>
                <c:pt idx="297">
                  <c:v>-3.3333333E-2</c:v>
                </c:pt>
                <c:pt idx="298">
                  <c:v>-2.2253129E-2</c:v>
                </c:pt>
                <c:pt idx="299">
                  <c:v>-0.38759689899999999</c:v>
                </c:pt>
                <c:pt idx="300">
                  <c:v>2.4723486999999999E-2</c:v>
                </c:pt>
                <c:pt idx="301">
                  <c:v>-0.146226415</c:v>
                </c:pt>
                <c:pt idx="302">
                  <c:v>0</c:v>
                </c:pt>
                <c:pt idx="303">
                  <c:v>-3.5502959000000001E-2</c:v>
                </c:pt>
                <c:pt idx="304">
                  <c:v>-3.8461538000000003E-2</c:v>
                </c:pt>
                <c:pt idx="305">
                  <c:v>0.16900900899999999</c:v>
                </c:pt>
                <c:pt idx="306">
                  <c:v>-0.23420074299999999</c:v>
                </c:pt>
                <c:pt idx="307">
                  <c:v>-1.6923843000000001E-2</c:v>
                </c:pt>
                <c:pt idx="308">
                  <c:v>0.15586206899999999</c:v>
                </c:pt>
                <c:pt idx="309">
                  <c:v>-4.573171E-3</c:v>
                </c:pt>
                <c:pt idx="310">
                  <c:v>-0.24561403500000001</c:v>
                </c:pt>
                <c:pt idx="311">
                  <c:v>-4.4273908000000001E-2</c:v>
                </c:pt>
                <c:pt idx="312">
                  <c:v>-6.8322981000000005E-2</c:v>
                </c:pt>
                <c:pt idx="313">
                  <c:v>-0.39800323799999998</c:v>
                </c:pt>
                <c:pt idx="314">
                  <c:v>-0.114285714</c:v>
                </c:pt>
                <c:pt idx="315">
                  <c:v>-0.105367793</c:v>
                </c:pt>
                <c:pt idx="316">
                  <c:v>-6.6225169999999996E-3</c:v>
                </c:pt>
                <c:pt idx="317">
                  <c:v>-0.264285714</c:v>
                </c:pt>
                <c:pt idx="318">
                  <c:v>-2.8461538000000002E-2</c:v>
                </c:pt>
                <c:pt idx="319">
                  <c:v>0.54312499999999997</c:v>
                </c:pt>
                <c:pt idx="320">
                  <c:v>0.15062761499999999</c:v>
                </c:pt>
                <c:pt idx="321">
                  <c:v>-2.9644269000000001E-2</c:v>
                </c:pt>
                <c:pt idx="322">
                  <c:v>0.243589744</c:v>
                </c:pt>
                <c:pt idx="323">
                  <c:v>1.6260163000000001E-2</c:v>
                </c:pt>
                <c:pt idx="324">
                  <c:v>-9.6317280000000005E-2</c:v>
                </c:pt>
                <c:pt idx="325">
                  <c:v>-0.38759383600000002</c:v>
                </c:pt>
                <c:pt idx="326">
                  <c:v>6.4516129000000005E-2</c:v>
                </c:pt>
                <c:pt idx="327">
                  <c:v>-0.167487685</c:v>
                </c:pt>
                <c:pt idx="328">
                  <c:v>6.7204300999999994E-2</c:v>
                </c:pt>
                <c:pt idx="329">
                  <c:v>-0.28944504900000001</c:v>
                </c:pt>
                <c:pt idx="330">
                  <c:v>4.9586776999999999E-2</c:v>
                </c:pt>
                <c:pt idx="331">
                  <c:v>8.4786054E-2</c:v>
                </c:pt>
                <c:pt idx="332">
                  <c:v>-0.25333333299999999</c:v>
                </c:pt>
                <c:pt idx="333">
                  <c:v>6.6528066999999996E-2</c:v>
                </c:pt>
                <c:pt idx="334">
                  <c:v>-6.0487804999999999E-2</c:v>
                </c:pt>
                <c:pt idx="335">
                  <c:v>-6.3765182000000004E-2</c:v>
                </c:pt>
                <c:pt idx="336">
                  <c:v>-0.12628170499999999</c:v>
                </c:pt>
                <c:pt idx="337">
                  <c:v>0.10465116300000001</c:v>
                </c:pt>
                <c:pt idx="338">
                  <c:v>-6.2065276000000003E-2</c:v>
                </c:pt>
                <c:pt idx="339">
                  <c:v>-7.4074074000000004E-2</c:v>
                </c:pt>
                <c:pt idx="340">
                  <c:v>-5.2881355999999997E-2</c:v>
                </c:pt>
                <c:pt idx="341">
                  <c:v>1.2555691000000001E-2</c:v>
                </c:pt>
                <c:pt idx="342">
                  <c:v>6.3559319999999999E-3</c:v>
                </c:pt>
                <c:pt idx="343">
                  <c:v>7.6923077000000006E-2</c:v>
                </c:pt>
                <c:pt idx="344">
                  <c:v>-8.5245900000000003E-3</c:v>
                </c:pt>
                <c:pt idx="345">
                  <c:v>-7.1042910000000004E-3</c:v>
                </c:pt>
                <c:pt idx="346">
                  <c:v>-0.15865384599999999</c:v>
                </c:pt>
                <c:pt idx="347">
                  <c:v>-7.8073545999999994E-2</c:v>
                </c:pt>
                <c:pt idx="348">
                  <c:v>0</c:v>
                </c:pt>
                <c:pt idx="349">
                  <c:v>-3.6622584E-2</c:v>
                </c:pt>
                <c:pt idx="350">
                  <c:v>8.9449540999999994E-2</c:v>
                </c:pt>
                <c:pt idx="351">
                  <c:v>-0.63536227199999995</c:v>
                </c:pt>
                <c:pt idx="352">
                  <c:v>0.144132969</c:v>
                </c:pt>
                <c:pt idx="353">
                  <c:v>0.14021977999999999</c:v>
                </c:pt>
                <c:pt idx="354">
                  <c:v>9.2417061999999994E-2</c:v>
                </c:pt>
                <c:pt idx="355">
                  <c:v>-0.28806867000000003</c:v>
                </c:pt>
                <c:pt idx="356">
                  <c:v>-0.33930069899999998</c:v>
                </c:pt>
                <c:pt idx="357">
                  <c:v>0.102407596</c:v>
                </c:pt>
                <c:pt idx="358">
                  <c:v>-0.111111111</c:v>
                </c:pt>
                <c:pt idx="359">
                  <c:v>3.3187770000000002E-3</c:v>
                </c:pt>
                <c:pt idx="360">
                  <c:v>-3.2258065000000002E-2</c:v>
                </c:pt>
                <c:pt idx="361">
                  <c:v>2.6315788999999999E-2</c:v>
                </c:pt>
                <c:pt idx="362">
                  <c:v>-1.5873016E-2</c:v>
                </c:pt>
                <c:pt idx="363">
                  <c:v>2.3255814E-2</c:v>
                </c:pt>
                <c:pt idx="364">
                  <c:v>-5.4375E-2</c:v>
                </c:pt>
                <c:pt idx="365">
                  <c:v>-1.8731988000000001E-2</c:v>
                </c:pt>
                <c:pt idx="366">
                  <c:v>-0.26427061299999999</c:v>
                </c:pt>
                <c:pt idx="367">
                  <c:v>-0.112727273</c:v>
                </c:pt>
                <c:pt idx="368">
                  <c:v>3.8596490999999997E-2</c:v>
                </c:pt>
                <c:pt idx="369">
                  <c:v>0</c:v>
                </c:pt>
                <c:pt idx="370">
                  <c:v>0.177437021</c:v>
                </c:pt>
                <c:pt idx="371">
                  <c:v>0.03</c:v>
                </c:pt>
                <c:pt idx="372">
                  <c:v>-3.2397408000000003E-2</c:v>
                </c:pt>
                <c:pt idx="373">
                  <c:v>0.18986899600000001</c:v>
                </c:pt>
                <c:pt idx="374">
                  <c:v>-1.9607843E-2</c:v>
                </c:pt>
                <c:pt idx="375">
                  <c:v>-0.04</c:v>
                </c:pt>
                <c:pt idx="376">
                  <c:v>0.10254735500000001</c:v>
                </c:pt>
                <c:pt idx="377">
                  <c:v>-0.15991471199999999</c:v>
                </c:pt>
                <c:pt idx="378">
                  <c:v>-9.1286306999999997E-2</c:v>
                </c:pt>
                <c:pt idx="379">
                  <c:v>4.0588235E-2</c:v>
                </c:pt>
                <c:pt idx="380">
                  <c:v>-9.6666666999999998E-2</c:v>
                </c:pt>
                <c:pt idx="381">
                  <c:v>-5.0435866000000003E-2</c:v>
                </c:pt>
                <c:pt idx="382">
                  <c:v>-3.3322853999999999E-2</c:v>
                </c:pt>
                <c:pt idx="383">
                  <c:v>-0.109451307</c:v>
                </c:pt>
                <c:pt idx="384">
                  <c:v>-2.1126761000000001E-2</c:v>
                </c:pt>
                <c:pt idx="385">
                  <c:v>-7.3442622999999999E-2</c:v>
                </c:pt>
                <c:pt idx="386">
                  <c:v>4.2407660999999999E-2</c:v>
                </c:pt>
                <c:pt idx="387">
                  <c:v>-3.3898304999999997E-2</c:v>
                </c:pt>
                <c:pt idx="388">
                  <c:v>-0.12774451100000001</c:v>
                </c:pt>
                <c:pt idx="389">
                  <c:v>-4.7460140999999997E-2</c:v>
                </c:pt>
                <c:pt idx="390">
                  <c:v>-8.2079340000000001E-3</c:v>
                </c:pt>
                <c:pt idx="391">
                  <c:v>-2.4084778000000001E-2</c:v>
                </c:pt>
                <c:pt idx="392">
                  <c:v>-0.22649572600000001</c:v>
                </c:pt>
                <c:pt idx="393">
                  <c:v>-0.54594336200000004</c:v>
                </c:pt>
                <c:pt idx="394">
                  <c:v>3.6407122E-2</c:v>
                </c:pt>
                <c:pt idx="395">
                  <c:v>-3.3222590000000001E-3</c:v>
                </c:pt>
                <c:pt idx="396">
                  <c:v>0.15313653099999999</c:v>
                </c:pt>
                <c:pt idx="397">
                  <c:v>-9.5857026999999997E-2</c:v>
                </c:pt>
                <c:pt idx="398">
                  <c:v>-5.0037907999999999E-2</c:v>
                </c:pt>
                <c:pt idx="399">
                  <c:v>-1.2126461999999999E-2</c:v>
                </c:pt>
                <c:pt idx="400">
                  <c:v>-2.0705092000000001E-2</c:v>
                </c:pt>
                <c:pt idx="401">
                  <c:v>4.4444444E-2</c:v>
                </c:pt>
                <c:pt idx="402">
                  <c:v>-0.28810720299999998</c:v>
                </c:pt>
                <c:pt idx="403">
                  <c:v>-2.0540540999999999E-2</c:v>
                </c:pt>
                <c:pt idx="404">
                  <c:v>-4.7619047999999997E-2</c:v>
                </c:pt>
                <c:pt idx="405">
                  <c:v>-0.347010178</c:v>
                </c:pt>
                <c:pt idx="406">
                  <c:v>-0.18723926399999999</c:v>
                </c:pt>
                <c:pt idx="407">
                  <c:v>-1.4339622999999999E-2</c:v>
                </c:pt>
                <c:pt idx="408">
                  <c:v>-4.0441176000000002E-2</c:v>
                </c:pt>
                <c:pt idx="409">
                  <c:v>-4.7586206999999998E-2</c:v>
                </c:pt>
                <c:pt idx="410">
                  <c:v>4.7500000000000001E-2</c:v>
                </c:pt>
                <c:pt idx="411">
                  <c:v>-7.1648351999999998E-2</c:v>
                </c:pt>
                <c:pt idx="412">
                  <c:v>3.6502929000000003E-2</c:v>
                </c:pt>
                <c:pt idx="413">
                  <c:v>-2.7879676999999999E-2</c:v>
                </c:pt>
                <c:pt idx="414">
                  <c:v>-2.1276595999999998E-2</c:v>
                </c:pt>
                <c:pt idx="415">
                  <c:v>-4.0540540999999999E-2</c:v>
                </c:pt>
                <c:pt idx="416">
                  <c:v>7.2307692000000007E-2</c:v>
                </c:pt>
                <c:pt idx="417">
                  <c:v>-8.0691642999999993E-2</c:v>
                </c:pt>
                <c:pt idx="418">
                  <c:v>-0.32683760699999997</c:v>
                </c:pt>
                <c:pt idx="419">
                  <c:v>0</c:v>
                </c:pt>
                <c:pt idx="420">
                  <c:v>9.4E-2</c:v>
                </c:pt>
                <c:pt idx="421">
                  <c:v>0</c:v>
                </c:pt>
                <c:pt idx="422">
                  <c:v>0</c:v>
                </c:pt>
                <c:pt idx="423">
                  <c:v>0.14632107</c:v>
                </c:pt>
                <c:pt idx="424">
                  <c:v>0.143292683</c:v>
                </c:pt>
                <c:pt idx="425">
                  <c:v>3.4003090999999999E-2</c:v>
                </c:pt>
                <c:pt idx="426">
                  <c:v>-8.6956521999999994E-2</c:v>
                </c:pt>
                <c:pt idx="427">
                  <c:v>-0.116712329</c:v>
                </c:pt>
                <c:pt idx="428">
                  <c:v>0.14784946199999999</c:v>
                </c:pt>
                <c:pt idx="429">
                  <c:v>0.235294118</c:v>
                </c:pt>
                <c:pt idx="430">
                  <c:v>-0.23887587800000001</c:v>
                </c:pt>
                <c:pt idx="431">
                  <c:v>4.0293040000000002E-2</c:v>
                </c:pt>
                <c:pt idx="432">
                  <c:v>-0.18257261399999999</c:v>
                </c:pt>
                <c:pt idx="433">
                  <c:v>-0.19658119700000001</c:v>
                </c:pt>
                <c:pt idx="434">
                  <c:v>1.1304348000000001E-2</c:v>
                </c:pt>
                <c:pt idx="435">
                  <c:v>-0.24377533300000001</c:v>
                </c:pt>
                <c:pt idx="436">
                  <c:v>-5.2413793E-2</c:v>
                </c:pt>
                <c:pt idx="437">
                  <c:v>-0.22129663199999999</c:v>
                </c:pt>
                <c:pt idx="438">
                  <c:v>-1.3571428999999999E-2</c:v>
                </c:pt>
                <c:pt idx="439">
                  <c:v>-0.16</c:v>
                </c:pt>
                <c:pt idx="440">
                  <c:v>-0.13901639299999999</c:v>
                </c:pt>
                <c:pt idx="441">
                  <c:v>0.221893491</c:v>
                </c:pt>
                <c:pt idx="442">
                  <c:v>0.65870488299999996</c:v>
                </c:pt>
                <c:pt idx="443">
                  <c:v>0.115714286</c:v>
                </c:pt>
                <c:pt idx="444">
                  <c:v>-0.01</c:v>
                </c:pt>
                <c:pt idx="445">
                  <c:v>-5.5555555999999999E-2</c:v>
                </c:pt>
                <c:pt idx="446">
                  <c:v>0.176666667</c:v>
                </c:pt>
                <c:pt idx="447">
                  <c:v>2.0156047E-2</c:v>
                </c:pt>
                <c:pt idx="448">
                  <c:v>0.121409922</c:v>
                </c:pt>
                <c:pt idx="449">
                  <c:v>0.110260337</c:v>
                </c:pt>
                <c:pt idx="450">
                  <c:v>-1.9230769000000002E-2</c:v>
                </c:pt>
                <c:pt idx="451">
                  <c:v>0.69318181800000001</c:v>
                </c:pt>
                <c:pt idx="452">
                  <c:v>0.433121019</c:v>
                </c:pt>
                <c:pt idx="453">
                  <c:v>0.13400000000000001</c:v>
                </c:pt>
                <c:pt idx="454">
                  <c:v>-1.6453381999999999E-2</c:v>
                </c:pt>
                <c:pt idx="455">
                  <c:v>-3.9840639999999998E-3</c:v>
                </c:pt>
                <c:pt idx="456">
                  <c:v>-8.3333332999999996E-2</c:v>
                </c:pt>
                <c:pt idx="457">
                  <c:v>-5.5190538999999997E-2</c:v>
                </c:pt>
                <c:pt idx="458">
                  <c:v>5.8177120000000001E-3</c:v>
                </c:pt>
                <c:pt idx="459">
                  <c:v>6.25E-2</c:v>
                </c:pt>
                <c:pt idx="460">
                  <c:v>9.8643649999999999E-3</c:v>
                </c:pt>
                <c:pt idx="461">
                  <c:v>-1.2145749000000001E-2</c:v>
                </c:pt>
                <c:pt idx="462">
                  <c:v>-2.9387070000000001E-2</c:v>
                </c:pt>
                <c:pt idx="463">
                  <c:v>-0.115384615</c:v>
                </c:pt>
                <c:pt idx="464">
                  <c:v>0</c:v>
                </c:pt>
                <c:pt idx="465">
                  <c:v>8.9230769000000001E-2</c:v>
                </c:pt>
                <c:pt idx="466">
                  <c:v>-9.4736839999999996E-3</c:v>
                </c:pt>
                <c:pt idx="467">
                  <c:v>6.1919499999999999E-3</c:v>
                </c:pt>
                <c:pt idx="468">
                  <c:v>0.21368421100000001</c:v>
                </c:pt>
                <c:pt idx="469">
                  <c:v>7.2380949999999999E-3</c:v>
                </c:pt>
                <c:pt idx="470">
                  <c:v>-1.6801074999999999E-2</c:v>
                </c:pt>
                <c:pt idx="471">
                  <c:v>-5.9360731E-2</c:v>
                </c:pt>
                <c:pt idx="472">
                  <c:v>-0.39254294099999998</c:v>
                </c:pt>
                <c:pt idx="473">
                  <c:v>0</c:v>
                </c:pt>
                <c:pt idx="474">
                  <c:v>3.5702257000000001E-2</c:v>
                </c:pt>
                <c:pt idx="475">
                  <c:v>-5.4285713999999999E-2</c:v>
                </c:pt>
                <c:pt idx="476">
                  <c:v>0.13938789100000001</c:v>
                </c:pt>
                <c:pt idx="477">
                  <c:v>-0.109265734</c:v>
                </c:pt>
                <c:pt idx="478">
                  <c:v>0.22635814900000001</c:v>
                </c:pt>
                <c:pt idx="479">
                  <c:v>0.202997275</c:v>
                </c:pt>
                <c:pt idx="480">
                  <c:v>-3.8461538000000003E-2</c:v>
                </c:pt>
                <c:pt idx="481">
                  <c:v>4.4761904999999998E-2</c:v>
                </c:pt>
                <c:pt idx="482">
                  <c:v>8.3333332999999996E-2</c:v>
                </c:pt>
                <c:pt idx="483">
                  <c:v>0</c:v>
                </c:pt>
                <c:pt idx="484">
                  <c:v>-1.6701461000000001E-2</c:v>
                </c:pt>
                <c:pt idx="485">
                  <c:v>-0.30555555600000001</c:v>
                </c:pt>
                <c:pt idx="486">
                  <c:v>-0.159043659</c:v>
                </c:pt>
                <c:pt idx="487">
                  <c:v>-0.228310502</c:v>
                </c:pt>
                <c:pt idx="488">
                  <c:v>0</c:v>
                </c:pt>
                <c:pt idx="489">
                  <c:v>-1.4999999999999999E-2</c:v>
                </c:pt>
                <c:pt idx="490">
                  <c:v>-0.116071429</c:v>
                </c:pt>
                <c:pt idx="491">
                  <c:v>1.5228426E-2</c:v>
                </c:pt>
                <c:pt idx="492">
                  <c:v>-7.8288574999999999E-2</c:v>
                </c:pt>
                <c:pt idx="493">
                  <c:v>0.114259598</c:v>
                </c:pt>
                <c:pt idx="494">
                  <c:v>-1.1428571E-2</c:v>
                </c:pt>
                <c:pt idx="495">
                  <c:v>8.5465432999999993E-2</c:v>
                </c:pt>
                <c:pt idx="496">
                  <c:v>0.15033729500000001</c:v>
                </c:pt>
                <c:pt idx="497">
                  <c:v>5.0420168000000001E-2</c:v>
                </c:pt>
                <c:pt idx="498">
                  <c:v>0.111111111</c:v>
                </c:pt>
                <c:pt idx="499">
                  <c:v>1.2241055000000001E-2</c:v>
                </c:pt>
                <c:pt idx="500">
                  <c:v>-2.4199844000000002E-2</c:v>
                </c:pt>
                <c:pt idx="501">
                  <c:v>-0.21520803399999999</c:v>
                </c:pt>
                <c:pt idx="502">
                  <c:v>0.1</c:v>
                </c:pt>
                <c:pt idx="503">
                  <c:v>-0.129930394</c:v>
                </c:pt>
                <c:pt idx="504">
                  <c:v>-0.37349799700000003</c:v>
                </c:pt>
                <c:pt idx="505">
                  <c:v>-0.100786812</c:v>
                </c:pt>
                <c:pt idx="506">
                  <c:v>5.1282051000000002E-2</c:v>
                </c:pt>
                <c:pt idx="507">
                  <c:v>0.19685039400000001</c:v>
                </c:pt>
                <c:pt idx="508">
                  <c:v>-8.9928058000000005E-2</c:v>
                </c:pt>
                <c:pt idx="509">
                  <c:v>-0.39671814700000002</c:v>
                </c:pt>
                <c:pt idx="510">
                  <c:v>-0.34680134699999998</c:v>
                </c:pt>
                <c:pt idx="511">
                  <c:v>9.5868644000000003E-2</c:v>
                </c:pt>
                <c:pt idx="512">
                  <c:v>-3.7037037000000002E-2</c:v>
                </c:pt>
                <c:pt idx="513">
                  <c:v>1.164822E-3</c:v>
                </c:pt>
                <c:pt idx="514">
                  <c:v>-9.1911765000000006E-2</c:v>
                </c:pt>
                <c:pt idx="515">
                  <c:v>-0.380175659</c:v>
                </c:pt>
                <c:pt idx="516">
                  <c:v>-4.5905706999999997E-2</c:v>
                </c:pt>
                <c:pt idx="517">
                  <c:v>-0.14339181300000001</c:v>
                </c:pt>
                <c:pt idx="518">
                  <c:v>-0.104166667</c:v>
                </c:pt>
                <c:pt idx="519">
                  <c:v>1.3404826E-2</c:v>
                </c:pt>
                <c:pt idx="520">
                  <c:v>5.5662188000000001E-2</c:v>
                </c:pt>
                <c:pt idx="521">
                  <c:v>-8.6815111E-2</c:v>
                </c:pt>
                <c:pt idx="522">
                  <c:v>-0.122065728</c:v>
                </c:pt>
                <c:pt idx="523">
                  <c:v>-0.29575757600000002</c:v>
                </c:pt>
                <c:pt idx="524">
                  <c:v>5.7481481000000001E-2</c:v>
                </c:pt>
                <c:pt idx="525">
                  <c:v>4.7973916999999998E-2</c:v>
                </c:pt>
                <c:pt idx="526">
                  <c:v>-2.8629857000000002E-2</c:v>
                </c:pt>
                <c:pt idx="527">
                  <c:v>7.6761304000000002E-2</c:v>
                </c:pt>
                <c:pt idx="528">
                  <c:v>-3.3324854000000001E-2</c:v>
                </c:pt>
                <c:pt idx="529">
                  <c:v>0.25684210499999999</c:v>
                </c:pt>
                <c:pt idx="530">
                  <c:v>-5.7142856999999998E-2</c:v>
                </c:pt>
                <c:pt idx="531">
                  <c:v>0</c:v>
                </c:pt>
                <c:pt idx="532">
                  <c:v>-0.173868313</c:v>
                </c:pt>
                <c:pt idx="533">
                  <c:v>-0.103478261</c:v>
                </c:pt>
                <c:pt idx="534">
                  <c:v>-0.291693496</c:v>
                </c:pt>
                <c:pt idx="535">
                  <c:v>-0.12</c:v>
                </c:pt>
                <c:pt idx="536">
                  <c:v>-0.13003901200000001</c:v>
                </c:pt>
                <c:pt idx="537">
                  <c:v>2.2864018999999999E-2</c:v>
                </c:pt>
                <c:pt idx="538">
                  <c:v>9.5238094999999995E-2</c:v>
                </c:pt>
                <c:pt idx="539">
                  <c:v>-5.1612903000000002E-2</c:v>
                </c:pt>
                <c:pt idx="540">
                  <c:v>-0.34210526299999999</c:v>
                </c:pt>
                <c:pt idx="541">
                  <c:v>-0.12</c:v>
                </c:pt>
                <c:pt idx="542">
                  <c:v>1.7282958000000001E-2</c:v>
                </c:pt>
                <c:pt idx="543">
                  <c:v>0.123337918</c:v>
                </c:pt>
                <c:pt idx="544">
                  <c:v>-6.6737288000000006E-2</c:v>
                </c:pt>
                <c:pt idx="545">
                  <c:v>-6.6829391000000002E-2</c:v>
                </c:pt>
                <c:pt idx="546">
                  <c:v>-0.119122257</c:v>
                </c:pt>
                <c:pt idx="547">
                  <c:v>-7.6923077000000006E-2</c:v>
                </c:pt>
                <c:pt idx="548">
                  <c:v>3.9808916999999999E-2</c:v>
                </c:pt>
                <c:pt idx="549">
                  <c:v>-6.25E-2</c:v>
                </c:pt>
                <c:pt idx="550">
                  <c:v>-0.17401392099999999</c:v>
                </c:pt>
                <c:pt idx="551">
                  <c:v>-0.12630792199999999</c:v>
                </c:pt>
                <c:pt idx="552">
                  <c:v>-6.6797642000000004E-2</c:v>
                </c:pt>
                <c:pt idx="553">
                  <c:v>0.166537568</c:v>
                </c:pt>
                <c:pt idx="554">
                  <c:v>-0.147046502</c:v>
                </c:pt>
                <c:pt idx="555">
                  <c:v>3.3846154000000003E-2</c:v>
                </c:pt>
                <c:pt idx="556">
                  <c:v>0.26611417999999998</c:v>
                </c:pt>
                <c:pt idx="557">
                  <c:v>-0.12138415800000001</c:v>
                </c:pt>
                <c:pt idx="558">
                  <c:v>-0.104444444</c:v>
                </c:pt>
                <c:pt idx="559">
                  <c:v>-0.155653451</c:v>
                </c:pt>
                <c:pt idx="560">
                  <c:v>-0.111111111</c:v>
                </c:pt>
                <c:pt idx="561">
                  <c:v>-6.7164179000000004E-2</c:v>
                </c:pt>
                <c:pt idx="562">
                  <c:v>0.151707705</c:v>
                </c:pt>
                <c:pt idx="563">
                  <c:v>-0.12338028199999999</c:v>
                </c:pt>
                <c:pt idx="564">
                  <c:v>-1.7565112000000001E-2</c:v>
                </c:pt>
                <c:pt idx="565">
                  <c:v>-6.3317856000000006E-2</c:v>
                </c:pt>
                <c:pt idx="566">
                  <c:v>-8.9805825000000006E-2</c:v>
                </c:pt>
                <c:pt idx="567">
                  <c:v>5.4545449999999999E-3</c:v>
                </c:pt>
                <c:pt idx="568">
                  <c:v>-0.10179640700000001</c:v>
                </c:pt>
                <c:pt idx="569">
                  <c:v>0.14044943800000001</c:v>
                </c:pt>
                <c:pt idx="570">
                  <c:v>-0.185301205</c:v>
                </c:pt>
                <c:pt idx="571">
                  <c:v>8.3333332999999996E-2</c:v>
                </c:pt>
                <c:pt idx="572">
                  <c:v>-0.2</c:v>
                </c:pt>
                <c:pt idx="573">
                  <c:v>7.3085846999999995E-2</c:v>
                </c:pt>
                <c:pt idx="574">
                  <c:v>-0.115384615</c:v>
                </c:pt>
                <c:pt idx="575">
                  <c:v>-0.275897436</c:v>
                </c:pt>
                <c:pt idx="576">
                  <c:v>0.20962888700000001</c:v>
                </c:pt>
                <c:pt idx="577">
                  <c:v>-7.1618036999999996E-2</c:v>
                </c:pt>
                <c:pt idx="578">
                  <c:v>0.21038732399999999</c:v>
                </c:pt>
                <c:pt idx="579">
                  <c:v>-0.155405405</c:v>
                </c:pt>
                <c:pt idx="580">
                  <c:v>6.9657615000000006E-2</c:v>
                </c:pt>
                <c:pt idx="581">
                  <c:v>0.37931034499999999</c:v>
                </c:pt>
                <c:pt idx="582">
                  <c:v>0.114285714</c:v>
                </c:pt>
                <c:pt idx="583">
                  <c:v>-8.1490104999999993E-2</c:v>
                </c:pt>
                <c:pt idx="584">
                  <c:v>-0.139414802</c:v>
                </c:pt>
                <c:pt idx="585">
                  <c:v>0.26315789499999998</c:v>
                </c:pt>
                <c:pt idx="586">
                  <c:v>-2.5979380999999999E-2</c:v>
                </c:pt>
                <c:pt idx="587">
                  <c:v>4.1666666999999998E-2</c:v>
                </c:pt>
                <c:pt idx="588">
                  <c:v>9.5757575999999997E-2</c:v>
                </c:pt>
                <c:pt idx="589">
                  <c:v>7.8817734E-2</c:v>
                </c:pt>
                <c:pt idx="590">
                  <c:v>-5.9836808999999998E-2</c:v>
                </c:pt>
                <c:pt idx="591">
                  <c:v>-0.106680476</c:v>
                </c:pt>
                <c:pt idx="592">
                  <c:v>2.8571428999999999E-2</c:v>
                </c:pt>
                <c:pt idx="593">
                  <c:v>-0.21792890300000001</c:v>
                </c:pt>
                <c:pt idx="594">
                  <c:v>0.297358491</c:v>
                </c:pt>
                <c:pt idx="595">
                  <c:v>-3.5262808E-2</c:v>
                </c:pt>
                <c:pt idx="596">
                  <c:v>0.15527950300000001</c:v>
                </c:pt>
                <c:pt idx="597">
                  <c:v>6.8408484000000006E-2</c:v>
                </c:pt>
                <c:pt idx="598">
                  <c:v>-0.14285714299999999</c:v>
                </c:pt>
                <c:pt idx="599">
                  <c:v>-1.8232819000000001E-2</c:v>
                </c:pt>
                <c:pt idx="600">
                  <c:v>2.8181818000000001E-2</c:v>
                </c:pt>
                <c:pt idx="601">
                  <c:v>-1.3447433E-2</c:v>
                </c:pt>
                <c:pt idx="602">
                  <c:v>4.9180328000000002E-2</c:v>
                </c:pt>
                <c:pt idx="603">
                  <c:v>0.103297769</c:v>
                </c:pt>
                <c:pt idx="604">
                  <c:v>4.5738045999999997E-2</c:v>
                </c:pt>
                <c:pt idx="605">
                  <c:v>0.466016033</c:v>
                </c:pt>
                <c:pt idx="606">
                  <c:v>-0.197106691</c:v>
                </c:pt>
                <c:pt idx="607">
                  <c:v>-1.2561983000000001E-2</c:v>
                </c:pt>
                <c:pt idx="608">
                  <c:v>9.4391244999999999E-2</c:v>
                </c:pt>
                <c:pt idx="609">
                  <c:v>8.9707537000000004E-2</c:v>
                </c:pt>
                <c:pt idx="610">
                  <c:v>-0.103607771</c:v>
                </c:pt>
                <c:pt idx="611">
                  <c:v>-2.5336500000000001E-2</c:v>
                </c:pt>
                <c:pt idx="612">
                  <c:v>-2.9279278999999998E-2</c:v>
                </c:pt>
                <c:pt idx="613">
                  <c:v>-0.46282664699999998</c:v>
                </c:pt>
                <c:pt idx="614">
                  <c:v>6.1797752999999997E-2</c:v>
                </c:pt>
                <c:pt idx="615">
                  <c:v>-4.0500424E-2</c:v>
                </c:pt>
                <c:pt idx="616">
                  <c:v>-0.13751796799999999</c:v>
                </c:pt>
                <c:pt idx="617">
                  <c:v>3.4545455000000003E-2</c:v>
                </c:pt>
                <c:pt idx="618">
                  <c:v>-0.13793103400000001</c:v>
                </c:pt>
                <c:pt idx="619">
                  <c:v>0.104575163</c:v>
                </c:pt>
                <c:pt idx="620">
                  <c:v>4.7447643999999997E-2</c:v>
                </c:pt>
                <c:pt idx="621">
                  <c:v>-2.8000000000000001E-2</c:v>
                </c:pt>
                <c:pt idx="622">
                  <c:v>0.156389634</c:v>
                </c:pt>
                <c:pt idx="623">
                  <c:v>0.19444444399999999</c:v>
                </c:pt>
                <c:pt idx="624">
                  <c:v>-6.8965517000000004E-2</c:v>
                </c:pt>
                <c:pt idx="625">
                  <c:v>-0.23245614000000001</c:v>
                </c:pt>
                <c:pt idx="626">
                  <c:v>-5.5555555999999999E-2</c:v>
                </c:pt>
                <c:pt idx="627">
                  <c:v>-0.13020833300000001</c:v>
                </c:pt>
                <c:pt idx="628">
                  <c:v>-5.5238095000000001E-2</c:v>
                </c:pt>
                <c:pt idx="629">
                  <c:v>1.095198E-2</c:v>
                </c:pt>
                <c:pt idx="630">
                  <c:v>-3.6666667E-2</c:v>
                </c:pt>
                <c:pt idx="631">
                  <c:v>-9.3816630999999998E-2</c:v>
                </c:pt>
                <c:pt idx="632">
                  <c:v>-7.5168178000000002E-2</c:v>
                </c:pt>
                <c:pt idx="633">
                  <c:v>5.9047619000000003E-2</c:v>
                </c:pt>
                <c:pt idx="634">
                  <c:v>-0.32016225999999998</c:v>
                </c:pt>
                <c:pt idx="635">
                  <c:v>0.31666666700000001</c:v>
                </c:pt>
                <c:pt idx="636">
                  <c:v>2.0134228000000001E-2</c:v>
                </c:pt>
                <c:pt idx="637">
                  <c:v>-4.6511627999999999E-2</c:v>
                </c:pt>
                <c:pt idx="638">
                  <c:v>-0.17241379300000001</c:v>
                </c:pt>
                <c:pt idx="639">
                  <c:v>-0.44666666700000002</c:v>
                </c:pt>
                <c:pt idx="640">
                  <c:v>-0.4375</c:v>
                </c:pt>
                <c:pt idx="641">
                  <c:v>1.5306122E-2</c:v>
                </c:pt>
                <c:pt idx="642">
                  <c:v>-7.6206599999999996E-3</c:v>
                </c:pt>
                <c:pt idx="643">
                  <c:v>-0.2</c:v>
                </c:pt>
                <c:pt idx="644">
                  <c:v>-2.8037382999999999E-2</c:v>
                </c:pt>
                <c:pt idx="645">
                  <c:v>-5.6363636000000002E-2</c:v>
                </c:pt>
                <c:pt idx="646">
                  <c:v>-3.3994334000000001E-2</c:v>
                </c:pt>
                <c:pt idx="647">
                  <c:v>-2.7798647999999999E-2</c:v>
                </c:pt>
                <c:pt idx="648">
                  <c:v>-0.13452188000000001</c:v>
                </c:pt>
                <c:pt idx="649">
                  <c:v>-5.4347826000000002E-2</c:v>
                </c:pt>
                <c:pt idx="650">
                  <c:v>-0.13185707099999999</c:v>
                </c:pt>
                <c:pt idx="651">
                  <c:v>0.22727272700000001</c:v>
                </c:pt>
                <c:pt idx="652">
                  <c:v>-0.176666667</c:v>
                </c:pt>
                <c:pt idx="653">
                  <c:v>4.6169990000000001E-2</c:v>
                </c:pt>
                <c:pt idx="654">
                  <c:v>-0.130095403</c:v>
                </c:pt>
                <c:pt idx="655">
                  <c:v>6.4000000000000001E-2</c:v>
                </c:pt>
                <c:pt idx="656">
                  <c:v>-0.28787291700000001</c:v>
                </c:pt>
                <c:pt idx="657">
                  <c:v>-6.25E-2</c:v>
                </c:pt>
                <c:pt idx="658">
                  <c:v>6.5217391E-2</c:v>
                </c:pt>
                <c:pt idx="659">
                  <c:v>-0.190077519</c:v>
                </c:pt>
                <c:pt idx="660">
                  <c:v>-3.8284839000000001E-2</c:v>
                </c:pt>
                <c:pt idx="661">
                  <c:v>-0.16907775799999999</c:v>
                </c:pt>
                <c:pt idx="662">
                  <c:v>3.2000000000000001E-2</c:v>
                </c:pt>
                <c:pt idx="663">
                  <c:v>0.112099644</c:v>
                </c:pt>
                <c:pt idx="664">
                  <c:v>-2.2172950000000002E-3</c:v>
                </c:pt>
                <c:pt idx="665">
                  <c:v>2.4454726E-2</c:v>
                </c:pt>
                <c:pt idx="666">
                  <c:v>0.119537739</c:v>
                </c:pt>
                <c:pt idx="667">
                  <c:v>-5.8823528999999999E-2</c:v>
                </c:pt>
                <c:pt idx="668">
                  <c:v>-9.4339622999999997E-2</c:v>
                </c:pt>
                <c:pt idx="669">
                  <c:v>4.9317943000000003E-2</c:v>
                </c:pt>
                <c:pt idx="670">
                  <c:v>-5.2173913000000002E-2</c:v>
                </c:pt>
                <c:pt idx="671">
                  <c:v>-1.6393443000000001E-2</c:v>
                </c:pt>
                <c:pt idx="672">
                  <c:v>0.138347107</c:v>
                </c:pt>
                <c:pt idx="673">
                  <c:v>-4.4444439999999997E-3</c:v>
                </c:pt>
                <c:pt idx="674">
                  <c:v>0.10181818199999999</c:v>
                </c:pt>
                <c:pt idx="675">
                  <c:v>2.4590164000000001E-2</c:v>
                </c:pt>
                <c:pt idx="676">
                  <c:v>8.0691642999999993E-2</c:v>
                </c:pt>
                <c:pt idx="677">
                  <c:v>-0.25394967800000001</c:v>
                </c:pt>
                <c:pt idx="678">
                  <c:v>-0.236263736</c:v>
                </c:pt>
                <c:pt idx="679">
                  <c:v>-0.18135802500000001</c:v>
                </c:pt>
                <c:pt idx="680">
                  <c:v>-9.7222221999999997E-2</c:v>
                </c:pt>
                <c:pt idx="681">
                  <c:v>0.348314607</c:v>
                </c:pt>
                <c:pt idx="682">
                  <c:v>4.9082053E-2</c:v>
                </c:pt>
                <c:pt idx="683">
                  <c:v>-0.11705202300000001</c:v>
                </c:pt>
                <c:pt idx="684">
                  <c:v>7.3021182000000004E-2</c:v>
                </c:pt>
                <c:pt idx="685">
                  <c:v>0.17568850899999999</c:v>
                </c:pt>
                <c:pt idx="686">
                  <c:v>0.36407767000000002</c:v>
                </c:pt>
                <c:pt idx="687">
                  <c:v>9.4339622999999997E-2</c:v>
                </c:pt>
                <c:pt idx="688">
                  <c:v>3.4482759000000002E-2</c:v>
                </c:pt>
                <c:pt idx="689">
                  <c:v>-0.112021858</c:v>
                </c:pt>
                <c:pt idx="690">
                  <c:v>3.7555555999999997E-2</c:v>
                </c:pt>
                <c:pt idx="691">
                  <c:v>0.28676470599999998</c:v>
                </c:pt>
                <c:pt idx="692">
                  <c:v>0.13636363600000001</c:v>
                </c:pt>
                <c:pt idx="693">
                  <c:v>-0.12607126699999999</c:v>
                </c:pt>
                <c:pt idx="694">
                  <c:v>0.25</c:v>
                </c:pt>
                <c:pt idx="695">
                  <c:v>6.25E-2</c:v>
                </c:pt>
                <c:pt idx="696">
                  <c:v>3.3873873999999998E-2</c:v>
                </c:pt>
                <c:pt idx="697">
                  <c:v>0.12536023099999999</c:v>
                </c:pt>
                <c:pt idx="698">
                  <c:v>-0.30020221800000002</c:v>
                </c:pt>
                <c:pt idx="699">
                  <c:v>0</c:v>
                </c:pt>
                <c:pt idx="700">
                  <c:v>-9.9009900000000001E-3</c:v>
                </c:pt>
                <c:pt idx="701">
                  <c:v>-0.34961046200000001</c:v>
                </c:pt>
                <c:pt idx="702">
                  <c:v>2.5917927E-2</c:v>
                </c:pt>
                <c:pt idx="703">
                  <c:v>-0.16110955399999999</c:v>
                </c:pt>
                <c:pt idx="704">
                  <c:v>6.9565219999999997E-3</c:v>
                </c:pt>
                <c:pt idx="705">
                  <c:v>-0.139422245</c:v>
                </c:pt>
                <c:pt idx="706">
                  <c:v>-4.8808173000000003E-2</c:v>
                </c:pt>
                <c:pt idx="707">
                  <c:v>-0.21568627500000001</c:v>
                </c:pt>
                <c:pt idx="708">
                  <c:v>4.3478260999999997E-2</c:v>
                </c:pt>
                <c:pt idx="709">
                  <c:v>-0.22617354200000001</c:v>
                </c:pt>
                <c:pt idx="710">
                  <c:v>-0.11128284400000001</c:v>
                </c:pt>
                <c:pt idx="711">
                  <c:v>-9.7291875999999999E-2</c:v>
                </c:pt>
                <c:pt idx="712">
                  <c:v>0.11140167400000001</c:v>
                </c:pt>
                <c:pt idx="713">
                  <c:v>-0.23850115399999999</c:v>
                </c:pt>
                <c:pt idx="714">
                  <c:v>-0.17985611500000001</c:v>
                </c:pt>
                <c:pt idx="715">
                  <c:v>4.5510454999999998E-2</c:v>
                </c:pt>
                <c:pt idx="716">
                  <c:v>0.27272727299999999</c:v>
                </c:pt>
                <c:pt idx="717">
                  <c:v>7.9365079000000005E-2</c:v>
                </c:pt>
                <c:pt idx="718">
                  <c:v>9.7560975999999994E-2</c:v>
                </c:pt>
                <c:pt idx="719">
                  <c:v>0.19529238700000001</c:v>
                </c:pt>
                <c:pt idx="720">
                  <c:v>-0.21894904500000001</c:v>
                </c:pt>
                <c:pt idx="721">
                  <c:v>-8.4192703999999993E-2</c:v>
                </c:pt>
                <c:pt idx="722">
                  <c:v>-0.211059519</c:v>
                </c:pt>
                <c:pt idx="723">
                  <c:v>-3.5714285999999998E-2</c:v>
                </c:pt>
                <c:pt idx="724">
                  <c:v>-4.1320457999999997E-2</c:v>
                </c:pt>
                <c:pt idx="725">
                  <c:v>7.9872204000000002E-2</c:v>
                </c:pt>
                <c:pt idx="726">
                  <c:v>-0.42551675</c:v>
                </c:pt>
                <c:pt idx="727">
                  <c:v>-0.110320285</c:v>
                </c:pt>
                <c:pt idx="728">
                  <c:v>-0.251325301</c:v>
                </c:pt>
                <c:pt idx="729">
                  <c:v>-0.116097561</c:v>
                </c:pt>
                <c:pt idx="730">
                  <c:v>-0.12893616999999999</c:v>
                </c:pt>
                <c:pt idx="731">
                  <c:v>-9.1575091999999997E-2</c:v>
                </c:pt>
                <c:pt idx="732">
                  <c:v>-6.5644465999999999E-2</c:v>
                </c:pt>
                <c:pt idx="733">
                  <c:v>-0.100378788</c:v>
                </c:pt>
                <c:pt idx="734">
                  <c:v>0.22916666699999999</c:v>
                </c:pt>
                <c:pt idx="735">
                  <c:v>-4.5454544999999999E-2</c:v>
                </c:pt>
                <c:pt idx="736">
                  <c:v>-0.225225225</c:v>
                </c:pt>
                <c:pt idx="737">
                  <c:v>-0.22372372400000001</c:v>
                </c:pt>
                <c:pt idx="738">
                  <c:v>-9.1575091999999997E-2</c:v>
                </c:pt>
                <c:pt idx="739">
                  <c:v>-0.24861878500000001</c:v>
                </c:pt>
                <c:pt idx="740">
                  <c:v>1.3552758999999999E-2</c:v>
                </c:pt>
                <c:pt idx="741">
                  <c:v>-6.1264821999999997E-2</c:v>
                </c:pt>
                <c:pt idx="742">
                  <c:v>-0.14703493100000001</c:v>
                </c:pt>
                <c:pt idx="743">
                  <c:v>-1.4534884E-2</c:v>
                </c:pt>
                <c:pt idx="744">
                  <c:v>-4.5999999999999999E-2</c:v>
                </c:pt>
                <c:pt idx="745">
                  <c:v>-2.2851920000000001E-2</c:v>
                </c:pt>
                <c:pt idx="746">
                  <c:v>-0.40594059399999999</c:v>
                </c:pt>
                <c:pt idx="747">
                  <c:v>2.7777777999999999E-2</c:v>
                </c:pt>
                <c:pt idx="748">
                  <c:v>-0.45571428600000002</c:v>
                </c:pt>
                <c:pt idx="749">
                  <c:v>-3.3059361000000002E-2</c:v>
                </c:pt>
                <c:pt idx="750">
                  <c:v>-0.58620689699999995</c:v>
                </c:pt>
                <c:pt idx="751">
                  <c:v>0.22783083200000001</c:v>
                </c:pt>
                <c:pt idx="752">
                  <c:v>-9.7368420000000008E-3</c:v>
                </c:pt>
                <c:pt idx="753">
                  <c:v>1.1052166E-2</c:v>
                </c:pt>
                <c:pt idx="754">
                  <c:v>3.4185579000000001E-2</c:v>
                </c:pt>
                <c:pt idx="755">
                  <c:v>-0.243809524</c:v>
                </c:pt>
                <c:pt idx="756">
                  <c:v>-0.41737288099999997</c:v>
                </c:pt>
                <c:pt idx="757">
                  <c:v>-0.28754717000000002</c:v>
                </c:pt>
                <c:pt idx="758">
                  <c:v>0.26028806599999998</c:v>
                </c:pt>
                <c:pt idx="759">
                  <c:v>-4.0224913000000001E-2</c:v>
                </c:pt>
                <c:pt idx="760">
                  <c:v>7.1428570999999996E-2</c:v>
                </c:pt>
                <c:pt idx="761">
                  <c:v>-2.2590359999999999E-3</c:v>
                </c:pt>
                <c:pt idx="762">
                  <c:v>-0.28999999999999998</c:v>
                </c:pt>
                <c:pt idx="763">
                  <c:v>-1.106383E-2</c:v>
                </c:pt>
                <c:pt idx="764">
                  <c:v>-0.18105849600000001</c:v>
                </c:pt>
                <c:pt idx="765">
                  <c:v>-4.7619047999999997E-2</c:v>
                </c:pt>
                <c:pt idx="766">
                  <c:v>-0.213764813</c:v>
                </c:pt>
                <c:pt idx="767">
                  <c:v>7.0528966999999998E-2</c:v>
                </c:pt>
                <c:pt idx="768">
                  <c:v>7.2049924000000001E-2</c:v>
                </c:pt>
                <c:pt idx="769">
                  <c:v>0</c:v>
                </c:pt>
                <c:pt idx="770">
                  <c:v>-3.5714285999999998E-2</c:v>
                </c:pt>
                <c:pt idx="771">
                  <c:v>-9.2741934999999998E-2</c:v>
                </c:pt>
                <c:pt idx="772">
                  <c:v>1.1516314999999999E-2</c:v>
                </c:pt>
                <c:pt idx="773">
                  <c:v>0.15043763700000001</c:v>
                </c:pt>
                <c:pt idx="774">
                  <c:v>0</c:v>
                </c:pt>
                <c:pt idx="775">
                  <c:v>-0.50864864899999995</c:v>
                </c:pt>
                <c:pt idx="776">
                  <c:v>-0.52321724700000005</c:v>
                </c:pt>
                <c:pt idx="777">
                  <c:v>-0.269686706</c:v>
                </c:pt>
                <c:pt idx="778">
                  <c:v>0.33575085300000002</c:v>
                </c:pt>
                <c:pt idx="779">
                  <c:v>0.53534303500000002</c:v>
                </c:pt>
                <c:pt idx="780">
                  <c:v>0.11351084</c:v>
                </c:pt>
                <c:pt idx="781">
                  <c:v>4.9839227999999999E-2</c:v>
                </c:pt>
                <c:pt idx="782">
                  <c:v>-4.9285714000000001E-2</c:v>
                </c:pt>
                <c:pt idx="783">
                  <c:v>-0.19407407400000001</c:v>
                </c:pt>
                <c:pt idx="784">
                  <c:v>0.14754098399999999</c:v>
                </c:pt>
                <c:pt idx="785">
                  <c:v>-0.13559321999999999</c:v>
                </c:pt>
                <c:pt idx="786">
                  <c:v>-0.30203045699999997</c:v>
                </c:pt>
                <c:pt idx="787">
                  <c:v>-0.25847457600000001</c:v>
                </c:pt>
                <c:pt idx="788">
                  <c:v>-7.6923077000000006E-2</c:v>
                </c:pt>
                <c:pt idx="789">
                  <c:v>8.59375E-2</c:v>
                </c:pt>
                <c:pt idx="790">
                  <c:v>-5.2631578999999998E-2</c:v>
                </c:pt>
                <c:pt idx="791">
                  <c:v>0.206947306</c:v>
                </c:pt>
                <c:pt idx="792">
                  <c:v>-4.7085202E-2</c:v>
                </c:pt>
                <c:pt idx="793">
                  <c:v>0.16499593600000001</c:v>
                </c:pt>
                <c:pt idx="794">
                  <c:v>-0.107647698</c:v>
                </c:pt>
                <c:pt idx="795">
                  <c:v>3.9829303000000003E-2</c:v>
                </c:pt>
                <c:pt idx="796">
                  <c:v>-0.10745098</c:v>
                </c:pt>
                <c:pt idx="797">
                  <c:v>-4.636785E-3</c:v>
                </c:pt>
                <c:pt idx="798">
                  <c:v>-0.112258065</c:v>
                </c:pt>
                <c:pt idx="799">
                  <c:v>9.7314129999999995E-3</c:v>
                </c:pt>
                <c:pt idx="800">
                  <c:v>-3.7037037000000002E-2</c:v>
                </c:pt>
                <c:pt idx="801">
                  <c:v>-2.5435073999999998E-2</c:v>
                </c:pt>
                <c:pt idx="802">
                  <c:v>-0.30626780599999998</c:v>
                </c:pt>
                <c:pt idx="803">
                  <c:v>-7.1007661E-2</c:v>
                </c:pt>
                <c:pt idx="804">
                  <c:v>-0.10946196699999999</c:v>
                </c:pt>
                <c:pt idx="805">
                  <c:v>-0.09</c:v>
                </c:pt>
                <c:pt idx="806">
                  <c:v>-0.22471755900000001</c:v>
                </c:pt>
                <c:pt idx="807">
                  <c:v>1.6161616E-2</c:v>
                </c:pt>
                <c:pt idx="808">
                  <c:v>-0.30461538500000002</c:v>
                </c:pt>
                <c:pt idx="809">
                  <c:v>-7.8947368000000004E-2</c:v>
                </c:pt>
                <c:pt idx="810">
                  <c:v>0.100089366</c:v>
                </c:pt>
                <c:pt idx="811">
                  <c:v>-6.1285500999999999E-2</c:v>
                </c:pt>
                <c:pt idx="812">
                  <c:v>-7.3891629999999998E-3</c:v>
                </c:pt>
                <c:pt idx="813">
                  <c:v>-5.8823528999999999E-2</c:v>
                </c:pt>
                <c:pt idx="814">
                  <c:v>-1.3868962E-2</c:v>
                </c:pt>
                <c:pt idx="815">
                  <c:v>-7.7499999999999999E-2</c:v>
                </c:pt>
                <c:pt idx="816">
                  <c:v>-0.12660364599999999</c:v>
                </c:pt>
                <c:pt idx="817">
                  <c:v>4.7619047999999997E-2</c:v>
                </c:pt>
                <c:pt idx="818">
                  <c:v>-3.3788641000000001E-2</c:v>
                </c:pt>
                <c:pt idx="819">
                  <c:v>-7.9124579E-2</c:v>
                </c:pt>
                <c:pt idx="820">
                  <c:v>0.18733409200000001</c:v>
                </c:pt>
                <c:pt idx="821">
                  <c:v>-5.4285713999999999E-2</c:v>
                </c:pt>
                <c:pt idx="822">
                  <c:v>0.13904899100000001</c:v>
                </c:pt>
                <c:pt idx="823">
                  <c:v>0.15615926999999999</c:v>
                </c:pt>
                <c:pt idx="824">
                  <c:v>-1.6367475999999999E-2</c:v>
                </c:pt>
                <c:pt idx="825">
                  <c:v>-5.2714809999999997E-3</c:v>
                </c:pt>
                <c:pt idx="826">
                  <c:v>-0.16401273899999999</c:v>
                </c:pt>
                <c:pt idx="827">
                  <c:v>0</c:v>
                </c:pt>
                <c:pt idx="828">
                  <c:v>-0.331145886</c:v>
                </c:pt>
                <c:pt idx="829">
                  <c:v>-7.5617284000000007E-2</c:v>
                </c:pt>
                <c:pt idx="830">
                  <c:v>-0.180327869</c:v>
                </c:pt>
                <c:pt idx="831">
                  <c:v>-3.7220840000000001E-3</c:v>
                </c:pt>
                <c:pt idx="832">
                  <c:v>-0.18279569900000001</c:v>
                </c:pt>
                <c:pt idx="833">
                  <c:v>0.17369901500000001</c:v>
                </c:pt>
                <c:pt idx="834">
                  <c:v>-0.23857867999999999</c:v>
                </c:pt>
                <c:pt idx="835">
                  <c:v>0</c:v>
                </c:pt>
                <c:pt idx="836">
                  <c:v>-3.4552845999999998E-2</c:v>
                </c:pt>
                <c:pt idx="837">
                  <c:v>-1.2307692E-2</c:v>
                </c:pt>
                <c:pt idx="838">
                  <c:v>1.2461059E-2</c:v>
                </c:pt>
                <c:pt idx="839">
                  <c:v>4.1666666999999998E-2</c:v>
                </c:pt>
                <c:pt idx="840">
                  <c:v>0.39234449799999999</c:v>
                </c:pt>
                <c:pt idx="841">
                  <c:v>-0.19462137299999999</c:v>
                </c:pt>
                <c:pt idx="842">
                  <c:v>0</c:v>
                </c:pt>
                <c:pt idx="843">
                  <c:v>-8.8571428999999993E-2</c:v>
                </c:pt>
                <c:pt idx="844">
                  <c:v>0</c:v>
                </c:pt>
                <c:pt idx="845">
                  <c:v>2.2304833E-2</c:v>
                </c:pt>
                <c:pt idx="846">
                  <c:v>-0.103415037</c:v>
                </c:pt>
                <c:pt idx="847">
                  <c:v>-0.103478261</c:v>
                </c:pt>
                <c:pt idx="848">
                  <c:v>0.30823529399999999</c:v>
                </c:pt>
                <c:pt idx="849">
                  <c:v>-9.2210526000000001E-2</c:v>
                </c:pt>
                <c:pt idx="850">
                  <c:v>7.6555023999999999E-2</c:v>
                </c:pt>
                <c:pt idx="851">
                  <c:v>-0.30631887299999999</c:v>
                </c:pt>
                <c:pt idx="852">
                  <c:v>-9.4736842000000002E-2</c:v>
                </c:pt>
                <c:pt idx="853">
                  <c:v>-0.28306531000000001</c:v>
                </c:pt>
                <c:pt idx="854">
                  <c:v>2.6206897E-2</c:v>
                </c:pt>
                <c:pt idx="855">
                  <c:v>-1.0869564999999999E-2</c:v>
                </c:pt>
                <c:pt idx="856">
                  <c:v>-0.16636528</c:v>
                </c:pt>
                <c:pt idx="857">
                  <c:v>-0.215434084</c:v>
                </c:pt>
                <c:pt idx="858">
                  <c:v>3.9042820999999998E-2</c:v>
                </c:pt>
                <c:pt idx="859">
                  <c:v>-7.1428570999999996E-2</c:v>
                </c:pt>
                <c:pt idx="860">
                  <c:v>-0.111111111</c:v>
                </c:pt>
                <c:pt idx="861">
                  <c:v>3.0110934999999998E-2</c:v>
                </c:pt>
                <c:pt idx="862">
                  <c:v>-4.7647058999999999E-2</c:v>
                </c:pt>
                <c:pt idx="863">
                  <c:v>-0.15927419400000001</c:v>
                </c:pt>
                <c:pt idx="864">
                  <c:v>7.7894737000000006E-2</c:v>
                </c:pt>
                <c:pt idx="865">
                  <c:v>0.35294117600000002</c:v>
                </c:pt>
                <c:pt idx="866">
                  <c:v>-8.3333332999999996E-2</c:v>
                </c:pt>
                <c:pt idx="867">
                  <c:v>-0.246</c:v>
                </c:pt>
                <c:pt idx="868">
                  <c:v>3.1266279999999998E-3</c:v>
                </c:pt>
                <c:pt idx="869">
                  <c:v>-0.17387276099999999</c:v>
                </c:pt>
                <c:pt idx="870">
                  <c:v>-8.6666667000000003E-2</c:v>
                </c:pt>
                <c:pt idx="871">
                  <c:v>-0.163714111</c:v>
                </c:pt>
                <c:pt idx="872">
                  <c:v>-5.0632911000000003E-2</c:v>
                </c:pt>
                <c:pt idx="873">
                  <c:v>-9.4626167999999997E-2</c:v>
                </c:pt>
                <c:pt idx="874">
                  <c:v>-0.105714286</c:v>
                </c:pt>
                <c:pt idx="875">
                  <c:v>-7.9136690999999995E-2</c:v>
                </c:pt>
                <c:pt idx="876">
                  <c:v>-3.5956227E-2</c:v>
                </c:pt>
                <c:pt idx="877">
                  <c:v>0</c:v>
                </c:pt>
                <c:pt idx="878">
                  <c:v>-0.16863905300000001</c:v>
                </c:pt>
                <c:pt idx="879">
                  <c:v>7.4285714000000003E-2</c:v>
                </c:pt>
                <c:pt idx="880">
                  <c:v>-0.47033898299999999</c:v>
                </c:pt>
                <c:pt idx="881">
                  <c:v>2.5641026000000001E-2</c:v>
                </c:pt>
                <c:pt idx="882">
                  <c:v>-2.6428571000000001E-2</c:v>
                </c:pt>
                <c:pt idx="883">
                  <c:v>-0.117944147</c:v>
                </c:pt>
                <c:pt idx="884">
                  <c:v>-0.43200202199999999</c:v>
                </c:pt>
                <c:pt idx="885">
                  <c:v>7.6502732000000004E-2</c:v>
                </c:pt>
                <c:pt idx="886">
                  <c:v>-2.2278480999999999E-2</c:v>
                </c:pt>
                <c:pt idx="887">
                  <c:v>-0.48475000000000001</c:v>
                </c:pt>
                <c:pt idx="888">
                  <c:v>2.1818181999999998E-2</c:v>
                </c:pt>
                <c:pt idx="889">
                  <c:v>-0.23878787900000001</c:v>
                </c:pt>
                <c:pt idx="890">
                  <c:v>7.1895424999999999E-2</c:v>
                </c:pt>
                <c:pt idx="891">
                  <c:v>7.0000000000000007E-2</c:v>
                </c:pt>
                <c:pt idx="892">
                  <c:v>-8.2753825000000003E-2</c:v>
                </c:pt>
                <c:pt idx="893">
                  <c:v>-0.124564565</c:v>
                </c:pt>
                <c:pt idx="894">
                  <c:v>-2.7459954000000002E-2</c:v>
                </c:pt>
                <c:pt idx="895">
                  <c:v>-0.124592834</c:v>
                </c:pt>
                <c:pt idx="896">
                  <c:v>0.18790496800000001</c:v>
                </c:pt>
                <c:pt idx="897">
                  <c:v>-6.2862668999999996E-2</c:v>
                </c:pt>
                <c:pt idx="898">
                  <c:v>-0.467978318</c:v>
                </c:pt>
                <c:pt idx="899">
                  <c:v>0.18181818199999999</c:v>
                </c:pt>
                <c:pt idx="900">
                  <c:v>-0.255102041</c:v>
                </c:pt>
                <c:pt idx="901">
                  <c:v>-2.7552673999999999E-2</c:v>
                </c:pt>
                <c:pt idx="902">
                  <c:v>-0.16412859599999999</c:v>
                </c:pt>
                <c:pt idx="903">
                  <c:v>-1.5063731E-2</c:v>
                </c:pt>
                <c:pt idx="904">
                  <c:v>2.3616049E-2</c:v>
                </c:pt>
                <c:pt idx="905">
                  <c:v>8.6455330000000004E-3</c:v>
                </c:pt>
                <c:pt idx="906">
                  <c:v>-6.3505504000000004E-2</c:v>
                </c:pt>
                <c:pt idx="907">
                  <c:v>1.2048193E-2</c:v>
                </c:pt>
                <c:pt idx="908">
                  <c:v>0.15474642399999999</c:v>
                </c:pt>
                <c:pt idx="909">
                  <c:v>-7.0280374000000007E-2</c:v>
                </c:pt>
                <c:pt idx="910">
                  <c:v>0.12721311499999999</c:v>
                </c:pt>
                <c:pt idx="911">
                  <c:v>-2.1864212000000001E-2</c:v>
                </c:pt>
                <c:pt idx="912">
                  <c:v>0.1136307</c:v>
                </c:pt>
                <c:pt idx="913">
                  <c:v>0.111111111</c:v>
                </c:pt>
                <c:pt idx="914">
                  <c:v>6.6691830000000004E-3</c:v>
                </c:pt>
                <c:pt idx="915">
                  <c:v>4.1666666999999998E-2</c:v>
                </c:pt>
                <c:pt idx="916">
                  <c:v>-0.28063610900000002</c:v>
                </c:pt>
                <c:pt idx="917">
                  <c:v>-1.4033118000000001E-2</c:v>
                </c:pt>
                <c:pt idx="918">
                  <c:v>-3.3324854000000001E-2</c:v>
                </c:pt>
                <c:pt idx="919">
                  <c:v>-0.43400447399999997</c:v>
                </c:pt>
                <c:pt idx="920">
                  <c:v>-9.5815186999999996E-2</c:v>
                </c:pt>
                <c:pt idx="921">
                  <c:v>-1.0909090999999999E-2</c:v>
                </c:pt>
                <c:pt idx="922">
                  <c:v>-0.33953767600000001</c:v>
                </c:pt>
                <c:pt idx="923">
                  <c:v>0.25605536299999998</c:v>
                </c:pt>
                <c:pt idx="924">
                  <c:v>1.9607843E-2</c:v>
                </c:pt>
                <c:pt idx="925">
                  <c:v>2.9230769E-2</c:v>
                </c:pt>
                <c:pt idx="926">
                  <c:v>5.1490515000000001E-2</c:v>
                </c:pt>
                <c:pt idx="927">
                  <c:v>-1.2462612E-2</c:v>
                </c:pt>
                <c:pt idx="928">
                  <c:v>-7.7881619999999999E-2</c:v>
                </c:pt>
                <c:pt idx="929">
                  <c:v>1.7195767000000001E-2</c:v>
                </c:pt>
                <c:pt idx="930">
                  <c:v>-0.20512820500000001</c:v>
                </c:pt>
                <c:pt idx="931">
                  <c:v>0.16935904099999999</c:v>
                </c:pt>
                <c:pt idx="932">
                  <c:v>0.21555555600000001</c:v>
                </c:pt>
                <c:pt idx="933">
                  <c:v>-0.180689655</c:v>
                </c:pt>
                <c:pt idx="934">
                  <c:v>1.5991471E-2</c:v>
                </c:pt>
                <c:pt idx="935">
                  <c:v>0.19771428599999999</c:v>
                </c:pt>
                <c:pt idx="936">
                  <c:v>9.8985552000000004E-2</c:v>
                </c:pt>
                <c:pt idx="937">
                  <c:v>-0.17328042299999999</c:v>
                </c:pt>
                <c:pt idx="938">
                  <c:v>-3.8461538000000003E-2</c:v>
                </c:pt>
                <c:pt idx="939">
                  <c:v>0.29591836700000002</c:v>
                </c:pt>
                <c:pt idx="940">
                  <c:v>-0.54598145300000001</c:v>
                </c:pt>
                <c:pt idx="941">
                  <c:v>-0.20559944999999999</c:v>
                </c:pt>
                <c:pt idx="942">
                  <c:v>4.8541666999999997E-2</c:v>
                </c:pt>
                <c:pt idx="943">
                  <c:v>-3.1583100000000001E-3</c:v>
                </c:pt>
                <c:pt idx="944">
                  <c:v>-8.7003222000000005E-2</c:v>
                </c:pt>
                <c:pt idx="945">
                  <c:v>-1.0292953000000001E-2</c:v>
                </c:pt>
                <c:pt idx="946">
                  <c:v>-0.210769231</c:v>
                </c:pt>
                <c:pt idx="947">
                  <c:v>-1.3888889E-2</c:v>
                </c:pt>
                <c:pt idx="948">
                  <c:v>8.9586701000000005E-2</c:v>
                </c:pt>
                <c:pt idx="949">
                  <c:v>0.41294439399999999</c:v>
                </c:pt>
                <c:pt idx="950">
                  <c:v>8.9423512999999996E-2</c:v>
                </c:pt>
                <c:pt idx="951">
                  <c:v>0</c:v>
                </c:pt>
                <c:pt idx="952">
                  <c:v>-0.26066024799999998</c:v>
                </c:pt>
                <c:pt idx="953">
                  <c:v>4.6153849999999996E-3</c:v>
                </c:pt>
                <c:pt idx="954">
                  <c:v>-0.19205298000000001</c:v>
                </c:pt>
                <c:pt idx="955">
                  <c:v>-0.23046875</c:v>
                </c:pt>
                <c:pt idx="956">
                  <c:v>-0.23052631600000001</c:v>
                </c:pt>
                <c:pt idx="957">
                  <c:v>-0.21124486200000001</c:v>
                </c:pt>
                <c:pt idx="958">
                  <c:v>-8.6249999999999993E-2</c:v>
                </c:pt>
                <c:pt idx="959">
                  <c:v>-7.9197465999999994E-2</c:v>
                </c:pt>
                <c:pt idx="960">
                  <c:v>-6.1538460000000001E-3</c:v>
                </c:pt>
                <c:pt idx="961">
                  <c:v>-0.48034782599999998</c:v>
                </c:pt>
                <c:pt idx="962">
                  <c:v>0.16353203699999999</c:v>
                </c:pt>
                <c:pt idx="963">
                  <c:v>2.3769100000000001E-2</c:v>
                </c:pt>
                <c:pt idx="964">
                  <c:v>-0.318910256</c:v>
                </c:pt>
                <c:pt idx="965">
                  <c:v>8.3989500999999994E-2</c:v>
                </c:pt>
                <c:pt idx="966">
                  <c:v>-0.149659864</c:v>
                </c:pt>
                <c:pt idx="967">
                  <c:v>-0.22914072199999999</c:v>
                </c:pt>
                <c:pt idx="968">
                  <c:v>0.93135725400000002</c:v>
                </c:pt>
                <c:pt idx="969">
                  <c:v>0</c:v>
                </c:pt>
                <c:pt idx="970">
                  <c:v>-0.53825136600000001</c:v>
                </c:pt>
                <c:pt idx="971">
                  <c:v>-0.22518518500000001</c:v>
                </c:pt>
                <c:pt idx="972">
                  <c:v>0.32813781800000003</c:v>
                </c:pt>
                <c:pt idx="973">
                  <c:v>-4.1095890000000003E-2</c:v>
                </c:pt>
                <c:pt idx="974">
                  <c:v>-0.37684729099999997</c:v>
                </c:pt>
                <c:pt idx="975">
                  <c:v>-9.375E-2</c:v>
                </c:pt>
                <c:pt idx="976">
                  <c:v>-0.19096728299999999</c:v>
                </c:pt>
                <c:pt idx="977">
                  <c:v>-0.24953789300000001</c:v>
                </c:pt>
                <c:pt idx="978">
                  <c:v>-9.9685199999999998E-3</c:v>
                </c:pt>
                <c:pt idx="979">
                  <c:v>-9.0566039999999993E-3</c:v>
                </c:pt>
                <c:pt idx="980">
                  <c:v>1.9230769000000002E-2</c:v>
                </c:pt>
                <c:pt idx="981">
                  <c:v>-4.3478260999999997E-2</c:v>
                </c:pt>
                <c:pt idx="982">
                  <c:v>4.8136645999999998E-2</c:v>
                </c:pt>
                <c:pt idx="983">
                  <c:v>0.301518438</c:v>
                </c:pt>
                <c:pt idx="984">
                  <c:v>-0.125</c:v>
                </c:pt>
                <c:pt idx="985">
                  <c:v>-1.4999999999999999E-2</c:v>
                </c:pt>
                <c:pt idx="986">
                  <c:v>-1.9607843E-2</c:v>
                </c:pt>
                <c:pt idx="987">
                  <c:v>0.13920454500000001</c:v>
                </c:pt>
                <c:pt idx="988">
                  <c:v>0</c:v>
                </c:pt>
                <c:pt idx="989">
                  <c:v>7.5187969999999998E-3</c:v>
                </c:pt>
                <c:pt idx="990">
                  <c:v>-7.6923077000000006E-2</c:v>
                </c:pt>
                <c:pt idx="991">
                  <c:v>2.9933481000000001E-2</c:v>
                </c:pt>
                <c:pt idx="992">
                  <c:v>-0.329864724</c:v>
                </c:pt>
                <c:pt idx="993">
                  <c:v>-0.25806451600000002</c:v>
                </c:pt>
                <c:pt idx="994">
                  <c:v>-0.43668122300000001</c:v>
                </c:pt>
                <c:pt idx="995">
                  <c:v>6.4102559999999996E-3</c:v>
                </c:pt>
                <c:pt idx="996">
                  <c:v>-5.8000000000000003E-2</c:v>
                </c:pt>
                <c:pt idx="997">
                  <c:v>-7.0796460000000005E-2</c:v>
                </c:pt>
                <c:pt idx="998">
                  <c:v>0.14334862400000001</c:v>
                </c:pt>
                <c:pt idx="999">
                  <c:v>1.8867925000000001E-2</c:v>
                </c:pt>
                <c:pt idx="1000">
                  <c:v>4.1012658E-2</c:v>
                </c:pt>
                <c:pt idx="1001">
                  <c:v>0</c:v>
                </c:pt>
                <c:pt idx="1002">
                  <c:v>-0.13200000000000001</c:v>
                </c:pt>
                <c:pt idx="1003">
                  <c:v>-0.14658634500000001</c:v>
                </c:pt>
                <c:pt idx="1004">
                  <c:v>0.448453608</c:v>
                </c:pt>
                <c:pt idx="1005">
                  <c:v>-0.17211704</c:v>
                </c:pt>
                <c:pt idx="1006">
                  <c:v>-4.4265593999999998E-2</c:v>
                </c:pt>
                <c:pt idx="1007">
                  <c:v>0.21025641</c:v>
                </c:pt>
                <c:pt idx="1008">
                  <c:v>0.20232172500000001</c:v>
                </c:pt>
                <c:pt idx="1009">
                  <c:v>-0.38524590199999997</c:v>
                </c:pt>
                <c:pt idx="1010">
                  <c:v>-0.38524590199999997</c:v>
                </c:pt>
                <c:pt idx="1011">
                  <c:v>-7.4608905000000003E-2</c:v>
                </c:pt>
                <c:pt idx="1012">
                  <c:v>4.1666666999999998E-2</c:v>
                </c:pt>
                <c:pt idx="1013">
                  <c:v>5.1051051E-2</c:v>
                </c:pt>
                <c:pt idx="1014">
                  <c:v>-8.8235294000000006E-2</c:v>
                </c:pt>
                <c:pt idx="1015">
                  <c:v>-3.5812671999999997E-2</c:v>
                </c:pt>
                <c:pt idx="1016">
                  <c:v>3.1898733999999998E-2</c:v>
                </c:pt>
                <c:pt idx="1017">
                  <c:v>-0.14026666700000001</c:v>
                </c:pt>
                <c:pt idx="1018">
                  <c:v>-5.8823528999999999E-2</c:v>
                </c:pt>
                <c:pt idx="1019">
                  <c:v>-4.0571691999999999E-2</c:v>
                </c:pt>
                <c:pt idx="1020">
                  <c:v>-1.3905895E-2</c:v>
                </c:pt>
                <c:pt idx="1021">
                  <c:v>-5.6541281999999998E-2</c:v>
                </c:pt>
                <c:pt idx="1022">
                  <c:v>-0.125</c:v>
                </c:pt>
                <c:pt idx="1023">
                  <c:v>-0.16955683999999999</c:v>
                </c:pt>
                <c:pt idx="1024">
                  <c:v>-5.9713375999999999E-2</c:v>
                </c:pt>
                <c:pt idx="1025">
                  <c:v>-0.18933369899999999</c:v>
                </c:pt>
                <c:pt idx="1026">
                  <c:v>-0.110671937</c:v>
                </c:pt>
                <c:pt idx="1027">
                  <c:v>-0.05</c:v>
                </c:pt>
                <c:pt idx="1028">
                  <c:v>-0.45507375900000002</c:v>
                </c:pt>
                <c:pt idx="1029">
                  <c:v>-0.115998275</c:v>
                </c:pt>
                <c:pt idx="1030">
                  <c:v>-4.8625793E-2</c:v>
                </c:pt>
                <c:pt idx="1031">
                  <c:v>-0.258823529</c:v>
                </c:pt>
                <c:pt idx="1032">
                  <c:v>-0.23939808500000001</c:v>
                </c:pt>
                <c:pt idx="1033">
                  <c:v>-0.36530324400000003</c:v>
                </c:pt>
                <c:pt idx="1034">
                  <c:v>-0.112727273</c:v>
                </c:pt>
                <c:pt idx="1035">
                  <c:v>-0.31371518700000001</c:v>
                </c:pt>
                <c:pt idx="1036">
                  <c:v>0.105073551</c:v>
                </c:pt>
                <c:pt idx="1037">
                  <c:v>4.3024226999999998E-2</c:v>
                </c:pt>
                <c:pt idx="1038">
                  <c:v>-0.31607142900000001</c:v>
                </c:pt>
                <c:pt idx="1039">
                  <c:v>-1.1100832999999999E-2</c:v>
                </c:pt>
                <c:pt idx="1040">
                  <c:v>-2.2988505999999999E-2</c:v>
                </c:pt>
                <c:pt idx="1041">
                  <c:v>2.6802466E-2</c:v>
                </c:pt>
                <c:pt idx="1042">
                  <c:v>-0.31333333299999999</c:v>
                </c:pt>
                <c:pt idx="1043">
                  <c:v>-4.975124E-3</c:v>
                </c:pt>
                <c:pt idx="1044">
                  <c:v>-8.7420043000000003E-2</c:v>
                </c:pt>
                <c:pt idx="1045">
                  <c:v>3.5309502999999999E-2</c:v>
                </c:pt>
                <c:pt idx="1046">
                  <c:v>-2.5641026000000001E-2</c:v>
                </c:pt>
                <c:pt idx="1047">
                  <c:v>0</c:v>
                </c:pt>
                <c:pt idx="1048">
                  <c:v>-0.04</c:v>
                </c:pt>
                <c:pt idx="1049">
                  <c:v>0</c:v>
                </c:pt>
                <c:pt idx="1050">
                  <c:v>-4.5714286E-2</c:v>
                </c:pt>
                <c:pt idx="1051">
                  <c:v>-0.180831826</c:v>
                </c:pt>
                <c:pt idx="1052">
                  <c:v>-7.1942445999999993E-2</c:v>
                </c:pt>
                <c:pt idx="1053">
                  <c:v>7.4040219000000004E-2</c:v>
                </c:pt>
                <c:pt idx="1054">
                  <c:v>0.131267835</c:v>
                </c:pt>
                <c:pt idx="1055">
                  <c:v>0.21673669500000001</c:v>
                </c:pt>
                <c:pt idx="1056">
                  <c:v>2.4174050000000001E-3</c:v>
                </c:pt>
                <c:pt idx="1057">
                  <c:v>-4.4457616999999998E-2</c:v>
                </c:pt>
                <c:pt idx="1058">
                  <c:v>-8.3333332999999996E-2</c:v>
                </c:pt>
                <c:pt idx="1059">
                  <c:v>7.593458E-3</c:v>
                </c:pt>
                <c:pt idx="1060">
                  <c:v>8.4598698E-2</c:v>
                </c:pt>
                <c:pt idx="1061">
                  <c:v>-1.2658228000000001E-2</c:v>
                </c:pt>
                <c:pt idx="1062">
                  <c:v>-0.24059528699999999</c:v>
                </c:pt>
                <c:pt idx="1063">
                  <c:v>7.4841680000000002E-3</c:v>
                </c:pt>
                <c:pt idx="1064">
                  <c:v>0.2</c:v>
                </c:pt>
                <c:pt idx="1065">
                  <c:v>-0.124</c:v>
                </c:pt>
                <c:pt idx="1066">
                  <c:v>4.1666666999999998E-2</c:v>
                </c:pt>
                <c:pt idx="1067">
                  <c:v>-6.2E-2</c:v>
                </c:pt>
                <c:pt idx="1068">
                  <c:v>-0.685503686</c:v>
                </c:pt>
                <c:pt idx="1069">
                  <c:v>-7.8095237999999997E-2</c:v>
                </c:pt>
                <c:pt idx="1070">
                  <c:v>1.6645327000000001E-2</c:v>
                </c:pt>
                <c:pt idx="1071">
                  <c:v>0.11312217199999999</c:v>
                </c:pt>
                <c:pt idx="1072">
                  <c:v>1.453958E-2</c:v>
                </c:pt>
                <c:pt idx="1073">
                  <c:v>0.14285714299999999</c:v>
                </c:pt>
                <c:pt idx="1074">
                  <c:v>-0.151252408</c:v>
                </c:pt>
                <c:pt idx="1075">
                  <c:v>-3.3391916000000001E-2</c:v>
                </c:pt>
                <c:pt idx="1076">
                  <c:v>6.3400576E-2</c:v>
                </c:pt>
                <c:pt idx="1077">
                  <c:v>-0.15126050399999999</c:v>
                </c:pt>
                <c:pt idx="1078">
                  <c:v>0.51933701700000001</c:v>
                </c:pt>
                <c:pt idx="1079">
                  <c:v>-6.8322981000000005E-2</c:v>
                </c:pt>
                <c:pt idx="1080">
                  <c:v>-0.31333333299999999</c:v>
                </c:pt>
                <c:pt idx="1081">
                  <c:v>0.230569948</c:v>
                </c:pt>
                <c:pt idx="1082">
                  <c:v>0.142531357</c:v>
                </c:pt>
                <c:pt idx="1083">
                  <c:v>0.45151328000000002</c:v>
                </c:pt>
                <c:pt idx="1084">
                  <c:v>-0.396298804</c:v>
                </c:pt>
                <c:pt idx="1085">
                  <c:v>2.9523810000000001E-2</c:v>
                </c:pt>
                <c:pt idx="1086">
                  <c:v>-0.10875</c:v>
                </c:pt>
                <c:pt idx="1087">
                  <c:v>5.4770829999999998E-3</c:v>
                </c:pt>
                <c:pt idx="1088">
                  <c:v>-0.29221226700000003</c:v>
                </c:pt>
                <c:pt idx="1089">
                  <c:v>-0.10204081600000001</c:v>
                </c:pt>
                <c:pt idx="1090">
                  <c:v>-4.1066282000000003E-2</c:v>
                </c:pt>
                <c:pt idx="1091">
                  <c:v>-0.38986175099999998</c:v>
                </c:pt>
                <c:pt idx="1092">
                  <c:v>-0.19140030399999999</c:v>
                </c:pt>
                <c:pt idx="1093">
                  <c:v>7.6506810000000003E-3</c:v>
                </c:pt>
                <c:pt idx="1094">
                  <c:v>-8.4249084000000002E-2</c:v>
                </c:pt>
                <c:pt idx="1095">
                  <c:v>-0.116161616</c:v>
                </c:pt>
                <c:pt idx="1096">
                  <c:v>-7.5725406999999995E-2</c:v>
                </c:pt>
                <c:pt idx="1097">
                  <c:v>-5.1833123000000002E-2</c:v>
                </c:pt>
                <c:pt idx="1098">
                  <c:v>-4.1777778000000002E-2</c:v>
                </c:pt>
                <c:pt idx="1099">
                  <c:v>8.3333332999999996E-2</c:v>
                </c:pt>
                <c:pt idx="1100">
                  <c:v>0.14071294600000001</c:v>
                </c:pt>
                <c:pt idx="1101">
                  <c:v>-0.13790932</c:v>
                </c:pt>
                <c:pt idx="1102">
                  <c:v>-0.36114606500000002</c:v>
                </c:pt>
                <c:pt idx="1103">
                  <c:v>6.5575647000000001E-2</c:v>
                </c:pt>
                <c:pt idx="1104">
                  <c:v>-6.0230671E-2</c:v>
                </c:pt>
                <c:pt idx="1105">
                  <c:v>-0.39425862499999997</c:v>
                </c:pt>
                <c:pt idx="1106">
                  <c:v>-0.08</c:v>
                </c:pt>
                <c:pt idx="1107">
                  <c:v>-2.2608696000000001E-2</c:v>
                </c:pt>
                <c:pt idx="1108">
                  <c:v>-4.4334974999999999E-2</c:v>
                </c:pt>
                <c:pt idx="1109">
                  <c:v>-0.22434367499999999</c:v>
                </c:pt>
                <c:pt idx="1110">
                  <c:v>8.0902256000000006E-2</c:v>
                </c:pt>
                <c:pt idx="1111">
                  <c:v>-7.0588234999999999E-2</c:v>
                </c:pt>
                <c:pt idx="1112">
                  <c:v>4.0469973999999999E-2</c:v>
                </c:pt>
                <c:pt idx="1113">
                  <c:v>-2.9532967E-2</c:v>
                </c:pt>
                <c:pt idx="1114">
                  <c:v>0</c:v>
                </c:pt>
                <c:pt idx="1115">
                  <c:v>3.2258065000000002E-2</c:v>
                </c:pt>
                <c:pt idx="1116">
                  <c:v>-0.203333333</c:v>
                </c:pt>
                <c:pt idx="1117">
                  <c:v>0.08</c:v>
                </c:pt>
                <c:pt idx="1118">
                  <c:v>-0.203333333</c:v>
                </c:pt>
                <c:pt idx="1119">
                  <c:v>0.17944397600000001</c:v>
                </c:pt>
                <c:pt idx="1120">
                  <c:v>3.2727273000000001E-2</c:v>
                </c:pt>
                <c:pt idx="1121">
                  <c:v>-0.131455399</c:v>
                </c:pt>
                <c:pt idx="1122">
                  <c:v>-1.5445719E-2</c:v>
                </c:pt>
                <c:pt idx="1123">
                  <c:v>7.6507650000000003E-3</c:v>
                </c:pt>
                <c:pt idx="1124">
                  <c:v>0.28269617699999999</c:v>
                </c:pt>
                <c:pt idx="1125">
                  <c:v>0.152912621</c:v>
                </c:pt>
                <c:pt idx="1126">
                  <c:v>0</c:v>
                </c:pt>
                <c:pt idx="1127">
                  <c:v>-4.1666666999999998E-2</c:v>
                </c:pt>
                <c:pt idx="1128">
                  <c:v>-0.103785104</c:v>
                </c:pt>
                <c:pt idx="1129">
                  <c:v>0.13338983099999999</c:v>
                </c:pt>
                <c:pt idx="1130">
                  <c:v>-1.7681729E-2</c:v>
                </c:pt>
                <c:pt idx="1131">
                  <c:v>-0.25</c:v>
                </c:pt>
                <c:pt idx="1132">
                  <c:v>-9.7938144000000005E-2</c:v>
                </c:pt>
                <c:pt idx="1133">
                  <c:v>5.4090909E-2</c:v>
                </c:pt>
                <c:pt idx="1134">
                  <c:v>0</c:v>
                </c:pt>
                <c:pt idx="1135">
                  <c:v>-0.25839793300000002</c:v>
                </c:pt>
                <c:pt idx="1136">
                  <c:v>-0.100864553</c:v>
                </c:pt>
                <c:pt idx="1137">
                  <c:v>-4.4117647000000003E-2</c:v>
                </c:pt>
                <c:pt idx="1138">
                  <c:v>8.4630079999999993E-3</c:v>
                </c:pt>
                <c:pt idx="1139">
                  <c:v>-4.8979590000000003E-3</c:v>
                </c:pt>
                <c:pt idx="1140">
                  <c:v>-1.6574585999999999E-2</c:v>
                </c:pt>
                <c:pt idx="1141">
                  <c:v>-0.15552427899999999</c:v>
                </c:pt>
                <c:pt idx="1142">
                  <c:v>-4.5662100000000002E-3</c:v>
                </c:pt>
                <c:pt idx="1143">
                  <c:v>-0.191698282</c:v>
                </c:pt>
                <c:pt idx="1144">
                  <c:v>-3.447285E-3</c:v>
                </c:pt>
                <c:pt idx="1145">
                  <c:v>-0.22857142899999999</c:v>
                </c:pt>
                <c:pt idx="1146">
                  <c:v>3.5348837000000001E-2</c:v>
                </c:pt>
                <c:pt idx="1147">
                  <c:v>3.9667305999999999E-2</c:v>
                </c:pt>
                <c:pt idx="1148">
                  <c:v>-0.35965487099999999</c:v>
                </c:pt>
                <c:pt idx="1149">
                  <c:v>-2.7707809E-2</c:v>
                </c:pt>
                <c:pt idx="1150">
                  <c:v>-8.1358774999999994E-2</c:v>
                </c:pt>
                <c:pt idx="1151">
                  <c:v>-0.171875</c:v>
                </c:pt>
                <c:pt idx="1152">
                  <c:v>-0.424418605</c:v>
                </c:pt>
                <c:pt idx="1153">
                  <c:v>0.120124805</c:v>
                </c:pt>
                <c:pt idx="1154">
                  <c:v>1.1428571E-2</c:v>
                </c:pt>
                <c:pt idx="1155">
                  <c:v>-5.1833123000000002E-2</c:v>
                </c:pt>
                <c:pt idx="1156">
                  <c:v>2.7043639000000001E-2</c:v>
                </c:pt>
                <c:pt idx="1157">
                  <c:v>-0.33333333300000001</c:v>
                </c:pt>
                <c:pt idx="1158">
                  <c:v>-0.110526316</c:v>
                </c:pt>
                <c:pt idx="1159">
                  <c:v>0.13363460299999999</c:v>
                </c:pt>
                <c:pt idx="1160">
                  <c:v>-4.2821158999999998E-2</c:v>
                </c:pt>
                <c:pt idx="1161">
                  <c:v>-5.5555555999999999E-2</c:v>
                </c:pt>
                <c:pt idx="1162">
                  <c:v>0.13076923100000001</c:v>
                </c:pt>
                <c:pt idx="1163">
                  <c:v>0.19384953299999999</c:v>
                </c:pt>
                <c:pt idx="1164">
                  <c:v>0.20178041499999999</c:v>
                </c:pt>
                <c:pt idx="1165">
                  <c:v>0.221020093</c:v>
                </c:pt>
                <c:pt idx="1166">
                  <c:v>3.9094650000000002E-2</c:v>
                </c:pt>
                <c:pt idx="1167">
                  <c:v>0.394658754</c:v>
                </c:pt>
                <c:pt idx="1168">
                  <c:v>0.11971830999999999</c:v>
                </c:pt>
                <c:pt idx="1169">
                  <c:v>0.435745938</c:v>
                </c:pt>
                <c:pt idx="1170">
                  <c:v>3.6312849000000001E-2</c:v>
                </c:pt>
                <c:pt idx="1171">
                  <c:v>0.20429009200000001</c:v>
                </c:pt>
                <c:pt idx="1172">
                  <c:v>0.102296451</c:v>
                </c:pt>
                <c:pt idx="1173">
                  <c:v>0.315028902</c:v>
                </c:pt>
                <c:pt idx="1174">
                  <c:v>0.10149253699999999</c:v>
                </c:pt>
                <c:pt idx="1175">
                  <c:v>6.5246338000000001E-2</c:v>
                </c:pt>
                <c:pt idx="1176">
                  <c:v>0.53503184699999995</c:v>
                </c:pt>
                <c:pt idx="1177">
                  <c:v>9.2763157999999998E-2</c:v>
                </c:pt>
                <c:pt idx="1178">
                  <c:v>0.22362869199999999</c:v>
                </c:pt>
                <c:pt idx="1179">
                  <c:v>1.9830777000000001E-2</c:v>
                </c:pt>
                <c:pt idx="1180">
                  <c:v>0.223507917</c:v>
                </c:pt>
                <c:pt idx="1181">
                  <c:v>-0.19800000000000001</c:v>
                </c:pt>
                <c:pt idx="1182">
                  <c:v>0.344940152</c:v>
                </c:pt>
                <c:pt idx="1183">
                  <c:v>0.82121212099999996</c:v>
                </c:pt>
                <c:pt idx="1184">
                  <c:v>3.6130535999999998E-2</c:v>
                </c:pt>
                <c:pt idx="1185">
                  <c:v>7.0336390999999998E-2</c:v>
                </c:pt>
                <c:pt idx="1186">
                  <c:v>-6.0438292999999997E-2</c:v>
                </c:pt>
                <c:pt idx="1187">
                  <c:v>0.102564103</c:v>
                </c:pt>
                <c:pt idx="1188">
                  <c:v>0.78438661700000001</c:v>
                </c:pt>
                <c:pt idx="1189">
                  <c:v>4.3786982000000002E-2</c:v>
                </c:pt>
                <c:pt idx="1190">
                  <c:v>0.30867346899999998</c:v>
                </c:pt>
                <c:pt idx="1191">
                  <c:v>5.6633663000000001E-2</c:v>
                </c:pt>
                <c:pt idx="1192">
                  <c:v>4.8780489999999998E-3</c:v>
                </c:pt>
                <c:pt idx="1193">
                  <c:v>-2.6315788999999999E-2</c:v>
                </c:pt>
                <c:pt idx="1194">
                  <c:v>0.18055555600000001</c:v>
                </c:pt>
                <c:pt idx="1195">
                  <c:v>0.144939966</c:v>
                </c:pt>
                <c:pt idx="1196">
                  <c:v>-8.4635417000000004E-2</c:v>
                </c:pt>
                <c:pt idx="1197">
                  <c:v>0.194559432</c:v>
                </c:pt>
                <c:pt idx="1198">
                  <c:v>7.0216499999999999E-3</c:v>
                </c:pt>
                <c:pt idx="1199">
                  <c:v>0</c:v>
                </c:pt>
                <c:pt idx="1200">
                  <c:v>0.10932475899999999</c:v>
                </c:pt>
                <c:pt idx="1201">
                  <c:v>0.19224047499999999</c:v>
                </c:pt>
                <c:pt idx="1202">
                  <c:v>0.55790960499999998</c:v>
                </c:pt>
                <c:pt idx="1203">
                  <c:v>0.64035087700000004</c:v>
                </c:pt>
                <c:pt idx="1204">
                  <c:v>0.15966386599999999</c:v>
                </c:pt>
                <c:pt idx="1205">
                  <c:v>-3.2686415000000003E-2</c:v>
                </c:pt>
                <c:pt idx="1206">
                  <c:v>8.1081080999999999E-2</c:v>
                </c:pt>
                <c:pt idx="1207">
                  <c:v>0.23267326699999999</c:v>
                </c:pt>
                <c:pt idx="1208">
                  <c:v>0.48263254100000003</c:v>
                </c:pt>
                <c:pt idx="1209">
                  <c:v>2.8333332999999999E-2</c:v>
                </c:pt>
                <c:pt idx="1210">
                  <c:v>-0.20370370400000001</c:v>
                </c:pt>
                <c:pt idx="1211">
                  <c:v>0.14782608699999999</c:v>
                </c:pt>
                <c:pt idx="1212">
                  <c:v>1.5625E-2</c:v>
                </c:pt>
                <c:pt idx="1213">
                  <c:v>0.112449799</c:v>
                </c:pt>
                <c:pt idx="1214">
                  <c:v>0.13283740699999999</c:v>
                </c:pt>
                <c:pt idx="1215">
                  <c:v>-0.10117733600000001</c:v>
                </c:pt>
                <c:pt idx="1216">
                  <c:v>9.0225563999999994E-2</c:v>
                </c:pt>
                <c:pt idx="1217">
                  <c:v>0.38539042800000001</c:v>
                </c:pt>
                <c:pt idx="1218">
                  <c:v>0.24540540499999999</c:v>
                </c:pt>
                <c:pt idx="1219">
                  <c:v>0.18104906900000001</c:v>
                </c:pt>
                <c:pt idx="1220">
                  <c:v>0.24247491600000001</c:v>
                </c:pt>
                <c:pt idx="1221">
                  <c:v>1.6615003E-2</c:v>
                </c:pt>
                <c:pt idx="1222">
                  <c:v>0.113983549</c:v>
                </c:pt>
                <c:pt idx="1223">
                  <c:v>-6.4831804000000007E-2</c:v>
                </c:pt>
                <c:pt idx="1224">
                  <c:v>-8.1632652999999999E-2</c:v>
                </c:pt>
                <c:pt idx="1225">
                  <c:v>0.21610660500000001</c:v>
                </c:pt>
                <c:pt idx="1226">
                  <c:v>-6.4516129000000005E-2</c:v>
                </c:pt>
                <c:pt idx="1227">
                  <c:v>0.123318386</c:v>
                </c:pt>
                <c:pt idx="1228">
                  <c:v>-1.5235457000000001E-2</c:v>
                </c:pt>
                <c:pt idx="1229">
                  <c:v>0.112350598</c:v>
                </c:pt>
                <c:pt idx="1230">
                  <c:v>-3.5587188999999998E-2</c:v>
                </c:pt>
                <c:pt idx="1231">
                  <c:v>9.0705487000000001E-2</c:v>
                </c:pt>
                <c:pt idx="1232">
                  <c:v>0.88571428600000002</c:v>
                </c:pt>
                <c:pt idx="1233">
                  <c:v>3.3408071999999997E-2</c:v>
                </c:pt>
                <c:pt idx="1234">
                  <c:v>-0.13725490200000001</c:v>
                </c:pt>
                <c:pt idx="1235">
                  <c:v>5.1789474000000002E-2</c:v>
                </c:pt>
                <c:pt idx="1236">
                  <c:v>0.50537634399999998</c:v>
                </c:pt>
                <c:pt idx="1237">
                  <c:v>4.9822060000000003E-3</c:v>
                </c:pt>
                <c:pt idx="1238">
                  <c:v>-9.3596058999999995E-2</c:v>
                </c:pt>
                <c:pt idx="1239">
                  <c:v>0.645251397</c:v>
                </c:pt>
                <c:pt idx="1240">
                  <c:v>1.1782786999999999E-2</c:v>
                </c:pt>
                <c:pt idx="1241">
                  <c:v>0.103920822</c:v>
                </c:pt>
                <c:pt idx="1242">
                  <c:v>-1.5706806E-2</c:v>
                </c:pt>
                <c:pt idx="1243">
                  <c:v>3.5187969999999999E-2</c:v>
                </c:pt>
                <c:pt idx="1244">
                  <c:v>4.2352940999999998E-2</c:v>
                </c:pt>
                <c:pt idx="1245">
                  <c:v>0.33800623099999999</c:v>
                </c:pt>
                <c:pt idx="1246">
                  <c:v>0.12933333299999999</c:v>
                </c:pt>
                <c:pt idx="1247">
                  <c:v>9.081736E-3</c:v>
                </c:pt>
                <c:pt idx="1248">
                  <c:v>8.0845770000000008E-3</c:v>
                </c:pt>
                <c:pt idx="1249">
                  <c:v>-0.453125</c:v>
                </c:pt>
                <c:pt idx="1250">
                  <c:v>0.41548042699999999</c:v>
                </c:pt>
                <c:pt idx="1251">
                  <c:v>0.325345622</c:v>
                </c:pt>
                <c:pt idx="1252">
                  <c:v>-1.7699115000000001E-2</c:v>
                </c:pt>
                <c:pt idx="1253">
                  <c:v>-1.4626636E-2</c:v>
                </c:pt>
                <c:pt idx="1254">
                  <c:v>0.36546184700000001</c:v>
                </c:pt>
                <c:pt idx="1255">
                  <c:v>0.132885906</c:v>
                </c:pt>
                <c:pt idx="1256">
                  <c:v>8.7719300000000007E-3</c:v>
                </c:pt>
                <c:pt idx="1257">
                  <c:v>0.24819908299999999</c:v>
                </c:pt>
                <c:pt idx="1258">
                  <c:v>-2.6022304999999999E-2</c:v>
                </c:pt>
                <c:pt idx="1259">
                  <c:v>0.461473684</c:v>
                </c:pt>
                <c:pt idx="1260">
                  <c:v>0.125</c:v>
                </c:pt>
                <c:pt idx="1261">
                  <c:v>0.32660550500000002</c:v>
                </c:pt>
                <c:pt idx="1262">
                  <c:v>0</c:v>
                </c:pt>
                <c:pt idx="1263">
                  <c:v>1.2987013E-2</c:v>
                </c:pt>
                <c:pt idx="1264">
                  <c:v>0.28689655200000003</c:v>
                </c:pt>
                <c:pt idx="1265">
                  <c:v>0.24033149200000001</c:v>
                </c:pt>
                <c:pt idx="1266">
                  <c:v>0.18461538499999999</c:v>
                </c:pt>
                <c:pt idx="1267">
                  <c:v>-0.13432835800000001</c:v>
                </c:pt>
                <c:pt idx="1268">
                  <c:v>1.7569545999999998E-2</c:v>
                </c:pt>
                <c:pt idx="1269">
                  <c:v>-3.9800994999999999E-2</c:v>
                </c:pt>
                <c:pt idx="1270">
                  <c:v>-1.1428571E-2</c:v>
                </c:pt>
                <c:pt idx="1271">
                  <c:v>-1.3385826999999999E-2</c:v>
                </c:pt>
                <c:pt idx="1272">
                  <c:v>8.6631273999999994E-2</c:v>
                </c:pt>
                <c:pt idx="1273">
                  <c:v>-6.1728394999999998E-2</c:v>
                </c:pt>
                <c:pt idx="1274">
                  <c:v>0</c:v>
                </c:pt>
                <c:pt idx="1275">
                  <c:v>2.1582733999999999E-2</c:v>
                </c:pt>
                <c:pt idx="1276">
                  <c:v>-7.3170732000000002E-2</c:v>
                </c:pt>
                <c:pt idx="1277">
                  <c:v>-3.0470914000000002E-2</c:v>
                </c:pt>
                <c:pt idx="1278">
                  <c:v>2.5252525000000001E-2</c:v>
                </c:pt>
                <c:pt idx="1279">
                  <c:v>0.108305648</c:v>
                </c:pt>
                <c:pt idx="1280">
                  <c:v>4.6272493999999997E-2</c:v>
                </c:pt>
                <c:pt idx="1281">
                  <c:v>0.19852941199999999</c:v>
                </c:pt>
                <c:pt idx="1282">
                  <c:v>-0.38434982699999998</c:v>
                </c:pt>
                <c:pt idx="1283">
                  <c:v>0.23670103100000001</c:v>
                </c:pt>
                <c:pt idx="1284">
                  <c:v>0.56488549600000004</c:v>
                </c:pt>
                <c:pt idx="1285">
                  <c:v>9.7560975999999994E-2</c:v>
                </c:pt>
                <c:pt idx="1286">
                  <c:v>-3.4482759000000002E-2</c:v>
                </c:pt>
                <c:pt idx="1287">
                  <c:v>0</c:v>
                </c:pt>
                <c:pt idx="1288">
                  <c:v>7.2463767999999998E-2</c:v>
                </c:pt>
                <c:pt idx="1289">
                  <c:v>0.68915662700000002</c:v>
                </c:pt>
                <c:pt idx="1290">
                  <c:v>0.18661417299999999</c:v>
                </c:pt>
                <c:pt idx="1291">
                  <c:v>0</c:v>
                </c:pt>
                <c:pt idx="1292">
                  <c:v>0.15736040600000001</c:v>
                </c:pt>
                <c:pt idx="1293">
                  <c:v>1.828154E-3</c:v>
                </c:pt>
                <c:pt idx="1294">
                  <c:v>-3.2911391999999998E-2</c:v>
                </c:pt>
                <c:pt idx="1295">
                  <c:v>8.2568806999999994E-2</c:v>
                </c:pt>
                <c:pt idx="1296">
                  <c:v>-7.3394495000000004E-2</c:v>
                </c:pt>
                <c:pt idx="1297">
                  <c:v>3.3516483999999999E-2</c:v>
                </c:pt>
                <c:pt idx="1298">
                  <c:v>1.0869564999999999E-2</c:v>
                </c:pt>
                <c:pt idx="1299">
                  <c:v>2.5132274999999999E-2</c:v>
                </c:pt>
                <c:pt idx="1300">
                  <c:v>1.0638297999999999E-2</c:v>
                </c:pt>
                <c:pt idx="1301">
                  <c:v>0.64651162799999995</c:v>
                </c:pt>
                <c:pt idx="1302">
                  <c:v>4.7447138E-2</c:v>
                </c:pt>
                <c:pt idx="1303">
                  <c:v>-0.27419354800000001</c:v>
                </c:pt>
                <c:pt idx="1304">
                  <c:v>-6.7914948000000003E-2</c:v>
                </c:pt>
                <c:pt idx="1305">
                  <c:v>0.81047197599999998</c:v>
                </c:pt>
                <c:pt idx="1306">
                  <c:v>0.72827724800000004</c:v>
                </c:pt>
                <c:pt idx="1307">
                  <c:v>7.5697211E-2</c:v>
                </c:pt>
                <c:pt idx="1308">
                  <c:v>1.9515477999999999E-2</c:v>
                </c:pt>
                <c:pt idx="1309">
                  <c:v>0.232531501</c:v>
                </c:pt>
                <c:pt idx="1310">
                  <c:v>0.396648045</c:v>
                </c:pt>
                <c:pt idx="1311">
                  <c:v>7.2727272999999995E-2</c:v>
                </c:pt>
                <c:pt idx="1312">
                  <c:v>-5.7553957000000003E-2</c:v>
                </c:pt>
                <c:pt idx="1313">
                  <c:v>-3.1794872000000002E-2</c:v>
                </c:pt>
                <c:pt idx="1314">
                  <c:v>0.11501597400000001</c:v>
                </c:pt>
                <c:pt idx="1315">
                  <c:v>-2.3076922999999999E-2</c:v>
                </c:pt>
                <c:pt idx="1316">
                  <c:v>0.21081081099999999</c:v>
                </c:pt>
                <c:pt idx="1317">
                  <c:v>-0.117647059</c:v>
                </c:pt>
                <c:pt idx="1318">
                  <c:v>0.21254902000000001</c:v>
                </c:pt>
                <c:pt idx="1319">
                  <c:v>8.5975609999999994E-2</c:v>
                </c:pt>
                <c:pt idx="1320">
                  <c:v>-0.112554113</c:v>
                </c:pt>
                <c:pt idx="1321">
                  <c:v>0.125</c:v>
                </c:pt>
                <c:pt idx="1322">
                  <c:v>-4.1832060999999997E-2</c:v>
                </c:pt>
                <c:pt idx="1323">
                  <c:v>0.18487395000000001</c:v>
                </c:pt>
                <c:pt idx="1324">
                  <c:v>-1.6949153000000002E-2</c:v>
                </c:pt>
                <c:pt idx="1325">
                  <c:v>0.231428571</c:v>
                </c:pt>
                <c:pt idx="1326">
                  <c:v>-2.8089888E-2</c:v>
                </c:pt>
                <c:pt idx="1327">
                  <c:v>-6.7415729999999993E-2</c:v>
                </c:pt>
                <c:pt idx="1328">
                  <c:v>6.7058824000000003E-2</c:v>
                </c:pt>
                <c:pt idx="1329">
                  <c:v>-4.0740740999999997E-2</c:v>
                </c:pt>
                <c:pt idx="1330">
                  <c:v>-9.5147500000000002E-4</c:v>
                </c:pt>
                <c:pt idx="1331">
                  <c:v>4.9747049000000002E-2</c:v>
                </c:pt>
                <c:pt idx="1332">
                  <c:v>0.111111111</c:v>
                </c:pt>
                <c:pt idx="1333">
                  <c:v>5.4545455E-2</c:v>
                </c:pt>
                <c:pt idx="1334">
                  <c:v>-1.3029316000000001E-2</c:v>
                </c:pt>
                <c:pt idx="1335">
                  <c:v>-7.9295154000000007E-2</c:v>
                </c:pt>
                <c:pt idx="1336">
                  <c:v>0.160351201</c:v>
                </c:pt>
                <c:pt idx="1337">
                  <c:v>-4.5275072E-2</c:v>
                </c:pt>
                <c:pt idx="1338">
                  <c:v>0.233170135</c:v>
                </c:pt>
                <c:pt idx="1339">
                  <c:v>-1.6129032000000001E-2</c:v>
                </c:pt>
                <c:pt idx="1340">
                  <c:v>-5.2788421000000002E-2</c:v>
                </c:pt>
                <c:pt idx="1341">
                  <c:v>0.127272727</c:v>
                </c:pt>
                <c:pt idx="1342">
                  <c:v>9.7297297000000005E-2</c:v>
                </c:pt>
                <c:pt idx="1343">
                  <c:v>-0.15637860100000001</c:v>
                </c:pt>
                <c:pt idx="1344">
                  <c:v>0.30092307699999998</c:v>
                </c:pt>
                <c:pt idx="1345">
                  <c:v>1</c:v>
                </c:pt>
                <c:pt idx="1346">
                  <c:v>-4.7497259999999999E-2</c:v>
                </c:pt>
                <c:pt idx="1347">
                  <c:v>0.34920634900000003</c:v>
                </c:pt>
                <c:pt idx="1348">
                  <c:v>0.27993779200000002</c:v>
                </c:pt>
                <c:pt idx="1349">
                  <c:v>-6.4070351999999997E-2</c:v>
                </c:pt>
                <c:pt idx="1350">
                  <c:v>0.13504074499999999</c:v>
                </c:pt>
                <c:pt idx="1351">
                  <c:v>0.270145044</c:v>
                </c:pt>
                <c:pt idx="1352">
                  <c:v>0.11053718999999999</c:v>
                </c:pt>
                <c:pt idx="1353">
                  <c:v>0.17508813200000001</c:v>
                </c:pt>
                <c:pt idx="1354">
                  <c:v>1.4150942999999999E-2</c:v>
                </c:pt>
                <c:pt idx="1355">
                  <c:v>9.7560975999999994E-2</c:v>
                </c:pt>
                <c:pt idx="1356">
                  <c:v>5.1052632000000001E-2</c:v>
                </c:pt>
                <c:pt idx="1357">
                  <c:v>0.278409091</c:v>
                </c:pt>
                <c:pt idx="1358">
                  <c:v>-0.04</c:v>
                </c:pt>
                <c:pt idx="1359">
                  <c:v>3.5058431000000001E-2</c:v>
                </c:pt>
                <c:pt idx="1360">
                  <c:v>-3.1138335999999999E-2</c:v>
                </c:pt>
                <c:pt idx="1361">
                  <c:v>0</c:v>
                </c:pt>
                <c:pt idx="1362">
                  <c:v>-8.9260312999999994E-2</c:v>
                </c:pt>
                <c:pt idx="1363">
                  <c:v>0.13151658799999999</c:v>
                </c:pt>
                <c:pt idx="1364">
                  <c:v>5.1565379999999996E-3</c:v>
                </c:pt>
                <c:pt idx="1365">
                  <c:v>9.1549296000000002E-2</c:v>
                </c:pt>
                <c:pt idx="1366">
                  <c:v>0.39245282999999997</c:v>
                </c:pt>
                <c:pt idx="1367">
                  <c:v>2.0408163E-2</c:v>
                </c:pt>
                <c:pt idx="1368">
                  <c:v>0</c:v>
                </c:pt>
                <c:pt idx="1369">
                  <c:v>-6.7572274000000002E-2</c:v>
                </c:pt>
                <c:pt idx="1370">
                  <c:v>0.14538310400000001</c:v>
                </c:pt>
                <c:pt idx="1371">
                  <c:v>0.22044241000000001</c:v>
                </c:pt>
                <c:pt idx="1372">
                  <c:v>-6.7638483999999999E-2</c:v>
                </c:pt>
                <c:pt idx="1373">
                  <c:v>0.62275449100000002</c:v>
                </c:pt>
                <c:pt idx="1374">
                  <c:v>-0.108341323</c:v>
                </c:pt>
                <c:pt idx="1375">
                  <c:v>-8.5091898999999999E-2</c:v>
                </c:pt>
                <c:pt idx="1376">
                  <c:v>-1.0416666999999999E-2</c:v>
                </c:pt>
                <c:pt idx="1377">
                  <c:v>0.104761905</c:v>
                </c:pt>
                <c:pt idx="1378">
                  <c:v>0.37258064499999999</c:v>
                </c:pt>
                <c:pt idx="1379">
                  <c:v>-0.16873705999999999</c:v>
                </c:pt>
                <c:pt idx="1380">
                  <c:v>1.0481585999999999E-2</c:v>
                </c:pt>
                <c:pt idx="1381">
                  <c:v>1.3574661E-2</c:v>
                </c:pt>
                <c:pt idx="1382">
                  <c:v>-7.8498293999999996E-2</c:v>
                </c:pt>
                <c:pt idx="1383">
                  <c:v>-6.8421052999999996E-2</c:v>
                </c:pt>
                <c:pt idx="1384">
                  <c:v>-0.10659898499999999</c:v>
                </c:pt>
                <c:pt idx="1385">
                  <c:v>5.4347830000000003E-3</c:v>
                </c:pt>
                <c:pt idx="1386">
                  <c:v>-1.6899767E-2</c:v>
                </c:pt>
                <c:pt idx="1387">
                  <c:v>0.10142630699999999</c:v>
                </c:pt>
                <c:pt idx="1388">
                  <c:v>8.7202380999999995E-2</c:v>
                </c:pt>
                <c:pt idx="1389">
                  <c:v>-5.8614565E-2</c:v>
                </c:pt>
                <c:pt idx="1390">
                  <c:v>0.207612457</c:v>
                </c:pt>
                <c:pt idx="1391">
                  <c:v>-9.8369140000000004E-3</c:v>
                </c:pt>
                <c:pt idx="1392">
                  <c:v>-0.109131403</c:v>
                </c:pt>
                <c:pt idx="1393">
                  <c:v>0.27633928600000002</c:v>
                </c:pt>
                <c:pt idx="1394">
                  <c:v>0.115902965</c:v>
                </c:pt>
                <c:pt idx="1395">
                  <c:v>7.2278912000000001E-2</c:v>
                </c:pt>
                <c:pt idx="1396">
                  <c:v>-1.9047618999999998E-2</c:v>
                </c:pt>
                <c:pt idx="1397">
                  <c:v>3.746907E-2</c:v>
                </c:pt>
                <c:pt idx="1398">
                  <c:v>-0.151603499</c:v>
                </c:pt>
                <c:pt idx="1399">
                  <c:v>0.24004825099999999</c:v>
                </c:pt>
                <c:pt idx="1400">
                  <c:v>-2.0833332999999999E-2</c:v>
                </c:pt>
                <c:pt idx="1401">
                  <c:v>0.113782991</c:v>
                </c:pt>
                <c:pt idx="1402">
                  <c:v>0.173349057</c:v>
                </c:pt>
                <c:pt idx="1403">
                  <c:v>-1.9417480000000001E-3</c:v>
                </c:pt>
                <c:pt idx="1404">
                  <c:v>0.28214285700000002</c:v>
                </c:pt>
                <c:pt idx="1405">
                  <c:v>-0.22</c:v>
                </c:pt>
                <c:pt idx="1406">
                  <c:v>-3.8461538000000003E-2</c:v>
                </c:pt>
                <c:pt idx="1407">
                  <c:v>4.098361E-3</c:v>
                </c:pt>
                <c:pt idx="1408">
                  <c:v>0.15420129299999999</c:v>
                </c:pt>
                <c:pt idx="1409">
                  <c:v>0.51222826099999996</c:v>
                </c:pt>
                <c:pt idx="1410">
                  <c:v>0.15384615400000001</c:v>
                </c:pt>
                <c:pt idx="1411">
                  <c:v>0.111111111</c:v>
                </c:pt>
                <c:pt idx="1412">
                  <c:v>-1.9435737000000002E-2</c:v>
                </c:pt>
                <c:pt idx="1413">
                  <c:v>0.404149378</c:v>
                </c:pt>
                <c:pt idx="1414">
                  <c:v>7.7280651000000006E-2</c:v>
                </c:pt>
                <c:pt idx="1415">
                  <c:v>-0.23756097600000001</c:v>
                </c:pt>
                <c:pt idx="1416">
                  <c:v>2.7777777999999999E-2</c:v>
                </c:pt>
                <c:pt idx="1417">
                  <c:v>-7.6499999999999999E-2</c:v>
                </c:pt>
                <c:pt idx="1418">
                  <c:v>3.8714991999999997E-2</c:v>
                </c:pt>
                <c:pt idx="1419">
                  <c:v>8.2314789999999999E-3</c:v>
                </c:pt>
                <c:pt idx="1420">
                  <c:v>-8.1803004999999998E-2</c:v>
                </c:pt>
                <c:pt idx="1421">
                  <c:v>-1.2380192E-2</c:v>
                </c:pt>
                <c:pt idx="1422">
                  <c:v>0.17272727299999999</c:v>
                </c:pt>
                <c:pt idx="1423">
                  <c:v>0.375</c:v>
                </c:pt>
                <c:pt idx="1424">
                  <c:v>0.254222222</c:v>
                </c:pt>
                <c:pt idx="1425">
                  <c:v>-2.6077507999999999E-2</c:v>
                </c:pt>
                <c:pt idx="1426">
                  <c:v>0.212435233</c:v>
                </c:pt>
                <c:pt idx="1427">
                  <c:v>1.6129032000000001E-2</c:v>
                </c:pt>
                <c:pt idx="1428">
                  <c:v>3.5381749999999997E-2</c:v>
                </c:pt>
                <c:pt idx="1429">
                  <c:v>-0.04</c:v>
                </c:pt>
                <c:pt idx="1430">
                  <c:v>7.1428569999999999E-3</c:v>
                </c:pt>
                <c:pt idx="1431">
                  <c:v>0.43769968100000001</c:v>
                </c:pt>
                <c:pt idx="1432">
                  <c:v>0</c:v>
                </c:pt>
                <c:pt idx="1433">
                  <c:v>5.2238805999999999E-2</c:v>
                </c:pt>
                <c:pt idx="1434">
                  <c:v>-1.0840107999999999E-2</c:v>
                </c:pt>
                <c:pt idx="1435">
                  <c:v>0.41249999999999998</c:v>
                </c:pt>
                <c:pt idx="1436">
                  <c:v>8.1318681000000004E-2</c:v>
                </c:pt>
                <c:pt idx="1437">
                  <c:v>0.32907133199999999</c:v>
                </c:pt>
                <c:pt idx="1438">
                  <c:v>3.4949266999999999E-2</c:v>
                </c:pt>
                <c:pt idx="1439">
                  <c:v>1.7475727999999999E-2</c:v>
                </c:pt>
                <c:pt idx="1440">
                  <c:v>0.176139561</c:v>
                </c:pt>
                <c:pt idx="1441">
                  <c:v>6.6098081000000003E-2</c:v>
                </c:pt>
                <c:pt idx="1442">
                  <c:v>-0.22823529400000001</c:v>
                </c:pt>
                <c:pt idx="1443">
                  <c:v>0.28360655699999998</c:v>
                </c:pt>
                <c:pt idx="1444">
                  <c:v>-0.17391304299999999</c:v>
                </c:pt>
                <c:pt idx="1445">
                  <c:v>6.9182389999999996E-2</c:v>
                </c:pt>
                <c:pt idx="1446">
                  <c:v>2.9090909000000002E-2</c:v>
                </c:pt>
                <c:pt idx="1447">
                  <c:v>-3.6934074999999997E-2</c:v>
                </c:pt>
                <c:pt idx="1448">
                  <c:v>3.1496062999999998E-2</c:v>
                </c:pt>
                <c:pt idx="1449">
                  <c:v>0.301139447</c:v>
                </c:pt>
                <c:pt idx="1450">
                  <c:v>0.101010101</c:v>
                </c:pt>
                <c:pt idx="1451">
                  <c:v>-0.12680756400000001</c:v>
                </c:pt>
                <c:pt idx="1452">
                  <c:v>5.0251260000000004E-3</c:v>
                </c:pt>
                <c:pt idx="1453">
                  <c:v>-5.2271616999999999E-2</c:v>
                </c:pt>
                <c:pt idx="1454">
                  <c:v>-7.9923882000000002E-2</c:v>
                </c:pt>
                <c:pt idx="1455">
                  <c:v>-0.12038835000000001</c:v>
                </c:pt>
                <c:pt idx="1456">
                  <c:v>1.5509601E-2</c:v>
                </c:pt>
                <c:pt idx="1457">
                  <c:v>-7.8291815000000001E-2</c:v>
                </c:pt>
                <c:pt idx="1458">
                  <c:v>0.291759465</c:v>
                </c:pt>
                <c:pt idx="1459">
                  <c:v>4.3140600000000001E-4</c:v>
                </c:pt>
                <c:pt idx="1460">
                  <c:v>0.22961538500000001</c:v>
                </c:pt>
                <c:pt idx="1461">
                  <c:v>0.19330855</c:v>
                </c:pt>
                <c:pt idx="1462">
                  <c:v>-5.0000000000000001E-3</c:v>
                </c:pt>
                <c:pt idx="1463">
                  <c:v>-4.3824701000000001E-2</c:v>
                </c:pt>
                <c:pt idx="1464">
                  <c:v>0.66</c:v>
                </c:pt>
                <c:pt idx="1465">
                  <c:v>-4.4368601000000001E-2</c:v>
                </c:pt>
                <c:pt idx="1466">
                  <c:v>0.13526569999999999</c:v>
                </c:pt>
                <c:pt idx="1467">
                  <c:v>0.78091397799999995</c:v>
                </c:pt>
                <c:pt idx="1468">
                  <c:v>5.5806938E-2</c:v>
                </c:pt>
                <c:pt idx="1469">
                  <c:v>4.8109965999999997E-2</c:v>
                </c:pt>
                <c:pt idx="1470">
                  <c:v>0.34</c:v>
                </c:pt>
                <c:pt idx="1471">
                  <c:v>4.7812818E-2</c:v>
                </c:pt>
                <c:pt idx="1472">
                  <c:v>1.6817594000000002E-2</c:v>
                </c:pt>
                <c:pt idx="1473">
                  <c:v>0.13285714300000001</c:v>
                </c:pt>
                <c:pt idx="1474">
                  <c:v>0.162162162</c:v>
                </c:pt>
                <c:pt idx="1475">
                  <c:v>0.184650113</c:v>
                </c:pt>
                <c:pt idx="1476">
                  <c:v>-0.185185185</c:v>
                </c:pt>
                <c:pt idx="1477">
                  <c:v>-5.0190114000000001E-2</c:v>
                </c:pt>
                <c:pt idx="1478">
                  <c:v>-5.2356019999999998E-3</c:v>
                </c:pt>
                <c:pt idx="1479">
                  <c:v>0.15</c:v>
                </c:pt>
                <c:pt idx="1480">
                  <c:v>0.23440860199999999</c:v>
                </c:pt>
                <c:pt idx="1481">
                  <c:v>0.19178082199999999</c:v>
                </c:pt>
                <c:pt idx="1482">
                  <c:v>0.53200000000000003</c:v>
                </c:pt>
                <c:pt idx="1483">
                  <c:v>0.209588199</c:v>
                </c:pt>
                <c:pt idx="1484">
                  <c:v>-9.7757847999999994E-2</c:v>
                </c:pt>
                <c:pt idx="1485">
                  <c:v>0</c:v>
                </c:pt>
                <c:pt idx="1486">
                  <c:v>0.21572871599999999</c:v>
                </c:pt>
                <c:pt idx="1487">
                  <c:v>-2.6578073000000001E-2</c:v>
                </c:pt>
                <c:pt idx="1488">
                  <c:v>9.6774193999999994E-2</c:v>
                </c:pt>
                <c:pt idx="1489">
                  <c:v>3.0134813999999999E-2</c:v>
                </c:pt>
                <c:pt idx="1490">
                  <c:v>9.9130435000000003E-2</c:v>
                </c:pt>
                <c:pt idx="1491">
                  <c:v>3.3898304999999997E-2</c:v>
                </c:pt>
                <c:pt idx="1492">
                  <c:v>-8.2580644999999994E-2</c:v>
                </c:pt>
                <c:pt idx="1493">
                  <c:v>0.210762332</c:v>
                </c:pt>
                <c:pt idx="1494">
                  <c:v>0.11547763</c:v>
                </c:pt>
                <c:pt idx="1495">
                  <c:v>0.22040252599999999</c:v>
                </c:pt>
                <c:pt idx="1496">
                  <c:v>0.40562249</c:v>
                </c:pt>
                <c:pt idx="1497">
                  <c:v>0.18235294099999999</c:v>
                </c:pt>
                <c:pt idx="1498">
                  <c:v>-1.8963338E-2</c:v>
                </c:pt>
                <c:pt idx="1499">
                  <c:v>0.140261467</c:v>
                </c:pt>
                <c:pt idx="1500">
                  <c:v>-1.7543860000000001E-2</c:v>
                </c:pt>
                <c:pt idx="1501">
                  <c:v>-4.0948275999999999E-2</c:v>
                </c:pt>
                <c:pt idx="1502">
                  <c:v>0.111688312</c:v>
                </c:pt>
                <c:pt idx="1503">
                  <c:v>0.10140186900000001</c:v>
                </c:pt>
                <c:pt idx="1504">
                  <c:v>0.15853658500000001</c:v>
                </c:pt>
                <c:pt idx="1505">
                  <c:v>-0.263006301</c:v>
                </c:pt>
                <c:pt idx="1506">
                  <c:v>-9.0909090999999997E-2</c:v>
                </c:pt>
                <c:pt idx="1507">
                  <c:v>-3.4202651000000001E-2</c:v>
                </c:pt>
                <c:pt idx="1508">
                  <c:v>-2.0408163E-2</c:v>
                </c:pt>
                <c:pt idx="1509">
                  <c:v>0.27272727299999999</c:v>
                </c:pt>
                <c:pt idx="1510">
                  <c:v>0.13054733700000001</c:v>
                </c:pt>
                <c:pt idx="1511">
                  <c:v>-9.857612E-3</c:v>
                </c:pt>
                <c:pt idx="1512">
                  <c:v>-8.3486239000000004E-2</c:v>
                </c:pt>
                <c:pt idx="1513">
                  <c:v>0.75</c:v>
                </c:pt>
                <c:pt idx="1514">
                  <c:v>0.69811320799999999</c:v>
                </c:pt>
                <c:pt idx="1515">
                  <c:v>4.6948357000000003E-2</c:v>
                </c:pt>
                <c:pt idx="1516">
                  <c:v>-0.21052631599999999</c:v>
                </c:pt>
                <c:pt idx="1517">
                  <c:v>3.8698328999999997E-2</c:v>
                </c:pt>
                <c:pt idx="1518">
                  <c:v>-5.2144659000000003E-2</c:v>
                </c:pt>
                <c:pt idx="1519">
                  <c:v>3.0502885E-2</c:v>
                </c:pt>
                <c:pt idx="1520">
                  <c:v>3.2608696E-2</c:v>
                </c:pt>
                <c:pt idx="1521">
                  <c:v>-1.8518519000000001E-2</c:v>
                </c:pt>
                <c:pt idx="1522">
                  <c:v>-9.7026604000000002E-2</c:v>
                </c:pt>
                <c:pt idx="1523">
                  <c:v>-2.9032257999999998E-2</c:v>
                </c:pt>
                <c:pt idx="1524">
                  <c:v>4.7587130999999998E-2</c:v>
                </c:pt>
                <c:pt idx="1525">
                  <c:v>3.3591731E-2</c:v>
                </c:pt>
                <c:pt idx="1526">
                  <c:v>9.3023255999999999E-2</c:v>
                </c:pt>
                <c:pt idx="1527">
                  <c:v>-8.3333332999999996E-2</c:v>
                </c:pt>
                <c:pt idx="1528">
                  <c:v>-2.1323529000000001E-2</c:v>
                </c:pt>
                <c:pt idx="1529">
                  <c:v>0.24331797199999999</c:v>
                </c:pt>
                <c:pt idx="1530">
                  <c:v>-3.5744681E-2</c:v>
                </c:pt>
                <c:pt idx="1531">
                  <c:v>8.2523587999999995E-2</c:v>
                </c:pt>
                <c:pt idx="1532">
                  <c:v>-2.2082019000000001E-2</c:v>
                </c:pt>
                <c:pt idx="1533">
                  <c:v>1.7369727000000001E-2</c:v>
                </c:pt>
                <c:pt idx="1534">
                  <c:v>0.113901345</c:v>
                </c:pt>
                <c:pt idx="1535">
                  <c:v>0.22268470300000001</c:v>
                </c:pt>
                <c:pt idx="1536">
                  <c:v>2.8169013999999999E-2</c:v>
                </c:pt>
                <c:pt idx="1537">
                  <c:v>-9.0090090000000001E-3</c:v>
                </c:pt>
                <c:pt idx="1538">
                  <c:v>-6.9169959999999999E-3</c:v>
                </c:pt>
                <c:pt idx="1539">
                  <c:v>0.108359133</c:v>
                </c:pt>
                <c:pt idx="1540">
                  <c:v>2.9655172E-2</c:v>
                </c:pt>
                <c:pt idx="1541">
                  <c:v>0.67480577100000005</c:v>
                </c:pt>
                <c:pt idx="1542">
                  <c:v>-4.2318058999999998E-2</c:v>
                </c:pt>
                <c:pt idx="1543">
                  <c:v>3.636364E-3</c:v>
                </c:pt>
                <c:pt idx="1544">
                  <c:v>-5.5813952999999999E-2</c:v>
                </c:pt>
                <c:pt idx="1545">
                  <c:v>-0.126997477</c:v>
                </c:pt>
                <c:pt idx="1546">
                  <c:v>9.9320130000000006E-2</c:v>
                </c:pt>
                <c:pt idx="1547">
                  <c:v>-7.4626866E-2</c:v>
                </c:pt>
                <c:pt idx="1548">
                  <c:v>0.04</c:v>
                </c:pt>
                <c:pt idx="1549">
                  <c:v>0</c:v>
                </c:pt>
                <c:pt idx="1550">
                  <c:v>1.221374046</c:v>
                </c:pt>
                <c:pt idx="1551">
                  <c:v>0.20825743799999999</c:v>
                </c:pt>
                <c:pt idx="1552">
                  <c:v>1.9230769000000002E-2</c:v>
                </c:pt>
                <c:pt idx="1553">
                  <c:v>0.104171633</c:v>
                </c:pt>
                <c:pt idx="1554">
                  <c:v>3.1612223000000002E-2</c:v>
                </c:pt>
                <c:pt idx="1555">
                  <c:v>-8.4190830000000008E-3</c:v>
                </c:pt>
                <c:pt idx="1556">
                  <c:v>-1.4159292E-2</c:v>
                </c:pt>
                <c:pt idx="1557">
                  <c:v>-5.1724140000000002E-3</c:v>
                </c:pt>
                <c:pt idx="1558">
                  <c:v>-6.5217391E-2</c:v>
                </c:pt>
                <c:pt idx="1559">
                  <c:v>-2.1949645E-2</c:v>
                </c:pt>
                <c:pt idx="1560">
                  <c:v>6.4583333000000007E-2</c:v>
                </c:pt>
                <c:pt idx="1561">
                  <c:v>6.9166127999999993E-2</c:v>
                </c:pt>
                <c:pt idx="1562">
                  <c:v>-9.8522169999999999E-3</c:v>
                </c:pt>
                <c:pt idx="1563">
                  <c:v>-2.1212121E-2</c:v>
                </c:pt>
                <c:pt idx="1564">
                  <c:v>-9.0225563999999994E-2</c:v>
                </c:pt>
                <c:pt idx="1565">
                  <c:v>0.151746032</c:v>
                </c:pt>
                <c:pt idx="1566">
                  <c:v>0.102473498</c:v>
                </c:pt>
                <c:pt idx="1567">
                  <c:v>0.119298246</c:v>
                </c:pt>
                <c:pt idx="1568">
                  <c:v>4.3032787000000003E-2</c:v>
                </c:pt>
                <c:pt idx="1569">
                  <c:v>0.24572080600000001</c:v>
                </c:pt>
                <c:pt idx="1570">
                  <c:v>-4.34783E-4</c:v>
                </c:pt>
                <c:pt idx="1571">
                  <c:v>4.8408488E-2</c:v>
                </c:pt>
                <c:pt idx="1572">
                  <c:v>2.2012579000000001E-2</c:v>
                </c:pt>
                <c:pt idx="1573">
                  <c:v>-0.16775510199999999</c:v>
                </c:pt>
                <c:pt idx="1574">
                  <c:v>-6.5631929000000006E-2</c:v>
                </c:pt>
                <c:pt idx="1575">
                  <c:v>6.3084111999999998E-2</c:v>
                </c:pt>
                <c:pt idx="1576">
                  <c:v>0.42710120099999999</c:v>
                </c:pt>
                <c:pt idx="1577">
                  <c:v>0.71681415900000001</c:v>
                </c:pt>
                <c:pt idx="1578">
                  <c:v>-2.5777778000000001E-2</c:v>
                </c:pt>
                <c:pt idx="1579">
                  <c:v>4.7619047999999997E-2</c:v>
                </c:pt>
                <c:pt idx="1580">
                  <c:v>8.3832334999999994E-2</c:v>
                </c:pt>
                <c:pt idx="1581">
                  <c:v>0.131986242</c:v>
                </c:pt>
                <c:pt idx="1582">
                  <c:v>-5.5363322E-2</c:v>
                </c:pt>
                <c:pt idx="1583">
                  <c:v>0</c:v>
                </c:pt>
                <c:pt idx="1584">
                  <c:v>-1.3333332999999999E-2</c:v>
                </c:pt>
                <c:pt idx="1585">
                  <c:v>6.5573770000000003E-2</c:v>
                </c:pt>
                <c:pt idx="1586">
                  <c:v>-0.14744602400000001</c:v>
                </c:pt>
                <c:pt idx="1587">
                  <c:v>-1.4285714E-2</c:v>
                </c:pt>
                <c:pt idx="1588">
                  <c:v>-0.22142857099999999</c:v>
                </c:pt>
                <c:pt idx="1589">
                  <c:v>0.18181818199999999</c:v>
                </c:pt>
                <c:pt idx="1590">
                  <c:v>-2.3529412E-2</c:v>
                </c:pt>
                <c:pt idx="1591">
                  <c:v>0.148221344</c:v>
                </c:pt>
                <c:pt idx="1592">
                  <c:v>-3.5714285999999998E-2</c:v>
                </c:pt>
                <c:pt idx="1593">
                  <c:v>0.211764706</c:v>
                </c:pt>
                <c:pt idx="1594">
                  <c:v>6.4000000000000003E-3</c:v>
                </c:pt>
                <c:pt idx="1595">
                  <c:v>0.128858579</c:v>
                </c:pt>
                <c:pt idx="1596">
                  <c:v>4.7817837000000002E-2</c:v>
                </c:pt>
                <c:pt idx="1597">
                  <c:v>0.278481013</c:v>
                </c:pt>
                <c:pt idx="1598">
                  <c:v>-0.14516129</c:v>
                </c:pt>
                <c:pt idx="1599">
                  <c:v>-2.8061223999999999E-2</c:v>
                </c:pt>
                <c:pt idx="1600">
                  <c:v>2.6785709999999998E-3</c:v>
                </c:pt>
                <c:pt idx="1601">
                  <c:v>-2.6800669999999999E-2</c:v>
                </c:pt>
                <c:pt idx="1602">
                  <c:v>-7.919967E-3</c:v>
                </c:pt>
                <c:pt idx="1603">
                  <c:v>8.2352940999999999E-2</c:v>
                </c:pt>
                <c:pt idx="1604">
                  <c:v>7.8099839000000004E-2</c:v>
                </c:pt>
                <c:pt idx="1605">
                  <c:v>0.15502099999999999</c:v>
                </c:pt>
                <c:pt idx="1606">
                  <c:v>0.35389888600000002</c:v>
                </c:pt>
                <c:pt idx="1607">
                  <c:v>-2.295082E-2</c:v>
                </c:pt>
                <c:pt idx="1608">
                  <c:v>1.8258427000000001E-2</c:v>
                </c:pt>
                <c:pt idx="1609">
                  <c:v>0.32061068700000001</c:v>
                </c:pt>
                <c:pt idx="1610">
                  <c:v>-7.4600354999999993E-2</c:v>
                </c:pt>
                <c:pt idx="1611">
                  <c:v>7.9365079000000005E-2</c:v>
                </c:pt>
                <c:pt idx="1612">
                  <c:v>0.15835777100000001</c:v>
                </c:pt>
                <c:pt idx="1613">
                  <c:v>3.5502959000000001E-2</c:v>
                </c:pt>
                <c:pt idx="1614">
                  <c:v>0.27384615400000001</c:v>
                </c:pt>
                <c:pt idx="1615">
                  <c:v>-0.106543138</c:v>
                </c:pt>
                <c:pt idx="1616">
                  <c:v>-2.7013506999999999E-2</c:v>
                </c:pt>
                <c:pt idx="1617">
                  <c:v>-1.1754828E-2</c:v>
                </c:pt>
                <c:pt idx="1618">
                  <c:v>-0.206315789</c:v>
                </c:pt>
                <c:pt idx="1619">
                  <c:v>9.6296296000000003E-2</c:v>
                </c:pt>
                <c:pt idx="1620">
                  <c:v>-0.173297966</c:v>
                </c:pt>
                <c:pt idx="1621">
                  <c:v>-3.3653846000000001E-2</c:v>
                </c:pt>
                <c:pt idx="1622">
                  <c:v>3.1914893999999999E-2</c:v>
                </c:pt>
                <c:pt idx="1623">
                  <c:v>-8.1967210000000006E-3</c:v>
                </c:pt>
                <c:pt idx="1624">
                  <c:v>-5.7613168999999999E-2</c:v>
                </c:pt>
                <c:pt idx="1625">
                  <c:v>-2.1645022E-2</c:v>
                </c:pt>
                <c:pt idx="1626">
                  <c:v>1.0084034E-2</c:v>
                </c:pt>
                <c:pt idx="1627">
                  <c:v>0.16129032300000001</c:v>
                </c:pt>
                <c:pt idx="1628">
                  <c:v>1.3456686000000001E-2</c:v>
                </c:pt>
                <c:pt idx="1629">
                  <c:v>0.35301353000000002</c:v>
                </c:pt>
                <c:pt idx="1630">
                  <c:v>1.0012516000000001E-2</c:v>
                </c:pt>
                <c:pt idx="1631">
                  <c:v>-3.2786885000000002E-2</c:v>
                </c:pt>
                <c:pt idx="1632">
                  <c:v>0</c:v>
                </c:pt>
                <c:pt idx="1633">
                  <c:v>0.76237623799999998</c:v>
                </c:pt>
                <c:pt idx="1634">
                  <c:v>1.1881190000000001E-3</c:v>
                </c:pt>
                <c:pt idx="1635">
                  <c:v>0.129285714</c:v>
                </c:pt>
                <c:pt idx="1636">
                  <c:v>-0.12405917499999999</c:v>
                </c:pt>
                <c:pt idx="1637">
                  <c:v>6.3113604000000004E-2</c:v>
                </c:pt>
                <c:pt idx="1638">
                  <c:v>3.1724137999999999E-2</c:v>
                </c:pt>
                <c:pt idx="1639">
                  <c:v>3.8857142999999997E-2</c:v>
                </c:pt>
                <c:pt idx="1640">
                  <c:v>-6.4417178000000005E-2</c:v>
                </c:pt>
                <c:pt idx="1641">
                  <c:v>-2.0833332999999999E-2</c:v>
                </c:pt>
                <c:pt idx="1642">
                  <c:v>-1.1406843999999999E-2</c:v>
                </c:pt>
                <c:pt idx="1643">
                  <c:v>0.20535714299999999</c:v>
                </c:pt>
                <c:pt idx="1644">
                  <c:v>2.7649770000000001E-3</c:v>
                </c:pt>
                <c:pt idx="1645">
                  <c:v>-0.112033195</c:v>
                </c:pt>
                <c:pt idx="1646">
                  <c:v>0</c:v>
                </c:pt>
                <c:pt idx="1647">
                  <c:v>0.15612535599999999</c:v>
                </c:pt>
                <c:pt idx="1648">
                  <c:v>-3.0303030000000002E-2</c:v>
                </c:pt>
                <c:pt idx="1649">
                  <c:v>-1.0349288E-2</c:v>
                </c:pt>
                <c:pt idx="1650">
                  <c:v>2.6726058E-2</c:v>
                </c:pt>
                <c:pt idx="1651">
                  <c:v>8.8888888999999999E-2</c:v>
                </c:pt>
                <c:pt idx="1652">
                  <c:v>0.102362205</c:v>
                </c:pt>
                <c:pt idx="1653">
                  <c:v>-2.3591549E-2</c:v>
                </c:pt>
                <c:pt idx="1654">
                  <c:v>-3.2987013000000003E-2</c:v>
                </c:pt>
                <c:pt idx="1655">
                  <c:v>6.7796609999999993E-2</c:v>
                </c:pt>
                <c:pt idx="1656">
                  <c:v>-0.18674521399999999</c:v>
                </c:pt>
                <c:pt idx="1657">
                  <c:v>0.55555555599999995</c:v>
                </c:pt>
                <c:pt idx="1658">
                  <c:v>0.10666666700000001</c:v>
                </c:pt>
                <c:pt idx="1659">
                  <c:v>0.11699164300000001</c:v>
                </c:pt>
                <c:pt idx="1660">
                  <c:v>-4.6511627999999999E-2</c:v>
                </c:pt>
                <c:pt idx="1661">
                  <c:v>0.42222222199999998</c:v>
                </c:pt>
                <c:pt idx="1662">
                  <c:v>0.38902743099999998</c:v>
                </c:pt>
                <c:pt idx="1663">
                  <c:v>7.8767122999999994E-2</c:v>
                </c:pt>
                <c:pt idx="1664">
                  <c:v>0.1</c:v>
                </c:pt>
                <c:pt idx="1665">
                  <c:v>-6.7441860000000006E-2</c:v>
                </c:pt>
                <c:pt idx="1666">
                  <c:v>0.186440678</c:v>
                </c:pt>
                <c:pt idx="1667">
                  <c:v>-7.1823204000000002E-2</c:v>
                </c:pt>
                <c:pt idx="1668">
                  <c:v>-0.31944444399999999</c:v>
                </c:pt>
                <c:pt idx="1669">
                  <c:v>0.172043011</c:v>
                </c:pt>
                <c:pt idx="1670">
                  <c:v>9.375E-2</c:v>
                </c:pt>
                <c:pt idx="1671">
                  <c:v>0.61</c:v>
                </c:pt>
                <c:pt idx="1672">
                  <c:v>-5.9738133999999998E-2</c:v>
                </c:pt>
                <c:pt idx="1673">
                  <c:v>0.41269841299999999</c:v>
                </c:pt>
                <c:pt idx="1674">
                  <c:v>8.0413559999999995E-3</c:v>
                </c:pt>
                <c:pt idx="1675">
                  <c:v>8.3636364000000005E-2</c:v>
                </c:pt>
                <c:pt idx="1676">
                  <c:v>0.19178921600000001</c:v>
                </c:pt>
                <c:pt idx="1677">
                  <c:v>1.3587786260000001</c:v>
                </c:pt>
                <c:pt idx="1678">
                  <c:v>0.37758972899999999</c:v>
                </c:pt>
                <c:pt idx="1679">
                  <c:v>-7.3684210999999999E-2</c:v>
                </c:pt>
                <c:pt idx="1680">
                  <c:v>0.443768997</c:v>
                </c:pt>
                <c:pt idx="1681">
                  <c:v>3.5502959000000001E-2</c:v>
                </c:pt>
                <c:pt idx="1682">
                  <c:v>0.123753666</c:v>
                </c:pt>
                <c:pt idx="1683">
                  <c:v>0.20831271600000001</c:v>
                </c:pt>
                <c:pt idx="1684">
                  <c:v>2.1138211000000001E-2</c:v>
                </c:pt>
                <c:pt idx="1685">
                  <c:v>0.13615819200000001</c:v>
                </c:pt>
                <c:pt idx="1686">
                  <c:v>0.48351648400000002</c:v>
                </c:pt>
                <c:pt idx="1687">
                  <c:v>5.0410958999999998E-2</c:v>
                </c:pt>
                <c:pt idx="1688">
                  <c:v>5.0251260000000004E-3</c:v>
                </c:pt>
                <c:pt idx="1689">
                  <c:v>-2.3681377999999999E-2</c:v>
                </c:pt>
                <c:pt idx="1690">
                  <c:v>6.5747918000000002E-2</c:v>
                </c:pt>
                <c:pt idx="1691">
                  <c:v>0.190366972</c:v>
                </c:pt>
                <c:pt idx="1692">
                  <c:v>0.29571428599999999</c:v>
                </c:pt>
                <c:pt idx="1693">
                  <c:v>-1.1299435E-2</c:v>
                </c:pt>
                <c:pt idx="1694">
                  <c:v>0.25180722900000002</c:v>
                </c:pt>
                <c:pt idx="1695">
                  <c:v>0.12250554299999999</c:v>
                </c:pt>
                <c:pt idx="1696">
                  <c:v>4.5514512E-2</c:v>
                </c:pt>
                <c:pt idx="1697">
                  <c:v>0.200684638</c:v>
                </c:pt>
                <c:pt idx="1698">
                  <c:v>0.18226601000000001</c:v>
                </c:pt>
                <c:pt idx="1699">
                  <c:v>0.100628931</c:v>
                </c:pt>
                <c:pt idx="1700">
                  <c:v>0.18333333299999999</c:v>
                </c:pt>
                <c:pt idx="1701">
                  <c:v>5.8064515999999997E-2</c:v>
                </c:pt>
                <c:pt idx="1702">
                  <c:v>0.41198501900000001</c:v>
                </c:pt>
                <c:pt idx="1703">
                  <c:v>0.22141997599999999</c:v>
                </c:pt>
                <c:pt idx="1704">
                  <c:v>-4.7619047999999997E-2</c:v>
                </c:pt>
                <c:pt idx="1705">
                  <c:v>0</c:v>
                </c:pt>
                <c:pt idx="1706">
                  <c:v>5.6923077000000002E-2</c:v>
                </c:pt>
                <c:pt idx="1707">
                  <c:v>0.15606936399999999</c:v>
                </c:pt>
                <c:pt idx="1708">
                  <c:v>-9.2436975000000005E-2</c:v>
                </c:pt>
                <c:pt idx="1709">
                  <c:v>9.6774189999999996E-3</c:v>
                </c:pt>
                <c:pt idx="1710">
                  <c:v>2.9717680000000001E-3</c:v>
                </c:pt>
                <c:pt idx="1711">
                  <c:v>0.20214395099999999</c:v>
                </c:pt>
                <c:pt idx="1712">
                  <c:v>0.26624405699999998</c:v>
                </c:pt>
                <c:pt idx="1713">
                  <c:v>0.22320441999999999</c:v>
                </c:pt>
                <c:pt idx="1714">
                  <c:v>8.6343612E-2</c:v>
                </c:pt>
                <c:pt idx="1715">
                  <c:v>1.299481865</c:v>
                </c:pt>
                <c:pt idx="1716">
                  <c:v>0.52473118299999999</c:v>
                </c:pt>
                <c:pt idx="1717">
                  <c:v>8.5139319000000005E-2</c:v>
                </c:pt>
                <c:pt idx="1718">
                  <c:v>-0.102564103</c:v>
                </c:pt>
                <c:pt idx="1719">
                  <c:v>-7.9439252000000002E-2</c:v>
                </c:pt>
                <c:pt idx="1720">
                  <c:v>2.1903322999999999E-2</c:v>
                </c:pt>
                <c:pt idx="1721">
                  <c:v>-0.107087827</c:v>
                </c:pt>
                <c:pt idx="1722">
                  <c:v>5.1351349999999999E-3</c:v>
                </c:pt>
                <c:pt idx="1723">
                  <c:v>0.12592592599999999</c:v>
                </c:pt>
                <c:pt idx="1724">
                  <c:v>5.6603774000000003E-2</c:v>
                </c:pt>
                <c:pt idx="1725">
                  <c:v>1.2658228000000001E-2</c:v>
                </c:pt>
                <c:pt idx="1726">
                  <c:v>2.6315790000000002E-3</c:v>
                </c:pt>
                <c:pt idx="1727">
                  <c:v>-9.3625498000000001E-2</c:v>
                </c:pt>
                <c:pt idx="1728">
                  <c:v>0.30003181699999998</c:v>
                </c:pt>
                <c:pt idx="1729">
                  <c:v>0.42709313300000001</c:v>
                </c:pt>
                <c:pt idx="1730">
                  <c:v>-0.29375000000000001</c:v>
                </c:pt>
                <c:pt idx="1731">
                  <c:v>5.5837559999999996E-3</c:v>
                </c:pt>
                <c:pt idx="1732">
                  <c:v>-1.9351463999999999E-2</c:v>
                </c:pt>
                <c:pt idx="1733">
                  <c:v>0.209414025</c:v>
                </c:pt>
                <c:pt idx="1734">
                  <c:v>-7.073509E-2</c:v>
                </c:pt>
                <c:pt idx="1735">
                  <c:v>0.26406249999999998</c:v>
                </c:pt>
                <c:pt idx="1736">
                  <c:v>0.15514403299999999</c:v>
                </c:pt>
                <c:pt idx="1737">
                  <c:v>-6.5454545000000003E-2</c:v>
                </c:pt>
                <c:pt idx="1738">
                  <c:v>-1.9143118000000001E-2</c:v>
                </c:pt>
                <c:pt idx="1739">
                  <c:v>0.51898734199999996</c:v>
                </c:pt>
                <c:pt idx="1740">
                  <c:v>0.26624999999999999</c:v>
                </c:pt>
                <c:pt idx="1741">
                  <c:v>2.7272727E-2</c:v>
                </c:pt>
                <c:pt idx="1742">
                  <c:v>0.49418604700000002</c:v>
                </c:pt>
                <c:pt idx="1743">
                  <c:v>2.5808558999999998E-2</c:v>
                </c:pt>
                <c:pt idx="1744">
                  <c:v>0.122074181</c:v>
                </c:pt>
                <c:pt idx="1745">
                  <c:v>-4.6632123999999997E-2</c:v>
                </c:pt>
                <c:pt idx="1746">
                  <c:v>-4.040404E-3</c:v>
                </c:pt>
                <c:pt idx="1747">
                  <c:v>9.2105263000000007E-2</c:v>
                </c:pt>
                <c:pt idx="1748">
                  <c:v>0.103249097</c:v>
                </c:pt>
                <c:pt idx="1749">
                  <c:v>0.29032258100000002</c:v>
                </c:pt>
                <c:pt idx="1750">
                  <c:v>-0.173527879</c:v>
                </c:pt>
                <c:pt idx="1751">
                  <c:v>0.105597964</c:v>
                </c:pt>
                <c:pt idx="1752">
                  <c:v>-5.5357142999999998E-2</c:v>
                </c:pt>
                <c:pt idx="1753">
                  <c:v>8.3133108999999997E-2</c:v>
                </c:pt>
                <c:pt idx="1754">
                  <c:v>0.46413043500000001</c:v>
                </c:pt>
                <c:pt idx="1755">
                  <c:v>-6.7072243000000004E-2</c:v>
                </c:pt>
                <c:pt idx="1756">
                  <c:v>2.6086957000000001E-2</c:v>
                </c:pt>
                <c:pt idx="1757">
                  <c:v>1.5748030999999999E-2</c:v>
                </c:pt>
                <c:pt idx="1758">
                  <c:v>2.2988505999999999E-2</c:v>
                </c:pt>
                <c:pt idx="1759">
                  <c:v>0.19384615399999999</c:v>
                </c:pt>
                <c:pt idx="1760">
                  <c:v>0.56329113900000005</c:v>
                </c:pt>
                <c:pt idx="1761">
                  <c:v>0.14361702100000001</c:v>
                </c:pt>
                <c:pt idx="1762">
                  <c:v>7.5471699999999997E-3</c:v>
                </c:pt>
                <c:pt idx="1763">
                  <c:v>-2.6515152E-2</c:v>
                </c:pt>
                <c:pt idx="1764">
                  <c:v>-2.2784809999999999E-2</c:v>
                </c:pt>
                <c:pt idx="1765">
                  <c:v>0.36343115100000001</c:v>
                </c:pt>
                <c:pt idx="1766">
                  <c:v>7.0000000000000007E-2</c:v>
                </c:pt>
                <c:pt idx="1767">
                  <c:v>-0.288290345</c:v>
                </c:pt>
                <c:pt idx="1768">
                  <c:v>0.12857142899999999</c:v>
                </c:pt>
                <c:pt idx="1769">
                  <c:v>4.6979866000000002E-2</c:v>
                </c:pt>
                <c:pt idx="1770">
                  <c:v>0.12855740900000001</c:v>
                </c:pt>
                <c:pt idx="1771">
                  <c:v>0.120358515</c:v>
                </c:pt>
                <c:pt idx="1772">
                  <c:v>0.102615385</c:v>
                </c:pt>
                <c:pt idx="1773">
                  <c:v>3.9012346000000003E-2</c:v>
                </c:pt>
                <c:pt idx="1774">
                  <c:v>0.171502815</c:v>
                </c:pt>
                <c:pt idx="1775">
                  <c:v>-0.11320754700000001</c:v>
                </c:pt>
                <c:pt idx="1776">
                  <c:v>-0.12</c:v>
                </c:pt>
                <c:pt idx="1777">
                  <c:v>0.116022099</c:v>
                </c:pt>
                <c:pt idx="1778">
                  <c:v>0.722477064</c:v>
                </c:pt>
                <c:pt idx="1779">
                  <c:v>0.15836431200000001</c:v>
                </c:pt>
                <c:pt idx="1780">
                  <c:v>0.227626459</c:v>
                </c:pt>
                <c:pt idx="1781">
                  <c:v>0.13555555599999999</c:v>
                </c:pt>
                <c:pt idx="1782">
                  <c:v>4.3931158999999997E-2</c:v>
                </c:pt>
                <c:pt idx="1783">
                  <c:v>-9.4102885999999997E-2</c:v>
                </c:pt>
                <c:pt idx="1784">
                  <c:v>0</c:v>
                </c:pt>
                <c:pt idx="1785">
                  <c:v>2.5948104E-2</c:v>
                </c:pt>
                <c:pt idx="1786">
                  <c:v>-6.9444440000000001E-3</c:v>
                </c:pt>
                <c:pt idx="1787">
                  <c:v>3.7037037000000002E-2</c:v>
                </c:pt>
                <c:pt idx="1788">
                  <c:v>-5.7910448000000003E-2</c:v>
                </c:pt>
                <c:pt idx="1789">
                  <c:v>-1.5301530000000001E-2</c:v>
                </c:pt>
                <c:pt idx="1790">
                  <c:v>0.17722473599999999</c:v>
                </c:pt>
                <c:pt idx="1791">
                  <c:v>5.1752922E-2</c:v>
                </c:pt>
                <c:pt idx="1792">
                  <c:v>0.26318432899999999</c:v>
                </c:pt>
                <c:pt idx="1793">
                  <c:v>0.187568757</c:v>
                </c:pt>
                <c:pt idx="1794">
                  <c:v>-0.35416666699999999</c:v>
                </c:pt>
                <c:pt idx="1795">
                  <c:v>0.23076923099999999</c:v>
                </c:pt>
                <c:pt idx="1796">
                  <c:v>-0.22911694499999999</c:v>
                </c:pt>
                <c:pt idx="1797">
                  <c:v>-0.12327416200000001</c:v>
                </c:pt>
                <c:pt idx="1798">
                  <c:v>-2.3311897000000002E-2</c:v>
                </c:pt>
                <c:pt idx="1799">
                  <c:v>0.446428571</c:v>
                </c:pt>
                <c:pt idx="1800">
                  <c:v>0.38495252000000002</c:v>
                </c:pt>
                <c:pt idx="1801">
                  <c:v>3.9175257999999998E-2</c:v>
                </c:pt>
                <c:pt idx="1802">
                  <c:v>2.9411764999999999E-2</c:v>
                </c:pt>
                <c:pt idx="1803">
                  <c:v>1.538462E-3</c:v>
                </c:pt>
                <c:pt idx="1804">
                  <c:v>9.0909090999999997E-2</c:v>
                </c:pt>
                <c:pt idx="1805">
                  <c:v>4.7486034000000003E-2</c:v>
                </c:pt>
                <c:pt idx="1806">
                  <c:v>0.49685534599999998</c:v>
                </c:pt>
                <c:pt idx="1807">
                  <c:v>-3.8597872999999998E-2</c:v>
                </c:pt>
                <c:pt idx="1808">
                  <c:v>0.202380952</c:v>
                </c:pt>
                <c:pt idx="1809">
                  <c:v>-8.7378641000000007E-2</c:v>
                </c:pt>
                <c:pt idx="1810">
                  <c:v>0.29230769200000001</c:v>
                </c:pt>
                <c:pt idx="1811">
                  <c:v>0.18106060600000001</c:v>
                </c:pt>
                <c:pt idx="1812">
                  <c:v>0.41666666699999999</c:v>
                </c:pt>
                <c:pt idx="1813">
                  <c:v>7.1982758999999993E-2</c:v>
                </c:pt>
                <c:pt idx="1814">
                  <c:v>0.21577464800000001</c:v>
                </c:pt>
                <c:pt idx="1815">
                  <c:v>7.2761194000000001E-2</c:v>
                </c:pt>
                <c:pt idx="1816">
                  <c:v>0.18279569900000001</c:v>
                </c:pt>
                <c:pt idx="1817">
                  <c:v>8.5728952999999997E-2</c:v>
                </c:pt>
                <c:pt idx="1818">
                  <c:v>-0.18278995200000001</c:v>
                </c:pt>
                <c:pt idx="1819">
                  <c:v>0.106779661</c:v>
                </c:pt>
                <c:pt idx="1820">
                  <c:v>0.10655737699999999</c:v>
                </c:pt>
                <c:pt idx="1821">
                  <c:v>0.38028169000000001</c:v>
                </c:pt>
                <c:pt idx="1822">
                  <c:v>4.0647481999999999E-2</c:v>
                </c:pt>
                <c:pt idx="1823">
                  <c:v>1.6528925999999999E-2</c:v>
                </c:pt>
                <c:pt idx="1824">
                  <c:v>0.25592543299999998</c:v>
                </c:pt>
                <c:pt idx="1825">
                  <c:v>5.1188299999999999E-2</c:v>
                </c:pt>
                <c:pt idx="1826">
                  <c:v>1.7857142999999999E-2</c:v>
                </c:pt>
                <c:pt idx="1827">
                  <c:v>0.33996937199999999</c:v>
                </c:pt>
                <c:pt idx="1828">
                  <c:v>9.9517489999999993E-3</c:v>
                </c:pt>
                <c:pt idx="1829">
                  <c:v>2.3720350000000001E-2</c:v>
                </c:pt>
                <c:pt idx="1830">
                  <c:v>0.14153906599999999</c:v>
                </c:pt>
                <c:pt idx="1831">
                  <c:v>2.0253165E-2</c:v>
                </c:pt>
                <c:pt idx="1832">
                  <c:v>0.26382978699999998</c:v>
                </c:pt>
                <c:pt idx="1833">
                  <c:v>0.15892857099999999</c:v>
                </c:pt>
                <c:pt idx="1834">
                  <c:v>2.1929825E-2</c:v>
                </c:pt>
                <c:pt idx="1835">
                  <c:v>0.16642335799999999</c:v>
                </c:pt>
                <c:pt idx="1836">
                  <c:v>0.236956522</c:v>
                </c:pt>
                <c:pt idx="1837">
                  <c:v>0.31276901000000001</c:v>
                </c:pt>
                <c:pt idx="1838">
                  <c:v>0.17266187099999999</c:v>
                </c:pt>
                <c:pt idx="1839">
                  <c:v>0.51116951399999999</c:v>
                </c:pt>
                <c:pt idx="1840">
                  <c:v>0.13516009900000001</c:v>
                </c:pt>
                <c:pt idx="1841">
                  <c:v>0.30653266299999998</c:v>
                </c:pt>
                <c:pt idx="1842">
                  <c:v>-8.0760099999999998E-3</c:v>
                </c:pt>
                <c:pt idx="1843">
                  <c:v>-0.32225815899999999</c:v>
                </c:pt>
                <c:pt idx="1844">
                  <c:v>0.328125</c:v>
                </c:pt>
                <c:pt idx="1845">
                  <c:v>1.1428571E-2</c:v>
                </c:pt>
                <c:pt idx="1846">
                  <c:v>-2.9508197E-2</c:v>
                </c:pt>
                <c:pt idx="1847">
                  <c:v>2.8571428999999999E-2</c:v>
                </c:pt>
                <c:pt idx="1848">
                  <c:v>0.101299694</c:v>
                </c:pt>
                <c:pt idx="1849">
                  <c:v>0.12857142899999999</c:v>
                </c:pt>
                <c:pt idx="1850">
                  <c:v>1.9230769000000002E-2</c:v>
                </c:pt>
                <c:pt idx="1851">
                  <c:v>0.25582089600000002</c:v>
                </c:pt>
                <c:pt idx="1852">
                  <c:v>-7.2027971999999996E-2</c:v>
                </c:pt>
                <c:pt idx="1853">
                  <c:v>0</c:v>
                </c:pt>
                <c:pt idx="1854">
                  <c:v>3.6027714000000002E-2</c:v>
                </c:pt>
                <c:pt idx="1855">
                  <c:v>0.30821917799999998</c:v>
                </c:pt>
                <c:pt idx="1856">
                  <c:v>0.113571429</c:v>
                </c:pt>
                <c:pt idx="1857">
                  <c:v>-1.0416666999999999E-2</c:v>
                </c:pt>
                <c:pt idx="1858">
                  <c:v>1.6949153000000002E-2</c:v>
                </c:pt>
                <c:pt idx="1859">
                  <c:v>0.15177195700000001</c:v>
                </c:pt>
                <c:pt idx="1860">
                  <c:v>-5.8536585000000002E-2</c:v>
                </c:pt>
                <c:pt idx="1861">
                  <c:v>0.30371352800000001</c:v>
                </c:pt>
                <c:pt idx="1862">
                  <c:v>6.2801932000000005E-2</c:v>
                </c:pt>
                <c:pt idx="1863">
                  <c:v>0.36186770400000001</c:v>
                </c:pt>
                <c:pt idx="1864">
                  <c:v>-0.18633540400000001</c:v>
                </c:pt>
                <c:pt idx="1865">
                  <c:v>-2.7777777999999999E-2</c:v>
                </c:pt>
                <c:pt idx="1866">
                  <c:v>8.5889569999999995E-3</c:v>
                </c:pt>
                <c:pt idx="1867">
                  <c:v>3.7037037000000002E-2</c:v>
                </c:pt>
                <c:pt idx="1868">
                  <c:v>0</c:v>
                </c:pt>
                <c:pt idx="1869">
                  <c:v>-1.3927577E-2</c:v>
                </c:pt>
                <c:pt idx="1870">
                  <c:v>3.9130429999999997E-3</c:v>
                </c:pt>
                <c:pt idx="1871">
                  <c:v>0.17687296399999999</c:v>
                </c:pt>
                <c:pt idx="1872">
                  <c:v>-9.9099098999999996E-2</c:v>
                </c:pt>
                <c:pt idx="1873">
                  <c:v>7.1942450000000002E-3</c:v>
                </c:pt>
                <c:pt idx="1874">
                  <c:v>4.0229885E-2</c:v>
                </c:pt>
                <c:pt idx="1875">
                  <c:v>0.17117117100000001</c:v>
                </c:pt>
                <c:pt idx="1876">
                  <c:v>6.7961165000000004E-2</c:v>
                </c:pt>
                <c:pt idx="1877">
                  <c:v>0.16071428600000001</c:v>
                </c:pt>
                <c:pt idx="1878">
                  <c:v>0.234567901</c:v>
                </c:pt>
                <c:pt idx="1879">
                  <c:v>1.0182094079999999</c:v>
                </c:pt>
                <c:pt idx="1880">
                  <c:v>0.136956522</c:v>
                </c:pt>
                <c:pt idx="1881">
                  <c:v>0</c:v>
                </c:pt>
                <c:pt idx="1882">
                  <c:v>-3.3684210999999999E-2</c:v>
                </c:pt>
                <c:pt idx="1883">
                  <c:v>-0.1</c:v>
                </c:pt>
                <c:pt idx="1884">
                  <c:v>3.4712950999999999E-2</c:v>
                </c:pt>
                <c:pt idx="1885">
                  <c:v>0.113432836</c:v>
                </c:pt>
                <c:pt idx="1886">
                  <c:v>0.56138433499999996</c:v>
                </c:pt>
                <c:pt idx="1887">
                  <c:v>0.30909090900000002</c:v>
                </c:pt>
                <c:pt idx="1888">
                  <c:v>0.15894736800000001</c:v>
                </c:pt>
                <c:pt idx="1889">
                  <c:v>-3.6203523000000001E-2</c:v>
                </c:pt>
                <c:pt idx="1890">
                  <c:v>1.1764706E-2</c:v>
                </c:pt>
                <c:pt idx="1891">
                  <c:v>-0.17</c:v>
                </c:pt>
                <c:pt idx="1892">
                  <c:v>4.4012282E-2</c:v>
                </c:pt>
                <c:pt idx="1893">
                  <c:v>2.7484143999999999E-2</c:v>
                </c:pt>
                <c:pt idx="1894">
                  <c:v>0.109677419</c:v>
                </c:pt>
                <c:pt idx="1895">
                  <c:v>0.104408353</c:v>
                </c:pt>
                <c:pt idx="1896">
                  <c:v>-3.6203523000000001E-2</c:v>
                </c:pt>
                <c:pt idx="1897">
                  <c:v>-1.7543860000000001E-2</c:v>
                </c:pt>
                <c:pt idx="1898">
                  <c:v>-3.2639740000000002E-3</c:v>
                </c:pt>
                <c:pt idx="1899">
                  <c:v>2.1702837999999999E-2</c:v>
                </c:pt>
                <c:pt idx="1900">
                  <c:v>0.131476912</c:v>
                </c:pt>
                <c:pt idx="1901">
                  <c:v>0.56122448999999996</c:v>
                </c:pt>
                <c:pt idx="1902">
                  <c:v>4.7619047999999997E-2</c:v>
                </c:pt>
                <c:pt idx="1903">
                  <c:v>3.1991744000000003E-2</c:v>
                </c:pt>
                <c:pt idx="1904">
                  <c:v>2.4096386000000001E-2</c:v>
                </c:pt>
                <c:pt idx="1905">
                  <c:v>-4.0160639999999997E-3</c:v>
                </c:pt>
                <c:pt idx="1906">
                  <c:v>-0.39331619499999998</c:v>
                </c:pt>
                <c:pt idx="1907">
                  <c:v>0.18136986299999999</c:v>
                </c:pt>
                <c:pt idx="1908">
                  <c:v>8.7409783000000005E-2</c:v>
                </c:pt>
                <c:pt idx="1909">
                  <c:v>-1.7043478000000001E-2</c:v>
                </c:pt>
                <c:pt idx="1910">
                  <c:v>0</c:v>
                </c:pt>
                <c:pt idx="1911">
                  <c:v>5.9582309999999999E-2</c:v>
                </c:pt>
                <c:pt idx="1912">
                  <c:v>0.39908116399999999</c:v>
                </c:pt>
                <c:pt idx="1913">
                  <c:v>0.96250000000000002</c:v>
                </c:pt>
                <c:pt idx="1914">
                  <c:v>5.7401813000000003E-2</c:v>
                </c:pt>
                <c:pt idx="1915">
                  <c:v>6.4285713999999994E-2</c:v>
                </c:pt>
                <c:pt idx="1916">
                  <c:v>0.22264329699999999</c:v>
                </c:pt>
                <c:pt idx="1917">
                  <c:v>-3.877335E-3</c:v>
                </c:pt>
                <c:pt idx="1918">
                  <c:v>-5.5555555999999999E-2</c:v>
                </c:pt>
                <c:pt idx="1919">
                  <c:v>-0.12244898</c:v>
                </c:pt>
                <c:pt idx="1920">
                  <c:v>0.111111111</c:v>
                </c:pt>
                <c:pt idx="1921">
                  <c:v>9.2093022999999996E-2</c:v>
                </c:pt>
                <c:pt idx="1922">
                  <c:v>-0.186046512</c:v>
                </c:pt>
                <c:pt idx="1923">
                  <c:v>-2.1400777999999999E-2</c:v>
                </c:pt>
                <c:pt idx="1924">
                  <c:v>0.215007215</c:v>
                </c:pt>
                <c:pt idx="1925">
                  <c:v>8.6318262000000007E-2</c:v>
                </c:pt>
                <c:pt idx="1926">
                  <c:v>1.7454776000000002E-2</c:v>
                </c:pt>
                <c:pt idx="1927">
                  <c:v>0.02</c:v>
                </c:pt>
                <c:pt idx="1928">
                  <c:v>-4.8908297000000003E-2</c:v>
                </c:pt>
                <c:pt idx="1929">
                  <c:v>7.5187969999999998E-3</c:v>
                </c:pt>
                <c:pt idx="1930">
                  <c:v>5.8139534999999999E-2</c:v>
                </c:pt>
                <c:pt idx="1931">
                  <c:v>8.1490581000000006E-2</c:v>
                </c:pt>
                <c:pt idx="1932">
                  <c:v>5.1020408000000003E-2</c:v>
                </c:pt>
                <c:pt idx="1933">
                  <c:v>0.52</c:v>
                </c:pt>
                <c:pt idx="1934">
                  <c:v>0.317808219</c:v>
                </c:pt>
                <c:pt idx="1935">
                  <c:v>0.101156069</c:v>
                </c:pt>
                <c:pt idx="1936">
                  <c:v>4.6543651999999998E-2</c:v>
                </c:pt>
                <c:pt idx="1937">
                  <c:v>0.18101265799999999</c:v>
                </c:pt>
                <c:pt idx="1938">
                  <c:v>-0.29465812000000002</c:v>
                </c:pt>
                <c:pt idx="1939">
                  <c:v>-8.4745763000000002E-2</c:v>
                </c:pt>
                <c:pt idx="1940">
                  <c:v>-9.4871794999999995E-2</c:v>
                </c:pt>
                <c:pt idx="1941">
                  <c:v>0.64583333300000001</c:v>
                </c:pt>
                <c:pt idx="1942">
                  <c:v>0.27920050000000002</c:v>
                </c:pt>
                <c:pt idx="1943">
                  <c:v>9.6410256E-2</c:v>
                </c:pt>
                <c:pt idx="1944">
                  <c:v>-0.16083916100000001</c:v>
                </c:pt>
                <c:pt idx="1945">
                  <c:v>0.25409836099999999</c:v>
                </c:pt>
                <c:pt idx="1946">
                  <c:v>0.11095305799999999</c:v>
                </c:pt>
                <c:pt idx="1947">
                  <c:v>6.0493827E-2</c:v>
                </c:pt>
                <c:pt idx="1948">
                  <c:v>1.1538461999999999E-2</c:v>
                </c:pt>
                <c:pt idx="1949">
                  <c:v>0.10698323999999999</c:v>
                </c:pt>
                <c:pt idx="1950">
                  <c:v>2.3728814000000001E-2</c:v>
                </c:pt>
                <c:pt idx="1951">
                  <c:v>1.29199E-3</c:v>
                </c:pt>
                <c:pt idx="1952">
                  <c:v>0.145714286</c:v>
                </c:pt>
                <c:pt idx="1953">
                  <c:v>0.196236559</c:v>
                </c:pt>
                <c:pt idx="1954">
                  <c:v>1.8617021000000001E-2</c:v>
                </c:pt>
                <c:pt idx="1955">
                  <c:v>1.6363636000000001E-2</c:v>
                </c:pt>
                <c:pt idx="1956">
                  <c:v>-0.26229508200000001</c:v>
                </c:pt>
                <c:pt idx="1957">
                  <c:v>0.31270718199999997</c:v>
                </c:pt>
                <c:pt idx="1958">
                  <c:v>0.233744856</c:v>
                </c:pt>
                <c:pt idx="1959">
                  <c:v>1.150086E-3</c:v>
                </c:pt>
                <c:pt idx="1960">
                  <c:v>0.112637363</c:v>
                </c:pt>
                <c:pt idx="1961">
                  <c:v>5.8873359E-2</c:v>
                </c:pt>
                <c:pt idx="1962">
                  <c:v>0.51663405100000004</c:v>
                </c:pt>
                <c:pt idx="1963">
                  <c:v>-4.8000000000000001E-2</c:v>
                </c:pt>
                <c:pt idx="1964">
                  <c:v>0.58496093800000004</c:v>
                </c:pt>
                <c:pt idx="1965">
                  <c:v>0</c:v>
                </c:pt>
                <c:pt idx="1966">
                  <c:v>-0.41532258100000002</c:v>
                </c:pt>
                <c:pt idx="1967">
                  <c:v>0.34117647099999998</c:v>
                </c:pt>
                <c:pt idx="1968">
                  <c:v>0.36381322999999999</c:v>
                </c:pt>
                <c:pt idx="1969">
                  <c:v>-3.8709679999999998E-3</c:v>
                </c:pt>
                <c:pt idx="1970">
                  <c:v>8.9399739999999998E-3</c:v>
                </c:pt>
                <c:pt idx="1971">
                  <c:v>-9.5161289999999996E-2</c:v>
                </c:pt>
                <c:pt idx="1972">
                  <c:v>0.18247126399999999</c:v>
                </c:pt>
                <c:pt idx="1973">
                  <c:v>-1.2500000000000001E-2</c:v>
                </c:pt>
                <c:pt idx="1974">
                  <c:v>7.5925926000000005E-2</c:v>
                </c:pt>
                <c:pt idx="1975">
                  <c:v>-0.13611111100000001</c:v>
                </c:pt>
                <c:pt idx="1976">
                  <c:v>0.27267699099999998</c:v>
                </c:pt>
                <c:pt idx="1977">
                  <c:v>-6.2389381000000001E-2</c:v>
                </c:pt>
                <c:pt idx="1978">
                  <c:v>-6.9109948000000004E-2</c:v>
                </c:pt>
                <c:pt idx="1979">
                  <c:v>-2.2471910000000001E-2</c:v>
                </c:pt>
                <c:pt idx="1980">
                  <c:v>0.116226415</c:v>
                </c:pt>
                <c:pt idx="1981">
                  <c:v>0.235955056</c:v>
                </c:pt>
                <c:pt idx="1982">
                  <c:v>-9.1666666999999993E-2</c:v>
                </c:pt>
                <c:pt idx="1983">
                  <c:v>7.5294117999999993E-2</c:v>
                </c:pt>
                <c:pt idx="1984">
                  <c:v>4.8387096999999997E-2</c:v>
                </c:pt>
                <c:pt idx="1985">
                  <c:v>0.334226988</c:v>
                </c:pt>
                <c:pt idx="1986">
                  <c:v>-4.2704626000000002E-2</c:v>
                </c:pt>
                <c:pt idx="1987">
                  <c:v>0</c:v>
                </c:pt>
                <c:pt idx="1988">
                  <c:v>-3.9361701999999998E-2</c:v>
                </c:pt>
                <c:pt idx="1989">
                  <c:v>-6.5372828999999993E-2</c:v>
                </c:pt>
                <c:pt idx="1990">
                  <c:v>0.45910931199999999</c:v>
                </c:pt>
                <c:pt idx="1991">
                  <c:v>0.53947368399999995</c:v>
                </c:pt>
                <c:pt idx="1992">
                  <c:v>0.222222222</c:v>
                </c:pt>
                <c:pt idx="1993">
                  <c:v>2.86944E-3</c:v>
                </c:pt>
                <c:pt idx="1994">
                  <c:v>7.1428570999999996E-2</c:v>
                </c:pt>
                <c:pt idx="1995">
                  <c:v>6.6666666999999999E-2</c:v>
                </c:pt>
                <c:pt idx="1996">
                  <c:v>5.8881259999999996E-3</c:v>
                </c:pt>
                <c:pt idx="1997">
                  <c:v>2.0956720000000002E-2</c:v>
                </c:pt>
                <c:pt idx="1998">
                  <c:v>4.2944784999999999E-2</c:v>
                </c:pt>
                <c:pt idx="1999">
                  <c:v>2.7061044999999999E-2</c:v>
                </c:pt>
                <c:pt idx="2000">
                  <c:v>1.9519999999999999E-2</c:v>
                </c:pt>
                <c:pt idx="2001">
                  <c:v>-3.7037037000000002E-2</c:v>
                </c:pt>
                <c:pt idx="2002">
                  <c:v>7.1538461999999997E-2</c:v>
                </c:pt>
                <c:pt idx="2003">
                  <c:v>-4.3999999999999997E-2</c:v>
                </c:pt>
                <c:pt idx="2004">
                  <c:v>3.9576720000000003E-2</c:v>
                </c:pt>
                <c:pt idx="2005">
                  <c:v>4.5045044999999999E-2</c:v>
                </c:pt>
                <c:pt idx="2006">
                  <c:v>0.46346555299999997</c:v>
                </c:pt>
                <c:pt idx="2007">
                  <c:v>0.22602739699999999</c:v>
                </c:pt>
                <c:pt idx="2008">
                  <c:v>1.136264929</c:v>
                </c:pt>
                <c:pt idx="2009">
                  <c:v>0.48287007100000001</c:v>
                </c:pt>
                <c:pt idx="2010">
                  <c:v>0.175043328</c:v>
                </c:pt>
                <c:pt idx="2011">
                  <c:v>0.264957265</c:v>
                </c:pt>
                <c:pt idx="2012">
                  <c:v>0.113744076</c:v>
                </c:pt>
                <c:pt idx="2013">
                  <c:v>5.4761905E-2</c:v>
                </c:pt>
                <c:pt idx="2014">
                  <c:v>-0.318556701</c:v>
                </c:pt>
                <c:pt idx="2015">
                  <c:v>0.345454545</c:v>
                </c:pt>
                <c:pt idx="2016">
                  <c:v>7.7664057999999994E-2</c:v>
                </c:pt>
                <c:pt idx="2017">
                  <c:v>-7.7677225000000003E-2</c:v>
                </c:pt>
                <c:pt idx="2018">
                  <c:v>9.4E-2</c:v>
                </c:pt>
                <c:pt idx="2019">
                  <c:v>3.0508475E-2</c:v>
                </c:pt>
                <c:pt idx="2020">
                  <c:v>-8.9887639999999998E-3</c:v>
                </c:pt>
                <c:pt idx="2021">
                  <c:v>0.16702355499999999</c:v>
                </c:pt>
                <c:pt idx="2022">
                  <c:v>0.11328125</c:v>
                </c:pt>
                <c:pt idx="2023">
                  <c:v>4.4338875999999999E-2</c:v>
                </c:pt>
                <c:pt idx="2024">
                  <c:v>5.1428570999999999E-2</c:v>
                </c:pt>
                <c:pt idx="2025">
                  <c:v>0.15962441299999999</c:v>
                </c:pt>
                <c:pt idx="2026">
                  <c:v>4.8263685000000001E-2</c:v>
                </c:pt>
                <c:pt idx="2027">
                  <c:v>-4.5045049999999998E-3</c:v>
                </c:pt>
                <c:pt idx="2028">
                  <c:v>-6.0103627E-2</c:v>
                </c:pt>
                <c:pt idx="2029">
                  <c:v>0.13504074499999999</c:v>
                </c:pt>
                <c:pt idx="2030">
                  <c:v>0.31210191100000001</c:v>
                </c:pt>
                <c:pt idx="2031">
                  <c:v>0.15089820400000001</c:v>
                </c:pt>
                <c:pt idx="2032">
                  <c:v>4.8116232459999999</c:v>
                </c:pt>
                <c:pt idx="2033">
                  <c:v>0.108333333</c:v>
                </c:pt>
                <c:pt idx="2034">
                  <c:v>-1.2820513E-2</c:v>
                </c:pt>
                <c:pt idx="2035">
                  <c:v>0.287878788</c:v>
                </c:pt>
                <c:pt idx="2036">
                  <c:v>-4.5454544999999999E-2</c:v>
                </c:pt>
                <c:pt idx="2037">
                  <c:v>0.20895522399999999</c:v>
                </c:pt>
                <c:pt idx="2038">
                  <c:v>7.9687499999999994E-2</c:v>
                </c:pt>
                <c:pt idx="2039">
                  <c:v>1.3084112E-2</c:v>
                </c:pt>
                <c:pt idx="2040">
                  <c:v>1.1488511E-2</c:v>
                </c:pt>
                <c:pt idx="2041">
                  <c:v>-1.5944645E-2</c:v>
                </c:pt>
                <c:pt idx="2042">
                  <c:v>0.116758242</c:v>
                </c:pt>
                <c:pt idx="2043">
                  <c:v>0.207236842</c:v>
                </c:pt>
                <c:pt idx="2044">
                  <c:v>3.7293233000000002E-2</c:v>
                </c:pt>
                <c:pt idx="2045">
                  <c:v>0.19620253200000001</c:v>
                </c:pt>
                <c:pt idx="2046">
                  <c:v>-0.123519459</c:v>
                </c:pt>
                <c:pt idx="2047">
                  <c:v>0.139729556</c:v>
                </c:pt>
                <c:pt idx="2048">
                  <c:v>9.7192224999999993E-2</c:v>
                </c:pt>
                <c:pt idx="2049">
                  <c:v>-2.7826086999999999E-2</c:v>
                </c:pt>
                <c:pt idx="2050">
                  <c:v>8.5298197000000006E-2</c:v>
                </c:pt>
                <c:pt idx="2051">
                  <c:v>-0.12107142899999999</c:v>
                </c:pt>
                <c:pt idx="2052">
                  <c:v>0.17059891099999999</c:v>
                </c:pt>
                <c:pt idx="2053">
                  <c:v>-5.7301294000000003E-2</c:v>
                </c:pt>
                <c:pt idx="2054">
                  <c:v>1.0112360000000001E-2</c:v>
                </c:pt>
                <c:pt idx="2055">
                  <c:v>0.21074380200000001</c:v>
                </c:pt>
                <c:pt idx="2056">
                  <c:v>0.129614438</c:v>
                </c:pt>
                <c:pt idx="2057">
                  <c:v>2.5952960000000001E-2</c:v>
                </c:pt>
                <c:pt idx="2058">
                  <c:v>0.19489361699999999</c:v>
                </c:pt>
                <c:pt idx="2059">
                  <c:v>-8.3333332999999996E-2</c:v>
                </c:pt>
                <c:pt idx="2060">
                  <c:v>0.26545454499999999</c:v>
                </c:pt>
                <c:pt idx="2061">
                  <c:v>3.1390135E-2</c:v>
                </c:pt>
                <c:pt idx="2062">
                  <c:v>0.16153081499999999</c:v>
                </c:pt>
                <c:pt idx="2063">
                  <c:v>-4.6263344999999997E-2</c:v>
                </c:pt>
                <c:pt idx="2064">
                  <c:v>1.7884131000000001E-2</c:v>
                </c:pt>
                <c:pt idx="2065">
                  <c:v>0.02</c:v>
                </c:pt>
                <c:pt idx="2066">
                  <c:v>-4.3269230999999998E-2</c:v>
                </c:pt>
                <c:pt idx="2067">
                  <c:v>-8.0568719999999996E-3</c:v>
                </c:pt>
                <c:pt idx="2068">
                  <c:v>-9.0839694999999998E-2</c:v>
                </c:pt>
                <c:pt idx="2069">
                  <c:v>2.5726141000000001E-2</c:v>
                </c:pt>
                <c:pt idx="2070">
                  <c:v>0.156756757</c:v>
                </c:pt>
                <c:pt idx="2071">
                  <c:v>-6.5789474000000001E-2</c:v>
                </c:pt>
                <c:pt idx="2072">
                  <c:v>2.7822487999999999E-2</c:v>
                </c:pt>
                <c:pt idx="2073">
                  <c:v>0.18222222199999999</c:v>
                </c:pt>
                <c:pt idx="2074">
                  <c:v>2.3140496E-2</c:v>
                </c:pt>
                <c:pt idx="2075">
                  <c:v>0.16036036000000001</c:v>
                </c:pt>
                <c:pt idx="2076">
                  <c:v>0.48351648400000002</c:v>
                </c:pt>
                <c:pt idx="2077">
                  <c:v>0.33636363600000002</c:v>
                </c:pt>
                <c:pt idx="2078">
                  <c:v>-4.5777777999999998E-2</c:v>
                </c:pt>
                <c:pt idx="2079">
                  <c:v>-9.8468270000000007E-3</c:v>
                </c:pt>
                <c:pt idx="2080">
                  <c:v>0.39693356000000002</c:v>
                </c:pt>
                <c:pt idx="2081">
                  <c:v>-3.5747883000000001E-2</c:v>
                </c:pt>
                <c:pt idx="2082">
                  <c:v>3.4710744000000002E-2</c:v>
                </c:pt>
                <c:pt idx="2083">
                  <c:v>0</c:v>
                </c:pt>
                <c:pt idx="2084">
                  <c:v>-1.0025063000000001E-2</c:v>
                </c:pt>
                <c:pt idx="2085">
                  <c:v>-8.6519114999999994E-2</c:v>
                </c:pt>
                <c:pt idx="2086">
                  <c:v>9.3439363999999997E-2</c:v>
                </c:pt>
                <c:pt idx="2087">
                  <c:v>3.5067872999999999E-2</c:v>
                </c:pt>
                <c:pt idx="2088">
                  <c:v>0.17027027</c:v>
                </c:pt>
                <c:pt idx="2089">
                  <c:v>2.2040816000000001E-2</c:v>
                </c:pt>
                <c:pt idx="2090">
                  <c:v>0.138755981</c:v>
                </c:pt>
                <c:pt idx="2091">
                  <c:v>-0.33333333300000001</c:v>
                </c:pt>
                <c:pt idx="2092">
                  <c:v>-0.103585657</c:v>
                </c:pt>
                <c:pt idx="2093">
                  <c:v>0.111111111</c:v>
                </c:pt>
                <c:pt idx="2094">
                  <c:v>-0.17338620799999999</c:v>
                </c:pt>
                <c:pt idx="2095">
                  <c:v>-7.0021881999999994E-2</c:v>
                </c:pt>
                <c:pt idx="2096">
                  <c:v>-5.7067603000000001E-2</c:v>
                </c:pt>
                <c:pt idx="2097">
                  <c:v>0.20370370400000001</c:v>
                </c:pt>
                <c:pt idx="2098">
                  <c:v>-0.39234449799999999</c:v>
                </c:pt>
                <c:pt idx="2099">
                  <c:v>0.17670682700000001</c:v>
                </c:pt>
                <c:pt idx="2100">
                  <c:v>1.7934446999999999E-2</c:v>
                </c:pt>
                <c:pt idx="2101">
                  <c:v>9.2537312999999996E-2</c:v>
                </c:pt>
                <c:pt idx="2102">
                  <c:v>9.989083E-2</c:v>
                </c:pt>
                <c:pt idx="2103">
                  <c:v>1.0666666999999999E-2</c:v>
                </c:pt>
                <c:pt idx="2104">
                  <c:v>-9.2970522E-2</c:v>
                </c:pt>
                <c:pt idx="2105">
                  <c:v>0</c:v>
                </c:pt>
                <c:pt idx="2106">
                  <c:v>8.2068965999999993E-2</c:v>
                </c:pt>
                <c:pt idx="2107">
                  <c:v>-1.9680197E-2</c:v>
                </c:pt>
                <c:pt idx="2108">
                  <c:v>6.8376067999999998E-2</c:v>
                </c:pt>
                <c:pt idx="2109">
                  <c:v>8.0555560000000002E-3</c:v>
                </c:pt>
                <c:pt idx="2110">
                  <c:v>0.32782272200000001</c:v>
                </c:pt>
                <c:pt idx="2111">
                  <c:v>0.115341545</c:v>
                </c:pt>
                <c:pt idx="2112">
                  <c:v>0.31696428599999998</c:v>
                </c:pt>
                <c:pt idx="2113">
                  <c:v>-3.8585209000000002E-2</c:v>
                </c:pt>
                <c:pt idx="2114">
                  <c:v>-3.5339064000000003E-2</c:v>
                </c:pt>
                <c:pt idx="2115">
                  <c:v>0.11065989800000001</c:v>
                </c:pt>
                <c:pt idx="2116">
                  <c:v>6.6225169999999996E-3</c:v>
                </c:pt>
                <c:pt idx="2117">
                  <c:v>0.18120130700000001</c:v>
                </c:pt>
                <c:pt idx="2118">
                  <c:v>6.4615384999999997E-2</c:v>
                </c:pt>
                <c:pt idx="2119">
                  <c:v>0.201353638</c:v>
                </c:pt>
                <c:pt idx="2120">
                  <c:v>0.10667107000000001</c:v>
                </c:pt>
                <c:pt idx="2121">
                  <c:v>0.31479140300000003</c:v>
                </c:pt>
                <c:pt idx="2122">
                  <c:v>1.7165277E-2</c:v>
                </c:pt>
                <c:pt idx="2123">
                  <c:v>9.7465887000000001E-2</c:v>
                </c:pt>
                <c:pt idx="2124">
                  <c:v>0.152334152</c:v>
                </c:pt>
                <c:pt idx="2125">
                  <c:v>0.24576271199999999</c:v>
                </c:pt>
                <c:pt idx="2126">
                  <c:v>-5.3708440000000003E-2</c:v>
                </c:pt>
                <c:pt idx="2127">
                  <c:v>0.133748056</c:v>
                </c:pt>
                <c:pt idx="2128">
                  <c:v>0.57068062799999997</c:v>
                </c:pt>
                <c:pt idx="2129">
                  <c:v>-5.0022737999999997E-2</c:v>
                </c:pt>
                <c:pt idx="2130">
                  <c:v>0.14041339999999999</c:v>
                </c:pt>
                <c:pt idx="2131">
                  <c:v>-0.10300751900000001</c:v>
                </c:pt>
                <c:pt idx="2132">
                  <c:v>-0.37037037</c:v>
                </c:pt>
                <c:pt idx="2133">
                  <c:v>-5.0505050000000003E-3</c:v>
                </c:pt>
                <c:pt idx="2134">
                  <c:v>0.98447893600000003</c:v>
                </c:pt>
                <c:pt idx="2135">
                  <c:v>0.76175548599999998</c:v>
                </c:pt>
                <c:pt idx="2136">
                  <c:v>-8.5836899999999999E-4</c:v>
                </c:pt>
                <c:pt idx="2137">
                  <c:v>-3.1152649999999999E-3</c:v>
                </c:pt>
                <c:pt idx="2138">
                  <c:v>8.6021504999999998E-2</c:v>
                </c:pt>
                <c:pt idx="2139">
                  <c:v>0</c:v>
                </c:pt>
                <c:pt idx="2140">
                  <c:v>6.25E-2</c:v>
                </c:pt>
                <c:pt idx="2141">
                  <c:v>-8.5795999999999997E-3</c:v>
                </c:pt>
                <c:pt idx="2142">
                  <c:v>9.6959737000000004E-2</c:v>
                </c:pt>
                <c:pt idx="2143">
                  <c:v>0.289361702</c:v>
                </c:pt>
                <c:pt idx="2144">
                  <c:v>0.17374999999999999</c:v>
                </c:pt>
                <c:pt idx="2145">
                  <c:v>9.1632560000000002E-2</c:v>
                </c:pt>
                <c:pt idx="2146">
                  <c:v>-3.6649214999999999E-2</c:v>
                </c:pt>
                <c:pt idx="2147">
                  <c:v>0.16363636400000001</c:v>
                </c:pt>
                <c:pt idx="2148">
                  <c:v>-0.16610169499999999</c:v>
                </c:pt>
                <c:pt idx="2149">
                  <c:v>-3.1818179999999999E-3</c:v>
                </c:pt>
                <c:pt idx="2150">
                  <c:v>0.453125</c:v>
                </c:pt>
                <c:pt idx="2151">
                  <c:v>-6.6666666999999999E-2</c:v>
                </c:pt>
                <c:pt idx="2152">
                  <c:v>0.120714286</c:v>
                </c:pt>
                <c:pt idx="2153">
                  <c:v>8.2893579999999994E-2</c:v>
                </c:pt>
                <c:pt idx="2154">
                  <c:v>-4.4283778000000003E-2</c:v>
                </c:pt>
                <c:pt idx="2155">
                  <c:v>-2.0547945000000001E-2</c:v>
                </c:pt>
                <c:pt idx="2156">
                  <c:v>0.22526315799999999</c:v>
                </c:pt>
                <c:pt idx="2157">
                  <c:v>-1.9635343999999999E-2</c:v>
                </c:pt>
                <c:pt idx="2158">
                  <c:v>2.6438568999999999E-2</c:v>
                </c:pt>
                <c:pt idx="2159">
                  <c:v>0.60666666700000005</c:v>
                </c:pt>
                <c:pt idx="2160">
                  <c:v>0.60836501899999995</c:v>
                </c:pt>
                <c:pt idx="2161">
                  <c:v>2.3765996000000001E-2</c:v>
                </c:pt>
                <c:pt idx="2162">
                  <c:v>3.3264032999999998E-2</c:v>
                </c:pt>
                <c:pt idx="2163">
                  <c:v>-2.1052632000000002E-2</c:v>
                </c:pt>
                <c:pt idx="2164">
                  <c:v>0.16204690799999999</c:v>
                </c:pt>
                <c:pt idx="2165">
                  <c:v>9.3270365999999993E-2</c:v>
                </c:pt>
                <c:pt idx="2166">
                  <c:v>-2.2222222E-2</c:v>
                </c:pt>
                <c:pt idx="2167">
                  <c:v>-2.4390243999999998E-2</c:v>
                </c:pt>
                <c:pt idx="2168">
                  <c:v>-2.4390243999999998E-2</c:v>
                </c:pt>
                <c:pt idx="2169">
                  <c:v>-1.0922329999999999E-2</c:v>
                </c:pt>
                <c:pt idx="2170">
                  <c:v>0.45734597199999999</c:v>
                </c:pt>
                <c:pt idx="2171">
                  <c:v>0.274137931</c:v>
                </c:pt>
                <c:pt idx="2172">
                  <c:v>-3.1088082999999999E-2</c:v>
                </c:pt>
                <c:pt idx="2173">
                  <c:v>0.98666666700000005</c:v>
                </c:pt>
                <c:pt idx="2174">
                  <c:v>2.2692308000000001E-2</c:v>
                </c:pt>
                <c:pt idx="2175">
                  <c:v>-0.26200000000000001</c:v>
                </c:pt>
                <c:pt idx="2176">
                  <c:v>3.9130434999999998E-2</c:v>
                </c:pt>
                <c:pt idx="2177">
                  <c:v>0.13809650800000001</c:v>
                </c:pt>
                <c:pt idx="2178">
                  <c:v>3.0075187999999999E-2</c:v>
                </c:pt>
                <c:pt idx="2179">
                  <c:v>8.1533720000000007E-3</c:v>
                </c:pt>
                <c:pt idx="2180">
                  <c:v>0.127659574</c:v>
                </c:pt>
                <c:pt idx="2181">
                  <c:v>6.3247863000000001E-2</c:v>
                </c:pt>
                <c:pt idx="2182">
                  <c:v>0.111969112</c:v>
                </c:pt>
                <c:pt idx="2183">
                  <c:v>1.8625349999999999E-2</c:v>
                </c:pt>
                <c:pt idx="2184">
                  <c:v>0.105714286</c:v>
                </c:pt>
                <c:pt idx="2185">
                  <c:v>-1.7543860000000001E-2</c:v>
                </c:pt>
                <c:pt idx="2186">
                  <c:v>0.17753623199999999</c:v>
                </c:pt>
                <c:pt idx="2187">
                  <c:v>0.158408932</c:v>
                </c:pt>
                <c:pt idx="2188">
                  <c:v>6.036217E-3</c:v>
                </c:pt>
                <c:pt idx="2189">
                  <c:v>0.197163121</c:v>
                </c:pt>
                <c:pt idx="2190">
                  <c:v>0.34566862900000001</c:v>
                </c:pt>
                <c:pt idx="2191">
                  <c:v>1.1494252999999999E-2</c:v>
                </c:pt>
                <c:pt idx="2192">
                  <c:v>0.17924528300000001</c:v>
                </c:pt>
                <c:pt idx="2193">
                  <c:v>0.68195718699999996</c:v>
                </c:pt>
                <c:pt idx="2194">
                  <c:v>0.46007604600000002</c:v>
                </c:pt>
                <c:pt idx="2195">
                  <c:v>0.36091724800000002</c:v>
                </c:pt>
                <c:pt idx="2196">
                  <c:v>0.337355719</c:v>
                </c:pt>
                <c:pt idx="2197">
                  <c:v>3.5714285999999998E-2</c:v>
                </c:pt>
                <c:pt idx="2198">
                  <c:v>0.108545035</c:v>
                </c:pt>
                <c:pt idx="2199">
                  <c:v>0.11545741299999999</c:v>
                </c:pt>
                <c:pt idx="2200">
                  <c:v>0.177514793</c:v>
                </c:pt>
                <c:pt idx="2201">
                  <c:v>-0.337568058</c:v>
                </c:pt>
                <c:pt idx="2202">
                  <c:v>-5.9447983000000003E-2</c:v>
                </c:pt>
                <c:pt idx="2203">
                  <c:v>0.16556291400000001</c:v>
                </c:pt>
                <c:pt idx="2204">
                  <c:v>7.0598749000000002E-2</c:v>
                </c:pt>
                <c:pt idx="2205">
                  <c:v>-3.9113879999999997E-2</c:v>
                </c:pt>
                <c:pt idx="2206">
                  <c:v>-0.150997151</c:v>
                </c:pt>
                <c:pt idx="2207">
                  <c:v>0</c:v>
                </c:pt>
                <c:pt idx="2208">
                  <c:v>-4.7972973000000002E-2</c:v>
                </c:pt>
                <c:pt idx="2209">
                  <c:v>0.45945945900000001</c:v>
                </c:pt>
                <c:pt idx="2210">
                  <c:v>-2.020202E-3</c:v>
                </c:pt>
                <c:pt idx="2211">
                  <c:v>0</c:v>
                </c:pt>
                <c:pt idx="2212">
                  <c:v>0.12222222200000001</c:v>
                </c:pt>
                <c:pt idx="2213">
                  <c:v>0.17104072400000001</c:v>
                </c:pt>
                <c:pt idx="2214">
                  <c:v>0.96473906899999995</c:v>
                </c:pt>
                <c:pt idx="2215">
                  <c:v>-9.0909090999999997E-2</c:v>
                </c:pt>
                <c:pt idx="2216">
                  <c:v>-9.7826087000000006E-2</c:v>
                </c:pt>
                <c:pt idx="2217">
                  <c:v>0</c:v>
                </c:pt>
                <c:pt idx="2218">
                  <c:v>5.2631578999999998E-2</c:v>
                </c:pt>
                <c:pt idx="2219">
                  <c:v>5.5452870000000003E-3</c:v>
                </c:pt>
                <c:pt idx="2220">
                  <c:v>-4.0540539999999996E-3</c:v>
                </c:pt>
                <c:pt idx="2221">
                  <c:v>5.9166991000000002E-2</c:v>
                </c:pt>
                <c:pt idx="2222">
                  <c:v>-0.10578947399999999</c:v>
                </c:pt>
                <c:pt idx="2223">
                  <c:v>3.5502959000000001E-2</c:v>
                </c:pt>
                <c:pt idx="2224">
                  <c:v>3.3003300000000002E-3</c:v>
                </c:pt>
                <c:pt idx="2225">
                  <c:v>-5.2083333000000002E-2</c:v>
                </c:pt>
                <c:pt idx="2226">
                  <c:v>-0.18918918900000001</c:v>
                </c:pt>
                <c:pt idx="2227">
                  <c:v>2.0150522000000001E-2</c:v>
                </c:pt>
                <c:pt idx="2228">
                  <c:v>-1.4376997000000001E-2</c:v>
                </c:pt>
                <c:pt idx="2229">
                  <c:v>-0.114021572</c:v>
                </c:pt>
                <c:pt idx="2230">
                  <c:v>0.138613861</c:v>
                </c:pt>
                <c:pt idx="2231">
                  <c:v>8.0808080000000001E-3</c:v>
                </c:pt>
                <c:pt idx="2232">
                  <c:v>0.15146146999999999</c:v>
                </c:pt>
                <c:pt idx="2233">
                  <c:v>-2.8571428999999999E-2</c:v>
                </c:pt>
                <c:pt idx="2234">
                  <c:v>-4.2253519999999999E-3</c:v>
                </c:pt>
                <c:pt idx="2235">
                  <c:v>4.2124542000000001E-2</c:v>
                </c:pt>
                <c:pt idx="2236">
                  <c:v>-0.11140583599999999</c:v>
                </c:pt>
                <c:pt idx="2237">
                  <c:v>-6.8627451000000006E-2</c:v>
                </c:pt>
                <c:pt idx="2238">
                  <c:v>-0.12222222200000001</c:v>
                </c:pt>
                <c:pt idx="2239">
                  <c:v>9.8626717000000003E-2</c:v>
                </c:pt>
                <c:pt idx="2240">
                  <c:v>-6.25E-2</c:v>
                </c:pt>
                <c:pt idx="2241">
                  <c:v>0.16349480999999999</c:v>
                </c:pt>
                <c:pt idx="2242">
                  <c:v>-0.24701195200000001</c:v>
                </c:pt>
                <c:pt idx="2243">
                  <c:v>2.9411764999999999E-2</c:v>
                </c:pt>
                <c:pt idx="2244">
                  <c:v>6.4257027999999994E-2</c:v>
                </c:pt>
                <c:pt idx="2245">
                  <c:v>4.57721E-3</c:v>
                </c:pt>
                <c:pt idx="2246">
                  <c:v>3.0081301000000001E-2</c:v>
                </c:pt>
                <c:pt idx="2247">
                  <c:v>-2.8571428999999999E-2</c:v>
                </c:pt>
                <c:pt idx="2248">
                  <c:v>-6.8493151000000002E-2</c:v>
                </c:pt>
                <c:pt idx="2249">
                  <c:v>-2.4147182999999999E-2</c:v>
                </c:pt>
                <c:pt idx="2250">
                  <c:v>0.25488281299999999</c:v>
                </c:pt>
                <c:pt idx="2251">
                  <c:v>9.9928621999999995E-2</c:v>
                </c:pt>
                <c:pt idx="2252">
                  <c:v>4.7619047999999997E-2</c:v>
                </c:pt>
                <c:pt idx="2253">
                  <c:v>0</c:v>
                </c:pt>
                <c:pt idx="2254">
                  <c:v>4.8951049000000003E-2</c:v>
                </c:pt>
                <c:pt idx="2255">
                  <c:v>7.3752710999999999E-2</c:v>
                </c:pt>
                <c:pt idx="2256">
                  <c:v>-6.3276836000000003E-2</c:v>
                </c:pt>
                <c:pt idx="2257">
                  <c:v>0.12619718299999999</c:v>
                </c:pt>
                <c:pt idx="2258">
                  <c:v>6.5929000000000001E-2</c:v>
                </c:pt>
                <c:pt idx="2259">
                  <c:v>-0.13559321999999999</c:v>
                </c:pt>
                <c:pt idx="2260">
                  <c:v>-4.8894348999999997E-2</c:v>
                </c:pt>
                <c:pt idx="2261">
                  <c:v>0.37178051499999998</c:v>
                </c:pt>
                <c:pt idx="2262">
                  <c:v>-0.16327683600000001</c:v>
                </c:pt>
                <c:pt idx="2263">
                  <c:v>0.18221172799999999</c:v>
                </c:pt>
                <c:pt idx="2264">
                  <c:v>0.15789473700000001</c:v>
                </c:pt>
                <c:pt idx="2265">
                  <c:v>0.23636363599999999</c:v>
                </c:pt>
                <c:pt idx="2266">
                  <c:v>-4.2553190999999997E-2</c:v>
                </c:pt>
                <c:pt idx="2267">
                  <c:v>2.3102310000000001E-2</c:v>
                </c:pt>
                <c:pt idx="2268">
                  <c:v>1.4999999999999999E-2</c:v>
                </c:pt>
                <c:pt idx="2269">
                  <c:v>1.9211724999999999E-2</c:v>
                </c:pt>
                <c:pt idx="2270">
                  <c:v>-9.0909090999999997E-2</c:v>
                </c:pt>
                <c:pt idx="2271">
                  <c:v>-1.6216215999999999E-2</c:v>
                </c:pt>
                <c:pt idx="2272">
                  <c:v>-8.5714286000000001E-2</c:v>
                </c:pt>
                <c:pt idx="2273">
                  <c:v>7.4918567000000005E-2</c:v>
                </c:pt>
                <c:pt idx="2274">
                  <c:v>-5.0735294E-2</c:v>
                </c:pt>
                <c:pt idx="2275">
                  <c:v>0.109359606</c:v>
                </c:pt>
                <c:pt idx="2276">
                  <c:v>1</c:v>
                </c:pt>
                <c:pt idx="2277">
                  <c:v>0.28869047599999997</c:v>
                </c:pt>
                <c:pt idx="2278">
                  <c:v>1.3110846000000001E-2</c:v>
                </c:pt>
                <c:pt idx="2279">
                  <c:v>0.120967742</c:v>
                </c:pt>
                <c:pt idx="2280">
                  <c:v>-9.2548077000000006E-2</c:v>
                </c:pt>
                <c:pt idx="2281">
                  <c:v>-1.7704645000000001E-2</c:v>
                </c:pt>
                <c:pt idx="2282">
                  <c:v>-0.04</c:v>
                </c:pt>
                <c:pt idx="2283">
                  <c:v>0.157760814</c:v>
                </c:pt>
                <c:pt idx="2284">
                  <c:v>-0.10810810799999999</c:v>
                </c:pt>
                <c:pt idx="2285">
                  <c:v>-0.107438017</c:v>
                </c:pt>
                <c:pt idx="2286">
                  <c:v>0.88734177199999997</c:v>
                </c:pt>
                <c:pt idx="2287">
                  <c:v>0.24195804200000001</c:v>
                </c:pt>
                <c:pt idx="2288">
                  <c:v>0.13681241199999999</c:v>
                </c:pt>
                <c:pt idx="2289">
                  <c:v>0.17425742599999999</c:v>
                </c:pt>
                <c:pt idx="2290">
                  <c:v>2.0833332999999999E-2</c:v>
                </c:pt>
                <c:pt idx="2291">
                  <c:v>-0.116666667</c:v>
                </c:pt>
                <c:pt idx="2292">
                  <c:v>0.113523573</c:v>
                </c:pt>
                <c:pt idx="2293">
                  <c:v>0.12275449099999999</c:v>
                </c:pt>
                <c:pt idx="2294">
                  <c:v>-8.2051282000000003E-2</c:v>
                </c:pt>
                <c:pt idx="2295">
                  <c:v>-8.1290322999999998E-2</c:v>
                </c:pt>
                <c:pt idx="2296">
                  <c:v>-7.9915632E-2</c:v>
                </c:pt>
                <c:pt idx="2297">
                  <c:v>3.785489E-3</c:v>
                </c:pt>
                <c:pt idx="2298">
                  <c:v>-1.4999999999999999E-2</c:v>
                </c:pt>
                <c:pt idx="2299">
                  <c:v>-4.6372476000000003E-2</c:v>
                </c:pt>
                <c:pt idx="2300">
                  <c:v>2.9411764999999999E-2</c:v>
                </c:pt>
                <c:pt idx="2301">
                  <c:v>0.240619902</c:v>
                </c:pt>
                <c:pt idx="2302">
                  <c:v>-4.4434599999999998E-4</c:v>
                </c:pt>
                <c:pt idx="2303">
                  <c:v>-7.6215506000000002E-2</c:v>
                </c:pt>
                <c:pt idx="2304">
                  <c:v>-4.0867388999999997E-2</c:v>
                </c:pt>
                <c:pt idx="2305">
                  <c:v>0.234567901</c:v>
                </c:pt>
                <c:pt idx="2306">
                  <c:v>0.250574713</c:v>
                </c:pt>
                <c:pt idx="2307">
                  <c:v>2.2834984999999999E-2</c:v>
                </c:pt>
                <c:pt idx="2308">
                  <c:v>0.23148890699999999</c:v>
                </c:pt>
                <c:pt idx="2309">
                  <c:v>3.0303030000000002E-2</c:v>
                </c:pt>
                <c:pt idx="2310">
                  <c:v>0.42068273099999998</c:v>
                </c:pt>
                <c:pt idx="2311">
                  <c:v>-0.105970149</c:v>
                </c:pt>
                <c:pt idx="2312">
                  <c:v>-4.9295775E-2</c:v>
                </c:pt>
                <c:pt idx="2313">
                  <c:v>4.4444444E-2</c:v>
                </c:pt>
                <c:pt idx="2314">
                  <c:v>6.0377357999999999E-2</c:v>
                </c:pt>
                <c:pt idx="2315">
                  <c:v>0.20682302799999999</c:v>
                </c:pt>
                <c:pt idx="2316">
                  <c:v>0.11568276700000001</c:v>
                </c:pt>
                <c:pt idx="2317">
                  <c:v>0.101439342</c:v>
                </c:pt>
                <c:pt idx="2318">
                  <c:v>0.24615384600000001</c:v>
                </c:pt>
                <c:pt idx="2319">
                  <c:v>-1.5600620000000001E-3</c:v>
                </c:pt>
                <c:pt idx="2320">
                  <c:v>4.6105484000000002E-2</c:v>
                </c:pt>
                <c:pt idx="2321">
                  <c:v>9.8591549000000001E-2</c:v>
                </c:pt>
                <c:pt idx="2322">
                  <c:v>2.0216606000000002E-2</c:v>
                </c:pt>
                <c:pt idx="2323">
                  <c:v>0.103954802</c:v>
                </c:pt>
                <c:pt idx="2324">
                  <c:v>3.8918919000000003E-2</c:v>
                </c:pt>
                <c:pt idx="2325">
                  <c:v>3.9426519999999996E-3</c:v>
                </c:pt>
                <c:pt idx="2326">
                  <c:v>-0.23181818200000001</c:v>
                </c:pt>
                <c:pt idx="2327">
                  <c:v>0.201288245</c:v>
                </c:pt>
                <c:pt idx="2328">
                  <c:v>0.54190476200000004</c:v>
                </c:pt>
                <c:pt idx="2329">
                  <c:v>-0.105748758</c:v>
                </c:pt>
                <c:pt idx="2330">
                  <c:v>0.23704866599999999</c:v>
                </c:pt>
                <c:pt idx="2331">
                  <c:v>0.33898305099999998</c:v>
                </c:pt>
                <c:pt idx="2332">
                  <c:v>0.22318090300000001</c:v>
                </c:pt>
                <c:pt idx="2333">
                  <c:v>-1.0976948E-2</c:v>
                </c:pt>
                <c:pt idx="2334">
                  <c:v>0.34537245999999999</c:v>
                </c:pt>
                <c:pt idx="2335">
                  <c:v>-3.3057850999999999E-2</c:v>
                </c:pt>
                <c:pt idx="2336">
                  <c:v>0.62132822499999996</c:v>
                </c:pt>
                <c:pt idx="2337">
                  <c:v>0.22909407700000001</c:v>
                </c:pt>
                <c:pt idx="2338">
                  <c:v>0.33960177000000003</c:v>
                </c:pt>
                <c:pt idx="2339">
                  <c:v>-0.42152466399999999</c:v>
                </c:pt>
                <c:pt idx="2340">
                  <c:v>-0.123626374</c:v>
                </c:pt>
                <c:pt idx="2341">
                  <c:v>0.23696682499999999</c:v>
                </c:pt>
                <c:pt idx="2342">
                  <c:v>-6.6666666999999999E-2</c:v>
                </c:pt>
                <c:pt idx="2343">
                  <c:v>-0.24494949499999999</c:v>
                </c:pt>
                <c:pt idx="2344">
                  <c:v>-3.9051603999999997E-2</c:v>
                </c:pt>
                <c:pt idx="2345">
                  <c:v>-2.0967742000000001E-2</c:v>
                </c:pt>
                <c:pt idx="2346">
                  <c:v>-7.0000000000000007E-2</c:v>
                </c:pt>
                <c:pt idx="2347">
                  <c:v>-5.2724080000000001E-3</c:v>
                </c:pt>
                <c:pt idx="2348">
                  <c:v>0.17752235</c:v>
                </c:pt>
                <c:pt idx="2349">
                  <c:v>6.1701190000000003E-2</c:v>
                </c:pt>
                <c:pt idx="2350">
                  <c:v>1.9585687000000001E-2</c:v>
                </c:pt>
                <c:pt idx="2351">
                  <c:v>-4.4008609999999997E-2</c:v>
                </c:pt>
                <c:pt idx="2352">
                  <c:v>9.4182824999999998E-2</c:v>
                </c:pt>
                <c:pt idx="2353">
                  <c:v>0.152095808</c:v>
                </c:pt>
                <c:pt idx="2354">
                  <c:v>0.14457831300000001</c:v>
                </c:pt>
                <c:pt idx="2355">
                  <c:v>0.31833520799999998</c:v>
                </c:pt>
                <c:pt idx="2356">
                  <c:v>-0.124570447</c:v>
                </c:pt>
                <c:pt idx="2357">
                  <c:v>0.18817204300000001</c:v>
                </c:pt>
                <c:pt idx="2358">
                  <c:v>-0.18627451</c:v>
                </c:pt>
                <c:pt idx="2359">
                  <c:v>0.27914893600000001</c:v>
                </c:pt>
                <c:pt idx="2360">
                  <c:v>0.35888501699999997</c:v>
                </c:pt>
                <c:pt idx="2361">
                  <c:v>-0.54630872500000005</c:v>
                </c:pt>
                <c:pt idx="2362">
                  <c:v>-0.27428571400000001</c:v>
                </c:pt>
                <c:pt idx="2363">
                  <c:v>0.105675611</c:v>
                </c:pt>
                <c:pt idx="2364">
                  <c:v>6.6964285999999998E-2</c:v>
                </c:pt>
                <c:pt idx="2365">
                  <c:v>0.44855967099999999</c:v>
                </c:pt>
                <c:pt idx="2366">
                  <c:v>3.6992839999999999E-2</c:v>
                </c:pt>
                <c:pt idx="2367">
                  <c:v>-2.5392083999999999E-2</c:v>
                </c:pt>
                <c:pt idx="2368">
                  <c:v>-0.22641509400000001</c:v>
                </c:pt>
                <c:pt idx="2369">
                  <c:v>-1.2500000000000001E-2</c:v>
                </c:pt>
                <c:pt idx="2370">
                  <c:v>7.8539269999999994E-2</c:v>
                </c:pt>
                <c:pt idx="2371">
                  <c:v>-8.6390533000000005E-2</c:v>
                </c:pt>
                <c:pt idx="2372">
                  <c:v>0.382142857</c:v>
                </c:pt>
                <c:pt idx="2373">
                  <c:v>-7.5953566E-2</c:v>
                </c:pt>
                <c:pt idx="2374">
                  <c:v>-0.105263158</c:v>
                </c:pt>
                <c:pt idx="2375">
                  <c:v>0.19473684199999999</c:v>
                </c:pt>
                <c:pt idx="2376">
                  <c:v>5.1960978999999997E-2</c:v>
                </c:pt>
                <c:pt idx="2377">
                  <c:v>0.19285274199999999</c:v>
                </c:pt>
                <c:pt idx="2378">
                  <c:v>7.9812206999999996E-2</c:v>
                </c:pt>
                <c:pt idx="2379">
                  <c:v>0.106857143</c:v>
                </c:pt>
                <c:pt idx="2380">
                  <c:v>-6.5354331000000002E-2</c:v>
                </c:pt>
                <c:pt idx="2381">
                  <c:v>0.118004866</c:v>
                </c:pt>
                <c:pt idx="2382">
                  <c:v>-1.3059701E-2</c:v>
                </c:pt>
                <c:pt idx="2383">
                  <c:v>0.127733026</c:v>
                </c:pt>
                <c:pt idx="2384">
                  <c:v>0.19205298000000001</c:v>
                </c:pt>
                <c:pt idx="2385">
                  <c:v>-5.0632911000000003E-2</c:v>
                </c:pt>
                <c:pt idx="2386">
                  <c:v>3.7499999999999999E-2</c:v>
                </c:pt>
                <c:pt idx="2387">
                  <c:v>8.1352833999999999E-2</c:v>
                </c:pt>
                <c:pt idx="2388">
                  <c:v>-4.7509754000000001E-2</c:v>
                </c:pt>
                <c:pt idx="2389">
                  <c:v>-6.1458332999999997E-2</c:v>
                </c:pt>
                <c:pt idx="2390">
                  <c:v>0.735294118</c:v>
                </c:pt>
                <c:pt idx="2391">
                  <c:v>3.1531532000000001E-2</c:v>
                </c:pt>
                <c:pt idx="2392">
                  <c:v>-2.0172911000000002E-2</c:v>
                </c:pt>
                <c:pt idx="2393">
                  <c:v>3.7037037000000002E-2</c:v>
                </c:pt>
                <c:pt idx="2394">
                  <c:v>-0.54500000000000004</c:v>
                </c:pt>
                <c:pt idx="2395">
                  <c:v>8.3830235000000003E-2</c:v>
                </c:pt>
                <c:pt idx="2396">
                  <c:v>0.114563107</c:v>
                </c:pt>
                <c:pt idx="2397">
                  <c:v>-0.525885559</c:v>
                </c:pt>
                <c:pt idx="2398">
                  <c:v>-0.101485149</c:v>
                </c:pt>
                <c:pt idx="2399">
                  <c:v>0</c:v>
                </c:pt>
                <c:pt idx="2400">
                  <c:v>-0.170588235</c:v>
                </c:pt>
                <c:pt idx="2401">
                  <c:v>6.5396825000000006E-2</c:v>
                </c:pt>
                <c:pt idx="2402">
                  <c:v>-4.7987615999999997E-2</c:v>
                </c:pt>
                <c:pt idx="2403">
                  <c:v>-0.321316614</c:v>
                </c:pt>
                <c:pt idx="2404">
                  <c:v>6.3157895000000006E-2</c:v>
                </c:pt>
                <c:pt idx="2405">
                  <c:v>-8.2444228999999994E-2</c:v>
                </c:pt>
                <c:pt idx="2406">
                  <c:v>3.4063259999999998E-2</c:v>
                </c:pt>
                <c:pt idx="2407">
                  <c:v>0.368371212</c:v>
                </c:pt>
                <c:pt idx="2408">
                  <c:v>0.41111111099999997</c:v>
                </c:pt>
                <c:pt idx="2409">
                  <c:v>0.384863124</c:v>
                </c:pt>
                <c:pt idx="2410">
                  <c:v>7.7235771999999994E-2</c:v>
                </c:pt>
                <c:pt idx="2411">
                  <c:v>-0.141385768</c:v>
                </c:pt>
                <c:pt idx="2412">
                  <c:v>-8.7774295000000002E-2</c:v>
                </c:pt>
                <c:pt idx="2413">
                  <c:v>-0.143846154</c:v>
                </c:pt>
                <c:pt idx="2414">
                  <c:v>1.2569832E-2</c:v>
                </c:pt>
                <c:pt idx="2415">
                  <c:v>0.29234012599999998</c:v>
                </c:pt>
                <c:pt idx="2416">
                  <c:v>-3.0683403000000001E-2</c:v>
                </c:pt>
                <c:pt idx="2417">
                  <c:v>0.112083106</c:v>
                </c:pt>
                <c:pt idx="2418">
                  <c:v>-0.11637931</c:v>
                </c:pt>
                <c:pt idx="2419">
                  <c:v>-0.13502109700000001</c:v>
                </c:pt>
                <c:pt idx="2420">
                  <c:v>-4.8780489999999998E-3</c:v>
                </c:pt>
                <c:pt idx="2421">
                  <c:v>4.8265460000000003E-2</c:v>
                </c:pt>
                <c:pt idx="2422">
                  <c:v>0.483679525</c:v>
                </c:pt>
                <c:pt idx="2423">
                  <c:v>0.374634146</c:v>
                </c:pt>
                <c:pt idx="2424">
                  <c:v>0.19617224899999999</c:v>
                </c:pt>
                <c:pt idx="2425">
                  <c:v>-0.194029851</c:v>
                </c:pt>
                <c:pt idx="2426">
                  <c:v>-3.2124352000000002E-2</c:v>
                </c:pt>
                <c:pt idx="2427">
                  <c:v>-9.5588234999999994E-2</c:v>
                </c:pt>
                <c:pt idx="2428">
                  <c:v>0.150051921</c:v>
                </c:pt>
                <c:pt idx="2429">
                  <c:v>8.6730003E-2</c:v>
                </c:pt>
                <c:pt idx="2430">
                  <c:v>0.27157894700000001</c:v>
                </c:pt>
                <c:pt idx="2431">
                  <c:v>0.202657807</c:v>
                </c:pt>
                <c:pt idx="2432">
                  <c:v>-1.2765957E-2</c:v>
                </c:pt>
                <c:pt idx="2433">
                  <c:v>2.120793E-2</c:v>
                </c:pt>
                <c:pt idx="2434">
                  <c:v>-1.2892828E-2</c:v>
                </c:pt>
                <c:pt idx="2435">
                  <c:v>-8.5106379999999992E-3</c:v>
                </c:pt>
                <c:pt idx="2436">
                  <c:v>-0.35983263599999998</c:v>
                </c:pt>
                <c:pt idx="2437">
                  <c:v>0.109401709</c:v>
                </c:pt>
                <c:pt idx="2438">
                  <c:v>-9.7050427999999994E-2</c:v>
                </c:pt>
                <c:pt idx="2439">
                  <c:v>0.183381089</c:v>
                </c:pt>
                <c:pt idx="2440">
                  <c:v>0.433070866</c:v>
                </c:pt>
                <c:pt idx="2441">
                  <c:v>0.100693614</c:v>
                </c:pt>
                <c:pt idx="2442">
                  <c:v>8.1081080999999999E-2</c:v>
                </c:pt>
                <c:pt idx="2443">
                  <c:v>0.20899854900000001</c:v>
                </c:pt>
                <c:pt idx="2444">
                  <c:v>2.1126761000000001E-2</c:v>
                </c:pt>
                <c:pt idx="2445">
                  <c:v>-5.3061223999999997E-2</c:v>
                </c:pt>
                <c:pt idx="2446">
                  <c:v>0</c:v>
                </c:pt>
                <c:pt idx="2447">
                  <c:v>0.37654321000000002</c:v>
                </c:pt>
                <c:pt idx="2448">
                  <c:v>0.21772345300000001</c:v>
                </c:pt>
                <c:pt idx="2449">
                  <c:v>8.6956521999999994E-2</c:v>
                </c:pt>
                <c:pt idx="2450">
                  <c:v>0.13957597199999999</c:v>
                </c:pt>
                <c:pt idx="2451">
                  <c:v>-6.3451779999999999E-3</c:v>
                </c:pt>
                <c:pt idx="2452">
                  <c:v>0.34957983199999998</c:v>
                </c:pt>
                <c:pt idx="2453">
                  <c:v>-1.9138756E-2</c:v>
                </c:pt>
                <c:pt idx="2454">
                  <c:v>-2.7463650999999999E-2</c:v>
                </c:pt>
                <c:pt idx="2455">
                  <c:v>4.8482293000000003E-2</c:v>
                </c:pt>
                <c:pt idx="2456">
                  <c:v>-2.4390243999999998E-2</c:v>
                </c:pt>
                <c:pt idx="2457">
                  <c:v>2.5624999999999998E-2</c:v>
                </c:pt>
                <c:pt idx="2458">
                  <c:v>1.3333332999999999E-2</c:v>
                </c:pt>
                <c:pt idx="2459">
                  <c:v>0.14499999999999999</c:v>
                </c:pt>
                <c:pt idx="2460">
                  <c:v>-0.12790146799999999</c:v>
                </c:pt>
                <c:pt idx="2461">
                  <c:v>-3.7383178000000003E-2</c:v>
                </c:pt>
                <c:pt idx="2462">
                  <c:v>1.5678896000000001E-2</c:v>
                </c:pt>
                <c:pt idx="2463">
                  <c:v>-0.12260536399999999</c:v>
                </c:pt>
                <c:pt idx="2464">
                  <c:v>0.110287303</c:v>
                </c:pt>
                <c:pt idx="2465">
                  <c:v>-1.0869564999999999E-2</c:v>
                </c:pt>
                <c:pt idx="2466">
                  <c:v>-5.1926298000000003E-2</c:v>
                </c:pt>
                <c:pt idx="2467">
                  <c:v>0.32956521700000002</c:v>
                </c:pt>
                <c:pt idx="2468">
                  <c:v>0.117647059</c:v>
                </c:pt>
                <c:pt idx="2469">
                  <c:v>0.88</c:v>
                </c:pt>
                <c:pt idx="2470">
                  <c:v>-7.2289157000000007E-2</c:v>
                </c:pt>
                <c:pt idx="2471">
                  <c:v>1.7924527999999999E-2</c:v>
                </c:pt>
                <c:pt idx="2472">
                  <c:v>-6.8292683000000007E-2</c:v>
                </c:pt>
                <c:pt idx="2473">
                  <c:v>4.44444E-4</c:v>
                </c:pt>
                <c:pt idx="2474">
                  <c:v>0.12625800500000001</c:v>
                </c:pt>
                <c:pt idx="2475">
                  <c:v>-1.9912881E-2</c:v>
                </c:pt>
                <c:pt idx="2476">
                  <c:v>0.54791666699999997</c:v>
                </c:pt>
                <c:pt idx="2477">
                  <c:v>-3.4883720999999999E-2</c:v>
                </c:pt>
                <c:pt idx="2478">
                  <c:v>4.1717790999999997E-2</c:v>
                </c:pt>
                <c:pt idx="2479">
                  <c:v>-1.9516003000000001E-2</c:v>
                </c:pt>
                <c:pt idx="2480">
                  <c:v>1.9920319999999999E-3</c:v>
                </c:pt>
                <c:pt idx="2481">
                  <c:v>0.133400201</c:v>
                </c:pt>
                <c:pt idx="2482">
                  <c:v>-0.12568306000000001</c:v>
                </c:pt>
                <c:pt idx="2483">
                  <c:v>-4.0909091000000002E-2</c:v>
                </c:pt>
                <c:pt idx="2484">
                  <c:v>0.101010101</c:v>
                </c:pt>
                <c:pt idx="2485">
                  <c:v>0.107692308</c:v>
                </c:pt>
                <c:pt idx="2486">
                  <c:v>-9.3023300000000004E-4</c:v>
                </c:pt>
                <c:pt idx="2487">
                  <c:v>9.8591549999999997E-3</c:v>
                </c:pt>
                <c:pt idx="2488">
                  <c:v>7.7753780000000003E-3</c:v>
                </c:pt>
                <c:pt idx="2489">
                  <c:v>9.4827590000000003E-3</c:v>
                </c:pt>
                <c:pt idx="2490">
                  <c:v>3.4704369999999998E-2</c:v>
                </c:pt>
                <c:pt idx="2491">
                  <c:v>-2.0180931999999999E-2</c:v>
                </c:pt>
                <c:pt idx="2492">
                  <c:v>-3.8346314999999999E-2</c:v>
                </c:pt>
                <c:pt idx="2493">
                  <c:v>-0.134887006</c:v>
                </c:pt>
                <c:pt idx="2494">
                  <c:v>2.5382932E-2</c:v>
                </c:pt>
                <c:pt idx="2495">
                  <c:v>6.6410256000000001E-2</c:v>
                </c:pt>
                <c:pt idx="2496">
                  <c:v>0.26666666700000002</c:v>
                </c:pt>
                <c:pt idx="2497">
                  <c:v>1.2658228000000001E-2</c:v>
                </c:pt>
                <c:pt idx="2498">
                  <c:v>7.5987839999999999E-3</c:v>
                </c:pt>
                <c:pt idx="2499">
                  <c:v>1.1470588E-2</c:v>
                </c:pt>
                <c:pt idx="2500">
                  <c:v>0.17647058800000001</c:v>
                </c:pt>
                <c:pt idx="2501">
                  <c:v>-0.107485605</c:v>
                </c:pt>
                <c:pt idx="2502">
                  <c:v>-1.1707317E-2</c:v>
                </c:pt>
                <c:pt idx="2503">
                  <c:v>8.8397790000000004E-2</c:v>
                </c:pt>
                <c:pt idx="2504">
                  <c:v>-0.19295774600000001</c:v>
                </c:pt>
                <c:pt idx="2505">
                  <c:v>0.215841584</c:v>
                </c:pt>
                <c:pt idx="2506">
                  <c:v>0.31298162400000001</c:v>
                </c:pt>
                <c:pt idx="2507">
                  <c:v>0.16627771299999999</c:v>
                </c:pt>
                <c:pt idx="2508">
                  <c:v>-8.6330934999999998E-2</c:v>
                </c:pt>
                <c:pt idx="2509">
                  <c:v>0.22639668199999999</c:v>
                </c:pt>
                <c:pt idx="2510">
                  <c:v>7.6400679999999999E-3</c:v>
                </c:pt>
                <c:pt idx="2511">
                  <c:v>4.7252746999999998E-2</c:v>
                </c:pt>
                <c:pt idx="2512">
                  <c:v>-4.9140049999999999E-3</c:v>
                </c:pt>
                <c:pt idx="2513">
                  <c:v>1.2894620000000001E-2</c:v>
                </c:pt>
                <c:pt idx="2514">
                  <c:v>5.5755395999999999E-2</c:v>
                </c:pt>
                <c:pt idx="2515">
                  <c:v>4.2016809999999996E-3</c:v>
                </c:pt>
                <c:pt idx="2516">
                  <c:v>-0.104809763</c:v>
                </c:pt>
                <c:pt idx="2517">
                  <c:v>7.2289160000000002E-3</c:v>
                </c:pt>
                <c:pt idx="2518">
                  <c:v>0.33615222</c:v>
                </c:pt>
                <c:pt idx="2519">
                  <c:v>9.1650485000000004E-2</c:v>
                </c:pt>
                <c:pt idx="2520">
                  <c:v>7.9757975999999994E-2</c:v>
                </c:pt>
                <c:pt idx="2521">
                  <c:v>-7.1428570999999996E-2</c:v>
                </c:pt>
                <c:pt idx="2522">
                  <c:v>-6.2018219999999999E-2</c:v>
                </c:pt>
                <c:pt idx="2523">
                  <c:v>-2.6283619000000001E-2</c:v>
                </c:pt>
                <c:pt idx="2524">
                  <c:v>-1.4999999999999999E-2</c:v>
                </c:pt>
                <c:pt idx="2525">
                  <c:v>2.4096386000000001E-2</c:v>
                </c:pt>
                <c:pt idx="2526">
                  <c:v>-0.14000000000000001</c:v>
                </c:pt>
                <c:pt idx="2527">
                  <c:v>9.2353158000000005E-2</c:v>
                </c:pt>
                <c:pt idx="2528">
                  <c:v>-0.05</c:v>
                </c:pt>
                <c:pt idx="2529">
                  <c:v>2.5929549999999999E-2</c:v>
                </c:pt>
                <c:pt idx="2530">
                  <c:v>5.1788573999999997E-2</c:v>
                </c:pt>
                <c:pt idx="2531">
                  <c:v>0.18709677399999999</c:v>
                </c:pt>
                <c:pt idx="2532">
                  <c:v>6.3549832000000001E-2</c:v>
                </c:pt>
                <c:pt idx="2533">
                  <c:v>1.5770609000000001E-2</c:v>
                </c:pt>
                <c:pt idx="2534">
                  <c:v>8.9020769999999996E-3</c:v>
                </c:pt>
                <c:pt idx="2535">
                  <c:v>0</c:v>
                </c:pt>
                <c:pt idx="2536">
                  <c:v>-0.112</c:v>
                </c:pt>
                <c:pt idx="2537">
                  <c:v>-8.3018867999999996E-2</c:v>
                </c:pt>
                <c:pt idx="2538">
                  <c:v>7.7701148999999997E-2</c:v>
                </c:pt>
                <c:pt idx="2539">
                  <c:v>7.5233645000000002E-2</c:v>
                </c:pt>
                <c:pt idx="2540">
                  <c:v>5.5634807000000001E-2</c:v>
                </c:pt>
                <c:pt idx="2541">
                  <c:v>5.5045872000000003E-2</c:v>
                </c:pt>
                <c:pt idx="2542">
                  <c:v>-1.1241218000000001E-2</c:v>
                </c:pt>
                <c:pt idx="2543">
                  <c:v>2.2346369999999998E-3</c:v>
                </c:pt>
                <c:pt idx="2544">
                  <c:v>-2.1000000000000001E-2</c:v>
                </c:pt>
                <c:pt idx="2545">
                  <c:v>-3.0817609999999999E-2</c:v>
                </c:pt>
                <c:pt idx="2546">
                  <c:v>-1.3175229999999999E-3</c:v>
                </c:pt>
                <c:pt idx="2547">
                  <c:v>-4.3831169000000003E-2</c:v>
                </c:pt>
                <c:pt idx="2548">
                  <c:v>0.37816593900000001</c:v>
                </c:pt>
                <c:pt idx="2549">
                  <c:v>0.120504732</c:v>
                </c:pt>
                <c:pt idx="2550">
                  <c:v>8.5376930000000004E-2</c:v>
                </c:pt>
                <c:pt idx="2551">
                  <c:v>0.17533606099999999</c:v>
                </c:pt>
                <c:pt idx="2552">
                  <c:v>5.7788945000000001E-2</c:v>
                </c:pt>
                <c:pt idx="2553">
                  <c:v>4.5608628999999998E-2</c:v>
                </c:pt>
                <c:pt idx="2554">
                  <c:v>7.0257610000000002E-3</c:v>
                </c:pt>
                <c:pt idx="2555">
                  <c:v>-1.7495396E-2</c:v>
                </c:pt>
                <c:pt idx="2556">
                  <c:v>-7.6872100999999998E-2</c:v>
                </c:pt>
                <c:pt idx="2557">
                  <c:v>0.58496731999999996</c:v>
                </c:pt>
                <c:pt idx="2558">
                  <c:v>3.6477987000000003E-2</c:v>
                </c:pt>
                <c:pt idx="2559">
                  <c:v>-3.5692307999999999E-2</c:v>
                </c:pt>
                <c:pt idx="2560">
                  <c:v>0.19830508499999999</c:v>
                </c:pt>
                <c:pt idx="2561">
                  <c:v>3.6316472000000002E-2</c:v>
                </c:pt>
                <c:pt idx="2562">
                  <c:v>0.34870993</c:v>
                </c:pt>
                <c:pt idx="2563">
                  <c:v>0.21900826400000001</c:v>
                </c:pt>
                <c:pt idx="2564">
                  <c:v>-0.11299915000000001</c:v>
                </c:pt>
                <c:pt idx="2565">
                  <c:v>3.7805782000000003E-2</c:v>
                </c:pt>
                <c:pt idx="2566">
                  <c:v>-2.0658995999999999E-2</c:v>
                </c:pt>
                <c:pt idx="2567">
                  <c:v>0.29411764699999998</c:v>
                </c:pt>
                <c:pt idx="2568">
                  <c:v>9.3801789999999996E-2</c:v>
                </c:pt>
                <c:pt idx="2569">
                  <c:v>0.12183908</c:v>
                </c:pt>
                <c:pt idx="2570">
                  <c:v>-3.4825871000000001E-2</c:v>
                </c:pt>
                <c:pt idx="2571">
                  <c:v>4.8780487999999997E-2</c:v>
                </c:pt>
                <c:pt idx="2572">
                  <c:v>-9.1666666999999993E-2</c:v>
                </c:pt>
                <c:pt idx="2573">
                  <c:v>0.186175115</c:v>
                </c:pt>
                <c:pt idx="2574">
                  <c:v>-0.111111111</c:v>
                </c:pt>
                <c:pt idx="2575">
                  <c:v>0.15612952999999999</c:v>
                </c:pt>
                <c:pt idx="2576">
                  <c:v>-0.20733731699999999</c:v>
                </c:pt>
                <c:pt idx="2577">
                  <c:v>0.12547618999999999</c:v>
                </c:pt>
                <c:pt idx="2578">
                  <c:v>-1.4566640000000001E-3</c:v>
                </c:pt>
                <c:pt idx="2579">
                  <c:v>-8.1780538E-2</c:v>
                </c:pt>
                <c:pt idx="2580">
                  <c:v>-0.103359173</c:v>
                </c:pt>
                <c:pt idx="2581">
                  <c:v>-0.132307692</c:v>
                </c:pt>
                <c:pt idx="2582">
                  <c:v>0.147788378</c:v>
                </c:pt>
                <c:pt idx="2583">
                  <c:v>-7.1599050000000003E-3</c:v>
                </c:pt>
                <c:pt idx="2584">
                  <c:v>0.24793388399999999</c:v>
                </c:pt>
                <c:pt idx="2585">
                  <c:v>2.0289854999999999E-2</c:v>
                </c:pt>
                <c:pt idx="2586">
                  <c:v>2.1476510000000001E-2</c:v>
                </c:pt>
                <c:pt idx="2587">
                  <c:v>0.12508735200000001</c:v>
                </c:pt>
                <c:pt idx="2588">
                  <c:v>-6.7692308000000007E-2</c:v>
                </c:pt>
                <c:pt idx="2589">
                  <c:v>-1.9417475999999999E-2</c:v>
                </c:pt>
                <c:pt idx="2590">
                  <c:v>1.6826923000000001E-2</c:v>
                </c:pt>
                <c:pt idx="2591">
                  <c:v>1.4412417E-2</c:v>
                </c:pt>
                <c:pt idx="2592">
                  <c:v>0.20757967299999999</c:v>
                </c:pt>
                <c:pt idx="2593">
                  <c:v>4.7058823999999999E-2</c:v>
                </c:pt>
                <c:pt idx="2594">
                  <c:v>0.14931087300000001</c:v>
                </c:pt>
                <c:pt idx="2595">
                  <c:v>-0.16119402999999999</c:v>
                </c:pt>
                <c:pt idx="2596">
                  <c:v>0.73684210500000002</c:v>
                </c:pt>
                <c:pt idx="2597">
                  <c:v>-6.8142108000000007E-2</c:v>
                </c:pt>
                <c:pt idx="2598">
                  <c:v>0.34331550799999999</c:v>
                </c:pt>
                <c:pt idx="2599">
                  <c:v>2.0408163E-2</c:v>
                </c:pt>
                <c:pt idx="2600">
                  <c:v>-4.0456432000000001E-2</c:v>
                </c:pt>
                <c:pt idx="2601">
                  <c:v>0.50662460600000003</c:v>
                </c:pt>
                <c:pt idx="2602">
                  <c:v>-0.37842778799999999</c:v>
                </c:pt>
                <c:pt idx="2603">
                  <c:v>0.42285714299999999</c:v>
                </c:pt>
                <c:pt idx="2604">
                  <c:v>9.6463020000000007E-3</c:v>
                </c:pt>
                <c:pt idx="2605">
                  <c:v>-1.8691589000000002E-2</c:v>
                </c:pt>
                <c:pt idx="2606">
                  <c:v>-0.17880794699999999</c:v>
                </c:pt>
                <c:pt idx="2607">
                  <c:v>0.190595089</c:v>
                </c:pt>
                <c:pt idx="2608">
                  <c:v>-0.30612244900000002</c:v>
                </c:pt>
                <c:pt idx="2609">
                  <c:v>-3.9199999999999999E-2</c:v>
                </c:pt>
                <c:pt idx="2610">
                  <c:v>-0.17067307700000001</c:v>
                </c:pt>
                <c:pt idx="2611">
                  <c:v>-4.1902071999999999E-2</c:v>
                </c:pt>
                <c:pt idx="2612">
                  <c:v>2.6395939E-2</c:v>
                </c:pt>
                <c:pt idx="2613">
                  <c:v>3.0456852999999999E-2</c:v>
                </c:pt>
                <c:pt idx="2614">
                  <c:v>5.4954204999999999E-2</c:v>
                </c:pt>
                <c:pt idx="2615">
                  <c:v>-2.7027026999999999E-2</c:v>
                </c:pt>
                <c:pt idx="2616">
                  <c:v>0.23287671200000001</c:v>
                </c:pt>
                <c:pt idx="2617">
                  <c:v>0.166475973</c:v>
                </c:pt>
                <c:pt idx="2618">
                  <c:v>6.3829786999999999E-2</c:v>
                </c:pt>
                <c:pt idx="2619">
                  <c:v>0.19174977300000001</c:v>
                </c:pt>
                <c:pt idx="2620">
                  <c:v>9.1743120000000004E-3</c:v>
                </c:pt>
                <c:pt idx="2621">
                  <c:v>0.17505720799999999</c:v>
                </c:pt>
                <c:pt idx="2622">
                  <c:v>1.7241379000000001E-2</c:v>
                </c:pt>
                <c:pt idx="2623">
                  <c:v>0.29545454500000001</c:v>
                </c:pt>
                <c:pt idx="2624">
                  <c:v>-0.24512534799999999</c:v>
                </c:pt>
                <c:pt idx="2625">
                  <c:v>0.408906883</c:v>
                </c:pt>
                <c:pt idx="2626">
                  <c:v>-9.6080910000000005E-2</c:v>
                </c:pt>
                <c:pt idx="2627">
                  <c:v>8.5714286000000001E-2</c:v>
                </c:pt>
                <c:pt idx="2628">
                  <c:v>7.1428570999999996E-2</c:v>
                </c:pt>
                <c:pt idx="2629">
                  <c:v>-0.18153846200000001</c:v>
                </c:pt>
                <c:pt idx="2630">
                  <c:v>-0.104888889</c:v>
                </c:pt>
                <c:pt idx="2631">
                  <c:v>0.14531548799999999</c:v>
                </c:pt>
                <c:pt idx="2632">
                  <c:v>0.230434783</c:v>
                </c:pt>
                <c:pt idx="2633">
                  <c:v>0.19051204799999999</c:v>
                </c:pt>
                <c:pt idx="2634">
                  <c:v>-1.9020173000000001E-2</c:v>
                </c:pt>
                <c:pt idx="2635">
                  <c:v>-6.9097888999999996E-2</c:v>
                </c:pt>
                <c:pt idx="2636">
                  <c:v>0.28260869599999999</c:v>
                </c:pt>
                <c:pt idx="2637">
                  <c:v>-5.9471365999999998E-2</c:v>
                </c:pt>
                <c:pt idx="2638">
                  <c:v>4.5901639000000001E-2</c:v>
                </c:pt>
                <c:pt idx="2639">
                  <c:v>-0.03</c:v>
                </c:pt>
                <c:pt idx="2640">
                  <c:v>-2.7027026999999999E-2</c:v>
                </c:pt>
                <c:pt idx="2641">
                  <c:v>0.212242182</c:v>
                </c:pt>
                <c:pt idx="2642">
                  <c:v>5.4654142000000003E-2</c:v>
                </c:pt>
                <c:pt idx="2643">
                  <c:v>0.16568047299999999</c:v>
                </c:pt>
                <c:pt idx="2644">
                  <c:v>0.28062157199999999</c:v>
                </c:pt>
                <c:pt idx="2645">
                  <c:v>0.13992537299999999</c:v>
                </c:pt>
                <c:pt idx="2646">
                  <c:v>0.44736842100000002</c:v>
                </c:pt>
                <c:pt idx="2647">
                  <c:v>0.14285714299999999</c:v>
                </c:pt>
                <c:pt idx="2648">
                  <c:v>-7.4313408999999997E-2</c:v>
                </c:pt>
                <c:pt idx="2649">
                  <c:v>0</c:v>
                </c:pt>
                <c:pt idx="2650">
                  <c:v>7.5862069000000004E-2</c:v>
                </c:pt>
                <c:pt idx="2651">
                  <c:v>-7.9051380000000008E-3</c:v>
                </c:pt>
                <c:pt idx="2652">
                  <c:v>-9.1659028000000003E-2</c:v>
                </c:pt>
                <c:pt idx="2653">
                  <c:v>5.1573000000000005E-4</c:v>
                </c:pt>
                <c:pt idx="2654">
                  <c:v>-0.10944205999999999</c:v>
                </c:pt>
                <c:pt idx="2655">
                  <c:v>-5.4926387E-2</c:v>
                </c:pt>
                <c:pt idx="2656">
                  <c:v>-3.3857315999999998E-2</c:v>
                </c:pt>
                <c:pt idx="2657">
                  <c:v>-1.839362E-3</c:v>
                </c:pt>
                <c:pt idx="2658">
                  <c:v>0.116838488</c:v>
                </c:pt>
                <c:pt idx="2659">
                  <c:v>-2.5193798E-2</c:v>
                </c:pt>
                <c:pt idx="2660">
                  <c:v>1.2145749000000001E-2</c:v>
                </c:pt>
                <c:pt idx="2661">
                  <c:v>0.24533333299999999</c:v>
                </c:pt>
                <c:pt idx="2662">
                  <c:v>-2.0965693000000001E-2</c:v>
                </c:pt>
                <c:pt idx="2663">
                  <c:v>-5.4894779999999999E-3</c:v>
                </c:pt>
                <c:pt idx="2664">
                  <c:v>-1.9943019999999999E-2</c:v>
                </c:pt>
                <c:pt idx="2665">
                  <c:v>8.7719300000000007E-3</c:v>
                </c:pt>
                <c:pt idx="2666">
                  <c:v>0.19031339</c:v>
                </c:pt>
                <c:pt idx="2667">
                  <c:v>8.1545064E-2</c:v>
                </c:pt>
                <c:pt idx="2668">
                  <c:v>0.15523842700000001</c:v>
                </c:pt>
                <c:pt idx="2669">
                  <c:v>0.130200861</c:v>
                </c:pt>
                <c:pt idx="2670">
                  <c:v>-2.6173979999999999E-2</c:v>
                </c:pt>
                <c:pt idx="2671">
                  <c:v>2.380952E-3</c:v>
                </c:pt>
                <c:pt idx="2672">
                  <c:v>-3.7735849000000002E-2</c:v>
                </c:pt>
                <c:pt idx="2673">
                  <c:v>-3.3816424999999997E-2</c:v>
                </c:pt>
                <c:pt idx="2674">
                  <c:v>2.0689655000000001E-2</c:v>
                </c:pt>
                <c:pt idx="2675">
                  <c:v>8.7792374000000006E-2</c:v>
                </c:pt>
                <c:pt idx="2676">
                  <c:v>3.7916667000000001E-2</c:v>
                </c:pt>
                <c:pt idx="2677">
                  <c:v>8.3333300000000001E-4</c:v>
                </c:pt>
                <c:pt idx="2678">
                  <c:v>2.1247430000000001E-2</c:v>
                </c:pt>
                <c:pt idx="2679">
                  <c:v>-5.7398630999999999E-2</c:v>
                </c:pt>
                <c:pt idx="2680">
                  <c:v>8.3937823999999994E-2</c:v>
                </c:pt>
                <c:pt idx="2681">
                  <c:v>8.8652482000000005E-2</c:v>
                </c:pt>
                <c:pt idx="2682">
                  <c:v>-0.104037267</c:v>
                </c:pt>
                <c:pt idx="2683">
                  <c:v>-5.0901378999999997E-2</c:v>
                </c:pt>
                <c:pt idx="2684">
                  <c:v>-6.2494125999999997E-2</c:v>
                </c:pt>
                <c:pt idx="2685">
                  <c:v>2.197802E-3</c:v>
                </c:pt>
                <c:pt idx="2686">
                  <c:v>0.1</c:v>
                </c:pt>
                <c:pt idx="2687">
                  <c:v>0.106133701</c:v>
                </c:pt>
                <c:pt idx="2688">
                  <c:v>4.9295775E-2</c:v>
                </c:pt>
                <c:pt idx="2689">
                  <c:v>3.8261691E-2</c:v>
                </c:pt>
                <c:pt idx="2690">
                  <c:v>1.4444444000000001E-2</c:v>
                </c:pt>
                <c:pt idx="2691">
                  <c:v>2.6326615000000001E-2</c:v>
                </c:pt>
                <c:pt idx="2692">
                  <c:v>-6.4079092000000004E-2</c:v>
                </c:pt>
                <c:pt idx="2693">
                  <c:v>-9.7540983999999997E-2</c:v>
                </c:pt>
                <c:pt idx="2694">
                  <c:v>-2.3809523999999999E-2</c:v>
                </c:pt>
                <c:pt idx="2695">
                  <c:v>-1.3157894999999999E-2</c:v>
                </c:pt>
                <c:pt idx="2696">
                  <c:v>2.3770492000000001E-2</c:v>
                </c:pt>
                <c:pt idx="2697">
                  <c:v>1.2589928E-2</c:v>
                </c:pt>
                <c:pt idx="2698">
                  <c:v>7.0063693999999996E-2</c:v>
                </c:pt>
                <c:pt idx="2699">
                  <c:v>0.21161290299999999</c:v>
                </c:pt>
                <c:pt idx="2700">
                  <c:v>2.3420646999999999E-2</c:v>
                </c:pt>
                <c:pt idx="2701">
                  <c:v>2.1000893999999999E-2</c:v>
                </c:pt>
                <c:pt idx="2702">
                  <c:v>-2.2197559999999998E-3</c:v>
                </c:pt>
                <c:pt idx="2703">
                  <c:v>-5.7153391999999997E-2</c:v>
                </c:pt>
                <c:pt idx="2704">
                  <c:v>0.10584070800000001</c:v>
                </c:pt>
                <c:pt idx="2705">
                  <c:v>3.8260300999999997E-2</c:v>
                </c:pt>
                <c:pt idx="2706">
                  <c:v>6.8584070999999996E-2</c:v>
                </c:pt>
                <c:pt idx="2707">
                  <c:v>-0.11320754700000001</c:v>
                </c:pt>
                <c:pt idx="2708">
                  <c:v>2.5974026000000001E-2</c:v>
                </c:pt>
                <c:pt idx="2709">
                  <c:v>0.172510519</c:v>
                </c:pt>
                <c:pt idx="2710">
                  <c:v>8.7323100000000001E-3</c:v>
                </c:pt>
                <c:pt idx="2711">
                  <c:v>0.31508752400000001</c:v>
                </c:pt>
                <c:pt idx="2712">
                  <c:v>-0.19292604499999999</c:v>
                </c:pt>
                <c:pt idx="2713">
                  <c:v>5.5389222000000002E-2</c:v>
                </c:pt>
                <c:pt idx="2714">
                  <c:v>3.2317978999999997E-2</c:v>
                </c:pt>
                <c:pt idx="2715">
                  <c:v>6.2790698000000006E-2</c:v>
                </c:pt>
                <c:pt idx="2716">
                  <c:v>3.3956504999999998E-2</c:v>
                </c:pt>
                <c:pt idx="2717">
                  <c:v>5.2787662999999999E-2</c:v>
                </c:pt>
                <c:pt idx="2718">
                  <c:v>8.8571428999999993E-2</c:v>
                </c:pt>
                <c:pt idx="2719">
                  <c:v>-4.6202531999999998E-2</c:v>
                </c:pt>
                <c:pt idx="2720">
                  <c:v>4.1666666999999998E-2</c:v>
                </c:pt>
                <c:pt idx="2721">
                  <c:v>-7.7540106999999997E-2</c:v>
                </c:pt>
                <c:pt idx="2722">
                  <c:v>-3.9325842999999999E-2</c:v>
                </c:pt>
                <c:pt idx="2723">
                  <c:v>-2.1945137E-2</c:v>
                </c:pt>
                <c:pt idx="2724">
                  <c:v>0.23345454500000001</c:v>
                </c:pt>
                <c:pt idx="2725">
                  <c:v>-0.55029585800000003</c:v>
                </c:pt>
                <c:pt idx="2726">
                  <c:v>-3.6231879999999998E-3</c:v>
                </c:pt>
                <c:pt idx="2727">
                  <c:v>-8.9726483999999995E-2</c:v>
                </c:pt>
                <c:pt idx="2728">
                  <c:v>-6.9795917999999998E-2</c:v>
                </c:pt>
                <c:pt idx="2729">
                  <c:v>3.6484244999999998E-2</c:v>
                </c:pt>
                <c:pt idx="2730">
                  <c:v>-1.2824087E-2</c:v>
                </c:pt>
                <c:pt idx="2731">
                  <c:v>-2.5957447000000002E-2</c:v>
                </c:pt>
                <c:pt idx="2732">
                  <c:v>-9.8974358999999998E-2</c:v>
                </c:pt>
                <c:pt idx="2733">
                  <c:v>-1.459854E-2</c:v>
                </c:pt>
                <c:pt idx="2734">
                  <c:v>9.6685083000000005E-2</c:v>
                </c:pt>
                <c:pt idx="2735">
                  <c:v>-0.188235294</c:v>
                </c:pt>
                <c:pt idx="2736">
                  <c:v>-2.9364655999999999E-2</c:v>
                </c:pt>
                <c:pt idx="2737">
                  <c:v>-2.4844720000000002E-3</c:v>
                </c:pt>
                <c:pt idx="2738">
                  <c:v>1.8867925000000001E-2</c:v>
                </c:pt>
                <c:pt idx="2739">
                  <c:v>-4.2541436000000002E-2</c:v>
                </c:pt>
                <c:pt idx="2740">
                  <c:v>0.16872428</c:v>
                </c:pt>
                <c:pt idx="2741">
                  <c:v>-4.9411765000000003E-2</c:v>
                </c:pt>
                <c:pt idx="2742">
                  <c:v>0.108374384</c:v>
                </c:pt>
                <c:pt idx="2743">
                  <c:v>-0.15217391299999999</c:v>
                </c:pt>
                <c:pt idx="2744">
                  <c:v>1.5124555E-2</c:v>
                </c:pt>
                <c:pt idx="2745">
                  <c:v>-4.3010752999999999E-2</c:v>
                </c:pt>
                <c:pt idx="2746">
                  <c:v>0.76579925699999996</c:v>
                </c:pt>
                <c:pt idx="2747">
                  <c:v>0.35063045599999998</c:v>
                </c:pt>
                <c:pt idx="2748">
                  <c:v>0.108333333</c:v>
                </c:pt>
                <c:pt idx="2749">
                  <c:v>2.5641026000000001E-2</c:v>
                </c:pt>
                <c:pt idx="2750">
                  <c:v>-1.3022618E-2</c:v>
                </c:pt>
                <c:pt idx="2751">
                  <c:v>0.124787776</c:v>
                </c:pt>
                <c:pt idx="2752">
                  <c:v>-7.6539100999999998E-2</c:v>
                </c:pt>
                <c:pt idx="2753">
                  <c:v>4.7016275000000003E-2</c:v>
                </c:pt>
                <c:pt idx="2754">
                  <c:v>-5.3902798000000002E-2</c:v>
                </c:pt>
                <c:pt idx="2755">
                  <c:v>-3.1476997999999999E-2</c:v>
                </c:pt>
                <c:pt idx="2756">
                  <c:v>1.3189447999999999E-2</c:v>
                </c:pt>
                <c:pt idx="2757">
                  <c:v>2.5000000000000001E-2</c:v>
                </c:pt>
                <c:pt idx="2758">
                  <c:v>5.6923077000000002E-2</c:v>
                </c:pt>
                <c:pt idx="2759">
                  <c:v>0.171717172</c:v>
                </c:pt>
                <c:pt idx="2760">
                  <c:v>8.5020242999999995E-2</c:v>
                </c:pt>
                <c:pt idx="2761">
                  <c:v>-0.27397260299999998</c:v>
                </c:pt>
                <c:pt idx="2762">
                  <c:v>-9.1803279000000002E-2</c:v>
                </c:pt>
                <c:pt idx="2763">
                  <c:v>1.8617021000000001E-2</c:v>
                </c:pt>
                <c:pt idx="2764">
                  <c:v>-1.9960080000000002E-2</c:v>
                </c:pt>
                <c:pt idx="2765">
                  <c:v>0</c:v>
                </c:pt>
                <c:pt idx="2766">
                  <c:v>0.37274774799999999</c:v>
                </c:pt>
                <c:pt idx="2767">
                  <c:v>0.144638404</c:v>
                </c:pt>
                <c:pt idx="2768">
                  <c:v>-3.5194175000000001E-2</c:v>
                </c:pt>
                <c:pt idx="2769">
                  <c:v>-2.1843003E-2</c:v>
                </c:pt>
                <c:pt idx="2770">
                  <c:v>2.1844659999999998E-2</c:v>
                </c:pt>
                <c:pt idx="2771">
                  <c:v>-4.9726499999999999E-4</c:v>
                </c:pt>
                <c:pt idx="2772">
                  <c:v>0.33188720199999999</c:v>
                </c:pt>
                <c:pt idx="2773">
                  <c:v>3.5596932999999997E-2</c:v>
                </c:pt>
                <c:pt idx="2774">
                  <c:v>5.1403888000000002E-2</c:v>
                </c:pt>
                <c:pt idx="2775">
                  <c:v>0.153465347</c:v>
                </c:pt>
                <c:pt idx="2776">
                  <c:v>0.2</c:v>
                </c:pt>
                <c:pt idx="2777">
                  <c:v>-0.114264376</c:v>
                </c:pt>
                <c:pt idx="2778">
                  <c:v>-7.3684210999999999E-2</c:v>
                </c:pt>
                <c:pt idx="2779">
                  <c:v>-0.15794066300000001</c:v>
                </c:pt>
                <c:pt idx="2780">
                  <c:v>-0.20703125</c:v>
                </c:pt>
                <c:pt idx="2781">
                  <c:v>-1.9496343999999999E-2</c:v>
                </c:pt>
                <c:pt idx="2782">
                  <c:v>1.8744905999999999E-2</c:v>
                </c:pt>
                <c:pt idx="2783">
                  <c:v>2.7472527E-2</c:v>
                </c:pt>
                <c:pt idx="2784">
                  <c:v>8.4410646000000006E-2</c:v>
                </c:pt>
                <c:pt idx="2785">
                  <c:v>5.6977305999999998E-2</c:v>
                </c:pt>
                <c:pt idx="2786">
                  <c:v>3.4422808999999999E-2</c:v>
                </c:pt>
                <c:pt idx="2787">
                  <c:v>5.6716417999999998E-2</c:v>
                </c:pt>
                <c:pt idx="2788">
                  <c:v>0.24305555600000001</c:v>
                </c:pt>
                <c:pt idx="2789">
                  <c:v>-8.6157379999999995E-3</c:v>
                </c:pt>
                <c:pt idx="2790">
                  <c:v>4.5833330000000002E-3</c:v>
                </c:pt>
                <c:pt idx="2791">
                  <c:v>0.24974721899999999</c:v>
                </c:pt>
                <c:pt idx="2792">
                  <c:v>0.130434783</c:v>
                </c:pt>
                <c:pt idx="2793">
                  <c:v>-0.125268817</c:v>
                </c:pt>
                <c:pt idx="2794">
                  <c:v>-4.4380952000000001E-2</c:v>
                </c:pt>
                <c:pt idx="2795">
                  <c:v>-0.179960448</c:v>
                </c:pt>
                <c:pt idx="2796">
                  <c:v>-1.6055046E-2</c:v>
                </c:pt>
                <c:pt idx="2797">
                  <c:v>0.28333333300000002</c:v>
                </c:pt>
                <c:pt idx="2798">
                  <c:v>-0.23328149300000001</c:v>
                </c:pt>
                <c:pt idx="2799">
                  <c:v>4.9732619999999998E-2</c:v>
                </c:pt>
                <c:pt idx="2800">
                  <c:v>9.9337750000000006E-3</c:v>
                </c:pt>
                <c:pt idx="2801">
                  <c:v>4.5130640999999999E-2</c:v>
                </c:pt>
                <c:pt idx="2802">
                  <c:v>0.15639810400000001</c:v>
                </c:pt>
                <c:pt idx="2803">
                  <c:v>-0.13888888899999999</c:v>
                </c:pt>
                <c:pt idx="2804">
                  <c:v>-2.4509804E-2</c:v>
                </c:pt>
                <c:pt idx="2805">
                  <c:v>0.21747211899999999</c:v>
                </c:pt>
                <c:pt idx="2806">
                  <c:v>8.9655172000000005E-2</c:v>
                </c:pt>
                <c:pt idx="2807">
                  <c:v>3.5838149999999999E-2</c:v>
                </c:pt>
                <c:pt idx="2808">
                  <c:v>0.306859206</c:v>
                </c:pt>
                <c:pt idx="2809">
                  <c:v>-0.13027061000000001</c:v>
                </c:pt>
                <c:pt idx="2810">
                  <c:v>-0.117647059</c:v>
                </c:pt>
                <c:pt idx="2811">
                  <c:v>-2.2805622000000001E-2</c:v>
                </c:pt>
                <c:pt idx="2812">
                  <c:v>-5.5383023000000003E-2</c:v>
                </c:pt>
                <c:pt idx="2813">
                  <c:v>3.8674032999999997E-2</c:v>
                </c:pt>
                <c:pt idx="2814">
                  <c:v>0.122325581</c:v>
                </c:pt>
                <c:pt idx="2815">
                  <c:v>-7.4900794000000007E-2</c:v>
                </c:pt>
                <c:pt idx="2816">
                  <c:v>6.1643836E-2</c:v>
                </c:pt>
                <c:pt idx="2817">
                  <c:v>0.49082568799999998</c:v>
                </c:pt>
                <c:pt idx="2818">
                  <c:v>-2.3809523999999999E-2</c:v>
                </c:pt>
                <c:pt idx="2819">
                  <c:v>2.4570019999999998E-3</c:v>
                </c:pt>
                <c:pt idx="2820">
                  <c:v>-3.0451866000000001E-2</c:v>
                </c:pt>
                <c:pt idx="2821">
                  <c:v>0.112903226</c:v>
                </c:pt>
                <c:pt idx="2822">
                  <c:v>1.2280701999999999E-2</c:v>
                </c:pt>
                <c:pt idx="2823">
                  <c:v>-9.5354522999999997E-2</c:v>
                </c:pt>
                <c:pt idx="2824">
                  <c:v>0.199261993</c:v>
                </c:pt>
                <c:pt idx="2825">
                  <c:v>-0.201492537</c:v>
                </c:pt>
                <c:pt idx="2826">
                  <c:v>1.7777778000000001E-2</c:v>
                </c:pt>
                <c:pt idx="2827">
                  <c:v>5.7915057999999998E-2</c:v>
                </c:pt>
                <c:pt idx="2828">
                  <c:v>4.5454544999999999E-2</c:v>
                </c:pt>
                <c:pt idx="2829">
                  <c:v>1.2618297000000001E-2</c:v>
                </c:pt>
                <c:pt idx="2830">
                  <c:v>5.6127221999999997E-2</c:v>
                </c:pt>
                <c:pt idx="2831">
                  <c:v>-0.53007518799999997</c:v>
                </c:pt>
                <c:pt idx="2832">
                  <c:v>0</c:v>
                </c:pt>
                <c:pt idx="2833">
                  <c:v>6.9264068999999998E-2</c:v>
                </c:pt>
                <c:pt idx="2834">
                  <c:v>0.112244898</c:v>
                </c:pt>
                <c:pt idx="2835">
                  <c:v>0.67202572299999996</c:v>
                </c:pt>
                <c:pt idx="2836">
                  <c:v>0.32450944100000001</c:v>
                </c:pt>
                <c:pt idx="2837">
                  <c:v>0.287878788</c:v>
                </c:pt>
                <c:pt idx="2838">
                  <c:v>2.0912548E-2</c:v>
                </c:pt>
                <c:pt idx="2839">
                  <c:v>0.21974522299999999</c:v>
                </c:pt>
                <c:pt idx="2840">
                  <c:v>0.115708275</c:v>
                </c:pt>
                <c:pt idx="2841">
                  <c:v>0.231316726</c:v>
                </c:pt>
                <c:pt idx="2842">
                  <c:v>-0.13867047900000001</c:v>
                </c:pt>
                <c:pt idx="2843">
                  <c:v>0.13834685399999999</c:v>
                </c:pt>
                <c:pt idx="2844">
                  <c:v>0.5</c:v>
                </c:pt>
                <c:pt idx="2845">
                  <c:v>-5.9290629999999997E-2</c:v>
                </c:pt>
                <c:pt idx="2846">
                  <c:v>7.2727272999999995E-2</c:v>
                </c:pt>
                <c:pt idx="2847">
                  <c:v>-1.7690874999999998E-2</c:v>
                </c:pt>
                <c:pt idx="2848">
                  <c:v>-2.4304685999999999E-2</c:v>
                </c:pt>
                <c:pt idx="2849">
                  <c:v>-3.5573122999999998E-2</c:v>
                </c:pt>
                <c:pt idx="2850">
                  <c:v>-0.23007789100000001</c:v>
                </c:pt>
                <c:pt idx="2851">
                  <c:v>-9.2511013000000003E-2</c:v>
                </c:pt>
                <c:pt idx="2852">
                  <c:v>-4.4067796999999999E-2</c:v>
                </c:pt>
                <c:pt idx="2853">
                  <c:v>5.1052632000000001E-2</c:v>
                </c:pt>
                <c:pt idx="2854">
                  <c:v>8.2451253000000002E-2</c:v>
                </c:pt>
                <c:pt idx="2855">
                  <c:v>0.17688171999999999</c:v>
                </c:pt>
                <c:pt idx="2856">
                  <c:v>2.3866349999999998E-3</c:v>
                </c:pt>
                <c:pt idx="2857">
                  <c:v>4.8517520000000001E-2</c:v>
                </c:pt>
                <c:pt idx="2858">
                  <c:v>0.15682281100000001</c:v>
                </c:pt>
                <c:pt idx="2859">
                  <c:v>-4.8684210999999998E-2</c:v>
                </c:pt>
                <c:pt idx="2860">
                  <c:v>0.20363636399999999</c:v>
                </c:pt>
                <c:pt idx="2861">
                  <c:v>9.6296296000000003E-2</c:v>
                </c:pt>
                <c:pt idx="2862">
                  <c:v>-5.7750759999999998E-2</c:v>
                </c:pt>
                <c:pt idx="2863">
                  <c:v>4.9905838000000001E-2</c:v>
                </c:pt>
                <c:pt idx="2864">
                  <c:v>0.175796178</c:v>
                </c:pt>
                <c:pt idx="2865">
                  <c:v>0.22324158999999999</c:v>
                </c:pt>
                <c:pt idx="2866">
                  <c:v>-0.19480519499999999</c:v>
                </c:pt>
                <c:pt idx="2867">
                  <c:v>2.124183E-2</c:v>
                </c:pt>
                <c:pt idx="2868">
                  <c:v>0</c:v>
                </c:pt>
                <c:pt idx="2869">
                  <c:v>0.27737226300000001</c:v>
                </c:pt>
                <c:pt idx="2870">
                  <c:v>0.125</c:v>
                </c:pt>
                <c:pt idx="2871">
                  <c:v>2.7100269999999998E-3</c:v>
                </c:pt>
                <c:pt idx="2872">
                  <c:v>-0.17443729899999999</c:v>
                </c:pt>
                <c:pt idx="2873">
                  <c:v>0.19018404899999999</c:v>
                </c:pt>
                <c:pt idx="2874">
                  <c:v>0.203958219</c:v>
                </c:pt>
                <c:pt idx="2875">
                  <c:v>-0.107485605</c:v>
                </c:pt>
                <c:pt idx="2876">
                  <c:v>-3.2679739999999999E-3</c:v>
                </c:pt>
                <c:pt idx="2877">
                  <c:v>-4.8780489999999998E-3</c:v>
                </c:pt>
                <c:pt idx="2878">
                  <c:v>-7.2199169999999993E-2</c:v>
                </c:pt>
                <c:pt idx="2879">
                  <c:v>0.107636364</c:v>
                </c:pt>
                <c:pt idx="2880">
                  <c:v>1.6227720000000001E-2</c:v>
                </c:pt>
                <c:pt idx="2881">
                  <c:v>7.3502722000000006E-2</c:v>
                </c:pt>
                <c:pt idx="2882">
                  <c:v>-9.0909089999999994E-3</c:v>
                </c:pt>
                <c:pt idx="2883">
                  <c:v>-2.4598930000000001E-2</c:v>
                </c:pt>
                <c:pt idx="2884">
                  <c:v>0.20123838999999999</c:v>
                </c:pt>
                <c:pt idx="2885">
                  <c:v>-5.4838709999999999E-2</c:v>
                </c:pt>
                <c:pt idx="2886">
                  <c:v>0.25608465600000002</c:v>
                </c:pt>
                <c:pt idx="2887">
                  <c:v>0.245847176</c:v>
                </c:pt>
                <c:pt idx="2888">
                  <c:v>-0.22253521100000001</c:v>
                </c:pt>
                <c:pt idx="2889">
                  <c:v>0.22857142899999999</c:v>
                </c:pt>
                <c:pt idx="2890">
                  <c:v>0.13890762000000001</c:v>
                </c:pt>
                <c:pt idx="2891">
                  <c:v>3.0555556000000001E-2</c:v>
                </c:pt>
                <c:pt idx="2892">
                  <c:v>0.10248447199999999</c:v>
                </c:pt>
                <c:pt idx="2893">
                  <c:v>-4.9122806999999998E-2</c:v>
                </c:pt>
                <c:pt idx="2894">
                  <c:v>0.204417293</c:v>
                </c:pt>
                <c:pt idx="2895">
                  <c:v>1.5473888E-2</c:v>
                </c:pt>
                <c:pt idx="2896">
                  <c:v>-1.8823528999999999E-2</c:v>
                </c:pt>
                <c:pt idx="2897">
                  <c:v>0.29833333299999998</c:v>
                </c:pt>
                <c:pt idx="2898">
                  <c:v>0.10170749799999999</c:v>
                </c:pt>
                <c:pt idx="2899">
                  <c:v>-0.17657657700000001</c:v>
                </c:pt>
                <c:pt idx="2900">
                  <c:v>5.1851851999999997E-2</c:v>
                </c:pt>
                <c:pt idx="2901">
                  <c:v>0.120132013</c:v>
                </c:pt>
                <c:pt idx="2902">
                  <c:v>8.0342286999999998E-2</c:v>
                </c:pt>
                <c:pt idx="2903">
                  <c:v>5.8325493999999999E-2</c:v>
                </c:pt>
                <c:pt idx="2904">
                  <c:v>-1.7129154000000001E-2</c:v>
                </c:pt>
                <c:pt idx="2905">
                  <c:v>0.10881542700000001</c:v>
                </c:pt>
                <c:pt idx="2906">
                  <c:v>6.7846608000000003E-2</c:v>
                </c:pt>
                <c:pt idx="2907">
                  <c:v>0.229251701</c:v>
                </c:pt>
                <c:pt idx="2908">
                  <c:v>0.19304152599999999</c:v>
                </c:pt>
                <c:pt idx="2909">
                  <c:v>0.21967213099999999</c:v>
                </c:pt>
                <c:pt idx="2910">
                  <c:v>6.2753950000000003E-2</c:v>
                </c:pt>
                <c:pt idx="2911">
                  <c:v>-5.38415E-2</c:v>
                </c:pt>
                <c:pt idx="2912">
                  <c:v>-3.3773862000000002E-2</c:v>
                </c:pt>
                <c:pt idx="2913">
                  <c:v>-0.188827466</c:v>
                </c:pt>
                <c:pt idx="2914">
                  <c:v>-0.110384895</c:v>
                </c:pt>
                <c:pt idx="2915">
                  <c:v>-0.109947644</c:v>
                </c:pt>
                <c:pt idx="2916">
                  <c:v>-8.9514069999999998E-3</c:v>
                </c:pt>
                <c:pt idx="2917">
                  <c:v>0.32185557100000001</c:v>
                </c:pt>
                <c:pt idx="2918">
                  <c:v>5.8823528999999999E-2</c:v>
                </c:pt>
                <c:pt idx="2919">
                  <c:v>-1.9607843E-2</c:v>
                </c:pt>
                <c:pt idx="2920">
                  <c:v>-7.3073868E-2</c:v>
                </c:pt>
                <c:pt idx="2921">
                  <c:v>9.2687619999999998E-2</c:v>
                </c:pt>
                <c:pt idx="2922">
                  <c:v>0</c:v>
                </c:pt>
                <c:pt idx="2923">
                  <c:v>0.17355072499999999</c:v>
                </c:pt>
                <c:pt idx="2924">
                  <c:v>-0.123515439</c:v>
                </c:pt>
                <c:pt idx="2925">
                  <c:v>9.9871130000000006E-3</c:v>
                </c:pt>
                <c:pt idx="2926">
                  <c:v>0.416197975</c:v>
                </c:pt>
                <c:pt idx="2927">
                  <c:v>5.2541404999999999E-2</c:v>
                </c:pt>
                <c:pt idx="2928">
                  <c:v>-4.6068308000000002E-2</c:v>
                </c:pt>
                <c:pt idx="2929">
                  <c:v>8.4935896999999996E-2</c:v>
                </c:pt>
                <c:pt idx="2930">
                  <c:v>-1.2960713E-2</c:v>
                </c:pt>
                <c:pt idx="2931">
                  <c:v>0.16428084500000001</c:v>
                </c:pt>
                <c:pt idx="2932">
                  <c:v>4.6066042000000001E-2</c:v>
                </c:pt>
                <c:pt idx="2933">
                  <c:v>9.0909090999999997E-2</c:v>
                </c:pt>
                <c:pt idx="2934">
                  <c:v>2.3976023999999999E-2</c:v>
                </c:pt>
                <c:pt idx="2935">
                  <c:v>-0.127516779</c:v>
                </c:pt>
                <c:pt idx="2936">
                  <c:v>0.64688644699999998</c:v>
                </c:pt>
                <c:pt idx="2937">
                  <c:v>-5.1428570999999999E-2</c:v>
                </c:pt>
                <c:pt idx="2938">
                  <c:v>6.0273970000000003E-3</c:v>
                </c:pt>
                <c:pt idx="2939">
                  <c:v>-3.4398034000000001E-2</c:v>
                </c:pt>
                <c:pt idx="2940">
                  <c:v>-1.6013485000000001E-2</c:v>
                </c:pt>
                <c:pt idx="2941">
                  <c:v>0.216129032</c:v>
                </c:pt>
                <c:pt idx="2942">
                  <c:v>-7.3469390000000002E-3</c:v>
                </c:pt>
                <c:pt idx="2943">
                  <c:v>1.1940299E-2</c:v>
                </c:pt>
                <c:pt idx="2944">
                  <c:v>-1.0948905E-2</c:v>
                </c:pt>
                <c:pt idx="2945">
                  <c:v>-1.3663968E-2</c:v>
                </c:pt>
                <c:pt idx="2946">
                  <c:v>8.6956521999999994E-2</c:v>
                </c:pt>
                <c:pt idx="2947">
                  <c:v>-5.6372549000000001E-2</c:v>
                </c:pt>
                <c:pt idx="2948">
                  <c:v>0.18446601900000001</c:v>
                </c:pt>
                <c:pt idx="2949">
                  <c:v>4.1984733000000003E-2</c:v>
                </c:pt>
                <c:pt idx="2950">
                  <c:v>0.270769231</c:v>
                </c:pt>
                <c:pt idx="2951">
                  <c:v>-0.113199487</c:v>
                </c:pt>
                <c:pt idx="2952">
                  <c:v>0.35135135099999998</c:v>
                </c:pt>
                <c:pt idx="2953">
                  <c:v>-1.7948717999999999E-2</c:v>
                </c:pt>
                <c:pt idx="2954">
                  <c:v>9.8540145999999995E-2</c:v>
                </c:pt>
                <c:pt idx="2955">
                  <c:v>0</c:v>
                </c:pt>
                <c:pt idx="2956">
                  <c:v>-0.27362120600000001</c:v>
                </c:pt>
                <c:pt idx="2957">
                  <c:v>3.5999999999999997E-2</c:v>
                </c:pt>
                <c:pt idx="2958">
                  <c:v>0.879207921</c:v>
                </c:pt>
                <c:pt idx="2959">
                  <c:v>-4.6511629999999998E-3</c:v>
                </c:pt>
                <c:pt idx="2960">
                  <c:v>0.10299999999999999</c:v>
                </c:pt>
                <c:pt idx="2961">
                  <c:v>-4.1379310000000002E-2</c:v>
                </c:pt>
                <c:pt idx="2962">
                  <c:v>-2.8248588000000002E-2</c:v>
                </c:pt>
                <c:pt idx="2963">
                  <c:v>9.4389090000000005E-3</c:v>
                </c:pt>
                <c:pt idx="2964">
                  <c:v>0.13265306099999999</c:v>
                </c:pt>
                <c:pt idx="2965">
                  <c:v>4.8230261000000003E-2</c:v>
                </c:pt>
                <c:pt idx="2966">
                  <c:v>9.2583374999999996E-2</c:v>
                </c:pt>
                <c:pt idx="2967">
                  <c:v>2.9378530999999999E-2</c:v>
                </c:pt>
                <c:pt idx="2968">
                  <c:v>-6.8965517000000004E-2</c:v>
                </c:pt>
                <c:pt idx="2969">
                  <c:v>0.115384615</c:v>
                </c:pt>
                <c:pt idx="2970">
                  <c:v>0.52592592599999999</c:v>
                </c:pt>
                <c:pt idx="2971">
                  <c:v>-9.0909090999999997E-2</c:v>
                </c:pt>
                <c:pt idx="2972">
                  <c:v>0.18716094</c:v>
                </c:pt>
                <c:pt idx="2973">
                  <c:v>0.12190812700000001</c:v>
                </c:pt>
                <c:pt idx="2974">
                  <c:v>1.550388E-3</c:v>
                </c:pt>
                <c:pt idx="2975">
                  <c:v>1.3475576E-2</c:v>
                </c:pt>
                <c:pt idx="2976">
                  <c:v>0.224596144</c:v>
                </c:pt>
                <c:pt idx="2977">
                  <c:v>2.8389339999999999E-2</c:v>
                </c:pt>
                <c:pt idx="2978">
                  <c:v>-5.7224609999999999E-3</c:v>
                </c:pt>
                <c:pt idx="2979">
                  <c:v>-4.7945204999999998E-2</c:v>
                </c:pt>
                <c:pt idx="2980">
                  <c:v>0.12815036299999999</c:v>
                </c:pt>
                <c:pt idx="2981">
                  <c:v>2.6666667000000002E-2</c:v>
                </c:pt>
                <c:pt idx="2982">
                  <c:v>0.29454701599999999</c:v>
                </c:pt>
                <c:pt idx="2983">
                  <c:v>-0.15217391299999999</c:v>
                </c:pt>
                <c:pt idx="2984">
                  <c:v>-8.3684210999999994E-2</c:v>
                </c:pt>
                <c:pt idx="2985">
                  <c:v>0.28769497399999999</c:v>
                </c:pt>
                <c:pt idx="2986">
                  <c:v>-8.9686100000000001E-3</c:v>
                </c:pt>
                <c:pt idx="2987">
                  <c:v>1.7350825E-2</c:v>
                </c:pt>
                <c:pt idx="2988">
                  <c:v>0.20645306899999999</c:v>
                </c:pt>
                <c:pt idx="2989">
                  <c:v>-8.6363635999999994E-2</c:v>
                </c:pt>
                <c:pt idx="2990">
                  <c:v>-6.6011236000000001E-2</c:v>
                </c:pt>
                <c:pt idx="2991">
                  <c:v>0.144492132</c:v>
                </c:pt>
                <c:pt idx="2992">
                  <c:v>6.7156348000000005E-2</c:v>
                </c:pt>
                <c:pt idx="2993">
                  <c:v>-5.6701030999999999E-2</c:v>
                </c:pt>
                <c:pt idx="2994">
                  <c:v>0.25984252000000002</c:v>
                </c:pt>
                <c:pt idx="2995">
                  <c:v>0.27105788400000003</c:v>
                </c:pt>
                <c:pt idx="2996">
                  <c:v>0.136538462</c:v>
                </c:pt>
                <c:pt idx="2997">
                  <c:v>0.11965282100000001</c:v>
                </c:pt>
                <c:pt idx="2998">
                  <c:v>-5.0678732999999997E-2</c:v>
                </c:pt>
                <c:pt idx="2999">
                  <c:v>7.9854808999999999E-2</c:v>
                </c:pt>
                <c:pt idx="3000">
                  <c:v>3.8888889000000003E-2</c:v>
                </c:pt>
                <c:pt idx="3001">
                  <c:v>-9.3382353000000001E-2</c:v>
                </c:pt>
                <c:pt idx="3002">
                  <c:v>0.11581920900000001</c:v>
                </c:pt>
                <c:pt idx="3003">
                  <c:v>0.13720930200000001</c:v>
                </c:pt>
                <c:pt idx="3004">
                  <c:v>0.123902439</c:v>
                </c:pt>
                <c:pt idx="3005">
                  <c:v>0.2</c:v>
                </c:pt>
                <c:pt idx="3006">
                  <c:v>0.31545162799999998</c:v>
                </c:pt>
                <c:pt idx="3007">
                  <c:v>0.05</c:v>
                </c:pt>
                <c:pt idx="3008">
                  <c:v>6.2305299999999997E-3</c:v>
                </c:pt>
                <c:pt idx="3009">
                  <c:v>9.1660588000000001E-2</c:v>
                </c:pt>
                <c:pt idx="3010">
                  <c:v>-1.1925043E-2</c:v>
                </c:pt>
                <c:pt idx="3011">
                  <c:v>2.5000000000000001E-2</c:v>
                </c:pt>
                <c:pt idx="3012">
                  <c:v>9.6487515999999995E-2</c:v>
                </c:pt>
                <c:pt idx="3013">
                  <c:v>1.1811024E-2</c:v>
                </c:pt>
                <c:pt idx="3014">
                  <c:v>-4.6956522000000001E-2</c:v>
                </c:pt>
                <c:pt idx="3015">
                  <c:v>9.0116278999999994E-2</c:v>
                </c:pt>
                <c:pt idx="3016">
                  <c:v>1.19403E-3</c:v>
                </c:pt>
                <c:pt idx="3017">
                  <c:v>-2.1871202999999999E-2</c:v>
                </c:pt>
                <c:pt idx="3018">
                  <c:v>7.2815529999999996E-3</c:v>
                </c:pt>
                <c:pt idx="3019">
                  <c:v>0.28378378399999998</c:v>
                </c:pt>
                <c:pt idx="3020">
                  <c:v>0.04</c:v>
                </c:pt>
                <c:pt idx="3021">
                  <c:v>0.266932271</c:v>
                </c:pt>
                <c:pt idx="3022">
                  <c:v>-4.9723757E-2</c:v>
                </c:pt>
                <c:pt idx="3023">
                  <c:v>-0.39800000000000002</c:v>
                </c:pt>
                <c:pt idx="3024">
                  <c:v>3.7372593000000003E-2</c:v>
                </c:pt>
                <c:pt idx="3025">
                  <c:v>0.258333333</c:v>
                </c:pt>
                <c:pt idx="3026">
                  <c:v>5.3380779999999996E-3</c:v>
                </c:pt>
                <c:pt idx="3027">
                  <c:v>0.16826923099999999</c:v>
                </c:pt>
                <c:pt idx="3028">
                  <c:v>-3.0042917999999998E-2</c:v>
                </c:pt>
                <c:pt idx="3029">
                  <c:v>0.26669917100000001</c:v>
                </c:pt>
                <c:pt idx="3030">
                  <c:v>0.13172804499999999</c:v>
                </c:pt>
                <c:pt idx="3031">
                  <c:v>1.8775509999999999E-2</c:v>
                </c:pt>
                <c:pt idx="3032">
                  <c:v>4.0816326999999999E-2</c:v>
                </c:pt>
                <c:pt idx="3033">
                  <c:v>2.8057553999999998E-2</c:v>
                </c:pt>
                <c:pt idx="3034">
                  <c:v>1.6432866000000001E-2</c:v>
                </c:pt>
                <c:pt idx="3035">
                  <c:v>-0.25390625</c:v>
                </c:pt>
                <c:pt idx="3036">
                  <c:v>3.6231883999999999E-2</c:v>
                </c:pt>
                <c:pt idx="3037">
                  <c:v>0.19440745700000001</c:v>
                </c:pt>
                <c:pt idx="3038">
                  <c:v>0.28648648599999998</c:v>
                </c:pt>
                <c:pt idx="3039">
                  <c:v>0.11</c:v>
                </c:pt>
                <c:pt idx="3040">
                  <c:v>-7.3443321000000006E-2</c:v>
                </c:pt>
                <c:pt idx="3041">
                  <c:v>7.9601989999999997E-2</c:v>
                </c:pt>
                <c:pt idx="3042">
                  <c:v>-9.8497496000000004E-2</c:v>
                </c:pt>
                <c:pt idx="3043">
                  <c:v>1.7391304E-2</c:v>
                </c:pt>
                <c:pt idx="3044">
                  <c:v>0.378910776</c:v>
                </c:pt>
                <c:pt idx="3045">
                  <c:v>0.13948919400000001</c:v>
                </c:pt>
                <c:pt idx="3046">
                  <c:v>0.49197355999999998</c:v>
                </c:pt>
                <c:pt idx="3047">
                  <c:v>5.4657429E-2</c:v>
                </c:pt>
                <c:pt idx="3048">
                  <c:v>-5.9701493000000001E-2</c:v>
                </c:pt>
                <c:pt idx="3049">
                  <c:v>-4.8913043000000003E-2</c:v>
                </c:pt>
                <c:pt idx="3050">
                  <c:v>-8.8866898E-2</c:v>
                </c:pt>
                <c:pt idx="3051">
                  <c:v>-8.4101382000000002E-2</c:v>
                </c:pt>
                <c:pt idx="3052">
                  <c:v>0.19742267999999999</c:v>
                </c:pt>
                <c:pt idx="3053">
                  <c:v>0.188815394</c:v>
                </c:pt>
                <c:pt idx="3054">
                  <c:v>5.4657429E-2</c:v>
                </c:pt>
                <c:pt idx="3055">
                  <c:v>0.14754098399999999</c:v>
                </c:pt>
                <c:pt idx="3056">
                  <c:v>4.1463415000000003E-2</c:v>
                </c:pt>
                <c:pt idx="3057">
                  <c:v>0.27040261199999999</c:v>
                </c:pt>
                <c:pt idx="3058">
                  <c:v>-9.7465889999999999E-3</c:v>
                </c:pt>
                <c:pt idx="3059">
                  <c:v>-1.179941E-2</c:v>
                </c:pt>
                <c:pt idx="3060">
                  <c:v>-0.111685215</c:v>
                </c:pt>
                <c:pt idx="3061">
                  <c:v>-2.1220158999999999E-2</c:v>
                </c:pt>
                <c:pt idx="3062">
                  <c:v>-0.133333333</c:v>
                </c:pt>
                <c:pt idx="3063">
                  <c:v>7.7115204000000007E-2</c:v>
                </c:pt>
                <c:pt idx="3064">
                  <c:v>-2.4390243999999998E-2</c:v>
                </c:pt>
                <c:pt idx="3065">
                  <c:v>-0.15838303500000001</c:v>
                </c:pt>
                <c:pt idx="3066">
                  <c:v>0.30140485299999997</c:v>
                </c:pt>
                <c:pt idx="3067">
                  <c:v>-4.3157895000000002E-2</c:v>
                </c:pt>
                <c:pt idx="3068">
                  <c:v>2.1739129999999999E-2</c:v>
                </c:pt>
                <c:pt idx="3069">
                  <c:v>6.5359479999999998E-3</c:v>
                </c:pt>
                <c:pt idx="3070">
                  <c:v>1.2865497E-2</c:v>
                </c:pt>
                <c:pt idx="3071">
                  <c:v>-8.6285713999999999E-2</c:v>
                </c:pt>
                <c:pt idx="3072">
                  <c:v>4.7169810999999999E-2</c:v>
                </c:pt>
                <c:pt idx="3073">
                  <c:v>0.118942731</c:v>
                </c:pt>
                <c:pt idx="3074">
                  <c:v>0.23948717899999999</c:v>
                </c:pt>
                <c:pt idx="3075">
                  <c:v>7.4272588E-2</c:v>
                </c:pt>
                <c:pt idx="3076">
                  <c:v>0</c:v>
                </c:pt>
                <c:pt idx="3077">
                  <c:v>-2.2003745000000002E-2</c:v>
                </c:pt>
                <c:pt idx="3078">
                  <c:v>-0.05</c:v>
                </c:pt>
                <c:pt idx="3079">
                  <c:v>8.2969429999999993E-3</c:v>
                </c:pt>
                <c:pt idx="3080">
                  <c:v>-8.3056478000000003E-2</c:v>
                </c:pt>
                <c:pt idx="3081">
                  <c:v>8.6956521999999994E-2</c:v>
                </c:pt>
                <c:pt idx="3082">
                  <c:v>0.56423611100000004</c:v>
                </c:pt>
                <c:pt idx="3083">
                  <c:v>-0.110070258</c:v>
                </c:pt>
                <c:pt idx="3084">
                  <c:v>0.185032895</c:v>
                </c:pt>
                <c:pt idx="3085">
                  <c:v>3.7860576999999999E-2</c:v>
                </c:pt>
                <c:pt idx="3086">
                  <c:v>9.0909090999999997E-2</c:v>
                </c:pt>
                <c:pt idx="3087">
                  <c:v>5.8776166999999997E-2</c:v>
                </c:pt>
                <c:pt idx="3088">
                  <c:v>3.0709495E-2</c:v>
                </c:pt>
                <c:pt idx="3089">
                  <c:v>0.28629737599999999</c:v>
                </c:pt>
                <c:pt idx="3090">
                  <c:v>-2.4300441999999998E-2</c:v>
                </c:pt>
                <c:pt idx="3091">
                  <c:v>0.428571429</c:v>
                </c:pt>
                <c:pt idx="3092">
                  <c:v>0.47333333300000002</c:v>
                </c:pt>
                <c:pt idx="3093">
                  <c:v>0.29523809499999998</c:v>
                </c:pt>
                <c:pt idx="3094">
                  <c:v>1.7984190000000001E-2</c:v>
                </c:pt>
                <c:pt idx="3095">
                  <c:v>0.31034482800000002</c:v>
                </c:pt>
                <c:pt idx="3096">
                  <c:v>-1.7751479000000001E-2</c:v>
                </c:pt>
                <c:pt idx="3097">
                  <c:v>2.4052477999999999E-2</c:v>
                </c:pt>
                <c:pt idx="3098">
                  <c:v>0.165098039</c:v>
                </c:pt>
                <c:pt idx="3099">
                  <c:v>7.6642336000000005E-2</c:v>
                </c:pt>
                <c:pt idx="3100">
                  <c:v>8.1334723999999997E-2</c:v>
                </c:pt>
                <c:pt idx="3101">
                  <c:v>7.7605322000000004E-2</c:v>
                </c:pt>
                <c:pt idx="3102">
                  <c:v>9.7078228000000003E-2</c:v>
                </c:pt>
                <c:pt idx="3103">
                  <c:v>1.1881188000000001E-2</c:v>
                </c:pt>
                <c:pt idx="3104">
                  <c:v>6.5217391E-2</c:v>
                </c:pt>
                <c:pt idx="3105">
                  <c:v>9.0629799999999996E-2</c:v>
                </c:pt>
                <c:pt idx="3106">
                  <c:v>5.4718477000000001E-2</c:v>
                </c:pt>
                <c:pt idx="3107">
                  <c:v>0.19459833800000001</c:v>
                </c:pt>
                <c:pt idx="3108">
                  <c:v>-1.8567639E-2</c:v>
                </c:pt>
                <c:pt idx="3109">
                  <c:v>-6.8396947E-2</c:v>
                </c:pt>
                <c:pt idx="3110">
                  <c:v>0.43</c:v>
                </c:pt>
                <c:pt idx="3111">
                  <c:v>0.13636363600000001</c:v>
                </c:pt>
                <c:pt idx="3112">
                  <c:v>0.103238095</c:v>
                </c:pt>
                <c:pt idx="3113">
                  <c:v>-5.2727272999999998E-2</c:v>
                </c:pt>
                <c:pt idx="3114">
                  <c:v>6.8459658000000007E-2</c:v>
                </c:pt>
                <c:pt idx="3115">
                  <c:v>-0.111111111</c:v>
                </c:pt>
                <c:pt idx="3116">
                  <c:v>0.43168604700000002</c:v>
                </c:pt>
                <c:pt idx="3117">
                  <c:v>-0.15753424699999999</c:v>
                </c:pt>
                <c:pt idx="3118">
                  <c:v>0.103343465</c:v>
                </c:pt>
                <c:pt idx="3119">
                  <c:v>0.147593583</c:v>
                </c:pt>
                <c:pt idx="3120">
                  <c:v>1.3493150679999999</c:v>
                </c:pt>
                <c:pt idx="3121">
                  <c:v>-6.5292095999999994E-2</c:v>
                </c:pt>
                <c:pt idx="3122">
                  <c:v>0.22670025199999999</c:v>
                </c:pt>
                <c:pt idx="3123">
                  <c:v>-1.3452914999999999E-2</c:v>
                </c:pt>
                <c:pt idx="3124">
                  <c:v>0.20602409599999999</c:v>
                </c:pt>
                <c:pt idx="3125">
                  <c:v>0.11550152</c:v>
                </c:pt>
                <c:pt idx="3126">
                  <c:v>0.248648649</c:v>
                </c:pt>
                <c:pt idx="3127">
                  <c:v>1.5523285E-2</c:v>
                </c:pt>
                <c:pt idx="3128">
                  <c:v>5.8823529999999999E-3</c:v>
                </c:pt>
                <c:pt idx="3129">
                  <c:v>5.1336897999999999E-2</c:v>
                </c:pt>
                <c:pt idx="3130">
                  <c:v>0.21268656699999999</c:v>
                </c:pt>
                <c:pt idx="3131">
                  <c:v>-8.5714286000000001E-2</c:v>
                </c:pt>
                <c:pt idx="3132">
                  <c:v>4.3956044E-2</c:v>
                </c:pt>
                <c:pt idx="3133">
                  <c:v>-0.15254237300000001</c:v>
                </c:pt>
                <c:pt idx="3134">
                  <c:v>0.451851852</c:v>
                </c:pt>
                <c:pt idx="3135">
                  <c:v>-0.15989304800000001</c:v>
                </c:pt>
                <c:pt idx="3136">
                  <c:v>0.42189932499999999</c:v>
                </c:pt>
                <c:pt idx="3137">
                  <c:v>0.188679245</c:v>
                </c:pt>
                <c:pt idx="3138">
                  <c:v>-8.0064100000000005E-4</c:v>
                </c:pt>
                <c:pt idx="3139">
                  <c:v>2.6666667000000002E-2</c:v>
                </c:pt>
                <c:pt idx="3140">
                  <c:v>6.8936170000000005E-2</c:v>
                </c:pt>
                <c:pt idx="3141">
                  <c:v>0.109994086</c:v>
                </c:pt>
                <c:pt idx="3142">
                  <c:v>0.86037735800000004</c:v>
                </c:pt>
                <c:pt idx="3143">
                  <c:v>0.416273585</c:v>
                </c:pt>
                <c:pt idx="3144">
                  <c:v>0.14077025200000001</c:v>
                </c:pt>
                <c:pt idx="3145">
                  <c:v>0.30123456799999998</c:v>
                </c:pt>
                <c:pt idx="3146">
                  <c:v>0.14200299</c:v>
                </c:pt>
                <c:pt idx="3147">
                  <c:v>-0.22991689800000001</c:v>
                </c:pt>
                <c:pt idx="3148">
                  <c:v>0.16378269600000001</c:v>
                </c:pt>
                <c:pt idx="3149">
                  <c:v>-8.8948787000000001E-2</c:v>
                </c:pt>
                <c:pt idx="3150">
                  <c:v>-2.4875622E-2</c:v>
                </c:pt>
                <c:pt idx="3151">
                  <c:v>-0.24752475199999999</c:v>
                </c:pt>
                <c:pt idx="3152">
                  <c:v>0.116142781</c:v>
                </c:pt>
                <c:pt idx="3153">
                  <c:v>7.0000000000000007E-2</c:v>
                </c:pt>
                <c:pt idx="3154">
                  <c:v>5.7088487E-2</c:v>
                </c:pt>
                <c:pt idx="3155">
                  <c:v>2.7222459000000001E-2</c:v>
                </c:pt>
                <c:pt idx="3156">
                  <c:v>0.21034482800000001</c:v>
                </c:pt>
                <c:pt idx="3157">
                  <c:v>0.207297385</c:v>
                </c:pt>
                <c:pt idx="3158">
                  <c:v>1.7153175E-2</c:v>
                </c:pt>
                <c:pt idx="3159">
                  <c:v>0.142020498</c:v>
                </c:pt>
                <c:pt idx="3160">
                  <c:v>-0.102413793</c:v>
                </c:pt>
                <c:pt idx="3161">
                  <c:v>5.3191489999999996E-3</c:v>
                </c:pt>
                <c:pt idx="3162">
                  <c:v>0.22411347500000001</c:v>
                </c:pt>
                <c:pt idx="3163">
                  <c:v>1.6949153000000002E-2</c:v>
                </c:pt>
                <c:pt idx="3164">
                  <c:v>-0.22962963</c:v>
                </c:pt>
                <c:pt idx="3165">
                  <c:v>0.58018867900000004</c:v>
                </c:pt>
                <c:pt idx="3166">
                  <c:v>0.328625954</c:v>
                </c:pt>
                <c:pt idx="3167">
                  <c:v>7.1895424999999999E-2</c:v>
                </c:pt>
                <c:pt idx="3168">
                  <c:v>0.174079388</c:v>
                </c:pt>
                <c:pt idx="3169">
                  <c:v>0.16666666699999999</c:v>
                </c:pt>
                <c:pt idx="3170">
                  <c:v>0.207637232</c:v>
                </c:pt>
                <c:pt idx="3171">
                  <c:v>6.5217391E-2</c:v>
                </c:pt>
                <c:pt idx="3172">
                  <c:v>0.34912718199999998</c:v>
                </c:pt>
                <c:pt idx="3173">
                  <c:v>0.15</c:v>
                </c:pt>
                <c:pt idx="3174">
                  <c:v>3.7664799999999999E-4</c:v>
                </c:pt>
                <c:pt idx="3175">
                  <c:v>4.7533631999999999E-2</c:v>
                </c:pt>
                <c:pt idx="3176">
                  <c:v>8.4033609999999998E-3</c:v>
                </c:pt>
                <c:pt idx="3177">
                  <c:v>4.9019609999999998E-3</c:v>
                </c:pt>
                <c:pt idx="3178">
                  <c:v>1.4876033E-2</c:v>
                </c:pt>
                <c:pt idx="3179">
                  <c:v>-0.15005749299999999</c:v>
                </c:pt>
                <c:pt idx="3180">
                  <c:v>4.6511627999999999E-2</c:v>
                </c:pt>
                <c:pt idx="3181">
                  <c:v>-7.6342281999999997E-2</c:v>
                </c:pt>
                <c:pt idx="3182">
                  <c:v>4.0540540999999999E-2</c:v>
                </c:pt>
                <c:pt idx="3183">
                  <c:v>0.16229508200000001</c:v>
                </c:pt>
                <c:pt idx="3184">
                  <c:v>0.13683010300000001</c:v>
                </c:pt>
                <c:pt idx="3185">
                  <c:v>0.108424908</c:v>
                </c:pt>
                <c:pt idx="3186">
                  <c:v>3.4904010000000002E-3</c:v>
                </c:pt>
                <c:pt idx="3187">
                  <c:v>0.11349693299999999</c:v>
                </c:pt>
                <c:pt idx="3188">
                  <c:v>0.41414141399999999</c:v>
                </c:pt>
                <c:pt idx="3189">
                  <c:v>-5.1216389999999999E-3</c:v>
                </c:pt>
                <c:pt idx="3190">
                  <c:v>-2.5787965999999999E-2</c:v>
                </c:pt>
                <c:pt idx="3191">
                  <c:v>0.12631578900000001</c:v>
                </c:pt>
                <c:pt idx="3192">
                  <c:v>6.7529540000000002E-3</c:v>
                </c:pt>
                <c:pt idx="3193">
                  <c:v>0.37130801699999999</c:v>
                </c:pt>
                <c:pt idx="3194">
                  <c:v>-7.6682316E-2</c:v>
                </c:pt>
                <c:pt idx="3195">
                  <c:v>-3.4934498000000001E-2</c:v>
                </c:pt>
                <c:pt idx="3196">
                  <c:v>4.4543430000000002E-2</c:v>
                </c:pt>
                <c:pt idx="3197">
                  <c:v>0.32978723399999998</c:v>
                </c:pt>
                <c:pt idx="3198">
                  <c:v>7.8836586E-2</c:v>
                </c:pt>
                <c:pt idx="3199">
                  <c:v>0.369901547</c:v>
                </c:pt>
                <c:pt idx="3200">
                  <c:v>0.27397260299999998</c:v>
                </c:pt>
                <c:pt idx="3201">
                  <c:v>-0.13513513499999999</c:v>
                </c:pt>
                <c:pt idx="3202">
                  <c:v>8.0246914000000003E-2</c:v>
                </c:pt>
                <c:pt idx="3203">
                  <c:v>-8.3550914000000004E-2</c:v>
                </c:pt>
                <c:pt idx="3204">
                  <c:v>0.128205128</c:v>
                </c:pt>
                <c:pt idx="3205">
                  <c:v>-5.0416281E-2</c:v>
                </c:pt>
                <c:pt idx="3206">
                  <c:v>0.11840000000000001</c:v>
                </c:pt>
                <c:pt idx="3207">
                  <c:v>-4.4444444E-2</c:v>
                </c:pt>
                <c:pt idx="3208">
                  <c:v>0.18220338999999999</c:v>
                </c:pt>
                <c:pt idx="3209">
                  <c:v>5.3061223999999997E-2</c:v>
                </c:pt>
                <c:pt idx="3210">
                  <c:v>-0.17436974799999999</c:v>
                </c:pt>
                <c:pt idx="3211">
                  <c:v>-0.13948497900000001</c:v>
                </c:pt>
                <c:pt idx="3212">
                  <c:v>-0.174348697</c:v>
                </c:pt>
                <c:pt idx="3213">
                  <c:v>1.5898250999999999E-2</c:v>
                </c:pt>
                <c:pt idx="3214">
                  <c:v>0.68939393900000001</c:v>
                </c:pt>
                <c:pt idx="3215">
                  <c:v>0.63444976099999995</c:v>
                </c:pt>
                <c:pt idx="3216">
                  <c:v>-6.7085954000000003E-2</c:v>
                </c:pt>
                <c:pt idx="3217">
                  <c:v>-0.25544267100000001</c:v>
                </c:pt>
                <c:pt idx="3218">
                  <c:v>6.25E-2</c:v>
                </c:pt>
                <c:pt idx="3219">
                  <c:v>-1.6611296000000001E-2</c:v>
                </c:pt>
                <c:pt idx="3220">
                  <c:v>0.107110979</c:v>
                </c:pt>
                <c:pt idx="3221">
                  <c:v>0.15125</c:v>
                </c:pt>
                <c:pt idx="3222">
                  <c:v>3.1391585999999999E-2</c:v>
                </c:pt>
                <c:pt idx="3223">
                  <c:v>8.0582524000000003E-2</c:v>
                </c:pt>
                <c:pt idx="3224">
                  <c:v>4.1951219999999997E-2</c:v>
                </c:pt>
                <c:pt idx="3225">
                  <c:v>-2.8205127999999999E-2</c:v>
                </c:pt>
                <c:pt idx="3226">
                  <c:v>-7.3962264E-2</c:v>
                </c:pt>
                <c:pt idx="3227">
                  <c:v>-0.10468140400000001</c:v>
                </c:pt>
                <c:pt idx="3228">
                  <c:v>0.15392062000000001</c:v>
                </c:pt>
                <c:pt idx="3229">
                  <c:v>2.189781E-2</c:v>
                </c:pt>
                <c:pt idx="3230">
                  <c:v>-2.1064302E-2</c:v>
                </c:pt>
                <c:pt idx="3231">
                  <c:v>1.4372582E-2</c:v>
                </c:pt>
                <c:pt idx="3232">
                  <c:v>-1.7472571999999999E-2</c:v>
                </c:pt>
                <c:pt idx="3233">
                  <c:v>3.3783783999999997E-2</c:v>
                </c:pt>
                <c:pt idx="3234">
                  <c:v>0.5</c:v>
                </c:pt>
                <c:pt idx="3235">
                  <c:v>6.3829786999999999E-2</c:v>
                </c:pt>
                <c:pt idx="3236">
                  <c:v>2.8053370000000001E-2</c:v>
                </c:pt>
                <c:pt idx="3237">
                  <c:v>-8.2036775000000006E-2</c:v>
                </c:pt>
                <c:pt idx="3238">
                  <c:v>-0.15620438</c:v>
                </c:pt>
                <c:pt idx="3239">
                  <c:v>0.11907756799999999</c:v>
                </c:pt>
                <c:pt idx="3240">
                  <c:v>7.6863951E-2</c:v>
                </c:pt>
                <c:pt idx="3241">
                  <c:v>0.111111111</c:v>
                </c:pt>
                <c:pt idx="3242">
                  <c:v>-6.7599067999999998E-2</c:v>
                </c:pt>
                <c:pt idx="3243">
                  <c:v>7.7284019999999997E-3</c:v>
                </c:pt>
                <c:pt idx="3244">
                  <c:v>6.2222222000000001E-2</c:v>
                </c:pt>
                <c:pt idx="3245">
                  <c:v>-8.9285709999999997E-3</c:v>
                </c:pt>
                <c:pt idx="3246">
                  <c:v>0.12888888900000001</c:v>
                </c:pt>
                <c:pt idx="3247">
                  <c:v>0.232670607</c:v>
                </c:pt>
                <c:pt idx="3248">
                  <c:v>1.1560694E-2</c:v>
                </c:pt>
                <c:pt idx="3249">
                  <c:v>3.7735849000000002E-2</c:v>
                </c:pt>
                <c:pt idx="3250">
                  <c:v>0.17862069</c:v>
                </c:pt>
                <c:pt idx="3251">
                  <c:v>-6.2224005999999998E-2</c:v>
                </c:pt>
                <c:pt idx="3252">
                  <c:v>-7.1065989999999996E-2</c:v>
                </c:pt>
                <c:pt idx="3253">
                  <c:v>-0.171428571</c:v>
                </c:pt>
                <c:pt idx="3254">
                  <c:v>3.0358785999999999E-2</c:v>
                </c:pt>
                <c:pt idx="3255">
                  <c:v>0.19500000000000001</c:v>
                </c:pt>
                <c:pt idx="3256">
                  <c:v>9.0024330999999999E-2</c:v>
                </c:pt>
                <c:pt idx="3257">
                  <c:v>9.5626822E-2</c:v>
                </c:pt>
                <c:pt idx="3258">
                  <c:v>0.25705329199999999</c:v>
                </c:pt>
                <c:pt idx="3259">
                  <c:v>0.14924242400000001</c:v>
                </c:pt>
                <c:pt idx="3260">
                  <c:v>-0.35131348499999998</c:v>
                </c:pt>
                <c:pt idx="3261">
                  <c:v>3.1578947000000003E-2</c:v>
                </c:pt>
                <c:pt idx="3262">
                  <c:v>0.18353344799999999</c:v>
                </c:pt>
                <c:pt idx="3263">
                  <c:v>3.4482759000000002E-2</c:v>
                </c:pt>
                <c:pt idx="3264">
                  <c:v>9.7235461999999995E-2</c:v>
                </c:pt>
                <c:pt idx="3265">
                  <c:v>1.3888889E-2</c:v>
                </c:pt>
                <c:pt idx="3266">
                  <c:v>0.232797428</c:v>
                </c:pt>
                <c:pt idx="3267">
                  <c:v>7.2595280000000003E-3</c:v>
                </c:pt>
                <c:pt idx="3268">
                  <c:v>0.44478527600000001</c:v>
                </c:pt>
                <c:pt idx="3269">
                  <c:v>0.24031007800000001</c:v>
                </c:pt>
                <c:pt idx="3270">
                  <c:v>0.171428571</c:v>
                </c:pt>
                <c:pt idx="3271">
                  <c:v>-7.9295154000000007E-2</c:v>
                </c:pt>
                <c:pt idx="3272">
                  <c:v>5.351682E-3</c:v>
                </c:pt>
                <c:pt idx="3273">
                  <c:v>0.50685975599999999</c:v>
                </c:pt>
                <c:pt idx="3274">
                  <c:v>0</c:v>
                </c:pt>
                <c:pt idx="3275">
                  <c:v>-1.3809276000000001E-2</c:v>
                </c:pt>
                <c:pt idx="3276">
                  <c:v>-6.0546875E-2</c:v>
                </c:pt>
                <c:pt idx="3277">
                  <c:v>1.0909090999999999E-2</c:v>
                </c:pt>
                <c:pt idx="3278">
                  <c:v>8.60215E-4</c:v>
                </c:pt>
                <c:pt idx="3279">
                  <c:v>-0.182994455</c:v>
                </c:pt>
                <c:pt idx="3280">
                  <c:v>0.28260869599999999</c:v>
                </c:pt>
                <c:pt idx="3281">
                  <c:v>3.8681948000000001E-2</c:v>
                </c:pt>
                <c:pt idx="3282">
                  <c:v>2.1818181999999998E-2</c:v>
                </c:pt>
                <c:pt idx="3283">
                  <c:v>7.3319756E-2</c:v>
                </c:pt>
                <c:pt idx="3284">
                  <c:v>-3.3898304999999997E-2</c:v>
                </c:pt>
                <c:pt idx="3285">
                  <c:v>0.199066874</c:v>
                </c:pt>
                <c:pt idx="3286">
                  <c:v>0.109090909</c:v>
                </c:pt>
                <c:pt idx="3287">
                  <c:v>-0.147368421</c:v>
                </c:pt>
                <c:pt idx="3288">
                  <c:v>-2.7737226E-2</c:v>
                </c:pt>
                <c:pt idx="3289">
                  <c:v>6.8707058000000001E-2</c:v>
                </c:pt>
                <c:pt idx="3290">
                  <c:v>-0.23018867900000001</c:v>
                </c:pt>
                <c:pt idx="3291">
                  <c:v>-6.1576354999999999E-2</c:v>
                </c:pt>
                <c:pt idx="3292">
                  <c:v>0.17368421100000001</c:v>
                </c:pt>
                <c:pt idx="3293">
                  <c:v>0.60404040400000003</c:v>
                </c:pt>
                <c:pt idx="3294">
                  <c:v>4.8828900000000001E-2</c:v>
                </c:pt>
                <c:pt idx="3295">
                  <c:v>7.3779800000000001E-3</c:v>
                </c:pt>
                <c:pt idx="3296">
                  <c:v>8.9641434000000006E-2</c:v>
                </c:pt>
                <c:pt idx="3297">
                  <c:v>2.1848738999999999E-2</c:v>
                </c:pt>
                <c:pt idx="3298">
                  <c:v>5.4966886999999999E-2</c:v>
                </c:pt>
                <c:pt idx="3299">
                  <c:v>-1.2878788E-2</c:v>
                </c:pt>
                <c:pt idx="3300">
                  <c:v>0.17599999999999999</c:v>
                </c:pt>
                <c:pt idx="3301">
                  <c:v>1.1764706E-2</c:v>
                </c:pt>
                <c:pt idx="3302">
                  <c:v>0.18627451</c:v>
                </c:pt>
                <c:pt idx="3303">
                  <c:v>-0.106962664</c:v>
                </c:pt>
                <c:pt idx="3304">
                  <c:v>-3.0450669999999999E-2</c:v>
                </c:pt>
                <c:pt idx="3305">
                  <c:v>-3.9208075000000002E-2</c:v>
                </c:pt>
                <c:pt idx="3306">
                  <c:v>-5.8577405999999999E-2</c:v>
                </c:pt>
                <c:pt idx="3307">
                  <c:v>4.4374999999999998E-2</c:v>
                </c:pt>
                <c:pt idx="3308">
                  <c:v>0.548571429</c:v>
                </c:pt>
                <c:pt idx="3309">
                  <c:v>1.7906335999999998E-2</c:v>
                </c:pt>
                <c:pt idx="3310">
                  <c:v>0.30905511800000002</c:v>
                </c:pt>
                <c:pt idx="3311">
                  <c:v>4.0383298999999998E-2</c:v>
                </c:pt>
                <c:pt idx="3312">
                  <c:v>-2.0332717E-2</c:v>
                </c:pt>
                <c:pt idx="3313">
                  <c:v>7.4576271E-2</c:v>
                </c:pt>
                <c:pt idx="3314">
                  <c:v>0.52360514999999996</c:v>
                </c:pt>
                <c:pt idx="3315">
                  <c:v>9.8176719999999995E-3</c:v>
                </c:pt>
                <c:pt idx="3316">
                  <c:v>0.11734103999999999</c:v>
                </c:pt>
                <c:pt idx="3317">
                  <c:v>-0.213270142</c:v>
                </c:pt>
                <c:pt idx="3318">
                  <c:v>0.185185185</c:v>
                </c:pt>
                <c:pt idx="3319">
                  <c:v>0.18390804599999999</c:v>
                </c:pt>
                <c:pt idx="3320">
                  <c:v>5.2708638000000002E-2</c:v>
                </c:pt>
                <c:pt idx="3321">
                  <c:v>0.75609756100000003</c:v>
                </c:pt>
                <c:pt idx="3322">
                  <c:v>9.4391244999999999E-2</c:v>
                </c:pt>
                <c:pt idx="3323">
                  <c:v>0.55772495799999999</c:v>
                </c:pt>
                <c:pt idx="3324">
                  <c:v>-0.10693069299999999</c:v>
                </c:pt>
                <c:pt idx="3325">
                  <c:v>-6.2222222000000001E-2</c:v>
                </c:pt>
                <c:pt idx="3326">
                  <c:v>-6.2222222000000001E-2</c:v>
                </c:pt>
                <c:pt idx="3327">
                  <c:v>8.8421052999999999E-2</c:v>
                </c:pt>
                <c:pt idx="3328">
                  <c:v>0.16744186</c:v>
                </c:pt>
                <c:pt idx="3329">
                  <c:v>4.519774E-2</c:v>
                </c:pt>
                <c:pt idx="3330">
                  <c:v>-0.11995201899999999</c:v>
                </c:pt>
                <c:pt idx="3331">
                  <c:v>8.8829070999999996E-2</c:v>
                </c:pt>
                <c:pt idx="3332">
                  <c:v>-5.6792873000000001E-2</c:v>
                </c:pt>
                <c:pt idx="3333">
                  <c:v>6.5349543999999996E-2</c:v>
                </c:pt>
                <c:pt idx="3334">
                  <c:v>5.6851312000000001E-2</c:v>
                </c:pt>
                <c:pt idx="3335">
                  <c:v>0.20338983099999999</c:v>
                </c:pt>
                <c:pt idx="3336">
                  <c:v>3.0312200000000002E-4</c:v>
                </c:pt>
                <c:pt idx="3337">
                  <c:v>6.5038740999999997E-2</c:v>
                </c:pt>
                <c:pt idx="3338">
                  <c:v>2.0134228000000001E-2</c:v>
                </c:pt>
                <c:pt idx="3339">
                  <c:v>0.12197928700000001</c:v>
                </c:pt>
                <c:pt idx="3340">
                  <c:v>1.3872832E-2</c:v>
                </c:pt>
                <c:pt idx="3341">
                  <c:v>0.150691039</c:v>
                </c:pt>
                <c:pt idx="3342">
                  <c:v>-0.119922631</c:v>
                </c:pt>
                <c:pt idx="3343">
                  <c:v>3.4976477999999998E-2</c:v>
                </c:pt>
                <c:pt idx="3344">
                  <c:v>0.135204082</c:v>
                </c:pt>
                <c:pt idx="3345">
                  <c:v>-0.29600778999999999</c:v>
                </c:pt>
                <c:pt idx="3346">
                  <c:v>5.7550417999999999E-2</c:v>
                </c:pt>
                <c:pt idx="3347">
                  <c:v>0.32275132299999998</c:v>
                </c:pt>
                <c:pt idx="3348">
                  <c:v>2.6315790000000002E-3</c:v>
                </c:pt>
                <c:pt idx="3349">
                  <c:v>0.11219512199999999</c:v>
                </c:pt>
                <c:pt idx="3350">
                  <c:v>-7.2832369999999994E-2</c:v>
                </c:pt>
                <c:pt idx="3351">
                  <c:v>0.18059299200000001</c:v>
                </c:pt>
                <c:pt idx="3352">
                  <c:v>-1.0285714E-2</c:v>
                </c:pt>
                <c:pt idx="3353">
                  <c:v>0.83732057400000004</c:v>
                </c:pt>
                <c:pt idx="3354">
                  <c:v>0.32955974799999999</c:v>
                </c:pt>
                <c:pt idx="3355">
                  <c:v>0.129753915</c:v>
                </c:pt>
                <c:pt idx="3356">
                  <c:v>6.4367815999999994E-2</c:v>
                </c:pt>
                <c:pt idx="3357">
                  <c:v>0.40277777799999998</c:v>
                </c:pt>
                <c:pt idx="3358">
                  <c:v>0.117647059</c:v>
                </c:pt>
                <c:pt idx="3359">
                  <c:v>-0.107594937</c:v>
                </c:pt>
                <c:pt idx="3360">
                  <c:v>-9.6153846000000001E-2</c:v>
                </c:pt>
                <c:pt idx="3361">
                  <c:v>0.315577889</c:v>
                </c:pt>
                <c:pt idx="3362">
                  <c:v>-1.3955517000000001E-2</c:v>
                </c:pt>
                <c:pt idx="3363">
                  <c:v>0.120238095</c:v>
                </c:pt>
                <c:pt idx="3364">
                  <c:v>2.8195490000000002E-3</c:v>
                </c:pt>
                <c:pt idx="3365">
                  <c:v>1.321004E-3</c:v>
                </c:pt>
                <c:pt idx="3366">
                  <c:v>2.4818402E-2</c:v>
                </c:pt>
                <c:pt idx="3367">
                  <c:v>0.216848174</c:v>
                </c:pt>
                <c:pt idx="3368">
                  <c:v>3.1914893999999999E-2</c:v>
                </c:pt>
                <c:pt idx="3369">
                  <c:v>-0.15352697100000001</c:v>
                </c:pt>
                <c:pt idx="3370">
                  <c:v>-4.9441786000000001E-2</c:v>
                </c:pt>
                <c:pt idx="3371">
                  <c:v>9.9009900999999997E-2</c:v>
                </c:pt>
                <c:pt idx="3372">
                  <c:v>-0.10017452</c:v>
                </c:pt>
                <c:pt idx="3373">
                  <c:v>-3.7878787999999997E-2</c:v>
                </c:pt>
                <c:pt idx="3374">
                  <c:v>4.6332049999999996E-3</c:v>
                </c:pt>
                <c:pt idx="3375">
                  <c:v>6.2612883999999994E-2</c:v>
                </c:pt>
                <c:pt idx="3376">
                  <c:v>2.9578606E-2</c:v>
                </c:pt>
                <c:pt idx="3377">
                  <c:v>4.1709755000000001E-2</c:v>
                </c:pt>
                <c:pt idx="3378">
                  <c:v>-0.12777777800000001</c:v>
                </c:pt>
                <c:pt idx="3379">
                  <c:v>3.1479846999999998E-2</c:v>
                </c:pt>
                <c:pt idx="3380">
                  <c:v>-5.0478215E-2</c:v>
                </c:pt>
                <c:pt idx="3381">
                  <c:v>-7.6517150000000006E-2</c:v>
                </c:pt>
                <c:pt idx="3382">
                  <c:v>-0.52047951999999997</c:v>
                </c:pt>
                <c:pt idx="3383">
                  <c:v>-0.31468531500000002</c:v>
                </c:pt>
                <c:pt idx="3384">
                  <c:v>0.103559871</c:v>
                </c:pt>
                <c:pt idx="3385">
                  <c:v>0</c:v>
                </c:pt>
                <c:pt idx="3386">
                  <c:v>-8.7609509999999995E-3</c:v>
                </c:pt>
                <c:pt idx="3387">
                  <c:v>-0.114795918</c:v>
                </c:pt>
                <c:pt idx="3388">
                  <c:v>6.2527327999999993E-2</c:v>
                </c:pt>
                <c:pt idx="3389">
                  <c:v>0.14457831300000001</c:v>
                </c:pt>
                <c:pt idx="3390">
                  <c:v>-7.8479970000000007E-3</c:v>
                </c:pt>
                <c:pt idx="3391">
                  <c:v>-2.3255814E-2</c:v>
                </c:pt>
                <c:pt idx="3392">
                  <c:v>3.5117057E-2</c:v>
                </c:pt>
                <c:pt idx="3393">
                  <c:v>3.7573251000000002E-2</c:v>
                </c:pt>
                <c:pt idx="3394">
                  <c:v>0.123943662</c:v>
                </c:pt>
                <c:pt idx="3395">
                  <c:v>0</c:v>
                </c:pt>
                <c:pt idx="3396">
                  <c:v>0.44031007799999999</c:v>
                </c:pt>
                <c:pt idx="3397">
                  <c:v>-4.9618321E-2</c:v>
                </c:pt>
                <c:pt idx="3398">
                  <c:v>0.13733741399999999</c:v>
                </c:pt>
                <c:pt idx="3399">
                  <c:v>8.6419753000000002E-2</c:v>
                </c:pt>
                <c:pt idx="3400">
                  <c:v>-9.0079123999999997E-2</c:v>
                </c:pt>
                <c:pt idx="3401">
                  <c:v>2.2784809999999999E-2</c:v>
                </c:pt>
                <c:pt idx="3402">
                  <c:v>-8.2744702000000003E-2</c:v>
                </c:pt>
                <c:pt idx="3403">
                  <c:v>-2.5316456000000001E-2</c:v>
                </c:pt>
                <c:pt idx="3404">
                  <c:v>6.5579709999999999E-2</c:v>
                </c:pt>
                <c:pt idx="3405">
                  <c:v>-6.4705882000000006E-2</c:v>
                </c:pt>
                <c:pt idx="3406">
                  <c:v>2.7659573999999999E-2</c:v>
                </c:pt>
                <c:pt idx="3407">
                  <c:v>9.7069596999999994E-2</c:v>
                </c:pt>
                <c:pt idx="3408">
                  <c:v>0.115131579</c:v>
                </c:pt>
                <c:pt idx="3409">
                  <c:v>-0.108579088</c:v>
                </c:pt>
                <c:pt idx="3410">
                  <c:v>1.459854E-2</c:v>
                </c:pt>
                <c:pt idx="3411">
                  <c:v>7.3068889999999996E-3</c:v>
                </c:pt>
                <c:pt idx="3412">
                  <c:v>5.0675679999999997E-3</c:v>
                </c:pt>
                <c:pt idx="3413">
                  <c:v>7.7338129000000005E-2</c:v>
                </c:pt>
                <c:pt idx="3414">
                  <c:v>0.15537190100000001</c:v>
                </c:pt>
                <c:pt idx="3415">
                  <c:v>8.0000000000000002E-3</c:v>
                </c:pt>
                <c:pt idx="3416">
                  <c:v>0.22934362899999999</c:v>
                </c:pt>
                <c:pt idx="3417">
                  <c:v>0.178994083</c:v>
                </c:pt>
                <c:pt idx="3418">
                  <c:v>0.55405405399999996</c:v>
                </c:pt>
                <c:pt idx="3419">
                  <c:v>3.4282699999999999E-2</c:v>
                </c:pt>
                <c:pt idx="3420">
                  <c:v>0.31596091199999998</c:v>
                </c:pt>
                <c:pt idx="3421">
                  <c:v>0.45155393100000002</c:v>
                </c:pt>
                <c:pt idx="3422">
                  <c:v>-0.127764128</c:v>
                </c:pt>
                <c:pt idx="3423">
                  <c:v>0.29523809499999998</c:v>
                </c:pt>
                <c:pt idx="3424">
                  <c:v>4.4897959000000001E-2</c:v>
                </c:pt>
                <c:pt idx="3425">
                  <c:v>-0.245977011</c:v>
                </c:pt>
                <c:pt idx="3426">
                  <c:v>5.1224944000000001E-2</c:v>
                </c:pt>
                <c:pt idx="3427">
                  <c:v>-5.7142859999999998E-3</c:v>
                </c:pt>
                <c:pt idx="3428">
                  <c:v>-7.3081609999999997E-3</c:v>
                </c:pt>
                <c:pt idx="3429">
                  <c:v>-5.0838800000000003E-4</c:v>
                </c:pt>
                <c:pt idx="3430">
                  <c:v>7.5268817000000002E-2</c:v>
                </c:pt>
                <c:pt idx="3431">
                  <c:v>-0.14306676400000001</c:v>
                </c:pt>
                <c:pt idx="3432">
                  <c:v>1.7555266999999999E-2</c:v>
                </c:pt>
                <c:pt idx="3433">
                  <c:v>6.6643279999999997E-3</c:v>
                </c:pt>
                <c:pt idx="3434">
                  <c:v>0.325333333</c:v>
                </c:pt>
                <c:pt idx="3435">
                  <c:v>0.113834423</c:v>
                </c:pt>
                <c:pt idx="3436">
                  <c:v>-4.0255932000000001E-2</c:v>
                </c:pt>
                <c:pt idx="3437">
                  <c:v>8.7159169999999994E-2</c:v>
                </c:pt>
                <c:pt idx="3438">
                  <c:v>9.6000000000000002E-2</c:v>
                </c:pt>
                <c:pt idx="3439">
                  <c:v>-0.21360628600000001</c:v>
                </c:pt>
                <c:pt idx="3440">
                  <c:v>5.6034483000000003E-2</c:v>
                </c:pt>
                <c:pt idx="3441">
                  <c:v>-3.8872690000000001E-3</c:v>
                </c:pt>
                <c:pt idx="3442">
                  <c:v>-1.1363636E-2</c:v>
                </c:pt>
                <c:pt idx="3443">
                  <c:v>0.128</c:v>
                </c:pt>
                <c:pt idx="3444">
                  <c:v>0.112156863</c:v>
                </c:pt>
                <c:pt idx="3445">
                  <c:v>1.7076093000000001E-2</c:v>
                </c:pt>
                <c:pt idx="3446">
                  <c:v>0.121401752</c:v>
                </c:pt>
                <c:pt idx="3447">
                  <c:v>0.22</c:v>
                </c:pt>
                <c:pt idx="3448">
                  <c:v>3.671971E-3</c:v>
                </c:pt>
                <c:pt idx="3449">
                  <c:v>-2.0920499999999998E-3</c:v>
                </c:pt>
                <c:pt idx="3450">
                  <c:v>1.280683E-2</c:v>
                </c:pt>
                <c:pt idx="3451">
                  <c:v>0.25</c:v>
                </c:pt>
                <c:pt idx="3452">
                  <c:v>6.4039409000000005E-2</c:v>
                </c:pt>
                <c:pt idx="3453">
                  <c:v>9.0118301999999997E-2</c:v>
                </c:pt>
                <c:pt idx="3454">
                  <c:v>5.3023255999999998E-2</c:v>
                </c:pt>
                <c:pt idx="3455">
                  <c:v>6.3091500000000001E-4</c:v>
                </c:pt>
                <c:pt idx="3456">
                  <c:v>0.16129032300000001</c:v>
                </c:pt>
                <c:pt idx="3457">
                  <c:v>3.2164274E-2</c:v>
                </c:pt>
                <c:pt idx="3458">
                  <c:v>8.2236842000000004E-2</c:v>
                </c:pt>
                <c:pt idx="3459">
                  <c:v>0.17222222200000001</c:v>
                </c:pt>
                <c:pt idx="3460">
                  <c:v>-8.5912354999999996E-2</c:v>
                </c:pt>
                <c:pt idx="3461">
                  <c:v>2.5316459999999998E-3</c:v>
                </c:pt>
                <c:pt idx="3462">
                  <c:v>0.13452914799999999</c:v>
                </c:pt>
                <c:pt idx="3463">
                  <c:v>-8.7686567000000007E-2</c:v>
                </c:pt>
                <c:pt idx="3464">
                  <c:v>0.50707070700000001</c:v>
                </c:pt>
                <c:pt idx="3465">
                  <c:v>4.4242424000000002E-2</c:v>
                </c:pt>
                <c:pt idx="3466">
                  <c:v>0.16847103499999999</c:v>
                </c:pt>
                <c:pt idx="3467">
                  <c:v>8.7272726999999994E-2</c:v>
                </c:pt>
                <c:pt idx="3468">
                  <c:v>0.04</c:v>
                </c:pt>
                <c:pt idx="3469">
                  <c:v>-7.9652094000000007E-2</c:v>
                </c:pt>
                <c:pt idx="3470">
                  <c:v>6.7434210999999994E-2</c:v>
                </c:pt>
                <c:pt idx="3471">
                  <c:v>0.74719101099999996</c:v>
                </c:pt>
                <c:pt idx="3472">
                  <c:v>0.33244444400000001</c:v>
                </c:pt>
                <c:pt idx="3473">
                  <c:v>-7.9365080000000001E-3</c:v>
                </c:pt>
                <c:pt idx="3474">
                  <c:v>0.134969325</c:v>
                </c:pt>
                <c:pt idx="3475">
                  <c:v>0.105263158</c:v>
                </c:pt>
                <c:pt idx="3476">
                  <c:v>0.238571429</c:v>
                </c:pt>
                <c:pt idx="3477">
                  <c:v>6.9930069999999997E-2</c:v>
                </c:pt>
                <c:pt idx="3478">
                  <c:v>0.20094134699999999</c:v>
                </c:pt>
                <c:pt idx="3479">
                  <c:v>3.4883720999999999E-2</c:v>
                </c:pt>
                <c:pt idx="3480">
                  <c:v>0.18454258700000001</c:v>
                </c:pt>
                <c:pt idx="3481">
                  <c:v>-3.4910784E-2</c:v>
                </c:pt>
                <c:pt idx="3482">
                  <c:v>0.134782609</c:v>
                </c:pt>
                <c:pt idx="3483">
                  <c:v>0.10338573199999999</c:v>
                </c:pt>
                <c:pt idx="3484">
                  <c:v>0.26174496600000002</c:v>
                </c:pt>
                <c:pt idx="3485">
                  <c:v>0.165590135</c:v>
                </c:pt>
                <c:pt idx="3486">
                  <c:v>0.11579818</c:v>
                </c:pt>
                <c:pt idx="3487">
                  <c:v>6.3291140000000003E-3</c:v>
                </c:pt>
                <c:pt idx="3488">
                  <c:v>0.107567704</c:v>
                </c:pt>
                <c:pt idx="3489">
                  <c:v>7.9831932999999994E-2</c:v>
                </c:pt>
                <c:pt idx="3490">
                  <c:v>5.0960735E-2</c:v>
                </c:pt>
                <c:pt idx="3491">
                  <c:v>3.2292788000000003E-2</c:v>
                </c:pt>
                <c:pt idx="3492">
                  <c:v>0.12566137599999999</c:v>
                </c:pt>
                <c:pt idx="3493">
                  <c:v>0.13588235300000001</c:v>
                </c:pt>
                <c:pt idx="3494">
                  <c:v>0.110675808</c:v>
                </c:pt>
                <c:pt idx="3495">
                  <c:v>0.145443196</c:v>
                </c:pt>
                <c:pt idx="3496">
                  <c:v>0.20042083099999999</c:v>
                </c:pt>
                <c:pt idx="3497">
                  <c:v>-0.14187643</c:v>
                </c:pt>
                <c:pt idx="3498">
                  <c:v>7.6821191999999996E-2</c:v>
                </c:pt>
                <c:pt idx="3499">
                  <c:v>0.21526789900000001</c:v>
                </c:pt>
                <c:pt idx="3500">
                  <c:v>0.15765765800000001</c:v>
                </c:pt>
                <c:pt idx="3501">
                  <c:v>0.344262295</c:v>
                </c:pt>
                <c:pt idx="3502">
                  <c:v>-7.5266029999999998E-3</c:v>
                </c:pt>
                <c:pt idx="3503">
                  <c:v>1.5730337E-2</c:v>
                </c:pt>
                <c:pt idx="3504">
                  <c:v>0.17924528300000001</c:v>
                </c:pt>
                <c:pt idx="3505">
                  <c:v>0.130063966</c:v>
                </c:pt>
                <c:pt idx="3506">
                  <c:v>-5.8780842E-2</c:v>
                </c:pt>
                <c:pt idx="3507">
                  <c:v>0.19408033799999999</c:v>
                </c:pt>
                <c:pt idx="3508">
                  <c:v>0.13452593900000001</c:v>
                </c:pt>
                <c:pt idx="3509">
                  <c:v>-9.1022703999999996E-2</c:v>
                </c:pt>
                <c:pt idx="3510">
                  <c:v>0.62317429400000002</c:v>
                </c:pt>
                <c:pt idx="3511">
                  <c:v>-0.202486679</c:v>
                </c:pt>
                <c:pt idx="3512">
                  <c:v>7.0175439000000006E-2</c:v>
                </c:pt>
                <c:pt idx="3513">
                  <c:v>5.3506494000000002E-2</c:v>
                </c:pt>
                <c:pt idx="3514">
                  <c:v>0.113116727</c:v>
                </c:pt>
                <c:pt idx="3515">
                  <c:v>-0.105660377</c:v>
                </c:pt>
                <c:pt idx="3516">
                  <c:v>-3.3149170000000001E-3</c:v>
                </c:pt>
                <c:pt idx="3517">
                  <c:v>0.27695676000000002</c:v>
                </c:pt>
                <c:pt idx="3518">
                  <c:v>0.175757576</c:v>
                </c:pt>
                <c:pt idx="3519">
                  <c:v>-3.9923953999999998E-2</c:v>
                </c:pt>
                <c:pt idx="3520">
                  <c:v>0.217486339</c:v>
                </c:pt>
                <c:pt idx="3521">
                  <c:v>-4.8088778999999998E-2</c:v>
                </c:pt>
                <c:pt idx="3522">
                  <c:v>2.6405451E-2</c:v>
                </c:pt>
                <c:pt idx="3523">
                  <c:v>0.3</c:v>
                </c:pt>
                <c:pt idx="3524">
                  <c:v>-3.2223795999999999E-2</c:v>
                </c:pt>
                <c:pt idx="3525">
                  <c:v>-1.5748030999999999E-2</c:v>
                </c:pt>
                <c:pt idx="3526">
                  <c:v>3.2258065000000002E-2</c:v>
                </c:pt>
                <c:pt idx="3527">
                  <c:v>0.34563106799999999</c:v>
                </c:pt>
                <c:pt idx="3528">
                  <c:v>1.4750151E-2</c:v>
                </c:pt>
                <c:pt idx="3529">
                  <c:v>-6.7567570000000004E-3</c:v>
                </c:pt>
                <c:pt idx="3530">
                  <c:v>-7.2115385000000004E-2</c:v>
                </c:pt>
                <c:pt idx="3531">
                  <c:v>8.5671191999999993E-2</c:v>
                </c:pt>
                <c:pt idx="3532">
                  <c:v>0.32916666700000002</c:v>
                </c:pt>
                <c:pt idx="3533">
                  <c:v>0.19425087099999999</c:v>
                </c:pt>
                <c:pt idx="3534">
                  <c:v>8.5543767000000007E-2</c:v>
                </c:pt>
                <c:pt idx="3535">
                  <c:v>0.125284267</c:v>
                </c:pt>
                <c:pt idx="3536">
                  <c:v>7.1729957999999996E-2</c:v>
                </c:pt>
                <c:pt idx="3537">
                  <c:v>-1.8665092000000001E-2</c:v>
                </c:pt>
                <c:pt idx="3538">
                  <c:v>5.4426229999999999E-2</c:v>
                </c:pt>
                <c:pt idx="3539">
                  <c:v>9.9456099000000006E-2</c:v>
                </c:pt>
                <c:pt idx="3540">
                  <c:v>2.2246940999999999E-2</c:v>
                </c:pt>
                <c:pt idx="3541">
                  <c:v>5.3596609999999999E-3</c:v>
                </c:pt>
                <c:pt idx="3542">
                  <c:v>0.23013698599999999</c:v>
                </c:pt>
                <c:pt idx="3543">
                  <c:v>-5.6224900000000001E-2</c:v>
                </c:pt>
                <c:pt idx="3544">
                  <c:v>8.7470449000000006E-2</c:v>
                </c:pt>
                <c:pt idx="3545">
                  <c:v>1.5414258E-2</c:v>
                </c:pt>
                <c:pt idx="3546">
                  <c:v>-3.9915330999999998E-2</c:v>
                </c:pt>
                <c:pt idx="3547">
                  <c:v>3.0363365E-2</c:v>
                </c:pt>
                <c:pt idx="3548">
                  <c:v>4.5016077000000002E-2</c:v>
                </c:pt>
                <c:pt idx="3549">
                  <c:v>0.14546938800000001</c:v>
                </c:pt>
                <c:pt idx="3550">
                  <c:v>0.104744852</c:v>
                </c:pt>
                <c:pt idx="3551">
                  <c:v>-1.9391507999999998E-2</c:v>
                </c:pt>
                <c:pt idx="3552">
                  <c:v>0.158</c:v>
                </c:pt>
                <c:pt idx="3553">
                  <c:v>4.4486692000000001E-2</c:v>
                </c:pt>
                <c:pt idx="3554">
                  <c:v>0.111111111</c:v>
                </c:pt>
                <c:pt idx="3555">
                  <c:v>9.4890510999999997E-2</c:v>
                </c:pt>
                <c:pt idx="3556">
                  <c:v>0.26271186400000002</c:v>
                </c:pt>
                <c:pt idx="3557">
                  <c:v>4.9038839000000001E-2</c:v>
                </c:pt>
                <c:pt idx="3558">
                  <c:v>8.3333330000000001E-3</c:v>
                </c:pt>
                <c:pt idx="3559">
                  <c:v>9.1005291000000002E-2</c:v>
                </c:pt>
                <c:pt idx="3560">
                  <c:v>4.6511627999999999E-2</c:v>
                </c:pt>
                <c:pt idx="3561">
                  <c:v>-0.15856573700000001</c:v>
                </c:pt>
                <c:pt idx="3562">
                  <c:v>0.13391304300000001</c:v>
                </c:pt>
                <c:pt idx="3563">
                  <c:v>0.13807692299999999</c:v>
                </c:pt>
                <c:pt idx="3564">
                  <c:v>-1.1342155E-2</c:v>
                </c:pt>
                <c:pt idx="3565">
                  <c:v>0.227986673</c:v>
                </c:pt>
                <c:pt idx="3566">
                  <c:v>0.17734322299999999</c:v>
                </c:pt>
                <c:pt idx="3567">
                  <c:v>0.33156297400000001</c:v>
                </c:pt>
                <c:pt idx="3568">
                  <c:v>0.23501199</c:v>
                </c:pt>
                <c:pt idx="3569">
                  <c:v>0.23743842400000001</c:v>
                </c:pt>
                <c:pt idx="3570">
                  <c:v>0.38640776700000001</c:v>
                </c:pt>
                <c:pt idx="3571">
                  <c:v>4.0386303999999998E-2</c:v>
                </c:pt>
                <c:pt idx="3572">
                  <c:v>1.3986014E-2</c:v>
                </c:pt>
                <c:pt idx="3573">
                  <c:v>-0.10405300100000001</c:v>
                </c:pt>
                <c:pt idx="3574">
                  <c:v>0.18262910800000001</c:v>
                </c:pt>
                <c:pt idx="3575">
                  <c:v>-3.1830239000000003E-2</c:v>
                </c:pt>
                <c:pt idx="3576">
                  <c:v>0.5</c:v>
                </c:pt>
                <c:pt idx="3577">
                  <c:v>0.26276150599999998</c:v>
                </c:pt>
                <c:pt idx="3578">
                  <c:v>1.6528925999999999E-2</c:v>
                </c:pt>
                <c:pt idx="3579">
                  <c:v>1.9845644999999999E-2</c:v>
                </c:pt>
                <c:pt idx="3580">
                  <c:v>0.242195202</c:v>
                </c:pt>
                <c:pt idx="3581">
                  <c:v>-2.9080675E-2</c:v>
                </c:pt>
                <c:pt idx="3582">
                  <c:v>0.105442177</c:v>
                </c:pt>
                <c:pt idx="3583">
                  <c:v>0.14814814800000001</c:v>
                </c:pt>
                <c:pt idx="3584">
                  <c:v>-8.8154270000000007E-3</c:v>
                </c:pt>
                <c:pt idx="3585">
                  <c:v>0.13636363600000001</c:v>
                </c:pt>
                <c:pt idx="3586">
                  <c:v>0.11969112</c:v>
                </c:pt>
                <c:pt idx="3587">
                  <c:v>9.5485210000000001E-2</c:v>
                </c:pt>
                <c:pt idx="3588">
                  <c:v>7.5731066999999999E-2</c:v>
                </c:pt>
                <c:pt idx="3589">
                  <c:v>0.31721194899999999</c:v>
                </c:pt>
                <c:pt idx="3590">
                  <c:v>-3.3333333E-2</c:v>
                </c:pt>
                <c:pt idx="3591">
                  <c:v>0</c:v>
                </c:pt>
                <c:pt idx="3592">
                  <c:v>6.5927294999999997E-2</c:v>
                </c:pt>
                <c:pt idx="3593">
                  <c:v>-7.8740159999999993E-3</c:v>
                </c:pt>
                <c:pt idx="3594">
                  <c:v>0.27891156499999997</c:v>
                </c:pt>
                <c:pt idx="3595">
                  <c:v>2.0871476E-2</c:v>
                </c:pt>
                <c:pt idx="3596">
                  <c:v>5.3598775000000001E-2</c:v>
                </c:pt>
                <c:pt idx="3597">
                  <c:v>-3.5971222999999997E-2</c:v>
                </c:pt>
                <c:pt idx="3598">
                  <c:v>0.20521892999999999</c:v>
                </c:pt>
                <c:pt idx="3599">
                  <c:v>4.7704233999999998E-2</c:v>
                </c:pt>
                <c:pt idx="3600">
                  <c:v>0.319612591</c:v>
                </c:pt>
                <c:pt idx="3601">
                  <c:v>8.714044E-2</c:v>
                </c:pt>
                <c:pt idx="3602">
                  <c:v>7.8125E-2</c:v>
                </c:pt>
                <c:pt idx="3603">
                  <c:v>-7.2727269999999997E-3</c:v>
                </c:pt>
                <c:pt idx="3604">
                  <c:v>4.0650407E-2</c:v>
                </c:pt>
                <c:pt idx="3605">
                  <c:v>4.5115453E-2</c:v>
                </c:pt>
                <c:pt idx="3606">
                  <c:v>0.24766690599999999</c:v>
                </c:pt>
                <c:pt idx="3607">
                  <c:v>5.7971014000000001E-2</c:v>
                </c:pt>
                <c:pt idx="3608">
                  <c:v>-9.6774193999999994E-2</c:v>
                </c:pt>
                <c:pt idx="3609">
                  <c:v>-0.435154394</c:v>
                </c:pt>
                <c:pt idx="3610">
                  <c:v>6.5573770000000003E-2</c:v>
                </c:pt>
                <c:pt idx="3611">
                  <c:v>7.0409981999999996E-2</c:v>
                </c:pt>
                <c:pt idx="3612">
                  <c:v>0.102941176</c:v>
                </c:pt>
                <c:pt idx="3613">
                  <c:v>0.111859334</c:v>
                </c:pt>
                <c:pt idx="3614">
                  <c:v>0.141304348</c:v>
                </c:pt>
                <c:pt idx="3615">
                  <c:v>-5.0013159999999996E-3</c:v>
                </c:pt>
                <c:pt idx="3616">
                  <c:v>7.3232323000000002E-2</c:v>
                </c:pt>
                <c:pt idx="3617">
                  <c:v>9.3220338999999999E-2</c:v>
                </c:pt>
                <c:pt idx="3618">
                  <c:v>8.4183673000000001E-2</c:v>
                </c:pt>
                <c:pt idx="3619">
                  <c:v>0.133333333</c:v>
                </c:pt>
                <c:pt idx="3620">
                  <c:v>0.12998485600000001</c:v>
                </c:pt>
                <c:pt idx="3621">
                  <c:v>0.24242424200000001</c:v>
                </c:pt>
                <c:pt idx="3622">
                  <c:v>0.18957169500000001</c:v>
                </c:pt>
                <c:pt idx="3623">
                  <c:v>-1.8791946E-2</c:v>
                </c:pt>
                <c:pt idx="3624">
                  <c:v>1.2907609E-2</c:v>
                </c:pt>
                <c:pt idx="3625">
                  <c:v>0.18997613399999999</c:v>
                </c:pt>
                <c:pt idx="3626">
                  <c:v>0.65074626899999999</c:v>
                </c:pt>
                <c:pt idx="3627">
                  <c:v>3.8095237999999997E-2</c:v>
                </c:pt>
                <c:pt idx="3628">
                  <c:v>7.2607261000000006E-2</c:v>
                </c:pt>
                <c:pt idx="3629">
                  <c:v>3.2509750000000001E-3</c:v>
                </c:pt>
                <c:pt idx="3630">
                  <c:v>0.59398496199999995</c:v>
                </c:pt>
                <c:pt idx="3631">
                  <c:v>3.6084453000000002E-2</c:v>
                </c:pt>
                <c:pt idx="3632">
                  <c:v>4.6908315999999999E-2</c:v>
                </c:pt>
                <c:pt idx="3633">
                  <c:v>1.1594203000000001E-2</c:v>
                </c:pt>
                <c:pt idx="3634">
                  <c:v>-0.10229007599999999</c:v>
                </c:pt>
                <c:pt idx="3635">
                  <c:v>1.8549746999999998E-2</c:v>
                </c:pt>
                <c:pt idx="3636">
                  <c:v>4.1777778000000002E-2</c:v>
                </c:pt>
                <c:pt idx="3637">
                  <c:v>0.22711864400000001</c:v>
                </c:pt>
                <c:pt idx="3638">
                  <c:v>4.1666666999999998E-2</c:v>
                </c:pt>
                <c:pt idx="3639">
                  <c:v>9.6322722E-2</c:v>
                </c:pt>
                <c:pt idx="3640">
                  <c:v>0.343839542</c:v>
                </c:pt>
                <c:pt idx="3641">
                  <c:v>0.153741497</c:v>
                </c:pt>
                <c:pt idx="3642">
                  <c:v>9.0909090999999997E-2</c:v>
                </c:pt>
                <c:pt idx="3643">
                  <c:v>1.8970190000000001E-2</c:v>
                </c:pt>
                <c:pt idx="3644">
                  <c:v>3.8502674000000001E-2</c:v>
                </c:pt>
                <c:pt idx="3645">
                  <c:v>5.6818182000000002E-2</c:v>
                </c:pt>
                <c:pt idx="3646">
                  <c:v>-5.2118257000000001E-2</c:v>
                </c:pt>
                <c:pt idx="3647">
                  <c:v>8.6619717999999998E-2</c:v>
                </c:pt>
                <c:pt idx="3648">
                  <c:v>0.102917892</c:v>
                </c:pt>
                <c:pt idx="3649">
                  <c:v>8.2574032000000006E-2</c:v>
                </c:pt>
                <c:pt idx="3650">
                  <c:v>2.4766098E-2</c:v>
                </c:pt>
                <c:pt idx="3651">
                  <c:v>4.4710327000000001E-2</c:v>
                </c:pt>
                <c:pt idx="3652">
                  <c:v>9.2112676000000004E-2</c:v>
                </c:pt>
                <c:pt idx="3653">
                  <c:v>9.6404854999999998E-2</c:v>
                </c:pt>
                <c:pt idx="3654">
                  <c:v>6.4516129000000005E-2</c:v>
                </c:pt>
                <c:pt idx="3655">
                  <c:v>4.6956522000000001E-2</c:v>
                </c:pt>
                <c:pt idx="3656">
                  <c:v>6.2483729999999998E-3</c:v>
                </c:pt>
                <c:pt idx="3657">
                  <c:v>4.8182586999999999E-2</c:v>
                </c:pt>
                <c:pt idx="3658">
                  <c:v>-2.6359143000000002E-2</c:v>
                </c:pt>
                <c:pt idx="3659">
                  <c:v>0.131006865</c:v>
                </c:pt>
                <c:pt idx="3660">
                  <c:v>0.15453863500000001</c:v>
                </c:pt>
                <c:pt idx="3661">
                  <c:v>-7.8212291000000003E-2</c:v>
                </c:pt>
                <c:pt idx="3662">
                  <c:v>0.174599693</c:v>
                </c:pt>
                <c:pt idx="3663">
                  <c:v>0.37440584999999998</c:v>
                </c:pt>
                <c:pt idx="3664">
                  <c:v>-3.7849065000000001E-2</c:v>
                </c:pt>
                <c:pt idx="3665">
                  <c:v>5.8463889999999998E-2</c:v>
                </c:pt>
                <c:pt idx="3666">
                  <c:v>0.50319634700000004</c:v>
                </c:pt>
                <c:pt idx="3667">
                  <c:v>2.8402884E-2</c:v>
                </c:pt>
                <c:pt idx="3668">
                  <c:v>0.37119741099999998</c:v>
                </c:pt>
                <c:pt idx="3669">
                  <c:v>-7.1428599999999996E-4</c:v>
                </c:pt>
                <c:pt idx="3670">
                  <c:v>2.0327498999999999E-2</c:v>
                </c:pt>
                <c:pt idx="3671">
                  <c:v>-4.8629529999999997E-3</c:v>
                </c:pt>
                <c:pt idx="3672">
                  <c:v>0.26063286800000002</c:v>
                </c:pt>
                <c:pt idx="3673">
                  <c:v>3.7735849000000002E-2</c:v>
                </c:pt>
                <c:pt idx="3674">
                  <c:v>1.2068966E-2</c:v>
                </c:pt>
                <c:pt idx="3675">
                  <c:v>3.3478894000000002E-2</c:v>
                </c:pt>
                <c:pt idx="3676">
                  <c:v>9.3984959999999992E-3</c:v>
                </c:pt>
                <c:pt idx="3677">
                  <c:v>1.1666167999999999E-2</c:v>
                </c:pt>
                <c:pt idx="3678">
                  <c:v>1.8037134999999999E-2</c:v>
                </c:pt>
                <c:pt idx="3679">
                  <c:v>0.35023310000000002</c:v>
                </c:pt>
                <c:pt idx="3680">
                  <c:v>9.6560429000000003E-2</c:v>
                </c:pt>
                <c:pt idx="3681">
                  <c:v>-4.7165316999999998E-2</c:v>
                </c:pt>
                <c:pt idx="3682">
                  <c:v>-1.2790698E-2</c:v>
                </c:pt>
                <c:pt idx="3683">
                  <c:v>-0.12578616400000001</c:v>
                </c:pt>
                <c:pt idx="3684">
                  <c:v>-8.4472050000000007E-2</c:v>
                </c:pt>
                <c:pt idx="3685">
                  <c:v>4.6542553E-2</c:v>
                </c:pt>
                <c:pt idx="3686">
                  <c:v>0.327664399</c:v>
                </c:pt>
                <c:pt idx="3687">
                  <c:v>4.6428571000000002E-2</c:v>
                </c:pt>
                <c:pt idx="3688">
                  <c:v>0.14082599900000001</c:v>
                </c:pt>
                <c:pt idx="3689">
                  <c:v>8.4602368999999997E-2</c:v>
                </c:pt>
                <c:pt idx="3690">
                  <c:v>2.6533166E-2</c:v>
                </c:pt>
                <c:pt idx="3691">
                  <c:v>1.5053763E-2</c:v>
                </c:pt>
                <c:pt idx="3692">
                  <c:v>-3.6363635999999998E-2</c:v>
                </c:pt>
                <c:pt idx="3693">
                  <c:v>-8.4283589999999999E-3</c:v>
                </c:pt>
                <c:pt idx="3694">
                  <c:v>-0.121577218</c:v>
                </c:pt>
                <c:pt idx="3695">
                  <c:v>0.168831169</c:v>
                </c:pt>
                <c:pt idx="3696">
                  <c:v>9.7181729999999994E-2</c:v>
                </c:pt>
                <c:pt idx="3697">
                  <c:v>9.6523792999999997E-2</c:v>
                </c:pt>
                <c:pt idx="3698">
                  <c:v>0.20696721300000001</c:v>
                </c:pt>
                <c:pt idx="3699">
                  <c:v>3.8626608999999999E-2</c:v>
                </c:pt>
                <c:pt idx="3700">
                  <c:v>8.2251082000000003E-2</c:v>
                </c:pt>
                <c:pt idx="3701">
                  <c:v>3.8208955000000003E-2</c:v>
                </c:pt>
                <c:pt idx="3702">
                  <c:v>-1.1650485E-2</c:v>
                </c:pt>
                <c:pt idx="3703">
                  <c:v>3.8413878999999998E-2</c:v>
                </c:pt>
                <c:pt idx="3704">
                  <c:v>7.8919860999999994E-2</c:v>
                </c:pt>
                <c:pt idx="3705">
                  <c:v>-8.2568806999999994E-2</c:v>
                </c:pt>
                <c:pt idx="3706">
                  <c:v>3.0816640999999999E-2</c:v>
                </c:pt>
                <c:pt idx="3707">
                  <c:v>-1.4634146000000001E-2</c:v>
                </c:pt>
                <c:pt idx="3708">
                  <c:v>9.6828992000000003E-2</c:v>
                </c:pt>
                <c:pt idx="3709">
                  <c:v>0.104494595</c:v>
                </c:pt>
                <c:pt idx="3710">
                  <c:v>0.14285714299999999</c:v>
                </c:pt>
                <c:pt idx="3711">
                  <c:v>0.138041734</c:v>
                </c:pt>
                <c:pt idx="3712">
                  <c:v>4.6874999999999998E-3</c:v>
                </c:pt>
                <c:pt idx="3713">
                  <c:v>0.14403669699999999</c:v>
                </c:pt>
                <c:pt idx="3714">
                  <c:v>-6.4171122999999997E-2</c:v>
                </c:pt>
                <c:pt idx="3715">
                  <c:v>8.9766610000000004E-3</c:v>
                </c:pt>
                <c:pt idx="3716">
                  <c:v>0.153580673</c:v>
                </c:pt>
                <c:pt idx="3717">
                  <c:v>5.9050967000000003E-2</c:v>
                </c:pt>
                <c:pt idx="3718">
                  <c:v>0.61320388299999995</c:v>
                </c:pt>
                <c:pt idx="3719">
                  <c:v>1.9492025999999999E-2</c:v>
                </c:pt>
                <c:pt idx="3720">
                  <c:v>-9.4387755000000004E-2</c:v>
                </c:pt>
                <c:pt idx="3721">
                  <c:v>0.39502164499999998</c:v>
                </c:pt>
                <c:pt idx="3722">
                  <c:v>2.8333332999999999E-2</c:v>
                </c:pt>
                <c:pt idx="3723">
                  <c:v>1.5245623999999999E-2</c:v>
                </c:pt>
                <c:pt idx="3724">
                  <c:v>7.9802955999999994E-2</c:v>
                </c:pt>
                <c:pt idx="3725">
                  <c:v>0.350993377</c:v>
                </c:pt>
                <c:pt idx="3726">
                  <c:v>2.7785499999999999E-3</c:v>
                </c:pt>
                <c:pt idx="3727">
                  <c:v>-9.3055555999999998E-2</c:v>
                </c:pt>
                <c:pt idx="3728">
                  <c:v>3.3469945000000001E-2</c:v>
                </c:pt>
                <c:pt idx="3729">
                  <c:v>6.3516260000000005E-2</c:v>
                </c:pt>
                <c:pt idx="3730">
                  <c:v>0.44231506300000001</c:v>
                </c:pt>
                <c:pt idx="3731">
                  <c:v>-0.222071767</c:v>
                </c:pt>
                <c:pt idx="3732">
                  <c:v>0.19650655</c:v>
                </c:pt>
                <c:pt idx="3733">
                  <c:v>9.7834204999999994E-2</c:v>
                </c:pt>
                <c:pt idx="3734">
                  <c:v>3.9298246000000002E-2</c:v>
                </c:pt>
                <c:pt idx="3735">
                  <c:v>0.157297297</c:v>
                </c:pt>
                <c:pt idx="3736">
                  <c:v>8.4033612999999993E-2</c:v>
                </c:pt>
                <c:pt idx="3737">
                  <c:v>2.1766168999999998E-2</c:v>
                </c:pt>
                <c:pt idx="3738">
                  <c:v>0.134502924</c:v>
                </c:pt>
                <c:pt idx="3739">
                  <c:v>0.1</c:v>
                </c:pt>
                <c:pt idx="3740">
                  <c:v>0.24050287000000001</c:v>
                </c:pt>
                <c:pt idx="3741">
                  <c:v>9.4798966999999998E-2</c:v>
                </c:pt>
                <c:pt idx="3742">
                  <c:v>0.126174497</c:v>
                </c:pt>
                <c:pt idx="3743">
                  <c:v>7.9136690999999995E-2</c:v>
                </c:pt>
                <c:pt idx="3744">
                  <c:v>2.8880866000000002E-2</c:v>
                </c:pt>
                <c:pt idx="3745">
                  <c:v>5.0820327999999998E-2</c:v>
                </c:pt>
                <c:pt idx="3746">
                  <c:v>0.11172873799999999</c:v>
                </c:pt>
                <c:pt idx="3747">
                  <c:v>3.9010989000000003E-2</c:v>
                </c:pt>
                <c:pt idx="3748">
                  <c:v>0.160458453</c:v>
                </c:pt>
                <c:pt idx="3749">
                  <c:v>5.3405994999999998E-2</c:v>
                </c:pt>
                <c:pt idx="3750">
                  <c:v>0.14638346699999999</c:v>
                </c:pt>
                <c:pt idx="3751">
                  <c:v>0.121794872</c:v>
                </c:pt>
                <c:pt idx="3752">
                  <c:v>0.25583756299999999</c:v>
                </c:pt>
                <c:pt idx="3753">
                  <c:v>0.192222222</c:v>
                </c:pt>
                <c:pt idx="3754">
                  <c:v>8.2429501000000002E-2</c:v>
                </c:pt>
                <c:pt idx="3755">
                  <c:v>-0.115173083</c:v>
                </c:pt>
                <c:pt idx="3756">
                  <c:v>0.10236600699999999</c:v>
                </c:pt>
                <c:pt idx="3757">
                  <c:v>0</c:v>
                </c:pt>
                <c:pt idx="3758">
                  <c:v>-3.1875000000000001E-2</c:v>
                </c:pt>
                <c:pt idx="3759">
                  <c:v>0.185581526</c:v>
                </c:pt>
                <c:pt idx="3760">
                  <c:v>-5.7915060000000001E-3</c:v>
                </c:pt>
                <c:pt idx="3761">
                  <c:v>0.22596153799999999</c:v>
                </c:pt>
                <c:pt idx="3762">
                  <c:v>3.2093363E-2</c:v>
                </c:pt>
                <c:pt idx="3763">
                  <c:v>0.21112076499999999</c:v>
                </c:pt>
                <c:pt idx="3764">
                  <c:v>0.356060606</c:v>
                </c:pt>
                <c:pt idx="3765">
                  <c:v>6.7932363999999995E-2</c:v>
                </c:pt>
                <c:pt idx="3766">
                  <c:v>-1.5748030999999999E-2</c:v>
                </c:pt>
                <c:pt idx="3767">
                  <c:v>-7.2209340999999996E-2</c:v>
                </c:pt>
                <c:pt idx="3768">
                  <c:v>1.1342155E-2</c:v>
                </c:pt>
                <c:pt idx="3769">
                  <c:v>1.0827198E-2</c:v>
                </c:pt>
                <c:pt idx="3770">
                  <c:v>0.19399860399999999</c:v>
                </c:pt>
                <c:pt idx="3771">
                  <c:v>0.37573964500000001</c:v>
                </c:pt>
                <c:pt idx="3772">
                  <c:v>4.6587927000000001E-2</c:v>
                </c:pt>
                <c:pt idx="3773">
                  <c:v>-0.32800000000000001</c:v>
                </c:pt>
                <c:pt idx="3774">
                  <c:v>0.14963325199999999</c:v>
                </c:pt>
                <c:pt idx="3775">
                  <c:v>-3.90625E-3</c:v>
                </c:pt>
                <c:pt idx="3776">
                  <c:v>6.7239446999999994E-2</c:v>
                </c:pt>
                <c:pt idx="3777">
                  <c:v>0.14230310299999999</c:v>
                </c:pt>
                <c:pt idx="3778">
                  <c:v>0.10122449</c:v>
                </c:pt>
                <c:pt idx="3779">
                  <c:v>9.3011305000000002E-2</c:v>
                </c:pt>
                <c:pt idx="3780">
                  <c:v>5.6531704000000002E-2</c:v>
                </c:pt>
                <c:pt idx="3781">
                  <c:v>3.1941032000000001E-2</c:v>
                </c:pt>
                <c:pt idx="3782">
                  <c:v>-9.8308668000000002E-2</c:v>
                </c:pt>
                <c:pt idx="3783">
                  <c:v>-5.8055149999999998E-3</c:v>
                </c:pt>
                <c:pt idx="3784">
                  <c:v>-5.4257425999999997E-2</c:v>
                </c:pt>
                <c:pt idx="3785">
                  <c:v>0.16603235</c:v>
                </c:pt>
                <c:pt idx="3786">
                  <c:v>-5.0228310999999998E-2</c:v>
                </c:pt>
                <c:pt idx="3787">
                  <c:v>0.32637853900000002</c:v>
                </c:pt>
                <c:pt idx="3788">
                  <c:v>3.2890133000000002E-2</c:v>
                </c:pt>
                <c:pt idx="3789">
                  <c:v>9.0497737999999994E-2</c:v>
                </c:pt>
                <c:pt idx="3790">
                  <c:v>-7.0000000000000007E-2</c:v>
                </c:pt>
                <c:pt idx="3791">
                  <c:v>4.4834671999999999E-2</c:v>
                </c:pt>
                <c:pt idx="3792">
                  <c:v>7.6086956999999997E-2</c:v>
                </c:pt>
                <c:pt idx="3793">
                  <c:v>-0.26443202999999998</c:v>
                </c:pt>
                <c:pt idx="3794">
                  <c:v>0.53714285699999997</c:v>
                </c:pt>
                <c:pt idx="3795">
                  <c:v>-3.4798534999999998E-2</c:v>
                </c:pt>
                <c:pt idx="3796">
                  <c:v>-6.9478908000000006E-2</c:v>
                </c:pt>
                <c:pt idx="3797">
                  <c:v>0.185</c:v>
                </c:pt>
                <c:pt idx="3798">
                  <c:v>-4.2857143E-2</c:v>
                </c:pt>
                <c:pt idx="3799">
                  <c:v>0.160599572</c:v>
                </c:pt>
                <c:pt idx="3800">
                  <c:v>0.14210526300000001</c:v>
                </c:pt>
                <c:pt idx="3801">
                  <c:v>9.9787686E-2</c:v>
                </c:pt>
                <c:pt idx="3802">
                  <c:v>3.9112668000000003E-2</c:v>
                </c:pt>
                <c:pt idx="3803">
                  <c:v>0.100241546</c:v>
                </c:pt>
                <c:pt idx="3804">
                  <c:v>3.7272006000000003E-2</c:v>
                </c:pt>
                <c:pt idx="3805">
                  <c:v>0.14928910000000001</c:v>
                </c:pt>
                <c:pt idx="3806">
                  <c:v>9.8901099000000006E-2</c:v>
                </c:pt>
                <c:pt idx="3807">
                  <c:v>0.247126437</c:v>
                </c:pt>
                <c:pt idx="3808">
                  <c:v>-4.4943820000000002E-2</c:v>
                </c:pt>
                <c:pt idx="3809">
                  <c:v>0.31614349800000002</c:v>
                </c:pt>
                <c:pt idx="3810">
                  <c:v>1.8850141000000001E-2</c:v>
                </c:pt>
                <c:pt idx="3811">
                  <c:v>-4.2881647000000002E-2</c:v>
                </c:pt>
                <c:pt idx="3812">
                  <c:v>-0.16121212100000001</c:v>
                </c:pt>
                <c:pt idx="3813">
                  <c:v>0</c:v>
                </c:pt>
                <c:pt idx="3814">
                  <c:v>3.4411384000000003E-2</c:v>
                </c:pt>
                <c:pt idx="3815">
                  <c:v>7.2404074999999998E-2</c:v>
                </c:pt>
                <c:pt idx="3816">
                  <c:v>8.8295687999999997E-2</c:v>
                </c:pt>
                <c:pt idx="3817">
                  <c:v>1.724733E-3</c:v>
                </c:pt>
                <c:pt idx="3818">
                  <c:v>4.0081177000000003E-2</c:v>
                </c:pt>
                <c:pt idx="3819">
                  <c:v>0.13956766900000001</c:v>
                </c:pt>
                <c:pt idx="3820">
                  <c:v>4.6064140000000003E-2</c:v>
                </c:pt>
                <c:pt idx="3821">
                  <c:v>-0.106410674</c:v>
                </c:pt>
                <c:pt idx="3822">
                  <c:v>0.113477654</c:v>
                </c:pt>
                <c:pt idx="3823">
                  <c:v>0.14428904400000001</c:v>
                </c:pt>
                <c:pt idx="3824">
                  <c:v>-9.1687039999999997E-3</c:v>
                </c:pt>
                <c:pt idx="3825">
                  <c:v>0.127540294</c:v>
                </c:pt>
                <c:pt idx="3826">
                  <c:v>8.6474972999999997E-2</c:v>
                </c:pt>
                <c:pt idx="3827">
                  <c:v>8.4344310000000006E-2</c:v>
                </c:pt>
                <c:pt idx="3828">
                  <c:v>0.219272937</c:v>
                </c:pt>
                <c:pt idx="3829">
                  <c:v>0.35220125800000002</c:v>
                </c:pt>
                <c:pt idx="3830">
                  <c:v>4.5296166999999998E-2</c:v>
                </c:pt>
                <c:pt idx="3831">
                  <c:v>-9.2470279999999992E-3</c:v>
                </c:pt>
                <c:pt idx="3832">
                  <c:v>0.84650805799999995</c:v>
                </c:pt>
                <c:pt idx="3833">
                  <c:v>0.181142098</c:v>
                </c:pt>
                <c:pt idx="3834">
                  <c:v>4.8771929999999998E-2</c:v>
                </c:pt>
                <c:pt idx="3835">
                  <c:v>-3.5849056999999997E-2</c:v>
                </c:pt>
                <c:pt idx="3836">
                  <c:v>8.2056890000000004E-3</c:v>
                </c:pt>
                <c:pt idx="3837">
                  <c:v>1.1403073999999999E-2</c:v>
                </c:pt>
                <c:pt idx="3838">
                  <c:v>9.3696760000000004E-3</c:v>
                </c:pt>
                <c:pt idx="3839">
                  <c:v>0.14754098399999999</c:v>
                </c:pt>
                <c:pt idx="3840">
                  <c:v>0.305982906</c:v>
                </c:pt>
                <c:pt idx="3841">
                  <c:v>0.240731587</c:v>
                </c:pt>
                <c:pt idx="3842">
                  <c:v>4.2428675999999999E-2</c:v>
                </c:pt>
                <c:pt idx="3843">
                  <c:v>6.9506726000000005E-2</c:v>
                </c:pt>
                <c:pt idx="3844">
                  <c:v>0.16494845399999999</c:v>
                </c:pt>
                <c:pt idx="3845">
                  <c:v>2.9560810000000002E-3</c:v>
                </c:pt>
                <c:pt idx="3846">
                  <c:v>6.4948454000000003E-2</c:v>
                </c:pt>
                <c:pt idx="3847">
                  <c:v>0.112926391</c:v>
                </c:pt>
                <c:pt idx="3848">
                  <c:v>9.7789685000000001E-2</c:v>
                </c:pt>
                <c:pt idx="3849">
                  <c:v>2.0468624000000001E-2</c:v>
                </c:pt>
                <c:pt idx="3850">
                  <c:v>9.9634700000000007E-4</c:v>
                </c:pt>
                <c:pt idx="3851">
                  <c:v>-2.6143791E-2</c:v>
                </c:pt>
                <c:pt idx="3852">
                  <c:v>0.35294117600000002</c:v>
                </c:pt>
                <c:pt idx="3853">
                  <c:v>6.2076749000000001E-2</c:v>
                </c:pt>
                <c:pt idx="3854">
                  <c:v>-0.144008056</c:v>
                </c:pt>
                <c:pt idx="3855">
                  <c:v>0.16306954400000001</c:v>
                </c:pt>
                <c:pt idx="3856">
                  <c:v>0.114369501</c:v>
                </c:pt>
                <c:pt idx="3857">
                  <c:v>0.29719917000000001</c:v>
                </c:pt>
                <c:pt idx="3858">
                  <c:v>4.9475261999999999E-2</c:v>
                </c:pt>
                <c:pt idx="3859">
                  <c:v>-2.5928296999999999E-2</c:v>
                </c:pt>
                <c:pt idx="3860">
                  <c:v>0.16337386000000001</c:v>
                </c:pt>
                <c:pt idx="3861">
                  <c:v>0.132759402</c:v>
                </c:pt>
                <c:pt idx="3862">
                  <c:v>-3.1798246000000002E-2</c:v>
                </c:pt>
                <c:pt idx="3863">
                  <c:v>4.5283019000000001E-2</c:v>
                </c:pt>
                <c:pt idx="3864">
                  <c:v>-1.5789474000000001E-2</c:v>
                </c:pt>
                <c:pt idx="3865">
                  <c:v>-1.0922787E-2</c:v>
                </c:pt>
                <c:pt idx="3866">
                  <c:v>2.6804123999999999E-2</c:v>
                </c:pt>
                <c:pt idx="3867">
                  <c:v>-1.3399154E-2</c:v>
                </c:pt>
                <c:pt idx="3868">
                  <c:v>8.1537262999999999E-2</c:v>
                </c:pt>
                <c:pt idx="3869">
                  <c:v>0.230133753</c:v>
                </c:pt>
                <c:pt idx="3870">
                  <c:v>0.47393364900000001</c:v>
                </c:pt>
                <c:pt idx="3871">
                  <c:v>9.4894562000000002E-2</c:v>
                </c:pt>
                <c:pt idx="3872">
                  <c:v>3.3995287999999999E-2</c:v>
                </c:pt>
                <c:pt idx="3873">
                  <c:v>4.4129555000000001E-2</c:v>
                </c:pt>
                <c:pt idx="3874">
                  <c:v>2.5862069000000001E-2</c:v>
                </c:pt>
                <c:pt idx="3875">
                  <c:v>-5.6377449000000003E-2</c:v>
                </c:pt>
                <c:pt idx="3876">
                  <c:v>0.26964560900000001</c:v>
                </c:pt>
                <c:pt idx="3877">
                  <c:v>-4.9202127999999998E-2</c:v>
                </c:pt>
                <c:pt idx="3878">
                  <c:v>3.5294117999999999E-2</c:v>
                </c:pt>
                <c:pt idx="3879">
                  <c:v>0.18981158400000001</c:v>
                </c:pt>
                <c:pt idx="3880">
                  <c:v>0.30063795900000001</c:v>
                </c:pt>
                <c:pt idx="3881">
                  <c:v>0.101229508</c:v>
                </c:pt>
                <c:pt idx="3882">
                  <c:v>7.5418994000000003E-2</c:v>
                </c:pt>
                <c:pt idx="3883">
                  <c:v>0.188219364</c:v>
                </c:pt>
                <c:pt idx="3884">
                  <c:v>-4.7899160000000003E-2</c:v>
                </c:pt>
                <c:pt idx="3885">
                  <c:v>0.14494074700000001</c:v>
                </c:pt>
                <c:pt idx="3886">
                  <c:v>1.3539651999999999E-2</c:v>
                </c:pt>
                <c:pt idx="3887">
                  <c:v>3.2489451000000003E-2</c:v>
                </c:pt>
                <c:pt idx="3888">
                  <c:v>6.8012422000000003E-2</c:v>
                </c:pt>
                <c:pt idx="3889">
                  <c:v>1.4861996000000001E-2</c:v>
                </c:pt>
                <c:pt idx="3890">
                  <c:v>0.14090660799999999</c:v>
                </c:pt>
                <c:pt idx="3891">
                  <c:v>6.5546218000000003E-2</c:v>
                </c:pt>
                <c:pt idx="3892">
                  <c:v>0.230125523</c:v>
                </c:pt>
                <c:pt idx="3893">
                  <c:v>-0.160377358</c:v>
                </c:pt>
                <c:pt idx="3894">
                  <c:v>2.9880477999999999E-2</c:v>
                </c:pt>
                <c:pt idx="3895">
                  <c:v>1.4912280999999999E-2</c:v>
                </c:pt>
                <c:pt idx="3896">
                  <c:v>6.5789474000000001E-2</c:v>
                </c:pt>
                <c:pt idx="3897">
                  <c:v>3.8571428999999997E-2</c:v>
                </c:pt>
                <c:pt idx="3898">
                  <c:v>0.428571429</c:v>
                </c:pt>
                <c:pt idx="3899">
                  <c:v>8.3892619999999998E-3</c:v>
                </c:pt>
                <c:pt idx="3900">
                  <c:v>0.121428571</c:v>
                </c:pt>
                <c:pt idx="3901">
                  <c:v>-7.1304348000000004E-2</c:v>
                </c:pt>
                <c:pt idx="3902">
                  <c:v>0.13421828899999999</c:v>
                </c:pt>
                <c:pt idx="3903">
                  <c:v>0.163928571</c:v>
                </c:pt>
                <c:pt idx="3904">
                  <c:v>5.8375635000000002E-2</c:v>
                </c:pt>
                <c:pt idx="3905">
                  <c:v>-1.0989011E-2</c:v>
                </c:pt>
                <c:pt idx="3906">
                  <c:v>0.17647058800000001</c:v>
                </c:pt>
                <c:pt idx="3907">
                  <c:v>-0.105300353</c:v>
                </c:pt>
                <c:pt idx="3908">
                  <c:v>0.12011661799999999</c:v>
                </c:pt>
                <c:pt idx="3909">
                  <c:v>-1.1053316000000001E-2</c:v>
                </c:pt>
                <c:pt idx="3910">
                  <c:v>0.213250518</c:v>
                </c:pt>
                <c:pt idx="3911">
                  <c:v>-2.2050914000000001E-2</c:v>
                </c:pt>
                <c:pt idx="3912">
                  <c:v>-6.9464133999999997E-2</c:v>
                </c:pt>
                <c:pt idx="3913">
                  <c:v>2.1691969999999999E-3</c:v>
                </c:pt>
                <c:pt idx="3914">
                  <c:v>5.7446809000000001E-2</c:v>
                </c:pt>
                <c:pt idx="3915">
                  <c:v>6.25E-2</c:v>
                </c:pt>
                <c:pt idx="3916">
                  <c:v>5.0713934000000002E-2</c:v>
                </c:pt>
                <c:pt idx="3917">
                  <c:v>0.157276995</c:v>
                </c:pt>
                <c:pt idx="3918">
                  <c:v>0.130938586</c:v>
                </c:pt>
                <c:pt idx="3919">
                  <c:v>4.8387096999999997E-2</c:v>
                </c:pt>
                <c:pt idx="3920">
                  <c:v>-1.4825797E-2</c:v>
                </c:pt>
                <c:pt idx="3921">
                  <c:v>3.0651340999999999E-2</c:v>
                </c:pt>
                <c:pt idx="3922">
                  <c:v>-4.2198234000000001E-2</c:v>
                </c:pt>
                <c:pt idx="3923">
                  <c:v>-1.9240770000000001E-2</c:v>
                </c:pt>
                <c:pt idx="3924">
                  <c:v>8.2846004000000001E-2</c:v>
                </c:pt>
                <c:pt idx="3925">
                  <c:v>0.16938341600000001</c:v>
                </c:pt>
                <c:pt idx="3926">
                  <c:v>0.06</c:v>
                </c:pt>
                <c:pt idx="3927">
                  <c:v>0.15426695800000001</c:v>
                </c:pt>
                <c:pt idx="3928">
                  <c:v>0.14922812999999999</c:v>
                </c:pt>
                <c:pt idx="3929">
                  <c:v>0.16835541700000001</c:v>
                </c:pt>
                <c:pt idx="3930">
                  <c:v>4.0712468000000002E-2</c:v>
                </c:pt>
                <c:pt idx="3931">
                  <c:v>8.5427136000000001E-2</c:v>
                </c:pt>
                <c:pt idx="3932">
                  <c:v>0.159270517</c:v>
                </c:pt>
                <c:pt idx="3933">
                  <c:v>0.118885649</c:v>
                </c:pt>
                <c:pt idx="3934">
                  <c:v>0.64353312299999998</c:v>
                </c:pt>
                <c:pt idx="3935">
                  <c:v>0</c:v>
                </c:pt>
                <c:pt idx="3936">
                  <c:v>0.14337349399999999</c:v>
                </c:pt>
                <c:pt idx="3937">
                  <c:v>-9.2233010000000004E-2</c:v>
                </c:pt>
                <c:pt idx="3938">
                  <c:v>3.0996309999999999E-2</c:v>
                </c:pt>
                <c:pt idx="3939">
                  <c:v>3.2825321999999997E-2</c:v>
                </c:pt>
                <c:pt idx="3940">
                  <c:v>1.2957745999999999E-2</c:v>
                </c:pt>
                <c:pt idx="3941">
                  <c:v>8.7235999999999998E-3</c:v>
                </c:pt>
                <c:pt idx="3942">
                  <c:v>-4.5863695000000003E-2</c:v>
                </c:pt>
                <c:pt idx="3943">
                  <c:v>0.11378466600000001</c:v>
                </c:pt>
                <c:pt idx="3944">
                  <c:v>0.12158216099999999</c:v>
                </c:pt>
                <c:pt idx="3945">
                  <c:v>-0.15959253000000001</c:v>
                </c:pt>
                <c:pt idx="3946">
                  <c:v>0.23604465699999999</c:v>
                </c:pt>
                <c:pt idx="3947">
                  <c:v>4.467194E-2</c:v>
                </c:pt>
                <c:pt idx="3948">
                  <c:v>0.26096033400000002</c:v>
                </c:pt>
                <c:pt idx="3949">
                  <c:v>-6.5741419999999998E-3</c:v>
                </c:pt>
                <c:pt idx="3950">
                  <c:v>0.27543314099999999</c:v>
                </c:pt>
                <c:pt idx="3951">
                  <c:v>8.3094556E-2</c:v>
                </c:pt>
                <c:pt idx="3952">
                  <c:v>9.4163286999999998E-2</c:v>
                </c:pt>
                <c:pt idx="3953">
                  <c:v>0.15227537899999999</c:v>
                </c:pt>
                <c:pt idx="3954">
                  <c:v>9.4619666000000005E-2</c:v>
                </c:pt>
                <c:pt idx="3955">
                  <c:v>1.5454545E-2</c:v>
                </c:pt>
                <c:pt idx="3956">
                  <c:v>1.8819504000000001E-2</c:v>
                </c:pt>
                <c:pt idx="3957">
                  <c:v>3.5000000000000003E-2</c:v>
                </c:pt>
                <c:pt idx="3958">
                  <c:v>1.5821647000000001E-2</c:v>
                </c:pt>
                <c:pt idx="3959">
                  <c:v>0.29063097500000001</c:v>
                </c:pt>
                <c:pt idx="3960">
                  <c:v>5.6014691999999998E-2</c:v>
                </c:pt>
                <c:pt idx="3961">
                  <c:v>0.147321429</c:v>
                </c:pt>
                <c:pt idx="3962">
                  <c:v>4.4776119000000003E-2</c:v>
                </c:pt>
                <c:pt idx="3963">
                  <c:v>-8.1359180000000007E-3</c:v>
                </c:pt>
                <c:pt idx="3964">
                  <c:v>0.03</c:v>
                </c:pt>
                <c:pt idx="3965">
                  <c:v>-1.0148322E-2</c:v>
                </c:pt>
                <c:pt idx="3966">
                  <c:v>0.103748126</c:v>
                </c:pt>
                <c:pt idx="3967">
                  <c:v>0.16384960300000001</c:v>
                </c:pt>
                <c:pt idx="3968">
                  <c:v>3.5658914999999999E-2</c:v>
                </c:pt>
                <c:pt idx="3969">
                  <c:v>-2.0140603999999999E-2</c:v>
                </c:pt>
                <c:pt idx="3970">
                  <c:v>0.101056169</c:v>
                </c:pt>
                <c:pt idx="3971">
                  <c:v>0.13818181800000001</c:v>
                </c:pt>
                <c:pt idx="3972">
                  <c:v>0.123947368</c:v>
                </c:pt>
                <c:pt idx="3973">
                  <c:v>0.227695167</c:v>
                </c:pt>
                <c:pt idx="3974">
                  <c:v>0.25092524100000002</c:v>
                </c:pt>
                <c:pt idx="3975">
                  <c:v>0.119973632</c:v>
                </c:pt>
                <c:pt idx="3976">
                  <c:v>0.4</c:v>
                </c:pt>
                <c:pt idx="3977">
                  <c:v>8.2750583000000003E-2</c:v>
                </c:pt>
                <c:pt idx="3978">
                  <c:v>0.26</c:v>
                </c:pt>
                <c:pt idx="3979">
                  <c:v>0.11032863800000001</c:v>
                </c:pt>
                <c:pt idx="3980">
                  <c:v>0.15371715999999999</c:v>
                </c:pt>
                <c:pt idx="3981">
                  <c:v>3.7383178000000003E-2</c:v>
                </c:pt>
                <c:pt idx="3982">
                  <c:v>-0.107438017</c:v>
                </c:pt>
                <c:pt idx="3983">
                  <c:v>-0.289041096</c:v>
                </c:pt>
                <c:pt idx="3984">
                  <c:v>-0.103825137</c:v>
                </c:pt>
                <c:pt idx="3985">
                  <c:v>0.187093547</c:v>
                </c:pt>
                <c:pt idx="3986">
                  <c:v>0.23577235799999999</c:v>
                </c:pt>
                <c:pt idx="3987">
                  <c:v>5.4421769000000002E-2</c:v>
                </c:pt>
                <c:pt idx="3988">
                  <c:v>2.1148035999999999E-2</c:v>
                </c:pt>
                <c:pt idx="3989">
                  <c:v>-9.2331767999999995E-2</c:v>
                </c:pt>
                <c:pt idx="3990">
                  <c:v>3.7593985000000003E-2</c:v>
                </c:pt>
                <c:pt idx="3991">
                  <c:v>0.11627907</c:v>
                </c:pt>
                <c:pt idx="3992">
                  <c:v>0.127749904</c:v>
                </c:pt>
                <c:pt idx="3993">
                  <c:v>0.46308724800000001</c:v>
                </c:pt>
                <c:pt idx="3994">
                  <c:v>0.23231734000000001</c:v>
                </c:pt>
                <c:pt idx="3995">
                  <c:v>0.11864406800000001</c:v>
                </c:pt>
                <c:pt idx="3996">
                  <c:v>-5.0432276999999998E-2</c:v>
                </c:pt>
                <c:pt idx="3997">
                  <c:v>0.77257525100000002</c:v>
                </c:pt>
                <c:pt idx="3998">
                  <c:v>-0.192090395</c:v>
                </c:pt>
                <c:pt idx="3999">
                  <c:v>0.18439971199999999</c:v>
                </c:pt>
                <c:pt idx="4000">
                  <c:v>-3.8034865000000001E-2</c:v>
                </c:pt>
                <c:pt idx="4001">
                  <c:v>3.5765971000000001E-2</c:v>
                </c:pt>
                <c:pt idx="4002">
                  <c:v>0.110962567</c:v>
                </c:pt>
                <c:pt idx="4003">
                  <c:v>6.6475645E-2</c:v>
                </c:pt>
                <c:pt idx="4004">
                  <c:v>0.39795918400000002</c:v>
                </c:pt>
                <c:pt idx="4005">
                  <c:v>-7.0000000000000001E-3</c:v>
                </c:pt>
                <c:pt idx="4006">
                  <c:v>-2.8995434E-2</c:v>
                </c:pt>
                <c:pt idx="4007">
                  <c:v>2.1505376E-2</c:v>
                </c:pt>
                <c:pt idx="4008">
                  <c:v>4.4066098999999997E-2</c:v>
                </c:pt>
                <c:pt idx="4009">
                  <c:v>0.38250000000000001</c:v>
                </c:pt>
                <c:pt idx="4010">
                  <c:v>0.41058941100000002</c:v>
                </c:pt>
                <c:pt idx="4011">
                  <c:v>8.6666667000000003E-2</c:v>
                </c:pt>
                <c:pt idx="4012">
                  <c:v>1.1187891E-2</c:v>
                </c:pt>
                <c:pt idx="4013">
                  <c:v>1.9402985000000001E-2</c:v>
                </c:pt>
                <c:pt idx="4014">
                  <c:v>9.1877497000000002E-2</c:v>
                </c:pt>
                <c:pt idx="4015">
                  <c:v>0.303030303</c:v>
                </c:pt>
                <c:pt idx="4016">
                  <c:v>4.8128341999999998E-2</c:v>
                </c:pt>
                <c:pt idx="4017">
                  <c:v>1.6769144999999999E-2</c:v>
                </c:pt>
                <c:pt idx="4018">
                  <c:v>6.5573770000000003E-2</c:v>
                </c:pt>
                <c:pt idx="4019">
                  <c:v>0.186186186</c:v>
                </c:pt>
                <c:pt idx="4020">
                  <c:v>0.44329896899999999</c:v>
                </c:pt>
                <c:pt idx="4021">
                  <c:v>2.4981631000000001E-2</c:v>
                </c:pt>
                <c:pt idx="4022">
                  <c:v>-2.4971186999999999E-2</c:v>
                </c:pt>
                <c:pt idx="4023">
                  <c:v>0.60139860099999998</c:v>
                </c:pt>
                <c:pt idx="4024">
                  <c:v>1.7543860000000001E-2</c:v>
                </c:pt>
                <c:pt idx="4025">
                  <c:v>-3.7499999999999999E-2</c:v>
                </c:pt>
                <c:pt idx="4026">
                  <c:v>1.1560694E-2</c:v>
                </c:pt>
                <c:pt idx="4027">
                  <c:v>0.42828552399999997</c:v>
                </c:pt>
                <c:pt idx="4028">
                  <c:v>-3.2876712000000002E-2</c:v>
                </c:pt>
                <c:pt idx="4029">
                  <c:v>8.4127900000000001E-4</c:v>
                </c:pt>
                <c:pt idx="4030">
                  <c:v>0.135738832</c:v>
                </c:pt>
                <c:pt idx="4031">
                  <c:v>0.19442601200000001</c:v>
                </c:pt>
                <c:pt idx="4032">
                  <c:v>-1.7667044E-2</c:v>
                </c:pt>
                <c:pt idx="4033">
                  <c:v>0.14814814800000001</c:v>
                </c:pt>
                <c:pt idx="4034">
                  <c:v>0.98473282399999995</c:v>
                </c:pt>
                <c:pt idx="4035">
                  <c:v>1.2307692E-2</c:v>
                </c:pt>
                <c:pt idx="4036">
                  <c:v>-6.1784896999999998E-2</c:v>
                </c:pt>
                <c:pt idx="4037">
                  <c:v>6.1559507999999999E-2</c:v>
                </c:pt>
                <c:pt idx="4038">
                  <c:v>2.5573769999999999E-2</c:v>
                </c:pt>
                <c:pt idx="4039">
                  <c:v>-2.2700119000000001E-2</c:v>
                </c:pt>
                <c:pt idx="4040">
                  <c:v>-0.12770562799999999</c:v>
                </c:pt>
                <c:pt idx="4041">
                  <c:v>4.1623308999999997E-2</c:v>
                </c:pt>
                <c:pt idx="4042">
                  <c:v>-1.6464471000000001E-2</c:v>
                </c:pt>
                <c:pt idx="4043">
                  <c:v>0.106463878</c:v>
                </c:pt>
                <c:pt idx="4044">
                  <c:v>0.100288184</c:v>
                </c:pt>
                <c:pt idx="4045">
                  <c:v>0.35386029400000002</c:v>
                </c:pt>
                <c:pt idx="4046">
                  <c:v>0.13357400699999999</c:v>
                </c:pt>
                <c:pt idx="4047">
                  <c:v>0.216363636</c:v>
                </c:pt>
                <c:pt idx="4048">
                  <c:v>-8.6148648999999994E-2</c:v>
                </c:pt>
                <c:pt idx="4049">
                  <c:v>3.9716311999999997E-2</c:v>
                </c:pt>
                <c:pt idx="4050">
                  <c:v>-2.2988505999999999E-2</c:v>
                </c:pt>
                <c:pt idx="4051">
                  <c:v>-5.4613936000000002E-2</c:v>
                </c:pt>
                <c:pt idx="4052">
                  <c:v>0.22534037200000001</c:v>
                </c:pt>
                <c:pt idx="4053">
                  <c:v>0.107692308</c:v>
                </c:pt>
                <c:pt idx="4054">
                  <c:v>2.3529412E-2</c:v>
                </c:pt>
                <c:pt idx="4055">
                  <c:v>0.121589085</c:v>
                </c:pt>
                <c:pt idx="4056">
                  <c:v>4.2627229000000003E-2</c:v>
                </c:pt>
                <c:pt idx="4057">
                  <c:v>0.38650963599999999</c:v>
                </c:pt>
                <c:pt idx="4058">
                  <c:v>5.1063829999999999E-3</c:v>
                </c:pt>
                <c:pt idx="4059">
                  <c:v>2.5423728999999999E-2</c:v>
                </c:pt>
                <c:pt idx="4060">
                  <c:v>-1.8051434000000002E-2</c:v>
                </c:pt>
                <c:pt idx="4061">
                  <c:v>7.0467141999999997E-2</c:v>
                </c:pt>
                <c:pt idx="4062">
                  <c:v>0.10132158600000001</c:v>
                </c:pt>
                <c:pt idx="4063">
                  <c:v>1.6649324E-2</c:v>
                </c:pt>
                <c:pt idx="4064">
                  <c:v>-2.6315788999999999E-2</c:v>
                </c:pt>
                <c:pt idx="4065">
                  <c:v>4.9511855E-2</c:v>
                </c:pt>
                <c:pt idx="4066">
                  <c:v>4.6769231000000001E-2</c:v>
                </c:pt>
                <c:pt idx="4067">
                  <c:v>0.28410914900000001</c:v>
                </c:pt>
                <c:pt idx="4068">
                  <c:v>0.107629428</c:v>
                </c:pt>
                <c:pt idx="4069">
                  <c:v>0.16106503699999999</c:v>
                </c:pt>
                <c:pt idx="4070">
                  <c:v>7.1539658000000006E-2</c:v>
                </c:pt>
                <c:pt idx="4071">
                  <c:v>9.7135955999999996E-2</c:v>
                </c:pt>
                <c:pt idx="4072">
                  <c:v>3.7784457E-2</c:v>
                </c:pt>
                <c:pt idx="4073">
                  <c:v>-1.2112036E-2</c:v>
                </c:pt>
                <c:pt idx="4074">
                  <c:v>5.5782709999999999E-2</c:v>
                </c:pt>
                <c:pt idx="4075">
                  <c:v>0.17382920099999999</c:v>
                </c:pt>
                <c:pt idx="4076">
                  <c:v>4.7619047999999997E-2</c:v>
                </c:pt>
                <c:pt idx="4077">
                  <c:v>1.171875E-2</c:v>
                </c:pt>
                <c:pt idx="4078">
                  <c:v>0.29452736299999999</c:v>
                </c:pt>
                <c:pt idx="4079">
                  <c:v>5.6097560999999997E-2</c:v>
                </c:pt>
                <c:pt idx="4080">
                  <c:v>0.243589744</c:v>
                </c:pt>
                <c:pt idx="4081">
                  <c:v>0.27551999999999999</c:v>
                </c:pt>
                <c:pt idx="4082">
                  <c:v>6.3897763999999996E-2</c:v>
                </c:pt>
                <c:pt idx="4083">
                  <c:v>6.1005771E-2</c:v>
                </c:pt>
                <c:pt idx="4084">
                  <c:v>0.27777777799999998</c:v>
                </c:pt>
                <c:pt idx="4085">
                  <c:v>5.7420137000000003E-2</c:v>
                </c:pt>
                <c:pt idx="4086">
                  <c:v>7.5183373999999997E-2</c:v>
                </c:pt>
                <c:pt idx="4087">
                  <c:v>7.8838173999999997E-2</c:v>
                </c:pt>
                <c:pt idx="4088">
                  <c:v>0.19606879599999999</c:v>
                </c:pt>
                <c:pt idx="4089">
                  <c:v>6.5828844999999997E-2</c:v>
                </c:pt>
                <c:pt idx="4090">
                  <c:v>-2.7642276E-2</c:v>
                </c:pt>
                <c:pt idx="4091">
                  <c:v>2.8873238999999998E-2</c:v>
                </c:pt>
                <c:pt idx="4092">
                  <c:v>0.103253182</c:v>
                </c:pt>
                <c:pt idx="4093">
                  <c:v>7.1871128000000006E-2</c:v>
                </c:pt>
                <c:pt idx="4094">
                  <c:v>6.9973087000000003E-2</c:v>
                </c:pt>
                <c:pt idx="4095">
                  <c:v>3.9426522999999998E-2</c:v>
                </c:pt>
                <c:pt idx="4096">
                  <c:v>1.8947367999999999E-2</c:v>
                </c:pt>
                <c:pt idx="4097">
                  <c:v>-8.0357143000000006E-2</c:v>
                </c:pt>
                <c:pt idx="4098">
                  <c:v>3.6084453000000002E-2</c:v>
                </c:pt>
                <c:pt idx="4099">
                  <c:v>-9.1778203000000003E-2</c:v>
                </c:pt>
                <c:pt idx="4100">
                  <c:v>-1.5037594E-2</c:v>
                </c:pt>
                <c:pt idx="4101">
                  <c:v>6.6050496E-2</c:v>
                </c:pt>
                <c:pt idx="4102">
                  <c:v>0.12604501600000001</c:v>
                </c:pt>
                <c:pt idx="4103">
                  <c:v>8.3958020000000008E-3</c:v>
                </c:pt>
                <c:pt idx="4104">
                  <c:v>0.11709401699999999</c:v>
                </c:pt>
                <c:pt idx="4105">
                  <c:v>3.9168664999999998E-2</c:v>
                </c:pt>
                <c:pt idx="4106">
                  <c:v>0.344403444</c:v>
                </c:pt>
                <c:pt idx="4107">
                  <c:v>-8.9686099000000005E-2</c:v>
                </c:pt>
                <c:pt idx="4108">
                  <c:v>0.32477947099999999</c:v>
                </c:pt>
                <c:pt idx="4109">
                  <c:v>0.19970370400000001</c:v>
                </c:pt>
                <c:pt idx="4110">
                  <c:v>0.12912912900000001</c:v>
                </c:pt>
                <c:pt idx="4111">
                  <c:v>7.8886311000000001E-2</c:v>
                </c:pt>
                <c:pt idx="4112">
                  <c:v>0.26520681299999999</c:v>
                </c:pt>
                <c:pt idx="4113">
                  <c:v>-8.7407407000000006E-2</c:v>
                </c:pt>
                <c:pt idx="4114">
                  <c:v>-0.134475597</c:v>
                </c:pt>
                <c:pt idx="4115">
                  <c:v>4.985755E-2</c:v>
                </c:pt>
                <c:pt idx="4116">
                  <c:v>-4.0548257999999997E-2</c:v>
                </c:pt>
                <c:pt idx="4117">
                  <c:v>5.4487178999999997E-2</c:v>
                </c:pt>
                <c:pt idx="4118">
                  <c:v>5.5716353000000003E-2</c:v>
                </c:pt>
                <c:pt idx="4119">
                  <c:v>4.8136645999999998E-2</c:v>
                </c:pt>
                <c:pt idx="4120">
                  <c:v>-4.8582996000000003E-2</c:v>
                </c:pt>
                <c:pt idx="4121">
                  <c:v>6.5754465999999998E-2</c:v>
                </c:pt>
                <c:pt idx="4122">
                  <c:v>2.3401360999999999E-2</c:v>
                </c:pt>
                <c:pt idx="4123">
                  <c:v>3.2015680999999997E-2</c:v>
                </c:pt>
                <c:pt idx="4124">
                  <c:v>-5.2356019999999998E-3</c:v>
                </c:pt>
                <c:pt idx="4125">
                  <c:v>0.41589548199999998</c:v>
                </c:pt>
                <c:pt idx="4126">
                  <c:v>4.0201004999999998E-2</c:v>
                </c:pt>
                <c:pt idx="4127">
                  <c:v>8.5434893999999997E-2</c:v>
                </c:pt>
                <c:pt idx="4128">
                  <c:v>0.17411764699999999</c:v>
                </c:pt>
                <c:pt idx="4129">
                  <c:v>4.2695034999999999E-2</c:v>
                </c:pt>
                <c:pt idx="4130">
                  <c:v>0.182810368</c:v>
                </c:pt>
                <c:pt idx="4131">
                  <c:v>5.8064515999999997E-2</c:v>
                </c:pt>
                <c:pt idx="4132">
                  <c:v>-0.112097669</c:v>
                </c:pt>
                <c:pt idx="4133">
                  <c:v>1.0969724E-2</c:v>
                </c:pt>
                <c:pt idx="4134">
                  <c:v>0.18852458999999999</c:v>
                </c:pt>
                <c:pt idx="4135">
                  <c:v>0.102348993</c:v>
                </c:pt>
                <c:pt idx="4136">
                  <c:v>4.9382716E-2</c:v>
                </c:pt>
                <c:pt idx="4137">
                  <c:v>2.9150823999999999E-2</c:v>
                </c:pt>
                <c:pt idx="4138">
                  <c:v>8.2442220999999996E-2</c:v>
                </c:pt>
                <c:pt idx="4139">
                  <c:v>0.10227272699999999</c:v>
                </c:pt>
                <c:pt idx="4140">
                  <c:v>5.1401870000000001E-3</c:v>
                </c:pt>
                <c:pt idx="4141">
                  <c:v>-5.5118109999999998E-2</c:v>
                </c:pt>
                <c:pt idx="4142">
                  <c:v>-1.3636364E-2</c:v>
                </c:pt>
                <c:pt idx="4143">
                  <c:v>0.34830729199999999</c:v>
                </c:pt>
                <c:pt idx="4144">
                  <c:v>4.5838359000000002E-2</c:v>
                </c:pt>
                <c:pt idx="4145">
                  <c:v>4.2990654000000003E-2</c:v>
                </c:pt>
                <c:pt idx="4146">
                  <c:v>-6.7427756000000005E-2</c:v>
                </c:pt>
                <c:pt idx="4147">
                  <c:v>1.4574899000000001E-2</c:v>
                </c:pt>
                <c:pt idx="4148">
                  <c:v>-1.7886178999999999E-2</c:v>
                </c:pt>
                <c:pt idx="4149">
                  <c:v>0.42793045400000002</c:v>
                </c:pt>
                <c:pt idx="4150">
                  <c:v>0.16954787199999999</c:v>
                </c:pt>
                <c:pt idx="4151">
                  <c:v>0.3</c:v>
                </c:pt>
                <c:pt idx="4152">
                  <c:v>6.8554396000000004E-2</c:v>
                </c:pt>
                <c:pt idx="4153">
                  <c:v>0.25037783400000002</c:v>
                </c:pt>
                <c:pt idx="4154">
                  <c:v>-8.8790232999999996E-2</c:v>
                </c:pt>
                <c:pt idx="4155">
                  <c:v>0.11247803200000001</c:v>
                </c:pt>
                <c:pt idx="4156">
                  <c:v>-0.37516170799999998</c:v>
                </c:pt>
                <c:pt idx="4157">
                  <c:v>0.30960854100000001</c:v>
                </c:pt>
                <c:pt idx="4158">
                  <c:v>-2.4559778000000001E-2</c:v>
                </c:pt>
                <c:pt idx="4159">
                  <c:v>4.0259740000000002E-2</c:v>
                </c:pt>
                <c:pt idx="4160">
                  <c:v>0.190376569</c:v>
                </c:pt>
                <c:pt idx="4161">
                  <c:v>0.32863021799999997</c:v>
                </c:pt>
                <c:pt idx="4162">
                  <c:v>0.17620751300000001</c:v>
                </c:pt>
                <c:pt idx="4163">
                  <c:v>-1.1709602E-2</c:v>
                </c:pt>
                <c:pt idx="4164">
                  <c:v>6.0523039000000001E-2</c:v>
                </c:pt>
                <c:pt idx="4165">
                  <c:v>-9.3749999999999997E-3</c:v>
                </c:pt>
                <c:pt idx="4166">
                  <c:v>1.0320477999999999E-2</c:v>
                </c:pt>
                <c:pt idx="4167">
                  <c:v>-5.2929293000000002E-2</c:v>
                </c:pt>
                <c:pt idx="4168">
                  <c:v>2.632862E-2</c:v>
                </c:pt>
                <c:pt idx="4169">
                  <c:v>5.36193E-3</c:v>
                </c:pt>
                <c:pt idx="4170">
                  <c:v>6.9058642000000003E-2</c:v>
                </c:pt>
                <c:pt idx="4171">
                  <c:v>6.0846561E-2</c:v>
                </c:pt>
                <c:pt idx="4172">
                  <c:v>0.101327743</c:v>
                </c:pt>
                <c:pt idx="4173">
                  <c:v>2.8248589999999999E-3</c:v>
                </c:pt>
                <c:pt idx="4174">
                  <c:v>0.127294026</c:v>
                </c:pt>
                <c:pt idx="4175">
                  <c:v>0.17958115199999999</c:v>
                </c:pt>
                <c:pt idx="4176">
                  <c:v>-1.7241379000000001E-2</c:v>
                </c:pt>
                <c:pt idx="4177">
                  <c:v>0.21297107800000001</c:v>
                </c:pt>
                <c:pt idx="4178">
                  <c:v>8.9820359000000002E-2</c:v>
                </c:pt>
                <c:pt idx="4179">
                  <c:v>2.7365128999999998E-2</c:v>
                </c:pt>
                <c:pt idx="4180">
                  <c:v>2.6168224E-2</c:v>
                </c:pt>
                <c:pt idx="4181">
                  <c:v>3.8674032999999997E-2</c:v>
                </c:pt>
                <c:pt idx="4182">
                  <c:v>7.0408162999999996E-2</c:v>
                </c:pt>
                <c:pt idx="4183">
                  <c:v>0.201013514</c:v>
                </c:pt>
                <c:pt idx="4184">
                  <c:v>2.9754203999999999E-2</c:v>
                </c:pt>
                <c:pt idx="4185">
                  <c:v>9.7196262000000005E-2</c:v>
                </c:pt>
                <c:pt idx="4186">
                  <c:v>7.2328175999999994E-2</c:v>
                </c:pt>
                <c:pt idx="4187">
                  <c:v>-5.0486837E-2</c:v>
                </c:pt>
                <c:pt idx="4188">
                  <c:v>5.5066078999999997E-2</c:v>
                </c:pt>
                <c:pt idx="4189">
                  <c:v>0.13182063699999999</c:v>
                </c:pt>
                <c:pt idx="4190">
                  <c:v>4.5790933999999998E-2</c:v>
                </c:pt>
                <c:pt idx="4191">
                  <c:v>7.8181818E-2</c:v>
                </c:pt>
                <c:pt idx="4192">
                  <c:v>-3.7376829999999999E-3</c:v>
                </c:pt>
                <c:pt idx="4193">
                  <c:v>0.10491803299999999</c:v>
                </c:pt>
                <c:pt idx="4194">
                  <c:v>5.5020629999999997E-3</c:v>
                </c:pt>
                <c:pt idx="4195">
                  <c:v>0.200291687</c:v>
                </c:pt>
                <c:pt idx="4196">
                  <c:v>0.15463917499999999</c:v>
                </c:pt>
                <c:pt idx="4197">
                  <c:v>-2.4604569E-2</c:v>
                </c:pt>
                <c:pt idx="4198">
                  <c:v>9.5922696000000002E-2</c:v>
                </c:pt>
                <c:pt idx="4199">
                  <c:v>3.7122969999999998E-2</c:v>
                </c:pt>
                <c:pt idx="4200">
                  <c:v>-7.9310345000000004E-2</c:v>
                </c:pt>
                <c:pt idx="4201">
                  <c:v>0.115678776</c:v>
                </c:pt>
                <c:pt idx="4202">
                  <c:v>0.105</c:v>
                </c:pt>
                <c:pt idx="4203">
                  <c:v>0.23554376699999999</c:v>
                </c:pt>
                <c:pt idx="4204">
                  <c:v>0.21394938199999999</c:v>
                </c:pt>
                <c:pt idx="4205">
                  <c:v>0.14434687199999999</c:v>
                </c:pt>
                <c:pt idx="4206">
                  <c:v>-5.6430926999999999E-2</c:v>
                </c:pt>
                <c:pt idx="4207">
                  <c:v>0.12972972999999999</c:v>
                </c:pt>
                <c:pt idx="4208">
                  <c:v>4.2391303999999998E-2</c:v>
                </c:pt>
                <c:pt idx="4209">
                  <c:v>-8.8691800000000008E-3</c:v>
                </c:pt>
                <c:pt idx="4210">
                  <c:v>9.8613250999999999E-2</c:v>
                </c:pt>
                <c:pt idx="4211">
                  <c:v>9.6246747999999993E-2</c:v>
                </c:pt>
                <c:pt idx="4212">
                  <c:v>0.14434687199999999</c:v>
                </c:pt>
                <c:pt idx="4213">
                  <c:v>1.6326530999999998E-2</c:v>
                </c:pt>
                <c:pt idx="4214">
                  <c:v>4.5181926999999997E-2</c:v>
                </c:pt>
                <c:pt idx="4215">
                  <c:v>8.0525606E-2</c:v>
                </c:pt>
                <c:pt idx="4216">
                  <c:v>-7.072905E-3</c:v>
                </c:pt>
                <c:pt idx="4217">
                  <c:v>5.4982818000000003E-2</c:v>
                </c:pt>
                <c:pt idx="4218">
                  <c:v>-8.4009269999999997E-2</c:v>
                </c:pt>
                <c:pt idx="4219">
                  <c:v>-0.10221328</c:v>
                </c:pt>
                <c:pt idx="4220">
                  <c:v>0.13055555599999999</c:v>
                </c:pt>
                <c:pt idx="4221">
                  <c:v>-7.8258125999999997E-2</c:v>
                </c:pt>
                <c:pt idx="4222">
                  <c:v>-1.5586546E-2</c:v>
                </c:pt>
                <c:pt idx="4223">
                  <c:v>0.15571776200000001</c:v>
                </c:pt>
                <c:pt idx="4224">
                  <c:v>5.1845343000000002E-2</c:v>
                </c:pt>
                <c:pt idx="4225">
                  <c:v>0.179695983</c:v>
                </c:pt>
                <c:pt idx="4226">
                  <c:v>-2.9104478E-2</c:v>
                </c:pt>
                <c:pt idx="4227">
                  <c:v>6.8509056999999998E-2</c:v>
                </c:pt>
                <c:pt idx="4228">
                  <c:v>-0.13446677000000001</c:v>
                </c:pt>
                <c:pt idx="4229">
                  <c:v>5.9942362999999999E-2</c:v>
                </c:pt>
                <c:pt idx="4230">
                  <c:v>-1.2210011999999999E-2</c:v>
                </c:pt>
                <c:pt idx="4231">
                  <c:v>-0.120292887</c:v>
                </c:pt>
                <c:pt idx="4232">
                  <c:v>-0.42306569300000002</c:v>
                </c:pt>
                <c:pt idx="4233">
                  <c:v>1.1751327000000001E-2</c:v>
                </c:pt>
                <c:pt idx="4234">
                  <c:v>8.9285714000000002E-2</c:v>
                </c:pt>
                <c:pt idx="4235">
                  <c:v>3.125E-2</c:v>
                </c:pt>
                <c:pt idx="4236">
                  <c:v>6.3919260000000006E-2</c:v>
                </c:pt>
                <c:pt idx="4237">
                  <c:v>-6.1777777999999998E-2</c:v>
                </c:pt>
                <c:pt idx="4238">
                  <c:v>7.2301426000000002E-2</c:v>
                </c:pt>
                <c:pt idx="4239">
                  <c:v>3.6029411999999997E-2</c:v>
                </c:pt>
                <c:pt idx="4240">
                  <c:v>0.112934363</c:v>
                </c:pt>
                <c:pt idx="4241">
                  <c:v>-3.9534883999999999E-2</c:v>
                </c:pt>
                <c:pt idx="4242">
                  <c:v>0.14740565999999999</c:v>
                </c:pt>
                <c:pt idx="4243">
                  <c:v>7.7142856999999995E-2</c:v>
                </c:pt>
                <c:pt idx="4244">
                  <c:v>9.5349614999999999E-2</c:v>
                </c:pt>
                <c:pt idx="4245">
                  <c:v>3.7037039999999999E-3</c:v>
                </c:pt>
                <c:pt idx="4246">
                  <c:v>2.7479092E-2</c:v>
                </c:pt>
                <c:pt idx="4247">
                  <c:v>6.4333782000000006E-2</c:v>
                </c:pt>
                <c:pt idx="4248">
                  <c:v>-5.4794520999999999E-2</c:v>
                </c:pt>
                <c:pt idx="4249">
                  <c:v>0.10344827600000001</c:v>
                </c:pt>
                <c:pt idx="4250">
                  <c:v>-3.4270047999999997E-2</c:v>
                </c:pt>
                <c:pt idx="4251">
                  <c:v>-5.9534884000000003E-2</c:v>
                </c:pt>
                <c:pt idx="4252">
                  <c:v>0.108225108</c:v>
                </c:pt>
                <c:pt idx="4253">
                  <c:v>-0.106110652</c:v>
                </c:pt>
                <c:pt idx="4254">
                  <c:v>-4.3293116E-2</c:v>
                </c:pt>
                <c:pt idx="4255">
                  <c:v>4.3986637000000002E-2</c:v>
                </c:pt>
                <c:pt idx="4256">
                  <c:v>3.6404159999999998E-2</c:v>
                </c:pt>
                <c:pt idx="4257">
                  <c:v>4.2465753000000002E-2</c:v>
                </c:pt>
                <c:pt idx="4258">
                  <c:v>0.117647059</c:v>
                </c:pt>
                <c:pt idx="4259">
                  <c:v>7.6153845999999997E-2</c:v>
                </c:pt>
                <c:pt idx="4260">
                  <c:v>-2.8731605E-2</c:v>
                </c:pt>
                <c:pt idx="4261">
                  <c:v>0.119087838</c:v>
                </c:pt>
                <c:pt idx="4262">
                  <c:v>0.123245614</c:v>
                </c:pt>
                <c:pt idx="4263">
                  <c:v>-8.9485459999999999E-3</c:v>
                </c:pt>
                <c:pt idx="4264">
                  <c:v>2.5883837999999999E-2</c:v>
                </c:pt>
                <c:pt idx="4265">
                  <c:v>5.2586207000000003E-2</c:v>
                </c:pt>
                <c:pt idx="4266">
                  <c:v>2.1139377000000001E-2</c:v>
                </c:pt>
                <c:pt idx="4267">
                  <c:v>1.8430251000000002E-2</c:v>
                </c:pt>
                <c:pt idx="4268">
                  <c:v>4.7647058999999999E-2</c:v>
                </c:pt>
                <c:pt idx="4269">
                  <c:v>5.6980057000000001E-2</c:v>
                </c:pt>
                <c:pt idx="4270">
                  <c:v>9.8457500000000003E-3</c:v>
                </c:pt>
                <c:pt idx="4271">
                  <c:v>0.13149847100000001</c:v>
                </c:pt>
                <c:pt idx="4272">
                  <c:v>6.0679612000000001E-2</c:v>
                </c:pt>
                <c:pt idx="4273">
                  <c:v>0.751018034</c:v>
                </c:pt>
                <c:pt idx="4274">
                  <c:v>0.20324714399999999</c:v>
                </c:pt>
                <c:pt idx="4275">
                  <c:v>-1.30039E-3</c:v>
                </c:pt>
                <c:pt idx="4276">
                  <c:v>-5.4510058E-2</c:v>
                </c:pt>
                <c:pt idx="4277">
                  <c:v>0.11289288</c:v>
                </c:pt>
                <c:pt idx="4278">
                  <c:v>0.34126984100000002</c:v>
                </c:pt>
                <c:pt idx="4279">
                  <c:v>4.8644338000000002E-2</c:v>
                </c:pt>
                <c:pt idx="4280">
                  <c:v>0.35597014900000001</c:v>
                </c:pt>
                <c:pt idx="4281">
                  <c:v>1.7412935000000001E-2</c:v>
                </c:pt>
                <c:pt idx="4282">
                  <c:v>0.24656278600000001</c:v>
                </c:pt>
                <c:pt idx="4283">
                  <c:v>0.12607674199999999</c:v>
                </c:pt>
                <c:pt idx="4284">
                  <c:v>-8.0838323000000004E-2</c:v>
                </c:pt>
                <c:pt idx="4285">
                  <c:v>2.3828124999999999E-2</c:v>
                </c:pt>
                <c:pt idx="4286">
                  <c:v>1.4519056000000001E-2</c:v>
                </c:pt>
                <c:pt idx="4287">
                  <c:v>2.2641509000000001E-2</c:v>
                </c:pt>
                <c:pt idx="4288">
                  <c:v>-1.9094247000000002E-2</c:v>
                </c:pt>
                <c:pt idx="4289">
                  <c:v>2.3076922999999999E-2</c:v>
                </c:pt>
                <c:pt idx="4290">
                  <c:v>0.26414414400000003</c:v>
                </c:pt>
                <c:pt idx="4291">
                  <c:v>-7.2992700000000001E-3</c:v>
                </c:pt>
                <c:pt idx="4292">
                  <c:v>4.8948948999999999E-2</c:v>
                </c:pt>
                <c:pt idx="4293">
                  <c:v>0.15563506299999999</c:v>
                </c:pt>
                <c:pt idx="4294">
                  <c:v>0.25791666699999999</c:v>
                </c:pt>
                <c:pt idx="4295">
                  <c:v>4.7507788000000002E-2</c:v>
                </c:pt>
                <c:pt idx="4296">
                  <c:v>2.4107557000000002E-2</c:v>
                </c:pt>
                <c:pt idx="4297">
                  <c:v>0.27935723099999998</c:v>
                </c:pt>
                <c:pt idx="4298">
                  <c:v>5.2352550999999997E-2</c:v>
                </c:pt>
                <c:pt idx="4299">
                  <c:v>7.2921504999999998E-2</c:v>
                </c:pt>
                <c:pt idx="4300">
                  <c:v>5.6164383999999998E-2</c:v>
                </c:pt>
                <c:pt idx="4301">
                  <c:v>8.0103358999999999E-2</c:v>
                </c:pt>
                <c:pt idx="4302">
                  <c:v>0.13126252499999999</c:v>
                </c:pt>
                <c:pt idx="4303">
                  <c:v>0.197819315</c:v>
                </c:pt>
                <c:pt idx="4304">
                  <c:v>6.0295791000000001E-2</c:v>
                </c:pt>
                <c:pt idx="4305">
                  <c:v>5.5821372000000001E-2</c:v>
                </c:pt>
                <c:pt idx="4306">
                  <c:v>5.6150720000000001E-2</c:v>
                </c:pt>
                <c:pt idx="4307">
                  <c:v>-0.15321923400000001</c:v>
                </c:pt>
                <c:pt idx="4308">
                  <c:v>0.21658206399999999</c:v>
                </c:pt>
                <c:pt idx="4309">
                  <c:v>0.43859649099999998</c:v>
                </c:pt>
                <c:pt idx="4310">
                  <c:v>-7.2470817000000007E-2</c:v>
                </c:pt>
                <c:pt idx="4311">
                  <c:v>4.5423729000000003E-2</c:v>
                </c:pt>
                <c:pt idx="4312">
                  <c:v>1.2872629E-2</c:v>
                </c:pt>
                <c:pt idx="4313">
                  <c:v>5.1392702999999998E-2</c:v>
                </c:pt>
                <c:pt idx="4314">
                  <c:v>0.12834978799999999</c:v>
                </c:pt>
                <c:pt idx="4315">
                  <c:v>0.22541603599999999</c:v>
                </c:pt>
                <c:pt idx="4316">
                  <c:v>-7.8369906000000003E-2</c:v>
                </c:pt>
                <c:pt idx="4317">
                  <c:v>1.6872891000000001E-2</c:v>
                </c:pt>
                <c:pt idx="4318">
                  <c:v>5.371567E-2</c:v>
                </c:pt>
                <c:pt idx="4319">
                  <c:v>0.10700757599999999</c:v>
                </c:pt>
                <c:pt idx="4320">
                  <c:v>0.13179218300000001</c:v>
                </c:pt>
                <c:pt idx="4321">
                  <c:v>0.13777777799999999</c:v>
                </c:pt>
                <c:pt idx="4322">
                  <c:v>0.37878787899999999</c:v>
                </c:pt>
                <c:pt idx="4323">
                  <c:v>0.13539651799999999</c:v>
                </c:pt>
                <c:pt idx="4324">
                  <c:v>0.1875</c:v>
                </c:pt>
                <c:pt idx="4325">
                  <c:v>-3.9776259000000001E-2</c:v>
                </c:pt>
                <c:pt idx="4326">
                  <c:v>7.8810181000000007E-2</c:v>
                </c:pt>
                <c:pt idx="4327">
                  <c:v>0.219312602</c:v>
                </c:pt>
                <c:pt idx="4328">
                  <c:v>0.14538922200000001</c:v>
                </c:pt>
                <c:pt idx="4329">
                  <c:v>-3.8507343999999999E-2</c:v>
                </c:pt>
                <c:pt idx="4330">
                  <c:v>4.0625000000000001E-2</c:v>
                </c:pt>
                <c:pt idx="4331">
                  <c:v>0.13445378199999999</c:v>
                </c:pt>
                <c:pt idx="4332">
                  <c:v>3.7286791E-2</c:v>
                </c:pt>
                <c:pt idx="4333">
                  <c:v>4.2954425999999997E-2</c:v>
                </c:pt>
                <c:pt idx="4334">
                  <c:v>1.2500000000000001E-2</c:v>
                </c:pt>
                <c:pt idx="4335">
                  <c:v>3.9145907000000001E-2</c:v>
                </c:pt>
                <c:pt idx="4336">
                  <c:v>-9.2592593000000001E-2</c:v>
                </c:pt>
                <c:pt idx="4337">
                  <c:v>-2.9192546999999999E-2</c:v>
                </c:pt>
                <c:pt idx="4338">
                  <c:v>0.39288888900000002</c:v>
                </c:pt>
                <c:pt idx="4339">
                  <c:v>0.21884498499999999</c:v>
                </c:pt>
                <c:pt idx="4340">
                  <c:v>0.10714285699999999</c:v>
                </c:pt>
                <c:pt idx="4341">
                  <c:v>0.27719492000000001</c:v>
                </c:pt>
                <c:pt idx="4342">
                  <c:v>-9.8206661000000001E-2</c:v>
                </c:pt>
                <c:pt idx="4343">
                  <c:v>-0.213636364</c:v>
                </c:pt>
                <c:pt idx="4344">
                  <c:v>1.7381227999999999E-2</c:v>
                </c:pt>
                <c:pt idx="4345">
                  <c:v>-5.2385407000000002E-2</c:v>
                </c:pt>
                <c:pt idx="4346">
                  <c:v>0.194842407</c:v>
                </c:pt>
                <c:pt idx="4347">
                  <c:v>5.6540083999999997E-2</c:v>
                </c:pt>
                <c:pt idx="4348">
                  <c:v>0.110485782</c:v>
                </c:pt>
                <c:pt idx="4349">
                  <c:v>1.0230179000000001E-2</c:v>
                </c:pt>
                <c:pt idx="4350">
                  <c:v>5.2631580000000004E-3</c:v>
                </c:pt>
                <c:pt idx="4351">
                  <c:v>-5.7407407000000001E-2</c:v>
                </c:pt>
                <c:pt idx="4352">
                  <c:v>0.14459833799999999</c:v>
                </c:pt>
                <c:pt idx="4353">
                  <c:v>3.0120482000000001E-2</c:v>
                </c:pt>
                <c:pt idx="4354">
                  <c:v>0.132637854</c:v>
                </c:pt>
                <c:pt idx="4355">
                  <c:v>0.17810413899999999</c:v>
                </c:pt>
                <c:pt idx="4356">
                  <c:v>4.2960020000000002E-2</c:v>
                </c:pt>
                <c:pt idx="4357">
                  <c:v>6.7653276999999998E-2</c:v>
                </c:pt>
                <c:pt idx="4358">
                  <c:v>0.45140515199999998</c:v>
                </c:pt>
                <c:pt idx="4359">
                  <c:v>4.4052859999999996E-3</c:v>
                </c:pt>
                <c:pt idx="4360">
                  <c:v>6.4770241000000006E-2</c:v>
                </c:pt>
                <c:pt idx="4361">
                  <c:v>1.9938649999999999E-2</c:v>
                </c:pt>
                <c:pt idx="4362">
                  <c:v>7.1428569999999999E-3</c:v>
                </c:pt>
                <c:pt idx="4363">
                  <c:v>0.11972477099999999</c:v>
                </c:pt>
                <c:pt idx="4364">
                  <c:v>-3.1718061999999998E-2</c:v>
                </c:pt>
                <c:pt idx="4365">
                  <c:v>5.0980391999999999E-2</c:v>
                </c:pt>
                <c:pt idx="4366">
                  <c:v>7.6956148000000002E-2</c:v>
                </c:pt>
                <c:pt idx="4367">
                  <c:v>0.18628509700000001</c:v>
                </c:pt>
                <c:pt idx="4368">
                  <c:v>0.27243589699999998</c:v>
                </c:pt>
                <c:pt idx="4369">
                  <c:v>4.4176707000000003E-2</c:v>
                </c:pt>
                <c:pt idx="4370">
                  <c:v>0.11818181799999999</c:v>
                </c:pt>
                <c:pt idx="4371">
                  <c:v>0.16136919299999999</c:v>
                </c:pt>
                <c:pt idx="4372">
                  <c:v>7.1820175E-2</c:v>
                </c:pt>
                <c:pt idx="4373">
                  <c:v>0.33350331500000002</c:v>
                </c:pt>
                <c:pt idx="4374">
                  <c:v>0.10850942299999999</c:v>
                </c:pt>
                <c:pt idx="4375">
                  <c:v>2.2222222E-2</c:v>
                </c:pt>
                <c:pt idx="4376">
                  <c:v>0.32939438700000001</c:v>
                </c:pt>
                <c:pt idx="4377">
                  <c:v>7.0680627999999995E-2</c:v>
                </c:pt>
                <c:pt idx="4378">
                  <c:v>0.26289804999999999</c:v>
                </c:pt>
                <c:pt idx="4379">
                  <c:v>0.122325136</c:v>
                </c:pt>
                <c:pt idx="4380">
                  <c:v>0.109504768</c:v>
                </c:pt>
                <c:pt idx="4381">
                  <c:v>5.6044839999999999E-3</c:v>
                </c:pt>
                <c:pt idx="4382">
                  <c:v>0.13380281699999999</c:v>
                </c:pt>
                <c:pt idx="4383">
                  <c:v>-8.9686100000000001E-3</c:v>
                </c:pt>
                <c:pt idx="4384">
                  <c:v>-3.7656903999999998E-2</c:v>
                </c:pt>
                <c:pt idx="4385">
                  <c:v>4.0410133000000001E-2</c:v>
                </c:pt>
                <c:pt idx="4386">
                  <c:v>8.8154270000000007E-2</c:v>
                </c:pt>
                <c:pt idx="4387">
                  <c:v>8.5972851000000003E-2</c:v>
                </c:pt>
                <c:pt idx="4388">
                  <c:v>7.0686071000000003E-2</c:v>
                </c:pt>
                <c:pt idx="4389">
                  <c:v>0.25762144100000001</c:v>
                </c:pt>
                <c:pt idx="4390">
                  <c:v>-1.4888337E-2</c:v>
                </c:pt>
                <c:pt idx="4391">
                  <c:v>0.151103565</c:v>
                </c:pt>
                <c:pt idx="4392">
                  <c:v>0.110962567</c:v>
                </c:pt>
                <c:pt idx="4393">
                  <c:v>2.0283975999999999E-2</c:v>
                </c:pt>
                <c:pt idx="4394">
                  <c:v>0.18784530399999999</c:v>
                </c:pt>
                <c:pt idx="4395">
                  <c:v>0.18275862100000001</c:v>
                </c:pt>
                <c:pt idx="4396">
                  <c:v>0.18754804</c:v>
                </c:pt>
                <c:pt idx="4397">
                  <c:v>-0.10790925799999999</c:v>
                </c:pt>
                <c:pt idx="4398">
                  <c:v>3.9790576000000001E-2</c:v>
                </c:pt>
                <c:pt idx="4399">
                  <c:v>7.0870244999999998E-2</c:v>
                </c:pt>
                <c:pt idx="4400">
                  <c:v>3.2745591999999997E-2</c:v>
                </c:pt>
                <c:pt idx="4401">
                  <c:v>7.7608142000000005E-2</c:v>
                </c:pt>
                <c:pt idx="4402">
                  <c:v>0.191135734</c:v>
                </c:pt>
                <c:pt idx="4403">
                  <c:v>0.16058394200000001</c:v>
                </c:pt>
                <c:pt idx="4404">
                  <c:v>0.167690957</c:v>
                </c:pt>
                <c:pt idx="4405">
                  <c:v>0.12744735900000001</c:v>
                </c:pt>
                <c:pt idx="4406">
                  <c:v>0.20012666200000001</c:v>
                </c:pt>
                <c:pt idx="4407">
                  <c:v>0.14962593499999999</c:v>
                </c:pt>
                <c:pt idx="4408">
                  <c:v>0.12611665799999999</c:v>
                </c:pt>
                <c:pt idx="4409">
                  <c:v>1.0154524999999999E-2</c:v>
                </c:pt>
                <c:pt idx="4410">
                  <c:v>5.1743960000000004E-3</c:v>
                </c:pt>
                <c:pt idx="4411">
                  <c:v>-2.4038459999999998E-3</c:v>
                </c:pt>
                <c:pt idx="4412">
                  <c:v>2.6791695000000001E-2</c:v>
                </c:pt>
                <c:pt idx="4413">
                  <c:v>-3.2992036000000002E-2</c:v>
                </c:pt>
                <c:pt idx="4414">
                  <c:v>0.54725274700000004</c:v>
                </c:pt>
                <c:pt idx="4415">
                  <c:v>0.273488711</c:v>
                </c:pt>
                <c:pt idx="4416">
                  <c:v>4.3137254999999999E-2</c:v>
                </c:pt>
                <c:pt idx="4417">
                  <c:v>7.3751451999999995E-2</c:v>
                </c:pt>
                <c:pt idx="4418">
                  <c:v>-2.3860507999999999E-2</c:v>
                </c:pt>
                <c:pt idx="4419">
                  <c:v>-0.47708408499999999</c:v>
                </c:pt>
                <c:pt idx="4420">
                  <c:v>4.0723981999999999E-2</c:v>
                </c:pt>
                <c:pt idx="4421">
                  <c:v>8.3333330000000001E-3</c:v>
                </c:pt>
                <c:pt idx="4422">
                  <c:v>-2.0833332999999999E-2</c:v>
                </c:pt>
                <c:pt idx="4423">
                  <c:v>0.35</c:v>
                </c:pt>
                <c:pt idx="4424">
                  <c:v>0.109057301</c:v>
                </c:pt>
                <c:pt idx="4425">
                  <c:v>0.130434783</c:v>
                </c:pt>
                <c:pt idx="4426">
                  <c:v>0.185264282</c:v>
                </c:pt>
                <c:pt idx="4427">
                  <c:v>0.14429109200000001</c:v>
                </c:pt>
                <c:pt idx="4428">
                  <c:v>0.37096774199999999</c:v>
                </c:pt>
                <c:pt idx="4429">
                  <c:v>-2.5477706999999999E-2</c:v>
                </c:pt>
                <c:pt idx="4430">
                  <c:v>6.6545122999999998E-2</c:v>
                </c:pt>
                <c:pt idx="4431">
                  <c:v>0.25408433200000002</c:v>
                </c:pt>
                <c:pt idx="4432">
                  <c:v>-5.1428570999999999E-2</c:v>
                </c:pt>
                <c:pt idx="4433">
                  <c:v>3.1209363E-2</c:v>
                </c:pt>
                <c:pt idx="4434">
                  <c:v>0</c:v>
                </c:pt>
                <c:pt idx="4435">
                  <c:v>0.37055837600000002</c:v>
                </c:pt>
                <c:pt idx="4436">
                  <c:v>8.9306698000000004E-2</c:v>
                </c:pt>
                <c:pt idx="4437">
                  <c:v>0.61799999999999999</c:v>
                </c:pt>
                <c:pt idx="4438">
                  <c:v>-1.2993503E-2</c:v>
                </c:pt>
                <c:pt idx="4439">
                  <c:v>4.9409237000000002E-2</c:v>
                </c:pt>
                <c:pt idx="4440">
                  <c:v>3.6625971E-2</c:v>
                </c:pt>
                <c:pt idx="4441">
                  <c:v>0.12554744500000001</c:v>
                </c:pt>
                <c:pt idx="4442">
                  <c:v>-3.7162161999999999E-2</c:v>
                </c:pt>
                <c:pt idx="4443">
                  <c:v>0.113797416</c:v>
                </c:pt>
                <c:pt idx="4444">
                  <c:v>-0.54573170699999995</c:v>
                </c:pt>
                <c:pt idx="4445">
                  <c:v>4.8767697999999998E-2</c:v>
                </c:pt>
                <c:pt idx="4446">
                  <c:v>-2.1789718999999999E-2</c:v>
                </c:pt>
                <c:pt idx="4447">
                  <c:v>-0.21816827999999999</c:v>
                </c:pt>
                <c:pt idx="4448">
                  <c:v>0.24772313300000001</c:v>
                </c:pt>
                <c:pt idx="4449">
                  <c:v>4.2709866999999999E-2</c:v>
                </c:pt>
                <c:pt idx="4450">
                  <c:v>0.26410835199999999</c:v>
                </c:pt>
                <c:pt idx="4451">
                  <c:v>0.18114143899999999</c:v>
                </c:pt>
                <c:pt idx="4452">
                  <c:v>5.7092820000000002E-2</c:v>
                </c:pt>
                <c:pt idx="4453">
                  <c:v>3.7688442000000003E-2</c:v>
                </c:pt>
                <c:pt idx="4454">
                  <c:v>6.25E-2</c:v>
                </c:pt>
                <c:pt idx="4455">
                  <c:v>2.3059435E-2</c:v>
                </c:pt>
                <c:pt idx="4456">
                  <c:v>7.2400000000000006E-2</c:v>
                </c:pt>
                <c:pt idx="4457">
                  <c:v>0.20738820499999999</c:v>
                </c:pt>
                <c:pt idx="4458">
                  <c:v>2.9354210000000001E-3</c:v>
                </c:pt>
                <c:pt idx="4459">
                  <c:v>2.739726E-2</c:v>
                </c:pt>
                <c:pt idx="4460">
                  <c:v>-0.280710925</c:v>
                </c:pt>
                <c:pt idx="4461">
                  <c:v>1.5218967E-2</c:v>
                </c:pt>
                <c:pt idx="4462">
                  <c:v>1.3986014E-2</c:v>
                </c:pt>
                <c:pt idx="4463">
                  <c:v>0.125743415</c:v>
                </c:pt>
                <c:pt idx="4464">
                  <c:v>0.31189710599999998</c:v>
                </c:pt>
                <c:pt idx="4465">
                  <c:v>5.2615755E-2</c:v>
                </c:pt>
                <c:pt idx="4466">
                  <c:v>0.37416777600000001</c:v>
                </c:pt>
                <c:pt idx="4467">
                  <c:v>8.1989247000000001E-2</c:v>
                </c:pt>
                <c:pt idx="4468">
                  <c:v>5.1367951000000002E-2</c:v>
                </c:pt>
                <c:pt idx="4469">
                  <c:v>0.21666158099999999</c:v>
                </c:pt>
                <c:pt idx="4470">
                  <c:v>-2.5670945000000001E-2</c:v>
                </c:pt>
                <c:pt idx="4471">
                  <c:v>0.16054158599999999</c:v>
                </c:pt>
                <c:pt idx="4472">
                  <c:v>-8.1370449999999997E-2</c:v>
                </c:pt>
                <c:pt idx="4473">
                  <c:v>0</c:v>
                </c:pt>
                <c:pt idx="4474">
                  <c:v>5.9353470999999998E-2</c:v>
                </c:pt>
                <c:pt idx="4475">
                  <c:v>0.372606775</c:v>
                </c:pt>
                <c:pt idx="4476">
                  <c:v>4.5818296000000001E-2</c:v>
                </c:pt>
                <c:pt idx="4477">
                  <c:v>0.13564668799999999</c:v>
                </c:pt>
                <c:pt idx="4478">
                  <c:v>9.0361450000000006E-3</c:v>
                </c:pt>
                <c:pt idx="4479">
                  <c:v>1.3745703999999999E-2</c:v>
                </c:pt>
                <c:pt idx="4480">
                  <c:v>-1.9087137000000001E-2</c:v>
                </c:pt>
                <c:pt idx="4481">
                  <c:v>9.0549451000000003E-2</c:v>
                </c:pt>
                <c:pt idx="4482">
                  <c:v>0.39241256699999999</c:v>
                </c:pt>
                <c:pt idx="4483">
                  <c:v>0.128205128</c:v>
                </c:pt>
                <c:pt idx="4484">
                  <c:v>0.128205128</c:v>
                </c:pt>
                <c:pt idx="4485">
                  <c:v>0.31738437000000003</c:v>
                </c:pt>
                <c:pt idx="4486">
                  <c:v>7.1428570999999996E-2</c:v>
                </c:pt>
                <c:pt idx="4487">
                  <c:v>5.7991513000000001E-2</c:v>
                </c:pt>
                <c:pt idx="4488">
                  <c:v>0.114206128</c:v>
                </c:pt>
                <c:pt idx="4489">
                  <c:v>0.15158924200000001</c:v>
                </c:pt>
                <c:pt idx="4490">
                  <c:v>-7.8616350000000005E-3</c:v>
                </c:pt>
                <c:pt idx="4491">
                  <c:v>0.10344827600000001</c:v>
                </c:pt>
                <c:pt idx="4492">
                  <c:v>-2.6186579000000001E-2</c:v>
                </c:pt>
                <c:pt idx="4493">
                  <c:v>6.0567009999999998E-2</c:v>
                </c:pt>
                <c:pt idx="4494">
                  <c:v>9.2191910000000002E-2</c:v>
                </c:pt>
                <c:pt idx="4495">
                  <c:v>9.2979636000000004E-2</c:v>
                </c:pt>
                <c:pt idx="4496">
                  <c:v>-4.9295775E-2</c:v>
                </c:pt>
                <c:pt idx="4497">
                  <c:v>-7.4663403000000003E-2</c:v>
                </c:pt>
                <c:pt idx="4498">
                  <c:v>0.30130130100000002</c:v>
                </c:pt>
                <c:pt idx="4499">
                  <c:v>-1.7943409E-2</c:v>
                </c:pt>
                <c:pt idx="4500">
                  <c:v>-1.8003273E-2</c:v>
                </c:pt>
                <c:pt idx="4501">
                  <c:v>-0.516229508</c:v>
                </c:pt>
                <c:pt idx="4502">
                  <c:v>-0.116465863</c:v>
                </c:pt>
                <c:pt idx="4503">
                  <c:v>7.5197088999999995E-2</c:v>
                </c:pt>
                <c:pt idx="4504">
                  <c:v>4.8857867999999999E-2</c:v>
                </c:pt>
                <c:pt idx="4505">
                  <c:v>0.175182482</c:v>
                </c:pt>
                <c:pt idx="4506">
                  <c:v>0.13259668499999999</c:v>
                </c:pt>
                <c:pt idx="4507">
                  <c:v>-9.7333332999999994E-2</c:v>
                </c:pt>
                <c:pt idx="4508">
                  <c:v>9.4478528000000006E-2</c:v>
                </c:pt>
                <c:pt idx="4509">
                  <c:v>6.8965517000000004E-2</c:v>
                </c:pt>
                <c:pt idx="4510">
                  <c:v>2.6837060999999999E-2</c:v>
                </c:pt>
                <c:pt idx="4511">
                  <c:v>0.102489019</c:v>
                </c:pt>
                <c:pt idx="4512">
                  <c:v>-2.7312228000000001E-2</c:v>
                </c:pt>
                <c:pt idx="4513">
                  <c:v>2.5210084000000001E-2</c:v>
                </c:pt>
                <c:pt idx="4514">
                  <c:v>2.3842917000000002E-2</c:v>
                </c:pt>
                <c:pt idx="4515">
                  <c:v>0.25569176900000001</c:v>
                </c:pt>
                <c:pt idx="4516">
                  <c:v>1.0349650349999999</c:v>
                </c:pt>
                <c:pt idx="4517">
                  <c:v>0.111111111</c:v>
                </c:pt>
                <c:pt idx="4518">
                  <c:v>0.78598922199999999</c:v>
                </c:pt>
                <c:pt idx="4519">
                  <c:v>0.18863049100000001</c:v>
                </c:pt>
                <c:pt idx="4520">
                  <c:v>5.0165990000000001E-2</c:v>
                </c:pt>
                <c:pt idx="4521">
                  <c:v>-8.7188179999999997E-3</c:v>
                </c:pt>
                <c:pt idx="4522">
                  <c:v>3.5714285999999998E-2</c:v>
                </c:pt>
                <c:pt idx="4523">
                  <c:v>7.1599050000000003E-3</c:v>
                </c:pt>
                <c:pt idx="4524">
                  <c:v>1.3411566999999999E-2</c:v>
                </c:pt>
                <c:pt idx="4525">
                  <c:v>0.29993815699999998</c:v>
                </c:pt>
                <c:pt idx="4526">
                  <c:v>-3.2394366000000001E-2</c:v>
                </c:pt>
                <c:pt idx="4527">
                  <c:v>-0.22054380700000001</c:v>
                </c:pt>
                <c:pt idx="4528">
                  <c:v>2.9733959000000001E-2</c:v>
                </c:pt>
                <c:pt idx="4529">
                  <c:v>0.124310777</c:v>
                </c:pt>
                <c:pt idx="4530">
                  <c:v>0.15268505099999999</c:v>
                </c:pt>
                <c:pt idx="4531">
                  <c:v>0.131343284</c:v>
                </c:pt>
                <c:pt idx="4532">
                  <c:v>5.7512581E-2</c:v>
                </c:pt>
                <c:pt idx="4533">
                  <c:v>0.101933924</c:v>
                </c:pt>
                <c:pt idx="4534">
                  <c:v>4.3790849999999999E-2</c:v>
                </c:pt>
                <c:pt idx="4535">
                  <c:v>3.649635E-3</c:v>
                </c:pt>
                <c:pt idx="4536">
                  <c:v>0.13077593700000001</c:v>
                </c:pt>
                <c:pt idx="4537">
                  <c:v>8.3447331999999999E-2</c:v>
                </c:pt>
                <c:pt idx="4538">
                  <c:v>0.21690721600000001</c:v>
                </c:pt>
                <c:pt idx="4539">
                  <c:v>3.0379746999999999E-2</c:v>
                </c:pt>
                <c:pt idx="4540">
                  <c:v>-1.2638231E-2</c:v>
                </c:pt>
                <c:pt idx="4541">
                  <c:v>0.20415224900000001</c:v>
                </c:pt>
                <c:pt idx="4542">
                  <c:v>7.4285714000000003E-2</c:v>
                </c:pt>
                <c:pt idx="4543">
                  <c:v>5.9357836999999997E-2</c:v>
                </c:pt>
                <c:pt idx="4544">
                  <c:v>8.1481480999999994E-2</c:v>
                </c:pt>
                <c:pt idx="4545">
                  <c:v>1.3043478000000001E-2</c:v>
                </c:pt>
                <c:pt idx="4546">
                  <c:v>0.17141126600000001</c:v>
                </c:pt>
                <c:pt idx="4547">
                  <c:v>2.6785713999999999E-2</c:v>
                </c:pt>
                <c:pt idx="4548">
                  <c:v>0.254606995</c:v>
                </c:pt>
                <c:pt idx="4549">
                  <c:v>-7.8044596999999993E-2</c:v>
                </c:pt>
                <c:pt idx="4550">
                  <c:v>3.125E-2</c:v>
                </c:pt>
                <c:pt idx="4551">
                  <c:v>8.4190476E-2</c:v>
                </c:pt>
                <c:pt idx="4552">
                  <c:v>-0.122507123</c:v>
                </c:pt>
                <c:pt idx="4553">
                  <c:v>-2.4896266E-2</c:v>
                </c:pt>
                <c:pt idx="4554">
                  <c:v>-0.309252743</c:v>
                </c:pt>
                <c:pt idx="4555">
                  <c:v>0.183388158</c:v>
                </c:pt>
                <c:pt idx="4556">
                  <c:v>-1.2735474E-2</c:v>
                </c:pt>
                <c:pt idx="4557">
                  <c:v>0.104778761</c:v>
                </c:pt>
                <c:pt idx="4558">
                  <c:v>-9.8118280000000002E-2</c:v>
                </c:pt>
                <c:pt idx="4559">
                  <c:v>5.517241E-3</c:v>
                </c:pt>
                <c:pt idx="4560">
                  <c:v>-7.7177510000000001E-3</c:v>
                </c:pt>
                <c:pt idx="4561">
                  <c:v>3.1458332999999998E-2</c:v>
                </c:pt>
                <c:pt idx="4562">
                  <c:v>0.14795918399999999</c:v>
                </c:pt>
                <c:pt idx="4563">
                  <c:v>4.3378994999999997E-2</c:v>
                </c:pt>
                <c:pt idx="4564">
                  <c:v>0.20688073400000001</c:v>
                </c:pt>
                <c:pt idx="4565">
                  <c:v>0.249382716</c:v>
                </c:pt>
                <c:pt idx="4566">
                  <c:v>4.5774648000000001E-2</c:v>
                </c:pt>
                <c:pt idx="4567">
                  <c:v>6.1780105000000002E-2</c:v>
                </c:pt>
                <c:pt idx="4568">
                  <c:v>0.17326203200000001</c:v>
                </c:pt>
                <c:pt idx="4569">
                  <c:v>-5.2539400000000003E-3</c:v>
                </c:pt>
                <c:pt idx="4570">
                  <c:v>0.17763483399999999</c:v>
                </c:pt>
                <c:pt idx="4571">
                  <c:v>9.1185410000000008E-3</c:v>
                </c:pt>
                <c:pt idx="4572">
                  <c:v>-1.1160714E-2</c:v>
                </c:pt>
                <c:pt idx="4573">
                  <c:v>-1.2546125E-2</c:v>
                </c:pt>
                <c:pt idx="4574">
                  <c:v>4.1871920999999999E-2</c:v>
                </c:pt>
                <c:pt idx="4575">
                  <c:v>-4.5346061999999999E-2</c:v>
                </c:pt>
                <c:pt idx="4576">
                  <c:v>0.172566372</c:v>
                </c:pt>
                <c:pt idx="4577">
                  <c:v>7.1020407999999993E-2</c:v>
                </c:pt>
                <c:pt idx="4578">
                  <c:v>9.9104143000000006E-2</c:v>
                </c:pt>
                <c:pt idx="4579">
                  <c:v>0.28484204899999999</c:v>
                </c:pt>
                <c:pt idx="4580">
                  <c:v>3.495935E-2</c:v>
                </c:pt>
                <c:pt idx="4581">
                  <c:v>-2.3331524999999999E-2</c:v>
                </c:pt>
                <c:pt idx="4582">
                  <c:v>0.33397129199999998</c:v>
                </c:pt>
                <c:pt idx="4583">
                  <c:v>6.5714285999999997E-2</c:v>
                </c:pt>
                <c:pt idx="4584">
                  <c:v>0.12620922400000001</c:v>
                </c:pt>
                <c:pt idx="4585">
                  <c:v>-1.4547160999999999E-2</c:v>
                </c:pt>
                <c:pt idx="4586">
                  <c:v>8.3038869000000001E-2</c:v>
                </c:pt>
                <c:pt idx="4587">
                  <c:v>0.16075156600000001</c:v>
                </c:pt>
                <c:pt idx="4588">
                  <c:v>6.1818181999999999E-2</c:v>
                </c:pt>
                <c:pt idx="4589">
                  <c:v>2.6015228000000001E-2</c:v>
                </c:pt>
                <c:pt idx="4590">
                  <c:v>6.9230768999999998E-2</c:v>
                </c:pt>
                <c:pt idx="4591">
                  <c:v>2.2040302000000001E-2</c:v>
                </c:pt>
                <c:pt idx="4592">
                  <c:v>-9.0090090000000001E-3</c:v>
                </c:pt>
                <c:pt idx="4593">
                  <c:v>-5.8212057999999997E-2</c:v>
                </c:pt>
                <c:pt idx="4594">
                  <c:v>-0.44</c:v>
                </c:pt>
                <c:pt idx="4595">
                  <c:v>7.1506155000000002E-2</c:v>
                </c:pt>
                <c:pt idx="4596">
                  <c:v>4.1518386999999997E-2</c:v>
                </c:pt>
                <c:pt idx="4597">
                  <c:v>4.1049031E-2</c:v>
                </c:pt>
                <c:pt idx="4598">
                  <c:v>0.215351812</c:v>
                </c:pt>
                <c:pt idx="4599">
                  <c:v>2.4458032000000001E-2</c:v>
                </c:pt>
                <c:pt idx="4600">
                  <c:v>0.249439881</c:v>
                </c:pt>
                <c:pt idx="4601">
                  <c:v>0.329044118</c:v>
                </c:pt>
                <c:pt idx="4602">
                  <c:v>0.163865546</c:v>
                </c:pt>
                <c:pt idx="4603">
                  <c:v>0.13966745799999999</c:v>
                </c:pt>
                <c:pt idx="4604">
                  <c:v>0.29624277500000001</c:v>
                </c:pt>
                <c:pt idx="4605">
                  <c:v>9.7308488999999998E-2</c:v>
                </c:pt>
                <c:pt idx="4606">
                  <c:v>5.6034483000000003E-2</c:v>
                </c:pt>
                <c:pt idx="4607">
                  <c:v>0.13413071300000001</c:v>
                </c:pt>
                <c:pt idx="4608">
                  <c:v>1.3064133E-2</c:v>
                </c:pt>
                <c:pt idx="4609">
                  <c:v>-5.5658629999999999E-3</c:v>
                </c:pt>
                <c:pt idx="4610">
                  <c:v>0.50868486400000001</c:v>
                </c:pt>
                <c:pt idx="4611">
                  <c:v>0.15037194500000001</c:v>
                </c:pt>
                <c:pt idx="4612">
                  <c:v>0.126033058</c:v>
                </c:pt>
                <c:pt idx="4613">
                  <c:v>2.3391813000000001E-2</c:v>
                </c:pt>
                <c:pt idx="4614">
                  <c:v>8.9285714000000002E-2</c:v>
                </c:pt>
                <c:pt idx="4615">
                  <c:v>-0.59610206399999999</c:v>
                </c:pt>
                <c:pt idx="4616">
                  <c:v>-0.104477612</c:v>
                </c:pt>
                <c:pt idx="4617">
                  <c:v>0.10389159100000001</c:v>
                </c:pt>
                <c:pt idx="4618">
                  <c:v>-2.4211462E-2</c:v>
                </c:pt>
                <c:pt idx="4619">
                  <c:v>-5.3089642999999999E-2</c:v>
                </c:pt>
                <c:pt idx="4620">
                  <c:v>-5.1165430000000003E-3</c:v>
                </c:pt>
                <c:pt idx="4621">
                  <c:v>-7.5500769999999995E-2</c:v>
                </c:pt>
                <c:pt idx="4622">
                  <c:v>0.21080332399999999</c:v>
                </c:pt>
                <c:pt idx="4623">
                  <c:v>6.6392479000000004E-2</c:v>
                </c:pt>
                <c:pt idx="4624">
                  <c:v>0.110787172</c:v>
                </c:pt>
                <c:pt idx="4625">
                  <c:v>0.17701149399999999</c:v>
                </c:pt>
                <c:pt idx="4626">
                  <c:v>-0.116265414</c:v>
                </c:pt>
                <c:pt idx="4627">
                  <c:v>9.3861527E-2</c:v>
                </c:pt>
                <c:pt idx="4628">
                  <c:v>5.9575795000000001E-2</c:v>
                </c:pt>
                <c:pt idx="4629">
                  <c:v>0.70895522399999999</c:v>
                </c:pt>
                <c:pt idx="4630">
                  <c:v>-0.15741675099999999</c:v>
                </c:pt>
                <c:pt idx="4631">
                  <c:v>5.3215077999999999E-2</c:v>
                </c:pt>
                <c:pt idx="4632">
                  <c:v>-0.151759954</c:v>
                </c:pt>
                <c:pt idx="4633">
                  <c:v>0.33946830300000003</c:v>
                </c:pt>
                <c:pt idx="4634">
                  <c:v>3.8819879999999998E-3</c:v>
                </c:pt>
                <c:pt idx="4635">
                  <c:v>-1.463415E-3</c:v>
                </c:pt>
                <c:pt idx="4636">
                  <c:v>6.1939689999999999E-2</c:v>
                </c:pt>
                <c:pt idx="4637">
                  <c:v>0.23446019600000001</c:v>
                </c:pt>
                <c:pt idx="4638">
                  <c:v>-1.6836335000000001E-2</c:v>
                </c:pt>
                <c:pt idx="4639">
                  <c:v>-0.124620061</c:v>
                </c:pt>
                <c:pt idx="4640">
                  <c:v>0.110641297</c:v>
                </c:pt>
                <c:pt idx="4641">
                  <c:v>-3.3941886999999997E-2</c:v>
                </c:pt>
                <c:pt idx="4642">
                  <c:v>4.7422680000000002E-2</c:v>
                </c:pt>
                <c:pt idx="4643">
                  <c:v>-0.11014649999999999</c:v>
                </c:pt>
                <c:pt idx="4644">
                  <c:v>-1.0437052E-2</c:v>
                </c:pt>
                <c:pt idx="4645">
                  <c:v>4.8218029000000003E-2</c:v>
                </c:pt>
                <c:pt idx="4646">
                  <c:v>0.13191919199999999</c:v>
                </c:pt>
                <c:pt idx="4647">
                  <c:v>0.220994475</c:v>
                </c:pt>
                <c:pt idx="4648">
                  <c:v>5.0605326999999999E-2</c:v>
                </c:pt>
                <c:pt idx="4649">
                  <c:v>-1.1542497000000001E-2</c:v>
                </c:pt>
                <c:pt idx="4650">
                  <c:v>1.6949153000000002E-2</c:v>
                </c:pt>
                <c:pt idx="4651">
                  <c:v>0.104018418</c:v>
                </c:pt>
                <c:pt idx="4652">
                  <c:v>-5.4704595000000002E-2</c:v>
                </c:pt>
                <c:pt idx="4653">
                  <c:v>0.224178404</c:v>
                </c:pt>
                <c:pt idx="4654">
                  <c:v>3.2460732999999999E-2</c:v>
                </c:pt>
                <c:pt idx="4655">
                  <c:v>3.2679738999999999E-2</c:v>
                </c:pt>
                <c:pt idx="4656">
                  <c:v>-4.7505940000000003E-3</c:v>
                </c:pt>
                <c:pt idx="4657">
                  <c:v>-1.1665587E-2</c:v>
                </c:pt>
                <c:pt idx="4658">
                  <c:v>-2.2870212000000001E-2</c:v>
                </c:pt>
                <c:pt idx="4659">
                  <c:v>0.17714285699999999</c:v>
                </c:pt>
                <c:pt idx="4660">
                  <c:v>-0.22400611600000001</c:v>
                </c:pt>
                <c:pt idx="4661">
                  <c:v>0.17719568599999999</c:v>
                </c:pt>
                <c:pt idx="4662">
                  <c:v>0.19194915300000001</c:v>
                </c:pt>
                <c:pt idx="4663">
                  <c:v>0.19653041800000001</c:v>
                </c:pt>
                <c:pt idx="4664">
                  <c:v>7.1923743999999998E-2</c:v>
                </c:pt>
                <c:pt idx="4665">
                  <c:v>-1.6E-2</c:v>
                </c:pt>
                <c:pt idx="4666">
                  <c:v>-3.7787701999999999E-2</c:v>
                </c:pt>
                <c:pt idx="4667">
                  <c:v>2.1123380000000001E-2</c:v>
                </c:pt>
                <c:pt idx="4668">
                  <c:v>-0.11342155</c:v>
                </c:pt>
                <c:pt idx="4669">
                  <c:v>-1.7994858999999998E-2</c:v>
                </c:pt>
                <c:pt idx="4670">
                  <c:v>0.26523297499999998</c:v>
                </c:pt>
                <c:pt idx="4671">
                  <c:v>0.13550000000000001</c:v>
                </c:pt>
                <c:pt idx="4672">
                  <c:v>-1.2174875E-2</c:v>
                </c:pt>
                <c:pt idx="4673">
                  <c:v>5.4455445999999998E-2</c:v>
                </c:pt>
                <c:pt idx="4674">
                  <c:v>1.4326650000000001E-3</c:v>
                </c:pt>
                <c:pt idx="4675">
                  <c:v>-4.7337278000000003E-2</c:v>
                </c:pt>
                <c:pt idx="4676">
                  <c:v>0.14465408799999999</c:v>
                </c:pt>
                <c:pt idx="4677">
                  <c:v>-2.1621622E-2</c:v>
                </c:pt>
                <c:pt idx="4678">
                  <c:v>7.6666670000000003E-3</c:v>
                </c:pt>
                <c:pt idx="4679">
                  <c:v>-6.9930069999999999E-3</c:v>
                </c:pt>
                <c:pt idx="4680">
                  <c:v>-9.3333329999999992E-3</c:v>
                </c:pt>
                <c:pt idx="4681">
                  <c:v>0.32095490700000001</c:v>
                </c:pt>
                <c:pt idx="4682">
                  <c:v>3.4482759000000002E-2</c:v>
                </c:pt>
                <c:pt idx="4683">
                  <c:v>1.4344262E-2</c:v>
                </c:pt>
                <c:pt idx="4684">
                  <c:v>-1.751313E-3</c:v>
                </c:pt>
                <c:pt idx="4685">
                  <c:v>-4.5275590999999997E-2</c:v>
                </c:pt>
                <c:pt idx="4686">
                  <c:v>6.6755674000000001E-2</c:v>
                </c:pt>
                <c:pt idx="4687">
                  <c:v>-9.0717300000000001E-2</c:v>
                </c:pt>
                <c:pt idx="4688">
                  <c:v>-7.5200000000000003E-2</c:v>
                </c:pt>
                <c:pt idx="4689">
                  <c:v>0.10853080599999999</c:v>
                </c:pt>
                <c:pt idx="4690">
                  <c:v>-1.6638935000000001E-2</c:v>
                </c:pt>
                <c:pt idx="4691">
                  <c:v>7.6923077000000006E-2</c:v>
                </c:pt>
                <c:pt idx="4692">
                  <c:v>8.4079199999999993E-3</c:v>
                </c:pt>
                <c:pt idx="4693">
                  <c:v>-0.17340760499999999</c:v>
                </c:pt>
                <c:pt idx="4694">
                  <c:v>-0.18571428600000001</c:v>
                </c:pt>
                <c:pt idx="4695">
                  <c:v>9.0220886E-2</c:v>
                </c:pt>
                <c:pt idx="4696">
                  <c:v>0.12034383999999999</c:v>
                </c:pt>
                <c:pt idx="4697">
                  <c:v>-0.103877103</c:v>
                </c:pt>
                <c:pt idx="4698">
                  <c:v>0.15245737200000001</c:v>
                </c:pt>
                <c:pt idx="4699">
                  <c:v>-0.45085555100000002</c:v>
                </c:pt>
                <c:pt idx="4700">
                  <c:v>0.45658263300000002</c:v>
                </c:pt>
                <c:pt idx="4701">
                  <c:v>6.0298507000000001E-2</c:v>
                </c:pt>
                <c:pt idx="4702">
                  <c:v>-2.5839793E-2</c:v>
                </c:pt>
                <c:pt idx="4703">
                  <c:v>4.7058819999999998E-3</c:v>
                </c:pt>
                <c:pt idx="4704">
                  <c:v>-0.104477612</c:v>
                </c:pt>
                <c:pt idx="4705">
                  <c:v>-6.3678516000000004E-2</c:v>
                </c:pt>
                <c:pt idx="4706">
                  <c:v>0.63995726500000005</c:v>
                </c:pt>
                <c:pt idx="4707">
                  <c:v>0.17472342499999999</c:v>
                </c:pt>
                <c:pt idx="4708">
                  <c:v>0.15013404799999999</c:v>
                </c:pt>
                <c:pt idx="4709">
                  <c:v>3.3928570999999998E-2</c:v>
                </c:pt>
                <c:pt idx="4710">
                  <c:v>0.14806867000000001</c:v>
                </c:pt>
                <c:pt idx="4711">
                  <c:v>-2.7072193000000001E-2</c:v>
                </c:pt>
                <c:pt idx="4712">
                  <c:v>-3.2258065000000002E-2</c:v>
                </c:pt>
                <c:pt idx="4713">
                  <c:v>-0.109195402</c:v>
                </c:pt>
                <c:pt idx="4714">
                  <c:v>4.5115332000000001E-2</c:v>
                </c:pt>
                <c:pt idx="4715">
                  <c:v>2.9422581999999999E-2</c:v>
                </c:pt>
                <c:pt idx="4716">
                  <c:v>7.8651684999999999E-2</c:v>
                </c:pt>
                <c:pt idx="4717">
                  <c:v>8.3385384000000007E-2</c:v>
                </c:pt>
                <c:pt idx="4718">
                  <c:v>-7.3939394000000006E-2</c:v>
                </c:pt>
                <c:pt idx="4719">
                  <c:v>0.147768595</c:v>
                </c:pt>
                <c:pt idx="4720">
                  <c:v>0.120364742</c:v>
                </c:pt>
                <c:pt idx="4721">
                  <c:v>0.13782253</c:v>
                </c:pt>
                <c:pt idx="4722">
                  <c:v>0.118040089</c:v>
                </c:pt>
                <c:pt idx="4723">
                  <c:v>-0.13494558600000001</c:v>
                </c:pt>
                <c:pt idx="4724">
                  <c:v>5.6463595999999998E-2</c:v>
                </c:pt>
                <c:pt idx="4725">
                  <c:v>8.7786260000000005E-2</c:v>
                </c:pt>
                <c:pt idx="4726">
                  <c:v>3.3864541999999997E-2</c:v>
                </c:pt>
                <c:pt idx="4727">
                  <c:v>-0.237769595</c:v>
                </c:pt>
                <c:pt idx="4728">
                  <c:v>-2.1176470999999999E-2</c:v>
                </c:pt>
                <c:pt idx="4729">
                  <c:v>0.14752791100000001</c:v>
                </c:pt>
                <c:pt idx="4730">
                  <c:v>1.6689847000000001E-2</c:v>
                </c:pt>
                <c:pt idx="4731">
                  <c:v>0.12638687900000001</c:v>
                </c:pt>
                <c:pt idx="4732">
                  <c:v>4.7120418999999997E-2</c:v>
                </c:pt>
                <c:pt idx="4733">
                  <c:v>-4.8972816000000002E-2</c:v>
                </c:pt>
                <c:pt idx="4734">
                  <c:v>3.9920160000000001E-3</c:v>
                </c:pt>
                <c:pt idx="4735">
                  <c:v>4.0229885E-2</c:v>
                </c:pt>
                <c:pt idx="4736">
                  <c:v>-8.0586081000000004E-2</c:v>
                </c:pt>
                <c:pt idx="4737">
                  <c:v>1.2820513E-2</c:v>
                </c:pt>
                <c:pt idx="4738">
                  <c:v>0.36555427699999998</c:v>
                </c:pt>
                <c:pt idx="4739">
                  <c:v>0.12675457300000001</c:v>
                </c:pt>
                <c:pt idx="4740">
                  <c:v>0.23628692000000001</c:v>
                </c:pt>
                <c:pt idx="4741">
                  <c:v>1.2484395000000001E-2</c:v>
                </c:pt>
                <c:pt idx="4742">
                  <c:v>1.7840376000000002E-2</c:v>
                </c:pt>
                <c:pt idx="4743">
                  <c:v>2.5728988000000001E-2</c:v>
                </c:pt>
                <c:pt idx="4744">
                  <c:v>7.6404494000000003E-2</c:v>
                </c:pt>
                <c:pt idx="4745">
                  <c:v>9.0641711E-2</c:v>
                </c:pt>
                <c:pt idx="4746">
                  <c:v>5.3083110000000003E-2</c:v>
                </c:pt>
                <c:pt idx="4747">
                  <c:v>-1.7857142999999999E-2</c:v>
                </c:pt>
                <c:pt idx="4748">
                  <c:v>3.7735849000000002E-2</c:v>
                </c:pt>
                <c:pt idx="4749">
                  <c:v>4.4816054000000001E-2</c:v>
                </c:pt>
                <c:pt idx="4750">
                  <c:v>6.0790300000000002E-4</c:v>
                </c:pt>
                <c:pt idx="4751">
                  <c:v>-4.7619047999999997E-2</c:v>
                </c:pt>
                <c:pt idx="4752">
                  <c:v>-8.5287846E-2</c:v>
                </c:pt>
                <c:pt idx="4753">
                  <c:v>0.452705882</c:v>
                </c:pt>
                <c:pt idx="4754">
                  <c:v>1.3595166000000001E-2</c:v>
                </c:pt>
                <c:pt idx="4755">
                  <c:v>-3.9153438999999998E-2</c:v>
                </c:pt>
                <c:pt idx="4756">
                  <c:v>1.2332991E-2</c:v>
                </c:pt>
                <c:pt idx="4757">
                  <c:v>-4.4678055000000001E-2</c:v>
                </c:pt>
                <c:pt idx="4758">
                  <c:v>-8.6419753000000002E-2</c:v>
                </c:pt>
                <c:pt idx="4759">
                  <c:v>-2.0447284E-2</c:v>
                </c:pt>
                <c:pt idx="4760">
                  <c:v>6.7776456999999998E-2</c:v>
                </c:pt>
                <c:pt idx="4761">
                  <c:v>4.1033435E-2</c:v>
                </c:pt>
                <c:pt idx="4762">
                  <c:v>0</c:v>
                </c:pt>
                <c:pt idx="4763">
                  <c:v>0.24144869199999999</c:v>
                </c:pt>
                <c:pt idx="4764">
                  <c:v>0.19143576800000001</c:v>
                </c:pt>
                <c:pt idx="4765">
                  <c:v>0.11562500000000001</c:v>
                </c:pt>
                <c:pt idx="4766">
                  <c:v>-0.19961240299999999</c:v>
                </c:pt>
                <c:pt idx="4767">
                  <c:v>-1.8490755000000001E-2</c:v>
                </c:pt>
                <c:pt idx="4768">
                  <c:v>0</c:v>
                </c:pt>
                <c:pt idx="4769">
                  <c:v>5.4054053999999997E-2</c:v>
                </c:pt>
                <c:pt idx="4770">
                  <c:v>5.2980131999999999E-2</c:v>
                </c:pt>
                <c:pt idx="4771">
                  <c:v>-0.12833638</c:v>
                </c:pt>
                <c:pt idx="4772">
                  <c:v>0.06</c:v>
                </c:pt>
                <c:pt idx="4773">
                  <c:v>1.4263428E-2</c:v>
                </c:pt>
                <c:pt idx="4774">
                  <c:v>0.11025641</c:v>
                </c:pt>
                <c:pt idx="4775">
                  <c:v>-0.101673102</c:v>
                </c:pt>
                <c:pt idx="4776">
                  <c:v>-1.6038492000000001E-2</c:v>
                </c:pt>
                <c:pt idx="4777">
                  <c:v>-4.8723898000000002E-2</c:v>
                </c:pt>
                <c:pt idx="4778">
                  <c:v>-1.4181679000000001E-2</c:v>
                </c:pt>
                <c:pt idx="4779">
                  <c:v>0.193321617</c:v>
                </c:pt>
                <c:pt idx="4780">
                  <c:v>-3.0465949999999999E-2</c:v>
                </c:pt>
                <c:pt idx="4781">
                  <c:v>-1.1764706E-2</c:v>
                </c:pt>
                <c:pt idx="4782">
                  <c:v>-1.5883100000000001E-2</c:v>
                </c:pt>
                <c:pt idx="4783">
                  <c:v>3.4051425000000003E-2</c:v>
                </c:pt>
                <c:pt idx="4784">
                  <c:v>1.5884477000000001E-2</c:v>
                </c:pt>
                <c:pt idx="4785">
                  <c:v>-0.2</c:v>
                </c:pt>
                <c:pt idx="4786">
                  <c:v>0.13920099899999999</c:v>
                </c:pt>
                <c:pt idx="4787">
                  <c:v>1.1176158E-2</c:v>
                </c:pt>
                <c:pt idx="4788">
                  <c:v>-0.13600000000000001</c:v>
                </c:pt>
                <c:pt idx="4789">
                  <c:v>2.1130480000000002E-3</c:v>
                </c:pt>
                <c:pt idx="4790">
                  <c:v>-2.3866349999999998E-3</c:v>
                </c:pt>
                <c:pt idx="4791">
                  <c:v>0</c:v>
                </c:pt>
                <c:pt idx="4792">
                  <c:v>5.1213961000000002E-2</c:v>
                </c:pt>
                <c:pt idx="4793">
                  <c:v>6.5028902E-2</c:v>
                </c:pt>
                <c:pt idx="4794">
                  <c:v>0.19193548399999999</c:v>
                </c:pt>
                <c:pt idx="4795">
                  <c:v>5.7951481999999999E-2</c:v>
                </c:pt>
                <c:pt idx="4796">
                  <c:v>2.3255814E-2</c:v>
                </c:pt>
                <c:pt idx="4797">
                  <c:v>-4.129387E-3</c:v>
                </c:pt>
                <c:pt idx="4798">
                  <c:v>-7.6018100000000005E-2</c:v>
                </c:pt>
                <c:pt idx="4799">
                  <c:v>7.7519379999999999E-3</c:v>
                </c:pt>
                <c:pt idx="4800">
                  <c:v>-3.1265508999999997E-2</c:v>
                </c:pt>
                <c:pt idx="4801">
                  <c:v>1.6666667E-2</c:v>
                </c:pt>
                <c:pt idx="4802">
                  <c:v>8.4117647000000004E-2</c:v>
                </c:pt>
                <c:pt idx="4803">
                  <c:v>7.5555555999999996E-2</c:v>
                </c:pt>
                <c:pt idx="4804">
                  <c:v>0</c:v>
                </c:pt>
                <c:pt idx="4805">
                  <c:v>-5.0160085E-2</c:v>
                </c:pt>
                <c:pt idx="4806">
                  <c:v>5.0666666999999999E-2</c:v>
                </c:pt>
                <c:pt idx="4807">
                  <c:v>0.14119999999999999</c:v>
                </c:pt>
                <c:pt idx="4808">
                  <c:v>-7.2727272999999995E-2</c:v>
                </c:pt>
                <c:pt idx="4809">
                  <c:v>7.4257430000000003E-3</c:v>
                </c:pt>
                <c:pt idx="4810">
                  <c:v>7.2222220000000004E-3</c:v>
                </c:pt>
                <c:pt idx="4811">
                  <c:v>2.2916667000000002E-2</c:v>
                </c:pt>
                <c:pt idx="4812">
                  <c:v>3.2355914999999999E-2</c:v>
                </c:pt>
                <c:pt idx="4813">
                  <c:v>-1.3675214E-2</c:v>
                </c:pt>
                <c:pt idx="4814">
                  <c:v>1.7165150000000001E-2</c:v>
                </c:pt>
                <c:pt idx="4815">
                  <c:v>-5.8536589999999998E-3</c:v>
                </c:pt>
                <c:pt idx="4816">
                  <c:v>-1.9736839999999999E-3</c:v>
                </c:pt>
                <c:pt idx="4817">
                  <c:v>2.5323275999999999E-2</c:v>
                </c:pt>
                <c:pt idx="4818">
                  <c:v>-5.0381678999999999E-2</c:v>
                </c:pt>
                <c:pt idx="4819">
                  <c:v>0.37440758299999999</c:v>
                </c:pt>
                <c:pt idx="4820">
                  <c:v>8.0606268999999994E-2</c:v>
                </c:pt>
                <c:pt idx="4821">
                  <c:v>0.12789661299999999</c:v>
                </c:pt>
                <c:pt idx="4822">
                  <c:v>-0.49453924900000001</c:v>
                </c:pt>
                <c:pt idx="4823">
                  <c:v>0.169230769</c:v>
                </c:pt>
                <c:pt idx="4824">
                  <c:v>-0.16792520699999999</c:v>
                </c:pt>
                <c:pt idx="4825">
                  <c:v>-7.7019150000000001E-3</c:v>
                </c:pt>
                <c:pt idx="4826">
                  <c:v>3.7454043999999999E-2</c:v>
                </c:pt>
                <c:pt idx="4827">
                  <c:v>-0.113090627</c:v>
                </c:pt>
                <c:pt idx="4828">
                  <c:v>7.139215E-3</c:v>
                </c:pt>
                <c:pt idx="4829">
                  <c:v>2.2309710999999999E-2</c:v>
                </c:pt>
                <c:pt idx="4830">
                  <c:v>4.5538462000000002E-2</c:v>
                </c:pt>
                <c:pt idx="4831">
                  <c:v>-8.8785047000000006E-2</c:v>
                </c:pt>
                <c:pt idx="4832">
                  <c:v>-1.8867925000000001E-2</c:v>
                </c:pt>
                <c:pt idx="4833">
                  <c:v>8.0347448000000002E-2</c:v>
                </c:pt>
                <c:pt idx="4834">
                  <c:v>-3.0670201000000001E-2</c:v>
                </c:pt>
                <c:pt idx="4835">
                  <c:v>5.1912567999999999E-2</c:v>
                </c:pt>
                <c:pt idx="4836">
                  <c:v>-3.9686552E-2</c:v>
                </c:pt>
                <c:pt idx="4837">
                  <c:v>-0.130482456</c:v>
                </c:pt>
                <c:pt idx="4838">
                  <c:v>3.4645232999999998E-2</c:v>
                </c:pt>
                <c:pt idx="4839">
                  <c:v>0.17659222499999999</c:v>
                </c:pt>
                <c:pt idx="4840">
                  <c:v>0.31206496500000003</c:v>
                </c:pt>
                <c:pt idx="4841">
                  <c:v>-8.1364829E-2</c:v>
                </c:pt>
                <c:pt idx="4842">
                  <c:v>-0.101234568</c:v>
                </c:pt>
                <c:pt idx="4843">
                  <c:v>0.15157984599999999</c:v>
                </c:pt>
                <c:pt idx="4844">
                  <c:v>1.2056737999999999E-2</c:v>
                </c:pt>
                <c:pt idx="4845">
                  <c:v>3.2716048999999997E-2</c:v>
                </c:pt>
                <c:pt idx="4846">
                  <c:v>-4.2566316999999999E-2</c:v>
                </c:pt>
                <c:pt idx="4847">
                  <c:v>0.24120602999999999</c:v>
                </c:pt>
                <c:pt idx="4848">
                  <c:v>1.3841671E-2</c:v>
                </c:pt>
                <c:pt idx="4849">
                  <c:v>-2.8797699999999998E-3</c:v>
                </c:pt>
                <c:pt idx="4850">
                  <c:v>2.4630540000000001E-3</c:v>
                </c:pt>
                <c:pt idx="4851">
                  <c:v>7.6194576E-2</c:v>
                </c:pt>
                <c:pt idx="4852">
                  <c:v>1.1830635000000001E-2</c:v>
                </c:pt>
                <c:pt idx="4853">
                  <c:v>-9.6452328000000004E-2</c:v>
                </c:pt>
                <c:pt idx="4854">
                  <c:v>4.0197460999999997E-2</c:v>
                </c:pt>
                <c:pt idx="4855">
                  <c:v>3.4556466000000001E-2</c:v>
                </c:pt>
                <c:pt idx="4856">
                  <c:v>1.1439114E-2</c:v>
                </c:pt>
                <c:pt idx="4857">
                  <c:v>-4.5814239999999997E-3</c:v>
                </c:pt>
                <c:pt idx="4858">
                  <c:v>4.5986621999999998E-2</c:v>
                </c:pt>
                <c:pt idx="4859">
                  <c:v>-3.5027898000000002E-2</c:v>
                </c:pt>
                <c:pt idx="4860">
                  <c:v>5.9245283000000003E-2</c:v>
                </c:pt>
                <c:pt idx="4861">
                  <c:v>0.19076184800000001</c:v>
                </c:pt>
                <c:pt idx="4862">
                  <c:v>6.0561299999999998E-2</c:v>
                </c:pt>
                <c:pt idx="4863">
                  <c:v>-7.1565986999999998E-2</c:v>
                </c:pt>
                <c:pt idx="4864">
                  <c:v>4.9531459E-2</c:v>
                </c:pt>
                <c:pt idx="4865">
                  <c:v>-3.3991227999999998E-2</c:v>
                </c:pt>
                <c:pt idx="4866">
                  <c:v>2.5104603E-2</c:v>
                </c:pt>
                <c:pt idx="4867">
                  <c:v>0.104685212</c:v>
                </c:pt>
                <c:pt idx="4868">
                  <c:v>-1.6627078E-2</c:v>
                </c:pt>
                <c:pt idx="4869">
                  <c:v>0.14853857200000001</c:v>
                </c:pt>
                <c:pt idx="4870">
                  <c:v>6.5789469999999999E-3</c:v>
                </c:pt>
                <c:pt idx="4871">
                  <c:v>-2.0042193999999999E-2</c:v>
                </c:pt>
                <c:pt idx="4872">
                  <c:v>-2.6136363999999999E-2</c:v>
                </c:pt>
                <c:pt idx="4873">
                  <c:v>0.133072407</c:v>
                </c:pt>
                <c:pt idx="4874">
                  <c:v>8.7362171000000002E-2</c:v>
                </c:pt>
                <c:pt idx="4875">
                  <c:v>5.4593176E-2</c:v>
                </c:pt>
                <c:pt idx="4876">
                  <c:v>-2.9418420000000001E-2</c:v>
                </c:pt>
                <c:pt idx="4877">
                  <c:v>2.3048327E-2</c:v>
                </c:pt>
                <c:pt idx="4878">
                  <c:v>0.116828479</c:v>
                </c:pt>
                <c:pt idx="4879">
                  <c:v>0.216450216</c:v>
                </c:pt>
                <c:pt idx="4880">
                  <c:v>2.9824038000000001E-2</c:v>
                </c:pt>
                <c:pt idx="4881">
                  <c:v>-4.2553189999999996E-3</c:v>
                </c:pt>
                <c:pt idx="4882">
                  <c:v>5.3523856000000002E-2</c:v>
                </c:pt>
                <c:pt idx="4883">
                  <c:v>5.6485356E-2</c:v>
                </c:pt>
                <c:pt idx="4884">
                  <c:v>-0.15726716099999999</c:v>
                </c:pt>
                <c:pt idx="4885">
                  <c:v>2.2610483000000001E-2</c:v>
                </c:pt>
                <c:pt idx="4886">
                  <c:v>8.7370929999999996E-3</c:v>
                </c:pt>
                <c:pt idx="4887">
                  <c:v>5.1450465000000001E-2</c:v>
                </c:pt>
                <c:pt idx="4888">
                  <c:v>-0.16676986599999999</c:v>
                </c:pt>
                <c:pt idx="4889">
                  <c:v>9.8692810000000006E-2</c:v>
                </c:pt>
                <c:pt idx="4890">
                  <c:v>0.10276679800000001</c:v>
                </c:pt>
                <c:pt idx="4891">
                  <c:v>0.10953608200000001</c:v>
                </c:pt>
                <c:pt idx="4892">
                  <c:v>6.1643836E-2</c:v>
                </c:pt>
                <c:pt idx="4893">
                  <c:v>2.7877055000000001E-2</c:v>
                </c:pt>
                <c:pt idx="4894">
                  <c:v>4.8617730999999997E-2</c:v>
                </c:pt>
                <c:pt idx="4895">
                  <c:v>0.13030660399999999</c:v>
                </c:pt>
                <c:pt idx="4896">
                  <c:v>-0.12325581400000001</c:v>
                </c:pt>
                <c:pt idx="4897">
                  <c:v>-9.5541399999999992E-3</c:v>
                </c:pt>
                <c:pt idx="4898">
                  <c:v>0.11878907499999999</c:v>
                </c:pt>
                <c:pt idx="4899">
                  <c:v>5.3742800000000004E-3</c:v>
                </c:pt>
                <c:pt idx="4900">
                  <c:v>0.34660684200000003</c:v>
                </c:pt>
                <c:pt idx="4901">
                  <c:v>-3.4136545999999997E-2</c:v>
                </c:pt>
                <c:pt idx="4902">
                  <c:v>0.10714285699999999</c:v>
                </c:pt>
                <c:pt idx="4903">
                  <c:v>5.6520133E-2</c:v>
                </c:pt>
                <c:pt idx="4904">
                  <c:v>8.5882979999999994E-3</c:v>
                </c:pt>
                <c:pt idx="4905">
                  <c:v>-9.8386257000000005E-2</c:v>
                </c:pt>
                <c:pt idx="4906">
                  <c:v>0.16966824599999999</c:v>
                </c:pt>
                <c:pt idx="4907">
                  <c:v>0.20061538500000001</c:v>
                </c:pt>
                <c:pt idx="4908">
                  <c:v>-6.5580796999999996E-2</c:v>
                </c:pt>
                <c:pt idx="4909">
                  <c:v>-2.8095238000000002E-2</c:v>
                </c:pt>
                <c:pt idx="4910">
                  <c:v>0.116391853</c:v>
                </c:pt>
                <c:pt idx="4911">
                  <c:v>0.176536313</c:v>
                </c:pt>
                <c:pt idx="4912">
                  <c:v>-0.282422646</c:v>
                </c:pt>
                <c:pt idx="4913">
                  <c:v>-2.656748E-3</c:v>
                </c:pt>
                <c:pt idx="4914">
                  <c:v>-2.0267949E-2</c:v>
                </c:pt>
                <c:pt idx="4915">
                  <c:v>1.0101010000000001E-2</c:v>
                </c:pt>
                <c:pt idx="4916">
                  <c:v>2.0256303999999999E-2</c:v>
                </c:pt>
                <c:pt idx="4917">
                  <c:v>6.1399832000000001E-2</c:v>
                </c:pt>
                <c:pt idx="4918">
                  <c:v>8.5135135000000001E-2</c:v>
                </c:pt>
                <c:pt idx="4919">
                  <c:v>6.6711099999999996E-4</c:v>
                </c:pt>
                <c:pt idx="4920">
                  <c:v>-8.2427018000000005E-2</c:v>
                </c:pt>
                <c:pt idx="4921">
                  <c:v>-5.3066038000000003E-2</c:v>
                </c:pt>
                <c:pt idx="4922">
                  <c:v>0.12310887</c:v>
                </c:pt>
                <c:pt idx="4923">
                  <c:v>-1.7927170999999999E-2</c:v>
                </c:pt>
                <c:pt idx="4924">
                  <c:v>-0.14828897299999999</c:v>
                </c:pt>
                <c:pt idx="4925">
                  <c:v>-0.12794612799999999</c:v>
                </c:pt>
                <c:pt idx="4926">
                  <c:v>0.18367346900000001</c:v>
                </c:pt>
                <c:pt idx="4927">
                  <c:v>-7.1481757000000007E-2</c:v>
                </c:pt>
                <c:pt idx="4928">
                  <c:v>0.10041623299999999</c:v>
                </c:pt>
                <c:pt idx="4929">
                  <c:v>0.171086399</c:v>
                </c:pt>
                <c:pt idx="4930">
                  <c:v>1.3639182E-2</c:v>
                </c:pt>
                <c:pt idx="4931">
                  <c:v>-0.16842105299999999</c:v>
                </c:pt>
                <c:pt idx="4932">
                  <c:v>0.119923372</c:v>
                </c:pt>
                <c:pt idx="4933">
                  <c:v>9.5785439999999996E-3</c:v>
                </c:pt>
                <c:pt idx="4934">
                  <c:v>8.2647058999999995E-2</c:v>
                </c:pt>
                <c:pt idx="4935">
                  <c:v>7.7955987000000004E-2</c:v>
                </c:pt>
                <c:pt idx="4936">
                  <c:v>1.9417480000000001E-3</c:v>
                </c:pt>
                <c:pt idx="4937">
                  <c:v>1.8181817999999999E-2</c:v>
                </c:pt>
                <c:pt idx="4938">
                  <c:v>0.238366572</c:v>
                </c:pt>
                <c:pt idx="4939">
                  <c:v>0</c:v>
                </c:pt>
                <c:pt idx="4940">
                  <c:v>4.4269254000000001E-2</c:v>
                </c:pt>
                <c:pt idx="4941">
                  <c:v>0.11</c:v>
                </c:pt>
                <c:pt idx="4942">
                  <c:v>-6.1967833E-2</c:v>
                </c:pt>
                <c:pt idx="4943">
                  <c:v>3.5035040000000002E-3</c:v>
                </c:pt>
                <c:pt idx="4944">
                  <c:v>-0.10952381</c:v>
                </c:pt>
                <c:pt idx="4945">
                  <c:v>-8.136697E-3</c:v>
                </c:pt>
                <c:pt idx="4946">
                  <c:v>3.7436548E-2</c:v>
                </c:pt>
                <c:pt idx="4947">
                  <c:v>-6.8033550999999998E-2</c:v>
                </c:pt>
                <c:pt idx="4948">
                  <c:v>-0.217054264</c:v>
                </c:pt>
                <c:pt idx="4949">
                  <c:v>5.4319654000000002E-2</c:v>
                </c:pt>
                <c:pt idx="4950">
                  <c:v>-3.3333333E-2</c:v>
                </c:pt>
                <c:pt idx="4951">
                  <c:v>8.089172E-2</c:v>
                </c:pt>
                <c:pt idx="4952">
                  <c:v>0.142126789</c:v>
                </c:pt>
                <c:pt idx="4953">
                  <c:v>-0.16161616200000001</c:v>
                </c:pt>
                <c:pt idx="4954">
                  <c:v>-0.22014925399999999</c:v>
                </c:pt>
                <c:pt idx="4955">
                  <c:v>0.217853348</c:v>
                </c:pt>
                <c:pt idx="4956">
                  <c:v>0</c:v>
                </c:pt>
                <c:pt idx="4957">
                  <c:v>0.102015883</c:v>
                </c:pt>
                <c:pt idx="4958">
                  <c:v>0</c:v>
                </c:pt>
                <c:pt idx="4959">
                  <c:v>-0.20864661700000001</c:v>
                </c:pt>
                <c:pt idx="4960">
                  <c:v>-2.0172911000000002E-2</c:v>
                </c:pt>
                <c:pt idx="4961">
                  <c:v>-1.2428298000000001E-2</c:v>
                </c:pt>
                <c:pt idx="4962">
                  <c:v>-0.11749999999999999</c:v>
                </c:pt>
                <c:pt idx="4963">
                  <c:v>4.0366972000000001E-2</c:v>
                </c:pt>
                <c:pt idx="4964">
                  <c:v>-0.101156069</c:v>
                </c:pt>
                <c:pt idx="4965">
                  <c:v>-7.9800498999999997E-2</c:v>
                </c:pt>
                <c:pt idx="4966">
                  <c:v>-3.8480273000000002E-2</c:v>
                </c:pt>
                <c:pt idx="4967">
                  <c:v>3.7735849000000002E-2</c:v>
                </c:pt>
                <c:pt idx="4968">
                  <c:v>0.28158295300000002</c:v>
                </c:pt>
                <c:pt idx="4969">
                  <c:v>1.0625000000000001E-2</c:v>
                </c:pt>
                <c:pt idx="4970">
                  <c:v>6.3169164999999999E-2</c:v>
                </c:pt>
                <c:pt idx="4971">
                  <c:v>-3.6036036E-2</c:v>
                </c:pt>
                <c:pt idx="4972">
                  <c:v>-1.3385826999999999E-2</c:v>
                </c:pt>
                <c:pt idx="4973">
                  <c:v>-3.8115632000000003E-2</c:v>
                </c:pt>
                <c:pt idx="4974">
                  <c:v>3.5000000000000003E-2</c:v>
                </c:pt>
                <c:pt idx="4975">
                  <c:v>2.4590164000000001E-2</c:v>
                </c:pt>
                <c:pt idx="4976">
                  <c:v>7.2066705999999994E-2</c:v>
                </c:pt>
                <c:pt idx="4977">
                  <c:v>-3.4718270000000002E-2</c:v>
                </c:pt>
                <c:pt idx="4978">
                  <c:v>2.2166247E-2</c:v>
                </c:pt>
                <c:pt idx="4979">
                  <c:v>-2.4386525999999999E-2</c:v>
                </c:pt>
                <c:pt idx="4980">
                  <c:v>4.1286397000000002E-2</c:v>
                </c:pt>
                <c:pt idx="4981">
                  <c:v>0.188483229</c:v>
                </c:pt>
                <c:pt idx="4982">
                  <c:v>-0.17568214500000001</c:v>
                </c:pt>
                <c:pt idx="4983">
                  <c:v>4.4506258999999999E-2</c:v>
                </c:pt>
                <c:pt idx="4984">
                  <c:v>3.0769231000000001E-2</c:v>
                </c:pt>
                <c:pt idx="4985">
                  <c:v>9.1986996000000001E-2</c:v>
                </c:pt>
                <c:pt idx="4986">
                  <c:v>1.48368E-3</c:v>
                </c:pt>
                <c:pt idx="4987">
                  <c:v>0.3</c:v>
                </c:pt>
                <c:pt idx="4988">
                  <c:v>0.35836627100000001</c:v>
                </c:pt>
                <c:pt idx="4989">
                  <c:v>5.2710839999999997E-3</c:v>
                </c:pt>
                <c:pt idx="4990">
                  <c:v>0.195286195</c:v>
                </c:pt>
                <c:pt idx="4991">
                  <c:v>-5.3470437000000003E-2</c:v>
                </c:pt>
                <c:pt idx="4992">
                  <c:v>0.117734282</c:v>
                </c:pt>
                <c:pt idx="4993">
                  <c:v>-1.2845850000000001E-2</c:v>
                </c:pt>
                <c:pt idx="4994">
                  <c:v>6.25E-2</c:v>
                </c:pt>
                <c:pt idx="4995">
                  <c:v>3.6525173000000001E-2</c:v>
                </c:pt>
                <c:pt idx="4996">
                  <c:v>1.3133781000000001E-2</c:v>
                </c:pt>
                <c:pt idx="4997">
                  <c:v>1.2861736E-2</c:v>
                </c:pt>
                <c:pt idx="4998">
                  <c:v>0.21099116800000001</c:v>
                </c:pt>
                <c:pt idx="4999">
                  <c:v>0.18195488700000001</c:v>
                </c:pt>
                <c:pt idx="5000">
                  <c:v>-4.2372900000000002E-4</c:v>
                </c:pt>
                <c:pt idx="5001">
                  <c:v>-2.7039206999999999E-2</c:v>
                </c:pt>
                <c:pt idx="5002">
                  <c:v>5.8891012999999999E-2</c:v>
                </c:pt>
                <c:pt idx="5003">
                  <c:v>-3.1515757999999998E-2</c:v>
                </c:pt>
                <c:pt idx="5004">
                  <c:v>-5.3887605999999998E-2</c:v>
                </c:pt>
                <c:pt idx="5005">
                  <c:v>-5.5145249E-2</c:v>
                </c:pt>
                <c:pt idx="5006">
                  <c:v>1.1014493E-2</c:v>
                </c:pt>
                <c:pt idx="5007">
                  <c:v>7.7265973000000002E-2</c:v>
                </c:pt>
                <c:pt idx="5008">
                  <c:v>-2.0638503999999998E-2</c:v>
                </c:pt>
                <c:pt idx="5009">
                  <c:v>1.8181817999999999E-2</c:v>
                </c:pt>
                <c:pt idx="5010">
                  <c:v>9.9075297000000007E-2</c:v>
                </c:pt>
                <c:pt idx="5011">
                  <c:v>1.3513514000000001E-2</c:v>
                </c:pt>
                <c:pt idx="5012">
                  <c:v>-1.7686423999999999E-2</c:v>
                </c:pt>
                <c:pt idx="5013">
                  <c:v>1.4210525999999999E-2</c:v>
                </c:pt>
                <c:pt idx="5014">
                  <c:v>5.0298805000000002E-2</c:v>
                </c:pt>
                <c:pt idx="5015">
                  <c:v>0.30087919200000002</c:v>
                </c:pt>
                <c:pt idx="5016">
                  <c:v>5.4859868999999999E-2</c:v>
                </c:pt>
                <c:pt idx="5017">
                  <c:v>-4.4071763E-2</c:v>
                </c:pt>
                <c:pt idx="5018">
                  <c:v>0.119987063</c:v>
                </c:pt>
                <c:pt idx="5019">
                  <c:v>0.20365296799999999</c:v>
                </c:pt>
                <c:pt idx="5020">
                  <c:v>1.9214223999999998E-2</c:v>
                </c:pt>
                <c:pt idx="5021">
                  <c:v>-4.8553509999999999E-3</c:v>
                </c:pt>
                <c:pt idx="5022">
                  <c:v>1.2500000000000001E-2</c:v>
                </c:pt>
                <c:pt idx="5023">
                  <c:v>3.1111111E-2</c:v>
                </c:pt>
                <c:pt idx="5024">
                  <c:v>-4.6403712E-2</c:v>
                </c:pt>
                <c:pt idx="5025">
                  <c:v>-9.6024005999999995E-2</c:v>
                </c:pt>
                <c:pt idx="5026">
                  <c:v>4.6611176999999997E-2</c:v>
                </c:pt>
                <c:pt idx="5027">
                  <c:v>-0.103151862</c:v>
                </c:pt>
                <c:pt idx="5028">
                  <c:v>-0.11801242200000001</c:v>
                </c:pt>
                <c:pt idx="5029">
                  <c:v>1.0698198000000001E-2</c:v>
                </c:pt>
                <c:pt idx="5030">
                  <c:v>1.3352685E-2</c:v>
                </c:pt>
                <c:pt idx="5031">
                  <c:v>-8.7253409999999993E-3</c:v>
                </c:pt>
                <c:pt idx="5032">
                  <c:v>4.180352E-3</c:v>
                </c:pt>
                <c:pt idx="5033">
                  <c:v>8.8201604000000003E-2</c:v>
                </c:pt>
                <c:pt idx="5034">
                  <c:v>7.1975497999999999E-2</c:v>
                </c:pt>
                <c:pt idx="5035">
                  <c:v>3.2592593000000003E-2</c:v>
                </c:pt>
                <c:pt idx="5036">
                  <c:v>-6.2337662000000002E-2</c:v>
                </c:pt>
                <c:pt idx="5037">
                  <c:v>1.3797635000000001E-2</c:v>
                </c:pt>
                <c:pt idx="5038">
                  <c:v>-0.104</c:v>
                </c:pt>
                <c:pt idx="5039">
                  <c:v>-7.4051027000000005E-2</c:v>
                </c:pt>
                <c:pt idx="5040">
                  <c:v>2.5380709999999998E-3</c:v>
                </c:pt>
                <c:pt idx="5041">
                  <c:v>3.8475905999999997E-2</c:v>
                </c:pt>
                <c:pt idx="5042">
                  <c:v>0.111535523</c:v>
                </c:pt>
                <c:pt idx="5043">
                  <c:v>-3.1491712999999998E-2</c:v>
                </c:pt>
                <c:pt idx="5044">
                  <c:v>1.3441955E-2</c:v>
                </c:pt>
                <c:pt idx="5045">
                  <c:v>7.0615033999999993E-2</c:v>
                </c:pt>
                <c:pt idx="5046">
                  <c:v>3.6422501000000003E-2</c:v>
                </c:pt>
                <c:pt idx="5047">
                  <c:v>-1.1762234999999999E-2</c:v>
                </c:pt>
                <c:pt idx="5048">
                  <c:v>0.129995793</c:v>
                </c:pt>
                <c:pt idx="5049">
                  <c:v>3.7641154000000003E-2</c:v>
                </c:pt>
                <c:pt idx="5050">
                  <c:v>0.16733871</c:v>
                </c:pt>
                <c:pt idx="5051">
                  <c:v>-3.4412955000000002E-2</c:v>
                </c:pt>
                <c:pt idx="5052">
                  <c:v>9.3283600000000004E-4</c:v>
                </c:pt>
                <c:pt idx="5053">
                  <c:v>2.8037382999999999E-2</c:v>
                </c:pt>
                <c:pt idx="5054">
                  <c:v>5.3740780000000002E-2</c:v>
                </c:pt>
                <c:pt idx="5055">
                  <c:v>2.5404731999999999E-2</c:v>
                </c:pt>
                <c:pt idx="5056">
                  <c:v>-6.0706402E-2</c:v>
                </c:pt>
                <c:pt idx="5057">
                  <c:v>-1.2941176E-2</c:v>
                </c:pt>
                <c:pt idx="5058">
                  <c:v>-4.0728832E-2</c:v>
                </c:pt>
                <c:pt idx="5059">
                  <c:v>-9.7938144000000005E-2</c:v>
                </c:pt>
                <c:pt idx="5060">
                  <c:v>8.5763293000000004E-2</c:v>
                </c:pt>
                <c:pt idx="5061">
                  <c:v>3.4374015000000001E-2</c:v>
                </c:pt>
                <c:pt idx="5062">
                  <c:v>-0.18955223900000001</c:v>
                </c:pt>
                <c:pt idx="5063">
                  <c:v>-4.3391066999999998E-2</c:v>
                </c:pt>
                <c:pt idx="5064">
                  <c:v>2.0408163E-2</c:v>
                </c:pt>
                <c:pt idx="5065">
                  <c:v>0.29917355400000001</c:v>
                </c:pt>
                <c:pt idx="5066">
                  <c:v>3.6855037E-2</c:v>
                </c:pt>
                <c:pt idx="5067">
                  <c:v>-8.2922456000000005E-2</c:v>
                </c:pt>
                <c:pt idx="5068">
                  <c:v>6.1068700000000004E-3</c:v>
                </c:pt>
                <c:pt idx="5069">
                  <c:v>-8.1432360999999995E-2</c:v>
                </c:pt>
                <c:pt idx="5070">
                  <c:v>-1.7504375999999999E-2</c:v>
                </c:pt>
                <c:pt idx="5071">
                  <c:v>8.7520259000000003E-2</c:v>
                </c:pt>
                <c:pt idx="5072">
                  <c:v>-3.1111110000000002E-3</c:v>
                </c:pt>
                <c:pt idx="5073">
                  <c:v>-4.7272727E-2</c:v>
                </c:pt>
                <c:pt idx="5074">
                  <c:v>0.19885277200000001</c:v>
                </c:pt>
                <c:pt idx="5075">
                  <c:v>1.7777778000000001E-2</c:v>
                </c:pt>
                <c:pt idx="5076">
                  <c:v>-7.4053296000000005E-2</c:v>
                </c:pt>
                <c:pt idx="5077">
                  <c:v>-0.10666666700000001</c:v>
                </c:pt>
                <c:pt idx="5078">
                  <c:v>9.4468084999999993E-2</c:v>
                </c:pt>
                <c:pt idx="5079">
                  <c:v>5.4677623000000002E-2</c:v>
                </c:pt>
                <c:pt idx="5080">
                  <c:v>0.25541619199999999</c:v>
                </c:pt>
                <c:pt idx="5081">
                  <c:v>-2.5803053999999999E-2</c:v>
                </c:pt>
                <c:pt idx="5082">
                  <c:v>0.18623024799999999</c:v>
                </c:pt>
                <c:pt idx="5083">
                  <c:v>-0.150280899</c:v>
                </c:pt>
                <c:pt idx="5084">
                  <c:v>2.0979021E-2</c:v>
                </c:pt>
                <c:pt idx="5085">
                  <c:v>-9.4064949999999994E-2</c:v>
                </c:pt>
                <c:pt idx="5086">
                  <c:v>0.10785953199999999</c:v>
                </c:pt>
                <c:pt idx="5087">
                  <c:v>-6.6086959999999998E-3</c:v>
                </c:pt>
                <c:pt idx="5088">
                  <c:v>-5.6555269999999998E-2</c:v>
                </c:pt>
                <c:pt idx="5089">
                  <c:v>-4.2000000000000003E-2</c:v>
                </c:pt>
                <c:pt idx="5090">
                  <c:v>9.4876699999999999E-4</c:v>
                </c:pt>
                <c:pt idx="5091">
                  <c:v>2.4964937E-2</c:v>
                </c:pt>
                <c:pt idx="5092">
                  <c:v>-0.262385321</c:v>
                </c:pt>
                <c:pt idx="5093">
                  <c:v>3.8677129999999997E-2</c:v>
                </c:pt>
                <c:pt idx="5094">
                  <c:v>6.7619048000000001E-2</c:v>
                </c:pt>
                <c:pt idx="5095">
                  <c:v>-4.1862143999999997E-2</c:v>
                </c:pt>
                <c:pt idx="5096">
                  <c:v>3.1073446000000001E-2</c:v>
                </c:pt>
                <c:pt idx="5097">
                  <c:v>2.0347098000000001E-2</c:v>
                </c:pt>
                <c:pt idx="5098">
                  <c:v>1.4319808999999999E-2</c:v>
                </c:pt>
                <c:pt idx="5099">
                  <c:v>3.868472E-3</c:v>
                </c:pt>
                <c:pt idx="5100">
                  <c:v>3.8554219999999998E-3</c:v>
                </c:pt>
                <c:pt idx="5101">
                  <c:v>9.3933463999999994E-2</c:v>
                </c:pt>
                <c:pt idx="5102">
                  <c:v>9.4867430000000006E-3</c:v>
                </c:pt>
                <c:pt idx="5103">
                  <c:v>2.7284263999999999E-2</c:v>
                </c:pt>
                <c:pt idx="5104">
                  <c:v>0.239940387</c:v>
                </c:pt>
                <c:pt idx="5105">
                  <c:v>6.6690570000000005E-2</c:v>
                </c:pt>
                <c:pt idx="5106">
                  <c:v>5.1398025999999999E-2</c:v>
                </c:pt>
                <c:pt idx="5107">
                  <c:v>3.0271934E-2</c:v>
                </c:pt>
                <c:pt idx="5108">
                  <c:v>0.19953325599999999</c:v>
                </c:pt>
                <c:pt idx="5109">
                  <c:v>-6.6914498000000003E-2</c:v>
                </c:pt>
                <c:pt idx="5110">
                  <c:v>1.9016921999999999E-2</c:v>
                </c:pt>
                <c:pt idx="5111">
                  <c:v>4.9122810000000001E-3</c:v>
                </c:pt>
                <c:pt idx="5112">
                  <c:v>7.0948012000000005E-2</c:v>
                </c:pt>
                <c:pt idx="5113">
                  <c:v>0.25410447800000002</c:v>
                </c:pt>
                <c:pt idx="5114">
                  <c:v>-3.3898304999999997E-2</c:v>
                </c:pt>
                <c:pt idx="5115">
                  <c:v>0.13289036500000001</c:v>
                </c:pt>
                <c:pt idx="5116">
                  <c:v>2.7131783E-2</c:v>
                </c:pt>
                <c:pt idx="5117">
                  <c:v>-7.23589E-3</c:v>
                </c:pt>
                <c:pt idx="5118">
                  <c:v>8.1473513999999997E-2</c:v>
                </c:pt>
                <c:pt idx="5119">
                  <c:v>5.7564575999999999E-2</c:v>
                </c:pt>
                <c:pt idx="5120">
                  <c:v>6.0606061000000003E-2</c:v>
                </c:pt>
                <c:pt idx="5121">
                  <c:v>2.6530611999999999E-2</c:v>
                </c:pt>
                <c:pt idx="5122">
                  <c:v>7.3504273999999994E-2</c:v>
                </c:pt>
                <c:pt idx="5123">
                  <c:v>2.4659864E-2</c:v>
                </c:pt>
                <c:pt idx="5124">
                  <c:v>-3.6112350000000001E-2</c:v>
                </c:pt>
                <c:pt idx="5125">
                  <c:v>6.2383000000000002E-4</c:v>
                </c:pt>
                <c:pt idx="5126">
                  <c:v>9.2734789999999998E-2</c:v>
                </c:pt>
                <c:pt idx="5127">
                  <c:v>6.5851528000000006E-2</c:v>
                </c:pt>
                <c:pt idx="5128">
                  <c:v>8.9991819999999997E-3</c:v>
                </c:pt>
                <c:pt idx="5129">
                  <c:v>-3.4836065999999999E-2</c:v>
                </c:pt>
                <c:pt idx="5130">
                  <c:v>2.7330700000000002E-3</c:v>
                </c:pt>
                <c:pt idx="5131">
                  <c:v>-2.4516129000000001E-2</c:v>
                </c:pt>
                <c:pt idx="5132">
                  <c:v>-0.133873457</c:v>
                </c:pt>
                <c:pt idx="5133">
                  <c:v>-3.4608379000000002E-2</c:v>
                </c:pt>
                <c:pt idx="5134">
                  <c:v>8.7719300000000007E-3</c:v>
                </c:pt>
                <c:pt idx="5135">
                  <c:v>1.6903313E-2</c:v>
                </c:pt>
                <c:pt idx="5136">
                  <c:v>0.21604938300000001</c:v>
                </c:pt>
                <c:pt idx="5137">
                  <c:v>-2.2169904000000001E-2</c:v>
                </c:pt>
                <c:pt idx="5138">
                  <c:v>-0.26056338000000001</c:v>
                </c:pt>
                <c:pt idx="5139">
                  <c:v>7.2839505999999998E-2</c:v>
                </c:pt>
                <c:pt idx="5140">
                  <c:v>-1.9830028E-2</c:v>
                </c:pt>
                <c:pt idx="5141">
                  <c:v>0.1</c:v>
                </c:pt>
                <c:pt idx="5142">
                  <c:v>0</c:v>
                </c:pt>
                <c:pt idx="5143">
                  <c:v>-3.7661607999999999E-2</c:v>
                </c:pt>
                <c:pt idx="5144">
                  <c:v>6.6433565999999999E-2</c:v>
                </c:pt>
                <c:pt idx="5145">
                  <c:v>4.1176470999999999E-2</c:v>
                </c:pt>
                <c:pt idx="5146">
                  <c:v>-1.9292605000000001E-2</c:v>
                </c:pt>
                <c:pt idx="5147">
                  <c:v>-0.102514507</c:v>
                </c:pt>
                <c:pt idx="5148">
                  <c:v>-6.1880206E-2</c:v>
                </c:pt>
                <c:pt idx="5149">
                  <c:v>6.7761806999999993E-2</c:v>
                </c:pt>
                <c:pt idx="5150">
                  <c:v>6.3548386999999998E-2</c:v>
                </c:pt>
                <c:pt idx="5151">
                  <c:v>0.32597623100000001</c:v>
                </c:pt>
                <c:pt idx="5152">
                  <c:v>0.168308125</c:v>
                </c:pt>
                <c:pt idx="5153">
                  <c:v>0.16564417200000001</c:v>
                </c:pt>
                <c:pt idx="5154">
                  <c:v>0.14449917900000001</c:v>
                </c:pt>
                <c:pt idx="5155">
                  <c:v>-0.26200000000000001</c:v>
                </c:pt>
                <c:pt idx="5156">
                  <c:v>5.9893047999999997E-2</c:v>
                </c:pt>
                <c:pt idx="5157">
                  <c:v>9.6551724000000005E-2</c:v>
                </c:pt>
                <c:pt idx="5158">
                  <c:v>-1.7857142999999999E-2</c:v>
                </c:pt>
                <c:pt idx="5159">
                  <c:v>-3.514938E-3</c:v>
                </c:pt>
                <c:pt idx="5160">
                  <c:v>0.357933579</c:v>
                </c:pt>
                <c:pt idx="5161">
                  <c:v>-9.3896714000000006E-2</c:v>
                </c:pt>
                <c:pt idx="5162">
                  <c:v>-1.1764706E-2</c:v>
                </c:pt>
                <c:pt idx="5163">
                  <c:v>9.9502489999999996E-3</c:v>
                </c:pt>
                <c:pt idx="5164">
                  <c:v>-5.6369107000000002E-2</c:v>
                </c:pt>
                <c:pt idx="5165">
                  <c:v>-6.2374245000000002E-2</c:v>
                </c:pt>
                <c:pt idx="5166">
                  <c:v>0.165123457</c:v>
                </c:pt>
                <c:pt idx="5167">
                  <c:v>6.2111800000000002E-3</c:v>
                </c:pt>
                <c:pt idx="5168">
                  <c:v>4.0106949999999999E-3</c:v>
                </c:pt>
                <c:pt idx="5169">
                  <c:v>6.1068700000000004E-3</c:v>
                </c:pt>
                <c:pt idx="5170">
                  <c:v>9.1876209E-2</c:v>
                </c:pt>
                <c:pt idx="5171">
                  <c:v>0.19452367400000001</c:v>
                </c:pt>
                <c:pt idx="5172">
                  <c:v>0.164444444</c:v>
                </c:pt>
                <c:pt idx="5173">
                  <c:v>-0.21806853600000001</c:v>
                </c:pt>
                <c:pt idx="5174">
                  <c:v>-1.3850416000000001E-2</c:v>
                </c:pt>
                <c:pt idx="5175">
                  <c:v>4.9371068999999997E-2</c:v>
                </c:pt>
                <c:pt idx="5176">
                  <c:v>-0.32215053799999999</c:v>
                </c:pt>
                <c:pt idx="5177">
                  <c:v>0.10565110599999999</c:v>
                </c:pt>
                <c:pt idx="5178">
                  <c:v>0</c:v>
                </c:pt>
                <c:pt idx="5179">
                  <c:v>-1.4981273E-2</c:v>
                </c:pt>
                <c:pt idx="5180">
                  <c:v>7.7815880000000004E-2</c:v>
                </c:pt>
                <c:pt idx="5181">
                  <c:v>-0.31366577800000001</c:v>
                </c:pt>
                <c:pt idx="5182">
                  <c:v>-8.4388190000000002E-3</c:v>
                </c:pt>
                <c:pt idx="5183">
                  <c:v>7.8787879000000005E-2</c:v>
                </c:pt>
                <c:pt idx="5184">
                  <c:v>3.7865748999999997E-2</c:v>
                </c:pt>
                <c:pt idx="5185">
                  <c:v>2.5570776E-2</c:v>
                </c:pt>
                <c:pt idx="5186">
                  <c:v>-6.2130178000000001E-2</c:v>
                </c:pt>
                <c:pt idx="5187">
                  <c:v>3.3411215000000001E-2</c:v>
                </c:pt>
                <c:pt idx="5188">
                  <c:v>-1.1140584E-2</c:v>
                </c:pt>
                <c:pt idx="5189">
                  <c:v>0.12136536000000001</c:v>
                </c:pt>
                <c:pt idx="5190">
                  <c:v>0.15125136</c:v>
                </c:pt>
                <c:pt idx="5191">
                  <c:v>2.0460358000000001E-2</c:v>
                </c:pt>
                <c:pt idx="5192">
                  <c:v>1.3916501E-2</c:v>
                </c:pt>
                <c:pt idx="5193">
                  <c:v>0.117424242</c:v>
                </c:pt>
                <c:pt idx="5194">
                  <c:v>-7.0945945999999996E-2</c:v>
                </c:pt>
                <c:pt idx="5195">
                  <c:v>-3.8325052999999998E-2</c:v>
                </c:pt>
                <c:pt idx="5196">
                  <c:v>-2.6821741999999999E-2</c:v>
                </c:pt>
                <c:pt idx="5197">
                  <c:v>-1.48368E-3</c:v>
                </c:pt>
                <c:pt idx="5198">
                  <c:v>4.9504950000000001E-3</c:v>
                </c:pt>
                <c:pt idx="5199">
                  <c:v>2.4363234000000001E-2</c:v>
                </c:pt>
                <c:pt idx="5200">
                  <c:v>-1.3323982999999999E-2</c:v>
                </c:pt>
                <c:pt idx="5201">
                  <c:v>0.27744270199999999</c:v>
                </c:pt>
                <c:pt idx="5202">
                  <c:v>7.3314474000000004E-2</c:v>
                </c:pt>
                <c:pt idx="5203">
                  <c:v>0.25043782799999997</c:v>
                </c:pt>
                <c:pt idx="5204">
                  <c:v>-8.0555556E-2</c:v>
                </c:pt>
                <c:pt idx="5205">
                  <c:v>0.152255639</c:v>
                </c:pt>
                <c:pt idx="5206">
                  <c:v>0.1</c:v>
                </c:pt>
                <c:pt idx="5207">
                  <c:v>-8.9552239000000006E-2</c:v>
                </c:pt>
                <c:pt idx="5208">
                  <c:v>-0.115044248</c:v>
                </c:pt>
                <c:pt idx="5209">
                  <c:v>-4.9635036E-2</c:v>
                </c:pt>
                <c:pt idx="5210">
                  <c:v>0.29132231400000003</c:v>
                </c:pt>
                <c:pt idx="5211">
                  <c:v>1.0082493E-2</c:v>
                </c:pt>
                <c:pt idx="5212">
                  <c:v>-5.1038844E-2</c:v>
                </c:pt>
                <c:pt idx="5213">
                  <c:v>0.150891632</c:v>
                </c:pt>
                <c:pt idx="5214">
                  <c:v>-1.2658228000000001E-2</c:v>
                </c:pt>
                <c:pt idx="5215">
                  <c:v>0.13676042699999999</c:v>
                </c:pt>
                <c:pt idx="5216">
                  <c:v>-9.2004380999999996E-2</c:v>
                </c:pt>
                <c:pt idx="5217">
                  <c:v>-1.3809524E-2</c:v>
                </c:pt>
                <c:pt idx="5218">
                  <c:v>1.8724815999999998E-2</c:v>
                </c:pt>
                <c:pt idx="5219">
                  <c:v>1.3745703999999999E-2</c:v>
                </c:pt>
                <c:pt idx="5220">
                  <c:v>6.8871882999999995E-2</c:v>
                </c:pt>
                <c:pt idx="5221">
                  <c:v>0.157152451</c:v>
                </c:pt>
                <c:pt idx="5222">
                  <c:v>3.6828963999999999E-2</c:v>
                </c:pt>
                <c:pt idx="5223">
                  <c:v>-0.10228509199999999</c:v>
                </c:pt>
                <c:pt idx="5224">
                  <c:v>-2.9620850000000002E-3</c:v>
                </c:pt>
                <c:pt idx="5225">
                  <c:v>0.12913907299999999</c:v>
                </c:pt>
                <c:pt idx="5226">
                  <c:v>7.1589084999999997E-2</c:v>
                </c:pt>
                <c:pt idx="5227">
                  <c:v>-4.7034764999999999E-2</c:v>
                </c:pt>
                <c:pt idx="5228">
                  <c:v>-0.110667996</c:v>
                </c:pt>
                <c:pt idx="5229">
                  <c:v>5.0054407000000002E-2</c:v>
                </c:pt>
                <c:pt idx="5230">
                  <c:v>0.15938461500000001</c:v>
                </c:pt>
                <c:pt idx="5231">
                  <c:v>0.169435216</c:v>
                </c:pt>
                <c:pt idx="5232">
                  <c:v>5.9309530999999999E-2</c:v>
                </c:pt>
                <c:pt idx="5233">
                  <c:v>2.6836540999999998E-2</c:v>
                </c:pt>
                <c:pt idx="5234">
                  <c:v>0.1</c:v>
                </c:pt>
                <c:pt idx="5235">
                  <c:v>-1.9529293999999999E-2</c:v>
                </c:pt>
                <c:pt idx="5236">
                  <c:v>6.4312735999999995E-2</c:v>
                </c:pt>
                <c:pt idx="5237">
                  <c:v>0.22737896499999999</c:v>
                </c:pt>
                <c:pt idx="5238">
                  <c:v>-7.6716015999999998E-2</c:v>
                </c:pt>
                <c:pt idx="5239">
                  <c:v>8.2052346999999998E-2</c:v>
                </c:pt>
                <c:pt idx="5240">
                  <c:v>4.9601417000000002E-2</c:v>
                </c:pt>
                <c:pt idx="5241">
                  <c:v>8.3918422000000006E-2</c:v>
                </c:pt>
                <c:pt idx="5242">
                  <c:v>0.167264574</c:v>
                </c:pt>
                <c:pt idx="5243">
                  <c:v>1.6153845999999999E-2</c:v>
                </c:pt>
                <c:pt idx="5244">
                  <c:v>-2.9644269000000001E-2</c:v>
                </c:pt>
                <c:pt idx="5245">
                  <c:v>-2.0080319999999999E-3</c:v>
                </c:pt>
                <c:pt idx="5246">
                  <c:v>0.15211124300000001</c:v>
                </c:pt>
                <c:pt idx="5247">
                  <c:v>-2.5459689000000001E-2</c:v>
                </c:pt>
                <c:pt idx="5248">
                  <c:v>-4.1677943000000002E-2</c:v>
                </c:pt>
                <c:pt idx="5249">
                  <c:v>-0.16513761499999999</c:v>
                </c:pt>
                <c:pt idx="5250">
                  <c:v>2.9980658E-2</c:v>
                </c:pt>
                <c:pt idx="5251">
                  <c:v>2.3668639000000002E-2</c:v>
                </c:pt>
                <c:pt idx="5252">
                  <c:v>-0.170564516</c:v>
                </c:pt>
                <c:pt idx="5253">
                  <c:v>-1.3576159000000001E-2</c:v>
                </c:pt>
                <c:pt idx="5254">
                  <c:v>-4.0547945000000002E-2</c:v>
                </c:pt>
                <c:pt idx="5255">
                  <c:v>-3.8217861999999998E-2</c:v>
                </c:pt>
                <c:pt idx="5256">
                  <c:v>-2.6438117000000001E-2</c:v>
                </c:pt>
                <c:pt idx="5257">
                  <c:v>-9.2879260000000002E-3</c:v>
                </c:pt>
                <c:pt idx="5258">
                  <c:v>0.105882353</c:v>
                </c:pt>
                <c:pt idx="5259">
                  <c:v>8.1204149000000003E-2</c:v>
                </c:pt>
                <c:pt idx="5260">
                  <c:v>3.2736572999999998E-2</c:v>
                </c:pt>
                <c:pt idx="5261">
                  <c:v>7.8555046000000003E-2</c:v>
                </c:pt>
                <c:pt idx="5262">
                  <c:v>-2.8163992999999998E-2</c:v>
                </c:pt>
                <c:pt idx="5263">
                  <c:v>1.2987013E-2</c:v>
                </c:pt>
                <c:pt idx="5264">
                  <c:v>0.107247438</c:v>
                </c:pt>
                <c:pt idx="5265">
                  <c:v>0.46230366499999997</c:v>
                </c:pt>
                <c:pt idx="5266">
                  <c:v>6.4454975999999997E-2</c:v>
                </c:pt>
                <c:pt idx="5267">
                  <c:v>0.177689243</c:v>
                </c:pt>
                <c:pt idx="5268">
                  <c:v>-6.5820776999999997E-2</c:v>
                </c:pt>
                <c:pt idx="5269">
                  <c:v>6.6585960000000001E-3</c:v>
                </c:pt>
                <c:pt idx="5270">
                  <c:v>3.3333333E-2</c:v>
                </c:pt>
                <c:pt idx="5271">
                  <c:v>4.1834271999999999E-2</c:v>
                </c:pt>
                <c:pt idx="5272">
                  <c:v>3.7878790000000001E-3</c:v>
                </c:pt>
                <c:pt idx="5273">
                  <c:v>-7.2819644000000003E-2</c:v>
                </c:pt>
                <c:pt idx="5274">
                  <c:v>6.1075661000000003E-2</c:v>
                </c:pt>
                <c:pt idx="5275">
                  <c:v>4.2300065999999997E-2</c:v>
                </c:pt>
                <c:pt idx="5276">
                  <c:v>0.22809306400000001</c:v>
                </c:pt>
                <c:pt idx="5277">
                  <c:v>-4.3135192000000003E-2</c:v>
                </c:pt>
                <c:pt idx="5278">
                  <c:v>0.189591078</c:v>
                </c:pt>
                <c:pt idx="5279">
                  <c:v>-1.0651371999999999E-2</c:v>
                </c:pt>
                <c:pt idx="5280">
                  <c:v>-0.13442623000000001</c:v>
                </c:pt>
                <c:pt idx="5281">
                  <c:v>-1.3694367000000001E-2</c:v>
                </c:pt>
                <c:pt idx="5282">
                  <c:v>6.2210095E-2</c:v>
                </c:pt>
                <c:pt idx="5283">
                  <c:v>-7.7516462999999994E-2</c:v>
                </c:pt>
                <c:pt idx="5284">
                  <c:v>0.15085536499999999</c:v>
                </c:pt>
                <c:pt idx="5285">
                  <c:v>0.13213572900000001</c:v>
                </c:pt>
                <c:pt idx="5286">
                  <c:v>0.36515912900000003</c:v>
                </c:pt>
                <c:pt idx="5287">
                  <c:v>-1.4155653000000001E-2</c:v>
                </c:pt>
                <c:pt idx="5288">
                  <c:v>1.4753047E-2</c:v>
                </c:pt>
                <c:pt idx="5289">
                  <c:v>-8.6330939999999991E-3</c:v>
                </c:pt>
                <c:pt idx="5290">
                  <c:v>1.8410042000000001E-2</c:v>
                </c:pt>
                <c:pt idx="5291">
                  <c:v>-6.6666666999999999E-2</c:v>
                </c:pt>
                <c:pt idx="5292">
                  <c:v>-0.30209035699999998</c:v>
                </c:pt>
                <c:pt idx="5293">
                  <c:v>0.122693727</c:v>
                </c:pt>
                <c:pt idx="5294">
                  <c:v>1.1976048E-2</c:v>
                </c:pt>
                <c:pt idx="5295">
                  <c:v>1.2135920000000001E-3</c:v>
                </c:pt>
                <c:pt idx="5296">
                  <c:v>-1.4333333E-2</c:v>
                </c:pt>
                <c:pt idx="5297">
                  <c:v>-2.3593466E-2</c:v>
                </c:pt>
                <c:pt idx="5298">
                  <c:v>-5.7110861999999998E-2</c:v>
                </c:pt>
                <c:pt idx="5299">
                  <c:v>0.132075472</c:v>
                </c:pt>
                <c:pt idx="5300">
                  <c:v>4.7482837999999999E-2</c:v>
                </c:pt>
                <c:pt idx="5301">
                  <c:v>8.0667593999999995E-2</c:v>
                </c:pt>
                <c:pt idx="5302">
                  <c:v>4.4943819999999999E-3</c:v>
                </c:pt>
                <c:pt idx="5303">
                  <c:v>8.7285570000000007E-2</c:v>
                </c:pt>
                <c:pt idx="5304">
                  <c:v>5.391804E-3</c:v>
                </c:pt>
                <c:pt idx="5305">
                  <c:v>-4.8076923000000001E-2</c:v>
                </c:pt>
                <c:pt idx="5306">
                  <c:v>-2.0833332999999999E-2</c:v>
                </c:pt>
                <c:pt idx="5307">
                  <c:v>1.949318E-3</c:v>
                </c:pt>
                <c:pt idx="5308">
                  <c:v>0.22274881499999999</c:v>
                </c:pt>
                <c:pt idx="5309">
                  <c:v>0.20673076900000001</c:v>
                </c:pt>
                <c:pt idx="5310">
                  <c:v>0</c:v>
                </c:pt>
                <c:pt idx="5311">
                  <c:v>2.4691358E-2</c:v>
                </c:pt>
                <c:pt idx="5312">
                  <c:v>3.0273438E-2</c:v>
                </c:pt>
                <c:pt idx="5313">
                  <c:v>1.489118E-2</c:v>
                </c:pt>
                <c:pt idx="5314">
                  <c:v>-4.5983379999999997E-2</c:v>
                </c:pt>
                <c:pt idx="5315">
                  <c:v>2.2140221000000002E-2</c:v>
                </c:pt>
                <c:pt idx="5316">
                  <c:v>1.0725778E-2</c:v>
                </c:pt>
                <c:pt idx="5317">
                  <c:v>-2.1249603999999998E-2</c:v>
                </c:pt>
                <c:pt idx="5318">
                  <c:v>2.8095734000000001E-2</c:v>
                </c:pt>
                <c:pt idx="5319">
                  <c:v>-4.4022011E-2</c:v>
                </c:pt>
                <c:pt idx="5320">
                  <c:v>3.8961039000000003E-2</c:v>
                </c:pt>
                <c:pt idx="5321">
                  <c:v>-9.9833609999999996E-3</c:v>
                </c:pt>
                <c:pt idx="5322">
                  <c:v>-9.5300689999999993E-2</c:v>
                </c:pt>
                <c:pt idx="5323">
                  <c:v>1.0970175E-2</c:v>
                </c:pt>
                <c:pt idx="5324">
                  <c:v>-1.6898007999999999E-2</c:v>
                </c:pt>
                <c:pt idx="5325">
                  <c:v>-1.7517939999999999E-2</c:v>
                </c:pt>
                <c:pt idx="5326">
                  <c:v>-8.1440209999999996E-3</c:v>
                </c:pt>
                <c:pt idx="5327">
                  <c:v>0</c:v>
                </c:pt>
                <c:pt idx="5328">
                  <c:v>1.9208382E-2</c:v>
                </c:pt>
                <c:pt idx="5329">
                  <c:v>-1.8392012999999999E-2</c:v>
                </c:pt>
                <c:pt idx="5330">
                  <c:v>-3.3390411000000002E-2</c:v>
                </c:pt>
                <c:pt idx="5331">
                  <c:v>-8.9743589999999998E-2</c:v>
                </c:pt>
                <c:pt idx="5332">
                  <c:v>9.1228070000000001E-3</c:v>
                </c:pt>
                <c:pt idx="5333">
                  <c:v>-2.9263832E-2</c:v>
                </c:pt>
                <c:pt idx="5334">
                  <c:v>0.210233593</c:v>
                </c:pt>
                <c:pt idx="5335">
                  <c:v>0.13676148799999999</c:v>
                </c:pt>
                <c:pt idx="5336">
                  <c:v>6.6144273000000003E-2</c:v>
                </c:pt>
                <c:pt idx="5337">
                  <c:v>-9.6219930000000006E-3</c:v>
                </c:pt>
                <c:pt idx="5338">
                  <c:v>2.2792023000000002E-2</c:v>
                </c:pt>
                <c:pt idx="5339">
                  <c:v>0.20270270300000001</c:v>
                </c:pt>
                <c:pt idx="5340">
                  <c:v>-0.16013628599999999</c:v>
                </c:pt>
                <c:pt idx="5341">
                  <c:v>4.9382719999999996E-3</c:v>
                </c:pt>
                <c:pt idx="5342">
                  <c:v>4.2471042000000001E-2</c:v>
                </c:pt>
                <c:pt idx="5343">
                  <c:v>0.12343750000000001</c:v>
                </c:pt>
                <c:pt idx="5344">
                  <c:v>1.3793102999999999E-2</c:v>
                </c:pt>
                <c:pt idx="5345">
                  <c:v>-0.22714932099999999</c:v>
                </c:pt>
                <c:pt idx="5346">
                  <c:v>6.5146580000000004E-3</c:v>
                </c:pt>
                <c:pt idx="5347">
                  <c:v>5.7647605999999997E-2</c:v>
                </c:pt>
                <c:pt idx="5348">
                  <c:v>3.8763266999999997E-2</c:v>
                </c:pt>
                <c:pt idx="5349">
                  <c:v>-2.2272726999999999E-2</c:v>
                </c:pt>
                <c:pt idx="5350">
                  <c:v>6.8468469999999997E-3</c:v>
                </c:pt>
                <c:pt idx="5351">
                  <c:v>8.9201877999999998E-2</c:v>
                </c:pt>
                <c:pt idx="5352">
                  <c:v>-2.8268550999999999E-2</c:v>
                </c:pt>
                <c:pt idx="5353">
                  <c:v>4.8864123000000002E-2</c:v>
                </c:pt>
                <c:pt idx="5354">
                  <c:v>0.109612142</c:v>
                </c:pt>
                <c:pt idx="5355">
                  <c:v>0.124567474</c:v>
                </c:pt>
                <c:pt idx="5356">
                  <c:v>3.7814101000000003E-2</c:v>
                </c:pt>
                <c:pt idx="5357">
                  <c:v>6.9387754999999995E-2</c:v>
                </c:pt>
                <c:pt idx="5358">
                  <c:v>0.16451612900000001</c:v>
                </c:pt>
                <c:pt idx="5359">
                  <c:v>0.10007097199999999</c:v>
                </c:pt>
                <c:pt idx="5360">
                  <c:v>-8.2248119999999997E-3</c:v>
                </c:pt>
                <c:pt idx="5361">
                  <c:v>1.5810277000000001E-2</c:v>
                </c:pt>
                <c:pt idx="5362">
                  <c:v>-5.9869376000000002E-2</c:v>
                </c:pt>
                <c:pt idx="5363">
                  <c:v>6.0606061000000003E-2</c:v>
                </c:pt>
                <c:pt idx="5364">
                  <c:v>3.4494087E-2</c:v>
                </c:pt>
                <c:pt idx="5365">
                  <c:v>0.292424242</c:v>
                </c:pt>
                <c:pt idx="5366">
                  <c:v>-7.2289157000000007E-2</c:v>
                </c:pt>
                <c:pt idx="5367">
                  <c:v>-1.6666667E-2</c:v>
                </c:pt>
                <c:pt idx="5368">
                  <c:v>-1.9452888000000002E-2</c:v>
                </c:pt>
                <c:pt idx="5369">
                  <c:v>3.511012E-3</c:v>
                </c:pt>
                <c:pt idx="5370">
                  <c:v>6.0606061000000003E-2</c:v>
                </c:pt>
                <c:pt idx="5371">
                  <c:v>-5.1643191999999997E-2</c:v>
                </c:pt>
                <c:pt idx="5372">
                  <c:v>-2.0944559000000001E-2</c:v>
                </c:pt>
                <c:pt idx="5373">
                  <c:v>-3.2447359000000002E-2</c:v>
                </c:pt>
                <c:pt idx="5374">
                  <c:v>7.6060606000000003E-2</c:v>
                </c:pt>
                <c:pt idx="5375">
                  <c:v>0.232611174</c:v>
                </c:pt>
                <c:pt idx="5376">
                  <c:v>6.4852608000000006E-2</c:v>
                </c:pt>
                <c:pt idx="5377">
                  <c:v>2.6086957000000001E-2</c:v>
                </c:pt>
                <c:pt idx="5378">
                  <c:v>-0.34254920300000002</c:v>
                </c:pt>
                <c:pt idx="5379">
                  <c:v>-1.0426849E-2</c:v>
                </c:pt>
                <c:pt idx="5380">
                  <c:v>5.5555559999999997E-3</c:v>
                </c:pt>
                <c:pt idx="5381">
                  <c:v>-3.5917902000000002E-2</c:v>
                </c:pt>
                <c:pt idx="5382">
                  <c:v>8.6695279E-2</c:v>
                </c:pt>
                <c:pt idx="5383">
                  <c:v>0.12663526899999999</c:v>
                </c:pt>
                <c:pt idx="5384">
                  <c:v>1.1627907E-2</c:v>
                </c:pt>
                <c:pt idx="5385">
                  <c:v>6.4902103000000003E-2</c:v>
                </c:pt>
                <c:pt idx="5386">
                  <c:v>5.6929082999999998E-2</c:v>
                </c:pt>
                <c:pt idx="5387">
                  <c:v>7.2704868000000006E-2</c:v>
                </c:pt>
                <c:pt idx="5388">
                  <c:v>0.13250000000000001</c:v>
                </c:pt>
                <c:pt idx="5389">
                  <c:v>5.46875E-2</c:v>
                </c:pt>
                <c:pt idx="5390">
                  <c:v>-3.5591273999999999E-2</c:v>
                </c:pt>
                <c:pt idx="5391">
                  <c:v>1.7302399E-2</c:v>
                </c:pt>
                <c:pt idx="5392">
                  <c:v>-0.11730769200000001</c:v>
                </c:pt>
                <c:pt idx="5393">
                  <c:v>2.0799999999999999E-2</c:v>
                </c:pt>
                <c:pt idx="5394">
                  <c:v>2.0395921000000001E-2</c:v>
                </c:pt>
                <c:pt idx="5395">
                  <c:v>8.3557046999999995E-2</c:v>
                </c:pt>
                <c:pt idx="5396">
                  <c:v>-6.4782099999999999E-3</c:v>
                </c:pt>
                <c:pt idx="5397">
                  <c:v>5.7031249999999999E-2</c:v>
                </c:pt>
                <c:pt idx="5398">
                  <c:v>0.13773148099999999</c:v>
                </c:pt>
                <c:pt idx="5399">
                  <c:v>9.5625000000000002E-2</c:v>
                </c:pt>
                <c:pt idx="5400">
                  <c:v>9.0093085000000003E-2</c:v>
                </c:pt>
                <c:pt idx="5401">
                  <c:v>-1.2724879E-2</c:v>
                </c:pt>
                <c:pt idx="5402">
                  <c:v>4.8671328999999999E-2</c:v>
                </c:pt>
                <c:pt idx="5403">
                  <c:v>8.6281812999999999E-2</c:v>
                </c:pt>
                <c:pt idx="5404">
                  <c:v>3.3333333E-2</c:v>
                </c:pt>
                <c:pt idx="5405">
                  <c:v>-9.0077209999999998E-3</c:v>
                </c:pt>
                <c:pt idx="5406">
                  <c:v>2.2608696000000001E-2</c:v>
                </c:pt>
                <c:pt idx="5407">
                  <c:v>9.4395279999999998E-2</c:v>
                </c:pt>
                <c:pt idx="5408">
                  <c:v>-0.106630824</c:v>
                </c:pt>
                <c:pt idx="5409">
                  <c:v>-6.4320388000000006E-2</c:v>
                </c:pt>
                <c:pt idx="5410">
                  <c:v>-0.51235370599999996</c:v>
                </c:pt>
                <c:pt idx="5411">
                  <c:v>5.8062130000000003E-2</c:v>
                </c:pt>
                <c:pt idx="5412">
                  <c:v>-2.9888550999999999E-2</c:v>
                </c:pt>
                <c:pt idx="5413">
                  <c:v>2.6737969999999999E-3</c:v>
                </c:pt>
                <c:pt idx="5414">
                  <c:v>6.4516129000000005E-2</c:v>
                </c:pt>
                <c:pt idx="5415">
                  <c:v>6.4562410000000001E-2</c:v>
                </c:pt>
                <c:pt idx="5416">
                  <c:v>2.5432099E-2</c:v>
                </c:pt>
                <c:pt idx="5417">
                  <c:v>-9.6087457000000001E-2</c:v>
                </c:pt>
                <c:pt idx="5418">
                  <c:v>-4.3168669E-2</c:v>
                </c:pt>
                <c:pt idx="5419">
                  <c:v>-0.210313901</c:v>
                </c:pt>
                <c:pt idx="5420">
                  <c:v>0.108680556</c:v>
                </c:pt>
                <c:pt idx="5421">
                  <c:v>-4.3157895000000002E-2</c:v>
                </c:pt>
                <c:pt idx="5422">
                  <c:v>3.7037037000000002E-2</c:v>
                </c:pt>
                <c:pt idx="5423">
                  <c:v>4.5015416000000003E-2</c:v>
                </c:pt>
                <c:pt idx="5424">
                  <c:v>-1.6233766E-2</c:v>
                </c:pt>
                <c:pt idx="5425">
                  <c:v>-1.4876033E-2</c:v>
                </c:pt>
                <c:pt idx="5426">
                  <c:v>1.7711172000000001E-2</c:v>
                </c:pt>
                <c:pt idx="5427">
                  <c:v>-0.105074627</c:v>
                </c:pt>
                <c:pt idx="5428">
                  <c:v>3.3707864999999997E-2</c:v>
                </c:pt>
                <c:pt idx="5429">
                  <c:v>7.462687E-3</c:v>
                </c:pt>
                <c:pt idx="5430">
                  <c:v>0.11341853</c:v>
                </c:pt>
                <c:pt idx="5431">
                  <c:v>0.28625</c:v>
                </c:pt>
                <c:pt idx="5432">
                  <c:v>3.4051076999999999E-2</c:v>
                </c:pt>
                <c:pt idx="5433">
                  <c:v>-6.8221573999999993E-2</c:v>
                </c:pt>
                <c:pt idx="5434">
                  <c:v>-5.7416267999999999E-2</c:v>
                </c:pt>
                <c:pt idx="5435">
                  <c:v>0.114208633</c:v>
                </c:pt>
                <c:pt idx="5436">
                  <c:v>0.28125</c:v>
                </c:pt>
                <c:pt idx="5437">
                  <c:v>7.8947368000000004E-2</c:v>
                </c:pt>
                <c:pt idx="5438">
                  <c:v>0.12623490700000001</c:v>
                </c:pt>
                <c:pt idx="5439">
                  <c:v>4.1666666999999998E-2</c:v>
                </c:pt>
                <c:pt idx="5440">
                  <c:v>3.5738831999999998E-2</c:v>
                </c:pt>
                <c:pt idx="5441">
                  <c:v>4.1566747000000001E-2</c:v>
                </c:pt>
                <c:pt idx="5442">
                  <c:v>1.930502E-3</c:v>
                </c:pt>
                <c:pt idx="5443">
                  <c:v>-1.1945392000000001E-2</c:v>
                </c:pt>
                <c:pt idx="5444">
                  <c:v>3.4361850999999999E-2</c:v>
                </c:pt>
                <c:pt idx="5445">
                  <c:v>2.4580090000000001E-3</c:v>
                </c:pt>
                <c:pt idx="5446">
                  <c:v>-7.4456809999999998E-2</c:v>
                </c:pt>
                <c:pt idx="5447">
                  <c:v>1.35E-2</c:v>
                </c:pt>
                <c:pt idx="5448">
                  <c:v>8.3518931000000005E-2</c:v>
                </c:pt>
                <c:pt idx="5449">
                  <c:v>0.10434372</c:v>
                </c:pt>
                <c:pt idx="5450">
                  <c:v>3.2818532999999997E-2</c:v>
                </c:pt>
                <c:pt idx="5451">
                  <c:v>-1.1649295E-2</c:v>
                </c:pt>
                <c:pt idx="5452">
                  <c:v>0.171753607</c:v>
                </c:pt>
                <c:pt idx="5453">
                  <c:v>-0.11704711</c:v>
                </c:pt>
                <c:pt idx="5454">
                  <c:v>-1.3902681E-2</c:v>
                </c:pt>
                <c:pt idx="5455">
                  <c:v>0.20906801</c:v>
                </c:pt>
                <c:pt idx="5456">
                  <c:v>-2.0583190000000001E-2</c:v>
                </c:pt>
                <c:pt idx="5457">
                  <c:v>2.7139087999999999E-2</c:v>
                </c:pt>
                <c:pt idx="5458">
                  <c:v>3.4800408999999997E-2</c:v>
                </c:pt>
                <c:pt idx="5459">
                  <c:v>-1.5848671000000002E-2</c:v>
                </c:pt>
                <c:pt idx="5460">
                  <c:v>-6.4449064E-2</c:v>
                </c:pt>
                <c:pt idx="5461">
                  <c:v>6.3360881999999993E-2</c:v>
                </c:pt>
                <c:pt idx="5462">
                  <c:v>0.105986261</c:v>
                </c:pt>
                <c:pt idx="5463">
                  <c:v>0.196078431</c:v>
                </c:pt>
                <c:pt idx="5464">
                  <c:v>0</c:v>
                </c:pt>
                <c:pt idx="5465">
                  <c:v>-1.5847859999999999E-3</c:v>
                </c:pt>
                <c:pt idx="5466">
                  <c:v>-2.5411060999999999E-2</c:v>
                </c:pt>
                <c:pt idx="5467">
                  <c:v>-8.8783194999999995E-2</c:v>
                </c:pt>
                <c:pt idx="5468">
                  <c:v>-7.9702439999999996E-3</c:v>
                </c:pt>
                <c:pt idx="5469">
                  <c:v>-2.3136246999999999E-2</c:v>
                </c:pt>
                <c:pt idx="5470">
                  <c:v>-5.4937412999999997E-2</c:v>
                </c:pt>
                <c:pt idx="5471">
                  <c:v>-8.1511670000000008E-3</c:v>
                </c:pt>
                <c:pt idx="5472">
                  <c:v>-0.34499999999999997</c:v>
                </c:pt>
                <c:pt idx="5473">
                  <c:v>0.17679156100000001</c:v>
                </c:pt>
                <c:pt idx="5474">
                  <c:v>1.9836136000000001E-2</c:v>
                </c:pt>
                <c:pt idx="5475">
                  <c:v>7.0780398999999994E-2</c:v>
                </c:pt>
                <c:pt idx="5476">
                  <c:v>5.5937193000000003E-2</c:v>
                </c:pt>
                <c:pt idx="5477">
                  <c:v>8.5227273000000006E-2</c:v>
                </c:pt>
                <c:pt idx="5478">
                  <c:v>5.5837563E-2</c:v>
                </c:pt>
                <c:pt idx="5479">
                  <c:v>5.5555555999999999E-2</c:v>
                </c:pt>
                <c:pt idx="5480">
                  <c:v>0.215517241</c:v>
                </c:pt>
                <c:pt idx="5481">
                  <c:v>-7.3298428999999998E-2</c:v>
                </c:pt>
                <c:pt idx="5482">
                  <c:v>7.2607261000000006E-2</c:v>
                </c:pt>
                <c:pt idx="5483">
                  <c:v>-1.1869436000000001E-2</c:v>
                </c:pt>
                <c:pt idx="5484">
                  <c:v>4.0902679999999997E-2</c:v>
                </c:pt>
                <c:pt idx="5485">
                  <c:v>0.30284191799999999</c:v>
                </c:pt>
                <c:pt idx="5486">
                  <c:v>-1.9743300000000001E-4</c:v>
                </c:pt>
                <c:pt idx="5487">
                  <c:v>-6.6458982E-2</c:v>
                </c:pt>
                <c:pt idx="5488">
                  <c:v>0.19906323200000001</c:v>
                </c:pt>
                <c:pt idx="5489">
                  <c:v>-7.1428570999999996E-2</c:v>
                </c:pt>
                <c:pt idx="5490">
                  <c:v>-0.49530201299999999</c:v>
                </c:pt>
                <c:pt idx="5491">
                  <c:v>0.19017094000000001</c:v>
                </c:pt>
                <c:pt idx="5492">
                  <c:v>0.16483516500000001</c:v>
                </c:pt>
                <c:pt idx="5493">
                  <c:v>3.9351852E-2</c:v>
                </c:pt>
                <c:pt idx="5494">
                  <c:v>0.120869929</c:v>
                </c:pt>
                <c:pt idx="5495">
                  <c:v>-6.6900038999999994E-2</c:v>
                </c:pt>
                <c:pt idx="5496">
                  <c:v>0.128472222</c:v>
                </c:pt>
                <c:pt idx="5497">
                  <c:v>0.14353838799999999</c:v>
                </c:pt>
                <c:pt idx="5498">
                  <c:v>3.2298136999999998E-2</c:v>
                </c:pt>
                <c:pt idx="5499">
                  <c:v>0.117647059</c:v>
                </c:pt>
                <c:pt idx="5500">
                  <c:v>0.13479623800000001</c:v>
                </c:pt>
                <c:pt idx="5501">
                  <c:v>-0.15953757199999999</c:v>
                </c:pt>
                <c:pt idx="5502">
                  <c:v>1.3833992E-2</c:v>
                </c:pt>
                <c:pt idx="5503">
                  <c:v>-0.13187954299999999</c:v>
                </c:pt>
                <c:pt idx="5504">
                  <c:v>0.148571429</c:v>
                </c:pt>
                <c:pt idx="5505">
                  <c:v>4.228962E-2</c:v>
                </c:pt>
                <c:pt idx="5506">
                  <c:v>4.1719989999999998E-2</c:v>
                </c:pt>
                <c:pt idx="5507">
                  <c:v>1.7543860000000001E-2</c:v>
                </c:pt>
                <c:pt idx="5508">
                  <c:v>1.9957537000000001E-2</c:v>
                </c:pt>
                <c:pt idx="5509">
                  <c:v>0.32972973</c:v>
                </c:pt>
                <c:pt idx="5510">
                  <c:v>-5.7680989000000002E-2</c:v>
                </c:pt>
                <c:pt idx="5511">
                  <c:v>2.5751072999999999E-2</c:v>
                </c:pt>
                <c:pt idx="5512">
                  <c:v>3.2467532E-2</c:v>
                </c:pt>
                <c:pt idx="5513">
                  <c:v>0.18787878799999999</c:v>
                </c:pt>
                <c:pt idx="5514">
                  <c:v>-7.9741379000000001E-2</c:v>
                </c:pt>
                <c:pt idx="5515">
                  <c:v>3.2573289999999998E-2</c:v>
                </c:pt>
                <c:pt idx="5516">
                  <c:v>9.5663264999999997E-2</c:v>
                </c:pt>
                <c:pt idx="5517">
                  <c:v>7.0422540000000004E-3</c:v>
                </c:pt>
                <c:pt idx="5518">
                  <c:v>1.9938649999999999E-2</c:v>
                </c:pt>
                <c:pt idx="5519">
                  <c:v>4.0772532E-2</c:v>
                </c:pt>
                <c:pt idx="5520">
                  <c:v>-3.1788078999999997E-2</c:v>
                </c:pt>
                <c:pt idx="5521">
                  <c:v>-4.9674267000000001E-2</c:v>
                </c:pt>
                <c:pt idx="5522">
                  <c:v>5.9417039999999997E-2</c:v>
                </c:pt>
                <c:pt idx="5523">
                  <c:v>1.0218978E-2</c:v>
                </c:pt>
                <c:pt idx="5524">
                  <c:v>0.12650085799999999</c:v>
                </c:pt>
                <c:pt idx="5525">
                  <c:v>0.1164327</c:v>
                </c:pt>
                <c:pt idx="5526">
                  <c:v>-0.109071274</c:v>
                </c:pt>
                <c:pt idx="5527">
                  <c:v>3.8301950000000002E-3</c:v>
                </c:pt>
                <c:pt idx="5528">
                  <c:v>3.7606837999999997E-2</c:v>
                </c:pt>
                <c:pt idx="5529">
                  <c:v>2.4615385E-2</c:v>
                </c:pt>
                <c:pt idx="5530">
                  <c:v>-6.7415729999999993E-2</c:v>
                </c:pt>
                <c:pt idx="5531">
                  <c:v>-0.112941176</c:v>
                </c:pt>
                <c:pt idx="5532">
                  <c:v>-3.8482385000000001E-2</c:v>
                </c:pt>
                <c:pt idx="5533">
                  <c:v>-2.5000000000000001E-2</c:v>
                </c:pt>
                <c:pt idx="5534">
                  <c:v>0.27683134599999998</c:v>
                </c:pt>
                <c:pt idx="5535">
                  <c:v>2.340824E-3</c:v>
                </c:pt>
                <c:pt idx="5536">
                  <c:v>-2.3744912E-2</c:v>
                </c:pt>
                <c:pt idx="5537">
                  <c:v>-4.2158018999999998E-2</c:v>
                </c:pt>
                <c:pt idx="5538">
                  <c:v>6.0085837000000003E-2</c:v>
                </c:pt>
                <c:pt idx="5539">
                  <c:v>9.2057762000000001E-2</c:v>
                </c:pt>
                <c:pt idx="5540">
                  <c:v>-7.8688524999999995E-2</c:v>
                </c:pt>
                <c:pt idx="5541">
                  <c:v>9.3370680000000005E-3</c:v>
                </c:pt>
                <c:pt idx="5542">
                  <c:v>4.9629630000000001E-2</c:v>
                </c:pt>
                <c:pt idx="5543">
                  <c:v>-2.5678295E-2</c:v>
                </c:pt>
                <c:pt idx="5544">
                  <c:v>0.150315423</c:v>
                </c:pt>
                <c:pt idx="5545">
                  <c:v>0.14949353800000001</c:v>
                </c:pt>
                <c:pt idx="5546">
                  <c:v>-1.6542329000000001E-2</c:v>
                </c:pt>
                <c:pt idx="5547">
                  <c:v>-0.14055369600000001</c:v>
                </c:pt>
                <c:pt idx="5548">
                  <c:v>3.8842346E-2</c:v>
                </c:pt>
                <c:pt idx="5549">
                  <c:v>-5.4347830000000003E-3</c:v>
                </c:pt>
                <c:pt idx="5550">
                  <c:v>0.357933579</c:v>
                </c:pt>
                <c:pt idx="5551">
                  <c:v>-3.9267016000000002E-2</c:v>
                </c:pt>
                <c:pt idx="5552">
                  <c:v>-3.2343749999999998E-2</c:v>
                </c:pt>
                <c:pt idx="5553">
                  <c:v>8.4246000000000008E-3</c:v>
                </c:pt>
                <c:pt idx="5554">
                  <c:v>6.7000625999999994E-2</c:v>
                </c:pt>
                <c:pt idx="5555">
                  <c:v>6.5423327000000003E-2</c:v>
                </c:pt>
                <c:pt idx="5556">
                  <c:v>1.369863E-2</c:v>
                </c:pt>
                <c:pt idx="5557">
                  <c:v>1.369863E-2</c:v>
                </c:pt>
                <c:pt idx="5558">
                  <c:v>5.4054053999999997E-2</c:v>
                </c:pt>
                <c:pt idx="5559">
                  <c:v>4.0942448999999999E-2</c:v>
                </c:pt>
                <c:pt idx="5560">
                  <c:v>8.2191781000000005E-2</c:v>
                </c:pt>
                <c:pt idx="5561">
                  <c:v>2.919708E-2</c:v>
                </c:pt>
                <c:pt idx="5562">
                  <c:v>0.103699844</c:v>
                </c:pt>
                <c:pt idx="5563">
                  <c:v>0.12902360500000001</c:v>
                </c:pt>
                <c:pt idx="5564">
                  <c:v>-0.10058903499999999</c:v>
                </c:pt>
                <c:pt idx="5565">
                  <c:v>-0.37312366000000002</c:v>
                </c:pt>
                <c:pt idx="5566">
                  <c:v>-0.107580825</c:v>
                </c:pt>
                <c:pt idx="5567">
                  <c:v>-4.5566069999999998E-3</c:v>
                </c:pt>
                <c:pt idx="5568">
                  <c:v>-4.8726277999999998E-2</c:v>
                </c:pt>
                <c:pt idx="5569">
                  <c:v>3.0959752E-2</c:v>
                </c:pt>
                <c:pt idx="5570">
                  <c:v>5.6787453000000002E-2</c:v>
                </c:pt>
                <c:pt idx="5571">
                  <c:v>-0.16296296299999999</c:v>
                </c:pt>
                <c:pt idx="5572">
                  <c:v>7.7044025000000002E-2</c:v>
                </c:pt>
                <c:pt idx="5573">
                  <c:v>6.9214323999999994E-2</c:v>
                </c:pt>
                <c:pt idx="5574">
                  <c:v>1.4858840999999999E-2</c:v>
                </c:pt>
                <c:pt idx="5575">
                  <c:v>0.125906394</c:v>
                </c:pt>
                <c:pt idx="5576">
                  <c:v>1.6709511999999999E-2</c:v>
                </c:pt>
                <c:pt idx="5577">
                  <c:v>4.6540880999999999E-2</c:v>
                </c:pt>
                <c:pt idx="5578">
                  <c:v>0.18952618500000001</c:v>
                </c:pt>
                <c:pt idx="5579">
                  <c:v>0.110465116</c:v>
                </c:pt>
                <c:pt idx="5580">
                  <c:v>3.9065817000000003E-2</c:v>
                </c:pt>
                <c:pt idx="5581">
                  <c:v>8.6274509999999999E-2</c:v>
                </c:pt>
                <c:pt idx="5582">
                  <c:v>0.261168385</c:v>
                </c:pt>
                <c:pt idx="5583">
                  <c:v>0.16673220599999999</c:v>
                </c:pt>
                <c:pt idx="5584">
                  <c:v>7.7955600999999999E-2</c:v>
                </c:pt>
                <c:pt idx="5585">
                  <c:v>1.9762846000000001E-2</c:v>
                </c:pt>
                <c:pt idx="5586">
                  <c:v>-7.7560241000000002E-2</c:v>
                </c:pt>
                <c:pt idx="5587">
                  <c:v>0.14482758600000001</c:v>
                </c:pt>
                <c:pt idx="5588">
                  <c:v>7.1263304E-2</c:v>
                </c:pt>
                <c:pt idx="5589">
                  <c:v>-0.293739425</c:v>
                </c:pt>
                <c:pt idx="5590">
                  <c:v>-8.0188678999999999E-2</c:v>
                </c:pt>
                <c:pt idx="5591">
                  <c:v>9.322561E-3</c:v>
                </c:pt>
                <c:pt idx="5592">
                  <c:v>-1.736111E-3</c:v>
                </c:pt>
                <c:pt idx="5593">
                  <c:v>-0.271137026</c:v>
                </c:pt>
                <c:pt idx="5594">
                  <c:v>6.9941060999999999E-2</c:v>
                </c:pt>
                <c:pt idx="5595">
                  <c:v>0.16936488199999999</c:v>
                </c:pt>
                <c:pt idx="5596">
                  <c:v>0.118034056</c:v>
                </c:pt>
                <c:pt idx="5597">
                  <c:v>6.8138195999999998E-2</c:v>
                </c:pt>
                <c:pt idx="5598">
                  <c:v>-0.21629416000000001</c:v>
                </c:pt>
                <c:pt idx="5599">
                  <c:v>-2.5069638000000002E-2</c:v>
                </c:pt>
                <c:pt idx="5600">
                  <c:v>0.13924050599999999</c:v>
                </c:pt>
                <c:pt idx="5601">
                  <c:v>-1.6859504000000001E-2</c:v>
                </c:pt>
                <c:pt idx="5602">
                  <c:v>-5.7425743000000001E-2</c:v>
                </c:pt>
                <c:pt idx="5603">
                  <c:v>6.4389478E-2</c:v>
                </c:pt>
                <c:pt idx="5604">
                  <c:v>-2.3060344999999999E-2</c:v>
                </c:pt>
                <c:pt idx="5605">
                  <c:v>0.11921634</c:v>
                </c:pt>
                <c:pt idx="5606">
                  <c:v>0.30377358500000001</c:v>
                </c:pt>
                <c:pt idx="5607">
                  <c:v>-0.14901477799999999</c:v>
                </c:pt>
                <c:pt idx="5608">
                  <c:v>0.142638037</c:v>
                </c:pt>
                <c:pt idx="5609">
                  <c:v>-7.9245283E-2</c:v>
                </c:pt>
                <c:pt idx="5610">
                  <c:v>1.5211268E-2</c:v>
                </c:pt>
                <c:pt idx="5611">
                  <c:v>1.5004412999999999E-2</c:v>
                </c:pt>
                <c:pt idx="5612">
                  <c:v>1.5691869000000001E-2</c:v>
                </c:pt>
                <c:pt idx="5613">
                  <c:v>6.0634621E-2</c:v>
                </c:pt>
                <c:pt idx="5614">
                  <c:v>-1.5570934E-2</c:v>
                </c:pt>
                <c:pt idx="5615">
                  <c:v>-0.14499098599999999</c:v>
                </c:pt>
                <c:pt idx="5616">
                  <c:v>-4.4752739999999996E-3</c:v>
                </c:pt>
                <c:pt idx="5617">
                  <c:v>4.754717E-2</c:v>
                </c:pt>
                <c:pt idx="5618">
                  <c:v>0.10361991</c:v>
                </c:pt>
                <c:pt idx="5619">
                  <c:v>-0.14989049500000001</c:v>
                </c:pt>
                <c:pt idx="5620">
                  <c:v>0.14285714299999999</c:v>
                </c:pt>
                <c:pt idx="5621">
                  <c:v>1.8620465999999999E-2</c:v>
                </c:pt>
                <c:pt idx="5622">
                  <c:v>-3.3222590000000001E-3</c:v>
                </c:pt>
                <c:pt idx="5623">
                  <c:v>2.2236973E-2</c:v>
                </c:pt>
                <c:pt idx="5624">
                  <c:v>-3.1746032E-2</c:v>
                </c:pt>
                <c:pt idx="5625">
                  <c:v>4.2857143E-2</c:v>
                </c:pt>
                <c:pt idx="5626">
                  <c:v>0.103341902</c:v>
                </c:pt>
                <c:pt idx="5627">
                  <c:v>-2.112676E-3</c:v>
                </c:pt>
                <c:pt idx="5628">
                  <c:v>2.0935960999999999E-2</c:v>
                </c:pt>
                <c:pt idx="5629">
                  <c:v>-0.14718614699999999</c:v>
                </c:pt>
                <c:pt idx="5630">
                  <c:v>-8.1611569999999994E-2</c:v>
                </c:pt>
                <c:pt idx="5631">
                  <c:v>5.8436214E-2</c:v>
                </c:pt>
                <c:pt idx="5632">
                  <c:v>4.4072300000000002E-4</c:v>
                </c:pt>
                <c:pt idx="5633">
                  <c:v>0.32372505499999998</c:v>
                </c:pt>
                <c:pt idx="5634">
                  <c:v>2.8726287E-2</c:v>
                </c:pt>
                <c:pt idx="5635">
                  <c:v>-0.10631578899999999</c:v>
                </c:pt>
                <c:pt idx="5636">
                  <c:v>-1.8416206000000001E-2</c:v>
                </c:pt>
                <c:pt idx="5637">
                  <c:v>2.2312373E-2</c:v>
                </c:pt>
                <c:pt idx="5638">
                  <c:v>0.112631579</c:v>
                </c:pt>
                <c:pt idx="5639">
                  <c:v>0.130116066</c:v>
                </c:pt>
                <c:pt idx="5640">
                  <c:v>-3.2482599000000001E-2</c:v>
                </c:pt>
                <c:pt idx="5641">
                  <c:v>-0.150747986</c:v>
                </c:pt>
                <c:pt idx="5642">
                  <c:v>-0.150747986</c:v>
                </c:pt>
                <c:pt idx="5643">
                  <c:v>-5.9016393E-2</c:v>
                </c:pt>
                <c:pt idx="5644">
                  <c:v>-0.22909090900000001</c:v>
                </c:pt>
                <c:pt idx="5645">
                  <c:v>-6.3157889999999996E-3</c:v>
                </c:pt>
                <c:pt idx="5646">
                  <c:v>8.5500000000000007E-2</c:v>
                </c:pt>
                <c:pt idx="5647">
                  <c:v>-6.4291920000000002E-2</c:v>
                </c:pt>
                <c:pt idx="5648">
                  <c:v>1.4961261E-2</c:v>
                </c:pt>
                <c:pt idx="5649">
                  <c:v>-7.0539419000000006E-2</c:v>
                </c:pt>
                <c:pt idx="5650">
                  <c:v>-1.6393443000000001E-2</c:v>
                </c:pt>
                <c:pt idx="5651">
                  <c:v>4.4749095000000003E-2</c:v>
                </c:pt>
                <c:pt idx="5652">
                  <c:v>-7.4035989999999996E-2</c:v>
                </c:pt>
                <c:pt idx="5653">
                  <c:v>4.1135433999999999E-2</c:v>
                </c:pt>
                <c:pt idx="5654">
                  <c:v>0.16459627299999999</c:v>
                </c:pt>
                <c:pt idx="5655">
                  <c:v>-4.7619047999999997E-2</c:v>
                </c:pt>
                <c:pt idx="5656">
                  <c:v>0.128182616</c:v>
                </c:pt>
                <c:pt idx="5657">
                  <c:v>-9.9009900000000001E-3</c:v>
                </c:pt>
                <c:pt idx="5658">
                  <c:v>1.7699115000000001E-2</c:v>
                </c:pt>
                <c:pt idx="5659">
                  <c:v>2.6921829000000001E-2</c:v>
                </c:pt>
                <c:pt idx="5660">
                  <c:v>-8.4462982000000006E-2</c:v>
                </c:pt>
                <c:pt idx="5661">
                  <c:v>-3.1762295000000003E-2</c:v>
                </c:pt>
                <c:pt idx="5662">
                  <c:v>3.6106195000000001E-2</c:v>
                </c:pt>
                <c:pt idx="5663">
                  <c:v>0.123699422</c:v>
                </c:pt>
                <c:pt idx="5664">
                  <c:v>-0.115226337</c:v>
                </c:pt>
                <c:pt idx="5665">
                  <c:v>0.14436958599999999</c:v>
                </c:pt>
                <c:pt idx="5666">
                  <c:v>1.9354838999999999E-2</c:v>
                </c:pt>
                <c:pt idx="5667">
                  <c:v>-6.7867036000000006E-2</c:v>
                </c:pt>
                <c:pt idx="5668">
                  <c:v>0.32541567700000001</c:v>
                </c:pt>
                <c:pt idx="5669">
                  <c:v>-0.13326110499999999</c:v>
                </c:pt>
                <c:pt idx="5670">
                  <c:v>6.0200668999999998E-2</c:v>
                </c:pt>
                <c:pt idx="5671">
                  <c:v>-2.3569024000000001E-2</c:v>
                </c:pt>
                <c:pt idx="5672">
                  <c:v>2.4096386000000001E-2</c:v>
                </c:pt>
                <c:pt idx="5673">
                  <c:v>-9.4147583000000007E-2</c:v>
                </c:pt>
                <c:pt idx="5674">
                  <c:v>0.102941176</c:v>
                </c:pt>
                <c:pt idx="5675">
                  <c:v>7.0769231000000002E-2</c:v>
                </c:pt>
                <c:pt idx="5676">
                  <c:v>0.29313725499999999</c:v>
                </c:pt>
                <c:pt idx="5677">
                  <c:v>-9.8365807999999999E-2</c:v>
                </c:pt>
                <c:pt idx="5678">
                  <c:v>1.5458937000000001E-2</c:v>
                </c:pt>
                <c:pt idx="5679">
                  <c:v>9.7186701E-2</c:v>
                </c:pt>
                <c:pt idx="5680">
                  <c:v>3.7984496E-2</c:v>
                </c:pt>
                <c:pt idx="5681">
                  <c:v>3.3625730999999999E-2</c:v>
                </c:pt>
                <c:pt idx="5682">
                  <c:v>5.9701493000000001E-2</c:v>
                </c:pt>
                <c:pt idx="5683">
                  <c:v>0.13908948199999999</c:v>
                </c:pt>
                <c:pt idx="5684">
                  <c:v>4.8632218999999997E-2</c:v>
                </c:pt>
                <c:pt idx="5685">
                  <c:v>0</c:v>
                </c:pt>
                <c:pt idx="5686">
                  <c:v>5.5966209000000003E-2</c:v>
                </c:pt>
                <c:pt idx="5687">
                  <c:v>3.4645668999999997E-2</c:v>
                </c:pt>
                <c:pt idx="5688">
                  <c:v>-1.5146929999999999E-3</c:v>
                </c:pt>
                <c:pt idx="5689">
                  <c:v>-0.03</c:v>
                </c:pt>
                <c:pt idx="5690">
                  <c:v>-8.0555556E-2</c:v>
                </c:pt>
                <c:pt idx="5691">
                  <c:v>2.1286031E-2</c:v>
                </c:pt>
                <c:pt idx="5692">
                  <c:v>7.6030927999999998E-2</c:v>
                </c:pt>
                <c:pt idx="5693">
                  <c:v>5.7076966999999999E-2</c:v>
                </c:pt>
                <c:pt idx="5694">
                  <c:v>3.7922986999999998E-2</c:v>
                </c:pt>
                <c:pt idx="5695">
                  <c:v>4.1767763999999999E-2</c:v>
                </c:pt>
                <c:pt idx="5696">
                  <c:v>8.3727810999999999E-2</c:v>
                </c:pt>
                <c:pt idx="5697">
                  <c:v>-3.0303030000000002E-2</c:v>
                </c:pt>
                <c:pt idx="5698">
                  <c:v>7.0235886999999997E-2</c:v>
                </c:pt>
                <c:pt idx="5699">
                  <c:v>5.7471264000000001E-2</c:v>
                </c:pt>
                <c:pt idx="5700">
                  <c:v>2.7134875999999999E-2</c:v>
                </c:pt>
                <c:pt idx="5701">
                  <c:v>8.6359797000000002E-2</c:v>
                </c:pt>
                <c:pt idx="5702">
                  <c:v>0.110218652</c:v>
                </c:pt>
                <c:pt idx="5703">
                  <c:v>9.6930530000000001E-3</c:v>
                </c:pt>
                <c:pt idx="5704">
                  <c:v>-2.2018350000000001E-3</c:v>
                </c:pt>
                <c:pt idx="5705">
                  <c:v>-3.2258065000000002E-2</c:v>
                </c:pt>
                <c:pt idx="5706">
                  <c:v>0.19186046500000001</c:v>
                </c:pt>
                <c:pt idx="5707">
                  <c:v>2.6688907000000001E-2</c:v>
                </c:pt>
                <c:pt idx="5708">
                  <c:v>-1.2363636000000001E-2</c:v>
                </c:pt>
                <c:pt idx="5709">
                  <c:v>5.504587E-3</c:v>
                </c:pt>
                <c:pt idx="5710">
                  <c:v>0.15207373299999999</c:v>
                </c:pt>
                <c:pt idx="5711">
                  <c:v>-5.7591623000000002E-2</c:v>
                </c:pt>
                <c:pt idx="5712">
                  <c:v>-0.138856813</c:v>
                </c:pt>
                <c:pt idx="5713">
                  <c:v>0.12686567200000001</c:v>
                </c:pt>
                <c:pt idx="5714">
                  <c:v>2.6528257999999999E-2</c:v>
                </c:pt>
                <c:pt idx="5715">
                  <c:v>4.5454544999999999E-2</c:v>
                </c:pt>
                <c:pt idx="5716">
                  <c:v>-0.103784404</c:v>
                </c:pt>
                <c:pt idx="5717">
                  <c:v>0</c:v>
                </c:pt>
                <c:pt idx="5718">
                  <c:v>-7.3189522000000007E-2</c:v>
                </c:pt>
                <c:pt idx="5719">
                  <c:v>-5.7552082999999997E-2</c:v>
                </c:pt>
                <c:pt idx="5720">
                  <c:v>-4.0252564999999997E-2</c:v>
                </c:pt>
                <c:pt idx="5721">
                  <c:v>0</c:v>
                </c:pt>
                <c:pt idx="5722">
                  <c:v>8.8888888999999999E-2</c:v>
                </c:pt>
                <c:pt idx="5723">
                  <c:v>-8.7342363000000006E-2</c:v>
                </c:pt>
                <c:pt idx="5724">
                  <c:v>6.5126050000000005E-2</c:v>
                </c:pt>
                <c:pt idx="5725">
                  <c:v>-8.9215686000000002E-2</c:v>
                </c:pt>
                <c:pt idx="5726">
                  <c:v>-0.102003643</c:v>
                </c:pt>
                <c:pt idx="5727">
                  <c:v>6.5359479999999998E-3</c:v>
                </c:pt>
                <c:pt idx="5728">
                  <c:v>-4.3687200000000004E-3</c:v>
                </c:pt>
                <c:pt idx="5729">
                  <c:v>6.0060060000000004E-3</c:v>
                </c:pt>
                <c:pt idx="5730">
                  <c:v>4.044586E-2</c:v>
                </c:pt>
                <c:pt idx="5731">
                  <c:v>0.1434375</c:v>
                </c:pt>
                <c:pt idx="5732">
                  <c:v>5.2653061000000001E-2</c:v>
                </c:pt>
                <c:pt idx="5733">
                  <c:v>-0.15838690799999999</c:v>
                </c:pt>
                <c:pt idx="5734">
                  <c:v>0.34150000000000003</c:v>
                </c:pt>
                <c:pt idx="5735">
                  <c:v>3.6190475999999999E-2</c:v>
                </c:pt>
                <c:pt idx="5736">
                  <c:v>-6.3460585E-2</c:v>
                </c:pt>
                <c:pt idx="5737">
                  <c:v>9.8730158999999998E-2</c:v>
                </c:pt>
                <c:pt idx="5738">
                  <c:v>-0.18496932499999999</c:v>
                </c:pt>
                <c:pt idx="5739">
                  <c:v>0.10974610999999999</c:v>
                </c:pt>
                <c:pt idx="5740">
                  <c:v>9.6989966999999996E-2</c:v>
                </c:pt>
                <c:pt idx="5741">
                  <c:v>0.13895216399999999</c:v>
                </c:pt>
                <c:pt idx="5742">
                  <c:v>3.8496458999999997E-2</c:v>
                </c:pt>
                <c:pt idx="5743">
                  <c:v>0.15151515199999999</c:v>
                </c:pt>
                <c:pt idx="5744">
                  <c:v>1.0544815000000001E-2</c:v>
                </c:pt>
                <c:pt idx="5745">
                  <c:v>6.3657406999999999E-2</c:v>
                </c:pt>
                <c:pt idx="5746">
                  <c:v>2.5031290000000002E-3</c:v>
                </c:pt>
                <c:pt idx="5747">
                  <c:v>6.2876254000000006E-2</c:v>
                </c:pt>
                <c:pt idx="5748">
                  <c:v>0.14658926</c:v>
                </c:pt>
                <c:pt idx="5749">
                  <c:v>-9.8073559999999997E-3</c:v>
                </c:pt>
                <c:pt idx="5750">
                  <c:v>0.17599999999999999</c:v>
                </c:pt>
                <c:pt idx="5751">
                  <c:v>8.9414182999999994E-2</c:v>
                </c:pt>
                <c:pt idx="5752">
                  <c:v>5.9566292E-2</c:v>
                </c:pt>
                <c:pt idx="5753">
                  <c:v>-5.8721534999999998E-2</c:v>
                </c:pt>
                <c:pt idx="5754">
                  <c:v>1.0693068999999999E-2</c:v>
                </c:pt>
                <c:pt idx="5755">
                  <c:v>-0.10322867300000001</c:v>
                </c:pt>
                <c:pt idx="5756">
                  <c:v>-9.7014925000000002E-2</c:v>
                </c:pt>
                <c:pt idx="5757">
                  <c:v>0.11083333300000001</c:v>
                </c:pt>
                <c:pt idx="5758">
                  <c:v>-8.7472201999999999E-2</c:v>
                </c:pt>
                <c:pt idx="5759">
                  <c:v>-2.5974026000000001E-2</c:v>
                </c:pt>
                <c:pt idx="5760">
                  <c:v>0.13828306300000001</c:v>
                </c:pt>
                <c:pt idx="5761">
                  <c:v>7.3931624000000001E-2</c:v>
                </c:pt>
                <c:pt idx="5762">
                  <c:v>-1.1824324000000001E-2</c:v>
                </c:pt>
                <c:pt idx="5763">
                  <c:v>-0.37828054300000002</c:v>
                </c:pt>
                <c:pt idx="5764">
                  <c:v>-8.6004689999999995E-3</c:v>
                </c:pt>
                <c:pt idx="5765">
                  <c:v>4.6238784999999998E-2</c:v>
                </c:pt>
                <c:pt idx="5766">
                  <c:v>8.8376754000000002E-2</c:v>
                </c:pt>
                <c:pt idx="5767">
                  <c:v>-8.3636364000000005E-2</c:v>
                </c:pt>
                <c:pt idx="5768">
                  <c:v>-8.84956E-4</c:v>
                </c:pt>
                <c:pt idx="5769">
                  <c:v>-2.2755119999999999E-3</c:v>
                </c:pt>
                <c:pt idx="5770">
                  <c:v>3.8333332999999997E-2</c:v>
                </c:pt>
                <c:pt idx="5771">
                  <c:v>0</c:v>
                </c:pt>
                <c:pt idx="5772">
                  <c:v>5.7522124000000001E-2</c:v>
                </c:pt>
                <c:pt idx="5773">
                  <c:v>-3.333333E-3</c:v>
                </c:pt>
                <c:pt idx="5774">
                  <c:v>5.3380779999999996E-3</c:v>
                </c:pt>
                <c:pt idx="5775">
                  <c:v>0.11516034999999999</c:v>
                </c:pt>
                <c:pt idx="5776">
                  <c:v>-9.6042999999999996E-4</c:v>
                </c:pt>
                <c:pt idx="5777">
                  <c:v>-8.6625087000000003E-2</c:v>
                </c:pt>
                <c:pt idx="5778">
                  <c:v>5.788712E-2</c:v>
                </c:pt>
                <c:pt idx="5779">
                  <c:v>-2.5166767999999999E-2</c:v>
                </c:pt>
                <c:pt idx="5780">
                  <c:v>5.3566229999999999E-2</c:v>
                </c:pt>
                <c:pt idx="5781">
                  <c:v>-1.4492754E-2</c:v>
                </c:pt>
                <c:pt idx="5782">
                  <c:v>-0.13471587199999999</c:v>
                </c:pt>
                <c:pt idx="5783">
                  <c:v>-6.1310782000000001E-2</c:v>
                </c:pt>
                <c:pt idx="5784">
                  <c:v>2.4144868999999999E-2</c:v>
                </c:pt>
                <c:pt idx="5785">
                  <c:v>8.0542395000000003E-2</c:v>
                </c:pt>
                <c:pt idx="5786">
                  <c:v>-3.7014746000000001E-2</c:v>
                </c:pt>
                <c:pt idx="5787">
                  <c:v>-1.6872891000000001E-2</c:v>
                </c:pt>
                <c:pt idx="5788">
                  <c:v>-0.370947631</c:v>
                </c:pt>
                <c:pt idx="5789">
                  <c:v>-1.0550996E-2</c:v>
                </c:pt>
                <c:pt idx="5790">
                  <c:v>-6.5725148999999997E-2</c:v>
                </c:pt>
                <c:pt idx="5791">
                  <c:v>6.3330870999999997E-2</c:v>
                </c:pt>
                <c:pt idx="5792">
                  <c:v>0.318007663</c:v>
                </c:pt>
                <c:pt idx="5793">
                  <c:v>3.6307050000000001E-3</c:v>
                </c:pt>
                <c:pt idx="5794">
                  <c:v>0.10901287599999999</c:v>
                </c:pt>
                <c:pt idx="5795">
                  <c:v>-0.13700000000000001</c:v>
                </c:pt>
                <c:pt idx="5796">
                  <c:v>-8.6786932999999997E-2</c:v>
                </c:pt>
                <c:pt idx="5797">
                  <c:v>-2.9673590999999999E-2</c:v>
                </c:pt>
                <c:pt idx="5798">
                  <c:v>2.0797227000000001E-2</c:v>
                </c:pt>
                <c:pt idx="5799">
                  <c:v>-2.01979E-4</c:v>
                </c:pt>
                <c:pt idx="5800">
                  <c:v>-0.118297872</c:v>
                </c:pt>
                <c:pt idx="5801">
                  <c:v>-3.0857552999999999E-2</c:v>
                </c:pt>
                <c:pt idx="5802">
                  <c:v>-3.3264032999999998E-2</c:v>
                </c:pt>
                <c:pt idx="5803">
                  <c:v>0.14056654199999999</c:v>
                </c:pt>
                <c:pt idx="5804">
                  <c:v>9.1370558000000004E-2</c:v>
                </c:pt>
                <c:pt idx="5805">
                  <c:v>-0.235989492</c:v>
                </c:pt>
                <c:pt idx="5806">
                  <c:v>8.7138862999999997E-2</c:v>
                </c:pt>
                <c:pt idx="5807">
                  <c:v>-0.37591992899999999</c:v>
                </c:pt>
                <c:pt idx="5808">
                  <c:v>7.8740157000000005E-2</c:v>
                </c:pt>
                <c:pt idx="5809">
                  <c:v>-1.8063111999999999E-2</c:v>
                </c:pt>
                <c:pt idx="5810">
                  <c:v>-4.4837386E-2</c:v>
                </c:pt>
                <c:pt idx="5811">
                  <c:v>0.13357933599999999</c:v>
                </c:pt>
                <c:pt idx="5812">
                  <c:v>9.3109900000000001E-4</c:v>
                </c:pt>
                <c:pt idx="5813">
                  <c:v>-8.1863409999999998E-2</c:v>
                </c:pt>
                <c:pt idx="5814">
                  <c:v>-3.125E-2</c:v>
                </c:pt>
                <c:pt idx="5815">
                  <c:v>-1.7106973000000001E-2</c:v>
                </c:pt>
                <c:pt idx="5816">
                  <c:v>-0.111243308</c:v>
                </c:pt>
                <c:pt idx="5817">
                  <c:v>-3.6259541999999999E-2</c:v>
                </c:pt>
                <c:pt idx="5818">
                  <c:v>-0.39606741600000001</c:v>
                </c:pt>
                <c:pt idx="5819">
                  <c:v>5.1858249999999998E-3</c:v>
                </c:pt>
                <c:pt idx="5820">
                  <c:v>3.5608308999999998E-2</c:v>
                </c:pt>
                <c:pt idx="5821">
                  <c:v>-0.135140444</c:v>
                </c:pt>
                <c:pt idx="5822">
                  <c:v>-3.5523978999999997E-2</c:v>
                </c:pt>
                <c:pt idx="5823">
                  <c:v>-4.6296296000000001E-2</c:v>
                </c:pt>
                <c:pt idx="5824">
                  <c:v>2.5810720999999998E-2</c:v>
                </c:pt>
                <c:pt idx="5825">
                  <c:v>-6.4187163000000005E-2</c:v>
                </c:pt>
                <c:pt idx="5826">
                  <c:v>-9.9358974000000003E-2</c:v>
                </c:pt>
                <c:pt idx="5827">
                  <c:v>-4.5643153999999998E-2</c:v>
                </c:pt>
                <c:pt idx="5828">
                  <c:v>-4.5178106000000003E-2</c:v>
                </c:pt>
                <c:pt idx="5829">
                  <c:v>-0.1318395</c:v>
                </c:pt>
                <c:pt idx="5830">
                  <c:v>-1.2972973E-2</c:v>
                </c:pt>
                <c:pt idx="5831">
                  <c:v>-8.5714286000000001E-2</c:v>
                </c:pt>
                <c:pt idx="5832">
                  <c:v>-5.1813471999999999E-2</c:v>
                </c:pt>
                <c:pt idx="5833">
                  <c:v>-4.3274854000000001E-2</c:v>
                </c:pt>
                <c:pt idx="5834">
                  <c:v>-0.19205298000000001</c:v>
                </c:pt>
                <c:pt idx="5835">
                  <c:v>-0.18703703699999999</c:v>
                </c:pt>
                <c:pt idx="5836">
                  <c:v>-2.0256409999999999E-2</c:v>
                </c:pt>
                <c:pt idx="5837">
                  <c:v>-5.0477147E-2</c:v>
                </c:pt>
                <c:pt idx="5838">
                  <c:v>-2.1276595999999998E-2</c:v>
                </c:pt>
                <c:pt idx="5839">
                  <c:v>0.20273348499999999</c:v>
                </c:pt>
                <c:pt idx="5840">
                  <c:v>-4.8226949999999998E-2</c:v>
                </c:pt>
                <c:pt idx="5841">
                  <c:v>-4.4309295999999998E-2</c:v>
                </c:pt>
                <c:pt idx="5842">
                  <c:v>-2.5641029999999999E-3</c:v>
                </c:pt>
                <c:pt idx="5843">
                  <c:v>-7.3359072999999997E-2</c:v>
                </c:pt>
                <c:pt idx="5844">
                  <c:v>-1.8412977000000001E-2</c:v>
                </c:pt>
                <c:pt idx="5845">
                  <c:v>0.10469909299999999</c:v>
                </c:pt>
                <c:pt idx="5846">
                  <c:v>-0.205996132</c:v>
                </c:pt>
                <c:pt idx="5847">
                  <c:v>-0.13761801000000001</c:v>
                </c:pt>
                <c:pt idx="5848">
                  <c:v>-6.0137456999999998E-2</c:v>
                </c:pt>
                <c:pt idx="5849">
                  <c:v>-1.9580420000000001E-2</c:v>
                </c:pt>
                <c:pt idx="5850">
                  <c:v>-8.2098400000000002E-2</c:v>
                </c:pt>
                <c:pt idx="5851">
                  <c:v>-0.120670638</c:v>
                </c:pt>
                <c:pt idx="5852">
                  <c:v>-2.9761900000000001E-3</c:v>
                </c:pt>
                <c:pt idx="5853">
                  <c:v>-5.9844909999999998E-3</c:v>
                </c:pt>
                <c:pt idx="5854">
                  <c:v>0.17340067300000001</c:v>
                </c:pt>
                <c:pt idx="5855">
                  <c:v>4.2583389999999999E-3</c:v>
                </c:pt>
                <c:pt idx="5856">
                  <c:v>-6.5217390000000004E-3</c:v>
                </c:pt>
                <c:pt idx="5857">
                  <c:v>-3.8947639999999999E-2</c:v>
                </c:pt>
                <c:pt idx="5858">
                  <c:v>-0.15017667800000001</c:v>
                </c:pt>
                <c:pt idx="5859">
                  <c:v>3.4693879999999999E-3</c:v>
                </c:pt>
                <c:pt idx="5860">
                  <c:v>-1.73913E-3</c:v>
                </c:pt>
                <c:pt idx="5861">
                  <c:v>-3.5335689000000003E-2</c:v>
                </c:pt>
                <c:pt idx="5862">
                  <c:v>-4.7345334000000003E-2</c:v>
                </c:pt>
                <c:pt idx="5863">
                  <c:v>-0.102979613</c:v>
                </c:pt>
                <c:pt idx="5864">
                  <c:v>0.370175439</c:v>
                </c:pt>
                <c:pt idx="5865">
                  <c:v>-4.3801430000000004E-3</c:v>
                </c:pt>
                <c:pt idx="5866">
                  <c:v>-7.3954984000000001E-2</c:v>
                </c:pt>
                <c:pt idx="5867">
                  <c:v>-7.3684210999999999E-2</c:v>
                </c:pt>
                <c:pt idx="5868">
                  <c:v>-7.4074074000000004E-2</c:v>
                </c:pt>
                <c:pt idx="5869">
                  <c:v>4.8561819999999997E-3</c:v>
                </c:pt>
                <c:pt idx="5870">
                  <c:v>-8.8122605000000007E-2</c:v>
                </c:pt>
                <c:pt idx="5871">
                  <c:v>-0.305042017</c:v>
                </c:pt>
                <c:pt idx="5872">
                  <c:v>-8.5408366999999999E-2</c:v>
                </c:pt>
                <c:pt idx="5873">
                  <c:v>-5.9090908999999997E-2</c:v>
                </c:pt>
                <c:pt idx="5874">
                  <c:v>-0.16129032300000001</c:v>
                </c:pt>
                <c:pt idx="5875">
                  <c:v>3.5369770000000002E-3</c:v>
                </c:pt>
                <c:pt idx="5876">
                  <c:v>-7.9912022999999999E-2</c:v>
                </c:pt>
                <c:pt idx="5877">
                  <c:v>2.9937228E-2</c:v>
                </c:pt>
                <c:pt idx="5878">
                  <c:v>-0.13485851900000001</c:v>
                </c:pt>
                <c:pt idx="5879">
                  <c:v>-9.9867286E-2</c:v>
                </c:pt>
                <c:pt idx="5880">
                  <c:v>-2.6315788999999999E-2</c:v>
                </c:pt>
                <c:pt idx="5881">
                  <c:v>-7.6047904E-2</c:v>
                </c:pt>
                <c:pt idx="5882">
                  <c:v>-5.2105639000000002E-2</c:v>
                </c:pt>
                <c:pt idx="5883">
                  <c:v>2.2275738E-2</c:v>
                </c:pt>
                <c:pt idx="5884">
                  <c:v>4.7835991000000001E-2</c:v>
                </c:pt>
                <c:pt idx="5885">
                  <c:v>0</c:v>
                </c:pt>
                <c:pt idx="5886">
                  <c:v>-2.3090586E-2</c:v>
                </c:pt>
                <c:pt idx="5887">
                  <c:v>6.5537959999999998E-3</c:v>
                </c:pt>
                <c:pt idx="5888">
                  <c:v>-2.1276595999999998E-2</c:v>
                </c:pt>
                <c:pt idx="5889">
                  <c:v>-0.125160462</c:v>
                </c:pt>
                <c:pt idx="5890">
                  <c:v>-4.5180719999999997E-3</c:v>
                </c:pt>
                <c:pt idx="5891">
                  <c:v>-6.1230768999999997E-2</c:v>
                </c:pt>
                <c:pt idx="5892">
                  <c:v>-3.6458333000000002E-2</c:v>
                </c:pt>
                <c:pt idx="5893">
                  <c:v>-0.22544204300000001</c:v>
                </c:pt>
                <c:pt idx="5894">
                  <c:v>-6.6390040999999997E-2</c:v>
                </c:pt>
                <c:pt idx="5895">
                  <c:v>-3.0638298000000001E-2</c:v>
                </c:pt>
                <c:pt idx="5896">
                  <c:v>-3.3417401999999999E-2</c:v>
                </c:pt>
                <c:pt idx="5897">
                  <c:v>0.19056831900000001</c:v>
                </c:pt>
                <c:pt idx="5898">
                  <c:v>0.32173912999999998</c:v>
                </c:pt>
                <c:pt idx="5899">
                  <c:v>2.2346369000000001E-2</c:v>
                </c:pt>
                <c:pt idx="5900">
                  <c:v>-1.0009532999999999E-2</c:v>
                </c:pt>
                <c:pt idx="5901">
                  <c:v>0.131975867</c:v>
                </c:pt>
                <c:pt idx="5902">
                  <c:v>-3.3222590000000001E-3</c:v>
                </c:pt>
                <c:pt idx="5903">
                  <c:v>8.9463219999999996E-3</c:v>
                </c:pt>
                <c:pt idx="5904">
                  <c:v>-4.0191388000000002E-2</c:v>
                </c:pt>
                <c:pt idx="5905">
                  <c:v>0.168490153</c:v>
                </c:pt>
                <c:pt idx="5906">
                  <c:v>-0.121568627</c:v>
                </c:pt>
                <c:pt idx="5907">
                  <c:v>-5.7971009999999998E-3</c:v>
                </c:pt>
                <c:pt idx="5908">
                  <c:v>-3.5062088999999998E-2</c:v>
                </c:pt>
                <c:pt idx="5909">
                  <c:v>-6.1302681999999997E-2</c:v>
                </c:pt>
                <c:pt idx="5910">
                  <c:v>9.4806763000000002E-2</c:v>
                </c:pt>
                <c:pt idx="5911">
                  <c:v>-0.19704713200000001</c:v>
                </c:pt>
                <c:pt idx="5912">
                  <c:v>-0.168048646</c:v>
                </c:pt>
                <c:pt idx="5913">
                  <c:v>0.107282694</c:v>
                </c:pt>
                <c:pt idx="5914">
                  <c:v>-3.9525690000000004E-3</c:v>
                </c:pt>
                <c:pt idx="5915">
                  <c:v>2.6528550000000001E-2</c:v>
                </c:pt>
                <c:pt idx="5916">
                  <c:v>-4.3165467999999999E-2</c:v>
                </c:pt>
                <c:pt idx="5917">
                  <c:v>5.5961071000000001E-2</c:v>
                </c:pt>
                <c:pt idx="5918">
                  <c:v>1.955034E-3</c:v>
                </c:pt>
                <c:pt idx="5919">
                  <c:v>2.8323699000000001E-2</c:v>
                </c:pt>
                <c:pt idx="5920">
                  <c:v>-5.7692309999999997E-3</c:v>
                </c:pt>
                <c:pt idx="5921">
                  <c:v>-5.4359722999999999E-2</c:v>
                </c:pt>
                <c:pt idx="5922">
                  <c:v>-7.5943395999999996E-2</c:v>
                </c:pt>
                <c:pt idx="5923">
                  <c:v>-8.8836199999999996E-4</c:v>
                </c:pt>
                <c:pt idx="5924">
                  <c:v>-3.6697248000000002E-2</c:v>
                </c:pt>
                <c:pt idx="5925">
                  <c:v>-1.268797E-2</c:v>
                </c:pt>
                <c:pt idx="5926">
                  <c:v>-1.8867925000000001E-2</c:v>
                </c:pt>
                <c:pt idx="5927">
                  <c:v>6.3651590999999993E-2</c:v>
                </c:pt>
                <c:pt idx="5928">
                  <c:v>6.6853933000000004E-2</c:v>
                </c:pt>
                <c:pt idx="5929">
                  <c:v>-1.277533E-2</c:v>
                </c:pt>
                <c:pt idx="5930">
                  <c:v>-3.0188679E-2</c:v>
                </c:pt>
                <c:pt idx="5931">
                  <c:v>-8.4823284999999998E-2</c:v>
                </c:pt>
                <c:pt idx="5932">
                  <c:v>-1.0714286E-2</c:v>
                </c:pt>
                <c:pt idx="5933">
                  <c:v>-8.7520259000000003E-2</c:v>
                </c:pt>
                <c:pt idx="5934">
                  <c:v>8.8755170999999994E-2</c:v>
                </c:pt>
                <c:pt idx="5935">
                  <c:v>-6.7599067999999998E-2</c:v>
                </c:pt>
                <c:pt idx="5936">
                  <c:v>-0.16384647099999999</c:v>
                </c:pt>
                <c:pt idx="5937">
                  <c:v>-8.5995085999999998E-2</c:v>
                </c:pt>
                <c:pt idx="5938">
                  <c:v>-0.106947368</c:v>
                </c:pt>
                <c:pt idx="5939">
                  <c:v>5.4054050000000003E-3</c:v>
                </c:pt>
                <c:pt idx="5940">
                  <c:v>-0.107936508</c:v>
                </c:pt>
                <c:pt idx="5941">
                  <c:v>-0.116226415</c:v>
                </c:pt>
                <c:pt idx="5942">
                  <c:v>9.2795389000000006E-2</c:v>
                </c:pt>
                <c:pt idx="5943">
                  <c:v>-0.13194444399999999</c:v>
                </c:pt>
                <c:pt idx="5944">
                  <c:v>3.0263157999999998E-2</c:v>
                </c:pt>
                <c:pt idx="5945">
                  <c:v>-3.5096909000000003E-2</c:v>
                </c:pt>
                <c:pt idx="5946">
                  <c:v>0.56030701800000005</c:v>
                </c:pt>
                <c:pt idx="5947">
                  <c:v>2.915601E-2</c:v>
                </c:pt>
                <c:pt idx="5948">
                  <c:v>1.6218354000000001E-2</c:v>
                </c:pt>
                <c:pt idx="5949">
                  <c:v>-3.5964912000000002E-2</c:v>
                </c:pt>
                <c:pt idx="5950">
                  <c:v>5.391804E-3</c:v>
                </c:pt>
                <c:pt idx="5951">
                  <c:v>-8.2119205000000001E-2</c:v>
                </c:pt>
                <c:pt idx="5952">
                  <c:v>3.4482759000000002E-2</c:v>
                </c:pt>
                <c:pt idx="5953">
                  <c:v>4.7931714E-2</c:v>
                </c:pt>
                <c:pt idx="5954">
                  <c:v>-1.7529880000000001E-2</c:v>
                </c:pt>
                <c:pt idx="5955">
                  <c:v>9.5785440999999999E-2</c:v>
                </c:pt>
                <c:pt idx="5956">
                  <c:v>-3.0158730000000002E-2</c:v>
                </c:pt>
                <c:pt idx="5957">
                  <c:v>0.17792207800000001</c:v>
                </c:pt>
                <c:pt idx="5958">
                  <c:v>-8.5285285000000002E-2</c:v>
                </c:pt>
                <c:pt idx="5959">
                  <c:v>-1.6915422999999999E-2</c:v>
                </c:pt>
                <c:pt idx="5960">
                  <c:v>-2.7548209000000001E-2</c:v>
                </c:pt>
                <c:pt idx="5961">
                  <c:v>7.1811361000000004E-2</c:v>
                </c:pt>
                <c:pt idx="5962">
                  <c:v>5.4313098999999997E-2</c:v>
                </c:pt>
                <c:pt idx="5963">
                  <c:v>-6.8652850000000001E-2</c:v>
                </c:pt>
                <c:pt idx="5964">
                  <c:v>9.9012693999999998E-2</c:v>
                </c:pt>
                <c:pt idx="5965">
                  <c:v>-7.5499629999999998E-2</c:v>
                </c:pt>
                <c:pt idx="5966">
                  <c:v>-5.3999999999999999E-2</c:v>
                </c:pt>
                <c:pt idx="5967">
                  <c:v>3.5761589000000003E-2</c:v>
                </c:pt>
                <c:pt idx="5968">
                  <c:v>3.2440476000000003E-2</c:v>
                </c:pt>
                <c:pt idx="5969">
                  <c:v>3.1650484999999999E-2</c:v>
                </c:pt>
                <c:pt idx="5970">
                  <c:v>-6.2180974E-2</c:v>
                </c:pt>
                <c:pt idx="5971">
                  <c:v>-6.1805555999999998E-2</c:v>
                </c:pt>
                <c:pt idx="5972">
                  <c:v>-3.7173741000000003E-2</c:v>
                </c:pt>
                <c:pt idx="5973">
                  <c:v>-2.2066199000000002E-2</c:v>
                </c:pt>
                <c:pt idx="5974">
                  <c:v>3.5335689999999999E-3</c:v>
                </c:pt>
                <c:pt idx="5975">
                  <c:v>-2.0344287999999999E-2</c:v>
                </c:pt>
                <c:pt idx="5976">
                  <c:v>-1.1138614E-2</c:v>
                </c:pt>
                <c:pt idx="5977">
                  <c:v>4.5454544999999999E-2</c:v>
                </c:pt>
                <c:pt idx="5978">
                  <c:v>-5.865922E-3</c:v>
                </c:pt>
                <c:pt idx="5979">
                  <c:v>-6.7681499000000006E-2</c:v>
                </c:pt>
                <c:pt idx="5980">
                  <c:v>7.8846154000000002E-2</c:v>
                </c:pt>
                <c:pt idx="5981">
                  <c:v>-5.3642384000000001E-2</c:v>
                </c:pt>
                <c:pt idx="5982">
                  <c:v>-0.19056099700000001</c:v>
                </c:pt>
                <c:pt idx="5983">
                  <c:v>-1.8303186999999999E-2</c:v>
                </c:pt>
                <c:pt idx="5984">
                  <c:v>-2.3360703E-2</c:v>
                </c:pt>
                <c:pt idx="5985">
                  <c:v>-6.8783069000000002E-2</c:v>
                </c:pt>
                <c:pt idx="5986">
                  <c:v>-9.7674418999999998E-2</c:v>
                </c:pt>
                <c:pt idx="5987">
                  <c:v>-2.1794872E-2</c:v>
                </c:pt>
                <c:pt idx="5988">
                  <c:v>1.0428737E-2</c:v>
                </c:pt>
                <c:pt idx="5989">
                  <c:v>-0.13606009999999999</c:v>
                </c:pt>
                <c:pt idx="5990">
                  <c:v>3.8461538000000003E-2</c:v>
                </c:pt>
                <c:pt idx="5991">
                  <c:v>5.3124999999999999E-2</c:v>
                </c:pt>
                <c:pt idx="5992">
                  <c:v>-4.7650783000000002E-2</c:v>
                </c:pt>
                <c:pt idx="5993">
                  <c:v>2.6330532E-2</c:v>
                </c:pt>
                <c:pt idx="5994">
                  <c:v>-8.9336358000000005E-2</c:v>
                </c:pt>
                <c:pt idx="5995">
                  <c:v>6.9767441999999999E-2</c:v>
                </c:pt>
                <c:pt idx="5996">
                  <c:v>-1.4993879999999999E-2</c:v>
                </c:pt>
                <c:pt idx="5997">
                  <c:v>-8.0668400000000005E-3</c:v>
                </c:pt>
                <c:pt idx="5998">
                  <c:v>-7.7938144000000001E-2</c:v>
                </c:pt>
                <c:pt idx="5999">
                  <c:v>2.3584909999999999E-3</c:v>
                </c:pt>
                <c:pt idx="6000">
                  <c:v>-0.14457831300000001</c:v>
                </c:pt>
                <c:pt idx="6001">
                  <c:v>-0.45205905200000002</c:v>
                </c:pt>
                <c:pt idx="6002">
                  <c:v>-1.7732151000000002E-2</c:v>
                </c:pt>
                <c:pt idx="6003">
                  <c:v>-6.3829786999999999E-2</c:v>
                </c:pt>
                <c:pt idx="6004">
                  <c:v>-3.7894736999999998E-2</c:v>
                </c:pt>
                <c:pt idx="6005">
                  <c:v>-0.12222222200000001</c:v>
                </c:pt>
                <c:pt idx="6006">
                  <c:v>1.7942584000000001E-2</c:v>
                </c:pt>
                <c:pt idx="6007">
                  <c:v>3.4302759000000002E-2</c:v>
                </c:pt>
                <c:pt idx="6008">
                  <c:v>0</c:v>
                </c:pt>
                <c:pt idx="6009">
                  <c:v>-0.15426251699999999</c:v>
                </c:pt>
                <c:pt idx="6010">
                  <c:v>-0.13339183900000001</c:v>
                </c:pt>
                <c:pt idx="6011">
                  <c:v>-3.6317568000000001E-2</c:v>
                </c:pt>
                <c:pt idx="6012">
                  <c:v>-4.8905609000000003E-2</c:v>
                </c:pt>
                <c:pt idx="6013">
                  <c:v>-4.9913344999999998E-2</c:v>
                </c:pt>
                <c:pt idx="6014">
                  <c:v>-7.4993972000000006E-2</c:v>
                </c:pt>
                <c:pt idx="6015">
                  <c:v>-5.2631580000000004E-3</c:v>
                </c:pt>
                <c:pt idx="6016">
                  <c:v>-3.125E-2</c:v>
                </c:pt>
                <c:pt idx="6017">
                  <c:v>-6.4102559999999996E-3</c:v>
                </c:pt>
                <c:pt idx="6018">
                  <c:v>-0.13616714699999999</c:v>
                </c:pt>
                <c:pt idx="6019">
                  <c:v>-3.3260631999999998E-2</c:v>
                </c:pt>
                <c:pt idx="6020">
                  <c:v>-5.7575757999999998E-2</c:v>
                </c:pt>
                <c:pt idx="6021">
                  <c:v>5.4329369999999997E-3</c:v>
                </c:pt>
                <c:pt idx="6022">
                  <c:v>-2.7801178999999999E-2</c:v>
                </c:pt>
                <c:pt idx="6023">
                  <c:v>-6.8803592999999996E-2</c:v>
                </c:pt>
                <c:pt idx="6024">
                  <c:v>0.107238606</c:v>
                </c:pt>
                <c:pt idx="6025">
                  <c:v>-8.7526882E-2</c:v>
                </c:pt>
                <c:pt idx="6026">
                  <c:v>-4.4665011999999997E-2</c:v>
                </c:pt>
                <c:pt idx="6027">
                  <c:v>0.12383829</c:v>
                </c:pt>
                <c:pt idx="6028">
                  <c:v>-1.3790221E-2</c:v>
                </c:pt>
                <c:pt idx="6029">
                  <c:v>-2.9093931999999999E-2</c:v>
                </c:pt>
                <c:pt idx="6030">
                  <c:v>-0.114655172</c:v>
                </c:pt>
                <c:pt idx="6031">
                  <c:v>-0.148421053</c:v>
                </c:pt>
                <c:pt idx="6032">
                  <c:v>-1.8992568000000001E-2</c:v>
                </c:pt>
                <c:pt idx="6033">
                  <c:v>6.2665066000000005E-2</c:v>
                </c:pt>
                <c:pt idx="6034">
                  <c:v>6.8702289999999999E-2</c:v>
                </c:pt>
                <c:pt idx="6035">
                  <c:v>-0.37540221699999998</c:v>
                </c:pt>
                <c:pt idx="6036">
                  <c:v>-4.0319360999999998E-2</c:v>
                </c:pt>
                <c:pt idx="6037">
                  <c:v>-0.19191176500000001</c:v>
                </c:pt>
                <c:pt idx="6038">
                  <c:v>-9.9721448000000004E-2</c:v>
                </c:pt>
                <c:pt idx="6039">
                  <c:v>-6.8493149999999999E-3</c:v>
                </c:pt>
                <c:pt idx="6040">
                  <c:v>-0.117963911</c:v>
                </c:pt>
                <c:pt idx="6041">
                  <c:v>-0.13684210499999999</c:v>
                </c:pt>
                <c:pt idx="6042">
                  <c:v>-7.6082388000000001E-2</c:v>
                </c:pt>
                <c:pt idx="6043">
                  <c:v>-0.126305153</c:v>
                </c:pt>
                <c:pt idx="6044">
                  <c:v>-5.6818179999999999E-3</c:v>
                </c:pt>
                <c:pt idx="6045">
                  <c:v>-2.6770775E-2</c:v>
                </c:pt>
                <c:pt idx="6046">
                  <c:v>3.3850798000000001E-2</c:v>
                </c:pt>
                <c:pt idx="6047">
                  <c:v>7.6958314E-2</c:v>
                </c:pt>
                <c:pt idx="6048">
                  <c:v>-5.7863500999999998E-2</c:v>
                </c:pt>
                <c:pt idx="6049">
                  <c:v>0.37337662300000002</c:v>
                </c:pt>
                <c:pt idx="6050">
                  <c:v>2.2807017999999998E-2</c:v>
                </c:pt>
                <c:pt idx="6051">
                  <c:v>-8.0743819999999997E-3</c:v>
                </c:pt>
                <c:pt idx="6052">
                  <c:v>6.4177723000000006E-2</c:v>
                </c:pt>
                <c:pt idx="6053">
                  <c:v>7.4788197000000001E-2</c:v>
                </c:pt>
                <c:pt idx="6054">
                  <c:v>6.4516129000000005E-2</c:v>
                </c:pt>
                <c:pt idx="6055">
                  <c:v>0</c:v>
                </c:pt>
                <c:pt idx="6056">
                  <c:v>-5.7840616999999997E-2</c:v>
                </c:pt>
                <c:pt idx="6057">
                  <c:v>1.6266775000000001E-2</c:v>
                </c:pt>
                <c:pt idx="6058">
                  <c:v>0.1008</c:v>
                </c:pt>
                <c:pt idx="6059">
                  <c:v>5.9259259999999998E-3</c:v>
                </c:pt>
                <c:pt idx="6060">
                  <c:v>6.3277447000000001E-2</c:v>
                </c:pt>
                <c:pt idx="6061">
                  <c:v>-8.2819985999999998E-2</c:v>
                </c:pt>
                <c:pt idx="6062">
                  <c:v>1.7032967E-2</c:v>
                </c:pt>
                <c:pt idx="6063">
                  <c:v>-0.117647059</c:v>
                </c:pt>
                <c:pt idx="6064">
                  <c:v>1.2195121999999999E-2</c:v>
                </c:pt>
                <c:pt idx="6065">
                  <c:v>3.4782608999999999E-2</c:v>
                </c:pt>
                <c:pt idx="6066">
                  <c:v>-6.9626640000000004E-2</c:v>
                </c:pt>
                <c:pt idx="6067">
                  <c:v>-0.12919540199999999</c:v>
                </c:pt>
                <c:pt idx="6068">
                  <c:v>6.8064898999999998E-2</c:v>
                </c:pt>
                <c:pt idx="6069">
                  <c:v>-9.4540612999999996E-2</c:v>
                </c:pt>
                <c:pt idx="6070">
                  <c:v>-3.4457478E-2</c:v>
                </c:pt>
                <c:pt idx="6071">
                  <c:v>6.3737000000000004E-3</c:v>
                </c:pt>
                <c:pt idx="6072">
                  <c:v>0.10269413600000001</c:v>
                </c:pt>
                <c:pt idx="6073">
                  <c:v>1.9086826000000001E-2</c:v>
                </c:pt>
                <c:pt idx="6074">
                  <c:v>-8.8185654000000002E-2</c:v>
                </c:pt>
                <c:pt idx="6075">
                  <c:v>1.9383600000000001E-3</c:v>
                </c:pt>
                <c:pt idx="6076">
                  <c:v>5.8972199999999999E-3</c:v>
                </c:pt>
                <c:pt idx="6077">
                  <c:v>-0.16795131799999999</c:v>
                </c:pt>
                <c:pt idx="6078">
                  <c:v>0.16842568199999999</c:v>
                </c:pt>
                <c:pt idx="6079">
                  <c:v>-2.1074098999999999E-2</c:v>
                </c:pt>
                <c:pt idx="6080">
                  <c:v>-0.28541666700000001</c:v>
                </c:pt>
                <c:pt idx="6081">
                  <c:v>-6.5376721999999998E-2</c:v>
                </c:pt>
                <c:pt idx="6082">
                  <c:v>-0.22839506200000001</c:v>
                </c:pt>
                <c:pt idx="6083">
                  <c:v>-0.20969337299999999</c:v>
                </c:pt>
                <c:pt idx="6084">
                  <c:v>6.4735945000000003E-2</c:v>
                </c:pt>
                <c:pt idx="6085">
                  <c:v>-1.8447347999999999E-2</c:v>
                </c:pt>
                <c:pt idx="6086">
                  <c:v>5.7869117999999997E-2</c:v>
                </c:pt>
                <c:pt idx="6087">
                  <c:v>-3.7558689999999998E-3</c:v>
                </c:pt>
                <c:pt idx="6088">
                  <c:v>-4.3559430000000001E-3</c:v>
                </c:pt>
                <c:pt idx="6089">
                  <c:v>-0.21198830399999999</c:v>
                </c:pt>
                <c:pt idx="6090">
                  <c:v>-2.4759280000000001E-3</c:v>
                </c:pt>
                <c:pt idx="6091">
                  <c:v>-9.3454790999999995E-2</c:v>
                </c:pt>
                <c:pt idx="6092">
                  <c:v>0</c:v>
                </c:pt>
                <c:pt idx="6093">
                  <c:v>-6.4486409999999997E-3</c:v>
                </c:pt>
                <c:pt idx="6094">
                  <c:v>-0.11827957</c:v>
                </c:pt>
                <c:pt idx="6095">
                  <c:v>-0.10596271</c:v>
                </c:pt>
                <c:pt idx="6096">
                  <c:v>7.4540174000000001E-2</c:v>
                </c:pt>
                <c:pt idx="6097">
                  <c:v>-1.9287834E-2</c:v>
                </c:pt>
                <c:pt idx="6098">
                  <c:v>-2.0509632999999999E-2</c:v>
                </c:pt>
                <c:pt idx="6099">
                  <c:v>-0.19534616499999999</c:v>
                </c:pt>
                <c:pt idx="6100">
                  <c:v>-4.3207474000000003E-2</c:v>
                </c:pt>
                <c:pt idx="6101">
                  <c:v>-6.4625849999999999E-2</c:v>
                </c:pt>
                <c:pt idx="6102">
                  <c:v>-0.17730496500000001</c:v>
                </c:pt>
                <c:pt idx="6103">
                  <c:v>-0.153947368</c:v>
                </c:pt>
                <c:pt idx="6104">
                  <c:v>-2.9698769999999999E-2</c:v>
                </c:pt>
                <c:pt idx="6105">
                  <c:v>-0.11579980400000001</c:v>
                </c:pt>
                <c:pt idx="6106">
                  <c:v>-0.21524663699999999</c:v>
                </c:pt>
                <c:pt idx="6107">
                  <c:v>-3.7424058000000003E-2</c:v>
                </c:pt>
                <c:pt idx="6108">
                  <c:v>-2.9310345000000002E-2</c:v>
                </c:pt>
                <c:pt idx="6109">
                  <c:v>-9.8083427000000001E-2</c:v>
                </c:pt>
                <c:pt idx="6110">
                  <c:v>-0.177009156</c:v>
                </c:pt>
                <c:pt idx="6111">
                  <c:v>4.8016701000000002E-2</c:v>
                </c:pt>
                <c:pt idx="6112">
                  <c:v>-0.10857763300000001</c:v>
                </c:pt>
                <c:pt idx="6113">
                  <c:v>-4.4217686999999999E-2</c:v>
                </c:pt>
                <c:pt idx="6114">
                  <c:v>-3.6809816000000002E-2</c:v>
                </c:pt>
                <c:pt idx="6115">
                  <c:v>9.7944905999999998E-2</c:v>
                </c:pt>
                <c:pt idx="6116">
                  <c:v>-2.9682274000000002E-2</c:v>
                </c:pt>
                <c:pt idx="6117">
                  <c:v>-6.9230768999999998E-2</c:v>
                </c:pt>
                <c:pt idx="6118">
                  <c:v>3.0693679999999998E-3</c:v>
                </c:pt>
                <c:pt idx="6119">
                  <c:v>3.5747883000000001E-2</c:v>
                </c:pt>
                <c:pt idx="6120">
                  <c:v>-0.153930131</c:v>
                </c:pt>
                <c:pt idx="6121">
                  <c:v>2.8022418E-2</c:v>
                </c:pt>
                <c:pt idx="6122">
                  <c:v>1.3513514000000001E-2</c:v>
                </c:pt>
                <c:pt idx="6123">
                  <c:v>5.6650246000000001E-2</c:v>
                </c:pt>
                <c:pt idx="6124">
                  <c:v>3.0066815E-2</c:v>
                </c:pt>
                <c:pt idx="6125">
                  <c:v>-7.4545454999999997E-2</c:v>
                </c:pt>
                <c:pt idx="6126">
                  <c:v>-0.30875781899999999</c:v>
                </c:pt>
                <c:pt idx="6127">
                  <c:v>4.7832586000000003E-2</c:v>
                </c:pt>
                <c:pt idx="6128">
                  <c:v>-0.16831032200000001</c:v>
                </c:pt>
                <c:pt idx="6129">
                  <c:v>-0.13172288100000001</c:v>
                </c:pt>
                <c:pt idx="6130">
                  <c:v>3.7907510000000002E-3</c:v>
                </c:pt>
                <c:pt idx="6131">
                  <c:v>9.5846649999999992E-3</c:v>
                </c:pt>
                <c:pt idx="6132">
                  <c:v>3.2418953E-2</c:v>
                </c:pt>
                <c:pt idx="6133">
                  <c:v>1.9072550000000001E-2</c:v>
                </c:pt>
                <c:pt idx="6134">
                  <c:v>1.1571255000000001E-2</c:v>
                </c:pt>
                <c:pt idx="6135">
                  <c:v>-1.5681003999999998E-2</c:v>
                </c:pt>
                <c:pt idx="6136">
                  <c:v>3.7070937999999998E-2</c:v>
                </c:pt>
                <c:pt idx="6137">
                  <c:v>0.21276937900000001</c:v>
                </c:pt>
                <c:pt idx="6138">
                  <c:v>8.1300810000000008E-3</c:v>
                </c:pt>
                <c:pt idx="6139">
                  <c:v>0.129498525</c:v>
                </c:pt>
                <c:pt idx="6140">
                  <c:v>-0.10881542700000001</c:v>
                </c:pt>
                <c:pt idx="6141">
                  <c:v>-9.6195262000000004E-2</c:v>
                </c:pt>
                <c:pt idx="6142">
                  <c:v>6.4262716999999997E-2</c:v>
                </c:pt>
                <c:pt idx="6143">
                  <c:v>6.8510038999999995E-2</c:v>
                </c:pt>
                <c:pt idx="6144">
                  <c:v>-6.8519715999999994E-2</c:v>
                </c:pt>
                <c:pt idx="6145">
                  <c:v>8.5393258E-2</c:v>
                </c:pt>
                <c:pt idx="6146">
                  <c:v>-2.9921260000000002E-2</c:v>
                </c:pt>
                <c:pt idx="6147">
                  <c:v>-1.4328063E-2</c:v>
                </c:pt>
                <c:pt idx="6148">
                  <c:v>6.7901235000000004E-2</c:v>
                </c:pt>
                <c:pt idx="6149">
                  <c:v>0.14199641800000001</c:v>
                </c:pt>
                <c:pt idx="6150">
                  <c:v>4.7880299000000001E-2</c:v>
                </c:pt>
                <c:pt idx="6151">
                  <c:v>-9.8049837000000001E-2</c:v>
                </c:pt>
                <c:pt idx="6152">
                  <c:v>1.6538462E-2</c:v>
                </c:pt>
                <c:pt idx="6153">
                  <c:v>-9.2699879999999998E-3</c:v>
                </c:pt>
                <c:pt idx="6154">
                  <c:v>1.2358048999999999E-2</c:v>
                </c:pt>
                <c:pt idx="6155">
                  <c:v>1.3513514000000001E-2</c:v>
                </c:pt>
                <c:pt idx="6156">
                  <c:v>-0.21152115199999999</c:v>
                </c:pt>
                <c:pt idx="6157">
                  <c:v>4.5959399999999997E-3</c:v>
                </c:pt>
                <c:pt idx="6158">
                  <c:v>-2.6011897999999999E-2</c:v>
                </c:pt>
                <c:pt idx="6159">
                  <c:v>4.577823E-3</c:v>
                </c:pt>
                <c:pt idx="6160">
                  <c:v>2.8277634999999999E-2</c:v>
                </c:pt>
                <c:pt idx="6161">
                  <c:v>-1.1506275999999999E-2</c:v>
                </c:pt>
                <c:pt idx="6162">
                  <c:v>1.3953488E-2</c:v>
                </c:pt>
                <c:pt idx="6163">
                  <c:v>4.1256896000000001E-2</c:v>
                </c:pt>
                <c:pt idx="6164">
                  <c:v>4.8413129999999999E-3</c:v>
                </c:pt>
                <c:pt idx="6165">
                  <c:v>1.3805003999999999E-2</c:v>
                </c:pt>
                <c:pt idx="6166">
                  <c:v>-6.3287051999999996E-2</c:v>
                </c:pt>
                <c:pt idx="6167">
                  <c:v>0.163648558</c:v>
                </c:pt>
                <c:pt idx="6168">
                  <c:v>5.2238805999999999E-2</c:v>
                </c:pt>
                <c:pt idx="6169">
                  <c:v>0</c:v>
                </c:pt>
                <c:pt idx="6170">
                  <c:v>-7.2202170000000001E-3</c:v>
                </c:pt>
                <c:pt idx="6171">
                  <c:v>1.0631645E-2</c:v>
                </c:pt>
                <c:pt idx="6172">
                  <c:v>3.2702238000000002E-2</c:v>
                </c:pt>
                <c:pt idx="6173">
                  <c:v>0.21169073099999999</c:v>
                </c:pt>
                <c:pt idx="6174">
                  <c:v>2.112E-2</c:v>
                </c:pt>
                <c:pt idx="6175">
                  <c:v>-9.4E-2</c:v>
                </c:pt>
                <c:pt idx="6176">
                  <c:v>7.9365079000000005E-2</c:v>
                </c:pt>
                <c:pt idx="6177">
                  <c:v>-2.1715530000000001E-3</c:v>
                </c:pt>
                <c:pt idx="6178">
                  <c:v>-4.6288210000000003E-2</c:v>
                </c:pt>
                <c:pt idx="6179">
                  <c:v>9.2592593000000001E-2</c:v>
                </c:pt>
                <c:pt idx="6180">
                  <c:v>-3.7662337999999997E-2</c:v>
                </c:pt>
                <c:pt idx="6181">
                  <c:v>-6.8181818000000005E-2</c:v>
                </c:pt>
                <c:pt idx="6182">
                  <c:v>-0.100411523</c:v>
                </c:pt>
                <c:pt idx="6183">
                  <c:v>-0.28027950299999999</c:v>
                </c:pt>
                <c:pt idx="6184">
                  <c:v>-7.4444443999999999E-2</c:v>
                </c:pt>
                <c:pt idx="6185">
                  <c:v>-0.279972518</c:v>
                </c:pt>
                <c:pt idx="6186">
                  <c:v>0.18571428600000001</c:v>
                </c:pt>
                <c:pt idx="6187">
                  <c:v>-5.6237879999999997E-2</c:v>
                </c:pt>
                <c:pt idx="6188">
                  <c:v>2.2043011000000001E-2</c:v>
                </c:pt>
                <c:pt idx="6189">
                  <c:v>-1.824274E-2</c:v>
                </c:pt>
                <c:pt idx="6190">
                  <c:v>-4.1654779000000003E-2</c:v>
                </c:pt>
                <c:pt idx="6191">
                  <c:v>-4.1666666999999998E-2</c:v>
                </c:pt>
                <c:pt idx="6192">
                  <c:v>-5.5607917E-2</c:v>
                </c:pt>
                <c:pt idx="6193">
                  <c:v>2.7196653000000001E-2</c:v>
                </c:pt>
                <c:pt idx="6194">
                  <c:v>-2.6315788999999999E-2</c:v>
                </c:pt>
                <c:pt idx="6195">
                  <c:v>-7.4927954000000005E-2</c:v>
                </c:pt>
                <c:pt idx="6196">
                  <c:v>-3.427065E-2</c:v>
                </c:pt>
                <c:pt idx="6197">
                  <c:v>-0.13384955800000001</c:v>
                </c:pt>
                <c:pt idx="6198">
                  <c:v>2.3679417000000001E-2</c:v>
                </c:pt>
                <c:pt idx="6199">
                  <c:v>4.4672586E-2</c:v>
                </c:pt>
                <c:pt idx="6200">
                  <c:v>-3.8866396999999997E-2</c:v>
                </c:pt>
                <c:pt idx="6201">
                  <c:v>0.192</c:v>
                </c:pt>
                <c:pt idx="6202">
                  <c:v>-2.0646668999999999E-2</c:v>
                </c:pt>
                <c:pt idx="6203">
                  <c:v>4.7368421000000001E-2</c:v>
                </c:pt>
                <c:pt idx="6204">
                  <c:v>3.3120631999999997E-2</c:v>
                </c:pt>
                <c:pt idx="6205">
                  <c:v>5.1033592000000003E-2</c:v>
                </c:pt>
                <c:pt idx="6206">
                  <c:v>5.4127199000000001E-2</c:v>
                </c:pt>
                <c:pt idx="6207">
                  <c:v>-2.6415094E-2</c:v>
                </c:pt>
                <c:pt idx="6208">
                  <c:v>-0.15057283099999999</c:v>
                </c:pt>
                <c:pt idx="6209">
                  <c:v>2.5136611999999999E-2</c:v>
                </c:pt>
                <c:pt idx="6210">
                  <c:v>4.1816010000000001E-3</c:v>
                </c:pt>
                <c:pt idx="6211">
                  <c:v>-2.557545E-3</c:v>
                </c:pt>
                <c:pt idx="6212">
                  <c:v>-2.3469388000000001E-2</c:v>
                </c:pt>
                <c:pt idx="6213">
                  <c:v>-3.6684782999999999E-2</c:v>
                </c:pt>
                <c:pt idx="6214">
                  <c:v>-0.12892561999999999</c:v>
                </c:pt>
                <c:pt idx="6215">
                  <c:v>-4.1481481000000001E-2</c:v>
                </c:pt>
                <c:pt idx="6216">
                  <c:v>-7.9051383000000003E-2</c:v>
                </c:pt>
                <c:pt idx="6217">
                  <c:v>-9.5238099999999997E-4</c:v>
                </c:pt>
                <c:pt idx="6218">
                  <c:v>-5.0563607000000003E-2</c:v>
                </c:pt>
                <c:pt idx="6219">
                  <c:v>-1.9576719999999999E-2</c:v>
                </c:pt>
                <c:pt idx="6220">
                  <c:v>-6.7861716000000002E-2</c:v>
                </c:pt>
                <c:pt idx="6221">
                  <c:v>8.2275830000000001E-3</c:v>
                </c:pt>
                <c:pt idx="6222">
                  <c:v>-0.262555066</c:v>
                </c:pt>
                <c:pt idx="6223">
                  <c:v>-0.126937984</c:v>
                </c:pt>
                <c:pt idx="6224">
                  <c:v>-2.2303473000000001E-2</c:v>
                </c:pt>
                <c:pt idx="6225">
                  <c:v>-9.1957922999999997E-2</c:v>
                </c:pt>
                <c:pt idx="6226">
                  <c:v>-6.0773480999999997E-2</c:v>
                </c:pt>
                <c:pt idx="6227">
                  <c:v>-3.4137367000000002E-2</c:v>
                </c:pt>
                <c:pt idx="6228">
                  <c:v>-3.7592075000000003E-2</c:v>
                </c:pt>
                <c:pt idx="6229">
                  <c:v>-0.14121621600000001</c:v>
                </c:pt>
                <c:pt idx="6230">
                  <c:v>7.9274610999999995E-2</c:v>
                </c:pt>
                <c:pt idx="6231">
                  <c:v>0</c:v>
                </c:pt>
                <c:pt idx="6232">
                  <c:v>0.20787809099999999</c:v>
                </c:pt>
                <c:pt idx="6233">
                  <c:v>-2.7327935000000001E-2</c:v>
                </c:pt>
                <c:pt idx="6234">
                  <c:v>8.045977E-2</c:v>
                </c:pt>
                <c:pt idx="6235">
                  <c:v>-6.8965517000000004E-2</c:v>
                </c:pt>
                <c:pt idx="6236">
                  <c:v>1.6768915999999998E-2</c:v>
                </c:pt>
                <c:pt idx="6237">
                  <c:v>-2.6280323000000001E-2</c:v>
                </c:pt>
                <c:pt idx="6238">
                  <c:v>-0.19211324599999999</c:v>
                </c:pt>
                <c:pt idx="6239">
                  <c:v>-3.7974684000000002E-2</c:v>
                </c:pt>
                <c:pt idx="6240">
                  <c:v>9.1891892000000003E-2</c:v>
                </c:pt>
                <c:pt idx="6241">
                  <c:v>0.29145361600000003</c:v>
                </c:pt>
                <c:pt idx="6242">
                  <c:v>-5.9688765999999997E-2</c:v>
                </c:pt>
                <c:pt idx="6243">
                  <c:v>-3.0959749999999999E-3</c:v>
                </c:pt>
                <c:pt idx="6244">
                  <c:v>6.6948257999999997E-2</c:v>
                </c:pt>
                <c:pt idx="6245">
                  <c:v>2.6239067000000001E-2</c:v>
                </c:pt>
                <c:pt idx="6246">
                  <c:v>-8.8495580000000004E-3</c:v>
                </c:pt>
                <c:pt idx="6247">
                  <c:v>3.1485588000000002E-2</c:v>
                </c:pt>
                <c:pt idx="6248">
                  <c:v>3.2416787000000002E-2</c:v>
                </c:pt>
                <c:pt idx="6249">
                  <c:v>-6.7114089999999998E-3</c:v>
                </c:pt>
                <c:pt idx="6250">
                  <c:v>0</c:v>
                </c:pt>
                <c:pt idx="6251">
                  <c:v>-3.0681226999999998E-2</c:v>
                </c:pt>
                <c:pt idx="6252">
                  <c:v>0.13374066500000001</c:v>
                </c:pt>
                <c:pt idx="6253">
                  <c:v>-0.14073719500000001</c:v>
                </c:pt>
                <c:pt idx="6254">
                  <c:v>8.5759244999999998E-2</c:v>
                </c:pt>
                <c:pt idx="6255">
                  <c:v>2.9150823999999999E-2</c:v>
                </c:pt>
                <c:pt idx="6256">
                  <c:v>-3.6842105E-2</c:v>
                </c:pt>
                <c:pt idx="6257">
                  <c:v>5.416667E-3</c:v>
                </c:pt>
                <c:pt idx="6258">
                  <c:v>2.2297013000000001E-2</c:v>
                </c:pt>
                <c:pt idx="6259">
                  <c:v>0.171505136</c:v>
                </c:pt>
                <c:pt idx="6260">
                  <c:v>-2.1197007E-2</c:v>
                </c:pt>
                <c:pt idx="6261">
                  <c:v>0.24132231400000001</c:v>
                </c:pt>
                <c:pt idx="6262">
                  <c:v>-0.209262436</c:v>
                </c:pt>
                <c:pt idx="6263">
                  <c:v>-5.9266227999999997E-2</c:v>
                </c:pt>
                <c:pt idx="6264">
                  <c:v>-5.9174312E-2</c:v>
                </c:pt>
                <c:pt idx="6265">
                  <c:v>-3.9819945000000002E-2</c:v>
                </c:pt>
                <c:pt idx="6266">
                  <c:v>-4.121056E-2</c:v>
                </c:pt>
                <c:pt idx="6267">
                  <c:v>-9.0860214999999994E-2</c:v>
                </c:pt>
                <c:pt idx="6268">
                  <c:v>-6.9920225000000003E-2</c:v>
                </c:pt>
                <c:pt idx="6269">
                  <c:v>-1.546551E-3</c:v>
                </c:pt>
                <c:pt idx="6270">
                  <c:v>4.6688898999999999E-2</c:v>
                </c:pt>
                <c:pt idx="6271">
                  <c:v>-5.1625239000000003E-2</c:v>
                </c:pt>
                <c:pt idx="6272">
                  <c:v>-8.8963964000000006E-2</c:v>
                </c:pt>
                <c:pt idx="6273">
                  <c:v>-2.8051181000000001E-2</c:v>
                </c:pt>
                <c:pt idx="6274">
                  <c:v>5.0256410000000001E-2</c:v>
                </c:pt>
                <c:pt idx="6275">
                  <c:v>-8.0889788000000004E-2</c:v>
                </c:pt>
                <c:pt idx="6276">
                  <c:v>2.7110986E-2</c:v>
                </c:pt>
                <c:pt idx="6277">
                  <c:v>8.2574378000000004E-2</c:v>
                </c:pt>
                <c:pt idx="6278">
                  <c:v>0</c:v>
                </c:pt>
                <c:pt idx="6279">
                  <c:v>-4.2266824000000001E-2</c:v>
                </c:pt>
                <c:pt idx="6280">
                  <c:v>7.0496999999999997E-4</c:v>
                </c:pt>
                <c:pt idx="6281">
                  <c:v>4.0740740999999997E-2</c:v>
                </c:pt>
                <c:pt idx="6282">
                  <c:v>5.1040440000000003E-3</c:v>
                </c:pt>
                <c:pt idx="6283">
                  <c:v>-0.100156495</c:v>
                </c:pt>
                <c:pt idx="6284">
                  <c:v>-3.8565021999999997E-2</c:v>
                </c:pt>
                <c:pt idx="6285">
                  <c:v>9.3632999999999997E-4</c:v>
                </c:pt>
                <c:pt idx="6286">
                  <c:v>1.0462368999999999E-2</c:v>
                </c:pt>
                <c:pt idx="6287">
                  <c:v>3.6016948999999999E-2</c:v>
                </c:pt>
                <c:pt idx="6288">
                  <c:v>-0.176146789</c:v>
                </c:pt>
                <c:pt idx="6289">
                  <c:v>0.215384615</c:v>
                </c:pt>
                <c:pt idx="6290">
                  <c:v>0.21764911100000001</c:v>
                </c:pt>
                <c:pt idx="6291">
                  <c:v>-1.8414322E-2</c:v>
                </c:pt>
                <c:pt idx="6292">
                  <c:v>-8.6021504999999998E-2</c:v>
                </c:pt>
                <c:pt idx="6293">
                  <c:v>-5.7701956999999998E-2</c:v>
                </c:pt>
                <c:pt idx="6294">
                  <c:v>-7.3170732000000002E-2</c:v>
                </c:pt>
                <c:pt idx="6295">
                  <c:v>5.0164720000000003E-2</c:v>
                </c:pt>
                <c:pt idx="6296">
                  <c:v>5.9574470000000003E-3</c:v>
                </c:pt>
                <c:pt idx="6297">
                  <c:v>-6.3106796000000007E-2</c:v>
                </c:pt>
                <c:pt idx="6298">
                  <c:v>1.0928962E-2</c:v>
                </c:pt>
                <c:pt idx="6299">
                  <c:v>-4.7770700999999999E-2</c:v>
                </c:pt>
                <c:pt idx="6300">
                  <c:v>-0.22086956499999999</c:v>
                </c:pt>
                <c:pt idx="6301">
                  <c:v>6.2111800000000002E-3</c:v>
                </c:pt>
                <c:pt idx="6302">
                  <c:v>7.0626003000000007E-2</c:v>
                </c:pt>
                <c:pt idx="6303">
                  <c:v>-0.240162822</c:v>
                </c:pt>
                <c:pt idx="6304">
                  <c:v>2.3492063000000001E-2</c:v>
                </c:pt>
                <c:pt idx="6305">
                  <c:v>3.2904149000000001E-2</c:v>
                </c:pt>
                <c:pt idx="6306">
                  <c:v>-4.0000000000000001E-3</c:v>
                </c:pt>
                <c:pt idx="6307">
                  <c:v>5.720339E-2</c:v>
                </c:pt>
                <c:pt idx="6308">
                  <c:v>-1.7687520000000002E-2</c:v>
                </c:pt>
                <c:pt idx="6309">
                  <c:v>-1.5715467E-2</c:v>
                </c:pt>
                <c:pt idx="6310">
                  <c:v>-8.1081080999999999E-2</c:v>
                </c:pt>
                <c:pt idx="6311">
                  <c:v>-0.16507936500000001</c:v>
                </c:pt>
                <c:pt idx="6312">
                  <c:v>-1.6666667E-2</c:v>
                </c:pt>
                <c:pt idx="6313">
                  <c:v>-0.14405010400000001</c:v>
                </c:pt>
                <c:pt idx="6314">
                  <c:v>3.9351852E-2</c:v>
                </c:pt>
                <c:pt idx="6315">
                  <c:v>-5.0121261E-2</c:v>
                </c:pt>
                <c:pt idx="6316">
                  <c:v>2.5477706999999999E-2</c:v>
                </c:pt>
                <c:pt idx="6317">
                  <c:v>2.8667412999999999E-2</c:v>
                </c:pt>
                <c:pt idx="6318">
                  <c:v>5.2631578999999998E-2</c:v>
                </c:pt>
                <c:pt idx="6319">
                  <c:v>-9.4259818999999995E-2</c:v>
                </c:pt>
                <c:pt idx="6320">
                  <c:v>-0.22347514099999999</c:v>
                </c:pt>
                <c:pt idx="6321">
                  <c:v>-3.4161491000000002E-2</c:v>
                </c:pt>
                <c:pt idx="6322">
                  <c:v>-8.6306100000000004E-3</c:v>
                </c:pt>
                <c:pt idx="6323">
                  <c:v>-0.14059405899999999</c:v>
                </c:pt>
                <c:pt idx="6324">
                  <c:v>-1.4358499E-2</c:v>
                </c:pt>
                <c:pt idx="6325">
                  <c:v>-0.110416667</c:v>
                </c:pt>
                <c:pt idx="6326">
                  <c:v>-7.9856972999999998E-2</c:v>
                </c:pt>
                <c:pt idx="6327">
                  <c:v>6.0635226E-2</c:v>
                </c:pt>
                <c:pt idx="6328">
                  <c:v>-2.3529412E-2</c:v>
                </c:pt>
                <c:pt idx="6329">
                  <c:v>-4.2731277999999998E-2</c:v>
                </c:pt>
                <c:pt idx="6330">
                  <c:v>1.1320755E-2</c:v>
                </c:pt>
                <c:pt idx="6331">
                  <c:v>-0.117760618</c:v>
                </c:pt>
                <c:pt idx="6332">
                  <c:v>-3.7593985000000003E-2</c:v>
                </c:pt>
                <c:pt idx="6333">
                  <c:v>-3.3557050000000001E-3</c:v>
                </c:pt>
                <c:pt idx="6334">
                  <c:v>0.127607362</c:v>
                </c:pt>
                <c:pt idx="6335">
                  <c:v>2.3017902999999999E-2</c:v>
                </c:pt>
                <c:pt idx="6336">
                  <c:v>-1.7584994E-2</c:v>
                </c:pt>
                <c:pt idx="6337">
                  <c:v>1.9332162E-2</c:v>
                </c:pt>
                <c:pt idx="6338">
                  <c:v>1.8363063999999998E-2</c:v>
                </c:pt>
                <c:pt idx="6339">
                  <c:v>3.8046563999999998E-2</c:v>
                </c:pt>
                <c:pt idx="6340">
                  <c:v>2.9585800000000002E-3</c:v>
                </c:pt>
                <c:pt idx="6341">
                  <c:v>-2.2421525000000001E-2</c:v>
                </c:pt>
                <c:pt idx="6342">
                  <c:v>-0.182640145</c:v>
                </c:pt>
                <c:pt idx="6343">
                  <c:v>6.0327868999999999E-2</c:v>
                </c:pt>
                <c:pt idx="6344">
                  <c:v>-9.4339620000000006E-3</c:v>
                </c:pt>
                <c:pt idx="6345">
                  <c:v>-1.432815E-2</c:v>
                </c:pt>
                <c:pt idx="6346">
                  <c:v>-7.5578406000000001E-2</c:v>
                </c:pt>
                <c:pt idx="6347">
                  <c:v>-1.1440677999999999E-2</c:v>
                </c:pt>
                <c:pt idx="6348">
                  <c:v>-5.9894033999999999E-2</c:v>
                </c:pt>
                <c:pt idx="6349">
                  <c:v>-1.0173549E-2</c:v>
                </c:pt>
                <c:pt idx="6350">
                  <c:v>-7.1544714999999995E-2</c:v>
                </c:pt>
                <c:pt idx="6351">
                  <c:v>6.7651633000000003E-2</c:v>
                </c:pt>
                <c:pt idx="6352">
                  <c:v>0.172672673</c:v>
                </c:pt>
                <c:pt idx="6353">
                  <c:v>-7.8464107000000005E-2</c:v>
                </c:pt>
                <c:pt idx="6354">
                  <c:v>-1.4492754E-2</c:v>
                </c:pt>
                <c:pt idx="6355">
                  <c:v>-9.0670170999999994E-2</c:v>
                </c:pt>
                <c:pt idx="6356">
                  <c:v>-1.3157894999999999E-2</c:v>
                </c:pt>
                <c:pt idx="6357">
                  <c:v>-5.3571428999999997E-2</c:v>
                </c:pt>
                <c:pt idx="6358">
                  <c:v>3.8520799999999999E-3</c:v>
                </c:pt>
                <c:pt idx="6359">
                  <c:v>3.7463977000000002E-2</c:v>
                </c:pt>
                <c:pt idx="6360">
                  <c:v>-5.1812410000000003E-2</c:v>
                </c:pt>
                <c:pt idx="6361">
                  <c:v>-0.13991769500000001</c:v>
                </c:pt>
                <c:pt idx="6362">
                  <c:v>-0.21739130400000001</c:v>
                </c:pt>
                <c:pt idx="6363">
                  <c:v>-0.15863032799999999</c:v>
                </c:pt>
                <c:pt idx="6364">
                  <c:v>-0.25406636300000002</c:v>
                </c:pt>
                <c:pt idx="6365">
                  <c:v>-0.18587896300000001</c:v>
                </c:pt>
                <c:pt idx="6366">
                  <c:v>0.31884057999999998</c:v>
                </c:pt>
                <c:pt idx="6367">
                  <c:v>-0.12605042</c:v>
                </c:pt>
                <c:pt idx="6368">
                  <c:v>3.0179721999999999E-2</c:v>
                </c:pt>
                <c:pt idx="6369">
                  <c:v>2.2996516000000002E-2</c:v>
                </c:pt>
                <c:pt idx="6370">
                  <c:v>1.6642336000000001E-2</c:v>
                </c:pt>
                <c:pt idx="6371">
                  <c:v>-5.5214724E-2</c:v>
                </c:pt>
                <c:pt idx="6372">
                  <c:v>-5.5049504999999999E-2</c:v>
                </c:pt>
                <c:pt idx="6373">
                  <c:v>-8.1532416999999996E-2</c:v>
                </c:pt>
                <c:pt idx="6374">
                  <c:v>7.6612902999999996E-2</c:v>
                </c:pt>
                <c:pt idx="6375">
                  <c:v>-1.7397049000000001E-2</c:v>
                </c:pt>
                <c:pt idx="6376">
                  <c:v>-7.0915410999999998E-2</c:v>
                </c:pt>
                <c:pt idx="6377">
                  <c:v>-1.0521885999999999E-2</c:v>
                </c:pt>
                <c:pt idx="6378">
                  <c:v>-6.4383562000000005E-2</c:v>
                </c:pt>
                <c:pt idx="6379">
                  <c:v>-0.10081161900000001</c:v>
                </c:pt>
                <c:pt idx="6380">
                  <c:v>-3.9087949999999996E-3</c:v>
                </c:pt>
                <c:pt idx="6381">
                  <c:v>-5.6947609999999996E-3</c:v>
                </c:pt>
                <c:pt idx="6382">
                  <c:v>4.3478260999999997E-2</c:v>
                </c:pt>
                <c:pt idx="6383">
                  <c:v>0.13579545500000001</c:v>
                </c:pt>
                <c:pt idx="6384">
                  <c:v>2.5335700000000002E-3</c:v>
                </c:pt>
                <c:pt idx="6385">
                  <c:v>-0.12806830299999999</c:v>
                </c:pt>
                <c:pt idx="6386">
                  <c:v>-0.14945919399999999</c:v>
                </c:pt>
                <c:pt idx="6387">
                  <c:v>-0.154275835</c:v>
                </c:pt>
                <c:pt idx="6388">
                  <c:v>-0.134804754</c:v>
                </c:pt>
                <c:pt idx="6389">
                  <c:v>-1.9540229999999999E-2</c:v>
                </c:pt>
                <c:pt idx="6390">
                  <c:v>-1.1756238E-2</c:v>
                </c:pt>
                <c:pt idx="6391">
                  <c:v>-0.12811761599999999</c:v>
                </c:pt>
                <c:pt idx="6392">
                  <c:v>-7.0603338000000002E-2</c:v>
                </c:pt>
                <c:pt idx="6393">
                  <c:v>2.9411764999999999E-2</c:v>
                </c:pt>
                <c:pt idx="6394">
                  <c:v>1.2709417000000001E-2</c:v>
                </c:pt>
                <c:pt idx="6395">
                  <c:v>-1.222494E-3</c:v>
                </c:pt>
                <c:pt idx="6396">
                  <c:v>-1.4705880000000001E-3</c:v>
                </c:pt>
                <c:pt idx="6397">
                  <c:v>-5.9803922000000002E-2</c:v>
                </c:pt>
                <c:pt idx="6398">
                  <c:v>-9.5623215999999997E-2</c:v>
                </c:pt>
                <c:pt idx="6399">
                  <c:v>-8.7727484999999994E-2</c:v>
                </c:pt>
                <c:pt idx="6400">
                  <c:v>0.10261437900000001</c:v>
                </c:pt>
                <c:pt idx="6401">
                  <c:v>-4.3859649000000001E-2</c:v>
                </c:pt>
                <c:pt idx="6402">
                  <c:v>-2.6865672E-2</c:v>
                </c:pt>
                <c:pt idx="6403">
                  <c:v>1.6241299000000001E-2</c:v>
                </c:pt>
                <c:pt idx="6404">
                  <c:v>-3.6999999999999998E-2</c:v>
                </c:pt>
                <c:pt idx="6405">
                  <c:v>2.7272727E-2</c:v>
                </c:pt>
                <c:pt idx="6406">
                  <c:v>6.0191517999999999E-2</c:v>
                </c:pt>
                <c:pt idx="6407">
                  <c:v>-0.10163934400000001</c:v>
                </c:pt>
                <c:pt idx="6408">
                  <c:v>-6.0083594999999997E-2</c:v>
                </c:pt>
                <c:pt idx="6409">
                  <c:v>-0.116760829</c:v>
                </c:pt>
                <c:pt idx="6410">
                  <c:v>-3.9359862000000002E-2</c:v>
                </c:pt>
                <c:pt idx="6411">
                  <c:v>6.2202710000000003E-3</c:v>
                </c:pt>
                <c:pt idx="6412">
                  <c:v>-0.112515042</c:v>
                </c:pt>
                <c:pt idx="6413">
                  <c:v>-0.12599094</c:v>
                </c:pt>
                <c:pt idx="6414">
                  <c:v>-4.5164718E-2</c:v>
                </c:pt>
                <c:pt idx="6415">
                  <c:v>5.8323208000000001E-2</c:v>
                </c:pt>
                <c:pt idx="6416">
                  <c:v>9.7402596999999994E-2</c:v>
                </c:pt>
                <c:pt idx="6417">
                  <c:v>-5.0203874000000002E-2</c:v>
                </c:pt>
                <c:pt idx="6418">
                  <c:v>1.4061654999999999E-2</c:v>
                </c:pt>
                <c:pt idx="6419">
                  <c:v>-0.10193032</c:v>
                </c:pt>
                <c:pt idx="6420">
                  <c:v>6.8569747E-2</c:v>
                </c:pt>
                <c:pt idx="6421">
                  <c:v>7.7244258999999996E-2</c:v>
                </c:pt>
                <c:pt idx="6422">
                  <c:v>-1.324942E-3</c:v>
                </c:pt>
                <c:pt idx="6423">
                  <c:v>0.16968599000000001</c:v>
                </c:pt>
                <c:pt idx="6424">
                  <c:v>-0.108035714</c:v>
                </c:pt>
                <c:pt idx="6425">
                  <c:v>5.0800915000000002E-2</c:v>
                </c:pt>
                <c:pt idx="6426">
                  <c:v>-0.104022191</c:v>
                </c:pt>
                <c:pt idx="6427">
                  <c:v>9.8830408999999994E-2</c:v>
                </c:pt>
                <c:pt idx="6428">
                  <c:v>-0.118942731</c:v>
                </c:pt>
                <c:pt idx="6429">
                  <c:v>0.132227488</c:v>
                </c:pt>
                <c:pt idx="6430">
                  <c:v>-0.14693877599999999</c:v>
                </c:pt>
                <c:pt idx="6431">
                  <c:v>0.16375000000000001</c:v>
                </c:pt>
                <c:pt idx="6432">
                  <c:v>-3.9488966E-2</c:v>
                </c:pt>
                <c:pt idx="6433">
                  <c:v>8.0753700999999997E-2</c:v>
                </c:pt>
                <c:pt idx="6434">
                  <c:v>-3.1354983000000003E-2</c:v>
                </c:pt>
                <c:pt idx="6435">
                  <c:v>-7.4165637000000006E-2</c:v>
                </c:pt>
                <c:pt idx="6436">
                  <c:v>1.6949153000000002E-2</c:v>
                </c:pt>
                <c:pt idx="6437">
                  <c:v>-1.8944519999999999E-2</c:v>
                </c:pt>
                <c:pt idx="6438">
                  <c:v>2.6915114E-2</c:v>
                </c:pt>
                <c:pt idx="6439">
                  <c:v>-2.3422430000000001E-2</c:v>
                </c:pt>
                <c:pt idx="6440">
                  <c:v>8.8339219999999993E-3</c:v>
                </c:pt>
                <c:pt idx="6441">
                  <c:v>-3.2994230000000001E-3</c:v>
                </c:pt>
                <c:pt idx="6442">
                  <c:v>4.2068360999999999E-2</c:v>
                </c:pt>
                <c:pt idx="6443">
                  <c:v>8.0555556E-2</c:v>
                </c:pt>
                <c:pt idx="6444">
                  <c:v>-0.17499999999999999</c:v>
                </c:pt>
                <c:pt idx="6445">
                  <c:v>-2.1304555999999999E-2</c:v>
                </c:pt>
                <c:pt idx="6446">
                  <c:v>9.9009900999999997E-2</c:v>
                </c:pt>
                <c:pt idx="6447">
                  <c:v>0.16734486300000001</c:v>
                </c:pt>
                <c:pt idx="6448">
                  <c:v>-9.7254902000000004E-2</c:v>
                </c:pt>
                <c:pt idx="6449">
                  <c:v>-9.9244166999999994E-2</c:v>
                </c:pt>
                <c:pt idx="6450">
                  <c:v>-0.32464589199999999</c:v>
                </c:pt>
                <c:pt idx="6451">
                  <c:v>0.12636329399999999</c:v>
                </c:pt>
                <c:pt idx="6452">
                  <c:v>2.5000000000000001E-2</c:v>
                </c:pt>
                <c:pt idx="6453">
                  <c:v>-3.8751345999999999E-2</c:v>
                </c:pt>
                <c:pt idx="6454">
                  <c:v>-5.1031895000000001E-2</c:v>
                </c:pt>
                <c:pt idx="6455">
                  <c:v>-3.4816248000000001E-2</c:v>
                </c:pt>
                <c:pt idx="6456">
                  <c:v>-0.27931688799999999</c:v>
                </c:pt>
                <c:pt idx="6457">
                  <c:v>1.7857142999999999E-2</c:v>
                </c:pt>
                <c:pt idx="6458">
                  <c:v>4.6474990000000001E-2</c:v>
                </c:pt>
                <c:pt idx="6459">
                  <c:v>-8.6356467000000006E-2</c:v>
                </c:pt>
                <c:pt idx="6460">
                  <c:v>-6.2555066000000006E-2</c:v>
                </c:pt>
                <c:pt idx="6461">
                  <c:v>1.7357223000000001E-2</c:v>
                </c:pt>
                <c:pt idx="6462">
                  <c:v>-3.88954E-4</c:v>
                </c:pt>
                <c:pt idx="6463">
                  <c:v>1.3888889E-2</c:v>
                </c:pt>
                <c:pt idx="6464">
                  <c:v>-9.2307691999999997E-2</c:v>
                </c:pt>
                <c:pt idx="6465">
                  <c:v>0.221118012</c:v>
                </c:pt>
                <c:pt idx="6466">
                  <c:v>6.5600000000000006E-2</c:v>
                </c:pt>
                <c:pt idx="6467">
                  <c:v>0.18807665000000001</c:v>
                </c:pt>
                <c:pt idx="6468">
                  <c:v>-2.842184E-2</c:v>
                </c:pt>
                <c:pt idx="6469">
                  <c:v>-0.19554627699999999</c:v>
                </c:pt>
                <c:pt idx="6470">
                  <c:v>-0.122463261</c:v>
                </c:pt>
                <c:pt idx="6471">
                  <c:v>-0.111824015</c:v>
                </c:pt>
                <c:pt idx="6472">
                  <c:v>-7.235142E-3</c:v>
                </c:pt>
                <c:pt idx="6473">
                  <c:v>-1.9083968999999999E-2</c:v>
                </c:pt>
                <c:pt idx="6474">
                  <c:v>-3.7512339999999998E-2</c:v>
                </c:pt>
                <c:pt idx="6475">
                  <c:v>-0.26345743399999999</c:v>
                </c:pt>
                <c:pt idx="6476">
                  <c:v>-0.135642136</c:v>
                </c:pt>
                <c:pt idx="6477">
                  <c:v>0.163225806</c:v>
                </c:pt>
                <c:pt idx="6478">
                  <c:v>-4.9432535E-2</c:v>
                </c:pt>
                <c:pt idx="6479">
                  <c:v>5.6497179999999998E-3</c:v>
                </c:pt>
                <c:pt idx="6480">
                  <c:v>-3.0425963E-2</c:v>
                </c:pt>
                <c:pt idx="6481">
                  <c:v>4.1331185999999999E-2</c:v>
                </c:pt>
                <c:pt idx="6482">
                  <c:v>-9.0548950000000003E-3</c:v>
                </c:pt>
                <c:pt idx="6483">
                  <c:v>7.1834415999999998E-2</c:v>
                </c:pt>
                <c:pt idx="6484">
                  <c:v>8.4316999999999997E-4</c:v>
                </c:pt>
                <c:pt idx="6485">
                  <c:v>-0.10680851099999999</c:v>
                </c:pt>
                <c:pt idx="6486">
                  <c:v>-2.3127464E-2</c:v>
                </c:pt>
                <c:pt idx="6487">
                  <c:v>3.9525692000000001E-2</c:v>
                </c:pt>
                <c:pt idx="6488">
                  <c:v>-5.7122197999999999E-2</c:v>
                </c:pt>
                <c:pt idx="6489">
                  <c:v>3.7344398000000001E-2</c:v>
                </c:pt>
                <c:pt idx="6490">
                  <c:v>-8.8508208000000005E-2</c:v>
                </c:pt>
                <c:pt idx="6491">
                  <c:v>-2.9555556E-2</c:v>
                </c:pt>
                <c:pt idx="6492">
                  <c:v>1.980198E-2</c:v>
                </c:pt>
                <c:pt idx="6493">
                  <c:v>0.150240385</c:v>
                </c:pt>
                <c:pt idx="6494">
                  <c:v>-1.6595744999999999E-2</c:v>
                </c:pt>
                <c:pt idx="6495">
                  <c:v>-0.106761566</c:v>
                </c:pt>
                <c:pt idx="6496">
                  <c:v>-9.4339620000000006E-3</c:v>
                </c:pt>
                <c:pt idx="6497">
                  <c:v>0.12582781500000001</c:v>
                </c:pt>
                <c:pt idx="6498">
                  <c:v>2.8706252000000002E-2</c:v>
                </c:pt>
                <c:pt idx="6499">
                  <c:v>2.3622047E-2</c:v>
                </c:pt>
                <c:pt idx="6500">
                  <c:v>-8.6956519999999999E-3</c:v>
                </c:pt>
                <c:pt idx="6501">
                  <c:v>2.2818792000000001E-2</c:v>
                </c:pt>
                <c:pt idx="6502">
                  <c:v>-2.9207921000000001E-2</c:v>
                </c:pt>
                <c:pt idx="6503">
                  <c:v>-3.1434185000000003E-2</c:v>
                </c:pt>
                <c:pt idx="6504">
                  <c:v>2.6666667000000002E-2</c:v>
                </c:pt>
                <c:pt idx="6505">
                  <c:v>-1.4365523E-2</c:v>
                </c:pt>
                <c:pt idx="6506">
                  <c:v>-8.6748038E-2</c:v>
                </c:pt>
                <c:pt idx="6507">
                  <c:v>-0.209143458</c:v>
                </c:pt>
                <c:pt idx="6508">
                  <c:v>-0.11559251600000001</c:v>
                </c:pt>
                <c:pt idx="6509">
                  <c:v>0.108589951</c:v>
                </c:pt>
                <c:pt idx="6510">
                  <c:v>-0.111290323</c:v>
                </c:pt>
                <c:pt idx="6511">
                  <c:v>0.15365133</c:v>
                </c:pt>
                <c:pt idx="6512">
                  <c:v>2.5454544999999999E-2</c:v>
                </c:pt>
                <c:pt idx="6513">
                  <c:v>-0.14467408600000001</c:v>
                </c:pt>
                <c:pt idx="6514">
                  <c:v>5.8242843000000002E-2</c:v>
                </c:pt>
                <c:pt idx="6515">
                  <c:v>-0.16265060200000001</c:v>
                </c:pt>
                <c:pt idx="6516">
                  <c:v>0.23204419900000001</c:v>
                </c:pt>
                <c:pt idx="6517">
                  <c:v>-5.9829060000000003E-2</c:v>
                </c:pt>
                <c:pt idx="6518">
                  <c:v>-3.2583622E-2</c:v>
                </c:pt>
                <c:pt idx="6519">
                  <c:v>4.9572650000000003E-2</c:v>
                </c:pt>
                <c:pt idx="6520">
                  <c:v>-0.131160572</c:v>
                </c:pt>
                <c:pt idx="6521">
                  <c:v>5.7476635999999998E-2</c:v>
                </c:pt>
                <c:pt idx="6522">
                  <c:v>-6.3451800000000004E-4</c:v>
                </c:pt>
                <c:pt idx="6523">
                  <c:v>8.2429501000000002E-2</c:v>
                </c:pt>
                <c:pt idx="6524">
                  <c:v>-2.7563025000000001E-2</c:v>
                </c:pt>
                <c:pt idx="6525">
                  <c:v>-0.13361408899999999</c:v>
                </c:pt>
                <c:pt idx="6526">
                  <c:v>-8.7825559999999997E-2</c:v>
                </c:pt>
                <c:pt idx="6527">
                  <c:v>-8.6538461999999997E-2</c:v>
                </c:pt>
                <c:pt idx="6528">
                  <c:v>5.7476635999999998E-2</c:v>
                </c:pt>
                <c:pt idx="6529">
                  <c:v>-1.7543860000000001E-2</c:v>
                </c:pt>
                <c:pt idx="6530">
                  <c:v>-6.1928511999999998E-2</c:v>
                </c:pt>
                <c:pt idx="6531">
                  <c:v>5.0771970999999999E-2</c:v>
                </c:pt>
                <c:pt idx="6532">
                  <c:v>-0.13676975899999999</c:v>
                </c:pt>
                <c:pt idx="6533">
                  <c:v>-1.2556054000000001E-2</c:v>
                </c:pt>
                <c:pt idx="6534">
                  <c:v>5.9276018E-2</c:v>
                </c:pt>
                <c:pt idx="6535">
                  <c:v>-5.0045496000000002E-2</c:v>
                </c:pt>
                <c:pt idx="6536">
                  <c:v>2.6368358000000001E-2</c:v>
                </c:pt>
                <c:pt idx="6537">
                  <c:v>-2.1558872E-2</c:v>
                </c:pt>
                <c:pt idx="6538">
                  <c:v>-7.843137E-3</c:v>
                </c:pt>
                <c:pt idx="6539">
                  <c:v>-0.126958618</c:v>
                </c:pt>
                <c:pt idx="6540">
                  <c:v>2.0933976999999999E-2</c:v>
                </c:pt>
                <c:pt idx="6541">
                  <c:v>-6.6924970000000004E-3</c:v>
                </c:pt>
                <c:pt idx="6542">
                  <c:v>-3.4620506000000002E-2</c:v>
                </c:pt>
                <c:pt idx="6543">
                  <c:v>3.7395658999999998E-2</c:v>
                </c:pt>
                <c:pt idx="6544">
                  <c:v>-0.20341880300000001</c:v>
                </c:pt>
                <c:pt idx="6545">
                  <c:v>4.534005E-2</c:v>
                </c:pt>
                <c:pt idx="6546">
                  <c:v>-0.40246045699999999</c:v>
                </c:pt>
                <c:pt idx="6547">
                  <c:v>0.171276596</c:v>
                </c:pt>
                <c:pt idx="6548">
                  <c:v>-2.7007817999999999E-2</c:v>
                </c:pt>
                <c:pt idx="6549">
                  <c:v>-2.8320312E-2</c:v>
                </c:pt>
                <c:pt idx="6550">
                  <c:v>8.1262591999999995E-2</c:v>
                </c:pt>
                <c:pt idx="6551">
                  <c:v>-5.9642150000000001E-3</c:v>
                </c:pt>
                <c:pt idx="6552">
                  <c:v>0.12286002</c:v>
                </c:pt>
                <c:pt idx="6553">
                  <c:v>2.3045507999999999E-2</c:v>
                </c:pt>
                <c:pt idx="6554">
                  <c:v>-9.6645821000000007E-2</c:v>
                </c:pt>
                <c:pt idx="6555">
                  <c:v>5.2295917999999997E-2</c:v>
                </c:pt>
                <c:pt idx="6556">
                  <c:v>-4.3165467999999999E-2</c:v>
                </c:pt>
                <c:pt idx="6557">
                  <c:v>2.9613421000000001E-2</c:v>
                </c:pt>
                <c:pt idx="6558">
                  <c:v>4.7001621E-2</c:v>
                </c:pt>
                <c:pt idx="6559">
                  <c:v>-1.8289895E-2</c:v>
                </c:pt>
                <c:pt idx="6560">
                  <c:v>0.113031455</c:v>
                </c:pt>
                <c:pt idx="6561">
                  <c:v>4.8872180000000001E-2</c:v>
                </c:pt>
                <c:pt idx="6562">
                  <c:v>-7.2340425999999999E-2</c:v>
                </c:pt>
                <c:pt idx="6563">
                  <c:v>3.3505535000000003E-2</c:v>
                </c:pt>
                <c:pt idx="6564">
                  <c:v>-1.369863E-2</c:v>
                </c:pt>
                <c:pt idx="6565">
                  <c:v>8.2242991000000001E-2</c:v>
                </c:pt>
                <c:pt idx="6566">
                  <c:v>-1.3520541000000001E-2</c:v>
                </c:pt>
                <c:pt idx="6567">
                  <c:v>-1.0706637999999999E-2</c:v>
                </c:pt>
                <c:pt idx="6568">
                  <c:v>3.2950574000000003E-2</c:v>
                </c:pt>
                <c:pt idx="6569">
                  <c:v>-8.3660130999999999E-2</c:v>
                </c:pt>
                <c:pt idx="6570">
                  <c:v>2.5044720000000002E-3</c:v>
                </c:pt>
                <c:pt idx="6571">
                  <c:v>-4.7619047999999997E-2</c:v>
                </c:pt>
                <c:pt idx="6572">
                  <c:v>3.3441208E-2</c:v>
                </c:pt>
                <c:pt idx="6573">
                  <c:v>6.8907563000000005E-2</c:v>
                </c:pt>
                <c:pt idx="6574">
                  <c:v>-4.8002576999999998E-2</c:v>
                </c:pt>
                <c:pt idx="6575">
                  <c:v>-1.2869039000000001E-2</c:v>
                </c:pt>
                <c:pt idx="6576">
                  <c:v>-4.8298068E-2</c:v>
                </c:pt>
                <c:pt idx="6577">
                  <c:v>-0.119097587</c:v>
                </c:pt>
                <c:pt idx="6578">
                  <c:v>7.4040219000000004E-2</c:v>
                </c:pt>
                <c:pt idx="6579">
                  <c:v>-1.5384615000000001E-2</c:v>
                </c:pt>
                <c:pt idx="6580">
                  <c:v>-1.4084507E-2</c:v>
                </c:pt>
                <c:pt idx="6581">
                  <c:v>2.7634239000000001E-2</c:v>
                </c:pt>
                <c:pt idx="6582">
                  <c:v>-2.6921829000000001E-2</c:v>
                </c:pt>
                <c:pt idx="6583">
                  <c:v>-7.352941E-3</c:v>
                </c:pt>
                <c:pt idx="6584">
                  <c:v>-6.3317859999999998E-3</c:v>
                </c:pt>
                <c:pt idx="6585">
                  <c:v>-6.0173380999999998E-2</c:v>
                </c:pt>
                <c:pt idx="6586">
                  <c:v>-5.7737397000000003E-2</c:v>
                </c:pt>
                <c:pt idx="6587">
                  <c:v>-4.4121832999999999E-2</c:v>
                </c:pt>
                <c:pt idx="6588">
                  <c:v>-5.1032109999999999E-2</c:v>
                </c:pt>
                <c:pt idx="6589">
                  <c:v>0.18558409300000001</c:v>
                </c:pt>
                <c:pt idx="6590">
                  <c:v>-5.2631578999999998E-2</c:v>
                </c:pt>
                <c:pt idx="6591">
                  <c:v>5.3452116000000001E-2</c:v>
                </c:pt>
                <c:pt idx="6592">
                  <c:v>4.0458015E-2</c:v>
                </c:pt>
                <c:pt idx="6593">
                  <c:v>3.8800704999999998E-2</c:v>
                </c:pt>
                <c:pt idx="6594">
                  <c:v>-9.7590361E-2</c:v>
                </c:pt>
                <c:pt idx="6595">
                  <c:v>-1.1261260000000001E-3</c:v>
                </c:pt>
                <c:pt idx="6596">
                  <c:v>-0.197740113</c:v>
                </c:pt>
                <c:pt idx="6597">
                  <c:v>-5.5882353000000003E-2</c:v>
                </c:pt>
                <c:pt idx="6598">
                  <c:v>-2.0337013000000001E-2</c:v>
                </c:pt>
                <c:pt idx="6599">
                  <c:v>-2.3870418000000001E-2</c:v>
                </c:pt>
                <c:pt idx="6600">
                  <c:v>-7.0000000000000007E-2</c:v>
                </c:pt>
                <c:pt idx="6601">
                  <c:v>-1.2941176E-2</c:v>
                </c:pt>
                <c:pt idx="6602">
                  <c:v>-1.7500000000000002E-2</c:v>
                </c:pt>
                <c:pt idx="6603">
                  <c:v>-2.8436019E-2</c:v>
                </c:pt>
                <c:pt idx="6604">
                  <c:v>0.160588235</c:v>
                </c:pt>
                <c:pt idx="6605">
                  <c:v>-0.209650582</c:v>
                </c:pt>
                <c:pt idx="6606">
                  <c:v>3.5405871999999998E-2</c:v>
                </c:pt>
                <c:pt idx="6607">
                  <c:v>-6.1093248000000003E-2</c:v>
                </c:pt>
                <c:pt idx="6608">
                  <c:v>-3.1206976000000001E-2</c:v>
                </c:pt>
                <c:pt idx="6609">
                  <c:v>-5.4127199000000001E-2</c:v>
                </c:pt>
                <c:pt idx="6610">
                  <c:v>3.4812899999999997E-4</c:v>
                </c:pt>
                <c:pt idx="6611">
                  <c:v>-6.1754386000000001E-2</c:v>
                </c:pt>
                <c:pt idx="6612">
                  <c:v>-1.5802780999999998E-2</c:v>
                </c:pt>
                <c:pt idx="6613">
                  <c:v>0.18954248400000001</c:v>
                </c:pt>
                <c:pt idx="6614">
                  <c:v>-4.8218784000000001E-2</c:v>
                </c:pt>
                <c:pt idx="6615">
                  <c:v>6.6028390000000001E-3</c:v>
                </c:pt>
                <c:pt idx="6616">
                  <c:v>-0.20604182800000001</c:v>
                </c:pt>
                <c:pt idx="6617">
                  <c:v>9.1816366999999996E-2</c:v>
                </c:pt>
                <c:pt idx="6618">
                  <c:v>-9.9773242999999998E-2</c:v>
                </c:pt>
                <c:pt idx="6619">
                  <c:v>-9.1954022999999996E-2</c:v>
                </c:pt>
                <c:pt idx="6620">
                  <c:v>4.5011253000000001E-2</c:v>
                </c:pt>
                <c:pt idx="6621">
                  <c:v>-0.20694259000000001</c:v>
                </c:pt>
                <c:pt idx="6622">
                  <c:v>-6.2104974E-2</c:v>
                </c:pt>
                <c:pt idx="6623">
                  <c:v>0.136427567</c:v>
                </c:pt>
                <c:pt idx="6624">
                  <c:v>-6.4367815999999994E-2</c:v>
                </c:pt>
                <c:pt idx="6625">
                  <c:v>4.0053762999999999E-2</c:v>
                </c:pt>
                <c:pt idx="6626">
                  <c:v>4.1769041999999999E-2</c:v>
                </c:pt>
                <c:pt idx="6627">
                  <c:v>5.9579438999999998E-2</c:v>
                </c:pt>
                <c:pt idx="6628">
                  <c:v>-4.2645779000000002E-2</c:v>
                </c:pt>
                <c:pt idx="6629">
                  <c:v>3.6376900000000001E-4</c:v>
                </c:pt>
                <c:pt idx="6630">
                  <c:v>0</c:v>
                </c:pt>
                <c:pt idx="6631">
                  <c:v>-1.3933236999999999E-2</c:v>
                </c:pt>
                <c:pt idx="6632">
                  <c:v>2.2471910000000001E-2</c:v>
                </c:pt>
                <c:pt idx="6633">
                  <c:v>-5.7971014000000001E-2</c:v>
                </c:pt>
                <c:pt idx="6634">
                  <c:v>3.1175536E-2</c:v>
                </c:pt>
                <c:pt idx="6635">
                  <c:v>-4.4524669000000003E-2</c:v>
                </c:pt>
                <c:pt idx="6636">
                  <c:v>-0.116051578</c:v>
                </c:pt>
                <c:pt idx="6637">
                  <c:v>-3.9024389999999999E-2</c:v>
                </c:pt>
                <c:pt idx="6638">
                  <c:v>0.215706806</c:v>
                </c:pt>
                <c:pt idx="6639">
                  <c:v>-8.0620154999999999E-2</c:v>
                </c:pt>
                <c:pt idx="6640">
                  <c:v>-0.118386437</c:v>
                </c:pt>
                <c:pt idx="6641">
                  <c:v>-7.2178478000000004E-2</c:v>
                </c:pt>
                <c:pt idx="6642">
                  <c:v>-1.6944865999999999E-2</c:v>
                </c:pt>
                <c:pt idx="6643">
                  <c:v>-7.2666667000000004E-2</c:v>
                </c:pt>
                <c:pt idx="6644">
                  <c:v>-3.6049026999999997E-2</c:v>
                </c:pt>
                <c:pt idx="6645">
                  <c:v>-5.1149695000000002E-2</c:v>
                </c:pt>
                <c:pt idx="6646">
                  <c:v>0.108292683</c:v>
                </c:pt>
                <c:pt idx="6647">
                  <c:v>3.2258065000000002E-2</c:v>
                </c:pt>
                <c:pt idx="6648">
                  <c:v>8.1899518000000004E-2</c:v>
                </c:pt>
                <c:pt idx="6649">
                  <c:v>-1.2999518999999999E-2</c:v>
                </c:pt>
                <c:pt idx="6650">
                  <c:v>-1.4629948E-2</c:v>
                </c:pt>
                <c:pt idx="6651">
                  <c:v>0</c:v>
                </c:pt>
                <c:pt idx="6652">
                  <c:v>6.1711712000000002E-2</c:v>
                </c:pt>
                <c:pt idx="6653">
                  <c:v>-6.1458332999999997E-2</c:v>
                </c:pt>
                <c:pt idx="6654">
                  <c:v>-0.124955752</c:v>
                </c:pt>
                <c:pt idx="6655">
                  <c:v>1.849283E-3</c:v>
                </c:pt>
                <c:pt idx="6656">
                  <c:v>-3.6616162000000001E-2</c:v>
                </c:pt>
                <c:pt idx="6657">
                  <c:v>-7.9500000000000001E-2</c:v>
                </c:pt>
                <c:pt idx="6658">
                  <c:v>0.48427672999999999</c:v>
                </c:pt>
                <c:pt idx="6659">
                  <c:v>0.32661717899999998</c:v>
                </c:pt>
                <c:pt idx="6660">
                  <c:v>1.052632E-3</c:v>
                </c:pt>
                <c:pt idx="6661">
                  <c:v>0.124492558</c:v>
                </c:pt>
                <c:pt idx="6662">
                  <c:v>-0.146216769</c:v>
                </c:pt>
                <c:pt idx="6663">
                  <c:v>-7.6748152E-2</c:v>
                </c:pt>
                <c:pt idx="6664">
                  <c:v>-6.4849417000000006E-2</c:v>
                </c:pt>
                <c:pt idx="6665">
                  <c:v>-6.4393938999999997E-2</c:v>
                </c:pt>
                <c:pt idx="6666">
                  <c:v>-2.7932960999999999E-2</c:v>
                </c:pt>
                <c:pt idx="6667">
                  <c:v>0.189710611</c:v>
                </c:pt>
                <c:pt idx="6668">
                  <c:v>-0.140082182</c:v>
                </c:pt>
                <c:pt idx="6669">
                  <c:v>2.9411764999999999E-2</c:v>
                </c:pt>
                <c:pt idx="6670">
                  <c:v>8.9473683999999998E-2</c:v>
                </c:pt>
                <c:pt idx="6671">
                  <c:v>-0.10754717</c:v>
                </c:pt>
                <c:pt idx="6672">
                  <c:v>-4.975124E-3</c:v>
                </c:pt>
                <c:pt idx="6673">
                  <c:v>-0.15067720100000001</c:v>
                </c:pt>
                <c:pt idx="6674">
                  <c:v>5.3719007999999999E-2</c:v>
                </c:pt>
                <c:pt idx="6675">
                  <c:v>9.3793103000000003E-2</c:v>
                </c:pt>
                <c:pt idx="6676">
                  <c:v>3.1948879999999999E-3</c:v>
                </c:pt>
                <c:pt idx="6677">
                  <c:v>0.36602451800000002</c:v>
                </c:pt>
                <c:pt idx="6678">
                  <c:v>1.6666667E-2</c:v>
                </c:pt>
                <c:pt idx="6679">
                  <c:v>-0.11687745300000001</c:v>
                </c:pt>
                <c:pt idx="6680">
                  <c:v>8.4415584000000002E-2</c:v>
                </c:pt>
                <c:pt idx="6681">
                  <c:v>-2.8818440000000002E-3</c:v>
                </c:pt>
                <c:pt idx="6682">
                  <c:v>0.114132674</c:v>
                </c:pt>
                <c:pt idx="6683">
                  <c:v>-8.4210529999999995E-3</c:v>
                </c:pt>
                <c:pt idx="6684">
                  <c:v>-0.21099999999999999</c:v>
                </c:pt>
                <c:pt idx="6685">
                  <c:v>-5.4790823000000002E-2</c:v>
                </c:pt>
                <c:pt idx="6686">
                  <c:v>6.2541145000000006E-2</c:v>
                </c:pt>
                <c:pt idx="6687">
                  <c:v>-3.2037814999999997E-2</c:v>
                </c:pt>
                <c:pt idx="6688">
                  <c:v>-0.17377892</c:v>
                </c:pt>
                <c:pt idx="6689">
                  <c:v>-9.5768374000000003E-2</c:v>
                </c:pt>
                <c:pt idx="6690">
                  <c:v>2.9844472E-2</c:v>
                </c:pt>
                <c:pt idx="6691">
                  <c:v>3.3039647999999998E-2</c:v>
                </c:pt>
                <c:pt idx="6692">
                  <c:v>-3.6423840999999998E-2</c:v>
                </c:pt>
                <c:pt idx="6693">
                  <c:v>2.1667452E-2</c:v>
                </c:pt>
                <c:pt idx="6694">
                  <c:v>9.8869429999999994E-2</c:v>
                </c:pt>
                <c:pt idx="6695">
                  <c:v>-7.2311827999999995E-2</c:v>
                </c:pt>
                <c:pt idx="6696">
                  <c:v>5.2553001000000002E-2</c:v>
                </c:pt>
                <c:pt idx="6697">
                  <c:v>7.0707070999999996E-2</c:v>
                </c:pt>
                <c:pt idx="6698">
                  <c:v>8.7719298000000001E-2</c:v>
                </c:pt>
                <c:pt idx="6699">
                  <c:v>-2.7234042999999999E-2</c:v>
                </c:pt>
                <c:pt idx="6700">
                  <c:v>1.3708019E-2</c:v>
                </c:pt>
                <c:pt idx="6701">
                  <c:v>2.246604E-2</c:v>
                </c:pt>
                <c:pt idx="6702">
                  <c:v>-0.43788511200000002</c:v>
                </c:pt>
                <c:pt idx="6703">
                  <c:v>5.3324970000000003E-3</c:v>
                </c:pt>
                <c:pt idx="6704">
                  <c:v>-0.12027027</c:v>
                </c:pt>
                <c:pt idx="6705">
                  <c:v>-1.9366738000000001E-2</c:v>
                </c:pt>
                <c:pt idx="6706">
                  <c:v>-0.13076923100000001</c:v>
                </c:pt>
                <c:pt idx="6707">
                  <c:v>5.2631578999999998E-2</c:v>
                </c:pt>
                <c:pt idx="6708">
                  <c:v>5.2631578999999998E-2</c:v>
                </c:pt>
                <c:pt idx="6709">
                  <c:v>4.0106952000000001E-2</c:v>
                </c:pt>
                <c:pt idx="6710">
                  <c:v>0.16208453</c:v>
                </c:pt>
                <c:pt idx="6711">
                  <c:v>5.1507537999999999E-2</c:v>
                </c:pt>
                <c:pt idx="6712">
                  <c:v>-2.3400936000000001E-2</c:v>
                </c:pt>
                <c:pt idx="6713">
                  <c:v>3.2464077000000001E-2</c:v>
                </c:pt>
                <c:pt idx="6714">
                  <c:v>-1.6853930000000001E-3</c:v>
                </c:pt>
                <c:pt idx="6715">
                  <c:v>-1.117318E-3</c:v>
                </c:pt>
                <c:pt idx="6716">
                  <c:v>-0.11</c:v>
                </c:pt>
                <c:pt idx="6717">
                  <c:v>-1.6050244000000002E-2</c:v>
                </c:pt>
                <c:pt idx="6718">
                  <c:v>7.0763501000000006E-2</c:v>
                </c:pt>
                <c:pt idx="6719">
                  <c:v>-9.375E-2</c:v>
                </c:pt>
                <c:pt idx="6720">
                  <c:v>-3.5104669999999998E-2</c:v>
                </c:pt>
                <c:pt idx="6721">
                  <c:v>-3.6474164000000003E-2</c:v>
                </c:pt>
                <c:pt idx="6722">
                  <c:v>0.13895089299999999</c:v>
                </c:pt>
                <c:pt idx="6723">
                  <c:v>-1.5174507E-2</c:v>
                </c:pt>
                <c:pt idx="6724">
                  <c:v>0.118185783</c:v>
                </c:pt>
                <c:pt idx="6725">
                  <c:v>-2.1299835999999999E-2</c:v>
                </c:pt>
                <c:pt idx="6726">
                  <c:v>-6.550218E-3</c:v>
                </c:pt>
                <c:pt idx="6727">
                  <c:v>-0.11147541</c:v>
                </c:pt>
                <c:pt idx="6728">
                  <c:v>0.124743957</c:v>
                </c:pt>
                <c:pt idx="6729">
                  <c:v>-5.0551471000000001E-2</c:v>
                </c:pt>
                <c:pt idx="6730">
                  <c:v>0.02</c:v>
                </c:pt>
                <c:pt idx="6731">
                  <c:v>1.8647541E-2</c:v>
                </c:pt>
                <c:pt idx="6732">
                  <c:v>-6.0538117000000002E-2</c:v>
                </c:pt>
                <c:pt idx="6733">
                  <c:v>8.5555556000000005E-2</c:v>
                </c:pt>
                <c:pt idx="6734">
                  <c:v>-3.2772098999999999E-2</c:v>
                </c:pt>
                <c:pt idx="6735">
                  <c:v>3.1578947000000003E-2</c:v>
                </c:pt>
                <c:pt idx="6736">
                  <c:v>3.2727273000000001E-2</c:v>
                </c:pt>
                <c:pt idx="6737">
                  <c:v>-0.10422018299999999</c:v>
                </c:pt>
                <c:pt idx="6738">
                  <c:v>2.8461538000000002E-2</c:v>
                </c:pt>
                <c:pt idx="6739">
                  <c:v>-9.3379447000000004E-2</c:v>
                </c:pt>
                <c:pt idx="6740">
                  <c:v>-4.7506738999999999E-2</c:v>
                </c:pt>
                <c:pt idx="6741">
                  <c:v>-5.5248620000000002E-3</c:v>
                </c:pt>
                <c:pt idx="6742">
                  <c:v>-8.9371981000000003E-2</c:v>
                </c:pt>
                <c:pt idx="6743">
                  <c:v>0.13875000000000001</c:v>
                </c:pt>
                <c:pt idx="6744">
                  <c:v>0.14823175299999999</c:v>
                </c:pt>
                <c:pt idx="6745">
                  <c:v>-0.39794168099999999</c:v>
                </c:pt>
                <c:pt idx="6746">
                  <c:v>-5.2857143000000002E-2</c:v>
                </c:pt>
                <c:pt idx="6747">
                  <c:v>0.20655737699999999</c:v>
                </c:pt>
                <c:pt idx="6748">
                  <c:v>-8.3540115999999998E-2</c:v>
                </c:pt>
                <c:pt idx="6749">
                  <c:v>4.2395339999999997E-3</c:v>
                </c:pt>
                <c:pt idx="6750">
                  <c:v>-1.7586207E-2</c:v>
                </c:pt>
                <c:pt idx="6751">
                  <c:v>9.6062992E-2</c:v>
                </c:pt>
                <c:pt idx="6752">
                  <c:v>6.0850439999999999E-2</c:v>
                </c:pt>
                <c:pt idx="6753">
                  <c:v>0.134366925</c:v>
                </c:pt>
                <c:pt idx="6754">
                  <c:v>-8.0998990000000007E-3</c:v>
                </c:pt>
                <c:pt idx="6755">
                  <c:v>-9.6585366000000006E-2</c:v>
                </c:pt>
                <c:pt idx="6756">
                  <c:v>-2.3923445000000002E-2</c:v>
                </c:pt>
                <c:pt idx="6757">
                  <c:v>-0.14480874299999999</c:v>
                </c:pt>
                <c:pt idx="6758">
                  <c:v>-0.267040149</c:v>
                </c:pt>
                <c:pt idx="6759">
                  <c:v>2.1573034000000001E-2</c:v>
                </c:pt>
                <c:pt idx="6760">
                  <c:v>5.7446809000000001E-2</c:v>
                </c:pt>
                <c:pt idx="6761">
                  <c:v>2.8891764E-2</c:v>
                </c:pt>
                <c:pt idx="6762">
                  <c:v>5.4148470000000004E-3</c:v>
                </c:pt>
                <c:pt idx="6763">
                  <c:v>2.118863E-2</c:v>
                </c:pt>
                <c:pt idx="6764">
                  <c:v>-9.0909090999999997E-2</c:v>
                </c:pt>
                <c:pt idx="6765">
                  <c:v>-5.4744526000000002E-2</c:v>
                </c:pt>
                <c:pt idx="6766">
                  <c:v>-7.8467152999999998E-2</c:v>
                </c:pt>
                <c:pt idx="6767">
                  <c:v>-0.19918973700000001</c:v>
                </c:pt>
                <c:pt idx="6768">
                  <c:v>-1.4304636000000001E-2</c:v>
                </c:pt>
                <c:pt idx="6769">
                  <c:v>6.0554612000000001E-2</c:v>
                </c:pt>
                <c:pt idx="6770">
                  <c:v>-0.226100152</c:v>
                </c:pt>
                <c:pt idx="6771">
                  <c:v>1.5785100999999999E-2</c:v>
                </c:pt>
                <c:pt idx="6772">
                  <c:v>4.4388078999999997E-2</c:v>
                </c:pt>
                <c:pt idx="6773">
                  <c:v>-8.8044759E-2</c:v>
                </c:pt>
                <c:pt idx="6774">
                  <c:v>-0.18723889099999999</c:v>
                </c:pt>
                <c:pt idx="6775">
                  <c:v>0.16195965400000001</c:v>
                </c:pt>
                <c:pt idx="6776">
                  <c:v>3.532529E-3</c:v>
                </c:pt>
                <c:pt idx="6777">
                  <c:v>-5.1599915000000003E-2</c:v>
                </c:pt>
                <c:pt idx="6778">
                  <c:v>3.7684325999999997E-2</c:v>
                </c:pt>
                <c:pt idx="6779">
                  <c:v>-9.4692630999999999E-2</c:v>
                </c:pt>
                <c:pt idx="6780">
                  <c:v>-7.5324674999999994E-2</c:v>
                </c:pt>
                <c:pt idx="6781">
                  <c:v>2.7439974999999998E-2</c:v>
                </c:pt>
                <c:pt idx="6782">
                  <c:v>-0.10459588</c:v>
                </c:pt>
                <c:pt idx="6783">
                  <c:v>3.4259259E-2</c:v>
                </c:pt>
                <c:pt idx="6784">
                  <c:v>0.22378089500000001</c:v>
                </c:pt>
                <c:pt idx="6785">
                  <c:v>-2.4695651999999998E-2</c:v>
                </c:pt>
                <c:pt idx="6786">
                  <c:v>-3.7916667000000001E-2</c:v>
                </c:pt>
                <c:pt idx="6787">
                  <c:v>2.6737969999999999E-3</c:v>
                </c:pt>
                <c:pt idx="6788">
                  <c:v>-0.23537803099999999</c:v>
                </c:pt>
                <c:pt idx="6789">
                  <c:v>-4.7189452E-2</c:v>
                </c:pt>
                <c:pt idx="6790">
                  <c:v>-1.0833333000000001E-2</c:v>
                </c:pt>
                <c:pt idx="6791">
                  <c:v>0.202331391</c:v>
                </c:pt>
                <c:pt idx="6792">
                  <c:v>0.06</c:v>
                </c:pt>
                <c:pt idx="6793">
                  <c:v>2.5740025999999999E-2</c:v>
                </c:pt>
                <c:pt idx="6794">
                  <c:v>1.7176997999999999E-2</c:v>
                </c:pt>
                <c:pt idx="6795">
                  <c:v>-2.4545455000000001E-2</c:v>
                </c:pt>
                <c:pt idx="6796">
                  <c:v>-0.16186046500000001</c:v>
                </c:pt>
                <c:pt idx="6797">
                  <c:v>5.5122205000000001E-2</c:v>
                </c:pt>
                <c:pt idx="6798">
                  <c:v>-4.0522875999999999E-2</c:v>
                </c:pt>
                <c:pt idx="6799">
                  <c:v>-7.8341014E-2</c:v>
                </c:pt>
                <c:pt idx="6800">
                  <c:v>-7.8341014E-2</c:v>
                </c:pt>
                <c:pt idx="6801">
                  <c:v>-7.1644803000000007E-2</c:v>
                </c:pt>
                <c:pt idx="6802">
                  <c:v>2.7118644000000001E-2</c:v>
                </c:pt>
                <c:pt idx="6803">
                  <c:v>2.5371828999999999E-2</c:v>
                </c:pt>
                <c:pt idx="6804">
                  <c:v>4.3458160000000003E-2</c:v>
                </c:pt>
                <c:pt idx="6805">
                  <c:v>-0.12912912900000001</c:v>
                </c:pt>
                <c:pt idx="6806">
                  <c:v>-6.0285713999999997E-2</c:v>
                </c:pt>
                <c:pt idx="6807">
                  <c:v>-0.187218722</c:v>
                </c:pt>
                <c:pt idx="6808">
                  <c:v>-0.236691237</c:v>
                </c:pt>
                <c:pt idx="6809">
                  <c:v>-5.6387905000000002E-2</c:v>
                </c:pt>
                <c:pt idx="6810">
                  <c:v>-5.3054100999999999E-2</c:v>
                </c:pt>
                <c:pt idx="6811">
                  <c:v>-5.8025268999999997E-2</c:v>
                </c:pt>
                <c:pt idx="6812">
                  <c:v>-9.8165137999999999E-2</c:v>
                </c:pt>
                <c:pt idx="6813">
                  <c:v>-2.3894862999999999E-2</c:v>
                </c:pt>
                <c:pt idx="6814">
                  <c:v>0.12681436200000001</c:v>
                </c:pt>
                <c:pt idx="6815">
                  <c:v>0.13452380999999999</c:v>
                </c:pt>
                <c:pt idx="6816">
                  <c:v>7.0769231000000002E-2</c:v>
                </c:pt>
                <c:pt idx="6817">
                  <c:v>1.8518519000000001E-2</c:v>
                </c:pt>
                <c:pt idx="6818">
                  <c:v>0.11248593899999999</c:v>
                </c:pt>
                <c:pt idx="6819">
                  <c:v>8.8262910999999999E-2</c:v>
                </c:pt>
                <c:pt idx="6820">
                  <c:v>7.1174400000000005E-4</c:v>
                </c:pt>
                <c:pt idx="6821">
                  <c:v>-8.4439082999999998E-2</c:v>
                </c:pt>
                <c:pt idx="6822">
                  <c:v>-7.2832369999999994E-2</c:v>
                </c:pt>
                <c:pt idx="6823">
                  <c:v>-1.598579E-2</c:v>
                </c:pt>
                <c:pt idx="6824">
                  <c:v>0.111597374</c:v>
                </c:pt>
                <c:pt idx="6825">
                  <c:v>-0.105360444</c:v>
                </c:pt>
                <c:pt idx="6826">
                  <c:v>-0.34196642700000002</c:v>
                </c:pt>
                <c:pt idx="6827">
                  <c:v>-8.7786260000000005E-2</c:v>
                </c:pt>
                <c:pt idx="6828">
                  <c:v>0.14657210400000001</c:v>
                </c:pt>
                <c:pt idx="6829">
                  <c:v>-2.8475712E-2</c:v>
                </c:pt>
                <c:pt idx="6830">
                  <c:v>2.2727272999999999E-2</c:v>
                </c:pt>
                <c:pt idx="6831">
                  <c:v>0.2</c:v>
                </c:pt>
                <c:pt idx="6832">
                  <c:v>-4.1025641000000002E-2</c:v>
                </c:pt>
                <c:pt idx="6833">
                  <c:v>-0.22231638400000001</c:v>
                </c:pt>
                <c:pt idx="6834">
                  <c:v>-4.6929133999999997E-2</c:v>
                </c:pt>
                <c:pt idx="6835">
                  <c:v>-0.14205052000000001</c:v>
                </c:pt>
                <c:pt idx="6836">
                  <c:v>7.9079800000000002E-3</c:v>
                </c:pt>
                <c:pt idx="6837">
                  <c:v>3.369066E-3</c:v>
                </c:pt>
                <c:pt idx="6838">
                  <c:v>1.8957346E-2</c:v>
                </c:pt>
                <c:pt idx="6839">
                  <c:v>-3.8131549999999999E-3</c:v>
                </c:pt>
                <c:pt idx="6840">
                  <c:v>-4.2918449999999999E-3</c:v>
                </c:pt>
                <c:pt idx="6841">
                  <c:v>6.5231714999999996E-2</c:v>
                </c:pt>
                <c:pt idx="6842">
                  <c:v>-6.5868262999999996E-2</c:v>
                </c:pt>
                <c:pt idx="6843">
                  <c:v>-4.6242775E-2</c:v>
                </c:pt>
                <c:pt idx="6844">
                  <c:v>4.4044043999999997E-2</c:v>
                </c:pt>
                <c:pt idx="6845">
                  <c:v>-8.3679525000000005E-2</c:v>
                </c:pt>
                <c:pt idx="6846">
                  <c:v>-6.8140794000000005E-2</c:v>
                </c:pt>
                <c:pt idx="6847">
                  <c:v>-7.4764033999999993E-2</c:v>
                </c:pt>
                <c:pt idx="6848">
                  <c:v>-4.3999999999999997E-2</c:v>
                </c:pt>
                <c:pt idx="6849">
                  <c:v>6.0839161000000003E-2</c:v>
                </c:pt>
                <c:pt idx="6850">
                  <c:v>7.7015643999999994E-2</c:v>
                </c:pt>
                <c:pt idx="6851">
                  <c:v>3.6931817999999998E-2</c:v>
                </c:pt>
                <c:pt idx="6852">
                  <c:v>8.7310830000000006E-3</c:v>
                </c:pt>
                <c:pt idx="6853">
                  <c:v>-1.330967E-3</c:v>
                </c:pt>
                <c:pt idx="6854">
                  <c:v>-4.1897507E-2</c:v>
                </c:pt>
                <c:pt idx="6855">
                  <c:v>3.4482759000000002E-2</c:v>
                </c:pt>
                <c:pt idx="6856">
                  <c:v>3.0954429999999998E-3</c:v>
                </c:pt>
                <c:pt idx="6857">
                  <c:v>-5.9736230000000001E-2</c:v>
                </c:pt>
                <c:pt idx="6858">
                  <c:v>-7.7131992999999996E-2</c:v>
                </c:pt>
                <c:pt idx="6859">
                  <c:v>1.1782477E-2</c:v>
                </c:pt>
                <c:pt idx="6860">
                  <c:v>9.9173553999999997E-2</c:v>
                </c:pt>
                <c:pt idx="6861">
                  <c:v>-6.4718162999999995E-2</c:v>
                </c:pt>
                <c:pt idx="6862">
                  <c:v>-0.207722661</c:v>
                </c:pt>
                <c:pt idx="6863">
                  <c:v>-6.1443929999999997E-3</c:v>
                </c:pt>
                <c:pt idx="6864">
                  <c:v>-3.1452991E-2</c:v>
                </c:pt>
                <c:pt idx="6865">
                  <c:v>-8.9089481999999998E-2</c:v>
                </c:pt>
                <c:pt idx="6866">
                  <c:v>-0.10724984999999999</c:v>
                </c:pt>
                <c:pt idx="6867">
                  <c:v>-2.9558404999999999E-2</c:v>
                </c:pt>
                <c:pt idx="6868">
                  <c:v>-9.5555556E-2</c:v>
                </c:pt>
                <c:pt idx="6869">
                  <c:v>-0.309033734</c:v>
                </c:pt>
                <c:pt idx="6870">
                  <c:v>-7.3263157999999995E-2</c:v>
                </c:pt>
                <c:pt idx="6871">
                  <c:v>1.667593E-3</c:v>
                </c:pt>
                <c:pt idx="6872">
                  <c:v>-5.2026744999999999E-2</c:v>
                </c:pt>
                <c:pt idx="6873">
                  <c:v>-0.114395887</c:v>
                </c:pt>
                <c:pt idx="6874">
                  <c:v>5.7106054000000003E-2</c:v>
                </c:pt>
                <c:pt idx="6875">
                  <c:v>-6.3063063000000003E-2</c:v>
                </c:pt>
                <c:pt idx="6876">
                  <c:v>-1.8726592E-2</c:v>
                </c:pt>
                <c:pt idx="6877">
                  <c:v>1.0101010000000001E-2</c:v>
                </c:pt>
                <c:pt idx="6878">
                  <c:v>6.8584714000000005E-2</c:v>
                </c:pt>
                <c:pt idx="6879">
                  <c:v>3.9168664999999998E-2</c:v>
                </c:pt>
                <c:pt idx="6880">
                  <c:v>1.0286554E-2</c:v>
                </c:pt>
                <c:pt idx="6881">
                  <c:v>-1.1867582999999999E-2</c:v>
                </c:pt>
                <c:pt idx="6882">
                  <c:v>7.3529412000000002E-2</c:v>
                </c:pt>
                <c:pt idx="6883">
                  <c:v>0.105643045</c:v>
                </c:pt>
                <c:pt idx="6884">
                  <c:v>-3.3788641000000001E-2</c:v>
                </c:pt>
                <c:pt idx="6885">
                  <c:v>-9.1623037000000004E-2</c:v>
                </c:pt>
                <c:pt idx="6886">
                  <c:v>5.8849558000000003E-2</c:v>
                </c:pt>
                <c:pt idx="6887">
                  <c:v>1.9138759999999999E-3</c:v>
                </c:pt>
                <c:pt idx="6888">
                  <c:v>-0.21824194</c:v>
                </c:pt>
                <c:pt idx="6889">
                  <c:v>5.8867925000000002E-2</c:v>
                </c:pt>
                <c:pt idx="6890">
                  <c:v>1.194605E-2</c:v>
                </c:pt>
                <c:pt idx="6891">
                  <c:v>2.3775215999999998E-2</c:v>
                </c:pt>
                <c:pt idx="6892">
                  <c:v>0.100605496</c:v>
                </c:pt>
                <c:pt idx="6893">
                  <c:v>1.5625E-2</c:v>
                </c:pt>
                <c:pt idx="6894">
                  <c:v>-3.653323E-2</c:v>
                </c:pt>
                <c:pt idx="6895">
                  <c:v>-0.10589907599999999</c:v>
                </c:pt>
                <c:pt idx="6896">
                  <c:v>-5.6041553000000001E-2</c:v>
                </c:pt>
                <c:pt idx="6897">
                  <c:v>4.9661400000000001E-2</c:v>
                </c:pt>
                <c:pt idx="6898">
                  <c:v>5.4844606999999997E-2</c:v>
                </c:pt>
                <c:pt idx="6899">
                  <c:v>-7.5842697000000001E-2</c:v>
                </c:pt>
                <c:pt idx="6900">
                  <c:v>3.4743788999999997E-2</c:v>
                </c:pt>
                <c:pt idx="6901">
                  <c:v>8.7519260000000001E-2</c:v>
                </c:pt>
                <c:pt idx="6902">
                  <c:v>3.9651838000000002E-2</c:v>
                </c:pt>
                <c:pt idx="6903">
                  <c:v>4.8662704000000001E-2</c:v>
                </c:pt>
                <c:pt idx="6904">
                  <c:v>0.02</c:v>
                </c:pt>
                <c:pt idx="6905">
                  <c:v>-3.4292034999999998E-2</c:v>
                </c:pt>
                <c:pt idx="6906">
                  <c:v>5.2945859999999997E-2</c:v>
                </c:pt>
                <c:pt idx="6907">
                  <c:v>4.0438398E-2</c:v>
                </c:pt>
                <c:pt idx="6908">
                  <c:v>-3.8759689999999999E-3</c:v>
                </c:pt>
                <c:pt idx="6909">
                  <c:v>3.5838149999999999E-2</c:v>
                </c:pt>
                <c:pt idx="6910">
                  <c:v>5.1282050000000003E-3</c:v>
                </c:pt>
                <c:pt idx="6911">
                  <c:v>7.5597015000000004E-2</c:v>
                </c:pt>
                <c:pt idx="6912">
                  <c:v>1.8608772999999999E-2</c:v>
                </c:pt>
                <c:pt idx="6913">
                  <c:v>-6.5497076000000001E-2</c:v>
                </c:pt>
                <c:pt idx="6914">
                  <c:v>6.6623122000000007E-2</c:v>
                </c:pt>
                <c:pt idx="6915">
                  <c:v>6.1582190000000004E-3</c:v>
                </c:pt>
                <c:pt idx="6916">
                  <c:v>0.31284236199999998</c:v>
                </c:pt>
                <c:pt idx="6917">
                  <c:v>-0.13529411799999999</c:v>
                </c:pt>
                <c:pt idx="6918">
                  <c:v>-3.7588652E-2</c:v>
                </c:pt>
                <c:pt idx="6919">
                  <c:v>-3.2600156999999998E-2</c:v>
                </c:pt>
                <c:pt idx="6920">
                  <c:v>0.10180109599999999</c:v>
                </c:pt>
                <c:pt idx="6921">
                  <c:v>-0.14249363900000001</c:v>
                </c:pt>
                <c:pt idx="6922">
                  <c:v>-1.3172338E-2</c:v>
                </c:pt>
                <c:pt idx="6923">
                  <c:v>0.110709117</c:v>
                </c:pt>
                <c:pt idx="6924">
                  <c:v>5.1782683000000003E-2</c:v>
                </c:pt>
                <c:pt idx="6925">
                  <c:v>1.6304348E-2</c:v>
                </c:pt>
                <c:pt idx="6926">
                  <c:v>3.6055142999999998E-2</c:v>
                </c:pt>
                <c:pt idx="6927">
                  <c:v>7.1884983999999999E-2</c:v>
                </c:pt>
                <c:pt idx="6928">
                  <c:v>3.7050800000000002E-4</c:v>
                </c:pt>
                <c:pt idx="6929">
                  <c:v>9.3167700000000003E-3</c:v>
                </c:pt>
                <c:pt idx="6930">
                  <c:v>0.14711729600000001</c:v>
                </c:pt>
                <c:pt idx="6931">
                  <c:v>3.5024697E-2</c:v>
                </c:pt>
                <c:pt idx="6932">
                  <c:v>0.21082621100000001</c:v>
                </c:pt>
                <c:pt idx="6933">
                  <c:v>-0.13879899300000001</c:v>
                </c:pt>
                <c:pt idx="6934">
                  <c:v>2.0166512000000001E-2</c:v>
                </c:pt>
                <c:pt idx="6935">
                  <c:v>-0.172164119</c:v>
                </c:pt>
                <c:pt idx="6936">
                  <c:v>7.3529400000000005E-4</c:v>
                </c:pt>
                <c:pt idx="6937">
                  <c:v>-0.138970392</c:v>
                </c:pt>
                <c:pt idx="6938">
                  <c:v>9.3786982000000005E-2</c:v>
                </c:pt>
                <c:pt idx="6939">
                  <c:v>-0.13627784100000001</c:v>
                </c:pt>
                <c:pt idx="6940">
                  <c:v>0.10038216599999999</c:v>
                </c:pt>
                <c:pt idx="6941">
                  <c:v>1.8327606E-2</c:v>
                </c:pt>
                <c:pt idx="6942">
                  <c:v>-0.14488087599999999</c:v>
                </c:pt>
                <c:pt idx="6943">
                  <c:v>3.1447424000000002E-2</c:v>
                </c:pt>
                <c:pt idx="6944">
                  <c:v>-5.3394354999999998E-2</c:v>
                </c:pt>
                <c:pt idx="6945">
                  <c:v>-0.32024169200000002</c:v>
                </c:pt>
                <c:pt idx="6946">
                  <c:v>2.6573427E-2</c:v>
                </c:pt>
                <c:pt idx="6947">
                  <c:v>5.7485029999999999E-2</c:v>
                </c:pt>
                <c:pt idx="6948">
                  <c:v>1.4737755E-2</c:v>
                </c:pt>
                <c:pt idx="6949">
                  <c:v>7.9627164E-2</c:v>
                </c:pt>
                <c:pt idx="6950">
                  <c:v>-0.14383269300000001</c:v>
                </c:pt>
                <c:pt idx="6951">
                  <c:v>3.1411677999999998E-2</c:v>
                </c:pt>
                <c:pt idx="6952">
                  <c:v>-4.7641180999999998E-2</c:v>
                </c:pt>
                <c:pt idx="6953">
                  <c:v>-4.1188386E-2</c:v>
                </c:pt>
                <c:pt idx="6954">
                  <c:v>7.8915662999999997E-2</c:v>
                </c:pt>
                <c:pt idx="6955">
                  <c:v>-3.1645570000000001E-3</c:v>
                </c:pt>
                <c:pt idx="6956">
                  <c:v>0.242553191</c:v>
                </c:pt>
                <c:pt idx="6957">
                  <c:v>1.2440945E-2</c:v>
                </c:pt>
                <c:pt idx="6958">
                  <c:v>6.1403509000000002E-2</c:v>
                </c:pt>
                <c:pt idx="6959">
                  <c:v>-3.8416079999999998E-3</c:v>
                </c:pt>
                <c:pt idx="6960">
                  <c:v>6.0155238999999999E-2</c:v>
                </c:pt>
                <c:pt idx="6961">
                  <c:v>-4.0387700000000002E-4</c:v>
                </c:pt>
                <c:pt idx="6962">
                  <c:v>1.8913158999999999E-2</c:v>
                </c:pt>
                <c:pt idx="6963">
                  <c:v>-4.4088176E-2</c:v>
                </c:pt>
                <c:pt idx="6964">
                  <c:v>4.259806E-2</c:v>
                </c:pt>
                <c:pt idx="6965">
                  <c:v>0.18829981700000001</c:v>
                </c:pt>
                <c:pt idx="6966">
                  <c:v>2.9545455000000002E-2</c:v>
                </c:pt>
                <c:pt idx="6967">
                  <c:v>6.9557624999999998E-2</c:v>
                </c:pt>
                <c:pt idx="6968">
                  <c:v>-2.4863043000000001E-2</c:v>
                </c:pt>
                <c:pt idx="6969">
                  <c:v>3.0050082999999998E-2</c:v>
                </c:pt>
                <c:pt idx="6970">
                  <c:v>-7.2018890000000002E-2</c:v>
                </c:pt>
                <c:pt idx="6971">
                  <c:v>0.26089037799999998</c:v>
                </c:pt>
                <c:pt idx="6972">
                  <c:v>-6.1927606000000003E-2</c:v>
                </c:pt>
                <c:pt idx="6973">
                  <c:v>0.186046512</c:v>
                </c:pt>
                <c:pt idx="6974">
                  <c:v>5.6267805999999997E-2</c:v>
                </c:pt>
                <c:pt idx="6975">
                  <c:v>1.3307985E-2</c:v>
                </c:pt>
                <c:pt idx="6976">
                  <c:v>-2.7272727E-2</c:v>
                </c:pt>
                <c:pt idx="6977">
                  <c:v>3.286385E-2</c:v>
                </c:pt>
                <c:pt idx="6978">
                  <c:v>-4.2448173999999998E-2</c:v>
                </c:pt>
                <c:pt idx="6979">
                  <c:v>5.0135500999999999E-2</c:v>
                </c:pt>
                <c:pt idx="6980">
                  <c:v>6.3964535000000003E-2</c:v>
                </c:pt>
                <c:pt idx="6981">
                  <c:v>-6.2925852000000004E-2</c:v>
                </c:pt>
                <c:pt idx="6982">
                  <c:v>-2.5104603E-2</c:v>
                </c:pt>
                <c:pt idx="6983">
                  <c:v>8.5586462000000002E-2</c:v>
                </c:pt>
                <c:pt idx="6984">
                  <c:v>2.6262626000000001E-2</c:v>
                </c:pt>
                <c:pt idx="6985">
                  <c:v>0.159493671</c:v>
                </c:pt>
                <c:pt idx="6986">
                  <c:v>8.7679515999999999E-2</c:v>
                </c:pt>
                <c:pt idx="6987">
                  <c:v>-2.7041639999999998E-3</c:v>
                </c:pt>
                <c:pt idx="6988">
                  <c:v>0.10271546600000001</c:v>
                </c:pt>
                <c:pt idx="6989">
                  <c:v>9.1234346999999993E-2</c:v>
                </c:pt>
                <c:pt idx="6990">
                  <c:v>0.21487119399999999</c:v>
                </c:pt>
                <c:pt idx="6991">
                  <c:v>-1.6958734E-2</c:v>
                </c:pt>
                <c:pt idx="6992">
                  <c:v>6.2717770000000006E-2</c:v>
                </c:pt>
                <c:pt idx="6993">
                  <c:v>6.4189188999999994E-2</c:v>
                </c:pt>
                <c:pt idx="6994">
                  <c:v>2.4494948999999999E-2</c:v>
                </c:pt>
                <c:pt idx="6995">
                  <c:v>6.3165265999999998E-2</c:v>
                </c:pt>
                <c:pt idx="6996">
                  <c:v>-7.7125329000000006E-2</c:v>
                </c:pt>
                <c:pt idx="6997">
                  <c:v>0.32375478899999999</c:v>
                </c:pt>
                <c:pt idx="6998">
                  <c:v>-1.363017E-3</c:v>
                </c:pt>
                <c:pt idx="6999">
                  <c:v>2.8879309999999998E-2</c:v>
                </c:pt>
                <c:pt idx="7000">
                  <c:v>0.163793103</c:v>
                </c:pt>
                <c:pt idx="7001">
                  <c:v>8.6741019999999995E-3</c:v>
                </c:pt>
                <c:pt idx="7002">
                  <c:v>4.0000000000000001E-3</c:v>
                </c:pt>
                <c:pt idx="7003">
                  <c:v>0.26031746</c:v>
                </c:pt>
                <c:pt idx="7004">
                  <c:v>3.2644178000000003E-2</c:v>
                </c:pt>
                <c:pt idx="7005">
                  <c:v>-5.3153153000000002E-2</c:v>
                </c:pt>
                <c:pt idx="7006">
                  <c:v>6.3515509999999997E-2</c:v>
                </c:pt>
                <c:pt idx="7007">
                  <c:v>-0.122535962</c:v>
                </c:pt>
                <c:pt idx="7008">
                  <c:v>0.102205006</c:v>
                </c:pt>
                <c:pt idx="7009">
                  <c:v>0.191056911</c:v>
                </c:pt>
                <c:pt idx="7010">
                  <c:v>0.13006993</c:v>
                </c:pt>
                <c:pt idx="7011">
                  <c:v>7.8192880000000006E-3</c:v>
                </c:pt>
                <c:pt idx="7012">
                  <c:v>5.1477040000000002E-2</c:v>
                </c:pt>
                <c:pt idx="7013">
                  <c:v>-5.4536906000000003E-2</c:v>
                </c:pt>
                <c:pt idx="7014">
                  <c:v>-9.9009900000000001E-3</c:v>
                </c:pt>
                <c:pt idx="7015">
                  <c:v>4.5216996000000002E-2</c:v>
                </c:pt>
                <c:pt idx="7016">
                  <c:v>-0.27485380100000001</c:v>
                </c:pt>
                <c:pt idx="7017">
                  <c:v>-5.8715174000000002E-2</c:v>
                </c:pt>
                <c:pt idx="7018">
                  <c:v>-3.3422460000000001E-2</c:v>
                </c:pt>
                <c:pt idx="7019">
                  <c:v>6.2046205E-2</c:v>
                </c:pt>
                <c:pt idx="7020">
                  <c:v>-0.251670379</c:v>
                </c:pt>
                <c:pt idx="7021">
                  <c:v>-1.3458949999999999E-3</c:v>
                </c:pt>
                <c:pt idx="7022">
                  <c:v>1.4784946E-2</c:v>
                </c:pt>
                <c:pt idx="7023">
                  <c:v>0.21292908199999999</c:v>
                </c:pt>
                <c:pt idx="7024">
                  <c:v>1.7614679000000001E-2</c:v>
                </c:pt>
                <c:pt idx="7025">
                  <c:v>2.0343839999999998E-2</c:v>
                </c:pt>
                <c:pt idx="7026">
                  <c:v>0</c:v>
                </c:pt>
                <c:pt idx="7027">
                  <c:v>1.9708320000000001E-3</c:v>
                </c:pt>
                <c:pt idx="7028">
                  <c:v>-5.1886792000000001E-2</c:v>
                </c:pt>
                <c:pt idx="7029">
                  <c:v>0.166231506</c:v>
                </c:pt>
                <c:pt idx="7030">
                  <c:v>-0.13764404599999999</c:v>
                </c:pt>
                <c:pt idx="7031">
                  <c:v>2.1703740000000001E-3</c:v>
                </c:pt>
                <c:pt idx="7032">
                  <c:v>0.20662460599999999</c:v>
                </c:pt>
                <c:pt idx="7033">
                  <c:v>1.326751E-2</c:v>
                </c:pt>
                <c:pt idx="7034">
                  <c:v>-1.4727539999999999E-3</c:v>
                </c:pt>
                <c:pt idx="7035">
                  <c:v>0.12016386</c:v>
                </c:pt>
                <c:pt idx="7036">
                  <c:v>8.4707336999999994E-2</c:v>
                </c:pt>
                <c:pt idx="7037">
                  <c:v>-8.6174497000000003E-2</c:v>
                </c:pt>
                <c:pt idx="7038">
                  <c:v>0.15934627200000001</c:v>
                </c:pt>
                <c:pt idx="7039">
                  <c:v>0.18216463399999999</c:v>
                </c:pt>
                <c:pt idx="7040">
                  <c:v>2.0022247E-2</c:v>
                </c:pt>
                <c:pt idx="7041">
                  <c:v>-1.4242555E-2</c:v>
                </c:pt>
                <c:pt idx="7042">
                  <c:v>6.5315314999999999E-2</c:v>
                </c:pt>
                <c:pt idx="7043">
                  <c:v>0.27051792800000002</c:v>
                </c:pt>
                <c:pt idx="7044">
                  <c:v>-3.125E-2</c:v>
                </c:pt>
                <c:pt idx="7045">
                  <c:v>6.2782804999999997E-2</c:v>
                </c:pt>
                <c:pt idx="7046">
                  <c:v>4.3137254999999999E-2</c:v>
                </c:pt>
                <c:pt idx="7047">
                  <c:v>8.8255495000000003E-2</c:v>
                </c:pt>
                <c:pt idx="7048">
                  <c:v>4.6536796999999998E-2</c:v>
                </c:pt>
                <c:pt idx="7049">
                  <c:v>-2.6182760999999999E-2</c:v>
                </c:pt>
                <c:pt idx="7050">
                  <c:v>0.10006293300000001</c:v>
                </c:pt>
                <c:pt idx="7051">
                  <c:v>2.8685790999999999E-2</c:v>
                </c:pt>
                <c:pt idx="7052">
                  <c:v>9.0332805000000002E-2</c:v>
                </c:pt>
                <c:pt idx="7053">
                  <c:v>6.7752683999999994E-2</c:v>
                </c:pt>
                <c:pt idx="7054">
                  <c:v>0.21516054300000001</c:v>
                </c:pt>
                <c:pt idx="7055">
                  <c:v>-9.8684210000000005E-3</c:v>
                </c:pt>
                <c:pt idx="7056">
                  <c:v>-0.16964285700000001</c:v>
                </c:pt>
                <c:pt idx="7057">
                  <c:v>0.12177328799999999</c:v>
                </c:pt>
                <c:pt idx="7058">
                  <c:v>6.4854452000000007E-2</c:v>
                </c:pt>
                <c:pt idx="7059">
                  <c:v>4.9504949999999999E-2</c:v>
                </c:pt>
                <c:pt idx="7060">
                  <c:v>-3.5706214999999999E-2</c:v>
                </c:pt>
                <c:pt idx="7061">
                  <c:v>5.4160126000000003E-2</c:v>
                </c:pt>
                <c:pt idx="7062">
                  <c:v>0.15070967699999999</c:v>
                </c:pt>
                <c:pt idx="7063">
                  <c:v>0</c:v>
                </c:pt>
                <c:pt idx="7064">
                  <c:v>-1.9030080000000001E-2</c:v>
                </c:pt>
                <c:pt idx="7065">
                  <c:v>0.135025381</c:v>
                </c:pt>
                <c:pt idx="7066">
                  <c:v>8.6065574000000006E-2</c:v>
                </c:pt>
                <c:pt idx="7067">
                  <c:v>-7.7669899999999997E-3</c:v>
                </c:pt>
                <c:pt idx="7068">
                  <c:v>0.20668257800000001</c:v>
                </c:pt>
                <c:pt idx="7069">
                  <c:v>3.2323230000000001E-3</c:v>
                </c:pt>
                <c:pt idx="7070">
                  <c:v>0.110695354</c:v>
                </c:pt>
                <c:pt idx="7071">
                  <c:v>0.15066469699999999</c:v>
                </c:pt>
                <c:pt idx="7072">
                  <c:v>8.2327112999999993E-2</c:v>
                </c:pt>
                <c:pt idx="7073">
                  <c:v>6.2262888000000002E-2</c:v>
                </c:pt>
                <c:pt idx="7074">
                  <c:v>-0.10939112500000001</c:v>
                </c:pt>
                <c:pt idx="7075">
                  <c:v>-1.7791971E-2</c:v>
                </c:pt>
                <c:pt idx="7076">
                  <c:v>-2.0187099999999999E-2</c:v>
                </c:pt>
                <c:pt idx="7077">
                  <c:v>-5.9376837000000002E-2</c:v>
                </c:pt>
                <c:pt idx="7078">
                  <c:v>0</c:v>
                </c:pt>
                <c:pt idx="7079">
                  <c:v>0.227921499</c:v>
                </c:pt>
                <c:pt idx="7080">
                  <c:v>0.11762536899999999</c:v>
                </c:pt>
                <c:pt idx="7081">
                  <c:v>4.1904761999999998E-2</c:v>
                </c:pt>
                <c:pt idx="7082">
                  <c:v>6.8666667000000001E-2</c:v>
                </c:pt>
                <c:pt idx="7083">
                  <c:v>1.4479638E-2</c:v>
                </c:pt>
                <c:pt idx="7084">
                  <c:v>-4.0816330000000003E-3</c:v>
                </c:pt>
                <c:pt idx="7085">
                  <c:v>9.8965517000000003E-2</c:v>
                </c:pt>
                <c:pt idx="7086">
                  <c:v>9.9310344999999994E-2</c:v>
                </c:pt>
                <c:pt idx="7087">
                  <c:v>0.116562397</c:v>
                </c:pt>
                <c:pt idx="7088">
                  <c:v>5.5299539000000002E-2</c:v>
                </c:pt>
                <c:pt idx="7089">
                  <c:v>-2.3927079E-2</c:v>
                </c:pt>
                <c:pt idx="7090">
                  <c:v>0.21804511300000001</c:v>
                </c:pt>
                <c:pt idx="7091">
                  <c:v>-9.0090090000000001E-3</c:v>
                </c:pt>
                <c:pt idx="7092">
                  <c:v>-7.8966260000000003E-3</c:v>
                </c:pt>
                <c:pt idx="7093">
                  <c:v>4.4230769000000003E-2</c:v>
                </c:pt>
                <c:pt idx="7094">
                  <c:v>-6.7179486999999996E-2</c:v>
                </c:pt>
                <c:pt idx="7095">
                  <c:v>0.15527065500000001</c:v>
                </c:pt>
                <c:pt idx="7096">
                  <c:v>-2.3071849999999998E-3</c:v>
                </c:pt>
                <c:pt idx="7097">
                  <c:v>-1.1217949E-2</c:v>
                </c:pt>
                <c:pt idx="7098">
                  <c:v>-2.9133284999999998E-2</c:v>
                </c:pt>
                <c:pt idx="7099">
                  <c:v>9.2307691999999997E-2</c:v>
                </c:pt>
                <c:pt idx="7100">
                  <c:v>5.5853440999999997E-2</c:v>
                </c:pt>
                <c:pt idx="7101">
                  <c:v>-6.7567567999999995E-2</c:v>
                </c:pt>
                <c:pt idx="7102">
                  <c:v>-2.5455688000000001E-2</c:v>
                </c:pt>
                <c:pt idx="7103">
                  <c:v>-0.12276306400000001</c:v>
                </c:pt>
                <c:pt idx="7104">
                  <c:v>-0.17768595000000001</c:v>
                </c:pt>
                <c:pt idx="7105">
                  <c:v>7.9120879999999994E-3</c:v>
                </c:pt>
                <c:pt idx="7106">
                  <c:v>7.7916666999999995E-2</c:v>
                </c:pt>
                <c:pt idx="7107">
                  <c:v>6.1904762000000002E-2</c:v>
                </c:pt>
                <c:pt idx="7108">
                  <c:v>4.8264183000000002E-2</c:v>
                </c:pt>
                <c:pt idx="7109">
                  <c:v>0.10667996</c:v>
                </c:pt>
                <c:pt idx="7110">
                  <c:v>8.2847896000000004E-2</c:v>
                </c:pt>
                <c:pt idx="7111">
                  <c:v>0.198993851</c:v>
                </c:pt>
                <c:pt idx="7112">
                  <c:v>1.4851484999999999E-2</c:v>
                </c:pt>
                <c:pt idx="7113">
                  <c:v>3.8602941000000002E-2</c:v>
                </c:pt>
                <c:pt idx="7114">
                  <c:v>3.4586466000000003E-2</c:v>
                </c:pt>
                <c:pt idx="7115">
                  <c:v>-0.158203125</c:v>
                </c:pt>
                <c:pt idx="7116">
                  <c:v>2.9940119999999999E-3</c:v>
                </c:pt>
                <c:pt idx="7117">
                  <c:v>2.5515210999999999E-2</c:v>
                </c:pt>
                <c:pt idx="7118">
                  <c:v>4.2219541999999999E-2</c:v>
                </c:pt>
                <c:pt idx="7119">
                  <c:v>7.5200000000000003E-2</c:v>
                </c:pt>
                <c:pt idx="7120">
                  <c:v>0.13639125199999999</c:v>
                </c:pt>
                <c:pt idx="7121">
                  <c:v>9.4722598000000005E-2</c:v>
                </c:pt>
                <c:pt idx="7122">
                  <c:v>-5.0441013999999999E-2</c:v>
                </c:pt>
                <c:pt idx="7123">
                  <c:v>-9.5215310999999997E-2</c:v>
                </c:pt>
                <c:pt idx="7124">
                  <c:v>0</c:v>
                </c:pt>
                <c:pt idx="7125">
                  <c:v>-2.6091889E-2</c:v>
                </c:pt>
                <c:pt idx="7126">
                  <c:v>8.9037697999999998E-2</c:v>
                </c:pt>
                <c:pt idx="7127">
                  <c:v>-1.8437748E-2</c:v>
                </c:pt>
                <c:pt idx="7128">
                  <c:v>2.7688048E-2</c:v>
                </c:pt>
                <c:pt idx="7129">
                  <c:v>-6.3829786999999999E-2</c:v>
                </c:pt>
                <c:pt idx="7130">
                  <c:v>7.3279999999999998E-2</c:v>
                </c:pt>
                <c:pt idx="7131">
                  <c:v>6.1349689999999997E-3</c:v>
                </c:pt>
                <c:pt idx="7132">
                  <c:v>0</c:v>
                </c:pt>
                <c:pt idx="7133">
                  <c:v>0.150231635</c:v>
                </c:pt>
                <c:pt idx="7134">
                  <c:v>4.9353701999999999E-2</c:v>
                </c:pt>
                <c:pt idx="7135">
                  <c:v>9.6256683999999995E-2</c:v>
                </c:pt>
                <c:pt idx="7136">
                  <c:v>-1.3286094E-2</c:v>
                </c:pt>
                <c:pt idx="7137">
                  <c:v>8.7869695999999997E-2</c:v>
                </c:pt>
                <c:pt idx="7138">
                  <c:v>0.231620189</c:v>
                </c:pt>
                <c:pt idx="7139">
                  <c:v>3.9309483999999999E-2</c:v>
                </c:pt>
                <c:pt idx="7140">
                  <c:v>0.15661218399999999</c:v>
                </c:pt>
                <c:pt idx="7141">
                  <c:v>0.136518219</c:v>
                </c:pt>
                <c:pt idx="7142">
                  <c:v>6.715264E-2</c:v>
                </c:pt>
                <c:pt idx="7143">
                  <c:v>-4.6454768E-2</c:v>
                </c:pt>
                <c:pt idx="7144">
                  <c:v>-2.5041740000000001E-3</c:v>
                </c:pt>
                <c:pt idx="7145">
                  <c:v>-4.9382719999999996E-3</c:v>
                </c:pt>
                <c:pt idx="7146">
                  <c:v>6.1030235000000002E-2</c:v>
                </c:pt>
                <c:pt idx="7147">
                  <c:v>-9.6069870000000009E-3</c:v>
                </c:pt>
                <c:pt idx="7148">
                  <c:v>-3.9136301999999998E-2</c:v>
                </c:pt>
                <c:pt idx="7149">
                  <c:v>-5.7639523999999998E-2</c:v>
                </c:pt>
                <c:pt idx="7150">
                  <c:v>-8.6111111000000004E-2</c:v>
                </c:pt>
                <c:pt idx="7151">
                  <c:v>-1.8527792000000001E-2</c:v>
                </c:pt>
                <c:pt idx="7152">
                  <c:v>0.01</c:v>
                </c:pt>
                <c:pt idx="7153">
                  <c:v>-8.3392226E-2</c:v>
                </c:pt>
                <c:pt idx="7154">
                  <c:v>1.1156187E-2</c:v>
                </c:pt>
                <c:pt idx="7155">
                  <c:v>8.6047773999999994E-2</c:v>
                </c:pt>
                <c:pt idx="7156">
                  <c:v>8.4816753999999994E-2</c:v>
                </c:pt>
                <c:pt idx="7157">
                  <c:v>-4.8979592000000002E-2</c:v>
                </c:pt>
                <c:pt idx="7158">
                  <c:v>0.39667129000000001</c:v>
                </c:pt>
                <c:pt idx="7159">
                  <c:v>-6.6845518000000007E-2</c:v>
                </c:pt>
                <c:pt idx="7160">
                  <c:v>-0.18391211900000001</c:v>
                </c:pt>
                <c:pt idx="7161">
                  <c:v>0.205798749</c:v>
                </c:pt>
                <c:pt idx="7162">
                  <c:v>4.5191802000000003E-2</c:v>
                </c:pt>
                <c:pt idx="7163">
                  <c:v>-0.13819648100000001</c:v>
                </c:pt>
                <c:pt idx="7164">
                  <c:v>-5.1921080000000001E-2</c:v>
                </c:pt>
                <c:pt idx="7165">
                  <c:v>-4.7361299999999999E-3</c:v>
                </c:pt>
                <c:pt idx="7166">
                  <c:v>-2.2075060000000001E-3</c:v>
                </c:pt>
                <c:pt idx="7167">
                  <c:v>-9.8101266000000006E-2</c:v>
                </c:pt>
                <c:pt idx="7168">
                  <c:v>7.2661871000000003E-2</c:v>
                </c:pt>
                <c:pt idx="7169">
                  <c:v>0.232362822</c:v>
                </c:pt>
                <c:pt idx="7170">
                  <c:v>9.7409605999999996E-2</c:v>
                </c:pt>
                <c:pt idx="7171">
                  <c:v>0.100598151</c:v>
                </c:pt>
                <c:pt idx="7172">
                  <c:v>6.8645083999999995E-2</c:v>
                </c:pt>
                <c:pt idx="7173">
                  <c:v>6.7602699999999996E-3</c:v>
                </c:pt>
                <c:pt idx="7174">
                  <c:v>-9.1463410000000005E-3</c:v>
                </c:pt>
                <c:pt idx="7175">
                  <c:v>1.5384615000000001E-2</c:v>
                </c:pt>
                <c:pt idx="7176">
                  <c:v>5.2157421000000002E-2</c:v>
                </c:pt>
                <c:pt idx="7177">
                  <c:v>-1.7391304E-2</c:v>
                </c:pt>
                <c:pt idx="7178">
                  <c:v>0.114649682</c:v>
                </c:pt>
                <c:pt idx="7179">
                  <c:v>-6.5797100999999997E-2</c:v>
                </c:pt>
                <c:pt idx="7180">
                  <c:v>0.11373873900000001</c:v>
                </c:pt>
                <c:pt idx="7181">
                  <c:v>7.5187969999999998E-3</c:v>
                </c:pt>
                <c:pt idx="7182">
                  <c:v>-6.8965520000000002E-3</c:v>
                </c:pt>
                <c:pt idx="7183">
                  <c:v>4.4972120000000004E-3</c:v>
                </c:pt>
                <c:pt idx="7184">
                  <c:v>0.109589041</c:v>
                </c:pt>
                <c:pt idx="7185">
                  <c:v>7.6861004999999996E-2</c:v>
                </c:pt>
                <c:pt idx="7186">
                  <c:v>2.8971510000000002E-3</c:v>
                </c:pt>
                <c:pt idx="7187">
                  <c:v>3.0637691000000002E-2</c:v>
                </c:pt>
                <c:pt idx="7188">
                  <c:v>0.118510158</c:v>
                </c:pt>
                <c:pt idx="7189">
                  <c:v>3.4749034999999998E-2</c:v>
                </c:pt>
                <c:pt idx="7190">
                  <c:v>0.111747851</c:v>
                </c:pt>
                <c:pt idx="7191">
                  <c:v>6.6960537000000001E-2</c:v>
                </c:pt>
                <c:pt idx="7192">
                  <c:v>4.8721069999999997E-3</c:v>
                </c:pt>
                <c:pt idx="7193">
                  <c:v>-4.8245613999999999E-2</c:v>
                </c:pt>
                <c:pt idx="7194">
                  <c:v>9.4029850999999998E-2</c:v>
                </c:pt>
                <c:pt idx="7195">
                  <c:v>6.7055394000000004E-2</c:v>
                </c:pt>
                <c:pt idx="7196">
                  <c:v>-0.11806375400000001</c:v>
                </c:pt>
                <c:pt idx="7197">
                  <c:v>-8.5714290000000002E-3</c:v>
                </c:pt>
                <c:pt idx="7198">
                  <c:v>5.6288715000000003E-2</c:v>
                </c:pt>
                <c:pt idx="7199">
                  <c:v>-3.1550069E-2</c:v>
                </c:pt>
                <c:pt idx="7200">
                  <c:v>0.23961020299999999</c:v>
                </c:pt>
                <c:pt idx="7201">
                  <c:v>0.116060961</c:v>
                </c:pt>
                <c:pt idx="7202">
                  <c:v>-1.2279355E-2</c:v>
                </c:pt>
                <c:pt idx="7203">
                  <c:v>4.6854663999999997E-2</c:v>
                </c:pt>
                <c:pt idx="7204">
                  <c:v>0.14983001500000001</c:v>
                </c:pt>
                <c:pt idx="7205">
                  <c:v>2.2356952999999999E-2</c:v>
                </c:pt>
                <c:pt idx="7206">
                  <c:v>-3.7120359999999998E-2</c:v>
                </c:pt>
                <c:pt idx="7207">
                  <c:v>5.3763441000000002E-2</c:v>
                </c:pt>
                <c:pt idx="7208">
                  <c:v>1.9045999000000001E-2</c:v>
                </c:pt>
                <c:pt idx="7209">
                  <c:v>1.148302E-2</c:v>
                </c:pt>
                <c:pt idx="7210">
                  <c:v>1.7497348999999999E-2</c:v>
                </c:pt>
                <c:pt idx="7211">
                  <c:v>0.145597954</c:v>
                </c:pt>
                <c:pt idx="7212">
                  <c:v>-4.6666667000000002E-2</c:v>
                </c:pt>
                <c:pt idx="7213">
                  <c:v>6.5326632999999995E-2</c:v>
                </c:pt>
                <c:pt idx="7214">
                  <c:v>1.1556033E-2</c:v>
                </c:pt>
                <c:pt idx="7215">
                  <c:v>0</c:v>
                </c:pt>
                <c:pt idx="7216">
                  <c:v>-0.18515452499999999</c:v>
                </c:pt>
                <c:pt idx="7217">
                  <c:v>0.237113402</c:v>
                </c:pt>
                <c:pt idx="7218">
                  <c:v>-1.3577733E-2</c:v>
                </c:pt>
                <c:pt idx="7219">
                  <c:v>6.3409180000000001E-3</c:v>
                </c:pt>
                <c:pt idx="7220">
                  <c:v>2.8061223999999999E-2</c:v>
                </c:pt>
                <c:pt idx="7221">
                  <c:v>2.3770492000000001E-2</c:v>
                </c:pt>
                <c:pt idx="7222">
                  <c:v>1.9480519000000002E-2</c:v>
                </c:pt>
                <c:pt idx="7223">
                  <c:v>-2.4596182000000001E-2</c:v>
                </c:pt>
                <c:pt idx="7224">
                  <c:v>0.1216</c:v>
                </c:pt>
                <c:pt idx="7225">
                  <c:v>0.29933993399999997</c:v>
                </c:pt>
                <c:pt idx="7226">
                  <c:v>6.1260006999999998E-2</c:v>
                </c:pt>
                <c:pt idx="7227">
                  <c:v>-5.5149127999999999E-2</c:v>
                </c:pt>
                <c:pt idx="7228">
                  <c:v>-3.058104E-2</c:v>
                </c:pt>
                <c:pt idx="7229">
                  <c:v>3.5611717000000001E-2</c:v>
                </c:pt>
                <c:pt idx="7230">
                  <c:v>5.8004110999999997E-2</c:v>
                </c:pt>
                <c:pt idx="7231">
                  <c:v>0</c:v>
                </c:pt>
                <c:pt idx="7232">
                  <c:v>0.15208940700000001</c:v>
                </c:pt>
                <c:pt idx="7233">
                  <c:v>-3.4311110999999998E-2</c:v>
                </c:pt>
                <c:pt idx="7234">
                  <c:v>0.11351706</c:v>
                </c:pt>
                <c:pt idx="7235">
                  <c:v>0.232085561</c:v>
                </c:pt>
                <c:pt idx="7236">
                  <c:v>1.3831259999999999E-3</c:v>
                </c:pt>
                <c:pt idx="7237">
                  <c:v>-4.9727519999999997E-2</c:v>
                </c:pt>
                <c:pt idx="7238">
                  <c:v>0.12767762499999999</c:v>
                </c:pt>
                <c:pt idx="7239">
                  <c:v>7.1806167000000004E-2</c:v>
                </c:pt>
                <c:pt idx="7240">
                  <c:v>6.6339066000000002E-2</c:v>
                </c:pt>
                <c:pt idx="7241">
                  <c:v>6.4902330999999994E-2</c:v>
                </c:pt>
                <c:pt idx="7242">
                  <c:v>6.0606061000000003E-2</c:v>
                </c:pt>
                <c:pt idx="7243">
                  <c:v>1.8466479000000001E-2</c:v>
                </c:pt>
                <c:pt idx="7244">
                  <c:v>-1.9422862999999999E-2</c:v>
                </c:pt>
                <c:pt idx="7245">
                  <c:v>3.4686346999999999E-2</c:v>
                </c:pt>
                <c:pt idx="7246">
                  <c:v>-1.0729610000000001E-3</c:v>
                </c:pt>
                <c:pt idx="7247">
                  <c:v>0.16221765899999999</c:v>
                </c:pt>
                <c:pt idx="7248">
                  <c:v>1.7325017000000002E-2</c:v>
                </c:pt>
                <c:pt idx="7249">
                  <c:v>8.0291971000000004E-2</c:v>
                </c:pt>
                <c:pt idx="7250">
                  <c:v>4.5080880000000004E-3</c:v>
                </c:pt>
                <c:pt idx="7251">
                  <c:v>8.7605449999999998E-3</c:v>
                </c:pt>
                <c:pt idx="7252">
                  <c:v>-2.0979021E-2</c:v>
                </c:pt>
                <c:pt idx="7253">
                  <c:v>6.8342498000000002E-2</c:v>
                </c:pt>
                <c:pt idx="7254">
                  <c:v>5.9405940000000004E-3</c:v>
                </c:pt>
                <c:pt idx="7255">
                  <c:v>-0.106508876</c:v>
                </c:pt>
                <c:pt idx="7256">
                  <c:v>-1.2036108E-2</c:v>
                </c:pt>
                <c:pt idx="7257">
                  <c:v>0.13587276700000001</c:v>
                </c:pt>
                <c:pt idx="7258">
                  <c:v>-4.5694199999999997E-2</c:v>
                </c:pt>
                <c:pt idx="7259">
                  <c:v>7.4487900000000003E-3</c:v>
                </c:pt>
                <c:pt idx="7260">
                  <c:v>-2.8877005000000001E-2</c:v>
                </c:pt>
                <c:pt idx="7261">
                  <c:v>-2.430243E-2</c:v>
                </c:pt>
                <c:pt idx="7262">
                  <c:v>5.5615260999999999E-2</c:v>
                </c:pt>
                <c:pt idx="7263">
                  <c:v>2.0033955999999999E-2</c:v>
                </c:pt>
                <c:pt idx="7264">
                  <c:v>-0.23137254900000001</c:v>
                </c:pt>
                <c:pt idx="7265">
                  <c:v>0.131338028</c:v>
                </c:pt>
                <c:pt idx="7266">
                  <c:v>1.538462E-3</c:v>
                </c:pt>
                <c:pt idx="7267">
                  <c:v>0.182477679</c:v>
                </c:pt>
                <c:pt idx="7268">
                  <c:v>5.2099140000000002E-2</c:v>
                </c:pt>
                <c:pt idx="7269">
                  <c:v>0.13884007000000001</c:v>
                </c:pt>
                <c:pt idx="7270">
                  <c:v>4.4117649999999998E-3</c:v>
                </c:pt>
                <c:pt idx="7271">
                  <c:v>0.20862139099999999</c:v>
                </c:pt>
                <c:pt idx="7272">
                  <c:v>-6.8359379999999997E-3</c:v>
                </c:pt>
                <c:pt idx="7273">
                  <c:v>3.6387548999999998E-2</c:v>
                </c:pt>
                <c:pt idx="7274">
                  <c:v>-1.081081E-3</c:v>
                </c:pt>
                <c:pt idx="7275">
                  <c:v>-6.0311284E-2</c:v>
                </c:pt>
                <c:pt idx="7276">
                  <c:v>-2.4064170999999999E-2</c:v>
                </c:pt>
                <c:pt idx="7277">
                  <c:v>-3.0386739999999999E-2</c:v>
                </c:pt>
                <c:pt idx="7278">
                  <c:v>2.0581114000000001E-2</c:v>
                </c:pt>
                <c:pt idx="7279">
                  <c:v>-2.2471910000000001E-2</c:v>
                </c:pt>
                <c:pt idx="7280">
                  <c:v>0.160591133</c:v>
                </c:pt>
                <c:pt idx="7281">
                  <c:v>0.120098039</c:v>
                </c:pt>
                <c:pt idx="7282">
                  <c:v>6.3453537000000004E-2</c:v>
                </c:pt>
                <c:pt idx="7283">
                  <c:v>0.18133333300000001</c:v>
                </c:pt>
                <c:pt idx="7284">
                  <c:v>-2.1697859999999999E-3</c:v>
                </c:pt>
                <c:pt idx="7285">
                  <c:v>4.1362530000000002E-2</c:v>
                </c:pt>
                <c:pt idx="7286">
                  <c:v>-5.1387459999999996E-3</c:v>
                </c:pt>
                <c:pt idx="7287">
                  <c:v>4.1581459000000001E-2</c:v>
                </c:pt>
                <c:pt idx="7288">
                  <c:v>-2.9693487000000001E-2</c:v>
                </c:pt>
                <c:pt idx="7289">
                  <c:v>-5.7219250999999999E-2</c:v>
                </c:pt>
                <c:pt idx="7290">
                  <c:v>0</c:v>
                </c:pt>
                <c:pt idx="7291">
                  <c:v>-1.5973378E-2</c:v>
                </c:pt>
                <c:pt idx="7292">
                  <c:v>-3.9119035000000003E-2</c:v>
                </c:pt>
                <c:pt idx="7293">
                  <c:v>-2.872444E-2</c:v>
                </c:pt>
                <c:pt idx="7294">
                  <c:v>6.1238223000000001E-2</c:v>
                </c:pt>
                <c:pt idx="7295">
                  <c:v>-0.15557911499999999</c:v>
                </c:pt>
                <c:pt idx="7296">
                  <c:v>3.5294117999999999E-2</c:v>
                </c:pt>
                <c:pt idx="7297">
                  <c:v>-7.9657171999999998E-2</c:v>
                </c:pt>
                <c:pt idx="7298">
                  <c:v>-1.5294975000000001E-2</c:v>
                </c:pt>
                <c:pt idx="7299">
                  <c:v>-2.4078254E-2</c:v>
                </c:pt>
                <c:pt idx="7300">
                  <c:v>-4.433607E-3</c:v>
                </c:pt>
                <c:pt idx="7301">
                  <c:v>6.0389175000000003E-2</c:v>
                </c:pt>
                <c:pt idx="7302">
                  <c:v>8.9704996999999995E-2</c:v>
                </c:pt>
                <c:pt idx="7303">
                  <c:v>5.2631578999999998E-2</c:v>
                </c:pt>
                <c:pt idx="7304">
                  <c:v>0.34662576699999997</c:v>
                </c:pt>
                <c:pt idx="7305">
                  <c:v>0.10805501000000001</c:v>
                </c:pt>
                <c:pt idx="7306">
                  <c:v>5.2548600000000003E-4</c:v>
                </c:pt>
                <c:pt idx="7307">
                  <c:v>3.8987864999999997E-2</c:v>
                </c:pt>
                <c:pt idx="7308">
                  <c:v>0.109852217</c:v>
                </c:pt>
                <c:pt idx="7309">
                  <c:v>-5.2383754999999997E-2</c:v>
                </c:pt>
                <c:pt idx="7310">
                  <c:v>3.7499999999999999E-2</c:v>
                </c:pt>
                <c:pt idx="7311">
                  <c:v>-1.3333332999999999E-2</c:v>
                </c:pt>
                <c:pt idx="7312">
                  <c:v>0.104816722</c:v>
                </c:pt>
                <c:pt idx="7313">
                  <c:v>1.6491067000000002E-2</c:v>
                </c:pt>
                <c:pt idx="7314">
                  <c:v>-0.13464052300000001</c:v>
                </c:pt>
                <c:pt idx="7315">
                  <c:v>5.9313724999999998E-2</c:v>
                </c:pt>
                <c:pt idx="7316">
                  <c:v>-1.2825904000000001E-2</c:v>
                </c:pt>
                <c:pt idx="7317">
                  <c:v>-1.5182186E-2</c:v>
                </c:pt>
                <c:pt idx="7318">
                  <c:v>8.7199159999999994E-3</c:v>
                </c:pt>
                <c:pt idx="7319">
                  <c:v>8.1362346000000002E-2</c:v>
                </c:pt>
                <c:pt idx="7320">
                  <c:v>2.6153846000000001E-2</c:v>
                </c:pt>
                <c:pt idx="7321">
                  <c:v>2.8408007999999998E-2</c:v>
                </c:pt>
                <c:pt idx="7322">
                  <c:v>1.8820577000000002E-2</c:v>
                </c:pt>
                <c:pt idx="7323">
                  <c:v>-3.8382171E-2</c:v>
                </c:pt>
                <c:pt idx="7324">
                  <c:v>6.3272513000000002E-2</c:v>
                </c:pt>
                <c:pt idx="7325">
                  <c:v>3.7735849000000002E-2</c:v>
                </c:pt>
                <c:pt idx="7326">
                  <c:v>5.4304636000000003E-2</c:v>
                </c:pt>
                <c:pt idx="7327">
                  <c:v>6.2500000000000003E-3</c:v>
                </c:pt>
                <c:pt idx="7328">
                  <c:v>6.4935059999999996E-3</c:v>
                </c:pt>
                <c:pt idx="7329">
                  <c:v>3.995434E-3</c:v>
                </c:pt>
                <c:pt idx="7330">
                  <c:v>5.1154249999999998E-2</c:v>
                </c:pt>
                <c:pt idx="7331">
                  <c:v>0.24957523100000001</c:v>
                </c:pt>
                <c:pt idx="7332">
                  <c:v>7.6417910000000006E-2</c:v>
                </c:pt>
                <c:pt idx="7333">
                  <c:v>1.7286367E-2</c:v>
                </c:pt>
                <c:pt idx="7334">
                  <c:v>3.1026253E-2</c:v>
                </c:pt>
                <c:pt idx="7335">
                  <c:v>-1.2414384000000001E-2</c:v>
                </c:pt>
                <c:pt idx="7336">
                  <c:v>4.5281422000000002E-2</c:v>
                </c:pt>
                <c:pt idx="7337">
                  <c:v>4.8408314000000001E-2</c:v>
                </c:pt>
                <c:pt idx="7338">
                  <c:v>-6.0763889999999997E-3</c:v>
                </c:pt>
                <c:pt idx="7339">
                  <c:v>-4.1095890000000003E-2</c:v>
                </c:pt>
                <c:pt idx="7340">
                  <c:v>0.17016317</c:v>
                </c:pt>
                <c:pt idx="7341">
                  <c:v>-8.2278481000000001E-2</c:v>
                </c:pt>
                <c:pt idx="7342">
                  <c:v>1.3529006999999999E-2</c:v>
                </c:pt>
                <c:pt idx="7343">
                  <c:v>0.17859778600000001</c:v>
                </c:pt>
                <c:pt idx="7344">
                  <c:v>-9.3148575999999997E-2</c:v>
                </c:pt>
                <c:pt idx="7345">
                  <c:v>-3.5087719000000003E-2</c:v>
                </c:pt>
                <c:pt idx="7346">
                  <c:v>1.844046E-3</c:v>
                </c:pt>
                <c:pt idx="7347">
                  <c:v>0</c:v>
                </c:pt>
                <c:pt idx="7348">
                  <c:v>2.6189204000000001E-2</c:v>
                </c:pt>
                <c:pt idx="7349">
                  <c:v>-2.140182E-3</c:v>
                </c:pt>
                <c:pt idx="7350">
                  <c:v>0.17087967600000001</c:v>
                </c:pt>
                <c:pt idx="7351">
                  <c:v>-1.4452856E-2</c:v>
                </c:pt>
                <c:pt idx="7352">
                  <c:v>-1.1229314000000001E-2</c:v>
                </c:pt>
                <c:pt idx="7353">
                  <c:v>0.19233687399999999</c:v>
                </c:pt>
                <c:pt idx="7354">
                  <c:v>6.8717949E-2</c:v>
                </c:pt>
                <c:pt idx="7355">
                  <c:v>1.7233348999999999E-2</c:v>
                </c:pt>
                <c:pt idx="7356">
                  <c:v>1.6586643000000002E-2</c:v>
                </c:pt>
                <c:pt idx="7357">
                  <c:v>-9.9294355000000001E-2</c:v>
                </c:pt>
                <c:pt idx="7358">
                  <c:v>-1.2075472E-2</c:v>
                </c:pt>
                <c:pt idx="7359">
                  <c:v>3.8919778000000002E-2</c:v>
                </c:pt>
                <c:pt idx="7360">
                  <c:v>4.4631578999999998E-2</c:v>
                </c:pt>
                <c:pt idx="7361">
                  <c:v>2.6315790000000002E-3</c:v>
                </c:pt>
                <c:pt idx="7362">
                  <c:v>2.8975963E-2</c:v>
                </c:pt>
                <c:pt idx="7363">
                  <c:v>2.038835E-2</c:v>
                </c:pt>
                <c:pt idx="7364">
                  <c:v>3.7735849999999999E-3</c:v>
                </c:pt>
                <c:pt idx="7365">
                  <c:v>0.37982565400000001</c:v>
                </c:pt>
                <c:pt idx="7366">
                  <c:v>4.9599999999999998E-2</c:v>
                </c:pt>
                <c:pt idx="7367">
                  <c:v>0.33401222000000003</c:v>
                </c:pt>
                <c:pt idx="7368">
                  <c:v>-8.6687310000000007E-3</c:v>
                </c:pt>
                <c:pt idx="7369">
                  <c:v>2.0235294000000001E-2</c:v>
                </c:pt>
                <c:pt idx="7370">
                  <c:v>1.6666667E-2</c:v>
                </c:pt>
                <c:pt idx="7371">
                  <c:v>-1.4567527E-2</c:v>
                </c:pt>
                <c:pt idx="7372">
                  <c:v>8.0392157000000006E-2</c:v>
                </c:pt>
                <c:pt idx="7373">
                  <c:v>-1.6254417E-2</c:v>
                </c:pt>
                <c:pt idx="7374">
                  <c:v>0.31300813</c:v>
                </c:pt>
                <c:pt idx="7375">
                  <c:v>0.12046332</c:v>
                </c:pt>
                <c:pt idx="7376">
                  <c:v>2.7058823999999999E-2</c:v>
                </c:pt>
                <c:pt idx="7377">
                  <c:v>5.1724138000000003E-2</c:v>
                </c:pt>
                <c:pt idx="7378">
                  <c:v>4.5714286E-2</c:v>
                </c:pt>
                <c:pt idx="7379">
                  <c:v>-5.011054E-3</c:v>
                </c:pt>
                <c:pt idx="7380">
                  <c:v>0.16021126799999999</c:v>
                </c:pt>
                <c:pt idx="7381">
                  <c:v>0.27301587300000002</c:v>
                </c:pt>
                <c:pt idx="7382">
                  <c:v>-1.7543860000000001E-2</c:v>
                </c:pt>
                <c:pt idx="7383">
                  <c:v>0.126771352</c:v>
                </c:pt>
                <c:pt idx="7384">
                  <c:v>0.34430604999999997</c:v>
                </c:pt>
                <c:pt idx="7385">
                  <c:v>6.1142769E-2</c:v>
                </c:pt>
                <c:pt idx="7386">
                  <c:v>5.1020408000000003E-2</c:v>
                </c:pt>
                <c:pt idx="7387">
                  <c:v>6.4785119000000002E-2</c:v>
                </c:pt>
                <c:pt idx="7388">
                  <c:v>1.1730205E-2</c:v>
                </c:pt>
                <c:pt idx="7389">
                  <c:v>-0.115942029</c:v>
                </c:pt>
                <c:pt idx="7390">
                  <c:v>8.0852225999999999E-2</c:v>
                </c:pt>
                <c:pt idx="7391">
                  <c:v>5.5555555999999999E-2</c:v>
                </c:pt>
                <c:pt idx="7392">
                  <c:v>0.117275281</c:v>
                </c:pt>
                <c:pt idx="7393">
                  <c:v>3.3824804999999999E-2</c:v>
                </c:pt>
                <c:pt idx="7394">
                  <c:v>-8.6403651999999997E-2</c:v>
                </c:pt>
                <c:pt idx="7395">
                  <c:v>0.116370107</c:v>
                </c:pt>
                <c:pt idx="7396">
                  <c:v>0.218243243</c:v>
                </c:pt>
                <c:pt idx="7397">
                  <c:v>8.6956521999999994E-2</c:v>
                </c:pt>
                <c:pt idx="7398">
                  <c:v>4.5454544999999999E-2</c:v>
                </c:pt>
                <c:pt idx="7399">
                  <c:v>9.6013211000000001E-2</c:v>
                </c:pt>
                <c:pt idx="7400">
                  <c:v>-6.0916893E-2</c:v>
                </c:pt>
                <c:pt idx="7401">
                  <c:v>0.107493135</c:v>
                </c:pt>
                <c:pt idx="7402">
                  <c:v>-1.0286783000000001E-2</c:v>
                </c:pt>
                <c:pt idx="7403">
                  <c:v>5.9107357999999999E-2</c:v>
                </c:pt>
                <c:pt idx="7404">
                  <c:v>0.17514970099999999</c:v>
                </c:pt>
                <c:pt idx="7405">
                  <c:v>1.4968815E-2</c:v>
                </c:pt>
                <c:pt idx="7406">
                  <c:v>-4.0044910000000003E-2</c:v>
                </c:pt>
                <c:pt idx="7407">
                  <c:v>3.3107600000000001E-2</c:v>
                </c:pt>
                <c:pt idx="7408">
                  <c:v>0.127819549</c:v>
                </c:pt>
                <c:pt idx="7409">
                  <c:v>8.4164340000000004E-2</c:v>
                </c:pt>
                <c:pt idx="7410">
                  <c:v>0.117293233</c:v>
                </c:pt>
                <c:pt idx="7411">
                  <c:v>0.39829545500000002</c:v>
                </c:pt>
                <c:pt idx="7412">
                  <c:v>0.12570356499999999</c:v>
                </c:pt>
                <c:pt idx="7413">
                  <c:v>6.2111800000000002E-3</c:v>
                </c:pt>
                <c:pt idx="7414">
                  <c:v>6.6459626999999993E-2</c:v>
                </c:pt>
                <c:pt idx="7415">
                  <c:v>-6.4687975999999994E-2</c:v>
                </c:pt>
                <c:pt idx="7416">
                  <c:v>2.8506271E-2</c:v>
                </c:pt>
                <c:pt idx="7417">
                  <c:v>0.121165644</c:v>
                </c:pt>
                <c:pt idx="7418">
                  <c:v>-7.7422706999999993E-2</c:v>
                </c:pt>
                <c:pt idx="7419">
                  <c:v>0.18927444800000001</c:v>
                </c:pt>
                <c:pt idx="7420">
                  <c:v>0.10040705599999999</c:v>
                </c:pt>
                <c:pt idx="7421">
                  <c:v>-4.6272493999999997E-2</c:v>
                </c:pt>
                <c:pt idx="7422">
                  <c:v>6.5336658000000006E-2</c:v>
                </c:pt>
                <c:pt idx="7423">
                  <c:v>0.102082856</c:v>
                </c:pt>
                <c:pt idx="7424">
                  <c:v>-9.4897045999999999E-2</c:v>
                </c:pt>
                <c:pt idx="7425">
                  <c:v>0.19902518299999999</c:v>
                </c:pt>
                <c:pt idx="7426">
                  <c:v>-8.1836329999999992E-3</c:v>
                </c:pt>
                <c:pt idx="7427">
                  <c:v>0.133388796</c:v>
                </c:pt>
                <c:pt idx="7428">
                  <c:v>5.6994819000000002E-2</c:v>
                </c:pt>
                <c:pt idx="7429">
                  <c:v>0.102380952</c:v>
                </c:pt>
                <c:pt idx="7430">
                  <c:v>2.8368793999999999E-2</c:v>
                </c:pt>
                <c:pt idx="7431">
                  <c:v>4.4785669E-2</c:v>
                </c:pt>
                <c:pt idx="7432">
                  <c:v>0.118220835</c:v>
                </c:pt>
                <c:pt idx="7433">
                  <c:v>0.12317666100000001</c:v>
                </c:pt>
                <c:pt idx="7434">
                  <c:v>0.19911699799999999</c:v>
                </c:pt>
                <c:pt idx="7435">
                  <c:v>8.2225913999999997E-2</c:v>
                </c:pt>
                <c:pt idx="7436">
                  <c:v>4.2553189999999996E-3</c:v>
                </c:pt>
                <c:pt idx="7437">
                  <c:v>-4.1638380000000003E-2</c:v>
                </c:pt>
                <c:pt idx="7438">
                  <c:v>3.2066115999999999E-2</c:v>
                </c:pt>
                <c:pt idx="7439">
                  <c:v>1.4285714E-2</c:v>
                </c:pt>
                <c:pt idx="7440">
                  <c:v>7.2343371000000004E-2</c:v>
                </c:pt>
                <c:pt idx="7441">
                  <c:v>-1.4674493E-2</c:v>
                </c:pt>
                <c:pt idx="7442">
                  <c:v>-0.18027522900000001</c:v>
                </c:pt>
                <c:pt idx="7443">
                  <c:v>-3.2714120999999999E-2</c:v>
                </c:pt>
                <c:pt idx="7444">
                  <c:v>3.7187288999999998E-2</c:v>
                </c:pt>
                <c:pt idx="7445">
                  <c:v>2.6369167999999998E-2</c:v>
                </c:pt>
                <c:pt idx="7446">
                  <c:v>-0.498251993</c:v>
                </c:pt>
                <c:pt idx="7447">
                  <c:v>5.7106600000000002E-3</c:v>
                </c:pt>
                <c:pt idx="7448">
                  <c:v>-6.7534760999999999E-2</c:v>
                </c:pt>
                <c:pt idx="7449">
                  <c:v>4.6838406999999999E-2</c:v>
                </c:pt>
                <c:pt idx="7450">
                  <c:v>0.13793103400000001</c:v>
                </c:pt>
                <c:pt idx="7451">
                  <c:v>-0.10506167600000001</c:v>
                </c:pt>
                <c:pt idx="7452">
                  <c:v>-9.3749999999999997E-3</c:v>
                </c:pt>
                <c:pt idx="7453">
                  <c:v>-8.4296247000000005E-2</c:v>
                </c:pt>
                <c:pt idx="7454">
                  <c:v>-6.7333939999999995E-2</c:v>
                </c:pt>
                <c:pt idx="7455">
                  <c:v>0.13317757</c:v>
                </c:pt>
                <c:pt idx="7456">
                  <c:v>0.15071283099999999</c:v>
                </c:pt>
                <c:pt idx="7457">
                  <c:v>4.9222797999999998E-2</c:v>
                </c:pt>
                <c:pt idx="7458">
                  <c:v>4.0567950000000002E-3</c:v>
                </c:pt>
                <c:pt idx="7459">
                  <c:v>-4.0376322999999999E-2</c:v>
                </c:pt>
                <c:pt idx="7460">
                  <c:v>-0.10357142900000001</c:v>
                </c:pt>
                <c:pt idx="7461">
                  <c:v>0.136752137</c:v>
                </c:pt>
                <c:pt idx="7462">
                  <c:v>9.0072824999999995E-2</c:v>
                </c:pt>
                <c:pt idx="7463">
                  <c:v>-4.7222222000000001E-2</c:v>
                </c:pt>
                <c:pt idx="7464">
                  <c:v>5.3763439999999999E-3</c:v>
                </c:pt>
                <c:pt idx="7465">
                  <c:v>0.122641509</c:v>
                </c:pt>
                <c:pt idx="7466">
                  <c:v>2.7931246E-2</c:v>
                </c:pt>
                <c:pt idx="7467">
                  <c:v>-8.6956521999999994E-2</c:v>
                </c:pt>
                <c:pt idx="7468">
                  <c:v>8.9958158999999996E-2</c:v>
                </c:pt>
                <c:pt idx="7469">
                  <c:v>0.52920962199999999</c:v>
                </c:pt>
                <c:pt idx="7470">
                  <c:v>3.6065574000000003E-2</c:v>
                </c:pt>
                <c:pt idx="7471">
                  <c:v>-0.34474708199999998</c:v>
                </c:pt>
                <c:pt idx="7472">
                  <c:v>-3.2698675000000003E-2</c:v>
                </c:pt>
                <c:pt idx="7473">
                  <c:v>3.7937743000000003E-2</c:v>
                </c:pt>
                <c:pt idx="7474">
                  <c:v>8.5294118000000002E-2</c:v>
                </c:pt>
                <c:pt idx="7475">
                  <c:v>9.4573642999999999E-2</c:v>
                </c:pt>
                <c:pt idx="7476">
                  <c:v>0.1</c:v>
                </c:pt>
                <c:pt idx="7477">
                  <c:v>0.12537815099999999</c:v>
                </c:pt>
                <c:pt idx="7478">
                  <c:v>3.2071504000000001E-2</c:v>
                </c:pt>
                <c:pt idx="7479">
                  <c:v>1.8218623E-2</c:v>
                </c:pt>
                <c:pt idx="7480">
                  <c:v>3.8823294000000001E-2</c:v>
                </c:pt>
                <c:pt idx="7481">
                  <c:v>0.19498607200000001</c:v>
                </c:pt>
                <c:pt idx="7482">
                  <c:v>0.17016317</c:v>
                </c:pt>
                <c:pt idx="7483">
                  <c:v>2.9649596E-2</c:v>
                </c:pt>
                <c:pt idx="7484">
                  <c:v>-5.5357142999999998E-2</c:v>
                </c:pt>
                <c:pt idx="7485">
                  <c:v>-0.14641943700000001</c:v>
                </c:pt>
                <c:pt idx="7486">
                  <c:v>0.12173913</c:v>
                </c:pt>
                <c:pt idx="7487">
                  <c:v>-2.0863309E-2</c:v>
                </c:pt>
                <c:pt idx="7488">
                  <c:v>0.32889963700000002</c:v>
                </c:pt>
                <c:pt idx="7489">
                  <c:v>0.23095238100000001</c:v>
                </c:pt>
                <c:pt idx="7490">
                  <c:v>0.21514423099999999</c:v>
                </c:pt>
                <c:pt idx="7491">
                  <c:v>7.5316213000000007E-2</c:v>
                </c:pt>
                <c:pt idx="7492">
                  <c:v>0.21648906300000001</c:v>
                </c:pt>
                <c:pt idx="7493">
                  <c:v>9.2555332000000004E-2</c:v>
                </c:pt>
                <c:pt idx="7494">
                  <c:v>1.5116279E-2</c:v>
                </c:pt>
                <c:pt idx="7495">
                  <c:v>-4.4285713999999997E-2</c:v>
                </c:pt>
                <c:pt idx="7496">
                  <c:v>4.8957828000000002E-2</c:v>
                </c:pt>
                <c:pt idx="7497">
                  <c:v>3.4246575000000001E-2</c:v>
                </c:pt>
                <c:pt idx="7498">
                  <c:v>5.2863436E-2</c:v>
                </c:pt>
                <c:pt idx="7499">
                  <c:v>5.8510637999999997E-2</c:v>
                </c:pt>
                <c:pt idx="7500">
                  <c:v>9.1081594000000002E-2</c:v>
                </c:pt>
                <c:pt idx="7501">
                  <c:v>-4.2940793999999997E-2</c:v>
                </c:pt>
                <c:pt idx="7502">
                  <c:v>5.6651376149999999</c:v>
                </c:pt>
                <c:pt idx="7503">
                  <c:v>5.9625752999999997E-2</c:v>
                </c:pt>
                <c:pt idx="7504">
                  <c:v>4.6104199999999996E-3</c:v>
                </c:pt>
                <c:pt idx="7505">
                  <c:v>2.3282889999999999E-3</c:v>
                </c:pt>
                <c:pt idx="7506">
                  <c:v>-5.0268099999999996E-3</c:v>
                </c:pt>
                <c:pt idx="7507">
                  <c:v>3.5403365999999999E-2</c:v>
                </c:pt>
                <c:pt idx="7508">
                  <c:v>0.15419296699999999</c:v>
                </c:pt>
                <c:pt idx="7509">
                  <c:v>1.2470772E-2</c:v>
                </c:pt>
                <c:pt idx="7510">
                  <c:v>0.13530066800000001</c:v>
                </c:pt>
                <c:pt idx="7511">
                  <c:v>0.28291171900000001</c:v>
                </c:pt>
                <c:pt idx="7512">
                  <c:v>0.23892825500000001</c:v>
                </c:pt>
                <c:pt idx="7513">
                  <c:v>6.0036831999999998E-2</c:v>
                </c:pt>
                <c:pt idx="7514">
                  <c:v>1.3824885E-2</c:v>
                </c:pt>
                <c:pt idx="7515">
                  <c:v>-6.7669172999999999E-2</c:v>
                </c:pt>
                <c:pt idx="7516">
                  <c:v>2.8544244E-2</c:v>
                </c:pt>
                <c:pt idx="7517">
                  <c:v>0.261162595</c:v>
                </c:pt>
                <c:pt idx="7518">
                  <c:v>0.10221923300000001</c:v>
                </c:pt>
                <c:pt idx="7519">
                  <c:v>2.1615472E-2</c:v>
                </c:pt>
                <c:pt idx="7520">
                  <c:v>0.107438017</c:v>
                </c:pt>
                <c:pt idx="7521">
                  <c:v>8.9707271000000005E-2</c:v>
                </c:pt>
                <c:pt idx="7522">
                  <c:v>4.3582704E-2</c:v>
                </c:pt>
                <c:pt idx="7523">
                  <c:v>6.8862275000000001E-2</c:v>
                </c:pt>
                <c:pt idx="7524">
                  <c:v>0.18251928000000001</c:v>
                </c:pt>
                <c:pt idx="7525">
                  <c:v>-0.13881278499999999</c:v>
                </c:pt>
                <c:pt idx="7526">
                  <c:v>0.18048128299999999</c:v>
                </c:pt>
                <c:pt idx="7527">
                  <c:v>-2.2568093000000001E-2</c:v>
                </c:pt>
                <c:pt idx="7528">
                  <c:v>5.9601594000000001E-2</c:v>
                </c:pt>
                <c:pt idx="7529">
                  <c:v>-0.137440758</c:v>
                </c:pt>
                <c:pt idx="7530">
                  <c:v>0.10862069000000001</c:v>
                </c:pt>
                <c:pt idx="7531">
                  <c:v>0.17964693700000001</c:v>
                </c:pt>
                <c:pt idx="7532">
                  <c:v>0.113562092</c:v>
                </c:pt>
                <c:pt idx="7533">
                  <c:v>8.2582583000000001E-2</c:v>
                </c:pt>
                <c:pt idx="7534">
                  <c:v>-9.1214701999999995E-2</c:v>
                </c:pt>
                <c:pt idx="7535">
                  <c:v>6.4011379999999998E-3</c:v>
                </c:pt>
                <c:pt idx="7536">
                  <c:v>0.153442935</c:v>
                </c:pt>
                <c:pt idx="7537">
                  <c:v>3.5488405000000001E-2</c:v>
                </c:pt>
                <c:pt idx="7538">
                  <c:v>-7.4792243999999994E-2</c:v>
                </c:pt>
                <c:pt idx="7539">
                  <c:v>-0.202264151</c:v>
                </c:pt>
                <c:pt idx="7540">
                  <c:v>-0.100870827</c:v>
                </c:pt>
                <c:pt idx="7541">
                  <c:v>8.7804878000000003E-2</c:v>
                </c:pt>
                <c:pt idx="7542">
                  <c:v>0.133038511</c:v>
                </c:pt>
                <c:pt idx="7543">
                  <c:v>-2.4207493E-2</c:v>
                </c:pt>
                <c:pt idx="7544">
                  <c:v>9.5904095999999994E-2</c:v>
                </c:pt>
                <c:pt idx="7545">
                  <c:v>-8.2120253000000004E-2</c:v>
                </c:pt>
                <c:pt idx="7546">
                  <c:v>-0.48683273999999999</c:v>
                </c:pt>
                <c:pt idx="7547">
                  <c:v>1.8488309000000001E-2</c:v>
                </c:pt>
                <c:pt idx="7548">
                  <c:v>0.10297872299999999</c:v>
                </c:pt>
                <c:pt idx="7549">
                  <c:v>-4.4785670000000001E-3</c:v>
                </c:pt>
                <c:pt idx="7550">
                  <c:v>8.7352626000000003E-2</c:v>
                </c:pt>
                <c:pt idx="7551">
                  <c:v>-4.4418469000000002E-2</c:v>
                </c:pt>
                <c:pt idx="7552">
                  <c:v>-0.11030081999999999</c:v>
                </c:pt>
                <c:pt idx="7553">
                  <c:v>-3.4522440000000001E-2</c:v>
                </c:pt>
                <c:pt idx="7554">
                  <c:v>-0.12407407400000001</c:v>
                </c:pt>
                <c:pt idx="7555">
                  <c:v>0.22001845</c:v>
                </c:pt>
                <c:pt idx="7556">
                  <c:v>2.2540984E-2</c:v>
                </c:pt>
                <c:pt idx="7557">
                  <c:v>1.975727E-3</c:v>
                </c:pt>
                <c:pt idx="7558">
                  <c:v>8.4905659999999994E-2</c:v>
                </c:pt>
                <c:pt idx="7559">
                  <c:v>-7.4074074000000004E-2</c:v>
                </c:pt>
                <c:pt idx="7560">
                  <c:v>-4.1176470999999999E-2</c:v>
                </c:pt>
                <c:pt idx="7561">
                  <c:v>-8.1360947000000003E-2</c:v>
                </c:pt>
                <c:pt idx="7562">
                  <c:v>8.7587821999999996E-2</c:v>
                </c:pt>
                <c:pt idx="7563">
                  <c:v>8.2191781000000005E-2</c:v>
                </c:pt>
                <c:pt idx="7564">
                  <c:v>0.14889565900000001</c:v>
                </c:pt>
                <c:pt idx="7565">
                  <c:v>0.24023154799999999</c:v>
                </c:pt>
                <c:pt idx="7566">
                  <c:v>9.2513693999999994E-2</c:v>
                </c:pt>
                <c:pt idx="7567">
                  <c:v>1.4783526999999999E-2</c:v>
                </c:pt>
                <c:pt idx="7568">
                  <c:v>0.229904207</c:v>
                </c:pt>
                <c:pt idx="7569">
                  <c:v>4.3980453000000003E-2</c:v>
                </c:pt>
                <c:pt idx="7570">
                  <c:v>0.144084934</c:v>
                </c:pt>
                <c:pt idx="7571">
                  <c:v>0.106343284</c:v>
                </c:pt>
                <c:pt idx="7572">
                  <c:v>4.4873537999999998E-2</c:v>
                </c:pt>
                <c:pt idx="7573">
                  <c:v>2.8985507000000001E-2</c:v>
                </c:pt>
                <c:pt idx="7574">
                  <c:v>5.7978723000000003E-2</c:v>
                </c:pt>
                <c:pt idx="7575">
                  <c:v>-1.8508437999999999E-2</c:v>
                </c:pt>
                <c:pt idx="7576">
                  <c:v>3.3333333E-2</c:v>
                </c:pt>
                <c:pt idx="7577">
                  <c:v>3.034134E-3</c:v>
                </c:pt>
                <c:pt idx="7578">
                  <c:v>-4.2302659999999999E-2</c:v>
                </c:pt>
                <c:pt idx="7579">
                  <c:v>-3.0653043000000001E-2</c:v>
                </c:pt>
                <c:pt idx="7580">
                  <c:v>1.1363636E-2</c:v>
                </c:pt>
                <c:pt idx="7581">
                  <c:v>0.14035989700000001</c:v>
                </c:pt>
                <c:pt idx="7582">
                  <c:v>0.16250000000000001</c:v>
                </c:pt>
                <c:pt idx="7583">
                  <c:v>1.8032787000000002E-2</c:v>
                </c:pt>
                <c:pt idx="7584">
                  <c:v>7.8838173999999997E-2</c:v>
                </c:pt>
                <c:pt idx="7585">
                  <c:v>-1.0428305000000001E-2</c:v>
                </c:pt>
                <c:pt idx="7586">
                  <c:v>5.3124999999999999E-2</c:v>
                </c:pt>
                <c:pt idx="7587">
                  <c:v>0.17077087799999999</c:v>
                </c:pt>
                <c:pt idx="7588">
                  <c:v>3.4482759000000002E-2</c:v>
                </c:pt>
                <c:pt idx="7589">
                  <c:v>4.1931385000000002E-2</c:v>
                </c:pt>
                <c:pt idx="7590">
                  <c:v>0.20156695199999999</c:v>
                </c:pt>
                <c:pt idx="7591">
                  <c:v>-6.9433032000000006E-2</c:v>
                </c:pt>
                <c:pt idx="7592">
                  <c:v>-2.6415094E-2</c:v>
                </c:pt>
                <c:pt idx="7593">
                  <c:v>-4.5011253000000001E-2</c:v>
                </c:pt>
                <c:pt idx="7594">
                  <c:v>0.14672075700000001</c:v>
                </c:pt>
                <c:pt idx="7595">
                  <c:v>2.1791768E-2</c:v>
                </c:pt>
                <c:pt idx="7596">
                  <c:v>3.7569061000000001E-2</c:v>
                </c:pt>
                <c:pt idx="7597">
                  <c:v>5.2307692000000003E-2</c:v>
                </c:pt>
                <c:pt idx="7598">
                  <c:v>6.1320754999999998E-2</c:v>
                </c:pt>
                <c:pt idx="7599">
                  <c:v>0.167227979</c:v>
                </c:pt>
                <c:pt idx="7600">
                  <c:v>7.7290075999999999E-2</c:v>
                </c:pt>
                <c:pt idx="7601">
                  <c:v>0.137150937</c:v>
                </c:pt>
                <c:pt idx="7602">
                  <c:v>9.8360656000000005E-2</c:v>
                </c:pt>
                <c:pt idx="7603">
                  <c:v>9.0519404999999997E-2</c:v>
                </c:pt>
                <c:pt idx="7604">
                  <c:v>7.4441687000000006E-2</c:v>
                </c:pt>
                <c:pt idx="7605">
                  <c:v>-9.4022830000000009E-3</c:v>
                </c:pt>
                <c:pt idx="7606">
                  <c:v>3.8216561000000003E-2</c:v>
                </c:pt>
                <c:pt idx="7607">
                  <c:v>5.8685450000000002E-3</c:v>
                </c:pt>
                <c:pt idx="7608">
                  <c:v>0.167651403</c:v>
                </c:pt>
                <c:pt idx="7609">
                  <c:v>0.108740134</c:v>
                </c:pt>
                <c:pt idx="7610">
                  <c:v>2.4906600000000001E-2</c:v>
                </c:pt>
                <c:pt idx="7611">
                  <c:v>2.8541225999999999E-2</c:v>
                </c:pt>
                <c:pt idx="7612">
                  <c:v>-0.103979461</c:v>
                </c:pt>
                <c:pt idx="7613">
                  <c:v>-2.734375E-2</c:v>
                </c:pt>
                <c:pt idx="7614">
                  <c:v>4.3183742999999997E-2</c:v>
                </c:pt>
                <c:pt idx="7615">
                  <c:v>0</c:v>
                </c:pt>
                <c:pt idx="7616">
                  <c:v>-5.2631580000000004E-3</c:v>
                </c:pt>
                <c:pt idx="7617">
                  <c:v>4.4219499000000002E-2</c:v>
                </c:pt>
                <c:pt idx="7618">
                  <c:v>-6.2597809999999999E-3</c:v>
                </c:pt>
                <c:pt idx="7619">
                  <c:v>7.8291815000000001E-2</c:v>
                </c:pt>
                <c:pt idx="7620">
                  <c:v>5.0878476999999998E-2</c:v>
                </c:pt>
                <c:pt idx="7621">
                  <c:v>9.1068301000000004E-2</c:v>
                </c:pt>
                <c:pt idx="7622">
                  <c:v>0.24608967700000001</c:v>
                </c:pt>
                <c:pt idx="7623">
                  <c:v>8.8636363999999995E-2</c:v>
                </c:pt>
                <c:pt idx="7624">
                  <c:v>3.3529959999999998E-2</c:v>
                </c:pt>
                <c:pt idx="7625">
                  <c:v>0.15620052800000001</c:v>
                </c:pt>
                <c:pt idx="7626">
                  <c:v>-0.17475728200000001</c:v>
                </c:pt>
                <c:pt idx="7627">
                  <c:v>6.0798868999999998E-2</c:v>
                </c:pt>
                <c:pt idx="7628">
                  <c:v>-0.119234544</c:v>
                </c:pt>
                <c:pt idx="7629">
                  <c:v>8.8223390999999998E-2</c:v>
                </c:pt>
                <c:pt idx="7630">
                  <c:v>1.4851484999999999E-2</c:v>
                </c:pt>
                <c:pt idx="7631">
                  <c:v>0.13840830400000001</c:v>
                </c:pt>
                <c:pt idx="7632">
                  <c:v>4.6146044999999997E-2</c:v>
                </c:pt>
                <c:pt idx="7633">
                  <c:v>0.105195911</c:v>
                </c:pt>
                <c:pt idx="7634">
                  <c:v>-6.1688312000000002E-2</c:v>
                </c:pt>
                <c:pt idx="7635">
                  <c:v>4.2238069000000003E-2</c:v>
                </c:pt>
                <c:pt idx="7636">
                  <c:v>4.7254151000000001E-2</c:v>
                </c:pt>
                <c:pt idx="7637">
                  <c:v>6.8503351000000004E-2</c:v>
                </c:pt>
                <c:pt idx="7638">
                  <c:v>0.14590224199999999</c:v>
                </c:pt>
                <c:pt idx="7639">
                  <c:v>-2.1413721E-2</c:v>
                </c:pt>
                <c:pt idx="7640">
                  <c:v>-7.0381230000000003E-3</c:v>
                </c:pt>
                <c:pt idx="7641">
                  <c:v>8.2474226999999997E-2</c:v>
                </c:pt>
                <c:pt idx="7642">
                  <c:v>6.8817204000000007E-2</c:v>
                </c:pt>
                <c:pt idx="7643">
                  <c:v>-2.4213075000000001E-2</c:v>
                </c:pt>
                <c:pt idx="7644">
                  <c:v>0.15936555899999999</c:v>
                </c:pt>
                <c:pt idx="7645">
                  <c:v>-5.1732102000000002E-2</c:v>
                </c:pt>
                <c:pt idx="7646">
                  <c:v>0.33210104699999998</c:v>
                </c:pt>
                <c:pt idx="7647">
                  <c:v>-9.2920353999999997E-2</c:v>
                </c:pt>
                <c:pt idx="7648">
                  <c:v>2.6086957000000001E-2</c:v>
                </c:pt>
                <c:pt idx="7649">
                  <c:v>0.11890909099999999</c:v>
                </c:pt>
                <c:pt idx="7650">
                  <c:v>-2.0216606000000002E-2</c:v>
                </c:pt>
                <c:pt idx="7651">
                  <c:v>2.2478069999999999E-2</c:v>
                </c:pt>
                <c:pt idx="7652">
                  <c:v>6.0869565E-2</c:v>
                </c:pt>
                <c:pt idx="7653">
                  <c:v>4.8746520000000002E-3</c:v>
                </c:pt>
                <c:pt idx="7654">
                  <c:v>6.8426199999999998E-3</c:v>
                </c:pt>
                <c:pt idx="7655">
                  <c:v>-4.5853658999999998E-2</c:v>
                </c:pt>
                <c:pt idx="7656">
                  <c:v>1.0861423E-2</c:v>
                </c:pt>
                <c:pt idx="7657">
                  <c:v>2.4390243999999998E-2</c:v>
                </c:pt>
                <c:pt idx="7658">
                  <c:v>4.8752834000000002E-2</c:v>
                </c:pt>
                <c:pt idx="7659">
                  <c:v>-1.3157894999999999E-2</c:v>
                </c:pt>
                <c:pt idx="7660">
                  <c:v>4.8081841E-2</c:v>
                </c:pt>
                <c:pt idx="7661">
                  <c:v>0.23884514400000001</c:v>
                </c:pt>
                <c:pt idx="7662">
                  <c:v>-5.0980391999999999E-2</c:v>
                </c:pt>
                <c:pt idx="7663">
                  <c:v>2.1673003999999999E-2</c:v>
                </c:pt>
                <c:pt idx="7664">
                  <c:v>5.0460728000000003E-2</c:v>
                </c:pt>
                <c:pt idx="7665">
                  <c:v>-6.1309523999999997E-2</c:v>
                </c:pt>
                <c:pt idx="7666">
                  <c:v>6.8421052999999996E-2</c:v>
                </c:pt>
                <c:pt idx="7667">
                  <c:v>4.0677966000000003E-2</c:v>
                </c:pt>
                <c:pt idx="7668">
                  <c:v>7.4482758999999996E-2</c:v>
                </c:pt>
                <c:pt idx="7669">
                  <c:v>-9.2290989999999993E-3</c:v>
                </c:pt>
                <c:pt idx="7670">
                  <c:v>0.23889739700000001</c:v>
                </c:pt>
                <c:pt idx="7671">
                  <c:v>7.9545455000000001E-2</c:v>
                </c:pt>
                <c:pt idx="7672">
                  <c:v>5.4794520000000001E-3</c:v>
                </c:pt>
                <c:pt idx="7673">
                  <c:v>3.1390135E-2</c:v>
                </c:pt>
                <c:pt idx="7674">
                  <c:v>-8.0882353000000004E-2</c:v>
                </c:pt>
                <c:pt idx="7675">
                  <c:v>0.10102489000000001</c:v>
                </c:pt>
                <c:pt idx="7676">
                  <c:v>0.184040747</c:v>
                </c:pt>
                <c:pt idx="7677">
                  <c:v>-9.8678414000000006E-2</c:v>
                </c:pt>
                <c:pt idx="7678">
                  <c:v>3.6297640000000002E-3</c:v>
                </c:pt>
                <c:pt idx="7679">
                  <c:v>5.2321007000000003E-2</c:v>
                </c:pt>
                <c:pt idx="7680">
                  <c:v>-1.9286399999999999E-3</c:v>
                </c:pt>
                <c:pt idx="7681">
                  <c:v>0.37469586399999999</c:v>
                </c:pt>
                <c:pt idx="7682">
                  <c:v>4.3915389999999999E-2</c:v>
                </c:pt>
                <c:pt idx="7683">
                  <c:v>-1.353582E-2</c:v>
                </c:pt>
                <c:pt idx="7684">
                  <c:v>5.2784504000000003E-2</c:v>
                </c:pt>
                <c:pt idx="7685">
                  <c:v>7.7519379999999999E-2</c:v>
                </c:pt>
                <c:pt idx="7686">
                  <c:v>5.2321007000000003E-2</c:v>
                </c:pt>
                <c:pt idx="7687">
                  <c:v>0.18684210500000001</c:v>
                </c:pt>
                <c:pt idx="7688">
                  <c:v>9.0697674000000006E-2</c:v>
                </c:pt>
                <c:pt idx="7689">
                  <c:v>-8.0452127999999998E-2</c:v>
                </c:pt>
                <c:pt idx="7690">
                  <c:v>-2.8359511E-2</c:v>
                </c:pt>
                <c:pt idx="7691">
                  <c:v>-0.02</c:v>
                </c:pt>
                <c:pt idx="7692">
                  <c:v>4.7931967999999998E-2</c:v>
                </c:pt>
                <c:pt idx="7693">
                  <c:v>-4.3478259999999999E-3</c:v>
                </c:pt>
                <c:pt idx="7694">
                  <c:v>9.5682613999999999E-2</c:v>
                </c:pt>
                <c:pt idx="7695">
                  <c:v>6.5404479999999999E-3</c:v>
                </c:pt>
                <c:pt idx="7696">
                  <c:v>-2.7514231E-2</c:v>
                </c:pt>
                <c:pt idx="7697">
                  <c:v>2.2871664999999999E-2</c:v>
                </c:pt>
                <c:pt idx="7698">
                  <c:v>3.1267448000000003E-2</c:v>
                </c:pt>
                <c:pt idx="7699">
                  <c:v>-2.9455966E-2</c:v>
                </c:pt>
                <c:pt idx="7700">
                  <c:v>3.3783783999999997E-2</c:v>
                </c:pt>
                <c:pt idx="7701">
                  <c:v>3.9840639999999998E-3</c:v>
                </c:pt>
                <c:pt idx="7702">
                  <c:v>2.5174076E-2</c:v>
                </c:pt>
                <c:pt idx="7703">
                  <c:v>5.4508406000000002E-2</c:v>
                </c:pt>
                <c:pt idx="7704">
                  <c:v>0.245823389</c:v>
                </c:pt>
                <c:pt idx="7705">
                  <c:v>-3.1210986E-2</c:v>
                </c:pt>
                <c:pt idx="7706">
                  <c:v>1.4021311999999999E-2</c:v>
                </c:pt>
                <c:pt idx="7707">
                  <c:v>2.7453671999999998E-2</c:v>
                </c:pt>
                <c:pt idx="7708">
                  <c:v>0.28374655599999998</c:v>
                </c:pt>
                <c:pt idx="7709">
                  <c:v>1.9857030000000001E-3</c:v>
                </c:pt>
                <c:pt idx="7710">
                  <c:v>1.0832889E-2</c:v>
                </c:pt>
                <c:pt idx="7711">
                  <c:v>-7.2528123E-2</c:v>
                </c:pt>
                <c:pt idx="7712">
                  <c:v>0.114127702</c:v>
                </c:pt>
                <c:pt idx="7713">
                  <c:v>6.8479355000000006E-2</c:v>
                </c:pt>
                <c:pt idx="7714">
                  <c:v>4.5248868999999997E-2</c:v>
                </c:pt>
                <c:pt idx="7715">
                  <c:v>6.3207795999999997E-2</c:v>
                </c:pt>
                <c:pt idx="7716">
                  <c:v>6.8181818000000005E-2</c:v>
                </c:pt>
                <c:pt idx="7717">
                  <c:v>0.27434554999999999</c:v>
                </c:pt>
                <c:pt idx="7718">
                  <c:v>2.6740666E-2</c:v>
                </c:pt>
                <c:pt idx="7719">
                  <c:v>-9.1872789999999996E-3</c:v>
                </c:pt>
                <c:pt idx="7720">
                  <c:v>3.6656890999999997E-2</c:v>
                </c:pt>
                <c:pt idx="7721">
                  <c:v>3.8407575999999999E-2</c:v>
                </c:pt>
                <c:pt idx="7722">
                  <c:v>-2.6809651E-2</c:v>
                </c:pt>
                <c:pt idx="7723">
                  <c:v>-0.10431947799999999</c:v>
                </c:pt>
                <c:pt idx="7724">
                  <c:v>9.5134547E-2</c:v>
                </c:pt>
                <c:pt idx="7725">
                  <c:v>2.2835395000000001E-2</c:v>
                </c:pt>
                <c:pt idx="7726">
                  <c:v>-2.5222551999999999E-2</c:v>
                </c:pt>
                <c:pt idx="7727">
                  <c:v>-0.10008703200000001</c:v>
                </c:pt>
                <c:pt idx="7728">
                  <c:v>0.105125523</c:v>
                </c:pt>
                <c:pt idx="7729">
                  <c:v>9.3530499000000003E-2</c:v>
                </c:pt>
                <c:pt idx="7730">
                  <c:v>3.4153009999999999E-3</c:v>
                </c:pt>
                <c:pt idx="7731">
                  <c:v>8.9569160999999994E-2</c:v>
                </c:pt>
                <c:pt idx="7732">
                  <c:v>-8.1967200000000002E-4</c:v>
                </c:pt>
                <c:pt idx="7733">
                  <c:v>8.3333332999999996E-2</c:v>
                </c:pt>
                <c:pt idx="7734">
                  <c:v>0.19010416699999999</c:v>
                </c:pt>
                <c:pt idx="7735">
                  <c:v>0.156931562</c:v>
                </c:pt>
                <c:pt idx="7736">
                  <c:v>1.3394431E-2</c:v>
                </c:pt>
                <c:pt idx="7737">
                  <c:v>-5.5704697999999997E-2</c:v>
                </c:pt>
                <c:pt idx="7738">
                  <c:v>5.8823528999999999E-2</c:v>
                </c:pt>
                <c:pt idx="7739">
                  <c:v>0.20103388899999999</c:v>
                </c:pt>
                <c:pt idx="7740">
                  <c:v>7.8289669999999992E-3</c:v>
                </c:pt>
                <c:pt idx="7741">
                  <c:v>1.1029412000000001E-2</c:v>
                </c:pt>
                <c:pt idx="7742">
                  <c:v>0.120549121</c:v>
                </c:pt>
                <c:pt idx="7743">
                  <c:v>-6.4042694999999997E-2</c:v>
                </c:pt>
                <c:pt idx="7744">
                  <c:v>5.0915140999999997E-2</c:v>
                </c:pt>
                <c:pt idx="7745">
                  <c:v>-6.7588329999999997E-3</c:v>
                </c:pt>
                <c:pt idx="7746">
                  <c:v>1.595359E-2</c:v>
                </c:pt>
                <c:pt idx="7747">
                  <c:v>9.3813307999999998E-2</c:v>
                </c:pt>
                <c:pt idx="7748">
                  <c:v>0.12203112200000001</c:v>
                </c:pt>
                <c:pt idx="7749">
                  <c:v>6.1628429999999998E-2</c:v>
                </c:pt>
                <c:pt idx="7750">
                  <c:v>9.9099098999999996E-2</c:v>
                </c:pt>
                <c:pt idx="7751">
                  <c:v>0.14764397900000001</c:v>
                </c:pt>
                <c:pt idx="7752">
                  <c:v>0.203685742</c:v>
                </c:pt>
                <c:pt idx="7753">
                  <c:v>6.5168538999999998E-2</c:v>
                </c:pt>
                <c:pt idx="7754">
                  <c:v>0.114285714</c:v>
                </c:pt>
                <c:pt idx="7755">
                  <c:v>0.10324483800000001</c:v>
                </c:pt>
                <c:pt idx="7756">
                  <c:v>3.0326593999999998E-2</c:v>
                </c:pt>
                <c:pt idx="7757">
                  <c:v>5.8676654000000002E-2</c:v>
                </c:pt>
                <c:pt idx="7758">
                  <c:v>0.122988506</c:v>
                </c:pt>
                <c:pt idx="7759">
                  <c:v>-1.6398329999999999E-2</c:v>
                </c:pt>
                <c:pt idx="7760">
                  <c:v>2.1594683999999999E-2</c:v>
                </c:pt>
                <c:pt idx="7761">
                  <c:v>9.0512541000000002E-2</c:v>
                </c:pt>
                <c:pt idx="7762">
                  <c:v>6.4049587000000005E-2</c:v>
                </c:pt>
                <c:pt idx="7763">
                  <c:v>-1.2070175000000001E-2</c:v>
                </c:pt>
                <c:pt idx="7764">
                  <c:v>6.9415449000000004E-2</c:v>
                </c:pt>
                <c:pt idx="7765">
                  <c:v>5.2713177999999999E-2</c:v>
                </c:pt>
                <c:pt idx="7766">
                  <c:v>0.12225063899999999</c:v>
                </c:pt>
                <c:pt idx="7767">
                  <c:v>9.2525068000000002E-2</c:v>
                </c:pt>
                <c:pt idx="7768">
                  <c:v>-0.11294843</c:v>
                </c:pt>
                <c:pt idx="7769">
                  <c:v>5.7953873000000003E-2</c:v>
                </c:pt>
                <c:pt idx="7770">
                  <c:v>0.109441233</c:v>
                </c:pt>
                <c:pt idx="7771">
                  <c:v>0.274238227</c:v>
                </c:pt>
                <c:pt idx="7772">
                  <c:v>1.0684473999999999E-2</c:v>
                </c:pt>
                <c:pt idx="7773">
                  <c:v>1.4921006000000001E-2</c:v>
                </c:pt>
                <c:pt idx="7774">
                  <c:v>0.11818181799999999</c:v>
                </c:pt>
                <c:pt idx="7775">
                  <c:v>-0.10546993</c:v>
                </c:pt>
                <c:pt idx="7776">
                  <c:v>-1.5368852000000001E-2</c:v>
                </c:pt>
                <c:pt idx="7777">
                  <c:v>0.131912059</c:v>
                </c:pt>
                <c:pt idx="7778">
                  <c:v>2.4912810000000001E-3</c:v>
                </c:pt>
                <c:pt idx="7779">
                  <c:v>3.0516432E-2</c:v>
                </c:pt>
                <c:pt idx="7780">
                  <c:v>-2.5210084000000001E-2</c:v>
                </c:pt>
                <c:pt idx="7781">
                  <c:v>-0.17352941199999999</c:v>
                </c:pt>
                <c:pt idx="7782">
                  <c:v>7.6152305000000003E-2</c:v>
                </c:pt>
                <c:pt idx="7783">
                  <c:v>-2.8133902999999998E-2</c:v>
                </c:pt>
                <c:pt idx="7784">
                  <c:v>1.2395042E-2</c:v>
                </c:pt>
                <c:pt idx="7785">
                  <c:v>-4.3870192000000002E-2</c:v>
                </c:pt>
                <c:pt idx="7786">
                  <c:v>2.8155340000000001E-2</c:v>
                </c:pt>
                <c:pt idx="7787">
                  <c:v>3.2357472999999998E-2</c:v>
                </c:pt>
                <c:pt idx="7788">
                  <c:v>-3.3942558999999997E-2</c:v>
                </c:pt>
                <c:pt idx="7789">
                  <c:v>-0.103079275</c:v>
                </c:pt>
                <c:pt idx="7790">
                  <c:v>-7.5916229999999996E-3</c:v>
                </c:pt>
                <c:pt idx="7791">
                  <c:v>-3.5820895999999998E-2</c:v>
                </c:pt>
                <c:pt idx="7792">
                  <c:v>2.1146354999999999E-2</c:v>
                </c:pt>
                <c:pt idx="7793">
                  <c:v>3.2500000000000001E-2</c:v>
                </c:pt>
                <c:pt idx="7794">
                  <c:v>7.754085E-3</c:v>
                </c:pt>
                <c:pt idx="7795">
                  <c:v>-1.6184970999999999E-2</c:v>
                </c:pt>
                <c:pt idx="7796">
                  <c:v>0.10541310500000001</c:v>
                </c:pt>
                <c:pt idx="7797">
                  <c:v>-1.8939390000000001E-3</c:v>
                </c:pt>
                <c:pt idx="7798">
                  <c:v>9.3517534999999999E-2</c:v>
                </c:pt>
                <c:pt idx="7799">
                  <c:v>0.122853369</c:v>
                </c:pt>
                <c:pt idx="7800">
                  <c:v>4.8768473E-2</c:v>
                </c:pt>
                <c:pt idx="7801">
                  <c:v>3.7323943999999998E-2</c:v>
                </c:pt>
                <c:pt idx="7802">
                  <c:v>8.7090163999999998E-2</c:v>
                </c:pt>
                <c:pt idx="7803">
                  <c:v>3.1407740000000003E-2</c:v>
                </c:pt>
                <c:pt idx="7804">
                  <c:v>-8.478803E-2</c:v>
                </c:pt>
                <c:pt idx="7805">
                  <c:v>0.39473684199999998</c:v>
                </c:pt>
                <c:pt idx="7806">
                  <c:v>6.7531602999999996E-2</c:v>
                </c:pt>
                <c:pt idx="7807">
                  <c:v>1.1352886E-2</c:v>
                </c:pt>
                <c:pt idx="7808">
                  <c:v>2.0408163E-2</c:v>
                </c:pt>
                <c:pt idx="7809">
                  <c:v>-5.7093426000000003E-2</c:v>
                </c:pt>
                <c:pt idx="7810">
                  <c:v>2.5449102000000001E-2</c:v>
                </c:pt>
                <c:pt idx="7811">
                  <c:v>-1.0663915E-2</c:v>
                </c:pt>
                <c:pt idx="7812">
                  <c:v>6.8333332999999996E-2</c:v>
                </c:pt>
                <c:pt idx="7813">
                  <c:v>8.2557417999999994E-2</c:v>
                </c:pt>
                <c:pt idx="7814">
                  <c:v>1.1392405E-2</c:v>
                </c:pt>
                <c:pt idx="7815">
                  <c:v>8.1481480999999994E-2</c:v>
                </c:pt>
                <c:pt idx="7816">
                  <c:v>0.35046728999999999</c:v>
                </c:pt>
                <c:pt idx="7817">
                  <c:v>0.28773282</c:v>
                </c:pt>
                <c:pt idx="7818">
                  <c:v>-0.110958904</c:v>
                </c:pt>
                <c:pt idx="7819">
                  <c:v>6.5555556000000001E-2</c:v>
                </c:pt>
                <c:pt idx="7820">
                  <c:v>0.15466666700000001</c:v>
                </c:pt>
                <c:pt idx="7821">
                  <c:v>0.109985528</c:v>
                </c:pt>
                <c:pt idx="7822">
                  <c:v>3.9559618999999997E-2</c:v>
                </c:pt>
                <c:pt idx="7823">
                  <c:v>3.8781163E-2</c:v>
                </c:pt>
                <c:pt idx="7824">
                  <c:v>-2.3076922999999999E-2</c:v>
                </c:pt>
                <c:pt idx="7825">
                  <c:v>-2.3529412E-2</c:v>
                </c:pt>
                <c:pt idx="7826">
                  <c:v>9.0370370000000005E-2</c:v>
                </c:pt>
                <c:pt idx="7827">
                  <c:v>-9.8062953999999994E-2</c:v>
                </c:pt>
                <c:pt idx="7828">
                  <c:v>6.6844920000000002E-2</c:v>
                </c:pt>
                <c:pt idx="7829">
                  <c:v>0.15074933900000001</c:v>
                </c:pt>
                <c:pt idx="7830">
                  <c:v>6.5352113000000003E-2</c:v>
                </c:pt>
                <c:pt idx="7831">
                  <c:v>3.6312849000000001E-2</c:v>
                </c:pt>
                <c:pt idx="7832">
                  <c:v>-0.04</c:v>
                </c:pt>
                <c:pt idx="7833">
                  <c:v>-4.2647059000000001E-2</c:v>
                </c:pt>
                <c:pt idx="7834">
                  <c:v>0.14249999999999999</c:v>
                </c:pt>
                <c:pt idx="7835">
                  <c:v>3.8789025999999997E-2</c:v>
                </c:pt>
                <c:pt idx="7836">
                  <c:v>8.8888890000000005E-3</c:v>
                </c:pt>
                <c:pt idx="7837">
                  <c:v>-4.9954995000000002E-2</c:v>
                </c:pt>
                <c:pt idx="7838">
                  <c:v>9.7791797999999999E-2</c:v>
                </c:pt>
                <c:pt idx="7839">
                  <c:v>-1.3117284E-2</c:v>
                </c:pt>
                <c:pt idx="7840">
                  <c:v>0.15276145699999999</c:v>
                </c:pt>
                <c:pt idx="7841">
                  <c:v>0.109212172</c:v>
                </c:pt>
                <c:pt idx="7842">
                  <c:v>0.13316582900000001</c:v>
                </c:pt>
                <c:pt idx="7843">
                  <c:v>3.0745814E-2</c:v>
                </c:pt>
                <c:pt idx="7844">
                  <c:v>-3.2516257999999999E-2</c:v>
                </c:pt>
                <c:pt idx="7845">
                  <c:v>-4.6872470000000003E-3</c:v>
                </c:pt>
                <c:pt idx="7846">
                  <c:v>-0.143457944</c:v>
                </c:pt>
                <c:pt idx="7847">
                  <c:v>-3.8126361999999997E-2</c:v>
                </c:pt>
                <c:pt idx="7848">
                  <c:v>-8.5980285000000004E-2</c:v>
                </c:pt>
                <c:pt idx="7849">
                  <c:v>8.2352940999999999E-2</c:v>
                </c:pt>
                <c:pt idx="7850">
                  <c:v>0.114102564</c:v>
                </c:pt>
                <c:pt idx="7851">
                  <c:v>1.9664966999999998E-2</c:v>
                </c:pt>
                <c:pt idx="7852">
                  <c:v>6.2659033000000003E-2</c:v>
                </c:pt>
                <c:pt idx="7853">
                  <c:v>-0.181425486</c:v>
                </c:pt>
                <c:pt idx="7854">
                  <c:v>3.8526912000000003E-2</c:v>
                </c:pt>
                <c:pt idx="7855">
                  <c:v>3.0030030000000002E-3</c:v>
                </c:pt>
                <c:pt idx="7856">
                  <c:v>3.2831737E-2</c:v>
                </c:pt>
                <c:pt idx="7857">
                  <c:v>-0.12318361999999999</c:v>
                </c:pt>
                <c:pt idx="7858">
                  <c:v>-9.2666005999999995E-2</c:v>
                </c:pt>
                <c:pt idx="7859">
                  <c:v>-6.5109149999999999E-3</c:v>
                </c:pt>
                <c:pt idx="7860">
                  <c:v>0.105417277</c:v>
                </c:pt>
                <c:pt idx="7861">
                  <c:v>0.104713444</c:v>
                </c:pt>
                <c:pt idx="7862">
                  <c:v>1.3548387E-2</c:v>
                </c:pt>
                <c:pt idx="7863">
                  <c:v>0.10984127</c:v>
                </c:pt>
                <c:pt idx="7864">
                  <c:v>0.112184039</c:v>
                </c:pt>
                <c:pt idx="7865">
                  <c:v>1.4476615E-2</c:v>
                </c:pt>
                <c:pt idx="7866">
                  <c:v>0.1</c:v>
                </c:pt>
                <c:pt idx="7867">
                  <c:v>-2.6595740000000001E-3</c:v>
                </c:pt>
                <c:pt idx="7868">
                  <c:v>3.8372478000000002E-2</c:v>
                </c:pt>
                <c:pt idx="7869">
                  <c:v>0.138424821</c:v>
                </c:pt>
                <c:pt idx="7870">
                  <c:v>-5.6242970000000003E-2</c:v>
                </c:pt>
                <c:pt idx="7871">
                  <c:v>1.77715E-4</c:v>
                </c:pt>
                <c:pt idx="7872">
                  <c:v>-3.0418251E-2</c:v>
                </c:pt>
                <c:pt idx="7873">
                  <c:v>-6.8965517000000004E-2</c:v>
                </c:pt>
                <c:pt idx="7874">
                  <c:v>-9.9255579999999993E-3</c:v>
                </c:pt>
                <c:pt idx="7875">
                  <c:v>6.4862989999999995E-2</c:v>
                </c:pt>
                <c:pt idx="7876">
                  <c:v>0.11978609599999999</c:v>
                </c:pt>
                <c:pt idx="7877">
                  <c:v>1.5372168E-2</c:v>
                </c:pt>
                <c:pt idx="7878">
                  <c:v>-0.115493847</c:v>
                </c:pt>
                <c:pt idx="7879">
                  <c:v>3.1330629999999998E-2</c:v>
                </c:pt>
                <c:pt idx="7880">
                  <c:v>3.3290653000000003E-2</c:v>
                </c:pt>
                <c:pt idx="7881">
                  <c:v>0.12509476899999999</c:v>
                </c:pt>
                <c:pt idx="7882">
                  <c:v>9.4923858E-2</c:v>
                </c:pt>
                <c:pt idx="7883">
                  <c:v>0.12030228799999999</c:v>
                </c:pt>
                <c:pt idx="7884">
                  <c:v>-1.1580471E-2</c:v>
                </c:pt>
                <c:pt idx="7885">
                  <c:v>0.24</c:v>
                </c:pt>
                <c:pt idx="7886">
                  <c:v>5.3585050000000002E-2</c:v>
                </c:pt>
                <c:pt idx="7887">
                  <c:v>0.39720558900000003</c:v>
                </c:pt>
                <c:pt idx="7888">
                  <c:v>-6.9236821000000004E-2</c:v>
                </c:pt>
                <c:pt idx="7889">
                  <c:v>3.3228558999999998E-2</c:v>
                </c:pt>
                <c:pt idx="7890">
                  <c:v>6.2080536999999998E-2</c:v>
                </c:pt>
                <c:pt idx="7891">
                  <c:v>8.2859463999999994E-2</c:v>
                </c:pt>
                <c:pt idx="7892">
                  <c:v>0.10674157300000001</c:v>
                </c:pt>
                <c:pt idx="7893">
                  <c:v>6.1517429999999998E-2</c:v>
                </c:pt>
                <c:pt idx="7894">
                  <c:v>-6.0702875000000003E-2</c:v>
                </c:pt>
                <c:pt idx="7895">
                  <c:v>1.5838339999999999E-2</c:v>
                </c:pt>
                <c:pt idx="7896">
                  <c:v>0.162405303</c:v>
                </c:pt>
                <c:pt idx="7897">
                  <c:v>8.0528053000000002E-2</c:v>
                </c:pt>
                <c:pt idx="7898">
                  <c:v>0.101071429</c:v>
                </c:pt>
                <c:pt idx="7899">
                  <c:v>6.0186916E-2</c:v>
                </c:pt>
                <c:pt idx="7900">
                  <c:v>2.5984251999999999E-2</c:v>
                </c:pt>
                <c:pt idx="7901">
                  <c:v>0.17961165000000001</c:v>
                </c:pt>
                <c:pt idx="7902">
                  <c:v>6.5631262999999995E-2</c:v>
                </c:pt>
                <c:pt idx="7903">
                  <c:v>5.0847457999999998E-2</c:v>
                </c:pt>
                <c:pt idx="7904">
                  <c:v>0.105963791</c:v>
                </c:pt>
                <c:pt idx="7905">
                  <c:v>-9.3308199999999994E-2</c:v>
                </c:pt>
                <c:pt idx="7906">
                  <c:v>5.1395006999999999E-2</c:v>
                </c:pt>
                <c:pt idx="7907">
                  <c:v>0.145547074</c:v>
                </c:pt>
                <c:pt idx="7908">
                  <c:v>0.13574905400000001</c:v>
                </c:pt>
                <c:pt idx="7909">
                  <c:v>-4.0219378E-2</c:v>
                </c:pt>
                <c:pt idx="7910">
                  <c:v>1.2010676E-2</c:v>
                </c:pt>
                <c:pt idx="7911">
                  <c:v>7.8602619999999998E-2</c:v>
                </c:pt>
                <c:pt idx="7912">
                  <c:v>5.2910049999999997E-3</c:v>
                </c:pt>
                <c:pt idx="7913">
                  <c:v>3.636364E-3</c:v>
                </c:pt>
                <c:pt idx="7914">
                  <c:v>0.101856764</c:v>
                </c:pt>
                <c:pt idx="7915">
                  <c:v>-5.1172707999999997E-2</c:v>
                </c:pt>
                <c:pt idx="7916">
                  <c:v>0.1</c:v>
                </c:pt>
                <c:pt idx="7917">
                  <c:v>5.7400574000000003E-2</c:v>
                </c:pt>
                <c:pt idx="7918">
                  <c:v>6.6094421E-2</c:v>
                </c:pt>
                <c:pt idx="7919">
                  <c:v>7.5664622000000001E-2</c:v>
                </c:pt>
                <c:pt idx="7920">
                  <c:v>1.6824848999999999E-2</c:v>
                </c:pt>
                <c:pt idx="7921">
                  <c:v>-2.8571429999999999E-3</c:v>
                </c:pt>
                <c:pt idx="7922">
                  <c:v>2.4350648999999999E-2</c:v>
                </c:pt>
                <c:pt idx="7923">
                  <c:v>0.106612686</c:v>
                </c:pt>
                <c:pt idx="7924">
                  <c:v>2.4449878000000001E-2</c:v>
                </c:pt>
                <c:pt idx="7925">
                  <c:v>5.3665910999999997E-2</c:v>
                </c:pt>
                <c:pt idx="7926">
                  <c:v>4.5075641E-2</c:v>
                </c:pt>
                <c:pt idx="7927">
                  <c:v>-0.12628487499999999</c:v>
                </c:pt>
                <c:pt idx="7928">
                  <c:v>6.1855670000000001E-2</c:v>
                </c:pt>
                <c:pt idx="7929">
                  <c:v>1.4652014999999999E-2</c:v>
                </c:pt>
                <c:pt idx="7930">
                  <c:v>5.3442623000000002E-2</c:v>
                </c:pt>
                <c:pt idx="7931">
                  <c:v>0.19502982099999999</c:v>
                </c:pt>
                <c:pt idx="7932">
                  <c:v>4.4402456E-2</c:v>
                </c:pt>
                <c:pt idx="7933">
                  <c:v>-0.15526315800000001</c:v>
                </c:pt>
                <c:pt idx="7934">
                  <c:v>8.2285985000000006E-2</c:v>
                </c:pt>
                <c:pt idx="7935">
                  <c:v>4.9253315999999998E-2</c:v>
                </c:pt>
                <c:pt idx="7936">
                  <c:v>-3.0009094E-2</c:v>
                </c:pt>
                <c:pt idx="7937">
                  <c:v>6.5104170000000001E-3</c:v>
                </c:pt>
                <c:pt idx="7938">
                  <c:v>9.2055485000000006E-2</c:v>
                </c:pt>
                <c:pt idx="7939">
                  <c:v>9.2245152999999996E-2</c:v>
                </c:pt>
                <c:pt idx="7940">
                  <c:v>0.198731501</c:v>
                </c:pt>
                <c:pt idx="7941">
                  <c:v>-5.1304348E-2</c:v>
                </c:pt>
                <c:pt idx="7942">
                  <c:v>0.146952479</c:v>
                </c:pt>
                <c:pt idx="7943">
                  <c:v>0.177560473</c:v>
                </c:pt>
                <c:pt idx="7944">
                  <c:v>2.6705012E-2</c:v>
                </c:pt>
                <c:pt idx="7945">
                  <c:v>0.176197836</c:v>
                </c:pt>
                <c:pt idx="7946">
                  <c:v>0.27500000000000002</c:v>
                </c:pt>
                <c:pt idx="7947">
                  <c:v>3.9571310999999998E-2</c:v>
                </c:pt>
                <c:pt idx="7948">
                  <c:v>-1.5708555999999999E-2</c:v>
                </c:pt>
                <c:pt idx="7949">
                  <c:v>-4.4160939999999997E-3</c:v>
                </c:pt>
                <c:pt idx="7950">
                  <c:v>-7.1595695000000001E-2</c:v>
                </c:pt>
                <c:pt idx="7951">
                  <c:v>5.6109725999999999E-2</c:v>
                </c:pt>
                <c:pt idx="7952">
                  <c:v>-4.3842365000000001E-2</c:v>
                </c:pt>
                <c:pt idx="7953">
                  <c:v>0.16642958699999999</c:v>
                </c:pt>
                <c:pt idx="7954">
                  <c:v>2.6425590999999998E-2</c:v>
                </c:pt>
                <c:pt idx="7955">
                  <c:v>0.101583113</c:v>
                </c:pt>
                <c:pt idx="7956">
                  <c:v>-0.122285714</c:v>
                </c:pt>
                <c:pt idx="7957">
                  <c:v>-0.16609235</c:v>
                </c:pt>
                <c:pt idx="7958">
                  <c:v>-0.16609235</c:v>
                </c:pt>
                <c:pt idx="7959">
                  <c:v>7.9494127999999997E-2</c:v>
                </c:pt>
                <c:pt idx="7960">
                  <c:v>4.4715446999999998E-2</c:v>
                </c:pt>
                <c:pt idx="7961">
                  <c:v>0.18099090000000001</c:v>
                </c:pt>
                <c:pt idx="7962">
                  <c:v>5.1354629999999998E-2</c:v>
                </c:pt>
                <c:pt idx="7963">
                  <c:v>0.52324324300000002</c:v>
                </c:pt>
                <c:pt idx="7964">
                  <c:v>5.7444701000000001E-2</c:v>
                </c:pt>
                <c:pt idx="7965">
                  <c:v>-7.8399123000000001E-2</c:v>
                </c:pt>
                <c:pt idx="7966">
                  <c:v>0.13087674699999999</c:v>
                </c:pt>
                <c:pt idx="7967">
                  <c:v>7.5430444999999999E-2</c:v>
                </c:pt>
                <c:pt idx="7968">
                  <c:v>0.10195227799999999</c:v>
                </c:pt>
                <c:pt idx="7969">
                  <c:v>0.10163934400000001</c:v>
                </c:pt>
                <c:pt idx="7970">
                  <c:v>-4.9504950000000001E-3</c:v>
                </c:pt>
                <c:pt idx="7971">
                  <c:v>9.6981373999999995E-2</c:v>
                </c:pt>
                <c:pt idx="7972">
                  <c:v>7.4546676000000006E-2</c:v>
                </c:pt>
                <c:pt idx="7973">
                  <c:v>-3.1718061999999998E-2</c:v>
                </c:pt>
                <c:pt idx="7974">
                  <c:v>-7.8751856999999995E-2</c:v>
                </c:pt>
                <c:pt idx="7975">
                  <c:v>7.8345345999999996E-2</c:v>
                </c:pt>
                <c:pt idx="7976">
                  <c:v>1.2861736E-2</c:v>
                </c:pt>
                <c:pt idx="7977">
                  <c:v>3.0853617E-2</c:v>
                </c:pt>
                <c:pt idx="7978">
                  <c:v>2.3127036E-2</c:v>
                </c:pt>
                <c:pt idx="7979">
                  <c:v>2.7777777999999999E-2</c:v>
                </c:pt>
                <c:pt idx="7980">
                  <c:v>3.7878787999999997E-2</c:v>
                </c:pt>
                <c:pt idx="7981">
                  <c:v>0.13577235800000001</c:v>
                </c:pt>
                <c:pt idx="7982">
                  <c:v>0.26878727600000002</c:v>
                </c:pt>
                <c:pt idx="7983">
                  <c:v>-0.15476190500000001</c:v>
                </c:pt>
                <c:pt idx="7984">
                  <c:v>0.145186335</c:v>
                </c:pt>
                <c:pt idx="7985">
                  <c:v>-3.0358785999999999E-2</c:v>
                </c:pt>
                <c:pt idx="7986">
                  <c:v>-7.4408116999999996E-2</c:v>
                </c:pt>
                <c:pt idx="7987">
                  <c:v>-8.6330939999999991E-3</c:v>
                </c:pt>
                <c:pt idx="7988">
                  <c:v>1.1299435E-2</c:v>
                </c:pt>
                <c:pt idx="7989">
                  <c:v>-0.13957934999999999</c:v>
                </c:pt>
                <c:pt idx="7990">
                  <c:v>0.232941176</c:v>
                </c:pt>
                <c:pt idx="7991">
                  <c:v>0.18969298200000001</c:v>
                </c:pt>
                <c:pt idx="7992">
                  <c:v>-8.7613292999999995E-2</c:v>
                </c:pt>
                <c:pt idx="7993">
                  <c:v>-2.1798942000000002E-2</c:v>
                </c:pt>
                <c:pt idx="7994">
                  <c:v>1.0855683E-2</c:v>
                </c:pt>
                <c:pt idx="7995">
                  <c:v>-1.8057284999999999E-2</c:v>
                </c:pt>
                <c:pt idx="7996">
                  <c:v>8.2116789999999995E-3</c:v>
                </c:pt>
                <c:pt idx="7997">
                  <c:v>-2.105263E-3</c:v>
                </c:pt>
                <c:pt idx="7998">
                  <c:v>0</c:v>
                </c:pt>
                <c:pt idx="7999">
                  <c:v>5.8163690000000001E-3</c:v>
                </c:pt>
                <c:pt idx="8000">
                  <c:v>5.6234719000000002E-2</c:v>
                </c:pt>
                <c:pt idx="8001">
                  <c:v>-1.7543860000000001E-2</c:v>
                </c:pt>
                <c:pt idx="8002">
                  <c:v>0.239463602</c:v>
                </c:pt>
                <c:pt idx="8003">
                  <c:v>4.6632123999999997E-2</c:v>
                </c:pt>
                <c:pt idx="8004">
                  <c:v>-1.4788732000000001E-2</c:v>
                </c:pt>
                <c:pt idx="8005">
                  <c:v>7.1691175999999995E-2</c:v>
                </c:pt>
                <c:pt idx="8006">
                  <c:v>-2.2831049999999999E-2</c:v>
                </c:pt>
                <c:pt idx="8007">
                  <c:v>0.126457399</c:v>
                </c:pt>
                <c:pt idx="8008">
                  <c:v>-0.327663384</c:v>
                </c:pt>
                <c:pt idx="8009">
                  <c:v>2.8271404999999999E-2</c:v>
                </c:pt>
                <c:pt idx="8010">
                  <c:v>0.14142480199999999</c:v>
                </c:pt>
                <c:pt idx="8011">
                  <c:v>0.13397435899999999</c:v>
                </c:pt>
                <c:pt idx="8012">
                  <c:v>-7.0843570999999994E-2</c:v>
                </c:pt>
                <c:pt idx="8013">
                  <c:v>2.1505376E-2</c:v>
                </c:pt>
                <c:pt idx="8014">
                  <c:v>0.24214517899999999</c:v>
                </c:pt>
                <c:pt idx="8015">
                  <c:v>0.14408396900000001</c:v>
                </c:pt>
                <c:pt idx="8016">
                  <c:v>5.5911225000000002E-2</c:v>
                </c:pt>
                <c:pt idx="8017">
                  <c:v>-2.1021021000000001E-2</c:v>
                </c:pt>
                <c:pt idx="8018">
                  <c:v>-9.4703610000000001E-3</c:v>
                </c:pt>
                <c:pt idx="8019">
                  <c:v>1.95122E-3</c:v>
                </c:pt>
                <c:pt idx="8020">
                  <c:v>6.7931457000000001E-2</c:v>
                </c:pt>
                <c:pt idx="8021">
                  <c:v>-1.0169492E-2</c:v>
                </c:pt>
                <c:pt idx="8022">
                  <c:v>-7.9365080000000001E-3</c:v>
                </c:pt>
                <c:pt idx="8023">
                  <c:v>-9.1099475999999999E-2</c:v>
                </c:pt>
                <c:pt idx="8024">
                  <c:v>0.34588131100000002</c:v>
                </c:pt>
                <c:pt idx="8025">
                  <c:v>1.5770609000000001E-2</c:v>
                </c:pt>
                <c:pt idx="8026">
                  <c:v>6.6502462999999998E-2</c:v>
                </c:pt>
                <c:pt idx="8027">
                  <c:v>1.2309686E-2</c:v>
                </c:pt>
                <c:pt idx="8028">
                  <c:v>7.6267380000000001E-3</c:v>
                </c:pt>
                <c:pt idx="8029">
                  <c:v>8.3682010000000005E-3</c:v>
                </c:pt>
                <c:pt idx="8030">
                  <c:v>2.9982743999999999E-2</c:v>
                </c:pt>
                <c:pt idx="8031">
                  <c:v>7.6865109000000001E-2</c:v>
                </c:pt>
                <c:pt idx="8032">
                  <c:v>0.14633212000000001</c:v>
                </c:pt>
                <c:pt idx="8033">
                  <c:v>5.4608695999999998E-2</c:v>
                </c:pt>
                <c:pt idx="8034">
                  <c:v>-1.7387217999999999E-2</c:v>
                </c:pt>
                <c:pt idx="8035">
                  <c:v>0.156743884</c:v>
                </c:pt>
                <c:pt idx="8036">
                  <c:v>2.5590551E-2</c:v>
                </c:pt>
                <c:pt idx="8037">
                  <c:v>-3.546099E-3</c:v>
                </c:pt>
                <c:pt idx="8038">
                  <c:v>-7.7062557000000004E-2</c:v>
                </c:pt>
                <c:pt idx="8039">
                  <c:v>-7.2456575999999995E-2</c:v>
                </c:pt>
                <c:pt idx="8040">
                  <c:v>0.26785714300000002</c:v>
                </c:pt>
                <c:pt idx="8041">
                  <c:v>3.7489102000000003E-2</c:v>
                </c:pt>
                <c:pt idx="8042">
                  <c:v>1.2145749000000001E-2</c:v>
                </c:pt>
                <c:pt idx="8043">
                  <c:v>0.17813765200000001</c:v>
                </c:pt>
                <c:pt idx="8044">
                  <c:v>0.11385029100000001</c:v>
                </c:pt>
                <c:pt idx="8045">
                  <c:v>-1.4957265000000001E-2</c:v>
                </c:pt>
                <c:pt idx="8046">
                  <c:v>6.7441860000000006E-2</c:v>
                </c:pt>
                <c:pt idx="8047">
                  <c:v>4.7995139999999999E-2</c:v>
                </c:pt>
                <c:pt idx="8048">
                  <c:v>0.14279398800000001</c:v>
                </c:pt>
                <c:pt idx="8049">
                  <c:v>-5.9498207999999997E-2</c:v>
                </c:pt>
                <c:pt idx="8050">
                  <c:v>2.7833001999999999E-2</c:v>
                </c:pt>
                <c:pt idx="8051">
                  <c:v>0.211940299</c:v>
                </c:pt>
                <c:pt idx="8052">
                  <c:v>8.2137161E-2</c:v>
                </c:pt>
                <c:pt idx="8053">
                  <c:v>-8.6932899999999994E-3</c:v>
                </c:pt>
                <c:pt idx="8054">
                  <c:v>7.7917771999999996E-2</c:v>
                </c:pt>
                <c:pt idx="8055">
                  <c:v>-2.0511201999999999E-2</c:v>
                </c:pt>
                <c:pt idx="8056">
                  <c:v>-0.12649041</c:v>
                </c:pt>
                <c:pt idx="8057">
                  <c:v>-0.117333333</c:v>
                </c:pt>
                <c:pt idx="8058">
                  <c:v>-1.1892962999999999E-2</c:v>
                </c:pt>
                <c:pt idx="8059">
                  <c:v>-2.8943089000000002E-2</c:v>
                </c:pt>
                <c:pt idx="8060">
                  <c:v>6.3636359999999998E-3</c:v>
                </c:pt>
                <c:pt idx="8061">
                  <c:v>1.9578313E-2</c:v>
                </c:pt>
                <c:pt idx="8062">
                  <c:v>1.0309278E-2</c:v>
                </c:pt>
                <c:pt idx="8063">
                  <c:v>-4.4011142000000003E-2</c:v>
                </c:pt>
                <c:pt idx="8064">
                  <c:v>6.7488644E-2</c:v>
                </c:pt>
                <c:pt idx="8065">
                  <c:v>-4.2265427000000001E-2</c:v>
                </c:pt>
                <c:pt idx="8066">
                  <c:v>3.4552845999999998E-2</c:v>
                </c:pt>
                <c:pt idx="8067">
                  <c:v>-5.4200539999999997E-3</c:v>
                </c:pt>
                <c:pt idx="8068">
                  <c:v>9.4477407999999999E-2</c:v>
                </c:pt>
                <c:pt idx="8069">
                  <c:v>6.9346733999999993E-2</c:v>
                </c:pt>
                <c:pt idx="8070">
                  <c:v>4.0752350999999999E-2</c:v>
                </c:pt>
                <c:pt idx="8071">
                  <c:v>6.3747393999999999E-2</c:v>
                </c:pt>
                <c:pt idx="8072">
                  <c:v>4.1052631999999999E-2</c:v>
                </c:pt>
                <c:pt idx="8073">
                  <c:v>-9.7612064999999998E-2</c:v>
                </c:pt>
                <c:pt idx="8074">
                  <c:v>-0.23636363599999999</c:v>
                </c:pt>
                <c:pt idx="8075">
                  <c:v>0.15783783800000001</c:v>
                </c:pt>
                <c:pt idx="8076">
                  <c:v>0.215517241</c:v>
                </c:pt>
                <c:pt idx="8077">
                  <c:v>3.8118409999999998E-2</c:v>
                </c:pt>
                <c:pt idx="8078">
                  <c:v>0.12818776800000001</c:v>
                </c:pt>
                <c:pt idx="8079">
                  <c:v>9.2105263000000007E-2</c:v>
                </c:pt>
                <c:pt idx="8080">
                  <c:v>-3.0075187999999999E-2</c:v>
                </c:pt>
                <c:pt idx="8081">
                  <c:v>0.11889306500000001</c:v>
                </c:pt>
                <c:pt idx="8082">
                  <c:v>4.0529629999999997E-2</c:v>
                </c:pt>
                <c:pt idx="8083">
                  <c:v>8.9130434999999994E-2</c:v>
                </c:pt>
                <c:pt idx="8084">
                  <c:v>4.1695619999999999E-3</c:v>
                </c:pt>
                <c:pt idx="8085">
                  <c:v>-3.9410828000000002E-2</c:v>
                </c:pt>
                <c:pt idx="8086">
                  <c:v>-8.9743589999999998E-2</c:v>
                </c:pt>
                <c:pt idx="8087">
                  <c:v>3.6585366000000001E-2</c:v>
                </c:pt>
                <c:pt idx="8088">
                  <c:v>0.17832167800000001</c:v>
                </c:pt>
                <c:pt idx="8089">
                  <c:v>1.9989999999999999E-3</c:v>
                </c:pt>
                <c:pt idx="8090">
                  <c:v>2.8301887000000001E-2</c:v>
                </c:pt>
                <c:pt idx="8091">
                  <c:v>0.16060054600000001</c:v>
                </c:pt>
                <c:pt idx="8092">
                  <c:v>3.6791514999999997E-2</c:v>
                </c:pt>
                <c:pt idx="8093">
                  <c:v>5.8988763999999999E-2</c:v>
                </c:pt>
                <c:pt idx="8094">
                  <c:v>7.4120602999999993E-2</c:v>
                </c:pt>
                <c:pt idx="8095">
                  <c:v>2.3249220000000001E-2</c:v>
                </c:pt>
                <c:pt idx="8096">
                  <c:v>3.497053E-2</c:v>
                </c:pt>
                <c:pt idx="8097">
                  <c:v>3.0655391000000001E-2</c:v>
                </c:pt>
                <c:pt idx="8098">
                  <c:v>4.2517483000000002E-2</c:v>
                </c:pt>
                <c:pt idx="8099">
                  <c:v>-8.8317940000000004E-3</c:v>
                </c:pt>
                <c:pt idx="8100">
                  <c:v>0.36700868199999997</c:v>
                </c:pt>
                <c:pt idx="8101">
                  <c:v>9.5429429999999999E-3</c:v>
                </c:pt>
                <c:pt idx="8102">
                  <c:v>8.1912216999999996E-2</c:v>
                </c:pt>
                <c:pt idx="8103">
                  <c:v>-1.4544025E-2</c:v>
                </c:pt>
                <c:pt idx="8104">
                  <c:v>-0.135403727</c:v>
                </c:pt>
                <c:pt idx="8105">
                  <c:v>0.239622642</c:v>
                </c:pt>
                <c:pt idx="8106">
                  <c:v>-7.2625698000000002E-2</c:v>
                </c:pt>
                <c:pt idx="8107">
                  <c:v>0.228416219</c:v>
                </c:pt>
                <c:pt idx="8108">
                  <c:v>0.30022172899999999</c:v>
                </c:pt>
                <c:pt idx="8109">
                  <c:v>-6.5927977999999998E-2</c:v>
                </c:pt>
                <c:pt idx="8110">
                  <c:v>-0.15952235200000001</c:v>
                </c:pt>
                <c:pt idx="8111">
                  <c:v>9.5352564000000001E-2</c:v>
                </c:pt>
                <c:pt idx="8112">
                  <c:v>-0.116962645</c:v>
                </c:pt>
                <c:pt idx="8113">
                  <c:v>0.12936046500000001</c:v>
                </c:pt>
                <c:pt idx="8114">
                  <c:v>-2.6578073000000001E-2</c:v>
                </c:pt>
                <c:pt idx="8115">
                  <c:v>9.8595349999999991E-3</c:v>
                </c:pt>
                <c:pt idx="8116">
                  <c:v>-3.5333333000000001E-2</c:v>
                </c:pt>
                <c:pt idx="8117">
                  <c:v>2.5100852E-2</c:v>
                </c:pt>
                <c:pt idx="8118">
                  <c:v>6.0521415000000002E-2</c:v>
                </c:pt>
                <c:pt idx="8119">
                  <c:v>-0.22477876099999999</c:v>
                </c:pt>
                <c:pt idx="8120">
                  <c:v>9.1364775999999995E-2</c:v>
                </c:pt>
                <c:pt idx="8121">
                  <c:v>-4.9313676000000001E-2</c:v>
                </c:pt>
                <c:pt idx="8122">
                  <c:v>7.9503376000000001E-2</c:v>
                </c:pt>
                <c:pt idx="8123">
                  <c:v>-0.11178789</c:v>
                </c:pt>
                <c:pt idx="8124">
                  <c:v>-7.3490814000000002E-2</c:v>
                </c:pt>
                <c:pt idx="8125">
                  <c:v>6.3799140000000004E-3</c:v>
                </c:pt>
                <c:pt idx="8126">
                  <c:v>4.6521738999999999E-2</c:v>
                </c:pt>
                <c:pt idx="8127">
                  <c:v>0.18125533699999999</c:v>
                </c:pt>
                <c:pt idx="8128">
                  <c:v>6.0304837999999999E-2</c:v>
                </c:pt>
                <c:pt idx="8129">
                  <c:v>-5.7251005000000001E-2</c:v>
                </c:pt>
                <c:pt idx="8130">
                  <c:v>0.23183582899999999</c:v>
                </c:pt>
                <c:pt idx="8131">
                  <c:v>5.5292259999999999E-3</c:v>
                </c:pt>
                <c:pt idx="8132">
                  <c:v>2.6097272000000001E-2</c:v>
                </c:pt>
                <c:pt idx="8133">
                  <c:v>-1.6272188999999999E-2</c:v>
                </c:pt>
                <c:pt idx="8134">
                  <c:v>9.6341463000000002E-2</c:v>
                </c:pt>
                <c:pt idx="8135">
                  <c:v>0.17122395800000001</c:v>
                </c:pt>
                <c:pt idx="8136">
                  <c:v>-4.6783626000000002E-2</c:v>
                </c:pt>
                <c:pt idx="8137">
                  <c:v>0.103255814</c:v>
                </c:pt>
                <c:pt idx="8138">
                  <c:v>-0.11908646000000001</c:v>
                </c:pt>
                <c:pt idx="8139">
                  <c:v>-4.3715847000000002E-2</c:v>
                </c:pt>
                <c:pt idx="8140">
                  <c:v>0.02</c:v>
                </c:pt>
                <c:pt idx="8141">
                  <c:v>-0.10381056900000001</c:v>
                </c:pt>
                <c:pt idx="8142">
                  <c:v>-1.5594541999999999E-2</c:v>
                </c:pt>
                <c:pt idx="8143">
                  <c:v>-0.110403397</c:v>
                </c:pt>
                <c:pt idx="8144">
                  <c:v>0.124395301</c:v>
                </c:pt>
                <c:pt idx="8145">
                  <c:v>-0.188249897</c:v>
                </c:pt>
                <c:pt idx="8146">
                  <c:v>0.17964533499999999</c:v>
                </c:pt>
                <c:pt idx="8147">
                  <c:v>6.6885965000000006E-2</c:v>
                </c:pt>
                <c:pt idx="8148">
                  <c:v>0.136719429</c:v>
                </c:pt>
                <c:pt idx="8149">
                  <c:v>-6.8585131999999993E-2</c:v>
                </c:pt>
                <c:pt idx="8150">
                  <c:v>2.2222222E-2</c:v>
                </c:pt>
                <c:pt idx="8151">
                  <c:v>-9.2150171000000003E-2</c:v>
                </c:pt>
                <c:pt idx="8152">
                  <c:v>0.108355091</c:v>
                </c:pt>
                <c:pt idx="8153">
                  <c:v>3.0684639999999999E-2</c:v>
                </c:pt>
                <c:pt idx="8154">
                  <c:v>-4.9067709999999999E-3</c:v>
                </c:pt>
                <c:pt idx="8155">
                  <c:v>-3.0795552E-2</c:v>
                </c:pt>
                <c:pt idx="8156">
                  <c:v>-9.6528195999999997E-2</c:v>
                </c:pt>
                <c:pt idx="8157">
                  <c:v>-6.9450749000000006E-2</c:v>
                </c:pt>
                <c:pt idx="8158">
                  <c:v>-5.3497942E-2</c:v>
                </c:pt>
                <c:pt idx="8159">
                  <c:v>7.8804347999999996E-2</c:v>
                </c:pt>
                <c:pt idx="8160">
                  <c:v>0</c:v>
                </c:pt>
                <c:pt idx="8161">
                  <c:v>0.197220384</c:v>
                </c:pt>
                <c:pt idx="8162">
                  <c:v>0.328928047</c:v>
                </c:pt>
                <c:pt idx="8163">
                  <c:v>0.14700780599999999</c:v>
                </c:pt>
                <c:pt idx="8164">
                  <c:v>-0.11462882100000001</c:v>
                </c:pt>
                <c:pt idx="8165">
                  <c:v>5.2226498000000003E-2</c:v>
                </c:pt>
                <c:pt idx="8166">
                  <c:v>2.8803245000000002E-2</c:v>
                </c:pt>
                <c:pt idx="8167">
                  <c:v>-4.5707557000000003E-2</c:v>
                </c:pt>
                <c:pt idx="8168">
                  <c:v>-0.18822234500000001</c:v>
                </c:pt>
                <c:pt idx="8169">
                  <c:v>-2.104785E-2</c:v>
                </c:pt>
                <c:pt idx="8170">
                  <c:v>3.5885667000000003E-2</c:v>
                </c:pt>
                <c:pt idx="8171">
                  <c:v>0.106638418</c:v>
                </c:pt>
                <c:pt idx="8172">
                  <c:v>-0.10513141400000001</c:v>
                </c:pt>
                <c:pt idx="8173">
                  <c:v>0.13845702600000001</c:v>
                </c:pt>
                <c:pt idx="8174">
                  <c:v>2.5316456000000001E-2</c:v>
                </c:pt>
                <c:pt idx="8175">
                  <c:v>1.9571924000000001E-2</c:v>
                </c:pt>
                <c:pt idx="8176">
                  <c:v>0.213497729</c:v>
                </c:pt>
                <c:pt idx="8177">
                  <c:v>-9.1856426000000005E-2</c:v>
                </c:pt>
                <c:pt idx="8178">
                  <c:v>0.31008264499999999</c:v>
                </c:pt>
                <c:pt idx="8179">
                  <c:v>5.9734513000000003E-2</c:v>
                </c:pt>
                <c:pt idx="8180">
                  <c:v>0.198148148</c:v>
                </c:pt>
                <c:pt idx="8181">
                  <c:v>-8.4598850000000003E-3</c:v>
                </c:pt>
                <c:pt idx="8182">
                  <c:v>-7.2972970000000003E-3</c:v>
                </c:pt>
                <c:pt idx="8183">
                  <c:v>0.14883442899999999</c:v>
                </c:pt>
                <c:pt idx="8184">
                  <c:v>-1.075269E-3</c:v>
                </c:pt>
                <c:pt idx="8185">
                  <c:v>-1.9607843E-2</c:v>
                </c:pt>
                <c:pt idx="8186">
                  <c:v>9.7902098000000007E-2</c:v>
                </c:pt>
                <c:pt idx="8187">
                  <c:v>-6.1990212000000003E-2</c:v>
                </c:pt>
                <c:pt idx="8188">
                  <c:v>0.16034359300000001</c:v>
                </c:pt>
                <c:pt idx="8189">
                  <c:v>2.0956474999999999E-2</c:v>
                </c:pt>
                <c:pt idx="8190">
                  <c:v>0.15313653099999999</c:v>
                </c:pt>
                <c:pt idx="8191">
                  <c:v>-2.5000000000000001E-2</c:v>
                </c:pt>
                <c:pt idx="8192">
                  <c:v>-0.117837838</c:v>
                </c:pt>
                <c:pt idx="8193">
                  <c:v>0.16001425499999999</c:v>
                </c:pt>
                <c:pt idx="8194">
                  <c:v>-3.3733013999999999E-2</c:v>
                </c:pt>
                <c:pt idx="8195">
                  <c:v>-7.0363589000000004E-2</c:v>
                </c:pt>
                <c:pt idx="8196">
                  <c:v>-0.106109325</c:v>
                </c:pt>
                <c:pt idx="8197">
                  <c:v>-1.5929203999999999E-2</c:v>
                </c:pt>
                <c:pt idx="8198">
                  <c:v>-5.2447550000000003E-3</c:v>
                </c:pt>
                <c:pt idx="8199">
                  <c:v>2.7663330999999999E-2</c:v>
                </c:pt>
                <c:pt idx="8200">
                  <c:v>-2.7027026999999999E-2</c:v>
                </c:pt>
                <c:pt idx="8201">
                  <c:v>-0.21114012200000001</c:v>
                </c:pt>
                <c:pt idx="8202">
                  <c:v>0.36570086099999999</c:v>
                </c:pt>
                <c:pt idx="8203">
                  <c:v>8.7586641000000007E-2</c:v>
                </c:pt>
                <c:pt idx="8204">
                  <c:v>-2.3869346999999999E-2</c:v>
                </c:pt>
                <c:pt idx="8205">
                  <c:v>8.4711440999999998E-2</c:v>
                </c:pt>
                <c:pt idx="8206">
                  <c:v>-9.1059599999999997E-3</c:v>
                </c:pt>
                <c:pt idx="8207">
                  <c:v>-6.1595069999999998E-3</c:v>
                </c:pt>
                <c:pt idx="8208">
                  <c:v>2.3694501999999999E-2</c:v>
                </c:pt>
                <c:pt idx="8209">
                  <c:v>9.4400739999999997E-2</c:v>
                </c:pt>
                <c:pt idx="8210">
                  <c:v>4.0909091000000002E-2</c:v>
                </c:pt>
                <c:pt idx="8211">
                  <c:v>2.8571428999999999E-2</c:v>
                </c:pt>
                <c:pt idx="8212">
                  <c:v>-7.4315067999999998E-2</c:v>
                </c:pt>
                <c:pt idx="8213">
                  <c:v>8.7310395999999998E-2</c:v>
                </c:pt>
                <c:pt idx="8214">
                  <c:v>0.14186046499999999</c:v>
                </c:pt>
                <c:pt idx="8215">
                  <c:v>1.3626041E-2</c:v>
                </c:pt>
                <c:pt idx="8216">
                  <c:v>1.4965378999999999E-2</c:v>
                </c:pt>
                <c:pt idx="8217">
                  <c:v>-4.8090936000000001E-2</c:v>
                </c:pt>
                <c:pt idx="8218">
                  <c:v>-6.5451533000000006E-2</c:v>
                </c:pt>
                <c:pt idx="8219">
                  <c:v>-6.149341E-3</c:v>
                </c:pt>
                <c:pt idx="8220">
                  <c:v>-6.8499534000000001E-2</c:v>
                </c:pt>
                <c:pt idx="8221">
                  <c:v>-0.28971571899999998</c:v>
                </c:pt>
                <c:pt idx="8222">
                  <c:v>-8.2666666999999999E-2</c:v>
                </c:pt>
                <c:pt idx="8223">
                  <c:v>6.2133071999999998E-2</c:v>
                </c:pt>
                <c:pt idx="8224">
                  <c:v>-5.9322034000000003E-2</c:v>
                </c:pt>
                <c:pt idx="8225">
                  <c:v>-6.0606059999999996E-3</c:v>
                </c:pt>
                <c:pt idx="8226">
                  <c:v>0.189803734</c:v>
                </c:pt>
                <c:pt idx="8227">
                  <c:v>-4.5953360999999998E-2</c:v>
                </c:pt>
                <c:pt idx="8228">
                  <c:v>-8.4843256000000006E-2</c:v>
                </c:pt>
                <c:pt idx="8229">
                  <c:v>0.24074074100000001</c:v>
                </c:pt>
                <c:pt idx="8230">
                  <c:v>0.193889542</c:v>
                </c:pt>
                <c:pt idx="8231">
                  <c:v>0.116209327</c:v>
                </c:pt>
                <c:pt idx="8232">
                  <c:v>2.269289E-2</c:v>
                </c:pt>
                <c:pt idx="8233">
                  <c:v>-4.6265059999999997E-2</c:v>
                </c:pt>
                <c:pt idx="8234">
                  <c:v>9.5327102999999996E-2</c:v>
                </c:pt>
                <c:pt idx="8235">
                  <c:v>-6.4474499999999995E-4</c:v>
                </c:pt>
                <c:pt idx="8236">
                  <c:v>-7.843137E-3</c:v>
                </c:pt>
                <c:pt idx="8237">
                  <c:v>-9.4355517999999999E-2</c:v>
                </c:pt>
                <c:pt idx="8238">
                  <c:v>7.3263559000000006E-2</c:v>
                </c:pt>
                <c:pt idx="8239">
                  <c:v>-1.5428212E-2</c:v>
                </c:pt>
                <c:pt idx="8240">
                  <c:v>0.1043409</c:v>
                </c:pt>
                <c:pt idx="8241">
                  <c:v>5.4545449999999999E-3</c:v>
                </c:pt>
                <c:pt idx="8242">
                  <c:v>-9.0449437999999993E-2</c:v>
                </c:pt>
                <c:pt idx="8243">
                  <c:v>1.2075906000000001E-2</c:v>
                </c:pt>
                <c:pt idx="8244">
                  <c:v>1.9641826000000001E-2</c:v>
                </c:pt>
                <c:pt idx="8245">
                  <c:v>-6.4719549000000001E-2</c:v>
                </c:pt>
                <c:pt idx="8246">
                  <c:v>-6.8181818000000005E-2</c:v>
                </c:pt>
                <c:pt idx="8247">
                  <c:v>6.0470542000000002E-2</c:v>
                </c:pt>
                <c:pt idx="8248">
                  <c:v>0.32424984699999998</c:v>
                </c:pt>
                <c:pt idx="8249">
                  <c:v>1.2027491E-2</c:v>
                </c:pt>
                <c:pt idx="8250">
                  <c:v>3.8267148000000001E-2</c:v>
                </c:pt>
                <c:pt idx="8251">
                  <c:v>0.14094319399999999</c:v>
                </c:pt>
                <c:pt idx="8252">
                  <c:v>-0.14017929900000001</c:v>
                </c:pt>
                <c:pt idx="8253">
                  <c:v>0.113583138</c:v>
                </c:pt>
                <c:pt idx="8254">
                  <c:v>-0.111141453</c:v>
                </c:pt>
                <c:pt idx="8255">
                  <c:v>6.1561562E-2</c:v>
                </c:pt>
                <c:pt idx="8256">
                  <c:v>-7.3212747999999994E-2</c:v>
                </c:pt>
                <c:pt idx="8257">
                  <c:v>-8.7201125000000004E-2</c:v>
                </c:pt>
                <c:pt idx="8258">
                  <c:v>-4.2388059999999998E-2</c:v>
                </c:pt>
                <c:pt idx="8259">
                  <c:v>-7.2340425999999999E-2</c:v>
                </c:pt>
                <c:pt idx="8260">
                  <c:v>-4.9317943000000003E-2</c:v>
                </c:pt>
                <c:pt idx="8261">
                  <c:v>-0.169846154</c:v>
                </c:pt>
                <c:pt idx="8262">
                  <c:v>0.109642302</c:v>
                </c:pt>
                <c:pt idx="8263">
                  <c:v>-3.0855540000000001E-2</c:v>
                </c:pt>
                <c:pt idx="8264">
                  <c:v>-3.2293578000000003E-2</c:v>
                </c:pt>
                <c:pt idx="8265">
                  <c:v>5.3215077999999999E-2</c:v>
                </c:pt>
                <c:pt idx="8266">
                  <c:v>2.5591314E-2</c:v>
                </c:pt>
                <c:pt idx="8267">
                  <c:v>-5.2285713999999997E-2</c:v>
                </c:pt>
                <c:pt idx="8268">
                  <c:v>-2.6086957000000001E-2</c:v>
                </c:pt>
                <c:pt idx="8269">
                  <c:v>-0.12121212100000001</c:v>
                </c:pt>
                <c:pt idx="8270">
                  <c:v>-7.7360636999999996E-2</c:v>
                </c:pt>
                <c:pt idx="8271">
                  <c:v>-4.4718910000000001E-2</c:v>
                </c:pt>
                <c:pt idx="8272">
                  <c:v>-7.9230769000000006E-2</c:v>
                </c:pt>
                <c:pt idx="8273">
                  <c:v>-4.5454550000000003E-3</c:v>
                </c:pt>
                <c:pt idx="8274">
                  <c:v>-6.2814070000000001E-3</c:v>
                </c:pt>
                <c:pt idx="8275">
                  <c:v>-5.3763439999999999E-3</c:v>
                </c:pt>
                <c:pt idx="8276">
                  <c:v>1.7082785999999999E-2</c:v>
                </c:pt>
                <c:pt idx="8277">
                  <c:v>-2.3602484E-2</c:v>
                </c:pt>
                <c:pt idx="8278">
                  <c:v>1.179444E-2</c:v>
                </c:pt>
                <c:pt idx="8279">
                  <c:v>2.7027026999999999E-2</c:v>
                </c:pt>
                <c:pt idx="8280">
                  <c:v>-3.7301833999999999E-2</c:v>
                </c:pt>
                <c:pt idx="8281">
                  <c:v>9.7271649000000002E-2</c:v>
                </c:pt>
                <c:pt idx="8282">
                  <c:v>-2.6315788999999999E-2</c:v>
                </c:pt>
                <c:pt idx="8283">
                  <c:v>-3.4922767E-2</c:v>
                </c:pt>
                <c:pt idx="8284">
                  <c:v>-2.2298456000000001E-2</c:v>
                </c:pt>
                <c:pt idx="8285">
                  <c:v>2.7892786999999999E-2</c:v>
                </c:pt>
                <c:pt idx="8286">
                  <c:v>0.109004739</c:v>
                </c:pt>
                <c:pt idx="8287">
                  <c:v>-0.19251336899999999</c:v>
                </c:pt>
                <c:pt idx="8288">
                  <c:v>-9.7919999999999993E-2</c:v>
                </c:pt>
                <c:pt idx="8289">
                  <c:v>2.9230136E-2</c:v>
                </c:pt>
                <c:pt idx="8290">
                  <c:v>-5.5714286000000002E-2</c:v>
                </c:pt>
                <c:pt idx="8291">
                  <c:v>-7.7741785999999993E-2</c:v>
                </c:pt>
                <c:pt idx="8292">
                  <c:v>-0.11312217199999999</c:v>
                </c:pt>
                <c:pt idx="8293">
                  <c:v>-4.4619422999999998E-2</c:v>
                </c:pt>
                <c:pt idx="8294">
                  <c:v>0.28100358399999997</c:v>
                </c:pt>
                <c:pt idx="8295">
                  <c:v>0.10791666699999999</c:v>
                </c:pt>
                <c:pt idx="8296">
                  <c:v>-7.5371252E-2</c:v>
                </c:pt>
                <c:pt idx="8297">
                  <c:v>-7.3743016999999994E-2</c:v>
                </c:pt>
                <c:pt idx="8298">
                  <c:v>0.102292101</c:v>
                </c:pt>
                <c:pt idx="8299">
                  <c:v>6.6894199999999997E-3</c:v>
                </c:pt>
                <c:pt idx="8300">
                  <c:v>-9.6441640000000002E-3</c:v>
                </c:pt>
                <c:pt idx="8301">
                  <c:v>-4.7258979E-2</c:v>
                </c:pt>
                <c:pt idx="8302">
                  <c:v>8.0516899000000003E-2</c:v>
                </c:pt>
                <c:pt idx="8303">
                  <c:v>-1.1167985E-2</c:v>
                </c:pt>
                <c:pt idx="8304">
                  <c:v>-3.7587413E-2</c:v>
                </c:pt>
                <c:pt idx="8305">
                  <c:v>-8.0357143000000006E-2</c:v>
                </c:pt>
                <c:pt idx="8306">
                  <c:v>6.8887207000000006E-2</c:v>
                </c:pt>
                <c:pt idx="8307">
                  <c:v>-0.02</c:v>
                </c:pt>
                <c:pt idx="8308">
                  <c:v>1.5245623999999999E-2</c:v>
                </c:pt>
                <c:pt idx="8309">
                  <c:v>4.0165062000000001E-2</c:v>
                </c:pt>
                <c:pt idx="8310">
                  <c:v>1.9446672000000002E-2</c:v>
                </c:pt>
                <c:pt idx="8311">
                  <c:v>0.40801984299999999</c:v>
                </c:pt>
                <c:pt idx="8312">
                  <c:v>3.3484910999999999E-2</c:v>
                </c:pt>
                <c:pt idx="8313">
                  <c:v>-6.7778939999999996E-3</c:v>
                </c:pt>
                <c:pt idx="8314">
                  <c:v>-3.1570639999999998E-3</c:v>
                </c:pt>
                <c:pt idx="8315">
                  <c:v>3.4653465000000001E-2</c:v>
                </c:pt>
                <c:pt idx="8316">
                  <c:v>1.1258992809999999</c:v>
                </c:pt>
                <c:pt idx="8317">
                  <c:v>-8.2352940999999999E-2</c:v>
                </c:pt>
                <c:pt idx="8318">
                  <c:v>5.1605918000000001E-2</c:v>
                </c:pt>
                <c:pt idx="8319">
                  <c:v>5.3452432000000001E-2</c:v>
                </c:pt>
                <c:pt idx="8320">
                  <c:v>5.9484467999999999E-2</c:v>
                </c:pt>
                <c:pt idx="8321">
                  <c:v>0.24895615900000001</c:v>
                </c:pt>
                <c:pt idx="8322">
                  <c:v>-8.4043287999999994E-2</c:v>
                </c:pt>
                <c:pt idx="8323">
                  <c:v>3.543586E-3</c:v>
                </c:pt>
                <c:pt idx="8324">
                  <c:v>-4.3478260999999997E-2</c:v>
                </c:pt>
                <c:pt idx="8325">
                  <c:v>2.1164021000000002E-2</c:v>
                </c:pt>
                <c:pt idx="8326">
                  <c:v>-0.30139720599999997</c:v>
                </c:pt>
                <c:pt idx="8327">
                  <c:v>0.33306548800000002</c:v>
                </c:pt>
                <c:pt idx="8328">
                  <c:v>-0.12980570499999999</c:v>
                </c:pt>
                <c:pt idx="8329">
                  <c:v>-0.125680771</c:v>
                </c:pt>
                <c:pt idx="8330">
                  <c:v>1.4208263E-2</c:v>
                </c:pt>
                <c:pt idx="8331">
                  <c:v>-6.0569400000000005E-4</c:v>
                </c:pt>
                <c:pt idx="8332">
                  <c:v>-4.7420965000000002E-2</c:v>
                </c:pt>
                <c:pt idx="8333">
                  <c:v>0.149045179</c:v>
                </c:pt>
                <c:pt idx="8334">
                  <c:v>1.4265335000000001E-2</c:v>
                </c:pt>
                <c:pt idx="8335">
                  <c:v>4.6307150999999998E-2</c:v>
                </c:pt>
                <c:pt idx="8336">
                  <c:v>2.6942356000000001E-2</c:v>
                </c:pt>
                <c:pt idx="8337">
                  <c:v>2.0852786000000002E-2</c:v>
                </c:pt>
                <c:pt idx="8338">
                  <c:v>-0.12673056399999999</c:v>
                </c:pt>
                <c:pt idx="8339">
                  <c:v>-2.4793388E-2</c:v>
                </c:pt>
                <c:pt idx="8340">
                  <c:v>-2.5101977000000001E-2</c:v>
                </c:pt>
                <c:pt idx="8341">
                  <c:v>-0.116527727</c:v>
                </c:pt>
                <c:pt idx="8342">
                  <c:v>-8.1300810000000008E-3</c:v>
                </c:pt>
                <c:pt idx="8343">
                  <c:v>9.3302991000000002E-2</c:v>
                </c:pt>
                <c:pt idx="8344">
                  <c:v>-5.3658536999999999E-2</c:v>
                </c:pt>
                <c:pt idx="8345">
                  <c:v>0.115697674</c:v>
                </c:pt>
                <c:pt idx="8346">
                  <c:v>0.15725593700000001</c:v>
                </c:pt>
                <c:pt idx="8347">
                  <c:v>0.24533001199999999</c:v>
                </c:pt>
                <c:pt idx="8348">
                  <c:v>0.16416845099999999</c:v>
                </c:pt>
                <c:pt idx="8349">
                  <c:v>6.8730650000000004E-2</c:v>
                </c:pt>
                <c:pt idx="8350">
                  <c:v>-9.8326083999999994E-2</c:v>
                </c:pt>
                <c:pt idx="8351">
                  <c:v>-4.9804688E-2</c:v>
                </c:pt>
                <c:pt idx="8352">
                  <c:v>-9.6774193999999994E-2</c:v>
                </c:pt>
                <c:pt idx="8353">
                  <c:v>7.6319232000000001E-2</c:v>
                </c:pt>
                <c:pt idx="8354">
                  <c:v>6.465899E-2</c:v>
                </c:pt>
                <c:pt idx="8355">
                  <c:v>-7.352941E-3</c:v>
                </c:pt>
                <c:pt idx="8356">
                  <c:v>6.4507042000000001E-2</c:v>
                </c:pt>
                <c:pt idx="8357">
                  <c:v>-3.7558685000000001E-2</c:v>
                </c:pt>
                <c:pt idx="8358">
                  <c:v>0.152145644</c:v>
                </c:pt>
                <c:pt idx="8359">
                  <c:v>0.14735432000000001</c:v>
                </c:pt>
                <c:pt idx="8360">
                  <c:v>-1.4717907000000001E-2</c:v>
                </c:pt>
                <c:pt idx="8361">
                  <c:v>1.5146929999999999E-3</c:v>
                </c:pt>
                <c:pt idx="8362">
                  <c:v>7.5369365999999993E-2</c:v>
                </c:pt>
                <c:pt idx="8363">
                  <c:v>-3.1603774000000001E-2</c:v>
                </c:pt>
                <c:pt idx="8364">
                  <c:v>-4.2038217000000003E-2</c:v>
                </c:pt>
                <c:pt idx="8365">
                  <c:v>7.3208723000000003E-2</c:v>
                </c:pt>
                <c:pt idx="8366">
                  <c:v>-6.8292680000000003E-3</c:v>
                </c:pt>
                <c:pt idx="8367">
                  <c:v>-1.8245237000000001E-2</c:v>
                </c:pt>
                <c:pt idx="8368">
                  <c:v>-3.5087719000000003E-2</c:v>
                </c:pt>
                <c:pt idx="8369">
                  <c:v>-0.16404886599999999</c:v>
                </c:pt>
                <c:pt idx="8370">
                  <c:v>0.61304347800000003</c:v>
                </c:pt>
                <c:pt idx="8371">
                  <c:v>0.13888888899999999</c:v>
                </c:pt>
                <c:pt idx="8372">
                  <c:v>-0.48458478399999999</c:v>
                </c:pt>
                <c:pt idx="8373">
                  <c:v>5.8899957000000003E-2</c:v>
                </c:pt>
                <c:pt idx="8374">
                  <c:v>9.1670899E-2</c:v>
                </c:pt>
                <c:pt idx="8375">
                  <c:v>-0.105666156</c:v>
                </c:pt>
                <c:pt idx="8376">
                  <c:v>4.2844900000000002E-3</c:v>
                </c:pt>
                <c:pt idx="8377">
                  <c:v>-2.6315788999999999E-2</c:v>
                </c:pt>
                <c:pt idx="8378">
                  <c:v>-5.7142859999999998E-3</c:v>
                </c:pt>
                <c:pt idx="8379">
                  <c:v>0.131343284</c:v>
                </c:pt>
                <c:pt idx="8380">
                  <c:v>0.10328638499999999</c:v>
                </c:pt>
                <c:pt idx="8381">
                  <c:v>-5.1640927000000003E-2</c:v>
                </c:pt>
                <c:pt idx="8382">
                  <c:v>0.107954545</c:v>
                </c:pt>
                <c:pt idx="8383">
                  <c:v>-8.8888888999999999E-2</c:v>
                </c:pt>
                <c:pt idx="8384">
                  <c:v>-0.17738970600000001</c:v>
                </c:pt>
                <c:pt idx="8385">
                  <c:v>0.245739605</c:v>
                </c:pt>
                <c:pt idx="8386">
                  <c:v>2.3731588000000001E-2</c:v>
                </c:pt>
                <c:pt idx="8387">
                  <c:v>4.4668588000000002E-2</c:v>
                </c:pt>
                <c:pt idx="8388">
                  <c:v>0.109660574</c:v>
                </c:pt>
                <c:pt idx="8389">
                  <c:v>8.8187262000000002E-2</c:v>
                </c:pt>
                <c:pt idx="8390">
                  <c:v>0.100369004</c:v>
                </c:pt>
                <c:pt idx="8391">
                  <c:v>-6.6073313999999994E-2</c:v>
                </c:pt>
                <c:pt idx="8392">
                  <c:v>3.8013488999999998E-2</c:v>
                </c:pt>
                <c:pt idx="8393">
                  <c:v>-2.7700830999999999E-2</c:v>
                </c:pt>
                <c:pt idx="8394">
                  <c:v>-3.4746761000000001E-2</c:v>
                </c:pt>
                <c:pt idx="8395">
                  <c:v>-4.0666666999999997E-2</c:v>
                </c:pt>
                <c:pt idx="8396">
                  <c:v>0.25902909099999999</c:v>
                </c:pt>
                <c:pt idx="8397">
                  <c:v>0.108695652</c:v>
                </c:pt>
                <c:pt idx="8398">
                  <c:v>9.661836E-3</c:v>
                </c:pt>
                <c:pt idx="8399">
                  <c:v>-6.1439437999999999E-2</c:v>
                </c:pt>
                <c:pt idx="8400">
                  <c:v>-0.128205128</c:v>
                </c:pt>
                <c:pt idx="8401">
                  <c:v>1.2494962E-2</c:v>
                </c:pt>
                <c:pt idx="8402">
                  <c:v>3.1678990000000001E-3</c:v>
                </c:pt>
                <c:pt idx="8403">
                  <c:v>0.12798874800000001</c:v>
                </c:pt>
                <c:pt idx="8404">
                  <c:v>-1.5810277000000001E-2</c:v>
                </c:pt>
                <c:pt idx="8405">
                  <c:v>1.8711018999999999E-2</c:v>
                </c:pt>
                <c:pt idx="8406">
                  <c:v>3.4418022999999999E-2</c:v>
                </c:pt>
                <c:pt idx="8407">
                  <c:v>3.7727851E-2</c:v>
                </c:pt>
                <c:pt idx="8408">
                  <c:v>0.195316393</c:v>
                </c:pt>
                <c:pt idx="8409">
                  <c:v>-5.3853755000000003E-2</c:v>
                </c:pt>
                <c:pt idx="8410">
                  <c:v>-2.5641026000000001E-2</c:v>
                </c:pt>
                <c:pt idx="8411">
                  <c:v>0.10719677900000001</c:v>
                </c:pt>
                <c:pt idx="8412">
                  <c:v>-5.6577090000000003E-3</c:v>
                </c:pt>
                <c:pt idx="8413">
                  <c:v>-5.5882353000000003E-2</c:v>
                </c:pt>
                <c:pt idx="8414">
                  <c:v>1.1754069000000001E-2</c:v>
                </c:pt>
                <c:pt idx="8415">
                  <c:v>0.18068535799999999</c:v>
                </c:pt>
                <c:pt idx="8416">
                  <c:v>-6.32911E-4</c:v>
                </c:pt>
                <c:pt idx="8417">
                  <c:v>2.0202020000000001E-2</c:v>
                </c:pt>
                <c:pt idx="8418">
                  <c:v>-6.1674009000000002E-2</c:v>
                </c:pt>
                <c:pt idx="8419">
                  <c:v>0.16593886499999999</c:v>
                </c:pt>
                <c:pt idx="8420">
                  <c:v>9.953E-3</c:v>
                </c:pt>
                <c:pt idx="8421">
                  <c:v>2.9806452000000001E-2</c:v>
                </c:pt>
                <c:pt idx="8422">
                  <c:v>-1.1551155E-2</c:v>
                </c:pt>
                <c:pt idx="8423">
                  <c:v>-7.4596256999999999E-2</c:v>
                </c:pt>
                <c:pt idx="8424">
                  <c:v>-1.2438749000000001E-2</c:v>
                </c:pt>
                <c:pt idx="8425">
                  <c:v>-3.2175031999999999E-2</c:v>
                </c:pt>
                <c:pt idx="8426">
                  <c:v>0.132450331</c:v>
                </c:pt>
                <c:pt idx="8427">
                  <c:v>-0.18129988599999999</c:v>
                </c:pt>
                <c:pt idx="8428">
                  <c:v>-3.1746032E-2</c:v>
                </c:pt>
                <c:pt idx="8429">
                  <c:v>7.7362932999999995E-2</c:v>
                </c:pt>
                <c:pt idx="8430">
                  <c:v>4.3627032000000003E-2</c:v>
                </c:pt>
                <c:pt idx="8431">
                  <c:v>-0.147344802</c:v>
                </c:pt>
                <c:pt idx="8432">
                  <c:v>-3.6923076999999999E-2</c:v>
                </c:pt>
                <c:pt idx="8433">
                  <c:v>5.2023120999999999E-2</c:v>
                </c:pt>
                <c:pt idx="8434">
                  <c:v>0.14495712499999999</c:v>
                </c:pt>
                <c:pt idx="8435">
                  <c:v>1.2658229999999999E-3</c:v>
                </c:pt>
                <c:pt idx="8436">
                  <c:v>-0.123957092</c:v>
                </c:pt>
                <c:pt idx="8437">
                  <c:v>3.3595424999999998E-2</c:v>
                </c:pt>
                <c:pt idx="8438">
                  <c:v>6.1574434999999997E-2</c:v>
                </c:pt>
                <c:pt idx="8439">
                  <c:v>8.5324230000000008E-3</c:v>
                </c:pt>
                <c:pt idx="8440">
                  <c:v>4.4426815000000001E-2</c:v>
                </c:pt>
                <c:pt idx="8441">
                  <c:v>0.13</c:v>
                </c:pt>
                <c:pt idx="8442">
                  <c:v>0.18910675399999999</c:v>
                </c:pt>
                <c:pt idx="8443">
                  <c:v>8.4186575999999999E-2</c:v>
                </c:pt>
                <c:pt idx="8444">
                  <c:v>0.28377298200000001</c:v>
                </c:pt>
                <c:pt idx="8445">
                  <c:v>2.8101803000000002E-2</c:v>
                </c:pt>
                <c:pt idx="8446">
                  <c:v>-6.7213115000000004E-2</c:v>
                </c:pt>
                <c:pt idx="8447">
                  <c:v>0.100666307</c:v>
                </c:pt>
                <c:pt idx="8448">
                  <c:v>-3.4354689000000001E-2</c:v>
                </c:pt>
                <c:pt idx="8449">
                  <c:v>-4.2503502999999998E-2</c:v>
                </c:pt>
                <c:pt idx="8450">
                  <c:v>-1.4453756E-2</c:v>
                </c:pt>
                <c:pt idx="8451">
                  <c:v>-8.9695452999999994E-2</c:v>
                </c:pt>
                <c:pt idx="8452">
                  <c:v>0.116283969</c:v>
                </c:pt>
                <c:pt idx="8453">
                  <c:v>0.143115942</c:v>
                </c:pt>
                <c:pt idx="8454">
                  <c:v>-2.2809745999999999E-2</c:v>
                </c:pt>
                <c:pt idx="8455">
                  <c:v>-6.1735261E-2</c:v>
                </c:pt>
                <c:pt idx="8456">
                  <c:v>0.14249999999999999</c:v>
                </c:pt>
                <c:pt idx="8457">
                  <c:v>-6.9625095999999997E-2</c:v>
                </c:pt>
                <c:pt idx="8458">
                  <c:v>-4.2853305000000001E-2</c:v>
                </c:pt>
                <c:pt idx="8459">
                  <c:v>6.9693770000000002E-2</c:v>
                </c:pt>
                <c:pt idx="8460">
                  <c:v>0.202148826</c:v>
                </c:pt>
                <c:pt idx="8461">
                  <c:v>0.14360313299999999</c:v>
                </c:pt>
                <c:pt idx="8462">
                  <c:v>0.24866595499999999</c:v>
                </c:pt>
                <c:pt idx="8463">
                  <c:v>-1.203852E-3</c:v>
                </c:pt>
                <c:pt idx="8464">
                  <c:v>-0.35108303200000002</c:v>
                </c:pt>
                <c:pt idx="8465">
                  <c:v>-2.6269701999999999E-2</c:v>
                </c:pt>
                <c:pt idx="8466">
                  <c:v>-0.103123451</c:v>
                </c:pt>
                <c:pt idx="8467">
                  <c:v>2.0408163E-2</c:v>
                </c:pt>
                <c:pt idx="8468">
                  <c:v>-4.6212481999999999E-2</c:v>
                </c:pt>
                <c:pt idx="8469">
                  <c:v>-3.7669216999999998E-2</c:v>
                </c:pt>
                <c:pt idx="8470">
                  <c:v>-6.1748633999999997E-2</c:v>
                </c:pt>
                <c:pt idx="8471">
                  <c:v>-2.7552673999999999E-2</c:v>
                </c:pt>
                <c:pt idx="8472">
                  <c:v>0.10671067100000001</c:v>
                </c:pt>
                <c:pt idx="8473">
                  <c:v>-0.16126279900000001</c:v>
                </c:pt>
                <c:pt idx="8474">
                  <c:v>-6.3064618000000003E-2</c:v>
                </c:pt>
                <c:pt idx="8475">
                  <c:v>-1.2103746E-2</c:v>
                </c:pt>
                <c:pt idx="8476">
                  <c:v>-0.117625093</c:v>
                </c:pt>
                <c:pt idx="8477">
                  <c:v>-7.6702736999999993E-2</c:v>
                </c:pt>
                <c:pt idx="8478">
                  <c:v>-3.0000000000000001E-3</c:v>
                </c:pt>
                <c:pt idx="8479">
                  <c:v>5.0639016000000002E-2</c:v>
                </c:pt>
                <c:pt idx="8480">
                  <c:v>-8.203125E-2</c:v>
                </c:pt>
                <c:pt idx="8481">
                  <c:v>-9.4444444000000002E-2</c:v>
                </c:pt>
                <c:pt idx="8482">
                  <c:v>-7.8199807999999996E-2</c:v>
                </c:pt>
                <c:pt idx="8483">
                  <c:v>-1.2829169E-2</c:v>
                </c:pt>
                <c:pt idx="8484">
                  <c:v>-0.156804734</c:v>
                </c:pt>
                <c:pt idx="8485">
                  <c:v>-4.4850065000000001E-2</c:v>
                </c:pt>
                <c:pt idx="8486">
                  <c:v>-4.2553190999999997E-2</c:v>
                </c:pt>
                <c:pt idx="8487">
                  <c:v>1.1904761999999999E-2</c:v>
                </c:pt>
                <c:pt idx="8488">
                  <c:v>-3.0310559000000001E-2</c:v>
                </c:pt>
                <c:pt idx="8489">
                  <c:v>-2.8055031000000001E-2</c:v>
                </c:pt>
                <c:pt idx="8490">
                  <c:v>4.4932079E-2</c:v>
                </c:pt>
                <c:pt idx="8491">
                  <c:v>-4.6276210999999998E-2</c:v>
                </c:pt>
                <c:pt idx="8492">
                  <c:v>-0.12790697700000001</c:v>
                </c:pt>
                <c:pt idx="8493">
                  <c:v>5.1790634000000002E-2</c:v>
                </c:pt>
                <c:pt idx="8494">
                  <c:v>8.8408643999999995E-2</c:v>
                </c:pt>
                <c:pt idx="8495">
                  <c:v>-7.5376884000000005E-2</c:v>
                </c:pt>
                <c:pt idx="8496">
                  <c:v>-1.7730495999999998E-2</c:v>
                </c:pt>
                <c:pt idx="8497">
                  <c:v>-0.13383458600000001</c:v>
                </c:pt>
                <c:pt idx="8498">
                  <c:v>7.6754385999999994E-2</c:v>
                </c:pt>
                <c:pt idx="8499">
                  <c:v>9.9107142999999995E-2</c:v>
                </c:pt>
                <c:pt idx="8500">
                  <c:v>-5.5078321999999999E-2</c:v>
                </c:pt>
                <c:pt idx="8501">
                  <c:v>0.23954983899999999</c:v>
                </c:pt>
                <c:pt idx="8502">
                  <c:v>-4.7565119000000003E-2</c:v>
                </c:pt>
                <c:pt idx="8503">
                  <c:v>0</c:v>
                </c:pt>
                <c:pt idx="8504">
                  <c:v>-1.4628438000000001E-2</c:v>
                </c:pt>
                <c:pt idx="8505">
                  <c:v>7.2331815999999993E-2</c:v>
                </c:pt>
                <c:pt idx="8506">
                  <c:v>-4.7185901000000002E-2</c:v>
                </c:pt>
                <c:pt idx="8507">
                  <c:v>-3.2360406000000001E-2</c:v>
                </c:pt>
                <c:pt idx="8508">
                  <c:v>-2.5014213E-2</c:v>
                </c:pt>
                <c:pt idx="8509">
                  <c:v>-6.7796609999999993E-2</c:v>
                </c:pt>
                <c:pt idx="8510">
                  <c:v>-2.614379E-3</c:v>
                </c:pt>
                <c:pt idx="8511">
                  <c:v>2.535926E-3</c:v>
                </c:pt>
                <c:pt idx="8512">
                  <c:v>8.5714290000000002E-3</c:v>
                </c:pt>
                <c:pt idx="8513">
                  <c:v>6.9705089999999997E-3</c:v>
                </c:pt>
                <c:pt idx="8514">
                  <c:v>-6.7076578999999997E-2</c:v>
                </c:pt>
                <c:pt idx="8515">
                  <c:v>-2.4970828E-2</c:v>
                </c:pt>
                <c:pt idx="8516">
                  <c:v>0.105</c:v>
                </c:pt>
                <c:pt idx="8517">
                  <c:v>7.6045629999999999E-3</c:v>
                </c:pt>
                <c:pt idx="8518">
                  <c:v>2.3676880000000001E-2</c:v>
                </c:pt>
                <c:pt idx="8519">
                  <c:v>0</c:v>
                </c:pt>
                <c:pt idx="8520">
                  <c:v>-3.8120909000000001E-2</c:v>
                </c:pt>
                <c:pt idx="8521">
                  <c:v>-3.3246545000000002E-2</c:v>
                </c:pt>
                <c:pt idx="8522">
                  <c:v>0.208015267</c:v>
                </c:pt>
                <c:pt idx="8523">
                  <c:v>-1.8691589000000002E-2</c:v>
                </c:pt>
                <c:pt idx="8524">
                  <c:v>5.2602125999999999E-2</c:v>
                </c:pt>
                <c:pt idx="8525">
                  <c:v>0.29013961599999999</c:v>
                </c:pt>
                <c:pt idx="8526">
                  <c:v>-8.0645161000000007E-2</c:v>
                </c:pt>
                <c:pt idx="8527">
                  <c:v>-5.5259331000000002E-2</c:v>
                </c:pt>
                <c:pt idx="8528">
                  <c:v>2.7777779999999998E-3</c:v>
                </c:pt>
                <c:pt idx="8529">
                  <c:v>9.5334004999999999E-2</c:v>
                </c:pt>
                <c:pt idx="8530">
                  <c:v>-5.1144011000000003E-2</c:v>
                </c:pt>
                <c:pt idx="8531">
                  <c:v>-8.7655219999999996E-3</c:v>
                </c:pt>
                <c:pt idx="8532">
                  <c:v>0.50967741899999996</c:v>
                </c:pt>
                <c:pt idx="8533">
                  <c:v>-3.125E-2</c:v>
                </c:pt>
                <c:pt idx="8534">
                  <c:v>-9.2774308999999999E-2</c:v>
                </c:pt>
                <c:pt idx="8535">
                  <c:v>0.115353371</c:v>
                </c:pt>
                <c:pt idx="8536">
                  <c:v>0.16792738300000001</c:v>
                </c:pt>
                <c:pt idx="8537">
                  <c:v>0.21629843100000001</c:v>
                </c:pt>
                <c:pt idx="8538">
                  <c:v>0.30147058799999998</c:v>
                </c:pt>
                <c:pt idx="8539">
                  <c:v>3.9455782000000002E-2</c:v>
                </c:pt>
                <c:pt idx="8540">
                  <c:v>-2.3E-2</c:v>
                </c:pt>
                <c:pt idx="8541">
                  <c:v>-9.3457944000000001E-2</c:v>
                </c:pt>
                <c:pt idx="8542">
                  <c:v>-0.178282828</c:v>
                </c:pt>
                <c:pt idx="8543">
                  <c:v>0.120029098</c:v>
                </c:pt>
                <c:pt idx="8544">
                  <c:v>1.0468593999999999E-2</c:v>
                </c:pt>
                <c:pt idx="8545">
                  <c:v>-4.3883495000000002E-2</c:v>
                </c:pt>
                <c:pt idx="8546">
                  <c:v>6.4935059999999996E-3</c:v>
                </c:pt>
                <c:pt idx="8547">
                  <c:v>0.109271523</c:v>
                </c:pt>
                <c:pt idx="8548">
                  <c:v>0.12859304099999999</c:v>
                </c:pt>
                <c:pt idx="8549">
                  <c:v>-3.7735849000000002E-2</c:v>
                </c:pt>
                <c:pt idx="8550">
                  <c:v>-2.9878617999999999E-2</c:v>
                </c:pt>
                <c:pt idx="8551">
                  <c:v>-7.6730609000000005E-2</c:v>
                </c:pt>
                <c:pt idx="8552">
                  <c:v>0</c:v>
                </c:pt>
                <c:pt idx="8553">
                  <c:v>-5.9485531000000001E-2</c:v>
                </c:pt>
                <c:pt idx="8554">
                  <c:v>5.8714232999999998E-2</c:v>
                </c:pt>
                <c:pt idx="8555">
                  <c:v>3.3057850999999999E-2</c:v>
                </c:pt>
                <c:pt idx="8556">
                  <c:v>-3.2201914999999998E-2</c:v>
                </c:pt>
                <c:pt idx="8557">
                  <c:v>-3.1312268999999997E-2</c:v>
                </c:pt>
                <c:pt idx="8558">
                  <c:v>0.100515464</c:v>
                </c:pt>
                <c:pt idx="8559">
                  <c:v>9.0852520000000006E-2</c:v>
                </c:pt>
                <c:pt idx="8560">
                  <c:v>0.18860339100000001</c:v>
                </c:pt>
                <c:pt idx="8561">
                  <c:v>-5.5139551000000002E-2</c:v>
                </c:pt>
                <c:pt idx="8562">
                  <c:v>5.3066038000000003E-2</c:v>
                </c:pt>
                <c:pt idx="8563">
                  <c:v>4.5534151000000002E-2</c:v>
                </c:pt>
                <c:pt idx="8564">
                  <c:v>-5.4685558000000002E-2</c:v>
                </c:pt>
                <c:pt idx="8565">
                  <c:v>2.0195439999999999E-2</c:v>
                </c:pt>
                <c:pt idx="8566">
                  <c:v>0.23708206700000001</c:v>
                </c:pt>
                <c:pt idx="8567">
                  <c:v>8.3374445000000005E-2</c:v>
                </c:pt>
                <c:pt idx="8568">
                  <c:v>-6.9640287999999995E-2</c:v>
                </c:pt>
                <c:pt idx="8569">
                  <c:v>-6.9286452999999998E-2</c:v>
                </c:pt>
                <c:pt idx="8570">
                  <c:v>5.0815557999999997E-2</c:v>
                </c:pt>
                <c:pt idx="8571">
                  <c:v>-2.6648900999999999E-2</c:v>
                </c:pt>
                <c:pt idx="8572">
                  <c:v>0</c:v>
                </c:pt>
                <c:pt idx="8573">
                  <c:v>-1.8712916E-2</c:v>
                </c:pt>
                <c:pt idx="8574">
                  <c:v>-2.5937499999999999E-2</c:v>
                </c:pt>
                <c:pt idx="8575">
                  <c:v>-5.0322061000000001E-2</c:v>
                </c:pt>
                <c:pt idx="8576">
                  <c:v>3.9138940000000002E-3</c:v>
                </c:pt>
                <c:pt idx="8577">
                  <c:v>-0.10472972999999999</c:v>
                </c:pt>
                <c:pt idx="8578">
                  <c:v>0.16007532999999999</c:v>
                </c:pt>
                <c:pt idx="8579">
                  <c:v>-0.111525424</c:v>
                </c:pt>
                <c:pt idx="8580">
                  <c:v>-4.9211355999999998E-2</c:v>
                </c:pt>
                <c:pt idx="8581">
                  <c:v>9.6529458999999998E-2</c:v>
                </c:pt>
                <c:pt idx="8582">
                  <c:v>2.9569892E-2</c:v>
                </c:pt>
                <c:pt idx="8583">
                  <c:v>2.4798928000000001E-2</c:v>
                </c:pt>
                <c:pt idx="8584">
                  <c:v>-1.4316274E-2</c:v>
                </c:pt>
                <c:pt idx="8585">
                  <c:v>0.18346111700000001</c:v>
                </c:pt>
                <c:pt idx="8586">
                  <c:v>-0.13445378199999999</c:v>
                </c:pt>
                <c:pt idx="8587">
                  <c:v>-3.6931817999999998E-2</c:v>
                </c:pt>
                <c:pt idx="8588">
                  <c:v>-3.7617554999999997E-2</c:v>
                </c:pt>
                <c:pt idx="8589">
                  <c:v>-2.2440392999999999E-2</c:v>
                </c:pt>
                <c:pt idx="8590">
                  <c:v>-3.1098153999999999E-2</c:v>
                </c:pt>
                <c:pt idx="8591">
                  <c:v>-7.0175439000000006E-2</c:v>
                </c:pt>
                <c:pt idx="8592">
                  <c:v>-0.15658244700000001</c:v>
                </c:pt>
                <c:pt idx="8593">
                  <c:v>5.4478301E-2</c:v>
                </c:pt>
                <c:pt idx="8594">
                  <c:v>-1.6225448E-2</c:v>
                </c:pt>
                <c:pt idx="8595">
                  <c:v>0.12407407400000001</c:v>
                </c:pt>
                <c:pt idx="8596">
                  <c:v>-5.4662378999999997E-2</c:v>
                </c:pt>
                <c:pt idx="8597">
                  <c:v>9.375E-2</c:v>
                </c:pt>
                <c:pt idx="8598">
                  <c:v>-7.4123990000000001E-3</c:v>
                </c:pt>
                <c:pt idx="8599">
                  <c:v>6.1932299999999997E-4</c:v>
                </c:pt>
                <c:pt idx="8600">
                  <c:v>-0.14407814399999999</c:v>
                </c:pt>
                <c:pt idx="8601">
                  <c:v>-5.5809523999999999E-2</c:v>
                </c:pt>
                <c:pt idx="8602">
                  <c:v>7.3732720000000002E-3</c:v>
                </c:pt>
                <c:pt idx="8603">
                  <c:v>-4.9411765000000003E-2</c:v>
                </c:pt>
                <c:pt idx="8604">
                  <c:v>0.143758627</c:v>
                </c:pt>
                <c:pt idx="8605">
                  <c:v>-0.183856502</c:v>
                </c:pt>
                <c:pt idx="8606">
                  <c:v>3.5105834000000002E-2</c:v>
                </c:pt>
                <c:pt idx="8607">
                  <c:v>3.0201341999999999E-2</c:v>
                </c:pt>
                <c:pt idx="8608">
                  <c:v>0.23311748400000001</c:v>
                </c:pt>
                <c:pt idx="8609">
                  <c:v>1.8867925000000001E-2</c:v>
                </c:pt>
                <c:pt idx="8610">
                  <c:v>-0.111772487</c:v>
                </c:pt>
                <c:pt idx="8611">
                  <c:v>0.111435612</c:v>
                </c:pt>
                <c:pt idx="8612">
                  <c:v>2E-3</c:v>
                </c:pt>
                <c:pt idx="8613">
                  <c:v>5.9833795000000002E-2</c:v>
                </c:pt>
                <c:pt idx="8614">
                  <c:v>2.8135990999999999E-2</c:v>
                </c:pt>
                <c:pt idx="8615">
                  <c:v>0.19605425400000001</c:v>
                </c:pt>
                <c:pt idx="8616">
                  <c:v>0.51720430100000003</c:v>
                </c:pt>
                <c:pt idx="8617">
                  <c:v>2.8868359999999998E-3</c:v>
                </c:pt>
                <c:pt idx="8618">
                  <c:v>3.6343611999999997E-2</c:v>
                </c:pt>
                <c:pt idx="8619">
                  <c:v>4.7619047999999997E-2</c:v>
                </c:pt>
                <c:pt idx="8620">
                  <c:v>-2.9380902E-2</c:v>
                </c:pt>
                <c:pt idx="8621">
                  <c:v>-9.7859330000000001E-3</c:v>
                </c:pt>
                <c:pt idx="8622">
                  <c:v>-1.3011152E-2</c:v>
                </c:pt>
                <c:pt idx="8623">
                  <c:v>0.216292135</c:v>
                </c:pt>
                <c:pt idx="8624">
                  <c:v>-7.7155319999999998E-3</c:v>
                </c:pt>
                <c:pt idx="8625">
                  <c:v>8.9980854999999998E-2</c:v>
                </c:pt>
                <c:pt idx="8626">
                  <c:v>5.2479339E-2</c:v>
                </c:pt>
                <c:pt idx="8627">
                  <c:v>0.37105263199999999</c:v>
                </c:pt>
                <c:pt idx="8628">
                  <c:v>0.12243221</c:v>
                </c:pt>
                <c:pt idx="8629">
                  <c:v>7.6995305E-2</c:v>
                </c:pt>
                <c:pt idx="8630">
                  <c:v>-9.3488072000000005E-2</c:v>
                </c:pt>
                <c:pt idx="8631">
                  <c:v>3.3026114000000002E-2</c:v>
                </c:pt>
                <c:pt idx="8632">
                  <c:v>5.354155E-2</c:v>
                </c:pt>
                <c:pt idx="8633">
                  <c:v>5.6833113999999997E-2</c:v>
                </c:pt>
                <c:pt idx="8634">
                  <c:v>0.14429530199999999</c:v>
                </c:pt>
                <c:pt idx="8635">
                  <c:v>-6.3352398000000004E-2</c:v>
                </c:pt>
                <c:pt idx="8636">
                  <c:v>9.3141409999999997E-3</c:v>
                </c:pt>
                <c:pt idx="8637">
                  <c:v>-1.839926E-3</c:v>
                </c:pt>
                <c:pt idx="8638">
                  <c:v>-3.0124426999999999E-2</c:v>
                </c:pt>
                <c:pt idx="8639">
                  <c:v>0.178595318</c:v>
                </c:pt>
                <c:pt idx="8640">
                  <c:v>4.3276662E-2</c:v>
                </c:pt>
                <c:pt idx="8641">
                  <c:v>-4.1403356000000002E-2</c:v>
                </c:pt>
                <c:pt idx="8642">
                  <c:v>5.9105431E-2</c:v>
                </c:pt>
                <c:pt idx="8643">
                  <c:v>4.4734389999999999E-2</c:v>
                </c:pt>
                <c:pt idx="8644">
                  <c:v>1.5685266E-2</c:v>
                </c:pt>
                <c:pt idx="8645">
                  <c:v>0.15767366699999999</c:v>
                </c:pt>
                <c:pt idx="8646">
                  <c:v>0.12875536500000001</c:v>
                </c:pt>
                <c:pt idx="8647">
                  <c:v>0.15137614699999999</c:v>
                </c:pt>
                <c:pt idx="8648">
                  <c:v>5.7197330000000003E-3</c:v>
                </c:pt>
                <c:pt idx="8649">
                  <c:v>-0.50984375000000004</c:v>
                </c:pt>
                <c:pt idx="8650">
                  <c:v>-9.7159940000000004E-3</c:v>
                </c:pt>
                <c:pt idx="8651">
                  <c:v>1.4209591000000001E-2</c:v>
                </c:pt>
                <c:pt idx="8652">
                  <c:v>6.1068700000000004E-3</c:v>
                </c:pt>
                <c:pt idx="8653">
                  <c:v>-3.2846714999999999E-2</c:v>
                </c:pt>
                <c:pt idx="8654">
                  <c:v>5.4393305000000003E-2</c:v>
                </c:pt>
                <c:pt idx="8655">
                  <c:v>3.5194175000000001E-2</c:v>
                </c:pt>
                <c:pt idx="8656">
                  <c:v>-3.5128805999999999E-2</c:v>
                </c:pt>
                <c:pt idx="8657">
                  <c:v>9.5609756000000004E-2</c:v>
                </c:pt>
                <c:pt idx="8658">
                  <c:v>0.10680751199999999</c:v>
                </c:pt>
                <c:pt idx="8659">
                  <c:v>0.21106259099999999</c:v>
                </c:pt>
                <c:pt idx="8660">
                  <c:v>2.9689608999999999E-2</c:v>
                </c:pt>
                <c:pt idx="8661">
                  <c:v>2.4151810999999999E-2</c:v>
                </c:pt>
                <c:pt idx="8662">
                  <c:v>0.12557781200000001</c:v>
                </c:pt>
                <c:pt idx="8663">
                  <c:v>-1.6124624000000001E-2</c:v>
                </c:pt>
                <c:pt idx="8664">
                  <c:v>-0.129359165</c:v>
                </c:pt>
                <c:pt idx="8665">
                  <c:v>9.6818809999999998E-3</c:v>
                </c:pt>
                <c:pt idx="8666">
                  <c:v>-5.1724140000000002E-3</c:v>
                </c:pt>
                <c:pt idx="8667">
                  <c:v>-0.04</c:v>
                </c:pt>
                <c:pt idx="8668">
                  <c:v>9.1145832999999996E-2</c:v>
                </c:pt>
                <c:pt idx="8669">
                  <c:v>0.167250438</c:v>
                </c:pt>
                <c:pt idx="8670">
                  <c:v>6.0254661000000001E-2</c:v>
                </c:pt>
                <c:pt idx="8671">
                  <c:v>5.6783920000000002E-2</c:v>
                </c:pt>
                <c:pt idx="8672">
                  <c:v>-9.3023259999999997E-3</c:v>
                </c:pt>
                <c:pt idx="8673">
                  <c:v>-0.135960044</c:v>
                </c:pt>
                <c:pt idx="8674">
                  <c:v>7.1480670999999996E-2</c:v>
                </c:pt>
                <c:pt idx="8675">
                  <c:v>-6.2305296000000003E-2</c:v>
                </c:pt>
                <c:pt idx="8676">
                  <c:v>-5.9485531000000001E-2</c:v>
                </c:pt>
                <c:pt idx="8677">
                  <c:v>-0.110458284</c:v>
                </c:pt>
                <c:pt idx="8678">
                  <c:v>-0.40448113200000002</c:v>
                </c:pt>
                <c:pt idx="8679">
                  <c:v>-2.9829204000000002E-2</c:v>
                </c:pt>
                <c:pt idx="8680">
                  <c:v>5.0287907999999999E-2</c:v>
                </c:pt>
                <c:pt idx="8681">
                  <c:v>3.9164491000000003E-2</c:v>
                </c:pt>
                <c:pt idx="8682">
                  <c:v>-0.10459183699999999</c:v>
                </c:pt>
                <c:pt idx="8683">
                  <c:v>5.4414214000000002E-2</c:v>
                </c:pt>
                <c:pt idx="8684">
                  <c:v>2.1388040000000001E-2</c:v>
                </c:pt>
                <c:pt idx="8685">
                  <c:v>1.0709504999999999E-2</c:v>
                </c:pt>
                <c:pt idx="8686">
                  <c:v>0.11296587900000001</c:v>
                </c:pt>
                <c:pt idx="8687">
                  <c:v>0.10023310000000001</c:v>
                </c:pt>
                <c:pt idx="8688">
                  <c:v>1.0101010000000001E-2</c:v>
                </c:pt>
                <c:pt idx="8689">
                  <c:v>-0.12723449000000001</c:v>
                </c:pt>
                <c:pt idx="8690">
                  <c:v>2.7187765999999999E-2</c:v>
                </c:pt>
                <c:pt idx="8691">
                  <c:v>8.7469486999999999E-2</c:v>
                </c:pt>
                <c:pt idx="8692">
                  <c:v>5.1846033E-2</c:v>
                </c:pt>
                <c:pt idx="8693">
                  <c:v>-5.9259259000000002E-2</c:v>
                </c:pt>
                <c:pt idx="8694">
                  <c:v>1.3749641999999999E-2</c:v>
                </c:pt>
                <c:pt idx="8695">
                  <c:v>1.8604651E-2</c:v>
                </c:pt>
                <c:pt idx="8696">
                  <c:v>7.3800700000000005E-4</c:v>
                </c:pt>
                <c:pt idx="8697">
                  <c:v>-0.13459801299999999</c:v>
                </c:pt>
                <c:pt idx="8698">
                  <c:v>0.31543624199999998</c:v>
                </c:pt>
                <c:pt idx="8699">
                  <c:v>-0.170912376</c:v>
                </c:pt>
                <c:pt idx="8700">
                  <c:v>-6.7741935000000003E-2</c:v>
                </c:pt>
                <c:pt idx="8701">
                  <c:v>-0.106149958</c:v>
                </c:pt>
                <c:pt idx="8702">
                  <c:v>1.1278195E-2</c:v>
                </c:pt>
                <c:pt idx="8703">
                  <c:v>0.108711567</c:v>
                </c:pt>
                <c:pt idx="8704">
                  <c:v>7.6571736000000001E-2</c:v>
                </c:pt>
                <c:pt idx="8705">
                  <c:v>-0.19466666699999999</c:v>
                </c:pt>
                <c:pt idx="8706">
                  <c:v>-9.3235039000000006E-2</c:v>
                </c:pt>
                <c:pt idx="8707">
                  <c:v>-5.7917260999999998E-2</c:v>
                </c:pt>
                <c:pt idx="8708">
                  <c:v>0.14328358199999999</c:v>
                </c:pt>
                <c:pt idx="8709">
                  <c:v>-4.8666666999999997E-2</c:v>
                </c:pt>
                <c:pt idx="8710">
                  <c:v>-7.9530639E-2</c:v>
                </c:pt>
                <c:pt idx="8711">
                  <c:v>-5.3877551000000003E-2</c:v>
                </c:pt>
                <c:pt idx="8712">
                  <c:v>-4.6213094000000003E-2</c:v>
                </c:pt>
                <c:pt idx="8713">
                  <c:v>0.189225589</c:v>
                </c:pt>
                <c:pt idx="8714">
                  <c:v>-7.1353066000000007E-2</c:v>
                </c:pt>
                <c:pt idx="8715">
                  <c:v>1.4290462E-2</c:v>
                </c:pt>
                <c:pt idx="8716">
                  <c:v>-6.2558356999999995E-2</c:v>
                </c:pt>
                <c:pt idx="8717">
                  <c:v>-2.9911074999999999E-2</c:v>
                </c:pt>
                <c:pt idx="8718">
                  <c:v>-1.552795E-2</c:v>
                </c:pt>
                <c:pt idx="8719">
                  <c:v>-7.3170732000000002E-2</c:v>
                </c:pt>
                <c:pt idx="8720">
                  <c:v>3.9259258999999998E-2</c:v>
                </c:pt>
                <c:pt idx="8721">
                  <c:v>0.24745186899999999</c:v>
                </c:pt>
                <c:pt idx="8722">
                  <c:v>8.0305233000000004E-2</c:v>
                </c:pt>
                <c:pt idx="8723">
                  <c:v>-8.5294118000000002E-2</c:v>
                </c:pt>
                <c:pt idx="8724">
                  <c:v>-8.0291971000000004E-2</c:v>
                </c:pt>
                <c:pt idx="8725">
                  <c:v>-8.6763069999999998E-2</c:v>
                </c:pt>
                <c:pt idx="8726">
                  <c:v>0.10274223</c:v>
                </c:pt>
                <c:pt idx="8727">
                  <c:v>0.13343023300000001</c:v>
                </c:pt>
                <c:pt idx="8728">
                  <c:v>-0.109548167</c:v>
                </c:pt>
                <c:pt idx="8729">
                  <c:v>5.2722260999999999E-2</c:v>
                </c:pt>
                <c:pt idx="8730">
                  <c:v>3.7568306000000003E-2</c:v>
                </c:pt>
                <c:pt idx="8731">
                  <c:v>0.109970674</c:v>
                </c:pt>
                <c:pt idx="8732">
                  <c:v>0.04</c:v>
                </c:pt>
                <c:pt idx="8733">
                  <c:v>-3.5021707999999999E-2</c:v>
                </c:pt>
                <c:pt idx="8734">
                  <c:v>-0.13888888899999999</c:v>
                </c:pt>
                <c:pt idx="8735">
                  <c:v>-0.14505597000000001</c:v>
                </c:pt>
                <c:pt idx="8736">
                  <c:v>-0.18148420300000001</c:v>
                </c:pt>
                <c:pt idx="8737">
                  <c:v>-0.13382899600000001</c:v>
                </c:pt>
                <c:pt idx="8738">
                  <c:v>-9.2972382000000006E-2</c:v>
                </c:pt>
                <c:pt idx="8739">
                  <c:v>7.5597750000000005E-2</c:v>
                </c:pt>
                <c:pt idx="8740">
                  <c:v>-0.16126042600000001</c:v>
                </c:pt>
                <c:pt idx="8741">
                  <c:v>0.108504399</c:v>
                </c:pt>
                <c:pt idx="8742">
                  <c:v>2.9053420999999999E-2</c:v>
                </c:pt>
                <c:pt idx="8743">
                  <c:v>-0.12659303299999999</c:v>
                </c:pt>
                <c:pt idx="8744">
                  <c:v>2.4787272999999999E-2</c:v>
                </c:pt>
                <c:pt idx="8745">
                  <c:v>-3.9497309999999997E-3</c:v>
                </c:pt>
                <c:pt idx="8746">
                  <c:v>-1.3900956000000001E-2</c:v>
                </c:pt>
                <c:pt idx="8747">
                  <c:v>5.3030303000000001E-2</c:v>
                </c:pt>
                <c:pt idx="8748">
                  <c:v>6.0927151999999998E-2</c:v>
                </c:pt>
                <c:pt idx="8749">
                  <c:v>0.21923847699999999</c:v>
                </c:pt>
                <c:pt idx="8750">
                  <c:v>-9.2038217000000005E-2</c:v>
                </c:pt>
                <c:pt idx="8751">
                  <c:v>0.12931034499999999</c:v>
                </c:pt>
                <c:pt idx="8752">
                  <c:v>-9.3628808999999993E-2</c:v>
                </c:pt>
                <c:pt idx="8753">
                  <c:v>-7.5801749999999998E-3</c:v>
                </c:pt>
                <c:pt idx="8754">
                  <c:v>3.7647058999999997E-2</c:v>
                </c:pt>
                <c:pt idx="8755">
                  <c:v>3.2943999999999998E-3</c:v>
                </c:pt>
                <c:pt idx="8756">
                  <c:v>3.0977444E-2</c:v>
                </c:pt>
                <c:pt idx="8757">
                  <c:v>1.0230972E-2</c:v>
                </c:pt>
                <c:pt idx="8758">
                  <c:v>0.12759336099999999</c:v>
                </c:pt>
                <c:pt idx="8759">
                  <c:v>-0.25786423800000002</c:v>
                </c:pt>
                <c:pt idx="8760">
                  <c:v>2.5380709999999998E-3</c:v>
                </c:pt>
                <c:pt idx="8761">
                  <c:v>7.9958333000000006E-2</c:v>
                </c:pt>
                <c:pt idx="8762">
                  <c:v>5.6286164999999999E-2</c:v>
                </c:pt>
                <c:pt idx="8763">
                  <c:v>8.1926626000000002E-2</c:v>
                </c:pt>
                <c:pt idx="8764">
                  <c:v>7.0817489999999997E-2</c:v>
                </c:pt>
                <c:pt idx="8765">
                  <c:v>2.9476789999999999E-3</c:v>
                </c:pt>
                <c:pt idx="8766">
                  <c:v>5.3929119999999997E-3</c:v>
                </c:pt>
                <c:pt idx="8767">
                  <c:v>-0.32523696699999999</c:v>
                </c:pt>
                <c:pt idx="8768">
                  <c:v>-1.076555E-2</c:v>
                </c:pt>
                <c:pt idx="8769">
                  <c:v>-4.4725738000000001E-2</c:v>
                </c:pt>
                <c:pt idx="8770">
                  <c:v>5.5432373E-2</c:v>
                </c:pt>
                <c:pt idx="8771">
                  <c:v>-7.7669902999999998E-2</c:v>
                </c:pt>
                <c:pt idx="8772">
                  <c:v>0.52436647199999997</c:v>
                </c:pt>
                <c:pt idx="8773">
                  <c:v>-5.0251260000000004E-3</c:v>
                </c:pt>
                <c:pt idx="8774">
                  <c:v>-7.1801566999999997E-2</c:v>
                </c:pt>
                <c:pt idx="8775">
                  <c:v>-4.7261009999999999E-2</c:v>
                </c:pt>
                <c:pt idx="8776">
                  <c:v>5.3304899999999996E-4</c:v>
                </c:pt>
                <c:pt idx="8777">
                  <c:v>-4.4343377000000003E-2</c:v>
                </c:pt>
                <c:pt idx="8778">
                  <c:v>0.24949083499999999</c:v>
                </c:pt>
                <c:pt idx="8779">
                  <c:v>-1.0726072999999999E-2</c:v>
                </c:pt>
                <c:pt idx="8780">
                  <c:v>-0.14958312900000001</c:v>
                </c:pt>
                <c:pt idx="8781">
                  <c:v>0.40428571400000002</c:v>
                </c:pt>
                <c:pt idx="8782">
                  <c:v>6.8957231999999993E-2</c:v>
                </c:pt>
                <c:pt idx="8783">
                  <c:v>-0.12354430399999999</c:v>
                </c:pt>
                <c:pt idx="8784">
                  <c:v>-6.6607459999999993E-2</c:v>
                </c:pt>
                <c:pt idx="8785">
                  <c:v>-7.6660987999999999E-2</c:v>
                </c:pt>
                <c:pt idx="8786">
                  <c:v>-0.133967156</c:v>
                </c:pt>
                <c:pt idx="8787">
                  <c:v>5.7901777000000001E-2</c:v>
                </c:pt>
                <c:pt idx="8788">
                  <c:v>-7.7300613000000004E-2</c:v>
                </c:pt>
                <c:pt idx="8789">
                  <c:v>-4.4554455E-2</c:v>
                </c:pt>
                <c:pt idx="8790">
                  <c:v>9.3124999999999999E-2</c:v>
                </c:pt>
                <c:pt idx="8791">
                  <c:v>-5.6437389999999997E-2</c:v>
                </c:pt>
                <c:pt idx="8792">
                  <c:v>0.222044728</c:v>
                </c:pt>
                <c:pt idx="8793">
                  <c:v>-5.1413880000000002E-3</c:v>
                </c:pt>
                <c:pt idx="8794">
                  <c:v>-0.17316258400000001</c:v>
                </c:pt>
                <c:pt idx="8795">
                  <c:v>1.5060241E-2</c:v>
                </c:pt>
                <c:pt idx="8796">
                  <c:v>-5.5604076000000002E-2</c:v>
                </c:pt>
                <c:pt idx="8797">
                  <c:v>0.107438017</c:v>
                </c:pt>
                <c:pt idx="8798">
                  <c:v>-4.0096230000000004E-3</c:v>
                </c:pt>
                <c:pt idx="8799">
                  <c:v>-7.3146293000000001E-2</c:v>
                </c:pt>
                <c:pt idx="8800">
                  <c:v>0.13477460899999999</c:v>
                </c:pt>
                <c:pt idx="8801">
                  <c:v>2.5000000000000001E-2</c:v>
                </c:pt>
                <c:pt idx="8802">
                  <c:v>1.095994E-2</c:v>
                </c:pt>
                <c:pt idx="8803">
                  <c:v>0.111482255</c:v>
                </c:pt>
                <c:pt idx="8804">
                  <c:v>-0.103018373</c:v>
                </c:pt>
                <c:pt idx="8805">
                  <c:v>-4.9450549000000003E-2</c:v>
                </c:pt>
                <c:pt idx="8806">
                  <c:v>-4.0717735999999997E-2</c:v>
                </c:pt>
                <c:pt idx="8807">
                  <c:v>8.3539433999999996E-2</c:v>
                </c:pt>
                <c:pt idx="8808">
                  <c:v>-9.3989070999999993E-2</c:v>
                </c:pt>
                <c:pt idx="8809">
                  <c:v>0.124056999</c:v>
                </c:pt>
                <c:pt idx="8810">
                  <c:v>1.8041237000000002E-2</c:v>
                </c:pt>
                <c:pt idx="8811">
                  <c:v>-0.32199546499999998</c:v>
                </c:pt>
                <c:pt idx="8812">
                  <c:v>3.3444820000000002E-3</c:v>
                </c:pt>
                <c:pt idx="8813">
                  <c:v>-1.5133877E-2</c:v>
                </c:pt>
                <c:pt idx="8814">
                  <c:v>6.8421050000000002E-3</c:v>
                </c:pt>
                <c:pt idx="8815">
                  <c:v>-0.14984059499999999</c:v>
                </c:pt>
                <c:pt idx="8816">
                  <c:v>-0.19247787599999999</c:v>
                </c:pt>
                <c:pt idx="8817">
                  <c:v>-1.4341591000000001E-2</c:v>
                </c:pt>
                <c:pt idx="8818">
                  <c:v>3.1192661E-2</c:v>
                </c:pt>
                <c:pt idx="8819">
                  <c:v>-0.212435233</c:v>
                </c:pt>
                <c:pt idx="8820">
                  <c:v>3.3461537999999999E-2</c:v>
                </c:pt>
                <c:pt idx="8821">
                  <c:v>-8.7515053999999995E-2</c:v>
                </c:pt>
                <c:pt idx="8822">
                  <c:v>0.15034965</c:v>
                </c:pt>
                <c:pt idx="8823">
                  <c:v>0</c:v>
                </c:pt>
                <c:pt idx="8824">
                  <c:v>3.1004165E-2</c:v>
                </c:pt>
                <c:pt idx="8825">
                  <c:v>7.2981366000000006E-2</c:v>
                </c:pt>
                <c:pt idx="8826">
                  <c:v>-5.3475939999999998E-3</c:v>
                </c:pt>
                <c:pt idx="8827">
                  <c:v>0.164140481</c:v>
                </c:pt>
                <c:pt idx="8828">
                  <c:v>0.41575091600000003</c:v>
                </c:pt>
                <c:pt idx="8829">
                  <c:v>8.6956521999999994E-2</c:v>
                </c:pt>
                <c:pt idx="8830">
                  <c:v>0.13114754100000001</c:v>
                </c:pt>
                <c:pt idx="8831">
                  <c:v>-3.0882353000000001E-2</c:v>
                </c:pt>
                <c:pt idx="8832">
                  <c:v>-0.244725738</c:v>
                </c:pt>
                <c:pt idx="8833">
                  <c:v>-8.1902245999999998E-2</c:v>
                </c:pt>
                <c:pt idx="8834">
                  <c:v>-3.2010944E-2</c:v>
                </c:pt>
                <c:pt idx="8835">
                  <c:v>-3.8740919999999998E-2</c:v>
                </c:pt>
                <c:pt idx="8836">
                  <c:v>4.0659341000000002E-2</c:v>
                </c:pt>
                <c:pt idx="8837">
                  <c:v>3.5513361E-2</c:v>
                </c:pt>
                <c:pt idx="8838">
                  <c:v>-2.60078E-3</c:v>
                </c:pt>
                <c:pt idx="8839">
                  <c:v>1.9151847E-2</c:v>
                </c:pt>
                <c:pt idx="8840">
                  <c:v>-0.15389408099999999</c:v>
                </c:pt>
                <c:pt idx="8841">
                  <c:v>-3.1733543000000003E-2</c:v>
                </c:pt>
                <c:pt idx="8842">
                  <c:v>-2.1757678999999999E-2</c:v>
                </c:pt>
                <c:pt idx="8843">
                  <c:v>-1.0502282999999999E-2</c:v>
                </c:pt>
                <c:pt idx="8844">
                  <c:v>3.5513361E-2</c:v>
                </c:pt>
                <c:pt idx="8845">
                  <c:v>-6.9565219999999997E-3</c:v>
                </c:pt>
                <c:pt idx="8846">
                  <c:v>-8.4619783000000004E-2</c:v>
                </c:pt>
                <c:pt idx="8847">
                  <c:v>-5.8749999999999997E-2</c:v>
                </c:pt>
                <c:pt idx="8848">
                  <c:v>9.8878695000000003E-2</c:v>
                </c:pt>
                <c:pt idx="8849">
                  <c:v>-5.5177627E-2</c:v>
                </c:pt>
                <c:pt idx="8850">
                  <c:v>2.1175220000000002E-3</c:v>
                </c:pt>
                <c:pt idx="8851">
                  <c:v>-1.9097222000000001E-2</c:v>
                </c:pt>
                <c:pt idx="8852">
                  <c:v>7.6267281000000006E-2</c:v>
                </c:pt>
                <c:pt idx="8853">
                  <c:v>-0.23242811499999999</c:v>
                </c:pt>
                <c:pt idx="8854">
                  <c:v>0.101949025</c:v>
                </c:pt>
                <c:pt idx="8855">
                  <c:v>-1.2875536E-2</c:v>
                </c:pt>
                <c:pt idx="8856">
                  <c:v>2.4491682000000001E-2</c:v>
                </c:pt>
                <c:pt idx="8857">
                  <c:v>-1.0488463E-2</c:v>
                </c:pt>
                <c:pt idx="8858">
                  <c:v>9.5389510000000004E-3</c:v>
                </c:pt>
                <c:pt idx="8859">
                  <c:v>-1.2539185E-2</c:v>
                </c:pt>
                <c:pt idx="8860">
                  <c:v>0.22156920399999999</c:v>
                </c:pt>
                <c:pt idx="8861">
                  <c:v>0.118409294</c:v>
                </c:pt>
                <c:pt idx="8862">
                  <c:v>-7.1999999999999995E-2</c:v>
                </c:pt>
                <c:pt idx="8863">
                  <c:v>-9.5712860999999996E-2</c:v>
                </c:pt>
                <c:pt idx="8864">
                  <c:v>0.17735849100000001</c:v>
                </c:pt>
                <c:pt idx="8865">
                  <c:v>-2.6145628000000001E-2</c:v>
                </c:pt>
                <c:pt idx="8866">
                  <c:v>-8.8202869999999996E-3</c:v>
                </c:pt>
                <c:pt idx="8867">
                  <c:v>0</c:v>
                </c:pt>
                <c:pt idx="8868">
                  <c:v>0.164961775</c:v>
                </c:pt>
                <c:pt idx="8869">
                  <c:v>-5.5156657999999997E-2</c:v>
                </c:pt>
                <c:pt idx="8870">
                  <c:v>0.15154675000000001</c:v>
                </c:pt>
                <c:pt idx="8871">
                  <c:v>-0.10144927500000001</c:v>
                </c:pt>
                <c:pt idx="8872">
                  <c:v>5.9920859E-2</c:v>
                </c:pt>
                <c:pt idx="8873">
                  <c:v>1.2636121E-2</c:v>
                </c:pt>
                <c:pt idx="8874">
                  <c:v>2.2515908000000001E-2</c:v>
                </c:pt>
                <c:pt idx="8875">
                  <c:v>9.5711297000000001E-2</c:v>
                </c:pt>
                <c:pt idx="8876">
                  <c:v>3.2520325000000003E-2</c:v>
                </c:pt>
                <c:pt idx="8877">
                  <c:v>2.6557712000000001E-2</c:v>
                </c:pt>
                <c:pt idx="8878">
                  <c:v>-3.125E-2</c:v>
                </c:pt>
                <c:pt idx="8879">
                  <c:v>-0.35138921299999998</c:v>
                </c:pt>
                <c:pt idx="8880">
                  <c:v>-8.9453860999999996E-2</c:v>
                </c:pt>
                <c:pt idx="8881">
                  <c:v>0.17882919</c:v>
                </c:pt>
                <c:pt idx="8882">
                  <c:v>4.7244094E-2</c:v>
                </c:pt>
                <c:pt idx="8883">
                  <c:v>0.14304461900000001</c:v>
                </c:pt>
                <c:pt idx="8884">
                  <c:v>6.692407E-3</c:v>
                </c:pt>
                <c:pt idx="8885">
                  <c:v>-5.2182162999999997E-2</c:v>
                </c:pt>
                <c:pt idx="8886">
                  <c:v>-1.8518519000000001E-2</c:v>
                </c:pt>
                <c:pt idx="8887">
                  <c:v>5.7175499999999996E-4</c:v>
                </c:pt>
                <c:pt idx="8888">
                  <c:v>-4.4027564999999998E-2</c:v>
                </c:pt>
                <c:pt idx="8889">
                  <c:v>-1.761745E-2</c:v>
                </c:pt>
                <c:pt idx="8890">
                  <c:v>4.8209133000000001E-2</c:v>
                </c:pt>
                <c:pt idx="8891">
                  <c:v>-6.2217494999999998E-2</c:v>
                </c:pt>
                <c:pt idx="8892">
                  <c:v>-0.16426513000000001</c:v>
                </c:pt>
                <c:pt idx="8893">
                  <c:v>2.0444844E-2</c:v>
                </c:pt>
                <c:pt idx="8894">
                  <c:v>-6.3184235000000005E-2</c:v>
                </c:pt>
                <c:pt idx="8895">
                  <c:v>-9.7014925000000002E-2</c:v>
                </c:pt>
                <c:pt idx="8896">
                  <c:v>6.0530265E-2</c:v>
                </c:pt>
                <c:pt idx="8897">
                  <c:v>-1.3220338999999999E-2</c:v>
                </c:pt>
                <c:pt idx="8898">
                  <c:v>-0.102564103</c:v>
                </c:pt>
                <c:pt idx="8899">
                  <c:v>-2.3119121999999999E-2</c:v>
                </c:pt>
                <c:pt idx="8900">
                  <c:v>4.5598194000000002E-2</c:v>
                </c:pt>
                <c:pt idx="8901">
                  <c:v>0.1384</c:v>
                </c:pt>
                <c:pt idx="8902">
                  <c:v>9.7184987E-2</c:v>
                </c:pt>
                <c:pt idx="8903">
                  <c:v>-1.4524329999999999E-3</c:v>
                </c:pt>
                <c:pt idx="8904">
                  <c:v>-7.1206225999999997E-2</c:v>
                </c:pt>
                <c:pt idx="8905">
                  <c:v>5.2198930999999997E-2</c:v>
                </c:pt>
                <c:pt idx="8906">
                  <c:v>2.3034735000000001E-2</c:v>
                </c:pt>
                <c:pt idx="8907">
                  <c:v>4.1395623999999999E-2</c:v>
                </c:pt>
                <c:pt idx="8908">
                  <c:v>0.190909091</c:v>
                </c:pt>
                <c:pt idx="8909">
                  <c:v>-5.8394161E-2</c:v>
                </c:pt>
                <c:pt idx="8910">
                  <c:v>-3.3333333E-2</c:v>
                </c:pt>
                <c:pt idx="8911">
                  <c:v>3.9915965999999997E-2</c:v>
                </c:pt>
                <c:pt idx="8912">
                  <c:v>7.3897497000000006E-2</c:v>
                </c:pt>
                <c:pt idx="8913">
                  <c:v>-2.3054755E-2</c:v>
                </c:pt>
                <c:pt idx="8914">
                  <c:v>0.34875</c:v>
                </c:pt>
                <c:pt idx="8915">
                  <c:v>2.6086957000000001E-2</c:v>
                </c:pt>
                <c:pt idx="8916">
                  <c:v>9.6440872999999996E-2</c:v>
                </c:pt>
                <c:pt idx="8917">
                  <c:v>-2.2592593000000001E-2</c:v>
                </c:pt>
                <c:pt idx="8918">
                  <c:v>6.6428210000000001E-3</c:v>
                </c:pt>
                <c:pt idx="8919">
                  <c:v>6.5235343000000001E-2</c:v>
                </c:pt>
                <c:pt idx="8920">
                  <c:v>1.3600396000000001E-2</c:v>
                </c:pt>
                <c:pt idx="8921">
                  <c:v>2.9930223999999998E-2</c:v>
                </c:pt>
                <c:pt idx="8922">
                  <c:v>-5.2250803999999998E-2</c:v>
                </c:pt>
                <c:pt idx="8923">
                  <c:v>-6.976744E-3</c:v>
                </c:pt>
                <c:pt idx="8924">
                  <c:v>8.7959865999999998E-2</c:v>
                </c:pt>
                <c:pt idx="8925">
                  <c:v>0.109090909</c:v>
                </c:pt>
                <c:pt idx="8926">
                  <c:v>0.19322033899999999</c:v>
                </c:pt>
                <c:pt idx="8927">
                  <c:v>0.111059044</c:v>
                </c:pt>
                <c:pt idx="8928">
                  <c:v>8.4189591999999994E-2</c:v>
                </c:pt>
                <c:pt idx="8929">
                  <c:v>-1.1221122E-2</c:v>
                </c:pt>
                <c:pt idx="8930">
                  <c:v>-7.2146118999999995E-2</c:v>
                </c:pt>
                <c:pt idx="8931">
                  <c:v>-2.2974607000000001E-2</c:v>
                </c:pt>
                <c:pt idx="8932">
                  <c:v>0.15372424700000001</c:v>
                </c:pt>
                <c:pt idx="8933">
                  <c:v>0.114071204</c:v>
                </c:pt>
                <c:pt idx="8934">
                  <c:v>0.28240343299999998</c:v>
                </c:pt>
                <c:pt idx="8935">
                  <c:v>0.20661858299999999</c:v>
                </c:pt>
                <c:pt idx="8936">
                  <c:v>5.7591623000000002E-2</c:v>
                </c:pt>
                <c:pt idx="8937">
                  <c:v>8.1208687000000002E-2</c:v>
                </c:pt>
                <c:pt idx="8938">
                  <c:v>-0.121972699</c:v>
                </c:pt>
                <c:pt idx="8939">
                  <c:v>0.13400000000000001</c:v>
                </c:pt>
                <c:pt idx="8940">
                  <c:v>0.15047961600000001</c:v>
                </c:pt>
                <c:pt idx="8941">
                  <c:v>0.103149606</c:v>
                </c:pt>
                <c:pt idx="8942">
                  <c:v>-6.8232661999999999E-2</c:v>
                </c:pt>
                <c:pt idx="8943">
                  <c:v>-2.4124514E-2</c:v>
                </c:pt>
                <c:pt idx="8944">
                  <c:v>-7.2565245E-2</c:v>
                </c:pt>
                <c:pt idx="8945">
                  <c:v>4.5774648000000001E-2</c:v>
                </c:pt>
                <c:pt idx="8946">
                  <c:v>-3.1847133999999999E-2</c:v>
                </c:pt>
                <c:pt idx="8947">
                  <c:v>-0.187536065</c:v>
                </c:pt>
                <c:pt idx="8948">
                  <c:v>1.2063492E-2</c:v>
                </c:pt>
                <c:pt idx="8949">
                  <c:v>4.9171271000000003E-2</c:v>
                </c:pt>
                <c:pt idx="8950">
                  <c:v>-5.4766733999999997E-2</c:v>
                </c:pt>
                <c:pt idx="8951">
                  <c:v>4.4083526999999997E-2</c:v>
                </c:pt>
                <c:pt idx="8952">
                  <c:v>1.6171225000000001E-2</c:v>
                </c:pt>
                <c:pt idx="8953">
                  <c:v>8.6206897000000005E-2</c:v>
                </c:pt>
                <c:pt idx="8954">
                  <c:v>5.5186510000000001E-2</c:v>
                </c:pt>
                <c:pt idx="8955">
                  <c:v>0.23894736799999999</c:v>
                </c:pt>
                <c:pt idx="8956">
                  <c:v>0.15895522400000001</c:v>
                </c:pt>
                <c:pt idx="8957">
                  <c:v>-0.15547703199999999</c:v>
                </c:pt>
                <c:pt idx="8958">
                  <c:v>6.9582118999999998E-2</c:v>
                </c:pt>
                <c:pt idx="8959">
                  <c:v>1.5761820999999999E-2</c:v>
                </c:pt>
                <c:pt idx="8960">
                  <c:v>-2.0281232999999999E-2</c:v>
                </c:pt>
                <c:pt idx="8961">
                  <c:v>-7.2515212999999995E-2</c:v>
                </c:pt>
                <c:pt idx="8962">
                  <c:v>3.4876347000000002E-2</c:v>
                </c:pt>
                <c:pt idx="8963">
                  <c:v>-7.7777778000000006E-2</c:v>
                </c:pt>
                <c:pt idx="8964">
                  <c:v>7.7018943000000006E-2</c:v>
                </c:pt>
                <c:pt idx="8965">
                  <c:v>-3.2561052E-2</c:v>
                </c:pt>
                <c:pt idx="8966">
                  <c:v>0.12946428600000001</c:v>
                </c:pt>
                <c:pt idx="8967">
                  <c:v>6.3643600000000003E-3</c:v>
                </c:pt>
                <c:pt idx="8968">
                  <c:v>-0.128958238</c:v>
                </c:pt>
                <c:pt idx="8969">
                  <c:v>-0.116997792</c:v>
                </c:pt>
                <c:pt idx="8970">
                  <c:v>-0.34299065400000001</c:v>
                </c:pt>
                <c:pt idx="8971">
                  <c:v>-8.1519733999999996E-2</c:v>
                </c:pt>
                <c:pt idx="8972">
                  <c:v>2.2380468000000001E-2</c:v>
                </c:pt>
                <c:pt idx="8973">
                  <c:v>8.1841432000000006E-2</c:v>
                </c:pt>
                <c:pt idx="8974">
                  <c:v>-2.684564E-3</c:v>
                </c:pt>
                <c:pt idx="8975">
                  <c:v>0.21951219499999999</c:v>
                </c:pt>
                <c:pt idx="8976">
                  <c:v>-8.7248322000000003E-2</c:v>
                </c:pt>
                <c:pt idx="8977">
                  <c:v>9.0647482000000001E-2</c:v>
                </c:pt>
                <c:pt idx="8978">
                  <c:v>0.11760409099999999</c:v>
                </c:pt>
                <c:pt idx="8979">
                  <c:v>-1.7777778000000001E-2</c:v>
                </c:pt>
                <c:pt idx="8980">
                  <c:v>-1.8505587E-2</c:v>
                </c:pt>
                <c:pt idx="8981">
                  <c:v>0.14545454499999999</c:v>
                </c:pt>
                <c:pt idx="8982">
                  <c:v>-1.5867019E-2</c:v>
                </c:pt>
                <c:pt idx="8983">
                  <c:v>-2.5229358E-2</c:v>
                </c:pt>
                <c:pt idx="8984">
                  <c:v>8.4049079999999998E-2</c:v>
                </c:pt>
                <c:pt idx="8985">
                  <c:v>0.49742268000000001</c:v>
                </c:pt>
                <c:pt idx="8986">
                  <c:v>0.162811388</c:v>
                </c:pt>
                <c:pt idx="8987">
                  <c:v>0.27025096900000001</c:v>
                </c:pt>
                <c:pt idx="8988">
                  <c:v>-9.7723486999999998E-2</c:v>
                </c:pt>
                <c:pt idx="8989">
                  <c:v>0.157720892</c:v>
                </c:pt>
                <c:pt idx="8990">
                  <c:v>4.2676501999999998E-2</c:v>
                </c:pt>
                <c:pt idx="8991">
                  <c:v>-4.3428570999999999E-2</c:v>
                </c:pt>
                <c:pt idx="8992">
                  <c:v>7.7386468999999999E-2</c:v>
                </c:pt>
                <c:pt idx="8993">
                  <c:v>7.0796460000000005E-2</c:v>
                </c:pt>
                <c:pt idx="8994">
                  <c:v>1.453958E-2</c:v>
                </c:pt>
                <c:pt idx="8995">
                  <c:v>-2.4363833000000001E-2</c:v>
                </c:pt>
                <c:pt idx="8996">
                  <c:v>-0.146153846</c:v>
                </c:pt>
                <c:pt idx="8997">
                  <c:v>-1.3490725E-2</c:v>
                </c:pt>
                <c:pt idx="8998">
                  <c:v>5.4233320000000002E-2</c:v>
                </c:pt>
                <c:pt idx="8999">
                  <c:v>-2.3199022999999999E-2</c:v>
                </c:pt>
                <c:pt idx="9000">
                  <c:v>-5.6910569000000001E-2</c:v>
                </c:pt>
                <c:pt idx="9001">
                  <c:v>0.10202406999999999</c:v>
                </c:pt>
                <c:pt idx="9002">
                  <c:v>7.1553228999999996E-2</c:v>
                </c:pt>
                <c:pt idx="9003">
                  <c:v>0.117872885</c:v>
                </c:pt>
                <c:pt idx="9004">
                  <c:v>8.2059533000000004E-2</c:v>
                </c:pt>
                <c:pt idx="9005">
                  <c:v>-5.5797101000000002E-2</c:v>
                </c:pt>
                <c:pt idx="9006">
                  <c:v>8.4142394999999995E-2</c:v>
                </c:pt>
                <c:pt idx="9007">
                  <c:v>4.6673287000000001E-2</c:v>
                </c:pt>
                <c:pt idx="9008">
                  <c:v>-0.32502113300000002</c:v>
                </c:pt>
                <c:pt idx="9009">
                  <c:v>-3.8121171000000002E-2</c:v>
                </c:pt>
                <c:pt idx="9010">
                  <c:v>0.19887886900000001</c:v>
                </c:pt>
                <c:pt idx="9011">
                  <c:v>-0.165667706</c:v>
                </c:pt>
                <c:pt idx="9012">
                  <c:v>-9.0030010000000001E-3</c:v>
                </c:pt>
                <c:pt idx="9013">
                  <c:v>-0.16929931100000001</c:v>
                </c:pt>
                <c:pt idx="9014">
                  <c:v>-1.1666667E-2</c:v>
                </c:pt>
                <c:pt idx="9015">
                  <c:v>-0.21783235500000001</c:v>
                </c:pt>
                <c:pt idx="9016">
                  <c:v>7.2056238999999994E-2</c:v>
                </c:pt>
                <c:pt idx="9017">
                  <c:v>4.9909259999999997E-3</c:v>
                </c:pt>
                <c:pt idx="9018">
                  <c:v>1.5607156000000001E-2</c:v>
                </c:pt>
                <c:pt idx="9019">
                  <c:v>-7.2838073000000003E-2</c:v>
                </c:pt>
                <c:pt idx="9020">
                  <c:v>0.13507312899999999</c:v>
                </c:pt>
                <c:pt idx="9021">
                  <c:v>-9.8512758000000006E-2</c:v>
                </c:pt>
                <c:pt idx="9022">
                  <c:v>-2.5692841000000001E-2</c:v>
                </c:pt>
                <c:pt idx="9023">
                  <c:v>7.4930620000000003E-2</c:v>
                </c:pt>
                <c:pt idx="9024">
                  <c:v>0.14429530199999999</c:v>
                </c:pt>
                <c:pt idx="9025">
                  <c:v>6.2189055E-2</c:v>
                </c:pt>
                <c:pt idx="9026">
                  <c:v>0.31178977299999999</c:v>
                </c:pt>
                <c:pt idx="9027">
                  <c:v>1.4603174999999999E-2</c:v>
                </c:pt>
                <c:pt idx="9028">
                  <c:v>-0.1</c:v>
                </c:pt>
                <c:pt idx="9029">
                  <c:v>0.14028128400000001</c:v>
                </c:pt>
                <c:pt idx="9030">
                  <c:v>1.9593066999999999E-2</c:v>
                </c:pt>
                <c:pt idx="9031">
                  <c:v>-2.8468468E-2</c:v>
                </c:pt>
                <c:pt idx="9032">
                  <c:v>-3.5439137000000002E-2</c:v>
                </c:pt>
                <c:pt idx="9033">
                  <c:v>2.891933E-2</c:v>
                </c:pt>
                <c:pt idx="9034">
                  <c:v>-4.1052631999999999E-2</c:v>
                </c:pt>
                <c:pt idx="9035">
                  <c:v>8.6601307000000002E-2</c:v>
                </c:pt>
                <c:pt idx="9036">
                  <c:v>-3.856383E-2</c:v>
                </c:pt>
                <c:pt idx="9037">
                  <c:v>-7.9407805999999997E-2</c:v>
                </c:pt>
                <c:pt idx="9038">
                  <c:v>0.19908582999999999</c:v>
                </c:pt>
                <c:pt idx="9039">
                  <c:v>9.5238099999999997E-4</c:v>
                </c:pt>
                <c:pt idx="9040">
                  <c:v>0.175632911</c:v>
                </c:pt>
                <c:pt idx="9041">
                  <c:v>1.2939749E-2</c:v>
                </c:pt>
                <c:pt idx="9042">
                  <c:v>5.5782590999999999E-2</c:v>
                </c:pt>
                <c:pt idx="9043">
                  <c:v>0.13702623899999999</c:v>
                </c:pt>
                <c:pt idx="9044">
                  <c:v>0.140243902</c:v>
                </c:pt>
                <c:pt idx="9045">
                  <c:v>0.19718883700000001</c:v>
                </c:pt>
                <c:pt idx="9046">
                  <c:v>0.234496124</c:v>
                </c:pt>
                <c:pt idx="9047">
                  <c:v>0.101446193</c:v>
                </c:pt>
                <c:pt idx="9048">
                  <c:v>2.1689498000000001E-2</c:v>
                </c:pt>
                <c:pt idx="9049">
                  <c:v>8.3796664000000007E-2</c:v>
                </c:pt>
                <c:pt idx="9050">
                  <c:v>1.4878185E-2</c:v>
                </c:pt>
                <c:pt idx="9051">
                  <c:v>-4.0106949999999999E-3</c:v>
                </c:pt>
                <c:pt idx="9052">
                  <c:v>-0.10266535</c:v>
                </c:pt>
                <c:pt idx="9053">
                  <c:v>3.7808218999999997E-2</c:v>
                </c:pt>
                <c:pt idx="9054">
                  <c:v>6.2283736999999999E-2</c:v>
                </c:pt>
                <c:pt idx="9055">
                  <c:v>-0.13552631600000001</c:v>
                </c:pt>
                <c:pt idx="9056">
                  <c:v>1.5096304E-2</c:v>
                </c:pt>
                <c:pt idx="9057">
                  <c:v>-4.4377423999999999E-2</c:v>
                </c:pt>
                <c:pt idx="9058">
                  <c:v>-0.16168544800000001</c:v>
                </c:pt>
                <c:pt idx="9059">
                  <c:v>-3.6344755999999999E-2</c:v>
                </c:pt>
                <c:pt idx="9060">
                  <c:v>2.6912928999999999E-2</c:v>
                </c:pt>
                <c:pt idx="9061">
                  <c:v>5.8823528999999999E-2</c:v>
                </c:pt>
                <c:pt idx="9062">
                  <c:v>-5.7438250000000001E-3</c:v>
                </c:pt>
                <c:pt idx="9063">
                  <c:v>-0.19783197799999999</c:v>
                </c:pt>
                <c:pt idx="9064">
                  <c:v>0.103649187</c:v>
                </c:pt>
                <c:pt idx="9065">
                  <c:v>4.6279156000000002E-2</c:v>
                </c:pt>
                <c:pt idx="9066">
                  <c:v>-3.007867E-3</c:v>
                </c:pt>
                <c:pt idx="9067">
                  <c:v>0.187141217</c:v>
                </c:pt>
                <c:pt idx="9068">
                  <c:v>5.9427106E-2</c:v>
                </c:pt>
                <c:pt idx="9069">
                  <c:v>-6.5482796999999995E-2</c:v>
                </c:pt>
                <c:pt idx="9070">
                  <c:v>0.14887365299999999</c:v>
                </c:pt>
                <c:pt idx="9071">
                  <c:v>-9.3333333000000004E-2</c:v>
                </c:pt>
                <c:pt idx="9072">
                  <c:v>-0.179906542</c:v>
                </c:pt>
                <c:pt idx="9073">
                  <c:v>0.183757743</c:v>
                </c:pt>
                <c:pt idx="9074">
                  <c:v>0.28071428599999998</c:v>
                </c:pt>
                <c:pt idx="9075">
                  <c:v>8.1556997000000006E-2</c:v>
                </c:pt>
                <c:pt idx="9076">
                  <c:v>0.189591078</c:v>
                </c:pt>
                <c:pt idx="9077">
                  <c:v>-0.15614035100000001</c:v>
                </c:pt>
                <c:pt idx="9078">
                  <c:v>8.9949839999999993E-3</c:v>
                </c:pt>
                <c:pt idx="9079">
                  <c:v>0.155836219</c:v>
                </c:pt>
                <c:pt idx="9080">
                  <c:v>-0.12141882699999999</c:v>
                </c:pt>
                <c:pt idx="9081">
                  <c:v>0.129856307</c:v>
                </c:pt>
                <c:pt idx="9082">
                  <c:v>2.7863776999999999E-2</c:v>
                </c:pt>
                <c:pt idx="9083">
                  <c:v>-5.9269967E-2</c:v>
                </c:pt>
                <c:pt idx="9084">
                  <c:v>3.5000000000000003E-2</c:v>
                </c:pt>
                <c:pt idx="9085">
                  <c:v>-1.2269939000000001E-2</c:v>
                </c:pt>
                <c:pt idx="9086">
                  <c:v>0.19342105300000001</c:v>
                </c:pt>
                <c:pt idx="9087">
                  <c:v>-4.6743697000000001E-2</c:v>
                </c:pt>
                <c:pt idx="9088">
                  <c:v>-6.0750853E-2</c:v>
                </c:pt>
                <c:pt idx="9089">
                  <c:v>0.143286788</c:v>
                </c:pt>
                <c:pt idx="9090">
                  <c:v>-0.15782984</c:v>
                </c:pt>
                <c:pt idx="9091">
                  <c:v>0.157631359</c:v>
                </c:pt>
                <c:pt idx="9092">
                  <c:v>3.4736599999999999E-2</c:v>
                </c:pt>
                <c:pt idx="9093">
                  <c:v>0.10704743799999999</c:v>
                </c:pt>
                <c:pt idx="9094">
                  <c:v>-1.8439715999999998E-2</c:v>
                </c:pt>
                <c:pt idx="9095">
                  <c:v>3.2971708000000002E-2</c:v>
                </c:pt>
                <c:pt idx="9096">
                  <c:v>-0.110814419</c:v>
                </c:pt>
                <c:pt idx="9097">
                  <c:v>3.2187500000000001E-2</c:v>
                </c:pt>
                <c:pt idx="9098">
                  <c:v>3.6781609E-2</c:v>
                </c:pt>
                <c:pt idx="9099">
                  <c:v>-0.132803632</c:v>
                </c:pt>
                <c:pt idx="9100">
                  <c:v>-8.5356695999999996E-2</c:v>
                </c:pt>
                <c:pt idx="9101">
                  <c:v>4.7882864999999997E-2</c:v>
                </c:pt>
                <c:pt idx="9102">
                  <c:v>5.9850370000000003E-3</c:v>
                </c:pt>
                <c:pt idx="9103">
                  <c:v>-2.9634734999999999E-2</c:v>
                </c:pt>
                <c:pt idx="9104">
                  <c:v>2.4444443999999999E-2</c:v>
                </c:pt>
                <c:pt idx="9105">
                  <c:v>1.7322835000000002E-2</c:v>
                </c:pt>
                <c:pt idx="9106">
                  <c:v>-7.1323528999999997E-2</c:v>
                </c:pt>
                <c:pt idx="9107">
                  <c:v>6.4535585000000006E-2</c:v>
                </c:pt>
                <c:pt idx="9108">
                  <c:v>-4.1347625999999998E-2</c:v>
                </c:pt>
                <c:pt idx="9109">
                  <c:v>6.3694270000000004E-3</c:v>
                </c:pt>
                <c:pt idx="9110">
                  <c:v>-4.3712172000000001E-2</c:v>
                </c:pt>
                <c:pt idx="9111">
                  <c:v>-0.14988179700000001</c:v>
                </c:pt>
                <c:pt idx="9112">
                  <c:v>0.100968188</c:v>
                </c:pt>
                <c:pt idx="9113">
                  <c:v>2.6271391000000002E-2</c:v>
                </c:pt>
                <c:pt idx="9114">
                  <c:v>0</c:v>
                </c:pt>
                <c:pt idx="9115">
                  <c:v>5.4505814E-2</c:v>
                </c:pt>
                <c:pt idx="9116">
                  <c:v>5.4505814E-2</c:v>
                </c:pt>
                <c:pt idx="9117">
                  <c:v>-3.6429872000000002E-2</c:v>
                </c:pt>
                <c:pt idx="9118">
                  <c:v>0.114649682</c:v>
                </c:pt>
                <c:pt idx="9119">
                  <c:v>7.5046899999999996E-3</c:v>
                </c:pt>
                <c:pt idx="9120">
                  <c:v>-1.3833109999999999E-2</c:v>
                </c:pt>
                <c:pt idx="9121">
                  <c:v>0.157931034</c:v>
                </c:pt>
                <c:pt idx="9122">
                  <c:v>3.8178349999999999E-3</c:v>
                </c:pt>
                <c:pt idx="9123">
                  <c:v>-7.1277046999999996E-2</c:v>
                </c:pt>
                <c:pt idx="9124">
                  <c:v>7.8216989000000001E-2</c:v>
                </c:pt>
                <c:pt idx="9125">
                  <c:v>-1.6995751E-2</c:v>
                </c:pt>
                <c:pt idx="9126">
                  <c:v>3.1299398999999999E-2</c:v>
                </c:pt>
                <c:pt idx="9127">
                  <c:v>-5.7381324999999997E-2</c:v>
                </c:pt>
                <c:pt idx="9128">
                  <c:v>0.28676470599999998</c:v>
                </c:pt>
                <c:pt idx="9129">
                  <c:v>9.0606509000000002E-2</c:v>
                </c:pt>
                <c:pt idx="9130">
                  <c:v>-2.3091725E-2</c:v>
                </c:pt>
                <c:pt idx="9131">
                  <c:v>-9.6759680000000001E-3</c:v>
                </c:pt>
                <c:pt idx="9132">
                  <c:v>-6.3694267999999998E-2</c:v>
                </c:pt>
                <c:pt idx="9133">
                  <c:v>1.4555078000000001E-2</c:v>
                </c:pt>
                <c:pt idx="9134">
                  <c:v>-3.0582524E-2</c:v>
                </c:pt>
                <c:pt idx="9135">
                  <c:v>8.6206897000000005E-2</c:v>
                </c:pt>
                <c:pt idx="9136">
                  <c:v>2.1376811999999999E-2</c:v>
                </c:pt>
                <c:pt idx="9137">
                  <c:v>0.24559023099999999</c:v>
                </c:pt>
                <c:pt idx="9138">
                  <c:v>2.8320312E-2</c:v>
                </c:pt>
                <c:pt idx="9139">
                  <c:v>-9.4162E-4</c:v>
                </c:pt>
                <c:pt idx="9140">
                  <c:v>0.178257687</c:v>
                </c:pt>
                <c:pt idx="9141">
                  <c:v>0.12283464600000001</c:v>
                </c:pt>
                <c:pt idx="9142">
                  <c:v>9.2715231999999995E-2</c:v>
                </c:pt>
                <c:pt idx="9143">
                  <c:v>-7.8451883E-2</c:v>
                </c:pt>
                <c:pt idx="9144">
                  <c:v>-0.20396039599999999</c:v>
                </c:pt>
                <c:pt idx="9145">
                  <c:v>2.7272727E-2</c:v>
                </c:pt>
                <c:pt idx="9146">
                  <c:v>-2.2352941000000001E-2</c:v>
                </c:pt>
                <c:pt idx="9147">
                  <c:v>0.27439024400000001</c:v>
                </c:pt>
                <c:pt idx="9148">
                  <c:v>5.8659217999999999E-2</c:v>
                </c:pt>
                <c:pt idx="9149">
                  <c:v>-0.11026293500000001</c:v>
                </c:pt>
                <c:pt idx="9150">
                  <c:v>-0.52611705499999994</c:v>
                </c:pt>
                <c:pt idx="9151">
                  <c:v>6.3504208000000006E-2</c:v>
                </c:pt>
                <c:pt idx="9152">
                  <c:v>-3.5382416E-2</c:v>
                </c:pt>
                <c:pt idx="9153">
                  <c:v>0.14714285699999999</c:v>
                </c:pt>
                <c:pt idx="9154">
                  <c:v>-4.5289854999999997E-2</c:v>
                </c:pt>
                <c:pt idx="9155">
                  <c:v>8.1135900000000004E-3</c:v>
                </c:pt>
                <c:pt idx="9156">
                  <c:v>-9.0796020000000005E-2</c:v>
                </c:pt>
                <c:pt idx="9157">
                  <c:v>-9.7167755999999994E-2</c:v>
                </c:pt>
                <c:pt idx="9158">
                  <c:v>6.8883609999999998E-2</c:v>
                </c:pt>
                <c:pt idx="9159">
                  <c:v>8.9820360000000005E-3</c:v>
                </c:pt>
                <c:pt idx="9160">
                  <c:v>2.6348290999999999E-2</c:v>
                </c:pt>
                <c:pt idx="9161">
                  <c:v>0.10089580400000001</c:v>
                </c:pt>
                <c:pt idx="9162">
                  <c:v>8.8064890000000007E-2</c:v>
                </c:pt>
                <c:pt idx="9163">
                  <c:v>0.12920868199999999</c:v>
                </c:pt>
                <c:pt idx="9164">
                  <c:v>-9.3064091000000002E-2</c:v>
                </c:pt>
                <c:pt idx="9165">
                  <c:v>-0.137480397</c:v>
                </c:pt>
                <c:pt idx="9166">
                  <c:v>-5.4842990000000001E-2</c:v>
                </c:pt>
                <c:pt idx="9167">
                  <c:v>-1.3671875E-2</c:v>
                </c:pt>
                <c:pt idx="9168">
                  <c:v>0.10465116300000001</c:v>
                </c:pt>
                <c:pt idx="9169">
                  <c:v>-0.179093005</c:v>
                </c:pt>
                <c:pt idx="9170">
                  <c:v>0.20006702400000001</c:v>
                </c:pt>
                <c:pt idx="9171">
                  <c:v>3.3653846000000001E-2</c:v>
                </c:pt>
                <c:pt idx="9172">
                  <c:v>1.6700804E-2</c:v>
                </c:pt>
                <c:pt idx="9173">
                  <c:v>5.3375196E-2</c:v>
                </c:pt>
                <c:pt idx="9174">
                  <c:v>-1.1741122999999999E-2</c:v>
                </c:pt>
                <c:pt idx="9175">
                  <c:v>-2.0293912000000001E-2</c:v>
                </c:pt>
                <c:pt idx="9176">
                  <c:v>-0.1535</c:v>
                </c:pt>
                <c:pt idx="9177">
                  <c:v>2.7678570999999999E-2</c:v>
                </c:pt>
                <c:pt idx="9178">
                  <c:v>6.1239456999999997E-2</c:v>
                </c:pt>
                <c:pt idx="9179">
                  <c:v>-5.2680221999999999E-2</c:v>
                </c:pt>
                <c:pt idx="9180">
                  <c:v>0.15599268099999999</c:v>
                </c:pt>
                <c:pt idx="9181">
                  <c:v>-0.102295082</c:v>
                </c:pt>
                <c:pt idx="9182">
                  <c:v>-6.5479177E-2</c:v>
                </c:pt>
                <c:pt idx="9183">
                  <c:v>-7.5648109000000005E-2</c:v>
                </c:pt>
                <c:pt idx="9184">
                  <c:v>0.25850340100000002</c:v>
                </c:pt>
                <c:pt idx="9185">
                  <c:v>-4.7939444999999997E-2</c:v>
                </c:pt>
                <c:pt idx="9186">
                  <c:v>-7.1867182000000002E-2</c:v>
                </c:pt>
                <c:pt idx="9187">
                  <c:v>-6.7750680000000004E-3</c:v>
                </c:pt>
                <c:pt idx="9188">
                  <c:v>4.5495577000000002E-2</c:v>
                </c:pt>
                <c:pt idx="9189">
                  <c:v>-0.16014492799999999</c:v>
                </c:pt>
                <c:pt idx="9190">
                  <c:v>2.8399699E-2</c:v>
                </c:pt>
                <c:pt idx="9191">
                  <c:v>-7.9124579E-2</c:v>
                </c:pt>
                <c:pt idx="9192">
                  <c:v>1.9924099000000001E-2</c:v>
                </c:pt>
                <c:pt idx="9193">
                  <c:v>-0.114488349</c:v>
                </c:pt>
                <c:pt idx="9194">
                  <c:v>0.156157096</c:v>
                </c:pt>
                <c:pt idx="9195">
                  <c:v>-1.6666667E-2</c:v>
                </c:pt>
                <c:pt idx="9196">
                  <c:v>-6.9930100000000005E-4</c:v>
                </c:pt>
                <c:pt idx="9197">
                  <c:v>-7.0951157000000001E-2</c:v>
                </c:pt>
                <c:pt idx="9198">
                  <c:v>5.1020408000000003E-2</c:v>
                </c:pt>
                <c:pt idx="9199">
                  <c:v>0.15650741400000001</c:v>
                </c:pt>
                <c:pt idx="9200">
                  <c:v>0</c:v>
                </c:pt>
                <c:pt idx="9201">
                  <c:v>0.436408978</c:v>
                </c:pt>
                <c:pt idx="9202">
                  <c:v>-1.5455951000000001E-2</c:v>
                </c:pt>
                <c:pt idx="9203">
                  <c:v>8.7413736000000006E-2</c:v>
                </c:pt>
                <c:pt idx="9204">
                  <c:v>-5.6296296000000003E-2</c:v>
                </c:pt>
                <c:pt idx="9205">
                  <c:v>6.0823940999999999E-2</c:v>
                </c:pt>
                <c:pt idx="9206">
                  <c:v>7.6185256000000007E-2</c:v>
                </c:pt>
                <c:pt idx="9207">
                  <c:v>0.16845180100000001</c:v>
                </c:pt>
                <c:pt idx="9208">
                  <c:v>8.2815730000000004E-3</c:v>
                </c:pt>
                <c:pt idx="9209">
                  <c:v>-0.15912636499999999</c:v>
                </c:pt>
                <c:pt idx="9210">
                  <c:v>-1.2305699E-2</c:v>
                </c:pt>
                <c:pt idx="9211">
                  <c:v>-0.144927536</c:v>
                </c:pt>
                <c:pt idx="9212">
                  <c:v>0.24349832199999999</c:v>
                </c:pt>
                <c:pt idx="9213">
                  <c:v>-0.100461302</c:v>
                </c:pt>
                <c:pt idx="9214">
                  <c:v>-0.16086434599999999</c:v>
                </c:pt>
                <c:pt idx="9215">
                  <c:v>8.0808080000000001E-3</c:v>
                </c:pt>
                <c:pt idx="9216">
                  <c:v>-3.1621349E-2</c:v>
                </c:pt>
                <c:pt idx="9217">
                  <c:v>9.0437109999999994E-3</c:v>
                </c:pt>
                <c:pt idx="9218">
                  <c:v>-1.3137558000000001E-2</c:v>
                </c:pt>
                <c:pt idx="9219">
                  <c:v>-7.4266616999999993E-2</c:v>
                </c:pt>
                <c:pt idx="9220">
                  <c:v>-1.7199017E-2</c:v>
                </c:pt>
                <c:pt idx="9221">
                  <c:v>-5.5722892000000003E-2</c:v>
                </c:pt>
                <c:pt idx="9222">
                  <c:v>-4.1357369999999997E-2</c:v>
                </c:pt>
                <c:pt idx="9223">
                  <c:v>0.1558669</c:v>
                </c:pt>
                <c:pt idx="9224">
                  <c:v>3.4482759000000002E-2</c:v>
                </c:pt>
                <c:pt idx="9225">
                  <c:v>0.127445169</c:v>
                </c:pt>
                <c:pt idx="9226">
                  <c:v>2.1086262000000001E-2</c:v>
                </c:pt>
                <c:pt idx="9227">
                  <c:v>7.3200490000000003E-3</c:v>
                </c:pt>
                <c:pt idx="9228">
                  <c:v>-7.8917269999999998E-2</c:v>
                </c:pt>
                <c:pt idx="9229">
                  <c:v>7.6132348000000002E-2</c:v>
                </c:pt>
                <c:pt idx="9230">
                  <c:v>-5.8500914000000001E-2</c:v>
                </c:pt>
                <c:pt idx="9231">
                  <c:v>5.1999999999999998E-2</c:v>
                </c:pt>
                <c:pt idx="9232">
                  <c:v>-0.16</c:v>
                </c:pt>
                <c:pt idx="9233">
                  <c:v>1.6064256999999998E-2</c:v>
                </c:pt>
                <c:pt idx="9234">
                  <c:v>-6.2554301000000007E-2</c:v>
                </c:pt>
                <c:pt idx="9235">
                  <c:v>2.0317366E-2</c:v>
                </c:pt>
                <c:pt idx="9236">
                  <c:v>-2.5377644000000001E-2</c:v>
                </c:pt>
                <c:pt idx="9237">
                  <c:v>0.171428571</c:v>
                </c:pt>
                <c:pt idx="9238">
                  <c:v>-9.4707521000000003E-2</c:v>
                </c:pt>
                <c:pt idx="9239">
                  <c:v>-8.1608280000000005E-2</c:v>
                </c:pt>
                <c:pt idx="9240">
                  <c:v>-7.1945919999999997E-2</c:v>
                </c:pt>
                <c:pt idx="9241">
                  <c:v>-5.4695562000000003E-2</c:v>
                </c:pt>
                <c:pt idx="9242">
                  <c:v>-9.6893490999999998E-2</c:v>
                </c:pt>
                <c:pt idx="9243">
                  <c:v>-0.13735618699999999</c:v>
                </c:pt>
                <c:pt idx="9244">
                  <c:v>-3.1332578E-2</c:v>
                </c:pt>
                <c:pt idx="9245">
                  <c:v>3.4063259999999998E-2</c:v>
                </c:pt>
                <c:pt idx="9246">
                  <c:v>-0.117559524</c:v>
                </c:pt>
                <c:pt idx="9247">
                  <c:v>-5.2788104000000002E-2</c:v>
                </c:pt>
                <c:pt idx="9248">
                  <c:v>0.2</c:v>
                </c:pt>
                <c:pt idx="9249">
                  <c:v>-7.0830160000000003E-2</c:v>
                </c:pt>
                <c:pt idx="9250">
                  <c:v>-7.1804690000000001E-3</c:v>
                </c:pt>
                <c:pt idx="9251">
                  <c:v>-3.7370241999999998E-2</c:v>
                </c:pt>
                <c:pt idx="9252">
                  <c:v>3.1795510999999999E-2</c:v>
                </c:pt>
                <c:pt idx="9253">
                  <c:v>-0.122191011</c:v>
                </c:pt>
                <c:pt idx="9254">
                  <c:v>0.162182362</c:v>
                </c:pt>
                <c:pt idx="9255">
                  <c:v>1.1961721999999999E-2</c:v>
                </c:pt>
                <c:pt idx="9256">
                  <c:v>7.0958904000000003E-2</c:v>
                </c:pt>
                <c:pt idx="9257">
                  <c:v>-4.6170758999999999E-2</c:v>
                </c:pt>
                <c:pt idx="9258">
                  <c:v>-9.5384615000000006E-2</c:v>
                </c:pt>
                <c:pt idx="9259">
                  <c:v>-0.14159163499999999</c:v>
                </c:pt>
                <c:pt idx="9260">
                  <c:v>-6.1036468000000003E-2</c:v>
                </c:pt>
                <c:pt idx="9261">
                  <c:v>-5.617978E-3</c:v>
                </c:pt>
                <c:pt idx="9262">
                  <c:v>0.26550868500000002</c:v>
                </c:pt>
                <c:pt idx="9263">
                  <c:v>-9.2307691999999997E-2</c:v>
                </c:pt>
                <c:pt idx="9264">
                  <c:v>-8.8446655999999998E-2</c:v>
                </c:pt>
                <c:pt idx="9265">
                  <c:v>-3.8688348999999997E-2</c:v>
                </c:pt>
                <c:pt idx="9266">
                  <c:v>-0.21621621599999999</c:v>
                </c:pt>
                <c:pt idx="9267">
                  <c:v>-0.23386537099999999</c:v>
                </c:pt>
                <c:pt idx="9268">
                  <c:v>-0.12394958</c:v>
                </c:pt>
                <c:pt idx="9269">
                  <c:v>-0.16780821900000001</c:v>
                </c:pt>
                <c:pt idx="9270">
                  <c:v>-0.165198238</c:v>
                </c:pt>
                <c:pt idx="9271">
                  <c:v>-0.121100917</c:v>
                </c:pt>
                <c:pt idx="9272">
                  <c:v>-0.119198312</c:v>
                </c:pt>
                <c:pt idx="9273">
                  <c:v>-3.8063714999999998E-2</c:v>
                </c:pt>
                <c:pt idx="9274">
                  <c:v>-0.24973204700000001</c:v>
                </c:pt>
                <c:pt idx="9275">
                  <c:v>-0.21173762900000001</c:v>
                </c:pt>
                <c:pt idx="9276">
                  <c:v>-1.9464720000000001E-2</c:v>
                </c:pt>
                <c:pt idx="9277">
                  <c:v>-0.36045565499999999</c:v>
                </c:pt>
                <c:pt idx="9278">
                  <c:v>-0.32420091299999998</c:v>
                </c:pt>
                <c:pt idx="9279">
                  <c:v>-0.24253285499999999</c:v>
                </c:pt>
                <c:pt idx="9280">
                  <c:v>-0.17512390799999999</c:v>
                </c:pt>
                <c:pt idx="9281">
                  <c:v>-0.248479583</c:v>
                </c:pt>
                <c:pt idx="9282">
                  <c:v>-9.2592590000000006E-3</c:v>
                </c:pt>
                <c:pt idx="9283">
                  <c:v>-0.34228395099999998</c:v>
                </c:pt>
                <c:pt idx="9284">
                  <c:v>-0.21568627500000001</c:v>
                </c:pt>
                <c:pt idx="9285">
                  <c:v>-0.46164895099999997</c:v>
                </c:pt>
                <c:pt idx="9286">
                  <c:v>-0.212546125</c:v>
                </c:pt>
                <c:pt idx="9287">
                  <c:v>-1.7076846E-2</c:v>
                </c:pt>
                <c:pt idx="9288">
                  <c:v>0.21831520400000001</c:v>
                </c:pt>
                <c:pt idx="9289">
                  <c:v>-0.52993630599999997</c:v>
                </c:pt>
                <c:pt idx="9290">
                  <c:v>-0.59759759800000001</c:v>
                </c:pt>
                <c:pt idx="9291">
                  <c:v>-0.29677419399999999</c:v>
                </c:pt>
                <c:pt idx="9292">
                  <c:v>-0.23331328900000001</c:v>
                </c:pt>
                <c:pt idx="9293">
                  <c:v>-0.40411931800000001</c:v>
                </c:pt>
                <c:pt idx="9294">
                  <c:v>-0.145631068</c:v>
                </c:pt>
                <c:pt idx="9295">
                  <c:v>-0.14906027199999999</c:v>
                </c:pt>
                <c:pt idx="9296">
                  <c:v>-0.25151515200000002</c:v>
                </c:pt>
                <c:pt idx="9297">
                  <c:v>-5.6470588000000002E-2</c:v>
                </c:pt>
                <c:pt idx="9298">
                  <c:v>0.147704591</c:v>
                </c:pt>
                <c:pt idx="9299">
                  <c:v>-0.104804379</c:v>
                </c:pt>
                <c:pt idx="9300">
                  <c:v>-0.16826411099999999</c:v>
                </c:pt>
                <c:pt idx="9301">
                  <c:v>-0.34720416100000001</c:v>
                </c:pt>
                <c:pt idx="9302">
                  <c:v>-0.23755102</c:v>
                </c:pt>
                <c:pt idx="9303">
                  <c:v>-0.164258189</c:v>
                </c:pt>
                <c:pt idx="9304">
                  <c:v>4.2732856E-2</c:v>
                </c:pt>
                <c:pt idx="9305">
                  <c:v>-0.31185031200000002</c:v>
                </c:pt>
                <c:pt idx="9306">
                  <c:v>-0.20509487900000001</c:v>
                </c:pt>
                <c:pt idx="9307">
                  <c:v>-0.139333333</c:v>
                </c:pt>
                <c:pt idx="9308">
                  <c:v>-0.136824324</c:v>
                </c:pt>
                <c:pt idx="9309">
                  <c:v>-0.192139738</c:v>
                </c:pt>
                <c:pt idx="9310">
                  <c:v>0.15216503300000001</c:v>
                </c:pt>
                <c:pt idx="9311">
                  <c:v>1.6980812000000001E-2</c:v>
                </c:pt>
                <c:pt idx="9312">
                  <c:v>-0.42880794700000002</c:v>
                </c:pt>
                <c:pt idx="9313">
                  <c:v>-0.35555555599999999</c:v>
                </c:pt>
                <c:pt idx="9314">
                  <c:v>-0.50122129900000001</c:v>
                </c:pt>
                <c:pt idx="9315">
                  <c:v>-0.19399666500000001</c:v>
                </c:pt>
                <c:pt idx="9316">
                  <c:v>-0.44736842100000002</c:v>
                </c:pt>
                <c:pt idx="9317">
                  <c:v>-6.0402684999999998E-2</c:v>
                </c:pt>
                <c:pt idx="9318">
                  <c:v>8.5192697999999997E-2</c:v>
                </c:pt>
                <c:pt idx="9319">
                  <c:v>-0.29604897099999999</c:v>
                </c:pt>
                <c:pt idx="9320">
                  <c:v>-0.477661795</c:v>
                </c:pt>
                <c:pt idx="9321">
                  <c:v>-1.9654088E-2</c:v>
                </c:pt>
                <c:pt idx="9322">
                  <c:v>-0.15584415600000001</c:v>
                </c:pt>
                <c:pt idx="9323">
                  <c:v>-0.180135719</c:v>
                </c:pt>
                <c:pt idx="9324">
                  <c:v>-0.17928286900000001</c:v>
                </c:pt>
                <c:pt idx="9325">
                  <c:v>-0.20256338800000001</c:v>
                </c:pt>
                <c:pt idx="9326">
                  <c:v>-0.38461538499999998</c:v>
                </c:pt>
                <c:pt idx="9327">
                  <c:v>-0.225235448</c:v>
                </c:pt>
                <c:pt idx="9328">
                  <c:v>-0.242174161</c:v>
                </c:pt>
                <c:pt idx="9329">
                  <c:v>0.24127617100000001</c:v>
                </c:pt>
                <c:pt idx="9330">
                  <c:v>-0.343173432</c:v>
                </c:pt>
                <c:pt idx="9331">
                  <c:v>-0.23673686999999999</c:v>
                </c:pt>
                <c:pt idx="9332">
                  <c:v>-4.1095890000000003E-2</c:v>
                </c:pt>
                <c:pt idx="9333">
                  <c:v>-3.2096999999999998E-3</c:v>
                </c:pt>
                <c:pt idx="9334">
                  <c:v>-0.10810810799999999</c:v>
                </c:pt>
                <c:pt idx="9335">
                  <c:v>-0.33513148999999998</c:v>
                </c:pt>
                <c:pt idx="9336">
                  <c:v>0.19044356900000001</c:v>
                </c:pt>
                <c:pt idx="9337">
                  <c:v>3.7637522E-2</c:v>
                </c:pt>
                <c:pt idx="9338">
                  <c:v>-0.234073014</c:v>
                </c:pt>
                <c:pt idx="9339">
                  <c:v>1.3993105E-2</c:v>
                </c:pt>
                <c:pt idx="9340">
                  <c:v>-0.21834061099999999</c:v>
                </c:pt>
                <c:pt idx="9341">
                  <c:v>1.7164654000000001E-2</c:v>
                </c:pt>
                <c:pt idx="9342">
                  <c:v>-9.2307691999999997E-2</c:v>
                </c:pt>
                <c:pt idx="9343">
                  <c:v>-5.4565295999999999E-2</c:v>
                </c:pt>
                <c:pt idx="9344">
                  <c:v>-0.14018691599999999</c:v>
                </c:pt>
                <c:pt idx="9345">
                  <c:v>-9.6732025999999999E-2</c:v>
                </c:pt>
                <c:pt idx="9346">
                  <c:v>-0.244638313</c:v>
                </c:pt>
                <c:pt idx="9347">
                  <c:v>-0.13489208599999999</c:v>
                </c:pt>
                <c:pt idx="9348">
                  <c:v>-0.48297604</c:v>
                </c:pt>
                <c:pt idx="9349">
                  <c:v>0.10299999999999999</c:v>
                </c:pt>
                <c:pt idx="9350">
                  <c:v>3.3333333E-2</c:v>
                </c:pt>
                <c:pt idx="9351">
                  <c:v>-0.34865629399999998</c:v>
                </c:pt>
                <c:pt idx="9352">
                  <c:v>6.5921030000000005E-2</c:v>
                </c:pt>
                <c:pt idx="9353">
                  <c:v>-0.51704545499999999</c:v>
                </c:pt>
                <c:pt idx="9354">
                  <c:v>-0.16559691900000001</c:v>
                </c:pt>
                <c:pt idx="9355">
                  <c:v>-8.2635982999999996E-2</c:v>
                </c:pt>
                <c:pt idx="9356">
                  <c:v>-0.44662921300000002</c:v>
                </c:pt>
                <c:pt idx="9357">
                  <c:v>-9.0344440000000008E-3</c:v>
                </c:pt>
                <c:pt idx="9358">
                  <c:v>-5.3846154E-2</c:v>
                </c:pt>
                <c:pt idx="9359">
                  <c:v>-0.16846581599999999</c:v>
                </c:pt>
                <c:pt idx="9360">
                  <c:v>-0.30477223399999998</c:v>
                </c:pt>
                <c:pt idx="9361">
                  <c:v>-7.1549533999999998E-2</c:v>
                </c:pt>
                <c:pt idx="9362">
                  <c:v>-9.6219930999999995E-2</c:v>
                </c:pt>
                <c:pt idx="9363">
                  <c:v>-0.31685393299999998</c:v>
                </c:pt>
                <c:pt idx="9364">
                  <c:v>-0.119435396</c:v>
                </c:pt>
                <c:pt idx="9365">
                  <c:v>-6.7382905000000007E-2</c:v>
                </c:pt>
                <c:pt idx="9366">
                  <c:v>-0.45628534100000001</c:v>
                </c:pt>
                <c:pt idx="9367">
                  <c:v>-0.18508829299999999</c:v>
                </c:pt>
                <c:pt idx="9368">
                  <c:v>-0.242857143</c:v>
                </c:pt>
                <c:pt idx="9369">
                  <c:v>6.738544E-3</c:v>
                </c:pt>
                <c:pt idx="9370">
                  <c:v>-0.25422045700000001</c:v>
                </c:pt>
                <c:pt idx="9371">
                  <c:v>-0.37949790799999999</c:v>
                </c:pt>
                <c:pt idx="9372">
                  <c:v>-0.24242424200000001</c:v>
                </c:pt>
                <c:pt idx="9373">
                  <c:v>-0.378698225</c:v>
                </c:pt>
                <c:pt idx="9374">
                  <c:v>3.9175257999999998E-2</c:v>
                </c:pt>
                <c:pt idx="9375">
                  <c:v>5.9751037E-2</c:v>
                </c:pt>
                <c:pt idx="9376">
                  <c:v>-0.136541889</c:v>
                </c:pt>
                <c:pt idx="9377">
                  <c:v>-0.169245648</c:v>
                </c:pt>
                <c:pt idx="9378">
                  <c:v>-0.106376726</c:v>
                </c:pt>
                <c:pt idx="9379">
                  <c:v>-0.143968872</c:v>
                </c:pt>
                <c:pt idx="9380">
                  <c:v>-3.5714285999999998E-2</c:v>
                </c:pt>
                <c:pt idx="9381">
                  <c:v>-3.7288136E-2</c:v>
                </c:pt>
                <c:pt idx="9382">
                  <c:v>-0.10198019799999999</c:v>
                </c:pt>
                <c:pt idx="9383">
                  <c:v>-0.107814045</c:v>
                </c:pt>
                <c:pt idx="9384">
                  <c:v>-0.175528507</c:v>
                </c:pt>
                <c:pt idx="9385">
                  <c:v>-8.4710744000000004E-2</c:v>
                </c:pt>
                <c:pt idx="9386">
                  <c:v>-0.23402753300000001</c:v>
                </c:pt>
                <c:pt idx="9387">
                  <c:v>-0.27205199600000002</c:v>
                </c:pt>
                <c:pt idx="9388">
                  <c:v>-3.0805686999999998E-2</c:v>
                </c:pt>
                <c:pt idx="9389">
                  <c:v>-0.134282808</c:v>
                </c:pt>
                <c:pt idx="9390">
                  <c:v>-0.21167883200000001</c:v>
                </c:pt>
                <c:pt idx="9391">
                  <c:v>-0.24852071000000001</c:v>
                </c:pt>
                <c:pt idx="9392">
                  <c:v>-7.6923099999999999E-4</c:v>
                </c:pt>
                <c:pt idx="9393">
                  <c:v>6.9230769999999997E-3</c:v>
                </c:pt>
                <c:pt idx="9394">
                  <c:v>7.8421053000000004E-2</c:v>
                </c:pt>
                <c:pt idx="9395">
                  <c:v>-0.168753914</c:v>
                </c:pt>
                <c:pt idx="9396">
                  <c:v>-8.9883679999999994E-2</c:v>
                </c:pt>
                <c:pt idx="9397">
                  <c:v>-9.5039999999999999E-2</c:v>
                </c:pt>
                <c:pt idx="9398">
                  <c:v>-0.30342205300000002</c:v>
                </c:pt>
                <c:pt idx="9399">
                  <c:v>-3.5941765000000001E-2</c:v>
                </c:pt>
                <c:pt idx="9400">
                  <c:v>-0.21875</c:v>
                </c:pt>
                <c:pt idx="9401">
                  <c:v>-0.35650224200000002</c:v>
                </c:pt>
                <c:pt idx="9402">
                  <c:v>-0.35637149000000001</c:v>
                </c:pt>
                <c:pt idx="9403">
                  <c:v>-0.22752497199999999</c:v>
                </c:pt>
                <c:pt idx="9404">
                  <c:v>-0.27325581399999999</c:v>
                </c:pt>
                <c:pt idx="9405">
                  <c:v>-4.3008602E-2</c:v>
                </c:pt>
                <c:pt idx="9406">
                  <c:v>-0.43562978400000002</c:v>
                </c:pt>
                <c:pt idx="9407">
                  <c:v>-7.9201544999999998E-2</c:v>
                </c:pt>
                <c:pt idx="9408">
                  <c:v>3.6342320999999997E-2</c:v>
                </c:pt>
                <c:pt idx="9409">
                  <c:v>-0.24079320100000001</c:v>
                </c:pt>
                <c:pt idx="9410">
                  <c:v>-7.3170732000000002E-2</c:v>
                </c:pt>
                <c:pt idx="9411">
                  <c:v>-0.33743409499999999</c:v>
                </c:pt>
                <c:pt idx="9412">
                  <c:v>-7.7753779999999995E-2</c:v>
                </c:pt>
                <c:pt idx="9413">
                  <c:v>-0.23518850999999999</c:v>
                </c:pt>
                <c:pt idx="9414">
                  <c:v>-8.2352940999999999E-2</c:v>
                </c:pt>
                <c:pt idx="9415">
                  <c:v>-0.16767922199999999</c:v>
                </c:pt>
                <c:pt idx="9416">
                  <c:v>-0.105818182</c:v>
                </c:pt>
                <c:pt idx="9417">
                  <c:v>-0.242857143</c:v>
                </c:pt>
                <c:pt idx="9418">
                  <c:v>-5.8934464999999998E-2</c:v>
                </c:pt>
                <c:pt idx="9419">
                  <c:v>-0.11</c:v>
                </c:pt>
                <c:pt idx="9420">
                  <c:v>-0.420023015</c:v>
                </c:pt>
                <c:pt idx="9421">
                  <c:v>3.5555556000000002E-2</c:v>
                </c:pt>
                <c:pt idx="9422">
                  <c:v>-0.22529812599999999</c:v>
                </c:pt>
                <c:pt idx="9423">
                  <c:v>-0.23664122100000001</c:v>
                </c:pt>
                <c:pt idx="9424">
                  <c:v>-0.11</c:v>
                </c:pt>
                <c:pt idx="9425">
                  <c:v>-0.139705882</c:v>
                </c:pt>
                <c:pt idx="9426">
                  <c:v>-0.147777778</c:v>
                </c:pt>
                <c:pt idx="9427">
                  <c:v>-0.46893491100000001</c:v>
                </c:pt>
                <c:pt idx="9428">
                  <c:v>-0.21052631599999999</c:v>
                </c:pt>
                <c:pt idx="9429">
                  <c:v>-0.39184519699999998</c:v>
                </c:pt>
                <c:pt idx="9430">
                  <c:v>6.1394005000000001E-2</c:v>
                </c:pt>
                <c:pt idx="9431">
                  <c:v>-0.18556701</c:v>
                </c:pt>
                <c:pt idx="9432">
                  <c:v>-1.481481E-3</c:v>
                </c:pt>
                <c:pt idx="9433">
                  <c:v>-0.40630797800000001</c:v>
                </c:pt>
                <c:pt idx="9434">
                  <c:v>-6.0810810999999999E-2</c:v>
                </c:pt>
                <c:pt idx="9435">
                  <c:v>-0.33939393899999998</c:v>
                </c:pt>
                <c:pt idx="9436">
                  <c:v>-2.7972027999999999E-2</c:v>
                </c:pt>
                <c:pt idx="9437">
                  <c:v>1.0709504999999999E-2</c:v>
                </c:pt>
                <c:pt idx="9438">
                  <c:v>1.4504766000000001E-2</c:v>
                </c:pt>
                <c:pt idx="9439">
                  <c:v>-0.14215686299999999</c:v>
                </c:pt>
                <c:pt idx="9440">
                  <c:v>-0.10344827600000001</c:v>
                </c:pt>
                <c:pt idx="9441">
                  <c:v>-0.13091309100000001</c:v>
                </c:pt>
                <c:pt idx="9442">
                  <c:v>-0.22999613499999999</c:v>
                </c:pt>
                <c:pt idx="9443">
                  <c:v>1.5245866E-2</c:v>
                </c:pt>
                <c:pt idx="9444">
                  <c:v>0.15043044899999999</c:v>
                </c:pt>
                <c:pt idx="9445">
                  <c:v>-0.40092165899999999</c:v>
                </c:pt>
                <c:pt idx="9446">
                  <c:v>-6.7288474000000001E-2</c:v>
                </c:pt>
                <c:pt idx="9447">
                  <c:v>-0.13636363600000001</c:v>
                </c:pt>
                <c:pt idx="9448">
                  <c:v>0.18081180799999999</c:v>
                </c:pt>
                <c:pt idx="9449">
                  <c:v>-0.33333333300000001</c:v>
                </c:pt>
                <c:pt idx="9450">
                  <c:v>-0.38980509699999999</c:v>
                </c:pt>
                <c:pt idx="9451">
                  <c:v>-0.29292929299999998</c:v>
                </c:pt>
                <c:pt idx="9452">
                  <c:v>-2.8869779000000002E-2</c:v>
                </c:pt>
                <c:pt idx="9453">
                  <c:v>-0.37043516300000001</c:v>
                </c:pt>
                <c:pt idx="9454">
                  <c:v>1.2287335E-2</c:v>
                </c:pt>
                <c:pt idx="9455">
                  <c:v>-0.42222222199999998</c:v>
                </c:pt>
                <c:pt idx="9456">
                  <c:v>-0.53989751100000005</c:v>
                </c:pt>
                <c:pt idx="9457">
                  <c:v>-7.4461220999999994E-2</c:v>
                </c:pt>
                <c:pt idx="9458">
                  <c:v>-0.16468476600000001</c:v>
                </c:pt>
                <c:pt idx="9459">
                  <c:v>-0.14285714299999999</c:v>
                </c:pt>
                <c:pt idx="9460">
                  <c:v>1.8363939999999999E-2</c:v>
                </c:pt>
                <c:pt idx="9461">
                  <c:v>-0.19628866</c:v>
                </c:pt>
                <c:pt idx="9462">
                  <c:v>5.4170443999999998E-2</c:v>
                </c:pt>
                <c:pt idx="9463">
                  <c:v>-0.25748503</c:v>
                </c:pt>
                <c:pt idx="9464">
                  <c:v>-0.263205829</c:v>
                </c:pt>
                <c:pt idx="9465">
                  <c:v>-0.20408163300000001</c:v>
                </c:pt>
                <c:pt idx="9466">
                  <c:v>-0.20179372200000001</c:v>
                </c:pt>
                <c:pt idx="9467">
                  <c:v>-1.3207547E-2</c:v>
                </c:pt>
                <c:pt idx="9468">
                  <c:v>-0.21268656699999999</c:v>
                </c:pt>
                <c:pt idx="9469">
                  <c:v>-0.21682243000000001</c:v>
                </c:pt>
                <c:pt idx="9470">
                  <c:v>-0.15936</c:v>
                </c:pt>
                <c:pt idx="9471">
                  <c:v>-5.6215722000000003E-2</c:v>
                </c:pt>
                <c:pt idx="9472">
                  <c:v>-9.7724229999999995E-2</c:v>
                </c:pt>
                <c:pt idx="9473">
                  <c:v>-0.15938303300000001</c:v>
                </c:pt>
                <c:pt idx="9474">
                  <c:v>-0.40928571400000002</c:v>
                </c:pt>
                <c:pt idx="9475">
                  <c:v>4.7330097000000002E-2</c:v>
                </c:pt>
                <c:pt idx="9476">
                  <c:v>-0.35413476300000002</c:v>
                </c:pt>
                <c:pt idx="9477">
                  <c:v>-3.0120482000000001E-2</c:v>
                </c:pt>
                <c:pt idx="9478">
                  <c:v>-0.123831776</c:v>
                </c:pt>
                <c:pt idx="9479">
                  <c:v>-3.4170854000000001E-2</c:v>
                </c:pt>
                <c:pt idx="9480">
                  <c:v>-4.5538009999999997E-2</c:v>
                </c:pt>
                <c:pt idx="9481">
                  <c:v>-0.15625</c:v>
                </c:pt>
                <c:pt idx="9482">
                  <c:v>-2.8585757E-2</c:v>
                </c:pt>
                <c:pt idx="9483">
                  <c:v>-6.3013699000000006E-2</c:v>
                </c:pt>
                <c:pt idx="9484">
                  <c:v>-0.310776942</c:v>
                </c:pt>
                <c:pt idx="9485">
                  <c:v>-0.39845758399999998</c:v>
                </c:pt>
                <c:pt idx="9486">
                  <c:v>-0.19673802200000001</c:v>
                </c:pt>
                <c:pt idx="9487">
                  <c:v>-0.207605344</c:v>
                </c:pt>
                <c:pt idx="9488">
                  <c:v>-6.9729290000000001E-3</c:v>
                </c:pt>
                <c:pt idx="9489">
                  <c:v>2.3489933000000001E-2</c:v>
                </c:pt>
                <c:pt idx="9490">
                  <c:v>3.1344793000000003E-2</c:v>
                </c:pt>
                <c:pt idx="9491">
                  <c:v>6.4516129000000005E-2</c:v>
                </c:pt>
                <c:pt idx="9492">
                  <c:v>-0.17506297200000001</c:v>
                </c:pt>
                <c:pt idx="9493">
                  <c:v>-1.6891891999999999E-2</c:v>
                </c:pt>
                <c:pt idx="9494">
                  <c:v>-4.1610738000000001E-2</c:v>
                </c:pt>
                <c:pt idx="9495">
                  <c:v>-0.27631578899999998</c:v>
                </c:pt>
                <c:pt idx="9496">
                  <c:v>-9.2426187000000007E-2</c:v>
                </c:pt>
                <c:pt idx="9497">
                  <c:v>1.4000459E-2</c:v>
                </c:pt>
                <c:pt idx="9498">
                  <c:v>-0.103098592</c:v>
                </c:pt>
                <c:pt idx="9499">
                  <c:v>-0.10095098800000001</c:v>
                </c:pt>
                <c:pt idx="9500">
                  <c:v>0.21333333300000001</c:v>
                </c:pt>
                <c:pt idx="9501">
                  <c:v>-0.10921875</c:v>
                </c:pt>
                <c:pt idx="9502">
                  <c:v>-5.7591623000000002E-2</c:v>
                </c:pt>
                <c:pt idx="9503">
                  <c:v>-6.9581445000000006E-2</c:v>
                </c:pt>
                <c:pt idx="9504">
                  <c:v>-2.0556227E-2</c:v>
                </c:pt>
                <c:pt idx="9505">
                  <c:v>-0.33402922800000001</c:v>
                </c:pt>
                <c:pt idx="9506">
                  <c:v>-0.26223091999999998</c:v>
                </c:pt>
                <c:pt idx="9507">
                  <c:v>-4.9525817E-2</c:v>
                </c:pt>
                <c:pt idx="9508">
                  <c:v>-0.35475013700000002</c:v>
                </c:pt>
                <c:pt idx="9509">
                  <c:v>0.19183673500000001</c:v>
                </c:pt>
                <c:pt idx="9510">
                  <c:v>-0.14874241099999999</c:v>
                </c:pt>
                <c:pt idx="9511">
                  <c:v>-0.52587017899999999</c:v>
                </c:pt>
                <c:pt idx="9512">
                  <c:v>-0.12109795499999999</c:v>
                </c:pt>
                <c:pt idx="9513">
                  <c:v>-3.4653465000000001E-2</c:v>
                </c:pt>
                <c:pt idx="9514">
                  <c:v>-0.138545275</c:v>
                </c:pt>
                <c:pt idx="9515">
                  <c:v>6.0998152E-2</c:v>
                </c:pt>
                <c:pt idx="9516">
                  <c:v>-0.11338843</c:v>
                </c:pt>
                <c:pt idx="9517">
                  <c:v>-0.33907883599999999</c:v>
                </c:pt>
                <c:pt idx="9518">
                  <c:v>-3.9829303000000003E-2</c:v>
                </c:pt>
                <c:pt idx="9519">
                  <c:v>-0.201348315</c:v>
                </c:pt>
                <c:pt idx="9520">
                  <c:v>-0.199555556</c:v>
                </c:pt>
                <c:pt idx="9521">
                  <c:v>-1.1883540999999999E-2</c:v>
                </c:pt>
                <c:pt idx="9522">
                  <c:v>-0.26892430299999998</c:v>
                </c:pt>
                <c:pt idx="9523">
                  <c:v>-0.245597484</c:v>
                </c:pt>
                <c:pt idx="9524">
                  <c:v>-0.25601750499999998</c:v>
                </c:pt>
                <c:pt idx="9525">
                  <c:v>-0.16135881099999999</c:v>
                </c:pt>
                <c:pt idx="9526">
                  <c:v>-4.6285713999999999E-2</c:v>
                </c:pt>
                <c:pt idx="9527">
                  <c:v>-0.32370321699999999</c:v>
                </c:pt>
                <c:pt idx="9528">
                  <c:v>-0.39197530899999999</c:v>
                </c:pt>
                <c:pt idx="9529">
                  <c:v>-0.21540880500000001</c:v>
                </c:pt>
                <c:pt idx="9530">
                  <c:v>-0.13978494599999999</c:v>
                </c:pt>
                <c:pt idx="9531">
                  <c:v>-7.6976663000000001E-2</c:v>
                </c:pt>
                <c:pt idx="9532">
                  <c:v>4.0791598999999998E-2</c:v>
                </c:pt>
                <c:pt idx="9533">
                  <c:v>-0.203799655</c:v>
                </c:pt>
                <c:pt idx="9534">
                  <c:v>-8.9208632999999996E-2</c:v>
                </c:pt>
                <c:pt idx="9535">
                  <c:v>-3.0368763999999999E-2</c:v>
                </c:pt>
                <c:pt idx="9536">
                  <c:v>-0.19732704400000001</c:v>
                </c:pt>
                <c:pt idx="9537">
                  <c:v>-0.30100334400000001</c:v>
                </c:pt>
                <c:pt idx="9538">
                  <c:v>-0.27272727299999999</c:v>
                </c:pt>
                <c:pt idx="9539">
                  <c:v>-0.24905660399999999</c:v>
                </c:pt>
                <c:pt idx="9540">
                  <c:v>-0.159857904</c:v>
                </c:pt>
                <c:pt idx="9541">
                  <c:v>-0.27716417900000001</c:v>
                </c:pt>
                <c:pt idx="9542">
                  <c:v>-0.370175439</c:v>
                </c:pt>
                <c:pt idx="9543">
                  <c:v>-4.206501E-2</c:v>
                </c:pt>
                <c:pt idx="9544">
                  <c:v>-0.156862745</c:v>
                </c:pt>
                <c:pt idx="9545">
                  <c:v>-0.24837758099999999</c:v>
                </c:pt>
                <c:pt idx="9546">
                  <c:v>-2.5099601999999999E-2</c:v>
                </c:pt>
                <c:pt idx="9547">
                  <c:v>0.115859449</c:v>
                </c:pt>
                <c:pt idx="9548">
                  <c:v>-0.397459165</c:v>
                </c:pt>
                <c:pt idx="9549">
                  <c:v>-0.219973267</c:v>
                </c:pt>
                <c:pt idx="9550">
                  <c:v>-0.30743801700000001</c:v>
                </c:pt>
                <c:pt idx="9551">
                  <c:v>-0.39865871800000002</c:v>
                </c:pt>
                <c:pt idx="9552">
                  <c:v>-0.36814276299999998</c:v>
                </c:pt>
                <c:pt idx="9553">
                  <c:v>0.112591606</c:v>
                </c:pt>
                <c:pt idx="9554">
                  <c:v>-0.150040064</c:v>
                </c:pt>
                <c:pt idx="9555">
                  <c:v>-0.24784217</c:v>
                </c:pt>
                <c:pt idx="9556">
                  <c:v>-0.40659340700000002</c:v>
                </c:pt>
                <c:pt idx="9557">
                  <c:v>-0.33456425400000001</c:v>
                </c:pt>
                <c:pt idx="9558">
                  <c:v>-0.25217391300000003</c:v>
                </c:pt>
                <c:pt idx="9559">
                  <c:v>2.4479800000000002E-3</c:v>
                </c:pt>
                <c:pt idx="9560">
                  <c:v>-7.9391892000000006E-2</c:v>
                </c:pt>
                <c:pt idx="9561">
                  <c:v>1.0858835000000001E-2</c:v>
                </c:pt>
                <c:pt idx="9562">
                  <c:v>-0.127272727</c:v>
                </c:pt>
                <c:pt idx="9563">
                  <c:v>-0.22448979599999999</c:v>
                </c:pt>
                <c:pt idx="9564">
                  <c:v>-0.45111111100000001</c:v>
                </c:pt>
                <c:pt idx="9565">
                  <c:v>-0.234807973</c:v>
                </c:pt>
                <c:pt idx="9566">
                  <c:v>-2.4937660000000001E-3</c:v>
                </c:pt>
                <c:pt idx="9567">
                  <c:v>3.5967302E-2</c:v>
                </c:pt>
                <c:pt idx="9568">
                  <c:v>-8.6956521999999994E-2</c:v>
                </c:pt>
                <c:pt idx="9569">
                  <c:v>-0.14798987</c:v>
                </c:pt>
                <c:pt idx="9570">
                  <c:v>-7.1015690000000006E-2</c:v>
                </c:pt>
                <c:pt idx="9571">
                  <c:v>-0.30054644800000002</c:v>
                </c:pt>
                <c:pt idx="9572">
                  <c:v>-2.1601017E-2</c:v>
                </c:pt>
                <c:pt idx="9573">
                  <c:v>-0.22562499999999999</c:v>
                </c:pt>
                <c:pt idx="9574">
                  <c:v>-0.16776750300000001</c:v>
                </c:pt>
                <c:pt idx="9575">
                  <c:v>-0.152112676</c:v>
                </c:pt>
                <c:pt idx="9576">
                  <c:v>-0.29195402300000001</c:v>
                </c:pt>
                <c:pt idx="9577">
                  <c:v>-0.162105263</c:v>
                </c:pt>
                <c:pt idx="9578">
                  <c:v>-0.13776559299999999</c:v>
                </c:pt>
                <c:pt idx="9579">
                  <c:v>-0.468472373</c:v>
                </c:pt>
                <c:pt idx="9580">
                  <c:v>-0.115384615</c:v>
                </c:pt>
                <c:pt idx="9581">
                  <c:v>-0.30653951000000002</c:v>
                </c:pt>
                <c:pt idx="9582">
                  <c:v>-0.13636363600000001</c:v>
                </c:pt>
                <c:pt idx="9583">
                  <c:v>-0.28399228500000001</c:v>
                </c:pt>
                <c:pt idx="9584">
                  <c:v>-0.36747205199999999</c:v>
                </c:pt>
                <c:pt idx="9585">
                  <c:v>-0.55670103100000001</c:v>
                </c:pt>
                <c:pt idx="9586">
                  <c:v>-2.1978022E-2</c:v>
                </c:pt>
                <c:pt idx="9587">
                  <c:v>-0.28537170299999998</c:v>
                </c:pt>
                <c:pt idx="9588">
                  <c:v>-0.107238606</c:v>
                </c:pt>
                <c:pt idx="9589">
                  <c:v>-0.23132704900000001</c:v>
                </c:pt>
                <c:pt idx="9590">
                  <c:v>-7.2619048000000005E-2</c:v>
                </c:pt>
                <c:pt idx="9591">
                  <c:v>-0.213762811</c:v>
                </c:pt>
                <c:pt idx="9592">
                  <c:v>-5.1293690000000003E-2</c:v>
                </c:pt>
                <c:pt idx="9593">
                  <c:v>-0.17954815700000001</c:v>
                </c:pt>
                <c:pt idx="9594">
                  <c:v>-0.17293997999999999</c:v>
                </c:pt>
                <c:pt idx="9595">
                  <c:v>-0.100525131</c:v>
                </c:pt>
                <c:pt idx="9596">
                  <c:v>-0.465631929</c:v>
                </c:pt>
                <c:pt idx="9597">
                  <c:v>-0.152815013</c:v>
                </c:pt>
                <c:pt idx="9598">
                  <c:v>-0.17056629400000001</c:v>
                </c:pt>
                <c:pt idx="9599">
                  <c:v>-0.23894736799999999</c:v>
                </c:pt>
                <c:pt idx="9600">
                  <c:v>-0.44908826899999998</c:v>
                </c:pt>
                <c:pt idx="9601">
                  <c:v>-0.321964529</c:v>
                </c:pt>
                <c:pt idx="9602">
                  <c:v>-0.23420796899999999</c:v>
                </c:pt>
                <c:pt idx="9603">
                  <c:v>-2.2026429999999998E-3</c:v>
                </c:pt>
                <c:pt idx="9604">
                  <c:v>-9.3810915999999994E-2</c:v>
                </c:pt>
                <c:pt idx="9605">
                  <c:v>-0.37861429400000002</c:v>
                </c:pt>
                <c:pt idx="9606">
                  <c:v>0.124324324</c:v>
                </c:pt>
                <c:pt idx="9607">
                  <c:v>0.24833333299999999</c:v>
                </c:pt>
                <c:pt idx="9608">
                  <c:v>-0.19528690700000001</c:v>
                </c:pt>
                <c:pt idx="9609">
                  <c:v>-0.40427046300000002</c:v>
                </c:pt>
                <c:pt idx="9610">
                  <c:v>-4.4137930999999998E-2</c:v>
                </c:pt>
                <c:pt idx="9611">
                  <c:v>-0.167559401</c:v>
                </c:pt>
                <c:pt idx="9612">
                  <c:v>-0.17725490199999999</c:v>
                </c:pt>
                <c:pt idx="9613">
                  <c:v>0.21328671299999999</c:v>
                </c:pt>
                <c:pt idx="9614">
                  <c:v>-8.7624209999999994E-2</c:v>
                </c:pt>
                <c:pt idx="9615">
                  <c:v>-0.12105263199999999</c:v>
                </c:pt>
                <c:pt idx="9616">
                  <c:v>-4.4522741999999997E-2</c:v>
                </c:pt>
                <c:pt idx="9617">
                  <c:v>-6.6075515000000001E-2</c:v>
                </c:pt>
                <c:pt idx="9618">
                  <c:v>-0.103290676</c:v>
                </c:pt>
                <c:pt idx="9619">
                  <c:v>-0.41772151899999999</c:v>
                </c:pt>
                <c:pt idx="9620">
                  <c:v>-0.121110177</c:v>
                </c:pt>
                <c:pt idx="9621">
                  <c:v>-4.3824701000000001E-2</c:v>
                </c:pt>
                <c:pt idx="9622">
                  <c:v>-0.25123395900000001</c:v>
                </c:pt>
                <c:pt idx="9623">
                  <c:v>-0.18320146100000001</c:v>
                </c:pt>
                <c:pt idx="9624">
                  <c:v>4.1666666999999998E-2</c:v>
                </c:pt>
                <c:pt idx="9625">
                  <c:v>-1.2698413E-2</c:v>
                </c:pt>
                <c:pt idx="9626">
                  <c:v>-0.16064516100000001</c:v>
                </c:pt>
                <c:pt idx="9627">
                  <c:v>-4.5572920000000001E-3</c:v>
                </c:pt>
                <c:pt idx="9628">
                  <c:v>-0.14434116999999999</c:v>
                </c:pt>
                <c:pt idx="9629">
                  <c:v>-1.7543860000000001E-2</c:v>
                </c:pt>
                <c:pt idx="9630">
                  <c:v>-0.202003339</c:v>
                </c:pt>
                <c:pt idx="9631">
                  <c:v>1.955671E-3</c:v>
                </c:pt>
                <c:pt idx="9632">
                  <c:v>-0.117701362</c:v>
                </c:pt>
                <c:pt idx="9633">
                  <c:v>-0.13705583800000001</c:v>
                </c:pt>
                <c:pt idx="9634">
                  <c:v>-0.15969899700000001</c:v>
                </c:pt>
                <c:pt idx="9635">
                  <c:v>-0.112753378</c:v>
                </c:pt>
                <c:pt idx="9636">
                  <c:v>1.891253E-2</c:v>
                </c:pt>
                <c:pt idx="9637">
                  <c:v>-4.5073612999999998E-2</c:v>
                </c:pt>
                <c:pt idx="9638">
                  <c:v>-7.8767122999999994E-2</c:v>
                </c:pt>
                <c:pt idx="9639">
                  <c:v>-0.111111111</c:v>
                </c:pt>
                <c:pt idx="9640">
                  <c:v>-0.15068493199999999</c:v>
                </c:pt>
                <c:pt idx="9641">
                  <c:v>-3.7690456999999997E-2</c:v>
                </c:pt>
                <c:pt idx="9642">
                  <c:v>7.0052539999999998E-3</c:v>
                </c:pt>
                <c:pt idx="9643">
                  <c:v>0</c:v>
                </c:pt>
                <c:pt idx="9644">
                  <c:v>-0.08</c:v>
                </c:pt>
                <c:pt idx="9645">
                  <c:v>-0.11092052600000001</c:v>
                </c:pt>
                <c:pt idx="9646">
                  <c:v>4.1314374000000001E-2</c:v>
                </c:pt>
                <c:pt idx="9647">
                  <c:v>3.5893155000000003E-2</c:v>
                </c:pt>
                <c:pt idx="9648">
                  <c:v>-0.28823317700000001</c:v>
                </c:pt>
                <c:pt idx="9649">
                  <c:v>-0.15707317100000001</c:v>
                </c:pt>
                <c:pt idx="9650">
                  <c:v>-2.3469388000000001E-2</c:v>
                </c:pt>
                <c:pt idx="9651">
                  <c:v>-9.0858103999999995E-2</c:v>
                </c:pt>
                <c:pt idx="9652">
                  <c:v>-0.28595890400000001</c:v>
                </c:pt>
                <c:pt idx="9653">
                  <c:v>-7.8164826000000007E-2</c:v>
                </c:pt>
                <c:pt idx="9654">
                  <c:v>2.5755878999999999E-2</c:v>
                </c:pt>
                <c:pt idx="9655">
                  <c:v>7.7777778000000006E-2</c:v>
                </c:pt>
                <c:pt idx="9656">
                  <c:v>1.3071895E-2</c:v>
                </c:pt>
                <c:pt idx="9657">
                  <c:v>-0.40114613199999999</c:v>
                </c:pt>
                <c:pt idx="9658">
                  <c:v>-0.109129512</c:v>
                </c:pt>
                <c:pt idx="9659">
                  <c:v>-0.16449765699999999</c:v>
                </c:pt>
                <c:pt idx="9660">
                  <c:v>-0.23658051699999999</c:v>
                </c:pt>
                <c:pt idx="9661">
                  <c:v>-0.26023657900000002</c:v>
                </c:pt>
                <c:pt idx="9662">
                  <c:v>-8.7135223999999997E-2</c:v>
                </c:pt>
                <c:pt idx="9663">
                  <c:v>0.12875121</c:v>
                </c:pt>
                <c:pt idx="9664">
                  <c:v>-0.17155172399999999</c:v>
                </c:pt>
                <c:pt idx="9665">
                  <c:v>-8.4045584000000007E-2</c:v>
                </c:pt>
                <c:pt idx="9666">
                  <c:v>-0.37597173099999998</c:v>
                </c:pt>
                <c:pt idx="9667">
                  <c:v>2.4025973999999999E-2</c:v>
                </c:pt>
                <c:pt idx="9668">
                  <c:v>-0.102244389</c:v>
                </c:pt>
                <c:pt idx="9669">
                  <c:v>-3.4423408000000003E-2</c:v>
                </c:pt>
                <c:pt idx="9670">
                  <c:v>-0.28803827799999998</c:v>
                </c:pt>
                <c:pt idx="9671">
                  <c:v>-0.35317177500000002</c:v>
                </c:pt>
                <c:pt idx="9672">
                  <c:v>-0.44907778700000001</c:v>
                </c:pt>
                <c:pt idx="9673">
                  <c:v>-0.13205351900000001</c:v>
                </c:pt>
                <c:pt idx="9674">
                  <c:v>0.101928375</c:v>
                </c:pt>
                <c:pt idx="9675">
                  <c:v>-0.126248217</c:v>
                </c:pt>
                <c:pt idx="9676">
                  <c:v>-2.1777778000000001E-2</c:v>
                </c:pt>
                <c:pt idx="9677">
                  <c:v>-0.16800000000000001</c:v>
                </c:pt>
                <c:pt idx="9678">
                  <c:v>-0.197142857</c:v>
                </c:pt>
                <c:pt idx="9679">
                  <c:v>-5.7230455E-2</c:v>
                </c:pt>
                <c:pt idx="9680">
                  <c:v>-0.179296346</c:v>
                </c:pt>
                <c:pt idx="9681">
                  <c:v>-9.1209518000000003E-2</c:v>
                </c:pt>
                <c:pt idx="9682">
                  <c:v>-0.16224970599999999</c:v>
                </c:pt>
                <c:pt idx="9683">
                  <c:v>-0.35011061900000001</c:v>
                </c:pt>
                <c:pt idx="9684">
                  <c:v>-3.6697248000000002E-2</c:v>
                </c:pt>
                <c:pt idx="9685">
                  <c:v>-0.12681704299999999</c:v>
                </c:pt>
                <c:pt idx="9686">
                  <c:v>-0.32795698899999998</c:v>
                </c:pt>
                <c:pt idx="9687">
                  <c:v>-2.9662588E-2</c:v>
                </c:pt>
                <c:pt idx="9688">
                  <c:v>-0.33287858100000001</c:v>
                </c:pt>
                <c:pt idx="9689">
                  <c:v>-2.1459227000000001E-2</c:v>
                </c:pt>
                <c:pt idx="9690">
                  <c:v>-0.2</c:v>
                </c:pt>
                <c:pt idx="9691">
                  <c:v>-0.22568460800000001</c:v>
                </c:pt>
                <c:pt idx="9692">
                  <c:v>-0.16514900699999999</c:v>
                </c:pt>
                <c:pt idx="9693">
                  <c:v>-0.23636363599999999</c:v>
                </c:pt>
                <c:pt idx="9694">
                  <c:v>-9.2165898999999996E-2</c:v>
                </c:pt>
                <c:pt idx="9695">
                  <c:v>-8.9682737999999998E-2</c:v>
                </c:pt>
                <c:pt idx="9696">
                  <c:v>0.32446808500000002</c:v>
                </c:pt>
                <c:pt idx="9697">
                  <c:v>1.0152283999999999E-2</c:v>
                </c:pt>
                <c:pt idx="9698">
                  <c:v>-0.25652173900000003</c:v>
                </c:pt>
                <c:pt idx="9699">
                  <c:v>-0.41755319099999999</c:v>
                </c:pt>
                <c:pt idx="9700">
                  <c:v>-0.25431965400000001</c:v>
                </c:pt>
                <c:pt idx="9701">
                  <c:v>2.1857920000000002E-3</c:v>
                </c:pt>
                <c:pt idx="9702">
                  <c:v>-0.31022900799999997</c:v>
                </c:pt>
                <c:pt idx="9703">
                  <c:v>-0.62773722600000004</c:v>
                </c:pt>
                <c:pt idx="9704">
                  <c:v>-5.4054050000000003E-3</c:v>
                </c:pt>
                <c:pt idx="9705">
                  <c:v>1.744186E-2</c:v>
                </c:pt>
                <c:pt idx="9706">
                  <c:v>-0.25704766800000001</c:v>
                </c:pt>
                <c:pt idx="9707">
                  <c:v>-0.16157205199999999</c:v>
                </c:pt>
                <c:pt idx="9708">
                  <c:v>-0.31840795999999999</c:v>
                </c:pt>
                <c:pt idx="9709">
                  <c:v>-0.28498985799999998</c:v>
                </c:pt>
                <c:pt idx="9710">
                  <c:v>-0.149944568</c:v>
                </c:pt>
                <c:pt idx="9711">
                  <c:v>-0.164705882</c:v>
                </c:pt>
                <c:pt idx="9712">
                  <c:v>-0.326171875</c:v>
                </c:pt>
                <c:pt idx="9713">
                  <c:v>-7.2966507E-2</c:v>
                </c:pt>
                <c:pt idx="9714">
                  <c:v>-7.7777778000000006E-2</c:v>
                </c:pt>
                <c:pt idx="9715">
                  <c:v>-0.262617622</c:v>
                </c:pt>
                <c:pt idx="9716">
                  <c:v>-0.230244159</c:v>
                </c:pt>
                <c:pt idx="9717">
                  <c:v>-0.15120525900000001</c:v>
                </c:pt>
                <c:pt idx="9718">
                  <c:v>-0.144016227</c:v>
                </c:pt>
                <c:pt idx="9719">
                  <c:v>-1.5735641000000002E-2</c:v>
                </c:pt>
                <c:pt idx="9720">
                  <c:v>-0.18817204300000001</c:v>
                </c:pt>
                <c:pt idx="9721">
                  <c:v>0.14545454499999999</c:v>
                </c:pt>
                <c:pt idx="9722">
                  <c:v>-0.137162954</c:v>
                </c:pt>
                <c:pt idx="9723">
                  <c:v>2.3952095999999999E-2</c:v>
                </c:pt>
                <c:pt idx="9724">
                  <c:v>-0.452205882</c:v>
                </c:pt>
                <c:pt idx="9725">
                  <c:v>-9.2602740000000003E-2</c:v>
                </c:pt>
                <c:pt idx="9726">
                  <c:v>-0.44373503600000003</c:v>
                </c:pt>
                <c:pt idx="9727">
                  <c:v>-0.20433436499999999</c:v>
                </c:pt>
                <c:pt idx="9728">
                  <c:v>-0.30555555600000001</c:v>
                </c:pt>
                <c:pt idx="9729">
                  <c:v>8.7344029000000004E-2</c:v>
                </c:pt>
                <c:pt idx="9730">
                  <c:v>-1.9285713999999999E-2</c:v>
                </c:pt>
                <c:pt idx="9731">
                  <c:v>-1.9277108000000001E-2</c:v>
                </c:pt>
                <c:pt idx="9732">
                  <c:v>-0.16122178000000001</c:v>
                </c:pt>
                <c:pt idx="9733">
                  <c:v>-0.101412714</c:v>
                </c:pt>
                <c:pt idx="9734">
                  <c:v>5.1291378999999998E-2</c:v>
                </c:pt>
                <c:pt idx="9735">
                  <c:v>-0.25154004099999999</c:v>
                </c:pt>
                <c:pt idx="9736">
                  <c:v>-0.14952153100000001</c:v>
                </c:pt>
                <c:pt idx="9737">
                  <c:v>-0.28000000000000003</c:v>
                </c:pt>
                <c:pt idx="9738">
                  <c:v>-0.141176471</c:v>
                </c:pt>
                <c:pt idx="9739">
                  <c:v>-0.35882661100000002</c:v>
                </c:pt>
                <c:pt idx="9740">
                  <c:v>-9.1743120000000004E-3</c:v>
                </c:pt>
                <c:pt idx="9741">
                  <c:v>-0.21255180600000001</c:v>
                </c:pt>
                <c:pt idx="9742">
                  <c:v>-0.12879210899999999</c:v>
                </c:pt>
                <c:pt idx="9743">
                  <c:v>-0.192976589</c:v>
                </c:pt>
                <c:pt idx="9744">
                  <c:v>-0.12979152699999999</c:v>
                </c:pt>
                <c:pt idx="9745">
                  <c:v>-0.40209790200000001</c:v>
                </c:pt>
                <c:pt idx="9746">
                  <c:v>5.2188551999999999E-2</c:v>
                </c:pt>
                <c:pt idx="9747">
                  <c:v>-3.8961040000000001E-3</c:v>
                </c:pt>
                <c:pt idx="9748">
                  <c:v>-4.2338710000000002E-2</c:v>
                </c:pt>
                <c:pt idx="9749">
                  <c:v>-0.33561643800000002</c:v>
                </c:pt>
                <c:pt idx="9750">
                  <c:v>-0.15683646100000001</c:v>
                </c:pt>
                <c:pt idx="9751">
                  <c:v>-0.23469387799999999</c:v>
                </c:pt>
                <c:pt idx="9752">
                  <c:v>-0.10546875</c:v>
                </c:pt>
                <c:pt idx="9753">
                  <c:v>-0.37189054700000002</c:v>
                </c:pt>
                <c:pt idx="9754">
                  <c:v>-0.21074210700000001</c:v>
                </c:pt>
                <c:pt idx="9755">
                  <c:v>-6.2607697000000004E-2</c:v>
                </c:pt>
                <c:pt idx="9756">
                  <c:v>-1.7008797999999999E-2</c:v>
                </c:pt>
                <c:pt idx="9757">
                  <c:v>-0.13997709</c:v>
                </c:pt>
                <c:pt idx="9758">
                  <c:v>-0.20236530899999999</c:v>
                </c:pt>
                <c:pt idx="9759">
                  <c:v>-2.0384614999999998E-2</c:v>
                </c:pt>
                <c:pt idx="9760">
                  <c:v>-2.9158878999999999E-2</c:v>
                </c:pt>
                <c:pt idx="9761">
                  <c:v>-0.21698113199999999</c:v>
                </c:pt>
                <c:pt idx="9762">
                  <c:v>-0.34086775800000002</c:v>
                </c:pt>
                <c:pt idx="9763">
                  <c:v>-0.34615384599999999</c:v>
                </c:pt>
                <c:pt idx="9764">
                  <c:v>5.8143375999999997E-2</c:v>
                </c:pt>
                <c:pt idx="9765">
                  <c:v>-8.7175189E-2</c:v>
                </c:pt>
                <c:pt idx="9766">
                  <c:v>-0.16097560999999999</c:v>
                </c:pt>
                <c:pt idx="9767">
                  <c:v>-0.37942857099999999</c:v>
                </c:pt>
                <c:pt idx="9768">
                  <c:v>-0.17829457400000001</c:v>
                </c:pt>
                <c:pt idx="9769">
                  <c:v>-0.34236591300000002</c:v>
                </c:pt>
                <c:pt idx="9770">
                  <c:v>-0.36813186799999997</c:v>
                </c:pt>
                <c:pt idx="9771">
                  <c:v>-0.37388987600000001</c:v>
                </c:pt>
                <c:pt idx="9772">
                  <c:v>-0.18973746999999999</c:v>
                </c:pt>
                <c:pt idx="9773">
                  <c:v>-0.63397548199999998</c:v>
                </c:pt>
                <c:pt idx="9774">
                  <c:v>0.28676470599999998</c:v>
                </c:pt>
                <c:pt idx="9775">
                  <c:v>-0.26982063899999997</c:v>
                </c:pt>
                <c:pt idx="9776">
                  <c:v>-0.14552736999999999</c:v>
                </c:pt>
                <c:pt idx="9777">
                  <c:v>-5.3169734000000003E-2</c:v>
                </c:pt>
                <c:pt idx="9778">
                  <c:v>-0.175430844</c:v>
                </c:pt>
                <c:pt idx="9779">
                  <c:v>-9.9130435000000003E-2</c:v>
                </c:pt>
                <c:pt idx="9780">
                  <c:v>9.0909090999999997E-2</c:v>
                </c:pt>
                <c:pt idx="9781">
                  <c:v>-0.454664915</c:v>
                </c:pt>
                <c:pt idx="9782">
                  <c:v>-8.0242966999999998E-2</c:v>
                </c:pt>
                <c:pt idx="9783">
                  <c:v>5.6390977000000002E-2</c:v>
                </c:pt>
                <c:pt idx="9784">
                  <c:v>-0.121366497</c:v>
                </c:pt>
                <c:pt idx="9785">
                  <c:v>-0.18151447700000001</c:v>
                </c:pt>
                <c:pt idx="9786">
                  <c:v>-0.26458037000000001</c:v>
                </c:pt>
                <c:pt idx="9787">
                  <c:v>-0.217857143</c:v>
                </c:pt>
                <c:pt idx="9788">
                  <c:v>-9.3792173000000006E-2</c:v>
                </c:pt>
                <c:pt idx="9789">
                  <c:v>-0.133513514</c:v>
                </c:pt>
                <c:pt idx="9790">
                  <c:v>-0.14402515699999999</c:v>
                </c:pt>
                <c:pt idx="9791">
                  <c:v>-0.19679487200000001</c:v>
                </c:pt>
                <c:pt idx="9792">
                  <c:v>-0.14957265</c:v>
                </c:pt>
                <c:pt idx="9793">
                  <c:v>-0.26900584799999999</c:v>
                </c:pt>
                <c:pt idx="9794">
                  <c:v>-0.123966942</c:v>
                </c:pt>
                <c:pt idx="9795">
                  <c:v>-0.106690778</c:v>
                </c:pt>
                <c:pt idx="9796">
                  <c:v>-0.18615504299999999</c:v>
                </c:pt>
                <c:pt idx="9797">
                  <c:v>-0.16209773499999999</c:v>
                </c:pt>
                <c:pt idx="9798">
                  <c:v>-0.427446569</c:v>
                </c:pt>
                <c:pt idx="9799">
                  <c:v>-0.44480309899999998</c:v>
                </c:pt>
                <c:pt idx="9800">
                  <c:v>-0.22978723400000001</c:v>
                </c:pt>
                <c:pt idx="9801">
                  <c:v>0.17954872799999999</c:v>
                </c:pt>
                <c:pt idx="9802">
                  <c:v>-6.2947420000000004E-2</c:v>
                </c:pt>
                <c:pt idx="9803">
                  <c:v>-0.45170775800000001</c:v>
                </c:pt>
                <c:pt idx="9804">
                  <c:v>-0.32115677300000001</c:v>
                </c:pt>
                <c:pt idx="9805">
                  <c:v>-0.25904761900000001</c:v>
                </c:pt>
                <c:pt idx="9806">
                  <c:v>-0.11875693700000001</c:v>
                </c:pt>
                <c:pt idx="9807">
                  <c:v>-3.4582133000000001E-2</c:v>
                </c:pt>
                <c:pt idx="9808">
                  <c:v>-9.8710717000000003E-2</c:v>
                </c:pt>
                <c:pt idx="9809">
                  <c:v>-0.37921727399999999</c:v>
                </c:pt>
                <c:pt idx="9810">
                  <c:v>-0.15480426999999999</c:v>
                </c:pt>
                <c:pt idx="9811">
                  <c:v>8.5324200000000004E-4</c:v>
                </c:pt>
                <c:pt idx="9812">
                  <c:v>-0.14160628</c:v>
                </c:pt>
                <c:pt idx="9813">
                  <c:v>-0.151764706</c:v>
                </c:pt>
                <c:pt idx="9814">
                  <c:v>-4.6321526000000002E-2</c:v>
                </c:pt>
                <c:pt idx="9815">
                  <c:v>-0.27272727299999999</c:v>
                </c:pt>
                <c:pt idx="9816">
                  <c:v>-4.7202796999999998E-2</c:v>
                </c:pt>
                <c:pt idx="9817">
                  <c:v>-5.1792828999999999E-2</c:v>
                </c:pt>
                <c:pt idx="9818">
                  <c:v>-0.34767025099999999</c:v>
                </c:pt>
                <c:pt idx="9819">
                  <c:v>-7.0814815000000003E-2</c:v>
                </c:pt>
                <c:pt idx="9820">
                  <c:v>-6.3546798000000002E-2</c:v>
                </c:pt>
                <c:pt idx="9821">
                  <c:v>-9.3810445000000006E-2</c:v>
                </c:pt>
                <c:pt idx="9822">
                  <c:v>-0.23992838</c:v>
                </c:pt>
                <c:pt idx="9823">
                  <c:v>-0.33650793699999998</c:v>
                </c:pt>
                <c:pt idx="9824">
                  <c:v>-0.202972399</c:v>
                </c:pt>
                <c:pt idx="9825">
                  <c:v>-0.05</c:v>
                </c:pt>
                <c:pt idx="9826">
                  <c:v>-7.4664733999999996E-2</c:v>
                </c:pt>
                <c:pt idx="9827">
                  <c:v>-0.30243445699999999</c:v>
                </c:pt>
                <c:pt idx="9828">
                  <c:v>3.5791757E-2</c:v>
                </c:pt>
                <c:pt idx="9829">
                  <c:v>-0.25052631600000003</c:v>
                </c:pt>
                <c:pt idx="9830">
                  <c:v>-0.10625</c:v>
                </c:pt>
                <c:pt idx="9831">
                  <c:v>-0.18468468499999999</c:v>
                </c:pt>
                <c:pt idx="9832">
                  <c:v>-0.25475285199999997</c:v>
                </c:pt>
                <c:pt idx="9833">
                  <c:v>-0.221562809</c:v>
                </c:pt>
                <c:pt idx="9834">
                  <c:v>-0.25908221799999998</c:v>
                </c:pt>
                <c:pt idx="9835">
                  <c:v>-0.350993377</c:v>
                </c:pt>
                <c:pt idx="9836">
                  <c:v>-0.41810344799999999</c:v>
                </c:pt>
                <c:pt idx="9837">
                  <c:v>-0.59089879999999995</c:v>
                </c:pt>
                <c:pt idx="9838">
                  <c:v>-0.182023196</c:v>
                </c:pt>
                <c:pt idx="9839">
                  <c:v>-0.249190939</c:v>
                </c:pt>
                <c:pt idx="9840">
                  <c:v>-0.25562499999999999</c:v>
                </c:pt>
                <c:pt idx="9841">
                  <c:v>0.14064516099999999</c:v>
                </c:pt>
                <c:pt idx="9842">
                  <c:v>-0.123914302</c:v>
                </c:pt>
                <c:pt idx="9843">
                  <c:v>-0.32513547300000001</c:v>
                </c:pt>
                <c:pt idx="9844">
                  <c:v>-0.29811067099999999</c:v>
                </c:pt>
                <c:pt idx="9845">
                  <c:v>-0.35</c:v>
                </c:pt>
                <c:pt idx="9846">
                  <c:v>-0.168074324</c:v>
                </c:pt>
                <c:pt idx="9847">
                  <c:v>-0.33229813699999999</c:v>
                </c:pt>
                <c:pt idx="9848">
                  <c:v>-0.12900703699999999</c:v>
                </c:pt>
                <c:pt idx="9849">
                  <c:v>-0.50359947599999999</c:v>
                </c:pt>
                <c:pt idx="9850">
                  <c:v>-0.16050039899999999</c:v>
                </c:pt>
                <c:pt idx="9851">
                  <c:v>-2.3255814E-2</c:v>
                </c:pt>
                <c:pt idx="9852">
                  <c:v>7.2714183000000002E-2</c:v>
                </c:pt>
                <c:pt idx="9853">
                  <c:v>-0.24221453300000001</c:v>
                </c:pt>
                <c:pt idx="9854">
                  <c:v>-4.5060659000000003E-2</c:v>
                </c:pt>
                <c:pt idx="9855">
                  <c:v>0.25304136300000002</c:v>
                </c:pt>
                <c:pt idx="9856">
                  <c:v>-0.33378016100000002</c:v>
                </c:pt>
                <c:pt idx="9857">
                  <c:v>-0.15399900599999999</c:v>
                </c:pt>
                <c:pt idx="9858">
                  <c:v>-0.32630757199999999</c:v>
                </c:pt>
                <c:pt idx="9859">
                  <c:v>-0.36335721599999998</c:v>
                </c:pt>
                <c:pt idx="9860">
                  <c:v>-0.28865979400000003</c:v>
                </c:pt>
                <c:pt idx="9861">
                  <c:v>-0.25181912699999998</c:v>
                </c:pt>
                <c:pt idx="9862">
                  <c:v>-0.42484248400000002</c:v>
                </c:pt>
                <c:pt idx="9863">
                  <c:v>-0.22888888900000001</c:v>
                </c:pt>
                <c:pt idx="9864">
                  <c:v>2.5114154999999999E-2</c:v>
                </c:pt>
                <c:pt idx="9865">
                  <c:v>-0.25370187599999999</c:v>
                </c:pt>
                <c:pt idx="9866">
                  <c:v>-0.23458646599999999</c:v>
                </c:pt>
                <c:pt idx="9867">
                  <c:v>-4.5267490000000001E-2</c:v>
                </c:pt>
                <c:pt idx="9868">
                  <c:v>-8.3296411000000001E-2</c:v>
                </c:pt>
                <c:pt idx="9869">
                  <c:v>-0.124875457</c:v>
                </c:pt>
                <c:pt idx="9870">
                  <c:v>0.12650602399999999</c:v>
                </c:pt>
                <c:pt idx="9871">
                  <c:v>-0.35188431199999998</c:v>
                </c:pt>
                <c:pt idx="9872">
                  <c:v>-0.333841463</c:v>
                </c:pt>
                <c:pt idx="9873">
                  <c:v>-0.24598930499999999</c:v>
                </c:pt>
                <c:pt idx="9874">
                  <c:v>-0.27963917500000002</c:v>
                </c:pt>
                <c:pt idx="9875">
                  <c:v>-0.117647059</c:v>
                </c:pt>
                <c:pt idx="9876">
                  <c:v>5.7197330000000003E-3</c:v>
                </c:pt>
                <c:pt idx="9877">
                  <c:v>-7.8431372999999999E-2</c:v>
                </c:pt>
                <c:pt idx="9878">
                  <c:v>-0.13046417299999999</c:v>
                </c:pt>
                <c:pt idx="9879">
                  <c:v>2.9886914000000001E-2</c:v>
                </c:pt>
                <c:pt idx="9880">
                  <c:v>-0.32931675399999999</c:v>
                </c:pt>
                <c:pt idx="9881">
                  <c:v>-0.146029035</c:v>
                </c:pt>
                <c:pt idx="9882">
                  <c:v>-3.7990195999999997E-2</c:v>
                </c:pt>
                <c:pt idx="9883">
                  <c:v>-0.30348837200000001</c:v>
                </c:pt>
                <c:pt idx="9884">
                  <c:v>-0.25055728900000002</c:v>
                </c:pt>
                <c:pt idx="9885">
                  <c:v>1.7179024000000001E-2</c:v>
                </c:pt>
                <c:pt idx="9886">
                  <c:v>-0.159574468</c:v>
                </c:pt>
                <c:pt idx="9887">
                  <c:v>-4.8788264999999997E-2</c:v>
                </c:pt>
                <c:pt idx="9888">
                  <c:v>-0.11184079600000001</c:v>
                </c:pt>
                <c:pt idx="9889">
                  <c:v>-2.380952E-3</c:v>
                </c:pt>
                <c:pt idx="9890">
                  <c:v>-0.32748537999999999</c:v>
                </c:pt>
                <c:pt idx="9891">
                  <c:v>-7.8759689999999993E-2</c:v>
                </c:pt>
                <c:pt idx="9892">
                  <c:v>-0.11368421099999999</c:v>
                </c:pt>
                <c:pt idx="9893">
                  <c:v>0.21124999999999999</c:v>
                </c:pt>
                <c:pt idx="9894">
                  <c:v>-0.26215022100000002</c:v>
                </c:pt>
                <c:pt idx="9895">
                  <c:v>-7.8333333000000005E-2</c:v>
                </c:pt>
                <c:pt idx="9896">
                  <c:v>-0.16649746200000001</c:v>
                </c:pt>
                <c:pt idx="9897">
                  <c:v>-0.20089686100000001</c:v>
                </c:pt>
                <c:pt idx="9898">
                  <c:v>-0.18060200700000001</c:v>
                </c:pt>
                <c:pt idx="9899">
                  <c:v>-0.35808518700000003</c:v>
                </c:pt>
                <c:pt idx="9900">
                  <c:v>-0.30586370800000001</c:v>
                </c:pt>
                <c:pt idx="9901">
                  <c:v>-0.117421335</c:v>
                </c:pt>
                <c:pt idx="9902">
                  <c:v>-0.468520033</c:v>
                </c:pt>
                <c:pt idx="9903">
                  <c:v>-0.38301559800000001</c:v>
                </c:pt>
                <c:pt idx="9904">
                  <c:v>-0.200408998</c:v>
                </c:pt>
                <c:pt idx="9905">
                  <c:v>-0.27239488099999998</c:v>
                </c:pt>
                <c:pt idx="9906">
                  <c:v>-0.34170403599999999</c:v>
                </c:pt>
                <c:pt idx="9907">
                  <c:v>-0.40753768800000001</c:v>
                </c:pt>
                <c:pt idx="9908">
                  <c:v>8.4745759999999993E-3</c:v>
                </c:pt>
                <c:pt idx="9909">
                  <c:v>-0.31466031</c:v>
                </c:pt>
                <c:pt idx="9910">
                  <c:v>-0.37267080699999999</c:v>
                </c:pt>
                <c:pt idx="9911">
                  <c:v>-0.116161616</c:v>
                </c:pt>
                <c:pt idx="9912">
                  <c:v>-0.30092592600000001</c:v>
                </c:pt>
                <c:pt idx="9913">
                  <c:v>6.2129339999999998E-3</c:v>
                </c:pt>
                <c:pt idx="9914">
                  <c:v>-0.206559665</c:v>
                </c:pt>
                <c:pt idx="9915">
                  <c:v>-0.25092730000000002</c:v>
                </c:pt>
                <c:pt idx="9916">
                  <c:v>-0.452357071</c:v>
                </c:pt>
                <c:pt idx="9917">
                  <c:v>-0.121798223</c:v>
                </c:pt>
                <c:pt idx="9918">
                  <c:v>-0.20057306599999999</c:v>
                </c:pt>
                <c:pt idx="9919">
                  <c:v>-0.21884140399999999</c:v>
                </c:pt>
                <c:pt idx="9920">
                  <c:v>-5.6459817000000002E-2</c:v>
                </c:pt>
                <c:pt idx="9921">
                  <c:v>-0.117647059</c:v>
                </c:pt>
                <c:pt idx="9922">
                  <c:v>-0.2</c:v>
                </c:pt>
                <c:pt idx="9923">
                  <c:v>-9.3531108000000002E-2</c:v>
                </c:pt>
                <c:pt idx="9924">
                  <c:v>-2.0342612E-2</c:v>
                </c:pt>
                <c:pt idx="9925">
                  <c:v>-6.5943601000000004E-2</c:v>
                </c:pt>
                <c:pt idx="9926">
                  <c:v>-5.0715215000000001E-2</c:v>
                </c:pt>
                <c:pt idx="9927">
                  <c:v>-0.223977695</c:v>
                </c:pt>
                <c:pt idx="9928">
                  <c:v>-0.36238938100000001</c:v>
                </c:pt>
                <c:pt idx="9929">
                  <c:v>-5.8219178000000003E-2</c:v>
                </c:pt>
                <c:pt idx="9930">
                  <c:v>-0.184090909</c:v>
                </c:pt>
                <c:pt idx="9931">
                  <c:v>-0.12903225800000001</c:v>
                </c:pt>
                <c:pt idx="9932">
                  <c:v>-5.0129198999999999E-2</c:v>
                </c:pt>
                <c:pt idx="9933">
                  <c:v>-0.14071146200000001</c:v>
                </c:pt>
                <c:pt idx="9934">
                  <c:v>-5.193306E-3</c:v>
                </c:pt>
                <c:pt idx="9935">
                  <c:v>-6.5899581999999998E-2</c:v>
                </c:pt>
                <c:pt idx="9936">
                  <c:v>-0.15352539800000001</c:v>
                </c:pt>
                <c:pt idx="9937">
                  <c:v>-9.5088819000000005E-2</c:v>
                </c:pt>
                <c:pt idx="9938">
                  <c:v>-0.205004036</c:v>
                </c:pt>
                <c:pt idx="9939">
                  <c:v>-0.35997910100000002</c:v>
                </c:pt>
                <c:pt idx="9940">
                  <c:v>-0.223523787</c:v>
                </c:pt>
                <c:pt idx="9941">
                  <c:v>-7.8177728000000002E-2</c:v>
                </c:pt>
                <c:pt idx="9942">
                  <c:v>0.15158924200000001</c:v>
                </c:pt>
                <c:pt idx="9943">
                  <c:v>-0.28118393200000003</c:v>
                </c:pt>
                <c:pt idx="9944">
                  <c:v>-0.31547169800000002</c:v>
                </c:pt>
                <c:pt idx="9945">
                  <c:v>-8.6423630000000001E-3</c:v>
                </c:pt>
                <c:pt idx="9946">
                  <c:v>-0.245598592</c:v>
                </c:pt>
                <c:pt idx="9947">
                  <c:v>-0.167728238</c:v>
                </c:pt>
                <c:pt idx="9948">
                  <c:v>-0.22773722599999999</c:v>
                </c:pt>
                <c:pt idx="9949">
                  <c:v>-8.0242594E-2</c:v>
                </c:pt>
                <c:pt idx="9950">
                  <c:v>-0.14569536399999999</c:v>
                </c:pt>
                <c:pt idx="9951">
                  <c:v>-2.2222222E-2</c:v>
                </c:pt>
                <c:pt idx="9952">
                  <c:v>-4.7619047999999997E-2</c:v>
                </c:pt>
                <c:pt idx="9953">
                  <c:v>-3.8022809999999998E-3</c:v>
                </c:pt>
                <c:pt idx="9954">
                  <c:v>-0.15305101700000001</c:v>
                </c:pt>
                <c:pt idx="9955">
                  <c:v>-0.12883753000000001</c:v>
                </c:pt>
                <c:pt idx="9956">
                  <c:v>-0.18043478299999999</c:v>
                </c:pt>
                <c:pt idx="9957">
                  <c:v>-0.11182795700000001</c:v>
                </c:pt>
                <c:pt idx="9958">
                  <c:v>-6.6934404000000003E-2</c:v>
                </c:pt>
                <c:pt idx="9959">
                  <c:v>-3.2258065000000002E-2</c:v>
                </c:pt>
                <c:pt idx="9960">
                  <c:v>-0.244012282</c:v>
                </c:pt>
                <c:pt idx="9961">
                  <c:v>5.2124241000000002E-2</c:v>
                </c:pt>
                <c:pt idx="9962">
                  <c:v>-0.32803738300000002</c:v>
                </c:pt>
                <c:pt idx="9963">
                  <c:v>-0.174262735</c:v>
                </c:pt>
                <c:pt idx="9964">
                  <c:v>2.0338983000000001E-2</c:v>
                </c:pt>
                <c:pt idx="9965">
                  <c:v>-0.17703349299999999</c:v>
                </c:pt>
                <c:pt idx="9966">
                  <c:v>-0.41095890400000001</c:v>
                </c:pt>
                <c:pt idx="9967">
                  <c:v>-1.8995929000000002E-2</c:v>
                </c:pt>
                <c:pt idx="9968">
                  <c:v>2.8000000000000001E-2</c:v>
                </c:pt>
                <c:pt idx="9969">
                  <c:v>0.53611111099999997</c:v>
                </c:pt>
                <c:pt idx="9970">
                  <c:v>-0.13885350299999999</c:v>
                </c:pt>
                <c:pt idx="9971">
                  <c:v>6.6997519000000005E-2</c:v>
                </c:pt>
                <c:pt idx="9972">
                  <c:v>-0.32154340799999998</c:v>
                </c:pt>
                <c:pt idx="9973">
                  <c:v>-0.35483871</c:v>
                </c:pt>
                <c:pt idx="9974">
                  <c:v>-0.116788321</c:v>
                </c:pt>
                <c:pt idx="9975">
                  <c:v>-8.984375E-2</c:v>
                </c:pt>
                <c:pt idx="9976">
                  <c:v>0.168275862</c:v>
                </c:pt>
                <c:pt idx="9977">
                  <c:v>-2.9126214000000001E-2</c:v>
                </c:pt>
                <c:pt idx="9978">
                  <c:v>-7.6451613000000002E-2</c:v>
                </c:pt>
                <c:pt idx="9979">
                  <c:v>-0.23536231899999999</c:v>
                </c:pt>
                <c:pt idx="9980">
                  <c:v>-0.27526395199999998</c:v>
                </c:pt>
                <c:pt idx="9981">
                  <c:v>-0.40905770600000002</c:v>
                </c:pt>
                <c:pt idx="9982">
                  <c:v>-0.34154175599999997</c:v>
                </c:pt>
                <c:pt idx="9983">
                  <c:v>-0.26676714400000001</c:v>
                </c:pt>
                <c:pt idx="9984">
                  <c:v>-0.22429906499999999</c:v>
                </c:pt>
                <c:pt idx="9985">
                  <c:v>-0.24833333299999999</c:v>
                </c:pt>
                <c:pt idx="9986">
                  <c:v>-7.3217725999999997E-2</c:v>
                </c:pt>
                <c:pt idx="9987">
                  <c:v>-0.120100083</c:v>
                </c:pt>
                <c:pt idx="9988">
                  <c:v>-0.21780802899999999</c:v>
                </c:pt>
                <c:pt idx="9989">
                  <c:v>-0.11259542</c:v>
                </c:pt>
                <c:pt idx="9990">
                  <c:v>-0.53349875899999999</c:v>
                </c:pt>
                <c:pt idx="9991">
                  <c:v>-0.170444243</c:v>
                </c:pt>
                <c:pt idx="9992">
                  <c:v>-0.16966824599999999</c:v>
                </c:pt>
                <c:pt idx="9993">
                  <c:v>-0.28716904300000001</c:v>
                </c:pt>
                <c:pt idx="9994">
                  <c:v>-0.19551934800000001</c:v>
                </c:pt>
                <c:pt idx="9995">
                  <c:v>-4.1244573E-2</c:v>
                </c:pt>
                <c:pt idx="9996">
                  <c:v>0.10344827600000001</c:v>
                </c:pt>
                <c:pt idx="9997">
                  <c:v>-0.19705882399999999</c:v>
                </c:pt>
                <c:pt idx="9998">
                  <c:v>-0.250873016</c:v>
                </c:pt>
                <c:pt idx="9999">
                  <c:v>-0.33279145399999999</c:v>
                </c:pt>
                <c:pt idx="10000">
                  <c:v>-0.12231404999999999</c:v>
                </c:pt>
                <c:pt idx="10001">
                  <c:v>-0.100591716</c:v>
                </c:pt>
                <c:pt idx="10002">
                  <c:v>-4.1244573E-2</c:v>
                </c:pt>
                <c:pt idx="10003">
                  <c:v>-0.24100719400000001</c:v>
                </c:pt>
                <c:pt idx="10004">
                  <c:v>-9.9837222000000003E-2</c:v>
                </c:pt>
                <c:pt idx="10005">
                  <c:v>8.9407539999999994E-2</c:v>
                </c:pt>
                <c:pt idx="10006">
                  <c:v>-0.25956284200000002</c:v>
                </c:pt>
                <c:pt idx="10007">
                  <c:v>-0.146341463</c:v>
                </c:pt>
                <c:pt idx="10008">
                  <c:v>-0.18330513300000001</c:v>
                </c:pt>
                <c:pt idx="10009">
                  <c:v>2.7058823999999999E-2</c:v>
                </c:pt>
                <c:pt idx="10010">
                  <c:v>-0.23806834199999999</c:v>
                </c:pt>
                <c:pt idx="10011">
                  <c:v>-5.0731707000000001E-2</c:v>
                </c:pt>
                <c:pt idx="10012">
                  <c:v>-0.26993865</c:v>
                </c:pt>
                <c:pt idx="10013">
                  <c:v>-0.59550561800000001</c:v>
                </c:pt>
                <c:pt idx="10014">
                  <c:v>-9.4105992999999999E-2</c:v>
                </c:pt>
                <c:pt idx="10015">
                  <c:v>2.0323673E-2</c:v>
                </c:pt>
                <c:pt idx="10016">
                  <c:v>-1.6666667E-2</c:v>
                </c:pt>
                <c:pt idx="10017">
                  <c:v>-0.27380312000000001</c:v>
                </c:pt>
                <c:pt idx="10018">
                  <c:v>-0.22073922000000001</c:v>
                </c:pt>
                <c:pt idx="10019">
                  <c:v>-0.50622584800000003</c:v>
                </c:pt>
                <c:pt idx="10020">
                  <c:v>-0.24941176500000001</c:v>
                </c:pt>
                <c:pt idx="10021">
                  <c:v>-5.3388089999999999E-2</c:v>
                </c:pt>
                <c:pt idx="10022">
                  <c:v>-0.264038571</c:v>
                </c:pt>
                <c:pt idx="10023">
                  <c:v>-0.231172233</c:v>
                </c:pt>
                <c:pt idx="10024">
                  <c:v>-8.4668192000000003E-2</c:v>
                </c:pt>
                <c:pt idx="10025">
                  <c:v>-0.128440367</c:v>
                </c:pt>
                <c:pt idx="10026">
                  <c:v>-0.278923541</c:v>
                </c:pt>
                <c:pt idx="10027">
                  <c:v>0.128433556</c:v>
                </c:pt>
                <c:pt idx="10028">
                  <c:v>-0.47537279700000001</c:v>
                </c:pt>
                <c:pt idx="10029">
                  <c:v>-8.2089551999999996E-2</c:v>
                </c:pt>
                <c:pt idx="10030">
                  <c:v>-1.6363636000000001E-2</c:v>
                </c:pt>
                <c:pt idx="10031">
                  <c:v>-0.11403619800000001</c:v>
                </c:pt>
                <c:pt idx="10032">
                  <c:v>-0.152361152</c:v>
                </c:pt>
                <c:pt idx="10033">
                  <c:v>-0.22929936300000001</c:v>
                </c:pt>
                <c:pt idx="10034">
                  <c:v>-8.3769633999999996E-2</c:v>
                </c:pt>
                <c:pt idx="10035">
                  <c:v>5.4852321000000002E-2</c:v>
                </c:pt>
                <c:pt idx="10036">
                  <c:v>-8.7878787999999999E-2</c:v>
                </c:pt>
                <c:pt idx="10037">
                  <c:v>-0.227068464</c:v>
                </c:pt>
                <c:pt idx="10038">
                  <c:v>-0.2</c:v>
                </c:pt>
                <c:pt idx="10039">
                  <c:v>-8.8989442000000002E-2</c:v>
                </c:pt>
                <c:pt idx="10040">
                  <c:v>-0.21529745</c:v>
                </c:pt>
                <c:pt idx="10041">
                  <c:v>-0.36403033600000001</c:v>
                </c:pt>
                <c:pt idx="10042">
                  <c:v>-0.15930965799999999</c:v>
                </c:pt>
                <c:pt idx="10043">
                  <c:v>-0.378205128</c:v>
                </c:pt>
                <c:pt idx="10044">
                  <c:v>5.5194805E-2</c:v>
                </c:pt>
                <c:pt idx="10045">
                  <c:v>-0.104609929</c:v>
                </c:pt>
                <c:pt idx="10046">
                  <c:v>-0.13309189699999999</c:v>
                </c:pt>
                <c:pt idx="10047">
                  <c:v>2.3474177999999998E-2</c:v>
                </c:pt>
                <c:pt idx="10048">
                  <c:v>-0.25464396299999997</c:v>
                </c:pt>
                <c:pt idx="10049">
                  <c:v>-0.26708428200000001</c:v>
                </c:pt>
                <c:pt idx="10050">
                  <c:v>-0.33806626099999998</c:v>
                </c:pt>
                <c:pt idx="10051">
                  <c:v>-0.52565277099999996</c:v>
                </c:pt>
                <c:pt idx="10052">
                  <c:v>-0.19796333999999999</c:v>
                </c:pt>
                <c:pt idx="10053">
                  <c:v>-0.10714285699999999</c:v>
                </c:pt>
                <c:pt idx="10054">
                  <c:v>-4.7386418999999999E-2</c:v>
                </c:pt>
                <c:pt idx="10055">
                  <c:v>-0.123393316</c:v>
                </c:pt>
                <c:pt idx="10056">
                  <c:v>-0.36611111099999999</c:v>
                </c:pt>
                <c:pt idx="10057">
                  <c:v>-2.9393939000000001E-2</c:v>
                </c:pt>
                <c:pt idx="10058">
                  <c:v>-0.241666667</c:v>
                </c:pt>
                <c:pt idx="10059">
                  <c:v>-0.126903553</c:v>
                </c:pt>
                <c:pt idx="10060">
                  <c:v>-0.35295751199999997</c:v>
                </c:pt>
                <c:pt idx="10061">
                  <c:v>-0.312654406</c:v>
                </c:pt>
                <c:pt idx="10062">
                  <c:v>-0.572875633</c:v>
                </c:pt>
                <c:pt idx="10063">
                  <c:v>-1.5896378999999999E-2</c:v>
                </c:pt>
                <c:pt idx="10064">
                  <c:v>-8.4930314000000007E-2</c:v>
                </c:pt>
                <c:pt idx="10065">
                  <c:v>-0.41991341999999998</c:v>
                </c:pt>
                <c:pt idx="10066">
                  <c:v>-0.24247948999999999</c:v>
                </c:pt>
                <c:pt idx="10067">
                  <c:v>-8.2144614000000005E-2</c:v>
                </c:pt>
                <c:pt idx="10068">
                  <c:v>-0.32149901400000003</c:v>
                </c:pt>
                <c:pt idx="10069">
                  <c:v>-0.466512702</c:v>
                </c:pt>
                <c:pt idx="10070">
                  <c:v>-0.368421053</c:v>
                </c:pt>
                <c:pt idx="10071">
                  <c:v>-0.29027777799999999</c:v>
                </c:pt>
                <c:pt idx="10072">
                  <c:v>-0.24530924300000001</c:v>
                </c:pt>
                <c:pt idx="10073">
                  <c:v>-0.399538106</c:v>
                </c:pt>
                <c:pt idx="10074">
                  <c:v>-0.28665568400000002</c:v>
                </c:pt>
                <c:pt idx="10075">
                  <c:v>-9.5384615000000006E-2</c:v>
                </c:pt>
                <c:pt idx="10076">
                  <c:v>-0.13259259300000001</c:v>
                </c:pt>
                <c:pt idx="10077">
                  <c:v>-6.9130435000000004E-2</c:v>
                </c:pt>
                <c:pt idx="10078">
                  <c:v>-0.12303206999999999</c:v>
                </c:pt>
                <c:pt idx="10079">
                  <c:v>-0.18918918900000001</c:v>
                </c:pt>
                <c:pt idx="10080">
                  <c:v>-0.25086058500000002</c:v>
                </c:pt>
                <c:pt idx="10081">
                  <c:v>-0.199288256</c:v>
                </c:pt>
                <c:pt idx="10082">
                  <c:v>-0.12359081399999999</c:v>
                </c:pt>
                <c:pt idx="10083">
                  <c:v>-0.54205838699999997</c:v>
                </c:pt>
                <c:pt idx="10084">
                  <c:v>-0.24641206500000001</c:v>
                </c:pt>
                <c:pt idx="10085">
                  <c:v>-0.11596463899999999</c:v>
                </c:pt>
                <c:pt idx="10086">
                  <c:v>-0.108087092</c:v>
                </c:pt>
                <c:pt idx="10087">
                  <c:v>-0.50494071100000004</c:v>
                </c:pt>
                <c:pt idx="10088">
                  <c:v>-0.35627080999999999</c:v>
                </c:pt>
                <c:pt idx="10089">
                  <c:v>-2.6385223999999999E-2</c:v>
                </c:pt>
                <c:pt idx="10090">
                  <c:v>-0.23722627700000001</c:v>
                </c:pt>
                <c:pt idx="10091">
                  <c:v>-0.63250883400000002</c:v>
                </c:pt>
                <c:pt idx="10092">
                  <c:v>-0.25072046100000001</c:v>
                </c:pt>
                <c:pt idx="10093">
                  <c:v>-0.102409639</c:v>
                </c:pt>
                <c:pt idx="10094">
                  <c:v>-6.3500258000000004E-2</c:v>
                </c:pt>
                <c:pt idx="10095">
                  <c:v>-0.43908629399999999</c:v>
                </c:pt>
                <c:pt idx="10096">
                  <c:v>-0.31983598200000002</c:v>
                </c:pt>
                <c:pt idx="10097">
                  <c:v>-0.28832951899999998</c:v>
                </c:pt>
                <c:pt idx="10098">
                  <c:v>1.7983651E-2</c:v>
                </c:pt>
                <c:pt idx="10099">
                  <c:v>5.6115107999999997E-2</c:v>
                </c:pt>
                <c:pt idx="10100">
                  <c:v>-0.2</c:v>
                </c:pt>
                <c:pt idx="10101">
                  <c:v>-8.4668192000000003E-2</c:v>
                </c:pt>
                <c:pt idx="10102">
                  <c:v>-0.103139013</c:v>
                </c:pt>
                <c:pt idx="10103">
                  <c:v>-6.3750000000000001E-2</c:v>
                </c:pt>
                <c:pt idx="10104">
                  <c:v>3.4912718000000002E-2</c:v>
                </c:pt>
                <c:pt idx="10105">
                  <c:v>-0.127241881</c:v>
                </c:pt>
                <c:pt idx="10106">
                  <c:v>-0.2265625</c:v>
                </c:pt>
                <c:pt idx="10107">
                  <c:v>-0.17888562999999999</c:v>
                </c:pt>
                <c:pt idx="10108">
                  <c:v>-0.16413486499999999</c:v>
                </c:pt>
                <c:pt idx="10109">
                  <c:v>-0.25</c:v>
                </c:pt>
                <c:pt idx="10110">
                  <c:v>-0.10586585699999999</c:v>
                </c:pt>
                <c:pt idx="10111">
                  <c:v>3.4586466000000003E-2</c:v>
                </c:pt>
                <c:pt idx="10112">
                  <c:v>-3.4208918999999997E-2</c:v>
                </c:pt>
                <c:pt idx="10113">
                  <c:v>-0.25183630600000001</c:v>
                </c:pt>
                <c:pt idx="10114">
                  <c:v>-0.20921052600000001</c:v>
                </c:pt>
                <c:pt idx="10115">
                  <c:v>-0.19565217400000001</c:v>
                </c:pt>
                <c:pt idx="10116">
                  <c:v>-0.15319258499999999</c:v>
                </c:pt>
                <c:pt idx="10117">
                  <c:v>4.4952681000000001E-2</c:v>
                </c:pt>
                <c:pt idx="10118">
                  <c:v>-9.4352940999999996E-2</c:v>
                </c:pt>
                <c:pt idx="10119">
                  <c:v>-0.19950124699999999</c:v>
                </c:pt>
                <c:pt idx="10120">
                  <c:v>-0.37485172</c:v>
                </c:pt>
                <c:pt idx="10121">
                  <c:v>2.506266E-3</c:v>
                </c:pt>
                <c:pt idx="10122">
                  <c:v>-0.16411321700000001</c:v>
                </c:pt>
                <c:pt idx="10123">
                  <c:v>-0.232922359</c:v>
                </c:pt>
                <c:pt idx="10124">
                  <c:v>-0.25785582299999998</c:v>
                </c:pt>
                <c:pt idx="10125">
                  <c:v>6.7114089999999998E-3</c:v>
                </c:pt>
                <c:pt idx="10126">
                  <c:v>-6.7395263999999996E-2</c:v>
                </c:pt>
                <c:pt idx="10127">
                  <c:v>-0.34056007199999999</c:v>
                </c:pt>
                <c:pt idx="10128">
                  <c:v>0.18571428600000001</c:v>
                </c:pt>
                <c:pt idx="10129">
                  <c:v>-7.4906367000000001E-2</c:v>
                </c:pt>
                <c:pt idx="10130">
                  <c:v>-0.20461095100000001</c:v>
                </c:pt>
                <c:pt idx="10131">
                  <c:v>-0.23329283100000001</c:v>
                </c:pt>
                <c:pt idx="10132">
                  <c:v>-9.8823528999999993E-2</c:v>
                </c:pt>
                <c:pt idx="10133">
                  <c:v>-0.106067624</c:v>
                </c:pt>
                <c:pt idx="10134">
                  <c:v>-0.181666667</c:v>
                </c:pt>
                <c:pt idx="10135">
                  <c:v>-0.14770797999999999</c:v>
                </c:pt>
                <c:pt idx="10136">
                  <c:v>-0.18870621900000001</c:v>
                </c:pt>
                <c:pt idx="10137">
                  <c:v>-0.39473684199999998</c:v>
                </c:pt>
                <c:pt idx="10138">
                  <c:v>-0.16438356200000001</c:v>
                </c:pt>
                <c:pt idx="10139">
                  <c:v>-0.16044776099999999</c:v>
                </c:pt>
                <c:pt idx="10140">
                  <c:v>-0.16705568500000001</c:v>
                </c:pt>
                <c:pt idx="10141">
                  <c:v>-0.14498933899999999</c:v>
                </c:pt>
                <c:pt idx="10142">
                  <c:v>-0.191531127</c:v>
                </c:pt>
                <c:pt idx="10143">
                  <c:v>-0.349124614</c:v>
                </c:pt>
                <c:pt idx="10144">
                  <c:v>6.2725305999999995E-2</c:v>
                </c:pt>
                <c:pt idx="10145">
                  <c:v>-0.25288888900000001</c:v>
                </c:pt>
                <c:pt idx="10146">
                  <c:v>-2.4559193999999999E-2</c:v>
                </c:pt>
                <c:pt idx="10147">
                  <c:v>6.0653187999999997E-2</c:v>
                </c:pt>
                <c:pt idx="10148">
                  <c:v>-0.28682774700000002</c:v>
                </c:pt>
                <c:pt idx="10149">
                  <c:v>-0.240043057</c:v>
                </c:pt>
                <c:pt idx="10150">
                  <c:v>-3.4546291999999999E-2</c:v>
                </c:pt>
                <c:pt idx="10151">
                  <c:v>-0.13360323900000001</c:v>
                </c:pt>
                <c:pt idx="10152">
                  <c:v>0.46341463399999999</c:v>
                </c:pt>
                <c:pt idx="10153">
                  <c:v>-0.28494333500000002</c:v>
                </c:pt>
                <c:pt idx="10154">
                  <c:v>-4.8706239999999998E-2</c:v>
                </c:pt>
                <c:pt idx="10155">
                  <c:v>-2.5341130999999999E-2</c:v>
                </c:pt>
                <c:pt idx="10156">
                  <c:v>-0.11767881199999999</c:v>
                </c:pt>
                <c:pt idx="10157">
                  <c:v>-0.27391874199999999</c:v>
                </c:pt>
                <c:pt idx="10158">
                  <c:v>-0.13658536600000001</c:v>
                </c:pt>
                <c:pt idx="10159">
                  <c:v>-0.31528925600000002</c:v>
                </c:pt>
                <c:pt idx="10160">
                  <c:v>-0.147205313</c:v>
                </c:pt>
                <c:pt idx="10161">
                  <c:v>-0.26508407499999997</c:v>
                </c:pt>
                <c:pt idx="10162">
                  <c:v>-0.25058823499999999</c:v>
                </c:pt>
                <c:pt idx="10163">
                  <c:v>-0.59638554200000005</c:v>
                </c:pt>
                <c:pt idx="10164">
                  <c:v>-0.30851943799999998</c:v>
                </c:pt>
                <c:pt idx="10165">
                  <c:v>-0.22887323900000001</c:v>
                </c:pt>
                <c:pt idx="10166">
                  <c:v>-0.144346431</c:v>
                </c:pt>
                <c:pt idx="10167">
                  <c:v>-0.206666667</c:v>
                </c:pt>
                <c:pt idx="10168">
                  <c:v>3.1531530000000001E-3</c:v>
                </c:pt>
                <c:pt idx="10169">
                  <c:v>-0.14348422499999999</c:v>
                </c:pt>
                <c:pt idx="10170">
                  <c:v>-2.0975832E-2</c:v>
                </c:pt>
                <c:pt idx="10171">
                  <c:v>-1.8867925000000001E-2</c:v>
                </c:pt>
                <c:pt idx="10172">
                  <c:v>-7.6923077000000006E-2</c:v>
                </c:pt>
                <c:pt idx="10173">
                  <c:v>-0.14697406299999999</c:v>
                </c:pt>
                <c:pt idx="10174">
                  <c:v>-0.23461538500000001</c:v>
                </c:pt>
                <c:pt idx="10175">
                  <c:v>-6.2281043000000001E-2</c:v>
                </c:pt>
                <c:pt idx="10176">
                  <c:v>-9.8214285999999998E-2</c:v>
                </c:pt>
                <c:pt idx="10177">
                  <c:v>-0.101775775</c:v>
                </c:pt>
                <c:pt idx="10178">
                  <c:v>-0.26426307399999999</c:v>
                </c:pt>
                <c:pt idx="10179">
                  <c:v>-0.31001793500000002</c:v>
                </c:pt>
                <c:pt idx="10180">
                  <c:v>-0.32148626800000002</c:v>
                </c:pt>
                <c:pt idx="10181">
                  <c:v>-0.23182000799999999</c:v>
                </c:pt>
                <c:pt idx="10182">
                  <c:v>-0.14957265</c:v>
                </c:pt>
                <c:pt idx="10183">
                  <c:v>4.3749999999999997E-2</c:v>
                </c:pt>
                <c:pt idx="10184">
                  <c:v>-0.30066972199999997</c:v>
                </c:pt>
                <c:pt idx="10185">
                  <c:v>-0.12927284</c:v>
                </c:pt>
                <c:pt idx="10186">
                  <c:v>-0.20333680900000001</c:v>
                </c:pt>
                <c:pt idx="10187">
                  <c:v>-0.19563239299999999</c:v>
                </c:pt>
                <c:pt idx="10188">
                  <c:v>-0.18710691800000001</c:v>
                </c:pt>
                <c:pt idx="10189">
                  <c:v>-0.17919921899999999</c:v>
                </c:pt>
                <c:pt idx="10190">
                  <c:v>-0.121495327</c:v>
                </c:pt>
                <c:pt idx="10191">
                  <c:v>-0.10862069000000001</c:v>
                </c:pt>
                <c:pt idx="10192">
                  <c:v>-5.0046339000000002E-2</c:v>
                </c:pt>
                <c:pt idx="10193">
                  <c:v>8.6956521999999994E-2</c:v>
                </c:pt>
                <c:pt idx="10194">
                  <c:v>-0.210872424</c:v>
                </c:pt>
                <c:pt idx="10195">
                  <c:v>-0.22334003999999999</c:v>
                </c:pt>
                <c:pt idx="10196">
                  <c:v>-8.6690463999999995E-2</c:v>
                </c:pt>
                <c:pt idx="10197">
                  <c:v>-0.42479908199999999</c:v>
                </c:pt>
                <c:pt idx="10198">
                  <c:v>-0.11821862299999999</c:v>
                </c:pt>
                <c:pt idx="10199">
                  <c:v>-0.17451349699999999</c:v>
                </c:pt>
                <c:pt idx="10200">
                  <c:v>-0.16185744299999999</c:v>
                </c:pt>
                <c:pt idx="10201">
                  <c:v>-0.33443708599999999</c:v>
                </c:pt>
                <c:pt idx="10202">
                  <c:v>4.4874615E-2</c:v>
                </c:pt>
                <c:pt idx="10203">
                  <c:v>-0.23252595200000001</c:v>
                </c:pt>
                <c:pt idx="10204">
                  <c:v>-0.139359699</c:v>
                </c:pt>
                <c:pt idx="10205">
                  <c:v>-0.108782262</c:v>
                </c:pt>
                <c:pt idx="10206">
                  <c:v>-0.245837414</c:v>
                </c:pt>
                <c:pt idx="10207">
                  <c:v>-1.8471338E-2</c:v>
                </c:pt>
                <c:pt idx="10208">
                  <c:v>-8.2955664999999998E-2</c:v>
                </c:pt>
                <c:pt idx="10209">
                  <c:v>-8.8122605000000007E-2</c:v>
                </c:pt>
                <c:pt idx="10210">
                  <c:v>-0.134502924</c:v>
                </c:pt>
                <c:pt idx="10211">
                  <c:v>-0.178723404</c:v>
                </c:pt>
                <c:pt idx="10212">
                  <c:v>-0.54442148800000001</c:v>
                </c:pt>
                <c:pt idx="10213">
                  <c:v>-0.44444444399999999</c:v>
                </c:pt>
                <c:pt idx="10214">
                  <c:v>-0.27960000000000002</c:v>
                </c:pt>
                <c:pt idx="10215">
                  <c:v>2.1287642999999998E-2</c:v>
                </c:pt>
                <c:pt idx="10216">
                  <c:v>-0.125541126</c:v>
                </c:pt>
                <c:pt idx="10217">
                  <c:v>-0.27037037000000003</c:v>
                </c:pt>
                <c:pt idx="10218">
                  <c:v>-0.14187643</c:v>
                </c:pt>
                <c:pt idx="10219">
                  <c:v>9.7560975999999994E-2</c:v>
                </c:pt>
                <c:pt idx="10220">
                  <c:v>-0.26578560899999998</c:v>
                </c:pt>
                <c:pt idx="10221">
                  <c:v>-0.54642857099999997</c:v>
                </c:pt>
                <c:pt idx="10222">
                  <c:v>-0.18868655600000001</c:v>
                </c:pt>
                <c:pt idx="10223">
                  <c:v>-8.0482896999999998E-2</c:v>
                </c:pt>
                <c:pt idx="10224">
                  <c:v>-0.51566265099999997</c:v>
                </c:pt>
                <c:pt idx="10225">
                  <c:v>-0.13513513499999999</c:v>
                </c:pt>
                <c:pt idx="10226">
                  <c:v>-0.25435540099999998</c:v>
                </c:pt>
                <c:pt idx="10227">
                  <c:v>3.6363635999999998E-2</c:v>
                </c:pt>
                <c:pt idx="10228">
                  <c:v>-0.32054176099999998</c:v>
                </c:pt>
                <c:pt idx="10229">
                  <c:v>-5.5118109999999998E-2</c:v>
                </c:pt>
                <c:pt idx="10230">
                  <c:v>0.43887147300000001</c:v>
                </c:pt>
                <c:pt idx="10231">
                  <c:v>-0.125</c:v>
                </c:pt>
                <c:pt idx="10232">
                  <c:v>-0.38608942499999999</c:v>
                </c:pt>
                <c:pt idx="10233">
                  <c:v>-0.132589286</c:v>
                </c:pt>
                <c:pt idx="10234">
                  <c:v>-0.350649351</c:v>
                </c:pt>
                <c:pt idx="10235">
                  <c:v>-9.375E-2</c:v>
                </c:pt>
                <c:pt idx="10236">
                  <c:v>-1.1965809999999999E-3</c:v>
                </c:pt>
                <c:pt idx="10237">
                  <c:v>-0.15335463299999999</c:v>
                </c:pt>
                <c:pt idx="10238">
                  <c:v>-5.1948052000000002E-2</c:v>
                </c:pt>
                <c:pt idx="10239">
                  <c:v>-0.50264861699999996</c:v>
                </c:pt>
                <c:pt idx="10240">
                  <c:v>-2.1739129999999999E-2</c:v>
                </c:pt>
                <c:pt idx="10241">
                  <c:v>-0.30414746500000001</c:v>
                </c:pt>
                <c:pt idx="10242">
                  <c:v>-5.0668151000000002E-2</c:v>
                </c:pt>
                <c:pt idx="10243">
                  <c:v>-0.123796424</c:v>
                </c:pt>
                <c:pt idx="10244">
                  <c:v>-0.34223918599999997</c:v>
                </c:pt>
                <c:pt idx="10245">
                  <c:v>-0.13087934600000001</c:v>
                </c:pt>
                <c:pt idx="10246">
                  <c:v>-8.6685159999999997E-2</c:v>
                </c:pt>
                <c:pt idx="10247">
                  <c:v>-0.29634002399999998</c:v>
                </c:pt>
                <c:pt idx="10248">
                  <c:v>5.9203445E-2</c:v>
                </c:pt>
                <c:pt idx="10249">
                  <c:v>-0.15130434800000001</c:v>
                </c:pt>
                <c:pt idx="10250">
                  <c:v>-0.260211368</c:v>
                </c:pt>
                <c:pt idx="10251">
                  <c:v>0.102196892</c:v>
                </c:pt>
                <c:pt idx="10252">
                  <c:v>-9.8601912999999999E-2</c:v>
                </c:pt>
                <c:pt idx="10253">
                  <c:v>-0.192929673</c:v>
                </c:pt>
                <c:pt idx="10254">
                  <c:v>4.7500000000000001E-2</c:v>
                </c:pt>
                <c:pt idx="10255">
                  <c:v>-0.18671679199999999</c:v>
                </c:pt>
                <c:pt idx="10256">
                  <c:v>-9.4890510999999997E-2</c:v>
                </c:pt>
                <c:pt idx="10257">
                  <c:v>-0.38666666700000002</c:v>
                </c:pt>
                <c:pt idx="10258">
                  <c:v>-0.13733905599999999</c:v>
                </c:pt>
                <c:pt idx="10259">
                  <c:v>0.73235294100000004</c:v>
                </c:pt>
                <c:pt idx="10260">
                  <c:v>-0.20929045399999999</c:v>
                </c:pt>
                <c:pt idx="10261">
                  <c:v>-0.67967698499999996</c:v>
                </c:pt>
                <c:pt idx="10262">
                  <c:v>-0.15119047599999999</c:v>
                </c:pt>
                <c:pt idx="10263">
                  <c:v>-0.36341853000000002</c:v>
                </c:pt>
                <c:pt idx="10264">
                  <c:v>-0.11103937999999999</c:v>
                </c:pt>
                <c:pt idx="10265">
                  <c:v>-0.26956521700000002</c:v>
                </c:pt>
                <c:pt idx="10266">
                  <c:v>-0.35087719299999998</c:v>
                </c:pt>
                <c:pt idx="10267">
                  <c:v>-9.7363083000000003E-2</c:v>
                </c:pt>
                <c:pt idx="10268">
                  <c:v>-0.21933085499999999</c:v>
                </c:pt>
                <c:pt idx="10269">
                  <c:v>-0.44771723099999999</c:v>
                </c:pt>
                <c:pt idx="10270">
                  <c:v>-6.4205456999999994E-2</c:v>
                </c:pt>
                <c:pt idx="10271">
                  <c:v>2.7685950000000001E-2</c:v>
                </c:pt>
                <c:pt idx="10272">
                  <c:v>-0.113924051</c:v>
                </c:pt>
                <c:pt idx="10273">
                  <c:v>-0.33248730999999998</c:v>
                </c:pt>
                <c:pt idx="10274">
                  <c:v>-0.33248730999999998</c:v>
                </c:pt>
                <c:pt idx="10275">
                  <c:v>-0.21986499500000001</c:v>
                </c:pt>
                <c:pt idx="10276">
                  <c:v>-0.45645161299999998</c:v>
                </c:pt>
                <c:pt idx="10277">
                  <c:v>-0.48827292100000003</c:v>
                </c:pt>
                <c:pt idx="10278">
                  <c:v>7.0126229999999999E-3</c:v>
                </c:pt>
                <c:pt idx="10279">
                  <c:v>3.0418251E-2</c:v>
                </c:pt>
                <c:pt idx="10280">
                  <c:v>-0.13606981300000001</c:v>
                </c:pt>
                <c:pt idx="10281">
                  <c:v>-0.21402747699999999</c:v>
                </c:pt>
                <c:pt idx="10282">
                  <c:v>-0.21159029600000001</c:v>
                </c:pt>
                <c:pt idx="10283">
                  <c:v>-0.267668146</c:v>
                </c:pt>
                <c:pt idx="10284">
                  <c:v>-6.4008678999999999E-2</c:v>
                </c:pt>
                <c:pt idx="10285">
                  <c:v>-0.249594814</c:v>
                </c:pt>
                <c:pt idx="10286">
                  <c:v>-0.56992230899999996</c:v>
                </c:pt>
                <c:pt idx="10287">
                  <c:v>-0.45384243600000002</c:v>
                </c:pt>
                <c:pt idx="10288">
                  <c:v>-0.16232771800000001</c:v>
                </c:pt>
                <c:pt idx="10289">
                  <c:v>-6.1501423E-2</c:v>
                </c:pt>
                <c:pt idx="10290">
                  <c:v>-0.27364864900000002</c:v>
                </c:pt>
                <c:pt idx="10291">
                  <c:v>-0.103287381</c:v>
                </c:pt>
                <c:pt idx="10292">
                  <c:v>-5.8508603999999999E-2</c:v>
                </c:pt>
                <c:pt idx="10293">
                  <c:v>-0.375</c:v>
                </c:pt>
                <c:pt idx="10294">
                  <c:v>-0.1</c:v>
                </c:pt>
                <c:pt idx="10295">
                  <c:v>-0.28571428599999998</c:v>
                </c:pt>
                <c:pt idx="10296">
                  <c:v>-0.21003963</c:v>
                </c:pt>
                <c:pt idx="10297">
                  <c:v>-0.23430321600000001</c:v>
                </c:pt>
                <c:pt idx="10298">
                  <c:v>-0.21175134800000001</c:v>
                </c:pt>
                <c:pt idx="10299">
                  <c:v>-5.3793103000000002E-2</c:v>
                </c:pt>
                <c:pt idx="10300">
                  <c:v>-8.3092485999999993E-2</c:v>
                </c:pt>
                <c:pt idx="10301">
                  <c:v>5.7356608000000003E-2</c:v>
                </c:pt>
                <c:pt idx="10302">
                  <c:v>4.7619047999999997E-2</c:v>
                </c:pt>
                <c:pt idx="10303">
                  <c:v>0.11627907</c:v>
                </c:pt>
                <c:pt idx="10304">
                  <c:v>-6.0869565E-2</c:v>
                </c:pt>
                <c:pt idx="10305">
                  <c:v>-4.2735043E-2</c:v>
                </c:pt>
                <c:pt idx="10306">
                  <c:v>-0.213953488</c:v>
                </c:pt>
                <c:pt idx="10307">
                  <c:v>-0.177777778</c:v>
                </c:pt>
                <c:pt idx="10308">
                  <c:v>-0.23628692000000001</c:v>
                </c:pt>
                <c:pt idx="10309">
                  <c:v>-0.19270015700000001</c:v>
                </c:pt>
                <c:pt idx="10310">
                  <c:v>-1.3935608E-2</c:v>
                </c:pt>
                <c:pt idx="10311">
                  <c:v>-0.26341281700000002</c:v>
                </c:pt>
                <c:pt idx="10312">
                  <c:v>1.501251E-2</c:v>
                </c:pt>
                <c:pt idx="10313">
                  <c:v>-0.27226647399999998</c:v>
                </c:pt>
                <c:pt idx="10314">
                  <c:v>-0.21524064200000001</c:v>
                </c:pt>
                <c:pt idx="10315">
                  <c:v>-9.296782E-3</c:v>
                </c:pt>
                <c:pt idx="10316">
                  <c:v>-0.20784313700000001</c:v>
                </c:pt>
                <c:pt idx="10317">
                  <c:v>2.5761124E-2</c:v>
                </c:pt>
                <c:pt idx="10318">
                  <c:v>-0.27096774200000001</c:v>
                </c:pt>
                <c:pt idx="10319">
                  <c:v>-6.7430025000000005E-2</c:v>
                </c:pt>
                <c:pt idx="10320">
                  <c:v>-0.26835286899999999</c:v>
                </c:pt>
                <c:pt idx="10321">
                  <c:v>-0.43306510599999998</c:v>
                </c:pt>
                <c:pt idx="10322">
                  <c:v>2.0487805000000001E-2</c:v>
                </c:pt>
                <c:pt idx="10323">
                  <c:v>-0.102564103</c:v>
                </c:pt>
                <c:pt idx="10324">
                  <c:v>-6.3654223999999995E-2</c:v>
                </c:pt>
                <c:pt idx="10325">
                  <c:v>-6.2040576E-2</c:v>
                </c:pt>
                <c:pt idx="10326">
                  <c:v>-0.143494122</c:v>
                </c:pt>
                <c:pt idx="10327">
                  <c:v>-0.17279543</c:v>
                </c:pt>
                <c:pt idx="10328">
                  <c:v>-0.31548480499999998</c:v>
                </c:pt>
                <c:pt idx="10329">
                  <c:v>-0.1165524</c:v>
                </c:pt>
                <c:pt idx="10330">
                  <c:v>6.8460811999999996E-2</c:v>
                </c:pt>
                <c:pt idx="10331">
                  <c:v>0.12129032300000001</c:v>
                </c:pt>
                <c:pt idx="10332">
                  <c:v>-0.50298284900000001</c:v>
                </c:pt>
                <c:pt idx="10333">
                  <c:v>-0.128436839</c:v>
                </c:pt>
                <c:pt idx="10334">
                  <c:v>0.153116531</c:v>
                </c:pt>
                <c:pt idx="10335">
                  <c:v>-0.108723135</c:v>
                </c:pt>
                <c:pt idx="10336">
                  <c:v>-9.2976044999999993E-2</c:v>
                </c:pt>
                <c:pt idx="10337">
                  <c:v>-4.9881235000000003E-2</c:v>
                </c:pt>
                <c:pt idx="10338">
                  <c:v>-0.31137155500000002</c:v>
                </c:pt>
                <c:pt idx="10339">
                  <c:v>-5.0771207999999998E-2</c:v>
                </c:pt>
                <c:pt idx="10340">
                  <c:v>-0.275265435</c:v>
                </c:pt>
                <c:pt idx="10341">
                  <c:v>0.18343195300000001</c:v>
                </c:pt>
                <c:pt idx="10342">
                  <c:v>-0.100775194</c:v>
                </c:pt>
                <c:pt idx="10343">
                  <c:v>-0.338521401</c:v>
                </c:pt>
                <c:pt idx="10344">
                  <c:v>-7.4408392000000004E-2</c:v>
                </c:pt>
                <c:pt idx="10345">
                  <c:v>-0.19722382899999999</c:v>
                </c:pt>
                <c:pt idx="10346">
                  <c:v>-0.21217867700000001</c:v>
                </c:pt>
                <c:pt idx="10347">
                  <c:v>0.25666666700000001</c:v>
                </c:pt>
                <c:pt idx="10348">
                  <c:v>-0.17042320499999999</c:v>
                </c:pt>
                <c:pt idx="10349">
                  <c:v>-0.119020501</c:v>
                </c:pt>
                <c:pt idx="10350">
                  <c:v>-5.4166667000000002E-2</c:v>
                </c:pt>
                <c:pt idx="10351">
                  <c:v>0.16641452300000001</c:v>
                </c:pt>
                <c:pt idx="10352">
                  <c:v>-0.13538244999999999</c:v>
                </c:pt>
                <c:pt idx="10353">
                  <c:v>-0.22516556300000001</c:v>
                </c:pt>
                <c:pt idx="10354">
                  <c:v>-0.29677419399999999</c:v>
                </c:pt>
                <c:pt idx="10355">
                  <c:v>-0.47203274200000001</c:v>
                </c:pt>
                <c:pt idx="10356">
                  <c:v>-0.24886877800000001</c:v>
                </c:pt>
                <c:pt idx="10357">
                  <c:v>-0.207482993</c:v>
                </c:pt>
                <c:pt idx="10358">
                  <c:v>-6.1224489999999999E-2</c:v>
                </c:pt>
                <c:pt idx="10359">
                  <c:v>-0.18934911200000001</c:v>
                </c:pt>
                <c:pt idx="10360">
                  <c:v>-6.1328790000000001E-2</c:v>
                </c:pt>
                <c:pt idx="10361">
                  <c:v>-0.14889196699999999</c:v>
                </c:pt>
                <c:pt idx="10362">
                  <c:v>-0.32056145699999999</c:v>
                </c:pt>
                <c:pt idx="10363">
                  <c:v>5.3191489999999996E-3</c:v>
                </c:pt>
                <c:pt idx="10364">
                  <c:v>-0.13896336000000001</c:v>
                </c:pt>
                <c:pt idx="10365">
                  <c:v>-0.36393088600000001</c:v>
                </c:pt>
                <c:pt idx="10366">
                  <c:v>-0.178931061</c:v>
                </c:pt>
                <c:pt idx="10367">
                  <c:v>-0.20767835600000001</c:v>
                </c:pt>
                <c:pt idx="10368">
                  <c:v>-0.21936589500000001</c:v>
                </c:pt>
                <c:pt idx="10369">
                  <c:v>-0.2152</c:v>
                </c:pt>
                <c:pt idx="10370">
                  <c:v>-6.1265387999999997E-2</c:v>
                </c:pt>
                <c:pt idx="10371">
                  <c:v>-0.12709030099999999</c:v>
                </c:pt>
                <c:pt idx="10372">
                  <c:v>-0.34632352900000002</c:v>
                </c:pt>
                <c:pt idx="10373">
                  <c:v>-0.230088496</c:v>
                </c:pt>
                <c:pt idx="10374">
                  <c:v>1.0056457E-2</c:v>
                </c:pt>
                <c:pt idx="10375">
                  <c:v>-1.6146789000000002E-2</c:v>
                </c:pt>
                <c:pt idx="10376">
                  <c:v>0.105710814</c:v>
                </c:pt>
                <c:pt idx="10377">
                  <c:v>-0.19516798799999999</c:v>
                </c:pt>
                <c:pt idx="10378">
                  <c:v>-0.16945373499999999</c:v>
                </c:pt>
                <c:pt idx="10379">
                  <c:v>-0.14395604400000001</c:v>
                </c:pt>
                <c:pt idx="10380">
                  <c:v>-0.39862069</c:v>
                </c:pt>
                <c:pt idx="10381">
                  <c:v>-0.14411764699999999</c:v>
                </c:pt>
                <c:pt idx="10382">
                  <c:v>-0.18237704900000001</c:v>
                </c:pt>
                <c:pt idx="10383">
                  <c:v>-9.1245946999999994E-2</c:v>
                </c:pt>
                <c:pt idx="10384">
                  <c:v>-0.16491438899999999</c:v>
                </c:pt>
                <c:pt idx="10385">
                  <c:v>-0.46265664200000001</c:v>
                </c:pt>
                <c:pt idx="10386">
                  <c:v>-5.7249866000000003E-2</c:v>
                </c:pt>
                <c:pt idx="10387">
                  <c:v>-0.10008410399999999</c:v>
                </c:pt>
                <c:pt idx="10388">
                  <c:v>-8.1598667999999999E-2</c:v>
                </c:pt>
                <c:pt idx="10389">
                  <c:v>-7.6213891000000006E-2</c:v>
                </c:pt>
                <c:pt idx="10390">
                  <c:v>6.6777962999999996E-2</c:v>
                </c:pt>
                <c:pt idx="10391">
                  <c:v>0.14055505800000001</c:v>
                </c:pt>
                <c:pt idx="10392">
                  <c:v>7.8364565999999997E-2</c:v>
                </c:pt>
                <c:pt idx="10393">
                  <c:v>-0.24069912600000001</c:v>
                </c:pt>
                <c:pt idx="10394">
                  <c:v>-0.48060708299999999</c:v>
                </c:pt>
                <c:pt idx="10395">
                  <c:v>-0.35897435900000002</c:v>
                </c:pt>
                <c:pt idx="10396">
                  <c:v>-0.20997921</c:v>
                </c:pt>
                <c:pt idx="10397">
                  <c:v>4.0581930000000002E-2</c:v>
                </c:pt>
                <c:pt idx="10398">
                  <c:v>-0.17479744899999999</c:v>
                </c:pt>
                <c:pt idx="10399">
                  <c:v>-0.18860244200000001</c:v>
                </c:pt>
                <c:pt idx="10400">
                  <c:v>-0.218085106</c:v>
                </c:pt>
                <c:pt idx="10401">
                  <c:v>-0.112959113</c:v>
                </c:pt>
                <c:pt idx="10402">
                  <c:v>-0.24</c:v>
                </c:pt>
                <c:pt idx="10403">
                  <c:v>3.6585366000000001E-2</c:v>
                </c:pt>
                <c:pt idx="10404">
                  <c:v>-0.157563025</c:v>
                </c:pt>
                <c:pt idx="10405">
                  <c:v>-0.286351472</c:v>
                </c:pt>
                <c:pt idx="10406">
                  <c:v>-0.20754717</c:v>
                </c:pt>
                <c:pt idx="10407">
                  <c:v>-0.20569210900000001</c:v>
                </c:pt>
                <c:pt idx="10408">
                  <c:v>-0.18791766900000001</c:v>
                </c:pt>
                <c:pt idx="10409">
                  <c:v>-6.3953488000000003E-2</c:v>
                </c:pt>
                <c:pt idx="10410">
                  <c:v>-9.5382746000000004E-2</c:v>
                </c:pt>
                <c:pt idx="10411">
                  <c:v>-0.150424788</c:v>
                </c:pt>
                <c:pt idx="10412">
                  <c:v>-0.25334886400000001</c:v>
                </c:pt>
                <c:pt idx="10413">
                  <c:v>-0.04</c:v>
                </c:pt>
                <c:pt idx="10414">
                  <c:v>-0.25779244600000001</c:v>
                </c:pt>
                <c:pt idx="10415">
                  <c:v>-0.21199586300000001</c:v>
                </c:pt>
                <c:pt idx="10416">
                  <c:v>-0.31114675200000003</c:v>
                </c:pt>
                <c:pt idx="10417">
                  <c:v>-1.448151E-2</c:v>
                </c:pt>
                <c:pt idx="10418">
                  <c:v>-0.25998770700000001</c:v>
                </c:pt>
                <c:pt idx="10419">
                  <c:v>-0.31810295</c:v>
                </c:pt>
                <c:pt idx="10420">
                  <c:v>1.1180124E-2</c:v>
                </c:pt>
                <c:pt idx="10421">
                  <c:v>-0.30927835100000001</c:v>
                </c:pt>
                <c:pt idx="10422">
                  <c:v>-0.10129740518962101</c:v>
                </c:pt>
                <c:pt idx="10423">
                  <c:v>1.69948745616402E-2</c:v>
                </c:pt>
                <c:pt idx="10424">
                  <c:v>-0.14178262504701</c:v>
                </c:pt>
                <c:pt idx="10425">
                  <c:v>-0.17042253521126799</c:v>
                </c:pt>
                <c:pt idx="10426">
                  <c:v>-0.12770270270270301</c:v>
                </c:pt>
                <c:pt idx="10427">
                  <c:v>-6.7971163748712704E-2</c:v>
                </c:pt>
                <c:pt idx="10428">
                  <c:v>-0.15263908701854501</c:v>
                </c:pt>
                <c:pt idx="10429">
                  <c:v>-5.5652173913043501E-2</c:v>
                </c:pt>
                <c:pt idx="10430">
                  <c:v>-0.159332321699545</c:v>
                </c:pt>
                <c:pt idx="10431">
                  <c:v>2.3805981252791402E-3</c:v>
                </c:pt>
                <c:pt idx="10432">
                  <c:v>-4.8231511254018299E-3</c:v>
                </c:pt>
                <c:pt idx="10433">
                  <c:v>6.4857710125744594E-2</c:v>
                </c:pt>
                <c:pt idx="10434">
                  <c:v>-1.7312448474855802E-2</c:v>
                </c:pt>
                <c:pt idx="10435">
                  <c:v>0.217391304347826</c:v>
                </c:pt>
                <c:pt idx="10436">
                  <c:v>8.5731781996326098E-3</c:v>
                </c:pt>
                <c:pt idx="10437">
                  <c:v>-0.214285714285714</c:v>
                </c:pt>
                <c:pt idx="10438">
                  <c:v>1.6083737554250601E-2</c:v>
                </c:pt>
                <c:pt idx="10439">
                  <c:v>-0.14521926671459401</c:v>
                </c:pt>
                <c:pt idx="10440">
                  <c:v>-4.2042042042042101E-2</c:v>
                </c:pt>
                <c:pt idx="10441">
                  <c:v>7.8287197231833805E-2</c:v>
                </c:pt>
                <c:pt idx="10442">
                  <c:v>-6.0741948634325402E-2</c:v>
                </c:pt>
                <c:pt idx="10443">
                  <c:v>-4.42610652663167E-2</c:v>
                </c:pt>
                <c:pt idx="10444">
                  <c:v>-0.135269121813031</c:v>
                </c:pt>
                <c:pt idx="10445">
                  <c:v>-0.12603357554497599</c:v>
                </c:pt>
                <c:pt idx="10446">
                  <c:v>2.15415684954561E-2</c:v>
                </c:pt>
                <c:pt idx="10447">
                  <c:v>-0.40228571428571402</c:v>
                </c:pt>
                <c:pt idx="10448">
                  <c:v>-0.28201219512195103</c:v>
                </c:pt>
                <c:pt idx="10449">
                  <c:v>0.21777777777777799</c:v>
                </c:pt>
                <c:pt idx="10450">
                  <c:v>-3.3112582781456902E-3</c:v>
                </c:pt>
                <c:pt idx="10451">
                  <c:v>-6.14628149969269E-2</c:v>
                </c:pt>
                <c:pt idx="10452">
                  <c:v>9.1001011122345595E-3</c:v>
                </c:pt>
                <c:pt idx="10453">
                  <c:v>-6.8306010928962701E-3</c:v>
                </c:pt>
                <c:pt idx="10454">
                  <c:v>-0.12991266375545901</c:v>
                </c:pt>
                <c:pt idx="10455">
                  <c:v>2.3501762632197502E-2</c:v>
                </c:pt>
                <c:pt idx="10456">
                  <c:v>-2.8720626631853801E-2</c:v>
                </c:pt>
                <c:pt idx="10457">
                  <c:v>1.60544217687076E-2</c:v>
                </c:pt>
                <c:pt idx="10458">
                  <c:v>-9.4890510948904994E-2</c:v>
                </c:pt>
                <c:pt idx="10459">
                  <c:v>-1.3493253373313301E-2</c:v>
                </c:pt>
                <c:pt idx="10460">
                  <c:v>-0.15065502183406099</c:v>
                </c:pt>
                <c:pt idx="10461">
                  <c:v>-3.4634146341463501E-2</c:v>
                </c:pt>
                <c:pt idx="10462">
                  <c:v>2.7094152178820802E-3</c:v>
                </c:pt>
                <c:pt idx="10463">
                  <c:v>-2.54237288135594E-2</c:v>
                </c:pt>
                <c:pt idx="10464">
                  <c:v>-0.13921166552745501</c:v>
                </c:pt>
                <c:pt idx="10465">
                  <c:v>-8.8191330343796795E-2</c:v>
                </c:pt>
                <c:pt idx="10466">
                  <c:v>-0.21089808274470201</c:v>
                </c:pt>
                <c:pt idx="10467">
                  <c:v>-0.120111731843575</c:v>
                </c:pt>
                <c:pt idx="10468">
                  <c:v>-9.5270577535243206E-2</c:v>
                </c:pt>
                <c:pt idx="10469">
                  <c:v>-0.108561928512053</c:v>
                </c:pt>
                <c:pt idx="10470">
                  <c:v>-7.3684210526315699E-2</c:v>
                </c:pt>
                <c:pt idx="10471">
                  <c:v>-0.19679300291545199</c:v>
                </c:pt>
                <c:pt idx="10472">
                  <c:v>-0.185239852398524</c:v>
                </c:pt>
                <c:pt idx="10473">
                  <c:v>-1.9670631290027399E-2</c:v>
                </c:pt>
                <c:pt idx="10474">
                  <c:v>-5.85774058577406E-2</c:v>
                </c:pt>
                <c:pt idx="10475">
                  <c:v>4.6976946498477702E-2</c:v>
                </c:pt>
                <c:pt idx="10476">
                  <c:v>-0.178523489932886</c:v>
                </c:pt>
                <c:pt idx="10477">
                  <c:v>-7.6049943246310994E-2</c:v>
                </c:pt>
                <c:pt idx="10478">
                  <c:v>-1.12094395280235E-2</c:v>
                </c:pt>
                <c:pt idx="10479">
                  <c:v>-5.6630486078339303E-3</c:v>
                </c:pt>
                <c:pt idx="10480">
                  <c:v>7.7519379844960996E-3</c:v>
                </c:pt>
                <c:pt idx="10481">
                  <c:v>-1.4803471158754401E-2</c:v>
                </c:pt>
                <c:pt idx="10482">
                  <c:v>3.2545931758530197E-2</c:v>
                </c:pt>
                <c:pt idx="10483">
                  <c:v>0.28443243243243199</c:v>
                </c:pt>
                <c:pt idx="10484">
                  <c:v>-0.31263383297644498</c:v>
                </c:pt>
                <c:pt idx="10485">
                  <c:v>-2.0760028149190798E-2</c:v>
                </c:pt>
                <c:pt idx="10486">
                  <c:v>-0.116960728514513</c:v>
                </c:pt>
                <c:pt idx="10487">
                  <c:v>-0.13949381989405499</c:v>
                </c:pt>
                <c:pt idx="10488">
                  <c:v>0</c:v>
                </c:pt>
                <c:pt idx="10489">
                  <c:v>8.4157093240716005E-2</c:v>
                </c:pt>
                <c:pt idx="10490">
                  <c:v>-0.180451127819549</c:v>
                </c:pt>
                <c:pt idx="10491">
                  <c:v>-6.5112186537615496E-2</c:v>
                </c:pt>
                <c:pt idx="10492">
                  <c:v>-8.7628865979381396E-2</c:v>
                </c:pt>
                <c:pt idx="10493">
                  <c:v>-0.115564462257849</c:v>
                </c:pt>
                <c:pt idx="10494">
                  <c:v>-0.234481834026009</c:v>
                </c:pt>
                <c:pt idx="10495">
                  <c:v>-0.113370835136305</c:v>
                </c:pt>
                <c:pt idx="10496">
                  <c:v>2.7826086956521799E-2</c:v>
                </c:pt>
                <c:pt idx="10497">
                  <c:v>-5.20342972427707E-2</c:v>
                </c:pt>
                <c:pt idx="10498">
                  <c:v>-0.28275862068965502</c:v>
                </c:pt>
                <c:pt idx="10499">
                  <c:v>4.5784477945282002E-2</c:v>
                </c:pt>
                <c:pt idx="10500">
                  <c:v>6.4421669106881296E-2</c:v>
                </c:pt>
                <c:pt idx="10501">
                  <c:v>-5.0765210899589401E-2</c:v>
                </c:pt>
                <c:pt idx="10502">
                  <c:v>-0.25555555555555598</c:v>
                </c:pt>
                <c:pt idx="10503">
                  <c:v>-0.209914794732765</c:v>
                </c:pt>
                <c:pt idx="10504">
                  <c:v>-6.4039408866995107E-2</c:v>
                </c:pt>
                <c:pt idx="10505">
                  <c:v>-2.7010804321728699E-2</c:v>
                </c:pt>
                <c:pt idx="10506">
                  <c:v>-0.235412474849095</c:v>
                </c:pt>
                <c:pt idx="10507">
                  <c:v>0.124670763827919</c:v>
                </c:pt>
                <c:pt idx="10508">
                  <c:v>5.8823529411764802E-2</c:v>
                </c:pt>
                <c:pt idx="10509">
                  <c:v>-5.7014734144778902E-2</c:v>
                </c:pt>
                <c:pt idx="10510">
                  <c:v>-4.5351473922904199E-4</c:v>
                </c:pt>
                <c:pt idx="10511">
                  <c:v>-0.14304461942257199</c:v>
                </c:pt>
                <c:pt idx="10512">
                  <c:v>3.7800687285223303E-2</c:v>
                </c:pt>
                <c:pt idx="10513">
                  <c:v>-0.20772946859903399</c:v>
                </c:pt>
                <c:pt idx="10514">
                  <c:v>9.9282956425813598E-2</c:v>
                </c:pt>
                <c:pt idx="10515">
                  <c:v>-8.7398373983739799E-2</c:v>
                </c:pt>
                <c:pt idx="10516">
                  <c:v>-7.8947368421052599E-2</c:v>
                </c:pt>
                <c:pt idx="10517">
                  <c:v>-9.8746081504702196E-2</c:v>
                </c:pt>
                <c:pt idx="10518">
                  <c:v>5.5865921787710002E-3</c:v>
                </c:pt>
                <c:pt idx="10519">
                  <c:v>5.82278481012658E-2</c:v>
                </c:pt>
                <c:pt idx="10520">
                  <c:v>-0.105704697986577</c:v>
                </c:pt>
                <c:pt idx="10521">
                  <c:v>-0.162983425414365</c:v>
                </c:pt>
                <c:pt idx="10522">
                  <c:v>-8.7579617834394899E-2</c:v>
                </c:pt>
                <c:pt idx="10523">
                  <c:v>-0.173172264506669</c:v>
                </c:pt>
                <c:pt idx="10524">
                  <c:v>-8.2964601769911495E-2</c:v>
                </c:pt>
                <c:pt idx="10525">
                  <c:v>-0.115918367346939</c:v>
                </c:pt>
                <c:pt idx="10526">
                  <c:v>-6.25E-2</c:v>
                </c:pt>
                <c:pt idx="10527">
                  <c:v>-0.18838174273858899</c:v>
                </c:pt>
                <c:pt idx="10528">
                  <c:v>0.22572695909314899</c:v>
                </c:pt>
                <c:pt idx="10529">
                  <c:v>-0.10042735042735</c:v>
                </c:pt>
                <c:pt idx="10530">
                  <c:v>-9.3023255813953598E-2</c:v>
                </c:pt>
                <c:pt idx="10531">
                  <c:v>-0.27348993288590601</c:v>
                </c:pt>
                <c:pt idx="10532">
                  <c:v>-1.25786163522013E-2</c:v>
                </c:pt>
                <c:pt idx="10533">
                  <c:v>0.14981273408239701</c:v>
                </c:pt>
                <c:pt idx="10534">
                  <c:v>3.0694668820678402E-2</c:v>
                </c:pt>
                <c:pt idx="10535">
                  <c:v>-5.6538049303322603E-2</c:v>
                </c:pt>
                <c:pt idx="10536">
                  <c:v>5.8706070287539998E-2</c:v>
                </c:pt>
                <c:pt idx="10537">
                  <c:v>9.8484848484848397E-2</c:v>
                </c:pt>
                <c:pt idx="10538">
                  <c:v>-4.4973544973544999E-2</c:v>
                </c:pt>
                <c:pt idx="10539">
                  <c:v>1.09930377427629E-2</c:v>
                </c:pt>
                <c:pt idx="10540">
                  <c:v>1.1682242990654001E-3</c:v>
                </c:pt>
                <c:pt idx="10541">
                  <c:v>-0.12566955088586701</c:v>
                </c:pt>
                <c:pt idx="10542">
                  <c:v>-0.116151545363908</c:v>
                </c:pt>
                <c:pt idx="10543">
                  <c:v>-0.14945652173912999</c:v>
                </c:pt>
                <c:pt idx="10544">
                  <c:v>-5.4830287206266197E-2</c:v>
                </c:pt>
                <c:pt idx="10545">
                  <c:v>4.9723756906077297E-2</c:v>
                </c:pt>
                <c:pt idx="10546">
                  <c:v>0.13380281690140899</c:v>
                </c:pt>
                <c:pt idx="10547">
                  <c:v>-0.164750198255353</c:v>
                </c:pt>
                <c:pt idx="10548">
                  <c:v>0.19065420560747701</c:v>
                </c:pt>
                <c:pt idx="10549">
                  <c:v>6.4709806537691802E-2</c:v>
                </c:pt>
                <c:pt idx="10550">
                  <c:v>4.5611015490533702E-2</c:v>
                </c:pt>
                <c:pt idx="10551">
                  <c:v>-0.11764705882352899</c:v>
                </c:pt>
                <c:pt idx="10552">
                  <c:v>9.2506938020349503E-4</c:v>
                </c:pt>
                <c:pt idx="10553">
                  <c:v>7.8917700112739898E-3</c:v>
                </c:pt>
                <c:pt idx="10554">
                  <c:v>1.6689466484268101E-2</c:v>
                </c:pt>
                <c:pt idx="10555">
                  <c:v>5.6996477745757203E-2</c:v>
                </c:pt>
                <c:pt idx="10556">
                  <c:v>-0.14317180616740099</c:v>
                </c:pt>
                <c:pt idx="10557">
                  <c:v>-8.20424555364314E-2</c:v>
                </c:pt>
                <c:pt idx="10558">
                  <c:v>9.9800399201596494E-3</c:v>
                </c:pt>
                <c:pt idx="10559">
                  <c:v>-8.0775444264944603E-3</c:v>
                </c:pt>
                <c:pt idx="10560">
                  <c:v>-0.150877192982456</c:v>
                </c:pt>
                <c:pt idx="10561">
                  <c:v>-9.5074061315880198E-2</c:v>
                </c:pt>
                <c:pt idx="10562">
                  <c:v>4.1742286751361199E-2</c:v>
                </c:pt>
                <c:pt idx="10563">
                  <c:v>-6.9913419913419997E-2</c:v>
                </c:pt>
                <c:pt idx="10564">
                  <c:v>-0.18640000000000001</c:v>
                </c:pt>
                <c:pt idx="10565">
                  <c:v>-3.3744855967078199E-2</c:v>
                </c:pt>
                <c:pt idx="10566">
                  <c:v>-7.6086956521739205E-2</c:v>
                </c:pt>
                <c:pt idx="10567">
                  <c:v>-0.29758713136729198</c:v>
                </c:pt>
                <c:pt idx="10568">
                  <c:v>-0.231316725978648</c:v>
                </c:pt>
                <c:pt idx="10569">
                  <c:v>0.109677419354839</c:v>
                </c:pt>
                <c:pt idx="10570">
                  <c:v>-0.129823413996076</c:v>
                </c:pt>
                <c:pt idx="10571">
                  <c:v>-6.7039106145251395E-2</c:v>
                </c:pt>
                <c:pt idx="10572">
                  <c:v>1.2409513960703099E-2</c:v>
                </c:pt>
                <c:pt idx="10573">
                  <c:v>-0.101827676240209</c:v>
                </c:pt>
                <c:pt idx="10574">
                  <c:v>-5.9080325960419101E-2</c:v>
                </c:pt>
                <c:pt idx="10575">
                  <c:v>-0.16519174041297899</c:v>
                </c:pt>
                <c:pt idx="10576">
                  <c:v>-0.27851239669421501</c:v>
                </c:pt>
                <c:pt idx="10577">
                  <c:v>-9.8314606741573093E-2</c:v>
                </c:pt>
                <c:pt idx="10578">
                  <c:v>-0.17263843648208499</c:v>
                </c:pt>
                <c:pt idx="10579">
                  <c:v>-0.17307692307692299</c:v>
                </c:pt>
                <c:pt idx="10580">
                  <c:v>-2.7292110874200502E-2</c:v>
                </c:pt>
                <c:pt idx="10581">
                  <c:v>0</c:v>
                </c:pt>
                <c:pt idx="10582">
                  <c:v>-4.4312471448149801E-2</c:v>
                </c:pt>
                <c:pt idx="10583">
                  <c:v>-5.9093692590324397E-2</c:v>
                </c:pt>
                <c:pt idx="10584">
                  <c:v>7.7767325180307198E-2</c:v>
                </c:pt>
                <c:pt idx="10585">
                  <c:v>-3.8000000000000103E-2</c:v>
                </c:pt>
                <c:pt idx="10586">
                  <c:v>-8.8397790055248698E-2</c:v>
                </c:pt>
                <c:pt idx="10587">
                  <c:v>-2.2580645161290401E-2</c:v>
                </c:pt>
                <c:pt idx="10588">
                  <c:v>1.4953271028037301E-2</c:v>
                </c:pt>
                <c:pt idx="10589">
                  <c:v>-6.5625000000000003E-2</c:v>
                </c:pt>
                <c:pt idx="10590">
                  <c:v>0.18699186991869901</c:v>
                </c:pt>
                <c:pt idx="10591">
                  <c:v>-0.10788381742738599</c:v>
                </c:pt>
                <c:pt idx="10592">
                  <c:v>0.112359550561798</c:v>
                </c:pt>
                <c:pt idx="10593">
                  <c:v>-9.2327150084316897E-2</c:v>
                </c:pt>
                <c:pt idx="10594">
                  <c:v>3.3749578130273898E-3</c:v>
                </c:pt>
                <c:pt idx="10595">
                  <c:v>6.0625398851308597E-3</c:v>
                </c:pt>
                <c:pt idx="10596">
                  <c:v>9.1470951792336205E-2</c:v>
                </c:pt>
                <c:pt idx="10597">
                  <c:v>-0.185351270553064</c:v>
                </c:pt>
                <c:pt idx="10598">
                  <c:v>-3.6129032258064499E-2</c:v>
                </c:pt>
                <c:pt idx="10599">
                  <c:v>-0.15</c:v>
                </c:pt>
                <c:pt idx="10600">
                  <c:v>-3.6337209302325597E-2</c:v>
                </c:pt>
                <c:pt idx="10601">
                  <c:v>3.14600699112665E-2</c:v>
                </c:pt>
                <c:pt idx="10602">
                  <c:v>-0.16097077761268</c:v>
                </c:pt>
                <c:pt idx="10603">
                  <c:v>8.6956521739130405E-2</c:v>
                </c:pt>
                <c:pt idx="10604">
                  <c:v>-0.173239436619718</c:v>
                </c:pt>
                <c:pt idx="10605">
                  <c:v>-0.14579710144927499</c:v>
                </c:pt>
                <c:pt idx="10606">
                  <c:v>-8.1300813008129996E-2</c:v>
                </c:pt>
                <c:pt idx="10607">
                  <c:v>-0.30212765957446802</c:v>
                </c:pt>
                <c:pt idx="10608">
                  <c:v>-0.165300546448087</c:v>
                </c:pt>
                <c:pt idx="10609">
                  <c:v>-1.5831134564643801E-2</c:v>
                </c:pt>
                <c:pt idx="10610">
                  <c:v>-0.14061855670103099</c:v>
                </c:pt>
                <c:pt idx="10611">
                  <c:v>-4.2769230769230802E-2</c:v>
                </c:pt>
                <c:pt idx="10612">
                  <c:v>-8.0842635938062707E-2</c:v>
                </c:pt>
                <c:pt idx="10613">
                  <c:v>-0.14211886304909499</c:v>
                </c:pt>
                <c:pt idx="10614">
                  <c:v>-6.8743286788399596E-2</c:v>
                </c:pt>
                <c:pt idx="10615">
                  <c:v>-6.6370167635990504E-2</c:v>
                </c:pt>
                <c:pt idx="10616">
                  <c:v>1.9029750737067801E-2</c:v>
                </c:pt>
                <c:pt idx="10617">
                  <c:v>-0.169421487603306</c:v>
                </c:pt>
                <c:pt idx="10618">
                  <c:v>0</c:v>
                </c:pt>
                <c:pt idx="10619">
                  <c:v>0.173206278026906</c:v>
                </c:pt>
                <c:pt idx="10620">
                  <c:v>-7.4458346048214996E-2</c:v>
                </c:pt>
                <c:pt idx="10621">
                  <c:v>-0.18248175182481799</c:v>
                </c:pt>
                <c:pt idx="10622">
                  <c:v>5.13043478260869E-2</c:v>
                </c:pt>
                <c:pt idx="10623">
                  <c:v>-1.2254901960784101E-3</c:v>
                </c:pt>
                <c:pt idx="10624">
                  <c:v>-1.04551045510456E-2</c:v>
                </c:pt>
                <c:pt idx="10625">
                  <c:v>2.8254288597376401E-2</c:v>
                </c:pt>
                <c:pt idx="10626">
                  <c:v>-0.17594537815125999</c:v>
                </c:pt>
                <c:pt idx="10627">
                  <c:v>0.11341853035143799</c:v>
                </c:pt>
                <c:pt idx="10628">
                  <c:v>5.5796055796055802E-2</c:v>
                </c:pt>
                <c:pt idx="10629">
                  <c:v>-0.206621961441743</c:v>
                </c:pt>
                <c:pt idx="10630">
                  <c:v>9.7949080622347903E-2</c:v>
                </c:pt>
                <c:pt idx="10631">
                  <c:v>-0.133333333333333</c:v>
                </c:pt>
                <c:pt idx="10632">
                  <c:v>4.6992481203006501E-3</c:v>
                </c:pt>
                <c:pt idx="10633">
                  <c:v>-4.3893129770992398E-2</c:v>
                </c:pt>
                <c:pt idx="10634">
                  <c:v>8.6218836565097004E-2</c:v>
                </c:pt>
                <c:pt idx="10635">
                  <c:v>-3.9993940312073997E-2</c:v>
                </c:pt>
                <c:pt idx="10636">
                  <c:v>-0.251867662753469</c:v>
                </c:pt>
                <c:pt idx="10637">
                  <c:v>-0.27188081936685299</c:v>
                </c:pt>
                <c:pt idx="10638">
                  <c:v>-1.5909972836631699E-2</c:v>
                </c:pt>
                <c:pt idx="10639">
                  <c:v>5.1111111111111197E-2</c:v>
                </c:pt>
                <c:pt idx="10640">
                  <c:v>-0.173831775700935</c:v>
                </c:pt>
                <c:pt idx="10641">
                  <c:v>-0.163793103448276</c:v>
                </c:pt>
                <c:pt idx="10642">
                  <c:v>-4.5949214026602202E-2</c:v>
                </c:pt>
                <c:pt idx="10643">
                  <c:v>9.6752816434724997E-2</c:v>
                </c:pt>
                <c:pt idx="10644">
                  <c:v>-0.115314215985357</c:v>
                </c:pt>
                <c:pt idx="10645">
                  <c:v>-0.10128205128205101</c:v>
                </c:pt>
                <c:pt idx="10646">
                  <c:v>-3.3984962406015097E-2</c:v>
                </c:pt>
                <c:pt idx="10647">
                  <c:v>-6.4289888953827801E-3</c:v>
                </c:pt>
                <c:pt idx="10648">
                  <c:v>3.0463576158940499E-2</c:v>
                </c:pt>
                <c:pt idx="10649">
                  <c:v>0.124306839186691</c:v>
                </c:pt>
                <c:pt idx="10650">
                  <c:v>0.11350499211770899</c:v>
                </c:pt>
                <c:pt idx="10651">
                  <c:v>-2.65306122448981E-2</c:v>
                </c:pt>
                <c:pt idx="10652">
                  <c:v>-0.13897937024972901</c:v>
                </c:pt>
                <c:pt idx="10653">
                  <c:v>7.8078078078078095E-2</c:v>
                </c:pt>
                <c:pt idx="10654">
                  <c:v>-0.15766099185788299</c:v>
                </c:pt>
                <c:pt idx="10655">
                  <c:v>-7.1147880041365102E-2</c:v>
                </c:pt>
                <c:pt idx="10656">
                  <c:v>-0.109090909090909</c:v>
                </c:pt>
                <c:pt idx="10657">
                  <c:v>-6.8999265965255699E-2</c:v>
                </c:pt>
                <c:pt idx="10658">
                  <c:v>-1.15384615384616E-2</c:v>
                </c:pt>
                <c:pt idx="10659">
                  <c:v>1.2466607301870001E-2</c:v>
                </c:pt>
                <c:pt idx="10660">
                  <c:v>-0.1</c:v>
                </c:pt>
                <c:pt idx="10661">
                  <c:v>-3.10240963855422E-2</c:v>
                </c:pt>
                <c:pt idx="10662">
                  <c:v>-5.1891891891891903E-2</c:v>
                </c:pt>
                <c:pt idx="10663">
                  <c:v>-2.6206896551724201E-2</c:v>
                </c:pt>
                <c:pt idx="10664">
                  <c:v>-1.61290322580642E-3</c:v>
                </c:pt>
                <c:pt idx="10665">
                  <c:v>4.7397376216673802E-2</c:v>
                </c:pt>
                <c:pt idx="10666">
                  <c:v>-0.119606772255598</c:v>
                </c:pt>
                <c:pt idx="10667">
                  <c:v>-3.8499506416584499E-2</c:v>
                </c:pt>
                <c:pt idx="10668">
                  <c:v>0.14557823129251701</c:v>
                </c:pt>
                <c:pt idx="10669">
                  <c:v>-4.2735042735042701E-2</c:v>
                </c:pt>
                <c:pt idx="10670">
                  <c:v>-0.12679022746419499</c:v>
                </c:pt>
                <c:pt idx="10671">
                  <c:v>-9.6363636363636401E-2</c:v>
                </c:pt>
                <c:pt idx="10672">
                  <c:v>-1.1992005329780101E-2</c:v>
                </c:pt>
                <c:pt idx="10673">
                  <c:v>-0.12792792792792801</c:v>
                </c:pt>
                <c:pt idx="10674">
                  <c:v>1.0996807378503001E-2</c:v>
                </c:pt>
                <c:pt idx="10675">
                  <c:v>-4.8830529339351697E-2</c:v>
                </c:pt>
                <c:pt idx="10676">
                  <c:v>3.95869191049915E-2</c:v>
                </c:pt>
                <c:pt idx="10677">
                  <c:v>-2.3126338329764601E-2</c:v>
                </c:pt>
                <c:pt idx="10678">
                  <c:v>-5.5933852140077803E-2</c:v>
                </c:pt>
                <c:pt idx="10679">
                  <c:v>2.1250000000000002E-2</c:v>
                </c:pt>
                <c:pt idx="10680">
                  <c:v>2.2222222222222199E-2</c:v>
                </c:pt>
                <c:pt idx="10681">
                  <c:v>-3.3495736906212097E-2</c:v>
                </c:pt>
                <c:pt idx="10682">
                  <c:v>-2.64813843733612E-2</c:v>
                </c:pt>
                <c:pt idx="10683">
                  <c:v>-8.6138613861386104E-2</c:v>
                </c:pt>
                <c:pt idx="10684">
                  <c:v>-5.8508604206500898E-2</c:v>
                </c:pt>
                <c:pt idx="10685">
                  <c:v>-0.11111111111111099</c:v>
                </c:pt>
                <c:pt idx="10686">
                  <c:v>-3.15638450502152E-2</c:v>
                </c:pt>
                <c:pt idx="10687">
                  <c:v>-0.14162561576354701</c:v>
                </c:pt>
                <c:pt idx="10688">
                  <c:v>-7.4473549049819997E-3</c:v>
                </c:pt>
                <c:pt idx="10689">
                  <c:v>2.2471910112359899E-3</c:v>
                </c:pt>
                <c:pt idx="10690">
                  <c:v>-5.9606037349705897E-2</c:v>
                </c:pt>
                <c:pt idx="10691">
                  <c:v>-2.0376175548589299E-2</c:v>
                </c:pt>
                <c:pt idx="10692">
                  <c:v>5.6728232189973603E-2</c:v>
                </c:pt>
                <c:pt idx="10693">
                  <c:v>-4.81012658227849E-2</c:v>
                </c:pt>
                <c:pt idx="10694">
                  <c:v>2.6086956521739198E-2</c:v>
                </c:pt>
                <c:pt idx="10695">
                  <c:v>3.7037037037037E-2</c:v>
                </c:pt>
                <c:pt idx="10696">
                  <c:v>0.21052631578947401</c:v>
                </c:pt>
                <c:pt idx="10697">
                  <c:v>-0.161904761904762</c:v>
                </c:pt>
                <c:pt idx="10698">
                  <c:v>-8.7762669962917206E-2</c:v>
                </c:pt>
                <c:pt idx="10699">
                  <c:v>-0.12695768077307601</c:v>
                </c:pt>
                <c:pt idx="10700">
                  <c:v>-0.29099876695437699</c:v>
                </c:pt>
                <c:pt idx="10701">
                  <c:v>-0.18707810993249799</c:v>
                </c:pt>
                <c:pt idx="10702">
                  <c:v>-0.10534124629080099</c:v>
                </c:pt>
                <c:pt idx="10703">
                  <c:v>-8.9420654911838801E-2</c:v>
                </c:pt>
                <c:pt idx="10704">
                  <c:v>-0.11249351995852799</c:v>
                </c:pt>
                <c:pt idx="10705">
                  <c:v>-0.17479674796747999</c:v>
                </c:pt>
                <c:pt idx="10706">
                  <c:v>-0.122520420070012</c:v>
                </c:pt>
                <c:pt idx="10707">
                  <c:v>4.5004500450044997E-2</c:v>
                </c:pt>
                <c:pt idx="10708">
                  <c:v>3.8917089678510902E-2</c:v>
                </c:pt>
                <c:pt idx="10709">
                  <c:v>-1.6632016632016501E-2</c:v>
                </c:pt>
                <c:pt idx="10710">
                  <c:v>1.5756893640967998E-2</c:v>
                </c:pt>
                <c:pt idx="10711">
                  <c:v>-3.4270650263620403E-2</c:v>
                </c:pt>
                <c:pt idx="10712">
                  <c:v>5.9177888022679002E-2</c:v>
                </c:pt>
                <c:pt idx="10713">
                  <c:v>-5.18372703412074E-2</c:v>
                </c:pt>
                <c:pt idx="10714">
                  <c:v>-0.28832951945080099</c:v>
                </c:pt>
                <c:pt idx="10715">
                  <c:v>0.104074889867841</c:v>
                </c:pt>
                <c:pt idx="10716">
                  <c:v>0.10025706940874</c:v>
                </c:pt>
                <c:pt idx="10717">
                  <c:v>4.42410373760488E-2</c:v>
                </c:pt>
                <c:pt idx="10718">
                  <c:v>0.12822164948453599</c:v>
                </c:pt>
                <c:pt idx="10719">
                  <c:v>-5.69395017793594E-2</c:v>
                </c:pt>
                <c:pt idx="10720">
                  <c:v>-2.0833333333333402E-2</c:v>
                </c:pt>
                <c:pt idx="10721">
                  <c:v>-0.203552923760178</c:v>
                </c:pt>
                <c:pt idx="10722">
                  <c:v>-8.7465181058495794E-2</c:v>
                </c:pt>
                <c:pt idx="10723">
                  <c:v>-9.4221759500260405E-2</c:v>
                </c:pt>
                <c:pt idx="10724">
                  <c:v>-7.6521739130434793E-2</c:v>
                </c:pt>
                <c:pt idx="10725">
                  <c:v>-6.8139582903159093E-2</c:v>
                </c:pt>
                <c:pt idx="10726">
                  <c:v>-3.6979969183359003E-2</c:v>
                </c:pt>
                <c:pt idx="10727">
                  <c:v>4.6884639111659299E-2</c:v>
                </c:pt>
                <c:pt idx="10728">
                  <c:v>-2.59826782145237E-2</c:v>
                </c:pt>
                <c:pt idx="10729">
                  <c:v>-0.22254335260115601</c:v>
                </c:pt>
                <c:pt idx="10730">
                  <c:v>-2.95454545454545E-2</c:v>
                </c:pt>
                <c:pt idx="10731">
                  <c:v>-0.43335815338793698</c:v>
                </c:pt>
                <c:pt idx="10732">
                  <c:v>-0.29939393939393899</c:v>
                </c:pt>
                <c:pt idx="10733">
                  <c:v>0.139473684210526</c:v>
                </c:pt>
                <c:pt idx="10734">
                  <c:v>0.120786516853933</c:v>
                </c:pt>
                <c:pt idx="10735">
                  <c:v>-0.13576642335766401</c:v>
                </c:pt>
                <c:pt idx="10736">
                  <c:v>-3.1059345535219201E-2</c:v>
                </c:pt>
                <c:pt idx="10737">
                  <c:v>-0.116678858814923</c:v>
                </c:pt>
                <c:pt idx="10738">
                  <c:v>-6.9364161849710906E-2</c:v>
                </c:pt>
                <c:pt idx="10739">
                  <c:v>-5.3950722175021198E-2</c:v>
                </c:pt>
                <c:pt idx="10740">
                  <c:v>-0.21557234166182501</c:v>
                </c:pt>
                <c:pt idx="10741">
                  <c:v>-2.7489626556016701E-2</c:v>
                </c:pt>
                <c:pt idx="10742">
                  <c:v>-0.104043126684636</c:v>
                </c:pt>
                <c:pt idx="10743">
                  <c:v>-3.3898305084745797E-2</c:v>
                </c:pt>
                <c:pt idx="10744">
                  <c:v>-5.1428571428571303E-2</c:v>
                </c:pt>
                <c:pt idx="10745">
                  <c:v>-1.08741112505229E-2</c:v>
                </c:pt>
                <c:pt idx="10746">
                  <c:v>-9.8219766728054006E-2</c:v>
                </c:pt>
                <c:pt idx="10747">
                  <c:v>3.4605146406388697E-2</c:v>
                </c:pt>
                <c:pt idx="10748">
                  <c:v>-2.6041666666666699E-2</c:v>
                </c:pt>
                <c:pt idx="10749">
                  <c:v>-5.6753688989785098E-3</c:v>
                </c:pt>
                <c:pt idx="10750">
                  <c:v>-0.16242191254204699</c:v>
                </c:pt>
                <c:pt idx="10751">
                  <c:v>-4.2553191489361798E-2</c:v>
                </c:pt>
                <c:pt idx="10752">
                  <c:v>5.8960434445306402E-2</c:v>
                </c:pt>
                <c:pt idx="10753">
                  <c:v>-6.8695652173913005E-2</c:v>
                </c:pt>
                <c:pt idx="10754">
                  <c:v>0.33203883495145597</c:v>
                </c:pt>
                <c:pt idx="10755">
                  <c:v>5.2631578947368397E-2</c:v>
                </c:pt>
                <c:pt idx="10756">
                  <c:v>-1.8129770992366501E-2</c:v>
                </c:pt>
                <c:pt idx="10757">
                  <c:v>-1.6908212560386399E-2</c:v>
                </c:pt>
                <c:pt idx="10758">
                  <c:v>-6.5104166666666699E-2</c:v>
                </c:pt>
                <c:pt idx="10759">
                  <c:v>1.8203883495145699E-2</c:v>
                </c:pt>
                <c:pt idx="10760">
                  <c:v>0.147771696637998</c:v>
                </c:pt>
                <c:pt idx="10761">
                  <c:v>-0.130344827586207</c:v>
                </c:pt>
                <c:pt idx="10762">
                  <c:v>-4.5491470349309497E-2</c:v>
                </c:pt>
                <c:pt idx="10763">
                  <c:v>-4.1513399894902901E-2</c:v>
                </c:pt>
                <c:pt idx="10764">
                  <c:v>-0.129850746268657</c:v>
                </c:pt>
                <c:pt idx="10765">
                  <c:v>-3.0361757105943198E-2</c:v>
                </c:pt>
                <c:pt idx="10766">
                  <c:v>-1.07038598767434E-2</c:v>
                </c:pt>
                <c:pt idx="10767">
                  <c:v>-0.18052434456928801</c:v>
                </c:pt>
                <c:pt idx="10768">
                  <c:v>-0.110147058823529</c:v>
                </c:pt>
                <c:pt idx="10769">
                  <c:v>3.1491997934950902E-2</c:v>
                </c:pt>
                <c:pt idx="10770">
                  <c:v>-9.1022443890274293E-2</c:v>
                </c:pt>
                <c:pt idx="10771">
                  <c:v>5.9859154929577399E-2</c:v>
                </c:pt>
                <c:pt idx="10772">
                  <c:v>-4.0920716112532E-2</c:v>
                </c:pt>
                <c:pt idx="10773">
                  <c:v>-6.1224489795918297E-2</c:v>
                </c:pt>
                <c:pt idx="10774">
                  <c:v>-5.0237341772151903E-2</c:v>
                </c:pt>
                <c:pt idx="10775">
                  <c:v>-7.6526225279449703E-2</c:v>
                </c:pt>
                <c:pt idx="10776">
                  <c:v>-6.9742489270386204E-2</c:v>
                </c:pt>
                <c:pt idx="10777">
                  <c:v>-0.29929577464788698</c:v>
                </c:pt>
                <c:pt idx="10778">
                  <c:v>-5.9701492537313397E-2</c:v>
                </c:pt>
                <c:pt idx="10779">
                  <c:v>-8.6515224746254393E-2</c:v>
                </c:pt>
                <c:pt idx="10780">
                  <c:v>-9.3255131964809404E-2</c:v>
                </c:pt>
                <c:pt idx="10781">
                  <c:v>-0.10737386804657199</c:v>
                </c:pt>
                <c:pt idx="10782">
                  <c:v>-0.26022913256955799</c:v>
                </c:pt>
                <c:pt idx="10783">
                  <c:v>3.5294117647058899E-2</c:v>
                </c:pt>
                <c:pt idx="10784">
                  <c:v>-4.1778975741239802E-2</c:v>
                </c:pt>
                <c:pt idx="10785">
                  <c:v>-2.8571428571428598E-2</c:v>
                </c:pt>
                <c:pt idx="10786">
                  <c:v>-8.1294396211523207E-2</c:v>
                </c:pt>
                <c:pt idx="10787">
                  <c:v>-0.238095238095238</c:v>
                </c:pt>
                <c:pt idx="10788">
                  <c:v>-0.20902612826603301</c:v>
                </c:pt>
                <c:pt idx="10789">
                  <c:v>-1.8285714285714301E-2</c:v>
                </c:pt>
                <c:pt idx="10790">
                  <c:v>-4.24164524421594E-2</c:v>
                </c:pt>
                <c:pt idx="10791">
                  <c:v>4.70809792843691E-2</c:v>
                </c:pt>
                <c:pt idx="10792">
                  <c:v>-3.7383177570093497E-2</c:v>
                </c:pt>
                <c:pt idx="10793">
                  <c:v>-3.13262815296989E-2</c:v>
                </c:pt>
                <c:pt idx="10794">
                  <c:v>-0.13725490196078399</c:v>
                </c:pt>
                <c:pt idx="10795">
                  <c:v>-4.7818499127399598E-2</c:v>
                </c:pt>
                <c:pt idx="10796">
                  <c:v>6.0200668896321002E-2</c:v>
                </c:pt>
                <c:pt idx="10797">
                  <c:v>-9.3023255813953598E-2</c:v>
                </c:pt>
                <c:pt idx="10798">
                  <c:v>-0.15157232704402501</c:v>
                </c:pt>
                <c:pt idx="10799">
                  <c:v>0.13725490196078399</c:v>
                </c:pt>
                <c:pt idx="10800">
                  <c:v>-1.6949152542372999E-2</c:v>
                </c:pt>
                <c:pt idx="10801">
                  <c:v>-3.6363636363636299E-2</c:v>
                </c:pt>
                <c:pt idx="10802">
                  <c:v>6.5146579804560303E-2</c:v>
                </c:pt>
                <c:pt idx="10803">
                  <c:v>-1.92139737991265E-2</c:v>
                </c:pt>
                <c:pt idx="10804">
                  <c:v>-1.7839043178593101E-2</c:v>
                </c:pt>
                <c:pt idx="10805">
                  <c:v>0.13301362948006101</c:v>
                </c:pt>
                <c:pt idx="10806">
                  <c:v>-0.37598204264870899</c:v>
                </c:pt>
                <c:pt idx="10807">
                  <c:v>-0.322985957132299</c:v>
                </c:pt>
                <c:pt idx="10808">
                  <c:v>5.9523809523809998E-3</c:v>
                </c:pt>
                <c:pt idx="10809">
                  <c:v>5.6000000000000001E-2</c:v>
                </c:pt>
                <c:pt idx="10810">
                  <c:v>-4.3777360850531598E-2</c:v>
                </c:pt>
                <c:pt idx="10811">
                  <c:v>-0.103309929789368</c:v>
                </c:pt>
                <c:pt idx="10812">
                  <c:v>-4.1155866900175198E-2</c:v>
                </c:pt>
                <c:pt idx="10813">
                  <c:v>0</c:v>
                </c:pt>
                <c:pt idx="10814">
                  <c:v>-1.7543859649122799E-2</c:v>
                </c:pt>
                <c:pt idx="10815">
                  <c:v>-0.12668463611859801</c:v>
                </c:pt>
                <c:pt idx="10816">
                  <c:v>-7.8184591914568904E-2</c:v>
                </c:pt>
                <c:pt idx="10817">
                  <c:v>1.31147540983606E-2</c:v>
                </c:pt>
                <c:pt idx="10818">
                  <c:v>-5.859375E-2</c:v>
                </c:pt>
                <c:pt idx="10819">
                  <c:v>-3.60884749708964E-2</c:v>
                </c:pt>
                <c:pt idx="10820">
                  <c:v>-6.6427289048474003E-2</c:v>
                </c:pt>
                <c:pt idx="10821">
                  <c:v>3.70762711864408E-3</c:v>
                </c:pt>
                <c:pt idx="10822">
                  <c:v>-0.29020979020978999</c:v>
                </c:pt>
                <c:pt idx="10823">
                  <c:v>-0.37735849056603799</c:v>
                </c:pt>
                <c:pt idx="10824">
                  <c:v>0.10280373831775701</c:v>
                </c:pt>
                <c:pt idx="10825">
                  <c:v>1.9047619047619101E-2</c:v>
                </c:pt>
                <c:pt idx="10826">
                  <c:v>-0.157127429805616</c:v>
                </c:pt>
                <c:pt idx="10827">
                  <c:v>-5.2375607931163602E-2</c:v>
                </c:pt>
                <c:pt idx="10828">
                  <c:v>9.1869060190073806E-2</c:v>
                </c:pt>
                <c:pt idx="10829">
                  <c:v>-6.2105263157894698E-2</c:v>
                </c:pt>
                <c:pt idx="10830">
                  <c:v>2.35690235690235E-2</c:v>
                </c:pt>
                <c:pt idx="10831">
                  <c:v>1.25710865010476E-2</c:v>
                </c:pt>
                <c:pt idx="10832">
                  <c:v>-3.0837004405286299E-2</c:v>
                </c:pt>
                <c:pt idx="10833">
                  <c:v>-6.5509076558800297E-2</c:v>
                </c:pt>
                <c:pt idx="10834">
                  <c:v>-0.119424460431655</c:v>
                </c:pt>
                <c:pt idx="10835">
                  <c:v>-3.7931034482758599E-2</c:v>
                </c:pt>
                <c:pt idx="10836">
                  <c:v>-8.9423903697334606E-2</c:v>
                </c:pt>
                <c:pt idx="10837">
                  <c:v>6.3284233496999506E-2</c:v>
                </c:pt>
                <c:pt idx="10838">
                  <c:v>-7.3514077163712194E-2</c:v>
                </c:pt>
                <c:pt idx="10839">
                  <c:v>-7.9344262295081999E-2</c:v>
                </c:pt>
                <c:pt idx="10840">
                  <c:v>-8.7513935340022303E-2</c:v>
                </c:pt>
                <c:pt idx="10841">
                  <c:v>3.67383512544803E-2</c:v>
                </c:pt>
                <c:pt idx="10842">
                  <c:v>0.125340599455041</c:v>
                </c:pt>
                <c:pt idx="10843">
                  <c:v>6.3809523809523802E-2</c:v>
                </c:pt>
                <c:pt idx="10844">
                  <c:v>-4.0885860306643998E-2</c:v>
                </c:pt>
                <c:pt idx="10845">
                  <c:v>-7.0557491289198707E-2</c:v>
                </c:pt>
                <c:pt idx="10846">
                  <c:v>-0.166144200626959</c:v>
                </c:pt>
                <c:pt idx="10847">
                  <c:v>-1.50622134905043E-2</c:v>
                </c:pt>
                <c:pt idx="10848">
                  <c:v>-8.5005903187721402E-2</c:v>
                </c:pt>
                <c:pt idx="10849">
                  <c:v>-6.3127690100430303E-2</c:v>
                </c:pt>
                <c:pt idx="10850">
                  <c:v>-0.115540540540541</c:v>
                </c:pt>
                <c:pt idx="10851">
                  <c:v>1.33600534402135E-3</c:v>
                </c:pt>
                <c:pt idx="10852">
                  <c:v>-6.8870523415978005E-2</c:v>
                </c:pt>
                <c:pt idx="10853">
                  <c:v>-0.104583259600071</c:v>
                </c:pt>
                <c:pt idx="10854">
                  <c:v>7.2661217075386097E-3</c:v>
                </c:pt>
                <c:pt idx="10855">
                  <c:v>-6.1443932411674299E-2</c:v>
                </c:pt>
                <c:pt idx="10856">
                  <c:v>1.6949152542372801E-2</c:v>
                </c:pt>
                <c:pt idx="10857">
                  <c:v>2.02774813233726E-2</c:v>
                </c:pt>
                <c:pt idx="10858">
                  <c:v>0.13224893917963201</c:v>
                </c:pt>
                <c:pt idx="10859">
                  <c:v>-8.1786793267155905E-2</c:v>
                </c:pt>
                <c:pt idx="10860">
                  <c:v>5.9037238873750697E-3</c:v>
                </c:pt>
                <c:pt idx="10861">
                  <c:v>-0.22529224229542999</c:v>
                </c:pt>
                <c:pt idx="10862">
                  <c:v>0</c:v>
                </c:pt>
                <c:pt idx="10863">
                  <c:v>0.233333333333333</c:v>
                </c:pt>
                <c:pt idx="10864">
                  <c:v>-0.10623153370937399</c:v>
                </c:pt>
                <c:pt idx="10865">
                  <c:v>-9.9560761346998497E-2</c:v>
                </c:pt>
                <c:pt idx="10866">
                  <c:v>0.11958041958042</c:v>
                </c:pt>
                <c:pt idx="10867">
                  <c:v>-0.123995407577497</c:v>
                </c:pt>
                <c:pt idx="10868">
                  <c:v>-7.2187500000000002E-2</c:v>
                </c:pt>
                <c:pt idx="10869">
                  <c:v>-2.7164685908319101E-2</c:v>
                </c:pt>
                <c:pt idx="10870">
                  <c:v>-1.0432968179447199E-2</c:v>
                </c:pt>
                <c:pt idx="10871">
                  <c:v>-7.4074074074074001E-2</c:v>
                </c:pt>
                <c:pt idx="10872">
                  <c:v>-6.9182389937106903E-2</c:v>
                </c:pt>
                <c:pt idx="10873">
                  <c:v>-0.120454545454545</c:v>
                </c:pt>
                <c:pt idx="10874">
                  <c:v>2.16718266253869E-2</c:v>
                </c:pt>
                <c:pt idx="10875">
                  <c:v>-8.3115525352848899E-2</c:v>
                </c:pt>
                <c:pt idx="10876">
                  <c:v>-1.36425648021828E-2</c:v>
                </c:pt>
                <c:pt idx="10877">
                  <c:v>-0.13104414856342</c:v>
                </c:pt>
                <c:pt idx="10878">
                  <c:v>-6.9444444444444996E-3</c:v>
                </c:pt>
                <c:pt idx="10879">
                  <c:v>-0.187633262260128</c:v>
                </c:pt>
                <c:pt idx="10880">
                  <c:v>-2.55239118753357E-2</c:v>
                </c:pt>
                <c:pt idx="10881">
                  <c:v>-7.6045627376424203E-4</c:v>
                </c:pt>
                <c:pt idx="10882">
                  <c:v>7.5862068965517296E-2</c:v>
                </c:pt>
                <c:pt idx="10883">
                  <c:v>7.8056768558951994E-2</c:v>
                </c:pt>
                <c:pt idx="10884">
                  <c:v>-0.146341463414634</c:v>
                </c:pt>
                <c:pt idx="10885">
                  <c:v>0.18158303155716499</c:v>
                </c:pt>
                <c:pt idx="10886">
                  <c:v>-0.17687074829932001</c:v>
                </c:pt>
                <c:pt idx="10887">
                  <c:v>8.9552238805969998E-3</c:v>
                </c:pt>
                <c:pt idx="10888">
                  <c:v>-2.0947176684881601E-2</c:v>
                </c:pt>
                <c:pt idx="10889">
                  <c:v>-5.22727272727272E-2</c:v>
                </c:pt>
                <c:pt idx="10890">
                  <c:v>-7.9164027865737795E-3</c:v>
                </c:pt>
                <c:pt idx="10891">
                  <c:v>2.96703296703296E-2</c:v>
                </c:pt>
                <c:pt idx="10892">
                  <c:v>-8.7415946205571596E-2</c:v>
                </c:pt>
                <c:pt idx="10893">
                  <c:v>-0.20209973753280799</c:v>
                </c:pt>
                <c:pt idx="10894">
                  <c:v>-0.20933734939758999</c:v>
                </c:pt>
                <c:pt idx="10895">
                  <c:v>0.48571428571428599</c:v>
                </c:pt>
                <c:pt idx="10896">
                  <c:v>8.8846880907372305E-2</c:v>
                </c:pt>
                <c:pt idx="10897">
                  <c:v>-9.4362745098039297E-2</c:v>
                </c:pt>
                <c:pt idx="10898">
                  <c:v>3.2171581769436998E-2</c:v>
                </c:pt>
                <c:pt idx="10899">
                  <c:v>-0.132003069838833</c:v>
                </c:pt>
                <c:pt idx="10900">
                  <c:v>-3.7880167546894897E-2</c:v>
                </c:pt>
                <c:pt idx="10901">
                  <c:v>0.18390307226308999</c:v>
                </c:pt>
                <c:pt idx="10902">
                  <c:v>-0.42857142857142899</c:v>
                </c:pt>
                <c:pt idx="10903">
                  <c:v>-0.17563739376770501</c:v>
                </c:pt>
                <c:pt idx="10904">
                  <c:v>2.97142857142857E-2</c:v>
                </c:pt>
                <c:pt idx="10905">
                  <c:v>-4.8951048951049E-2</c:v>
                </c:pt>
                <c:pt idx="10906">
                  <c:v>-0.138832997987928</c:v>
                </c:pt>
                <c:pt idx="10907">
                  <c:v>-6.5306122448979598E-2</c:v>
                </c:pt>
                <c:pt idx="10908">
                  <c:v>8.9872862779482698E-2</c:v>
                </c:pt>
                <c:pt idx="10909">
                  <c:v>-6.4705882352941196E-2</c:v>
                </c:pt>
                <c:pt idx="10910">
                  <c:v>-0.156302521008403</c:v>
                </c:pt>
                <c:pt idx="10911">
                  <c:v>5.23560209424083E-2</c:v>
                </c:pt>
                <c:pt idx="10912">
                  <c:v>6.1538461538462102E-3</c:v>
                </c:pt>
                <c:pt idx="10913">
                  <c:v>-8.6086956521739103E-2</c:v>
                </c:pt>
                <c:pt idx="10914">
                  <c:v>-5.4890219560878098E-2</c:v>
                </c:pt>
                <c:pt idx="10915">
                  <c:v>-0.104923798358734</c:v>
                </c:pt>
                <c:pt idx="10916">
                  <c:v>-7.7777777777777807E-2</c:v>
                </c:pt>
                <c:pt idx="10917">
                  <c:v>-4.7294324681038197E-2</c:v>
                </c:pt>
                <c:pt idx="10918">
                  <c:v>-8.6715867158671703E-2</c:v>
                </c:pt>
                <c:pt idx="10919">
                  <c:v>0.212034383954155</c:v>
                </c:pt>
                <c:pt idx="10920">
                  <c:v>1.9818331957060301E-2</c:v>
                </c:pt>
                <c:pt idx="10921">
                  <c:v>0.51384909264565404</c:v>
                </c:pt>
                <c:pt idx="10922">
                  <c:v>-4.68409586056645E-2</c:v>
                </c:pt>
                <c:pt idx="10923">
                  <c:v>-0.108026030368764</c:v>
                </c:pt>
                <c:pt idx="10924">
                  <c:v>7.7192982456140397E-2</c:v>
                </c:pt>
                <c:pt idx="10925">
                  <c:v>-6.6496163682864498E-2</c:v>
                </c:pt>
                <c:pt idx="10926">
                  <c:v>-0.128888888888889</c:v>
                </c:pt>
                <c:pt idx="10927">
                  <c:v>2.9192671632776199E-2</c:v>
                </c:pt>
                <c:pt idx="10928">
                  <c:v>-0.28125</c:v>
                </c:pt>
                <c:pt idx="10929">
                  <c:v>-6.3932448733413694E-2</c:v>
                </c:pt>
                <c:pt idx="10930">
                  <c:v>4.1273584905660299E-2</c:v>
                </c:pt>
                <c:pt idx="10931">
                  <c:v>-2.4561403508771999E-2</c:v>
                </c:pt>
                <c:pt idx="10932">
                  <c:v>-9.1463414634145694E-3</c:v>
                </c:pt>
                <c:pt idx="10933">
                  <c:v>4.8732171156893801E-2</c:v>
                </c:pt>
                <c:pt idx="10934">
                  <c:v>-0.124826629680999</c:v>
                </c:pt>
                <c:pt idx="10935">
                  <c:v>-0.17100371747211901</c:v>
                </c:pt>
                <c:pt idx="10936">
                  <c:v>-2.8427037271004402E-2</c:v>
                </c:pt>
                <c:pt idx="10937">
                  <c:v>-0.140515222482436</c:v>
                </c:pt>
                <c:pt idx="10938">
                  <c:v>-1.9058295964125602E-2</c:v>
                </c:pt>
                <c:pt idx="10939">
                  <c:v>-0.123511904761905</c:v>
                </c:pt>
                <c:pt idx="10940">
                  <c:v>-3.00957592339261E-2</c:v>
                </c:pt>
                <c:pt idx="10941">
                  <c:v>-6.4757709251101303E-2</c:v>
                </c:pt>
                <c:pt idx="10942">
                  <c:v>-5.7763211798443299E-2</c:v>
                </c:pt>
                <c:pt idx="10943">
                  <c:v>-0.120608285264814</c:v>
                </c:pt>
                <c:pt idx="10944">
                  <c:v>-7.8175895765472403E-2</c:v>
                </c:pt>
                <c:pt idx="10945">
                  <c:v>-0.480349344978166</c:v>
                </c:pt>
                <c:pt idx="10946">
                  <c:v>0.109366823652538</c:v>
                </c:pt>
                <c:pt idx="10947">
                  <c:v>-1.9497178040020501E-2</c:v>
                </c:pt>
                <c:pt idx="10948">
                  <c:v>0.157360406091371</c:v>
                </c:pt>
                <c:pt idx="10949">
                  <c:v>2.9390934844192699E-2</c:v>
                </c:pt>
                <c:pt idx="10950">
                  <c:v>3.9840637450200096E-3</c:v>
                </c:pt>
                <c:pt idx="10951">
                  <c:v>-0.19427402862985699</c:v>
                </c:pt>
                <c:pt idx="10952">
                  <c:v>2.7615062761506302E-2</c:v>
                </c:pt>
                <c:pt idx="10953">
                  <c:v>-7.8193832599118995E-2</c:v>
                </c:pt>
                <c:pt idx="10954">
                  <c:v>-7.6059398768562006E-2</c:v>
                </c:pt>
                <c:pt idx="10955">
                  <c:v>-0.12920962199312699</c:v>
                </c:pt>
                <c:pt idx="10956">
                  <c:v>-0.34709351305813002</c:v>
                </c:pt>
                <c:pt idx="10957">
                  <c:v>-0.36734382159767798</c:v>
                </c:pt>
                <c:pt idx="10958">
                  <c:v>-7.6517150395778402E-2</c:v>
                </c:pt>
                <c:pt idx="10959">
                  <c:v>0.217391304347826</c:v>
                </c:pt>
                <c:pt idx="10960">
                  <c:v>6.3036303630363E-2</c:v>
                </c:pt>
                <c:pt idx="10961">
                  <c:v>-6.6687393129177694E-2</c:v>
                </c:pt>
                <c:pt idx="10962">
                  <c:v>-6.2857142857142903E-2</c:v>
                </c:pt>
                <c:pt idx="10963">
                  <c:v>-0.23766816143497799</c:v>
                </c:pt>
                <c:pt idx="10964">
                  <c:v>-0.207100591715976</c:v>
                </c:pt>
                <c:pt idx="10965">
                  <c:v>-8.2191780821917804E-2</c:v>
                </c:pt>
                <c:pt idx="10966">
                  <c:v>-4.1987403778865401E-3</c:v>
                </c:pt>
                <c:pt idx="10967">
                  <c:v>-9.7130242825607102E-2</c:v>
                </c:pt>
                <c:pt idx="10968">
                  <c:v>0.16410256410256399</c:v>
                </c:pt>
                <c:pt idx="10969">
                  <c:v>-0.209302325581395</c:v>
                </c:pt>
                <c:pt idx="10970">
                  <c:v>-6.7328575860998996E-2</c:v>
                </c:pt>
                <c:pt idx="10971">
                  <c:v>0.16666666666666699</c:v>
                </c:pt>
                <c:pt idx="10972">
                  <c:v>3.8888888888888903E-2</c:v>
                </c:pt>
                <c:pt idx="10973">
                  <c:v>-6.1538461538461403E-2</c:v>
                </c:pt>
                <c:pt idx="10974">
                  <c:v>0.144067796610169</c:v>
                </c:pt>
                <c:pt idx="10975">
                  <c:v>-9.4890510948905202E-2</c:v>
                </c:pt>
                <c:pt idx="10976">
                  <c:v>-0.20256776034236801</c:v>
                </c:pt>
                <c:pt idx="10977">
                  <c:v>-9.1604823747680794E-2</c:v>
                </c:pt>
                <c:pt idx="10978">
                  <c:v>-2.45243128964058E-2</c:v>
                </c:pt>
                <c:pt idx="10979">
                  <c:v>-5.69316081330868E-2</c:v>
                </c:pt>
                <c:pt idx="10980">
                  <c:v>-8.05474534440207E-2</c:v>
                </c:pt>
                <c:pt idx="10981">
                  <c:v>-2.7777777777777801E-2</c:v>
                </c:pt>
                <c:pt idx="10982">
                  <c:v>-6.4406779661017002E-2</c:v>
                </c:pt>
                <c:pt idx="10983">
                  <c:v>-0.171752397558849</c:v>
                </c:pt>
                <c:pt idx="10984">
                  <c:v>-5.7481751824817601E-2</c:v>
                </c:pt>
                <c:pt idx="10985">
                  <c:v>-5.3050397877984099E-3</c:v>
                </c:pt>
                <c:pt idx="10986">
                  <c:v>-0.13530927835051501</c:v>
                </c:pt>
                <c:pt idx="10987">
                  <c:v>-0.120634920634921</c:v>
                </c:pt>
                <c:pt idx="10988">
                  <c:v>-0.31753554502369702</c:v>
                </c:pt>
                <c:pt idx="10989">
                  <c:v>-6.9522471910112404E-2</c:v>
                </c:pt>
                <c:pt idx="10990">
                  <c:v>8.1481481481481599E-2</c:v>
                </c:pt>
                <c:pt idx="10991">
                  <c:v>-2.1684737281067502E-2</c:v>
                </c:pt>
                <c:pt idx="10992">
                  <c:v>-8.9610753290394904E-2</c:v>
                </c:pt>
                <c:pt idx="10993">
                  <c:v>-0.21979865771812099</c:v>
                </c:pt>
                <c:pt idx="10994">
                  <c:v>0.113122171945701</c:v>
                </c:pt>
                <c:pt idx="10995">
                  <c:v>1.07784431137724E-2</c:v>
                </c:pt>
                <c:pt idx="10996">
                  <c:v>-0.16776888270100901</c:v>
                </c:pt>
                <c:pt idx="10997">
                  <c:v>-6.5263157894736801E-2</c:v>
                </c:pt>
                <c:pt idx="10998">
                  <c:v>1.37931034482759E-2</c:v>
                </c:pt>
                <c:pt idx="10999">
                  <c:v>6.9767441860465101E-2</c:v>
                </c:pt>
                <c:pt idx="11000">
                  <c:v>-7.0615034168564794E-2</c:v>
                </c:pt>
                <c:pt idx="11001">
                  <c:v>-3.1559963931469801E-2</c:v>
                </c:pt>
                <c:pt idx="11002">
                  <c:v>4.33220625528314E-3</c:v>
                </c:pt>
                <c:pt idx="11003">
                  <c:v>0.05</c:v>
                </c:pt>
                <c:pt idx="11004">
                  <c:v>-0.137751786874594</c:v>
                </c:pt>
                <c:pt idx="11005">
                  <c:v>-0.26567164179104502</c:v>
                </c:pt>
                <c:pt idx="11006">
                  <c:v>-6.5989847715736002E-2</c:v>
                </c:pt>
                <c:pt idx="11007">
                  <c:v>-0.121157323688969</c:v>
                </c:pt>
                <c:pt idx="11008">
                  <c:v>-5.2467329822508402E-2</c:v>
                </c:pt>
                <c:pt idx="11009">
                  <c:v>5.0967741935483798E-2</c:v>
                </c:pt>
                <c:pt idx="11010">
                  <c:v>-0.102712060011541</c:v>
                </c:pt>
                <c:pt idx="11011">
                  <c:v>-0.18167456556082101</c:v>
                </c:pt>
                <c:pt idx="11012">
                  <c:v>-0.19576719576719601</c:v>
                </c:pt>
                <c:pt idx="11013">
                  <c:v>-0.196642685851319</c:v>
                </c:pt>
                <c:pt idx="11014">
                  <c:v>-0.105263157894737</c:v>
                </c:pt>
                <c:pt idx="11015">
                  <c:v>-0.14342366159947101</c:v>
                </c:pt>
                <c:pt idx="11016">
                  <c:v>1.68918918918915E-3</c:v>
                </c:pt>
                <c:pt idx="11017">
                  <c:v>5.1106025934401202E-2</c:v>
                </c:pt>
                <c:pt idx="11018">
                  <c:v>-0.25764192139738001</c:v>
                </c:pt>
                <c:pt idx="11019">
                  <c:v>2.1216713574366799E-2</c:v>
                </c:pt>
                <c:pt idx="11020">
                  <c:v>8.2605242255758604E-2</c:v>
                </c:pt>
                <c:pt idx="11021">
                  <c:v>0.27960526315789502</c:v>
                </c:pt>
                <c:pt idx="11022">
                  <c:v>-1.01058710298364E-2</c:v>
                </c:pt>
                <c:pt idx="11023">
                  <c:v>-6.1978977890540098E-2</c:v>
                </c:pt>
                <c:pt idx="11024">
                  <c:v>9.5625635808748694E-2</c:v>
                </c:pt>
                <c:pt idx="11025">
                  <c:v>-0.17585692995529101</c:v>
                </c:pt>
                <c:pt idx="11026">
                  <c:v>-6.4753780535091093E-2</c:v>
                </c:pt>
                <c:pt idx="11027">
                  <c:v>1.58473479948253E-2</c:v>
                </c:pt>
                <c:pt idx="11028">
                  <c:v>2.9921259842519699E-2</c:v>
                </c:pt>
                <c:pt idx="11029">
                  <c:v>-6.6959385290889101E-2</c:v>
                </c:pt>
                <c:pt idx="11030">
                  <c:v>-0.135245901639344</c:v>
                </c:pt>
                <c:pt idx="11031">
                  <c:v>1.86983099604459E-2</c:v>
                </c:pt>
                <c:pt idx="11032">
                  <c:v>-5.8962264150944198E-3</c:v>
                </c:pt>
                <c:pt idx="11033">
                  <c:v>-3.9183673469387802E-2</c:v>
                </c:pt>
                <c:pt idx="11034">
                  <c:v>1.5533980582524301E-2</c:v>
                </c:pt>
                <c:pt idx="11035">
                  <c:v>-0.14732142857142899</c:v>
                </c:pt>
                <c:pt idx="11036">
                  <c:v>-6.9939297967801503E-2</c:v>
                </c:pt>
                <c:pt idx="11037">
                  <c:v>-7.9526226734348504E-2</c:v>
                </c:pt>
                <c:pt idx="11038">
                  <c:v>7.8246078246078293E-2</c:v>
                </c:pt>
                <c:pt idx="11039">
                  <c:v>9.4545454545454502E-2</c:v>
                </c:pt>
                <c:pt idx="11040">
                  <c:v>5.1127819548872203E-2</c:v>
                </c:pt>
                <c:pt idx="11041">
                  <c:v>-2.4937655860348602E-3</c:v>
                </c:pt>
                <c:pt idx="11042">
                  <c:v>0.145209580838323</c:v>
                </c:pt>
                <c:pt idx="11043">
                  <c:v>-1.7798286090969E-2</c:v>
                </c:pt>
                <c:pt idx="11044">
                  <c:v>2.6572668112798199E-2</c:v>
                </c:pt>
                <c:pt idx="11045">
                  <c:v>-0.20495794599380299</c:v>
                </c:pt>
                <c:pt idx="11046">
                  <c:v>3.6984754376058603E-2</c:v>
                </c:pt>
                <c:pt idx="11047">
                  <c:v>-0.16591928251121099</c:v>
                </c:pt>
                <c:pt idx="11048">
                  <c:v>2.9607698001481099E-3</c:v>
                </c:pt>
                <c:pt idx="11049">
                  <c:v>-0.13997113997114</c:v>
                </c:pt>
                <c:pt idx="11050">
                  <c:v>-4.9019607843138399E-3</c:v>
                </c:pt>
                <c:pt idx="11051">
                  <c:v>-0.13559322033898299</c:v>
                </c:pt>
                <c:pt idx="11052">
                  <c:v>-0.261538461538462</c:v>
                </c:pt>
                <c:pt idx="11053">
                  <c:v>1.6574585635359101E-2</c:v>
                </c:pt>
                <c:pt idx="11054">
                  <c:v>-9.1736163760424497E-2</c:v>
                </c:pt>
                <c:pt idx="11055">
                  <c:v>-0.353215284249767</c:v>
                </c:pt>
                <c:pt idx="11056">
                  <c:v>-8.1180811808118203E-2</c:v>
                </c:pt>
                <c:pt idx="11057">
                  <c:v>-0.107131011608623</c:v>
                </c:pt>
                <c:pt idx="11058">
                  <c:v>8.6666666666666697E-2</c:v>
                </c:pt>
                <c:pt idx="11059">
                  <c:v>-8.2984073763621102E-2</c:v>
                </c:pt>
                <c:pt idx="11060">
                  <c:v>-2.69461077844311E-2</c:v>
                </c:pt>
                <c:pt idx="11061">
                  <c:v>-0.24188790560472001</c:v>
                </c:pt>
                <c:pt idx="11062">
                  <c:v>-9.1194968553459099E-2</c:v>
                </c:pt>
                <c:pt idx="11063">
                  <c:v>-0.19047619047618999</c:v>
                </c:pt>
                <c:pt idx="11064">
                  <c:v>-0.209100758396533</c:v>
                </c:pt>
                <c:pt idx="11065">
                  <c:v>-9.8152424942264307E-3</c:v>
                </c:pt>
                <c:pt idx="11066">
                  <c:v>-2.5535420098846798E-2</c:v>
                </c:pt>
                <c:pt idx="11067">
                  <c:v>-2.8340080971659899E-2</c:v>
                </c:pt>
                <c:pt idx="11068">
                  <c:v>-7.0539419087136998E-2</c:v>
                </c:pt>
                <c:pt idx="11069">
                  <c:v>-7.1322436849925799E-2</c:v>
                </c:pt>
                <c:pt idx="11070">
                  <c:v>-3.7254901960784202E-2</c:v>
                </c:pt>
                <c:pt idx="11071">
                  <c:v>-3.7912087912087798E-2</c:v>
                </c:pt>
                <c:pt idx="11072">
                  <c:v>-6.7956583294006695E-2</c:v>
                </c:pt>
                <c:pt idx="11073">
                  <c:v>-0.16969030602895399</c:v>
                </c:pt>
                <c:pt idx="11074">
                  <c:v>0.173139158576052</c:v>
                </c:pt>
                <c:pt idx="11075">
                  <c:v>-0.15795586527293801</c:v>
                </c:pt>
                <c:pt idx="11076">
                  <c:v>5.0531914893617101E-2</c:v>
                </c:pt>
                <c:pt idx="11077">
                  <c:v>1.4835527593304599E-2</c:v>
                </c:pt>
                <c:pt idx="11078">
                  <c:v>-0.182435964453738</c:v>
                </c:pt>
                <c:pt idx="11079">
                  <c:v>8.6388269046860006E-2</c:v>
                </c:pt>
                <c:pt idx="11080">
                  <c:v>4.8492791612057599E-2</c:v>
                </c:pt>
                <c:pt idx="11081">
                  <c:v>-8.6339444115907799E-2</c:v>
                </c:pt>
                <c:pt idx="11082">
                  <c:v>-1.39372822299651E-2</c:v>
                </c:pt>
                <c:pt idx="11083">
                  <c:v>-2.4244332493702898E-2</c:v>
                </c:pt>
                <c:pt idx="11084">
                  <c:v>-0.03</c:v>
                </c:pt>
                <c:pt idx="11085">
                  <c:v>-7.4884792626728106E-2</c:v>
                </c:pt>
                <c:pt idx="11086">
                  <c:v>-9.9372889532079095E-2</c:v>
                </c:pt>
                <c:pt idx="11087">
                  <c:v>-6.7729083665338696E-2</c:v>
                </c:pt>
                <c:pt idx="11088">
                  <c:v>8.9613034623217805E-2</c:v>
                </c:pt>
                <c:pt idx="11089">
                  <c:v>0.35782747603833898</c:v>
                </c:pt>
                <c:pt idx="11090">
                  <c:v>2.9947152084556498E-2</c:v>
                </c:pt>
                <c:pt idx="11091">
                  <c:v>-0.15599239061509201</c:v>
                </c:pt>
                <c:pt idx="11092">
                  <c:v>2.1234240212342399E-2</c:v>
                </c:pt>
                <c:pt idx="11093">
                  <c:v>-0.14264705882352899</c:v>
                </c:pt>
                <c:pt idx="11094">
                  <c:v>9.1302636757182198E-2</c:v>
                </c:pt>
                <c:pt idx="11095">
                  <c:v>-2.9985007496251201E-3</c:v>
                </c:pt>
                <c:pt idx="11096">
                  <c:v>0.103982300884956</c:v>
                </c:pt>
                <c:pt idx="11097">
                  <c:v>-0.18097876269621399</c:v>
                </c:pt>
                <c:pt idx="11098">
                  <c:v>-9.0909090909090898E-2</c:v>
                </c:pt>
                <c:pt idx="11099">
                  <c:v>-0.206349206349206</c:v>
                </c:pt>
                <c:pt idx="11100">
                  <c:v>-0.163793103448276</c:v>
                </c:pt>
                <c:pt idx="11101">
                  <c:v>-9.0065502183406004E-2</c:v>
                </c:pt>
                <c:pt idx="11102">
                  <c:v>-1.7534246575342499E-2</c:v>
                </c:pt>
                <c:pt idx="11103">
                  <c:v>-0.110948370560234</c:v>
                </c:pt>
                <c:pt idx="11104">
                  <c:v>2.9803424223208599E-2</c:v>
                </c:pt>
                <c:pt idx="11105">
                  <c:v>-8.7078651685393305E-2</c:v>
                </c:pt>
                <c:pt idx="11106">
                  <c:v>0</c:v>
                </c:pt>
                <c:pt idx="11107">
                  <c:v>6.7010309278350499E-2</c:v>
                </c:pt>
                <c:pt idx="11108">
                  <c:v>-2.07792207792208E-2</c:v>
                </c:pt>
                <c:pt idx="11109">
                  <c:v>6.3583815028901799E-2</c:v>
                </c:pt>
                <c:pt idx="11110">
                  <c:v>-6.1426936283861103E-2</c:v>
                </c:pt>
                <c:pt idx="11111">
                  <c:v>-2.35690235690235E-2</c:v>
                </c:pt>
                <c:pt idx="11112">
                  <c:v>-2.7322404371584699E-2</c:v>
                </c:pt>
                <c:pt idx="11113">
                  <c:v>-3.31572235379851E-2</c:v>
                </c:pt>
                <c:pt idx="11114">
                  <c:v>-0.10486891385767801</c:v>
                </c:pt>
                <c:pt idx="11115">
                  <c:v>-0.26732673267326701</c:v>
                </c:pt>
                <c:pt idx="11116">
                  <c:v>-3.0249110320284701E-2</c:v>
                </c:pt>
                <c:pt idx="11117">
                  <c:v>-3.3749999999999898E-2</c:v>
                </c:pt>
                <c:pt idx="11118">
                  <c:v>-5.8014994644769703E-2</c:v>
                </c:pt>
                <c:pt idx="11119">
                  <c:v>-1.7358958462492202E-2</c:v>
                </c:pt>
                <c:pt idx="11120">
                  <c:v>-0.14776632302405501</c:v>
                </c:pt>
                <c:pt idx="11121">
                  <c:v>-0.14690265486725701</c:v>
                </c:pt>
                <c:pt idx="11122">
                  <c:v>-2.4261603375527501E-2</c:v>
                </c:pt>
                <c:pt idx="11123">
                  <c:v>2.78791901759044E-2</c:v>
                </c:pt>
                <c:pt idx="11124">
                  <c:v>2.7696793002915401E-2</c:v>
                </c:pt>
                <c:pt idx="11125">
                  <c:v>-0.22385997236296601</c:v>
                </c:pt>
                <c:pt idx="11126">
                  <c:v>5.32245532245533E-2</c:v>
                </c:pt>
                <c:pt idx="11127">
                  <c:v>-0.15942028985507301</c:v>
                </c:pt>
                <c:pt idx="11128">
                  <c:v>-9.7297297297297303E-2</c:v>
                </c:pt>
                <c:pt idx="11129">
                  <c:v>0</c:v>
                </c:pt>
                <c:pt idx="11130">
                  <c:v>2.33333333333334E-2</c:v>
                </c:pt>
                <c:pt idx="11131">
                  <c:v>0.12654320987654299</c:v>
                </c:pt>
                <c:pt idx="11132">
                  <c:v>-4.4827586206896503E-2</c:v>
                </c:pt>
                <c:pt idx="11133">
                  <c:v>-9.1111111111111101E-2</c:v>
                </c:pt>
                <c:pt idx="11134">
                  <c:v>-7.5657894736842105E-2</c:v>
                </c:pt>
                <c:pt idx="11135">
                  <c:v>-0.211442786069652</c:v>
                </c:pt>
                <c:pt idx="11136">
                  <c:v>-4.4720496894409899E-2</c:v>
                </c:pt>
                <c:pt idx="11137">
                  <c:v>-2.3376623376623499E-2</c:v>
                </c:pt>
                <c:pt idx="11138">
                  <c:v>9.4339622641509399E-2</c:v>
                </c:pt>
                <c:pt idx="11139">
                  <c:v>3.5443037974683497E-2</c:v>
                </c:pt>
                <c:pt idx="11140">
                  <c:v>-0.268421052631579</c:v>
                </c:pt>
                <c:pt idx="11141">
                  <c:v>-0.134156378600823</c:v>
                </c:pt>
                <c:pt idx="11142">
                  <c:v>-8.3612040133779306E-2</c:v>
                </c:pt>
                <c:pt idx="11143">
                  <c:v>1.72997367431365E-2</c:v>
                </c:pt>
                <c:pt idx="11144">
                  <c:v>-8.7602078693392801E-2</c:v>
                </c:pt>
                <c:pt idx="11145">
                  <c:v>3.9189189189189198E-2</c:v>
                </c:pt>
                <c:pt idx="11146">
                  <c:v>-0.134516017912504</c:v>
                </c:pt>
                <c:pt idx="11147">
                  <c:v>0.12774451097804401</c:v>
                </c:pt>
                <c:pt idx="11148">
                  <c:v>-2.75E-2</c:v>
                </c:pt>
                <c:pt idx="11149">
                  <c:v>-3.3747779751332099E-2</c:v>
                </c:pt>
                <c:pt idx="11150">
                  <c:v>-0.20160213618157499</c:v>
                </c:pt>
                <c:pt idx="11151">
                  <c:v>-4.6666666666666697E-2</c:v>
                </c:pt>
                <c:pt idx="11152">
                  <c:v>-2.4644549763033301E-2</c:v>
                </c:pt>
                <c:pt idx="11153">
                  <c:v>-3.5510740903112598E-2</c:v>
                </c:pt>
                <c:pt idx="11154">
                  <c:v>-6.7713444553483798E-2</c:v>
                </c:pt>
                <c:pt idx="11155">
                  <c:v>-0.541029207232267</c:v>
                </c:pt>
                <c:pt idx="11156">
                  <c:v>1.8265895953757199E-2</c:v>
                </c:pt>
                <c:pt idx="11157">
                  <c:v>-9.8532494758909794E-2</c:v>
                </c:pt>
                <c:pt idx="11158">
                  <c:v>-1.0189228529839899E-2</c:v>
                </c:pt>
                <c:pt idx="11159">
                  <c:v>-2.5380710659898501E-2</c:v>
                </c:pt>
                <c:pt idx="11160">
                  <c:v>-3.5510740903112598E-2</c:v>
                </c:pt>
                <c:pt idx="11161">
                  <c:v>6.9114470842332701E-2</c:v>
                </c:pt>
                <c:pt idx="11162">
                  <c:v>-0.184549356223176</c:v>
                </c:pt>
                <c:pt idx="11163">
                  <c:v>-0.14111037673496399</c:v>
                </c:pt>
                <c:pt idx="11164">
                  <c:v>9.0289608177172007E-2</c:v>
                </c:pt>
                <c:pt idx="11165">
                  <c:v>4.1666666666666996E-3</c:v>
                </c:pt>
                <c:pt idx="11166">
                  <c:v>-0.29664045746962098</c:v>
                </c:pt>
                <c:pt idx="11167">
                  <c:v>-5.5194805194805199E-2</c:v>
                </c:pt>
                <c:pt idx="11168">
                  <c:v>-0.12182238362495899</c:v>
                </c:pt>
                <c:pt idx="11169">
                  <c:v>-7.9044117647058904E-2</c:v>
                </c:pt>
                <c:pt idx="11170">
                  <c:v>-3.1476997578692503E-2</c:v>
                </c:pt>
                <c:pt idx="11171">
                  <c:v>-2.1052631578947299E-2</c:v>
                </c:pt>
                <c:pt idx="11172">
                  <c:v>1.7848528702363801E-2</c:v>
                </c:pt>
                <c:pt idx="11173">
                  <c:v>1.69121658483362E-2</c:v>
                </c:pt>
                <c:pt idx="11174">
                  <c:v>-0.148454157782516</c:v>
                </c:pt>
                <c:pt idx="11175">
                  <c:v>-6.3047285464098102E-2</c:v>
                </c:pt>
                <c:pt idx="11176">
                  <c:v>-8.8800904977375597E-2</c:v>
                </c:pt>
                <c:pt idx="11177">
                  <c:v>7.1506550218340501E-2</c:v>
                </c:pt>
                <c:pt idx="11178">
                  <c:v>-4.8458149779735601E-2</c:v>
                </c:pt>
                <c:pt idx="11179">
                  <c:v>0.12802768166090001</c:v>
                </c:pt>
                <c:pt idx="11180">
                  <c:v>-1.2793176972281601E-2</c:v>
                </c:pt>
                <c:pt idx="11181">
                  <c:v>-2.5963149078726901E-2</c:v>
                </c:pt>
                <c:pt idx="11182">
                  <c:v>5.9724349157733503E-2</c:v>
                </c:pt>
                <c:pt idx="11183">
                  <c:v>-0.15069018404907999</c:v>
                </c:pt>
                <c:pt idx="11184">
                  <c:v>1.74418604651163E-2</c:v>
                </c:pt>
                <c:pt idx="11185">
                  <c:v>-0.13629460895975701</c:v>
                </c:pt>
                <c:pt idx="11186">
                  <c:v>-8.0843585237258306E-2</c:v>
                </c:pt>
                <c:pt idx="11187">
                  <c:v>-0.35922330097087402</c:v>
                </c:pt>
                <c:pt idx="11188">
                  <c:v>-4.5378151260504297E-2</c:v>
                </c:pt>
                <c:pt idx="11189">
                  <c:v>0.162637072268463</c:v>
                </c:pt>
                <c:pt idx="11190">
                  <c:v>-1.35416666666667E-2</c:v>
                </c:pt>
                <c:pt idx="11191">
                  <c:v>-6.1538461538461597E-2</c:v>
                </c:pt>
                <c:pt idx="11192">
                  <c:v>4.0909090909090999E-2</c:v>
                </c:pt>
                <c:pt idx="11193">
                  <c:v>-8.3769633507853394E-2</c:v>
                </c:pt>
                <c:pt idx="11194">
                  <c:v>-0.10493179433368301</c:v>
                </c:pt>
                <c:pt idx="11195">
                  <c:v>2.6802465826854501E-3</c:v>
                </c:pt>
                <c:pt idx="11196">
                  <c:v>-0.35384615384615398</c:v>
                </c:pt>
                <c:pt idx="11197">
                  <c:v>9.4972067039106101E-2</c:v>
                </c:pt>
                <c:pt idx="11198">
                  <c:v>-4.2013235383401203E-2</c:v>
                </c:pt>
                <c:pt idx="11199">
                  <c:v>-6.3897763578274702E-2</c:v>
                </c:pt>
                <c:pt idx="11200">
                  <c:v>-6.1397058823529298E-2</c:v>
                </c:pt>
                <c:pt idx="11201">
                  <c:v>6.5817409766454296E-2</c:v>
                </c:pt>
                <c:pt idx="11202">
                  <c:v>6.5906210392902495E-2</c:v>
                </c:pt>
                <c:pt idx="11203">
                  <c:v>-5.4263565891472999E-2</c:v>
                </c:pt>
                <c:pt idx="11204">
                  <c:v>-0.18389057750759899</c:v>
                </c:pt>
                <c:pt idx="11205">
                  <c:v>-0.169707500724008</c:v>
                </c:pt>
                <c:pt idx="11206">
                  <c:v>-7.8136463683052201E-2</c:v>
                </c:pt>
                <c:pt idx="11207">
                  <c:v>-0.17941585535465901</c:v>
                </c:pt>
                <c:pt idx="11208">
                  <c:v>-0.144555694618273</c:v>
                </c:pt>
                <c:pt idx="11209">
                  <c:v>-0.108382274426055</c:v>
                </c:pt>
                <c:pt idx="11210">
                  <c:v>8.2336706531738899E-2</c:v>
                </c:pt>
                <c:pt idx="11211">
                  <c:v>-8.5880640465793301E-2</c:v>
                </c:pt>
                <c:pt idx="11212">
                  <c:v>-7.0128479657387499E-2</c:v>
                </c:pt>
                <c:pt idx="11213">
                  <c:v>-0.13944575471698101</c:v>
                </c:pt>
                <c:pt idx="11214">
                  <c:v>-0.17266187050359699</c:v>
                </c:pt>
                <c:pt idx="11215">
                  <c:v>-0.17881619937694701</c:v>
                </c:pt>
                <c:pt idx="11216">
                  <c:v>-0.19885277246653901</c:v>
                </c:pt>
                <c:pt idx="11217">
                  <c:v>-0.21352313167259801</c:v>
                </c:pt>
                <c:pt idx="11218">
                  <c:v>-0.12813102119460501</c:v>
                </c:pt>
                <c:pt idx="11219">
                  <c:v>2.6307831871787E-2</c:v>
                </c:pt>
                <c:pt idx="11220">
                  <c:v>-0.28423475258918302</c:v>
                </c:pt>
                <c:pt idx="11221">
                  <c:v>5.00834724540902E-2</c:v>
                </c:pt>
                <c:pt idx="11222">
                  <c:v>-0.18981132075471699</c:v>
                </c:pt>
                <c:pt idx="11223">
                  <c:v>-9.5930232558139594E-2</c:v>
                </c:pt>
                <c:pt idx="11224">
                  <c:v>-4.1427660930528999E-2</c:v>
                </c:pt>
                <c:pt idx="11225">
                  <c:v>-3.87537993920972E-2</c:v>
                </c:pt>
                <c:pt idx="11226">
                  <c:v>-5.4216867469879401E-2</c:v>
                </c:pt>
                <c:pt idx="11227">
                  <c:v>-0.15696649029982401</c:v>
                </c:pt>
                <c:pt idx="11228">
                  <c:v>-0.10221285563751301</c:v>
                </c:pt>
                <c:pt idx="11229">
                  <c:v>-0.12903225806451599</c:v>
                </c:pt>
                <c:pt idx="11230">
                  <c:v>0.132237871674491</c:v>
                </c:pt>
                <c:pt idx="11231">
                  <c:v>3.1007751937983802E-3</c:v>
                </c:pt>
                <c:pt idx="11232">
                  <c:v>8.1218274111675204E-2</c:v>
                </c:pt>
                <c:pt idx="11233">
                  <c:v>-4.5079365079365101E-2</c:v>
                </c:pt>
                <c:pt idx="11234">
                  <c:v>-6.1032863849765202E-2</c:v>
                </c:pt>
                <c:pt idx="11235">
                  <c:v>3.8003663003663098E-2</c:v>
                </c:pt>
                <c:pt idx="11236">
                  <c:v>8.8763840987474904E-2</c:v>
                </c:pt>
                <c:pt idx="11237">
                  <c:v>7.1180555555555594E-2</c:v>
                </c:pt>
                <c:pt idx="11238">
                  <c:v>-0.126672613737734</c:v>
                </c:pt>
                <c:pt idx="11239">
                  <c:v>-5.7700290577002898E-2</c:v>
                </c:pt>
                <c:pt idx="11240">
                  <c:v>-6.2781616100931206E-2</c:v>
                </c:pt>
                <c:pt idx="11241">
                  <c:v>-4.0938722294654499E-2</c:v>
                </c:pt>
                <c:pt idx="11242">
                  <c:v>-2.0454545454545399E-2</c:v>
                </c:pt>
                <c:pt idx="11243">
                  <c:v>7.2994806693594996E-2</c:v>
                </c:pt>
                <c:pt idx="11244">
                  <c:v>2.5299600532623201E-2</c:v>
                </c:pt>
                <c:pt idx="11245">
                  <c:v>-0.31773399014778297</c:v>
                </c:pt>
                <c:pt idx="11246">
                  <c:v>-0.13970588235294101</c:v>
                </c:pt>
                <c:pt idx="11247">
                  <c:v>3.7090698348304897E-2</c:v>
                </c:pt>
                <c:pt idx="11248">
                  <c:v>-0.13705583756345199</c:v>
                </c:pt>
                <c:pt idx="11249">
                  <c:v>-7.7376565954311E-2</c:v>
                </c:pt>
                <c:pt idx="11250">
                  <c:v>-3.5860655737704902E-2</c:v>
                </c:pt>
                <c:pt idx="11251">
                  <c:v>2.6595744680851099E-2</c:v>
                </c:pt>
                <c:pt idx="11252">
                  <c:v>-6.6912782648823402E-2</c:v>
                </c:pt>
                <c:pt idx="11253">
                  <c:v>-0.35714285714285698</c:v>
                </c:pt>
                <c:pt idx="11254">
                  <c:v>1.3662979830839399E-2</c:v>
                </c:pt>
                <c:pt idx="11255">
                  <c:v>-5.0675675675675602E-2</c:v>
                </c:pt>
                <c:pt idx="11256">
                  <c:v>1.12660944206009E-2</c:v>
                </c:pt>
                <c:pt idx="11257">
                  <c:v>-9.8978288633461101E-2</c:v>
                </c:pt>
                <c:pt idx="11258">
                  <c:v>-5.8252427184466098E-2</c:v>
                </c:pt>
                <c:pt idx="11259">
                  <c:v>-1.61507402422611E-2</c:v>
                </c:pt>
                <c:pt idx="11260">
                  <c:v>-5.0632911392405097E-2</c:v>
                </c:pt>
                <c:pt idx="11261">
                  <c:v>-1.5300546448087499E-2</c:v>
                </c:pt>
                <c:pt idx="11262">
                  <c:v>-1.20967741935483E-2</c:v>
                </c:pt>
                <c:pt idx="11263">
                  <c:v>-0.62163282221301297</c:v>
                </c:pt>
                <c:pt idx="11264">
                  <c:v>-5.9202453987730101E-2</c:v>
                </c:pt>
                <c:pt idx="11265">
                  <c:v>0.103515625</c:v>
                </c:pt>
                <c:pt idx="11266">
                  <c:v>-8.2755809213208395E-2</c:v>
                </c:pt>
                <c:pt idx="11267">
                  <c:v>6.6225165562912502E-3</c:v>
                </c:pt>
                <c:pt idx="11268">
                  <c:v>-7.3526115220802504E-2</c:v>
                </c:pt>
                <c:pt idx="11269">
                  <c:v>1.08481262327416E-2</c:v>
                </c:pt>
                <c:pt idx="11270">
                  <c:v>-0.118372379778052</c:v>
                </c:pt>
                <c:pt idx="11271">
                  <c:v>-1.27962085308058E-2</c:v>
                </c:pt>
                <c:pt idx="11272">
                  <c:v>2.2144522144522099E-2</c:v>
                </c:pt>
                <c:pt idx="11273">
                  <c:v>-4.1208791208791201E-2</c:v>
                </c:pt>
                <c:pt idx="11274">
                  <c:v>-2.7078384798099799E-2</c:v>
                </c:pt>
                <c:pt idx="11275">
                  <c:v>1.7921146953405701E-3</c:v>
                </c:pt>
                <c:pt idx="11276">
                  <c:v>-7.8048780487804401E-3</c:v>
                </c:pt>
                <c:pt idx="11277">
                  <c:v>-0.13807531380753099</c:v>
                </c:pt>
                <c:pt idx="11278">
                  <c:v>-7.5187969924812095E-2</c:v>
                </c:pt>
                <c:pt idx="11279">
                  <c:v>0</c:v>
                </c:pt>
                <c:pt idx="11280">
                  <c:v>-6.9679849340866296E-2</c:v>
                </c:pt>
                <c:pt idx="11281">
                  <c:v>-7.5879396984924505E-2</c:v>
                </c:pt>
                <c:pt idx="11282">
                  <c:v>3.2000000000000001E-2</c:v>
                </c:pt>
                <c:pt idx="11283">
                  <c:v>4.0000000000000296E-3</c:v>
                </c:pt>
                <c:pt idx="11284">
                  <c:v>-0.33750000000000002</c:v>
                </c:pt>
                <c:pt idx="11285">
                  <c:v>-2.7027027027027101E-2</c:v>
                </c:pt>
                <c:pt idx="11286">
                  <c:v>0.35121951219512199</c:v>
                </c:pt>
                <c:pt idx="11287">
                  <c:v>-8.7403598971722299E-2</c:v>
                </c:pt>
                <c:pt idx="11288">
                  <c:v>-3.8834951456310697E-2</c:v>
                </c:pt>
                <c:pt idx="11289">
                  <c:v>3.3035714285714397E-2</c:v>
                </c:pt>
                <c:pt idx="11290">
                  <c:v>-0.136038186157518</c:v>
                </c:pt>
                <c:pt idx="11291">
                  <c:v>-0.18610679108346301</c:v>
                </c:pt>
                <c:pt idx="11292">
                  <c:v>-1.3377926421404699E-2</c:v>
                </c:pt>
                <c:pt idx="11293">
                  <c:v>0.13</c:v>
                </c:pt>
                <c:pt idx="11294">
                  <c:v>-8.9994079336885802E-2</c:v>
                </c:pt>
                <c:pt idx="11295">
                  <c:v>-0.195833333333333</c:v>
                </c:pt>
                <c:pt idx="11296">
                  <c:v>7.2000000000000106E-2</c:v>
                </c:pt>
                <c:pt idx="11297">
                  <c:v>1.2500000000000001E-2</c:v>
                </c:pt>
                <c:pt idx="11298">
                  <c:v>4.9684835001853903E-2</c:v>
                </c:pt>
                <c:pt idx="11299">
                  <c:v>-2.4E-2</c:v>
                </c:pt>
                <c:pt idx="11300">
                  <c:v>-3.8109756097561003E-2</c:v>
                </c:pt>
                <c:pt idx="11301">
                  <c:v>-0.15295480880648901</c:v>
                </c:pt>
                <c:pt idx="11302">
                  <c:v>8.8113542282672902E-2</c:v>
                </c:pt>
                <c:pt idx="11303">
                  <c:v>-0.13594232749742499</c:v>
                </c:pt>
                <c:pt idx="11304">
                  <c:v>-9.3120222376650394E-2</c:v>
                </c:pt>
                <c:pt idx="11305">
                  <c:v>-9.1999999999999998E-2</c:v>
                </c:pt>
                <c:pt idx="11306">
                  <c:v>-7.5144508670520305E-2</c:v>
                </c:pt>
                <c:pt idx="11307">
                  <c:v>-5.3333333333333399E-2</c:v>
                </c:pt>
                <c:pt idx="11308">
                  <c:v>-1.0810810810810799E-2</c:v>
                </c:pt>
                <c:pt idx="11309">
                  <c:v>-3.2520325203252098E-2</c:v>
                </c:pt>
                <c:pt idx="11310">
                  <c:v>-9.3750000000000795E-3</c:v>
                </c:pt>
                <c:pt idx="11311">
                  <c:v>-0.177811550151976</c:v>
                </c:pt>
                <c:pt idx="11312">
                  <c:v>-0.16029900332225899</c:v>
                </c:pt>
                <c:pt idx="11313">
                  <c:v>-2.6195899772209399E-2</c:v>
                </c:pt>
                <c:pt idx="11314">
                  <c:v>-7.8710487753820502E-2</c:v>
                </c:pt>
                <c:pt idx="11315">
                  <c:v>-0.16892911010558101</c:v>
                </c:pt>
                <c:pt idx="11316">
                  <c:v>6.48148148148147E-2</c:v>
                </c:pt>
                <c:pt idx="11317">
                  <c:v>-5.4168629298163101E-2</c:v>
                </c:pt>
                <c:pt idx="11318">
                  <c:v>-0.15221987315010599</c:v>
                </c:pt>
                <c:pt idx="11319">
                  <c:v>-5.5482166446499399E-2</c:v>
                </c:pt>
                <c:pt idx="11320">
                  <c:v>-1.7321016166281799E-2</c:v>
                </c:pt>
                <c:pt idx="11321">
                  <c:v>-0.114525139664805</c:v>
                </c:pt>
                <c:pt idx="11322">
                  <c:v>2.8571428571428598E-2</c:v>
                </c:pt>
                <c:pt idx="11323">
                  <c:v>0.140845070422535</c:v>
                </c:pt>
                <c:pt idx="11324">
                  <c:v>-0.15041782729805001</c:v>
                </c:pt>
                <c:pt idx="11325">
                  <c:v>-0.14627659574468099</c:v>
                </c:pt>
                <c:pt idx="11326">
                  <c:v>-7.1185286103542203E-2</c:v>
                </c:pt>
                <c:pt idx="11327">
                  <c:v>-2.7379053694843E-2</c:v>
                </c:pt>
                <c:pt idx="11328">
                  <c:v>-0.28729963008631298</c:v>
                </c:pt>
                <c:pt idx="11329">
                  <c:v>-0.13580246913580199</c:v>
                </c:pt>
                <c:pt idx="11330">
                  <c:v>-3.6885245901639302E-2</c:v>
                </c:pt>
                <c:pt idx="11331">
                  <c:v>-0.40637450199203201</c:v>
                </c:pt>
                <c:pt idx="11332">
                  <c:v>-0.235939643347051</c:v>
                </c:pt>
                <c:pt idx="11333">
                  <c:v>-7.6820603907637702E-2</c:v>
                </c:pt>
                <c:pt idx="11334">
                  <c:v>-7.59493670886075E-2</c:v>
                </c:pt>
                <c:pt idx="11335">
                  <c:v>-7.3755818116720301E-2</c:v>
                </c:pt>
                <c:pt idx="11336">
                  <c:v>1.5102040816326601E-2</c:v>
                </c:pt>
                <c:pt idx="11337">
                  <c:v>-0.20059160658162301</c:v>
                </c:pt>
                <c:pt idx="11338">
                  <c:v>-5.6003394145099701E-2</c:v>
                </c:pt>
                <c:pt idx="11339">
                  <c:v>-8.49604221635884E-2</c:v>
                </c:pt>
                <c:pt idx="11340">
                  <c:v>3.9840637450200096E-3</c:v>
                </c:pt>
                <c:pt idx="11341">
                  <c:v>-5.3156146179401897E-2</c:v>
                </c:pt>
                <c:pt idx="11342">
                  <c:v>-9.6119615521537902E-2</c:v>
                </c:pt>
                <c:pt idx="11343">
                  <c:v>-1.7026850032743901E-2</c:v>
                </c:pt>
                <c:pt idx="11344">
                  <c:v>-0.14303797468354401</c:v>
                </c:pt>
                <c:pt idx="11345">
                  <c:v>-0.105936540429887</c:v>
                </c:pt>
                <c:pt idx="11346">
                  <c:v>1.2061403508772E-2</c:v>
                </c:pt>
                <c:pt idx="11347">
                  <c:v>2.6344676180022002E-2</c:v>
                </c:pt>
                <c:pt idx="11348">
                  <c:v>0</c:v>
                </c:pt>
                <c:pt idx="11349">
                  <c:v>1.8447615732683598E-2</c:v>
                </c:pt>
                <c:pt idx="11350">
                  <c:v>-3.8461538461538498E-2</c:v>
                </c:pt>
                <c:pt idx="11351">
                  <c:v>0.14285714285714299</c:v>
                </c:pt>
                <c:pt idx="11352">
                  <c:v>-0.108929702343255</c:v>
                </c:pt>
                <c:pt idx="11353">
                  <c:v>-0.16826411075612399</c:v>
                </c:pt>
                <c:pt idx="11354">
                  <c:v>-0.12669683257918499</c:v>
                </c:pt>
                <c:pt idx="11355">
                  <c:v>-2.5974025974026E-2</c:v>
                </c:pt>
                <c:pt idx="11356">
                  <c:v>9.9945681694731101E-2</c:v>
                </c:pt>
                <c:pt idx="11357">
                  <c:v>2.6579352850539199E-2</c:v>
                </c:pt>
                <c:pt idx="11358">
                  <c:v>-3.18791946308725E-2</c:v>
                </c:pt>
                <c:pt idx="11359">
                  <c:v>1.2765957446808401E-2</c:v>
                </c:pt>
                <c:pt idx="11360">
                  <c:v>-2.2959183673469399E-2</c:v>
                </c:pt>
                <c:pt idx="11361">
                  <c:v>-0.17229496898690599</c:v>
                </c:pt>
                <c:pt idx="11362">
                  <c:v>-0.113445378151261</c:v>
                </c:pt>
                <c:pt idx="11363">
                  <c:v>-4.3145441892832301E-2</c:v>
                </c:pt>
                <c:pt idx="11364">
                  <c:v>3.0107526881720401E-2</c:v>
                </c:pt>
                <c:pt idx="11365">
                  <c:v>-0.155380894800484</c:v>
                </c:pt>
                <c:pt idx="11366">
                  <c:v>2.0892687559354299E-2</c:v>
                </c:pt>
                <c:pt idx="11367">
                  <c:v>2.3148148148148098E-2</c:v>
                </c:pt>
                <c:pt idx="11368">
                  <c:v>-2.02360876897133E-2</c:v>
                </c:pt>
                <c:pt idx="11369">
                  <c:v>-0.23</c:v>
                </c:pt>
                <c:pt idx="11370">
                  <c:v>-0.105182926829268</c:v>
                </c:pt>
                <c:pt idx="11371">
                  <c:v>-0.25078864353312302</c:v>
                </c:pt>
                <c:pt idx="11372">
                  <c:v>-0.17018526497199499</c:v>
                </c:pt>
                <c:pt idx="11373">
                  <c:v>-0.10234171725932301</c:v>
                </c:pt>
                <c:pt idx="11374">
                  <c:v>-8.4615384615384495E-2</c:v>
                </c:pt>
                <c:pt idx="11375">
                  <c:v>-0.15952380952381001</c:v>
                </c:pt>
                <c:pt idx="11376">
                  <c:v>-7.2580645161290397E-2</c:v>
                </c:pt>
                <c:pt idx="11377">
                  <c:v>-0.15972222222222199</c:v>
                </c:pt>
                <c:pt idx="11378">
                  <c:v>-0.22666666666666699</c:v>
                </c:pt>
                <c:pt idx="11379">
                  <c:v>-5.9255856683509397E-2</c:v>
                </c:pt>
                <c:pt idx="11380">
                  <c:v>-8.4534101825168198E-2</c:v>
                </c:pt>
                <c:pt idx="11381">
                  <c:v>-1.7402945113788499E-2</c:v>
                </c:pt>
                <c:pt idx="11382">
                  <c:v>-7.12570056044836E-2</c:v>
                </c:pt>
                <c:pt idx="11383">
                  <c:v>-5.25059665871122E-2</c:v>
                </c:pt>
                <c:pt idx="11384">
                  <c:v>-0.14845173041894399</c:v>
                </c:pt>
                <c:pt idx="11385">
                  <c:v>-2.1207177814029299E-2</c:v>
                </c:pt>
                <c:pt idx="11386">
                  <c:v>-6.0272934040940099E-2</c:v>
                </c:pt>
                <c:pt idx="11387">
                  <c:v>3.2849503437738702E-2</c:v>
                </c:pt>
                <c:pt idx="11388">
                  <c:v>-2.5390625E-2</c:v>
                </c:pt>
                <c:pt idx="11389">
                  <c:v>-5.8823529411765503E-3</c:v>
                </c:pt>
                <c:pt idx="11390">
                  <c:v>-0.159498207885305</c:v>
                </c:pt>
                <c:pt idx="11391">
                  <c:v>-5.6931768796175702E-2</c:v>
                </c:pt>
                <c:pt idx="11392">
                  <c:v>-0.13109756097561001</c:v>
                </c:pt>
                <c:pt idx="11393">
                  <c:v>-8.3487940630797897E-2</c:v>
                </c:pt>
                <c:pt idx="11394">
                  <c:v>7.6243321002877104E-2</c:v>
                </c:pt>
                <c:pt idx="11395">
                  <c:v>4.1056910569105598E-2</c:v>
                </c:pt>
                <c:pt idx="11396">
                  <c:v>-0.112175102599179</c:v>
                </c:pt>
                <c:pt idx="11397">
                  <c:v>-0.118595825426945</c:v>
                </c:pt>
                <c:pt idx="11398">
                  <c:v>-0.15416666666666701</c:v>
                </c:pt>
                <c:pt idx="11399">
                  <c:v>-7.1764705882352994E-2</c:v>
                </c:pt>
                <c:pt idx="11400">
                  <c:v>0.22568093385214</c:v>
                </c:pt>
                <c:pt idx="11401">
                  <c:v>-9.5857988165680405E-2</c:v>
                </c:pt>
                <c:pt idx="11402">
                  <c:v>-0.119230769230769</c:v>
                </c:pt>
                <c:pt idx="11403">
                  <c:v>-0.27773995915588801</c:v>
                </c:pt>
                <c:pt idx="11404">
                  <c:v>-9.1620111731843396E-2</c:v>
                </c:pt>
                <c:pt idx="11405">
                  <c:v>-0.13277202072538899</c:v>
                </c:pt>
                <c:pt idx="11406">
                  <c:v>-0.24277456647398801</c:v>
                </c:pt>
                <c:pt idx="11407">
                  <c:v>8.4233261339092799E-2</c:v>
                </c:pt>
                <c:pt idx="11408">
                  <c:v>4.23011844331641E-2</c:v>
                </c:pt>
                <c:pt idx="11409">
                  <c:v>-6.90303641867719E-2</c:v>
                </c:pt>
                <c:pt idx="11410">
                  <c:v>0.15291262135922301</c:v>
                </c:pt>
                <c:pt idx="11411">
                  <c:v>5.3423626787057997E-2</c:v>
                </c:pt>
                <c:pt idx="11412">
                  <c:v>-8.1920903954802296E-2</c:v>
                </c:pt>
                <c:pt idx="11413">
                  <c:v>-5.2203389830508401E-2</c:v>
                </c:pt>
                <c:pt idx="11414">
                  <c:v>-0.12686567164179099</c:v>
                </c:pt>
                <c:pt idx="11415">
                  <c:v>-0.109243697478992</c:v>
                </c:pt>
                <c:pt idx="11416">
                  <c:v>-0.20958279009126499</c:v>
                </c:pt>
                <c:pt idx="11417">
                  <c:v>-0.29156626506024103</c:v>
                </c:pt>
                <c:pt idx="11418">
                  <c:v>-5.8119658119658101E-2</c:v>
                </c:pt>
                <c:pt idx="11419">
                  <c:v>-0.165562913907285</c:v>
                </c:pt>
                <c:pt idx="11420">
                  <c:v>-0.212830188679245</c:v>
                </c:pt>
                <c:pt idx="11421">
                  <c:v>0.13673469387755099</c:v>
                </c:pt>
                <c:pt idx="11422">
                  <c:v>-3.6222509702457897E-2</c:v>
                </c:pt>
                <c:pt idx="11423">
                  <c:v>0.140249759846302</c:v>
                </c:pt>
                <c:pt idx="11424">
                  <c:v>7.2605247101891299E-2</c:v>
                </c:pt>
                <c:pt idx="11425">
                  <c:v>-7.3500967117988397E-2</c:v>
                </c:pt>
                <c:pt idx="11426">
                  <c:v>-0.120150187734668</c:v>
                </c:pt>
                <c:pt idx="11427">
                  <c:v>-9.4188376753507094E-2</c:v>
                </c:pt>
                <c:pt idx="11428">
                  <c:v>-0.12608695652173901</c:v>
                </c:pt>
                <c:pt idx="11429">
                  <c:v>-0.245684210526316</c:v>
                </c:pt>
                <c:pt idx="11430">
                  <c:v>5.7835820895522298E-2</c:v>
                </c:pt>
                <c:pt idx="11431">
                  <c:v>0</c:v>
                </c:pt>
                <c:pt idx="11432">
                  <c:v>0</c:v>
                </c:pt>
                <c:pt idx="11433">
                  <c:v>-5.5354993983152898E-2</c:v>
                </c:pt>
                <c:pt idx="11434">
                  <c:v>4.2056074766355103E-2</c:v>
                </c:pt>
                <c:pt idx="11435">
                  <c:v>0.128571428571429</c:v>
                </c:pt>
                <c:pt idx="11436">
                  <c:v>-0.105263157894737</c:v>
                </c:pt>
                <c:pt idx="11437">
                  <c:v>0.15909090909090901</c:v>
                </c:pt>
                <c:pt idx="11438">
                  <c:v>2.84285338246907E-2</c:v>
                </c:pt>
                <c:pt idx="11439">
                  <c:v>-7.1578947368421006E-2</c:v>
                </c:pt>
                <c:pt idx="11440">
                  <c:v>-6.6666666666666693E-2</c:v>
                </c:pt>
                <c:pt idx="11441">
                  <c:v>-7.2858866103739497E-2</c:v>
                </c:pt>
                <c:pt idx="11442">
                  <c:v>-7.9923273657295799E-4</c:v>
                </c:pt>
                <c:pt idx="11443">
                  <c:v>-6.6964285714285698E-2</c:v>
                </c:pt>
                <c:pt idx="11444">
                  <c:v>8.1023454157782504E-2</c:v>
                </c:pt>
                <c:pt idx="11445">
                  <c:v>9.1823899371069106E-2</c:v>
                </c:pt>
                <c:pt idx="11446">
                  <c:v>-3.1410622501427801E-2</c:v>
                </c:pt>
                <c:pt idx="11447">
                  <c:v>-5.7120346661415503E-3</c:v>
                </c:pt>
                <c:pt idx="11448">
                  <c:v>-0.13448275862069001</c:v>
                </c:pt>
                <c:pt idx="11449">
                  <c:v>-9.08196721311475E-2</c:v>
                </c:pt>
                <c:pt idx="11450">
                  <c:v>-0.13276089828269499</c:v>
                </c:pt>
                <c:pt idx="11451">
                  <c:v>-0.233137829912023</c:v>
                </c:pt>
                <c:pt idx="11452">
                  <c:v>-7.9999999999999204E-3</c:v>
                </c:pt>
                <c:pt idx="11453">
                  <c:v>-7.6029567053854302E-2</c:v>
                </c:pt>
                <c:pt idx="11454">
                  <c:v>-3.6513545347467702E-2</c:v>
                </c:pt>
                <c:pt idx="11455">
                  <c:v>-0.31139646869984</c:v>
                </c:pt>
                <c:pt idx="11456">
                  <c:v>-4.0780141843971697E-2</c:v>
                </c:pt>
                <c:pt idx="11457">
                  <c:v>5.6310679611650503E-2</c:v>
                </c:pt>
                <c:pt idx="11458">
                  <c:v>-8.4146341463414598E-2</c:v>
                </c:pt>
                <c:pt idx="11459">
                  <c:v>-0.125</c:v>
                </c:pt>
                <c:pt idx="11460">
                  <c:v>-5.5555555555555497E-2</c:v>
                </c:pt>
                <c:pt idx="11461">
                  <c:v>-8.2317073170731697E-2</c:v>
                </c:pt>
                <c:pt idx="11462">
                  <c:v>-0.14448236632537001</c:v>
                </c:pt>
                <c:pt idx="11463">
                  <c:v>-0.3</c:v>
                </c:pt>
                <c:pt idx="11464">
                  <c:v>7.4626865671641798E-2</c:v>
                </c:pt>
                <c:pt idx="11465">
                  <c:v>-0.140120967741936</c:v>
                </c:pt>
                <c:pt idx="11466">
                  <c:v>-0.27413127413127403</c:v>
                </c:pt>
                <c:pt idx="11467">
                  <c:v>-0.114068441064639</c:v>
                </c:pt>
                <c:pt idx="11468">
                  <c:v>-7.8534031413613706E-3</c:v>
                </c:pt>
                <c:pt idx="11469">
                  <c:v>7.9530350022153196E-2</c:v>
                </c:pt>
                <c:pt idx="11470">
                  <c:v>-4.6474358974358997E-2</c:v>
                </c:pt>
                <c:pt idx="11471">
                  <c:v>-0.47757255936675502</c:v>
                </c:pt>
                <c:pt idx="11472">
                  <c:v>6.6079295154185596E-3</c:v>
                </c:pt>
                <c:pt idx="11473">
                  <c:v>-6.9912609238451898E-2</c:v>
                </c:pt>
                <c:pt idx="11474">
                  <c:v>3.3980582524271802E-2</c:v>
                </c:pt>
                <c:pt idx="11475">
                  <c:v>-5.7352941176470502E-2</c:v>
                </c:pt>
                <c:pt idx="11476">
                  <c:v>6.8059701492537303E-2</c:v>
                </c:pt>
                <c:pt idx="11477">
                  <c:v>-1.9435975609756E-2</c:v>
                </c:pt>
                <c:pt idx="11478">
                  <c:v>-2.0535714285714199E-2</c:v>
                </c:pt>
                <c:pt idx="11479">
                  <c:v>-0.25059856344772502</c:v>
                </c:pt>
                <c:pt idx="11480">
                  <c:v>-3.3457249070632002E-2</c:v>
                </c:pt>
                <c:pt idx="11481">
                  <c:v>-0.44567627494456802</c:v>
                </c:pt>
                <c:pt idx="11482">
                  <c:v>0</c:v>
                </c:pt>
                <c:pt idx="11483">
                  <c:v>-9.9394550958627606E-2</c:v>
                </c:pt>
                <c:pt idx="11484">
                  <c:v>8.8148873653280894E-3</c:v>
                </c:pt>
                <c:pt idx="11485">
                  <c:v>-2.0179372197309399E-2</c:v>
                </c:pt>
                <c:pt idx="11486">
                  <c:v>-8.8400613183444096E-2</c:v>
                </c:pt>
                <c:pt idx="11487">
                  <c:v>3.34029227557412E-2</c:v>
                </c:pt>
                <c:pt idx="11488">
                  <c:v>-8.1086956521739098E-2</c:v>
                </c:pt>
                <c:pt idx="11489">
                  <c:v>-0.39</c:v>
                </c:pt>
                <c:pt idx="11490">
                  <c:v>-0.109909281228193</c:v>
                </c:pt>
                <c:pt idx="11491">
                  <c:v>-1.3885445078105499E-2</c:v>
                </c:pt>
                <c:pt idx="11492">
                  <c:v>-3.5992217898832599E-2</c:v>
                </c:pt>
                <c:pt idx="11493">
                  <c:v>6.0483870967742402E-3</c:v>
                </c:pt>
                <c:pt idx="11494">
                  <c:v>8.7866108786611198E-3</c:v>
                </c:pt>
                <c:pt idx="11495">
                  <c:v>4.7381546134663402E-2</c:v>
                </c:pt>
                <c:pt idx="11496">
                  <c:v>4.2178678180006597E-2</c:v>
                </c:pt>
                <c:pt idx="11497">
                  <c:v>-0.108730158730159</c:v>
                </c:pt>
                <c:pt idx="11498">
                  <c:v>-0.17087912087912099</c:v>
                </c:pt>
                <c:pt idx="11499">
                  <c:v>-7.0915619389587195E-2</c:v>
                </c:pt>
                <c:pt idx="11500">
                  <c:v>0.34871794871794898</c:v>
                </c:pt>
                <c:pt idx="11501">
                  <c:v>-2.5291828793774201E-2</c:v>
                </c:pt>
                <c:pt idx="11502">
                  <c:v>-0.14784151389710201</c:v>
                </c:pt>
                <c:pt idx="11503">
                  <c:v>-6.64893617021277E-2</c:v>
                </c:pt>
                <c:pt idx="11504">
                  <c:v>-7.9966329966330504E-3</c:v>
                </c:pt>
                <c:pt idx="11505">
                  <c:v>-1.82370820668693E-2</c:v>
                </c:pt>
                <c:pt idx="11506">
                  <c:v>-0.122162608336773</c:v>
                </c:pt>
                <c:pt idx="11507">
                  <c:v>-0.11382488479262701</c:v>
                </c:pt>
                <c:pt idx="11508">
                  <c:v>-7.3232323232323204E-2</c:v>
                </c:pt>
                <c:pt idx="11509">
                  <c:v>4.5721750489876103E-3</c:v>
                </c:pt>
                <c:pt idx="11510">
                  <c:v>1.3690592607080001E-3</c:v>
                </c:pt>
                <c:pt idx="11511">
                  <c:v>-2.2388059701492401E-2</c:v>
                </c:pt>
                <c:pt idx="11512">
                  <c:v>1.51515151515151E-2</c:v>
                </c:pt>
                <c:pt idx="11513">
                  <c:v>4.7311827956989301E-2</c:v>
                </c:pt>
                <c:pt idx="11514">
                  <c:v>-0.304740406320542</c:v>
                </c:pt>
                <c:pt idx="11515">
                  <c:v>-0.111979166666667</c:v>
                </c:pt>
                <c:pt idx="11516">
                  <c:v>0.38655462184874001</c:v>
                </c:pt>
                <c:pt idx="11517">
                  <c:v>-7.3333333333333403E-2</c:v>
                </c:pt>
                <c:pt idx="11518">
                  <c:v>2.3931623931623999E-2</c:v>
                </c:pt>
                <c:pt idx="11519">
                  <c:v>-0.111333600320384</c:v>
                </c:pt>
                <c:pt idx="11520">
                  <c:v>-2.6943802925327099E-2</c:v>
                </c:pt>
                <c:pt idx="11521">
                  <c:v>1.6260162601626001E-2</c:v>
                </c:pt>
                <c:pt idx="11522">
                  <c:v>-2.63273365511188E-2</c:v>
                </c:pt>
                <c:pt idx="11523">
                  <c:v>-0.05</c:v>
                </c:pt>
                <c:pt idx="11524">
                  <c:v>-3.2244378447178701E-2</c:v>
                </c:pt>
                <c:pt idx="11525">
                  <c:v>-9.00216919739696E-2</c:v>
                </c:pt>
                <c:pt idx="11526">
                  <c:v>0.11344537815126</c:v>
                </c:pt>
                <c:pt idx="11527">
                  <c:v>-0.14436407474382201</c:v>
                </c:pt>
                <c:pt idx="11528">
                  <c:v>0.122532683927198</c:v>
                </c:pt>
                <c:pt idx="11529">
                  <c:v>-8.8658146964856202E-2</c:v>
                </c:pt>
                <c:pt idx="11530">
                  <c:v>-3.6036036036036098E-2</c:v>
                </c:pt>
                <c:pt idx="11531">
                  <c:v>-0.241114313160423</c:v>
                </c:pt>
                <c:pt idx="11532">
                  <c:v>-7.9352850539291295E-2</c:v>
                </c:pt>
                <c:pt idx="11533">
                  <c:v>-3.8822593476531497E-2</c:v>
                </c:pt>
                <c:pt idx="11534">
                  <c:v>-5.8571428571428601E-2</c:v>
                </c:pt>
                <c:pt idx="11535">
                  <c:v>-0.140240412135089</c:v>
                </c:pt>
                <c:pt idx="11536">
                  <c:v>-1.3377926421404699E-2</c:v>
                </c:pt>
                <c:pt idx="11537">
                  <c:v>1.39935414424113E-2</c:v>
                </c:pt>
                <c:pt idx="11538">
                  <c:v>-7.9681274900398294E-2</c:v>
                </c:pt>
                <c:pt idx="11539">
                  <c:v>0.116270825948245</c:v>
                </c:pt>
                <c:pt idx="11540">
                  <c:v>-4.5652173913043499E-2</c:v>
                </c:pt>
                <c:pt idx="11541">
                  <c:v>1.2965964343598001E-2</c:v>
                </c:pt>
                <c:pt idx="11542">
                  <c:v>-1.7621145374449299E-2</c:v>
                </c:pt>
                <c:pt idx="11543">
                  <c:v>5.7039235080778197E-2</c:v>
                </c:pt>
                <c:pt idx="11544">
                  <c:v>1.7200474495848099E-2</c:v>
                </c:pt>
                <c:pt idx="11545">
                  <c:v>-2.44813278008299E-2</c:v>
                </c:pt>
                <c:pt idx="11546">
                  <c:v>-3.6935704514363801E-2</c:v>
                </c:pt>
                <c:pt idx="11547">
                  <c:v>3.1738281249999903E-2</c:v>
                </c:pt>
                <c:pt idx="11548">
                  <c:v>-7.1588366890380395E-2</c:v>
                </c:pt>
                <c:pt idx="11549">
                  <c:v>-5.98227474150664E-2</c:v>
                </c:pt>
                <c:pt idx="11550">
                  <c:v>-3.0534351145038201E-2</c:v>
                </c:pt>
                <c:pt idx="11551">
                  <c:v>2.94252873563219E-2</c:v>
                </c:pt>
                <c:pt idx="11552">
                  <c:v>-9.8658247829518497E-3</c:v>
                </c:pt>
                <c:pt idx="11553">
                  <c:v>-5.4140127388534999E-2</c:v>
                </c:pt>
                <c:pt idx="11554">
                  <c:v>-1.3452914798206201E-2</c:v>
                </c:pt>
                <c:pt idx="11555">
                  <c:v>-8.3549222797927397E-2</c:v>
                </c:pt>
                <c:pt idx="11556">
                  <c:v>2.6022304832713901E-2</c:v>
                </c:pt>
                <c:pt idx="11557">
                  <c:v>0.42299349240780898</c:v>
                </c:pt>
                <c:pt idx="11558">
                  <c:v>-0.14044943820224701</c:v>
                </c:pt>
                <c:pt idx="11559">
                  <c:v>1.29263913824057E-2</c:v>
                </c:pt>
                <c:pt idx="11560">
                  <c:v>-9.7752808988764206E-2</c:v>
                </c:pt>
                <c:pt idx="11561">
                  <c:v>-3.3333333333333298E-2</c:v>
                </c:pt>
                <c:pt idx="11562">
                  <c:v>-7.7306733167082198E-2</c:v>
                </c:pt>
                <c:pt idx="11563">
                  <c:v>2.18671152228763E-2</c:v>
                </c:pt>
                <c:pt idx="11564">
                  <c:v>0.11363636363636399</c:v>
                </c:pt>
                <c:pt idx="11565">
                  <c:v>-7.0115433946130803E-2</c:v>
                </c:pt>
                <c:pt idx="11566">
                  <c:v>-3.8225853516195001E-2</c:v>
                </c:pt>
                <c:pt idx="11567">
                  <c:v>0</c:v>
                </c:pt>
                <c:pt idx="11568">
                  <c:v>-0.218683651804671</c:v>
                </c:pt>
                <c:pt idx="11569">
                  <c:v>-0.101443768996961</c:v>
                </c:pt>
                <c:pt idx="11570">
                  <c:v>-9.9150141643059395E-2</c:v>
                </c:pt>
                <c:pt idx="11571">
                  <c:v>8.6517664023072101E-3</c:v>
                </c:pt>
                <c:pt idx="11572">
                  <c:v>-3.5121574681590099E-2</c:v>
                </c:pt>
                <c:pt idx="11573">
                  <c:v>-0.111657303370787</c:v>
                </c:pt>
                <c:pt idx="11574">
                  <c:v>2.06794682422453E-2</c:v>
                </c:pt>
                <c:pt idx="11575">
                  <c:v>-0.21767955801104999</c:v>
                </c:pt>
                <c:pt idx="11576">
                  <c:v>-9.5903165735567897E-2</c:v>
                </c:pt>
                <c:pt idx="11577">
                  <c:v>-0.15304182509505701</c:v>
                </c:pt>
                <c:pt idx="11578">
                  <c:v>-0.226003490401396</c:v>
                </c:pt>
                <c:pt idx="11579">
                  <c:v>-2.2000000000000099E-2</c:v>
                </c:pt>
              </c:numCache>
            </c:numRef>
          </c:val>
          <c:extLst>
            <c:ext xmlns:c16="http://schemas.microsoft.com/office/drawing/2014/chart" uri="{C3380CC4-5D6E-409C-BE32-E72D297353CC}">
              <c16:uniqueId val="{00000005-7F76-48F8-8A45-F1FC20F76FD5}"/>
            </c:ext>
          </c:extLst>
        </c:ser>
        <c:ser>
          <c:idx val="6"/>
          <c:order val="6"/>
          <c:tx>
            <c:strRef>
              <c:f>StocksCluster!$K$1</c:f>
              <c:strCache>
                <c:ptCount val="1"/>
                <c:pt idx="0">
                  <c:v>ReturnNov</c:v>
                </c:pt>
              </c:strCache>
            </c:strRef>
          </c:tx>
          <c:spPr>
            <a:solidFill>
              <a:schemeClr val="accent1">
                <a:lumMod val="60000"/>
              </a:schemeClr>
            </a:solidFill>
            <a:ln w="19050">
              <a:noFill/>
            </a:ln>
            <a:effectLst/>
          </c:spPr>
          <c:invertIfNegative val="0"/>
          <c:cat>
            <c:numRef>
              <c:f>StocksCluster!$D$2:$D$11581</c:f>
              <c:numCache>
                <c:formatCode>General</c:formatCode>
                <c:ptCount val="11580"/>
                <c:pt idx="0">
                  <c:v>0.183098592</c:v>
                </c:pt>
                <c:pt idx="1">
                  <c:v>-8.4428043999999994E-2</c:v>
                </c:pt>
                <c:pt idx="2">
                  <c:v>-0.162352941</c:v>
                </c:pt>
                <c:pt idx="3">
                  <c:v>-2.4679171E-2</c:v>
                </c:pt>
                <c:pt idx="4">
                  <c:v>0.18933823499999999</c:v>
                </c:pt>
                <c:pt idx="5">
                  <c:v>-0.06</c:v>
                </c:pt>
                <c:pt idx="6">
                  <c:v>-1.2757605E-2</c:v>
                </c:pt>
                <c:pt idx="7">
                  <c:v>-0.156512821</c:v>
                </c:pt>
                <c:pt idx="8">
                  <c:v>0.18181818199999999</c:v>
                </c:pt>
                <c:pt idx="9">
                  <c:v>-6.7272727000000004E-2</c:v>
                </c:pt>
                <c:pt idx="10">
                  <c:v>-3.4926471000000001E-2</c:v>
                </c:pt>
                <c:pt idx="11">
                  <c:v>-0.43700379700000003</c:v>
                </c:pt>
                <c:pt idx="12">
                  <c:v>7.6630593999999996E-2</c:v>
                </c:pt>
                <c:pt idx="13">
                  <c:v>-0.19690660300000001</c:v>
                </c:pt>
                <c:pt idx="14">
                  <c:v>6.9413741000000001E-2</c:v>
                </c:pt>
                <c:pt idx="15">
                  <c:v>0.13678892200000001</c:v>
                </c:pt>
                <c:pt idx="16">
                  <c:v>8.1608040000000007E-2</c:v>
                </c:pt>
                <c:pt idx="17">
                  <c:v>9.9423630999999998E-2</c:v>
                </c:pt>
                <c:pt idx="18">
                  <c:v>-0.30376482700000002</c:v>
                </c:pt>
                <c:pt idx="19">
                  <c:v>-0.14711111099999999</c:v>
                </c:pt>
                <c:pt idx="20">
                  <c:v>0.14625042399999999</c:v>
                </c:pt>
                <c:pt idx="21">
                  <c:v>5.1261514000000001E-2</c:v>
                </c:pt>
                <c:pt idx="22">
                  <c:v>0.393939394</c:v>
                </c:pt>
                <c:pt idx="23">
                  <c:v>-0.319948187</c:v>
                </c:pt>
                <c:pt idx="24">
                  <c:v>0</c:v>
                </c:pt>
                <c:pt idx="25">
                  <c:v>-9.9599999999999994E-2</c:v>
                </c:pt>
                <c:pt idx="26">
                  <c:v>-2.7936507999999999E-2</c:v>
                </c:pt>
                <c:pt idx="27">
                  <c:v>-2.7950310999999999E-2</c:v>
                </c:pt>
                <c:pt idx="28">
                  <c:v>-2.4370429999999998E-3</c:v>
                </c:pt>
                <c:pt idx="29">
                  <c:v>-0.172707889</c:v>
                </c:pt>
                <c:pt idx="30">
                  <c:v>-8.8571428999999993E-2</c:v>
                </c:pt>
                <c:pt idx="31">
                  <c:v>2.3573200999999998E-2</c:v>
                </c:pt>
                <c:pt idx="32">
                  <c:v>-0.42432432399999997</c:v>
                </c:pt>
                <c:pt idx="33">
                  <c:v>-0.12121212100000001</c:v>
                </c:pt>
                <c:pt idx="34">
                  <c:v>-6.8948163000000007E-2</c:v>
                </c:pt>
                <c:pt idx="35">
                  <c:v>9.9729730000000003E-2</c:v>
                </c:pt>
                <c:pt idx="36">
                  <c:v>-0.14285714299999999</c:v>
                </c:pt>
                <c:pt idx="37">
                  <c:v>-0.34562760300000001</c:v>
                </c:pt>
                <c:pt idx="38">
                  <c:v>-0.04</c:v>
                </c:pt>
                <c:pt idx="39">
                  <c:v>0.17826688199999999</c:v>
                </c:pt>
                <c:pt idx="40">
                  <c:v>-0.34382352900000002</c:v>
                </c:pt>
                <c:pt idx="41">
                  <c:v>-5.1948052000000002E-2</c:v>
                </c:pt>
                <c:pt idx="42">
                  <c:v>-0.235428571</c:v>
                </c:pt>
                <c:pt idx="43">
                  <c:v>6.5403934999999996E-2</c:v>
                </c:pt>
                <c:pt idx="44">
                  <c:v>-0.111241379</c:v>
                </c:pt>
                <c:pt idx="45">
                  <c:v>-0.48183882</c:v>
                </c:pt>
                <c:pt idx="46">
                  <c:v>-0.112727273</c:v>
                </c:pt>
                <c:pt idx="47">
                  <c:v>-8.1967212999999997E-2</c:v>
                </c:pt>
                <c:pt idx="48">
                  <c:v>-0.49255750999999998</c:v>
                </c:pt>
                <c:pt idx="49">
                  <c:v>0.149107981</c:v>
                </c:pt>
                <c:pt idx="50">
                  <c:v>-0.24072727299999999</c:v>
                </c:pt>
                <c:pt idx="51">
                  <c:v>5.6842104999999997E-2</c:v>
                </c:pt>
                <c:pt idx="52">
                  <c:v>-0.38089758299999998</c:v>
                </c:pt>
                <c:pt idx="53">
                  <c:v>-6.2091502999999999E-2</c:v>
                </c:pt>
                <c:pt idx="54">
                  <c:v>1.6710642000000001E-2</c:v>
                </c:pt>
                <c:pt idx="55">
                  <c:v>-0.20218181800000001</c:v>
                </c:pt>
                <c:pt idx="56">
                  <c:v>-0.13694915299999999</c:v>
                </c:pt>
                <c:pt idx="57">
                  <c:v>-2.6666667000000002E-2</c:v>
                </c:pt>
                <c:pt idx="58">
                  <c:v>-0.46428571400000002</c:v>
                </c:pt>
                <c:pt idx="59">
                  <c:v>-0.229885057</c:v>
                </c:pt>
                <c:pt idx="60">
                  <c:v>-4.9149338000000001E-2</c:v>
                </c:pt>
                <c:pt idx="61">
                  <c:v>-0.15663202900000001</c:v>
                </c:pt>
                <c:pt idx="62">
                  <c:v>0.13911595500000001</c:v>
                </c:pt>
                <c:pt idx="63">
                  <c:v>-0.10226087</c:v>
                </c:pt>
                <c:pt idx="64">
                  <c:v>5.8073654000000002E-2</c:v>
                </c:pt>
                <c:pt idx="65">
                  <c:v>9.1863517000000006E-2</c:v>
                </c:pt>
                <c:pt idx="66">
                  <c:v>-8.6757991000000007E-2</c:v>
                </c:pt>
                <c:pt idx="67">
                  <c:v>5.5813950000000003E-3</c:v>
                </c:pt>
                <c:pt idx="68">
                  <c:v>-0.27184466000000002</c:v>
                </c:pt>
                <c:pt idx="69">
                  <c:v>-0.215384615</c:v>
                </c:pt>
                <c:pt idx="70">
                  <c:v>0</c:v>
                </c:pt>
                <c:pt idx="71">
                  <c:v>-0.120987654</c:v>
                </c:pt>
                <c:pt idx="72">
                  <c:v>2.4373012999999999E-2</c:v>
                </c:pt>
                <c:pt idx="73">
                  <c:v>-0.18181818199999999</c:v>
                </c:pt>
                <c:pt idx="74">
                  <c:v>-0.265445545</c:v>
                </c:pt>
                <c:pt idx="75">
                  <c:v>7.7562327E-2</c:v>
                </c:pt>
                <c:pt idx="76">
                  <c:v>0</c:v>
                </c:pt>
                <c:pt idx="77">
                  <c:v>2.4313725000000001E-2</c:v>
                </c:pt>
                <c:pt idx="78">
                  <c:v>-0.82650273200000002</c:v>
                </c:pt>
                <c:pt idx="79">
                  <c:v>-0.13989927299999999</c:v>
                </c:pt>
                <c:pt idx="80">
                  <c:v>-9.5712097999999995E-2</c:v>
                </c:pt>
                <c:pt idx="81">
                  <c:v>0.19603916299999999</c:v>
                </c:pt>
                <c:pt idx="82">
                  <c:v>0.111026284</c:v>
                </c:pt>
                <c:pt idx="83">
                  <c:v>2.0408163E-2</c:v>
                </c:pt>
                <c:pt idx="84">
                  <c:v>0</c:v>
                </c:pt>
                <c:pt idx="85">
                  <c:v>-0.135317997</c:v>
                </c:pt>
                <c:pt idx="86">
                  <c:v>0.31434830200000002</c:v>
                </c:pt>
                <c:pt idx="87">
                  <c:v>0</c:v>
                </c:pt>
                <c:pt idx="88">
                  <c:v>-0.185185185</c:v>
                </c:pt>
                <c:pt idx="89">
                  <c:v>3.3596837999999997E-2</c:v>
                </c:pt>
                <c:pt idx="90">
                  <c:v>-0.302423838</c:v>
                </c:pt>
                <c:pt idx="91">
                  <c:v>5.2155772000000003E-2</c:v>
                </c:pt>
                <c:pt idx="92">
                  <c:v>0.2</c:v>
                </c:pt>
                <c:pt idx="93">
                  <c:v>-0.63262307100000004</c:v>
                </c:pt>
                <c:pt idx="94">
                  <c:v>-0.179487179</c:v>
                </c:pt>
                <c:pt idx="95">
                  <c:v>-4.0855287999999997E-2</c:v>
                </c:pt>
                <c:pt idx="96">
                  <c:v>2.2332505999999998E-2</c:v>
                </c:pt>
                <c:pt idx="97">
                  <c:v>-6.1389338000000002E-2</c:v>
                </c:pt>
                <c:pt idx="98">
                  <c:v>-1.1560694E-2</c:v>
                </c:pt>
                <c:pt idx="99">
                  <c:v>-0.19791666699999999</c:v>
                </c:pt>
                <c:pt idx="100">
                  <c:v>-0.19554455400000001</c:v>
                </c:pt>
                <c:pt idx="101">
                  <c:v>7.1999999999999995E-2</c:v>
                </c:pt>
                <c:pt idx="102">
                  <c:v>-9.0909090999999997E-2</c:v>
                </c:pt>
                <c:pt idx="103">
                  <c:v>-0.48601973700000001</c:v>
                </c:pt>
                <c:pt idx="104">
                  <c:v>-5.4481546999999998E-2</c:v>
                </c:pt>
                <c:pt idx="105">
                  <c:v>0</c:v>
                </c:pt>
                <c:pt idx="106">
                  <c:v>-0.27219564099999999</c:v>
                </c:pt>
                <c:pt idx="107">
                  <c:v>-0.238648948</c:v>
                </c:pt>
                <c:pt idx="108">
                  <c:v>-6.2950505000000004E-2</c:v>
                </c:pt>
                <c:pt idx="109">
                  <c:v>-0.33003300299999999</c:v>
                </c:pt>
                <c:pt idx="110">
                  <c:v>4.6213591999999998E-2</c:v>
                </c:pt>
                <c:pt idx="111">
                  <c:v>-0.17264203</c:v>
                </c:pt>
                <c:pt idx="112">
                  <c:v>3.7948717999999999E-2</c:v>
                </c:pt>
                <c:pt idx="113">
                  <c:v>-6.5222929999999998E-2</c:v>
                </c:pt>
                <c:pt idx="114">
                  <c:v>0.12732600699999999</c:v>
                </c:pt>
                <c:pt idx="115">
                  <c:v>0.36988847600000002</c:v>
                </c:pt>
                <c:pt idx="116">
                  <c:v>0</c:v>
                </c:pt>
                <c:pt idx="117">
                  <c:v>2.7777777999999999E-2</c:v>
                </c:pt>
                <c:pt idx="118">
                  <c:v>0.115384615</c:v>
                </c:pt>
                <c:pt idx="119">
                  <c:v>3.2258065000000002E-2</c:v>
                </c:pt>
                <c:pt idx="120">
                  <c:v>0.1792</c:v>
                </c:pt>
                <c:pt idx="121">
                  <c:v>-0.28727556599999998</c:v>
                </c:pt>
                <c:pt idx="122">
                  <c:v>-0.12723658099999999</c:v>
                </c:pt>
                <c:pt idx="123">
                  <c:v>9.6491227999999998E-2</c:v>
                </c:pt>
                <c:pt idx="124">
                  <c:v>-0.1</c:v>
                </c:pt>
                <c:pt idx="125">
                  <c:v>-0.35600724500000003</c:v>
                </c:pt>
                <c:pt idx="126">
                  <c:v>-0.52480000000000004</c:v>
                </c:pt>
                <c:pt idx="127">
                  <c:v>4.0816326999999999E-2</c:v>
                </c:pt>
                <c:pt idx="128">
                  <c:v>0</c:v>
                </c:pt>
                <c:pt idx="129">
                  <c:v>-6.25E-2</c:v>
                </c:pt>
                <c:pt idx="130">
                  <c:v>-3.8461538000000003E-2</c:v>
                </c:pt>
                <c:pt idx="131">
                  <c:v>-0.04</c:v>
                </c:pt>
                <c:pt idx="132">
                  <c:v>-5.9095477E-2</c:v>
                </c:pt>
                <c:pt idx="133">
                  <c:v>-2.9356060999999999E-2</c:v>
                </c:pt>
                <c:pt idx="134">
                  <c:v>-0.40633333300000002</c:v>
                </c:pt>
                <c:pt idx="135">
                  <c:v>2.7662519999999999E-3</c:v>
                </c:pt>
                <c:pt idx="136">
                  <c:v>-2.9230769E-2</c:v>
                </c:pt>
                <c:pt idx="137">
                  <c:v>-1.7543860000000001E-2</c:v>
                </c:pt>
                <c:pt idx="138">
                  <c:v>0.19538334700000001</c:v>
                </c:pt>
                <c:pt idx="139">
                  <c:v>4.9839227999999999E-2</c:v>
                </c:pt>
                <c:pt idx="140">
                  <c:v>-5.2631578999999998E-2</c:v>
                </c:pt>
                <c:pt idx="141">
                  <c:v>-3.4705882E-2</c:v>
                </c:pt>
                <c:pt idx="142">
                  <c:v>-0.119241192</c:v>
                </c:pt>
                <c:pt idx="143">
                  <c:v>-5.8823528999999999E-2</c:v>
                </c:pt>
                <c:pt idx="144">
                  <c:v>-4.0511726999999997E-2</c:v>
                </c:pt>
                <c:pt idx="145">
                  <c:v>-0.26103216200000001</c:v>
                </c:pt>
                <c:pt idx="146">
                  <c:v>-0.105777778</c:v>
                </c:pt>
                <c:pt idx="147">
                  <c:v>-0.27058823500000001</c:v>
                </c:pt>
                <c:pt idx="148">
                  <c:v>-0.263333333</c:v>
                </c:pt>
                <c:pt idx="149">
                  <c:v>1.3143482999999999E-2</c:v>
                </c:pt>
                <c:pt idx="150">
                  <c:v>-1.0582009999999999E-3</c:v>
                </c:pt>
                <c:pt idx="151">
                  <c:v>0.45837398400000001</c:v>
                </c:pt>
                <c:pt idx="152">
                  <c:v>-0.25877192999999998</c:v>
                </c:pt>
                <c:pt idx="153">
                  <c:v>-0.125418683</c:v>
                </c:pt>
                <c:pt idx="154">
                  <c:v>1.7333332999999999E-2</c:v>
                </c:pt>
                <c:pt idx="155">
                  <c:v>1.1846002E-2</c:v>
                </c:pt>
                <c:pt idx="156">
                  <c:v>-0.16958042000000001</c:v>
                </c:pt>
                <c:pt idx="157">
                  <c:v>0</c:v>
                </c:pt>
                <c:pt idx="158">
                  <c:v>2.9380902E-2</c:v>
                </c:pt>
                <c:pt idx="159">
                  <c:v>-4.0312094E-2</c:v>
                </c:pt>
                <c:pt idx="160">
                  <c:v>-4.3858146000000001E-2</c:v>
                </c:pt>
                <c:pt idx="161">
                  <c:v>0.133553174</c:v>
                </c:pt>
                <c:pt idx="162">
                  <c:v>-3.4926471000000001E-2</c:v>
                </c:pt>
                <c:pt idx="163">
                  <c:v>-0.18371212100000001</c:v>
                </c:pt>
                <c:pt idx="164">
                  <c:v>0</c:v>
                </c:pt>
                <c:pt idx="165">
                  <c:v>-1.0633156E-2</c:v>
                </c:pt>
                <c:pt idx="166">
                  <c:v>7.0224719000000005E-2</c:v>
                </c:pt>
                <c:pt idx="167">
                  <c:v>-0.21845924799999999</c:v>
                </c:pt>
                <c:pt idx="168">
                  <c:v>8.5714286000000001E-2</c:v>
                </c:pt>
                <c:pt idx="169">
                  <c:v>0.208459215</c:v>
                </c:pt>
                <c:pt idx="170">
                  <c:v>5.8201058E-2</c:v>
                </c:pt>
                <c:pt idx="171">
                  <c:v>-8.6481112999999998E-2</c:v>
                </c:pt>
                <c:pt idx="172">
                  <c:v>6.3291138999999996E-2</c:v>
                </c:pt>
                <c:pt idx="173">
                  <c:v>0.14048780499999999</c:v>
                </c:pt>
                <c:pt idx="174">
                  <c:v>1.1111111E-2</c:v>
                </c:pt>
                <c:pt idx="175">
                  <c:v>-1.0666666999999999E-2</c:v>
                </c:pt>
                <c:pt idx="176">
                  <c:v>3.5714285999999998E-2</c:v>
                </c:pt>
                <c:pt idx="177">
                  <c:v>0.24578651700000001</c:v>
                </c:pt>
                <c:pt idx="178">
                  <c:v>0.38384845499999998</c:v>
                </c:pt>
                <c:pt idx="179">
                  <c:v>1.2131148E-2</c:v>
                </c:pt>
                <c:pt idx="180">
                  <c:v>-0.27820224700000001</c:v>
                </c:pt>
                <c:pt idx="181">
                  <c:v>-0.12</c:v>
                </c:pt>
                <c:pt idx="182">
                  <c:v>3.3834586E-2</c:v>
                </c:pt>
                <c:pt idx="183">
                  <c:v>-4.2857143E-2</c:v>
                </c:pt>
                <c:pt idx="184">
                  <c:v>1.2345679E-2</c:v>
                </c:pt>
                <c:pt idx="185">
                  <c:v>-9.3395965999999997E-2</c:v>
                </c:pt>
                <c:pt idx="186">
                  <c:v>-0.17232890200000001</c:v>
                </c:pt>
                <c:pt idx="187">
                  <c:v>4.8000000000000001E-2</c:v>
                </c:pt>
                <c:pt idx="188">
                  <c:v>6.8682872000000006E-2</c:v>
                </c:pt>
                <c:pt idx="189">
                  <c:v>-0.05</c:v>
                </c:pt>
                <c:pt idx="190">
                  <c:v>-0.56674645599999995</c:v>
                </c:pt>
                <c:pt idx="191">
                  <c:v>0.14628821</c:v>
                </c:pt>
                <c:pt idx="192">
                  <c:v>4.3997016999999999E-2</c:v>
                </c:pt>
                <c:pt idx="193">
                  <c:v>0.55172413799999998</c:v>
                </c:pt>
                <c:pt idx="194">
                  <c:v>-0.18114328099999999</c:v>
                </c:pt>
                <c:pt idx="195">
                  <c:v>0.17866004999999999</c:v>
                </c:pt>
                <c:pt idx="196">
                  <c:v>0</c:v>
                </c:pt>
                <c:pt idx="197">
                  <c:v>0.22</c:v>
                </c:pt>
                <c:pt idx="198">
                  <c:v>3.9445629000000003E-2</c:v>
                </c:pt>
                <c:pt idx="199">
                  <c:v>-0.16142857099999999</c:v>
                </c:pt>
                <c:pt idx="200">
                  <c:v>-0.14772727299999999</c:v>
                </c:pt>
                <c:pt idx="201">
                  <c:v>8.4444443999999994E-2</c:v>
                </c:pt>
                <c:pt idx="202">
                  <c:v>-2.1507226000000001E-2</c:v>
                </c:pt>
                <c:pt idx="203">
                  <c:v>0.133447391</c:v>
                </c:pt>
                <c:pt idx="204">
                  <c:v>-6.6187595000000002E-2</c:v>
                </c:pt>
                <c:pt idx="205">
                  <c:v>-0.31402438999999999</c:v>
                </c:pt>
                <c:pt idx="206">
                  <c:v>0.189446367</c:v>
                </c:pt>
                <c:pt idx="207">
                  <c:v>-8.1411130000000002E-3</c:v>
                </c:pt>
                <c:pt idx="208">
                  <c:v>1.7647059E-2</c:v>
                </c:pt>
                <c:pt idx="209">
                  <c:v>-0.132930514</c:v>
                </c:pt>
                <c:pt idx="210">
                  <c:v>-0.32896461300000002</c:v>
                </c:pt>
                <c:pt idx="211">
                  <c:v>0.31578947400000001</c:v>
                </c:pt>
                <c:pt idx="212">
                  <c:v>-5.5555555999999999E-2</c:v>
                </c:pt>
                <c:pt idx="213">
                  <c:v>-0.113351878</c:v>
                </c:pt>
                <c:pt idx="214">
                  <c:v>-9.3676809999999992E-3</c:v>
                </c:pt>
                <c:pt idx="215">
                  <c:v>1.6444664000000001E-2</c:v>
                </c:pt>
                <c:pt idx="216">
                  <c:v>7.5793969000000003E-2</c:v>
                </c:pt>
                <c:pt idx="217">
                  <c:v>6.8571429999999996E-3</c:v>
                </c:pt>
                <c:pt idx="218">
                  <c:v>-7.4626866E-2</c:v>
                </c:pt>
                <c:pt idx="219">
                  <c:v>0</c:v>
                </c:pt>
                <c:pt idx="220">
                  <c:v>-0.12790697700000001</c:v>
                </c:pt>
                <c:pt idx="221">
                  <c:v>4.9475261999999999E-2</c:v>
                </c:pt>
                <c:pt idx="222">
                  <c:v>-2.7916251E-2</c:v>
                </c:pt>
                <c:pt idx="223">
                  <c:v>-5.8740602000000003E-2</c:v>
                </c:pt>
                <c:pt idx="224">
                  <c:v>-0.38153846200000002</c:v>
                </c:pt>
                <c:pt idx="225">
                  <c:v>-6.5597670000000002E-3</c:v>
                </c:pt>
                <c:pt idx="226">
                  <c:v>-0.10420264799999999</c:v>
                </c:pt>
                <c:pt idx="227">
                  <c:v>0</c:v>
                </c:pt>
                <c:pt idx="228">
                  <c:v>5.5353535000000002E-2</c:v>
                </c:pt>
                <c:pt idx="229">
                  <c:v>-1.4136905E-2</c:v>
                </c:pt>
                <c:pt idx="230">
                  <c:v>0.33374689800000001</c:v>
                </c:pt>
                <c:pt idx="231">
                  <c:v>0.115807759</c:v>
                </c:pt>
                <c:pt idx="232">
                  <c:v>-9.3809524000000005E-2</c:v>
                </c:pt>
                <c:pt idx="233">
                  <c:v>-3.0970929000000001E-2</c:v>
                </c:pt>
                <c:pt idx="234">
                  <c:v>2.5833333E-2</c:v>
                </c:pt>
                <c:pt idx="235">
                  <c:v>0.17414141399999999</c:v>
                </c:pt>
                <c:pt idx="236">
                  <c:v>-0.29331660999999998</c:v>
                </c:pt>
                <c:pt idx="237">
                  <c:v>4.9708738000000002E-2</c:v>
                </c:pt>
                <c:pt idx="238">
                  <c:v>-0.11021505400000001</c:v>
                </c:pt>
                <c:pt idx="239">
                  <c:v>-2.8169013999999999E-2</c:v>
                </c:pt>
                <c:pt idx="240">
                  <c:v>-0.33</c:v>
                </c:pt>
                <c:pt idx="241">
                  <c:v>-0.41253508</c:v>
                </c:pt>
                <c:pt idx="242">
                  <c:v>-0.11021505400000001</c:v>
                </c:pt>
                <c:pt idx="243">
                  <c:v>6.8947367999999995E-2</c:v>
                </c:pt>
                <c:pt idx="244">
                  <c:v>-0.15592515600000001</c:v>
                </c:pt>
                <c:pt idx="245">
                  <c:v>-0.14000000000000001</c:v>
                </c:pt>
                <c:pt idx="246">
                  <c:v>0.25366189900000002</c:v>
                </c:pt>
                <c:pt idx="247">
                  <c:v>0.14617169399999999</c:v>
                </c:pt>
                <c:pt idx="248">
                  <c:v>-9.6385542000000005E-2</c:v>
                </c:pt>
                <c:pt idx="249">
                  <c:v>0</c:v>
                </c:pt>
                <c:pt idx="250">
                  <c:v>8.3787181000000002E-2</c:v>
                </c:pt>
                <c:pt idx="251">
                  <c:v>-0.112255965</c:v>
                </c:pt>
                <c:pt idx="252">
                  <c:v>7.4455445999999995E-2</c:v>
                </c:pt>
                <c:pt idx="253">
                  <c:v>-0.165333333</c:v>
                </c:pt>
                <c:pt idx="254">
                  <c:v>-2.7409372000000001E-2</c:v>
                </c:pt>
                <c:pt idx="255">
                  <c:v>-9.8087679999999997E-2</c:v>
                </c:pt>
                <c:pt idx="256">
                  <c:v>-0.36476821199999998</c:v>
                </c:pt>
                <c:pt idx="257">
                  <c:v>-6.4692760000000002E-2</c:v>
                </c:pt>
                <c:pt idx="258">
                  <c:v>-0.32800000000000001</c:v>
                </c:pt>
                <c:pt idx="259">
                  <c:v>-0.11820331000000001</c:v>
                </c:pt>
                <c:pt idx="260">
                  <c:v>5.6603774000000003E-2</c:v>
                </c:pt>
                <c:pt idx="261">
                  <c:v>3.2308494E-2</c:v>
                </c:pt>
                <c:pt idx="262">
                  <c:v>-7.2222220000000004E-3</c:v>
                </c:pt>
                <c:pt idx="263">
                  <c:v>-6.5309986E-2</c:v>
                </c:pt>
                <c:pt idx="264">
                  <c:v>-0.22171945700000001</c:v>
                </c:pt>
                <c:pt idx="265">
                  <c:v>-0.22727272700000001</c:v>
                </c:pt>
                <c:pt idx="266">
                  <c:v>-0.24897691899999999</c:v>
                </c:pt>
                <c:pt idx="267">
                  <c:v>-6.4217033000000007E-2</c:v>
                </c:pt>
                <c:pt idx="268">
                  <c:v>-0.10534798500000001</c:v>
                </c:pt>
                <c:pt idx="269">
                  <c:v>-5.5009822999999999E-2</c:v>
                </c:pt>
                <c:pt idx="270">
                  <c:v>0.121001391</c:v>
                </c:pt>
                <c:pt idx="271">
                  <c:v>1.3513514000000001E-2</c:v>
                </c:pt>
                <c:pt idx="272">
                  <c:v>-4.3715847000000002E-2</c:v>
                </c:pt>
                <c:pt idx="273">
                  <c:v>-0.16939546599999999</c:v>
                </c:pt>
                <c:pt idx="274">
                  <c:v>0.15163934400000001</c:v>
                </c:pt>
                <c:pt idx="275">
                  <c:v>4.1666666999999998E-2</c:v>
                </c:pt>
                <c:pt idx="276">
                  <c:v>-2.0376175999999999E-2</c:v>
                </c:pt>
                <c:pt idx="277">
                  <c:v>-7.8125E-2</c:v>
                </c:pt>
                <c:pt idx="278">
                  <c:v>0.45623188399999998</c:v>
                </c:pt>
                <c:pt idx="279">
                  <c:v>6.2448980000000001E-2</c:v>
                </c:pt>
                <c:pt idx="280">
                  <c:v>-8.3832334999999994E-2</c:v>
                </c:pt>
                <c:pt idx="281">
                  <c:v>8.6933333000000002E-2</c:v>
                </c:pt>
                <c:pt idx="282">
                  <c:v>-0.194639175</c:v>
                </c:pt>
                <c:pt idx="283">
                  <c:v>-7.0707070999999996E-2</c:v>
                </c:pt>
                <c:pt idx="284">
                  <c:v>-0.13218390799999999</c:v>
                </c:pt>
                <c:pt idx="285">
                  <c:v>-0.1</c:v>
                </c:pt>
                <c:pt idx="286">
                  <c:v>9.5419847000000002E-2</c:v>
                </c:pt>
                <c:pt idx="287">
                  <c:v>-0.16863905300000001</c:v>
                </c:pt>
                <c:pt idx="288">
                  <c:v>4.9759230000000002E-2</c:v>
                </c:pt>
                <c:pt idx="289">
                  <c:v>9.0050378E-2</c:v>
                </c:pt>
                <c:pt idx="290">
                  <c:v>-7.4441689999999996E-3</c:v>
                </c:pt>
                <c:pt idx="291">
                  <c:v>-6.7348836999999995E-2</c:v>
                </c:pt>
                <c:pt idx="292">
                  <c:v>-5.2631578999999998E-2</c:v>
                </c:pt>
                <c:pt idx="293">
                  <c:v>0</c:v>
                </c:pt>
                <c:pt idx="294">
                  <c:v>-0.112860892</c:v>
                </c:pt>
                <c:pt idx="295">
                  <c:v>1.7857142999999999E-2</c:v>
                </c:pt>
                <c:pt idx="296">
                  <c:v>0.24804992200000001</c:v>
                </c:pt>
                <c:pt idx="297">
                  <c:v>-0.41189189199999998</c:v>
                </c:pt>
                <c:pt idx="298">
                  <c:v>-2.7673896999999999E-2</c:v>
                </c:pt>
                <c:pt idx="299">
                  <c:v>-0.117894737</c:v>
                </c:pt>
                <c:pt idx="300">
                  <c:v>-6.5261553999999999E-2</c:v>
                </c:pt>
                <c:pt idx="301">
                  <c:v>-0.16810344799999999</c:v>
                </c:pt>
                <c:pt idx="302">
                  <c:v>-2.0666667E-2</c:v>
                </c:pt>
                <c:pt idx="303">
                  <c:v>9.7251185000000004E-2</c:v>
                </c:pt>
                <c:pt idx="304">
                  <c:v>-5.2631578999999998E-2</c:v>
                </c:pt>
                <c:pt idx="305">
                  <c:v>0.10443230100000001</c:v>
                </c:pt>
                <c:pt idx="306">
                  <c:v>0.02</c:v>
                </c:pt>
                <c:pt idx="307">
                  <c:v>-7.5100581E-2</c:v>
                </c:pt>
                <c:pt idx="308">
                  <c:v>6.6666666999999999E-2</c:v>
                </c:pt>
                <c:pt idx="309">
                  <c:v>-0.312242091</c:v>
                </c:pt>
                <c:pt idx="310">
                  <c:v>7.7575757999999995E-2</c:v>
                </c:pt>
                <c:pt idx="311">
                  <c:v>-5.0200803000000002E-2</c:v>
                </c:pt>
                <c:pt idx="312">
                  <c:v>-0.16348088499999999</c:v>
                </c:pt>
                <c:pt idx="313">
                  <c:v>0.25587301600000001</c:v>
                </c:pt>
                <c:pt idx="314">
                  <c:v>2.1327013999999998E-2</c:v>
                </c:pt>
                <c:pt idx="315">
                  <c:v>-3.7999999999999999E-2</c:v>
                </c:pt>
                <c:pt idx="316">
                  <c:v>-2.7027026999999999E-2</c:v>
                </c:pt>
                <c:pt idx="317">
                  <c:v>-0.111315804</c:v>
                </c:pt>
                <c:pt idx="318">
                  <c:v>1.1846002E-2</c:v>
                </c:pt>
                <c:pt idx="319">
                  <c:v>-0.58027282300000005</c:v>
                </c:pt>
                <c:pt idx="320">
                  <c:v>0.73239436599999996</c:v>
                </c:pt>
                <c:pt idx="321">
                  <c:v>-0.13227513199999999</c:v>
                </c:pt>
                <c:pt idx="322">
                  <c:v>-4.1533545999999998E-2</c:v>
                </c:pt>
                <c:pt idx="323">
                  <c:v>-0.22854387700000001</c:v>
                </c:pt>
                <c:pt idx="324">
                  <c:v>-0.119122257</c:v>
                </c:pt>
                <c:pt idx="325">
                  <c:v>-0.11440678</c:v>
                </c:pt>
                <c:pt idx="326">
                  <c:v>-0.25</c:v>
                </c:pt>
                <c:pt idx="327">
                  <c:v>-0.62911923300000006</c:v>
                </c:pt>
                <c:pt idx="328">
                  <c:v>-0.117530864</c:v>
                </c:pt>
                <c:pt idx="329">
                  <c:v>-4.6945987000000002E-2</c:v>
                </c:pt>
                <c:pt idx="330">
                  <c:v>-0.51583643099999998</c:v>
                </c:pt>
                <c:pt idx="331">
                  <c:v>-5.3356281999999998E-2</c:v>
                </c:pt>
                <c:pt idx="332">
                  <c:v>-5.4407914000000002E-2</c:v>
                </c:pt>
                <c:pt idx="333">
                  <c:v>-0.25701943799999999</c:v>
                </c:pt>
                <c:pt idx="334">
                  <c:v>-9.6774193999999994E-2</c:v>
                </c:pt>
                <c:pt idx="335">
                  <c:v>-7.8222221999999994E-2</c:v>
                </c:pt>
                <c:pt idx="336">
                  <c:v>-0.125</c:v>
                </c:pt>
                <c:pt idx="337">
                  <c:v>-2.9442418000000001E-2</c:v>
                </c:pt>
                <c:pt idx="338">
                  <c:v>0</c:v>
                </c:pt>
                <c:pt idx="339">
                  <c:v>-4.4444444E-2</c:v>
                </c:pt>
                <c:pt idx="340">
                  <c:v>-8.4615385000000001E-2</c:v>
                </c:pt>
                <c:pt idx="341">
                  <c:v>-0.159722222</c:v>
                </c:pt>
                <c:pt idx="342">
                  <c:v>1.1029412000000001E-2</c:v>
                </c:pt>
                <c:pt idx="343">
                  <c:v>-2.4691358E-2</c:v>
                </c:pt>
                <c:pt idx="344">
                  <c:v>-2.5307797999999999E-2</c:v>
                </c:pt>
                <c:pt idx="345">
                  <c:v>9.6695652000000007E-2</c:v>
                </c:pt>
                <c:pt idx="346">
                  <c:v>8.4925690000000002E-3</c:v>
                </c:pt>
                <c:pt idx="347">
                  <c:v>-0.13855421700000001</c:v>
                </c:pt>
                <c:pt idx="348">
                  <c:v>0.21899059000000001</c:v>
                </c:pt>
                <c:pt idx="349">
                  <c:v>0.130198915</c:v>
                </c:pt>
                <c:pt idx="350">
                  <c:v>-0.188311688</c:v>
                </c:pt>
                <c:pt idx="351">
                  <c:v>0.113472222</c:v>
                </c:pt>
                <c:pt idx="352">
                  <c:v>0.17499999999999999</c:v>
                </c:pt>
                <c:pt idx="353">
                  <c:v>6.7149275999999994E-2</c:v>
                </c:pt>
                <c:pt idx="354">
                  <c:v>-0.30741733700000001</c:v>
                </c:pt>
                <c:pt idx="355">
                  <c:v>-0.288641975</c:v>
                </c:pt>
                <c:pt idx="356">
                  <c:v>-0.47368421100000002</c:v>
                </c:pt>
                <c:pt idx="357">
                  <c:v>0.101190476</c:v>
                </c:pt>
                <c:pt idx="358">
                  <c:v>-0.17847768999999999</c:v>
                </c:pt>
                <c:pt idx="359">
                  <c:v>0.223874346</c:v>
                </c:pt>
                <c:pt idx="360">
                  <c:v>0.16846153799999999</c:v>
                </c:pt>
                <c:pt idx="361">
                  <c:v>-1.2E-2</c:v>
                </c:pt>
                <c:pt idx="362">
                  <c:v>0</c:v>
                </c:pt>
                <c:pt idx="363">
                  <c:v>3.4807150000000002E-2</c:v>
                </c:pt>
                <c:pt idx="364">
                  <c:v>-1.2987013E-2</c:v>
                </c:pt>
                <c:pt idx="365">
                  <c:v>-7.8596491000000004E-2</c:v>
                </c:pt>
                <c:pt idx="366">
                  <c:v>-0.46381578899999998</c:v>
                </c:pt>
                <c:pt idx="367">
                  <c:v>-0.27079934700000002</c:v>
                </c:pt>
                <c:pt idx="368">
                  <c:v>0.129742305</c:v>
                </c:pt>
                <c:pt idx="369">
                  <c:v>-0.08</c:v>
                </c:pt>
                <c:pt idx="370">
                  <c:v>-1.4639640000000001E-2</c:v>
                </c:pt>
                <c:pt idx="371">
                  <c:v>-0.23477672499999999</c:v>
                </c:pt>
                <c:pt idx="372">
                  <c:v>-9.4594595000000004E-2</c:v>
                </c:pt>
                <c:pt idx="373">
                  <c:v>8.0686826000000003E-2</c:v>
                </c:pt>
                <c:pt idx="374">
                  <c:v>-1.0555556000000001E-2</c:v>
                </c:pt>
                <c:pt idx="375">
                  <c:v>5.4545455E-2</c:v>
                </c:pt>
                <c:pt idx="376">
                  <c:v>-2.6428571000000001E-2</c:v>
                </c:pt>
                <c:pt idx="377">
                  <c:v>-2.7382256000000001E-2</c:v>
                </c:pt>
                <c:pt idx="378">
                  <c:v>-2.8985510000000001E-3</c:v>
                </c:pt>
                <c:pt idx="379">
                  <c:v>4.4617563999999998E-2</c:v>
                </c:pt>
                <c:pt idx="380">
                  <c:v>5.8823528999999999E-2</c:v>
                </c:pt>
                <c:pt idx="381">
                  <c:v>8.6455330000000004E-3</c:v>
                </c:pt>
                <c:pt idx="382">
                  <c:v>3.8461538000000003E-2</c:v>
                </c:pt>
                <c:pt idx="383">
                  <c:v>-0.30829629600000003</c:v>
                </c:pt>
                <c:pt idx="384">
                  <c:v>4.7619047999999997E-2</c:v>
                </c:pt>
                <c:pt idx="385">
                  <c:v>0.117777778</c:v>
                </c:pt>
                <c:pt idx="386">
                  <c:v>0.113924051</c:v>
                </c:pt>
                <c:pt idx="387">
                  <c:v>8.5106382999999994E-2</c:v>
                </c:pt>
                <c:pt idx="388">
                  <c:v>0.235278301</c:v>
                </c:pt>
                <c:pt idx="389">
                  <c:v>-3.9444620000000001E-3</c:v>
                </c:pt>
                <c:pt idx="390">
                  <c:v>2.2140221000000002E-2</c:v>
                </c:pt>
                <c:pt idx="391">
                  <c:v>7.4113856000000006E-2</c:v>
                </c:pt>
                <c:pt idx="392">
                  <c:v>-0.186390533</c:v>
                </c:pt>
                <c:pt idx="393">
                  <c:v>0</c:v>
                </c:pt>
                <c:pt idx="394">
                  <c:v>-3.8912909000000002E-2</c:v>
                </c:pt>
                <c:pt idx="395">
                  <c:v>-0.22421052599999999</c:v>
                </c:pt>
                <c:pt idx="396">
                  <c:v>-3.7639008000000002E-2</c:v>
                </c:pt>
                <c:pt idx="397">
                  <c:v>8.1632652999999999E-2</c:v>
                </c:pt>
                <c:pt idx="398">
                  <c:v>5.3344623000000001E-2</c:v>
                </c:pt>
                <c:pt idx="399">
                  <c:v>-9.0555555999999995E-2</c:v>
                </c:pt>
                <c:pt idx="400">
                  <c:v>-9.0909090999999997E-2</c:v>
                </c:pt>
                <c:pt idx="401">
                  <c:v>-3.9532794000000003E-2</c:v>
                </c:pt>
                <c:pt idx="402">
                  <c:v>-5.3203883E-2</c:v>
                </c:pt>
                <c:pt idx="403">
                  <c:v>1.9487179E-2</c:v>
                </c:pt>
                <c:pt idx="404">
                  <c:v>3.0219780000000002E-2</c:v>
                </c:pt>
                <c:pt idx="405">
                  <c:v>-0.12865384599999999</c:v>
                </c:pt>
                <c:pt idx="406">
                  <c:v>-3.6363635999999998E-2</c:v>
                </c:pt>
                <c:pt idx="407">
                  <c:v>-0.11702127700000001</c:v>
                </c:pt>
                <c:pt idx="408">
                  <c:v>-5.9642150000000001E-3</c:v>
                </c:pt>
                <c:pt idx="409">
                  <c:v>-0.18109339399999999</c:v>
                </c:pt>
                <c:pt idx="410">
                  <c:v>-5.2631578999999998E-2</c:v>
                </c:pt>
                <c:pt idx="411">
                  <c:v>4.5816732999999998E-2</c:v>
                </c:pt>
                <c:pt idx="412">
                  <c:v>3.1312127000000002E-2</c:v>
                </c:pt>
                <c:pt idx="413">
                  <c:v>-5.0888530000000001E-2</c:v>
                </c:pt>
                <c:pt idx="414">
                  <c:v>1.3513514000000001E-2</c:v>
                </c:pt>
                <c:pt idx="415">
                  <c:v>0.265625</c:v>
                </c:pt>
                <c:pt idx="416">
                  <c:v>-4.3936731E-2</c:v>
                </c:pt>
                <c:pt idx="417">
                  <c:v>0</c:v>
                </c:pt>
                <c:pt idx="418">
                  <c:v>-0.46710526299999999</c:v>
                </c:pt>
                <c:pt idx="419">
                  <c:v>-0.108225108</c:v>
                </c:pt>
                <c:pt idx="420">
                  <c:v>3.1093280000000001E-2</c:v>
                </c:pt>
                <c:pt idx="421">
                  <c:v>0</c:v>
                </c:pt>
                <c:pt idx="422">
                  <c:v>-7.4906367000000001E-2</c:v>
                </c:pt>
                <c:pt idx="423">
                  <c:v>0.44715789500000003</c:v>
                </c:pt>
                <c:pt idx="424">
                  <c:v>5.0251260000000004E-3</c:v>
                </c:pt>
                <c:pt idx="425">
                  <c:v>-1.6393443000000001E-2</c:v>
                </c:pt>
                <c:pt idx="426">
                  <c:v>-0.10956521700000001</c:v>
                </c:pt>
                <c:pt idx="427">
                  <c:v>9.8591549000000001E-2</c:v>
                </c:pt>
                <c:pt idx="428">
                  <c:v>1.7857142999999999E-2</c:v>
                </c:pt>
                <c:pt idx="429">
                  <c:v>7.2983355E-2</c:v>
                </c:pt>
                <c:pt idx="430">
                  <c:v>-0.29261895799999998</c:v>
                </c:pt>
                <c:pt idx="431">
                  <c:v>-2.8656715999999999E-2</c:v>
                </c:pt>
                <c:pt idx="432">
                  <c:v>-7.0921986000000006E-2</c:v>
                </c:pt>
                <c:pt idx="433">
                  <c:v>-9.7645429000000006E-2</c:v>
                </c:pt>
                <c:pt idx="434">
                  <c:v>0</c:v>
                </c:pt>
                <c:pt idx="435">
                  <c:v>4.3448276000000001E-2</c:v>
                </c:pt>
                <c:pt idx="436">
                  <c:v>-2.8077754E-2</c:v>
                </c:pt>
                <c:pt idx="437">
                  <c:v>-0.118861789</c:v>
                </c:pt>
                <c:pt idx="438">
                  <c:v>0.26680454999999997</c:v>
                </c:pt>
                <c:pt idx="439">
                  <c:v>9.2067989999999999E-3</c:v>
                </c:pt>
                <c:pt idx="440">
                  <c:v>0</c:v>
                </c:pt>
                <c:pt idx="441">
                  <c:v>-1.9607843E-2</c:v>
                </c:pt>
                <c:pt idx="442">
                  <c:v>0.37254902000000001</c:v>
                </c:pt>
                <c:pt idx="443">
                  <c:v>-1.1857708E-2</c:v>
                </c:pt>
                <c:pt idx="444">
                  <c:v>-0.12696264199999999</c:v>
                </c:pt>
                <c:pt idx="445">
                  <c:v>-0.128919861</c:v>
                </c:pt>
                <c:pt idx="446">
                  <c:v>6.5404475000000004E-2</c:v>
                </c:pt>
                <c:pt idx="447">
                  <c:v>-7.2222220000000004E-3</c:v>
                </c:pt>
                <c:pt idx="448">
                  <c:v>-0.56351426999999998</c:v>
                </c:pt>
                <c:pt idx="449">
                  <c:v>4.3936731E-2</c:v>
                </c:pt>
                <c:pt idx="450">
                  <c:v>-6.3953488000000003E-2</c:v>
                </c:pt>
                <c:pt idx="451">
                  <c:v>-6.7010309000000004E-2</c:v>
                </c:pt>
                <c:pt idx="452">
                  <c:v>-9.2380952000000002E-2</c:v>
                </c:pt>
                <c:pt idx="453">
                  <c:v>-5.9298245999999999E-2</c:v>
                </c:pt>
                <c:pt idx="454">
                  <c:v>2.2883295000000001E-2</c:v>
                </c:pt>
                <c:pt idx="455">
                  <c:v>9.2857140000000005E-3</c:v>
                </c:pt>
                <c:pt idx="456">
                  <c:v>-0.14534883700000001</c:v>
                </c:pt>
                <c:pt idx="457">
                  <c:v>-0.188888889</c:v>
                </c:pt>
                <c:pt idx="458">
                  <c:v>0.112789203</c:v>
                </c:pt>
                <c:pt idx="459">
                  <c:v>1.7088175000000001E-2</c:v>
                </c:pt>
                <c:pt idx="460">
                  <c:v>-0.19354838699999999</c:v>
                </c:pt>
                <c:pt idx="461">
                  <c:v>-0.13143872100000001</c:v>
                </c:pt>
                <c:pt idx="462">
                  <c:v>1.0781671E-2</c:v>
                </c:pt>
                <c:pt idx="463">
                  <c:v>-5.0215207999999997E-2</c:v>
                </c:pt>
                <c:pt idx="464">
                  <c:v>-1.7241379000000001E-2</c:v>
                </c:pt>
                <c:pt idx="465">
                  <c:v>-5.5755395999999999E-2</c:v>
                </c:pt>
                <c:pt idx="466">
                  <c:v>4.2873696000000003E-2</c:v>
                </c:pt>
                <c:pt idx="467">
                  <c:v>-4.6398045999999998E-2</c:v>
                </c:pt>
                <c:pt idx="468">
                  <c:v>9.7744361000000002E-2</c:v>
                </c:pt>
                <c:pt idx="469">
                  <c:v>0.185185185</c:v>
                </c:pt>
                <c:pt idx="470">
                  <c:v>0</c:v>
                </c:pt>
                <c:pt idx="471">
                  <c:v>-0.24</c:v>
                </c:pt>
                <c:pt idx="472">
                  <c:v>-0.112006737</c:v>
                </c:pt>
                <c:pt idx="473">
                  <c:v>8.3809523999999996E-2</c:v>
                </c:pt>
                <c:pt idx="474">
                  <c:v>0.125</c:v>
                </c:pt>
                <c:pt idx="475">
                  <c:v>-3.1017369999999999E-2</c:v>
                </c:pt>
                <c:pt idx="476">
                  <c:v>-7.8789693999999993E-2</c:v>
                </c:pt>
                <c:pt idx="477">
                  <c:v>-2.7747552000000002E-2</c:v>
                </c:pt>
                <c:pt idx="478">
                  <c:v>-0.12734082399999999</c:v>
                </c:pt>
                <c:pt idx="479">
                  <c:v>-0.1</c:v>
                </c:pt>
                <c:pt idx="480">
                  <c:v>-9.9297012000000004E-2</c:v>
                </c:pt>
                <c:pt idx="481">
                  <c:v>-0.27142857100000001</c:v>
                </c:pt>
                <c:pt idx="482">
                  <c:v>-6.2142857000000003E-2</c:v>
                </c:pt>
                <c:pt idx="483">
                  <c:v>0.205714286</c:v>
                </c:pt>
                <c:pt idx="484">
                  <c:v>-3.3707864999999997E-2</c:v>
                </c:pt>
                <c:pt idx="485">
                  <c:v>-0.15168229499999999</c:v>
                </c:pt>
                <c:pt idx="486">
                  <c:v>-0.25419515199999998</c:v>
                </c:pt>
                <c:pt idx="487">
                  <c:v>0.157142857</c:v>
                </c:pt>
                <c:pt idx="488">
                  <c:v>0</c:v>
                </c:pt>
                <c:pt idx="489">
                  <c:v>0</c:v>
                </c:pt>
                <c:pt idx="490">
                  <c:v>6.20493E-3</c:v>
                </c:pt>
                <c:pt idx="491">
                  <c:v>-2.166065E-2</c:v>
                </c:pt>
                <c:pt idx="492">
                  <c:v>1.8600531E-2</c:v>
                </c:pt>
                <c:pt idx="493">
                  <c:v>5.2093023000000002E-2</c:v>
                </c:pt>
                <c:pt idx="494">
                  <c:v>-4.1666666999999998E-2</c:v>
                </c:pt>
                <c:pt idx="495">
                  <c:v>3.7037037000000002E-2</c:v>
                </c:pt>
                <c:pt idx="496">
                  <c:v>2.2997033E-2</c:v>
                </c:pt>
                <c:pt idx="497">
                  <c:v>-0.27234927199999998</c:v>
                </c:pt>
                <c:pt idx="498">
                  <c:v>-8.498584E-3</c:v>
                </c:pt>
                <c:pt idx="499">
                  <c:v>-0.14050822099999999</c:v>
                </c:pt>
                <c:pt idx="500">
                  <c:v>0.25028571399999999</c:v>
                </c:pt>
                <c:pt idx="501">
                  <c:v>-0.13791666699999999</c:v>
                </c:pt>
                <c:pt idx="502">
                  <c:v>-0.33333333300000001</c:v>
                </c:pt>
                <c:pt idx="503">
                  <c:v>-0.29111111099999998</c:v>
                </c:pt>
                <c:pt idx="504">
                  <c:v>0.230414747</c:v>
                </c:pt>
                <c:pt idx="505">
                  <c:v>0.12275449099999999</c:v>
                </c:pt>
                <c:pt idx="506">
                  <c:v>-7.5652174000000003E-2</c:v>
                </c:pt>
                <c:pt idx="507">
                  <c:v>-0.121359223</c:v>
                </c:pt>
                <c:pt idx="508">
                  <c:v>-0.30329772399999999</c:v>
                </c:pt>
                <c:pt idx="509">
                  <c:v>-0.107806691</c:v>
                </c:pt>
                <c:pt idx="510">
                  <c:v>5.5077452999999998E-2</c:v>
                </c:pt>
                <c:pt idx="511">
                  <c:v>0.14084506999999999</c:v>
                </c:pt>
                <c:pt idx="512">
                  <c:v>-0.12</c:v>
                </c:pt>
                <c:pt idx="513">
                  <c:v>-0.198098257</c:v>
                </c:pt>
                <c:pt idx="514">
                  <c:v>-4.2145594000000001E-2</c:v>
                </c:pt>
                <c:pt idx="515">
                  <c:v>-0.38983050800000002</c:v>
                </c:pt>
                <c:pt idx="516">
                  <c:v>-3.9293849999999998E-2</c:v>
                </c:pt>
                <c:pt idx="517">
                  <c:v>-0.123805189</c:v>
                </c:pt>
                <c:pt idx="518">
                  <c:v>-0.13647851699999999</c:v>
                </c:pt>
                <c:pt idx="519">
                  <c:v>-0.47165532900000001</c:v>
                </c:pt>
                <c:pt idx="520">
                  <c:v>8.7771943000000005E-2</c:v>
                </c:pt>
                <c:pt idx="521">
                  <c:v>-0.426900585</c:v>
                </c:pt>
                <c:pt idx="522">
                  <c:v>0.215277778</c:v>
                </c:pt>
                <c:pt idx="523">
                  <c:v>-0.25108395700000002</c:v>
                </c:pt>
                <c:pt idx="524">
                  <c:v>7.392E-2</c:v>
                </c:pt>
                <c:pt idx="525">
                  <c:v>-3.4784594000000002E-2</c:v>
                </c:pt>
                <c:pt idx="526">
                  <c:v>-0.178571429</c:v>
                </c:pt>
                <c:pt idx="527">
                  <c:v>-0.32188679199999998</c:v>
                </c:pt>
                <c:pt idx="528">
                  <c:v>-0.18331957099999999</c:v>
                </c:pt>
                <c:pt idx="529">
                  <c:v>-4.5128204999999998E-2</c:v>
                </c:pt>
                <c:pt idx="530">
                  <c:v>-6.25E-2</c:v>
                </c:pt>
                <c:pt idx="531">
                  <c:v>-1.4999999999999999E-2</c:v>
                </c:pt>
                <c:pt idx="532">
                  <c:v>-4.5716821999999997E-2</c:v>
                </c:pt>
                <c:pt idx="533">
                  <c:v>-0.205714286</c:v>
                </c:pt>
                <c:pt idx="534">
                  <c:v>0.1104</c:v>
                </c:pt>
                <c:pt idx="535">
                  <c:v>5.2631578999999998E-2</c:v>
                </c:pt>
                <c:pt idx="536">
                  <c:v>6.7411806000000005E-2</c:v>
                </c:pt>
                <c:pt idx="537">
                  <c:v>-0.56666666700000001</c:v>
                </c:pt>
                <c:pt idx="538">
                  <c:v>-0.14000000000000001</c:v>
                </c:pt>
                <c:pt idx="539">
                  <c:v>-0.20027816400000001</c:v>
                </c:pt>
                <c:pt idx="540">
                  <c:v>-0.41899999999999998</c:v>
                </c:pt>
                <c:pt idx="541">
                  <c:v>-0.406047516</c:v>
                </c:pt>
                <c:pt idx="542">
                  <c:v>0.83333333300000001</c:v>
                </c:pt>
                <c:pt idx="543">
                  <c:v>0.139534884</c:v>
                </c:pt>
                <c:pt idx="544">
                  <c:v>-0.114216867</c:v>
                </c:pt>
                <c:pt idx="545">
                  <c:v>-2.0560348999999999E-2</c:v>
                </c:pt>
                <c:pt idx="546">
                  <c:v>-1.4563107E-2</c:v>
                </c:pt>
                <c:pt idx="547">
                  <c:v>-1.1857708E-2</c:v>
                </c:pt>
                <c:pt idx="548">
                  <c:v>0.211453744</c:v>
                </c:pt>
                <c:pt idx="549">
                  <c:v>-5.8823528999999999E-2</c:v>
                </c:pt>
                <c:pt idx="550">
                  <c:v>-0.383409536</c:v>
                </c:pt>
                <c:pt idx="551">
                  <c:v>-9.8475966999999998E-2</c:v>
                </c:pt>
                <c:pt idx="552">
                  <c:v>2.6666667000000002E-2</c:v>
                </c:pt>
                <c:pt idx="553">
                  <c:v>0.262372881</c:v>
                </c:pt>
                <c:pt idx="554">
                  <c:v>-0.14263271</c:v>
                </c:pt>
                <c:pt idx="555">
                  <c:v>-0.17750257999999999</c:v>
                </c:pt>
                <c:pt idx="556">
                  <c:v>7.8645548999999995E-2</c:v>
                </c:pt>
                <c:pt idx="557">
                  <c:v>-0.194356061</c:v>
                </c:pt>
                <c:pt idx="558">
                  <c:v>0.197969543</c:v>
                </c:pt>
                <c:pt idx="559">
                  <c:v>0</c:v>
                </c:pt>
                <c:pt idx="560">
                  <c:v>-0.128919861</c:v>
                </c:pt>
                <c:pt idx="561">
                  <c:v>0</c:v>
                </c:pt>
                <c:pt idx="562">
                  <c:v>9.0256409999999995E-2</c:v>
                </c:pt>
                <c:pt idx="563">
                  <c:v>0.25899280600000002</c:v>
                </c:pt>
                <c:pt idx="564">
                  <c:v>4.3076923000000003E-2</c:v>
                </c:pt>
                <c:pt idx="565">
                  <c:v>1.3333332999999999E-2</c:v>
                </c:pt>
                <c:pt idx="566">
                  <c:v>-2.7459954000000002E-2</c:v>
                </c:pt>
                <c:pt idx="567">
                  <c:v>0</c:v>
                </c:pt>
                <c:pt idx="568">
                  <c:v>-0.55241895299999999</c:v>
                </c:pt>
                <c:pt idx="569">
                  <c:v>7.1725572000000001E-2</c:v>
                </c:pt>
                <c:pt idx="570">
                  <c:v>-0.110067752</c:v>
                </c:pt>
                <c:pt idx="571">
                  <c:v>0.28377049199999999</c:v>
                </c:pt>
                <c:pt idx="572">
                  <c:v>-6.4625849999999999E-2</c:v>
                </c:pt>
                <c:pt idx="573">
                  <c:v>-0.174502712</c:v>
                </c:pt>
                <c:pt idx="574">
                  <c:v>-0.23258559600000001</c:v>
                </c:pt>
                <c:pt idx="575">
                  <c:v>9.0704224999999999E-2</c:v>
                </c:pt>
                <c:pt idx="576">
                  <c:v>2.8148148000000001E-2</c:v>
                </c:pt>
                <c:pt idx="577">
                  <c:v>5.8823528999999999E-2</c:v>
                </c:pt>
                <c:pt idx="578">
                  <c:v>-2.0215630000000001E-3</c:v>
                </c:pt>
                <c:pt idx="579">
                  <c:v>-0.162162162</c:v>
                </c:pt>
                <c:pt idx="580">
                  <c:v>-2.6267563000000001E-2</c:v>
                </c:pt>
                <c:pt idx="581">
                  <c:v>-0.319948187</c:v>
                </c:pt>
                <c:pt idx="582">
                  <c:v>-5.0666666999999999E-2</c:v>
                </c:pt>
                <c:pt idx="583">
                  <c:v>5.6774194E-2</c:v>
                </c:pt>
                <c:pt idx="584">
                  <c:v>-2.955665E-2</c:v>
                </c:pt>
                <c:pt idx="585">
                  <c:v>-3.1648351999999998E-2</c:v>
                </c:pt>
                <c:pt idx="586">
                  <c:v>-0.16160970899999999</c:v>
                </c:pt>
                <c:pt idx="587">
                  <c:v>4.7287900000000001E-2</c:v>
                </c:pt>
                <c:pt idx="588">
                  <c:v>5.7430951000000001E-2</c:v>
                </c:pt>
                <c:pt idx="589">
                  <c:v>-0.12909836099999999</c:v>
                </c:pt>
                <c:pt idx="590">
                  <c:v>-2.3255814E-2</c:v>
                </c:pt>
                <c:pt idx="591">
                  <c:v>-9.4691534999999993E-2</c:v>
                </c:pt>
                <c:pt idx="592">
                  <c:v>-0.16129032300000001</c:v>
                </c:pt>
                <c:pt idx="593">
                  <c:v>0.235109718</c:v>
                </c:pt>
                <c:pt idx="594">
                  <c:v>-0.15333333299999999</c:v>
                </c:pt>
                <c:pt idx="595">
                  <c:v>-2.0689655000000001E-2</c:v>
                </c:pt>
                <c:pt idx="596">
                  <c:v>-0.229556075</c:v>
                </c:pt>
                <c:pt idx="597">
                  <c:v>7.3296628000000003E-2</c:v>
                </c:pt>
                <c:pt idx="598">
                  <c:v>-0.256216216</c:v>
                </c:pt>
                <c:pt idx="599">
                  <c:v>0.13213703099999999</c:v>
                </c:pt>
                <c:pt idx="600">
                  <c:v>-9.4339622999999997E-2</c:v>
                </c:pt>
                <c:pt idx="601">
                  <c:v>8.1802688999999998E-2</c:v>
                </c:pt>
                <c:pt idx="602">
                  <c:v>3.2374101000000002E-2</c:v>
                </c:pt>
                <c:pt idx="603">
                  <c:v>0.24878758500000001</c:v>
                </c:pt>
                <c:pt idx="604">
                  <c:v>1.8199234000000002E-2</c:v>
                </c:pt>
                <c:pt idx="605">
                  <c:v>7.7357824000000006E-2</c:v>
                </c:pt>
                <c:pt idx="606">
                  <c:v>-9.1851851999999998E-2</c:v>
                </c:pt>
                <c:pt idx="607">
                  <c:v>1.7500000000000002E-2</c:v>
                </c:pt>
                <c:pt idx="608">
                  <c:v>-7.2258064999999996E-2</c:v>
                </c:pt>
                <c:pt idx="609">
                  <c:v>3.7575758000000001E-2</c:v>
                </c:pt>
                <c:pt idx="610">
                  <c:v>1.5268865E-2</c:v>
                </c:pt>
                <c:pt idx="611">
                  <c:v>8.7873461999999999E-2</c:v>
                </c:pt>
                <c:pt idx="612">
                  <c:v>-4.267425E-3</c:v>
                </c:pt>
                <c:pt idx="613">
                  <c:v>-1.0863183E-2</c:v>
                </c:pt>
                <c:pt idx="614">
                  <c:v>6.0185185000000002E-2</c:v>
                </c:pt>
                <c:pt idx="615">
                  <c:v>0.32248275900000001</c:v>
                </c:pt>
                <c:pt idx="616">
                  <c:v>3.4482759000000002E-2</c:v>
                </c:pt>
                <c:pt idx="617">
                  <c:v>-2.2328549E-2</c:v>
                </c:pt>
                <c:pt idx="618">
                  <c:v>-7.1688312000000004E-2</c:v>
                </c:pt>
                <c:pt idx="619">
                  <c:v>-1.8461538E-2</c:v>
                </c:pt>
                <c:pt idx="620">
                  <c:v>-0.295361127</c:v>
                </c:pt>
                <c:pt idx="621">
                  <c:v>1.6393443000000001E-2</c:v>
                </c:pt>
                <c:pt idx="622">
                  <c:v>0.131433824</c:v>
                </c:pt>
                <c:pt idx="623">
                  <c:v>8.5283019000000002E-2</c:v>
                </c:pt>
                <c:pt idx="624">
                  <c:v>1.0989011E-2</c:v>
                </c:pt>
                <c:pt idx="625">
                  <c:v>-0.39264962199999998</c:v>
                </c:pt>
                <c:pt idx="626">
                  <c:v>-5.5755395999999999E-2</c:v>
                </c:pt>
                <c:pt idx="627">
                  <c:v>8.6956521999999994E-2</c:v>
                </c:pt>
                <c:pt idx="628">
                  <c:v>0</c:v>
                </c:pt>
                <c:pt idx="629">
                  <c:v>-1.2093023E-2</c:v>
                </c:pt>
                <c:pt idx="630">
                  <c:v>-2.8400597999999999E-2</c:v>
                </c:pt>
                <c:pt idx="631">
                  <c:v>0.174743025</c:v>
                </c:pt>
                <c:pt idx="632">
                  <c:v>-4.8888888999999998E-2</c:v>
                </c:pt>
                <c:pt idx="633">
                  <c:v>0.28865979400000003</c:v>
                </c:pt>
                <c:pt idx="634">
                  <c:v>-6.9892472999999997E-2</c:v>
                </c:pt>
                <c:pt idx="635">
                  <c:v>-0.36050206499999998</c:v>
                </c:pt>
                <c:pt idx="636">
                  <c:v>-0.21428571399999999</c:v>
                </c:pt>
                <c:pt idx="637">
                  <c:v>-9.7938144000000005E-2</c:v>
                </c:pt>
                <c:pt idx="638">
                  <c:v>-0.46781115899999998</c:v>
                </c:pt>
                <c:pt idx="639">
                  <c:v>-8.6991220999999994E-2</c:v>
                </c:pt>
                <c:pt idx="640">
                  <c:v>0.26843235500000001</c:v>
                </c:pt>
                <c:pt idx="641">
                  <c:v>-3.7037037000000002E-2</c:v>
                </c:pt>
                <c:pt idx="642">
                  <c:v>-0.115902965</c:v>
                </c:pt>
                <c:pt idx="643">
                  <c:v>0.103773585</c:v>
                </c:pt>
                <c:pt idx="644">
                  <c:v>-1.6170212999999999E-2</c:v>
                </c:pt>
                <c:pt idx="645">
                  <c:v>1.1846002E-2</c:v>
                </c:pt>
                <c:pt idx="646">
                  <c:v>6.0679612000000001E-2</c:v>
                </c:pt>
                <c:pt idx="647">
                  <c:v>6.3063063000000003E-2</c:v>
                </c:pt>
                <c:pt idx="648">
                  <c:v>-0.14887640399999999</c:v>
                </c:pt>
                <c:pt idx="649">
                  <c:v>1.4549523999999999E-2</c:v>
                </c:pt>
                <c:pt idx="650">
                  <c:v>2.5591810999999999E-2</c:v>
                </c:pt>
                <c:pt idx="651">
                  <c:v>-7.7328647E-2</c:v>
                </c:pt>
                <c:pt idx="652">
                  <c:v>-0.196691176</c:v>
                </c:pt>
                <c:pt idx="653">
                  <c:v>8.2987552000000006E-2</c:v>
                </c:pt>
                <c:pt idx="654">
                  <c:v>-0.48317823900000001</c:v>
                </c:pt>
                <c:pt idx="655">
                  <c:v>-8.3850932000000003E-2</c:v>
                </c:pt>
                <c:pt idx="656">
                  <c:v>-5.2992141999999999E-2</c:v>
                </c:pt>
                <c:pt idx="657">
                  <c:v>-5.5555555999999999E-2</c:v>
                </c:pt>
                <c:pt idx="658">
                  <c:v>4.4083526999999997E-2</c:v>
                </c:pt>
                <c:pt idx="659">
                  <c:v>0</c:v>
                </c:pt>
                <c:pt idx="660">
                  <c:v>-0.47973713000000001</c:v>
                </c:pt>
                <c:pt idx="661">
                  <c:v>4.4848485E-2</c:v>
                </c:pt>
                <c:pt idx="662">
                  <c:v>2.4291498000000002E-2</c:v>
                </c:pt>
                <c:pt idx="663">
                  <c:v>-2.1352313000000001E-2</c:v>
                </c:pt>
                <c:pt idx="664">
                  <c:v>-6.2937063000000001E-2</c:v>
                </c:pt>
                <c:pt idx="665">
                  <c:v>0.11313394</c:v>
                </c:pt>
                <c:pt idx="666">
                  <c:v>-0.20840197699999999</c:v>
                </c:pt>
                <c:pt idx="667">
                  <c:v>-0.115384615</c:v>
                </c:pt>
                <c:pt idx="668">
                  <c:v>5.8073654000000002E-2</c:v>
                </c:pt>
                <c:pt idx="669">
                  <c:v>-0.15681752700000001</c:v>
                </c:pt>
                <c:pt idx="670">
                  <c:v>-2.0689660000000002E-3</c:v>
                </c:pt>
                <c:pt idx="671">
                  <c:v>0</c:v>
                </c:pt>
                <c:pt idx="672">
                  <c:v>-0.26143583199999998</c:v>
                </c:pt>
                <c:pt idx="673">
                  <c:v>-4.2285714000000002E-2</c:v>
                </c:pt>
                <c:pt idx="674">
                  <c:v>1.4999999999999999E-2</c:v>
                </c:pt>
                <c:pt idx="675">
                  <c:v>-5.3949904E-2</c:v>
                </c:pt>
                <c:pt idx="676">
                  <c:v>0</c:v>
                </c:pt>
                <c:pt idx="677">
                  <c:v>-0.370793651</c:v>
                </c:pt>
                <c:pt idx="678">
                  <c:v>0.107833002</c:v>
                </c:pt>
                <c:pt idx="679">
                  <c:v>-6.0724637999999997E-2</c:v>
                </c:pt>
                <c:pt idx="680">
                  <c:v>0.110051357</c:v>
                </c:pt>
                <c:pt idx="681">
                  <c:v>8.3109016999999993E-2</c:v>
                </c:pt>
                <c:pt idx="682">
                  <c:v>4.1100917000000001E-2</c:v>
                </c:pt>
                <c:pt idx="683">
                  <c:v>-0.30691642699999999</c:v>
                </c:pt>
                <c:pt idx="684">
                  <c:v>-2.5307797999999999E-2</c:v>
                </c:pt>
                <c:pt idx="685">
                  <c:v>-7.1788412999999995E-2</c:v>
                </c:pt>
                <c:pt idx="686">
                  <c:v>-0.212121212</c:v>
                </c:pt>
                <c:pt idx="687">
                  <c:v>0</c:v>
                </c:pt>
                <c:pt idx="688">
                  <c:v>0.128205128</c:v>
                </c:pt>
                <c:pt idx="689">
                  <c:v>-5.8011050000000002E-2</c:v>
                </c:pt>
                <c:pt idx="690">
                  <c:v>2.8915153999999998E-2</c:v>
                </c:pt>
                <c:pt idx="691">
                  <c:v>-4.3179587999999998E-2</c:v>
                </c:pt>
                <c:pt idx="692">
                  <c:v>4.3448276000000001E-2</c:v>
                </c:pt>
                <c:pt idx="693">
                  <c:v>-9.1103507E-2</c:v>
                </c:pt>
                <c:pt idx="694">
                  <c:v>-0.271724138</c:v>
                </c:pt>
                <c:pt idx="695">
                  <c:v>-0.11131899000000001</c:v>
                </c:pt>
                <c:pt idx="696">
                  <c:v>-2.4448810000000001E-2</c:v>
                </c:pt>
                <c:pt idx="697">
                  <c:v>-0.21259842500000001</c:v>
                </c:pt>
                <c:pt idx="698">
                  <c:v>-9.8066914000000005E-2</c:v>
                </c:pt>
                <c:pt idx="699">
                  <c:v>7.4999999999999997E-3</c:v>
                </c:pt>
                <c:pt idx="700">
                  <c:v>9.6170213000000004E-2</c:v>
                </c:pt>
                <c:pt idx="701">
                  <c:v>1.0656371E-2</c:v>
                </c:pt>
                <c:pt idx="702">
                  <c:v>0</c:v>
                </c:pt>
                <c:pt idx="703">
                  <c:v>-0.27866028700000001</c:v>
                </c:pt>
                <c:pt idx="704">
                  <c:v>-0.12</c:v>
                </c:pt>
                <c:pt idx="705">
                  <c:v>-0.18578947400000001</c:v>
                </c:pt>
                <c:pt idx="706">
                  <c:v>8.6455330000000004E-3</c:v>
                </c:pt>
                <c:pt idx="707">
                  <c:v>-0.198333333</c:v>
                </c:pt>
                <c:pt idx="708">
                  <c:v>-2.4761905000000001E-2</c:v>
                </c:pt>
                <c:pt idx="709">
                  <c:v>-0.41432396300000002</c:v>
                </c:pt>
                <c:pt idx="710">
                  <c:v>2.3589743999999999E-2</c:v>
                </c:pt>
                <c:pt idx="711">
                  <c:v>-0.30807190699999998</c:v>
                </c:pt>
                <c:pt idx="712">
                  <c:v>2.4850895000000001E-2</c:v>
                </c:pt>
                <c:pt idx="713">
                  <c:v>-0.136786189</c:v>
                </c:pt>
                <c:pt idx="714">
                  <c:v>0.161710037</c:v>
                </c:pt>
                <c:pt idx="715">
                  <c:v>-6.7878787999999995E-2</c:v>
                </c:pt>
                <c:pt idx="716">
                  <c:v>0.125</c:v>
                </c:pt>
                <c:pt idx="717">
                  <c:v>0</c:v>
                </c:pt>
                <c:pt idx="718">
                  <c:v>-1.9487179E-2</c:v>
                </c:pt>
                <c:pt idx="719">
                  <c:v>0.16042187099999999</c:v>
                </c:pt>
                <c:pt idx="720">
                  <c:v>0.28969359300000003</c:v>
                </c:pt>
                <c:pt idx="721">
                  <c:v>-5.3507423999999998E-2</c:v>
                </c:pt>
                <c:pt idx="722">
                  <c:v>-0.11137440799999999</c:v>
                </c:pt>
                <c:pt idx="723">
                  <c:v>-4.3115437999999999E-2</c:v>
                </c:pt>
                <c:pt idx="724">
                  <c:v>-5.1900043999999999E-2</c:v>
                </c:pt>
                <c:pt idx="725">
                  <c:v>-0.11815562</c:v>
                </c:pt>
                <c:pt idx="726">
                  <c:v>-0.23957446800000001</c:v>
                </c:pt>
                <c:pt idx="727">
                  <c:v>-0.10298103</c:v>
                </c:pt>
                <c:pt idx="728">
                  <c:v>6.4500716999999999E-2</c:v>
                </c:pt>
                <c:pt idx="729">
                  <c:v>-0.26923076899999998</c:v>
                </c:pt>
                <c:pt idx="730">
                  <c:v>0.20662203700000001</c:v>
                </c:pt>
                <c:pt idx="731">
                  <c:v>4.4668588000000002E-2</c:v>
                </c:pt>
                <c:pt idx="732">
                  <c:v>-2.5316456000000001E-2</c:v>
                </c:pt>
                <c:pt idx="733">
                  <c:v>-0.17499999999999999</c:v>
                </c:pt>
                <c:pt idx="734">
                  <c:v>-6.9500000000000006E-2</c:v>
                </c:pt>
                <c:pt idx="735">
                  <c:v>-1.9075569000000001E-2</c:v>
                </c:pt>
                <c:pt idx="736">
                  <c:v>-8.5511111000000001E-2</c:v>
                </c:pt>
                <c:pt idx="737">
                  <c:v>-8.8082902000000005E-2</c:v>
                </c:pt>
                <c:pt idx="738">
                  <c:v>4.4668588000000002E-2</c:v>
                </c:pt>
                <c:pt idx="739">
                  <c:v>-0.2421875</c:v>
                </c:pt>
                <c:pt idx="740">
                  <c:v>3.2258065000000002E-2</c:v>
                </c:pt>
                <c:pt idx="741">
                  <c:v>-7.8726967999999994E-2</c:v>
                </c:pt>
                <c:pt idx="742">
                  <c:v>7.2463767999999998E-2</c:v>
                </c:pt>
                <c:pt idx="743">
                  <c:v>3.4120734999999999E-2</c:v>
                </c:pt>
                <c:pt idx="744">
                  <c:v>-4.1666666999999998E-2</c:v>
                </c:pt>
                <c:pt idx="745">
                  <c:v>-1.1162791E-2</c:v>
                </c:pt>
                <c:pt idx="746">
                  <c:v>-0.40760869599999999</c:v>
                </c:pt>
                <c:pt idx="747">
                  <c:v>-2.4390243999999998E-2</c:v>
                </c:pt>
                <c:pt idx="748">
                  <c:v>-0.41025641000000002</c:v>
                </c:pt>
                <c:pt idx="749">
                  <c:v>8.87574E-3</c:v>
                </c:pt>
                <c:pt idx="750">
                  <c:v>1.6789621000000001E-2</c:v>
                </c:pt>
                <c:pt idx="751">
                  <c:v>-7.6607386999999999E-2</c:v>
                </c:pt>
                <c:pt idx="752">
                  <c:v>-4.3749999999999997E-2</c:v>
                </c:pt>
                <c:pt idx="753">
                  <c:v>8.7356320000000001E-3</c:v>
                </c:pt>
                <c:pt idx="754">
                  <c:v>-0.29323696399999999</c:v>
                </c:pt>
                <c:pt idx="755">
                  <c:v>-0.34666666699999998</c:v>
                </c:pt>
                <c:pt idx="756">
                  <c:v>-0.48703170000000001</c:v>
                </c:pt>
                <c:pt idx="757">
                  <c:v>-6.7164179000000004E-2</c:v>
                </c:pt>
                <c:pt idx="758">
                  <c:v>-0.16369747900000001</c:v>
                </c:pt>
                <c:pt idx="759">
                  <c:v>0.30391173500000002</c:v>
                </c:pt>
                <c:pt idx="760">
                  <c:v>-0.235294118</c:v>
                </c:pt>
                <c:pt idx="761">
                  <c:v>-4.4067799999999999E-3</c:v>
                </c:pt>
                <c:pt idx="762">
                  <c:v>8.5607939999999993E-2</c:v>
                </c:pt>
                <c:pt idx="763">
                  <c:v>0.198514517</c:v>
                </c:pt>
                <c:pt idx="764">
                  <c:v>0</c:v>
                </c:pt>
                <c:pt idx="765">
                  <c:v>0.236842105</c:v>
                </c:pt>
                <c:pt idx="766">
                  <c:v>-0.27061224499999997</c:v>
                </c:pt>
                <c:pt idx="767">
                  <c:v>-5.3176471000000003E-2</c:v>
                </c:pt>
                <c:pt idx="768">
                  <c:v>7.2727269999999997E-3</c:v>
                </c:pt>
                <c:pt idx="769">
                  <c:v>-2.5316456000000001E-2</c:v>
                </c:pt>
                <c:pt idx="770">
                  <c:v>-2.5346724000000001E-2</c:v>
                </c:pt>
                <c:pt idx="771">
                  <c:v>-0.17125000000000001</c:v>
                </c:pt>
                <c:pt idx="772">
                  <c:v>8.6666669999999994E-3</c:v>
                </c:pt>
                <c:pt idx="773">
                  <c:v>-4.6129162000000001E-2</c:v>
                </c:pt>
                <c:pt idx="774">
                  <c:v>1.6774193999999999E-2</c:v>
                </c:pt>
                <c:pt idx="775">
                  <c:v>0.63692307699999995</c:v>
                </c:pt>
                <c:pt idx="776">
                  <c:v>-0.184502321</c:v>
                </c:pt>
                <c:pt idx="777">
                  <c:v>-0.51798561200000004</c:v>
                </c:pt>
                <c:pt idx="778">
                  <c:v>0.27470198699999998</c:v>
                </c:pt>
                <c:pt idx="779">
                  <c:v>0.08</c:v>
                </c:pt>
                <c:pt idx="780">
                  <c:v>0.25308641999999998</c:v>
                </c:pt>
                <c:pt idx="781">
                  <c:v>0</c:v>
                </c:pt>
                <c:pt idx="782">
                  <c:v>7.2693952000000006E-2</c:v>
                </c:pt>
                <c:pt idx="783">
                  <c:v>-0.36642857099999998</c:v>
                </c:pt>
                <c:pt idx="784">
                  <c:v>0.133272892</c:v>
                </c:pt>
                <c:pt idx="785">
                  <c:v>-0.105988341</c:v>
                </c:pt>
                <c:pt idx="786">
                  <c:v>-2.4108003999999999E-2</c:v>
                </c:pt>
                <c:pt idx="787">
                  <c:v>3.4063259999999998E-2</c:v>
                </c:pt>
                <c:pt idx="788">
                  <c:v>7.2607261000000006E-2</c:v>
                </c:pt>
                <c:pt idx="789">
                  <c:v>-3.125E-2</c:v>
                </c:pt>
                <c:pt idx="790">
                  <c:v>-0.44545454499999998</c:v>
                </c:pt>
                <c:pt idx="791">
                  <c:v>6.0606061000000003E-2</c:v>
                </c:pt>
                <c:pt idx="792">
                  <c:v>-1.3782542E-2</c:v>
                </c:pt>
                <c:pt idx="793">
                  <c:v>-3.3965049999999997E-2</c:v>
                </c:pt>
                <c:pt idx="794">
                  <c:v>-0.349271467</c:v>
                </c:pt>
                <c:pt idx="795">
                  <c:v>9.0548579000000004E-2</c:v>
                </c:pt>
                <c:pt idx="796">
                  <c:v>-0.20033670000000001</c:v>
                </c:pt>
                <c:pt idx="797">
                  <c:v>-5.5755395999999999E-2</c:v>
                </c:pt>
                <c:pt idx="798">
                  <c:v>-0.13714285700000001</c:v>
                </c:pt>
                <c:pt idx="799">
                  <c:v>0.54085872599999996</c:v>
                </c:pt>
                <c:pt idx="800">
                  <c:v>-9.5142709999999995E-3</c:v>
                </c:pt>
                <c:pt idx="801">
                  <c:v>0.157818182</c:v>
                </c:pt>
                <c:pt idx="802">
                  <c:v>-0.29850746299999997</c:v>
                </c:pt>
                <c:pt idx="803">
                  <c:v>0.160909091</c:v>
                </c:pt>
                <c:pt idx="804">
                  <c:v>-0.108283703</c:v>
                </c:pt>
                <c:pt idx="805">
                  <c:v>6.9753809999999999E-2</c:v>
                </c:pt>
                <c:pt idx="806">
                  <c:v>-2.7865032000000001E-2</c:v>
                </c:pt>
                <c:pt idx="807">
                  <c:v>0.12704918000000001</c:v>
                </c:pt>
                <c:pt idx="808">
                  <c:v>-5.0181818000000003E-2</c:v>
                </c:pt>
                <c:pt idx="809">
                  <c:v>-0.105206074</c:v>
                </c:pt>
                <c:pt idx="810">
                  <c:v>-0.589537223</c:v>
                </c:pt>
                <c:pt idx="811">
                  <c:v>0.170020121</c:v>
                </c:pt>
                <c:pt idx="812">
                  <c:v>-5.9266227999999997E-2</c:v>
                </c:pt>
                <c:pt idx="813">
                  <c:v>-1.6170212999999999E-2</c:v>
                </c:pt>
                <c:pt idx="814">
                  <c:v>8.3333332999999996E-2</c:v>
                </c:pt>
                <c:pt idx="815">
                  <c:v>-5.5555555999999999E-2</c:v>
                </c:pt>
                <c:pt idx="816">
                  <c:v>0.21205136599999999</c:v>
                </c:pt>
                <c:pt idx="817">
                  <c:v>-0.13978494599999999</c:v>
                </c:pt>
                <c:pt idx="818">
                  <c:v>-0.103271581</c:v>
                </c:pt>
                <c:pt idx="819">
                  <c:v>-7.3804573999999998E-2</c:v>
                </c:pt>
                <c:pt idx="820">
                  <c:v>-3.2239493000000001E-2</c:v>
                </c:pt>
                <c:pt idx="821">
                  <c:v>-0.24133333300000001</c:v>
                </c:pt>
                <c:pt idx="822">
                  <c:v>-0.11621741100000001</c:v>
                </c:pt>
                <c:pt idx="823">
                  <c:v>-0.131559497</c:v>
                </c:pt>
                <c:pt idx="824">
                  <c:v>-4.2857140000000004E-3</c:v>
                </c:pt>
                <c:pt idx="825">
                  <c:v>-5.8744091999999998E-2</c:v>
                </c:pt>
                <c:pt idx="826">
                  <c:v>-0.108658744</c:v>
                </c:pt>
                <c:pt idx="827">
                  <c:v>-5.5613850999999999E-2</c:v>
                </c:pt>
                <c:pt idx="828">
                  <c:v>0.233576642</c:v>
                </c:pt>
                <c:pt idx="829">
                  <c:v>-9.2954990000000005E-3</c:v>
                </c:pt>
                <c:pt idx="830">
                  <c:v>0.227142857</c:v>
                </c:pt>
                <c:pt idx="831">
                  <c:v>-6.9227122000000002E-2</c:v>
                </c:pt>
                <c:pt idx="832">
                  <c:v>-8.8709677000000001E-2</c:v>
                </c:pt>
                <c:pt idx="833">
                  <c:v>-0.19917488</c:v>
                </c:pt>
                <c:pt idx="834">
                  <c:v>-0.35212121200000002</c:v>
                </c:pt>
                <c:pt idx="835">
                  <c:v>0.26146788999999998</c:v>
                </c:pt>
                <c:pt idx="836">
                  <c:v>6.1204344000000001E-2</c:v>
                </c:pt>
                <c:pt idx="837">
                  <c:v>7.9963234999999994E-2</c:v>
                </c:pt>
                <c:pt idx="838">
                  <c:v>3.1215162000000001E-2</c:v>
                </c:pt>
                <c:pt idx="839">
                  <c:v>1.6129032000000001E-2</c:v>
                </c:pt>
                <c:pt idx="840">
                  <c:v>-0.46047582500000001</c:v>
                </c:pt>
                <c:pt idx="841">
                  <c:v>0.18046511600000001</c:v>
                </c:pt>
                <c:pt idx="842">
                  <c:v>-1.2183075E-2</c:v>
                </c:pt>
                <c:pt idx="843">
                  <c:v>-6.6666666999999999E-2</c:v>
                </c:pt>
                <c:pt idx="844">
                  <c:v>-0.16590840200000001</c:v>
                </c:pt>
                <c:pt idx="845">
                  <c:v>-0.35596933200000003</c:v>
                </c:pt>
                <c:pt idx="846">
                  <c:v>-0.27069742400000002</c:v>
                </c:pt>
                <c:pt idx="847">
                  <c:v>3.4509803999999998E-2</c:v>
                </c:pt>
                <c:pt idx="848">
                  <c:v>0.14285714299999999</c:v>
                </c:pt>
                <c:pt idx="849">
                  <c:v>4.4930876000000002E-2</c:v>
                </c:pt>
                <c:pt idx="850">
                  <c:v>-0.237070277</c:v>
                </c:pt>
                <c:pt idx="851">
                  <c:v>6.7041130000000003E-3</c:v>
                </c:pt>
                <c:pt idx="852">
                  <c:v>-0.120812842</c:v>
                </c:pt>
                <c:pt idx="853">
                  <c:v>-0.34315092400000002</c:v>
                </c:pt>
                <c:pt idx="854">
                  <c:v>-0.31934426199999999</c:v>
                </c:pt>
                <c:pt idx="855">
                  <c:v>0.16870629400000001</c:v>
                </c:pt>
                <c:pt idx="856">
                  <c:v>-0.54585365900000005</c:v>
                </c:pt>
                <c:pt idx="857">
                  <c:v>-0.51546391800000002</c:v>
                </c:pt>
                <c:pt idx="858">
                  <c:v>0.18006992999999999</c:v>
                </c:pt>
                <c:pt idx="859">
                  <c:v>-1.7500000000000002E-2</c:v>
                </c:pt>
                <c:pt idx="860">
                  <c:v>0.23809523799999999</c:v>
                </c:pt>
                <c:pt idx="861">
                  <c:v>4.2264151E-2</c:v>
                </c:pt>
                <c:pt idx="862">
                  <c:v>0.132075472</c:v>
                </c:pt>
                <c:pt idx="863">
                  <c:v>0.36072144299999997</c:v>
                </c:pt>
                <c:pt idx="864">
                  <c:v>0.146484375</c:v>
                </c:pt>
                <c:pt idx="865">
                  <c:v>7.1065989999999996E-2</c:v>
                </c:pt>
                <c:pt idx="866">
                  <c:v>0.18181818199999999</c:v>
                </c:pt>
                <c:pt idx="867">
                  <c:v>-0.30322580599999999</c:v>
                </c:pt>
                <c:pt idx="868">
                  <c:v>-0.35833333299999998</c:v>
                </c:pt>
                <c:pt idx="869">
                  <c:v>-2.7910142999999998E-2</c:v>
                </c:pt>
                <c:pt idx="870">
                  <c:v>1.4857143E-2</c:v>
                </c:pt>
                <c:pt idx="871">
                  <c:v>0.16636029399999999</c:v>
                </c:pt>
                <c:pt idx="872">
                  <c:v>-0.33901192499999999</c:v>
                </c:pt>
                <c:pt idx="873">
                  <c:v>-5.8583106000000003E-2</c:v>
                </c:pt>
                <c:pt idx="874">
                  <c:v>-6.6666666999999999E-2</c:v>
                </c:pt>
                <c:pt idx="875">
                  <c:v>-8.2865169000000002E-2</c:v>
                </c:pt>
                <c:pt idx="876">
                  <c:v>-3.7974684000000002E-2</c:v>
                </c:pt>
                <c:pt idx="877">
                  <c:v>-0.368421053</c:v>
                </c:pt>
                <c:pt idx="878">
                  <c:v>-7.3964497000000004E-2</c:v>
                </c:pt>
                <c:pt idx="879">
                  <c:v>-0.36281179099999999</c:v>
                </c:pt>
                <c:pt idx="880">
                  <c:v>-0.35897435900000002</c:v>
                </c:pt>
                <c:pt idx="881">
                  <c:v>-0.59142472599999996</c:v>
                </c:pt>
                <c:pt idx="882">
                  <c:v>4.2145594000000001E-2</c:v>
                </c:pt>
                <c:pt idx="883">
                  <c:v>-0.123947052</c:v>
                </c:pt>
                <c:pt idx="884">
                  <c:v>-0.192982456</c:v>
                </c:pt>
                <c:pt idx="885">
                  <c:v>3.3088235000000001E-2</c:v>
                </c:pt>
                <c:pt idx="886">
                  <c:v>-2.0408163E-2</c:v>
                </c:pt>
                <c:pt idx="887">
                  <c:v>-0.17182608699999999</c:v>
                </c:pt>
                <c:pt idx="888">
                  <c:v>-6.0546875E-2</c:v>
                </c:pt>
                <c:pt idx="889">
                  <c:v>4.9270072999999998E-2</c:v>
                </c:pt>
                <c:pt idx="890">
                  <c:v>-0.16501650200000001</c:v>
                </c:pt>
                <c:pt idx="891">
                  <c:v>-1.8895348999999999E-2</c:v>
                </c:pt>
                <c:pt idx="892">
                  <c:v>-0.10982411</c:v>
                </c:pt>
                <c:pt idx="893">
                  <c:v>-0.43654178700000001</c:v>
                </c:pt>
                <c:pt idx="894">
                  <c:v>-0.235109718</c:v>
                </c:pt>
                <c:pt idx="895">
                  <c:v>1.1904761999999999E-2</c:v>
                </c:pt>
                <c:pt idx="896">
                  <c:v>0.18270270299999999</c:v>
                </c:pt>
                <c:pt idx="897">
                  <c:v>-5.7500000000000002E-2</c:v>
                </c:pt>
                <c:pt idx="898">
                  <c:v>-0.31182438099999998</c:v>
                </c:pt>
                <c:pt idx="899">
                  <c:v>-0.31638163800000002</c:v>
                </c:pt>
                <c:pt idx="900">
                  <c:v>-0.15476190500000001</c:v>
                </c:pt>
                <c:pt idx="901">
                  <c:v>9.9423630999999998E-2</c:v>
                </c:pt>
                <c:pt idx="902">
                  <c:v>0.22238372100000001</c:v>
                </c:pt>
                <c:pt idx="903">
                  <c:v>5.8530511E-2</c:v>
                </c:pt>
                <c:pt idx="904">
                  <c:v>-0.10928961700000001</c:v>
                </c:pt>
                <c:pt idx="905">
                  <c:v>-0.108241082</c:v>
                </c:pt>
                <c:pt idx="906">
                  <c:v>0.156843643</c:v>
                </c:pt>
                <c:pt idx="907">
                  <c:v>5.5187637999999997E-2</c:v>
                </c:pt>
                <c:pt idx="908">
                  <c:v>0</c:v>
                </c:pt>
                <c:pt idx="909">
                  <c:v>-9.6153850000000006E-3</c:v>
                </c:pt>
                <c:pt idx="910">
                  <c:v>0.1</c:v>
                </c:pt>
                <c:pt idx="911">
                  <c:v>2.084507E-2</c:v>
                </c:pt>
                <c:pt idx="912">
                  <c:v>-0.24782284199999999</c:v>
                </c:pt>
                <c:pt idx="913">
                  <c:v>-6.8493151000000002E-2</c:v>
                </c:pt>
                <c:pt idx="914">
                  <c:v>-0.13537036999999999</c:v>
                </c:pt>
                <c:pt idx="915">
                  <c:v>-0.100221484</c:v>
                </c:pt>
                <c:pt idx="916">
                  <c:v>-0.138760407</c:v>
                </c:pt>
                <c:pt idx="917">
                  <c:v>-0.248945148</c:v>
                </c:pt>
                <c:pt idx="918">
                  <c:v>-0.18331957099999999</c:v>
                </c:pt>
                <c:pt idx="919">
                  <c:v>-0.37013560099999998</c:v>
                </c:pt>
                <c:pt idx="920">
                  <c:v>-1.4285714E-2</c:v>
                </c:pt>
                <c:pt idx="921">
                  <c:v>6.0935799999999998E-2</c:v>
                </c:pt>
                <c:pt idx="922">
                  <c:v>-0.50819672100000002</c:v>
                </c:pt>
                <c:pt idx="923">
                  <c:v>5.7583273999999997E-2</c:v>
                </c:pt>
                <c:pt idx="924">
                  <c:v>-2.2222222E-2</c:v>
                </c:pt>
                <c:pt idx="925">
                  <c:v>-1.1555556E-2</c:v>
                </c:pt>
                <c:pt idx="926">
                  <c:v>-6.25E-2</c:v>
                </c:pt>
                <c:pt idx="927">
                  <c:v>-0.06</c:v>
                </c:pt>
                <c:pt idx="928">
                  <c:v>-6.6666666999999999E-2</c:v>
                </c:pt>
                <c:pt idx="929">
                  <c:v>-6.3765182000000004E-2</c:v>
                </c:pt>
                <c:pt idx="930">
                  <c:v>-0.20185614800000001</c:v>
                </c:pt>
                <c:pt idx="931">
                  <c:v>3.6850921000000002E-2</c:v>
                </c:pt>
                <c:pt idx="932">
                  <c:v>-9.2307689999999998E-3</c:v>
                </c:pt>
                <c:pt idx="933">
                  <c:v>3.7549407E-2</c:v>
                </c:pt>
                <c:pt idx="934">
                  <c:v>0.153110048</c:v>
                </c:pt>
                <c:pt idx="935">
                  <c:v>-0.21279092499999999</c:v>
                </c:pt>
                <c:pt idx="936">
                  <c:v>0.108301887</c:v>
                </c:pt>
                <c:pt idx="937">
                  <c:v>-0.29446935699999999</c:v>
                </c:pt>
                <c:pt idx="938">
                  <c:v>0.101803374</c:v>
                </c:pt>
                <c:pt idx="939">
                  <c:v>-0.484848485</c:v>
                </c:pt>
                <c:pt idx="940">
                  <c:v>-0.44370493599999999</c:v>
                </c:pt>
                <c:pt idx="941">
                  <c:v>-0.1193668</c:v>
                </c:pt>
                <c:pt idx="942">
                  <c:v>3.2432431999999997E-2</c:v>
                </c:pt>
                <c:pt idx="943">
                  <c:v>0.12167199099999999</c:v>
                </c:pt>
                <c:pt idx="944">
                  <c:v>3.04E-2</c:v>
                </c:pt>
                <c:pt idx="945">
                  <c:v>0.102941176</c:v>
                </c:pt>
                <c:pt idx="946">
                  <c:v>8.4010840000000003E-2</c:v>
                </c:pt>
                <c:pt idx="947">
                  <c:v>-2.3835616E-2</c:v>
                </c:pt>
                <c:pt idx="948">
                  <c:v>-0.20730833500000001</c:v>
                </c:pt>
                <c:pt idx="949">
                  <c:v>8.8484848000000005E-2</c:v>
                </c:pt>
                <c:pt idx="950">
                  <c:v>-7.9320112999999998E-2</c:v>
                </c:pt>
                <c:pt idx="951">
                  <c:v>-2.5423728999999999E-2</c:v>
                </c:pt>
                <c:pt idx="952">
                  <c:v>6.5468750000000006E-2</c:v>
                </c:pt>
                <c:pt idx="953">
                  <c:v>6.9333332999999997E-2</c:v>
                </c:pt>
                <c:pt idx="954">
                  <c:v>-0.47406082300000002</c:v>
                </c:pt>
                <c:pt idx="955">
                  <c:v>-7.9096045000000004E-2</c:v>
                </c:pt>
                <c:pt idx="956">
                  <c:v>-3.5714285999999998E-2</c:v>
                </c:pt>
                <c:pt idx="957">
                  <c:v>-0.27573122500000002</c:v>
                </c:pt>
                <c:pt idx="958">
                  <c:v>-0.12387387399999999</c:v>
                </c:pt>
                <c:pt idx="959">
                  <c:v>-0.141806293</c:v>
                </c:pt>
                <c:pt idx="960">
                  <c:v>1.375E-2</c:v>
                </c:pt>
                <c:pt idx="961">
                  <c:v>-0.14184397200000001</c:v>
                </c:pt>
                <c:pt idx="962">
                  <c:v>2.0550459E-2</c:v>
                </c:pt>
                <c:pt idx="963">
                  <c:v>-0.37213872799999997</c:v>
                </c:pt>
                <c:pt idx="964">
                  <c:v>-3.1176471000000001E-2</c:v>
                </c:pt>
                <c:pt idx="965">
                  <c:v>7.1428570999999996E-2</c:v>
                </c:pt>
                <c:pt idx="966">
                  <c:v>5.4590570999999997E-2</c:v>
                </c:pt>
                <c:pt idx="967">
                  <c:v>-8.5454545000000007E-2</c:v>
                </c:pt>
                <c:pt idx="968">
                  <c:v>-0.21523809499999999</c:v>
                </c:pt>
                <c:pt idx="969">
                  <c:v>-4.9850448999999998E-2</c:v>
                </c:pt>
                <c:pt idx="970">
                  <c:v>-0.172859451</c:v>
                </c:pt>
                <c:pt idx="971">
                  <c:v>5.4192229000000001E-2</c:v>
                </c:pt>
                <c:pt idx="972">
                  <c:v>-0.16</c:v>
                </c:pt>
                <c:pt idx="973">
                  <c:v>-8.1081080999999999E-2</c:v>
                </c:pt>
                <c:pt idx="974">
                  <c:v>-0.403537639</c:v>
                </c:pt>
                <c:pt idx="975">
                  <c:v>0.35199999999999998</c:v>
                </c:pt>
                <c:pt idx="976">
                  <c:v>0.318101933</c:v>
                </c:pt>
                <c:pt idx="977">
                  <c:v>7.802341E-3</c:v>
                </c:pt>
                <c:pt idx="978">
                  <c:v>2.5700935000000001E-2</c:v>
                </c:pt>
                <c:pt idx="979">
                  <c:v>-3.1710914E-2</c:v>
                </c:pt>
                <c:pt idx="980">
                  <c:v>-1.4344262E-2</c:v>
                </c:pt>
                <c:pt idx="981">
                  <c:v>0</c:v>
                </c:pt>
                <c:pt idx="982">
                  <c:v>0.2300123</c:v>
                </c:pt>
                <c:pt idx="983">
                  <c:v>-2.0654044999999999E-2</c:v>
                </c:pt>
                <c:pt idx="984">
                  <c:v>0.17641025599999999</c:v>
                </c:pt>
                <c:pt idx="985">
                  <c:v>-0.176954733</c:v>
                </c:pt>
                <c:pt idx="986">
                  <c:v>4.5194804999999998E-2</c:v>
                </c:pt>
                <c:pt idx="987">
                  <c:v>-0.21286370600000001</c:v>
                </c:pt>
                <c:pt idx="988">
                  <c:v>0.11</c:v>
                </c:pt>
                <c:pt idx="989">
                  <c:v>1.8394160999999999E-2</c:v>
                </c:pt>
                <c:pt idx="990">
                  <c:v>-9.5384615000000006E-2</c:v>
                </c:pt>
                <c:pt idx="991">
                  <c:v>-5.4054053999999997E-2</c:v>
                </c:pt>
                <c:pt idx="992">
                  <c:v>-0.31251296899999997</c:v>
                </c:pt>
                <c:pt idx="993">
                  <c:v>5.4481546999999998E-2</c:v>
                </c:pt>
                <c:pt idx="994">
                  <c:v>0</c:v>
                </c:pt>
                <c:pt idx="995">
                  <c:v>-5.7471264000000001E-2</c:v>
                </c:pt>
                <c:pt idx="996">
                  <c:v>6.2307691999999998E-2</c:v>
                </c:pt>
                <c:pt idx="997">
                  <c:v>-0.11460957200000001</c:v>
                </c:pt>
                <c:pt idx="998">
                  <c:v>-0.47405684199999998</c:v>
                </c:pt>
                <c:pt idx="999">
                  <c:v>9.0994371000000004E-2</c:v>
                </c:pt>
                <c:pt idx="1000">
                  <c:v>6.6666666999999999E-2</c:v>
                </c:pt>
                <c:pt idx="1001">
                  <c:v>5.2631578999999998E-2</c:v>
                </c:pt>
                <c:pt idx="1002">
                  <c:v>-0.17155366899999999</c:v>
                </c:pt>
                <c:pt idx="1003">
                  <c:v>0.12405302999999999</c:v>
                </c:pt>
                <c:pt idx="1004">
                  <c:v>0</c:v>
                </c:pt>
                <c:pt idx="1005">
                  <c:v>6.8965517000000004E-2</c:v>
                </c:pt>
                <c:pt idx="1006">
                  <c:v>-0.32543103400000001</c:v>
                </c:pt>
                <c:pt idx="1007">
                  <c:v>-0.23939808500000001</c:v>
                </c:pt>
                <c:pt idx="1008">
                  <c:v>7.6158939999999994E-2</c:v>
                </c:pt>
                <c:pt idx="1009">
                  <c:v>-9.1476090999999995E-2</c:v>
                </c:pt>
                <c:pt idx="1010">
                  <c:v>-9.1476090999999995E-2</c:v>
                </c:pt>
                <c:pt idx="1011">
                  <c:v>-1.1343284E-2</c:v>
                </c:pt>
                <c:pt idx="1012">
                  <c:v>0.33596837899999998</c:v>
                </c:pt>
                <c:pt idx="1013">
                  <c:v>-7.1999999999999995E-2</c:v>
                </c:pt>
                <c:pt idx="1014">
                  <c:v>3.5131743999999999E-2</c:v>
                </c:pt>
                <c:pt idx="1015">
                  <c:v>-6.8965517000000004E-2</c:v>
                </c:pt>
                <c:pt idx="1016">
                  <c:v>-1.5364917000000001E-2</c:v>
                </c:pt>
                <c:pt idx="1017">
                  <c:v>5.5286130000000003E-2</c:v>
                </c:pt>
                <c:pt idx="1018">
                  <c:v>-0.31856899500000002</c:v>
                </c:pt>
                <c:pt idx="1019">
                  <c:v>0.25644098300000001</c:v>
                </c:pt>
                <c:pt idx="1020">
                  <c:v>1.6871603999999998E-2</c:v>
                </c:pt>
                <c:pt idx="1021">
                  <c:v>3.7765363000000003E-2</c:v>
                </c:pt>
                <c:pt idx="1022">
                  <c:v>-0.126</c:v>
                </c:pt>
                <c:pt idx="1023">
                  <c:v>-0.20396600600000001</c:v>
                </c:pt>
                <c:pt idx="1024">
                  <c:v>1.2048193E-2</c:v>
                </c:pt>
                <c:pt idx="1025">
                  <c:v>0.16927982999999999</c:v>
                </c:pt>
                <c:pt idx="1026">
                  <c:v>0.105263158</c:v>
                </c:pt>
                <c:pt idx="1027">
                  <c:v>-4.1510522000000001E-2</c:v>
                </c:pt>
                <c:pt idx="1028">
                  <c:v>-0.240714286</c:v>
                </c:pt>
                <c:pt idx="1029">
                  <c:v>-0.13262451</c:v>
                </c:pt>
                <c:pt idx="1030">
                  <c:v>-9.4326726E-2</c:v>
                </c:pt>
                <c:pt idx="1031">
                  <c:v>0.12734177199999999</c:v>
                </c:pt>
                <c:pt idx="1032">
                  <c:v>-1.2578616000000001E-2</c:v>
                </c:pt>
                <c:pt idx="1033">
                  <c:v>-0.25862068999999999</c:v>
                </c:pt>
                <c:pt idx="1034">
                  <c:v>-0.152</c:v>
                </c:pt>
                <c:pt idx="1035">
                  <c:v>-0.48942857099999998</c:v>
                </c:pt>
                <c:pt idx="1036">
                  <c:v>-6.8157614000000005E-2</c:v>
                </c:pt>
                <c:pt idx="1037">
                  <c:v>-0.12736825299999999</c:v>
                </c:pt>
                <c:pt idx="1038">
                  <c:v>0.18110236199999999</c:v>
                </c:pt>
                <c:pt idx="1039">
                  <c:v>7.5098814E-2</c:v>
                </c:pt>
                <c:pt idx="1040">
                  <c:v>2.2222222E-2</c:v>
                </c:pt>
                <c:pt idx="1041">
                  <c:v>0.46871428599999998</c:v>
                </c:pt>
                <c:pt idx="1042">
                  <c:v>-0.15966386599999999</c:v>
                </c:pt>
                <c:pt idx="1043">
                  <c:v>0</c:v>
                </c:pt>
                <c:pt idx="1044">
                  <c:v>-0.109268293</c:v>
                </c:pt>
                <c:pt idx="1045">
                  <c:v>6.2307691999999998E-2</c:v>
                </c:pt>
                <c:pt idx="1046">
                  <c:v>-7.2690560000000001E-2</c:v>
                </c:pt>
                <c:pt idx="1047">
                  <c:v>-3.3468560000000001E-2</c:v>
                </c:pt>
                <c:pt idx="1048">
                  <c:v>-1.5663644000000001E-2</c:v>
                </c:pt>
                <c:pt idx="1049">
                  <c:v>0.17519999999999999</c:v>
                </c:pt>
                <c:pt idx="1050">
                  <c:v>-1.9230769000000002E-2</c:v>
                </c:pt>
                <c:pt idx="1051">
                  <c:v>-0.20481927699999999</c:v>
                </c:pt>
                <c:pt idx="1052">
                  <c:v>-0.04</c:v>
                </c:pt>
                <c:pt idx="1053">
                  <c:v>3.5984848E-2</c:v>
                </c:pt>
                <c:pt idx="1054">
                  <c:v>-7.9571106000000003E-2</c:v>
                </c:pt>
                <c:pt idx="1055">
                  <c:v>-1.8333333E-2</c:v>
                </c:pt>
                <c:pt idx="1056">
                  <c:v>-0.26676829299999999</c:v>
                </c:pt>
                <c:pt idx="1057">
                  <c:v>0</c:v>
                </c:pt>
                <c:pt idx="1058">
                  <c:v>-5.3571428999999997E-2</c:v>
                </c:pt>
                <c:pt idx="1059">
                  <c:v>-6.5323899999999999E-3</c:v>
                </c:pt>
                <c:pt idx="1060">
                  <c:v>-8.5106382999999994E-2</c:v>
                </c:pt>
                <c:pt idx="1061">
                  <c:v>2.7586210000000002E-3</c:v>
                </c:pt>
                <c:pt idx="1062">
                  <c:v>-0.14583333300000001</c:v>
                </c:pt>
                <c:pt idx="1063">
                  <c:v>-8.4728032999999994E-2</c:v>
                </c:pt>
                <c:pt idx="1064">
                  <c:v>4.3276662E-2</c:v>
                </c:pt>
                <c:pt idx="1065">
                  <c:v>-0.14139344300000001</c:v>
                </c:pt>
                <c:pt idx="1066">
                  <c:v>-8.8187262000000002E-2</c:v>
                </c:pt>
                <c:pt idx="1067">
                  <c:v>-0.33645589399999998</c:v>
                </c:pt>
                <c:pt idx="1068">
                  <c:v>-5.9322034000000003E-2</c:v>
                </c:pt>
                <c:pt idx="1069">
                  <c:v>-1.3605442000000001E-2</c:v>
                </c:pt>
                <c:pt idx="1070">
                  <c:v>0.241481481</c:v>
                </c:pt>
                <c:pt idx="1071">
                  <c:v>0.26315789499999998</c:v>
                </c:pt>
                <c:pt idx="1072">
                  <c:v>1.2048193E-2</c:v>
                </c:pt>
                <c:pt idx="1073">
                  <c:v>-0.14499999999999999</c:v>
                </c:pt>
                <c:pt idx="1074">
                  <c:v>-0.26820966600000001</c:v>
                </c:pt>
                <c:pt idx="1075">
                  <c:v>-2.2068965999999999E-2</c:v>
                </c:pt>
                <c:pt idx="1076">
                  <c:v>-0.174666667</c:v>
                </c:pt>
                <c:pt idx="1077">
                  <c:v>-0.39147058800000001</c:v>
                </c:pt>
                <c:pt idx="1078">
                  <c:v>-0.21230769199999999</c:v>
                </c:pt>
                <c:pt idx="1079">
                  <c:v>-3.1725888000000001E-2</c:v>
                </c:pt>
                <c:pt idx="1080">
                  <c:v>8.0898875999999995E-2</c:v>
                </c:pt>
                <c:pt idx="1081">
                  <c:v>0</c:v>
                </c:pt>
                <c:pt idx="1082">
                  <c:v>-5.1435067000000001E-2</c:v>
                </c:pt>
                <c:pt idx="1083">
                  <c:v>6.2588905E-2</c:v>
                </c:pt>
                <c:pt idx="1084">
                  <c:v>-0.26413128400000002</c:v>
                </c:pt>
                <c:pt idx="1085">
                  <c:v>0.125</c:v>
                </c:pt>
                <c:pt idx="1086">
                  <c:v>-7.7490774999999998E-2</c:v>
                </c:pt>
                <c:pt idx="1087">
                  <c:v>-5.4054053999999997E-2</c:v>
                </c:pt>
                <c:pt idx="1088">
                  <c:v>-5.5064935000000002E-2</c:v>
                </c:pt>
                <c:pt idx="1089">
                  <c:v>-0.16239316200000001</c:v>
                </c:pt>
                <c:pt idx="1090">
                  <c:v>8.2023240000000004E-3</c:v>
                </c:pt>
                <c:pt idx="1091">
                  <c:v>-0.154829932</c:v>
                </c:pt>
                <c:pt idx="1092">
                  <c:v>-0.43538268499999999</c:v>
                </c:pt>
                <c:pt idx="1093">
                  <c:v>0.43964562600000001</c:v>
                </c:pt>
                <c:pt idx="1094">
                  <c:v>0.139259259</c:v>
                </c:pt>
                <c:pt idx="1095">
                  <c:v>0</c:v>
                </c:pt>
                <c:pt idx="1096">
                  <c:v>8.6985391999999995E-2</c:v>
                </c:pt>
                <c:pt idx="1097">
                  <c:v>-0.183529412</c:v>
                </c:pt>
                <c:pt idx="1098">
                  <c:v>6.4000000000000001E-2</c:v>
                </c:pt>
                <c:pt idx="1099">
                  <c:v>0</c:v>
                </c:pt>
                <c:pt idx="1100">
                  <c:v>-0.14545454499999999</c:v>
                </c:pt>
                <c:pt idx="1101">
                  <c:v>-0.24126492699999999</c:v>
                </c:pt>
                <c:pt idx="1102">
                  <c:v>-5.6717428E-2</c:v>
                </c:pt>
                <c:pt idx="1103">
                  <c:v>8.9904047000000001E-2</c:v>
                </c:pt>
                <c:pt idx="1104">
                  <c:v>-0.321299116</c:v>
                </c:pt>
                <c:pt idx="1105">
                  <c:v>5.2755165999999999E-2</c:v>
                </c:pt>
                <c:pt idx="1106">
                  <c:v>-0.13793103400000001</c:v>
                </c:pt>
                <c:pt idx="1107">
                  <c:v>-0.21555555600000001</c:v>
                </c:pt>
                <c:pt idx="1108">
                  <c:v>-9.7938144000000005E-2</c:v>
                </c:pt>
                <c:pt idx="1109">
                  <c:v>-0.40334128899999999</c:v>
                </c:pt>
                <c:pt idx="1110">
                  <c:v>-9.6936937000000001E-2</c:v>
                </c:pt>
                <c:pt idx="1111">
                  <c:v>4.4782609000000001E-2</c:v>
                </c:pt>
                <c:pt idx="1112">
                  <c:v>0</c:v>
                </c:pt>
                <c:pt idx="1113">
                  <c:v>-2.3870967999999999E-2</c:v>
                </c:pt>
                <c:pt idx="1114">
                  <c:v>-7.7419350000000001E-3</c:v>
                </c:pt>
                <c:pt idx="1115">
                  <c:v>-8.7591241E-2</c:v>
                </c:pt>
                <c:pt idx="1116">
                  <c:v>7.7881619999999999E-2</c:v>
                </c:pt>
                <c:pt idx="1117">
                  <c:v>-6.6916238000000003E-2</c:v>
                </c:pt>
                <c:pt idx="1118">
                  <c:v>-9.2881355999999998E-2</c:v>
                </c:pt>
                <c:pt idx="1119">
                  <c:v>0.11144042699999999</c:v>
                </c:pt>
                <c:pt idx="1120">
                  <c:v>4.9484539999999997E-3</c:v>
                </c:pt>
                <c:pt idx="1121">
                  <c:v>1.6236866999999999E-2</c:v>
                </c:pt>
                <c:pt idx="1122">
                  <c:v>-6.0344828000000003E-2</c:v>
                </c:pt>
                <c:pt idx="1123">
                  <c:v>-2.4756851999999999E-2</c:v>
                </c:pt>
                <c:pt idx="1124">
                  <c:v>-8.9498807E-2</c:v>
                </c:pt>
                <c:pt idx="1125">
                  <c:v>-0.196473552</c:v>
                </c:pt>
                <c:pt idx="1126">
                  <c:v>-0.10518934100000001</c:v>
                </c:pt>
                <c:pt idx="1127">
                  <c:v>0.1792</c:v>
                </c:pt>
                <c:pt idx="1128">
                  <c:v>-0.21491658499999999</c:v>
                </c:pt>
                <c:pt idx="1129">
                  <c:v>-4.4814815000000001E-2</c:v>
                </c:pt>
                <c:pt idx="1130">
                  <c:v>9.1476090999999995E-2</c:v>
                </c:pt>
                <c:pt idx="1131">
                  <c:v>-0.40400000000000003</c:v>
                </c:pt>
                <c:pt idx="1132">
                  <c:v>-3.8461538000000003E-2</c:v>
                </c:pt>
                <c:pt idx="1133">
                  <c:v>0.13071570599999999</c:v>
                </c:pt>
                <c:pt idx="1134">
                  <c:v>-0.02</c:v>
                </c:pt>
                <c:pt idx="1135">
                  <c:v>0.03</c:v>
                </c:pt>
                <c:pt idx="1136">
                  <c:v>-0.34181818200000003</c:v>
                </c:pt>
                <c:pt idx="1137">
                  <c:v>6.8965517000000004E-2</c:v>
                </c:pt>
                <c:pt idx="1138">
                  <c:v>6.1149984999999997E-2</c:v>
                </c:pt>
                <c:pt idx="1139">
                  <c:v>3.8062284000000002E-2</c:v>
                </c:pt>
                <c:pt idx="1140">
                  <c:v>-6.6298342999999996E-2</c:v>
                </c:pt>
                <c:pt idx="1141">
                  <c:v>-1.8987342000000001E-2</c:v>
                </c:pt>
                <c:pt idx="1142">
                  <c:v>-8.8967972000000006E-2</c:v>
                </c:pt>
                <c:pt idx="1143">
                  <c:v>-0.10605320999999999</c:v>
                </c:pt>
                <c:pt idx="1144">
                  <c:v>3.3795802E-2</c:v>
                </c:pt>
                <c:pt idx="1145">
                  <c:v>0.130434783</c:v>
                </c:pt>
                <c:pt idx="1146">
                  <c:v>6.1892129999999998E-3</c:v>
                </c:pt>
                <c:pt idx="1147">
                  <c:v>0.10983050799999999</c:v>
                </c:pt>
                <c:pt idx="1148">
                  <c:v>-0.228148148</c:v>
                </c:pt>
                <c:pt idx="1149">
                  <c:v>6.2680114999999995E-2</c:v>
                </c:pt>
                <c:pt idx="1150">
                  <c:v>0.14572864299999999</c:v>
                </c:pt>
                <c:pt idx="1151">
                  <c:v>0.26666666700000002</c:v>
                </c:pt>
                <c:pt idx="1152">
                  <c:v>-0.46315789499999999</c:v>
                </c:pt>
                <c:pt idx="1153">
                  <c:v>-5.9170255999999997E-2</c:v>
                </c:pt>
                <c:pt idx="1154">
                  <c:v>-0.14194174800000001</c:v>
                </c:pt>
                <c:pt idx="1155">
                  <c:v>-0.123620309</c:v>
                </c:pt>
                <c:pt idx="1156">
                  <c:v>-0.10821428600000001</c:v>
                </c:pt>
                <c:pt idx="1157">
                  <c:v>-0.33333333300000001</c:v>
                </c:pt>
                <c:pt idx="1158">
                  <c:v>-1.9101704000000001E-2</c:v>
                </c:pt>
                <c:pt idx="1159">
                  <c:v>0.15391579899999999</c:v>
                </c:pt>
                <c:pt idx="1160">
                  <c:v>-4.8289737999999999E-2</c:v>
                </c:pt>
                <c:pt idx="1161">
                  <c:v>-4.4444439999999997E-3</c:v>
                </c:pt>
                <c:pt idx="1162">
                  <c:v>0.24761904800000001</c:v>
                </c:pt>
                <c:pt idx="1163">
                  <c:v>0.22137404599999999</c:v>
                </c:pt>
                <c:pt idx="1164">
                  <c:v>-3.9647577000000003E-2</c:v>
                </c:pt>
                <c:pt idx="1165">
                  <c:v>9.0604027000000004E-2</c:v>
                </c:pt>
                <c:pt idx="1166">
                  <c:v>-2.8571428999999999E-2</c:v>
                </c:pt>
                <c:pt idx="1167">
                  <c:v>-1.6749380000000001E-2</c:v>
                </c:pt>
                <c:pt idx="1168">
                  <c:v>-3.0470914000000002E-2</c:v>
                </c:pt>
                <c:pt idx="1169">
                  <c:v>0.205714286</c:v>
                </c:pt>
                <c:pt idx="1170">
                  <c:v>0.15945674000000001</c:v>
                </c:pt>
                <c:pt idx="1171">
                  <c:v>8.8235294000000006E-2</c:v>
                </c:pt>
                <c:pt idx="1172">
                  <c:v>0.278758542</c:v>
                </c:pt>
                <c:pt idx="1173">
                  <c:v>-0.110189573</c:v>
                </c:pt>
                <c:pt idx="1174">
                  <c:v>-3.6798529999999999E-3</c:v>
                </c:pt>
                <c:pt idx="1175">
                  <c:v>-3.0857143E-2</c:v>
                </c:pt>
                <c:pt idx="1176">
                  <c:v>0.30092592600000001</c:v>
                </c:pt>
                <c:pt idx="1177">
                  <c:v>0.164658635</c:v>
                </c:pt>
                <c:pt idx="1178">
                  <c:v>0.154495568</c:v>
                </c:pt>
                <c:pt idx="1179">
                  <c:v>0.283356259</c:v>
                </c:pt>
                <c:pt idx="1180">
                  <c:v>0.34796116500000002</c:v>
                </c:pt>
                <c:pt idx="1181">
                  <c:v>0.17222222200000001</c:v>
                </c:pt>
                <c:pt idx="1182">
                  <c:v>5.3333332999999997E-2</c:v>
                </c:pt>
                <c:pt idx="1183">
                  <c:v>0.17240156100000001</c:v>
                </c:pt>
                <c:pt idx="1184">
                  <c:v>-2.5000000000000001E-3</c:v>
                </c:pt>
                <c:pt idx="1185">
                  <c:v>1.5384615000000001E-2</c:v>
                </c:pt>
                <c:pt idx="1186">
                  <c:v>0.112847765</c:v>
                </c:pt>
                <c:pt idx="1187">
                  <c:v>3.0769231000000001E-2</c:v>
                </c:pt>
                <c:pt idx="1188">
                  <c:v>-0.134703196</c:v>
                </c:pt>
                <c:pt idx="1189">
                  <c:v>3.6969697000000003E-2</c:v>
                </c:pt>
                <c:pt idx="1190">
                  <c:v>0.35815602800000002</c:v>
                </c:pt>
                <c:pt idx="1191">
                  <c:v>-1.2797075E-2</c:v>
                </c:pt>
                <c:pt idx="1192">
                  <c:v>5.7531379999999997E-3</c:v>
                </c:pt>
                <c:pt idx="1193">
                  <c:v>8.2711863999999996E-2</c:v>
                </c:pt>
                <c:pt idx="1194">
                  <c:v>6.25E-2</c:v>
                </c:pt>
                <c:pt idx="1195">
                  <c:v>0.12387387399999999</c:v>
                </c:pt>
                <c:pt idx="1196">
                  <c:v>2.1699818999999999E-2</c:v>
                </c:pt>
                <c:pt idx="1197">
                  <c:v>0.136629213</c:v>
                </c:pt>
                <c:pt idx="1198">
                  <c:v>8.5800099999999995E-4</c:v>
                </c:pt>
                <c:pt idx="1199">
                  <c:v>0.37681159400000003</c:v>
                </c:pt>
                <c:pt idx="1200">
                  <c:v>1.6393443000000001E-2</c:v>
                </c:pt>
                <c:pt idx="1201">
                  <c:v>0.25864453700000001</c:v>
                </c:pt>
                <c:pt idx="1202">
                  <c:v>0.58852258899999998</c:v>
                </c:pt>
                <c:pt idx="1203">
                  <c:v>-0.09</c:v>
                </c:pt>
                <c:pt idx="1204">
                  <c:v>0.14599686000000001</c:v>
                </c:pt>
                <c:pt idx="1205">
                  <c:v>2.9639609000000001E-2</c:v>
                </c:pt>
                <c:pt idx="1206">
                  <c:v>2.1276595999999998E-2</c:v>
                </c:pt>
                <c:pt idx="1207">
                  <c:v>0.33353770700000002</c:v>
                </c:pt>
                <c:pt idx="1208">
                  <c:v>0.102249489</c:v>
                </c:pt>
                <c:pt idx="1209">
                  <c:v>-4.2500000000000003E-2</c:v>
                </c:pt>
                <c:pt idx="1210">
                  <c:v>0.201030928</c:v>
                </c:pt>
                <c:pt idx="1211">
                  <c:v>6.5573770000000003E-2</c:v>
                </c:pt>
                <c:pt idx="1212">
                  <c:v>-4.516129E-2</c:v>
                </c:pt>
                <c:pt idx="1213">
                  <c:v>-9.6043578000000004E-2</c:v>
                </c:pt>
                <c:pt idx="1214">
                  <c:v>0.13454545500000001</c:v>
                </c:pt>
                <c:pt idx="1215">
                  <c:v>-1.5789474000000001E-2</c:v>
                </c:pt>
                <c:pt idx="1216">
                  <c:v>0.17599999999999999</c:v>
                </c:pt>
                <c:pt idx="1217">
                  <c:v>0.29904761899999999</c:v>
                </c:pt>
                <c:pt idx="1218">
                  <c:v>0.25377229099999998</c:v>
                </c:pt>
                <c:pt idx="1219">
                  <c:v>0.52758954499999999</c:v>
                </c:pt>
                <c:pt idx="1220">
                  <c:v>0.36538461500000002</c:v>
                </c:pt>
                <c:pt idx="1221">
                  <c:v>5.4296029000000003E-2</c:v>
                </c:pt>
                <c:pt idx="1222">
                  <c:v>-9.8475966999999998E-2</c:v>
                </c:pt>
                <c:pt idx="1223">
                  <c:v>0.36</c:v>
                </c:pt>
                <c:pt idx="1224">
                  <c:v>-2.8571428999999999E-2</c:v>
                </c:pt>
                <c:pt idx="1225">
                  <c:v>3.8431372999999998E-2</c:v>
                </c:pt>
                <c:pt idx="1226">
                  <c:v>-4.0697674000000003E-2</c:v>
                </c:pt>
                <c:pt idx="1227">
                  <c:v>-9.8039215999999998E-2</c:v>
                </c:pt>
                <c:pt idx="1228">
                  <c:v>6.8000000000000005E-2</c:v>
                </c:pt>
                <c:pt idx="1229">
                  <c:v>9.5483870999999998E-2</c:v>
                </c:pt>
                <c:pt idx="1230">
                  <c:v>-3.2057267E-2</c:v>
                </c:pt>
                <c:pt idx="1231">
                  <c:v>-0.14285714299999999</c:v>
                </c:pt>
                <c:pt idx="1232">
                  <c:v>-2.5806449999999999E-3</c:v>
                </c:pt>
                <c:pt idx="1233">
                  <c:v>1.2269939000000001E-2</c:v>
                </c:pt>
                <c:pt idx="1234">
                  <c:v>0.21189024400000001</c:v>
                </c:pt>
                <c:pt idx="1235">
                  <c:v>2.5944470000000001E-2</c:v>
                </c:pt>
                <c:pt idx="1236">
                  <c:v>0.111898017</c:v>
                </c:pt>
                <c:pt idx="1237">
                  <c:v>6.3703704E-2</c:v>
                </c:pt>
                <c:pt idx="1238">
                  <c:v>0.18064024400000001</c:v>
                </c:pt>
                <c:pt idx="1239">
                  <c:v>0.12722298200000001</c:v>
                </c:pt>
                <c:pt idx="1240">
                  <c:v>0.35988414200000002</c:v>
                </c:pt>
                <c:pt idx="1241">
                  <c:v>-6.9803922000000004E-2</c:v>
                </c:pt>
                <c:pt idx="1242">
                  <c:v>-0.27272727299999999</c:v>
                </c:pt>
                <c:pt idx="1243">
                  <c:v>4.8634044000000001E-2</c:v>
                </c:pt>
                <c:pt idx="1244">
                  <c:v>2.1699818999999999E-2</c:v>
                </c:pt>
                <c:pt idx="1245">
                  <c:v>0.27055306400000001</c:v>
                </c:pt>
                <c:pt idx="1246">
                  <c:v>-7.7046549000000006E-2</c:v>
                </c:pt>
                <c:pt idx="1247">
                  <c:v>0.33828996300000003</c:v>
                </c:pt>
                <c:pt idx="1248">
                  <c:v>-0.15880039300000001</c:v>
                </c:pt>
                <c:pt idx="1249">
                  <c:v>3.4413765999999998E-2</c:v>
                </c:pt>
                <c:pt idx="1250">
                  <c:v>0.48170011800000001</c:v>
                </c:pt>
                <c:pt idx="1251">
                  <c:v>0.30081691500000002</c:v>
                </c:pt>
                <c:pt idx="1252">
                  <c:v>0.14155251099999999</c:v>
                </c:pt>
                <c:pt idx="1253">
                  <c:v>0.43290371500000002</c:v>
                </c:pt>
                <c:pt idx="1254">
                  <c:v>0.33828996300000003</c:v>
                </c:pt>
                <c:pt idx="1255">
                  <c:v>6.8230277000000006E-2</c:v>
                </c:pt>
                <c:pt idx="1256">
                  <c:v>-3.184713E-3</c:v>
                </c:pt>
                <c:pt idx="1257">
                  <c:v>0.432535365</c:v>
                </c:pt>
                <c:pt idx="1258">
                  <c:v>-0.15384615400000001</c:v>
                </c:pt>
                <c:pt idx="1259">
                  <c:v>0.48333333299999998</c:v>
                </c:pt>
                <c:pt idx="1260">
                  <c:v>6.7155755999999997E-2</c:v>
                </c:pt>
                <c:pt idx="1261">
                  <c:v>0.114017164</c:v>
                </c:pt>
                <c:pt idx="1262">
                  <c:v>-9.4979650000000006E-3</c:v>
                </c:pt>
                <c:pt idx="1263">
                  <c:v>-1.1680144E-2</c:v>
                </c:pt>
                <c:pt idx="1264">
                  <c:v>0.134457612</c:v>
                </c:pt>
                <c:pt idx="1265">
                  <c:v>0.29671151000000001</c:v>
                </c:pt>
                <c:pt idx="1266">
                  <c:v>-0.15578947400000001</c:v>
                </c:pt>
                <c:pt idx="1267">
                  <c:v>0.117073171</c:v>
                </c:pt>
                <c:pt idx="1268">
                  <c:v>3.047232E-3</c:v>
                </c:pt>
                <c:pt idx="1269">
                  <c:v>7.0624999999999993E-2</c:v>
                </c:pt>
                <c:pt idx="1270">
                  <c:v>8.2539680000000004E-3</c:v>
                </c:pt>
                <c:pt idx="1271">
                  <c:v>0.15875613699999999</c:v>
                </c:pt>
                <c:pt idx="1272">
                  <c:v>0.30764044899999998</c:v>
                </c:pt>
                <c:pt idx="1273">
                  <c:v>2.2038566999999998E-2</c:v>
                </c:pt>
                <c:pt idx="1274">
                  <c:v>-9.5377840000000005E-3</c:v>
                </c:pt>
                <c:pt idx="1275">
                  <c:v>-0.111464968</c:v>
                </c:pt>
                <c:pt idx="1276">
                  <c:v>7.0588234999999999E-2</c:v>
                </c:pt>
                <c:pt idx="1277">
                  <c:v>0</c:v>
                </c:pt>
                <c:pt idx="1278">
                  <c:v>0.163419913</c:v>
                </c:pt>
                <c:pt idx="1279">
                  <c:v>0.101123596</c:v>
                </c:pt>
                <c:pt idx="1280">
                  <c:v>6.3157895000000006E-2</c:v>
                </c:pt>
                <c:pt idx="1281">
                  <c:v>-6.7164179000000004E-2</c:v>
                </c:pt>
                <c:pt idx="1282">
                  <c:v>0.31436978900000001</c:v>
                </c:pt>
                <c:pt idx="1283">
                  <c:v>0.25350318500000002</c:v>
                </c:pt>
                <c:pt idx="1284">
                  <c:v>-5.5248620000000002E-3</c:v>
                </c:pt>
                <c:pt idx="1285">
                  <c:v>-3.3457249000000001E-2</c:v>
                </c:pt>
                <c:pt idx="1286">
                  <c:v>-0.12814814799999999</c:v>
                </c:pt>
                <c:pt idx="1287">
                  <c:v>3.7735849000000002E-2</c:v>
                </c:pt>
                <c:pt idx="1288">
                  <c:v>2.4390243999999998E-2</c:v>
                </c:pt>
                <c:pt idx="1289">
                  <c:v>-0.33430232599999998</c:v>
                </c:pt>
                <c:pt idx="1290">
                  <c:v>0.123809524</c:v>
                </c:pt>
                <c:pt idx="1291">
                  <c:v>-8.6363635999999994E-2</c:v>
                </c:pt>
                <c:pt idx="1292">
                  <c:v>0.4</c:v>
                </c:pt>
                <c:pt idx="1293">
                  <c:v>0.14747474699999999</c:v>
                </c:pt>
                <c:pt idx="1294">
                  <c:v>2.8455285E-2</c:v>
                </c:pt>
                <c:pt idx="1295">
                  <c:v>-3.1986531999999998E-2</c:v>
                </c:pt>
                <c:pt idx="1296">
                  <c:v>-0.115826702</c:v>
                </c:pt>
                <c:pt idx="1297">
                  <c:v>6.7155755999999997E-2</c:v>
                </c:pt>
                <c:pt idx="1298">
                  <c:v>1.6129032000000001E-2</c:v>
                </c:pt>
                <c:pt idx="1299">
                  <c:v>-5.5262089E-2</c:v>
                </c:pt>
                <c:pt idx="1300">
                  <c:v>-1.0526316000000001E-2</c:v>
                </c:pt>
                <c:pt idx="1301">
                  <c:v>-7.4733095999999999E-2</c:v>
                </c:pt>
                <c:pt idx="1302">
                  <c:v>0.11237230400000001</c:v>
                </c:pt>
                <c:pt idx="1303">
                  <c:v>-6.7796609999999993E-2</c:v>
                </c:pt>
                <c:pt idx="1304">
                  <c:v>3.2948369999999998E-2</c:v>
                </c:pt>
                <c:pt idx="1305">
                  <c:v>0.83970944300000006</c:v>
                </c:pt>
                <c:pt idx="1306">
                  <c:v>0.45111731799999999</c:v>
                </c:pt>
                <c:pt idx="1307">
                  <c:v>1.56128E-3</c:v>
                </c:pt>
                <c:pt idx="1308">
                  <c:v>-2.4114544000000002E-2</c:v>
                </c:pt>
                <c:pt idx="1309">
                  <c:v>0.62118073500000004</c:v>
                </c:pt>
                <c:pt idx="1310">
                  <c:v>-0.14285714299999999</c:v>
                </c:pt>
                <c:pt idx="1311">
                  <c:v>0.273174733</c:v>
                </c:pt>
                <c:pt idx="1312">
                  <c:v>-0.05</c:v>
                </c:pt>
                <c:pt idx="1313">
                  <c:v>-0.21517241400000001</c:v>
                </c:pt>
                <c:pt idx="1314">
                  <c:v>0.138671875</c:v>
                </c:pt>
                <c:pt idx="1315">
                  <c:v>5.6288032000000002E-2</c:v>
                </c:pt>
                <c:pt idx="1316">
                  <c:v>0.20511627900000001</c:v>
                </c:pt>
                <c:pt idx="1317">
                  <c:v>-0.10810810799999999</c:v>
                </c:pt>
                <c:pt idx="1318">
                  <c:v>0.19074074099999999</c:v>
                </c:pt>
                <c:pt idx="1319">
                  <c:v>0.13454545500000001</c:v>
                </c:pt>
                <c:pt idx="1320">
                  <c:v>0.32567049799999997</c:v>
                </c:pt>
                <c:pt idx="1321">
                  <c:v>-2.5000000000000001E-2</c:v>
                </c:pt>
                <c:pt idx="1322">
                  <c:v>-1.7777778000000001E-2</c:v>
                </c:pt>
                <c:pt idx="1323">
                  <c:v>-0.310785113</c:v>
                </c:pt>
                <c:pt idx="1324">
                  <c:v>0.12061403499999999</c:v>
                </c:pt>
                <c:pt idx="1325">
                  <c:v>-0.177469136</c:v>
                </c:pt>
                <c:pt idx="1326">
                  <c:v>-5.6497179999999998E-3</c:v>
                </c:pt>
                <c:pt idx="1327">
                  <c:v>-7.4829932000000002E-2</c:v>
                </c:pt>
                <c:pt idx="1328">
                  <c:v>-3.8709676999999998E-2</c:v>
                </c:pt>
                <c:pt idx="1329">
                  <c:v>0</c:v>
                </c:pt>
                <c:pt idx="1330">
                  <c:v>8.8888888999999999E-2</c:v>
                </c:pt>
                <c:pt idx="1331">
                  <c:v>2.4638911999999999E-2</c:v>
                </c:pt>
                <c:pt idx="1332">
                  <c:v>0.20471777599999999</c:v>
                </c:pt>
                <c:pt idx="1333">
                  <c:v>0.108695652</c:v>
                </c:pt>
                <c:pt idx="1334">
                  <c:v>-8.9753179999999995E-3</c:v>
                </c:pt>
                <c:pt idx="1335">
                  <c:v>2.4390243999999998E-2</c:v>
                </c:pt>
                <c:pt idx="1336">
                  <c:v>8.9955850000000004E-2</c:v>
                </c:pt>
                <c:pt idx="1337">
                  <c:v>-9.4551282E-2</c:v>
                </c:pt>
                <c:pt idx="1338">
                  <c:v>0.320882852</c:v>
                </c:pt>
                <c:pt idx="1339">
                  <c:v>5.0505050000000003E-3</c:v>
                </c:pt>
                <c:pt idx="1340">
                  <c:v>-0.192790603</c:v>
                </c:pt>
                <c:pt idx="1341">
                  <c:v>0.111111111</c:v>
                </c:pt>
                <c:pt idx="1342">
                  <c:v>6.1538462000000002E-2</c:v>
                </c:pt>
                <c:pt idx="1343">
                  <c:v>0.46442952999999998</c:v>
                </c:pt>
                <c:pt idx="1344">
                  <c:v>0.115902965</c:v>
                </c:pt>
                <c:pt idx="1345">
                  <c:v>0.14285714299999999</c:v>
                </c:pt>
                <c:pt idx="1346">
                  <c:v>1.9900500000000002E-3</c:v>
                </c:pt>
                <c:pt idx="1347">
                  <c:v>0.57993730399999999</c:v>
                </c:pt>
                <c:pt idx="1348">
                  <c:v>-0.286060606</c:v>
                </c:pt>
                <c:pt idx="1349">
                  <c:v>0.142004773</c:v>
                </c:pt>
                <c:pt idx="1350">
                  <c:v>0.38687500000000002</c:v>
                </c:pt>
                <c:pt idx="1351">
                  <c:v>0.33767324700000001</c:v>
                </c:pt>
                <c:pt idx="1352">
                  <c:v>0.307491289</c:v>
                </c:pt>
                <c:pt idx="1353">
                  <c:v>9.6491227999999998E-2</c:v>
                </c:pt>
                <c:pt idx="1354">
                  <c:v>0</c:v>
                </c:pt>
                <c:pt idx="1355">
                  <c:v>1.2307692E-2</c:v>
                </c:pt>
                <c:pt idx="1356">
                  <c:v>-2.1874999999999999E-2</c:v>
                </c:pt>
                <c:pt idx="1357">
                  <c:v>0.104347826</c:v>
                </c:pt>
                <c:pt idx="1358">
                  <c:v>0.29599999999999999</c:v>
                </c:pt>
                <c:pt idx="1359">
                  <c:v>0.2</c:v>
                </c:pt>
                <c:pt idx="1360">
                  <c:v>0.178985218</c:v>
                </c:pt>
                <c:pt idx="1361">
                  <c:v>-4.9217002000000003E-2</c:v>
                </c:pt>
                <c:pt idx="1362">
                  <c:v>3.3333333E-2</c:v>
                </c:pt>
                <c:pt idx="1363">
                  <c:v>-0.139534884</c:v>
                </c:pt>
                <c:pt idx="1364">
                  <c:v>0.111818182</c:v>
                </c:pt>
                <c:pt idx="1365">
                  <c:v>-5.5555555999999999E-2</c:v>
                </c:pt>
                <c:pt idx="1366">
                  <c:v>0.34009826999999998</c:v>
                </c:pt>
                <c:pt idx="1367">
                  <c:v>-0.11904761899999999</c:v>
                </c:pt>
                <c:pt idx="1368">
                  <c:v>-8.3333332999999996E-2</c:v>
                </c:pt>
                <c:pt idx="1369">
                  <c:v>-2.0275162999999999E-2</c:v>
                </c:pt>
                <c:pt idx="1370">
                  <c:v>0.358131488</c:v>
                </c:pt>
                <c:pt idx="1371">
                  <c:v>0.170285714</c:v>
                </c:pt>
                <c:pt idx="1372">
                  <c:v>-6.0562708999999999E-2</c:v>
                </c:pt>
                <c:pt idx="1373">
                  <c:v>0.33478787900000001</c:v>
                </c:pt>
                <c:pt idx="1374">
                  <c:v>8.185899E-3</c:v>
                </c:pt>
                <c:pt idx="1375">
                  <c:v>2.1818181999999998E-2</c:v>
                </c:pt>
                <c:pt idx="1376">
                  <c:v>-9.2024540000000005E-3</c:v>
                </c:pt>
                <c:pt idx="1377">
                  <c:v>4.1666666999999998E-2</c:v>
                </c:pt>
                <c:pt idx="1378">
                  <c:v>-4.3887147000000001E-2</c:v>
                </c:pt>
                <c:pt idx="1379">
                  <c:v>-7.3107050000000007E-2</c:v>
                </c:pt>
                <c:pt idx="1380">
                  <c:v>4.6060605999999997E-2</c:v>
                </c:pt>
                <c:pt idx="1381">
                  <c:v>4.547619E-2</c:v>
                </c:pt>
                <c:pt idx="1382">
                  <c:v>5.4390050000000002E-3</c:v>
                </c:pt>
                <c:pt idx="1383">
                  <c:v>6.4516129000000005E-2</c:v>
                </c:pt>
                <c:pt idx="1384">
                  <c:v>-0.178571429</c:v>
                </c:pt>
                <c:pt idx="1385">
                  <c:v>5.4083884999999998E-2</c:v>
                </c:pt>
                <c:pt idx="1386">
                  <c:v>0.12506513799999999</c:v>
                </c:pt>
                <c:pt idx="1387">
                  <c:v>-1.4041514E-2</c:v>
                </c:pt>
                <c:pt idx="1388">
                  <c:v>4.8804300000000002E-4</c:v>
                </c:pt>
                <c:pt idx="1389">
                  <c:v>0.11455981899999999</c:v>
                </c:pt>
                <c:pt idx="1390">
                  <c:v>0.158029431</c:v>
                </c:pt>
                <c:pt idx="1391">
                  <c:v>1.3610683E-2</c:v>
                </c:pt>
                <c:pt idx="1392">
                  <c:v>-3.6379768999999999E-2</c:v>
                </c:pt>
                <c:pt idx="1393">
                  <c:v>-1.540154E-3</c:v>
                </c:pt>
                <c:pt idx="1394">
                  <c:v>0.13391304300000001</c:v>
                </c:pt>
                <c:pt idx="1395">
                  <c:v>-9.9974232999999996E-2</c:v>
                </c:pt>
                <c:pt idx="1396">
                  <c:v>5.8823528999999999E-2</c:v>
                </c:pt>
                <c:pt idx="1397">
                  <c:v>0.120841487</c:v>
                </c:pt>
                <c:pt idx="1398">
                  <c:v>0.10497237600000001</c:v>
                </c:pt>
                <c:pt idx="1399">
                  <c:v>5.1124744E-2</c:v>
                </c:pt>
                <c:pt idx="1400">
                  <c:v>0.33495145599999998</c:v>
                </c:pt>
                <c:pt idx="1401">
                  <c:v>-3.868472E-3</c:v>
                </c:pt>
                <c:pt idx="1402">
                  <c:v>-0.15140415099999999</c:v>
                </c:pt>
                <c:pt idx="1403">
                  <c:v>3.6585366000000001E-2</c:v>
                </c:pt>
                <c:pt idx="1404">
                  <c:v>0.43151595700000001</c:v>
                </c:pt>
                <c:pt idx="1405">
                  <c:v>1.8181817999999999E-2</c:v>
                </c:pt>
                <c:pt idx="1406">
                  <c:v>4.7745358000000002E-2</c:v>
                </c:pt>
                <c:pt idx="1407">
                  <c:v>1.6377649000000001E-2</c:v>
                </c:pt>
                <c:pt idx="1408">
                  <c:v>0.26455906800000001</c:v>
                </c:pt>
                <c:pt idx="1409">
                  <c:v>0.112175103</c:v>
                </c:pt>
                <c:pt idx="1410">
                  <c:v>3.3758864999999999E-2</c:v>
                </c:pt>
                <c:pt idx="1411">
                  <c:v>7.6687116999999999E-2</c:v>
                </c:pt>
                <c:pt idx="1412">
                  <c:v>4.2553190999999997E-2</c:v>
                </c:pt>
                <c:pt idx="1413">
                  <c:v>6.5244668000000006E-2</c:v>
                </c:pt>
                <c:pt idx="1414">
                  <c:v>0.19353182799999999</c:v>
                </c:pt>
                <c:pt idx="1415">
                  <c:v>0.41768144200000001</c:v>
                </c:pt>
                <c:pt idx="1416">
                  <c:v>5.6000000000000001E-2</c:v>
                </c:pt>
                <c:pt idx="1417">
                  <c:v>0.115151515</c:v>
                </c:pt>
                <c:pt idx="1418">
                  <c:v>-6.0700389E-2</c:v>
                </c:pt>
                <c:pt idx="1419">
                  <c:v>0.10995692899999999</c:v>
                </c:pt>
                <c:pt idx="1420">
                  <c:v>0.13350125900000001</c:v>
                </c:pt>
                <c:pt idx="1421">
                  <c:v>4.6556740999999999E-2</c:v>
                </c:pt>
                <c:pt idx="1422">
                  <c:v>-0.144927536</c:v>
                </c:pt>
                <c:pt idx="1423">
                  <c:v>8.8362069000000001E-2</c:v>
                </c:pt>
                <c:pt idx="1424">
                  <c:v>0.40652029299999998</c:v>
                </c:pt>
                <c:pt idx="1425">
                  <c:v>-4.1941280000000001E-3</c:v>
                </c:pt>
                <c:pt idx="1426">
                  <c:v>0.38943248499999999</c:v>
                </c:pt>
                <c:pt idx="1427">
                  <c:v>3.2745591999999997E-2</c:v>
                </c:pt>
                <c:pt idx="1428">
                  <c:v>-1.5673981E-2</c:v>
                </c:pt>
                <c:pt idx="1429">
                  <c:v>4.8780487999999997E-2</c:v>
                </c:pt>
                <c:pt idx="1430">
                  <c:v>-6.5756824000000005E-2</c:v>
                </c:pt>
                <c:pt idx="1431">
                  <c:v>0.14904552099999999</c:v>
                </c:pt>
                <c:pt idx="1432">
                  <c:v>0.19529411799999999</c:v>
                </c:pt>
                <c:pt idx="1433">
                  <c:v>-0.133333333</c:v>
                </c:pt>
                <c:pt idx="1434">
                  <c:v>-1.9459458999999998E-2</c:v>
                </c:pt>
                <c:pt idx="1435">
                  <c:v>1.8947367999999999E-2</c:v>
                </c:pt>
                <c:pt idx="1436">
                  <c:v>-0.14254385999999999</c:v>
                </c:pt>
                <c:pt idx="1437">
                  <c:v>0.25555555600000002</c:v>
                </c:pt>
                <c:pt idx="1438">
                  <c:v>-4.5714286E-2</c:v>
                </c:pt>
                <c:pt idx="1439">
                  <c:v>-0.29280397000000002</c:v>
                </c:pt>
                <c:pt idx="1440">
                  <c:v>0.53146853100000002</c:v>
                </c:pt>
                <c:pt idx="1441">
                  <c:v>1.8428710000000001E-2</c:v>
                </c:pt>
                <c:pt idx="1442">
                  <c:v>-0.41213389099999997</c:v>
                </c:pt>
                <c:pt idx="1443">
                  <c:v>9.7164109999999998E-2</c:v>
                </c:pt>
                <c:pt idx="1444">
                  <c:v>0.24371859300000001</c:v>
                </c:pt>
                <c:pt idx="1445">
                  <c:v>6.6666666999999999E-2</c:v>
                </c:pt>
                <c:pt idx="1446">
                  <c:v>2.9787233999999999E-2</c:v>
                </c:pt>
                <c:pt idx="1447">
                  <c:v>8.4070796000000003E-2</c:v>
                </c:pt>
                <c:pt idx="1448">
                  <c:v>2.8571429999999999E-3</c:v>
                </c:pt>
                <c:pt idx="1449">
                  <c:v>1.6660208999999999E-2</c:v>
                </c:pt>
                <c:pt idx="1450">
                  <c:v>0.33333333300000001</c:v>
                </c:pt>
                <c:pt idx="1451">
                  <c:v>4.9868766000000002E-2</c:v>
                </c:pt>
                <c:pt idx="1452">
                  <c:v>0.244897959</c:v>
                </c:pt>
                <c:pt idx="1453">
                  <c:v>3.2432431999999997E-2</c:v>
                </c:pt>
                <c:pt idx="1454">
                  <c:v>-2.6508226999999999E-2</c:v>
                </c:pt>
                <c:pt idx="1455">
                  <c:v>2.0304569000000001E-2</c:v>
                </c:pt>
                <c:pt idx="1456">
                  <c:v>5.8737151000000001E-2</c:v>
                </c:pt>
                <c:pt idx="1457">
                  <c:v>0.20689655200000001</c:v>
                </c:pt>
                <c:pt idx="1458">
                  <c:v>0.13440197300000001</c:v>
                </c:pt>
                <c:pt idx="1459">
                  <c:v>8.4721217000000001E-2</c:v>
                </c:pt>
                <c:pt idx="1460">
                  <c:v>2.4590164000000001E-2</c:v>
                </c:pt>
                <c:pt idx="1461">
                  <c:v>8.6753247000000006E-2</c:v>
                </c:pt>
                <c:pt idx="1462">
                  <c:v>2.5084746000000002E-2</c:v>
                </c:pt>
                <c:pt idx="1463">
                  <c:v>-4.6755724999999998E-2</c:v>
                </c:pt>
                <c:pt idx="1464">
                  <c:v>0.22</c:v>
                </c:pt>
                <c:pt idx="1465">
                  <c:v>-1.0660981E-2</c:v>
                </c:pt>
                <c:pt idx="1466">
                  <c:v>-2.2172950000000002E-3</c:v>
                </c:pt>
                <c:pt idx="1467">
                  <c:v>8.4710744000000004E-2</c:v>
                </c:pt>
                <c:pt idx="1468">
                  <c:v>0.42163934400000003</c:v>
                </c:pt>
                <c:pt idx="1469">
                  <c:v>-6.0350876999999997E-2</c:v>
                </c:pt>
                <c:pt idx="1470">
                  <c:v>0.26813471500000002</c:v>
                </c:pt>
                <c:pt idx="1471">
                  <c:v>1.088963964</c:v>
                </c:pt>
                <c:pt idx="1472">
                  <c:v>4.0372670999999999E-2</c:v>
                </c:pt>
                <c:pt idx="1473">
                  <c:v>0.17117117100000001</c:v>
                </c:pt>
                <c:pt idx="1474">
                  <c:v>2.3536896000000002E-2</c:v>
                </c:pt>
                <c:pt idx="1475">
                  <c:v>0.39255172399999999</c:v>
                </c:pt>
                <c:pt idx="1476">
                  <c:v>-0.04</c:v>
                </c:pt>
                <c:pt idx="1477">
                  <c:v>4.1795666000000002E-2</c:v>
                </c:pt>
                <c:pt idx="1478">
                  <c:v>3.7344398000000001E-2</c:v>
                </c:pt>
                <c:pt idx="1479">
                  <c:v>0.108374384</c:v>
                </c:pt>
                <c:pt idx="1480">
                  <c:v>-1.2944984E-2</c:v>
                </c:pt>
                <c:pt idx="1481">
                  <c:v>-8.4507042000000004E-2</c:v>
                </c:pt>
                <c:pt idx="1482">
                  <c:v>9.4964029000000005E-2</c:v>
                </c:pt>
                <c:pt idx="1483">
                  <c:v>0.13469387799999999</c:v>
                </c:pt>
                <c:pt idx="1484">
                  <c:v>0.41176470599999998</c:v>
                </c:pt>
                <c:pt idx="1485">
                  <c:v>-0.11333333299999999</c:v>
                </c:pt>
                <c:pt idx="1486">
                  <c:v>-4.8524589999999999E-2</c:v>
                </c:pt>
                <c:pt idx="1487">
                  <c:v>-0.102543068</c:v>
                </c:pt>
                <c:pt idx="1488">
                  <c:v>0.23118644099999999</c:v>
                </c:pt>
                <c:pt idx="1489">
                  <c:v>0.13467261899999999</c:v>
                </c:pt>
                <c:pt idx="1490">
                  <c:v>0.29166666699999999</c:v>
                </c:pt>
                <c:pt idx="1491">
                  <c:v>0.36</c:v>
                </c:pt>
                <c:pt idx="1492">
                  <c:v>2.212766E-2</c:v>
                </c:pt>
                <c:pt idx="1493">
                  <c:v>0.16</c:v>
                </c:pt>
                <c:pt idx="1494">
                  <c:v>8.1210191000000001E-2</c:v>
                </c:pt>
                <c:pt idx="1495">
                  <c:v>0.22927835099999999</c:v>
                </c:pt>
                <c:pt idx="1496">
                  <c:v>-0.51494565199999998</c:v>
                </c:pt>
                <c:pt idx="1497">
                  <c:v>0.114103149</c:v>
                </c:pt>
                <c:pt idx="1498">
                  <c:v>5.8571429000000001E-2</c:v>
                </c:pt>
                <c:pt idx="1499">
                  <c:v>4.8518519000000003E-2</c:v>
                </c:pt>
                <c:pt idx="1500">
                  <c:v>-2.8400597999999999E-2</c:v>
                </c:pt>
                <c:pt idx="1501">
                  <c:v>-2.8349336999999999E-2</c:v>
                </c:pt>
                <c:pt idx="1502">
                  <c:v>1.861042E-3</c:v>
                </c:pt>
                <c:pt idx="1503">
                  <c:v>0.27418207700000002</c:v>
                </c:pt>
                <c:pt idx="1504">
                  <c:v>6.9884725999999994E-2</c:v>
                </c:pt>
                <c:pt idx="1505">
                  <c:v>-0.50685408899999995</c:v>
                </c:pt>
                <c:pt idx="1506">
                  <c:v>6.9225930000000003E-3</c:v>
                </c:pt>
                <c:pt idx="1507">
                  <c:v>8.6477987000000006E-2</c:v>
                </c:pt>
                <c:pt idx="1508">
                  <c:v>-4.0636041999999997E-2</c:v>
                </c:pt>
                <c:pt idx="1509">
                  <c:v>0.49230769200000002</c:v>
                </c:pt>
                <c:pt idx="1510">
                  <c:v>9.9569963999999997E-2</c:v>
                </c:pt>
                <c:pt idx="1511">
                  <c:v>-1.8278302E-2</c:v>
                </c:pt>
                <c:pt idx="1512">
                  <c:v>-0.181415929</c:v>
                </c:pt>
                <c:pt idx="1513">
                  <c:v>1.2259810550000001</c:v>
                </c:pt>
                <c:pt idx="1514">
                  <c:v>0.36683417099999999</c:v>
                </c:pt>
                <c:pt idx="1515">
                  <c:v>-0.100150665</c:v>
                </c:pt>
                <c:pt idx="1516">
                  <c:v>0.14035087700000001</c:v>
                </c:pt>
                <c:pt idx="1517">
                  <c:v>0.184474886</c:v>
                </c:pt>
                <c:pt idx="1518">
                  <c:v>7.3619632000000004E-2</c:v>
                </c:pt>
                <c:pt idx="1519">
                  <c:v>5.9171600000000003E-3</c:v>
                </c:pt>
                <c:pt idx="1520">
                  <c:v>5.9701493000000001E-2</c:v>
                </c:pt>
                <c:pt idx="1521">
                  <c:v>-8.3333332999999996E-2</c:v>
                </c:pt>
                <c:pt idx="1522">
                  <c:v>0.119459459</c:v>
                </c:pt>
                <c:pt idx="1523">
                  <c:v>1.9047618999999998E-2</c:v>
                </c:pt>
                <c:pt idx="1524">
                  <c:v>-0.31673938899999998</c:v>
                </c:pt>
                <c:pt idx="1525">
                  <c:v>0.324701195</c:v>
                </c:pt>
                <c:pt idx="1526">
                  <c:v>-4.4482724000000001E-2</c:v>
                </c:pt>
                <c:pt idx="1527">
                  <c:v>-8.3333332999999996E-2</c:v>
                </c:pt>
                <c:pt idx="1528">
                  <c:v>5.36193E-3</c:v>
                </c:pt>
                <c:pt idx="1529">
                  <c:v>0.21230342299999999</c:v>
                </c:pt>
                <c:pt idx="1530">
                  <c:v>0.128205128</c:v>
                </c:pt>
                <c:pt idx="1531">
                  <c:v>9.5613050000000008E-3</c:v>
                </c:pt>
                <c:pt idx="1532">
                  <c:v>3.9190070000000004E-3</c:v>
                </c:pt>
                <c:pt idx="1533">
                  <c:v>-1.2860082E-2</c:v>
                </c:pt>
                <c:pt idx="1534" formatCode="0.00E+00">
                  <c:v>-5.0000000000000001E-4</c:v>
                </c:pt>
                <c:pt idx="1535">
                  <c:v>0.147058824</c:v>
                </c:pt>
                <c:pt idx="1536">
                  <c:v>-4.8780489999999998E-3</c:v>
                </c:pt>
                <c:pt idx="1537">
                  <c:v>2.5000000000000001E-3</c:v>
                </c:pt>
                <c:pt idx="1538">
                  <c:v>0.114285714</c:v>
                </c:pt>
                <c:pt idx="1539">
                  <c:v>0.10270270300000001</c:v>
                </c:pt>
                <c:pt idx="1540">
                  <c:v>0.18232558099999999</c:v>
                </c:pt>
                <c:pt idx="1541">
                  <c:v>0.31634446399999999</c:v>
                </c:pt>
                <c:pt idx="1542">
                  <c:v>-7.1999999999999995E-2</c:v>
                </c:pt>
                <c:pt idx="1543">
                  <c:v>-4.1639127999999997E-2</c:v>
                </c:pt>
                <c:pt idx="1544">
                  <c:v>0.22307692300000001</c:v>
                </c:pt>
                <c:pt idx="1545">
                  <c:v>6.4935065E-2</c:v>
                </c:pt>
                <c:pt idx="1546">
                  <c:v>0.197058187</c:v>
                </c:pt>
                <c:pt idx="1547">
                  <c:v>8.8478919999999996E-3</c:v>
                </c:pt>
                <c:pt idx="1548">
                  <c:v>0.12716763</c:v>
                </c:pt>
                <c:pt idx="1549">
                  <c:v>-5.6304519999999997E-2</c:v>
                </c:pt>
                <c:pt idx="1550">
                  <c:v>-0.127853881</c:v>
                </c:pt>
                <c:pt idx="1551">
                  <c:v>0.72151088299999999</c:v>
                </c:pt>
                <c:pt idx="1552">
                  <c:v>6.4516130000000001E-3</c:v>
                </c:pt>
                <c:pt idx="1553">
                  <c:v>0.70347394500000004</c:v>
                </c:pt>
                <c:pt idx="1554">
                  <c:v>-7.9096045000000004E-2</c:v>
                </c:pt>
                <c:pt idx="1555">
                  <c:v>-1.7391304E-2</c:v>
                </c:pt>
                <c:pt idx="1556">
                  <c:v>-3.546099E-3</c:v>
                </c:pt>
                <c:pt idx="1557">
                  <c:v>-5.7054741999999999E-2</c:v>
                </c:pt>
                <c:pt idx="1558">
                  <c:v>-1.4999999999999999E-2</c:v>
                </c:pt>
                <c:pt idx="1559">
                  <c:v>-0.114509246</c:v>
                </c:pt>
                <c:pt idx="1560">
                  <c:v>0.53010279000000005</c:v>
                </c:pt>
                <c:pt idx="1561">
                  <c:v>9.0259160000000005E-2</c:v>
                </c:pt>
                <c:pt idx="1562">
                  <c:v>4.0332907000000001E-2</c:v>
                </c:pt>
                <c:pt idx="1563">
                  <c:v>-1.910017E-2</c:v>
                </c:pt>
                <c:pt idx="1564">
                  <c:v>0.26097561000000002</c:v>
                </c:pt>
                <c:pt idx="1565">
                  <c:v>8.7536232000000005E-2</c:v>
                </c:pt>
                <c:pt idx="1566">
                  <c:v>-4.1876049999999996E-3</c:v>
                </c:pt>
                <c:pt idx="1567">
                  <c:v>7.0686071000000003E-2</c:v>
                </c:pt>
                <c:pt idx="1568">
                  <c:v>0.14723926400000001</c:v>
                </c:pt>
                <c:pt idx="1569">
                  <c:v>0.106252733</c:v>
                </c:pt>
                <c:pt idx="1570">
                  <c:v>0</c:v>
                </c:pt>
                <c:pt idx="1571">
                  <c:v>0</c:v>
                </c:pt>
                <c:pt idx="1572">
                  <c:v>3.3211826999999999E-2</c:v>
                </c:pt>
                <c:pt idx="1573">
                  <c:v>0.115748792</c:v>
                </c:pt>
                <c:pt idx="1574">
                  <c:v>0.14285714299999999</c:v>
                </c:pt>
                <c:pt idx="1575">
                  <c:v>1.4367816E-2</c:v>
                </c:pt>
                <c:pt idx="1576">
                  <c:v>0.37514384299999998</c:v>
                </c:pt>
                <c:pt idx="1577">
                  <c:v>-0.117647059</c:v>
                </c:pt>
                <c:pt idx="1578">
                  <c:v>-1.6248154000000001E-2</c:v>
                </c:pt>
                <c:pt idx="1579">
                  <c:v>-6.6666666999999999E-2</c:v>
                </c:pt>
                <c:pt idx="1580">
                  <c:v>7.3446328000000005E-2</c:v>
                </c:pt>
                <c:pt idx="1581">
                  <c:v>6.1486693000000002E-2</c:v>
                </c:pt>
                <c:pt idx="1582">
                  <c:v>0.12676056299999999</c:v>
                </c:pt>
                <c:pt idx="1583">
                  <c:v>3.6923076999999999E-2</c:v>
                </c:pt>
                <c:pt idx="1584">
                  <c:v>4.2283299999999998E-3</c:v>
                </c:pt>
                <c:pt idx="1585">
                  <c:v>-1.7463235000000001E-2</c:v>
                </c:pt>
                <c:pt idx="1586">
                  <c:v>7.0796460000000005E-2</c:v>
                </c:pt>
                <c:pt idx="1587">
                  <c:v>-6.3765182000000004E-2</c:v>
                </c:pt>
                <c:pt idx="1588">
                  <c:v>-0.37142857099999999</c:v>
                </c:pt>
                <c:pt idx="1589">
                  <c:v>-0.39509325000000001</c:v>
                </c:pt>
                <c:pt idx="1590">
                  <c:v>9.3922651999999995E-2</c:v>
                </c:pt>
                <c:pt idx="1591">
                  <c:v>0.31060606099999999</c:v>
                </c:pt>
                <c:pt idx="1592">
                  <c:v>-2.1276595999999998E-2</c:v>
                </c:pt>
                <c:pt idx="1593">
                  <c:v>-0.17946003199999999</c:v>
                </c:pt>
                <c:pt idx="1594">
                  <c:v>0.121693122</c:v>
                </c:pt>
                <c:pt idx="1595">
                  <c:v>0.50568705800000002</c:v>
                </c:pt>
                <c:pt idx="1596">
                  <c:v>-4.2999999999999997E-2</c:v>
                </c:pt>
                <c:pt idx="1597">
                  <c:v>6.5333332999999993E-2</c:v>
                </c:pt>
                <c:pt idx="1598">
                  <c:v>0.3</c:v>
                </c:pt>
                <c:pt idx="1599">
                  <c:v>2.4213080000000001E-3</c:v>
                </c:pt>
                <c:pt idx="1600">
                  <c:v>0.48774795799999998</c:v>
                </c:pt>
                <c:pt idx="1601">
                  <c:v>5.1111111000000001E-2</c:v>
                </c:pt>
                <c:pt idx="1602">
                  <c:v>0.17085863000000001</c:v>
                </c:pt>
                <c:pt idx="1603">
                  <c:v>0.45882352900000001</c:v>
                </c:pt>
                <c:pt idx="1604">
                  <c:v>-8.8790229999999998E-3</c:v>
                </c:pt>
                <c:pt idx="1605">
                  <c:v>4.8492792E-2</c:v>
                </c:pt>
                <c:pt idx="1606">
                  <c:v>0.38943894400000001</c:v>
                </c:pt>
                <c:pt idx="1607">
                  <c:v>4.2378673999999998E-2</c:v>
                </c:pt>
                <c:pt idx="1608">
                  <c:v>1.9332162E-2</c:v>
                </c:pt>
                <c:pt idx="1609">
                  <c:v>-0.29689067200000002</c:v>
                </c:pt>
                <c:pt idx="1610">
                  <c:v>6.5671642000000002E-2</c:v>
                </c:pt>
                <c:pt idx="1611">
                  <c:v>-0.137241379</c:v>
                </c:pt>
                <c:pt idx="1612">
                  <c:v>-2.3952095999999999E-2</c:v>
                </c:pt>
                <c:pt idx="1613">
                  <c:v>0</c:v>
                </c:pt>
                <c:pt idx="1614">
                  <c:v>-2.6217227999999999E-2</c:v>
                </c:pt>
                <c:pt idx="1615">
                  <c:v>4.3508772000000001E-2</c:v>
                </c:pt>
                <c:pt idx="1616">
                  <c:v>-7.7844310999999999E-2</c:v>
                </c:pt>
                <c:pt idx="1617">
                  <c:v>7.0336390999999998E-2</c:v>
                </c:pt>
                <c:pt idx="1618">
                  <c:v>9.1503267999999999E-2</c:v>
                </c:pt>
                <c:pt idx="1619">
                  <c:v>-7.1428570999999996E-2</c:v>
                </c:pt>
                <c:pt idx="1620">
                  <c:v>2.3290759000000001E-2</c:v>
                </c:pt>
                <c:pt idx="1621">
                  <c:v>9.6085408999999997E-2</c:v>
                </c:pt>
                <c:pt idx="1622">
                  <c:v>2.9480579999999999E-2</c:v>
                </c:pt>
                <c:pt idx="1623">
                  <c:v>7.8222221999999994E-2</c:v>
                </c:pt>
                <c:pt idx="1624">
                  <c:v>-8.8888890000000005E-3</c:v>
                </c:pt>
                <c:pt idx="1625">
                  <c:v>-1.8627451E-2</c:v>
                </c:pt>
                <c:pt idx="1626">
                  <c:v>0.22590909100000001</c:v>
                </c:pt>
                <c:pt idx="1627">
                  <c:v>0.20714285700000001</c:v>
                </c:pt>
                <c:pt idx="1628">
                  <c:v>3.6682616000000001E-2</c:v>
                </c:pt>
                <c:pt idx="1629">
                  <c:v>7.5757575999999993E-2</c:v>
                </c:pt>
                <c:pt idx="1630">
                  <c:v>-0.161958569</c:v>
                </c:pt>
                <c:pt idx="1631">
                  <c:v>-3.0453258E-2</c:v>
                </c:pt>
                <c:pt idx="1632">
                  <c:v>1.5147489E-2</c:v>
                </c:pt>
                <c:pt idx="1633">
                  <c:v>0.36749999999999999</c:v>
                </c:pt>
                <c:pt idx="1634">
                  <c:v>0.19357142899999999</c:v>
                </c:pt>
                <c:pt idx="1635">
                  <c:v>8.1379309999999996E-2</c:v>
                </c:pt>
                <c:pt idx="1636">
                  <c:v>4.3738115000000001E-2</c:v>
                </c:pt>
                <c:pt idx="1637">
                  <c:v>-0.131108052</c:v>
                </c:pt>
                <c:pt idx="1638">
                  <c:v>-9.3816630999999998E-2</c:v>
                </c:pt>
                <c:pt idx="1639">
                  <c:v>3.6813921999999999E-2</c:v>
                </c:pt>
                <c:pt idx="1640">
                  <c:v>6.5517241000000004E-2</c:v>
                </c:pt>
                <c:pt idx="1641">
                  <c:v>-0.111919192</c:v>
                </c:pt>
                <c:pt idx="1642">
                  <c:v>-8.4454409999999994E-2</c:v>
                </c:pt>
                <c:pt idx="1643">
                  <c:v>0.29059829100000001</c:v>
                </c:pt>
                <c:pt idx="1644">
                  <c:v>-4.6580772999999999E-2</c:v>
                </c:pt>
                <c:pt idx="1645">
                  <c:v>0</c:v>
                </c:pt>
                <c:pt idx="1646">
                  <c:v>4.7619047999999997E-2</c:v>
                </c:pt>
                <c:pt idx="1647">
                  <c:v>0.13126079399999999</c:v>
                </c:pt>
                <c:pt idx="1648">
                  <c:v>6.5217390000000004E-3</c:v>
                </c:pt>
                <c:pt idx="1649">
                  <c:v>-0.138110073</c:v>
                </c:pt>
                <c:pt idx="1650">
                  <c:v>6.3242783999999996E-2</c:v>
                </c:pt>
                <c:pt idx="1651">
                  <c:v>0.17916970099999999</c:v>
                </c:pt>
                <c:pt idx="1652">
                  <c:v>2.5179856E-2</c:v>
                </c:pt>
                <c:pt idx="1653">
                  <c:v>7.3287077000000006E-2</c:v>
                </c:pt>
                <c:pt idx="1654">
                  <c:v>-0.199790521</c:v>
                </c:pt>
                <c:pt idx="1655">
                  <c:v>5.2631578999999998E-2</c:v>
                </c:pt>
                <c:pt idx="1656">
                  <c:v>-7.7419350000000001E-3</c:v>
                </c:pt>
                <c:pt idx="1657">
                  <c:v>0.365853659</c:v>
                </c:pt>
                <c:pt idx="1658">
                  <c:v>0.100457928</c:v>
                </c:pt>
                <c:pt idx="1659">
                  <c:v>0.434117647</c:v>
                </c:pt>
                <c:pt idx="1660">
                  <c:v>0.27500000000000002</c:v>
                </c:pt>
                <c:pt idx="1661">
                  <c:v>0.25</c:v>
                </c:pt>
                <c:pt idx="1662">
                  <c:v>0.32375802599999998</c:v>
                </c:pt>
                <c:pt idx="1663">
                  <c:v>0.24643678199999999</c:v>
                </c:pt>
                <c:pt idx="1664">
                  <c:v>8.0000000000000002E-3</c:v>
                </c:pt>
                <c:pt idx="1665">
                  <c:v>0.10518732</c:v>
                </c:pt>
                <c:pt idx="1666">
                  <c:v>0.27528089900000002</c:v>
                </c:pt>
                <c:pt idx="1667">
                  <c:v>-1.6E-2</c:v>
                </c:pt>
                <c:pt idx="1668">
                  <c:v>-3.8961039000000003E-2</c:v>
                </c:pt>
                <c:pt idx="1669">
                  <c:v>0.33083333300000001</c:v>
                </c:pt>
                <c:pt idx="1670">
                  <c:v>6.0606061000000003E-2</c:v>
                </c:pt>
                <c:pt idx="1671">
                  <c:v>0.45553935899999998</c:v>
                </c:pt>
                <c:pt idx="1672">
                  <c:v>5.7872340000000001E-2</c:v>
                </c:pt>
                <c:pt idx="1673">
                  <c:v>6.6086957000000002E-2</c:v>
                </c:pt>
                <c:pt idx="1674">
                  <c:v>-1.9495413E-2</c:v>
                </c:pt>
                <c:pt idx="1675">
                  <c:v>1.863354E-3</c:v>
                </c:pt>
                <c:pt idx="1676">
                  <c:v>7.4555404000000006E-2</c:v>
                </c:pt>
                <c:pt idx="1677">
                  <c:v>0.89706987199999999</c:v>
                </c:pt>
                <c:pt idx="1678">
                  <c:v>0.106056041</c:v>
                </c:pt>
                <c:pt idx="1679">
                  <c:v>5.8620690000000003E-2</c:v>
                </c:pt>
                <c:pt idx="1680">
                  <c:v>-7.2916667000000004E-2</c:v>
                </c:pt>
                <c:pt idx="1681">
                  <c:v>3.4482759000000002E-2</c:v>
                </c:pt>
                <c:pt idx="1682">
                  <c:v>6.7471371000000002E-2</c:v>
                </c:pt>
                <c:pt idx="1683">
                  <c:v>0.18610897900000001</c:v>
                </c:pt>
                <c:pt idx="1684">
                  <c:v>-8.8683350999999994E-2</c:v>
                </c:pt>
                <c:pt idx="1685">
                  <c:v>0.15210356</c:v>
                </c:pt>
                <c:pt idx="1686">
                  <c:v>-0.27751519200000002</c:v>
                </c:pt>
                <c:pt idx="1687">
                  <c:v>3.4188033999999999E-2</c:v>
                </c:pt>
                <c:pt idx="1688">
                  <c:v>0.269990593</c:v>
                </c:pt>
                <c:pt idx="1689">
                  <c:v>5.1558752999999999E-2</c:v>
                </c:pt>
                <c:pt idx="1690">
                  <c:v>0.19973333300000001</c:v>
                </c:pt>
                <c:pt idx="1691">
                  <c:v>0.206140351</c:v>
                </c:pt>
                <c:pt idx="1692">
                  <c:v>-0.113482056</c:v>
                </c:pt>
                <c:pt idx="1693">
                  <c:v>-9.0909090999999997E-2</c:v>
                </c:pt>
                <c:pt idx="1694">
                  <c:v>0.16939890699999999</c:v>
                </c:pt>
                <c:pt idx="1695">
                  <c:v>1.5384615000000001E-2</c:v>
                </c:pt>
                <c:pt idx="1696">
                  <c:v>0</c:v>
                </c:pt>
                <c:pt idx="1697">
                  <c:v>0.26603935000000001</c:v>
                </c:pt>
                <c:pt idx="1698">
                  <c:v>2.3041474999999999E-2</c:v>
                </c:pt>
                <c:pt idx="1699">
                  <c:v>6.7681900000000003E-3</c:v>
                </c:pt>
                <c:pt idx="1700">
                  <c:v>0.103492063</c:v>
                </c:pt>
                <c:pt idx="1701">
                  <c:v>-0.12059800699999999</c:v>
                </c:pt>
                <c:pt idx="1702">
                  <c:v>0.34934086600000003</c:v>
                </c:pt>
                <c:pt idx="1703">
                  <c:v>0.120418848</c:v>
                </c:pt>
                <c:pt idx="1704">
                  <c:v>-6.9767441999999999E-2</c:v>
                </c:pt>
                <c:pt idx="1705">
                  <c:v>0</c:v>
                </c:pt>
                <c:pt idx="1706">
                  <c:v>0.15755627</c:v>
                </c:pt>
                <c:pt idx="1707">
                  <c:v>-7.7777778000000006E-2</c:v>
                </c:pt>
                <c:pt idx="1708">
                  <c:v>0.16071428600000001</c:v>
                </c:pt>
                <c:pt idx="1709">
                  <c:v>-4.2222221999999997E-2</c:v>
                </c:pt>
                <c:pt idx="1710">
                  <c:v>1.3628619999999999E-2</c:v>
                </c:pt>
                <c:pt idx="1711">
                  <c:v>0.31546572899999997</c:v>
                </c:pt>
                <c:pt idx="1712">
                  <c:v>0.17205479500000001</c:v>
                </c:pt>
                <c:pt idx="1713">
                  <c:v>0.234272019</c:v>
                </c:pt>
                <c:pt idx="1714">
                  <c:v>0.176274018</c:v>
                </c:pt>
                <c:pt idx="1715">
                  <c:v>0.63472722199999998</c:v>
                </c:pt>
                <c:pt idx="1716">
                  <c:v>9.5652174000000006E-2</c:v>
                </c:pt>
                <c:pt idx="1717">
                  <c:v>-1.9607843E-2</c:v>
                </c:pt>
                <c:pt idx="1718">
                  <c:v>0.30597014900000002</c:v>
                </c:pt>
                <c:pt idx="1719">
                  <c:v>5.2631578999999998E-2</c:v>
                </c:pt>
                <c:pt idx="1720">
                  <c:v>1.4101778000000001E-2</c:v>
                </c:pt>
                <c:pt idx="1721">
                  <c:v>7.9646017999999999E-2</c:v>
                </c:pt>
                <c:pt idx="1722">
                  <c:v>0.05</c:v>
                </c:pt>
                <c:pt idx="1723">
                  <c:v>4.7311829999999999E-3</c:v>
                </c:pt>
                <c:pt idx="1724">
                  <c:v>0.04</c:v>
                </c:pt>
                <c:pt idx="1725">
                  <c:v>-3.2438478999999999E-2</c:v>
                </c:pt>
                <c:pt idx="1726">
                  <c:v>4.0214476999999998E-2</c:v>
                </c:pt>
                <c:pt idx="1727">
                  <c:v>1.7578125E-2</c:v>
                </c:pt>
                <c:pt idx="1728">
                  <c:v>0.40923076899999999</c:v>
                </c:pt>
                <c:pt idx="1729">
                  <c:v>0.26415094300000003</c:v>
                </c:pt>
                <c:pt idx="1730">
                  <c:v>0.169230769</c:v>
                </c:pt>
                <c:pt idx="1731">
                  <c:v>-3.5999999999999997E-2</c:v>
                </c:pt>
                <c:pt idx="1732">
                  <c:v>0.123565755</c:v>
                </c:pt>
                <c:pt idx="1733">
                  <c:v>0.209982788</c:v>
                </c:pt>
                <c:pt idx="1734">
                  <c:v>0.25250500999999997</c:v>
                </c:pt>
                <c:pt idx="1735">
                  <c:v>-7.3741006999999997E-2</c:v>
                </c:pt>
                <c:pt idx="1736">
                  <c:v>-7.7281553000000003E-2</c:v>
                </c:pt>
                <c:pt idx="1737">
                  <c:v>-0.217696629</c:v>
                </c:pt>
                <c:pt idx="1738">
                  <c:v>-1.7857142999999999E-2</c:v>
                </c:pt>
                <c:pt idx="1739">
                  <c:v>-6.8527919000000007E-2</c:v>
                </c:pt>
                <c:pt idx="1740">
                  <c:v>3.2196969999999998E-2</c:v>
                </c:pt>
                <c:pt idx="1741">
                  <c:v>-7.2765069999999998E-3</c:v>
                </c:pt>
                <c:pt idx="1742">
                  <c:v>-8.8888888999999999E-2</c:v>
                </c:pt>
                <c:pt idx="1743">
                  <c:v>6.4445056000000001E-2</c:v>
                </c:pt>
                <c:pt idx="1744">
                  <c:v>3.9127424000000001E-2</c:v>
                </c:pt>
                <c:pt idx="1745">
                  <c:v>1.744186E-2</c:v>
                </c:pt>
                <c:pt idx="1746">
                  <c:v>0.13877550999999999</c:v>
                </c:pt>
                <c:pt idx="1747">
                  <c:v>0.18686868700000001</c:v>
                </c:pt>
                <c:pt idx="1748">
                  <c:v>8.4210525999999994E-2</c:v>
                </c:pt>
                <c:pt idx="1749">
                  <c:v>-9.6484055999999999E-2</c:v>
                </c:pt>
                <c:pt idx="1750">
                  <c:v>0.125439625</c:v>
                </c:pt>
                <c:pt idx="1751">
                  <c:v>-4.5092838000000003E-2</c:v>
                </c:pt>
                <c:pt idx="1752">
                  <c:v>-4.5647058999999997E-2</c:v>
                </c:pt>
                <c:pt idx="1753">
                  <c:v>6.1386138999999999E-2</c:v>
                </c:pt>
                <c:pt idx="1754">
                  <c:v>0.192820513</c:v>
                </c:pt>
                <c:pt idx="1755">
                  <c:v>0.24796460200000001</c:v>
                </c:pt>
                <c:pt idx="1756">
                  <c:v>0.31818181800000001</c:v>
                </c:pt>
                <c:pt idx="1757">
                  <c:v>0.200716846</c:v>
                </c:pt>
                <c:pt idx="1758">
                  <c:v>-7.1837254000000003E-2</c:v>
                </c:pt>
                <c:pt idx="1759">
                  <c:v>0.16630250099999999</c:v>
                </c:pt>
                <c:pt idx="1760">
                  <c:v>0.36470588199999998</c:v>
                </c:pt>
                <c:pt idx="1761">
                  <c:v>-8.1456640000000004E-3</c:v>
                </c:pt>
                <c:pt idx="1762">
                  <c:v>4.0214476999999998E-2</c:v>
                </c:pt>
                <c:pt idx="1763">
                  <c:v>-0.53995202099999995</c:v>
                </c:pt>
                <c:pt idx="1764">
                  <c:v>1.9283747E-2</c:v>
                </c:pt>
                <c:pt idx="1765">
                  <c:v>0.38181818200000001</c:v>
                </c:pt>
                <c:pt idx="1766">
                  <c:v>-8.6956519999999999E-3</c:v>
                </c:pt>
                <c:pt idx="1767">
                  <c:v>-2.8811189000000001E-2</c:v>
                </c:pt>
                <c:pt idx="1768">
                  <c:v>0.26603935000000001</c:v>
                </c:pt>
                <c:pt idx="1769">
                  <c:v>-4.6153845999999998E-2</c:v>
                </c:pt>
                <c:pt idx="1770">
                  <c:v>3.5971219999999999E-3</c:v>
                </c:pt>
                <c:pt idx="1771">
                  <c:v>0.35181119599999999</c:v>
                </c:pt>
                <c:pt idx="1772">
                  <c:v>-3.9705881999999998E-2</c:v>
                </c:pt>
                <c:pt idx="1773">
                  <c:v>3.2778864999999997E-2</c:v>
                </c:pt>
                <c:pt idx="1774">
                  <c:v>0.25314544500000002</c:v>
                </c:pt>
                <c:pt idx="1775">
                  <c:v>-4.4943820000000002E-2</c:v>
                </c:pt>
                <c:pt idx="1776">
                  <c:v>5.6540488999999999E-2</c:v>
                </c:pt>
                <c:pt idx="1777">
                  <c:v>0.178997613</c:v>
                </c:pt>
                <c:pt idx="1778">
                  <c:v>1.119184194</c:v>
                </c:pt>
                <c:pt idx="1779">
                  <c:v>0.26086956500000003</c:v>
                </c:pt>
                <c:pt idx="1780">
                  <c:v>-8.2386364000000004E-2</c:v>
                </c:pt>
                <c:pt idx="1781">
                  <c:v>-1.2903226E-2</c:v>
                </c:pt>
                <c:pt idx="1782">
                  <c:v>2.6155718000000001E-2</c:v>
                </c:pt>
                <c:pt idx="1783">
                  <c:v>0.222222222</c:v>
                </c:pt>
                <c:pt idx="1784">
                  <c:v>-5.7539683000000001E-2</c:v>
                </c:pt>
                <c:pt idx="1785">
                  <c:v>0.127536232</c:v>
                </c:pt>
                <c:pt idx="1786">
                  <c:v>5.7844690999999997E-2</c:v>
                </c:pt>
                <c:pt idx="1787">
                  <c:v>0.13531353099999999</c:v>
                </c:pt>
                <c:pt idx="1788">
                  <c:v>0.20928571400000001</c:v>
                </c:pt>
                <c:pt idx="1789">
                  <c:v>-9.5978062000000003E-2</c:v>
                </c:pt>
                <c:pt idx="1790">
                  <c:v>0.16606207200000001</c:v>
                </c:pt>
                <c:pt idx="1791">
                  <c:v>0.105263158</c:v>
                </c:pt>
                <c:pt idx="1792">
                  <c:v>0.215461704</c:v>
                </c:pt>
                <c:pt idx="1793">
                  <c:v>6.4612325999999998E-2</c:v>
                </c:pt>
                <c:pt idx="1794">
                  <c:v>0.14814814800000001</c:v>
                </c:pt>
                <c:pt idx="1795">
                  <c:v>0.26635513999999999</c:v>
                </c:pt>
                <c:pt idx="1796">
                  <c:v>-6.5606362000000001E-2</c:v>
                </c:pt>
                <c:pt idx="1797">
                  <c:v>0.150131234</c:v>
                </c:pt>
                <c:pt idx="1798">
                  <c:v>0.24515235499999999</c:v>
                </c:pt>
                <c:pt idx="1799">
                  <c:v>4.1666666999999998E-2</c:v>
                </c:pt>
                <c:pt idx="1800">
                  <c:v>0.26005747099999998</c:v>
                </c:pt>
                <c:pt idx="1801">
                  <c:v>6.7500000000000004E-2</c:v>
                </c:pt>
                <c:pt idx="1802">
                  <c:v>-7.4324323999999997E-2</c:v>
                </c:pt>
                <c:pt idx="1803">
                  <c:v>4.6666667000000002E-2</c:v>
                </c:pt>
                <c:pt idx="1804">
                  <c:v>-0.06</c:v>
                </c:pt>
                <c:pt idx="1805">
                  <c:v>1.5850144E-2</c:v>
                </c:pt>
                <c:pt idx="1806">
                  <c:v>0.48568019099999998</c:v>
                </c:pt>
                <c:pt idx="1807">
                  <c:v>-2.3166023000000001E-2</c:v>
                </c:pt>
                <c:pt idx="1808">
                  <c:v>0.134624251</c:v>
                </c:pt>
                <c:pt idx="1809">
                  <c:v>-0.20844327200000001</c:v>
                </c:pt>
                <c:pt idx="1810">
                  <c:v>0.18181818199999999</c:v>
                </c:pt>
                <c:pt idx="1811">
                  <c:v>7.1687183000000002E-2</c:v>
                </c:pt>
                <c:pt idx="1812">
                  <c:v>-0.20999187699999999</c:v>
                </c:pt>
                <c:pt idx="1813">
                  <c:v>9.1871338999999996E-2</c:v>
                </c:pt>
                <c:pt idx="1814">
                  <c:v>0.376091703</c:v>
                </c:pt>
                <c:pt idx="1815">
                  <c:v>-6.3391439999999997E-3</c:v>
                </c:pt>
                <c:pt idx="1816">
                  <c:v>0</c:v>
                </c:pt>
                <c:pt idx="1817">
                  <c:v>0.147058824</c:v>
                </c:pt>
                <c:pt idx="1818">
                  <c:v>0.12</c:v>
                </c:pt>
                <c:pt idx="1819">
                  <c:v>1.1959522E-2</c:v>
                </c:pt>
                <c:pt idx="1820">
                  <c:v>3.6906854000000003E-2</c:v>
                </c:pt>
                <c:pt idx="1821">
                  <c:v>0.121163166</c:v>
                </c:pt>
                <c:pt idx="1822">
                  <c:v>0.14691673799999999</c:v>
                </c:pt>
                <c:pt idx="1823">
                  <c:v>2.969697E-2</c:v>
                </c:pt>
                <c:pt idx="1824">
                  <c:v>0.318961039</c:v>
                </c:pt>
                <c:pt idx="1825">
                  <c:v>4.4386423000000001E-2</c:v>
                </c:pt>
                <c:pt idx="1826">
                  <c:v>-0.11724137900000001</c:v>
                </c:pt>
                <c:pt idx="1827">
                  <c:v>0.35787610600000003</c:v>
                </c:pt>
                <c:pt idx="1828">
                  <c:v>2.1311475E-2</c:v>
                </c:pt>
                <c:pt idx="1829">
                  <c:v>-1.8937079999999998E-2</c:v>
                </c:pt>
                <c:pt idx="1830">
                  <c:v>0.236088305</c:v>
                </c:pt>
                <c:pt idx="1831">
                  <c:v>2.3809523999999999E-2</c:v>
                </c:pt>
                <c:pt idx="1832">
                  <c:v>0</c:v>
                </c:pt>
                <c:pt idx="1833">
                  <c:v>0.15</c:v>
                </c:pt>
                <c:pt idx="1834">
                  <c:v>-1.430143E-2</c:v>
                </c:pt>
                <c:pt idx="1835">
                  <c:v>5.2927927999999999E-2</c:v>
                </c:pt>
                <c:pt idx="1836">
                  <c:v>0.10682926800000001</c:v>
                </c:pt>
                <c:pt idx="1837">
                  <c:v>0.208987161</c:v>
                </c:pt>
                <c:pt idx="1838">
                  <c:v>-0.15682062299999999</c:v>
                </c:pt>
                <c:pt idx="1839">
                  <c:v>0.29963190200000001</c:v>
                </c:pt>
                <c:pt idx="1840">
                  <c:v>3.8446602000000003E-2</c:v>
                </c:pt>
                <c:pt idx="1841">
                  <c:v>6.5989848000000004E-2</c:v>
                </c:pt>
                <c:pt idx="1842">
                  <c:v>-2.5454544999999999E-2</c:v>
                </c:pt>
                <c:pt idx="1843">
                  <c:v>0.13646789000000001</c:v>
                </c:pt>
                <c:pt idx="1844">
                  <c:v>8.1730768999999995E-2</c:v>
                </c:pt>
                <c:pt idx="1845">
                  <c:v>-0.14516129</c:v>
                </c:pt>
                <c:pt idx="1846">
                  <c:v>0.14285714299999999</c:v>
                </c:pt>
                <c:pt idx="1847">
                  <c:v>-4.2296072999999997E-2</c:v>
                </c:pt>
                <c:pt idx="1848">
                  <c:v>8.1248069000000006E-2</c:v>
                </c:pt>
                <c:pt idx="1849">
                  <c:v>1.0909090999999999E-2</c:v>
                </c:pt>
                <c:pt idx="1850">
                  <c:v>3.0502885E-2</c:v>
                </c:pt>
                <c:pt idx="1851">
                  <c:v>0.23297665400000001</c:v>
                </c:pt>
                <c:pt idx="1852">
                  <c:v>-4.1198501999999998E-2</c:v>
                </c:pt>
                <c:pt idx="1853">
                  <c:v>5.6338027999999998E-2</c:v>
                </c:pt>
                <c:pt idx="1854">
                  <c:v>8.7327375999999998E-2</c:v>
                </c:pt>
                <c:pt idx="1855">
                  <c:v>0.28695652199999999</c:v>
                </c:pt>
                <c:pt idx="1856">
                  <c:v>0.299036476</c:v>
                </c:pt>
                <c:pt idx="1857">
                  <c:v>6.1046511999999997E-2</c:v>
                </c:pt>
                <c:pt idx="1858">
                  <c:v>0.1</c:v>
                </c:pt>
                <c:pt idx="1859">
                  <c:v>0.16197183100000001</c:v>
                </c:pt>
                <c:pt idx="1860">
                  <c:v>7.7075098999999994E-2</c:v>
                </c:pt>
                <c:pt idx="1861">
                  <c:v>0.27060439600000002</c:v>
                </c:pt>
                <c:pt idx="1862">
                  <c:v>-7.4074074000000004E-2</c:v>
                </c:pt>
                <c:pt idx="1863">
                  <c:v>0.531034483</c:v>
                </c:pt>
                <c:pt idx="1864">
                  <c:v>-8.7221094999999998E-2</c:v>
                </c:pt>
                <c:pt idx="1865">
                  <c:v>0.16800000000000001</c:v>
                </c:pt>
                <c:pt idx="1866">
                  <c:v>-2.2222222E-2</c:v>
                </c:pt>
                <c:pt idx="1867">
                  <c:v>-3.9443155000000001E-2</c:v>
                </c:pt>
                <c:pt idx="1868">
                  <c:v>-1.2075472E-2</c:v>
                </c:pt>
                <c:pt idx="1869">
                  <c:v>-5.5335967999999999E-2</c:v>
                </c:pt>
                <c:pt idx="1870">
                  <c:v>-6.5263158000000002E-2</c:v>
                </c:pt>
                <c:pt idx="1871">
                  <c:v>0.43399810100000002</c:v>
                </c:pt>
                <c:pt idx="1872">
                  <c:v>0</c:v>
                </c:pt>
                <c:pt idx="1873">
                  <c:v>-2.1739129999999999E-2</c:v>
                </c:pt>
                <c:pt idx="1874">
                  <c:v>8.3074534000000005E-2</c:v>
                </c:pt>
                <c:pt idx="1875">
                  <c:v>0.173147469</c:v>
                </c:pt>
                <c:pt idx="1876">
                  <c:v>8.3333332999999996E-2</c:v>
                </c:pt>
                <c:pt idx="1877">
                  <c:v>0.26780626800000001</c:v>
                </c:pt>
                <c:pt idx="1878">
                  <c:v>6.8965517000000004E-2</c:v>
                </c:pt>
                <c:pt idx="1879">
                  <c:v>0.39484978500000001</c:v>
                </c:pt>
                <c:pt idx="1880">
                  <c:v>0.571428571</c:v>
                </c:pt>
                <c:pt idx="1881">
                  <c:v>0.178947368</c:v>
                </c:pt>
                <c:pt idx="1882">
                  <c:v>4.6451613000000003E-2</c:v>
                </c:pt>
                <c:pt idx="1883">
                  <c:v>-9.9099098999999996E-2</c:v>
                </c:pt>
                <c:pt idx="1884">
                  <c:v>6.4027939000000006E-2</c:v>
                </c:pt>
                <c:pt idx="1885">
                  <c:v>0.115555556</c:v>
                </c:pt>
                <c:pt idx="1886">
                  <c:v>0.28648648599999998</c:v>
                </c:pt>
                <c:pt idx="1887">
                  <c:v>1.6260163000000001E-2</c:v>
                </c:pt>
                <c:pt idx="1888">
                  <c:v>0.35870904199999998</c:v>
                </c:pt>
                <c:pt idx="1889">
                  <c:v>-4.7817048000000001E-2</c:v>
                </c:pt>
                <c:pt idx="1890">
                  <c:v>6.3291138999999996E-2</c:v>
                </c:pt>
                <c:pt idx="1891">
                  <c:v>-3.6781609E-2</c:v>
                </c:pt>
                <c:pt idx="1892">
                  <c:v>0.20887968700000001</c:v>
                </c:pt>
                <c:pt idx="1893">
                  <c:v>-8.1412103999999999E-2</c:v>
                </c:pt>
                <c:pt idx="1894">
                  <c:v>0.25081433199999997</c:v>
                </c:pt>
                <c:pt idx="1895">
                  <c:v>0.24559386999999999</c:v>
                </c:pt>
                <c:pt idx="1896">
                  <c:v>-4.7817048000000001E-2</c:v>
                </c:pt>
                <c:pt idx="1897">
                  <c:v>-2.4271845E-2</c:v>
                </c:pt>
                <c:pt idx="1898">
                  <c:v>-4.2690815E-2</c:v>
                </c:pt>
                <c:pt idx="1899">
                  <c:v>-0.02</c:v>
                </c:pt>
                <c:pt idx="1900">
                  <c:v>0.102857143</c:v>
                </c:pt>
                <c:pt idx="1901">
                  <c:v>0.128472222</c:v>
                </c:pt>
                <c:pt idx="1902">
                  <c:v>-3.2967033E-2</c:v>
                </c:pt>
                <c:pt idx="1903">
                  <c:v>-3.8461538000000003E-2</c:v>
                </c:pt>
                <c:pt idx="1904">
                  <c:v>9.8878695000000003E-2</c:v>
                </c:pt>
                <c:pt idx="1905">
                  <c:v>-9.7826087000000006E-2</c:v>
                </c:pt>
                <c:pt idx="1906">
                  <c:v>0.17307692299999999</c:v>
                </c:pt>
                <c:pt idx="1907">
                  <c:v>0.10208</c:v>
                </c:pt>
                <c:pt idx="1908">
                  <c:v>6.6666666999999999E-2</c:v>
                </c:pt>
                <c:pt idx="1909">
                  <c:v>0.21282051299999999</c:v>
                </c:pt>
                <c:pt idx="1910">
                  <c:v>0</c:v>
                </c:pt>
                <c:pt idx="1911">
                  <c:v>-2.0618556999999999E-2</c:v>
                </c:pt>
                <c:pt idx="1912">
                  <c:v>0.316410256</c:v>
                </c:pt>
                <c:pt idx="1913">
                  <c:v>0.30769230800000003</c:v>
                </c:pt>
                <c:pt idx="1914">
                  <c:v>7.421875E-2</c:v>
                </c:pt>
                <c:pt idx="1915">
                  <c:v>0.05</c:v>
                </c:pt>
                <c:pt idx="1916">
                  <c:v>0.257244535</c:v>
                </c:pt>
                <c:pt idx="1917">
                  <c:v>-5.3451327E-2</c:v>
                </c:pt>
                <c:pt idx="1918">
                  <c:v>-2.808989E-3</c:v>
                </c:pt>
                <c:pt idx="1919">
                  <c:v>3.216727E-3</c:v>
                </c:pt>
                <c:pt idx="1920">
                  <c:v>7.6190475999999993E-2</c:v>
                </c:pt>
                <c:pt idx="1921">
                  <c:v>0.16301886800000001</c:v>
                </c:pt>
                <c:pt idx="1922">
                  <c:v>6.5637065999999994E-2</c:v>
                </c:pt>
                <c:pt idx="1923">
                  <c:v>-0.125506073</c:v>
                </c:pt>
                <c:pt idx="1924">
                  <c:v>0.61853658499999997</c:v>
                </c:pt>
                <c:pt idx="1925">
                  <c:v>-4.2145594000000001E-2</c:v>
                </c:pt>
                <c:pt idx="1926">
                  <c:v>-7.8399999999999997E-2</c:v>
                </c:pt>
                <c:pt idx="1927">
                  <c:v>-4.2144026000000001E-2</c:v>
                </c:pt>
                <c:pt idx="1928">
                  <c:v>-0.124660194</c:v>
                </c:pt>
                <c:pt idx="1929">
                  <c:v>0.28000000000000003</c:v>
                </c:pt>
                <c:pt idx="1930">
                  <c:v>3.3997655000000002E-2</c:v>
                </c:pt>
                <c:pt idx="1931">
                  <c:v>8.4245810000000004E-2</c:v>
                </c:pt>
                <c:pt idx="1932">
                  <c:v>6.6666670000000003E-3</c:v>
                </c:pt>
                <c:pt idx="1933">
                  <c:v>0.40167364</c:v>
                </c:pt>
                <c:pt idx="1934">
                  <c:v>0.76363636400000001</c:v>
                </c:pt>
                <c:pt idx="1935">
                  <c:v>0.33707865199999998</c:v>
                </c:pt>
                <c:pt idx="1936">
                  <c:v>-6.8248290000000001E-3</c:v>
                </c:pt>
                <c:pt idx="1937">
                  <c:v>0.21051761199999999</c:v>
                </c:pt>
                <c:pt idx="1938">
                  <c:v>0.44772420000000002</c:v>
                </c:pt>
                <c:pt idx="1939">
                  <c:v>1.3793102999999999E-2</c:v>
                </c:pt>
                <c:pt idx="1940">
                  <c:v>-1.7660044E-2</c:v>
                </c:pt>
                <c:pt idx="1941">
                  <c:v>-0.14285714299999999</c:v>
                </c:pt>
                <c:pt idx="1942">
                  <c:v>0.32412672599999998</c:v>
                </c:pt>
                <c:pt idx="1943">
                  <c:v>0.29244249700000002</c:v>
                </c:pt>
                <c:pt idx="1944">
                  <c:v>-2.1865888999999999E-2</c:v>
                </c:pt>
                <c:pt idx="1945">
                  <c:v>0</c:v>
                </c:pt>
                <c:pt idx="1946">
                  <c:v>0.25</c:v>
                </c:pt>
                <c:pt idx="1947">
                  <c:v>-5.6195965E-2</c:v>
                </c:pt>
                <c:pt idx="1948">
                  <c:v>-0.116997792</c:v>
                </c:pt>
                <c:pt idx="1949">
                  <c:v>0.11104751</c:v>
                </c:pt>
                <c:pt idx="1950">
                  <c:v>1.9354838999999999E-2</c:v>
                </c:pt>
                <c:pt idx="1951">
                  <c:v>-1.7521901999999999E-2</c:v>
                </c:pt>
                <c:pt idx="1952">
                  <c:v>0.15343915299999999</c:v>
                </c:pt>
                <c:pt idx="1953">
                  <c:v>0.180327869</c:v>
                </c:pt>
                <c:pt idx="1954">
                  <c:v>0.29032258100000002</c:v>
                </c:pt>
                <c:pt idx="1955">
                  <c:v>-6.1313869E-2</c:v>
                </c:pt>
                <c:pt idx="1956">
                  <c:v>0.14561027800000001</c:v>
                </c:pt>
                <c:pt idx="1957">
                  <c:v>-5.3067993000000001E-2</c:v>
                </c:pt>
                <c:pt idx="1958">
                  <c:v>0.84952229300000004</c:v>
                </c:pt>
                <c:pt idx="1959">
                  <c:v>4.8229547999999997E-2</c:v>
                </c:pt>
                <c:pt idx="1960">
                  <c:v>-5.4704599999999999E-3</c:v>
                </c:pt>
                <c:pt idx="1961">
                  <c:v>0.20187793400000001</c:v>
                </c:pt>
                <c:pt idx="1962">
                  <c:v>8.2589285999999998E-2</c:v>
                </c:pt>
                <c:pt idx="1963">
                  <c:v>-1.0932106E-2</c:v>
                </c:pt>
                <c:pt idx="1964">
                  <c:v>0.65804140099999997</c:v>
                </c:pt>
                <c:pt idx="1965">
                  <c:v>-2.6373626000000001E-2</c:v>
                </c:pt>
                <c:pt idx="1966">
                  <c:v>0.45</c:v>
                </c:pt>
                <c:pt idx="1967">
                  <c:v>-1.4999999999999999E-2</c:v>
                </c:pt>
                <c:pt idx="1968">
                  <c:v>0.22448979599999999</c:v>
                </c:pt>
                <c:pt idx="1969">
                  <c:v>6.1946902999999998E-2</c:v>
                </c:pt>
                <c:pt idx="1970">
                  <c:v>-5.8823528999999999E-2</c:v>
                </c:pt>
                <c:pt idx="1971">
                  <c:v>8.6206900000000003E-3</c:v>
                </c:pt>
                <c:pt idx="1972">
                  <c:v>0.1172771</c:v>
                </c:pt>
                <c:pt idx="1973">
                  <c:v>-5.3627759999999997E-2</c:v>
                </c:pt>
                <c:pt idx="1974">
                  <c:v>-2.717727E-2</c:v>
                </c:pt>
                <c:pt idx="1975">
                  <c:v>-0.05</c:v>
                </c:pt>
                <c:pt idx="1976">
                  <c:v>8.5514833999999998E-2</c:v>
                </c:pt>
                <c:pt idx="1977">
                  <c:v>0.252631579</c:v>
                </c:pt>
                <c:pt idx="1978">
                  <c:v>0.54675324700000005</c:v>
                </c:pt>
                <c:pt idx="1979">
                  <c:v>0.20120724300000001</c:v>
                </c:pt>
                <c:pt idx="1980">
                  <c:v>2.124646E-3</c:v>
                </c:pt>
                <c:pt idx="1981">
                  <c:v>4.5871559999999999E-2</c:v>
                </c:pt>
                <c:pt idx="1982">
                  <c:v>-4.1159963000000001E-2</c:v>
                </c:pt>
                <c:pt idx="1983">
                  <c:v>9.9122353999999996E-2</c:v>
                </c:pt>
                <c:pt idx="1984">
                  <c:v>0.11162361599999999</c:v>
                </c:pt>
                <c:pt idx="1985">
                  <c:v>4.4093177999999997E-2</c:v>
                </c:pt>
                <c:pt idx="1986">
                  <c:v>0.41098039200000003</c:v>
                </c:pt>
                <c:pt idx="1987">
                  <c:v>-1.8775719999999999E-2</c:v>
                </c:pt>
                <c:pt idx="1988">
                  <c:v>5.5684455000000001E-2</c:v>
                </c:pt>
                <c:pt idx="1989">
                  <c:v>-0.22166427499999999</c:v>
                </c:pt>
                <c:pt idx="1990">
                  <c:v>0.10198209699999999</c:v>
                </c:pt>
                <c:pt idx="1991">
                  <c:v>-8.7982832999999996E-2</c:v>
                </c:pt>
                <c:pt idx="1992">
                  <c:v>2.3201860000000001E-3</c:v>
                </c:pt>
                <c:pt idx="1993">
                  <c:v>-0.14035087700000001</c:v>
                </c:pt>
                <c:pt idx="1994">
                  <c:v>0.28000000000000003</c:v>
                </c:pt>
                <c:pt idx="1995">
                  <c:v>7.8095237999999997E-2</c:v>
                </c:pt>
                <c:pt idx="1996">
                  <c:v>-6.95825E-3</c:v>
                </c:pt>
                <c:pt idx="1997">
                  <c:v>-1.7628909999999999E-3</c:v>
                </c:pt>
                <c:pt idx="1998">
                  <c:v>0.24590163900000001</c:v>
                </c:pt>
                <c:pt idx="1999">
                  <c:v>-0.12972292199999999</c:v>
                </c:pt>
                <c:pt idx="2000">
                  <c:v>6.8965520000000002E-3</c:v>
                </c:pt>
                <c:pt idx="2001">
                  <c:v>0.23809523799999999</c:v>
                </c:pt>
                <c:pt idx="2002">
                  <c:v>0.18723404299999999</c:v>
                </c:pt>
                <c:pt idx="2003">
                  <c:v>-0.180327869</c:v>
                </c:pt>
                <c:pt idx="2004">
                  <c:v>3.3513514000000001E-2</c:v>
                </c:pt>
                <c:pt idx="2005">
                  <c:v>-0.141535615</c:v>
                </c:pt>
                <c:pt idx="2006">
                  <c:v>0.15105740200000001</c:v>
                </c:pt>
                <c:pt idx="2007">
                  <c:v>0.25834127699999998</c:v>
                </c:pt>
                <c:pt idx="2008">
                  <c:v>0.92245629799999995</c:v>
                </c:pt>
                <c:pt idx="2009">
                  <c:v>0.33101391699999999</c:v>
                </c:pt>
                <c:pt idx="2010">
                  <c:v>0.17819760000000001</c:v>
                </c:pt>
                <c:pt idx="2011">
                  <c:v>1.0874006810000001</c:v>
                </c:pt>
                <c:pt idx="2012">
                  <c:v>-5.1818181999999997E-2</c:v>
                </c:pt>
                <c:pt idx="2013">
                  <c:v>0.12670299700000001</c:v>
                </c:pt>
                <c:pt idx="2014">
                  <c:v>0.23348017600000001</c:v>
                </c:pt>
                <c:pt idx="2015">
                  <c:v>0.20618556699999999</c:v>
                </c:pt>
                <c:pt idx="2016">
                  <c:v>2.0408163E-2</c:v>
                </c:pt>
                <c:pt idx="2017">
                  <c:v>1.5402844000000001E-2</c:v>
                </c:pt>
                <c:pt idx="2018">
                  <c:v>-3.1707316999999999E-2</c:v>
                </c:pt>
                <c:pt idx="2019">
                  <c:v>6.0221869999999997E-2</c:v>
                </c:pt>
                <c:pt idx="2020">
                  <c:v>-7.0175439999999997E-3</c:v>
                </c:pt>
                <c:pt idx="2021">
                  <c:v>-0.219659409</c:v>
                </c:pt>
                <c:pt idx="2022">
                  <c:v>3.8961039000000003E-2</c:v>
                </c:pt>
                <c:pt idx="2023">
                  <c:v>8.4765857E-2</c:v>
                </c:pt>
                <c:pt idx="2024">
                  <c:v>-5.2631578999999998E-2</c:v>
                </c:pt>
                <c:pt idx="2025">
                  <c:v>0.61066666700000005</c:v>
                </c:pt>
                <c:pt idx="2026">
                  <c:v>0.32790567100000001</c:v>
                </c:pt>
                <c:pt idx="2027">
                  <c:v>0.378222222</c:v>
                </c:pt>
                <c:pt idx="2028">
                  <c:v>-3.3639144000000003E-2</c:v>
                </c:pt>
                <c:pt idx="2029">
                  <c:v>-9.3167700000000003E-3</c:v>
                </c:pt>
                <c:pt idx="2030">
                  <c:v>-9.6317280000000005E-2</c:v>
                </c:pt>
                <c:pt idx="2031">
                  <c:v>0.10383536</c:v>
                </c:pt>
                <c:pt idx="2032">
                  <c:v>0.12857142899999999</c:v>
                </c:pt>
                <c:pt idx="2033">
                  <c:v>0.25210083999999999</c:v>
                </c:pt>
                <c:pt idx="2034">
                  <c:v>-4.37846E-2</c:v>
                </c:pt>
                <c:pt idx="2035">
                  <c:v>-0.27891156499999997</c:v>
                </c:pt>
                <c:pt idx="2036">
                  <c:v>2.2727272999999999E-2</c:v>
                </c:pt>
                <c:pt idx="2037">
                  <c:v>-0.117647059</c:v>
                </c:pt>
                <c:pt idx="2038">
                  <c:v>-6.7388688000000002E-2</c:v>
                </c:pt>
                <c:pt idx="2039">
                  <c:v>0.62920268999999995</c:v>
                </c:pt>
                <c:pt idx="2040">
                  <c:v>-4.7058823999999999E-2</c:v>
                </c:pt>
                <c:pt idx="2041">
                  <c:v>0.26726831000000001</c:v>
                </c:pt>
                <c:pt idx="2042">
                  <c:v>-0.15674603200000001</c:v>
                </c:pt>
                <c:pt idx="2043">
                  <c:v>1.5384615000000001E-2</c:v>
                </c:pt>
                <c:pt idx="2044">
                  <c:v>0.17621621600000001</c:v>
                </c:pt>
                <c:pt idx="2045">
                  <c:v>0.25340599499999999</c:v>
                </c:pt>
                <c:pt idx="2046">
                  <c:v>3.9501040000000001E-2</c:v>
                </c:pt>
                <c:pt idx="2047">
                  <c:v>0.37076536999999998</c:v>
                </c:pt>
                <c:pt idx="2048">
                  <c:v>0.12704918000000001</c:v>
                </c:pt>
                <c:pt idx="2049">
                  <c:v>-0.21686010999999999</c:v>
                </c:pt>
                <c:pt idx="2050">
                  <c:v>0.15839493099999999</c:v>
                </c:pt>
                <c:pt idx="2051">
                  <c:v>0.30697142900000002</c:v>
                </c:pt>
                <c:pt idx="2052">
                  <c:v>0.17321688499999999</c:v>
                </c:pt>
                <c:pt idx="2053">
                  <c:v>5.3012967000000001E-2</c:v>
                </c:pt>
                <c:pt idx="2054">
                  <c:v>-8.3503055000000007E-2</c:v>
                </c:pt>
                <c:pt idx="2055">
                  <c:v>0.13507378</c:v>
                </c:pt>
                <c:pt idx="2056">
                  <c:v>0.24263839800000001</c:v>
                </c:pt>
                <c:pt idx="2057">
                  <c:v>0.378727064</c:v>
                </c:pt>
                <c:pt idx="2058">
                  <c:v>0.31425800199999998</c:v>
                </c:pt>
                <c:pt idx="2059">
                  <c:v>-2.2346369000000001E-2</c:v>
                </c:pt>
                <c:pt idx="2060">
                  <c:v>0</c:v>
                </c:pt>
                <c:pt idx="2061">
                  <c:v>1.0810811E-2</c:v>
                </c:pt>
                <c:pt idx="2062">
                  <c:v>0.169537625</c:v>
                </c:pt>
                <c:pt idx="2063">
                  <c:v>0.121730382</c:v>
                </c:pt>
                <c:pt idx="2064">
                  <c:v>2.4333332999999999E-2</c:v>
                </c:pt>
                <c:pt idx="2065">
                  <c:v>0.285414481</c:v>
                </c:pt>
                <c:pt idx="2066">
                  <c:v>9.8522169999999999E-3</c:v>
                </c:pt>
                <c:pt idx="2067">
                  <c:v>3.4482760000000001E-3</c:v>
                </c:pt>
                <c:pt idx="2068">
                  <c:v>4.5217391000000003E-2</c:v>
                </c:pt>
                <c:pt idx="2069">
                  <c:v>-1.0952900000000001E-3</c:v>
                </c:pt>
                <c:pt idx="2070">
                  <c:v>-0.54534774399999997</c:v>
                </c:pt>
                <c:pt idx="2071">
                  <c:v>4.0372670999999999E-2</c:v>
                </c:pt>
                <c:pt idx="2072">
                  <c:v>0.133930997</c:v>
                </c:pt>
                <c:pt idx="2073">
                  <c:v>7.3170732000000002E-2</c:v>
                </c:pt>
                <c:pt idx="2074">
                  <c:v>0.08</c:v>
                </c:pt>
                <c:pt idx="2075">
                  <c:v>0.27249357299999999</c:v>
                </c:pt>
                <c:pt idx="2076">
                  <c:v>-0.27751519200000002</c:v>
                </c:pt>
                <c:pt idx="2077">
                  <c:v>-7.1219511999999999E-2</c:v>
                </c:pt>
                <c:pt idx="2078">
                  <c:v>0.52857142899999998</c:v>
                </c:pt>
                <c:pt idx="2079">
                  <c:v>0.14628571400000001</c:v>
                </c:pt>
                <c:pt idx="2080">
                  <c:v>0.18754525699999999</c:v>
                </c:pt>
                <c:pt idx="2081">
                  <c:v>0.30276422800000002</c:v>
                </c:pt>
                <c:pt idx="2082">
                  <c:v>2.4525315999999998E-2</c:v>
                </c:pt>
                <c:pt idx="2083">
                  <c:v>2.8481012999999999E-2</c:v>
                </c:pt>
                <c:pt idx="2084">
                  <c:v>8.6455330000000004E-3</c:v>
                </c:pt>
                <c:pt idx="2085">
                  <c:v>4.7660690999999998E-2</c:v>
                </c:pt>
                <c:pt idx="2086">
                  <c:v>0</c:v>
                </c:pt>
                <c:pt idx="2087">
                  <c:v>3.6571429000000003E-2</c:v>
                </c:pt>
                <c:pt idx="2088">
                  <c:v>0.55454545499999996</c:v>
                </c:pt>
                <c:pt idx="2089">
                  <c:v>-0.21521997600000001</c:v>
                </c:pt>
                <c:pt idx="2090">
                  <c:v>-2.7777777999999999E-2</c:v>
                </c:pt>
                <c:pt idx="2091">
                  <c:v>-0.15131578900000001</c:v>
                </c:pt>
                <c:pt idx="2092">
                  <c:v>0.17845340400000001</c:v>
                </c:pt>
                <c:pt idx="2093">
                  <c:v>0.13563950799999999</c:v>
                </c:pt>
                <c:pt idx="2094">
                  <c:v>-3.9031517000000002E-2</c:v>
                </c:pt>
                <c:pt idx="2095">
                  <c:v>5.0526316000000002E-2</c:v>
                </c:pt>
                <c:pt idx="2096">
                  <c:v>4.7904191999999998E-2</c:v>
                </c:pt>
                <c:pt idx="2097">
                  <c:v>0.693333333</c:v>
                </c:pt>
                <c:pt idx="2098">
                  <c:v>0.14247311800000001</c:v>
                </c:pt>
                <c:pt idx="2099">
                  <c:v>6.6382978999999995E-2</c:v>
                </c:pt>
                <c:pt idx="2100">
                  <c:v>0.59955555599999999</c:v>
                </c:pt>
                <c:pt idx="2101">
                  <c:v>0.17951002199999999</c:v>
                </c:pt>
                <c:pt idx="2102">
                  <c:v>0.23090745700000001</c:v>
                </c:pt>
                <c:pt idx="2103">
                  <c:v>-4.8991354000000001E-2</c:v>
                </c:pt>
                <c:pt idx="2104">
                  <c:v>-0.25449871499999999</c:v>
                </c:pt>
                <c:pt idx="2105">
                  <c:v>4.1666666999999998E-2</c:v>
                </c:pt>
                <c:pt idx="2106">
                  <c:v>1.166149068</c:v>
                </c:pt>
                <c:pt idx="2107">
                  <c:v>-3.4172661999999999E-2</c:v>
                </c:pt>
                <c:pt idx="2108">
                  <c:v>-6.2918340000000003E-2</c:v>
                </c:pt>
                <c:pt idx="2109">
                  <c:v>6.1538462000000002E-2</c:v>
                </c:pt>
                <c:pt idx="2110">
                  <c:v>-2.4745763E-2</c:v>
                </c:pt>
                <c:pt idx="2111">
                  <c:v>0.250574713</c:v>
                </c:pt>
                <c:pt idx="2112">
                  <c:v>8.6363635999999994E-2</c:v>
                </c:pt>
                <c:pt idx="2113">
                  <c:v>-4.9180328000000002E-2</c:v>
                </c:pt>
                <c:pt idx="2114">
                  <c:v>-5.8823529999999999E-3</c:v>
                </c:pt>
                <c:pt idx="2115">
                  <c:v>0.245825603</c:v>
                </c:pt>
                <c:pt idx="2116">
                  <c:v>4.3115437999999999E-2</c:v>
                </c:pt>
                <c:pt idx="2117">
                  <c:v>0.221914894</c:v>
                </c:pt>
                <c:pt idx="2118">
                  <c:v>1.1111109999999999E-3</c:v>
                </c:pt>
                <c:pt idx="2119">
                  <c:v>0.42084006499999999</c:v>
                </c:pt>
                <c:pt idx="2120">
                  <c:v>0.11613936699999999</c:v>
                </c:pt>
                <c:pt idx="2121">
                  <c:v>-7.5104312000000006E-2</c:v>
                </c:pt>
                <c:pt idx="2122">
                  <c:v>0.244288225</c:v>
                </c:pt>
                <c:pt idx="2123">
                  <c:v>-8.9068826000000004E-2</c:v>
                </c:pt>
                <c:pt idx="2124">
                  <c:v>0.223642173</c:v>
                </c:pt>
                <c:pt idx="2125">
                  <c:v>-1.1703511E-2</c:v>
                </c:pt>
                <c:pt idx="2126">
                  <c:v>0.18990384599999999</c:v>
                </c:pt>
                <c:pt idx="2127">
                  <c:v>9.8582038999999996E-2</c:v>
                </c:pt>
                <c:pt idx="2128">
                  <c:v>0.75776397500000003</c:v>
                </c:pt>
                <c:pt idx="2129">
                  <c:v>3.4666666999999998E-2</c:v>
                </c:pt>
                <c:pt idx="2130">
                  <c:v>-6.5566458999999994E-2</c:v>
                </c:pt>
                <c:pt idx="2131">
                  <c:v>0.53583333300000002</c:v>
                </c:pt>
                <c:pt idx="2132">
                  <c:v>1.031111111</c:v>
                </c:pt>
                <c:pt idx="2133">
                  <c:v>1.3333332999999999E-2</c:v>
                </c:pt>
                <c:pt idx="2134">
                  <c:v>0.17772511799999999</c:v>
                </c:pt>
                <c:pt idx="2135">
                  <c:v>0.111498258</c:v>
                </c:pt>
                <c:pt idx="2136">
                  <c:v>-2.7237353999999998E-2</c:v>
                </c:pt>
                <c:pt idx="2137">
                  <c:v>-1.3157894999999999E-2</c:v>
                </c:pt>
                <c:pt idx="2138">
                  <c:v>6.5573770000000003E-2</c:v>
                </c:pt>
                <c:pt idx="2139">
                  <c:v>-3.8461538000000003E-2</c:v>
                </c:pt>
                <c:pt idx="2140">
                  <c:v>1.442623E-2</c:v>
                </c:pt>
                <c:pt idx="2141">
                  <c:v>0.28725314200000002</c:v>
                </c:pt>
                <c:pt idx="2142">
                  <c:v>0.13993710700000001</c:v>
                </c:pt>
                <c:pt idx="2143">
                  <c:v>1.6949153000000002E-2</c:v>
                </c:pt>
                <c:pt idx="2144">
                  <c:v>-0.15942028999999999</c:v>
                </c:pt>
                <c:pt idx="2145">
                  <c:v>0.17130801700000001</c:v>
                </c:pt>
                <c:pt idx="2146">
                  <c:v>0.62285714299999995</c:v>
                </c:pt>
                <c:pt idx="2147">
                  <c:v>7.8740159999999993E-3</c:v>
                </c:pt>
                <c:pt idx="2148">
                  <c:v>0.13600000000000001</c:v>
                </c:pt>
                <c:pt idx="2149">
                  <c:v>8.8732394000000006E-2</c:v>
                </c:pt>
                <c:pt idx="2150">
                  <c:v>3.0534351000000001E-2</c:v>
                </c:pt>
                <c:pt idx="2151">
                  <c:v>0.11218568700000001</c:v>
                </c:pt>
                <c:pt idx="2152">
                  <c:v>0.48184818499999998</c:v>
                </c:pt>
                <c:pt idx="2153">
                  <c:v>-1.3836477999999999E-2</c:v>
                </c:pt>
                <c:pt idx="2154">
                  <c:v>2.0304569000000001E-2</c:v>
                </c:pt>
                <c:pt idx="2155">
                  <c:v>0.29641693800000002</c:v>
                </c:pt>
                <c:pt idx="2156">
                  <c:v>0.59752925899999998</c:v>
                </c:pt>
                <c:pt idx="2157">
                  <c:v>5.4237288000000002E-2</c:v>
                </c:pt>
                <c:pt idx="2158">
                  <c:v>-5.4054053999999997E-2</c:v>
                </c:pt>
                <c:pt idx="2159">
                  <c:v>6.7796609999999993E-2</c:v>
                </c:pt>
                <c:pt idx="2160">
                  <c:v>0.54530281400000002</c:v>
                </c:pt>
                <c:pt idx="2161">
                  <c:v>0.16239999999999999</c:v>
                </c:pt>
                <c:pt idx="2162">
                  <c:v>-0.14499999999999999</c:v>
                </c:pt>
                <c:pt idx="2163">
                  <c:v>0.378</c:v>
                </c:pt>
                <c:pt idx="2164">
                  <c:v>0.02</c:v>
                </c:pt>
                <c:pt idx="2165">
                  <c:v>5.6430446000000002E-2</c:v>
                </c:pt>
                <c:pt idx="2166">
                  <c:v>-5.2478134000000003E-2</c:v>
                </c:pt>
                <c:pt idx="2167">
                  <c:v>0.149466192</c:v>
                </c:pt>
                <c:pt idx="2168">
                  <c:v>0.149466192</c:v>
                </c:pt>
                <c:pt idx="2169">
                  <c:v>0.20406189599999999</c:v>
                </c:pt>
                <c:pt idx="2170">
                  <c:v>0.104575163</c:v>
                </c:pt>
                <c:pt idx="2171">
                  <c:v>-0.13636363600000001</c:v>
                </c:pt>
                <c:pt idx="2172">
                  <c:v>-1.0384849999999999E-2</c:v>
                </c:pt>
                <c:pt idx="2173">
                  <c:v>1.3986014E-2</c:v>
                </c:pt>
                <c:pt idx="2174">
                  <c:v>5.7193923000000001E-2</c:v>
                </c:pt>
                <c:pt idx="2175">
                  <c:v>0.634146341</c:v>
                </c:pt>
                <c:pt idx="2176">
                  <c:v>-4.5138889000000001E-2</c:v>
                </c:pt>
                <c:pt idx="2177">
                  <c:v>0.19958706100000001</c:v>
                </c:pt>
                <c:pt idx="2178">
                  <c:v>0.30012150700000001</c:v>
                </c:pt>
                <c:pt idx="2179">
                  <c:v>1.2815213000000001E-2</c:v>
                </c:pt>
                <c:pt idx="2180">
                  <c:v>1.4999999999999999E-2</c:v>
                </c:pt>
                <c:pt idx="2181">
                  <c:v>0.14583333300000001</c:v>
                </c:pt>
                <c:pt idx="2182">
                  <c:v>0.17499999999999999</c:v>
                </c:pt>
                <c:pt idx="2183">
                  <c:v>-1.1019280000000001E-3</c:v>
                </c:pt>
                <c:pt idx="2184">
                  <c:v>0.32413793099999999</c:v>
                </c:pt>
                <c:pt idx="2185">
                  <c:v>-1.9607843E-2</c:v>
                </c:pt>
                <c:pt idx="2186">
                  <c:v>0.129151292</c:v>
                </c:pt>
                <c:pt idx="2187">
                  <c:v>7.8822899999999999E-4</c:v>
                </c:pt>
                <c:pt idx="2188">
                  <c:v>-2.0905923E-2</c:v>
                </c:pt>
                <c:pt idx="2189">
                  <c:v>0.34117647099999998</c:v>
                </c:pt>
                <c:pt idx="2190">
                  <c:v>-0.307757167</c:v>
                </c:pt>
                <c:pt idx="2191">
                  <c:v>0.31944444399999999</c:v>
                </c:pt>
                <c:pt idx="2192">
                  <c:v>0.26086956500000003</c:v>
                </c:pt>
                <c:pt idx="2193">
                  <c:v>-0.104743083</c:v>
                </c:pt>
                <c:pt idx="2194">
                  <c:v>0.75774647900000003</c:v>
                </c:pt>
                <c:pt idx="2195">
                  <c:v>-0.13436883599999999</c:v>
                </c:pt>
                <c:pt idx="2196">
                  <c:v>7.2769952999999998E-2</c:v>
                </c:pt>
                <c:pt idx="2197">
                  <c:v>7.8750000000000001E-2</c:v>
                </c:pt>
                <c:pt idx="2198">
                  <c:v>3.9755352000000001E-2</c:v>
                </c:pt>
                <c:pt idx="2199">
                  <c:v>0.96016205300000002</c:v>
                </c:pt>
                <c:pt idx="2200">
                  <c:v>0.231884058</c:v>
                </c:pt>
                <c:pt idx="2201">
                  <c:v>5.0251260000000004E-3</c:v>
                </c:pt>
                <c:pt idx="2202">
                  <c:v>-7.7634011000000003E-2</c:v>
                </c:pt>
                <c:pt idx="2203">
                  <c:v>-0.10657966300000001</c:v>
                </c:pt>
                <c:pt idx="2204">
                  <c:v>7.2289160000000002E-3</c:v>
                </c:pt>
                <c:pt idx="2205">
                  <c:v>0.100826972</c:v>
                </c:pt>
                <c:pt idx="2206">
                  <c:v>-4.8913043000000003E-2</c:v>
                </c:pt>
                <c:pt idx="2207">
                  <c:v>-8.5185184999999997E-2</c:v>
                </c:pt>
                <c:pt idx="2208">
                  <c:v>-3.1578947000000003E-2</c:v>
                </c:pt>
                <c:pt idx="2209">
                  <c:v>6.8917017999999997E-2</c:v>
                </c:pt>
                <c:pt idx="2210">
                  <c:v>0.105882353</c:v>
                </c:pt>
                <c:pt idx="2211">
                  <c:v>-5.9119497E-2</c:v>
                </c:pt>
                <c:pt idx="2212">
                  <c:v>-0.130102041</c:v>
                </c:pt>
                <c:pt idx="2213">
                  <c:v>0.152430392</c:v>
                </c:pt>
                <c:pt idx="2214">
                  <c:v>-1.7618041000000001E-2</c:v>
                </c:pt>
                <c:pt idx="2215">
                  <c:v>2.0689655000000001E-2</c:v>
                </c:pt>
                <c:pt idx="2216">
                  <c:v>0</c:v>
                </c:pt>
                <c:pt idx="2217">
                  <c:v>-1.4285714E-2</c:v>
                </c:pt>
                <c:pt idx="2218">
                  <c:v>-9.0100770999999996E-2</c:v>
                </c:pt>
                <c:pt idx="2219">
                  <c:v>3.6502929000000003E-2</c:v>
                </c:pt>
                <c:pt idx="2220">
                  <c:v>0.15910465800000001</c:v>
                </c:pt>
                <c:pt idx="2221">
                  <c:v>0.17849999999999999</c:v>
                </c:pt>
                <c:pt idx="2222">
                  <c:v>7.4001310000000001E-2</c:v>
                </c:pt>
                <c:pt idx="2223">
                  <c:v>0.29729729700000002</c:v>
                </c:pt>
                <c:pt idx="2224">
                  <c:v>-0.10195122</c:v>
                </c:pt>
                <c:pt idx="2225">
                  <c:v>7.6923077000000006E-2</c:v>
                </c:pt>
                <c:pt idx="2226">
                  <c:v>8.5000000000000006E-2</c:v>
                </c:pt>
                <c:pt idx="2227">
                  <c:v>-2.1192052999999999E-2</c:v>
                </c:pt>
                <c:pt idx="2228">
                  <c:v>3.5343035000000002E-2</c:v>
                </c:pt>
                <c:pt idx="2229">
                  <c:v>2.1314387000000001E-2</c:v>
                </c:pt>
                <c:pt idx="2230">
                  <c:v>-1.2729844000000001E-2</c:v>
                </c:pt>
                <c:pt idx="2231">
                  <c:v>0.12857142899999999</c:v>
                </c:pt>
                <c:pt idx="2232">
                  <c:v>0.23295454500000001</c:v>
                </c:pt>
                <c:pt idx="2233">
                  <c:v>-2.6162791000000001E-2</c:v>
                </c:pt>
                <c:pt idx="2234">
                  <c:v>4.8780487999999997E-2</c:v>
                </c:pt>
                <c:pt idx="2235">
                  <c:v>-5.22508E-3</c:v>
                </c:pt>
                <c:pt idx="2236">
                  <c:v>0.18615751799999999</c:v>
                </c:pt>
                <c:pt idx="2237">
                  <c:v>-3.8461538000000003E-2</c:v>
                </c:pt>
                <c:pt idx="2238">
                  <c:v>-0.111111111</c:v>
                </c:pt>
                <c:pt idx="2239">
                  <c:v>0.32727272699999999</c:v>
                </c:pt>
                <c:pt idx="2240">
                  <c:v>0.18329177099999999</c:v>
                </c:pt>
                <c:pt idx="2241">
                  <c:v>0.19261104200000001</c:v>
                </c:pt>
                <c:pt idx="2242">
                  <c:v>-0.30955120800000002</c:v>
                </c:pt>
                <c:pt idx="2243">
                  <c:v>5.227181E-3</c:v>
                </c:pt>
                <c:pt idx="2244">
                  <c:v>6.6666670000000003E-3</c:v>
                </c:pt>
                <c:pt idx="2245">
                  <c:v>-4.7619047999999997E-2</c:v>
                </c:pt>
                <c:pt idx="2246">
                  <c:v>0.25807707299999999</c:v>
                </c:pt>
                <c:pt idx="2247">
                  <c:v>-8.7003222000000005E-2</c:v>
                </c:pt>
                <c:pt idx="2248">
                  <c:v>5.6714820999999999E-2</c:v>
                </c:pt>
                <c:pt idx="2249">
                  <c:v>0.230335702</c:v>
                </c:pt>
                <c:pt idx="2250">
                  <c:v>0.47507629699999998</c:v>
                </c:pt>
                <c:pt idx="2251">
                  <c:v>0.196097561</c:v>
                </c:pt>
                <c:pt idx="2252">
                  <c:v>-0.15014164299999999</c:v>
                </c:pt>
                <c:pt idx="2253">
                  <c:v>-2.7184466000000001E-2</c:v>
                </c:pt>
                <c:pt idx="2254">
                  <c:v>0</c:v>
                </c:pt>
                <c:pt idx="2255">
                  <c:v>0.50390625</c:v>
                </c:pt>
                <c:pt idx="2256">
                  <c:v>-2.7265437E-2</c:v>
                </c:pt>
                <c:pt idx="2257">
                  <c:v>0.05</c:v>
                </c:pt>
                <c:pt idx="2258">
                  <c:v>0.101533966</c:v>
                </c:pt>
                <c:pt idx="2259">
                  <c:v>0.122311828</c:v>
                </c:pt>
                <c:pt idx="2260">
                  <c:v>0.453514739</c:v>
                </c:pt>
                <c:pt idx="2261">
                  <c:v>5.0967565999999999E-2</c:v>
                </c:pt>
                <c:pt idx="2262">
                  <c:v>0.21905424200000001</c:v>
                </c:pt>
                <c:pt idx="2263">
                  <c:v>0.42343750000000002</c:v>
                </c:pt>
                <c:pt idx="2264">
                  <c:v>-5.6000000000000001E-2</c:v>
                </c:pt>
                <c:pt idx="2265">
                  <c:v>2.3017902999999999E-2</c:v>
                </c:pt>
                <c:pt idx="2266">
                  <c:v>-0.10344827600000001</c:v>
                </c:pt>
                <c:pt idx="2267">
                  <c:v>-0.115646259</c:v>
                </c:pt>
                <c:pt idx="2268">
                  <c:v>-3.115016E-2</c:v>
                </c:pt>
                <c:pt idx="2269">
                  <c:v>0.214033317</c:v>
                </c:pt>
                <c:pt idx="2270">
                  <c:v>-1.6497462000000001E-2</c:v>
                </c:pt>
                <c:pt idx="2271">
                  <c:v>4.8951049000000003E-2</c:v>
                </c:pt>
                <c:pt idx="2272">
                  <c:v>-0.26166666700000002</c:v>
                </c:pt>
                <c:pt idx="2273">
                  <c:v>9.6774193999999994E-2</c:v>
                </c:pt>
                <c:pt idx="2274">
                  <c:v>4.8086359000000002E-2</c:v>
                </c:pt>
                <c:pt idx="2275">
                  <c:v>-0.101694915</c:v>
                </c:pt>
                <c:pt idx="2276">
                  <c:v>-1.7681729E-2</c:v>
                </c:pt>
                <c:pt idx="2277">
                  <c:v>0.16334894599999999</c:v>
                </c:pt>
                <c:pt idx="2278">
                  <c:v>2.6957637999999999E-2</c:v>
                </c:pt>
                <c:pt idx="2279">
                  <c:v>0.14676734299999999</c:v>
                </c:pt>
                <c:pt idx="2280">
                  <c:v>2.8908795000000001E-2</c:v>
                </c:pt>
                <c:pt idx="2281">
                  <c:v>0.293069307</c:v>
                </c:pt>
                <c:pt idx="2282">
                  <c:v>4.5519203000000001E-2</c:v>
                </c:pt>
                <c:pt idx="2283">
                  <c:v>8.2251082000000003E-2</c:v>
                </c:pt>
                <c:pt idx="2284">
                  <c:v>0.16517285500000001</c:v>
                </c:pt>
                <c:pt idx="2285">
                  <c:v>-0.104251012</c:v>
                </c:pt>
                <c:pt idx="2286">
                  <c:v>0.17511520699999999</c:v>
                </c:pt>
                <c:pt idx="2287">
                  <c:v>0.13683811000000001</c:v>
                </c:pt>
                <c:pt idx="2288">
                  <c:v>4.9230769000000001E-2</c:v>
                </c:pt>
                <c:pt idx="2289">
                  <c:v>0.19797525299999999</c:v>
                </c:pt>
                <c:pt idx="2290">
                  <c:v>-8.0188678999999999E-2</c:v>
                </c:pt>
                <c:pt idx="2291">
                  <c:v>0.14643440399999999</c:v>
                </c:pt>
                <c:pt idx="2292">
                  <c:v>3.0487800000000001E-3</c:v>
                </c:pt>
                <c:pt idx="2293">
                  <c:v>-0.213523132</c:v>
                </c:pt>
                <c:pt idx="2294">
                  <c:v>3.4666666999999998E-2</c:v>
                </c:pt>
                <c:pt idx="2295">
                  <c:v>8.0791867000000003E-2</c:v>
                </c:pt>
                <c:pt idx="2296">
                  <c:v>1.3846153999999999E-2</c:v>
                </c:pt>
                <c:pt idx="2297">
                  <c:v>-1.3975155E-2</c:v>
                </c:pt>
                <c:pt idx="2298">
                  <c:v>-2.5157233000000001E-2</c:v>
                </c:pt>
                <c:pt idx="2299">
                  <c:v>-4.2682927000000002E-2</c:v>
                </c:pt>
                <c:pt idx="2300">
                  <c:v>-0.14285714299999999</c:v>
                </c:pt>
                <c:pt idx="2301">
                  <c:v>0.32081246499999999</c:v>
                </c:pt>
                <c:pt idx="2302">
                  <c:v>9.1973243999999996E-2</c:v>
                </c:pt>
                <c:pt idx="2303">
                  <c:v>-2.3026316000000002E-2</c:v>
                </c:pt>
                <c:pt idx="2304">
                  <c:v>3.3243486000000003E-2</c:v>
                </c:pt>
                <c:pt idx="2305">
                  <c:v>-2.0996094E-2</c:v>
                </c:pt>
                <c:pt idx="2306">
                  <c:v>0.31209362800000001</c:v>
                </c:pt>
                <c:pt idx="2307">
                  <c:v>-4.0816326999999999E-2</c:v>
                </c:pt>
                <c:pt idx="2308">
                  <c:v>0.16824196599999999</c:v>
                </c:pt>
                <c:pt idx="2309">
                  <c:v>7.1428570999999996E-2</c:v>
                </c:pt>
                <c:pt idx="2310">
                  <c:v>0.93157894699999999</c:v>
                </c:pt>
                <c:pt idx="2311">
                  <c:v>1.9001918999999999E-2</c:v>
                </c:pt>
                <c:pt idx="2312">
                  <c:v>-0.28408759099999997</c:v>
                </c:pt>
                <c:pt idx="2313">
                  <c:v>-3.3457249000000001E-2</c:v>
                </c:pt>
                <c:pt idx="2314">
                  <c:v>0.48478835999999997</c:v>
                </c:pt>
                <c:pt idx="2315">
                  <c:v>8.3743841999999999E-2</c:v>
                </c:pt>
                <c:pt idx="2316">
                  <c:v>0.153479853</c:v>
                </c:pt>
                <c:pt idx="2317">
                  <c:v>3.8066724000000003E-2</c:v>
                </c:pt>
                <c:pt idx="2318">
                  <c:v>-1.6E-2</c:v>
                </c:pt>
                <c:pt idx="2319">
                  <c:v>8.7719298000000001E-2</c:v>
                </c:pt>
                <c:pt idx="2320">
                  <c:v>-0.12815884499999999</c:v>
                </c:pt>
                <c:pt idx="2321">
                  <c:v>-0.36789900800000003</c:v>
                </c:pt>
                <c:pt idx="2322">
                  <c:v>5.6906359999999998E-3</c:v>
                </c:pt>
                <c:pt idx="2323">
                  <c:v>-0.127819549</c:v>
                </c:pt>
                <c:pt idx="2324">
                  <c:v>-1.7376189999999999E-3</c:v>
                </c:pt>
                <c:pt idx="2325">
                  <c:v>0.13188518199999999</c:v>
                </c:pt>
                <c:pt idx="2326">
                  <c:v>3.7252619000000001E-2</c:v>
                </c:pt>
                <c:pt idx="2327">
                  <c:v>1.2216405E-2</c:v>
                </c:pt>
                <c:pt idx="2328">
                  <c:v>0.177896268</c:v>
                </c:pt>
                <c:pt idx="2329">
                  <c:v>-2.5205157999999998E-2</c:v>
                </c:pt>
                <c:pt idx="2330">
                  <c:v>3.0120479999999998E-3</c:v>
                </c:pt>
                <c:pt idx="2331">
                  <c:v>-2.9925186999999999E-2</c:v>
                </c:pt>
                <c:pt idx="2332">
                  <c:v>-0.123448276</c:v>
                </c:pt>
                <c:pt idx="2333">
                  <c:v>-5.7894737000000002E-2</c:v>
                </c:pt>
                <c:pt idx="2334">
                  <c:v>0.101123596</c:v>
                </c:pt>
                <c:pt idx="2335">
                  <c:v>-0.59794490600000005</c:v>
                </c:pt>
                <c:pt idx="2336">
                  <c:v>3.4540158000000001E-2</c:v>
                </c:pt>
                <c:pt idx="2337">
                  <c:v>-0.158199795</c:v>
                </c:pt>
                <c:pt idx="2338">
                  <c:v>-3.3601776999999999E-2</c:v>
                </c:pt>
                <c:pt idx="2339">
                  <c:v>-9.0643274999999995E-2</c:v>
                </c:pt>
                <c:pt idx="2340">
                  <c:v>-9.0178570999999999E-2</c:v>
                </c:pt>
                <c:pt idx="2341">
                  <c:v>-0.112937063</c:v>
                </c:pt>
                <c:pt idx="2342">
                  <c:v>7.4210139999999994E-2</c:v>
                </c:pt>
                <c:pt idx="2343">
                  <c:v>2.8865979E-2</c:v>
                </c:pt>
                <c:pt idx="2344">
                  <c:v>9.5594713999999997E-2</c:v>
                </c:pt>
                <c:pt idx="2345">
                  <c:v>0.240277778</c:v>
                </c:pt>
                <c:pt idx="2346">
                  <c:v>2.2792023000000002E-2</c:v>
                </c:pt>
                <c:pt idx="2347">
                  <c:v>5.1993070000000002E-3</c:v>
                </c:pt>
                <c:pt idx="2348">
                  <c:v>-0.23041650699999999</c:v>
                </c:pt>
                <c:pt idx="2349">
                  <c:v>4.3151969999999998E-2</c:v>
                </c:pt>
                <c:pt idx="2350">
                  <c:v>8.6493396E-2</c:v>
                </c:pt>
                <c:pt idx="2351">
                  <c:v>0.185731272</c:v>
                </c:pt>
                <c:pt idx="2352">
                  <c:v>0.10497237600000001</c:v>
                </c:pt>
                <c:pt idx="2353">
                  <c:v>-0.15946843899999999</c:v>
                </c:pt>
                <c:pt idx="2354">
                  <c:v>-0.140939597</c:v>
                </c:pt>
                <c:pt idx="2355">
                  <c:v>-5.4277829E-2</c:v>
                </c:pt>
                <c:pt idx="2356">
                  <c:v>-0.20856531</c:v>
                </c:pt>
                <c:pt idx="2357">
                  <c:v>2.4096386000000001E-2</c:v>
                </c:pt>
                <c:pt idx="2358">
                  <c:v>-3.7499999999999999E-2</c:v>
                </c:pt>
                <c:pt idx="2359">
                  <c:v>-0.54954621199999998</c:v>
                </c:pt>
                <c:pt idx="2360">
                  <c:v>-0.18280871700000001</c:v>
                </c:pt>
                <c:pt idx="2361">
                  <c:v>0.27181208099999998</c:v>
                </c:pt>
                <c:pt idx="2362">
                  <c:v>-2.4242423999999999E-2</c:v>
                </c:pt>
                <c:pt idx="2363">
                  <c:v>-0.110213697</c:v>
                </c:pt>
                <c:pt idx="2364">
                  <c:v>2.7649770000000001E-2</c:v>
                </c:pt>
                <c:pt idx="2365">
                  <c:v>-8.7607807999999995E-2</c:v>
                </c:pt>
                <c:pt idx="2366">
                  <c:v>-3.8500507000000003E-2</c:v>
                </c:pt>
                <c:pt idx="2367">
                  <c:v>0</c:v>
                </c:pt>
                <c:pt idx="2368">
                  <c:v>-4.8148148000000002E-2</c:v>
                </c:pt>
                <c:pt idx="2369">
                  <c:v>4.9411765000000003E-2</c:v>
                </c:pt>
                <c:pt idx="2370">
                  <c:v>1.8134714999999999E-2</c:v>
                </c:pt>
                <c:pt idx="2371">
                  <c:v>1.2103506E-2</c:v>
                </c:pt>
                <c:pt idx="2372">
                  <c:v>1.5789474000000001E-2</c:v>
                </c:pt>
                <c:pt idx="2373">
                  <c:v>6.7353699000000003E-2</c:v>
                </c:pt>
                <c:pt idx="2374">
                  <c:v>-7.0422534999999994E-2</c:v>
                </c:pt>
                <c:pt idx="2375">
                  <c:v>-0.16224648999999999</c:v>
                </c:pt>
                <c:pt idx="2376">
                  <c:v>7.2279587000000006E-2</c:v>
                </c:pt>
                <c:pt idx="2377">
                  <c:v>0.16876750700000001</c:v>
                </c:pt>
                <c:pt idx="2378">
                  <c:v>-0.17694805199999999</c:v>
                </c:pt>
                <c:pt idx="2379">
                  <c:v>5.7334325999999998E-2</c:v>
                </c:pt>
                <c:pt idx="2380">
                  <c:v>3.9024389999999999E-2</c:v>
                </c:pt>
                <c:pt idx="2381">
                  <c:v>-0.128364389</c:v>
                </c:pt>
                <c:pt idx="2382">
                  <c:v>-3.4482759000000002E-2</c:v>
                </c:pt>
                <c:pt idx="2383">
                  <c:v>-4.7796863000000002E-2</c:v>
                </c:pt>
                <c:pt idx="2384">
                  <c:v>-0.33149171300000002</c:v>
                </c:pt>
                <c:pt idx="2385">
                  <c:v>3.8961039000000003E-2</c:v>
                </c:pt>
                <c:pt idx="2386">
                  <c:v>-2.5974026000000001E-2</c:v>
                </c:pt>
                <c:pt idx="2387">
                  <c:v>0.13636363600000001</c:v>
                </c:pt>
                <c:pt idx="2388">
                  <c:v>-0.28456801599999998</c:v>
                </c:pt>
                <c:pt idx="2389">
                  <c:v>4.2162162000000003E-2</c:v>
                </c:pt>
                <c:pt idx="2390">
                  <c:v>-0.161073826</c:v>
                </c:pt>
                <c:pt idx="2391">
                  <c:v>-3.6614646000000001E-2</c:v>
                </c:pt>
                <c:pt idx="2392">
                  <c:v>3.2303370999999997E-2</c:v>
                </c:pt>
                <c:pt idx="2393">
                  <c:v>2.9411764999999999E-2</c:v>
                </c:pt>
                <c:pt idx="2394">
                  <c:v>-0.21202274600000001</c:v>
                </c:pt>
                <c:pt idx="2395">
                  <c:v>5.7658909000000001E-2</c:v>
                </c:pt>
                <c:pt idx="2396">
                  <c:v>-0.24782264400000001</c:v>
                </c:pt>
                <c:pt idx="2397">
                  <c:v>-6.4655171999999997E-2</c:v>
                </c:pt>
                <c:pt idx="2398">
                  <c:v>-0.11442786100000001</c:v>
                </c:pt>
                <c:pt idx="2399">
                  <c:v>8.0993868999999996E-2</c:v>
                </c:pt>
                <c:pt idx="2400">
                  <c:v>0</c:v>
                </c:pt>
                <c:pt idx="2401">
                  <c:v>-1.472909E-2</c:v>
                </c:pt>
                <c:pt idx="2402">
                  <c:v>0</c:v>
                </c:pt>
                <c:pt idx="2403">
                  <c:v>0.12857660300000001</c:v>
                </c:pt>
                <c:pt idx="2404">
                  <c:v>0.28333333300000002</c:v>
                </c:pt>
                <c:pt idx="2405">
                  <c:v>0.12709030099999999</c:v>
                </c:pt>
                <c:pt idx="2406">
                  <c:v>0.13575419</c:v>
                </c:pt>
                <c:pt idx="2407">
                  <c:v>0.90828402399999997</c:v>
                </c:pt>
                <c:pt idx="2408">
                  <c:v>-0.115044248</c:v>
                </c:pt>
                <c:pt idx="2409">
                  <c:v>-0.115643564</c:v>
                </c:pt>
                <c:pt idx="2410">
                  <c:v>1.8329939E-2</c:v>
                </c:pt>
                <c:pt idx="2411">
                  <c:v>8.2414393000000002E-2</c:v>
                </c:pt>
                <c:pt idx="2412">
                  <c:v>2.8571429999999999E-3</c:v>
                </c:pt>
                <c:pt idx="2413">
                  <c:v>0.213643575</c:v>
                </c:pt>
                <c:pt idx="2414">
                  <c:v>9.6153850000000006E-3</c:v>
                </c:pt>
                <c:pt idx="2415">
                  <c:v>-2.8352979E-2</c:v>
                </c:pt>
                <c:pt idx="2416">
                  <c:v>2.4124514E-2</c:v>
                </c:pt>
                <c:pt idx="2417">
                  <c:v>6.1505070000000004E-3</c:v>
                </c:pt>
                <c:pt idx="2418">
                  <c:v>4.1942605000000001E-2</c:v>
                </c:pt>
                <c:pt idx="2419">
                  <c:v>8.1786942000000001E-2</c:v>
                </c:pt>
                <c:pt idx="2420">
                  <c:v>2.6086957000000001E-2</c:v>
                </c:pt>
                <c:pt idx="2421">
                  <c:v>5.0583657999999997E-2</c:v>
                </c:pt>
                <c:pt idx="2422">
                  <c:v>-6.7164179000000004E-2</c:v>
                </c:pt>
                <c:pt idx="2423">
                  <c:v>-0.24615384600000001</c:v>
                </c:pt>
                <c:pt idx="2424">
                  <c:v>-0.2</c:v>
                </c:pt>
                <c:pt idx="2425">
                  <c:v>0.15223097099999999</c:v>
                </c:pt>
                <c:pt idx="2426">
                  <c:v>8.8607594999999997E-2</c:v>
                </c:pt>
                <c:pt idx="2427">
                  <c:v>5.0228310000000002E-3</c:v>
                </c:pt>
                <c:pt idx="2428">
                  <c:v>-4.8281862000000002E-2</c:v>
                </c:pt>
                <c:pt idx="2429">
                  <c:v>0.109883547</c:v>
                </c:pt>
                <c:pt idx="2430">
                  <c:v>-2.9655745000000001E-2</c:v>
                </c:pt>
                <c:pt idx="2431">
                  <c:v>0</c:v>
                </c:pt>
                <c:pt idx="2432">
                  <c:v>-2.0833332999999999E-2</c:v>
                </c:pt>
                <c:pt idx="2433">
                  <c:v>7.6388889000000001E-2</c:v>
                </c:pt>
                <c:pt idx="2434">
                  <c:v>0.244019139</c:v>
                </c:pt>
                <c:pt idx="2435">
                  <c:v>3.7037037000000002E-2</c:v>
                </c:pt>
                <c:pt idx="2436">
                  <c:v>0.30130130100000002</c:v>
                </c:pt>
                <c:pt idx="2437">
                  <c:v>8.2165296999999998E-2</c:v>
                </c:pt>
                <c:pt idx="2438">
                  <c:v>6.8471338000000007E-2</c:v>
                </c:pt>
                <c:pt idx="2439">
                  <c:v>0.197183099</c:v>
                </c:pt>
                <c:pt idx="2440">
                  <c:v>0.16415094299999999</c:v>
                </c:pt>
                <c:pt idx="2441">
                  <c:v>-0.146341463</c:v>
                </c:pt>
                <c:pt idx="2442">
                  <c:v>3.3333333E-2</c:v>
                </c:pt>
                <c:pt idx="2443">
                  <c:v>6.0842434000000001E-2</c:v>
                </c:pt>
                <c:pt idx="2444">
                  <c:v>0.18563685599999999</c:v>
                </c:pt>
                <c:pt idx="2445">
                  <c:v>3.3910034999999998E-2</c:v>
                </c:pt>
                <c:pt idx="2446">
                  <c:v>5.9850373999999998E-2</c:v>
                </c:pt>
                <c:pt idx="2447">
                  <c:v>1.0496851E-2</c:v>
                </c:pt>
                <c:pt idx="2448">
                  <c:v>-0.23894736799999999</c:v>
                </c:pt>
                <c:pt idx="2449">
                  <c:v>5.8490566000000001E-2</c:v>
                </c:pt>
                <c:pt idx="2450">
                  <c:v>-0.425714286</c:v>
                </c:pt>
                <c:pt idx="2451">
                  <c:v>8.59375E-2</c:v>
                </c:pt>
                <c:pt idx="2452">
                  <c:v>-4.1412910999999997E-2</c:v>
                </c:pt>
                <c:pt idx="2453">
                  <c:v>-3.0123456999999999E-2</c:v>
                </c:pt>
                <c:pt idx="2454">
                  <c:v>-7.4321104999999998E-2</c:v>
                </c:pt>
                <c:pt idx="2455">
                  <c:v>7.5725406999999995E-2</c:v>
                </c:pt>
                <c:pt idx="2456">
                  <c:v>-6.4587973000000007E-2</c:v>
                </c:pt>
                <c:pt idx="2457">
                  <c:v>2.9498530000000001E-3</c:v>
                </c:pt>
                <c:pt idx="2458">
                  <c:v>-6.3829786999999999E-2</c:v>
                </c:pt>
                <c:pt idx="2459">
                  <c:v>-7.8947368000000004E-2</c:v>
                </c:pt>
                <c:pt idx="2460">
                  <c:v>5.617978E-3</c:v>
                </c:pt>
                <c:pt idx="2461">
                  <c:v>-1.5665795999999999E-2</c:v>
                </c:pt>
                <c:pt idx="2462">
                  <c:v>7.8821110000000007E-3</c:v>
                </c:pt>
                <c:pt idx="2463">
                  <c:v>-2.9946929000000001E-2</c:v>
                </c:pt>
                <c:pt idx="2464">
                  <c:v>-3.7388392999999999E-2</c:v>
                </c:pt>
                <c:pt idx="2465">
                  <c:v>0.23222748800000001</c:v>
                </c:pt>
                <c:pt idx="2466">
                  <c:v>0.44982497100000002</c:v>
                </c:pt>
                <c:pt idx="2467">
                  <c:v>-0.21406525600000001</c:v>
                </c:pt>
                <c:pt idx="2468">
                  <c:v>-0.119103774</c:v>
                </c:pt>
                <c:pt idx="2469">
                  <c:v>-0.20454545499999999</c:v>
                </c:pt>
                <c:pt idx="2470">
                  <c:v>0.201932367</c:v>
                </c:pt>
                <c:pt idx="2471">
                  <c:v>0.17475728200000001</c:v>
                </c:pt>
                <c:pt idx="2472">
                  <c:v>-9.0090089999999998E-2</c:v>
                </c:pt>
                <c:pt idx="2473">
                  <c:v>1.8957346E-2</c:v>
                </c:pt>
                <c:pt idx="2474">
                  <c:v>9.7405190000000003E-2</c:v>
                </c:pt>
                <c:pt idx="2475">
                  <c:v>0.203125</c:v>
                </c:pt>
                <c:pt idx="2476">
                  <c:v>-0.107913669</c:v>
                </c:pt>
                <c:pt idx="2477">
                  <c:v>5.2340426000000002E-2</c:v>
                </c:pt>
                <c:pt idx="2478">
                  <c:v>0.21148587099999999</c:v>
                </c:pt>
                <c:pt idx="2479">
                  <c:v>0.63598326400000005</c:v>
                </c:pt>
                <c:pt idx="2480">
                  <c:v>0.1</c:v>
                </c:pt>
                <c:pt idx="2481">
                  <c:v>0.125439308</c:v>
                </c:pt>
                <c:pt idx="2482">
                  <c:v>0.10497237600000001</c:v>
                </c:pt>
                <c:pt idx="2483">
                  <c:v>7.9545455000000001E-2</c:v>
                </c:pt>
                <c:pt idx="2484">
                  <c:v>3.0701754000000001E-2</c:v>
                </c:pt>
                <c:pt idx="2485">
                  <c:v>0.233516484</c:v>
                </c:pt>
                <c:pt idx="2486">
                  <c:v>1.0152283999999999E-2</c:v>
                </c:pt>
                <c:pt idx="2487">
                  <c:v>1.9345238000000001E-2</c:v>
                </c:pt>
                <c:pt idx="2488">
                  <c:v>-0.02</c:v>
                </c:pt>
                <c:pt idx="2489">
                  <c:v>-3.6269429999999998E-2</c:v>
                </c:pt>
                <c:pt idx="2490">
                  <c:v>0.173745704</c:v>
                </c:pt>
                <c:pt idx="2491">
                  <c:v>6.9230768999999998E-2</c:v>
                </c:pt>
                <c:pt idx="2492">
                  <c:v>3.7681158999999999E-2</c:v>
                </c:pt>
                <c:pt idx="2493">
                  <c:v>3.1333332999999998E-2</c:v>
                </c:pt>
                <c:pt idx="2494">
                  <c:v>6.3047284999999995E-2</c:v>
                </c:pt>
                <c:pt idx="2495">
                  <c:v>4.9830120000000002E-3</c:v>
                </c:pt>
                <c:pt idx="2496">
                  <c:v>-0.24391562999999999</c:v>
                </c:pt>
                <c:pt idx="2497">
                  <c:v>4.0259740000000002E-2</c:v>
                </c:pt>
                <c:pt idx="2498">
                  <c:v>2.8148148000000001E-2</c:v>
                </c:pt>
                <c:pt idx="2499">
                  <c:v>6.0529633999999999E-2</c:v>
                </c:pt>
                <c:pt idx="2500">
                  <c:v>-4.4205495999999997E-2</c:v>
                </c:pt>
                <c:pt idx="2501">
                  <c:v>0.33333333300000001</c:v>
                </c:pt>
                <c:pt idx="2502">
                  <c:v>-9.580574E-2</c:v>
                </c:pt>
                <c:pt idx="2503">
                  <c:v>-5.6603774000000003E-2</c:v>
                </c:pt>
                <c:pt idx="2504">
                  <c:v>0.13053319899999999</c:v>
                </c:pt>
                <c:pt idx="2505">
                  <c:v>0.280642434</c:v>
                </c:pt>
                <c:pt idx="2506">
                  <c:v>-0.19593495899999999</c:v>
                </c:pt>
                <c:pt idx="2507">
                  <c:v>7.6707203000000002E-2</c:v>
                </c:pt>
                <c:pt idx="2508">
                  <c:v>-7.2782874999999997E-2</c:v>
                </c:pt>
                <c:pt idx="2509">
                  <c:v>-7.0681458000000003E-2</c:v>
                </c:pt>
                <c:pt idx="2510">
                  <c:v>0.108768267</c:v>
                </c:pt>
                <c:pt idx="2511">
                  <c:v>-2.2727272999999999E-2</c:v>
                </c:pt>
                <c:pt idx="2512">
                  <c:v>-2.6954180000000002E-3</c:v>
                </c:pt>
                <c:pt idx="2513">
                  <c:v>2.5909090999999999E-2</c:v>
                </c:pt>
                <c:pt idx="2514">
                  <c:v>0.121972699</c:v>
                </c:pt>
                <c:pt idx="2515">
                  <c:v>0.22264150899999999</c:v>
                </c:pt>
                <c:pt idx="2516">
                  <c:v>1.7857142999999999E-2</c:v>
                </c:pt>
                <c:pt idx="2517">
                  <c:v>9.4871794999999995E-2</c:v>
                </c:pt>
                <c:pt idx="2518">
                  <c:v>-0.15292096199999999</c:v>
                </c:pt>
                <c:pt idx="2519">
                  <c:v>0.26732673299999998</c:v>
                </c:pt>
                <c:pt idx="2520">
                  <c:v>0</c:v>
                </c:pt>
                <c:pt idx="2521">
                  <c:v>4.3220339000000003E-2</c:v>
                </c:pt>
                <c:pt idx="2522">
                  <c:v>7.1452421000000002E-2</c:v>
                </c:pt>
                <c:pt idx="2523">
                  <c:v>0.265389877</c:v>
                </c:pt>
                <c:pt idx="2524">
                  <c:v>-0.39093959700000003</c:v>
                </c:pt>
                <c:pt idx="2525">
                  <c:v>-5.6478405000000002E-2</c:v>
                </c:pt>
                <c:pt idx="2526">
                  <c:v>-0.173553719</c:v>
                </c:pt>
                <c:pt idx="2527">
                  <c:v>-5.3249097000000002E-2</c:v>
                </c:pt>
                <c:pt idx="2528">
                  <c:v>0.65232974899999996</c:v>
                </c:pt>
                <c:pt idx="2529">
                  <c:v>0.33589415299999997</c:v>
                </c:pt>
                <c:pt idx="2530">
                  <c:v>0.16298342499999999</c:v>
                </c:pt>
                <c:pt idx="2531">
                  <c:v>-0.19027026999999999</c:v>
                </c:pt>
                <c:pt idx="2532">
                  <c:v>6.9130732E-2</c:v>
                </c:pt>
                <c:pt idx="2533">
                  <c:v>0.104411765</c:v>
                </c:pt>
                <c:pt idx="2534">
                  <c:v>1.9946809999999999E-3</c:v>
                </c:pt>
                <c:pt idx="2535">
                  <c:v>-1.4285714E-2</c:v>
                </c:pt>
                <c:pt idx="2536">
                  <c:v>0.14285714299999999</c:v>
                </c:pt>
                <c:pt idx="2537">
                  <c:v>7.1999999999999995E-2</c:v>
                </c:pt>
                <c:pt idx="2538">
                  <c:v>-0.15649311799999999</c:v>
                </c:pt>
                <c:pt idx="2539">
                  <c:v>-0.15986180899999999</c:v>
                </c:pt>
                <c:pt idx="2540">
                  <c:v>7.1641790999999996E-2</c:v>
                </c:pt>
                <c:pt idx="2541">
                  <c:v>0.08</c:v>
                </c:pt>
                <c:pt idx="2542">
                  <c:v>1.9417475999999999E-2</c:v>
                </c:pt>
                <c:pt idx="2543">
                  <c:v>0.22522123899999999</c:v>
                </c:pt>
                <c:pt idx="2544">
                  <c:v>7.5697211E-2</c:v>
                </c:pt>
                <c:pt idx="2545">
                  <c:v>0.11277258599999999</c:v>
                </c:pt>
                <c:pt idx="2546">
                  <c:v>0.15925196899999999</c:v>
                </c:pt>
                <c:pt idx="2547">
                  <c:v>-8.955668E-2</c:v>
                </c:pt>
                <c:pt idx="2548">
                  <c:v>-2.3361226999999998E-2</c:v>
                </c:pt>
                <c:pt idx="2549">
                  <c:v>5.316973E-3</c:v>
                </c:pt>
                <c:pt idx="2550">
                  <c:v>-9.1919941000000005E-2</c:v>
                </c:pt>
                <c:pt idx="2551">
                  <c:v>0.12533492099999999</c:v>
                </c:pt>
                <c:pt idx="2552">
                  <c:v>-2.5337838000000001E-2</c:v>
                </c:pt>
                <c:pt idx="2553">
                  <c:v>1.8495060000000001E-2</c:v>
                </c:pt>
                <c:pt idx="2554">
                  <c:v>4.8979592000000002E-2</c:v>
                </c:pt>
                <c:pt idx="2555">
                  <c:v>-0.13539325799999999</c:v>
                </c:pt>
                <c:pt idx="2556">
                  <c:v>-0.16674343599999999</c:v>
                </c:pt>
                <c:pt idx="2557">
                  <c:v>-0.37028112400000002</c:v>
                </c:pt>
                <c:pt idx="2558">
                  <c:v>-0.24444444400000001</c:v>
                </c:pt>
                <c:pt idx="2559">
                  <c:v>8.6321381000000003E-2</c:v>
                </c:pt>
                <c:pt idx="2560">
                  <c:v>-0.17538461499999999</c:v>
                </c:pt>
                <c:pt idx="2561">
                  <c:v>5.1470587999999998E-2</c:v>
                </c:pt>
                <c:pt idx="2562">
                  <c:v>-0.138157895</c:v>
                </c:pt>
                <c:pt idx="2563">
                  <c:v>3.1666667000000003E-2</c:v>
                </c:pt>
                <c:pt idx="2564">
                  <c:v>0.35353535400000002</c:v>
                </c:pt>
                <c:pt idx="2565">
                  <c:v>1.3545817E-2</c:v>
                </c:pt>
                <c:pt idx="2566">
                  <c:v>3.0729834000000001E-2</c:v>
                </c:pt>
                <c:pt idx="2567">
                  <c:v>-0.34324324299999998</c:v>
                </c:pt>
                <c:pt idx="2568">
                  <c:v>9.1238472000000001E-2</c:v>
                </c:pt>
                <c:pt idx="2569">
                  <c:v>-5.9139785E-2</c:v>
                </c:pt>
                <c:pt idx="2570">
                  <c:v>5.1171393000000003E-2</c:v>
                </c:pt>
                <c:pt idx="2571">
                  <c:v>-0.13159454700000001</c:v>
                </c:pt>
                <c:pt idx="2572">
                  <c:v>4.6593407000000003E-2</c:v>
                </c:pt>
                <c:pt idx="2573">
                  <c:v>-7.8383127999999996E-2</c:v>
                </c:pt>
                <c:pt idx="2574">
                  <c:v>2.5000000000000001E-2</c:v>
                </c:pt>
                <c:pt idx="2575">
                  <c:v>-4.1059208999999999E-2</c:v>
                </c:pt>
                <c:pt idx="2576">
                  <c:v>4.7272727E-2</c:v>
                </c:pt>
                <c:pt idx="2577">
                  <c:v>5.0101420000000001E-2</c:v>
                </c:pt>
                <c:pt idx="2578">
                  <c:v>4.6511629999999998E-3</c:v>
                </c:pt>
                <c:pt idx="2579">
                  <c:v>9.3737373999999998E-2</c:v>
                </c:pt>
                <c:pt idx="2580">
                  <c:v>-1.7421603000000001E-2</c:v>
                </c:pt>
                <c:pt idx="2581">
                  <c:v>-9.9485420000000005E-2</c:v>
                </c:pt>
                <c:pt idx="2582">
                  <c:v>0.11242603599999999</c:v>
                </c:pt>
                <c:pt idx="2583">
                  <c:v>8.1791266000000001E-2</c:v>
                </c:pt>
                <c:pt idx="2584">
                  <c:v>-0.32440302900000001</c:v>
                </c:pt>
                <c:pt idx="2585">
                  <c:v>-1.2987013E-2</c:v>
                </c:pt>
                <c:pt idx="2586">
                  <c:v>6.6997519000000005E-2</c:v>
                </c:pt>
                <c:pt idx="2587">
                  <c:v>0.24031007800000001</c:v>
                </c:pt>
                <c:pt idx="2588">
                  <c:v>3.8062284000000002E-2</c:v>
                </c:pt>
                <c:pt idx="2589">
                  <c:v>0.102054795</c:v>
                </c:pt>
                <c:pt idx="2590">
                  <c:v>2.1739129999999999E-2</c:v>
                </c:pt>
                <c:pt idx="2591">
                  <c:v>3.8961039000000003E-2</c:v>
                </c:pt>
                <c:pt idx="2592">
                  <c:v>-2.9452055000000001E-2</c:v>
                </c:pt>
                <c:pt idx="2593">
                  <c:v>5.5776892000000002E-2</c:v>
                </c:pt>
                <c:pt idx="2594">
                  <c:v>0.239118146</c:v>
                </c:pt>
                <c:pt idx="2595">
                  <c:v>-2.5382932E-2</c:v>
                </c:pt>
                <c:pt idx="2596">
                  <c:v>-8.0632411000000001E-2</c:v>
                </c:pt>
                <c:pt idx="2597">
                  <c:v>-0.15047021899999999</c:v>
                </c:pt>
                <c:pt idx="2598">
                  <c:v>-4.6975806000000002E-2</c:v>
                </c:pt>
                <c:pt idx="2599">
                  <c:v>4.4642857000000001E-2</c:v>
                </c:pt>
                <c:pt idx="2600">
                  <c:v>0.25992317500000001</c:v>
                </c:pt>
                <c:pt idx="2601">
                  <c:v>-7.2547402999999996E-2</c:v>
                </c:pt>
                <c:pt idx="2602">
                  <c:v>-0.102244389</c:v>
                </c:pt>
                <c:pt idx="2603">
                  <c:v>0.120930233</c:v>
                </c:pt>
                <c:pt idx="2604">
                  <c:v>1.6260163000000001E-2</c:v>
                </c:pt>
                <c:pt idx="2605">
                  <c:v>-0.24724919100000001</c:v>
                </c:pt>
                <c:pt idx="2606">
                  <c:v>2.9126214000000001E-2</c:v>
                </c:pt>
                <c:pt idx="2607">
                  <c:v>1.3076923000000001E-2</c:v>
                </c:pt>
                <c:pt idx="2608">
                  <c:v>5.5102040999999997E-2</c:v>
                </c:pt>
                <c:pt idx="2609">
                  <c:v>0.64874551999999996</c:v>
                </c:pt>
                <c:pt idx="2610">
                  <c:v>-0.1</c:v>
                </c:pt>
                <c:pt idx="2611">
                  <c:v>2.6010218000000002E-2</c:v>
                </c:pt>
                <c:pt idx="2612">
                  <c:v>-5.4545455E-2</c:v>
                </c:pt>
                <c:pt idx="2613">
                  <c:v>3.4862385000000003E-2</c:v>
                </c:pt>
                <c:pt idx="2614">
                  <c:v>2.0923521E-2</c:v>
                </c:pt>
                <c:pt idx="2615">
                  <c:v>5.0761421000000001E-2</c:v>
                </c:pt>
                <c:pt idx="2616">
                  <c:v>1.2391570000000001E-3</c:v>
                </c:pt>
                <c:pt idx="2617">
                  <c:v>-3.6486008E-2</c:v>
                </c:pt>
                <c:pt idx="2618">
                  <c:v>-8.1052631999999999E-2</c:v>
                </c:pt>
                <c:pt idx="2619">
                  <c:v>0.16138855099999999</c:v>
                </c:pt>
                <c:pt idx="2620">
                  <c:v>4.7619047999999997E-2</c:v>
                </c:pt>
                <c:pt idx="2621">
                  <c:v>1.6089109000000001E-2</c:v>
                </c:pt>
                <c:pt idx="2622">
                  <c:v>-2.5270758000000001E-2</c:v>
                </c:pt>
                <c:pt idx="2623">
                  <c:v>-5.9278351E-2</c:v>
                </c:pt>
                <c:pt idx="2624">
                  <c:v>-0.192079208</c:v>
                </c:pt>
                <c:pt idx="2625">
                  <c:v>-0.40266021800000001</c:v>
                </c:pt>
                <c:pt idx="2626">
                  <c:v>4.7384007999999998E-2</c:v>
                </c:pt>
                <c:pt idx="2627">
                  <c:v>4.5311799E-2</c:v>
                </c:pt>
                <c:pt idx="2628">
                  <c:v>-8.2456139999999997E-2</c:v>
                </c:pt>
                <c:pt idx="2629">
                  <c:v>-2.4767801999999998E-2</c:v>
                </c:pt>
                <c:pt idx="2630">
                  <c:v>2.5362319000000001E-2</c:v>
                </c:pt>
                <c:pt idx="2631">
                  <c:v>0</c:v>
                </c:pt>
                <c:pt idx="2632">
                  <c:v>9.0849673000000006E-2</c:v>
                </c:pt>
                <c:pt idx="2633">
                  <c:v>-5.0259344999999997E-2</c:v>
                </c:pt>
                <c:pt idx="2634">
                  <c:v>0.12666666700000001</c:v>
                </c:pt>
                <c:pt idx="2635">
                  <c:v>-1.7791411E-2</c:v>
                </c:pt>
                <c:pt idx="2636">
                  <c:v>0.83333333300000001</c:v>
                </c:pt>
                <c:pt idx="2637">
                  <c:v>5.7500000000000002E-2</c:v>
                </c:pt>
                <c:pt idx="2638">
                  <c:v>8.5043988000000001E-2</c:v>
                </c:pt>
                <c:pt idx="2639">
                  <c:v>-3.5314891000000001E-2</c:v>
                </c:pt>
                <c:pt idx="2640">
                  <c:v>0.106280193</c:v>
                </c:pt>
                <c:pt idx="2641">
                  <c:v>-1.1043621999999999E-2</c:v>
                </c:pt>
                <c:pt idx="2642">
                  <c:v>-3.1746032E-2</c:v>
                </c:pt>
                <c:pt idx="2643">
                  <c:v>0.111979167</c:v>
                </c:pt>
                <c:pt idx="2644">
                  <c:v>1.8021978000000001E-2</c:v>
                </c:pt>
                <c:pt idx="2645">
                  <c:v>-0.28975609800000002</c:v>
                </c:pt>
                <c:pt idx="2646">
                  <c:v>-0.12222222200000001</c:v>
                </c:pt>
                <c:pt idx="2647">
                  <c:v>-5.1698669999999999E-3</c:v>
                </c:pt>
                <c:pt idx="2648">
                  <c:v>-7.4871795000000005E-2</c:v>
                </c:pt>
                <c:pt idx="2649">
                  <c:v>7.4999999999999997E-2</c:v>
                </c:pt>
                <c:pt idx="2650">
                  <c:v>7.6923080000000001E-3</c:v>
                </c:pt>
                <c:pt idx="2651">
                  <c:v>-0.12126537799999999</c:v>
                </c:pt>
                <c:pt idx="2652">
                  <c:v>0.12631077199999999</c:v>
                </c:pt>
                <c:pt idx="2653">
                  <c:v>-0.15936794600000001</c:v>
                </c:pt>
                <c:pt idx="2654">
                  <c:v>0.14285714299999999</c:v>
                </c:pt>
                <c:pt idx="2655">
                  <c:v>0.1</c:v>
                </c:pt>
                <c:pt idx="2656">
                  <c:v>7.2078720999999998E-2</c:v>
                </c:pt>
                <c:pt idx="2657">
                  <c:v>-2.1541010999999999E-2</c:v>
                </c:pt>
                <c:pt idx="2658">
                  <c:v>6.5789474000000001E-2</c:v>
                </c:pt>
                <c:pt idx="2659">
                  <c:v>-3.7174719999999999E-3</c:v>
                </c:pt>
                <c:pt idx="2660">
                  <c:v>-6.1085973000000002E-2</c:v>
                </c:pt>
                <c:pt idx="2661">
                  <c:v>-0.17530864199999999</c:v>
                </c:pt>
                <c:pt idx="2662">
                  <c:v>-6.3501143999999995E-2</c:v>
                </c:pt>
                <c:pt idx="2663">
                  <c:v>0.101603346</c:v>
                </c:pt>
                <c:pt idx="2664">
                  <c:v>7.0791196000000001E-2</c:v>
                </c:pt>
                <c:pt idx="2665">
                  <c:v>0.22560766900000001</c:v>
                </c:pt>
                <c:pt idx="2666">
                  <c:v>0.213910761</c:v>
                </c:pt>
                <c:pt idx="2667">
                  <c:v>-3.0627127000000001E-2</c:v>
                </c:pt>
                <c:pt idx="2668">
                  <c:v>1.7130620999999999E-2</c:v>
                </c:pt>
                <c:pt idx="2669">
                  <c:v>-5.1311475000000002E-2</c:v>
                </c:pt>
                <c:pt idx="2670">
                  <c:v>2.2883299999999999E-3</c:v>
                </c:pt>
                <c:pt idx="2671">
                  <c:v>-0.12548638100000001</c:v>
                </c:pt>
                <c:pt idx="2672">
                  <c:v>0.11662315099999999</c:v>
                </c:pt>
                <c:pt idx="2673">
                  <c:v>0.14521452100000001</c:v>
                </c:pt>
                <c:pt idx="2674">
                  <c:v>-1.5748030999999999E-2</c:v>
                </c:pt>
                <c:pt idx="2675">
                  <c:v>0.11223404300000001</c:v>
                </c:pt>
                <c:pt idx="2676">
                  <c:v>8.5526316000000005E-2</c:v>
                </c:pt>
                <c:pt idx="2677">
                  <c:v>-4.6153845999999998E-2</c:v>
                </c:pt>
                <c:pt idx="2678">
                  <c:v>0.16666666699999999</c:v>
                </c:pt>
                <c:pt idx="2679">
                  <c:v>5.8064515999999997E-2</c:v>
                </c:pt>
                <c:pt idx="2680">
                  <c:v>5.6179775000000001E-2</c:v>
                </c:pt>
                <c:pt idx="2681">
                  <c:v>0</c:v>
                </c:pt>
                <c:pt idx="2682">
                  <c:v>8.2278481000000001E-2</c:v>
                </c:pt>
                <c:pt idx="2683">
                  <c:v>0.21951219499999999</c:v>
                </c:pt>
                <c:pt idx="2684">
                  <c:v>8.0974064999999998E-2</c:v>
                </c:pt>
                <c:pt idx="2685">
                  <c:v>-8.5648147999999993E-2</c:v>
                </c:pt>
                <c:pt idx="2686">
                  <c:v>5.3333332999999997E-2</c:v>
                </c:pt>
                <c:pt idx="2687">
                  <c:v>-0.25148683100000002</c:v>
                </c:pt>
                <c:pt idx="2688">
                  <c:v>0</c:v>
                </c:pt>
                <c:pt idx="2689">
                  <c:v>0</c:v>
                </c:pt>
                <c:pt idx="2690">
                  <c:v>0.19158291499999999</c:v>
                </c:pt>
                <c:pt idx="2691">
                  <c:v>4.8614072000000001E-2</c:v>
                </c:pt>
                <c:pt idx="2692">
                  <c:v>0.100927644</c:v>
                </c:pt>
                <c:pt idx="2693">
                  <c:v>2.8813558999999999E-2</c:v>
                </c:pt>
                <c:pt idx="2694">
                  <c:v>0.326530612</c:v>
                </c:pt>
                <c:pt idx="2695">
                  <c:v>6.6381155999999997E-2</c:v>
                </c:pt>
                <c:pt idx="2696">
                  <c:v>0.1</c:v>
                </c:pt>
                <c:pt idx="2697">
                  <c:v>0.12840702600000001</c:v>
                </c:pt>
                <c:pt idx="2698">
                  <c:v>8.4311953999999995E-2</c:v>
                </c:pt>
                <c:pt idx="2699">
                  <c:v>-0.430446194</c:v>
                </c:pt>
                <c:pt idx="2700">
                  <c:v>5.7061339999999999E-3</c:v>
                </c:pt>
                <c:pt idx="2701">
                  <c:v>0.146341463</c:v>
                </c:pt>
                <c:pt idx="2702">
                  <c:v>0.11007667</c:v>
                </c:pt>
                <c:pt idx="2703">
                  <c:v>0.17717206099999999</c:v>
                </c:pt>
                <c:pt idx="2704">
                  <c:v>-2.9045642999999999E-2</c:v>
                </c:pt>
                <c:pt idx="2705">
                  <c:v>2.9570698999999999E-2</c:v>
                </c:pt>
                <c:pt idx="2706">
                  <c:v>0.12414837200000001</c:v>
                </c:pt>
                <c:pt idx="2707">
                  <c:v>0.20144832100000001</c:v>
                </c:pt>
                <c:pt idx="2708">
                  <c:v>-5.4945055E-2</c:v>
                </c:pt>
                <c:pt idx="2709">
                  <c:v>-0.239846323</c:v>
                </c:pt>
                <c:pt idx="2710">
                  <c:v>6.4556961999999996E-2</c:v>
                </c:pt>
                <c:pt idx="2711">
                  <c:v>-0.183159189</c:v>
                </c:pt>
                <c:pt idx="2712">
                  <c:v>7.7235771999999994E-2</c:v>
                </c:pt>
                <c:pt idx="2713">
                  <c:v>4.8135592999999997E-2</c:v>
                </c:pt>
                <c:pt idx="2714">
                  <c:v>4.7865013999999997E-2</c:v>
                </c:pt>
                <c:pt idx="2715">
                  <c:v>-1.0797631E-2</c:v>
                </c:pt>
                <c:pt idx="2716">
                  <c:v>7.4468085000000003E-2</c:v>
                </c:pt>
                <c:pt idx="2717">
                  <c:v>0.117875648</c:v>
                </c:pt>
                <c:pt idx="2718">
                  <c:v>-4.5454544999999999E-2</c:v>
                </c:pt>
                <c:pt idx="2719">
                  <c:v>0.23579545499999999</c:v>
                </c:pt>
                <c:pt idx="2720">
                  <c:v>3.6602701000000001E-2</c:v>
                </c:pt>
                <c:pt idx="2721">
                  <c:v>-4.0483700999999997E-2</c:v>
                </c:pt>
                <c:pt idx="2722">
                  <c:v>-0.26718213099999999</c:v>
                </c:pt>
                <c:pt idx="2723">
                  <c:v>6.0779817E-2</c:v>
                </c:pt>
                <c:pt idx="2724">
                  <c:v>2.0178042E-2</c:v>
                </c:pt>
                <c:pt idx="2725">
                  <c:v>0.105836576</c:v>
                </c:pt>
                <c:pt idx="2726">
                  <c:v>-1.0802469E-2</c:v>
                </c:pt>
                <c:pt idx="2727">
                  <c:v>7.8713968999999995E-2</c:v>
                </c:pt>
                <c:pt idx="2728">
                  <c:v>4.0769231000000003E-2</c:v>
                </c:pt>
                <c:pt idx="2729">
                  <c:v>3.3985582E-2</c:v>
                </c:pt>
                <c:pt idx="2730">
                  <c:v>-0.21390100000000001</c:v>
                </c:pt>
                <c:pt idx="2731">
                  <c:v>4.4528976999999997E-2</c:v>
                </c:pt>
                <c:pt idx="2732">
                  <c:v>8.7981858999999996E-2</c:v>
                </c:pt>
                <c:pt idx="2733">
                  <c:v>-7.504363E-2</c:v>
                </c:pt>
                <c:pt idx="2734">
                  <c:v>1.8619085E-2</c:v>
                </c:pt>
                <c:pt idx="2735">
                  <c:v>3.4782608999999999E-2</c:v>
                </c:pt>
                <c:pt idx="2736">
                  <c:v>-9.2332400000000002E-3</c:v>
                </c:pt>
                <c:pt idx="2737">
                  <c:v>9.1843287999999995E-2</c:v>
                </c:pt>
                <c:pt idx="2738">
                  <c:v>0</c:v>
                </c:pt>
                <c:pt idx="2739">
                  <c:v>-0.13882725800000001</c:v>
                </c:pt>
                <c:pt idx="2740">
                  <c:v>-0.24437299000000001</c:v>
                </c:pt>
                <c:pt idx="2741">
                  <c:v>4.1916167999999997E-2</c:v>
                </c:pt>
                <c:pt idx="2742">
                  <c:v>6.3157889999999996E-3</c:v>
                </c:pt>
                <c:pt idx="2743">
                  <c:v>-0.13532608700000001</c:v>
                </c:pt>
                <c:pt idx="2744">
                  <c:v>-4.6357615999999997E-2</c:v>
                </c:pt>
                <c:pt idx="2745">
                  <c:v>-1.3340744999999999E-2</c:v>
                </c:pt>
                <c:pt idx="2746">
                  <c:v>-5.4462934999999997E-2</c:v>
                </c:pt>
                <c:pt idx="2747">
                  <c:v>-5.9715204000000001E-2</c:v>
                </c:pt>
                <c:pt idx="2748">
                  <c:v>0.15894039700000001</c:v>
                </c:pt>
                <c:pt idx="2749">
                  <c:v>4.0735873999999998E-2</c:v>
                </c:pt>
                <c:pt idx="2750">
                  <c:v>-7.9670329999999998E-2</c:v>
                </c:pt>
                <c:pt idx="2751">
                  <c:v>0.238255034</c:v>
                </c:pt>
                <c:pt idx="2752">
                  <c:v>3.8709676999999998E-2</c:v>
                </c:pt>
                <c:pt idx="2753">
                  <c:v>-0.12951049000000001</c:v>
                </c:pt>
                <c:pt idx="2754">
                  <c:v>0.114262561</c:v>
                </c:pt>
                <c:pt idx="2755">
                  <c:v>3.6559139999999997E-2</c:v>
                </c:pt>
                <c:pt idx="2756">
                  <c:v>-0.10714285699999999</c:v>
                </c:pt>
                <c:pt idx="2757">
                  <c:v>0</c:v>
                </c:pt>
                <c:pt idx="2758">
                  <c:v>0.173664122</c:v>
                </c:pt>
                <c:pt idx="2759">
                  <c:v>0.14187643</c:v>
                </c:pt>
                <c:pt idx="2760">
                  <c:v>7.3220338999999995E-2</c:v>
                </c:pt>
                <c:pt idx="2761">
                  <c:v>-0.1</c:v>
                </c:pt>
                <c:pt idx="2762">
                  <c:v>0</c:v>
                </c:pt>
                <c:pt idx="2763">
                  <c:v>0.17024587599999999</c:v>
                </c:pt>
                <c:pt idx="2764">
                  <c:v>-0.24313267099999999</c:v>
                </c:pt>
                <c:pt idx="2765">
                  <c:v>1.4656895E-2</c:v>
                </c:pt>
                <c:pt idx="2766">
                  <c:v>8.7719298000000001E-2</c:v>
                </c:pt>
                <c:pt idx="2767">
                  <c:v>0.26666666700000002</c:v>
                </c:pt>
                <c:pt idx="2768">
                  <c:v>-4.7752809E-2</c:v>
                </c:pt>
                <c:pt idx="2769">
                  <c:v>-0.17765814299999999</c:v>
                </c:pt>
                <c:pt idx="2770">
                  <c:v>-3.5714285999999998E-2</c:v>
                </c:pt>
                <c:pt idx="2771">
                  <c:v>3.5000000000000003E-2</c:v>
                </c:pt>
                <c:pt idx="2772">
                  <c:v>-0.11509901</c:v>
                </c:pt>
                <c:pt idx="2773">
                  <c:v>3.7851662000000001E-2</c:v>
                </c:pt>
                <c:pt idx="2774">
                  <c:v>5.3731343000000001E-2</c:v>
                </c:pt>
                <c:pt idx="2775">
                  <c:v>0.15956790100000001</c:v>
                </c:pt>
                <c:pt idx="2776">
                  <c:v>-3.0075187999999999E-2</c:v>
                </c:pt>
                <c:pt idx="2777">
                  <c:v>0.235042735</c:v>
                </c:pt>
                <c:pt idx="2778">
                  <c:v>-3.6900369000000002E-2</c:v>
                </c:pt>
                <c:pt idx="2779">
                  <c:v>-1.7081850999999999E-2</c:v>
                </c:pt>
                <c:pt idx="2780">
                  <c:v>7.7669899999999997E-3</c:v>
                </c:pt>
                <c:pt idx="2781">
                  <c:v>0.15566037699999999</c:v>
                </c:pt>
                <c:pt idx="2782">
                  <c:v>8.9478045000000006E-2</c:v>
                </c:pt>
                <c:pt idx="2783">
                  <c:v>4.0873855000000001E-2</c:v>
                </c:pt>
                <c:pt idx="2784">
                  <c:v>0.16198537900000001</c:v>
                </c:pt>
                <c:pt idx="2785">
                  <c:v>0.110876897</c:v>
                </c:pt>
                <c:pt idx="2786">
                  <c:v>0.15094339600000001</c:v>
                </c:pt>
                <c:pt idx="2787">
                  <c:v>5.5505005000000003E-2</c:v>
                </c:pt>
                <c:pt idx="2788">
                  <c:v>-0.293859649</c:v>
                </c:pt>
                <c:pt idx="2789">
                  <c:v>0.119122257</c:v>
                </c:pt>
                <c:pt idx="2790">
                  <c:v>7.0362472999999995E-2</c:v>
                </c:pt>
                <c:pt idx="2791">
                  <c:v>6.4262294999999997E-2</c:v>
                </c:pt>
                <c:pt idx="2792">
                  <c:v>8.1495685999999998E-2</c:v>
                </c:pt>
                <c:pt idx="2793">
                  <c:v>4.4160942000000002E-2</c:v>
                </c:pt>
                <c:pt idx="2794">
                  <c:v>7.6696833000000006E-2</c:v>
                </c:pt>
                <c:pt idx="2795">
                  <c:v>-5.7692309999999997E-3</c:v>
                </c:pt>
                <c:pt idx="2796">
                  <c:v>0.17548076900000001</c:v>
                </c:pt>
                <c:pt idx="2797">
                  <c:v>-0.155188679</c:v>
                </c:pt>
                <c:pt idx="2798">
                  <c:v>4.4859812999999998E-2</c:v>
                </c:pt>
                <c:pt idx="2799">
                  <c:v>-3.3070088999999997E-2</c:v>
                </c:pt>
                <c:pt idx="2800">
                  <c:v>-3.649635E-3</c:v>
                </c:pt>
                <c:pt idx="2801">
                  <c:v>0.227926078</c:v>
                </c:pt>
                <c:pt idx="2802">
                  <c:v>6.5000000000000002E-2</c:v>
                </c:pt>
                <c:pt idx="2803">
                  <c:v>0.14285714299999999</c:v>
                </c:pt>
                <c:pt idx="2804">
                  <c:v>-1.9607843E-2</c:v>
                </c:pt>
                <c:pt idx="2805">
                  <c:v>-1.2096773999999999E-2</c:v>
                </c:pt>
                <c:pt idx="2806">
                  <c:v>8.6956519999999999E-3</c:v>
                </c:pt>
                <c:pt idx="2807">
                  <c:v>0.14772727299999999</c:v>
                </c:pt>
                <c:pt idx="2808">
                  <c:v>-5.2281369000000001E-2</c:v>
                </c:pt>
                <c:pt idx="2809">
                  <c:v>-0.31289640600000002</c:v>
                </c:pt>
                <c:pt idx="2810">
                  <c:v>0.13729729700000001</c:v>
                </c:pt>
                <c:pt idx="2811">
                  <c:v>6.9164265000000003E-2</c:v>
                </c:pt>
                <c:pt idx="2812">
                  <c:v>0.153319644</c:v>
                </c:pt>
                <c:pt idx="2813">
                  <c:v>6.5789469999999999E-3</c:v>
                </c:pt>
                <c:pt idx="2814">
                  <c:v>-0.11276657900000001</c:v>
                </c:pt>
                <c:pt idx="2815">
                  <c:v>1.5879478999999998E-2</c:v>
                </c:pt>
                <c:pt idx="2816">
                  <c:v>4.1369863E-2</c:v>
                </c:pt>
                <c:pt idx="2817">
                  <c:v>0.22043010800000001</c:v>
                </c:pt>
                <c:pt idx="2818">
                  <c:v>6.4814814999999998E-2</c:v>
                </c:pt>
                <c:pt idx="2819">
                  <c:v>-0.14425427900000001</c:v>
                </c:pt>
                <c:pt idx="2820">
                  <c:v>-0.15004546799999999</c:v>
                </c:pt>
                <c:pt idx="2821">
                  <c:v>5.5205631999999998E-2</c:v>
                </c:pt>
                <c:pt idx="2822">
                  <c:v>8.2790697999999996E-2</c:v>
                </c:pt>
                <c:pt idx="2823">
                  <c:v>0.26771653499999998</c:v>
                </c:pt>
                <c:pt idx="2824">
                  <c:v>2.5000000000000001E-3</c:v>
                </c:pt>
                <c:pt idx="2825">
                  <c:v>1.5228426E-2</c:v>
                </c:pt>
                <c:pt idx="2826">
                  <c:v>-0.111969112</c:v>
                </c:pt>
                <c:pt idx="2827">
                  <c:v>-7.9470200000000008E-3</c:v>
                </c:pt>
                <c:pt idx="2828">
                  <c:v>6.1538460000000001E-3</c:v>
                </c:pt>
                <c:pt idx="2829">
                  <c:v>-0.258325833</c:v>
                </c:pt>
                <c:pt idx="2830">
                  <c:v>2.9914530000000002E-2</c:v>
                </c:pt>
                <c:pt idx="2831">
                  <c:v>-0.18620689700000001</c:v>
                </c:pt>
                <c:pt idx="2832">
                  <c:v>9.5909091000000002E-2</c:v>
                </c:pt>
                <c:pt idx="2833">
                  <c:v>-0.31124161099999997</c:v>
                </c:pt>
                <c:pt idx="2834">
                  <c:v>-3.7422839999999999E-2</c:v>
                </c:pt>
                <c:pt idx="2835">
                  <c:v>8.9285714000000002E-2</c:v>
                </c:pt>
                <c:pt idx="2836">
                  <c:v>-3.7387526999999997E-2</c:v>
                </c:pt>
                <c:pt idx="2837">
                  <c:v>-0.21568627500000001</c:v>
                </c:pt>
                <c:pt idx="2838">
                  <c:v>7.4074074000000004E-2</c:v>
                </c:pt>
                <c:pt idx="2839">
                  <c:v>-8.4210525999999994E-2</c:v>
                </c:pt>
                <c:pt idx="2840">
                  <c:v>-1.6620499E-2</c:v>
                </c:pt>
                <c:pt idx="2841">
                  <c:v>-5.0763106000000002E-2</c:v>
                </c:pt>
                <c:pt idx="2842">
                  <c:v>-5.3763439999999999E-3</c:v>
                </c:pt>
                <c:pt idx="2843">
                  <c:v>2.7537372000000001E-2</c:v>
                </c:pt>
                <c:pt idx="2844">
                  <c:v>6.4462809999999995E-2</c:v>
                </c:pt>
                <c:pt idx="2845">
                  <c:v>0.20266666699999999</c:v>
                </c:pt>
                <c:pt idx="2846">
                  <c:v>4.7133757999999998E-2</c:v>
                </c:pt>
                <c:pt idx="2847">
                  <c:v>-1.9900500000000002E-3</c:v>
                </c:pt>
                <c:pt idx="2848">
                  <c:v>-5.7843996000000002E-2</c:v>
                </c:pt>
                <c:pt idx="2849">
                  <c:v>-0.21851851899999999</c:v>
                </c:pt>
                <c:pt idx="2850">
                  <c:v>0.119530416</c:v>
                </c:pt>
                <c:pt idx="2851">
                  <c:v>7.7348065999999993E-2</c:v>
                </c:pt>
                <c:pt idx="2852">
                  <c:v>5.0156739999999998E-2</c:v>
                </c:pt>
                <c:pt idx="2853">
                  <c:v>0.12712712700000001</c:v>
                </c:pt>
                <c:pt idx="2854">
                  <c:v>7.0537170000000001E-3</c:v>
                </c:pt>
                <c:pt idx="2855">
                  <c:v>0.19550637200000001</c:v>
                </c:pt>
                <c:pt idx="2856">
                  <c:v>-3.1413613E-2</c:v>
                </c:pt>
                <c:pt idx="2857">
                  <c:v>-1.3921114E-2</c:v>
                </c:pt>
                <c:pt idx="2858">
                  <c:v>-0.28109029000000002</c:v>
                </c:pt>
                <c:pt idx="2859">
                  <c:v>8.0541454999999998E-2</c:v>
                </c:pt>
                <c:pt idx="2860">
                  <c:v>-0.156673961</c:v>
                </c:pt>
                <c:pt idx="2861">
                  <c:v>-7.2562357999999993E-2</c:v>
                </c:pt>
                <c:pt idx="2862">
                  <c:v>-0.112676056</c:v>
                </c:pt>
                <c:pt idx="2863">
                  <c:v>5.6410255999999999E-2</c:v>
                </c:pt>
                <c:pt idx="2864">
                  <c:v>-7.7816900999999994E-2</c:v>
                </c:pt>
                <c:pt idx="2865">
                  <c:v>0.06</c:v>
                </c:pt>
                <c:pt idx="2866">
                  <c:v>-0.22190201700000001</c:v>
                </c:pt>
                <c:pt idx="2867">
                  <c:v>-5.8690745000000002E-2</c:v>
                </c:pt>
                <c:pt idx="2868">
                  <c:v>3.2183907999999997E-2</c:v>
                </c:pt>
                <c:pt idx="2869">
                  <c:v>-5.2037618000000001E-2</c:v>
                </c:pt>
                <c:pt idx="2870">
                  <c:v>-0.25043177900000002</c:v>
                </c:pt>
                <c:pt idx="2871">
                  <c:v>2.7473992999999999E-2</c:v>
                </c:pt>
                <c:pt idx="2872">
                  <c:v>4.8648649000000002E-2</c:v>
                </c:pt>
                <c:pt idx="2873">
                  <c:v>-0.215671063</c:v>
                </c:pt>
                <c:pt idx="2874">
                  <c:v>0.33333333300000001</c:v>
                </c:pt>
                <c:pt idx="2875">
                  <c:v>0.42342342300000002</c:v>
                </c:pt>
                <c:pt idx="2876">
                  <c:v>0.18840579700000001</c:v>
                </c:pt>
                <c:pt idx="2877">
                  <c:v>5.6654676000000001E-2</c:v>
                </c:pt>
                <c:pt idx="2878">
                  <c:v>5.8997050000000002E-2</c:v>
                </c:pt>
                <c:pt idx="2879">
                  <c:v>3.6585366000000001E-2</c:v>
                </c:pt>
                <c:pt idx="2880">
                  <c:v>4.5336788000000003E-2</c:v>
                </c:pt>
                <c:pt idx="2881">
                  <c:v>2.4036762E-2</c:v>
                </c:pt>
                <c:pt idx="2882">
                  <c:v>-3.9506172999999999E-2</c:v>
                </c:pt>
                <c:pt idx="2883">
                  <c:v>1.9230769000000002E-2</c:v>
                </c:pt>
                <c:pt idx="2884">
                  <c:v>-5.1921080000000001E-2</c:v>
                </c:pt>
                <c:pt idx="2885">
                  <c:v>3.8759689999999999E-3</c:v>
                </c:pt>
                <c:pt idx="2886">
                  <c:v>-0.107866868</c:v>
                </c:pt>
                <c:pt idx="2887">
                  <c:v>-0.121549637</c:v>
                </c:pt>
                <c:pt idx="2888">
                  <c:v>-0.18952618500000001</c:v>
                </c:pt>
                <c:pt idx="2889">
                  <c:v>-8.6559140000000007E-2</c:v>
                </c:pt>
                <c:pt idx="2890">
                  <c:v>0.16666666699999999</c:v>
                </c:pt>
                <c:pt idx="2891">
                  <c:v>-0.12555066100000001</c:v>
                </c:pt>
                <c:pt idx="2892">
                  <c:v>0.228313671</c:v>
                </c:pt>
                <c:pt idx="2893">
                  <c:v>0.108671789</c:v>
                </c:pt>
                <c:pt idx="2894">
                  <c:v>0.10876938</c:v>
                </c:pt>
                <c:pt idx="2895">
                  <c:v>0.31284916200000001</c:v>
                </c:pt>
                <c:pt idx="2896">
                  <c:v>4.9166666999999997E-2</c:v>
                </c:pt>
                <c:pt idx="2897">
                  <c:v>0.2384</c:v>
                </c:pt>
                <c:pt idx="2898">
                  <c:v>-2.6666667000000002E-2</c:v>
                </c:pt>
                <c:pt idx="2899">
                  <c:v>0.173104435</c:v>
                </c:pt>
                <c:pt idx="2900">
                  <c:v>-8.2365363999999996E-2</c:v>
                </c:pt>
                <c:pt idx="2901">
                  <c:v>5.8692972000000003E-2</c:v>
                </c:pt>
                <c:pt idx="2902">
                  <c:v>3.3557047E-2</c:v>
                </c:pt>
                <c:pt idx="2903">
                  <c:v>3.8647343000000001E-2</c:v>
                </c:pt>
                <c:pt idx="2904">
                  <c:v>0.112460951</c:v>
                </c:pt>
                <c:pt idx="2905">
                  <c:v>6.1702128000000002E-2</c:v>
                </c:pt>
                <c:pt idx="2906">
                  <c:v>1.4689265999999999E-2</c:v>
                </c:pt>
                <c:pt idx="2907">
                  <c:v>7.3804099999999997E-2</c:v>
                </c:pt>
                <c:pt idx="2908">
                  <c:v>-9.4050992E-2</c:v>
                </c:pt>
                <c:pt idx="2909">
                  <c:v>-0.06</c:v>
                </c:pt>
                <c:pt idx="2910">
                  <c:v>1.7636679999999999E-3</c:v>
                </c:pt>
                <c:pt idx="2911">
                  <c:v>9.8367346999999994E-2</c:v>
                </c:pt>
                <c:pt idx="2912">
                  <c:v>-0.20235655699999999</c:v>
                </c:pt>
                <c:pt idx="2913">
                  <c:v>1.3738673E-2</c:v>
                </c:pt>
                <c:pt idx="2914">
                  <c:v>-0.109638554</c:v>
                </c:pt>
                <c:pt idx="2915">
                  <c:v>0.136612022</c:v>
                </c:pt>
                <c:pt idx="2916">
                  <c:v>0.172636816</c:v>
                </c:pt>
                <c:pt idx="2917">
                  <c:v>-0.109940449</c:v>
                </c:pt>
                <c:pt idx="2918">
                  <c:v>0.241071429</c:v>
                </c:pt>
                <c:pt idx="2919">
                  <c:v>-2.5404157E-2</c:v>
                </c:pt>
                <c:pt idx="2920">
                  <c:v>0.10075914399999999</c:v>
                </c:pt>
                <c:pt idx="2921">
                  <c:v>0.16334072399999999</c:v>
                </c:pt>
                <c:pt idx="2922">
                  <c:v>5.2910049999999997E-3</c:v>
                </c:pt>
                <c:pt idx="2923">
                  <c:v>-2.9574468E-2</c:v>
                </c:pt>
                <c:pt idx="2924">
                  <c:v>3.9697543000000002E-2</c:v>
                </c:pt>
                <c:pt idx="2925">
                  <c:v>0.134828425</c:v>
                </c:pt>
                <c:pt idx="2926">
                  <c:v>-0.115172414</c:v>
                </c:pt>
                <c:pt idx="2927">
                  <c:v>0.115384615</c:v>
                </c:pt>
                <c:pt idx="2928">
                  <c:v>7.9136690999999995E-2</c:v>
                </c:pt>
                <c:pt idx="2929">
                  <c:v>-0.32052752299999998</c:v>
                </c:pt>
                <c:pt idx="2930">
                  <c:v>5.7920898999999998E-2</c:v>
                </c:pt>
                <c:pt idx="2931">
                  <c:v>-8.2576399999999999E-4</c:v>
                </c:pt>
                <c:pt idx="2932">
                  <c:v>7.6666666999999994E-2</c:v>
                </c:pt>
                <c:pt idx="2933">
                  <c:v>-0.11497326200000001</c:v>
                </c:pt>
                <c:pt idx="2934">
                  <c:v>5.0581690000000004E-3</c:v>
                </c:pt>
                <c:pt idx="2935">
                  <c:v>-1.6759777E-2</c:v>
                </c:pt>
                <c:pt idx="2936">
                  <c:v>-0.15061861200000001</c:v>
                </c:pt>
                <c:pt idx="2937">
                  <c:v>-1.7543860000000001E-2</c:v>
                </c:pt>
                <c:pt idx="2938">
                  <c:v>1.9417480000000001E-3</c:v>
                </c:pt>
                <c:pt idx="2939">
                  <c:v>-6.7096773999999998E-2</c:v>
                </c:pt>
                <c:pt idx="2940">
                  <c:v>0.119311193</c:v>
                </c:pt>
                <c:pt idx="2941">
                  <c:v>-0.26240000000000002</c:v>
                </c:pt>
                <c:pt idx="2942">
                  <c:v>4.1666666999999998E-2</c:v>
                </c:pt>
                <c:pt idx="2943">
                  <c:v>3.3779264000000003E-2</c:v>
                </c:pt>
                <c:pt idx="2944">
                  <c:v>-1.2517385000000001E-2</c:v>
                </c:pt>
                <c:pt idx="2945">
                  <c:v>5.9024390000000003E-2</c:v>
                </c:pt>
                <c:pt idx="2946">
                  <c:v>-1.0101010000000001E-2</c:v>
                </c:pt>
                <c:pt idx="2947">
                  <c:v>5.1304348E-2</c:v>
                </c:pt>
                <c:pt idx="2948">
                  <c:v>7.1772639999999999E-2</c:v>
                </c:pt>
                <c:pt idx="2949">
                  <c:v>0.16571428599999999</c:v>
                </c:pt>
                <c:pt idx="2950">
                  <c:v>-0.129659001</c:v>
                </c:pt>
                <c:pt idx="2951">
                  <c:v>0.13821138199999999</c:v>
                </c:pt>
                <c:pt idx="2952">
                  <c:v>0.39205955300000001</c:v>
                </c:pt>
                <c:pt idx="2953">
                  <c:v>-9.0977444000000005E-2</c:v>
                </c:pt>
                <c:pt idx="2954">
                  <c:v>-3.2000000000000001E-2</c:v>
                </c:pt>
                <c:pt idx="2955">
                  <c:v>0</c:v>
                </c:pt>
                <c:pt idx="2956">
                  <c:v>-3.7333333000000003E-2</c:v>
                </c:pt>
                <c:pt idx="2957">
                  <c:v>0.26530612199999998</c:v>
                </c:pt>
                <c:pt idx="2958">
                  <c:v>-8.3135392000000002E-2</c:v>
                </c:pt>
                <c:pt idx="2959">
                  <c:v>2.9530200999999999E-2</c:v>
                </c:pt>
                <c:pt idx="2960">
                  <c:v>7.1428570999999996E-2</c:v>
                </c:pt>
                <c:pt idx="2961">
                  <c:v>-6.4331670000000001E-3</c:v>
                </c:pt>
                <c:pt idx="2962">
                  <c:v>8.1967212999999997E-2</c:v>
                </c:pt>
                <c:pt idx="2963">
                  <c:v>6.2948646999999996E-2</c:v>
                </c:pt>
                <c:pt idx="2964">
                  <c:v>-0.20045428700000001</c:v>
                </c:pt>
                <c:pt idx="2965">
                  <c:v>-5.6140349999999999E-3</c:v>
                </c:pt>
                <c:pt idx="2966">
                  <c:v>-0.12979351</c:v>
                </c:pt>
                <c:pt idx="2967">
                  <c:v>3.1695721000000003E-2</c:v>
                </c:pt>
                <c:pt idx="2968">
                  <c:v>-7.1782178000000002E-2</c:v>
                </c:pt>
                <c:pt idx="2969">
                  <c:v>2.3595156999999999E-2</c:v>
                </c:pt>
                <c:pt idx="2970">
                  <c:v>-0.17456021699999999</c:v>
                </c:pt>
                <c:pt idx="2971">
                  <c:v>0.1</c:v>
                </c:pt>
                <c:pt idx="2972">
                  <c:v>3.8507110000000002E-3</c:v>
                </c:pt>
                <c:pt idx="2973">
                  <c:v>2.5039123999999999E-2</c:v>
                </c:pt>
                <c:pt idx="2974">
                  <c:v>-9.0909090999999997E-2</c:v>
                </c:pt>
                <c:pt idx="2975">
                  <c:v>4.4017094E-2</c:v>
                </c:pt>
                <c:pt idx="2976">
                  <c:v>-0.19574888800000001</c:v>
                </c:pt>
                <c:pt idx="2977">
                  <c:v>0.18165784800000001</c:v>
                </c:pt>
                <c:pt idx="2978">
                  <c:v>9.8265896000000005E-2</c:v>
                </c:pt>
                <c:pt idx="2979">
                  <c:v>-6.7061144000000003E-2</c:v>
                </c:pt>
                <c:pt idx="2980">
                  <c:v>-2.3809523999999999E-2</c:v>
                </c:pt>
                <c:pt idx="2981">
                  <c:v>-2.1621622E-2</c:v>
                </c:pt>
                <c:pt idx="2982">
                  <c:v>-8.8476071000000003E-2</c:v>
                </c:pt>
                <c:pt idx="2983">
                  <c:v>-4.1666666999999998E-2</c:v>
                </c:pt>
                <c:pt idx="2984">
                  <c:v>-0.111842105</c:v>
                </c:pt>
                <c:pt idx="2985">
                  <c:v>-0.17803970199999999</c:v>
                </c:pt>
                <c:pt idx="2986">
                  <c:v>6.2231759999999997E-2</c:v>
                </c:pt>
                <c:pt idx="2987">
                  <c:v>0.16757560699999999</c:v>
                </c:pt>
                <c:pt idx="2988">
                  <c:v>-0.126525155</c:v>
                </c:pt>
                <c:pt idx="2989">
                  <c:v>-3.6153846000000003E-2</c:v>
                </c:pt>
                <c:pt idx="2990">
                  <c:v>0.161073826</c:v>
                </c:pt>
                <c:pt idx="2991">
                  <c:v>0.116333725</c:v>
                </c:pt>
                <c:pt idx="2992">
                  <c:v>-4.1970803000000001E-2</c:v>
                </c:pt>
                <c:pt idx="2993">
                  <c:v>0.115338882</c:v>
                </c:pt>
                <c:pt idx="2994">
                  <c:v>-0.279635258</c:v>
                </c:pt>
                <c:pt idx="2995">
                  <c:v>-9.9457505000000002E-2</c:v>
                </c:pt>
                <c:pt idx="2996">
                  <c:v>1.2903226E-2</c:v>
                </c:pt>
                <c:pt idx="2997">
                  <c:v>-0.29348795700000002</c:v>
                </c:pt>
                <c:pt idx="2998">
                  <c:v>-9.9932018999999997E-2</c:v>
                </c:pt>
                <c:pt idx="2999">
                  <c:v>4.7999999999999996E-3</c:v>
                </c:pt>
                <c:pt idx="3000">
                  <c:v>5.2490421000000002E-2</c:v>
                </c:pt>
                <c:pt idx="3001">
                  <c:v>9.7293343000000004E-2</c:v>
                </c:pt>
                <c:pt idx="3002">
                  <c:v>8.2872927999999998E-2</c:v>
                </c:pt>
                <c:pt idx="3003">
                  <c:v>6.9457221999999999E-2</c:v>
                </c:pt>
                <c:pt idx="3004">
                  <c:v>0.15952380999999999</c:v>
                </c:pt>
                <c:pt idx="3005">
                  <c:v>0.20391061499999999</c:v>
                </c:pt>
                <c:pt idx="3006">
                  <c:v>-7.2858865999999994E-2</c:v>
                </c:pt>
                <c:pt idx="3007">
                  <c:v>-5.6059356999999997E-2</c:v>
                </c:pt>
                <c:pt idx="3008">
                  <c:v>7.2774529000000004E-2</c:v>
                </c:pt>
                <c:pt idx="3009">
                  <c:v>-0.18709836899999999</c:v>
                </c:pt>
                <c:pt idx="3010">
                  <c:v>0.220568336</c:v>
                </c:pt>
                <c:pt idx="3011">
                  <c:v>1.2195121999999999E-2</c:v>
                </c:pt>
                <c:pt idx="3012">
                  <c:v>5.3741496999999999E-2</c:v>
                </c:pt>
                <c:pt idx="3013">
                  <c:v>-7.5624999999999998E-2</c:v>
                </c:pt>
                <c:pt idx="3014">
                  <c:v>-0.14184100399999999</c:v>
                </c:pt>
                <c:pt idx="3015">
                  <c:v>-0.20200000000000001</c:v>
                </c:pt>
                <c:pt idx="3016">
                  <c:v>8.1595091999999994E-2</c:v>
                </c:pt>
                <c:pt idx="3017">
                  <c:v>-2.8682170999999999E-2</c:v>
                </c:pt>
                <c:pt idx="3018">
                  <c:v>0</c:v>
                </c:pt>
                <c:pt idx="3019">
                  <c:v>-0.22083333299999999</c:v>
                </c:pt>
                <c:pt idx="3020">
                  <c:v>0.111111111</c:v>
                </c:pt>
                <c:pt idx="3021">
                  <c:v>-0.25471698100000001</c:v>
                </c:pt>
                <c:pt idx="3022">
                  <c:v>1.5151515000000001E-2</c:v>
                </c:pt>
                <c:pt idx="3023">
                  <c:v>0.100110011</c:v>
                </c:pt>
                <c:pt idx="3024">
                  <c:v>0</c:v>
                </c:pt>
                <c:pt idx="3025">
                  <c:v>-0.119444444</c:v>
                </c:pt>
                <c:pt idx="3026">
                  <c:v>-1.7672151000000001E-2</c:v>
                </c:pt>
                <c:pt idx="3027">
                  <c:v>-4.6391753000000001E-2</c:v>
                </c:pt>
                <c:pt idx="3028">
                  <c:v>0.100693029</c:v>
                </c:pt>
                <c:pt idx="3029">
                  <c:v>-8.614347E-2</c:v>
                </c:pt>
                <c:pt idx="3030">
                  <c:v>8.5714286000000001E-2</c:v>
                </c:pt>
                <c:pt idx="3031">
                  <c:v>7.2888282999999998E-2</c:v>
                </c:pt>
                <c:pt idx="3032">
                  <c:v>8.1944444000000005E-2</c:v>
                </c:pt>
                <c:pt idx="3033">
                  <c:v>7.1428570999999996E-2</c:v>
                </c:pt>
                <c:pt idx="3034">
                  <c:v>7.8380705999999994E-2</c:v>
                </c:pt>
                <c:pt idx="3035">
                  <c:v>0.15742793799999999</c:v>
                </c:pt>
                <c:pt idx="3036">
                  <c:v>0.13704071500000001</c:v>
                </c:pt>
                <c:pt idx="3037">
                  <c:v>-0.134424603</c:v>
                </c:pt>
                <c:pt idx="3038">
                  <c:v>0.25655172399999998</c:v>
                </c:pt>
                <c:pt idx="3039">
                  <c:v>-2.3529412E-2</c:v>
                </c:pt>
                <c:pt idx="3040">
                  <c:v>-0.11215109500000001</c:v>
                </c:pt>
                <c:pt idx="3041">
                  <c:v>2.9850746000000001E-2</c:v>
                </c:pt>
                <c:pt idx="3042">
                  <c:v>-4.0247678000000002E-2</c:v>
                </c:pt>
                <c:pt idx="3043">
                  <c:v>2.3728814000000001E-2</c:v>
                </c:pt>
                <c:pt idx="3044">
                  <c:v>-0.16921241100000001</c:v>
                </c:pt>
                <c:pt idx="3045">
                  <c:v>-4.2666666999999998E-2</c:v>
                </c:pt>
                <c:pt idx="3046">
                  <c:v>-0.116001492</c:v>
                </c:pt>
                <c:pt idx="3047">
                  <c:v>0.116806723</c:v>
                </c:pt>
                <c:pt idx="3048">
                  <c:v>4.0550879999999997E-2</c:v>
                </c:pt>
                <c:pt idx="3049">
                  <c:v>0.18</c:v>
                </c:pt>
                <c:pt idx="3050">
                  <c:v>5.2631578999999998E-2</c:v>
                </c:pt>
                <c:pt idx="3051">
                  <c:v>0.141935484</c:v>
                </c:pt>
                <c:pt idx="3052">
                  <c:v>-6.8502825000000003E-2</c:v>
                </c:pt>
                <c:pt idx="3053">
                  <c:v>-6.6947367999999993E-2</c:v>
                </c:pt>
                <c:pt idx="3054">
                  <c:v>0.116806723</c:v>
                </c:pt>
                <c:pt idx="3055">
                  <c:v>-2.0997374999999999E-2</c:v>
                </c:pt>
                <c:pt idx="3056">
                  <c:v>6.1251663999999997E-2</c:v>
                </c:pt>
                <c:pt idx="3057">
                  <c:v>2.5089606E-2</c:v>
                </c:pt>
                <c:pt idx="3058">
                  <c:v>-0.10144927500000001</c:v>
                </c:pt>
                <c:pt idx="3059">
                  <c:v>-3.3333333E-2</c:v>
                </c:pt>
                <c:pt idx="3060">
                  <c:v>0.223587224</c:v>
                </c:pt>
                <c:pt idx="3061">
                  <c:v>-0.233905579</c:v>
                </c:pt>
                <c:pt idx="3062">
                  <c:v>0.73960612699999995</c:v>
                </c:pt>
                <c:pt idx="3063">
                  <c:v>7.3825503000000001E-2</c:v>
                </c:pt>
                <c:pt idx="3064">
                  <c:v>-0.15238095199999999</c:v>
                </c:pt>
                <c:pt idx="3065">
                  <c:v>-0.16661316200000001</c:v>
                </c:pt>
                <c:pt idx="3066">
                  <c:v>-0.20317460300000001</c:v>
                </c:pt>
                <c:pt idx="3067">
                  <c:v>3.5485933999999997E-2</c:v>
                </c:pt>
                <c:pt idx="3068">
                  <c:v>0.27388535000000003</c:v>
                </c:pt>
                <c:pt idx="3069">
                  <c:v>5.0563204E-2</c:v>
                </c:pt>
                <c:pt idx="3070">
                  <c:v>-0.17836031899999999</c:v>
                </c:pt>
                <c:pt idx="3071">
                  <c:v>-0.19759036099999999</c:v>
                </c:pt>
                <c:pt idx="3072">
                  <c:v>0.14285714299999999</c:v>
                </c:pt>
                <c:pt idx="3073">
                  <c:v>0.22</c:v>
                </c:pt>
                <c:pt idx="3074">
                  <c:v>-0.136308806</c:v>
                </c:pt>
                <c:pt idx="3075">
                  <c:v>9.7128106000000006E-2</c:v>
                </c:pt>
                <c:pt idx="3076">
                  <c:v>5.5813952999999999E-2</c:v>
                </c:pt>
                <c:pt idx="3077">
                  <c:v>4.2194090000000004E-3</c:v>
                </c:pt>
                <c:pt idx="3078">
                  <c:v>-7.2727299999999996E-4</c:v>
                </c:pt>
                <c:pt idx="3079">
                  <c:v>0.226734349</c:v>
                </c:pt>
                <c:pt idx="3080">
                  <c:v>2.1778584E-2</c:v>
                </c:pt>
                <c:pt idx="3081">
                  <c:v>1.5384615000000001E-2</c:v>
                </c:pt>
                <c:pt idx="3082">
                  <c:v>0.17081081100000001</c:v>
                </c:pt>
                <c:pt idx="3083">
                  <c:v>-9.4488190000000007E-3</c:v>
                </c:pt>
                <c:pt idx="3084">
                  <c:v>-5.3498985999999998E-2</c:v>
                </c:pt>
                <c:pt idx="3085">
                  <c:v>6.3636364000000001E-2</c:v>
                </c:pt>
                <c:pt idx="3086">
                  <c:v>7.4807925999999997E-2</c:v>
                </c:pt>
                <c:pt idx="3087">
                  <c:v>3.6078431000000001E-2</c:v>
                </c:pt>
                <c:pt idx="3088">
                  <c:v>7.5471699999999997E-3</c:v>
                </c:pt>
                <c:pt idx="3089">
                  <c:v>-2.7619048E-2</c:v>
                </c:pt>
                <c:pt idx="3090">
                  <c:v>0.18766999100000001</c:v>
                </c:pt>
                <c:pt idx="3091">
                  <c:v>-6.25E-2</c:v>
                </c:pt>
                <c:pt idx="3092">
                  <c:v>-3.0769231000000001E-2</c:v>
                </c:pt>
                <c:pt idx="3093">
                  <c:v>-5.2023120999999999E-2</c:v>
                </c:pt>
                <c:pt idx="3094">
                  <c:v>5.1551094999999998E-2</c:v>
                </c:pt>
                <c:pt idx="3095">
                  <c:v>8.7976540000000002E-3</c:v>
                </c:pt>
                <c:pt idx="3096">
                  <c:v>4.1159420000000002E-2</c:v>
                </c:pt>
                <c:pt idx="3097">
                  <c:v>1.8461538E-2</c:v>
                </c:pt>
                <c:pt idx="3098">
                  <c:v>0.115702479</c:v>
                </c:pt>
                <c:pt idx="3099">
                  <c:v>-2.8235294000000001E-2</c:v>
                </c:pt>
                <c:pt idx="3100">
                  <c:v>9.9227910000000002E-2</c:v>
                </c:pt>
                <c:pt idx="3101">
                  <c:v>6.1728394999999998E-2</c:v>
                </c:pt>
                <c:pt idx="3102">
                  <c:v>0.29347826100000002</c:v>
                </c:pt>
                <c:pt idx="3103">
                  <c:v>0</c:v>
                </c:pt>
                <c:pt idx="3104">
                  <c:v>0.107669617</c:v>
                </c:pt>
                <c:pt idx="3105">
                  <c:v>3.6269429999999998E-2</c:v>
                </c:pt>
                <c:pt idx="3106">
                  <c:v>2.2607389999999999E-3</c:v>
                </c:pt>
                <c:pt idx="3107">
                  <c:v>8.0375783000000006E-2</c:v>
                </c:pt>
                <c:pt idx="3108">
                  <c:v>0.14864864899999999</c:v>
                </c:pt>
                <c:pt idx="3109">
                  <c:v>0.19597989900000001</c:v>
                </c:pt>
                <c:pt idx="3110">
                  <c:v>-6.0606061000000003E-2</c:v>
                </c:pt>
                <c:pt idx="3111">
                  <c:v>0.116666667</c:v>
                </c:pt>
                <c:pt idx="3112">
                  <c:v>0.102514507</c:v>
                </c:pt>
                <c:pt idx="3113">
                  <c:v>0.138545953</c:v>
                </c:pt>
                <c:pt idx="3114">
                  <c:v>8.2589285999999998E-2</c:v>
                </c:pt>
                <c:pt idx="3115">
                  <c:v>5.2279634999999998E-2</c:v>
                </c:pt>
                <c:pt idx="3116">
                  <c:v>-0.177502992</c:v>
                </c:pt>
                <c:pt idx="3117">
                  <c:v>9.5950703999999998E-2</c:v>
                </c:pt>
                <c:pt idx="3118">
                  <c:v>4.4303796999999999E-2</c:v>
                </c:pt>
                <c:pt idx="3119">
                  <c:v>6.3856960000000004E-2</c:v>
                </c:pt>
                <c:pt idx="3120">
                  <c:v>-0.38815789499999998</c:v>
                </c:pt>
                <c:pt idx="3121">
                  <c:v>4.1268461999999999E-2</c:v>
                </c:pt>
                <c:pt idx="3122">
                  <c:v>-8.1463990999999999E-2</c:v>
                </c:pt>
                <c:pt idx="3123">
                  <c:v>-0.13750000000000001</c:v>
                </c:pt>
                <c:pt idx="3124">
                  <c:v>-5.5434783000000001E-2</c:v>
                </c:pt>
                <c:pt idx="3125">
                  <c:v>6.2786135000000007E-2</c:v>
                </c:pt>
                <c:pt idx="3126">
                  <c:v>-0.32778702199999998</c:v>
                </c:pt>
                <c:pt idx="3127">
                  <c:v>-1.1098779999999999E-3</c:v>
                </c:pt>
                <c:pt idx="3128">
                  <c:v>2.5000000000000001E-2</c:v>
                </c:pt>
                <c:pt idx="3129">
                  <c:v>0.254</c:v>
                </c:pt>
                <c:pt idx="3130">
                  <c:v>5.8053320999999998E-2</c:v>
                </c:pt>
                <c:pt idx="3131">
                  <c:v>-1.2484390000000001E-3</c:v>
                </c:pt>
                <c:pt idx="3132">
                  <c:v>-1.1232449E-2</c:v>
                </c:pt>
                <c:pt idx="3133">
                  <c:v>6.6613799000000001E-2</c:v>
                </c:pt>
                <c:pt idx="3134">
                  <c:v>0.121420997</c:v>
                </c:pt>
                <c:pt idx="3135">
                  <c:v>5.9035602E-2</c:v>
                </c:pt>
                <c:pt idx="3136">
                  <c:v>-0.27851002899999999</c:v>
                </c:pt>
                <c:pt idx="3137">
                  <c:v>5.7627118999999997E-2</c:v>
                </c:pt>
                <c:pt idx="3138">
                  <c:v>-7.6712328999999996E-2</c:v>
                </c:pt>
                <c:pt idx="3139">
                  <c:v>0.11078431399999999</c:v>
                </c:pt>
                <c:pt idx="3140">
                  <c:v>7.2664359999999997E-2</c:v>
                </c:pt>
                <c:pt idx="3141">
                  <c:v>1.8232386E-2</c:v>
                </c:pt>
                <c:pt idx="3142">
                  <c:v>0.29310344799999999</c:v>
                </c:pt>
                <c:pt idx="3143">
                  <c:v>-2.9301746E-2</c:v>
                </c:pt>
                <c:pt idx="3144">
                  <c:v>-9.0277780000000002E-3</c:v>
                </c:pt>
                <c:pt idx="3145">
                  <c:v>6.0773480999999997E-2</c:v>
                </c:pt>
                <c:pt idx="3146">
                  <c:v>2.1671827000000001E-2</c:v>
                </c:pt>
                <c:pt idx="3147">
                  <c:v>7.3260069999999998E-3</c:v>
                </c:pt>
                <c:pt idx="3148">
                  <c:v>7.1309005999999994E-2</c:v>
                </c:pt>
                <c:pt idx="3149">
                  <c:v>-0.16875000000000001</c:v>
                </c:pt>
                <c:pt idx="3150">
                  <c:v>3.5634744000000003E-2</c:v>
                </c:pt>
                <c:pt idx="3151">
                  <c:v>0.115869018</c:v>
                </c:pt>
                <c:pt idx="3152">
                  <c:v>-9.0909089999999994E-3</c:v>
                </c:pt>
                <c:pt idx="3153">
                  <c:v>-4.4746104000000002E-2</c:v>
                </c:pt>
                <c:pt idx="3154">
                  <c:v>5.8295963999999999E-2</c:v>
                </c:pt>
                <c:pt idx="3155">
                  <c:v>6.7729083999999995E-2</c:v>
                </c:pt>
                <c:pt idx="3156">
                  <c:v>0.107692308</c:v>
                </c:pt>
                <c:pt idx="3157">
                  <c:v>0.239344262</c:v>
                </c:pt>
                <c:pt idx="3158">
                  <c:v>3.9251210000000002E-3</c:v>
                </c:pt>
                <c:pt idx="3159">
                  <c:v>0.175349428</c:v>
                </c:pt>
                <c:pt idx="3160">
                  <c:v>0.10912981500000001</c:v>
                </c:pt>
                <c:pt idx="3161">
                  <c:v>-0.14285714299999999</c:v>
                </c:pt>
                <c:pt idx="3162">
                  <c:v>-0.18706199500000001</c:v>
                </c:pt>
                <c:pt idx="3163">
                  <c:v>1.4604150999999999E-2</c:v>
                </c:pt>
                <c:pt idx="3164">
                  <c:v>5.8176101000000001E-2</c:v>
                </c:pt>
                <c:pt idx="3165">
                  <c:v>-0.12956810599999999</c:v>
                </c:pt>
                <c:pt idx="3166">
                  <c:v>-6.2743489999999999E-2</c:v>
                </c:pt>
                <c:pt idx="3167">
                  <c:v>-9.1694352000000007E-2</c:v>
                </c:pt>
                <c:pt idx="3168">
                  <c:v>-0.113687151</c:v>
                </c:pt>
                <c:pt idx="3169">
                  <c:v>-0.14754098399999999</c:v>
                </c:pt>
                <c:pt idx="3170">
                  <c:v>-4.5190450000000002E-3</c:v>
                </c:pt>
                <c:pt idx="3171">
                  <c:v>5.5917480999999998E-2</c:v>
                </c:pt>
                <c:pt idx="3172">
                  <c:v>0.28771929800000001</c:v>
                </c:pt>
                <c:pt idx="3173">
                  <c:v>6.1403509000000002E-2</c:v>
                </c:pt>
                <c:pt idx="3174">
                  <c:v>-4.6121590000000002E-3</c:v>
                </c:pt>
                <c:pt idx="3175">
                  <c:v>0.112689394</c:v>
                </c:pt>
                <c:pt idx="3176">
                  <c:v>-0.117985612</c:v>
                </c:pt>
                <c:pt idx="3177">
                  <c:v>-4.9429658000000001E-2</c:v>
                </c:pt>
                <c:pt idx="3178">
                  <c:v>0</c:v>
                </c:pt>
                <c:pt idx="3179">
                  <c:v>0.18700787399999999</c:v>
                </c:pt>
                <c:pt idx="3180">
                  <c:v>-4.0816330000000003E-3</c:v>
                </c:pt>
                <c:pt idx="3181">
                  <c:v>4.2982456000000002E-2</c:v>
                </c:pt>
                <c:pt idx="3182">
                  <c:v>0.10344827600000001</c:v>
                </c:pt>
                <c:pt idx="3183">
                  <c:v>-0.14223002600000001</c:v>
                </c:pt>
                <c:pt idx="3184">
                  <c:v>-7.3378840000000001E-2</c:v>
                </c:pt>
                <c:pt idx="3185">
                  <c:v>-0.15988608600000001</c:v>
                </c:pt>
                <c:pt idx="3186">
                  <c:v>0.11188118800000001</c:v>
                </c:pt>
                <c:pt idx="3187">
                  <c:v>-2.2462561999999998E-2</c:v>
                </c:pt>
                <c:pt idx="3188">
                  <c:v>-0.15971223000000001</c:v>
                </c:pt>
                <c:pt idx="3189">
                  <c:v>9.8654710000000007E-3</c:v>
                </c:pt>
                <c:pt idx="3190">
                  <c:v>5.6338027999999998E-2</c:v>
                </c:pt>
                <c:pt idx="3191">
                  <c:v>-1.8181817999999999E-2</c:v>
                </c:pt>
                <c:pt idx="3192">
                  <c:v>-1.536885E-3</c:v>
                </c:pt>
                <c:pt idx="3193">
                  <c:v>-0.20540540500000001</c:v>
                </c:pt>
                <c:pt idx="3194">
                  <c:v>-3.3370409999999998E-3</c:v>
                </c:pt>
                <c:pt idx="3195">
                  <c:v>-9.1549296000000002E-2</c:v>
                </c:pt>
                <c:pt idx="3196">
                  <c:v>4.1162228000000002E-2</c:v>
                </c:pt>
                <c:pt idx="3197">
                  <c:v>-0.35636363599999998</c:v>
                </c:pt>
                <c:pt idx="3198">
                  <c:v>0.10053785699999999</c:v>
                </c:pt>
                <c:pt idx="3199">
                  <c:v>4.9165401999999997E-2</c:v>
                </c:pt>
                <c:pt idx="3200">
                  <c:v>-0.12793733700000001</c:v>
                </c:pt>
                <c:pt idx="3201">
                  <c:v>-4.7109208E-2</c:v>
                </c:pt>
                <c:pt idx="3202">
                  <c:v>-3.8208169E-2</c:v>
                </c:pt>
                <c:pt idx="3203">
                  <c:v>2.8530669999999999E-3</c:v>
                </c:pt>
                <c:pt idx="3204">
                  <c:v>3.4743202000000001E-2</c:v>
                </c:pt>
                <c:pt idx="3205">
                  <c:v>7.0659802999999993E-2</c:v>
                </c:pt>
                <c:pt idx="3206">
                  <c:v>6.4000000000000001E-2</c:v>
                </c:pt>
                <c:pt idx="3207">
                  <c:v>3.4398034000000001E-2</c:v>
                </c:pt>
                <c:pt idx="3208">
                  <c:v>0.100542005</c:v>
                </c:pt>
                <c:pt idx="3209">
                  <c:v>-0.16741573000000001</c:v>
                </c:pt>
                <c:pt idx="3210">
                  <c:v>-0.19028340099999999</c:v>
                </c:pt>
                <c:pt idx="3211">
                  <c:v>2.7652732999999999E-2</c:v>
                </c:pt>
                <c:pt idx="3212">
                  <c:v>1.3580247E-2</c:v>
                </c:pt>
                <c:pt idx="3213">
                  <c:v>5.3530752000000001E-2</c:v>
                </c:pt>
                <c:pt idx="3214">
                  <c:v>-0.179071069</c:v>
                </c:pt>
                <c:pt idx="3215">
                  <c:v>-0.29283561299999999</c:v>
                </c:pt>
                <c:pt idx="3216">
                  <c:v>1.7213115000000001E-2</c:v>
                </c:pt>
                <c:pt idx="3217">
                  <c:v>0.4</c:v>
                </c:pt>
                <c:pt idx="3218">
                  <c:v>0.17887323899999999</c:v>
                </c:pt>
                <c:pt idx="3219">
                  <c:v>4.1044775999999998E-2</c:v>
                </c:pt>
                <c:pt idx="3220">
                  <c:v>2.1416804000000001E-2</c:v>
                </c:pt>
                <c:pt idx="3221">
                  <c:v>-4.5895522000000001E-2</c:v>
                </c:pt>
                <c:pt idx="3222">
                  <c:v>3.6615385E-2</c:v>
                </c:pt>
                <c:pt idx="3223">
                  <c:v>2.6653504000000001E-2</c:v>
                </c:pt>
                <c:pt idx="3224">
                  <c:v>0</c:v>
                </c:pt>
                <c:pt idx="3225">
                  <c:v>4.1226216000000003E-2</c:v>
                </c:pt>
                <c:pt idx="3226">
                  <c:v>3.1674208000000002E-2</c:v>
                </c:pt>
                <c:pt idx="3227">
                  <c:v>9.4117646999999999E-2</c:v>
                </c:pt>
                <c:pt idx="3228">
                  <c:v>-1.0836584E-2</c:v>
                </c:pt>
                <c:pt idx="3229">
                  <c:v>7.4399999999999994E-2</c:v>
                </c:pt>
                <c:pt idx="3230">
                  <c:v>-6.5917878999999999E-2</c:v>
                </c:pt>
                <c:pt idx="3231">
                  <c:v>0.17601890100000001</c:v>
                </c:pt>
                <c:pt idx="3232">
                  <c:v>6.0164425000000001E-2</c:v>
                </c:pt>
                <c:pt idx="3233">
                  <c:v>-0.108065779</c:v>
                </c:pt>
                <c:pt idx="3234">
                  <c:v>6.4462809999999995E-2</c:v>
                </c:pt>
                <c:pt idx="3235">
                  <c:v>-0.15075376900000001</c:v>
                </c:pt>
                <c:pt idx="3236">
                  <c:v>0.117666667</c:v>
                </c:pt>
                <c:pt idx="3237">
                  <c:v>0.245454545</c:v>
                </c:pt>
                <c:pt idx="3238">
                  <c:v>-0.26968503900000002</c:v>
                </c:pt>
                <c:pt idx="3239">
                  <c:v>-0.21321812200000001</c:v>
                </c:pt>
                <c:pt idx="3240">
                  <c:v>3.5087719000000003E-2</c:v>
                </c:pt>
                <c:pt idx="3241">
                  <c:v>9.7560975999999994E-2</c:v>
                </c:pt>
                <c:pt idx="3242">
                  <c:v>1.923077E-3</c:v>
                </c:pt>
                <c:pt idx="3243">
                  <c:v>5.8986175000000002E-2</c:v>
                </c:pt>
                <c:pt idx="3244">
                  <c:v>0.165919283</c:v>
                </c:pt>
                <c:pt idx="3245">
                  <c:v>4.5966228999999997E-2</c:v>
                </c:pt>
                <c:pt idx="3246">
                  <c:v>0.208484848</c:v>
                </c:pt>
                <c:pt idx="3247">
                  <c:v>0.10842207199999999</c:v>
                </c:pt>
                <c:pt idx="3248">
                  <c:v>0.15867579900000001</c:v>
                </c:pt>
                <c:pt idx="3249">
                  <c:v>0.04</c:v>
                </c:pt>
                <c:pt idx="3250">
                  <c:v>0.12305922900000001</c:v>
                </c:pt>
                <c:pt idx="3251">
                  <c:v>-6.3291138999999996E-2</c:v>
                </c:pt>
                <c:pt idx="3252">
                  <c:v>1.5430776E-2</c:v>
                </c:pt>
                <c:pt idx="3253">
                  <c:v>0</c:v>
                </c:pt>
                <c:pt idx="3254">
                  <c:v>0.12994350299999999</c:v>
                </c:pt>
                <c:pt idx="3255">
                  <c:v>-0.34590163899999998</c:v>
                </c:pt>
                <c:pt idx="3256">
                  <c:v>0.148809524</c:v>
                </c:pt>
                <c:pt idx="3257">
                  <c:v>7.1787990999999995E-2</c:v>
                </c:pt>
                <c:pt idx="3258">
                  <c:v>-0.37777777800000001</c:v>
                </c:pt>
                <c:pt idx="3259">
                  <c:v>-5.5944055999999999E-2</c:v>
                </c:pt>
                <c:pt idx="3260">
                  <c:v>0.193761248</c:v>
                </c:pt>
                <c:pt idx="3261">
                  <c:v>9.7992915999999999E-2</c:v>
                </c:pt>
                <c:pt idx="3262">
                  <c:v>0</c:v>
                </c:pt>
                <c:pt idx="3263">
                  <c:v>5.7142856999999998E-2</c:v>
                </c:pt>
                <c:pt idx="3264">
                  <c:v>-4.9370764999999997E-2</c:v>
                </c:pt>
                <c:pt idx="3265">
                  <c:v>0.14009661800000001</c:v>
                </c:pt>
                <c:pt idx="3266">
                  <c:v>6.6000868000000004E-2</c:v>
                </c:pt>
                <c:pt idx="3267">
                  <c:v>3.4482759000000002E-2</c:v>
                </c:pt>
                <c:pt idx="3268">
                  <c:v>-0.117793103</c:v>
                </c:pt>
                <c:pt idx="3269">
                  <c:v>9.1891892000000003E-2</c:v>
                </c:pt>
                <c:pt idx="3270">
                  <c:v>-0.11320754700000001</c:v>
                </c:pt>
                <c:pt idx="3271">
                  <c:v>0.22448979599999999</c:v>
                </c:pt>
                <c:pt idx="3272">
                  <c:v>7.4626866E-2</c:v>
                </c:pt>
                <c:pt idx="3273">
                  <c:v>-0.244341801</c:v>
                </c:pt>
                <c:pt idx="3274">
                  <c:v>3.125E-2</c:v>
                </c:pt>
                <c:pt idx="3275">
                  <c:v>-0.17061959900000001</c:v>
                </c:pt>
                <c:pt idx="3276">
                  <c:v>1.1029412000000001E-2</c:v>
                </c:pt>
                <c:pt idx="3277">
                  <c:v>-0.42791056300000002</c:v>
                </c:pt>
                <c:pt idx="3278">
                  <c:v>0.13869463900000001</c:v>
                </c:pt>
                <c:pt idx="3279">
                  <c:v>-0.41180327900000002</c:v>
                </c:pt>
                <c:pt idx="3280">
                  <c:v>-3.6363635999999998E-2</c:v>
                </c:pt>
                <c:pt idx="3281">
                  <c:v>5.9602649000000001E-2</c:v>
                </c:pt>
                <c:pt idx="3282">
                  <c:v>0.44370860899999998</c:v>
                </c:pt>
                <c:pt idx="3283">
                  <c:v>4.4615385E-2</c:v>
                </c:pt>
                <c:pt idx="3284">
                  <c:v>-5.2631578999999998E-2</c:v>
                </c:pt>
                <c:pt idx="3285">
                  <c:v>4.5271629999999998E-3</c:v>
                </c:pt>
                <c:pt idx="3286">
                  <c:v>-2.1276595999999998E-2</c:v>
                </c:pt>
                <c:pt idx="3287">
                  <c:v>-2.5305779999999999E-3</c:v>
                </c:pt>
                <c:pt idx="3288">
                  <c:v>7.6346828000000005E-2</c:v>
                </c:pt>
                <c:pt idx="3289">
                  <c:v>-6.9336384000000001E-2</c:v>
                </c:pt>
                <c:pt idx="3290">
                  <c:v>-0.16363636400000001</c:v>
                </c:pt>
                <c:pt idx="3291">
                  <c:v>-0.02</c:v>
                </c:pt>
                <c:pt idx="3292">
                  <c:v>-3.7827352000000002E-2</c:v>
                </c:pt>
                <c:pt idx="3293">
                  <c:v>-0.31091510500000002</c:v>
                </c:pt>
                <c:pt idx="3294">
                  <c:v>5.7965299999999997E-2</c:v>
                </c:pt>
                <c:pt idx="3295">
                  <c:v>2.6162791000000001E-2</c:v>
                </c:pt>
                <c:pt idx="3296">
                  <c:v>6.7001680000000003E-3</c:v>
                </c:pt>
                <c:pt idx="3297">
                  <c:v>0.235294118</c:v>
                </c:pt>
                <c:pt idx="3298">
                  <c:v>0.138171668</c:v>
                </c:pt>
                <c:pt idx="3299">
                  <c:v>6.7278287000000006E-2</c:v>
                </c:pt>
                <c:pt idx="3300">
                  <c:v>0.10923596200000001</c:v>
                </c:pt>
                <c:pt idx="3301">
                  <c:v>3.6446469000000002E-2</c:v>
                </c:pt>
                <c:pt idx="3302">
                  <c:v>-7.7490774999999998E-2</c:v>
                </c:pt>
                <c:pt idx="3303">
                  <c:v>0.15577786900000001</c:v>
                </c:pt>
                <c:pt idx="3304">
                  <c:v>2.2727272999999999E-2</c:v>
                </c:pt>
                <c:pt idx="3305">
                  <c:v>0.133447391</c:v>
                </c:pt>
                <c:pt idx="3306">
                  <c:v>3.1141868999999999E-2</c:v>
                </c:pt>
                <c:pt idx="3307">
                  <c:v>0.168087283</c:v>
                </c:pt>
                <c:pt idx="3308">
                  <c:v>-4.0636041999999997E-2</c:v>
                </c:pt>
                <c:pt idx="3309">
                  <c:v>7.7586207000000004E-2</c:v>
                </c:pt>
                <c:pt idx="3310">
                  <c:v>-0.11954023</c:v>
                </c:pt>
                <c:pt idx="3311">
                  <c:v>-5.3873874000000002E-2</c:v>
                </c:pt>
                <c:pt idx="3312">
                  <c:v>1.0638297999999999E-2</c:v>
                </c:pt>
                <c:pt idx="3313">
                  <c:v>8.2474230000000003E-3</c:v>
                </c:pt>
                <c:pt idx="3314">
                  <c:v>-0.19672131100000001</c:v>
                </c:pt>
                <c:pt idx="3315">
                  <c:v>6.0248446999999997E-2</c:v>
                </c:pt>
                <c:pt idx="3316">
                  <c:v>6.4120054999999995E-2</c:v>
                </c:pt>
                <c:pt idx="3317">
                  <c:v>5.5441478000000002E-2</c:v>
                </c:pt>
                <c:pt idx="3318">
                  <c:v>-0.13338228099999999</c:v>
                </c:pt>
                <c:pt idx="3319">
                  <c:v>3.5598706000000001E-2</c:v>
                </c:pt>
                <c:pt idx="3320">
                  <c:v>-2.6086957000000001E-2</c:v>
                </c:pt>
                <c:pt idx="3321">
                  <c:v>-7.2916667000000004E-2</c:v>
                </c:pt>
                <c:pt idx="3322">
                  <c:v>-0.13691931500000001</c:v>
                </c:pt>
                <c:pt idx="3323">
                  <c:v>3.1294452E-2</c:v>
                </c:pt>
                <c:pt idx="3324">
                  <c:v>-8.6206900000000003E-3</c:v>
                </c:pt>
                <c:pt idx="3325">
                  <c:v>-0.18333333299999999</c:v>
                </c:pt>
                <c:pt idx="3326">
                  <c:v>-0.18333333299999999</c:v>
                </c:pt>
                <c:pt idx="3327">
                  <c:v>-0.33933162</c:v>
                </c:pt>
                <c:pt idx="3328">
                  <c:v>-0.155737705</c:v>
                </c:pt>
                <c:pt idx="3329">
                  <c:v>9.8936170000000004E-2</c:v>
                </c:pt>
                <c:pt idx="3330">
                  <c:v>9.4761904999999994E-2</c:v>
                </c:pt>
                <c:pt idx="3331">
                  <c:v>1.113733906</c:v>
                </c:pt>
                <c:pt idx="3332">
                  <c:v>2.020202E-3</c:v>
                </c:pt>
                <c:pt idx="3333">
                  <c:v>-0.138607595</c:v>
                </c:pt>
                <c:pt idx="3334">
                  <c:v>0.188235294</c:v>
                </c:pt>
                <c:pt idx="3335">
                  <c:v>4.7576897999999999E-2</c:v>
                </c:pt>
                <c:pt idx="3336">
                  <c:v>-2.2429910000000002E-3</c:v>
                </c:pt>
                <c:pt idx="3337">
                  <c:v>-1.9807583E-2</c:v>
                </c:pt>
                <c:pt idx="3338">
                  <c:v>-0.218181818</c:v>
                </c:pt>
                <c:pt idx="3339">
                  <c:v>-7.6923077000000006E-2</c:v>
                </c:pt>
                <c:pt idx="3340">
                  <c:v>-8.1756756999999999E-2</c:v>
                </c:pt>
                <c:pt idx="3341">
                  <c:v>4.4962687000000001E-2</c:v>
                </c:pt>
                <c:pt idx="3342">
                  <c:v>-6.7340070000000002E-3</c:v>
                </c:pt>
                <c:pt idx="3343">
                  <c:v>8.8802202999999996E-2</c:v>
                </c:pt>
                <c:pt idx="3344">
                  <c:v>-0.250912409</c:v>
                </c:pt>
                <c:pt idx="3345">
                  <c:v>-0.27978636000000001</c:v>
                </c:pt>
                <c:pt idx="3346">
                  <c:v>3.1914893999999999E-2</c:v>
                </c:pt>
                <c:pt idx="3347">
                  <c:v>-0.28351836000000002</c:v>
                </c:pt>
                <c:pt idx="3348">
                  <c:v>-0.14049114800000001</c:v>
                </c:pt>
                <c:pt idx="3349">
                  <c:v>-0.252631579</c:v>
                </c:pt>
                <c:pt idx="3350">
                  <c:v>0.193732194</c:v>
                </c:pt>
                <c:pt idx="3351">
                  <c:v>-0.30075188000000003</c:v>
                </c:pt>
                <c:pt idx="3352">
                  <c:v>-8.3982684000000002E-2</c:v>
                </c:pt>
                <c:pt idx="3353">
                  <c:v>-0.19830028299999999</c:v>
                </c:pt>
                <c:pt idx="3354">
                  <c:v>-0.179853181</c:v>
                </c:pt>
                <c:pt idx="3355">
                  <c:v>4.7149123000000001E-2</c:v>
                </c:pt>
                <c:pt idx="3356">
                  <c:v>2.1825397E-2</c:v>
                </c:pt>
                <c:pt idx="3357">
                  <c:v>-0.15217391299999999</c:v>
                </c:pt>
                <c:pt idx="3358">
                  <c:v>6.6666666999999999E-2</c:v>
                </c:pt>
                <c:pt idx="3359">
                  <c:v>2.4752480000000002E-3</c:v>
                </c:pt>
                <c:pt idx="3360">
                  <c:v>-1.4360313E-2</c:v>
                </c:pt>
                <c:pt idx="3361">
                  <c:v>0</c:v>
                </c:pt>
                <c:pt idx="3362">
                  <c:v>2.3431295000000001E-2</c:v>
                </c:pt>
                <c:pt idx="3363">
                  <c:v>-0.10053860000000001</c:v>
                </c:pt>
                <c:pt idx="3364">
                  <c:v>-4.6153849999999996E-3</c:v>
                </c:pt>
                <c:pt idx="3365">
                  <c:v>4.1229909000000002E-2</c:v>
                </c:pt>
                <c:pt idx="3366">
                  <c:v>7.2077922000000003E-2</c:v>
                </c:pt>
                <c:pt idx="3367">
                  <c:v>0.195016251</c:v>
                </c:pt>
                <c:pt idx="3368">
                  <c:v>-5.0966607999999997E-2</c:v>
                </c:pt>
                <c:pt idx="3369">
                  <c:v>-6.4819945000000004E-2</c:v>
                </c:pt>
                <c:pt idx="3370">
                  <c:v>-8.0330330000000005E-2</c:v>
                </c:pt>
                <c:pt idx="3371">
                  <c:v>7.7738520000000004E-3</c:v>
                </c:pt>
                <c:pt idx="3372">
                  <c:v>0.25312032000000001</c:v>
                </c:pt>
                <c:pt idx="3373">
                  <c:v>-3.6835749000000001E-2</c:v>
                </c:pt>
                <c:pt idx="3374">
                  <c:v>-5.3571428999999997E-2</c:v>
                </c:pt>
                <c:pt idx="3375">
                  <c:v>3.7463977000000002E-2</c:v>
                </c:pt>
                <c:pt idx="3376">
                  <c:v>7.1162791000000003E-2</c:v>
                </c:pt>
                <c:pt idx="3377">
                  <c:v>7.9622131999999998E-2</c:v>
                </c:pt>
                <c:pt idx="3378">
                  <c:v>0.13807245400000001</c:v>
                </c:pt>
                <c:pt idx="3379">
                  <c:v>2.1237863999999999E-2</c:v>
                </c:pt>
                <c:pt idx="3380">
                  <c:v>5.7529611000000001E-2</c:v>
                </c:pt>
                <c:pt idx="3381">
                  <c:v>0.15635179199999999</c:v>
                </c:pt>
                <c:pt idx="3382">
                  <c:v>5.1664750000000002E-3</c:v>
                </c:pt>
                <c:pt idx="3383">
                  <c:v>5.4054053999999997E-2</c:v>
                </c:pt>
                <c:pt idx="3384">
                  <c:v>-6.6666666999999999E-2</c:v>
                </c:pt>
                <c:pt idx="3385">
                  <c:v>0.12095639900000001</c:v>
                </c:pt>
                <c:pt idx="3386">
                  <c:v>0.1130255</c:v>
                </c:pt>
                <c:pt idx="3387">
                  <c:v>8.8495580000000004E-3</c:v>
                </c:pt>
                <c:pt idx="3388">
                  <c:v>-3.4663442000000003E-2</c:v>
                </c:pt>
                <c:pt idx="3389">
                  <c:v>5.3124999999999999E-2</c:v>
                </c:pt>
                <c:pt idx="3390">
                  <c:v>0.31306990899999998</c:v>
                </c:pt>
                <c:pt idx="3391">
                  <c:v>-7.0038910999999995E-2</c:v>
                </c:pt>
                <c:pt idx="3392">
                  <c:v>0.29217391300000001</c:v>
                </c:pt>
                <c:pt idx="3393">
                  <c:v>-5.2264809999999998E-3</c:v>
                </c:pt>
                <c:pt idx="3394">
                  <c:v>-3.9312039E-2</c:v>
                </c:pt>
                <c:pt idx="3395">
                  <c:v>0</c:v>
                </c:pt>
                <c:pt idx="3396">
                  <c:v>1.8571428569999999</c:v>
                </c:pt>
                <c:pt idx="3397">
                  <c:v>-1.9273128E-2</c:v>
                </c:pt>
                <c:pt idx="3398">
                  <c:v>2.6578946999999999E-2</c:v>
                </c:pt>
                <c:pt idx="3399">
                  <c:v>-0.17176128099999999</c:v>
                </c:pt>
                <c:pt idx="3400">
                  <c:v>-0.112509252</c:v>
                </c:pt>
                <c:pt idx="3401">
                  <c:v>1.4124294000000001E-2</c:v>
                </c:pt>
                <c:pt idx="3402">
                  <c:v>6.8085106000000006E-2</c:v>
                </c:pt>
                <c:pt idx="3403">
                  <c:v>-2.7087575999999999E-2</c:v>
                </c:pt>
                <c:pt idx="3404">
                  <c:v>-8.8354499000000003E-2</c:v>
                </c:pt>
                <c:pt idx="3405">
                  <c:v>2.9411764999999999E-2</c:v>
                </c:pt>
                <c:pt idx="3406">
                  <c:v>-4.5643153999999998E-2</c:v>
                </c:pt>
                <c:pt idx="3407">
                  <c:v>-0.14733812900000001</c:v>
                </c:pt>
                <c:pt idx="3408">
                  <c:v>3.5281146999999999E-2</c:v>
                </c:pt>
                <c:pt idx="3409">
                  <c:v>-0.18994739899999999</c:v>
                </c:pt>
                <c:pt idx="3410">
                  <c:v>-6.25E-2</c:v>
                </c:pt>
                <c:pt idx="3411">
                  <c:v>0.105263158</c:v>
                </c:pt>
                <c:pt idx="3412">
                  <c:v>7.2886297000000003E-2</c:v>
                </c:pt>
                <c:pt idx="3413">
                  <c:v>0.150537634</c:v>
                </c:pt>
                <c:pt idx="3414">
                  <c:v>-0.11212938</c:v>
                </c:pt>
                <c:pt idx="3415">
                  <c:v>-4.0745051999999997E-2</c:v>
                </c:pt>
                <c:pt idx="3416">
                  <c:v>-0.116202946</c:v>
                </c:pt>
                <c:pt idx="3417">
                  <c:v>1.7711172000000001E-2</c:v>
                </c:pt>
                <c:pt idx="3418">
                  <c:v>-0.65028355400000004</c:v>
                </c:pt>
                <c:pt idx="3419">
                  <c:v>-0.234616769</c:v>
                </c:pt>
                <c:pt idx="3420">
                  <c:v>-0.24179743200000001</c:v>
                </c:pt>
                <c:pt idx="3421">
                  <c:v>4.1462327E-2</c:v>
                </c:pt>
                <c:pt idx="3422">
                  <c:v>-0.11931818199999999</c:v>
                </c:pt>
                <c:pt idx="3423">
                  <c:v>-0.04</c:v>
                </c:pt>
                <c:pt idx="3424">
                  <c:v>-5.7803467999999997E-2</c:v>
                </c:pt>
                <c:pt idx="3425">
                  <c:v>-0.25120192299999999</c:v>
                </c:pt>
                <c:pt idx="3426">
                  <c:v>3.3878505000000003E-2</c:v>
                </c:pt>
                <c:pt idx="3427">
                  <c:v>-1.4864865E-2</c:v>
                </c:pt>
                <c:pt idx="3428">
                  <c:v>9.9750619999999998E-3</c:v>
                </c:pt>
                <c:pt idx="3429">
                  <c:v>7.2358146999999998E-2</c:v>
                </c:pt>
                <c:pt idx="3430">
                  <c:v>-2.992278E-2</c:v>
                </c:pt>
                <c:pt idx="3431">
                  <c:v>9.3536121999999999E-2</c:v>
                </c:pt>
                <c:pt idx="3432">
                  <c:v>1.1486486000000001E-2</c:v>
                </c:pt>
                <c:pt idx="3433">
                  <c:v>-0.103018373</c:v>
                </c:pt>
                <c:pt idx="3434">
                  <c:v>-2.9370628999999999E-2</c:v>
                </c:pt>
                <c:pt idx="3435">
                  <c:v>-0.15274462999999999</c:v>
                </c:pt>
                <c:pt idx="3436">
                  <c:v>4.2735043E-2</c:v>
                </c:pt>
                <c:pt idx="3437">
                  <c:v>2.0292385E-2</c:v>
                </c:pt>
                <c:pt idx="3438">
                  <c:v>9.0605428000000002E-2</c:v>
                </c:pt>
                <c:pt idx="3439">
                  <c:v>6.2865500000000001E-3</c:v>
                </c:pt>
                <c:pt idx="3440">
                  <c:v>0.16578947399999999</c:v>
                </c:pt>
                <c:pt idx="3441">
                  <c:v>4.1025641000000002E-2</c:v>
                </c:pt>
                <c:pt idx="3442">
                  <c:v>5.9354839E-2</c:v>
                </c:pt>
                <c:pt idx="3443">
                  <c:v>-3.5269710000000003E-2</c:v>
                </c:pt>
                <c:pt idx="3444">
                  <c:v>0.12020202000000001</c:v>
                </c:pt>
                <c:pt idx="3445">
                  <c:v>-5.8844444000000003E-2</c:v>
                </c:pt>
                <c:pt idx="3446">
                  <c:v>0.27142857100000001</c:v>
                </c:pt>
                <c:pt idx="3447">
                  <c:v>-0.354413702</c:v>
                </c:pt>
                <c:pt idx="3448">
                  <c:v>0.22058823499999999</c:v>
                </c:pt>
                <c:pt idx="3449">
                  <c:v>4.9222797999999998E-2</c:v>
                </c:pt>
                <c:pt idx="3450">
                  <c:v>0.14917127099999999</c:v>
                </c:pt>
                <c:pt idx="3451">
                  <c:v>-0.10880829</c:v>
                </c:pt>
                <c:pt idx="3452">
                  <c:v>-3.0188679E-2</c:v>
                </c:pt>
                <c:pt idx="3453">
                  <c:v>7.4380164999999998E-2</c:v>
                </c:pt>
                <c:pt idx="3454">
                  <c:v>-0.27435387700000002</c:v>
                </c:pt>
                <c:pt idx="3455">
                  <c:v>-6.2500000000000001E-4</c:v>
                </c:pt>
                <c:pt idx="3456">
                  <c:v>0.111801242</c:v>
                </c:pt>
                <c:pt idx="3457">
                  <c:v>3.1194923999999999E-2</c:v>
                </c:pt>
                <c:pt idx="3458">
                  <c:v>-4.5275590999999997E-2</c:v>
                </c:pt>
                <c:pt idx="3459">
                  <c:v>-5.0301811000000002E-2</c:v>
                </c:pt>
                <c:pt idx="3460">
                  <c:v>6.9848974999999994E-2</c:v>
                </c:pt>
                <c:pt idx="3461">
                  <c:v>4.6650718000000001E-2</c:v>
                </c:pt>
                <c:pt idx="3462">
                  <c:v>-4.1666666999999998E-2</c:v>
                </c:pt>
                <c:pt idx="3463">
                  <c:v>0.18089233800000001</c:v>
                </c:pt>
                <c:pt idx="3464">
                  <c:v>-0.21279999999999999</c:v>
                </c:pt>
                <c:pt idx="3465">
                  <c:v>0.177414075</c:v>
                </c:pt>
                <c:pt idx="3466">
                  <c:v>4.6730698000000001E-2</c:v>
                </c:pt>
                <c:pt idx="3467">
                  <c:v>-0.115702479</c:v>
                </c:pt>
                <c:pt idx="3468">
                  <c:v>4.9693252E-2</c:v>
                </c:pt>
                <c:pt idx="3469">
                  <c:v>-8.5405040000000002E-2</c:v>
                </c:pt>
                <c:pt idx="3470">
                  <c:v>-1.7571059E-2</c:v>
                </c:pt>
                <c:pt idx="3471">
                  <c:v>1.6822916670000001</c:v>
                </c:pt>
                <c:pt idx="3472">
                  <c:v>-0.164705882</c:v>
                </c:pt>
                <c:pt idx="3473">
                  <c:v>-0.14215686299999999</c:v>
                </c:pt>
                <c:pt idx="3474">
                  <c:v>9.1706539000000004E-2</c:v>
                </c:pt>
                <c:pt idx="3475">
                  <c:v>1.408451E-3</c:v>
                </c:pt>
                <c:pt idx="3476">
                  <c:v>8.6021504999999998E-2</c:v>
                </c:pt>
                <c:pt idx="3477">
                  <c:v>2.7757487000000001E-2</c:v>
                </c:pt>
                <c:pt idx="3478">
                  <c:v>-8.603833E-3</c:v>
                </c:pt>
                <c:pt idx="3479">
                  <c:v>3.5897435999999998E-2</c:v>
                </c:pt>
                <c:pt idx="3480">
                  <c:v>0.19656992100000001</c:v>
                </c:pt>
                <c:pt idx="3481">
                  <c:v>2.0618556999999999E-2</c:v>
                </c:pt>
                <c:pt idx="3482">
                  <c:v>0.31351351399999999</c:v>
                </c:pt>
                <c:pt idx="3483">
                  <c:v>2.2359517999999998E-2</c:v>
                </c:pt>
                <c:pt idx="3484">
                  <c:v>0.49137931000000001</c:v>
                </c:pt>
                <c:pt idx="3485">
                  <c:v>0.20034542299999999</c:v>
                </c:pt>
                <c:pt idx="3486">
                  <c:v>0.14244521299999999</c:v>
                </c:pt>
                <c:pt idx="3487">
                  <c:v>-0.172126266</c:v>
                </c:pt>
                <c:pt idx="3488">
                  <c:v>0.106376161</c:v>
                </c:pt>
                <c:pt idx="3489">
                  <c:v>0.117370892</c:v>
                </c:pt>
                <c:pt idx="3490">
                  <c:v>8.9407190999999997E-2</c:v>
                </c:pt>
                <c:pt idx="3491">
                  <c:v>-0.13891625599999999</c:v>
                </c:pt>
                <c:pt idx="3492">
                  <c:v>0.13509061</c:v>
                </c:pt>
                <c:pt idx="3493">
                  <c:v>5.1351351000000003E-2</c:v>
                </c:pt>
                <c:pt idx="3494">
                  <c:v>0.11823204399999999</c:v>
                </c:pt>
                <c:pt idx="3495">
                  <c:v>3.6243822000000002E-2</c:v>
                </c:pt>
                <c:pt idx="3496">
                  <c:v>0.118192352</c:v>
                </c:pt>
                <c:pt idx="3497">
                  <c:v>-0.15695600500000001</c:v>
                </c:pt>
                <c:pt idx="3498">
                  <c:v>0.218097448</c:v>
                </c:pt>
                <c:pt idx="3499">
                  <c:v>-0.28950403699999999</c:v>
                </c:pt>
                <c:pt idx="3500">
                  <c:v>0.15751789999999999</c:v>
                </c:pt>
                <c:pt idx="3501">
                  <c:v>-2.5270758000000001E-2</c:v>
                </c:pt>
                <c:pt idx="3502">
                  <c:v>1.9417475999999999E-2</c:v>
                </c:pt>
                <c:pt idx="3503">
                  <c:v>1.655629E-3</c:v>
                </c:pt>
                <c:pt idx="3504">
                  <c:v>0.17021276599999999</c:v>
                </c:pt>
                <c:pt idx="3505">
                  <c:v>5.3719010000000001E-3</c:v>
                </c:pt>
                <c:pt idx="3506">
                  <c:v>9.9337748000000003E-2</c:v>
                </c:pt>
                <c:pt idx="3507">
                  <c:v>-3.7552997999999997E-2</c:v>
                </c:pt>
                <c:pt idx="3508">
                  <c:v>4.6728969999999996E-3</c:v>
                </c:pt>
                <c:pt idx="3509">
                  <c:v>5.1614319999999998E-2</c:v>
                </c:pt>
                <c:pt idx="3510">
                  <c:v>0.114369501</c:v>
                </c:pt>
                <c:pt idx="3511">
                  <c:v>0.2027833</c:v>
                </c:pt>
                <c:pt idx="3512">
                  <c:v>0.28571428599999998</c:v>
                </c:pt>
                <c:pt idx="3513">
                  <c:v>0.16250000000000001</c:v>
                </c:pt>
                <c:pt idx="3514">
                  <c:v>7.9638751999999993E-2</c:v>
                </c:pt>
                <c:pt idx="3515">
                  <c:v>0.38541666699999999</c:v>
                </c:pt>
                <c:pt idx="3516">
                  <c:v>0.111111111</c:v>
                </c:pt>
                <c:pt idx="3517">
                  <c:v>0.15756136200000001</c:v>
                </c:pt>
                <c:pt idx="3518">
                  <c:v>0.34638554199999999</c:v>
                </c:pt>
                <c:pt idx="3519">
                  <c:v>-9.7938144000000005E-2</c:v>
                </c:pt>
                <c:pt idx="3520">
                  <c:v>9.5238094999999995E-2</c:v>
                </c:pt>
                <c:pt idx="3521">
                  <c:v>5.8356353999999999E-2</c:v>
                </c:pt>
                <c:pt idx="3522">
                  <c:v>-2.2304833E-2</c:v>
                </c:pt>
                <c:pt idx="3523">
                  <c:v>0.42561205299999999</c:v>
                </c:pt>
                <c:pt idx="3524">
                  <c:v>0.17538461499999999</c:v>
                </c:pt>
                <c:pt idx="3525">
                  <c:v>-6.085193E-3</c:v>
                </c:pt>
                <c:pt idx="3526">
                  <c:v>-7.8947368000000004E-2</c:v>
                </c:pt>
                <c:pt idx="3527">
                  <c:v>-1.3404826E-2</c:v>
                </c:pt>
                <c:pt idx="3528">
                  <c:v>0.12290748899999999</c:v>
                </c:pt>
                <c:pt idx="3529">
                  <c:v>-0.21891891899999999</c:v>
                </c:pt>
                <c:pt idx="3530">
                  <c:v>-6.6496163999999996E-2</c:v>
                </c:pt>
                <c:pt idx="3531">
                  <c:v>3.0555556000000001E-2</c:v>
                </c:pt>
                <c:pt idx="3532">
                  <c:v>0.19354838699999999</c:v>
                </c:pt>
                <c:pt idx="3533">
                  <c:v>2.0040079999999998E-3</c:v>
                </c:pt>
                <c:pt idx="3534">
                  <c:v>9.3500570000000005E-2</c:v>
                </c:pt>
                <c:pt idx="3535">
                  <c:v>0.122896282</c:v>
                </c:pt>
                <c:pt idx="3536">
                  <c:v>-9.5238100000000006E-3</c:v>
                </c:pt>
                <c:pt idx="3537">
                  <c:v>3.3858878000000002E-2</c:v>
                </c:pt>
                <c:pt idx="3538">
                  <c:v>-9.8832685000000003E-2</c:v>
                </c:pt>
                <c:pt idx="3539">
                  <c:v>-0.12790697700000001</c:v>
                </c:pt>
                <c:pt idx="3540">
                  <c:v>8.4033609999999998E-3</c:v>
                </c:pt>
                <c:pt idx="3541">
                  <c:v>0.114105263</c:v>
                </c:pt>
                <c:pt idx="3542">
                  <c:v>4.8648649000000002E-2</c:v>
                </c:pt>
                <c:pt idx="3543">
                  <c:v>0.17549019599999999</c:v>
                </c:pt>
                <c:pt idx="3544">
                  <c:v>-5.9610705999999999E-2</c:v>
                </c:pt>
                <c:pt idx="3545">
                  <c:v>0.26405867999999999</c:v>
                </c:pt>
                <c:pt idx="3546">
                  <c:v>7.9561316000000007E-2</c:v>
                </c:pt>
                <c:pt idx="3547">
                  <c:v>2.8469751000000001E-2</c:v>
                </c:pt>
                <c:pt idx="3548">
                  <c:v>0.13194444399999999</c:v>
                </c:pt>
                <c:pt idx="3549">
                  <c:v>9.1782086999999998E-2</c:v>
                </c:pt>
                <c:pt idx="3550">
                  <c:v>-1.0204082E-2</c:v>
                </c:pt>
                <c:pt idx="3551">
                  <c:v>0.10809608499999999</c:v>
                </c:pt>
                <c:pt idx="3552">
                  <c:v>0.26229508200000001</c:v>
                </c:pt>
                <c:pt idx="3553">
                  <c:v>4.5201670000000003E-3</c:v>
                </c:pt>
                <c:pt idx="3554">
                  <c:v>0.64166666699999997</c:v>
                </c:pt>
                <c:pt idx="3555">
                  <c:v>4.5576407999999999E-2</c:v>
                </c:pt>
                <c:pt idx="3556">
                  <c:v>0.228410008</c:v>
                </c:pt>
                <c:pt idx="3557">
                  <c:v>8.0801336000000001E-2</c:v>
                </c:pt>
                <c:pt idx="3558">
                  <c:v>-3.2967033E-2</c:v>
                </c:pt>
                <c:pt idx="3559">
                  <c:v>7.8395062000000001E-2</c:v>
                </c:pt>
                <c:pt idx="3560">
                  <c:v>-8.1566099999999997E-4</c:v>
                </c:pt>
                <c:pt idx="3561">
                  <c:v>0.26022304800000001</c:v>
                </c:pt>
                <c:pt idx="3562">
                  <c:v>-5.2044609999999998E-2</c:v>
                </c:pt>
                <c:pt idx="3563">
                  <c:v>0.156759907</c:v>
                </c:pt>
                <c:pt idx="3564">
                  <c:v>0.132075472</c:v>
                </c:pt>
                <c:pt idx="3565">
                  <c:v>-7.5920244999999997E-2</c:v>
                </c:pt>
                <c:pt idx="3566">
                  <c:v>0.382352941</c:v>
                </c:pt>
                <c:pt idx="3567">
                  <c:v>0.33081570999999999</c:v>
                </c:pt>
                <c:pt idx="3568">
                  <c:v>-0.06</c:v>
                </c:pt>
                <c:pt idx="3569">
                  <c:v>0.48457350300000002</c:v>
                </c:pt>
                <c:pt idx="3570">
                  <c:v>-4.8387096999999997E-2</c:v>
                </c:pt>
                <c:pt idx="3571">
                  <c:v>-6.3492063000000001E-2</c:v>
                </c:pt>
                <c:pt idx="3572">
                  <c:v>5.7306589999999999E-3</c:v>
                </c:pt>
                <c:pt idx="3573">
                  <c:v>9.5485210000000001E-2</c:v>
                </c:pt>
                <c:pt idx="3574">
                  <c:v>-6.4139940000000001E-3</c:v>
                </c:pt>
                <c:pt idx="3575">
                  <c:v>7.1334214000000007E-2</c:v>
                </c:pt>
                <c:pt idx="3576">
                  <c:v>-4.3715847000000002E-2</c:v>
                </c:pt>
                <c:pt idx="3577">
                  <c:v>5.8823528999999999E-2</c:v>
                </c:pt>
                <c:pt idx="3578">
                  <c:v>6.6666666999999999E-2</c:v>
                </c:pt>
                <c:pt idx="3579">
                  <c:v>2.0408163E-2</c:v>
                </c:pt>
                <c:pt idx="3580">
                  <c:v>0.26743688500000001</c:v>
                </c:pt>
                <c:pt idx="3581">
                  <c:v>0.22743521</c:v>
                </c:pt>
                <c:pt idx="3582">
                  <c:v>-8.2417582000000003E-2</c:v>
                </c:pt>
                <c:pt idx="3583">
                  <c:v>-8.8888888999999999E-2</c:v>
                </c:pt>
                <c:pt idx="3584">
                  <c:v>0.133272686</c:v>
                </c:pt>
                <c:pt idx="3585">
                  <c:v>7.9323797000000001E-2</c:v>
                </c:pt>
                <c:pt idx="3586">
                  <c:v>-1.3063063E-2</c:v>
                </c:pt>
                <c:pt idx="3587">
                  <c:v>0.14042184299999999</c:v>
                </c:pt>
                <c:pt idx="3588">
                  <c:v>7.6636148000000001E-2</c:v>
                </c:pt>
                <c:pt idx="3589">
                  <c:v>0.102564103</c:v>
                </c:pt>
                <c:pt idx="3590">
                  <c:v>0.13545816699999999</c:v>
                </c:pt>
                <c:pt idx="3591">
                  <c:v>0.276905177</c:v>
                </c:pt>
                <c:pt idx="3592">
                  <c:v>0.12546125499999999</c:v>
                </c:pt>
                <c:pt idx="3593">
                  <c:v>8.0168775999999997E-2</c:v>
                </c:pt>
                <c:pt idx="3594">
                  <c:v>-8.6294415999999999E-2</c:v>
                </c:pt>
                <c:pt idx="3595">
                  <c:v>0.28753180699999997</c:v>
                </c:pt>
                <c:pt idx="3596">
                  <c:v>-1.9900497999999999E-2</c:v>
                </c:pt>
                <c:pt idx="3597">
                  <c:v>9.2077088000000001E-2</c:v>
                </c:pt>
                <c:pt idx="3598">
                  <c:v>0.104995766</c:v>
                </c:pt>
                <c:pt idx="3599">
                  <c:v>-6.1335625999999997E-2</c:v>
                </c:pt>
                <c:pt idx="3600">
                  <c:v>0.59763313600000001</c:v>
                </c:pt>
                <c:pt idx="3601">
                  <c:v>0.21045197700000001</c:v>
                </c:pt>
                <c:pt idx="3602">
                  <c:v>-9.5238100000000006E-3</c:v>
                </c:pt>
                <c:pt idx="3603">
                  <c:v>0.174248927</c:v>
                </c:pt>
                <c:pt idx="3604">
                  <c:v>1.8675721999999999E-2</c:v>
                </c:pt>
                <c:pt idx="3605">
                  <c:v>-7.5225225000000007E-2</c:v>
                </c:pt>
                <c:pt idx="3606">
                  <c:v>-2.1639344000000001E-2</c:v>
                </c:pt>
                <c:pt idx="3607">
                  <c:v>9.6417811000000006E-2</c:v>
                </c:pt>
                <c:pt idx="3608">
                  <c:v>-4.1048034999999997E-2</c:v>
                </c:pt>
                <c:pt idx="3609">
                  <c:v>-8.3845700000000003E-4</c:v>
                </c:pt>
                <c:pt idx="3610">
                  <c:v>0.10053860000000001</c:v>
                </c:pt>
                <c:pt idx="3611">
                  <c:v>-9.8591549000000001E-2</c:v>
                </c:pt>
                <c:pt idx="3612">
                  <c:v>-7.6476283000000006E-2</c:v>
                </c:pt>
                <c:pt idx="3613">
                  <c:v>5.9290188000000001E-2</c:v>
                </c:pt>
                <c:pt idx="3614">
                  <c:v>0</c:v>
                </c:pt>
                <c:pt idx="3615">
                  <c:v>0.10718673200000001</c:v>
                </c:pt>
                <c:pt idx="3616">
                  <c:v>3.6065574000000003E-2</c:v>
                </c:pt>
                <c:pt idx="3617">
                  <c:v>-0.27819548900000002</c:v>
                </c:pt>
                <c:pt idx="3618">
                  <c:v>0.26022803500000002</c:v>
                </c:pt>
                <c:pt idx="3619">
                  <c:v>7.8260869999999996E-2</c:v>
                </c:pt>
                <c:pt idx="3620">
                  <c:v>7.4117646999999995E-2</c:v>
                </c:pt>
                <c:pt idx="3621">
                  <c:v>0.156626506</c:v>
                </c:pt>
                <c:pt idx="3622">
                  <c:v>0.441579371</c:v>
                </c:pt>
                <c:pt idx="3623">
                  <c:v>-0.15154994299999999</c:v>
                </c:pt>
                <c:pt idx="3624">
                  <c:v>5.6916995999999997E-2</c:v>
                </c:pt>
                <c:pt idx="3625">
                  <c:v>-0.123188406</c:v>
                </c:pt>
                <c:pt idx="3626">
                  <c:v>8.045977E-2</c:v>
                </c:pt>
                <c:pt idx="3627">
                  <c:v>5.8947368E-2</c:v>
                </c:pt>
                <c:pt idx="3628">
                  <c:v>5.2592593E-2</c:v>
                </c:pt>
                <c:pt idx="3629">
                  <c:v>7.0707070999999996E-2</c:v>
                </c:pt>
                <c:pt idx="3630">
                  <c:v>9.2896174999999998E-2</c:v>
                </c:pt>
                <c:pt idx="3631">
                  <c:v>1.3247863E-2</c:v>
                </c:pt>
                <c:pt idx="3632">
                  <c:v>0.15519839299999999</c:v>
                </c:pt>
                <c:pt idx="3633">
                  <c:v>-7.0247933999999998E-2</c:v>
                </c:pt>
                <c:pt idx="3634">
                  <c:v>0.18974358999999999</c:v>
                </c:pt>
                <c:pt idx="3635">
                  <c:v>7.9522859999999994E-3</c:v>
                </c:pt>
                <c:pt idx="3636">
                  <c:v>0.54285714299999999</c:v>
                </c:pt>
                <c:pt idx="3637">
                  <c:v>-0.227186312</c:v>
                </c:pt>
                <c:pt idx="3638">
                  <c:v>2.7139875000000001E-2</c:v>
                </c:pt>
                <c:pt idx="3639">
                  <c:v>-1.6806722999999999E-2</c:v>
                </c:pt>
                <c:pt idx="3640">
                  <c:v>9.7883598000000002E-2</c:v>
                </c:pt>
                <c:pt idx="3641">
                  <c:v>-0.18987341799999999</c:v>
                </c:pt>
                <c:pt idx="3642">
                  <c:v>2.9285714000000001E-2</c:v>
                </c:pt>
                <c:pt idx="3643">
                  <c:v>7.6433121000000007E-2</c:v>
                </c:pt>
                <c:pt idx="3644">
                  <c:v>7.2961372999999996E-2</c:v>
                </c:pt>
                <c:pt idx="3645">
                  <c:v>0.168910649</c:v>
                </c:pt>
                <c:pt idx="3646">
                  <c:v>0.23314285700000001</c:v>
                </c:pt>
                <c:pt idx="3647">
                  <c:v>9.1905564999999995E-2</c:v>
                </c:pt>
                <c:pt idx="3648">
                  <c:v>0.106870229</c:v>
                </c:pt>
                <c:pt idx="3649">
                  <c:v>3.8309859000000002E-2</c:v>
                </c:pt>
                <c:pt idx="3650">
                  <c:v>6.6006600000000004E-3</c:v>
                </c:pt>
                <c:pt idx="3651">
                  <c:v>5.9259259000000002E-2</c:v>
                </c:pt>
                <c:pt idx="3652">
                  <c:v>0.167337971</c:v>
                </c:pt>
                <c:pt idx="3653">
                  <c:v>3.4435637999999998E-2</c:v>
                </c:pt>
                <c:pt idx="3654">
                  <c:v>0.15375</c:v>
                </c:pt>
                <c:pt idx="3655">
                  <c:v>-5.3658536999999999E-2</c:v>
                </c:pt>
                <c:pt idx="3656">
                  <c:v>-9.7661269999999994E-3</c:v>
                </c:pt>
                <c:pt idx="3657">
                  <c:v>-6.2857140000000004E-3</c:v>
                </c:pt>
                <c:pt idx="3658">
                  <c:v>-2.7891156E-2</c:v>
                </c:pt>
                <c:pt idx="3659">
                  <c:v>0.192125984</c:v>
                </c:pt>
                <c:pt idx="3660">
                  <c:v>0.14299999999999999</c:v>
                </c:pt>
                <c:pt idx="3661">
                  <c:v>-5.8823528999999999E-2</c:v>
                </c:pt>
                <c:pt idx="3662">
                  <c:v>0.223649337</c:v>
                </c:pt>
                <c:pt idx="3663">
                  <c:v>0.18695652200000001</c:v>
                </c:pt>
                <c:pt idx="3664">
                  <c:v>1.9540229999999999E-2</c:v>
                </c:pt>
                <c:pt idx="3665">
                  <c:v>0.14779725199999999</c:v>
                </c:pt>
                <c:pt idx="3666">
                  <c:v>7.7922078000000006E-2</c:v>
                </c:pt>
                <c:pt idx="3667">
                  <c:v>1.8476903999999999E-2</c:v>
                </c:pt>
                <c:pt idx="3668">
                  <c:v>-0.37931034499999999</c:v>
                </c:pt>
                <c:pt idx="3669">
                  <c:v>6.9153776E-2</c:v>
                </c:pt>
                <c:pt idx="3670">
                  <c:v>-2.34375E-2</c:v>
                </c:pt>
                <c:pt idx="3671">
                  <c:v>0.158352668</c:v>
                </c:pt>
                <c:pt idx="3672">
                  <c:v>3.4528551999999997E-2</c:v>
                </c:pt>
                <c:pt idx="3673">
                  <c:v>-4.3478260999999997E-2</c:v>
                </c:pt>
                <c:pt idx="3674">
                  <c:v>-1.2987013E-2</c:v>
                </c:pt>
                <c:pt idx="3675">
                  <c:v>0.13372092999999999</c:v>
                </c:pt>
                <c:pt idx="3676">
                  <c:v>3.8425046999999997E-2</c:v>
                </c:pt>
                <c:pt idx="3677">
                  <c:v>4.7985347999999997E-2</c:v>
                </c:pt>
                <c:pt idx="3678">
                  <c:v>7.6967930000000004E-2</c:v>
                </c:pt>
                <c:pt idx="3679">
                  <c:v>0.43125000000000002</c:v>
                </c:pt>
                <c:pt idx="3680">
                  <c:v>0.12900763400000001</c:v>
                </c:pt>
                <c:pt idx="3681">
                  <c:v>0.102341137</c:v>
                </c:pt>
                <c:pt idx="3682">
                  <c:v>7.1283096000000004E-2</c:v>
                </c:pt>
                <c:pt idx="3683">
                  <c:v>-7.6677315999999995E-2</c:v>
                </c:pt>
                <c:pt idx="3684">
                  <c:v>0.4</c:v>
                </c:pt>
                <c:pt idx="3685">
                  <c:v>0.142901522</c:v>
                </c:pt>
                <c:pt idx="3686">
                  <c:v>0.15284974100000001</c:v>
                </c:pt>
                <c:pt idx="3687">
                  <c:v>-0.10546875</c:v>
                </c:pt>
                <c:pt idx="3688">
                  <c:v>5.1455301000000002E-2</c:v>
                </c:pt>
                <c:pt idx="3689">
                  <c:v>0.109090909</c:v>
                </c:pt>
                <c:pt idx="3690">
                  <c:v>4.0361276000000001E-2</c:v>
                </c:pt>
                <c:pt idx="3691">
                  <c:v>2.1881838000000001E-2</c:v>
                </c:pt>
                <c:pt idx="3692">
                  <c:v>5.8631922000000003E-2</c:v>
                </c:pt>
                <c:pt idx="3693">
                  <c:v>2.5641026000000001E-2</c:v>
                </c:pt>
                <c:pt idx="3694">
                  <c:v>0.25</c:v>
                </c:pt>
                <c:pt idx="3695">
                  <c:v>-5.5214724E-2</c:v>
                </c:pt>
                <c:pt idx="3696">
                  <c:v>0.10457063699999999</c:v>
                </c:pt>
                <c:pt idx="3697">
                  <c:v>9.1470053999999995E-2</c:v>
                </c:pt>
                <c:pt idx="3698">
                  <c:v>0.117013087</c:v>
                </c:pt>
                <c:pt idx="3699">
                  <c:v>6.3468634999999995E-2</c:v>
                </c:pt>
                <c:pt idx="3700">
                  <c:v>0.14124293800000001</c:v>
                </c:pt>
                <c:pt idx="3701">
                  <c:v>-6.0749363000000001E-2</c:v>
                </c:pt>
                <c:pt idx="3702">
                  <c:v>4.756171E-2</c:v>
                </c:pt>
                <c:pt idx="3703">
                  <c:v>1.294964E-2</c:v>
                </c:pt>
                <c:pt idx="3704">
                  <c:v>0.156162997</c:v>
                </c:pt>
                <c:pt idx="3705">
                  <c:v>0.222104145</c:v>
                </c:pt>
                <c:pt idx="3706">
                  <c:v>0.22987721699999999</c:v>
                </c:pt>
                <c:pt idx="3707">
                  <c:v>1.7241379000000001E-2</c:v>
                </c:pt>
                <c:pt idx="3708">
                  <c:v>0.13372520199999999</c:v>
                </c:pt>
                <c:pt idx="3709">
                  <c:v>0.28536977499999999</c:v>
                </c:pt>
                <c:pt idx="3710">
                  <c:v>4.2084167999999998E-2</c:v>
                </c:pt>
                <c:pt idx="3711">
                  <c:v>0.14716605899999999</c:v>
                </c:pt>
                <c:pt idx="3712">
                  <c:v>9.4833687E-2</c:v>
                </c:pt>
                <c:pt idx="3713">
                  <c:v>8.5271317999999999E-2</c:v>
                </c:pt>
                <c:pt idx="3714">
                  <c:v>0.14867841400000001</c:v>
                </c:pt>
                <c:pt idx="3715">
                  <c:v>0.234463277</c:v>
                </c:pt>
                <c:pt idx="3716">
                  <c:v>0.218097448</c:v>
                </c:pt>
                <c:pt idx="3717">
                  <c:v>0.263004091</c:v>
                </c:pt>
                <c:pt idx="3718">
                  <c:v>0.27342047899999999</c:v>
                </c:pt>
                <c:pt idx="3719">
                  <c:v>-0.171122995</c:v>
                </c:pt>
                <c:pt idx="3720">
                  <c:v>-6.1176471000000003E-2</c:v>
                </c:pt>
                <c:pt idx="3721">
                  <c:v>0.174351585</c:v>
                </c:pt>
                <c:pt idx="3722">
                  <c:v>0.23864574699999999</c:v>
                </c:pt>
                <c:pt idx="3723">
                  <c:v>3.278689E-3</c:v>
                </c:pt>
                <c:pt idx="3724">
                  <c:v>-4.4453419999999997E-3</c:v>
                </c:pt>
                <c:pt idx="3725">
                  <c:v>0.289099526</c:v>
                </c:pt>
                <c:pt idx="3726">
                  <c:v>-3.7219317000000002E-2</c:v>
                </c:pt>
                <c:pt idx="3727">
                  <c:v>4.4444439999999997E-3</c:v>
                </c:pt>
                <c:pt idx="3728">
                  <c:v>8.4589615000000007E-2</c:v>
                </c:pt>
                <c:pt idx="3729">
                  <c:v>0.15030674799999999</c:v>
                </c:pt>
                <c:pt idx="3730">
                  <c:v>9.5238100000000006E-3</c:v>
                </c:pt>
                <c:pt idx="3731">
                  <c:v>0.189127973</c:v>
                </c:pt>
                <c:pt idx="3732">
                  <c:v>1.1406843999999999E-2</c:v>
                </c:pt>
                <c:pt idx="3733">
                  <c:v>8.2248521000000005E-2</c:v>
                </c:pt>
                <c:pt idx="3734">
                  <c:v>7.9173486000000001E-2</c:v>
                </c:pt>
                <c:pt idx="3735">
                  <c:v>8.3736397000000004E-2</c:v>
                </c:pt>
                <c:pt idx="3736">
                  <c:v>5.5686275E-2</c:v>
                </c:pt>
                <c:pt idx="3737">
                  <c:v>7.5327017999999996E-2</c:v>
                </c:pt>
                <c:pt idx="3738">
                  <c:v>0.108262108</c:v>
                </c:pt>
                <c:pt idx="3739">
                  <c:v>0.138461538</c:v>
                </c:pt>
                <c:pt idx="3740">
                  <c:v>-0.73392592599999995</c:v>
                </c:pt>
                <c:pt idx="3741">
                  <c:v>-4.6774801999999997E-2</c:v>
                </c:pt>
                <c:pt idx="3742">
                  <c:v>0.44157814899999998</c:v>
                </c:pt>
                <c:pt idx="3743">
                  <c:v>3.8709676999999998E-2</c:v>
                </c:pt>
                <c:pt idx="3744">
                  <c:v>4.7471619999999999E-2</c:v>
                </c:pt>
                <c:pt idx="3745">
                  <c:v>0.126509854</c:v>
                </c:pt>
                <c:pt idx="3746">
                  <c:v>-1.5337422999999999E-2</c:v>
                </c:pt>
                <c:pt idx="3747">
                  <c:v>7.1218364000000006E-2</c:v>
                </c:pt>
                <c:pt idx="3748">
                  <c:v>5.747126E-3</c:v>
                </c:pt>
                <c:pt idx="3749">
                  <c:v>3.2899770000000002E-2</c:v>
                </c:pt>
                <c:pt idx="3750">
                  <c:v>5.7971014000000001E-2</c:v>
                </c:pt>
                <c:pt idx="3751">
                  <c:v>4.0145985000000002E-2</c:v>
                </c:pt>
                <c:pt idx="3752">
                  <c:v>2.9567053999999999E-2</c:v>
                </c:pt>
                <c:pt idx="3753">
                  <c:v>0.25648415000000002</c:v>
                </c:pt>
                <c:pt idx="3754">
                  <c:v>0.103015075</c:v>
                </c:pt>
                <c:pt idx="3755">
                  <c:v>6.7321177999999995E-2</c:v>
                </c:pt>
                <c:pt idx="3756">
                  <c:v>0.19756711399999999</c:v>
                </c:pt>
                <c:pt idx="3757">
                  <c:v>-0.24451410700000001</c:v>
                </c:pt>
                <c:pt idx="3758">
                  <c:v>-9.7623635E-2</c:v>
                </c:pt>
                <c:pt idx="3759">
                  <c:v>0.25381355900000002</c:v>
                </c:pt>
                <c:pt idx="3760">
                  <c:v>-9.2342341999999994E-2</c:v>
                </c:pt>
                <c:pt idx="3761">
                  <c:v>-9.9567100000000006E-2</c:v>
                </c:pt>
                <c:pt idx="3762">
                  <c:v>0.116728625</c:v>
                </c:pt>
                <c:pt idx="3763">
                  <c:v>1.0074463000000001E-2</c:v>
                </c:pt>
                <c:pt idx="3764">
                  <c:v>0.445783133</c:v>
                </c:pt>
                <c:pt idx="3765">
                  <c:v>5.7664234000000002E-2</c:v>
                </c:pt>
                <c:pt idx="3766">
                  <c:v>0.21739130400000001</c:v>
                </c:pt>
                <c:pt idx="3767">
                  <c:v>0.12957110599999999</c:v>
                </c:pt>
                <c:pt idx="3768">
                  <c:v>2.9914530000000002E-2</c:v>
                </c:pt>
                <c:pt idx="3769">
                  <c:v>-2.5339367000000002E-2</c:v>
                </c:pt>
                <c:pt idx="3770">
                  <c:v>4.0627886000000002E-2</c:v>
                </c:pt>
                <c:pt idx="3771">
                  <c:v>0.32087227400000001</c:v>
                </c:pt>
                <c:pt idx="3772">
                  <c:v>4.5795171000000003E-2</c:v>
                </c:pt>
                <c:pt idx="3773">
                  <c:v>0.31756756800000002</c:v>
                </c:pt>
                <c:pt idx="3774">
                  <c:v>0.438679245</c:v>
                </c:pt>
                <c:pt idx="3775">
                  <c:v>3.4185082999999998E-2</c:v>
                </c:pt>
                <c:pt idx="3776">
                  <c:v>1.1754828E-2</c:v>
                </c:pt>
                <c:pt idx="3777">
                  <c:v>0.279034691</c:v>
                </c:pt>
                <c:pt idx="3778">
                  <c:v>1.1111111E-2</c:v>
                </c:pt>
                <c:pt idx="3779">
                  <c:v>3.4887217999999998E-2</c:v>
                </c:pt>
                <c:pt idx="3780">
                  <c:v>8.8205127999999994E-2</c:v>
                </c:pt>
                <c:pt idx="3781">
                  <c:v>4.1666666999999998E-2</c:v>
                </c:pt>
                <c:pt idx="3782">
                  <c:v>-0.24750957900000001</c:v>
                </c:pt>
                <c:pt idx="3783">
                  <c:v>0.22132943799999999</c:v>
                </c:pt>
                <c:pt idx="3784">
                  <c:v>0.152785438</c:v>
                </c:pt>
                <c:pt idx="3785">
                  <c:v>-1.1728395000000001E-2</c:v>
                </c:pt>
                <c:pt idx="3786">
                  <c:v>9.4594595000000004E-2</c:v>
                </c:pt>
                <c:pt idx="3787">
                  <c:v>0.31724137899999999</c:v>
                </c:pt>
                <c:pt idx="3788">
                  <c:v>-7.5107300000000002E-3</c:v>
                </c:pt>
                <c:pt idx="3789">
                  <c:v>-1.2711864E-2</c:v>
                </c:pt>
                <c:pt idx="3790">
                  <c:v>-4.0268456000000001E-2</c:v>
                </c:pt>
                <c:pt idx="3791">
                  <c:v>8.0223230000000006E-2</c:v>
                </c:pt>
                <c:pt idx="3792">
                  <c:v>0.164556962</c:v>
                </c:pt>
                <c:pt idx="3793">
                  <c:v>0.161082474</c:v>
                </c:pt>
                <c:pt idx="3794">
                  <c:v>-7.0175439000000006E-2</c:v>
                </c:pt>
                <c:pt idx="3795">
                  <c:v>0.125</c:v>
                </c:pt>
                <c:pt idx="3796">
                  <c:v>2.5236593000000002E-2</c:v>
                </c:pt>
                <c:pt idx="3797">
                  <c:v>0.10249999999999999</c:v>
                </c:pt>
                <c:pt idx="3798">
                  <c:v>8.3870968000000004E-2</c:v>
                </c:pt>
                <c:pt idx="3799">
                  <c:v>9.2045454999999998E-2</c:v>
                </c:pt>
                <c:pt idx="3800">
                  <c:v>-2.1818179999999999E-3</c:v>
                </c:pt>
                <c:pt idx="3801">
                  <c:v>0.20588235299999999</c:v>
                </c:pt>
                <c:pt idx="3802">
                  <c:v>-0.12046444100000001</c:v>
                </c:pt>
                <c:pt idx="3803">
                  <c:v>0.190972222</c:v>
                </c:pt>
                <c:pt idx="3804">
                  <c:v>0.219739292</c:v>
                </c:pt>
                <c:pt idx="3805">
                  <c:v>5.0526316000000002E-2</c:v>
                </c:pt>
                <c:pt idx="3806">
                  <c:v>0.27170418000000002</c:v>
                </c:pt>
                <c:pt idx="3807">
                  <c:v>4.098361E-3</c:v>
                </c:pt>
                <c:pt idx="3808">
                  <c:v>6.8421050000000002E-3</c:v>
                </c:pt>
                <c:pt idx="3809">
                  <c:v>0.14444444400000001</c:v>
                </c:pt>
                <c:pt idx="3810">
                  <c:v>0.12249705499999999</c:v>
                </c:pt>
                <c:pt idx="3811">
                  <c:v>0.209507042</c:v>
                </c:pt>
                <c:pt idx="3812">
                  <c:v>5.7450627999999997E-2</c:v>
                </c:pt>
                <c:pt idx="3813">
                  <c:v>6.4981948999999997E-2</c:v>
                </c:pt>
                <c:pt idx="3814">
                  <c:v>3.3462389000000002E-2</c:v>
                </c:pt>
                <c:pt idx="3815">
                  <c:v>1.3365319000000001E-2</c:v>
                </c:pt>
                <c:pt idx="3816">
                  <c:v>-5.6741572999999997E-2</c:v>
                </c:pt>
                <c:pt idx="3817">
                  <c:v>8.0761904999999995E-2</c:v>
                </c:pt>
                <c:pt idx="3818">
                  <c:v>8.1081080999999999E-2</c:v>
                </c:pt>
                <c:pt idx="3819">
                  <c:v>0.08</c:v>
                </c:pt>
                <c:pt idx="3820">
                  <c:v>5.2726183000000003E-2</c:v>
                </c:pt>
                <c:pt idx="3821">
                  <c:v>5.6840595000000001E-2</c:v>
                </c:pt>
                <c:pt idx="3822">
                  <c:v>2.4835079999999999E-2</c:v>
                </c:pt>
                <c:pt idx="3823">
                  <c:v>9.2258065E-2</c:v>
                </c:pt>
                <c:pt idx="3824">
                  <c:v>0.37642920000000002</c:v>
                </c:pt>
                <c:pt idx="3825">
                  <c:v>0.16600790500000001</c:v>
                </c:pt>
                <c:pt idx="3826">
                  <c:v>0.143694196</c:v>
                </c:pt>
                <c:pt idx="3827">
                  <c:v>-5.7408420000000003E-3</c:v>
                </c:pt>
                <c:pt idx="3828">
                  <c:v>6.5900383000000007E-2</c:v>
                </c:pt>
                <c:pt idx="3829">
                  <c:v>-2.5345622000000002E-2</c:v>
                </c:pt>
                <c:pt idx="3830">
                  <c:v>0.16371681399999999</c:v>
                </c:pt>
                <c:pt idx="3831">
                  <c:v>4.4141251999999999E-2</c:v>
                </c:pt>
                <c:pt idx="3832">
                  <c:v>0.42811501600000001</c:v>
                </c:pt>
                <c:pt idx="3833">
                  <c:v>0.22281261099999999</c:v>
                </c:pt>
                <c:pt idx="3834">
                  <c:v>1.9762846000000001E-2</c:v>
                </c:pt>
                <c:pt idx="3835">
                  <c:v>5.7180850999999998E-2</c:v>
                </c:pt>
                <c:pt idx="3836">
                  <c:v>-9.7770153999999998E-2</c:v>
                </c:pt>
                <c:pt idx="3837">
                  <c:v>-2.2727272999999999E-2</c:v>
                </c:pt>
                <c:pt idx="3838">
                  <c:v>-9.337349E-3</c:v>
                </c:pt>
                <c:pt idx="3839">
                  <c:v>-5.5555600000000002E-4</c:v>
                </c:pt>
                <c:pt idx="3840">
                  <c:v>0.203125</c:v>
                </c:pt>
                <c:pt idx="3841">
                  <c:v>0.10604559</c:v>
                </c:pt>
                <c:pt idx="3842">
                  <c:v>4.9530591999999998E-2</c:v>
                </c:pt>
                <c:pt idx="3843">
                  <c:v>0.115359477</c:v>
                </c:pt>
                <c:pt idx="3844">
                  <c:v>5.8221024000000003E-2</c:v>
                </c:pt>
                <c:pt idx="3845">
                  <c:v>0.143125</c:v>
                </c:pt>
                <c:pt idx="3846">
                  <c:v>8.6021504999999998E-2</c:v>
                </c:pt>
                <c:pt idx="3847">
                  <c:v>0.114384003</c:v>
                </c:pt>
                <c:pt idx="3848">
                  <c:v>-1.6875000000000001E-2</c:v>
                </c:pt>
                <c:pt idx="3849">
                  <c:v>4.5595054000000003E-2</c:v>
                </c:pt>
                <c:pt idx="3850">
                  <c:v>9.7919217000000003E-2</c:v>
                </c:pt>
                <c:pt idx="3851">
                  <c:v>0.127819549</c:v>
                </c:pt>
                <c:pt idx="3852">
                  <c:v>-3.2921811000000002E-2</c:v>
                </c:pt>
                <c:pt idx="3853">
                  <c:v>-5.8668230000000002E-3</c:v>
                </c:pt>
                <c:pt idx="3854">
                  <c:v>-1.3114753999999999E-2</c:v>
                </c:pt>
                <c:pt idx="3855">
                  <c:v>0.103528051</c:v>
                </c:pt>
                <c:pt idx="3856">
                  <c:v>0.120728291</c:v>
                </c:pt>
                <c:pt idx="3857">
                  <c:v>6.0816012000000003E-2</c:v>
                </c:pt>
                <c:pt idx="3858">
                  <c:v>2.2720199E-2</c:v>
                </c:pt>
                <c:pt idx="3859">
                  <c:v>3.1040000000000002E-2</c:v>
                </c:pt>
                <c:pt idx="3860">
                  <c:v>0.120930233</c:v>
                </c:pt>
                <c:pt idx="3861">
                  <c:v>0.108270677</c:v>
                </c:pt>
                <c:pt idx="3862">
                  <c:v>-7.0751736999999995E-2</c:v>
                </c:pt>
                <c:pt idx="3863">
                  <c:v>-2.3800078999999998E-2</c:v>
                </c:pt>
                <c:pt idx="3864">
                  <c:v>7.1942450000000002E-3</c:v>
                </c:pt>
                <c:pt idx="3865">
                  <c:v>3.3018868E-2</c:v>
                </c:pt>
                <c:pt idx="3866">
                  <c:v>0.28971962600000001</c:v>
                </c:pt>
                <c:pt idx="3867">
                  <c:v>-3.4090909999999999E-3</c:v>
                </c:pt>
                <c:pt idx="3868">
                  <c:v>-1.2191581999999999E-2</c:v>
                </c:pt>
                <c:pt idx="3869">
                  <c:v>9.6842104999999998E-2</c:v>
                </c:pt>
                <c:pt idx="3870">
                  <c:v>-0.41499999999999998</c:v>
                </c:pt>
                <c:pt idx="3871">
                  <c:v>2.827381E-2</c:v>
                </c:pt>
                <c:pt idx="3872">
                  <c:v>6.9138664000000002E-2</c:v>
                </c:pt>
                <c:pt idx="3873">
                  <c:v>0.10096670200000001</c:v>
                </c:pt>
                <c:pt idx="3874">
                  <c:v>5.2220049999999997E-2</c:v>
                </c:pt>
                <c:pt idx="3875">
                  <c:v>8.9194498999999997E-2</c:v>
                </c:pt>
                <c:pt idx="3876">
                  <c:v>0.11815562</c:v>
                </c:pt>
                <c:pt idx="3877">
                  <c:v>3.4657649999999998E-2</c:v>
                </c:pt>
                <c:pt idx="3878">
                  <c:v>2.7982327000000001E-2</c:v>
                </c:pt>
                <c:pt idx="3879">
                  <c:v>0.100995733</c:v>
                </c:pt>
                <c:pt idx="3880">
                  <c:v>0.44948186499999998</c:v>
                </c:pt>
                <c:pt idx="3881">
                  <c:v>5.3479011E-2</c:v>
                </c:pt>
                <c:pt idx="3882">
                  <c:v>5.3289474000000003E-2</c:v>
                </c:pt>
                <c:pt idx="3883">
                  <c:v>0.32249322499999999</c:v>
                </c:pt>
                <c:pt idx="3884">
                  <c:v>6.7476383000000001E-2</c:v>
                </c:pt>
                <c:pt idx="3885">
                  <c:v>0.17115177600000001</c:v>
                </c:pt>
                <c:pt idx="3886">
                  <c:v>4.1119860000000001E-2</c:v>
                </c:pt>
                <c:pt idx="3887">
                  <c:v>1.4804202000000001E-2</c:v>
                </c:pt>
                <c:pt idx="3888">
                  <c:v>-9.7264440000000008E-3</c:v>
                </c:pt>
                <c:pt idx="3889">
                  <c:v>-3.595506E-3</c:v>
                </c:pt>
                <c:pt idx="3890">
                  <c:v>7.5704225E-2</c:v>
                </c:pt>
                <c:pt idx="3891">
                  <c:v>0.15584415600000001</c:v>
                </c:pt>
                <c:pt idx="3892">
                  <c:v>0.396313364</c:v>
                </c:pt>
                <c:pt idx="3893">
                  <c:v>0.15506329099999999</c:v>
                </c:pt>
                <c:pt idx="3894">
                  <c:v>5.6794055000000003E-2</c:v>
                </c:pt>
                <c:pt idx="3895">
                  <c:v>8.5285847999999997E-2</c:v>
                </c:pt>
                <c:pt idx="3896">
                  <c:v>9.0211131999999999E-2</c:v>
                </c:pt>
                <c:pt idx="3897">
                  <c:v>0.159447005</c:v>
                </c:pt>
                <c:pt idx="3898">
                  <c:v>-6.3829786999999999E-2</c:v>
                </c:pt>
                <c:pt idx="3899">
                  <c:v>0</c:v>
                </c:pt>
                <c:pt idx="3900">
                  <c:v>-1.9189765000000001E-2</c:v>
                </c:pt>
                <c:pt idx="3901">
                  <c:v>-0.14893617000000001</c:v>
                </c:pt>
                <c:pt idx="3902">
                  <c:v>3.7174721000000001E-2</c:v>
                </c:pt>
                <c:pt idx="3903">
                  <c:v>-5.4545455E-2</c:v>
                </c:pt>
                <c:pt idx="3904">
                  <c:v>-3.4375000000000003E-2</c:v>
                </c:pt>
                <c:pt idx="3905">
                  <c:v>9.967231E-2</c:v>
                </c:pt>
                <c:pt idx="3906">
                  <c:v>-0.23134328400000001</c:v>
                </c:pt>
                <c:pt idx="3907">
                  <c:v>-0.25201938600000001</c:v>
                </c:pt>
                <c:pt idx="3908">
                  <c:v>-5.1150900000000001E-3</c:v>
                </c:pt>
                <c:pt idx="3909">
                  <c:v>-6.6666666999999999E-2</c:v>
                </c:pt>
                <c:pt idx="3910">
                  <c:v>2.9752066000000001E-2</c:v>
                </c:pt>
                <c:pt idx="3911">
                  <c:v>9.8571429000000002E-2</c:v>
                </c:pt>
                <c:pt idx="3912">
                  <c:v>0.14898989900000001</c:v>
                </c:pt>
                <c:pt idx="3913">
                  <c:v>-6.6666666999999999E-2</c:v>
                </c:pt>
                <c:pt idx="3914">
                  <c:v>5.3012047999999999E-2</c:v>
                </c:pt>
                <c:pt idx="3915">
                  <c:v>-4.62963E-3</c:v>
                </c:pt>
                <c:pt idx="3916">
                  <c:v>-6.5547128999999996E-2</c:v>
                </c:pt>
                <c:pt idx="3917">
                  <c:v>4.0336134000000003E-2</c:v>
                </c:pt>
                <c:pt idx="3918">
                  <c:v>0.17178391000000001</c:v>
                </c:pt>
                <c:pt idx="3919">
                  <c:v>5.6603774000000003E-2</c:v>
                </c:pt>
                <c:pt idx="3920">
                  <c:v>-1.1637573E-2</c:v>
                </c:pt>
                <c:pt idx="3921">
                  <c:v>3.2372143999999999E-2</c:v>
                </c:pt>
                <c:pt idx="3922">
                  <c:v>0.59562841499999997</c:v>
                </c:pt>
                <c:pt idx="3923">
                  <c:v>9.6982760000000005E-3</c:v>
                </c:pt>
                <c:pt idx="3924">
                  <c:v>0.288721805</c:v>
                </c:pt>
                <c:pt idx="3925">
                  <c:v>0.108018555</c:v>
                </c:pt>
                <c:pt idx="3926">
                  <c:v>-9.3841640000000004E-3</c:v>
                </c:pt>
                <c:pt idx="3927">
                  <c:v>0.13377049199999999</c:v>
                </c:pt>
                <c:pt idx="3928">
                  <c:v>-6.4665127000000003E-2</c:v>
                </c:pt>
                <c:pt idx="3929">
                  <c:v>6.2671369999999999E-3</c:v>
                </c:pt>
                <c:pt idx="3930">
                  <c:v>0.10081743899999999</c:v>
                </c:pt>
                <c:pt idx="3931">
                  <c:v>3.8585209000000002E-2</c:v>
                </c:pt>
                <c:pt idx="3932">
                  <c:v>5.2059231999999997E-2</c:v>
                </c:pt>
                <c:pt idx="3933">
                  <c:v>0.15</c:v>
                </c:pt>
                <c:pt idx="3934">
                  <c:v>-0.12888888900000001</c:v>
                </c:pt>
                <c:pt idx="3935">
                  <c:v>0.114864865</c:v>
                </c:pt>
                <c:pt idx="3936">
                  <c:v>-2.0437956E-2</c:v>
                </c:pt>
                <c:pt idx="3937">
                  <c:v>7.1969696999999999E-2</c:v>
                </c:pt>
                <c:pt idx="3938">
                  <c:v>6.8376067999999998E-2</c:v>
                </c:pt>
                <c:pt idx="3939">
                  <c:v>-4.1269841000000002E-2</c:v>
                </c:pt>
                <c:pt idx="3940">
                  <c:v>7.4766355000000007E-2</c:v>
                </c:pt>
                <c:pt idx="3941">
                  <c:v>-2.8701595E-2</c:v>
                </c:pt>
                <c:pt idx="3942">
                  <c:v>-5.6000000000000001E-2</c:v>
                </c:pt>
                <c:pt idx="3943">
                  <c:v>0.100526956</c:v>
                </c:pt>
                <c:pt idx="3944">
                  <c:v>8.5625000000000007E-2</c:v>
                </c:pt>
                <c:pt idx="3945">
                  <c:v>0.50733659399999997</c:v>
                </c:pt>
                <c:pt idx="3946">
                  <c:v>2.0588235E-2</c:v>
                </c:pt>
                <c:pt idx="3947">
                  <c:v>9.5208071000000005E-2</c:v>
                </c:pt>
                <c:pt idx="3948">
                  <c:v>6.0897435999999999E-2</c:v>
                </c:pt>
                <c:pt idx="3949">
                  <c:v>5.1401869000000003E-2</c:v>
                </c:pt>
                <c:pt idx="3950">
                  <c:v>5.0578654000000001E-2</c:v>
                </c:pt>
                <c:pt idx="3951">
                  <c:v>-6.0465115999999999E-2</c:v>
                </c:pt>
                <c:pt idx="3952">
                  <c:v>-4.9801674999999997E-2</c:v>
                </c:pt>
                <c:pt idx="3953">
                  <c:v>0.22155172400000001</c:v>
                </c:pt>
                <c:pt idx="3954">
                  <c:v>1.4412417E-2</c:v>
                </c:pt>
                <c:pt idx="3955">
                  <c:v>-4.6464645999999998E-2</c:v>
                </c:pt>
                <c:pt idx="3956">
                  <c:v>5.8888889E-2</c:v>
                </c:pt>
                <c:pt idx="3957">
                  <c:v>0.19170984499999999</c:v>
                </c:pt>
                <c:pt idx="3958">
                  <c:v>-1.736111E-3</c:v>
                </c:pt>
                <c:pt idx="3959">
                  <c:v>-1.8382353000000001E-2</c:v>
                </c:pt>
                <c:pt idx="3960">
                  <c:v>1.7964072000000001E-2</c:v>
                </c:pt>
                <c:pt idx="3961">
                  <c:v>-1.9480519000000002E-2</c:v>
                </c:pt>
                <c:pt idx="3962">
                  <c:v>-8.7719300000000007E-3</c:v>
                </c:pt>
                <c:pt idx="3963">
                  <c:v>0.30952381000000001</c:v>
                </c:pt>
                <c:pt idx="3964">
                  <c:v>4.0295359000000003E-2</c:v>
                </c:pt>
                <c:pt idx="3965">
                  <c:v>9.6132597E-2</c:v>
                </c:pt>
                <c:pt idx="3966">
                  <c:v>9.9082568999999995E-2</c:v>
                </c:pt>
                <c:pt idx="3967">
                  <c:v>0.162396874</c:v>
                </c:pt>
                <c:pt idx="3968">
                  <c:v>-8.9285709999999997E-3</c:v>
                </c:pt>
                <c:pt idx="3969">
                  <c:v>6.9499017999999996E-2</c:v>
                </c:pt>
                <c:pt idx="3970">
                  <c:v>0.129123711</c:v>
                </c:pt>
                <c:pt idx="3971">
                  <c:v>0</c:v>
                </c:pt>
                <c:pt idx="3972">
                  <c:v>7.9166666999999996E-2</c:v>
                </c:pt>
                <c:pt idx="3973">
                  <c:v>-0.21221532100000001</c:v>
                </c:pt>
                <c:pt idx="3974">
                  <c:v>0.172261158</c:v>
                </c:pt>
                <c:pt idx="3975">
                  <c:v>1.9918515000000001E-2</c:v>
                </c:pt>
                <c:pt idx="3976">
                  <c:v>-1.4999999999999999E-2</c:v>
                </c:pt>
                <c:pt idx="3977">
                  <c:v>0.12688172</c:v>
                </c:pt>
                <c:pt idx="3978">
                  <c:v>0.289111389</c:v>
                </c:pt>
                <c:pt idx="3979">
                  <c:v>0.107639875</c:v>
                </c:pt>
                <c:pt idx="3980">
                  <c:v>0.133333333</c:v>
                </c:pt>
                <c:pt idx="3981">
                  <c:v>9.0909090999999997E-2</c:v>
                </c:pt>
                <c:pt idx="3982">
                  <c:v>-4.5936395999999997E-2</c:v>
                </c:pt>
                <c:pt idx="3983">
                  <c:v>-8.9947089999999993E-2</c:v>
                </c:pt>
                <c:pt idx="3984">
                  <c:v>-0.2</c:v>
                </c:pt>
                <c:pt idx="3985">
                  <c:v>0.140236686</c:v>
                </c:pt>
                <c:pt idx="3986">
                  <c:v>9.4527363000000003E-2</c:v>
                </c:pt>
                <c:pt idx="3987">
                  <c:v>0.31739130399999999</c:v>
                </c:pt>
                <c:pt idx="3988">
                  <c:v>2.7055151E-2</c:v>
                </c:pt>
                <c:pt idx="3989">
                  <c:v>3.3057850999999999E-2</c:v>
                </c:pt>
                <c:pt idx="3990">
                  <c:v>1.6321656E-2</c:v>
                </c:pt>
                <c:pt idx="3991">
                  <c:v>0.14715719099999999</c:v>
                </c:pt>
                <c:pt idx="3992">
                  <c:v>-1.0248902000000001E-2</c:v>
                </c:pt>
                <c:pt idx="3993">
                  <c:v>-4.573171E-3</c:v>
                </c:pt>
                <c:pt idx="3994">
                  <c:v>-0.34018301499999998</c:v>
                </c:pt>
                <c:pt idx="3995">
                  <c:v>0.14237288100000001</c:v>
                </c:pt>
                <c:pt idx="3996">
                  <c:v>-0.113043478</c:v>
                </c:pt>
                <c:pt idx="3997">
                  <c:v>0.19047618999999999</c:v>
                </c:pt>
                <c:pt idx="3998">
                  <c:v>0.185873606</c:v>
                </c:pt>
                <c:pt idx="3999">
                  <c:v>0.123321123</c:v>
                </c:pt>
                <c:pt idx="4000">
                  <c:v>-9.4117650000000008E-3</c:v>
                </c:pt>
                <c:pt idx="4001">
                  <c:v>4.2707493999999999E-2</c:v>
                </c:pt>
                <c:pt idx="4002">
                  <c:v>0.43396226399999999</c:v>
                </c:pt>
                <c:pt idx="4003">
                  <c:v>1.4393420000000001E-2</c:v>
                </c:pt>
                <c:pt idx="4004">
                  <c:v>-2.0408163E-2</c:v>
                </c:pt>
                <c:pt idx="4005">
                  <c:v>2.6178010000000002E-2</c:v>
                </c:pt>
                <c:pt idx="4006">
                  <c:v>-2.0968547000000001E-2</c:v>
                </c:pt>
                <c:pt idx="4007">
                  <c:v>0.44010416699999999</c:v>
                </c:pt>
                <c:pt idx="4008">
                  <c:v>0.112931034</c:v>
                </c:pt>
                <c:pt idx="4009">
                  <c:v>-0.28717948700000001</c:v>
                </c:pt>
                <c:pt idx="4010">
                  <c:v>0.377118644</c:v>
                </c:pt>
                <c:pt idx="4011">
                  <c:v>-7.4250357000000003E-2</c:v>
                </c:pt>
                <c:pt idx="4012">
                  <c:v>6.9767441999999999E-2</c:v>
                </c:pt>
                <c:pt idx="4013">
                  <c:v>0.20747889</c:v>
                </c:pt>
                <c:pt idx="4014">
                  <c:v>0.12446351899999999</c:v>
                </c:pt>
                <c:pt idx="4015">
                  <c:v>-0.11818181799999999</c:v>
                </c:pt>
                <c:pt idx="4016">
                  <c:v>0.36801541399999999</c:v>
                </c:pt>
                <c:pt idx="4017">
                  <c:v>-1.7117614999999999E-2</c:v>
                </c:pt>
                <c:pt idx="4018">
                  <c:v>0.252417795</c:v>
                </c:pt>
                <c:pt idx="4019">
                  <c:v>-8.9820360000000005E-3</c:v>
                </c:pt>
                <c:pt idx="4020">
                  <c:v>6.4516129000000005E-2</c:v>
                </c:pt>
                <c:pt idx="4021">
                  <c:v>0.04</c:v>
                </c:pt>
                <c:pt idx="4022">
                  <c:v>0.28105302199999999</c:v>
                </c:pt>
                <c:pt idx="4023">
                  <c:v>0.31398601399999998</c:v>
                </c:pt>
                <c:pt idx="4024">
                  <c:v>0.24683544299999999</c:v>
                </c:pt>
                <c:pt idx="4025">
                  <c:v>-1.3333332999999999E-2</c:v>
                </c:pt>
                <c:pt idx="4026">
                  <c:v>-4.7619047999999997E-2</c:v>
                </c:pt>
                <c:pt idx="4027">
                  <c:v>0.114851485</c:v>
                </c:pt>
                <c:pt idx="4028">
                  <c:v>0.11379310300000001</c:v>
                </c:pt>
                <c:pt idx="4029">
                  <c:v>4.4407895000000003E-2</c:v>
                </c:pt>
                <c:pt idx="4030">
                  <c:v>0.23339658399999999</c:v>
                </c:pt>
                <c:pt idx="4031">
                  <c:v>0.24422843299999999</c:v>
                </c:pt>
                <c:pt idx="4032">
                  <c:v>0.164484452</c:v>
                </c:pt>
                <c:pt idx="4033">
                  <c:v>0.14189944099999999</c:v>
                </c:pt>
                <c:pt idx="4034">
                  <c:v>0.16959064300000001</c:v>
                </c:pt>
                <c:pt idx="4035">
                  <c:v>8.5337469999999995E-3</c:v>
                </c:pt>
                <c:pt idx="4036">
                  <c:v>4.0120360000000001E-3</c:v>
                </c:pt>
                <c:pt idx="4037">
                  <c:v>0.15328994900000001</c:v>
                </c:pt>
                <c:pt idx="4038">
                  <c:v>-2.3638968E-2</c:v>
                </c:pt>
                <c:pt idx="4039">
                  <c:v>7.2887650999999998E-2</c:v>
                </c:pt>
                <c:pt idx="4040">
                  <c:v>-9.2024540000000005E-3</c:v>
                </c:pt>
                <c:pt idx="4041">
                  <c:v>-1.1933169999999999E-3</c:v>
                </c:pt>
                <c:pt idx="4042">
                  <c:v>1.2889365999999999E-2</c:v>
                </c:pt>
                <c:pt idx="4043">
                  <c:v>0.46520146499999998</c:v>
                </c:pt>
                <c:pt idx="4044">
                  <c:v>0.14047287899999999</c:v>
                </c:pt>
                <c:pt idx="4045">
                  <c:v>9.9787686E-2</c:v>
                </c:pt>
                <c:pt idx="4046">
                  <c:v>3.1496062999999998E-2</c:v>
                </c:pt>
                <c:pt idx="4047">
                  <c:v>0.38161559900000003</c:v>
                </c:pt>
                <c:pt idx="4048">
                  <c:v>8.7412587E-2</c:v>
                </c:pt>
                <c:pt idx="4049">
                  <c:v>-4.7524752000000003E-2</c:v>
                </c:pt>
                <c:pt idx="4050">
                  <c:v>-8.6335048999999997E-2</c:v>
                </c:pt>
                <c:pt idx="4051">
                  <c:v>-1.8181817999999999E-2</c:v>
                </c:pt>
                <c:pt idx="4052">
                  <c:v>0.17458432300000001</c:v>
                </c:pt>
                <c:pt idx="4053">
                  <c:v>0.57342657299999999</c:v>
                </c:pt>
                <c:pt idx="4054">
                  <c:v>-1.5673981E-2</c:v>
                </c:pt>
                <c:pt idx="4055">
                  <c:v>0.25728559499999998</c:v>
                </c:pt>
                <c:pt idx="4056">
                  <c:v>6.1249999999999999E-2</c:v>
                </c:pt>
                <c:pt idx="4057">
                  <c:v>-3.6363635999999998E-2</c:v>
                </c:pt>
                <c:pt idx="4058">
                  <c:v>6.4705882000000006E-2</c:v>
                </c:pt>
                <c:pt idx="4059">
                  <c:v>0.23936354200000001</c:v>
                </c:pt>
                <c:pt idx="4060">
                  <c:v>0.110706861</c:v>
                </c:pt>
                <c:pt idx="4061">
                  <c:v>3.327787E-3</c:v>
                </c:pt>
                <c:pt idx="4062">
                  <c:v>9.3457939999999993E-3</c:v>
                </c:pt>
                <c:pt idx="4063">
                  <c:v>-0.109929078</c:v>
                </c:pt>
                <c:pt idx="4064">
                  <c:v>-5.6603770000000003E-3</c:v>
                </c:pt>
                <c:pt idx="4065">
                  <c:v>9.8552721999999995E-2</c:v>
                </c:pt>
                <c:pt idx="4066">
                  <c:v>5.7113188000000002E-2</c:v>
                </c:pt>
                <c:pt idx="4067">
                  <c:v>6.5022421999999996E-2</c:v>
                </c:pt>
                <c:pt idx="4068">
                  <c:v>2.7419354999999999E-2</c:v>
                </c:pt>
                <c:pt idx="4069">
                  <c:v>9.2737429999999996E-2</c:v>
                </c:pt>
                <c:pt idx="4070">
                  <c:v>0.37076923099999998</c:v>
                </c:pt>
                <c:pt idx="4071">
                  <c:v>7.8521939999999998E-2</c:v>
                </c:pt>
                <c:pt idx="4072">
                  <c:v>1.5243902E-2</c:v>
                </c:pt>
                <c:pt idx="4073">
                  <c:v>-1.0416666999999999E-2</c:v>
                </c:pt>
                <c:pt idx="4074">
                  <c:v>4.8399999999999999E-2</c:v>
                </c:pt>
                <c:pt idx="4075">
                  <c:v>9.8915123999999993E-2</c:v>
                </c:pt>
                <c:pt idx="4076">
                  <c:v>-0.24513618700000001</c:v>
                </c:pt>
                <c:pt idx="4077">
                  <c:v>-3.294118E-3</c:v>
                </c:pt>
                <c:pt idx="4078">
                  <c:v>-8.1885856000000007E-2</c:v>
                </c:pt>
                <c:pt idx="4079">
                  <c:v>-1.2357724E-2</c:v>
                </c:pt>
                <c:pt idx="4080">
                  <c:v>2.7874564000000001E-2</c:v>
                </c:pt>
                <c:pt idx="4081">
                  <c:v>0.26921739099999997</c:v>
                </c:pt>
                <c:pt idx="4082">
                  <c:v>2.3255814E-2</c:v>
                </c:pt>
                <c:pt idx="4083">
                  <c:v>-0.22270916299999999</c:v>
                </c:pt>
                <c:pt idx="4084">
                  <c:v>0.29339207</c:v>
                </c:pt>
                <c:pt idx="4085">
                  <c:v>-4.1879939999999996E-3</c:v>
                </c:pt>
                <c:pt idx="4086">
                  <c:v>5.2755905999999998E-2</c:v>
                </c:pt>
                <c:pt idx="4087">
                  <c:v>0.13947368399999999</c:v>
                </c:pt>
                <c:pt idx="4088">
                  <c:v>8.0897704000000001E-2</c:v>
                </c:pt>
                <c:pt idx="4089">
                  <c:v>7.8560939999999996E-2</c:v>
                </c:pt>
                <c:pt idx="4090">
                  <c:v>0.13984575799999999</c:v>
                </c:pt>
                <c:pt idx="4091">
                  <c:v>2.2388060000000001E-2</c:v>
                </c:pt>
                <c:pt idx="4092">
                  <c:v>0.16629464299999999</c:v>
                </c:pt>
                <c:pt idx="4093">
                  <c:v>6.0311284E-2</c:v>
                </c:pt>
                <c:pt idx="4094">
                  <c:v>0.372159091</c:v>
                </c:pt>
                <c:pt idx="4095">
                  <c:v>0.12290730900000001</c:v>
                </c:pt>
                <c:pt idx="4096">
                  <c:v>-3.7627268999999998E-2</c:v>
                </c:pt>
                <c:pt idx="4097">
                  <c:v>0.19152661100000001</c:v>
                </c:pt>
                <c:pt idx="4098">
                  <c:v>1.2847966000000001E-2</c:v>
                </c:pt>
                <c:pt idx="4099">
                  <c:v>0.12687585300000001</c:v>
                </c:pt>
                <c:pt idx="4100">
                  <c:v>-5.7692307999999998E-2</c:v>
                </c:pt>
                <c:pt idx="4101">
                  <c:v>4.4481512000000001E-2</c:v>
                </c:pt>
                <c:pt idx="4102">
                  <c:v>0.31060606099999999</c:v>
                </c:pt>
                <c:pt idx="4103">
                  <c:v>0.111111111</c:v>
                </c:pt>
                <c:pt idx="4104">
                  <c:v>0.18967921900000001</c:v>
                </c:pt>
                <c:pt idx="4105">
                  <c:v>-7.698229E-3</c:v>
                </c:pt>
                <c:pt idx="4106">
                  <c:v>3.1746032E-2</c:v>
                </c:pt>
                <c:pt idx="4107">
                  <c:v>-5.7923496999999997E-2</c:v>
                </c:pt>
                <c:pt idx="4108">
                  <c:v>0.26321467100000001</c:v>
                </c:pt>
                <c:pt idx="4109">
                  <c:v>6.4653339000000004E-2</c:v>
                </c:pt>
                <c:pt idx="4110">
                  <c:v>0.23820754699999999</c:v>
                </c:pt>
                <c:pt idx="4111">
                  <c:v>5.9534884000000003E-2</c:v>
                </c:pt>
                <c:pt idx="4112">
                  <c:v>0</c:v>
                </c:pt>
                <c:pt idx="4113">
                  <c:v>0.38596491199999999</c:v>
                </c:pt>
                <c:pt idx="4114">
                  <c:v>0.11705882400000001</c:v>
                </c:pt>
                <c:pt idx="4115">
                  <c:v>1.8386108000000002E-2</c:v>
                </c:pt>
                <c:pt idx="4116">
                  <c:v>0.17117117100000001</c:v>
                </c:pt>
                <c:pt idx="4117">
                  <c:v>3.7158469999999999E-2</c:v>
                </c:pt>
                <c:pt idx="4118">
                  <c:v>7.1723000999999995E-2</c:v>
                </c:pt>
                <c:pt idx="4119">
                  <c:v>-1.1771995E-2</c:v>
                </c:pt>
                <c:pt idx="4120">
                  <c:v>-5.8823529999999999E-3</c:v>
                </c:pt>
                <c:pt idx="4121">
                  <c:v>3.6697248000000002E-2</c:v>
                </c:pt>
                <c:pt idx="4122">
                  <c:v>0.30993239700000003</c:v>
                </c:pt>
                <c:pt idx="4123">
                  <c:v>5.6307129999999997E-2</c:v>
                </c:pt>
                <c:pt idx="4124">
                  <c:v>8.7912087999999999E-2</c:v>
                </c:pt>
                <c:pt idx="4125">
                  <c:v>8.7155963000000003E-2</c:v>
                </c:pt>
                <c:pt idx="4126">
                  <c:v>0.25</c:v>
                </c:pt>
                <c:pt idx="4127">
                  <c:v>-1.1949685999999999E-2</c:v>
                </c:pt>
                <c:pt idx="4128">
                  <c:v>9.3406592999999996E-2</c:v>
                </c:pt>
                <c:pt idx="4129">
                  <c:v>-5.1305589999999998E-2</c:v>
                </c:pt>
                <c:pt idx="4130">
                  <c:v>0.103968254</c:v>
                </c:pt>
                <c:pt idx="4131">
                  <c:v>1.5449437999999999E-2</c:v>
                </c:pt>
                <c:pt idx="4132">
                  <c:v>8.1300810000000008E-3</c:v>
                </c:pt>
                <c:pt idx="4133">
                  <c:v>9.0568394999999996E-2</c:v>
                </c:pt>
                <c:pt idx="4134">
                  <c:v>2.0844189999999999E-2</c:v>
                </c:pt>
                <c:pt idx="4135">
                  <c:v>6.4516129000000005E-2</c:v>
                </c:pt>
                <c:pt idx="4136">
                  <c:v>4.9465241E-2</c:v>
                </c:pt>
                <c:pt idx="4137">
                  <c:v>2.9069769999999998E-3</c:v>
                </c:pt>
                <c:pt idx="4138">
                  <c:v>6.2072112999999998E-2</c:v>
                </c:pt>
                <c:pt idx="4139">
                  <c:v>5.8823528999999999E-2</c:v>
                </c:pt>
                <c:pt idx="4140">
                  <c:v>-0.23226042399999999</c:v>
                </c:pt>
                <c:pt idx="4141">
                  <c:v>0.18918918900000001</c:v>
                </c:pt>
                <c:pt idx="4142">
                  <c:v>2.9729729999999999E-2</c:v>
                </c:pt>
                <c:pt idx="4143">
                  <c:v>7.3059361000000003E-2</c:v>
                </c:pt>
                <c:pt idx="4144">
                  <c:v>6.3348420000000003E-3</c:v>
                </c:pt>
                <c:pt idx="4145">
                  <c:v>4.1810344999999999E-2</c:v>
                </c:pt>
                <c:pt idx="4146">
                  <c:v>4.5380213000000003E-2</c:v>
                </c:pt>
                <c:pt idx="4147">
                  <c:v>4.3386242999999998E-2</c:v>
                </c:pt>
                <c:pt idx="4148">
                  <c:v>2.9126214000000001E-2</c:v>
                </c:pt>
                <c:pt idx="4149">
                  <c:v>0.227934045</c:v>
                </c:pt>
                <c:pt idx="4150">
                  <c:v>0.17155963299999999</c:v>
                </c:pt>
                <c:pt idx="4151">
                  <c:v>-5.4421769000000002E-2</c:v>
                </c:pt>
                <c:pt idx="4152">
                  <c:v>3.9119804000000001E-2</c:v>
                </c:pt>
                <c:pt idx="4153">
                  <c:v>8.2874449000000003E-2</c:v>
                </c:pt>
                <c:pt idx="4154">
                  <c:v>-4.0650407E-2</c:v>
                </c:pt>
                <c:pt idx="4155">
                  <c:v>0.19080919099999999</c:v>
                </c:pt>
                <c:pt idx="4156">
                  <c:v>-1.9083968999999999E-2</c:v>
                </c:pt>
                <c:pt idx="4157">
                  <c:v>5.2100840000000002E-2</c:v>
                </c:pt>
                <c:pt idx="4158">
                  <c:v>7.3036793000000003E-2</c:v>
                </c:pt>
                <c:pt idx="4159">
                  <c:v>0.45348837199999997</c:v>
                </c:pt>
                <c:pt idx="4160">
                  <c:v>0.25970149300000001</c:v>
                </c:pt>
                <c:pt idx="4161">
                  <c:v>0.16521739099999999</c:v>
                </c:pt>
                <c:pt idx="4162">
                  <c:v>9.8983650000000006E-2</c:v>
                </c:pt>
                <c:pt idx="4163">
                  <c:v>-4.4943820000000002E-2</c:v>
                </c:pt>
                <c:pt idx="4164">
                  <c:v>-8.9518414000000004E-2</c:v>
                </c:pt>
                <c:pt idx="4165">
                  <c:v>4.3968871999999999E-2</c:v>
                </c:pt>
                <c:pt idx="4166">
                  <c:v>0.12903225800000001</c:v>
                </c:pt>
                <c:pt idx="4167">
                  <c:v>8.5673146000000006E-2</c:v>
                </c:pt>
                <c:pt idx="4168">
                  <c:v>4.2406877000000003E-2</c:v>
                </c:pt>
                <c:pt idx="4169">
                  <c:v>-2.0202020000000001E-2</c:v>
                </c:pt>
                <c:pt idx="4170">
                  <c:v>5.0311849999999998E-2</c:v>
                </c:pt>
                <c:pt idx="4171">
                  <c:v>0.195283714</c:v>
                </c:pt>
                <c:pt idx="4172">
                  <c:v>0.10265183899999999</c:v>
                </c:pt>
                <c:pt idx="4173">
                  <c:v>7.3333333000000001E-2</c:v>
                </c:pt>
                <c:pt idx="4174">
                  <c:v>0.125857003</c:v>
                </c:pt>
                <c:pt idx="4175">
                  <c:v>9.3273543E-2</c:v>
                </c:pt>
                <c:pt idx="4176">
                  <c:v>3.1830239000000003E-2</c:v>
                </c:pt>
                <c:pt idx="4177">
                  <c:v>0.27020201999999999</c:v>
                </c:pt>
                <c:pt idx="4178">
                  <c:v>6.6066838000000003E-2</c:v>
                </c:pt>
                <c:pt idx="4179">
                  <c:v>0.26666666700000002</c:v>
                </c:pt>
                <c:pt idx="4180">
                  <c:v>0.14411764699999999</c:v>
                </c:pt>
                <c:pt idx="4181">
                  <c:v>0.67682926799999998</c:v>
                </c:pt>
                <c:pt idx="4182">
                  <c:v>-3.5024155000000001E-2</c:v>
                </c:pt>
                <c:pt idx="4183">
                  <c:v>0.50913242000000003</c:v>
                </c:pt>
                <c:pt idx="4184">
                  <c:v>8.2352940999999999E-2</c:v>
                </c:pt>
                <c:pt idx="4185">
                  <c:v>0.27314814799999998</c:v>
                </c:pt>
                <c:pt idx="4186">
                  <c:v>0.123489426</c:v>
                </c:pt>
                <c:pt idx="4187">
                  <c:v>0.23556132399999999</c:v>
                </c:pt>
                <c:pt idx="4188">
                  <c:v>-0.10714285699999999</c:v>
                </c:pt>
                <c:pt idx="4189">
                  <c:v>3.8514443000000002E-2</c:v>
                </c:pt>
                <c:pt idx="4190">
                  <c:v>0.13555555599999999</c:v>
                </c:pt>
                <c:pt idx="4191">
                  <c:v>-9.3464512E-2</c:v>
                </c:pt>
                <c:pt idx="4192">
                  <c:v>1.322314E-2</c:v>
                </c:pt>
                <c:pt idx="4193">
                  <c:v>7.3654391E-2</c:v>
                </c:pt>
                <c:pt idx="4194">
                  <c:v>-0.204225352</c:v>
                </c:pt>
                <c:pt idx="4195">
                  <c:v>0.16931216900000001</c:v>
                </c:pt>
                <c:pt idx="4196">
                  <c:v>-0.11</c:v>
                </c:pt>
                <c:pt idx="4197">
                  <c:v>0.49560117300000001</c:v>
                </c:pt>
                <c:pt idx="4198">
                  <c:v>0.15488326199999999</c:v>
                </c:pt>
                <c:pt idx="4199">
                  <c:v>0.18235294099999999</c:v>
                </c:pt>
                <c:pt idx="4200">
                  <c:v>1.7999999999999999E-2</c:v>
                </c:pt>
                <c:pt idx="4201">
                  <c:v>8.1606217999999994E-2</c:v>
                </c:pt>
                <c:pt idx="4202">
                  <c:v>8.9733839999999995E-2</c:v>
                </c:pt>
                <c:pt idx="4203">
                  <c:v>-7.1428570999999996E-2</c:v>
                </c:pt>
                <c:pt idx="4204">
                  <c:v>2.5988286999999999E-2</c:v>
                </c:pt>
                <c:pt idx="4205">
                  <c:v>8.6633660000000005E-3</c:v>
                </c:pt>
                <c:pt idx="4206">
                  <c:v>6.6666666999999999E-2</c:v>
                </c:pt>
                <c:pt idx="4207">
                  <c:v>0.18905472600000001</c:v>
                </c:pt>
                <c:pt idx="4208">
                  <c:v>5.7963278999999999E-2</c:v>
                </c:pt>
                <c:pt idx="4209">
                  <c:v>-0.12642740599999999</c:v>
                </c:pt>
                <c:pt idx="4210">
                  <c:v>8.7692307999999997E-2</c:v>
                </c:pt>
                <c:pt idx="4211">
                  <c:v>9.3706293999999996E-2</c:v>
                </c:pt>
                <c:pt idx="4212">
                  <c:v>8.6633660000000005E-3</c:v>
                </c:pt>
                <c:pt idx="4213">
                  <c:v>-6.0846561E-2</c:v>
                </c:pt>
                <c:pt idx="4214">
                  <c:v>5.1911278999999998E-2</c:v>
                </c:pt>
                <c:pt idx="4215">
                  <c:v>4.1130298000000003E-2</c:v>
                </c:pt>
                <c:pt idx="4216">
                  <c:v>3.6764706000000001E-2</c:v>
                </c:pt>
                <c:pt idx="4217">
                  <c:v>0.05</c:v>
                </c:pt>
                <c:pt idx="4218">
                  <c:v>4.6956522000000001E-2</c:v>
                </c:pt>
                <c:pt idx="4219">
                  <c:v>5.9591837000000002E-2</c:v>
                </c:pt>
                <c:pt idx="4220">
                  <c:v>5.1764706000000001E-2</c:v>
                </c:pt>
                <c:pt idx="4221">
                  <c:v>-2.9729729999999999E-2</c:v>
                </c:pt>
                <c:pt idx="4222">
                  <c:v>0.42111506500000001</c:v>
                </c:pt>
                <c:pt idx="4223">
                  <c:v>0.232286996</c:v>
                </c:pt>
                <c:pt idx="4224">
                  <c:v>9.1911765000000006E-2</c:v>
                </c:pt>
                <c:pt idx="4225">
                  <c:v>9.5009241999999994E-2</c:v>
                </c:pt>
                <c:pt idx="4226">
                  <c:v>7.1942450000000002E-3</c:v>
                </c:pt>
                <c:pt idx="4227">
                  <c:v>4.8387096999999997E-2</c:v>
                </c:pt>
                <c:pt idx="4228">
                  <c:v>0.31917551500000002</c:v>
                </c:pt>
                <c:pt idx="4229">
                  <c:v>-4.1772152E-2</c:v>
                </c:pt>
                <c:pt idx="4230">
                  <c:v>0.66295707500000001</c:v>
                </c:pt>
                <c:pt idx="4231">
                  <c:v>0.10918544199999999</c:v>
                </c:pt>
                <c:pt idx="4232">
                  <c:v>1.2345679E-2</c:v>
                </c:pt>
                <c:pt idx="4233">
                  <c:v>5.9961315000000001E-2</c:v>
                </c:pt>
                <c:pt idx="4234">
                  <c:v>0.2</c:v>
                </c:pt>
                <c:pt idx="4235">
                  <c:v>3.4090909000000003E-2</c:v>
                </c:pt>
                <c:pt idx="4236">
                  <c:v>7.3684210999999999E-2</c:v>
                </c:pt>
                <c:pt idx="4237">
                  <c:v>0.219074937</c:v>
                </c:pt>
                <c:pt idx="4238">
                  <c:v>1.2903226E-2</c:v>
                </c:pt>
                <c:pt idx="4239">
                  <c:v>8.2251082000000003E-2</c:v>
                </c:pt>
                <c:pt idx="4240">
                  <c:v>0.209876543</c:v>
                </c:pt>
                <c:pt idx="4241">
                  <c:v>5.1731894E-2</c:v>
                </c:pt>
                <c:pt idx="4242">
                  <c:v>0.13231552199999999</c:v>
                </c:pt>
                <c:pt idx="4243">
                  <c:v>-1.0928962E-2</c:v>
                </c:pt>
                <c:pt idx="4244">
                  <c:v>3.497053E-2</c:v>
                </c:pt>
                <c:pt idx="4245">
                  <c:v>4.9305556E-2</c:v>
                </c:pt>
                <c:pt idx="4246">
                  <c:v>4.5772409E-2</c:v>
                </c:pt>
                <c:pt idx="4247">
                  <c:v>0.14757969300000001</c:v>
                </c:pt>
                <c:pt idx="4248">
                  <c:v>3.0405405E-2</c:v>
                </c:pt>
                <c:pt idx="4249">
                  <c:v>0.33840304199999999</c:v>
                </c:pt>
                <c:pt idx="4250">
                  <c:v>0.345454545</c:v>
                </c:pt>
                <c:pt idx="4251">
                  <c:v>2.2099448000000001E-2</c:v>
                </c:pt>
                <c:pt idx="4252">
                  <c:v>-0.12295261</c:v>
                </c:pt>
                <c:pt idx="4253">
                  <c:v>0.51216216199999998</c:v>
                </c:pt>
                <c:pt idx="4254">
                  <c:v>0.35013623999999999</c:v>
                </c:pt>
                <c:pt idx="4255">
                  <c:v>0.10067567600000001</c:v>
                </c:pt>
                <c:pt idx="4256">
                  <c:v>-1.4957265000000001E-2</c:v>
                </c:pt>
                <c:pt idx="4257">
                  <c:v>0.66987951800000001</c:v>
                </c:pt>
                <c:pt idx="4258">
                  <c:v>0.10084506999999999</c:v>
                </c:pt>
                <c:pt idx="4259">
                  <c:v>0.13116123599999999</c:v>
                </c:pt>
                <c:pt idx="4260">
                  <c:v>-1.0960334E-2</c:v>
                </c:pt>
                <c:pt idx="4261">
                  <c:v>0.143307087</c:v>
                </c:pt>
                <c:pt idx="4262">
                  <c:v>0.18759811600000001</c:v>
                </c:pt>
                <c:pt idx="4263">
                  <c:v>2.0765026999999998E-2</c:v>
                </c:pt>
                <c:pt idx="4264">
                  <c:v>-1.3389711E-2</c:v>
                </c:pt>
                <c:pt idx="4265">
                  <c:v>0.13212645200000001</c:v>
                </c:pt>
                <c:pt idx="4266">
                  <c:v>1.964637E-3</c:v>
                </c:pt>
                <c:pt idx="4267">
                  <c:v>0.14994002400000001</c:v>
                </c:pt>
                <c:pt idx="4268">
                  <c:v>1.1714285710000001</c:v>
                </c:pt>
                <c:pt idx="4269">
                  <c:v>0.19571428599999999</c:v>
                </c:pt>
                <c:pt idx="4270">
                  <c:v>-5.1108606000000001E-2</c:v>
                </c:pt>
                <c:pt idx="4271">
                  <c:v>0.114583333</c:v>
                </c:pt>
                <c:pt idx="4272">
                  <c:v>0.32947976899999998</c:v>
                </c:pt>
                <c:pt idx="4273">
                  <c:v>0.65363735099999998</c:v>
                </c:pt>
                <c:pt idx="4274">
                  <c:v>0.202205882</c:v>
                </c:pt>
                <c:pt idx="4275">
                  <c:v>0.27602523699999998</c:v>
                </c:pt>
                <c:pt idx="4276">
                  <c:v>0.24137931000000001</c:v>
                </c:pt>
                <c:pt idx="4277">
                  <c:v>0.11135371199999999</c:v>
                </c:pt>
                <c:pt idx="4278">
                  <c:v>0.17796610199999999</c:v>
                </c:pt>
                <c:pt idx="4279">
                  <c:v>0.251830161</c:v>
                </c:pt>
                <c:pt idx="4280">
                  <c:v>0.36981757900000001</c:v>
                </c:pt>
                <c:pt idx="4281">
                  <c:v>-4.9217002000000003E-2</c:v>
                </c:pt>
                <c:pt idx="4282">
                  <c:v>0.27738095200000001</c:v>
                </c:pt>
                <c:pt idx="4283">
                  <c:v>4.9204051999999998E-2</c:v>
                </c:pt>
                <c:pt idx="4284">
                  <c:v>0.52073732699999997</c:v>
                </c:pt>
                <c:pt idx="4285">
                  <c:v>2.0100502999999999E-2</c:v>
                </c:pt>
                <c:pt idx="4286">
                  <c:v>-4.1109969000000003E-2</c:v>
                </c:pt>
                <c:pt idx="4287">
                  <c:v>-7.1910109999999998E-3</c:v>
                </c:pt>
                <c:pt idx="4288">
                  <c:v>0.11362148</c:v>
                </c:pt>
                <c:pt idx="4289">
                  <c:v>-7.3982739999999998E-3</c:v>
                </c:pt>
                <c:pt idx="4290">
                  <c:v>0.115202703</c:v>
                </c:pt>
                <c:pt idx="4291">
                  <c:v>0</c:v>
                </c:pt>
                <c:pt idx="4292">
                  <c:v>6.6506023999999997E-2</c:v>
                </c:pt>
                <c:pt idx="4293">
                  <c:v>1.1602611000000001E-2</c:v>
                </c:pt>
                <c:pt idx="4294">
                  <c:v>-2.3125699E-2</c:v>
                </c:pt>
                <c:pt idx="4295">
                  <c:v>0.299492386</c:v>
                </c:pt>
                <c:pt idx="4296">
                  <c:v>9.3767545999999993E-2</c:v>
                </c:pt>
                <c:pt idx="4297">
                  <c:v>0.66722689099999999</c:v>
                </c:pt>
                <c:pt idx="4298">
                  <c:v>3.2121426000000002E-2</c:v>
                </c:pt>
                <c:pt idx="4299">
                  <c:v>7.3735526999999995E-2</c:v>
                </c:pt>
                <c:pt idx="4300">
                  <c:v>0.11333333299999999</c:v>
                </c:pt>
                <c:pt idx="4301">
                  <c:v>-6.0363635999999998E-2</c:v>
                </c:pt>
                <c:pt idx="4302">
                  <c:v>0.10878112700000001</c:v>
                </c:pt>
                <c:pt idx="4303">
                  <c:v>6.2332440000000003E-2</c:v>
                </c:pt>
                <c:pt idx="4304">
                  <c:v>-6.9659443000000001E-2</c:v>
                </c:pt>
                <c:pt idx="4305">
                  <c:v>8.3333332999999996E-2</c:v>
                </c:pt>
                <c:pt idx="4306">
                  <c:v>2.1302871000000001E-2</c:v>
                </c:pt>
                <c:pt idx="4307">
                  <c:v>0.45325778999999999</c:v>
                </c:pt>
                <c:pt idx="4308">
                  <c:v>0.32640949600000002</c:v>
                </c:pt>
                <c:pt idx="4309">
                  <c:v>0.58333333300000001</c:v>
                </c:pt>
                <c:pt idx="4310">
                  <c:v>0.10180472</c:v>
                </c:pt>
                <c:pt idx="4311">
                  <c:v>9.3023300000000004E-4</c:v>
                </c:pt>
                <c:pt idx="4312">
                  <c:v>3.4220531999999998E-2</c:v>
                </c:pt>
                <c:pt idx="4313">
                  <c:v>2.9877773E-2</c:v>
                </c:pt>
                <c:pt idx="4314">
                  <c:v>0.10337078700000001</c:v>
                </c:pt>
                <c:pt idx="4315">
                  <c:v>4.7079336999999999E-2</c:v>
                </c:pt>
                <c:pt idx="4316">
                  <c:v>2.9010989000000001E-2</c:v>
                </c:pt>
                <c:pt idx="4317">
                  <c:v>4.4642859999999996E-3</c:v>
                </c:pt>
                <c:pt idx="4318">
                  <c:v>-4.9200000000000001E-2</c:v>
                </c:pt>
                <c:pt idx="4319">
                  <c:v>0.10195227799999999</c:v>
                </c:pt>
                <c:pt idx="4320">
                  <c:v>-0.12657534200000001</c:v>
                </c:pt>
                <c:pt idx="4321">
                  <c:v>-2.6755853E-2</c:v>
                </c:pt>
                <c:pt idx="4322">
                  <c:v>0.58437499999999998</c:v>
                </c:pt>
                <c:pt idx="4323">
                  <c:v>0.116814159</c:v>
                </c:pt>
                <c:pt idx="4324">
                  <c:v>0.17669072399999999</c:v>
                </c:pt>
                <c:pt idx="4325">
                  <c:v>0.13823529400000001</c:v>
                </c:pt>
                <c:pt idx="4326">
                  <c:v>7.9009434000000003E-2</c:v>
                </c:pt>
                <c:pt idx="4327">
                  <c:v>0.187361419</c:v>
                </c:pt>
                <c:pt idx="4328">
                  <c:v>0.17941747599999999</c:v>
                </c:pt>
                <c:pt idx="4329">
                  <c:v>0.161783439</c:v>
                </c:pt>
                <c:pt idx="4330">
                  <c:v>-0.17362924299999999</c:v>
                </c:pt>
                <c:pt idx="4331">
                  <c:v>5.7142856999999998E-2</c:v>
                </c:pt>
                <c:pt idx="4332">
                  <c:v>-1.3674197000000001E-2</c:v>
                </c:pt>
                <c:pt idx="4333">
                  <c:v>0.13565217399999999</c:v>
                </c:pt>
                <c:pt idx="4334">
                  <c:v>0.18222222199999999</c:v>
                </c:pt>
                <c:pt idx="4335">
                  <c:v>0.21761658</c:v>
                </c:pt>
                <c:pt idx="4336">
                  <c:v>4.7179486999999999E-2</c:v>
                </c:pt>
                <c:pt idx="4337">
                  <c:v>0.16930639</c:v>
                </c:pt>
                <c:pt idx="4338">
                  <c:v>0.16350365</c:v>
                </c:pt>
                <c:pt idx="4339">
                  <c:v>0.28282828300000001</c:v>
                </c:pt>
                <c:pt idx="4340">
                  <c:v>2.3584909999999999E-3</c:v>
                </c:pt>
                <c:pt idx="4341">
                  <c:v>0.242718447</c:v>
                </c:pt>
                <c:pt idx="4342">
                  <c:v>1.412429E-3</c:v>
                </c:pt>
                <c:pt idx="4343">
                  <c:v>-0.15936254999999999</c:v>
                </c:pt>
                <c:pt idx="4344">
                  <c:v>8.5003455000000006E-2</c:v>
                </c:pt>
                <c:pt idx="4345">
                  <c:v>5.0890589999999999E-3</c:v>
                </c:pt>
                <c:pt idx="4346">
                  <c:v>2.2044088E-2</c:v>
                </c:pt>
                <c:pt idx="4347">
                  <c:v>3.8167938999999998E-2</c:v>
                </c:pt>
                <c:pt idx="4348">
                  <c:v>0.1275</c:v>
                </c:pt>
                <c:pt idx="4349">
                  <c:v>0.29611650499999997</c:v>
                </c:pt>
                <c:pt idx="4350">
                  <c:v>1.3931888999999999E-2</c:v>
                </c:pt>
                <c:pt idx="4351">
                  <c:v>0.31856540100000003</c:v>
                </c:pt>
                <c:pt idx="4352">
                  <c:v>9.6219930999999995E-2</c:v>
                </c:pt>
                <c:pt idx="4353">
                  <c:v>-0.15862069000000001</c:v>
                </c:pt>
                <c:pt idx="4354">
                  <c:v>0.138157895</c:v>
                </c:pt>
                <c:pt idx="4355">
                  <c:v>0.191603053</c:v>
                </c:pt>
                <c:pt idx="4356">
                  <c:v>8.0000000000000002E-3</c:v>
                </c:pt>
                <c:pt idx="4357">
                  <c:v>7.0826307000000005E-2</c:v>
                </c:pt>
                <c:pt idx="4358">
                  <c:v>7.2768191999999995E-2</c:v>
                </c:pt>
                <c:pt idx="4359">
                  <c:v>0.18991097900000001</c:v>
                </c:pt>
                <c:pt idx="4360">
                  <c:v>2.6995305000000001E-2</c:v>
                </c:pt>
                <c:pt idx="4361">
                  <c:v>0.17931034500000001</c:v>
                </c:pt>
                <c:pt idx="4362">
                  <c:v>5.0251260000000004E-3</c:v>
                </c:pt>
                <c:pt idx="4363">
                  <c:v>-5.4644809000000003E-2</c:v>
                </c:pt>
                <c:pt idx="4364">
                  <c:v>4.0703053000000003E-2</c:v>
                </c:pt>
                <c:pt idx="4365">
                  <c:v>0.117535184</c:v>
                </c:pt>
                <c:pt idx="4366">
                  <c:v>2.7386117000000001E-2</c:v>
                </c:pt>
                <c:pt idx="4367">
                  <c:v>0.49407783399999999</c:v>
                </c:pt>
                <c:pt idx="4368">
                  <c:v>-2.6639343999999999E-2</c:v>
                </c:pt>
                <c:pt idx="4369">
                  <c:v>9.5057033999999999E-2</c:v>
                </c:pt>
                <c:pt idx="4370">
                  <c:v>5.4982818000000003E-2</c:v>
                </c:pt>
                <c:pt idx="4371">
                  <c:v>0.31826742000000002</c:v>
                </c:pt>
                <c:pt idx="4372">
                  <c:v>0.31366459600000002</c:v>
                </c:pt>
                <c:pt idx="4373">
                  <c:v>4.4951590999999999E-2</c:v>
                </c:pt>
                <c:pt idx="4374">
                  <c:v>0.276106195</c:v>
                </c:pt>
                <c:pt idx="4375">
                  <c:v>0.13882863300000001</c:v>
                </c:pt>
                <c:pt idx="4376">
                  <c:v>8.8709677000000001E-2</c:v>
                </c:pt>
                <c:pt idx="4377">
                  <c:v>7.6492536999999999E-2</c:v>
                </c:pt>
                <c:pt idx="4378">
                  <c:v>-3.1257631000000001E-2</c:v>
                </c:pt>
                <c:pt idx="4379">
                  <c:v>-9.921671E-3</c:v>
                </c:pt>
                <c:pt idx="4380">
                  <c:v>-2.8203556000000001E-2</c:v>
                </c:pt>
                <c:pt idx="4381">
                  <c:v>-4.8672566E-2</c:v>
                </c:pt>
                <c:pt idx="4382">
                  <c:v>2.4271845E-2</c:v>
                </c:pt>
                <c:pt idx="4383">
                  <c:v>-5.6661561999999999E-2</c:v>
                </c:pt>
                <c:pt idx="4384">
                  <c:v>-1.680672E-3</c:v>
                </c:pt>
                <c:pt idx="4385">
                  <c:v>3.6419752999999999E-2</c:v>
                </c:pt>
                <c:pt idx="4386">
                  <c:v>-8.9112747000000006E-2</c:v>
                </c:pt>
                <c:pt idx="4387">
                  <c:v>2.9880477999999999E-2</c:v>
                </c:pt>
                <c:pt idx="4388">
                  <c:v>4.8726467000000002E-2</c:v>
                </c:pt>
                <c:pt idx="4389">
                  <c:v>0.181630972</c:v>
                </c:pt>
                <c:pt idx="4390">
                  <c:v>4.5582442000000001E-2</c:v>
                </c:pt>
                <c:pt idx="4391">
                  <c:v>0.182191781</c:v>
                </c:pt>
                <c:pt idx="4392">
                  <c:v>0.43396226399999999</c:v>
                </c:pt>
                <c:pt idx="4393">
                  <c:v>7.3089701000000007E-2</c:v>
                </c:pt>
                <c:pt idx="4394">
                  <c:v>6.3297872000000005E-2</c:v>
                </c:pt>
                <c:pt idx="4395">
                  <c:v>-3.9473684000000002E-2</c:v>
                </c:pt>
                <c:pt idx="4396">
                  <c:v>0.115117892</c:v>
                </c:pt>
                <c:pt idx="4397">
                  <c:v>6.1185470000000002E-3</c:v>
                </c:pt>
                <c:pt idx="4398">
                  <c:v>-6.4864864999999994E-2</c:v>
                </c:pt>
                <c:pt idx="4399">
                  <c:v>-4.8648649000000002E-2</c:v>
                </c:pt>
                <c:pt idx="4400">
                  <c:v>2.5316459999999998E-3</c:v>
                </c:pt>
                <c:pt idx="4401">
                  <c:v>3.2647462000000002E-2</c:v>
                </c:pt>
                <c:pt idx="4402">
                  <c:v>0.125</c:v>
                </c:pt>
                <c:pt idx="4403">
                  <c:v>-2.2241993000000002E-2</c:v>
                </c:pt>
                <c:pt idx="4404">
                  <c:v>0.19593345700000001</c:v>
                </c:pt>
                <c:pt idx="4405">
                  <c:v>0.141575274</c:v>
                </c:pt>
                <c:pt idx="4406">
                  <c:v>0.10983050799999999</c:v>
                </c:pt>
                <c:pt idx="4407">
                  <c:v>0.25</c:v>
                </c:pt>
                <c:pt idx="4408">
                  <c:v>0.120733249</c:v>
                </c:pt>
                <c:pt idx="4409">
                  <c:v>7.5471698000000004E-2</c:v>
                </c:pt>
                <c:pt idx="4410">
                  <c:v>0.12638480699999999</c:v>
                </c:pt>
                <c:pt idx="4411">
                  <c:v>9.8765432E-2</c:v>
                </c:pt>
                <c:pt idx="4412">
                  <c:v>2.6165167999999999E-2</c:v>
                </c:pt>
                <c:pt idx="4413">
                  <c:v>0.222222222</c:v>
                </c:pt>
                <c:pt idx="4414">
                  <c:v>0.48477157399999998</c:v>
                </c:pt>
                <c:pt idx="4415">
                  <c:v>0.27650273199999997</c:v>
                </c:pt>
                <c:pt idx="4416">
                  <c:v>0.40377358499999999</c:v>
                </c:pt>
                <c:pt idx="4417">
                  <c:v>0.23217726399999999</c:v>
                </c:pt>
                <c:pt idx="4418">
                  <c:v>0.21876430199999999</c:v>
                </c:pt>
                <c:pt idx="4419">
                  <c:v>2.0833332999999999E-2</c:v>
                </c:pt>
                <c:pt idx="4420">
                  <c:v>7.0588234999999999E-2</c:v>
                </c:pt>
                <c:pt idx="4421">
                  <c:v>2.0072993000000001E-2</c:v>
                </c:pt>
                <c:pt idx="4422">
                  <c:v>2.6955949999999999E-2</c:v>
                </c:pt>
                <c:pt idx="4423">
                  <c:v>6.7961165000000004E-2</c:v>
                </c:pt>
                <c:pt idx="4424">
                  <c:v>-0.17431192700000001</c:v>
                </c:pt>
                <c:pt idx="4425">
                  <c:v>-0.49152542399999999</c:v>
                </c:pt>
                <c:pt idx="4426">
                  <c:v>4.6052632000000003E-2</c:v>
                </c:pt>
                <c:pt idx="4427">
                  <c:v>0.108958838</c:v>
                </c:pt>
                <c:pt idx="4428">
                  <c:v>-5.7034221000000003E-2</c:v>
                </c:pt>
                <c:pt idx="4429">
                  <c:v>0.23786407800000001</c:v>
                </c:pt>
                <c:pt idx="4430">
                  <c:v>0.11466295999999999</c:v>
                </c:pt>
                <c:pt idx="4431">
                  <c:v>0.42294117599999997</c:v>
                </c:pt>
                <c:pt idx="4432">
                  <c:v>-2.3866347999999999E-2</c:v>
                </c:pt>
                <c:pt idx="4433">
                  <c:v>0.13627863500000001</c:v>
                </c:pt>
                <c:pt idx="4434">
                  <c:v>0.13647642700000001</c:v>
                </c:pt>
                <c:pt idx="4435">
                  <c:v>-5.540166E-3</c:v>
                </c:pt>
                <c:pt idx="4436">
                  <c:v>5.7142856999999998E-2</c:v>
                </c:pt>
                <c:pt idx="4437">
                  <c:v>-0.14230019499999999</c:v>
                </c:pt>
                <c:pt idx="4438">
                  <c:v>3.1847133999999999E-2</c:v>
                </c:pt>
                <c:pt idx="4439">
                  <c:v>6.2350120000000002E-2</c:v>
                </c:pt>
                <c:pt idx="4440">
                  <c:v>9.0909090999999997E-2</c:v>
                </c:pt>
                <c:pt idx="4441">
                  <c:v>5.0403226000000002E-2</c:v>
                </c:pt>
                <c:pt idx="4442">
                  <c:v>-0.16071428600000001</c:v>
                </c:pt>
                <c:pt idx="4443">
                  <c:v>3.5908596000000001E-2</c:v>
                </c:pt>
                <c:pt idx="4444">
                  <c:v>-4.8701299000000003E-2</c:v>
                </c:pt>
                <c:pt idx="4445">
                  <c:v>3.6805011999999998E-2</c:v>
                </c:pt>
                <c:pt idx="4446">
                  <c:v>3.7810681999999998E-2</c:v>
                </c:pt>
                <c:pt idx="4447">
                  <c:v>0.16811594199999999</c:v>
                </c:pt>
                <c:pt idx="4448">
                  <c:v>-9.0909090999999997E-2</c:v>
                </c:pt>
                <c:pt idx="4449">
                  <c:v>-3.1055901E-2</c:v>
                </c:pt>
                <c:pt idx="4450">
                  <c:v>0.34615384599999999</c:v>
                </c:pt>
                <c:pt idx="4451">
                  <c:v>0.84440969499999996</c:v>
                </c:pt>
                <c:pt idx="4452">
                  <c:v>7.6171875E-2</c:v>
                </c:pt>
                <c:pt idx="4453">
                  <c:v>1.5684153999999999E-2</c:v>
                </c:pt>
                <c:pt idx="4454">
                  <c:v>6.9343065999999995E-2</c:v>
                </c:pt>
                <c:pt idx="4455">
                  <c:v>0.16747482299999999</c:v>
                </c:pt>
                <c:pt idx="4456">
                  <c:v>0.133212779</c:v>
                </c:pt>
                <c:pt idx="4457">
                  <c:v>-3.2921809999999999E-3</c:v>
                </c:pt>
                <c:pt idx="4458">
                  <c:v>0.174633223</c:v>
                </c:pt>
                <c:pt idx="4459">
                  <c:v>5.2505967000000001E-2</c:v>
                </c:pt>
                <c:pt idx="4460">
                  <c:v>-5.4954955E-2</c:v>
                </c:pt>
                <c:pt idx="4461">
                  <c:v>0.17319141299999999</c:v>
                </c:pt>
                <c:pt idx="4462">
                  <c:v>3.726708E-3</c:v>
                </c:pt>
                <c:pt idx="4463">
                  <c:v>0.133333333</c:v>
                </c:pt>
                <c:pt idx="4464">
                  <c:v>-0.14545454499999999</c:v>
                </c:pt>
                <c:pt idx="4465">
                  <c:v>1.9124796999999999E-2</c:v>
                </c:pt>
                <c:pt idx="4466">
                  <c:v>0.385159011</c:v>
                </c:pt>
                <c:pt idx="4467">
                  <c:v>0.16801619400000001</c:v>
                </c:pt>
                <c:pt idx="4468">
                  <c:v>0.16290909100000001</c:v>
                </c:pt>
                <c:pt idx="4469">
                  <c:v>-8.5862068999999999E-2</c:v>
                </c:pt>
                <c:pt idx="4470">
                  <c:v>8.6000956000000003E-2</c:v>
                </c:pt>
                <c:pt idx="4471">
                  <c:v>0.30075188000000003</c:v>
                </c:pt>
                <c:pt idx="4472">
                  <c:v>-0.14399999999999999</c:v>
                </c:pt>
                <c:pt idx="4473">
                  <c:v>-2.4E-2</c:v>
                </c:pt>
                <c:pt idx="4474">
                  <c:v>3.6298143999999997E-2</c:v>
                </c:pt>
                <c:pt idx="4475">
                  <c:v>0.17357512999999999</c:v>
                </c:pt>
                <c:pt idx="4476">
                  <c:v>0.114633528</c:v>
                </c:pt>
                <c:pt idx="4477">
                  <c:v>6.9587628999999998E-2</c:v>
                </c:pt>
                <c:pt idx="4478">
                  <c:v>-9.6815287E-2</c:v>
                </c:pt>
                <c:pt idx="4479">
                  <c:v>3.7499999999999999E-2</c:v>
                </c:pt>
                <c:pt idx="4480">
                  <c:v>0.28421052600000002</c:v>
                </c:pt>
                <c:pt idx="4481">
                  <c:v>-0.21052631599999999</c:v>
                </c:pt>
                <c:pt idx="4482">
                  <c:v>0.40417457299999998</c:v>
                </c:pt>
                <c:pt idx="4483">
                  <c:v>0.107692308</c:v>
                </c:pt>
                <c:pt idx="4484">
                  <c:v>0.107692308</c:v>
                </c:pt>
                <c:pt idx="4485">
                  <c:v>0.27480916</c:v>
                </c:pt>
                <c:pt idx="4486">
                  <c:v>-1.6528925999999999E-2</c:v>
                </c:pt>
                <c:pt idx="4487">
                  <c:v>-1.8446601999999999E-2</c:v>
                </c:pt>
                <c:pt idx="4488">
                  <c:v>-3.0434783E-2</c:v>
                </c:pt>
                <c:pt idx="4489">
                  <c:v>0.18579235</c:v>
                </c:pt>
                <c:pt idx="4490">
                  <c:v>3.0303030000000002E-2</c:v>
                </c:pt>
                <c:pt idx="4491">
                  <c:v>0.18779342700000001</c:v>
                </c:pt>
                <c:pt idx="4492">
                  <c:v>-1.1437908E-2</c:v>
                </c:pt>
                <c:pt idx="4493">
                  <c:v>-3.729797E-3</c:v>
                </c:pt>
                <c:pt idx="4494">
                  <c:v>7.3572120000000005E-2</c:v>
                </c:pt>
                <c:pt idx="4495">
                  <c:v>-3.1219981000000001E-2</c:v>
                </c:pt>
                <c:pt idx="4496">
                  <c:v>-5.4794520000000001E-3</c:v>
                </c:pt>
                <c:pt idx="4497">
                  <c:v>3.9215686E-2</c:v>
                </c:pt>
                <c:pt idx="4498">
                  <c:v>-8.4507042000000004E-2</c:v>
                </c:pt>
                <c:pt idx="4499">
                  <c:v>0.11058264</c:v>
                </c:pt>
                <c:pt idx="4500">
                  <c:v>0.215</c:v>
                </c:pt>
                <c:pt idx="4501">
                  <c:v>9.7284583999999993E-2</c:v>
                </c:pt>
                <c:pt idx="4502">
                  <c:v>8.3530338999999995E-2</c:v>
                </c:pt>
                <c:pt idx="4503">
                  <c:v>9.2664093000000003E-2</c:v>
                </c:pt>
                <c:pt idx="4504">
                  <c:v>1.1146497E-2</c:v>
                </c:pt>
                <c:pt idx="4505">
                  <c:v>0.171021378</c:v>
                </c:pt>
                <c:pt idx="4506">
                  <c:v>-0.340659341</c:v>
                </c:pt>
                <c:pt idx="4507">
                  <c:v>0.42335766400000002</c:v>
                </c:pt>
                <c:pt idx="4508">
                  <c:v>0.15</c:v>
                </c:pt>
                <c:pt idx="4509">
                  <c:v>0.15116279099999999</c:v>
                </c:pt>
                <c:pt idx="4510">
                  <c:v>0.236781609</c:v>
                </c:pt>
                <c:pt idx="4511">
                  <c:v>0.16920152099999999</c:v>
                </c:pt>
                <c:pt idx="4512">
                  <c:v>1.6783217E-2</c:v>
                </c:pt>
                <c:pt idx="4513">
                  <c:v>-6.8181819999999999E-3</c:v>
                </c:pt>
                <c:pt idx="4514">
                  <c:v>3.1065089000000001E-2</c:v>
                </c:pt>
                <c:pt idx="4515">
                  <c:v>0.21107266399999999</c:v>
                </c:pt>
                <c:pt idx="4516">
                  <c:v>0.14828897299999999</c:v>
                </c:pt>
                <c:pt idx="4517">
                  <c:v>3.7593980000000002E-3</c:v>
                </c:pt>
                <c:pt idx="4518">
                  <c:v>6.9444443999999994E-2</c:v>
                </c:pt>
                <c:pt idx="4519">
                  <c:v>0.31832460699999998</c:v>
                </c:pt>
                <c:pt idx="4520">
                  <c:v>4.0356838999999999E-2</c:v>
                </c:pt>
                <c:pt idx="4521">
                  <c:v>0.11753936299999999</c:v>
                </c:pt>
                <c:pt idx="4522">
                  <c:v>4.7188754999999999E-2</c:v>
                </c:pt>
                <c:pt idx="4523">
                  <c:v>6.4787043000000002E-2</c:v>
                </c:pt>
                <c:pt idx="4524">
                  <c:v>6.5104167000000004E-2</c:v>
                </c:pt>
                <c:pt idx="4525">
                  <c:v>0.25765230300000003</c:v>
                </c:pt>
                <c:pt idx="4526">
                  <c:v>0.24583333299999999</c:v>
                </c:pt>
                <c:pt idx="4527">
                  <c:v>7.8313252999999999E-2</c:v>
                </c:pt>
                <c:pt idx="4528">
                  <c:v>-0.25</c:v>
                </c:pt>
                <c:pt idx="4529">
                  <c:v>7.8800558000000007E-2</c:v>
                </c:pt>
                <c:pt idx="4530">
                  <c:v>3.1208199999999998E-3</c:v>
                </c:pt>
                <c:pt idx="4531">
                  <c:v>3.5087719000000003E-2</c:v>
                </c:pt>
                <c:pt idx="4532">
                  <c:v>7.2833200000000005E-4</c:v>
                </c:pt>
                <c:pt idx="4533">
                  <c:v>-3.2501177999999999E-2</c:v>
                </c:pt>
                <c:pt idx="4534">
                  <c:v>1.1994003E-2</c:v>
                </c:pt>
                <c:pt idx="4535">
                  <c:v>3.9971192000000003E-2</c:v>
                </c:pt>
                <c:pt idx="4536">
                  <c:v>9.1666666999999993E-2</c:v>
                </c:pt>
                <c:pt idx="4537">
                  <c:v>7.9865772000000002E-2</c:v>
                </c:pt>
                <c:pt idx="4538">
                  <c:v>0.11910828</c:v>
                </c:pt>
                <c:pt idx="4539">
                  <c:v>6.2937063000000001E-2</c:v>
                </c:pt>
                <c:pt idx="4540">
                  <c:v>0.82439024400000005</c:v>
                </c:pt>
                <c:pt idx="4541">
                  <c:v>0.29219143600000003</c:v>
                </c:pt>
                <c:pt idx="4542">
                  <c:v>-3.2500000000000001E-2</c:v>
                </c:pt>
                <c:pt idx="4543">
                  <c:v>6.4889607000000002E-2</c:v>
                </c:pt>
                <c:pt idx="4544">
                  <c:v>8.5635358999999994E-2</c:v>
                </c:pt>
                <c:pt idx="4545">
                  <c:v>0.28571428599999998</c:v>
                </c:pt>
                <c:pt idx="4546">
                  <c:v>0.13945312500000001</c:v>
                </c:pt>
                <c:pt idx="4547">
                  <c:v>0.13636363600000001</c:v>
                </c:pt>
                <c:pt idx="4548">
                  <c:v>0.32402482300000002</c:v>
                </c:pt>
                <c:pt idx="4549">
                  <c:v>0.15886524799999999</c:v>
                </c:pt>
                <c:pt idx="4550">
                  <c:v>-3.9840639999999998E-3</c:v>
                </c:pt>
                <c:pt idx="4551">
                  <c:v>-5.8581320999999999E-2</c:v>
                </c:pt>
                <c:pt idx="4552">
                  <c:v>0.31054131099999999</c:v>
                </c:pt>
                <c:pt idx="4553">
                  <c:v>-0.15189873400000001</c:v>
                </c:pt>
                <c:pt idx="4554">
                  <c:v>0.35338345900000001</c:v>
                </c:pt>
                <c:pt idx="4555">
                  <c:v>1.2400354000000001E-2</c:v>
                </c:pt>
                <c:pt idx="4556">
                  <c:v>0.26741468000000002</c:v>
                </c:pt>
                <c:pt idx="4557">
                  <c:v>0.184937238</c:v>
                </c:pt>
                <c:pt idx="4558">
                  <c:v>4.6647229999999998E-2</c:v>
                </c:pt>
                <c:pt idx="4559">
                  <c:v>3.021148E-3</c:v>
                </c:pt>
                <c:pt idx="4560">
                  <c:v>6.9364161999999993E-2</c:v>
                </c:pt>
                <c:pt idx="4561">
                  <c:v>5.7754705000000003E-2</c:v>
                </c:pt>
                <c:pt idx="4562">
                  <c:v>0.102653631</c:v>
                </c:pt>
                <c:pt idx="4563">
                  <c:v>2.2077922E-2</c:v>
                </c:pt>
                <c:pt idx="4564">
                  <c:v>0.146175637</c:v>
                </c:pt>
                <c:pt idx="4565">
                  <c:v>-1.1635028E-2</c:v>
                </c:pt>
                <c:pt idx="4566">
                  <c:v>3.3582090000000002E-2</c:v>
                </c:pt>
                <c:pt idx="4567">
                  <c:v>0.18938053099999999</c:v>
                </c:pt>
                <c:pt idx="4568">
                  <c:v>3.5658914999999999E-2</c:v>
                </c:pt>
                <c:pt idx="4569">
                  <c:v>6.2240660000000003E-3</c:v>
                </c:pt>
                <c:pt idx="4570">
                  <c:v>-7.4999999999999997E-2</c:v>
                </c:pt>
                <c:pt idx="4571">
                  <c:v>0.148195876</c:v>
                </c:pt>
                <c:pt idx="4572">
                  <c:v>-9.8010317E-2</c:v>
                </c:pt>
                <c:pt idx="4573">
                  <c:v>-1.0480349E-2</c:v>
                </c:pt>
                <c:pt idx="4574">
                  <c:v>7.3913042999999998E-2</c:v>
                </c:pt>
                <c:pt idx="4575">
                  <c:v>-1.2211669E-2</c:v>
                </c:pt>
                <c:pt idx="4576">
                  <c:v>0.394382022</c:v>
                </c:pt>
                <c:pt idx="4577">
                  <c:v>9.1402714999999995E-2</c:v>
                </c:pt>
                <c:pt idx="4578">
                  <c:v>-6.7543859999999997E-2</c:v>
                </c:pt>
                <c:pt idx="4579">
                  <c:v>0.13580246900000001</c:v>
                </c:pt>
                <c:pt idx="4580">
                  <c:v>0.197860963</c:v>
                </c:pt>
                <c:pt idx="4581">
                  <c:v>4.6623794000000003E-2</c:v>
                </c:pt>
                <c:pt idx="4582">
                  <c:v>1.384083E-2</c:v>
                </c:pt>
                <c:pt idx="4583">
                  <c:v>0.27428571400000001</c:v>
                </c:pt>
                <c:pt idx="4584">
                  <c:v>8.7373737000000007E-2</c:v>
                </c:pt>
                <c:pt idx="4585">
                  <c:v>-3.6363635999999998E-2</c:v>
                </c:pt>
                <c:pt idx="4586">
                  <c:v>-3.1578947000000003E-2</c:v>
                </c:pt>
                <c:pt idx="4587">
                  <c:v>1.6336633999999999E-2</c:v>
                </c:pt>
                <c:pt idx="4588">
                  <c:v>0.174502712</c:v>
                </c:pt>
                <c:pt idx="4589">
                  <c:v>4.4444444E-2</c:v>
                </c:pt>
                <c:pt idx="4590">
                  <c:v>7.3946095000000003E-2</c:v>
                </c:pt>
                <c:pt idx="4591">
                  <c:v>4.4479746000000001E-2</c:v>
                </c:pt>
                <c:pt idx="4592">
                  <c:v>0.16</c:v>
                </c:pt>
                <c:pt idx="4593">
                  <c:v>0.17350649400000001</c:v>
                </c:pt>
                <c:pt idx="4594">
                  <c:v>0.16601875099999999</c:v>
                </c:pt>
                <c:pt idx="4595">
                  <c:v>6.4620355000000004E-2</c:v>
                </c:pt>
                <c:pt idx="4596">
                  <c:v>2.8315243E-2</c:v>
                </c:pt>
                <c:pt idx="4597">
                  <c:v>6.1962134000000002E-2</c:v>
                </c:pt>
                <c:pt idx="4598">
                  <c:v>-5.0632911000000003E-2</c:v>
                </c:pt>
                <c:pt idx="4599">
                  <c:v>0.18940052099999999</c:v>
                </c:pt>
                <c:pt idx="4600">
                  <c:v>1.6548462999999999E-2</c:v>
                </c:pt>
                <c:pt idx="4601">
                  <c:v>-9.5652174000000006E-2</c:v>
                </c:pt>
                <c:pt idx="4602">
                  <c:v>-2.5074626999999999E-2</c:v>
                </c:pt>
                <c:pt idx="4603">
                  <c:v>0.27071428600000003</c:v>
                </c:pt>
                <c:pt idx="4604">
                  <c:v>0.203107658</c:v>
                </c:pt>
                <c:pt idx="4605">
                  <c:v>-0.16029143900000001</c:v>
                </c:pt>
                <c:pt idx="4606">
                  <c:v>-0.22837022100000001</c:v>
                </c:pt>
                <c:pt idx="4607">
                  <c:v>3.7885096E-2</c:v>
                </c:pt>
                <c:pt idx="4608">
                  <c:v>9.4495704999999999E-2</c:v>
                </c:pt>
                <c:pt idx="4609">
                  <c:v>-2.0253165E-2</c:v>
                </c:pt>
                <c:pt idx="4610">
                  <c:v>5.1502145999999999E-2</c:v>
                </c:pt>
                <c:pt idx="4611">
                  <c:v>5.4513889000000003E-2</c:v>
                </c:pt>
                <c:pt idx="4612">
                  <c:v>-1.1143695E-2</c:v>
                </c:pt>
                <c:pt idx="4613">
                  <c:v>0.104873535</c:v>
                </c:pt>
                <c:pt idx="4614">
                  <c:v>-7.4074074000000004E-2</c:v>
                </c:pt>
                <c:pt idx="4615">
                  <c:v>4.9276132E-2</c:v>
                </c:pt>
                <c:pt idx="4616">
                  <c:v>0.126801153</c:v>
                </c:pt>
                <c:pt idx="4617">
                  <c:v>0.137510513</c:v>
                </c:pt>
                <c:pt idx="4618">
                  <c:v>0.10014727499999999</c:v>
                </c:pt>
                <c:pt idx="4619">
                  <c:v>0.21309523799999999</c:v>
                </c:pt>
                <c:pt idx="4620">
                  <c:v>0.08</c:v>
                </c:pt>
                <c:pt idx="4621">
                  <c:v>1.0879420000000001E-2</c:v>
                </c:pt>
                <c:pt idx="4622">
                  <c:v>6.3090128999999995E-2</c:v>
                </c:pt>
                <c:pt idx="4623">
                  <c:v>0.117647059</c:v>
                </c:pt>
                <c:pt idx="4624">
                  <c:v>4.0093603999999998E-2</c:v>
                </c:pt>
                <c:pt idx="4625">
                  <c:v>7.8651684999999999E-2</c:v>
                </c:pt>
                <c:pt idx="4626">
                  <c:v>0.27195945900000001</c:v>
                </c:pt>
                <c:pt idx="4627">
                  <c:v>0.15424284999999999</c:v>
                </c:pt>
                <c:pt idx="4628">
                  <c:v>-0.21614393400000001</c:v>
                </c:pt>
                <c:pt idx="4629">
                  <c:v>8.8888888999999999E-2</c:v>
                </c:pt>
                <c:pt idx="4630">
                  <c:v>0.368178324</c:v>
                </c:pt>
                <c:pt idx="4631">
                  <c:v>9.2071610999999998E-2</c:v>
                </c:pt>
                <c:pt idx="4632">
                  <c:v>-1.5794669000000001E-2</c:v>
                </c:pt>
                <c:pt idx="4633">
                  <c:v>-4.1279285999999998E-2</c:v>
                </c:pt>
                <c:pt idx="4634">
                  <c:v>-0.13022112999999999</c:v>
                </c:pt>
                <c:pt idx="4635">
                  <c:v>1.7618793000000001E-2</c:v>
                </c:pt>
                <c:pt idx="4636">
                  <c:v>-2.8860569999999999E-2</c:v>
                </c:pt>
                <c:pt idx="4637">
                  <c:v>0.39220462900000003</c:v>
                </c:pt>
                <c:pt idx="4638">
                  <c:v>-3.8072094000000001E-2</c:v>
                </c:pt>
                <c:pt idx="4639">
                  <c:v>-0.13297872299999999</c:v>
                </c:pt>
                <c:pt idx="4640">
                  <c:v>-0.12866242</c:v>
                </c:pt>
                <c:pt idx="4641">
                  <c:v>-5.2606747000000002E-2</c:v>
                </c:pt>
                <c:pt idx="4642">
                  <c:v>-0.140939597</c:v>
                </c:pt>
                <c:pt idx="4643">
                  <c:v>-9.1181506999999995E-2</c:v>
                </c:pt>
                <c:pt idx="4644">
                  <c:v>-0.12466843499999999</c:v>
                </c:pt>
                <c:pt idx="4645">
                  <c:v>5.4562127000000002E-2</c:v>
                </c:pt>
                <c:pt idx="4646">
                  <c:v>4.8244506E-2</c:v>
                </c:pt>
                <c:pt idx="4647">
                  <c:v>-0.13793103400000001</c:v>
                </c:pt>
                <c:pt idx="4648">
                  <c:v>4.6833931000000002E-2</c:v>
                </c:pt>
                <c:pt idx="4649">
                  <c:v>-0.130898876</c:v>
                </c:pt>
                <c:pt idx="4650">
                  <c:v>-0.11174458399999999</c:v>
                </c:pt>
                <c:pt idx="4651">
                  <c:v>7.8532346000000003E-2</c:v>
                </c:pt>
                <c:pt idx="4652">
                  <c:v>-0.18807947</c:v>
                </c:pt>
                <c:pt idx="4653">
                  <c:v>-4.8205679999999999E-3</c:v>
                </c:pt>
                <c:pt idx="4654">
                  <c:v>-0.35034347399999999</c:v>
                </c:pt>
                <c:pt idx="4655">
                  <c:v>0.102493075</c:v>
                </c:pt>
                <c:pt idx="4656">
                  <c:v>6.2500000000000003E-3</c:v>
                </c:pt>
                <c:pt idx="4657">
                  <c:v>-9.4970414000000003E-2</c:v>
                </c:pt>
                <c:pt idx="4658">
                  <c:v>-1.2626263E-2</c:v>
                </c:pt>
                <c:pt idx="4659">
                  <c:v>-0.12671232900000001</c:v>
                </c:pt>
                <c:pt idx="4660">
                  <c:v>-0.22483725600000001</c:v>
                </c:pt>
                <c:pt idx="4661">
                  <c:v>-0.10367893</c:v>
                </c:pt>
                <c:pt idx="4662">
                  <c:v>-7.4074070000000004E-3</c:v>
                </c:pt>
                <c:pt idx="4663">
                  <c:v>1.3337375E-2</c:v>
                </c:pt>
                <c:pt idx="4664">
                  <c:v>-2.9728020000000001E-2</c:v>
                </c:pt>
                <c:pt idx="4665">
                  <c:v>-0.19493670900000001</c:v>
                </c:pt>
                <c:pt idx="4666">
                  <c:v>-0.1046875</c:v>
                </c:pt>
                <c:pt idx="4667">
                  <c:v>6.1383928999999997E-2</c:v>
                </c:pt>
                <c:pt idx="4668">
                  <c:v>-8.5763300000000001E-4</c:v>
                </c:pt>
                <c:pt idx="4669">
                  <c:v>-2.0833330000000001E-3</c:v>
                </c:pt>
                <c:pt idx="4670">
                  <c:v>0.488469602</c:v>
                </c:pt>
                <c:pt idx="4671">
                  <c:v>-2.5828460000000001E-2</c:v>
                </c:pt>
                <c:pt idx="4672">
                  <c:v>-4.5358203E-2</c:v>
                </c:pt>
                <c:pt idx="4673">
                  <c:v>2.5052192000000001E-2</c:v>
                </c:pt>
                <c:pt idx="4674">
                  <c:v>0.08</c:v>
                </c:pt>
                <c:pt idx="4675">
                  <c:v>-0.144662921</c:v>
                </c:pt>
                <c:pt idx="4676">
                  <c:v>-0.22876949699999999</c:v>
                </c:pt>
                <c:pt idx="4677">
                  <c:v>-2.0671835E-2</c:v>
                </c:pt>
                <c:pt idx="4678">
                  <c:v>0.22357723600000001</c:v>
                </c:pt>
                <c:pt idx="4679">
                  <c:v>-3.0756014000000002E-2</c:v>
                </c:pt>
                <c:pt idx="4680">
                  <c:v>-3.3125000000000002E-2</c:v>
                </c:pt>
                <c:pt idx="4681">
                  <c:v>-0.44931506799999998</c:v>
                </c:pt>
                <c:pt idx="4682">
                  <c:v>-5.2876481000000003E-2</c:v>
                </c:pt>
                <c:pt idx="4683">
                  <c:v>-2.1013596999999998E-2</c:v>
                </c:pt>
                <c:pt idx="4684">
                  <c:v>0.18952618500000001</c:v>
                </c:pt>
                <c:pt idx="4685">
                  <c:v>-0.21584302299999999</c:v>
                </c:pt>
                <c:pt idx="4686">
                  <c:v>2.3333333000000001E-2</c:v>
                </c:pt>
                <c:pt idx="4687">
                  <c:v>2.7232426000000001E-2</c:v>
                </c:pt>
                <c:pt idx="4688">
                  <c:v>-3.5877863000000003E-2</c:v>
                </c:pt>
                <c:pt idx="4689">
                  <c:v>5.8205688999999998E-2</c:v>
                </c:pt>
                <c:pt idx="4690">
                  <c:v>-0.12650602399999999</c:v>
                </c:pt>
                <c:pt idx="4691">
                  <c:v>-0.19869281</c:v>
                </c:pt>
                <c:pt idx="4692">
                  <c:v>-3.6903690000000003E-2</c:v>
                </c:pt>
                <c:pt idx="4693">
                  <c:v>3.4522440000000001E-3</c:v>
                </c:pt>
                <c:pt idx="4694">
                  <c:v>-0.23387096800000001</c:v>
                </c:pt>
                <c:pt idx="4695">
                  <c:v>5.3367643999999999E-2</c:v>
                </c:pt>
                <c:pt idx="4696">
                  <c:v>9.042553E-3</c:v>
                </c:pt>
                <c:pt idx="4697">
                  <c:v>-7.7548467999999995E-2</c:v>
                </c:pt>
                <c:pt idx="4698">
                  <c:v>-4.2871385999999997E-2</c:v>
                </c:pt>
                <c:pt idx="4699">
                  <c:v>-6.3732928999999994E-2</c:v>
                </c:pt>
                <c:pt idx="4700">
                  <c:v>0.25471698100000001</c:v>
                </c:pt>
                <c:pt idx="4701">
                  <c:v>4.7344850000000001E-2</c:v>
                </c:pt>
                <c:pt idx="4702">
                  <c:v>-2.3047374999999998E-2</c:v>
                </c:pt>
                <c:pt idx="4703">
                  <c:v>-7.1666667000000003E-2</c:v>
                </c:pt>
                <c:pt idx="4704">
                  <c:v>5.4705610000000002E-2</c:v>
                </c:pt>
                <c:pt idx="4705">
                  <c:v>-8.0912099999999997E-3</c:v>
                </c:pt>
                <c:pt idx="4706">
                  <c:v>-0.20848056500000001</c:v>
                </c:pt>
                <c:pt idx="4707">
                  <c:v>-2.8000000000000001E-2</c:v>
                </c:pt>
                <c:pt idx="4708">
                  <c:v>7.6644537999999998E-2</c:v>
                </c:pt>
                <c:pt idx="4709">
                  <c:v>-3.3250000000000002E-2</c:v>
                </c:pt>
                <c:pt idx="4710">
                  <c:v>-8.7407407000000006E-2</c:v>
                </c:pt>
                <c:pt idx="4711">
                  <c:v>-4.2624043E-2</c:v>
                </c:pt>
                <c:pt idx="4712">
                  <c:v>0.14358974399999999</c:v>
                </c:pt>
                <c:pt idx="4713">
                  <c:v>-0.35</c:v>
                </c:pt>
                <c:pt idx="4714">
                  <c:v>1.6875811000000001E-2</c:v>
                </c:pt>
                <c:pt idx="4715">
                  <c:v>-1.5551537000000001E-2</c:v>
                </c:pt>
                <c:pt idx="4716">
                  <c:v>-1.8518519000000001E-2</c:v>
                </c:pt>
                <c:pt idx="4717">
                  <c:v>-8.8523132000000004E-2</c:v>
                </c:pt>
                <c:pt idx="4718">
                  <c:v>1.4545455000000001E-2</c:v>
                </c:pt>
                <c:pt idx="4719">
                  <c:v>-5.7416267999999999E-2</c:v>
                </c:pt>
                <c:pt idx="4720">
                  <c:v>-0.17117117100000001</c:v>
                </c:pt>
                <c:pt idx="4721">
                  <c:v>-0.164926931</c:v>
                </c:pt>
                <c:pt idx="4722">
                  <c:v>-9.4138544000000005E-2</c:v>
                </c:pt>
                <c:pt idx="4723">
                  <c:v>7.4985354000000004E-2</c:v>
                </c:pt>
                <c:pt idx="4724">
                  <c:v>-0.111839231</c:v>
                </c:pt>
                <c:pt idx="4725">
                  <c:v>-0.15563991299999999</c:v>
                </c:pt>
                <c:pt idx="4726">
                  <c:v>8.2644629999999997E-3</c:v>
                </c:pt>
                <c:pt idx="4727">
                  <c:v>0.12130735400000001</c:v>
                </c:pt>
                <c:pt idx="4728">
                  <c:v>2.2429906999999999E-2</c:v>
                </c:pt>
                <c:pt idx="4729">
                  <c:v>3.4907597999999998E-2</c:v>
                </c:pt>
                <c:pt idx="4730">
                  <c:v>-5.8663028999999998E-2</c:v>
                </c:pt>
                <c:pt idx="4731">
                  <c:v>-0.16129032300000001</c:v>
                </c:pt>
                <c:pt idx="4732">
                  <c:v>1.6051363999999999E-2</c:v>
                </c:pt>
                <c:pt idx="4733">
                  <c:v>7.2783310000000004E-2</c:v>
                </c:pt>
                <c:pt idx="4734">
                  <c:v>5.8139534999999999E-2</c:v>
                </c:pt>
                <c:pt idx="4735">
                  <c:v>-4.0127388999999999E-2</c:v>
                </c:pt>
                <c:pt idx="4736">
                  <c:v>-8.8372092999999999E-2</c:v>
                </c:pt>
                <c:pt idx="4737">
                  <c:v>0.06</c:v>
                </c:pt>
                <c:pt idx="4738">
                  <c:v>-0.12778684100000001</c:v>
                </c:pt>
                <c:pt idx="4739">
                  <c:v>3.0486486E-2</c:v>
                </c:pt>
                <c:pt idx="4740">
                  <c:v>-0.17128463499999999</c:v>
                </c:pt>
                <c:pt idx="4741">
                  <c:v>-0.12578616400000001</c:v>
                </c:pt>
                <c:pt idx="4742">
                  <c:v>-1.8115939999999999E-3</c:v>
                </c:pt>
                <c:pt idx="4743">
                  <c:v>-0.11641483499999999</c:v>
                </c:pt>
                <c:pt idx="4744">
                  <c:v>5.0447761000000001E-2</c:v>
                </c:pt>
                <c:pt idx="4745">
                  <c:v>-0.103623188</c:v>
                </c:pt>
                <c:pt idx="4746">
                  <c:v>-4.2832989000000002E-2</c:v>
                </c:pt>
                <c:pt idx="4747">
                  <c:v>-5.1724138000000003E-2</c:v>
                </c:pt>
                <c:pt idx="4748">
                  <c:v>3.891051E-3</c:v>
                </c:pt>
                <c:pt idx="4749">
                  <c:v>2.6615969999999999E-2</c:v>
                </c:pt>
                <c:pt idx="4750">
                  <c:v>-0.14413466599999999</c:v>
                </c:pt>
                <c:pt idx="4751">
                  <c:v>0</c:v>
                </c:pt>
                <c:pt idx="4752">
                  <c:v>4.580153E-3</c:v>
                </c:pt>
                <c:pt idx="4753">
                  <c:v>-4.8045360000000002E-2</c:v>
                </c:pt>
                <c:pt idx="4754">
                  <c:v>-6.4242424000000006E-2</c:v>
                </c:pt>
                <c:pt idx="4755">
                  <c:v>0.15768194099999999</c:v>
                </c:pt>
                <c:pt idx="4756">
                  <c:v>-0.16389548700000001</c:v>
                </c:pt>
                <c:pt idx="4757">
                  <c:v>6.4981948999999997E-2</c:v>
                </c:pt>
                <c:pt idx="4758">
                  <c:v>-0.24641833799999999</c:v>
                </c:pt>
                <c:pt idx="4759">
                  <c:v>-1.0486891E-2</c:v>
                </c:pt>
                <c:pt idx="4760">
                  <c:v>-1.8367346999999999E-2</c:v>
                </c:pt>
                <c:pt idx="4761">
                  <c:v>1.4609204000000001E-2</c:v>
                </c:pt>
                <c:pt idx="4762">
                  <c:v>-1.663894E-3</c:v>
                </c:pt>
                <c:pt idx="4763">
                  <c:v>0.34851811199999999</c:v>
                </c:pt>
                <c:pt idx="4764">
                  <c:v>-0.112820513</c:v>
                </c:pt>
                <c:pt idx="4765">
                  <c:v>0.12814371299999999</c:v>
                </c:pt>
                <c:pt idx="4766">
                  <c:v>-8.5865258E-2</c:v>
                </c:pt>
                <c:pt idx="4767">
                  <c:v>-0.10524017500000001</c:v>
                </c:pt>
                <c:pt idx="4768">
                  <c:v>7.9240341000000006E-2</c:v>
                </c:pt>
                <c:pt idx="4769">
                  <c:v>1.8749999999999999E-2</c:v>
                </c:pt>
                <c:pt idx="4770">
                  <c:v>2.3455377999999999E-2</c:v>
                </c:pt>
                <c:pt idx="4771">
                  <c:v>-5.2712700000000001E-2</c:v>
                </c:pt>
                <c:pt idx="4772">
                  <c:v>0.194690265</c:v>
                </c:pt>
                <c:pt idx="4773">
                  <c:v>-4.7084655000000003E-2</c:v>
                </c:pt>
                <c:pt idx="4774">
                  <c:v>4.0609136999999997E-2</c:v>
                </c:pt>
                <c:pt idx="4775">
                  <c:v>0.14583333300000001</c:v>
                </c:pt>
                <c:pt idx="4776">
                  <c:v>-0.15579710099999999</c:v>
                </c:pt>
                <c:pt idx="4777">
                  <c:v>-1.9267819999999999E-3</c:v>
                </c:pt>
                <c:pt idx="4778">
                  <c:v>-2.8195054000000001E-2</c:v>
                </c:pt>
                <c:pt idx="4779">
                  <c:v>-0.20268256300000001</c:v>
                </c:pt>
                <c:pt idx="4780">
                  <c:v>-3.5441101000000003E-2</c:v>
                </c:pt>
                <c:pt idx="4781">
                  <c:v>2.0227559999999999E-2</c:v>
                </c:pt>
                <c:pt idx="4782">
                  <c:v>-0.113125</c:v>
                </c:pt>
                <c:pt idx="4783">
                  <c:v>-0.19682386900000001</c:v>
                </c:pt>
                <c:pt idx="4784">
                  <c:v>-0.166350411</c:v>
                </c:pt>
                <c:pt idx="4785">
                  <c:v>-9.3959732000000004E-2</c:v>
                </c:pt>
                <c:pt idx="4786">
                  <c:v>3.4482759000000002E-2</c:v>
                </c:pt>
                <c:pt idx="4787">
                  <c:v>-3.6592338000000002E-2</c:v>
                </c:pt>
                <c:pt idx="4788">
                  <c:v>-5.7291666999999998E-2</c:v>
                </c:pt>
                <c:pt idx="4789">
                  <c:v>-8.8105730000000004E-3</c:v>
                </c:pt>
                <c:pt idx="4790">
                  <c:v>-5.0394240999999999E-2</c:v>
                </c:pt>
                <c:pt idx="4791">
                  <c:v>-1.4814815E-2</c:v>
                </c:pt>
                <c:pt idx="4792">
                  <c:v>-1.8615039999999999E-3</c:v>
                </c:pt>
                <c:pt idx="4793">
                  <c:v>-4.3369735E-2</c:v>
                </c:pt>
                <c:pt idx="4794">
                  <c:v>-0.24179894199999999</c:v>
                </c:pt>
                <c:pt idx="4795">
                  <c:v>-0.14031317200000001</c:v>
                </c:pt>
                <c:pt idx="4796">
                  <c:v>-2.8901733999999998E-2</c:v>
                </c:pt>
                <c:pt idx="4797">
                  <c:v>-8.6768832000000004E-2</c:v>
                </c:pt>
                <c:pt idx="4798">
                  <c:v>-0.68857545799999997</c:v>
                </c:pt>
                <c:pt idx="4799">
                  <c:v>8.3018867999999996E-2</c:v>
                </c:pt>
                <c:pt idx="4800">
                  <c:v>-6.2098501E-2</c:v>
                </c:pt>
                <c:pt idx="4801">
                  <c:v>4.2226488E-2</c:v>
                </c:pt>
                <c:pt idx="4802">
                  <c:v>-0.123954747</c:v>
                </c:pt>
                <c:pt idx="4803">
                  <c:v>1.9094139E-2</c:v>
                </c:pt>
                <c:pt idx="4804">
                  <c:v>4.5973646E-2</c:v>
                </c:pt>
                <c:pt idx="4805">
                  <c:v>-1.2062729999999999E-3</c:v>
                </c:pt>
                <c:pt idx="4806">
                  <c:v>-3.9779680000000001E-3</c:v>
                </c:pt>
                <c:pt idx="4807">
                  <c:v>3.639672E-3</c:v>
                </c:pt>
                <c:pt idx="4808">
                  <c:v>4.6017699000000002E-2</c:v>
                </c:pt>
                <c:pt idx="4809">
                  <c:v>-8.5932902000000005E-2</c:v>
                </c:pt>
                <c:pt idx="4810">
                  <c:v>-4.9607694000000001E-2</c:v>
                </c:pt>
                <c:pt idx="4811">
                  <c:v>-5.8502830999999998E-2</c:v>
                </c:pt>
                <c:pt idx="4812">
                  <c:v>8.0434782999999996E-2</c:v>
                </c:pt>
                <c:pt idx="4813">
                  <c:v>-7.4100718999999995E-2</c:v>
                </c:pt>
                <c:pt idx="4814">
                  <c:v>-6.2877872000000001E-2</c:v>
                </c:pt>
                <c:pt idx="4815">
                  <c:v>-2.1287008E-2</c:v>
                </c:pt>
                <c:pt idx="4816">
                  <c:v>-2.3968656000000001E-2</c:v>
                </c:pt>
                <c:pt idx="4817">
                  <c:v>-0.22112676100000001</c:v>
                </c:pt>
                <c:pt idx="4818">
                  <c:v>-0.13025780200000001</c:v>
                </c:pt>
                <c:pt idx="4819">
                  <c:v>-0.11931818199999999</c:v>
                </c:pt>
                <c:pt idx="4820">
                  <c:v>0.12660679699999999</c:v>
                </c:pt>
                <c:pt idx="4821">
                  <c:v>-5.1590979000000002E-2</c:v>
                </c:pt>
                <c:pt idx="4822">
                  <c:v>8.0854628999999997E-2</c:v>
                </c:pt>
                <c:pt idx="4823">
                  <c:v>7.1687586999999997E-2</c:v>
                </c:pt>
                <c:pt idx="4824">
                  <c:v>-0.29386590600000001</c:v>
                </c:pt>
                <c:pt idx="4825">
                  <c:v>-4.8959609999999999E-3</c:v>
                </c:pt>
                <c:pt idx="4826">
                  <c:v>-5.2864411E-2</c:v>
                </c:pt>
                <c:pt idx="4827">
                  <c:v>-1.3056836E-2</c:v>
                </c:pt>
                <c:pt idx="4828">
                  <c:v>-0.106302916</c:v>
                </c:pt>
                <c:pt idx="4829">
                  <c:v>-8.5365854000000005E-2</c:v>
                </c:pt>
                <c:pt idx="4830">
                  <c:v>-9.7731728000000004E-2</c:v>
                </c:pt>
                <c:pt idx="4831">
                  <c:v>0.17266187099999999</c:v>
                </c:pt>
                <c:pt idx="4832">
                  <c:v>-6.0929169999999998E-3</c:v>
                </c:pt>
                <c:pt idx="4833">
                  <c:v>-6.7708332999999996E-2</c:v>
                </c:pt>
                <c:pt idx="4834">
                  <c:v>-4.1804511000000003E-2</c:v>
                </c:pt>
                <c:pt idx="4835">
                  <c:v>-0.106861314</c:v>
                </c:pt>
                <c:pt idx="4836">
                  <c:v>-7.0519347999999996E-2</c:v>
                </c:pt>
                <c:pt idx="4837">
                  <c:v>-2.1760633000000001E-2</c:v>
                </c:pt>
                <c:pt idx="4838">
                  <c:v>-3.6025894000000003E-2</c:v>
                </c:pt>
                <c:pt idx="4839">
                  <c:v>-1.7043033999999999E-2</c:v>
                </c:pt>
                <c:pt idx="4840">
                  <c:v>2.6189436999999999E-2</c:v>
                </c:pt>
                <c:pt idx="4841">
                  <c:v>-0.108</c:v>
                </c:pt>
                <c:pt idx="4842">
                  <c:v>-0.2</c:v>
                </c:pt>
                <c:pt idx="4843">
                  <c:v>-3.3670826000000001E-2</c:v>
                </c:pt>
                <c:pt idx="4844">
                  <c:v>0.10043290000000001</c:v>
                </c:pt>
                <c:pt idx="4845">
                  <c:v>2.4196597E-2</c:v>
                </c:pt>
                <c:pt idx="4846">
                  <c:v>3.7912087999999997E-2</c:v>
                </c:pt>
                <c:pt idx="4847">
                  <c:v>-0.17729083700000001</c:v>
                </c:pt>
                <c:pt idx="4848">
                  <c:v>-5.9866452000000001E-2</c:v>
                </c:pt>
                <c:pt idx="4849">
                  <c:v>-4.3715847000000002E-2</c:v>
                </c:pt>
                <c:pt idx="4850">
                  <c:v>-4.3010752999999999E-2</c:v>
                </c:pt>
                <c:pt idx="4851">
                  <c:v>-3.5087719000000003E-2</c:v>
                </c:pt>
                <c:pt idx="4852">
                  <c:v>1.5232292E-2</c:v>
                </c:pt>
                <c:pt idx="4853">
                  <c:v>-0.226485149</c:v>
                </c:pt>
                <c:pt idx="4854">
                  <c:v>5.0505051000000002E-2</c:v>
                </c:pt>
                <c:pt idx="4855">
                  <c:v>4.4851094000000001E-2</c:v>
                </c:pt>
                <c:pt idx="4856">
                  <c:v>-0.29498910699999997</c:v>
                </c:pt>
                <c:pt idx="4857">
                  <c:v>-0.12776699</c:v>
                </c:pt>
                <c:pt idx="4858">
                  <c:v>-0.105</c:v>
                </c:pt>
                <c:pt idx="4859">
                  <c:v>-1.9167415E-2</c:v>
                </c:pt>
                <c:pt idx="4860">
                  <c:v>-0.16338983100000001</c:v>
                </c:pt>
                <c:pt idx="4861">
                  <c:v>2.2954091999999999E-2</c:v>
                </c:pt>
                <c:pt idx="4862">
                  <c:v>-7.2490143000000007E-2</c:v>
                </c:pt>
                <c:pt idx="4863">
                  <c:v>-7.7735848999999996E-2</c:v>
                </c:pt>
                <c:pt idx="4864">
                  <c:v>-7.309322E-2</c:v>
                </c:pt>
                <c:pt idx="4865">
                  <c:v>3.0173253000000001E-2</c:v>
                </c:pt>
                <c:pt idx="4866">
                  <c:v>-0.20448877800000001</c:v>
                </c:pt>
                <c:pt idx="4867">
                  <c:v>-3.8989169999999997E-2</c:v>
                </c:pt>
                <c:pt idx="4868">
                  <c:v>-0.117647059</c:v>
                </c:pt>
                <c:pt idx="4869">
                  <c:v>1.870158E-3</c:v>
                </c:pt>
                <c:pt idx="4870">
                  <c:v>-5.4298643000000001E-2</c:v>
                </c:pt>
                <c:pt idx="4871">
                  <c:v>-0.15777777800000001</c:v>
                </c:pt>
                <c:pt idx="4872">
                  <c:v>-3.3613444999999999E-2</c:v>
                </c:pt>
                <c:pt idx="4873">
                  <c:v>2.8340081E-2</c:v>
                </c:pt>
                <c:pt idx="4874">
                  <c:v>-0.184083045</c:v>
                </c:pt>
                <c:pt idx="4875">
                  <c:v>-1.4957265000000001E-2</c:v>
                </c:pt>
                <c:pt idx="4876">
                  <c:v>-0.216430131</c:v>
                </c:pt>
                <c:pt idx="4877">
                  <c:v>-0.415904573</c:v>
                </c:pt>
                <c:pt idx="4878">
                  <c:v>-0.17025089600000001</c:v>
                </c:pt>
                <c:pt idx="4879">
                  <c:v>-7.6923077000000006E-2</c:v>
                </c:pt>
                <c:pt idx="4880">
                  <c:v>-3.6336670000000001E-2</c:v>
                </c:pt>
                <c:pt idx="4881">
                  <c:v>-8.7389381000000002E-2</c:v>
                </c:pt>
                <c:pt idx="4882">
                  <c:v>-8.5707875000000003E-2</c:v>
                </c:pt>
                <c:pt idx="4883">
                  <c:v>-0.198701299</c:v>
                </c:pt>
                <c:pt idx="4884">
                  <c:v>-0.14143646400000001</c:v>
                </c:pt>
                <c:pt idx="4885">
                  <c:v>9.8765432E-2</c:v>
                </c:pt>
                <c:pt idx="4886">
                  <c:v>-2.9761900000000001E-3</c:v>
                </c:pt>
                <c:pt idx="4887">
                  <c:v>-0.117349092</c:v>
                </c:pt>
                <c:pt idx="4888">
                  <c:v>5.4082999E-2</c:v>
                </c:pt>
                <c:pt idx="4889">
                  <c:v>-1.8128655E-2</c:v>
                </c:pt>
                <c:pt idx="4890">
                  <c:v>0.32</c:v>
                </c:pt>
                <c:pt idx="4891">
                  <c:v>0.10120942099999999</c:v>
                </c:pt>
                <c:pt idx="4892">
                  <c:v>5.2666200000000001E-4</c:v>
                </c:pt>
                <c:pt idx="4893">
                  <c:v>4.4454735000000002E-2</c:v>
                </c:pt>
                <c:pt idx="4894">
                  <c:v>-0.118484848</c:v>
                </c:pt>
                <c:pt idx="4895">
                  <c:v>-3.8832116999999999E-2</c:v>
                </c:pt>
                <c:pt idx="4896">
                  <c:v>-0.35610465099999999</c:v>
                </c:pt>
                <c:pt idx="4897">
                  <c:v>-8.5714286000000001E-2</c:v>
                </c:pt>
                <c:pt idx="4898">
                  <c:v>-4.3132049999999998E-2</c:v>
                </c:pt>
                <c:pt idx="4899">
                  <c:v>-2.7133167E-2</c:v>
                </c:pt>
                <c:pt idx="4900">
                  <c:v>-0.111888112</c:v>
                </c:pt>
                <c:pt idx="4901">
                  <c:v>-7.7651515000000004E-2</c:v>
                </c:pt>
                <c:pt idx="4902">
                  <c:v>-3.8834949999999998E-3</c:v>
                </c:pt>
                <c:pt idx="4903">
                  <c:v>4.7238372000000001E-2</c:v>
                </c:pt>
                <c:pt idx="4904">
                  <c:v>-0.13869299500000001</c:v>
                </c:pt>
                <c:pt idx="4905">
                  <c:v>-3.2967033E-2</c:v>
                </c:pt>
                <c:pt idx="4906">
                  <c:v>-5.9171600000000003E-3</c:v>
                </c:pt>
                <c:pt idx="4907">
                  <c:v>-1.4046461E-2</c:v>
                </c:pt>
                <c:pt idx="4908">
                  <c:v>7.4682203000000003E-2</c:v>
                </c:pt>
                <c:pt idx="4909">
                  <c:v>-8.4568438999999995E-2</c:v>
                </c:pt>
                <c:pt idx="4910">
                  <c:v>-4.2325581000000001E-2</c:v>
                </c:pt>
                <c:pt idx="4911">
                  <c:v>-0.323486683</c:v>
                </c:pt>
                <c:pt idx="4912">
                  <c:v>8.3888888999999994E-2</c:v>
                </c:pt>
                <c:pt idx="4913">
                  <c:v>-0.126152711</c:v>
                </c:pt>
                <c:pt idx="4914">
                  <c:v>-0.17542959699999999</c:v>
                </c:pt>
                <c:pt idx="4915">
                  <c:v>1.197605E-3</c:v>
                </c:pt>
                <c:pt idx="4916">
                  <c:v>-5.3499776999999998E-2</c:v>
                </c:pt>
                <c:pt idx="4917">
                  <c:v>-3.9154455999999997E-2</c:v>
                </c:pt>
                <c:pt idx="4918">
                  <c:v>-5.069708E-3</c:v>
                </c:pt>
                <c:pt idx="4919">
                  <c:v>-6.2335957999999997E-2</c:v>
                </c:pt>
                <c:pt idx="4920">
                  <c:v>-5.2394365999999998E-2</c:v>
                </c:pt>
                <c:pt idx="4921">
                  <c:v>-0.16135360500000001</c:v>
                </c:pt>
                <c:pt idx="4922">
                  <c:v>1.0192524999999999E-2</c:v>
                </c:pt>
                <c:pt idx="4923">
                  <c:v>3.6044087000000002E-2</c:v>
                </c:pt>
                <c:pt idx="4924">
                  <c:v>2.5641026000000001E-2</c:v>
                </c:pt>
                <c:pt idx="4925">
                  <c:v>-7.6168928999999996E-2</c:v>
                </c:pt>
                <c:pt idx="4926">
                  <c:v>-0.16842105299999999</c:v>
                </c:pt>
                <c:pt idx="4927">
                  <c:v>3.9525690000000004E-3</c:v>
                </c:pt>
                <c:pt idx="4928">
                  <c:v>5.7701956999999998E-2</c:v>
                </c:pt>
                <c:pt idx="4929">
                  <c:v>-3.4825871000000001E-2</c:v>
                </c:pt>
                <c:pt idx="4930">
                  <c:v>-6.0307692000000003E-2</c:v>
                </c:pt>
                <c:pt idx="4931">
                  <c:v>-1.9E-2</c:v>
                </c:pt>
                <c:pt idx="4932">
                  <c:v>-1.379945E-3</c:v>
                </c:pt>
                <c:pt idx="4933">
                  <c:v>6.6727330000000001E-3</c:v>
                </c:pt>
                <c:pt idx="4934">
                  <c:v>-3.4990279999999999E-2</c:v>
                </c:pt>
                <c:pt idx="4935">
                  <c:v>-0.102163062</c:v>
                </c:pt>
                <c:pt idx="4936">
                  <c:v>-7.0175439000000006E-2</c:v>
                </c:pt>
                <c:pt idx="4937">
                  <c:v>-3.1309297999999999E-2</c:v>
                </c:pt>
                <c:pt idx="4938">
                  <c:v>1.7391304E-2</c:v>
                </c:pt>
                <c:pt idx="4939">
                  <c:v>0.112903226</c:v>
                </c:pt>
                <c:pt idx="4940">
                  <c:v>3.6593059999999997E-2</c:v>
                </c:pt>
                <c:pt idx="4941">
                  <c:v>7.9664570000000004E-2</c:v>
                </c:pt>
                <c:pt idx="4942">
                  <c:v>-3.2409214999999998E-2</c:v>
                </c:pt>
                <c:pt idx="4943">
                  <c:v>-5.8441557999999998E-2</c:v>
                </c:pt>
                <c:pt idx="4944">
                  <c:v>-9.3137255000000002E-2</c:v>
                </c:pt>
                <c:pt idx="4945">
                  <c:v>5.5612769999999999E-2</c:v>
                </c:pt>
                <c:pt idx="4946">
                  <c:v>0.160164271</c:v>
                </c:pt>
                <c:pt idx="4947">
                  <c:v>0.189726595</c:v>
                </c:pt>
                <c:pt idx="4948">
                  <c:v>6.4030132000000003E-2</c:v>
                </c:pt>
                <c:pt idx="4949">
                  <c:v>0.1586796</c:v>
                </c:pt>
                <c:pt idx="4950">
                  <c:v>1.8666667000000001E-2</c:v>
                </c:pt>
                <c:pt idx="4951">
                  <c:v>5.6843680000000001E-2</c:v>
                </c:pt>
                <c:pt idx="4952">
                  <c:v>0.23786407800000001</c:v>
                </c:pt>
                <c:pt idx="4953">
                  <c:v>-0.117142857</c:v>
                </c:pt>
                <c:pt idx="4954">
                  <c:v>-1.9138756E-2</c:v>
                </c:pt>
                <c:pt idx="4955">
                  <c:v>2.4236038000000001E-2</c:v>
                </c:pt>
                <c:pt idx="4956">
                  <c:v>-3.3027523000000003E-2</c:v>
                </c:pt>
                <c:pt idx="4957">
                  <c:v>3.0093534000000002E-2</c:v>
                </c:pt>
                <c:pt idx="4958">
                  <c:v>-0.112919634</c:v>
                </c:pt>
                <c:pt idx="4959">
                  <c:v>-0.18006430900000001</c:v>
                </c:pt>
                <c:pt idx="4960">
                  <c:v>-7.3157895000000001E-2</c:v>
                </c:pt>
                <c:pt idx="4961">
                  <c:v>3.8418079000000001E-2</c:v>
                </c:pt>
                <c:pt idx="4962">
                  <c:v>-2.3297491E-2</c:v>
                </c:pt>
                <c:pt idx="4963">
                  <c:v>-9.8231800000000004E-4</c:v>
                </c:pt>
                <c:pt idx="4964">
                  <c:v>-1.2274368000000001E-2</c:v>
                </c:pt>
                <c:pt idx="4965">
                  <c:v>-2.1459230000000001E-3</c:v>
                </c:pt>
                <c:pt idx="4966">
                  <c:v>0.218252052</c:v>
                </c:pt>
                <c:pt idx="4967">
                  <c:v>-6.1480552000000001E-2</c:v>
                </c:pt>
                <c:pt idx="4968">
                  <c:v>0.17474747500000001</c:v>
                </c:pt>
                <c:pt idx="4969">
                  <c:v>-6.2661498999999996E-2</c:v>
                </c:pt>
                <c:pt idx="4970">
                  <c:v>-5.5951170000000001E-2</c:v>
                </c:pt>
                <c:pt idx="4971">
                  <c:v>-0.126984127</c:v>
                </c:pt>
                <c:pt idx="4972">
                  <c:v>-4.8167969999999997E-2</c:v>
                </c:pt>
                <c:pt idx="4973">
                  <c:v>-5.3123831000000003E-2</c:v>
                </c:pt>
                <c:pt idx="4974">
                  <c:v>-2.6222537000000001E-2</c:v>
                </c:pt>
                <c:pt idx="4975">
                  <c:v>-2.7044024999999999E-2</c:v>
                </c:pt>
                <c:pt idx="4976">
                  <c:v>-3.4375000000000003E-2</c:v>
                </c:pt>
                <c:pt idx="4977">
                  <c:v>-0.13353115700000001</c:v>
                </c:pt>
                <c:pt idx="4978">
                  <c:v>8.3379660000000005E-3</c:v>
                </c:pt>
                <c:pt idx="4979">
                  <c:v>4.7116166000000001E-2</c:v>
                </c:pt>
                <c:pt idx="4980">
                  <c:v>-0.14819532899999999</c:v>
                </c:pt>
                <c:pt idx="4981">
                  <c:v>5.8928569999999996E-3</c:v>
                </c:pt>
                <c:pt idx="4982">
                  <c:v>0.119459459</c:v>
                </c:pt>
                <c:pt idx="4983">
                  <c:v>-0.17207792199999999</c:v>
                </c:pt>
                <c:pt idx="4984">
                  <c:v>9.5157178999999995E-2</c:v>
                </c:pt>
                <c:pt idx="4985">
                  <c:v>1.1572327E-2</c:v>
                </c:pt>
                <c:pt idx="4986">
                  <c:v>9.4446874E-2</c:v>
                </c:pt>
                <c:pt idx="4987">
                  <c:v>-0.23087621699999999</c:v>
                </c:pt>
                <c:pt idx="4988">
                  <c:v>-0.28205128200000001</c:v>
                </c:pt>
                <c:pt idx="4989">
                  <c:v>1.4734501000000001E-2</c:v>
                </c:pt>
                <c:pt idx="4990">
                  <c:v>-0.238543897</c:v>
                </c:pt>
                <c:pt idx="4991">
                  <c:v>2.141527E-2</c:v>
                </c:pt>
                <c:pt idx="4992">
                  <c:v>-2.6984127E-2</c:v>
                </c:pt>
                <c:pt idx="4993">
                  <c:v>-1.2615235000000001E-2</c:v>
                </c:pt>
                <c:pt idx="4994">
                  <c:v>-5.4146970000000003E-2</c:v>
                </c:pt>
                <c:pt idx="4995">
                  <c:v>4.4444444E-2</c:v>
                </c:pt>
                <c:pt idx="4996">
                  <c:v>-6.4026402999999996E-2</c:v>
                </c:pt>
                <c:pt idx="4997">
                  <c:v>2.0533881E-2</c:v>
                </c:pt>
                <c:pt idx="4998">
                  <c:v>0.219440353</c:v>
                </c:pt>
                <c:pt idx="4999">
                  <c:v>-0.31902761099999999</c:v>
                </c:pt>
                <c:pt idx="5000">
                  <c:v>-7.1324359999999998E-3</c:v>
                </c:pt>
                <c:pt idx="5001">
                  <c:v>-7.8850404999999998E-2</c:v>
                </c:pt>
                <c:pt idx="5002">
                  <c:v>-0.13225569400000001</c:v>
                </c:pt>
                <c:pt idx="5003">
                  <c:v>-0.123348018</c:v>
                </c:pt>
                <c:pt idx="5004">
                  <c:v>-0.16307692300000001</c:v>
                </c:pt>
                <c:pt idx="5005">
                  <c:v>-6.0492671999999997E-2</c:v>
                </c:pt>
                <c:pt idx="5006">
                  <c:v>-8.3467958999999994E-2</c:v>
                </c:pt>
                <c:pt idx="5007">
                  <c:v>-2.3727137999999998E-2</c:v>
                </c:pt>
                <c:pt idx="5008">
                  <c:v>-4.2689075999999999E-2</c:v>
                </c:pt>
                <c:pt idx="5009">
                  <c:v>5.4416961E-2</c:v>
                </c:pt>
                <c:pt idx="5010">
                  <c:v>7.1942450000000002E-3</c:v>
                </c:pt>
                <c:pt idx="5011">
                  <c:v>0</c:v>
                </c:pt>
                <c:pt idx="5012">
                  <c:v>-5.4347830000000003E-3</c:v>
                </c:pt>
                <c:pt idx="5013">
                  <c:v>-5.6500274000000003E-2</c:v>
                </c:pt>
                <c:pt idx="5014">
                  <c:v>2.8221777999999999E-2</c:v>
                </c:pt>
                <c:pt idx="5015">
                  <c:v>-0.25314972200000002</c:v>
                </c:pt>
                <c:pt idx="5016">
                  <c:v>-5.6603774000000003E-2</c:v>
                </c:pt>
                <c:pt idx="5017">
                  <c:v>-5.2671466E-2</c:v>
                </c:pt>
                <c:pt idx="5018">
                  <c:v>-0.10093959700000001</c:v>
                </c:pt>
                <c:pt idx="5019">
                  <c:v>4.1573536000000001E-2</c:v>
                </c:pt>
                <c:pt idx="5020">
                  <c:v>3.0089989000000001E-2</c:v>
                </c:pt>
                <c:pt idx="5021">
                  <c:v>-2.7868258999999999E-2</c:v>
                </c:pt>
                <c:pt idx="5022">
                  <c:v>-3.4042553000000003E-2</c:v>
                </c:pt>
                <c:pt idx="5023">
                  <c:v>-6.3604239999999999E-3</c:v>
                </c:pt>
                <c:pt idx="5024">
                  <c:v>-2.3255814E-2</c:v>
                </c:pt>
                <c:pt idx="5025">
                  <c:v>-6.7865429000000005E-2</c:v>
                </c:pt>
                <c:pt idx="5026">
                  <c:v>-7.2629052E-2</c:v>
                </c:pt>
                <c:pt idx="5027">
                  <c:v>0.231011827</c:v>
                </c:pt>
                <c:pt idx="5028">
                  <c:v>-0.19047618999999999</c:v>
                </c:pt>
                <c:pt idx="5029">
                  <c:v>8.7325348999999997E-2</c:v>
                </c:pt>
                <c:pt idx="5030">
                  <c:v>-7.6403169999999998E-3</c:v>
                </c:pt>
                <c:pt idx="5031">
                  <c:v>-9.8121886000000005E-2</c:v>
                </c:pt>
                <c:pt idx="5032">
                  <c:v>2.8981177E-2</c:v>
                </c:pt>
                <c:pt idx="5033">
                  <c:v>-3.7999037999999999E-2</c:v>
                </c:pt>
                <c:pt idx="5034">
                  <c:v>-1.8893387000000001E-2</c:v>
                </c:pt>
                <c:pt idx="5035">
                  <c:v>-8.0291971000000004E-2</c:v>
                </c:pt>
                <c:pt idx="5036">
                  <c:v>7.4380164999999998E-2</c:v>
                </c:pt>
                <c:pt idx="5037">
                  <c:v>-8.2980973E-2</c:v>
                </c:pt>
                <c:pt idx="5038">
                  <c:v>-5.6726907999999999E-2</c:v>
                </c:pt>
                <c:pt idx="5039">
                  <c:v>-0.27109515299999998</c:v>
                </c:pt>
                <c:pt idx="5040">
                  <c:v>-6.7939360000000004E-2</c:v>
                </c:pt>
                <c:pt idx="5041">
                  <c:v>-3.9267016000000002E-2</c:v>
                </c:pt>
                <c:pt idx="5042">
                  <c:v>-5.0156739999999998E-2</c:v>
                </c:pt>
                <c:pt idx="5043">
                  <c:v>-0.23924621099999999</c:v>
                </c:pt>
                <c:pt idx="5044">
                  <c:v>-2.993763E-2</c:v>
                </c:pt>
                <c:pt idx="5045">
                  <c:v>-3.4686637999999999E-2</c:v>
                </c:pt>
                <c:pt idx="5046">
                  <c:v>-0.36984536099999998</c:v>
                </c:pt>
                <c:pt idx="5047">
                  <c:v>3.9175257999999998E-2</c:v>
                </c:pt>
                <c:pt idx="5048">
                  <c:v>-8.0891457E-2</c:v>
                </c:pt>
                <c:pt idx="5049">
                  <c:v>-1.2500000000000001E-2</c:v>
                </c:pt>
                <c:pt idx="5050">
                  <c:v>1.0638297999999999E-2</c:v>
                </c:pt>
                <c:pt idx="5051">
                  <c:v>-0.14000000000000001</c:v>
                </c:pt>
                <c:pt idx="5052">
                  <c:v>-7.4988773999999994E-2</c:v>
                </c:pt>
                <c:pt idx="5053">
                  <c:v>-2.8423772999999999E-2</c:v>
                </c:pt>
                <c:pt idx="5054">
                  <c:v>-3.6649214999999999E-2</c:v>
                </c:pt>
                <c:pt idx="5055">
                  <c:v>3.8701622999999997E-2</c:v>
                </c:pt>
                <c:pt idx="5056">
                  <c:v>-0.257446809</c:v>
                </c:pt>
                <c:pt idx="5057">
                  <c:v>-6.0838747999999998E-2</c:v>
                </c:pt>
                <c:pt idx="5058">
                  <c:v>-0.16839916799999999</c:v>
                </c:pt>
                <c:pt idx="5059">
                  <c:v>0.28021977999999997</c:v>
                </c:pt>
                <c:pt idx="5060">
                  <c:v>-3.4894687000000001E-2</c:v>
                </c:pt>
                <c:pt idx="5061">
                  <c:v>-0.151103565</c:v>
                </c:pt>
                <c:pt idx="5062">
                  <c:v>6.8840579999999998E-2</c:v>
                </c:pt>
                <c:pt idx="5063">
                  <c:v>-6.6523605E-2</c:v>
                </c:pt>
                <c:pt idx="5064">
                  <c:v>0.23255814</c:v>
                </c:pt>
                <c:pt idx="5065">
                  <c:v>-0.211458333</c:v>
                </c:pt>
                <c:pt idx="5066">
                  <c:v>6.2500000000000003E-3</c:v>
                </c:pt>
                <c:pt idx="5067">
                  <c:v>0.132663317</c:v>
                </c:pt>
                <c:pt idx="5068">
                  <c:v>1.25E-3</c:v>
                </c:pt>
                <c:pt idx="5069">
                  <c:v>9.6832252999999993E-2</c:v>
                </c:pt>
                <c:pt idx="5070">
                  <c:v>3.2407406999999999E-2</c:v>
                </c:pt>
                <c:pt idx="5071">
                  <c:v>1.6949153000000002E-2</c:v>
                </c:pt>
                <c:pt idx="5072">
                  <c:v>-0.10636583400000001</c:v>
                </c:pt>
                <c:pt idx="5073">
                  <c:v>6.4516130000000001E-3</c:v>
                </c:pt>
                <c:pt idx="5074">
                  <c:v>5.5885261999999998E-2</c:v>
                </c:pt>
                <c:pt idx="5075">
                  <c:v>-7.7519379999999999E-3</c:v>
                </c:pt>
                <c:pt idx="5076">
                  <c:v>-9.4942528999999998E-2</c:v>
                </c:pt>
                <c:pt idx="5077">
                  <c:v>3.3333333E-2</c:v>
                </c:pt>
                <c:pt idx="5078">
                  <c:v>5.0175029000000003E-2</c:v>
                </c:pt>
                <c:pt idx="5079">
                  <c:v>1.2443900000000001E-2</c:v>
                </c:pt>
                <c:pt idx="5080">
                  <c:v>-4.5499505000000003E-2</c:v>
                </c:pt>
                <c:pt idx="5081">
                  <c:v>-7.5376879999999999E-3</c:v>
                </c:pt>
                <c:pt idx="5082">
                  <c:v>-6.9076305000000005E-2</c:v>
                </c:pt>
                <c:pt idx="5083">
                  <c:v>5.3102625000000001E-2</c:v>
                </c:pt>
                <c:pt idx="5084">
                  <c:v>1.3708514E-2</c:v>
                </c:pt>
                <c:pt idx="5085">
                  <c:v>-0.113810166</c:v>
                </c:pt>
                <c:pt idx="5086">
                  <c:v>-3.5765380000000002E-3</c:v>
                </c:pt>
                <c:pt idx="5087">
                  <c:v>-5.2425920000000001E-2</c:v>
                </c:pt>
                <c:pt idx="5088">
                  <c:v>0.25475285199999997</c:v>
                </c:pt>
                <c:pt idx="5089">
                  <c:v>-3.4731618999999998E-2</c:v>
                </c:pt>
                <c:pt idx="5090">
                  <c:v>-0.10517902799999999</c:v>
                </c:pt>
                <c:pt idx="5091">
                  <c:v>-0.105318867</c:v>
                </c:pt>
                <c:pt idx="5092">
                  <c:v>-5.8441557999999998E-2</c:v>
                </c:pt>
                <c:pt idx="5093">
                  <c:v>-3.3846154000000003E-2</c:v>
                </c:pt>
                <c:pt idx="5094">
                  <c:v>-3.8866396999999997E-2</c:v>
                </c:pt>
                <c:pt idx="5095">
                  <c:v>6.5426554999999997E-2</c:v>
                </c:pt>
                <c:pt idx="5096">
                  <c:v>2.2608696000000001E-2</c:v>
                </c:pt>
                <c:pt idx="5097">
                  <c:v>-3.4782609999999999E-3</c:v>
                </c:pt>
                <c:pt idx="5098">
                  <c:v>-0.13352272700000001</c:v>
                </c:pt>
                <c:pt idx="5099">
                  <c:v>-8.0188678999999999E-2</c:v>
                </c:pt>
                <c:pt idx="5100">
                  <c:v>2.3155627000000002E-2</c:v>
                </c:pt>
                <c:pt idx="5101">
                  <c:v>-0.36650169300000002</c:v>
                </c:pt>
                <c:pt idx="5102">
                  <c:v>1.2500000000000001E-2</c:v>
                </c:pt>
                <c:pt idx="5103">
                  <c:v>6.4102564000000001E-2</c:v>
                </c:pt>
                <c:pt idx="5104">
                  <c:v>-0.327885598</c:v>
                </c:pt>
                <c:pt idx="5105">
                  <c:v>-6.7150635E-2</c:v>
                </c:pt>
                <c:pt idx="5106">
                  <c:v>-6.1217141000000003E-2</c:v>
                </c:pt>
                <c:pt idx="5107">
                  <c:v>1.0025063000000001E-2</c:v>
                </c:pt>
                <c:pt idx="5108">
                  <c:v>-0.15457652899999999</c:v>
                </c:pt>
                <c:pt idx="5109">
                  <c:v>9.0241343000000002E-2</c:v>
                </c:pt>
                <c:pt idx="5110">
                  <c:v>-1.7839720999999999E-2</c:v>
                </c:pt>
                <c:pt idx="5111">
                  <c:v>4.6354825000000002E-2</c:v>
                </c:pt>
                <c:pt idx="5112">
                  <c:v>7.0606293000000001E-2</c:v>
                </c:pt>
                <c:pt idx="5113">
                  <c:v>-0.12209925000000001</c:v>
                </c:pt>
                <c:pt idx="5114">
                  <c:v>-0.11576354699999999</c:v>
                </c:pt>
                <c:pt idx="5115">
                  <c:v>2.5908901000000002E-2</c:v>
                </c:pt>
                <c:pt idx="5116">
                  <c:v>-6.8984247999999998E-2</c:v>
                </c:pt>
                <c:pt idx="5117">
                  <c:v>0.15599343199999999</c:v>
                </c:pt>
                <c:pt idx="5118">
                  <c:v>0.16632859999999999</c:v>
                </c:pt>
                <c:pt idx="5119">
                  <c:v>7.1232877E-2</c:v>
                </c:pt>
                <c:pt idx="5120">
                  <c:v>-7.5862069000000004E-2</c:v>
                </c:pt>
                <c:pt idx="5121">
                  <c:v>-4.9281309999999997E-3</c:v>
                </c:pt>
                <c:pt idx="5122">
                  <c:v>-2.9936305999999999E-2</c:v>
                </c:pt>
                <c:pt idx="5123">
                  <c:v>1.8534120000000001E-2</c:v>
                </c:pt>
                <c:pt idx="5124">
                  <c:v>0</c:v>
                </c:pt>
                <c:pt idx="5125">
                  <c:v>5.1939513E-2</c:v>
                </c:pt>
                <c:pt idx="5126">
                  <c:v>-0.103603604</c:v>
                </c:pt>
                <c:pt idx="5127">
                  <c:v>-2.7469714999999999E-2</c:v>
                </c:pt>
                <c:pt idx="5128">
                  <c:v>1.3896821E-2</c:v>
                </c:pt>
                <c:pt idx="5129">
                  <c:v>-3.5874439000000001E-2</c:v>
                </c:pt>
                <c:pt idx="5130">
                  <c:v>8.7346938999999998E-2</c:v>
                </c:pt>
                <c:pt idx="5131">
                  <c:v>-0.150695518</c:v>
                </c:pt>
                <c:pt idx="5132">
                  <c:v>0.1089701</c:v>
                </c:pt>
                <c:pt idx="5133">
                  <c:v>-3.4403670000000002E-3</c:v>
                </c:pt>
                <c:pt idx="5134">
                  <c:v>-1.7699115000000001E-2</c:v>
                </c:pt>
                <c:pt idx="5135">
                  <c:v>0.340909091</c:v>
                </c:pt>
                <c:pt idx="5136">
                  <c:v>-0.10837766</c:v>
                </c:pt>
                <c:pt idx="5137">
                  <c:v>7.9471366000000002E-2</c:v>
                </c:pt>
                <c:pt idx="5138">
                  <c:v>-6.6985650000000001E-3</c:v>
                </c:pt>
                <c:pt idx="5139">
                  <c:v>8.8010203999999995E-2</c:v>
                </c:pt>
                <c:pt idx="5140">
                  <c:v>-0.23631123900000001</c:v>
                </c:pt>
                <c:pt idx="5141">
                  <c:v>-7.7405857999999994E-2</c:v>
                </c:pt>
                <c:pt idx="5142">
                  <c:v>3.5714285999999998E-2</c:v>
                </c:pt>
                <c:pt idx="5143">
                  <c:v>3.6820084000000003E-2</c:v>
                </c:pt>
                <c:pt idx="5144">
                  <c:v>0.32580261599999999</c:v>
                </c:pt>
                <c:pt idx="5145">
                  <c:v>0.27886056999999997</c:v>
                </c:pt>
                <c:pt idx="5146">
                  <c:v>4.5794393000000003E-2</c:v>
                </c:pt>
                <c:pt idx="5147">
                  <c:v>-0.40808344200000002</c:v>
                </c:pt>
                <c:pt idx="5148">
                  <c:v>4.0769231000000003E-2</c:v>
                </c:pt>
                <c:pt idx="5149">
                  <c:v>-4.2168675000000003E-2</c:v>
                </c:pt>
                <c:pt idx="5150">
                  <c:v>-0.12532808400000001</c:v>
                </c:pt>
                <c:pt idx="5151">
                  <c:v>-0.15874855199999999</c:v>
                </c:pt>
                <c:pt idx="5152">
                  <c:v>-2.7228915999999999E-2</c:v>
                </c:pt>
                <c:pt idx="5153">
                  <c:v>-1.8348624000000001E-2</c:v>
                </c:pt>
                <c:pt idx="5154">
                  <c:v>-7.1515151999999999E-2</c:v>
                </c:pt>
                <c:pt idx="5155">
                  <c:v>-0.26202321699999997</c:v>
                </c:pt>
                <c:pt idx="5156">
                  <c:v>4.4372990000000001E-2</c:v>
                </c:pt>
                <c:pt idx="5157">
                  <c:v>-5.991962E-2</c:v>
                </c:pt>
                <c:pt idx="5158">
                  <c:v>-1.8333333E-2</c:v>
                </c:pt>
                <c:pt idx="5159">
                  <c:v>-5.4072096E-2</c:v>
                </c:pt>
                <c:pt idx="5160">
                  <c:v>-6.3893015999999997E-2</c:v>
                </c:pt>
                <c:pt idx="5161">
                  <c:v>-0.219168901</c:v>
                </c:pt>
                <c:pt idx="5162">
                  <c:v>-5.7008143999999997E-2</c:v>
                </c:pt>
                <c:pt idx="5163">
                  <c:v>-2.0408163E-2</c:v>
                </c:pt>
                <c:pt idx="5164">
                  <c:v>-0.10214482900000001</c:v>
                </c:pt>
                <c:pt idx="5165">
                  <c:v>-5.4616385000000003E-2</c:v>
                </c:pt>
                <c:pt idx="5166">
                  <c:v>-0.163346614</c:v>
                </c:pt>
                <c:pt idx="5167">
                  <c:v>-9.7724229999999995E-2</c:v>
                </c:pt>
                <c:pt idx="5168">
                  <c:v>-0.230381166</c:v>
                </c:pt>
                <c:pt idx="5169">
                  <c:v>-5.2631578999999998E-2</c:v>
                </c:pt>
                <c:pt idx="5170">
                  <c:v>-1.5873016E-2</c:v>
                </c:pt>
                <c:pt idx="5171">
                  <c:v>0.14026666700000001</c:v>
                </c:pt>
                <c:pt idx="5172">
                  <c:v>-0.132075472</c:v>
                </c:pt>
                <c:pt idx="5173">
                  <c:v>-2.5218234999999999E-2</c:v>
                </c:pt>
                <c:pt idx="5174">
                  <c:v>-7.9484424999999997E-2</c:v>
                </c:pt>
                <c:pt idx="5175">
                  <c:v>-2.7997128E-2</c:v>
                </c:pt>
                <c:pt idx="5176">
                  <c:v>0.158</c:v>
                </c:pt>
                <c:pt idx="5177">
                  <c:v>-7.1428570999999996E-2</c:v>
                </c:pt>
                <c:pt idx="5178">
                  <c:v>-1.7759562999999999E-2</c:v>
                </c:pt>
                <c:pt idx="5179">
                  <c:v>0.17498788200000001</c:v>
                </c:pt>
                <c:pt idx="5180">
                  <c:v>0.118727915</c:v>
                </c:pt>
                <c:pt idx="5181">
                  <c:v>-0.14616222100000001</c:v>
                </c:pt>
                <c:pt idx="5182">
                  <c:v>-0.116207951</c:v>
                </c:pt>
                <c:pt idx="5183">
                  <c:v>2.8901733999999998E-2</c:v>
                </c:pt>
                <c:pt idx="5184">
                  <c:v>-9.2558983999999997E-2</c:v>
                </c:pt>
                <c:pt idx="5185">
                  <c:v>-9.7594502E-2</c:v>
                </c:pt>
                <c:pt idx="5186">
                  <c:v>-0.26097561000000002</c:v>
                </c:pt>
                <c:pt idx="5187">
                  <c:v>-0.15656452700000001</c:v>
                </c:pt>
                <c:pt idx="5188">
                  <c:v>-5.2795030999999999E-2</c:v>
                </c:pt>
                <c:pt idx="5189">
                  <c:v>-0.16424751700000001</c:v>
                </c:pt>
                <c:pt idx="5190">
                  <c:v>-0.131892491</c:v>
                </c:pt>
                <c:pt idx="5191">
                  <c:v>1.6368285999999999E-2</c:v>
                </c:pt>
                <c:pt idx="5192">
                  <c:v>-9.0909089999999994E-3</c:v>
                </c:pt>
                <c:pt idx="5193">
                  <c:v>-0.2</c:v>
                </c:pt>
                <c:pt idx="5194">
                  <c:v>-0.148501362</c:v>
                </c:pt>
                <c:pt idx="5195">
                  <c:v>-7.0484581000000004E-2</c:v>
                </c:pt>
                <c:pt idx="5196">
                  <c:v>-8.4259259000000003E-2</c:v>
                </c:pt>
                <c:pt idx="5197">
                  <c:v>3.3658700000000001E-4</c:v>
                </c:pt>
                <c:pt idx="5198">
                  <c:v>0.449561404</c:v>
                </c:pt>
                <c:pt idx="5199">
                  <c:v>1.8796990000000001E-3</c:v>
                </c:pt>
                <c:pt idx="5200">
                  <c:v>-7.8416149000000004E-2</c:v>
                </c:pt>
                <c:pt idx="5201">
                  <c:v>0</c:v>
                </c:pt>
                <c:pt idx="5202">
                  <c:v>-0.173602854</c:v>
                </c:pt>
                <c:pt idx="5203">
                  <c:v>-0.150992235</c:v>
                </c:pt>
                <c:pt idx="5204">
                  <c:v>-2.8915663000000001E-2</c:v>
                </c:pt>
                <c:pt idx="5205">
                  <c:v>-5.7888763000000003E-2</c:v>
                </c:pt>
                <c:pt idx="5206">
                  <c:v>0.31008064499999999</c:v>
                </c:pt>
                <c:pt idx="5207">
                  <c:v>-0.15726495700000001</c:v>
                </c:pt>
                <c:pt idx="5208">
                  <c:v>-0.127568825</c:v>
                </c:pt>
                <c:pt idx="5209">
                  <c:v>0.35922330099999999</c:v>
                </c:pt>
                <c:pt idx="5210">
                  <c:v>-0.21110210700000001</c:v>
                </c:pt>
                <c:pt idx="5211">
                  <c:v>-0.101792574</c:v>
                </c:pt>
                <c:pt idx="5212">
                  <c:v>-4.1284399999999997E-3</c:v>
                </c:pt>
                <c:pt idx="5213">
                  <c:v>-5.2341598000000003E-2</c:v>
                </c:pt>
                <c:pt idx="5214">
                  <c:v>1.5675675999999999E-2</c:v>
                </c:pt>
                <c:pt idx="5215">
                  <c:v>-8.5887096999999996E-2</c:v>
                </c:pt>
                <c:pt idx="5216">
                  <c:v>0.27932285400000001</c:v>
                </c:pt>
                <c:pt idx="5217">
                  <c:v>1.7539526E-2</c:v>
                </c:pt>
                <c:pt idx="5218">
                  <c:v>2.3036909000000001E-2</c:v>
                </c:pt>
                <c:pt idx="5219">
                  <c:v>-6.8605029999999996E-3</c:v>
                </c:pt>
                <c:pt idx="5220">
                  <c:v>7.9281510999999999E-2</c:v>
                </c:pt>
                <c:pt idx="5221">
                  <c:v>-4.9659863999999998E-2</c:v>
                </c:pt>
                <c:pt idx="5222">
                  <c:v>-3.7874159999999997E-2</c:v>
                </c:pt>
                <c:pt idx="5223">
                  <c:v>0.11274871</c:v>
                </c:pt>
                <c:pt idx="5224">
                  <c:v>-8.1661891E-2</c:v>
                </c:pt>
                <c:pt idx="5225">
                  <c:v>8.7699316999999999E-2</c:v>
                </c:pt>
                <c:pt idx="5226">
                  <c:v>0.128489621</c:v>
                </c:pt>
                <c:pt idx="5227">
                  <c:v>2.0621318E-2</c:v>
                </c:pt>
                <c:pt idx="5228">
                  <c:v>5.2605702999999997E-2</c:v>
                </c:pt>
                <c:pt idx="5229">
                  <c:v>1.6149416999999999E-2</c:v>
                </c:pt>
                <c:pt idx="5230">
                  <c:v>-0.20994475100000001</c:v>
                </c:pt>
                <c:pt idx="5231">
                  <c:v>-8.3333332999999996E-2</c:v>
                </c:pt>
                <c:pt idx="5232">
                  <c:v>-9.0474768999999997E-2</c:v>
                </c:pt>
                <c:pt idx="5233">
                  <c:v>-4.1677869999999999E-2</c:v>
                </c:pt>
                <c:pt idx="5234">
                  <c:v>-0.19354838699999999</c:v>
                </c:pt>
                <c:pt idx="5235">
                  <c:v>-5.4924241999999998E-2</c:v>
                </c:pt>
                <c:pt idx="5236">
                  <c:v>-5.8566977999999999E-2</c:v>
                </c:pt>
                <c:pt idx="5237">
                  <c:v>0.10149538700000001</c:v>
                </c:pt>
                <c:pt idx="5238">
                  <c:v>-0.27586206899999999</c:v>
                </c:pt>
                <c:pt idx="5239">
                  <c:v>-6.5155806999999996E-2</c:v>
                </c:pt>
                <c:pt idx="5240">
                  <c:v>-4.3941411E-2</c:v>
                </c:pt>
                <c:pt idx="5241">
                  <c:v>0.104546861</c:v>
                </c:pt>
                <c:pt idx="5242">
                  <c:v>-0.121766813</c:v>
                </c:pt>
                <c:pt idx="5243">
                  <c:v>-3.90625E-3</c:v>
                </c:pt>
                <c:pt idx="5244">
                  <c:v>-8.1690140999999994E-2</c:v>
                </c:pt>
                <c:pt idx="5245">
                  <c:v>-0.176267281</c:v>
                </c:pt>
                <c:pt idx="5246">
                  <c:v>9.2031969000000005E-2</c:v>
                </c:pt>
                <c:pt idx="5247">
                  <c:v>-1.2578616000000001E-2</c:v>
                </c:pt>
                <c:pt idx="5248">
                  <c:v>2.3240800999999998E-2</c:v>
                </c:pt>
                <c:pt idx="5249">
                  <c:v>-0.237033667</c:v>
                </c:pt>
                <c:pt idx="5250">
                  <c:v>-4.6875E-2</c:v>
                </c:pt>
                <c:pt idx="5251">
                  <c:v>-0.45462292300000001</c:v>
                </c:pt>
                <c:pt idx="5252">
                  <c:v>-3.6917563E-2</c:v>
                </c:pt>
                <c:pt idx="5253">
                  <c:v>1.5666666999999999E-2</c:v>
                </c:pt>
                <c:pt idx="5254">
                  <c:v>-8.0260304000000005E-2</c:v>
                </c:pt>
                <c:pt idx="5255">
                  <c:v>0.11480309399999999</c:v>
                </c:pt>
                <c:pt idx="5256">
                  <c:v>-5.8623882000000002E-2</c:v>
                </c:pt>
                <c:pt idx="5257">
                  <c:v>0.148734177</c:v>
                </c:pt>
                <c:pt idx="5258">
                  <c:v>-3.2638888999999997E-2</c:v>
                </c:pt>
                <c:pt idx="5259">
                  <c:v>-9.0768436999999993E-2</c:v>
                </c:pt>
                <c:pt idx="5260">
                  <c:v>-8.7463560000000003E-3</c:v>
                </c:pt>
                <c:pt idx="5261">
                  <c:v>6.7605629999999998E-3</c:v>
                </c:pt>
                <c:pt idx="5262">
                  <c:v>-8.4936478999999995E-2</c:v>
                </c:pt>
                <c:pt idx="5263">
                  <c:v>-8.1411130000000002E-3</c:v>
                </c:pt>
                <c:pt idx="5264">
                  <c:v>5.3739196000000003E-2</c:v>
                </c:pt>
                <c:pt idx="5265">
                  <c:v>6.7448679999999997E-2</c:v>
                </c:pt>
                <c:pt idx="5266">
                  <c:v>-8.9895987999999996E-2</c:v>
                </c:pt>
                <c:pt idx="5267">
                  <c:v>-2.6164079999999999E-2</c:v>
                </c:pt>
                <c:pt idx="5268">
                  <c:v>-0.197411003</c:v>
                </c:pt>
                <c:pt idx="5269">
                  <c:v>-5.1499999999999997E-2</c:v>
                </c:pt>
                <c:pt idx="5270">
                  <c:v>-4.6605875999999997E-2</c:v>
                </c:pt>
                <c:pt idx="5271">
                  <c:v>-2.8379773E-2</c:v>
                </c:pt>
                <c:pt idx="5272">
                  <c:v>-0.108709889</c:v>
                </c:pt>
                <c:pt idx="5273">
                  <c:v>-0.27389603099999998</c:v>
                </c:pt>
                <c:pt idx="5274">
                  <c:v>-5.9887006E-2</c:v>
                </c:pt>
                <c:pt idx="5275">
                  <c:v>-1.9486270999999999E-2</c:v>
                </c:pt>
                <c:pt idx="5276">
                  <c:v>1.9802E-4</c:v>
                </c:pt>
                <c:pt idx="5277">
                  <c:v>-9.5394736999999993E-2</c:v>
                </c:pt>
                <c:pt idx="5278">
                  <c:v>-1.7006803000000001E-2</c:v>
                </c:pt>
                <c:pt idx="5279">
                  <c:v>-3.6575229000000001E-2</c:v>
                </c:pt>
                <c:pt idx="5280">
                  <c:v>-0.114251592</c:v>
                </c:pt>
                <c:pt idx="5281">
                  <c:v>8.7520259999999996E-3</c:v>
                </c:pt>
                <c:pt idx="5282">
                  <c:v>3.4872135999999998E-2</c:v>
                </c:pt>
                <c:pt idx="5283">
                  <c:v>0.116868798</c:v>
                </c:pt>
                <c:pt idx="5284">
                  <c:v>-0.174348697</c:v>
                </c:pt>
                <c:pt idx="5285">
                  <c:v>0.123335263</c:v>
                </c:pt>
                <c:pt idx="5286">
                  <c:v>0.15304347800000001</c:v>
                </c:pt>
                <c:pt idx="5287">
                  <c:v>-9.7986577000000005E-2</c:v>
                </c:pt>
                <c:pt idx="5288">
                  <c:v>-0.19698870800000001</c:v>
                </c:pt>
                <c:pt idx="5289">
                  <c:v>4.3110084999999999E-2</c:v>
                </c:pt>
                <c:pt idx="5290">
                  <c:v>1.9874477000000002E-2</c:v>
                </c:pt>
                <c:pt idx="5291">
                  <c:v>-2.3853895E-2</c:v>
                </c:pt>
                <c:pt idx="5292">
                  <c:v>-0.27803308799999998</c:v>
                </c:pt>
                <c:pt idx="5293">
                  <c:v>-4.7714514999999999E-2</c:v>
                </c:pt>
                <c:pt idx="5294">
                  <c:v>-9.3153760000000002E-2</c:v>
                </c:pt>
                <c:pt idx="5295">
                  <c:v>-6.4102559999999996E-3</c:v>
                </c:pt>
                <c:pt idx="5296">
                  <c:v>-1.1900826E-2</c:v>
                </c:pt>
                <c:pt idx="5297">
                  <c:v>-8.9285709999999997E-3</c:v>
                </c:pt>
                <c:pt idx="5298">
                  <c:v>-0.11741528800000001</c:v>
                </c:pt>
                <c:pt idx="5299">
                  <c:v>-0.11237928</c:v>
                </c:pt>
                <c:pt idx="5300">
                  <c:v>-8.7728459999999994E-2</c:v>
                </c:pt>
                <c:pt idx="5301">
                  <c:v>-0.19426048600000001</c:v>
                </c:pt>
                <c:pt idx="5302">
                  <c:v>3.3990147999999998E-2</c:v>
                </c:pt>
                <c:pt idx="5303">
                  <c:v>-0.41763727099999998</c:v>
                </c:pt>
                <c:pt idx="5304">
                  <c:v>4.7294588999999998E-2</c:v>
                </c:pt>
                <c:pt idx="5305">
                  <c:v>-0.10530303000000001</c:v>
                </c:pt>
                <c:pt idx="5306">
                  <c:v>0.1075</c:v>
                </c:pt>
                <c:pt idx="5307">
                  <c:v>-0.24044117600000001</c:v>
                </c:pt>
                <c:pt idx="5308">
                  <c:v>-0.14581066400000001</c:v>
                </c:pt>
                <c:pt idx="5309">
                  <c:v>0.12797281999999999</c:v>
                </c:pt>
                <c:pt idx="5310">
                  <c:v>-0.18491921</c:v>
                </c:pt>
                <c:pt idx="5311">
                  <c:v>-2.0425532E-2</c:v>
                </c:pt>
                <c:pt idx="5312">
                  <c:v>0.16719999999999999</c:v>
                </c:pt>
                <c:pt idx="5313">
                  <c:v>6.2268803999999997E-2</c:v>
                </c:pt>
                <c:pt idx="5314">
                  <c:v>2.625821E-3</c:v>
                </c:pt>
                <c:pt idx="5315">
                  <c:v>5.4592163999999999E-2</c:v>
                </c:pt>
                <c:pt idx="5316">
                  <c:v>4.5137614999999999E-2</c:v>
                </c:pt>
                <c:pt idx="5317">
                  <c:v>-0.121920136</c:v>
                </c:pt>
                <c:pt idx="5318">
                  <c:v>0.21739130400000001</c:v>
                </c:pt>
                <c:pt idx="5319">
                  <c:v>-3.8332212999999997E-2</c:v>
                </c:pt>
                <c:pt idx="5320">
                  <c:v>-4.0621866E-2</c:v>
                </c:pt>
                <c:pt idx="5321">
                  <c:v>-3.3898304999999997E-2</c:v>
                </c:pt>
                <c:pt idx="5322">
                  <c:v>-1.9261637000000002E-2</c:v>
                </c:pt>
                <c:pt idx="5323">
                  <c:v>-8.3886752999999994E-2</c:v>
                </c:pt>
                <c:pt idx="5324">
                  <c:v>-3.6887608000000002E-2</c:v>
                </c:pt>
                <c:pt idx="5325">
                  <c:v>0.127835052</c:v>
                </c:pt>
                <c:pt idx="5326">
                  <c:v>-6.0402684999999998E-2</c:v>
                </c:pt>
                <c:pt idx="5327">
                  <c:v>7.6666666999999994E-2</c:v>
                </c:pt>
                <c:pt idx="5328">
                  <c:v>-6.7458175999999995E-2</c:v>
                </c:pt>
                <c:pt idx="5329">
                  <c:v>-0.106349206</c:v>
                </c:pt>
                <c:pt idx="5330">
                  <c:v>-0.108708709</c:v>
                </c:pt>
                <c:pt idx="5331">
                  <c:v>-7.0909090999999994E-2</c:v>
                </c:pt>
                <c:pt idx="5332">
                  <c:v>4.0268456000000001E-2</c:v>
                </c:pt>
                <c:pt idx="5333">
                  <c:v>-3.2916666999999997E-2</c:v>
                </c:pt>
                <c:pt idx="5334">
                  <c:v>2.1505376E-2</c:v>
                </c:pt>
                <c:pt idx="5335">
                  <c:v>-8.4126984000000002E-2</c:v>
                </c:pt>
                <c:pt idx="5336">
                  <c:v>-0.11033797200000001</c:v>
                </c:pt>
                <c:pt idx="5337">
                  <c:v>-5.6331471000000001E-2</c:v>
                </c:pt>
                <c:pt idx="5338">
                  <c:v>-2.1306818000000002E-2</c:v>
                </c:pt>
                <c:pt idx="5339">
                  <c:v>-1.0752688E-2</c:v>
                </c:pt>
                <c:pt idx="5340">
                  <c:v>5.3291536E-2</c:v>
                </c:pt>
                <c:pt idx="5341">
                  <c:v>-0.143624161</c:v>
                </c:pt>
                <c:pt idx="5342">
                  <c:v>-5.7142856999999998E-2</c:v>
                </c:pt>
                <c:pt idx="5343">
                  <c:v>-0.174216028</c:v>
                </c:pt>
                <c:pt idx="5344">
                  <c:v>-4.8417722000000003E-2</c:v>
                </c:pt>
                <c:pt idx="5345">
                  <c:v>-0.11981728699999999</c:v>
                </c:pt>
                <c:pt idx="5346">
                  <c:v>1.0778443E-2</c:v>
                </c:pt>
                <c:pt idx="5347">
                  <c:v>-0.15642023299999999</c:v>
                </c:pt>
                <c:pt idx="5348">
                  <c:v>-4.0909090000000002E-3</c:v>
                </c:pt>
                <c:pt idx="5349">
                  <c:v>-2.4190065E-2</c:v>
                </c:pt>
                <c:pt idx="5350">
                  <c:v>-3.2234432E-2</c:v>
                </c:pt>
                <c:pt idx="5351">
                  <c:v>-0.12831168800000001</c:v>
                </c:pt>
                <c:pt idx="5352">
                  <c:v>0.14809160299999999</c:v>
                </c:pt>
                <c:pt idx="5353">
                  <c:v>-0.150616157</c:v>
                </c:pt>
                <c:pt idx="5354">
                  <c:v>-0.16967509</c:v>
                </c:pt>
                <c:pt idx="5355">
                  <c:v>-0.16666666699999999</c:v>
                </c:pt>
                <c:pt idx="5356">
                  <c:v>-8.9713177000000005E-2</c:v>
                </c:pt>
                <c:pt idx="5357">
                  <c:v>5.9171600000000003E-3</c:v>
                </c:pt>
                <c:pt idx="5358">
                  <c:v>-4.0451552000000002E-2</c:v>
                </c:pt>
                <c:pt idx="5359">
                  <c:v>8.2402235000000004E-2</c:v>
                </c:pt>
                <c:pt idx="5360">
                  <c:v>-0.223609535</c:v>
                </c:pt>
                <c:pt idx="5361">
                  <c:v>-0.1792</c:v>
                </c:pt>
                <c:pt idx="5362">
                  <c:v>-9.0509114000000002E-2</c:v>
                </c:pt>
                <c:pt idx="5363">
                  <c:v>-0.180627233</c:v>
                </c:pt>
                <c:pt idx="5364">
                  <c:v>8.6956521999999994E-2</c:v>
                </c:pt>
                <c:pt idx="5365">
                  <c:v>-0.14755732799999999</c:v>
                </c:pt>
                <c:pt idx="5366">
                  <c:v>-2.3718336E-2</c:v>
                </c:pt>
                <c:pt idx="5367">
                  <c:v>3.5862069000000003E-2</c:v>
                </c:pt>
                <c:pt idx="5368">
                  <c:v>1.1341632000000001E-2</c:v>
                </c:pt>
                <c:pt idx="5369">
                  <c:v>4.4891641000000003E-2</c:v>
                </c:pt>
                <c:pt idx="5370">
                  <c:v>-0.180627233</c:v>
                </c:pt>
                <c:pt idx="5371">
                  <c:v>-0.35135135099999998</c:v>
                </c:pt>
                <c:pt idx="5372">
                  <c:v>-0.12565026000000001</c:v>
                </c:pt>
                <c:pt idx="5373">
                  <c:v>5.6737588999999998E-2</c:v>
                </c:pt>
                <c:pt idx="5374">
                  <c:v>-8.9805825000000006E-2</c:v>
                </c:pt>
                <c:pt idx="5375">
                  <c:v>2.2784809999999999E-2</c:v>
                </c:pt>
                <c:pt idx="5376">
                  <c:v>-5.2812858999999997E-2</c:v>
                </c:pt>
                <c:pt idx="5377">
                  <c:v>-3.5268185000000001E-2</c:v>
                </c:pt>
                <c:pt idx="5378">
                  <c:v>0.21272907399999999</c:v>
                </c:pt>
                <c:pt idx="5379">
                  <c:v>2.3833501E-2</c:v>
                </c:pt>
                <c:pt idx="5380">
                  <c:v>0.23867403300000001</c:v>
                </c:pt>
                <c:pt idx="5381">
                  <c:v>-0.122245322</c:v>
                </c:pt>
                <c:pt idx="5382">
                  <c:v>-6.1718097999999999E-2</c:v>
                </c:pt>
                <c:pt idx="5383">
                  <c:v>0.12587763299999999</c:v>
                </c:pt>
                <c:pt idx="5384">
                  <c:v>-2.3529412E-2</c:v>
                </c:pt>
                <c:pt idx="5385">
                  <c:v>-1.3274335999999999E-2</c:v>
                </c:pt>
                <c:pt idx="5386">
                  <c:v>0.92438070400000005</c:v>
                </c:pt>
                <c:pt idx="5387">
                  <c:v>0.14035087700000001</c:v>
                </c:pt>
                <c:pt idx="5388">
                  <c:v>-1.6224189E-2</c:v>
                </c:pt>
                <c:pt idx="5389">
                  <c:v>-0.206994329</c:v>
                </c:pt>
                <c:pt idx="5390">
                  <c:v>-8.2404592999999998E-2</c:v>
                </c:pt>
                <c:pt idx="5391">
                  <c:v>1.5197570000000001E-3</c:v>
                </c:pt>
                <c:pt idx="5392">
                  <c:v>5.9602649000000001E-2</c:v>
                </c:pt>
                <c:pt idx="5393">
                  <c:v>0.111506141</c:v>
                </c:pt>
                <c:pt idx="5394">
                  <c:v>7.2997033000000003E-2</c:v>
                </c:pt>
                <c:pt idx="5395">
                  <c:v>-0.145213338</c:v>
                </c:pt>
                <c:pt idx="5396">
                  <c:v>-0.26895406799999999</c:v>
                </c:pt>
                <c:pt idx="5397">
                  <c:v>1.5564201999999999E-2</c:v>
                </c:pt>
                <c:pt idx="5398">
                  <c:v>-1.171875E-2</c:v>
                </c:pt>
                <c:pt idx="5399">
                  <c:v>-0.15384615400000001</c:v>
                </c:pt>
                <c:pt idx="5400">
                  <c:v>3.8558255999999999E-2</c:v>
                </c:pt>
                <c:pt idx="5401">
                  <c:v>-0.17595108700000001</c:v>
                </c:pt>
                <c:pt idx="5402">
                  <c:v>-8.9732528000000006E-2</c:v>
                </c:pt>
                <c:pt idx="5403">
                  <c:v>3.3044419999999998E-2</c:v>
                </c:pt>
                <c:pt idx="5404">
                  <c:v>-0.110455312</c:v>
                </c:pt>
                <c:pt idx="5405">
                  <c:v>1.0735372999999999E-2</c:v>
                </c:pt>
                <c:pt idx="5406">
                  <c:v>0</c:v>
                </c:pt>
                <c:pt idx="5407">
                  <c:v>-0.15063291100000001</c:v>
                </c:pt>
                <c:pt idx="5408">
                  <c:v>-0.10343553699999999</c:v>
                </c:pt>
                <c:pt idx="5409">
                  <c:v>6.4237775999999996E-2</c:v>
                </c:pt>
                <c:pt idx="5410">
                  <c:v>7.0639535000000003E-2</c:v>
                </c:pt>
                <c:pt idx="5411">
                  <c:v>1.1876485000000001E-2</c:v>
                </c:pt>
                <c:pt idx="5412">
                  <c:v>3.3263158000000001E-2</c:v>
                </c:pt>
                <c:pt idx="5413">
                  <c:v>3.0368763999999999E-2</c:v>
                </c:pt>
                <c:pt idx="5414">
                  <c:v>-0.15302491100000001</c:v>
                </c:pt>
                <c:pt idx="5415">
                  <c:v>4.7503045000000001E-2</c:v>
                </c:pt>
                <c:pt idx="5416">
                  <c:v>2.2176022E-2</c:v>
                </c:pt>
                <c:pt idx="5417">
                  <c:v>-4.8750759999999999E-3</c:v>
                </c:pt>
                <c:pt idx="5418">
                  <c:v>3.7825927000000002E-2</c:v>
                </c:pt>
                <c:pt idx="5419">
                  <c:v>-8.8428325000000002E-2</c:v>
                </c:pt>
                <c:pt idx="5420">
                  <c:v>1.5378981999999999E-2</c:v>
                </c:pt>
                <c:pt idx="5421">
                  <c:v>2.0111732E-2</c:v>
                </c:pt>
                <c:pt idx="5422">
                  <c:v>2.6067665E-2</c:v>
                </c:pt>
                <c:pt idx="5423">
                  <c:v>-3.2636815999999999E-2</c:v>
                </c:pt>
                <c:pt idx="5424">
                  <c:v>-1.3097580000000001E-3</c:v>
                </c:pt>
                <c:pt idx="5425">
                  <c:v>-5.3571428999999997E-2</c:v>
                </c:pt>
                <c:pt idx="5426">
                  <c:v>4.7593865999999999E-2</c:v>
                </c:pt>
                <c:pt idx="5427">
                  <c:v>6.8883609999999998E-2</c:v>
                </c:pt>
                <c:pt idx="5428">
                  <c:v>-0.105119187</c:v>
                </c:pt>
                <c:pt idx="5429">
                  <c:v>-3.1173593999999999E-2</c:v>
                </c:pt>
                <c:pt idx="5430">
                  <c:v>0.244198895</c:v>
                </c:pt>
                <c:pt idx="5431">
                  <c:v>-0.15104669900000001</c:v>
                </c:pt>
                <c:pt idx="5432">
                  <c:v>-0.119444444</c:v>
                </c:pt>
                <c:pt idx="5433">
                  <c:v>6.5956028999999999E-2</c:v>
                </c:pt>
                <c:pt idx="5434">
                  <c:v>-8.4824902999999993E-2</c:v>
                </c:pt>
                <c:pt idx="5435">
                  <c:v>-0.20166666699999999</c:v>
                </c:pt>
                <c:pt idx="5436">
                  <c:v>0.22641509400000001</c:v>
                </c:pt>
                <c:pt idx="5437">
                  <c:v>0.14215686299999999</c:v>
                </c:pt>
                <c:pt idx="5438">
                  <c:v>-0.27952522299999999</c:v>
                </c:pt>
                <c:pt idx="5439">
                  <c:v>5.4385965000000001E-2</c:v>
                </c:pt>
                <c:pt idx="5440">
                  <c:v>-1.5315314999999999E-2</c:v>
                </c:pt>
                <c:pt idx="5441">
                  <c:v>-3.5392089000000002E-2</c:v>
                </c:pt>
                <c:pt idx="5442">
                  <c:v>3.1390135E-2</c:v>
                </c:pt>
                <c:pt idx="5443">
                  <c:v>9.3913039999999996E-3</c:v>
                </c:pt>
                <c:pt idx="5444">
                  <c:v>-2.2442244E-2</c:v>
                </c:pt>
                <c:pt idx="5445">
                  <c:v>-6.4133844999999995E-2</c:v>
                </c:pt>
                <c:pt idx="5446">
                  <c:v>1.4143921E-2</c:v>
                </c:pt>
                <c:pt idx="5447">
                  <c:v>0.19205298000000001</c:v>
                </c:pt>
                <c:pt idx="5448">
                  <c:v>8.0623487999999993E-2</c:v>
                </c:pt>
                <c:pt idx="5449">
                  <c:v>0.101408451</c:v>
                </c:pt>
                <c:pt idx="5450">
                  <c:v>-0.15995907200000001</c:v>
                </c:pt>
                <c:pt idx="5451">
                  <c:v>-2.3941067999999999E-2</c:v>
                </c:pt>
                <c:pt idx="5452">
                  <c:v>-1.2692050999999999E-2</c:v>
                </c:pt>
                <c:pt idx="5453">
                  <c:v>6.9223108000000005E-2</c:v>
                </c:pt>
                <c:pt idx="5454">
                  <c:v>-0.14327485400000001</c:v>
                </c:pt>
                <c:pt idx="5455">
                  <c:v>-0.24486571900000001</c:v>
                </c:pt>
                <c:pt idx="5456">
                  <c:v>-8.4942085000000001E-2</c:v>
                </c:pt>
                <c:pt idx="5457">
                  <c:v>-2.5651808000000002E-2</c:v>
                </c:pt>
                <c:pt idx="5458">
                  <c:v>-2.739726E-2</c:v>
                </c:pt>
                <c:pt idx="5459">
                  <c:v>7.0684932000000006E-2</c:v>
                </c:pt>
                <c:pt idx="5460">
                  <c:v>-8.1810270000000004E-2</c:v>
                </c:pt>
                <c:pt idx="5461">
                  <c:v>-5.8383233999999999E-2</c:v>
                </c:pt>
                <c:pt idx="5462">
                  <c:v>-2.7002699999999998E-3</c:v>
                </c:pt>
                <c:pt idx="5463">
                  <c:v>5.9701493000000001E-2</c:v>
                </c:pt>
                <c:pt idx="5464">
                  <c:v>1.6573034E-2</c:v>
                </c:pt>
                <c:pt idx="5465">
                  <c:v>-0.23588235299999999</c:v>
                </c:pt>
                <c:pt idx="5466">
                  <c:v>-6.0075094000000002E-2</c:v>
                </c:pt>
                <c:pt idx="5467">
                  <c:v>-1.2500000000000001E-2</c:v>
                </c:pt>
                <c:pt idx="5468">
                  <c:v>1.1560694E-2</c:v>
                </c:pt>
                <c:pt idx="5469">
                  <c:v>0.26648160999999998</c:v>
                </c:pt>
                <c:pt idx="5470">
                  <c:v>-0.122071517</c:v>
                </c:pt>
                <c:pt idx="5471">
                  <c:v>-0.116050221</c:v>
                </c:pt>
                <c:pt idx="5472">
                  <c:v>-0.13682678300000001</c:v>
                </c:pt>
                <c:pt idx="5473">
                  <c:v>7.2093023000000006E-2</c:v>
                </c:pt>
                <c:pt idx="5474">
                  <c:v>-2.6684460000000001E-3</c:v>
                </c:pt>
                <c:pt idx="5475">
                  <c:v>6.8421052999999996E-2</c:v>
                </c:pt>
                <c:pt idx="5476">
                  <c:v>-6.8289789999999998E-3</c:v>
                </c:pt>
                <c:pt idx="5477">
                  <c:v>-0.16717095300000001</c:v>
                </c:pt>
                <c:pt idx="5478">
                  <c:v>-4.6412214E-2</c:v>
                </c:pt>
                <c:pt idx="5479">
                  <c:v>-6.8917999999999996E-4</c:v>
                </c:pt>
                <c:pt idx="5480">
                  <c:v>3.3383915E-2</c:v>
                </c:pt>
                <c:pt idx="5481">
                  <c:v>-0.106334842</c:v>
                </c:pt>
                <c:pt idx="5482">
                  <c:v>-0.188026474</c:v>
                </c:pt>
                <c:pt idx="5483">
                  <c:v>0.100854006</c:v>
                </c:pt>
                <c:pt idx="5484">
                  <c:v>-2.9042167000000001E-2</c:v>
                </c:pt>
                <c:pt idx="5485">
                  <c:v>-0.30519877699999998</c:v>
                </c:pt>
                <c:pt idx="5486">
                  <c:v>-8.1392864999999995E-2</c:v>
                </c:pt>
                <c:pt idx="5487">
                  <c:v>-8.6629001999999997E-2</c:v>
                </c:pt>
                <c:pt idx="5488">
                  <c:v>-0.27198697100000002</c:v>
                </c:pt>
                <c:pt idx="5489">
                  <c:v>0.107692308</c:v>
                </c:pt>
                <c:pt idx="5490">
                  <c:v>6.5923254000000001E-2</c:v>
                </c:pt>
                <c:pt idx="5491">
                  <c:v>-3.5493826999999999E-2</c:v>
                </c:pt>
                <c:pt idx="5492">
                  <c:v>2.6737968000000001E-2</c:v>
                </c:pt>
                <c:pt idx="5493">
                  <c:v>-0.106828938</c:v>
                </c:pt>
                <c:pt idx="5494">
                  <c:v>-3.2634033E-2</c:v>
                </c:pt>
                <c:pt idx="5495">
                  <c:v>-0.111719939</c:v>
                </c:pt>
                <c:pt idx="5496">
                  <c:v>-9.2413235999999996E-2</c:v>
                </c:pt>
                <c:pt idx="5497">
                  <c:v>5.5421686999999997E-2</c:v>
                </c:pt>
                <c:pt idx="5498">
                  <c:v>6.0294118000000001E-2</c:v>
                </c:pt>
                <c:pt idx="5499">
                  <c:v>-0.22945454500000001</c:v>
                </c:pt>
                <c:pt idx="5500">
                  <c:v>9.3291404999999994E-2</c:v>
                </c:pt>
                <c:pt idx="5501">
                  <c:v>-7.5276753000000002E-2</c:v>
                </c:pt>
                <c:pt idx="5502">
                  <c:v>-1.0976950000000001E-3</c:v>
                </c:pt>
                <c:pt idx="5503">
                  <c:v>-6.3741722000000001E-2</c:v>
                </c:pt>
                <c:pt idx="5504">
                  <c:v>7.8563409999999993E-3</c:v>
                </c:pt>
                <c:pt idx="5505">
                  <c:v>5.7345713E-2</c:v>
                </c:pt>
                <c:pt idx="5506">
                  <c:v>-8.4848479999999997E-3</c:v>
                </c:pt>
                <c:pt idx="5507">
                  <c:v>0.177115987</c:v>
                </c:pt>
                <c:pt idx="5508">
                  <c:v>5.8922560000000002E-3</c:v>
                </c:pt>
                <c:pt idx="5509">
                  <c:v>3.3898304999999997E-2</c:v>
                </c:pt>
                <c:pt idx="5510">
                  <c:v>-0.31263982099999998</c:v>
                </c:pt>
                <c:pt idx="5511">
                  <c:v>-8.1481480999999994E-2</c:v>
                </c:pt>
                <c:pt idx="5512">
                  <c:v>-4.3949044999999999E-2</c:v>
                </c:pt>
                <c:pt idx="5513">
                  <c:v>-6.8747995000000006E-2</c:v>
                </c:pt>
                <c:pt idx="5514">
                  <c:v>-5.3191489000000002E-2</c:v>
                </c:pt>
                <c:pt idx="5515">
                  <c:v>-0.141176471</c:v>
                </c:pt>
                <c:pt idx="5516">
                  <c:v>-0.34724658000000003</c:v>
                </c:pt>
                <c:pt idx="5517">
                  <c:v>-1.372549E-2</c:v>
                </c:pt>
                <c:pt idx="5518">
                  <c:v>-4.2962963E-2</c:v>
                </c:pt>
                <c:pt idx="5519">
                  <c:v>-5.3244592E-2</c:v>
                </c:pt>
                <c:pt idx="5520">
                  <c:v>1.1461318E-2</c:v>
                </c:pt>
                <c:pt idx="5521">
                  <c:v>-8.1234799999999995E-4</c:v>
                </c:pt>
                <c:pt idx="5522">
                  <c:v>0</c:v>
                </c:pt>
                <c:pt idx="5523">
                  <c:v>-0.130624093</c:v>
                </c:pt>
                <c:pt idx="5524">
                  <c:v>6.6115699999999998E-3</c:v>
                </c:pt>
                <c:pt idx="5525">
                  <c:v>-0.140377744</c:v>
                </c:pt>
                <c:pt idx="5526">
                  <c:v>0.117069486</c:v>
                </c:pt>
                <c:pt idx="5527">
                  <c:v>-2.4212272E-2</c:v>
                </c:pt>
                <c:pt idx="5528">
                  <c:v>4.7104247000000002E-2</c:v>
                </c:pt>
                <c:pt idx="5529">
                  <c:v>-0.22895174700000001</c:v>
                </c:pt>
                <c:pt idx="5530">
                  <c:v>-9.9807136000000005E-2</c:v>
                </c:pt>
                <c:pt idx="5531">
                  <c:v>-0.15282215099999999</c:v>
                </c:pt>
                <c:pt idx="5532">
                  <c:v>-0.122807018</c:v>
                </c:pt>
                <c:pt idx="5533">
                  <c:v>0.236255572</c:v>
                </c:pt>
                <c:pt idx="5534">
                  <c:v>0.12851063800000001</c:v>
                </c:pt>
                <c:pt idx="5535">
                  <c:v>-3.0693069E-2</c:v>
                </c:pt>
                <c:pt idx="5536">
                  <c:v>-2.4018746000000001E-2</c:v>
                </c:pt>
                <c:pt idx="5537">
                  <c:v>6.2246280000000003E-3</c:v>
                </c:pt>
                <c:pt idx="5538">
                  <c:v>-1.2703673E-2</c:v>
                </c:pt>
                <c:pt idx="5539">
                  <c:v>6.4638783000000005E-2</c:v>
                </c:pt>
                <c:pt idx="5540">
                  <c:v>-2.1164021000000002E-2</c:v>
                </c:pt>
                <c:pt idx="5541">
                  <c:v>-6.5071770000000001E-2</c:v>
                </c:pt>
                <c:pt idx="5542">
                  <c:v>-4.4360902000000001E-2</c:v>
                </c:pt>
                <c:pt idx="5543">
                  <c:v>-5.9395250000000002E-3</c:v>
                </c:pt>
                <c:pt idx="5544">
                  <c:v>2.0450969999999999E-2</c:v>
                </c:pt>
                <c:pt idx="5545">
                  <c:v>-2.5396825000000001E-2</c:v>
                </c:pt>
                <c:pt idx="5546">
                  <c:v>3.9589443000000002E-2</c:v>
                </c:pt>
                <c:pt idx="5547">
                  <c:v>-0.19044684100000001</c:v>
                </c:pt>
                <c:pt idx="5548">
                  <c:v>2.8145230000000002E-3</c:v>
                </c:pt>
                <c:pt idx="5549">
                  <c:v>-0.116738197</c:v>
                </c:pt>
                <c:pt idx="5550">
                  <c:v>-6.3893015999999997E-2</c:v>
                </c:pt>
                <c:pt idx="5551">
                  <c:v>-9.7560975999999994E-2</c:v>
                </c:pt>
                <c:pt idx="5552">
                  <c:v>0.16200294600000001</c:v>
                </c:pt>
                <c:pt idx="5553">
                  <c:v>-0.15294117600000001</c:v>
                </c:pt>
                <c:pt idx="5554">
                  <c:v>-0.24348958300000001</c:v>
                </c:pt>
                <c:pt idx="5555">
                  <c:v>-0.103552991</c:v>
                </c:pt>
                <c:pt idx="5556">
                  <c:v>1.0526316000000001E-2</c:v>
                </c:pt>
                <c:pt idx="5557">
                  <c:v>1.6042780999999999E-2</c:v>
                </c:pt>
                <c:pt idx="5558">
                  <c:v>7.1052632000000004E-2</c:v>
                </c:pt>
                <c:pt idx="5559">
                  <c:v>-5.1094891000000003E-2</c:v>
                </c:pt>
                <c:pt idx="5560">
                  <c:v>-5.3117783000000002E-2</c:v>
                </c:pt>
                <c:pt idx="5561">
                  <c:v>-3.0487800000000001E-3</c:v>
                </c:pt>
                <c:pt idx="5562">
                  <c:v>-3.8891848999999999E-2</c:v>
                </c:pt>
                <c:pt idx="5563">
                  <c:v>-0.29585035500000001</c:v>
                </c:pt>
                <c:pt idx="5564">
                  <c:v>3.0318602E-2</c:v>
                </c:pt>
                <c:pt idx="5565">
                  <c:v>-0.163333333</c:v>
                </c:pt>
                <c:pt idx="5566">
                  <c:v>-4.4999999999999998E-2</c:v>
                </c:pt>
                <c:pt idx="5567">
                  <c:v>-7.3789648999999999E-2</c:v>
                </c:pt>
                <c:pt idx="5568">
                  <c:v>2.0829592000000001E-2</c:v>
                </c:pt>
                <c:pt idx="5569">
                  <c:v>0.12322274900000001</c:v>
                </c:pt>
                <c:pt idx="5570">
                  <c:v>1.400168E-3</c:v>
                </c:pt>
                <c:pt idx="5571">
                  <c:v>-0.197222222</c:v>
                </c:pt>
                <c:pt idx="5572">
                  <c:v>4.8496609999999999E-3</c:v>
                </c:pt>
                <c:pt idx="5573">
                  <c:v>6.1804696999999999E-2</c:v>
                </c:pt>
                <c:pt idx="5574">
                  <c:v>-1.5748030999999999E-2</c:v>
                </c:pt>
                <c:pt idx="5575">
                  <c:v>-4.7668394000000003E-2</c:v>
                </c:pt>
                <c:pt idx="5576">
                  <c:v>-9.8297046999999999E-2</c:v>
                </c:pt>
                <c:pt idx="5577">
                  <c:v>8.441558E-3</c:v>
                </c:pt>
                <c:pt idx="5578">
                  <c:v>6.3203463000000001E-2</c:v>
                </c:pt>
                <c:pt idx="5579">
                  <c:v>2.3054755E-2</c:v>
                </c:pt>
                <c:pt idx="5580">
                  <c:v>-0.128424658</c:v>
                </c:pt>
                <c:pt idx="5581">
                  <c:v>-7.8928313E-2</c:v>
                </c:pt>
                <c:pt idx="5582">
                  <c:v>-0.131195335</c:v>
                </c:pt>
                <c:pt idx="5583">
                  <c:v>1.5151515000000001E-2</c:v>
                </c:pt>
                <c:pt idx="5584">
                  <c:v>-7.6855512000000001E-2</c:v>
                </c:pt>
                <c:pt idx="5585">
                  <c:v>-0.126984127</c:v>
                </c:pt>
                <c:pt idx="5586">
                  <c:v>0.10055865899999999</c:v>
                </c:pt>
                <c:pt idx="5587">
                  <c:v>4.8387096999999997E-2</c:v>
                </c:pt>
                <c:pt idx="5588">
                  <c:v>-0.22470119499999999</c:v>
                </c:pt>
                <c:pt idx="5589">
                  <c:v>-0.18342151700000001</c:v>
                </c:pt>
                <c:pt idx="5590">
                  <c:v>3.0395140000000001E-3</c:v>
                </c:pt>
                <c:pt idx="5591">
                  <c:v>-7.0260870000000003E-2</c:v>
                </c:pt>
                <c:pt idx="5592">
                  <c:v>0.115384615</c:v>
                </c:pt>
                <c:pt idx="5593">
                  <c:v>-0.21</c:v>
                </c:pt>
                <c:pt idx="5594">
                  <c:v>-6.2735985999999994E-2</c:v>
                </c:pt>
                <c:pt idx="5595">
                  <c:v>4.9479166999999998E-2</c:v>
                </c:pt>
                <c:pt idx="5596">
                  <c:v>3.7213740000000002E-2</c:v>
                </c:pt>
                <c:pt idx="5597">
                  <c:v>-0.10934105700000001</c:v>
                </c:pt>
                <c:pt idx="5598">
                  <c:v>1.8779343E-2</c:v>
                </c:pt>
                <c:pt idx="5599">
                  <c:v>3.7593980000000002E-3</c:v>
                </c:pt>
                <c:pt idx="5600">
                  <c:v>-5.7142856999999998E-2</c:v>
                </c:pt>
                <c:pt idx="5601">
                  <c:v>1.8203403E-2</c:v>
                </c:pt>
                <c:pt idx="5602">
                  <c:v>0.22789783899999999</c:v>
                </c:pt>
                <c:pt idx="5603">
                  <c:v>-1.5163934E-2</c:v>
                </c:pt>
                <c:pt idx="5604">
                  <c:v>-1.8808780000000001E-3</c:v>
                </c:pt>
                <c:pt idx="5605">
                  <c:v>0.12669003500000001</c:v>
                </c:pt>
                <c:pt idx="5606">
                  <c:v>-0.26108374400000001</c:v>
                </c:pt>
                <c:pt idx="5607">
                  <c:v>-0.35391198000000001</c:v>
                </c:pt>
                <c:pt idx="5608">
                  <c:v>1.9969278E-2</c:v>
                </c:pt>
                <c:pt idx="5609">
                  <c:v>7.2965878999999997E-2</c:v>
                </c:pt>
                <c:pt idx="5610">
                  <c:v>-5.2017339000000003E-2</c:v>
                </c:pt>
                <c:pt idx="5611">
                  <c:v>-7.2916667000000004E-2</c:v>
                </c:pt>
                <c:pt idx="5612">
                  <c:v>0</c:v>
                </c:pt>
                <c:pt idx="5613">
                  <c:v>-9.4727938999999997E-2</c:v>
                </c:pt>
                <c:pt idx="5614">
                  <c:v>0.101928375</c:v>
                </c:pt>
                <c:pt idx="5615">
                  <c:v>-2.5900445000000001E-2</c:v>
                </c:pt>
                <c:pt idx="5616">
                  <c:v>2.7435897000000001E-2</c:v>
                </c:pt>
                <c:pt idx="5617">
                  <c:v>0.13856427399999999</c:v>
                </c:pt>
                <c:pt idx="5618">
                  <c:v>0.25846153799999999</c:v>
                </c:pt>
                <c:pt idx="5619">
                  <c:v>7.2489754000000003E-2</c:v>
                </c:pt>
                <c:pt idx="5620">
                  <c:v>-4.1698256000000003E-2</c:v>
                </c:pt>
                <c:pt idx="5621">
                  <c:v>1.1537854E-2</c:v>
                </c:pt>
                <c:pt idx="5622">
                  <c:v>-2.0926756000000001E-2</c:v>
                </c:pt>
                <c:pt idx="5623">
                  <c:v>-3.9416057999999997E-2</c:v>
                </c:pt>
                <c:pt idx="5624">
                  <c:v>-3.0588234999999998E-2</c:v>
                </c:pt>
                <c:pt idx="5625">
                  <c:v>-2.3709902000000001E-2</c:v>
                </c:pt>
                <c:pt idx="5626">
                  <c:v>-6.8923076999999999E-2</c:v>
                </c:pt>
                <c:pt idx="5627">
                  <c:v>-5.5738906999999997E-2</c:v>
                </c:pt>
                <c:pt idx="5628">
                  <c:v>-8.4082909999999997E-2</c:v>
                </c:pt>
                <c:pt idx="5629">
                  <c:v>1.6260163000000001E-2</c:v>
                </c:pt>
                <c:pt idx="5630">
                  <c:v>-0.26609442100000003</c:v>
                </c:pt>
                <c:pt idx="5631">
                  <c:v>-5.2023120999999999E-2</c:v>
                </c:pt>
                <c:pt idx="5632">
                  <c:v>-1.0267857E-2</c:v>
                </c:pt>
                <c:pt idx="5633">
                  <c:v>-7.7441076999999997E-2</c:v>
                </c:pt>
                <c:pt idx="5634">
                  <c:v>-3.3054303E-2</c:v>
                </c:pt>
                <c:pt idx="5635">
                  <c:v>-0.11978022000000001</c:v>
                </c:pt>
                <c:pt idx="5636">
                  <c:v>-3.0379746999999999E-2</c:v>
                </c:pt>
                <c:pt idx="5637">
                  <c:v>0.28425655999999999</c:v>
                </c:pt>
                <c:pt idx="5638">
                  <c:v>0.12755461600000001</c:v>
                </c:pt>
                <c:pt idx="5639">
                  <c:v>-0.26722873899999999</c:v>
                </c:pt>
                <c:pt idx="5640">
                  <c:v>-0.47956334099999998</c:v>
                </c:pt>
                <c:pt idx="5641">
                  <c:v>5.5621301999999997E-2</c:v>
                </c:pt>
                <c:pt idx="5642">
                  <c:v>5.5621301999999997E-2</c:v>
                </c:pt>
                <c:pt idx="5643">
                  <c:v>-5.8486239000000002E-2</c:v>
                </c:pt>
                <c:pt idx="5644">
                  <c:v>5.3097344999999997E-2</c:v>
                </c:pt>
                <c:pt idx="5645">
                  <c:v>-1.1320755E-2</c:v>
                </c:pt>
                <c:pt idx="5646">
                  <c:v>-7.0053476000000003E-2</c:v>
                </c:pt>
                <c:pt idx="5647">
                  <c:v>-2.8978621999999999E-2</c:v>
                </c:pt>
                <c:pt idx="5648">
                  <c:v>-0.108397366</c:v>
                </c:pt>
                <c:pt idx="5649">
                  <c:v>-3.7529319999999998E-2</c:v>
                </c:pt>
                <c:pt idx="5650">
                  <c:v>5.4421770000000003E-3</c:v>
                </c:pt>
                <c:pt idx="5651">
                  <c:v>-0.169065626</c:v>
                </c:pt>
                <c:pt idx="5652">
                  <c:v>-5.7135969000000002E-2</c:v>
                </c:pt>
                <c:pt idx="5653">
                  <c:v>-6.5107306000000004E-2</c:v>
                </c:pt>
                <c:pt idx="5654">
                  <c:v>3.3388979999999999E-3</c:v>
                </c:pt>
                <c:pt idx="5655">
                  <c:v>-1.4454665E-2</c:v>
                </c:pt>
                <c:pt idx="5656">
                  <c:v>0.148522551</c:v>
                </c:pt>
                <c:pt idx="5657">
                  <c:v>-3.5870926999999997E-2</c:v>
                </c:pt>
                <c:pt idx="5658">
                  <c:v>-1.6270337999999999E-2</c:v>
                </c:pt>
                <c:pt idx="5659">
                  <c:v>5.4607509999999998E-3</c:v>
                </c:pt>
                <c:pt idx="5660">
                  <c:v>8.5395051999999999E-2</c:v>
                </c:pt>
                <c:pt idx="5661">
                  <c:v>-6.7404427000000003E-2</c:v>
                </c:pt>
                <c:pt idx="5662">
                  <c:v>-7.4246660000000006E-2</c:v>
                </c:pt>
                <c:pt idx="5663">
                  <c:v>-8.7591241E-2</c:v>
                </c:pt>
                <c:pt idx="5664">
                  <c:v>-1.0566763E-2</c:v>
                </c:pt>
                <c:pt idx="5665">
                  <c:v>4.0939192999999999E-2</c:v>
                </c:pt>
                <c:pt idx="5666">
                  <c:v>-1.4869888E-2</c:v>
                </c:pt>
                <c:pt idx="5667">
                  <c:v>-0.21850613199999999</c:v>
                </c:pt>
                <c:pt idx="5668">
                  <c:v>-1.1983219999999999E-3</c:v>
                </c:pt>
                <c:pt idx="5669">
                  <c:v>1.5116279E-2</c:v>
                </c:pt>
                <c:pt idx="5670">
                  <c:v>-0.23874999999999999</c:v>
                </c:pt>
                <c:pt idx="5671">
                  <c:v>2.7906976999999999E-2</c:v>
                </c:pt>
                <c:pt idx="5672">
                  <c:v>-2.8915663000000001E-2</c:v>
                </c:pt>
                <c:pt idx="5673">
                  <c:v>-0.24587912100000001</c:v>
                </c:pt>
                <c:pt idx="5674">
                  <c:v>-5.394525E-2</c:v>
                </c:pt>
                <c:pt idx="5675">
                  <c:v>-3.0674847000000002E-2</c:v>
                </c:pt>
                <c:pt idx="5676">
                  <c:v>-0.12937499999999999</c:v>
                </c:pt>
                <c:pt idx="5677">
                  <c:v>9.1979076000000007E-2</c:v>
                </c:pt>
                <c:pt idx="5678">
                  <c:v>-7.6603119999999997E-2</c:v>
                </c:pt>
                <c:pt idx="5679">
                  <c:v>-4.8785012000000003E-2</c:v>
                </c:pt>
                <c:pt idx="5680">
                  <c:v>-6.8685377000000006E-2</c:v>
                </c:pt>
                <c:pt idx="5681">
                  <c:v>-9.2936799999999997E-4</c:v>
                </c:pt>
                <c:pt idx="5682">
                  <c:v>-4.0842648000000002E-2</c:v>
                </c:pt>
                <c:pt idx="5683">
                  <c:v>6.1999480000000003E-3</c:v>
                </c:pt>
                <c:pt idx="5684">
                  <c:v>-0.14540816300000001</c:v>
                </c:pt>
                <c:pt idx="5685">
                  <c:v>-4.5918367000000002E-2</c:v>
                </c:pt>
                <c:pt idx="5686">
                  <c:v>-2.7199999999999998E-2</c:v>
                </c:pt>
                <c:pt idx="5687">
                  <c:v>-0.22008446700000001</c:v>
                </c:pt>
                <c:pt idx="5688">
                  <c:v>-0.21366358199999999</c:v>
                </c:pt>
                <c:pt idx="5689">
                  <c:v>8.1795511000000001E-2</c:v>
                </c:pt>
                <c:pt idx="5690">
                  <c:v>-4.6424090000000001E-2</c:v>
                </c:pt>
                <c:pt idx="5691">
                  <c:v>-1.459854E-2</c:v>
                </c:pt>
                <c:pt idx="5692">
                  <c:v>-4.0210331000000002E-2</c:v>
                </c:pt>
                <c:pt idx="5693">
                  <c:v>-1.6065573999999999E-2</c:v>
                </c:pt>
                <c:pt idx="5694">
                  <c:v>8.4811102999999999E-2</c:v>
                </c:pt>
                <c:pt idx="5695">
                  <c:v>4.7584887999999999E-2</c:v>
                </c:pt>
                <c:pt idx="5696">
                  <c:v>-0.11495754399999999</c:v>
                </c:pt>
                <c:pt idx="5697">
                  <c:v>-2.8683180999999999E-2</c:v>
                </c:pt>
                <c:pt idx="5698">
                  <c:v>0.20729613699999999</c:v>
                </c:pt>
                <c:pt idx="5699">
                  <c:v>-3.9473684000000002E-2</c:v>
                </c:pt>
                <c:pt idx="5700">
                  <c:v>-0.22850845</c:v>
                </c:pt>
                <c:pt idx="5701">
                  <c:v>-5.35608E-3</c:v>
                </c:pt>
                <c:pt idx="5702">
                  <c:v>-5.1499999999999997E-2</c:v>
                </c:pt>
                <c:pt idx="5703">
                  <c:v>-0.111666667</c:v>
                </c:pt>
                <c:pt idx="5704">
                  <c:v>-0.47877652900000001</c:v>
                </c:pt>
                <c:pt idx="5705">
                  <c:v>-5.1339285999999998E-2</c:v>
                </c:pt>
                <c:pt idx="5706">
                  <c:v>-4.8041237000000001E-2</c:v>
                </c:pt>
                <c:pt idx="5707">
                  <c:v>0.14087301599999999</c:v>
                </c:pt>
                <c:pt idx="5708">
                  <c:v>8.6781028999999996E-2</c:v>
                </c:pt>
                <c:pt idx="5709">
                  <c:v>-0.15969581699999999</c:v>
                </c:pt>
                <c:pt idx="5710">
                  <c:v>-0.13671875</c:v>
                </c:pt>
                <c:pt idx="5711">
                  <c:v>6.1868686999999999E-2</c:v>
                </c:pt>
                <c:pt idx="5712">
                  <c:v>0.160914582</c:v>
                </c:pt>
                <c:pt idx="5713">
                  <c:v>3.8742690000000003E-2</c:v>
                </c:pt>
                <c:pt idx="5714">
                  <c:v>-9.7387172999999994E-2</c:v>
                </c:pt>
                <c:pt idx="5715">
                  <c:v>-0.30620154999999999</c:v>
                </c:pt>
                <c:pt idx="5716">
                  <c:v>3.0125523000000001E-2</c:v>
                </c:pt>
                <c:pt idx="5717">
                  <c:v>4.0816330000000003E-3</c:v>
                </c:pt>
                <c:pt idx="5718">
                  <c:v>-2.0887728000000001E-2</c:v>
                </c:pt>
                <c:pt idx="5719">
                  <c:v>0.31009174299999998</c:v>
                </c:pt>
                <c:pt idx="5720">
                  <c:v>3.2193158999999999E-2</c:v>
                </c:pt>
                <c:pt idx="5721">
                  <c:v>0.109236234</c:v>
                </c:pt>
                <c:pt idx="5722">
                  <c:v>-0.16666666699999999</c:v>
                </c:pt>
                <c:pt idx="5723">
                  <c:v>-0.19211647700000001</c:v>
                </c:pt>
                <c:pt idx="5724">
                  <c:v>-0.146341463</c:v>
                </c:pt>
                <c:pt idx="5725">
                  <c:v>0.13192182399999999</c:v>
                </c:pt>
                <c:pt idx="5726">
                  <c:v>9.8026316000000002E-2</c:v>
                </c:pt>
                <c:pt idx="5727">
                  <c:v>-4.7554348000000003E-2</c:v>
                </c:pt>
                <c:pt idx="5728">
                  <c:v>-4.0384614999999999E-2</c:v>
                </c:pt>
                <c:pt idx="5729">
                  <c:v>9.3439363999999997E-2</c:v>
                </c:pt>
                <c:pt idx="5730">
                  <c:v>-0.18339587199999999</c:v>
                </c:pt>
                <c:pt idx="5731">
                  <c:v>-2.8396946999999999E-2</c:v>
                </c:pt>
                <c:pt idx="5732">
                  <c:v>1.2376237999999999E-2</c:v>
                </c:pt>
                <c:pt idx="5733">
                  <c:v>-0.250744786</c:v>
                </c:pt>
                <c:pt idx="5734">
                  <c:v>-1.8170806000000001E-2</c:v>
                </c:pt>
                <c:pt idx="5735">
                  <c:v>-8.3775186000000001E-2</c:v>
                </c:pt>
                <c:pt idx="5736">
                  <c:v>-0.116204262</c:v>
                </c:pt>
                <c:pt idx="5737">
                  <c:v>-0.22365283699999999</c:v>
                </c:pt>
                <c:pt idx="5738">
                  <c:v>-0.16894736799999999</c:v>
                </c:pt>
                <c:pt idx="5739">
                  <c:v>8.7169442E-2</c:v>
                </c:pt>
                <c:pt idx="5740">
                  <c:v>3.4722221999999997E-2</c:v>
                </c:pt>
                <c:pt idx="5741">
                  <c:v>-0.19736842099999999</c:v>
                </c:pt>
                <c:pt idx="5742">
                  <c:v>-3.4373136999999998E-2</c:v>
                </c:pt>
                <c:pt idx="5743">
                  <c:v>3.4448623999999997E-2</c:v>
                </c:pt>
                <c:pt idx="5744">
                  <c:v>-0.12390572399999999</c:v>
                </c:pt>
                <c:pt idx="5745">
                  <c:v>-1.0384615E-2</c:v>
                </c:pt>
                <c:pt idx="5746">
                  <c:v>4.1949413999999997E-2</c:v>
                </c:pt>
                <c:pt idx="5747">
                  <c:v>-0.104567308</c:v>
                </c:pt>
                <c:pt idx="5748">
                  <c:v>-2.2656597000000001E-2</c:v>
                </c:pt>
                <c:pt idx="5749">
                  <c:v>-0.13285714300000001</c:v>
                </c:pt>
                <c:pt idx="5750">
                  <c:v>-7.2164948000000007E-2</c:v>
                </c:pt>
                <c:pt idx="5751">
                  <c:v>5.8792373000000002E-2</c:v>
                </c:pt>
                <c:pt idx="5752">
                  <c:v>-0.131656409</c:v>
                </c:pt>
                <c:pt idx="5753">
                  <c:v>6.3696808999999993E-2</c:v>
                </c:pt>
                <c:pt idx="5754">
                  <c:v>-8.1761005999999997E-2</c:v>
                </c:pt>
                <c:pt idx="5755">
                  <c:v>-2.3649178E-2</c:v>
                </c:pt>
                <c:pt idx="5756">
                  <c:v>-4.159734E-3</c:v>
                </c:pt>
                <c:pt idx="5757">
                  <c:v>0.14583333300000001</c:v>
                </c:pt>
                <c:pt idx="5758">
                  <c:v>-0.26663090099999998</c:v>
                </c:pt>
                <c:pt idx="5759">
                  <c:v>2.2346369999999998E-3</c:v>
                </c:pt>
                <c:pt idx="5760">
                  <c:v>-0.101246106</c:v>
                </c:pt>
                <c:pt idx="5761">
                  <c:v>-6.2214612000000002E-2</c:v>
                </c:pt>
                <c:pt idx="5762">
                  <c:v>-0.217368962</c:v>
                </c:pt>
                <c:pt idx="5763">
                  <c:v>-0.218947368</c:v>
                </c:pt>
                <c:pt idx="5764">
                  <c:v>-0.110690634</c:v>
                </c:pt>
                <c:pt idx="5765">
                  <c:v>-7.5649351000000004E-2</c:v>
                </c:pt>
                <c:pt idx="5766">
                  <c:v>-3.3698903000000002E-2</c:v>
                </c:pt>
                <c:pt idx="5767">
                  <c:v>-0.11359404100000001</c:v>
                </c:pt>
                <c:pt idx="5768">
                  <c:v>0.145736434</c:v>
                </c:pt>
                <c:pt idx="5769">
                  <c:v>-2.6838763000000002E-2</c:v>
                </c:pt>
                <c:pt idx="5770">
                  <c:v>-2.2412971E-2</c:v>
                </c:pt>
                <c:pt idx="5771">
                  <c:v>-1.3326226E-2</c:v>
                </c:pt>
                <c:pt idx="5772">
                  <c:v>-8.8235294000000006E-2</c:v>
                </c:pt>
                <c:pt idx="5773">
                  <c:v>-2.7498063999999999E-2</c:v>
                </c:pt>
                <c:pt idx="5774">
                  <c:v>-5.8219178000000003E-2</c:v>
                </c:pt>
                <c:pt idx="5775">
                  <c:v>-0.11037586000000001</c:v>
                </c:pt>
                <c:pt idx="5776">
                  <c:v>9.1687317000000004E-2</c:v>
                </c:pt>
                <c:pt idx="5777">
                  <c:v>-9.4E-2</c:v>
                </c:pt>
                <c:pt idx="5778">
                  <c:v>-0.129275362</c:v>
                </c:pt>
                <c:pt idx="5779">
                  <c:v>-1.0490502000000001E-2</c:v>
                </c:pt>
                <c:pt idx="5780">
                  <c:v>3.5026627999999997E-2</c:v>
                </c:pt>
                <c:pt idx="5781">
                  <c:v>-4.0865384999999997E-2</c:v>
                </c:pt>
                <c:pt idx="5782">
                  <c:v>6.2790023E-2</c:v>
                </c:pt>
                <c:pt idx="5783">
                  <c:v>-0.14590747300000001</c:v>
                </c:pt>
                <c:pt idx="5784">
                  <c:v>-0.29430582199999999</c:v>
                </c:pt>
                <c:pt idx="5785">
                  <c:v>-5.2984799999999997E-4</c:v>
                </c:pt>
                <c:pt idx="5786">
                  <c:v>-0.24270623699999999</c:v>
                </c:pt>
                <c:pt idx="5787">
                  <c:v>-0.24778761099999999</c:v>
                </c:pt>
                <c:pt idx="5788">
                  <c:v>-5.3264605E-2</c:v>
                </c:pt>
                <c:pt idx="5789">
                  <c:v>0.16971713799999999</c:v>
                </c:pt>
                <c:pt idx="5790">
                  <c:v>0.12085889599999999</c:v>
                </c:pt>
                <c:pt idx="5791">
                  <c:v>-0.143264433</c:v>
                </c:pt>
                <c:pt idx="5792">
                  <c:v>3.5986914000000002E-2</c:v>
                </c:pt>
                <c:pt idx="5793">
                  <c:v>1.6355140000000001E-2</c:v>
                </c:pt>
                <c:pt idx="5794">
                  <c:v>-0.17395860599999999</c:v>
                </c:pt>
                <c:pt idx="5795">
                  <c:v>-5.9314180000000001E-2</c:v>
                </c:pt>
                <c:pt idx="5796">
                  <c:v>-0.134186472</c:v>
                </c:pt>
                <c:pt idx="5797">
                  <c:v>-0.152459016</c:v>
                </c:pt>
                <c:pt idx="5798">
                  <c:v>-0.105960265</c:v>
                </c:pt>
                <c:pt idx="5799">
                  <c:v>-2.7431420000000001E-3</c:v>
                </c:pt>
                <c:pt idx="5800">
                  <c:v>-8.1351690000000004E-2</c:v>
                </c:pt>
                <c:pt idx="5801">
                  <c:v>-0.10953608200000001</c:v>
                </c:pt>
                <c:pt idx="5802">
                  <c:v>-9.4838710000000007E-2</c:v>
                </c:pt>
                <c:pt idx="5803">
                  <c:v>-8.8291747000000004E-2</c:v>
                </c:pt>
                <c:pt idx="5804">
                  <c:v>-0.12312002399999999</c:v>
                </c:pt>
                <c:pt idx="5805">
                  <c:v>0.112745098</c:v>
                </c:pt>
                <c:pt idx="5806">
                  <c:v>-3.3592880999999998E-2</c:v>
                </c:pt>
                <c:pt idx="5807">
                  <c:v>8.5520362000000003E-2</c:v>
                </c:pt>
                <c:pt idx="5808">
                  <c:v>-0.239085239</c:v>
                </c:pt>
                <c:pt idx="5809">
                  <c:v>7.2078140999999998E-2</c:v>
                </c:pt>
                <c:pt idx="5810">
                  <c:v>0.16920473799999999</c:v>
                </c:pt>
                <c:pt idx="5811">
                  <c:v>-1.381979E-2</c:v>
                </c:pt>
                <c:pt idx="5812">
                  <c:v>6.2248996000000001E-2</c:v>
                </c:pt>
                <c:pt idx="5813">
                  <c:v>-5.4905948000000003E-2</c:v>
                </c:pt>
                <c:pt idx="5814">
                  <c:v>-6.1254612999999999E-2</c:v>
                </c:pt>
                <c:pt idx="5815">
                  <c:v>8.4175875999999997E-2</c:v>
                </c:pt>
                <c:pt idx="5816">
                  <c:v>-0.32551020400000003</c:v>
                </c:pt>
                <c:pt idx="5817">
                  <c:v>-3.1353134999999997E-2</c:v>
                </c:pt>
                <c:pt idx="5818">
                  <c:v>-0.13806921699999999</c:v>
                </c:pt>
                <c:pt idx="5819">
                  <c:v>-0.11808118099999999</c:v>
                </c:pt>
                <c:pt idx="5820">
                  <c:v>-0.15862069000000001</c:v>
                </c:pt>
                <c:pt idx="5821">
                  <c:v>-3.6190475999999999E-2</c:v>
                </c:pt>
                <c:pt idx="5822">
                  <c:v>7.1428570999999996E-2</c:v>
                </c:pt>
                <c:pt idx="5823">
                  <c:v>-0.191196699</c:v>
                </c:pt>
                <c:pt idx="5824">
                  <c:v>2.0408163E-2</c:v>
                </c:pt>
                <c:pt idx="5825">
                  <c:v>-3.3147890999999999E-2</c:v>
                </c:pt>
                <c:pt idx="5826">
                  <c:v>5.4022989E-2</c:v>
                </c:pt>
                <c:pt idx="5827">
                  <c:v>-0.22053872099999999</c:v>
                </c:pt>
                <c:pt idx="5828">
                  <c:v>-7.7450980000000003E-2</c:v>
                </c:pt>
                <c:pt idx="5829">
                  <c:v>4.2756539000000003E-2</c:v>
                </c:pt>
                <c:pt idx="5830">
                  <c:v>-5.0800915000000002E-2</c:v>
                </c:pt>
                <c:pt idx="5831">
                  <c:v>-0.118668596</c:v>
                </c:pt>
                <c:pt idx="5832">
                  <c:v>-0.119369369</c:v>
                </c:pt>
                <c:pt idx="5833">
                  <c:v>-9.6048631999999995E-2</c:v>
                </c:pt>
                <c:pt idx="5834">
                  <c:v>-0.20059880199999999</c:v>
                </c:pt>
                <c:pt idx="5835">
                  <c:v>-0.14784946199999999</c:v>
                </c:pt>
                <c:pt idx="5836">
                  <c:v>-1.2504113000000001E-2</c:v>
                </c:pt>
                <c:pt idx="5837">
                  <c:v>-6.3161490000000001E-3</c:v>
                </c:pt>
                <c:pt idx="5838">
                  <c:v>-1.9984627000000001E-2</c:v>
                </c:pt>
                <c:pt idx="5839">
                  <c:v>-0.16103896100000001</c:v>
                </c:pt>
                <c:pt idx="5840">
                  <c:v>-4.1713641000000003E-2</c:v>
                </c:pt>
                <c:pt idx="5841">
                  <c:v>-1.4577259E-2</c:v>
                </c:pt>
                <c:pt idx="5842">
                  <c:v>-0.28187919500000003</c:v>
                </c:pt>
                <c:pt idx="5843">
                  <c:v>-4.3972707E-2</c:v>
                </c:pt>
                <c:pt idx="5844">
                  <c:v>1.9471487999999999E-2</c:v>
                </c:pt>
                <c:pt idx="5845">
                  <c:v>-9.0558766999999998E-2</c:v>
                </c:pt>
                <c:pt idx="5846">
                  <c:v>-0.14215686299999999</c:v>
                </c:pt>
                <c:pt idx="5847">
                  <c:v>1.6091052000000002E-2</c:v>
                </c:pt>
                <c:pt idx="5848">
                  <c:v>-0.190839695</c:v>
                </c:pt>
                <c:pt idx="5849">
                  <c:v>1.3539651999999999E-2</c:v>
                </c:pt>
                <c:pt idx="5850">
                  <c:v>-0.12886456900000001</c:v>
                </c:pt>
                <c:pt idx="5851">
                  <c:v>-6.5550101E-2</c:v>
                </c:pt>
                <c:pt idx="5852">
                  <c:v>-4.6357615999999997E-2</c:v>
                </c:pt>
                <c:pt idx="5853">
                  <c:v>-2.8409091000000001E-2</c:v>
                </c:pt>
                <c:pt idx="5854">
                  <c:v>-0.125242718</c:v>
                </c:pt>
                <c:pt idx="5855">
                  <c:v>-0.205906481</c:v>
                </c:pt>
                <c:pt idx="5856">
                  <c:v>2.1276595999999998E-2</c:v>
                </c:pt>
                <c:pt idx="5857">
                  <c:v>-0.111240876</c:v>
                </c:pt>
                <c:pt idx="5858">
                  <c:v>-0.489928525</c:v>
                </c:pt>
                <c:pt idx="5859">
                  <c:v>-2.8245658999999999E-2</c:v>
                </c:pt>
                <c:pt idx="5860">
                  <c:v>8.4840055999999997E-2</c:v>
                </c:pt>
                <c:pt idx="5861">
                  <c:v>-9.1678419999999997E-2</c:v>
                </c:pt>
                <c:pt idx="5862">
                  <c:v>-2.8163319999999999E-2</c:v>
                </c:pt>
                <c:pt idx="5863">
                  <c:v>-0.14204045700000001</c:v>
                </c:pt>
                <c:pt idx="5864">
                  <c:v>-0.22791293200000001</c:v>
                </c:pt>
                <c:pt idx="5865">
                  <c:v>-3.6714285999999999E-2</c:v>
                </c:pt>
                <c:pt idx="5866">
                  <c:v>-0.13857016799999999</c:v>
                </c:pt>
                <c:pt idx="5867">
                  <c:v>1.4348097000000001E-2</c:v>
                </c:pt>
                <c:pt idx="5868">
                  <c:v>-9.5477386999999997E-2</c:v>
                </c:pt>
                <c:pt idx="5869">
                  <c:v>-9.9194728999999995E-2</c:v>
                </c:pt>
                <c:pt idx="5870">
                  <c:v>0.119402985</c:v>
                </c:pt>
                <c:pt idx="5871">
                  <c:v>8.8150289000000007E-2</c:v>
                </c:pt>
                <c:pt idx="5872">
                  <c:v>1.7665396999999999E-2</c:v>
                </c:pt>
                <c:pt idx="5873">
                  <c:v>0.140828856</c:v>
                </c:pt>
                <c:pt idx="5874">
                  <c:v>-6.8846816000000005E-2</c:v>
                </c:pt>
                <c:pt idx="5875">
                  <c:v>-1.6226535E-2</c:v>
                </c:pt>
                <c:pt idx="5876">
                  <c:v>1.5037594E-2</c:v>
                </c:pt>
                <c:pt idx="5877">
                  <c:v>-0.106560348</c:v>
                </c:pt>
                <c:pt idx="5878">
                  <c:v>-0.153352512</c:v>
                </c:pt>
                <c:pt idx="5879">
                  <c:v>-1.9699812000000001E-2</c:v>
                </c:pt>
                <c:pt idx="5880">
                  <c:v>-0.16504854399999999</c:v>
                </c:pt>
                <c:pt idx="5881">
                  <c:v>2.2042284999999998E-2</c:v>
                </c:pt>
                <c:pt idx="5882">
                  <c:v>-0.18844069799999999</c:v>
                </c:pt>
                <c:pt idx="5883">
                  <c:v>-0.13440860199999999</c:v>
                </c:pt>
                <c:pt idx="5884">
                  <c:v>-5.9649122999999998E-2</c:v>
                </c:pt>
                <c:pt idx="5885">
                  <c:v>6.5386373999999997E-2</c:v>
                </c:pt>
                <c:pt idx="5886">
                  <c:v>7.6923077000000006E-2</c:v>
                </c:pt>
                <c:pt idx="5887">
                  <c:v>-6.8674699000000006E-2</c:v>
                </c:pt>
                <c:pt idx="5888">
                  <c:v>2.7496382E-2</c:v>
                </c:pt>
                <c:pt idx="5889">
                  <c:v>-9.1917591000000007E-2</c:v>
                </c:pt>
                <c:pt idx="5890">
                  <c:v>-5.2795030999999999E-2</c:v>
                </c:pt>
                <c:pt idx="5891">
                  <c:v>-3.7861915000000003E-2</c:v>
                </c:pt>
                <c:pt idx="5892">
                  <c:v>0</c:v>
                </c:pt>
                <c:pt idx="5893">
                  <c:v>-3.5999999999999997E-2</c:v>
                </c:pt>
                <c:pt idx="5894">
                  <c:v>-4.2735043E-2</c:v>
                </c:pt>
                <c:pt idx="5895">
                  <c:v>-4.8993875999999999E-2</c:v>
                </c:pt>
                <c:pt idx="5896">
                  <c:v>-2.0646668999999999E-2</c:v>
                </c:pt>
                <c:pt idx="5897">
                  <c:v>-9.1059298999999996E-2</c:v>
                </c:pt>
                <c:pt idx="5898">
                  <c:v>-6.7685590000000004E-2</c:v>
                </c:pt>
                <c:pt idx="5899">
                  <c:v>-0.15124153500000001</c:v>
                </c:pt>
                <c:pt idx="5900">
                  <c:v>2.9802776E-2</c:v>
                </c:pt>
                <c:pt idx="5901">
                  <c:v>-7.0417287999999995E-2</c:v>
                </c:pt>
                <c:pt idx="5902">
                  <c:v>-1.5172039999999999E-2</c:v>
                </c:pt>
                <c:pt idx="5903">
                  <c:v>1.4172799E-2</c:v>
                </c:pt>
                <c:pt idx="5904">
                  <c:v>-0.13256868499999999</c:v>
                </c:pt>
                <c:pt idx="5905">
                  <c:v>5.6486357000000001E-2</c:v>
                </c:pt>
                <c:pt idx="5906">
                  <c:v>7.9312619999999997E-3</c:v>
                </c:pt>
                <c:pt idx="5907">
                  <c:v>3.4482759000000002E-2</c:v>
                </c:pt>
                <c:pt idx="5908">
                  <c:v>-1.7543860000000001E-2</c:v>
                </c:pt>
                <c:pt idx="5909">
                  <c:v>-7.2440945000000007E-2</c:v>
                </c:pt>
                <c:pt idx="5910">
                  <c:v>1.1666667E-2</c:v>
                </c:pt>
                <c:pt idx="5911">
                  <c:v>-5.2754981999999999E-2</c:v>
                </c:pt>
                <c:pt idx="5912">
                  <c:v>-0.11996066900000001</c:v>
                </c:pt>
                <c:pt idx="5913">
                  <c:v>-9.2391303999999994E-2</c:v>
                </c:pt>
                <c:pt idx="5914">
                  <c:v>-5.9847661000000003E-2</c:v>
                </c:pt>
                <c:pt idx="5915">
                  <c:v>4.5284106999999997E-2</c:v>
                </c:pt>
                <c:pt idx="5916">
                  <c:v>-0.114754098</c:v>
                </c:pt>
                <c:pt idx="5917">
                  <c:v>-9.4871794999999995E-2</c:v>
                </c:pt>
                <c:pt idx="5918">
                  <c:v>2.2259319999999999E-3</c:v>
                </c:pt>
                <c:pt idx="5919">
                  <c:v>5.2348993000000003E-2</c:v>
                </c:pt>
                <c:pt idx="5920">
                  <c:v>0</c:v>
                </c:pt>
                <c:pt idx="5921">
                  <c:v>-1.2247600000000001E-2</c:v>
                </c:pt>
                <c:pt idx="5922">
                  <c:v>7.0720423000000004E-2</c:v>
                </c:pt>
                <c:pt idx="5923">
                  <c:v>-9.9319727999999996E-2</c:v>
                </c:pt>
                <c:pt idx="5924">
                  <c:v>0.20040485799999999</c:v>
                </c:pt>
                <c:pt idx="5925">
                  <c:v>-7.4271845000000003E-2</c:v>
                </c:pt>
                <c:pt idx="5926">
                  <c:v>1.6231474999999999E-2</c:v>
                </c:pt>
                <c:pt idx="5927">
                  <c:v>0.13215547699999999</c:v>
                </c:pt>
                <c:pt idx="5928">
                  <c:v>7.4049366000000005E-2</c:v>
                </c:pt>
                <c:pt idx="5929">
                  <c:v>-0.136690647</c:v>
                </c:pt>
                <c:pt idx="5930">
                  <c:v>2.1463415E-2</c:v>
                </c:pt>
                <c:pt idx="5931">
                  <c:v>2.0731706999999999E-2</c:v>
                </c:pt>
                <c:pt idx="5932">
                  <c:v>-3.4700315000000002E-2</c:v>
                </c:pt>
                <c:pt idx="5933">
                  <c:v>4.2553190999999997E-2</c:v>
                </c:pt>
                <c:pt idx="5934">
                  <c:v>-7.8990902000000002E-2</c:v>
                </c:pt>
                <c:pt idx="5935">
                  <c:v>-5.4545455E-2</c:v>
                </c:pt>
                <c:pt idx="5936">
                  <c:v>-5.0471891999999997E-2</c:v>
                </c:pt>
                <c:pt idx="5937">
                  <c:v>-0.26271186400000002</c:v>
                </c:pt>
                <c:pt idx="5938">
                  <c:v>-6.9744270000000001E-3</c:v>
                </c:pt>
                <c:pt idx="5939">
                  <c:v>-7.5639600000000001E-2</c:v>
                </c:pt>
                <c:pt idx="5940">
                  <c:v>6.7249500000000004E-3</c:v>
                </c:pt>
                <c:pt idx="5941">
                  <c:v>-0.16330513999999999</c:v>
                </c:pt>
                <c:pt idx="5942">
                  <c:v>1.1644833E-2</c:v>
                </c:pt>
                <c:pt idx="5943">
                  <c:v>4.1131105000000001E-2</c:v>
                </c:pt>
                <c:pt idx="5944">
                  <c:v>-0.102575689</c:v>
                </c:pt>
                <c:pt idx="5945">
                  <c:v>-7.3110892999999996E-2</c:v>
                </c:pt>
                <c:pt idx="5946">
                  <c:v>-0.100574713</c:v>
                </c:pt>
                <c:pt idx="5947">
                  <c:v>-1.8595041E-2</c:v>
                </c:pt>
                <c:pt idx="5948">
                  <c:v>-3.2195500000000002E-2</c:v>
                </c:pt>
                <c:pt idx="5949">
                  <c:v>-3.4061134999999999E-2</c:v>
                </c:pt>
                <c:pt idx="5950">
                  <c:v>-1.0301691999999999E-2</c:v>
                </c:pt>
                <c:pt idx="5951">
                  <c:v>-8.2933708999999994E-2</c:v>
                </c:pt>
                <c:pt idx="5952">
                  <c:v>-4.1900869E-2</c:v>
                </c:pt>
                <c:pt idx="5953">
                  <c:v>-0.18650217699999999</c:v>
                </c:pt>
                <c:pt idx="5954">
                  <c:v>-4.1322313999999999E-2</c:v>
                </c:pt>
                <c:pt idx="5955">
                  <c:v>-0.140336134</c:v>
                </c:pt>
                <c:pt idx="5956">
                  <c:v>-0.135849057</c:v>
                </c:pt>
                <c:pt idx="5957">
                  <c:v>-0.161354582</c:v>
                </c:pt>
                <c:pt idx="5958">
                  <c:v>-5.0802139000000003E-2</c:v>
                </c:pt>
                <c:pt idx="5959">
                  <c:v>2.3102310000000001E-2</c:v>
                </c:pt>
                <c:pt idx="5960">
                  <c:v>-0.06</c:v>
                </c:pt>
                <c:pt idx="5961">
                  <c:v>-4.2598967000000001E-2</c:v>
                </c:pt>
                <c:pt idx="5962">
                  <c:v>-1.2987013E-2</c:v>
                </c:pt>
                <c:pt idx="5963">
                  <c:v>-7.0484581000000004E-2</c:v>
                </c:pt>
                <c:pt idx="5964">
                  <c:v>3.2025117999999998E-2</c:v>
                </c:pt>
                <c:pt idx="5965">
                  <c:v>1.6377953000000001E-2</c:v>
                </c:pt>
                <c:pt idx="5966">
                  <c:v>0</c:v>
                </c:pt>
                <c:pt idx="5967">
                  <c:v>3.2448378E-2</c:v>
                </c:pt>
                <c:pt idx="5968">
                  <c:v>-7.1566265000000004E-2</c:v>
                </c:pt>
                <c:pt idx="5969">
                  <c:v>2.4963590000000001E-3</c:v>
                </c:pt>
                <c:pt idx="5970">
                  <c:v>-0.14299242400000001</c:v>
                </c:pt>
                <c:pt idx="5971">
                  <c:v>-0.140625</c:v>
                </c:pt>
                <c:pt idx="5972">
                  <c:v>-7.5128898E-2</c:v>
                </c:pt>
                <c:pt idx="5973">
                  <c:v>-2.3757575999999999E-2</c:v>
                </c:pt>
                <c:pt idx="5974">
                  <c:v>5.3872049999999999E-3</c:v>
                </c:pt>
                <c:pt idx="5975">
                  <c:v>-6.0037520000000002E-3</c:v>
                </c:pt>
                <c:pt idx="5976">
                  <c:v>-6.6044029000000004E-2</c:v>
                </c:pt>
                <c:pt idx="5977">
                  <c:v>-0.15014164299999999</c:v>
                </c:pt>
                <c:pt idx="5978">
                  <c:v>-8.7108013999999998E-2</c:v>
                </c:pt>
                <c:pt idx="5979">
                  <c:v>0.106078665</c:v>
                </c:pt>
                <c:pt idx="5980">
                  <c:v>0.106861314</c:v>
                </c:pt>
                <c:pt idx="5981">
                  <c:v>-4.6100916999999998E-2</c:v>
                </c:pt>
                <c:pt idx="5982">
                  <c:v>-0.231276806</c:v>
                </c:pt>
                <c:pt idx="5983">
                  <c:v>-6.1163387999999999E-2</c:v>
                </c:pt>
                <c:pt idx="5984">
                  <c:v>0.105503714</c:v>
                </c:pt>
                <c:pt idx="5985">
                  <c:v>-5.1886792000000001E-2</c:v>
                </c:pt>
                <c:pt idx="5986">
                  <c:v>-5.3475936000000002E-2</c:v>
                </c:pt>
                <c:pt idx="5987">
                  <c:v>-7.3440379E-2</c:v>
                </c:pt>
                <c:pt idx="5988">
                  <c:v>-2.8890160000000002E-2</c:v>
                </c:pt>
                <c:pt idx="5989">
                  <c:v>-5.3627759999999997E-2</c:v>
                </c:pt>
                <c:pt idx="5990">
                  <c:v>-0.112062257</c:v>
                </c:pt>
                <c:pt idx="5991">
                  <c:v>-0.130434783</c:v>
                </c:pt>
                <c:pt idx="5992">
                  <c:v>-0.12814371299999999</c:v>
                </c:pt>
                <c:pt idx="5993">
                  <c:v>8.6119554000000001E-2</c:v>
                </c:pt>
                <c:pt idx="5994">
                  <c:v>-5.9319930999999999E-2</c:v>
                </c:pt>
                <c:pt idx="5995">
                  <c:v>-4.3618740000000003E-2</c:v>
                </c:pt>
                <c:pt idx="5996">
                  <c:v>-8.5190840000000004E-2</c:v>
                </c:pt>
                <c:pt idx="5997">
                  <c:v>-1.720495E-2</c:v>
                </c:pt>
                <c:pt idx="5998">
                  <c:v>-4.1189930999999999E-2</c:v>
                </c:pt>
                <c:pt idx="5999">
                  <c:v>-3.6585366000000001E-2</c:v>
                </c:pt>
                <c:pt idx="6000">
                  <c:v>-0.11777301900000001</c:v>
                </c:pt>
                <c:pt idx="6001">
                  <c:v>-6.5460149999999996E-3</c:v>
                </c:pt>
                <c:pt idx="6002">
                  <c:v>-7.1985599999999997E-3</c:v>
                </c:pt>
                <c:pt idx="6003">
                  <c:v>-8.0464908000000002E-2</c:v>
                </c:pt>
                <c:pt idx="6004">
                  <c:v>-7.8983834000000003E-2</c:v>
                </c:pt>
                <c:pt idx="6005">
                  <c:v>0.30681818199999999</c:v>
                </c:pt>
                <c:pt idx="6006">
                  <c:v>-7.8336778999999995E-2</c:v>
                </c:pt>
                <c:pt idx="6007">
                  <c:v>-1.8745494000000001E-2</c:v>
                </c:pt>
                <c:pt idx="6008">
                  <c:v>-4.8543689999999999E-3</c:v>
                </c:pt>
                <c:pt idx="6009">
                  <c:v>-8.7288946000000006E-2</c:v>
                </c:pt>
                <c:pt idx="6010">
                  <c:v>-2.7893174999999999E-2</c:v>
                </c:pt>
                <c:pt idx="6011">
                  <c:v>-0.35418181799999998</c:v>
                </c:pt>
                <c:pt idx="6012">
                  <c:v>-5.3097344999999997E-2</c:v>
                </c:pt>
                <c:pt idx="6013">
                  <c:v>-5.2176505999999997E-2</c:v>
                </c:pt>
                <c:pt idx="6014">
                  <c:v>-0.32880902299999998</c:v>
                </c:pt>
                <c:pt idx="6015">
                  <c:v>0.104545455</c:v>
                </c:pt>
                <c:pt idx="6016">
                  <c:v>-1.5586546E-2</c:v>
                </c:pt>
                <c:pt idx="6017">
                  <c:v>-6.1245674999999999E-2</c:v>
                </c:pt>
                <c:pt idx="6018">
                  <c:v>-1.6333332999999998E-2</c:v>
                </c:pt>
                <c:pt idx="6019">
                  <c:v>-0.136690647</c:v>
                </c:pt>
                <c:pt idx="6020">
                  <c:v>-9.6630642000000003E-2</c:v>
                </c:pt>
                <c:pt idx="6021">
                  <c:v>-5.1448846999999999E-2</c:v>
                </c:pt>
                <c:pt idx="6022">
                  <c:v>0.100493218</c:v>
                </c:pt>
                <c:pt idx="6023">
                  <c:v>-8.3189240999999997E-2</c:v>
                </c:pt>
                <c:pt idx="6024">
                  <c:v>-2.5332225999999999E-2</c:v>
                </c:pt>
                <c:pt idx="6025">
                  <c:v>-0.18929110099999999</c:v>
                </c:pt>
                <c:pt idx="6026">
                  <c:v>-0.112676056</c:v>
                </c:pt>
                <c:pt idx="6027">
                  <c:v>-8.4084760999999994E-2</c:v>
                </c:pt>
                <c:pt idx="6028">
                  <c:v>-3.7147737E-2</c:v>
                </c:pt>
                <c:pt idx="6029">
                  <c:v>-7.7839217000000002E-2</c:v>
                </c:pt>
                <c:pt idx="6030">
                  <c:v>-0.20338983099999999</c:v>
                </c:pt>
                <c:pt idx="6031">
                  <c:v>-0.18715846999999999</c:v>
                </c:pt>
                <c:pt idx="6032">
                  <c:v>-0.111111111</c:v>
                </c:pt>
                <c:pt idx="6033">
                  <c:v>5.2420164999999998E-2</c:v>
                </c:pt>
                <c:pt idx="6034">
                  <c:v>-0.121627598</c:v>
                </c:pt>
                <c:pt idx="6035">
                  <c:v>4.5487365000000002E-2</c:v>
                </c:pt>
                <c:pt idx="6036">
                  <c:v>0.10608139</c:v>
                </c:pt>
                <c:pt idx="6037">
                  <c:v>-0.264285714</c:v>
                </c:pt>
                <c:pt idx="6038">
                  <c:v>-0.39444285299999998</c:v>
                </c:pt>
                <c:pt idx="6039">
                  <c:v>8.7365589999999996E-3</c:v>
                </c:pt>
                <c:pt idx="6040">
                  <c:v>-7.2976054999999998E-2</c:v>
                </c:pt>
                <c:pt idx="6041">
                  <c:v>-6.8584070999999996E-2</c:v>
                </c:pt>
                <c:pt idx="6042">
                  <c:v>-4.7751506999999999E-2</c:v>
                </c:pt>
                <c:pt idx="6043">
                  <c:v>-4.4508671E-2</c:v>
                </c:pt>
                <c:pt idx="6044">
                  <c:v>-6.2043795999999998E-2</c:v>
                </c:pt>
                <c:pt idx="6045">
                  <c:v>-4.1088284000000003E-2</c:v>
                </c:pt>
                <c:pt idx="6046">
                  <c:v>6.6325154999999997E-2</c:v>
                </c:pt>
                <c:pt idx="6047">
                  <c:v>5.4601227000000002E-2</c:v>
                </c:pt>
                <c:pt idx="6048">
                  <c:v>-0.17873303199999999</c:v>
                </c:pt>
                <c:pt idx="6049">
                  <c:v>-0.187292556</c:v>
                </c:pt>
                <c:pt idx="6050">
                  <c:v>-4.4247788000000003E-2</c:v>
                </c:pt>
                <c:pt idx="6051">
                  <c:v>-7.8117535000000002E-2</c:v>
                </c:pt>
                <c:pt idx="6052">
                  <c:v>3.9073306000000002E-2</c:v>
                </c:pt>
                <c:pt idx="6053">
                  <c:v>-8.1499845000000001E-2</c:v>
                </c:pt>
                <c:pt idx="6054">
                  <c:v>-0.290734824</c:v>
                </c:pt>
                <c:pt idx="6055">
                  <c:v>-0.187660668</c:v>
                </c:pt>
                <c:pt idx="6056">
                  <c:v>-0.100428266</c:v>
                </c:pt>
                <c:pt idx="6057">
                  <c:v>-5.2232855000000002E-2</c:v>
                </c:pt>
                <c:pt idx="6058">
                  <c:v>-6.0150375999999998E-2</c:v>
                </c:pt>
                <c:pt idx="6059">
                  <c:v>-2.9360967000000002E-2</c:v>
                </c:pt>
                <c:pt idx="6060">
                  <c:v>-5.9178082E-2</c:v>
                </c:pt>
                <c:pt idx="6061">
                  <c:v>-8.2733813000000003E-2</c:v>
                </c:pt>
                <c:pt idx="6062">
                  <c:v>-6.5184436999999998E-2</c:v>
                </c:pt>
                <c:pt idx="6063">
                  <c:v>-0.22829212199999999</c:v>
                </c:pt>
                <c:pt idx="6064">
                  <c:v>8.2644629999999997E-3</c:v>
                </c:pt>
                <c:pt idx="6065">
                  <c:v>-4.7619047999999997E-2</c:v>
                </c:pt>
                <c:pt idx="6066">
                  <c:v>8.9578980000000006E-3</c:v>
                </c:pt>
                <c:pt idx="6067">
                  <c:v>-0.10206422</c:v>
                </c:pt>
                <c:pt idx="6068">
                  <c:v>-0.104925054</c:v>
                </c:pt>
                <c:pt idx="6069">
                  <c:v>-6.6199377000000004E-2</c:v>
                </c:pt>
                <c:pt idx="6070">
                  <c:v>-2.8213166000000001E-2</c:v>
                </c:pt>
                <c:pt idx="6071">
                  <c:v>-0.15964325500000001</c:v>
                </c:pt>
                <c:pt idx="6072">
                  <c:v>-0.114010007</c:v>
                </c:pt>
                <c:pt idx="6073">
                  <c:v>3.0927835000000001E-2</c:v>
                </c:pt>
                <c:pt idx="6074">
                  <c:v>-7.3703367000000006E-2</c:v>
                </c:pt>
                <c:pt idx="6075">
                  <c:v>-1.7777778000000001E-2</c:v>
                </c:pt>
                <c:pt idx="6076">
                  <c:v>-0.21557318</c:v>
                </c:pt>
                <c:pt idx="6077">
                  <c:v>-0.131914894</c:v>
                </c:pt>
                <c:pt idx="6078">
                  <c:v>-5.8565955000000003E-2</c:v>
                </c:pt>
                <c:pt idx="6079">
                  <c:v>-3.069889E-2</c:v>
                </c:pt>
                <c:pt idx="6080">
                  <c:v>-0.41145251399999999</c:v>
                </c:pt>
                <c:pt idx="6081">
                  <c:v>-9.6029067999999995E-2</c:v>
                </c:pt>
                <c:pt idx="6082">
                  <c:v>-1.0204082E-2</c:v>
                </c:pt>
                <c:pt idx="6083">
                  <c:v>-0.149318019</c:v>
                </c:pt>
                <c:pt idx="6084">
                  <c:v>-3.2967033E-2</c:v>
                </c:pt>
                <c:pt idx="6085">
                  <c:v>-3.3603708000000003E-2</c:v>
                </c:pt>
                <c:pt idx="6086">
                  <c:v>7.3690620999999998E-2</c:v>
                </c:pt>
                <c:pt idx="6087">
                  <c:v>-0.23326133900000001</c:v>
                </c:pt>
                <c:pt idx="6088">
                  <c:v>-1.8685567E-2</c:v>
                </c:pt>
                <c:pt idx="6089">
                  <c:v>0.181384248</c:v>
                </c:pt>
                <c:pt idx="6090">
                  <c:v>8.4814815000000002E-2</c:v>
                </c:pt>
                <c:pt idx="6091">
                  <c:v>-1.3292434000000001E-2</c:v>
                </c:pt>
                <c:pt idx="6092">
                  <c:v>-0.111111111</c:v>
                </c:pt>
                <c:pt idx="6093">
                  <c:v>-0.15294117600000001</c:v>
                </c:pt>
                <c:pt idx="6094">
                  <c:v>-8.9285709999999997E-3</c:v>
                </c:pt>
                <c:pt idx="6095">
                  <c:v>-0.216240876</c:v>
                </c:pt>
                <c:pt idx="6096">
                  <c:v>-5.6603774000000003E-2</c:v>
                </c:pt>
                <c:pt idx="6097">
                  <c:v>-0.117647059</c:v>
                </c:pt>
                <c:pt idx="6098">
                  <c:v>9.4660194000000003E-2</c:v>
                </c:pt>
                <c:pt idx="6099">
                  <c:v>-0.15340547399999999</c:v>
                </c:pt>
                <c:pt idx="6100">
                  <c:v>-6.8058778E-2</c:v>
                </c:pt>
                <c:pt idx="6101">
                  <c:v>-3.9177905999999998E-2</c:v>
                </c:pt>
                <c:pt idx="6102">
                  <c:v>-0.26384364799999999</c:v>
                </c:pt>
                <c:pt idx="6103">
                  <c:v>-0.23148148099999999</c:v>
                </c:pt>
                <c:pt idx="6104">
                  <c:v>6.5519155999999995E-2</c:v>
                </c:pt>
                <c:pt idx="6105">
                  <c:v>-0.185621446</c:v>
                </c:pt>
                <c:pt idx="6106">
                  <c:v>1.0101010000000001E-2</c:v>
                </c:pt>
                <c:pt idx="6107">
                  <c:v>-0.159777424</c:v>
                </c:pt>
                <c:pt idx="6108">
                  <c:v>-8.5978836000000003E-2</c:v>
                </c:pt>
                <c:pt idx="6109">
                  <c:v>-0.130070831</c:v>
                </c:pt>
                <c:pt idx="6110">
                  <c:v>1.1864407E-2</c:v>
                </c:pt>
                <c:pt idx="6111">
                  <c:v>1.8823528999999999E-2</c:v>
                </c:pt>
                <c:pt idx="6112">
                  <c:v>-2.8301887000000001E-2</c:v>
                </c:pt>
                <c:pt idx="6113">
                  <c:v>2.8173912999999998E-2</c:v>
                </c:pt>
                <c:pt idx="6114">
                  <c:v>-0.113154173</c:v>
                </c:pt>
                <c:pt idx="6115">
                  <c:v>-8.0112045000000007E-2</c:v>
                </c:pt>
                <c:pt idx="6116">
                  <c:v>7.6923080000000001E-3</c:v>
                </c:pt>
                <c:pt idx="6117">
                  <c:v>-0.11368421099999999</c:v>
                </c:pt>
                <c:pt idx="6118">
                  <c:v>-0.17470760199999999</c:v>
                </c:pt>
                <c:pt idx="6119">
                  <c:v>2.1134594E-2</c:v>
                </c:pt>
                <c:pt idx="6120">
                  <c:v>-8.0527085999999998E-2</c:v>
                </c:pt>
                <c:pt idx="6121">
                  <c:v>-9.1320755000000003E-2</c:v>
                </c:pt>
                <c:pt idx="6122">
                  <c:v>-4.7588005000000003E-2</c:v>
                </c:pt>
                <c:pt idx="6123">
                  <c:v>6.976744E-3</c:v>
                </c:pt>
                <c:pt idx="6124">
                  <c:v>-8.6334746000000004E-2</c:v>
                </c:pt>
                <c:pt idx="6125">
                  <c:v>0.123513871</c:v>
                </c:pt>
                <c:pt idx="6126">
                  <c:v>-1.0101010000000001E-2</c:v>
                </c:pt>
                <c:pt idx="6127">
                  <c:v>-0.23418972299999999</c:v>
                </c:pt>
                <c:pt idx="6128">
                  <c:v>2.6053639999999999E-2</c:v>
                </c:pt>
                <c:pt idx="6129">
                  <c:v>0.17414860700000001</c:v>
                </c:pt>
                <c:pt idx="6130">
                  <c:v>-1.4387109E-2</c:v>
                </c:pt>
                <c:pt idx="6131">
                  <c:v>2.08413E-2</c:v>
                </c:pt>
                <c:pt idx="6132">
                  <c:v>1.3178295E-2</c:v>
                </c:pt>
                <c:pt idx="6133">
                  <c:v>-8.3387410999999995E-2</c:v>
                </c:pt>
                <c:pt idx="6134">
                  <c:v>1.494272E-3</c:v>
                </c:pt>
                <c:pt idx="6135">
                  <c:v>-0.15963395999999999</c:v>
                </c:pt>
                <c:pt idx="6136">
                  <c:v>7.6003416000000004E-2</c:v>
                </c:pt>
                <c:pt idx="6137">
                  <c:v>2.9634734999999999E-2</c:v>
                </c:pt>
                <c:pt idx="6138">
                  <c:v>2.1304348000000001E-2</c:v>
                </c:pt>
                <c:pt idx="6139">
                  <c:v>-0.13864306800000001</c:v>
                </c:pt>
                <c:pt idx="6140">
                  <c:v>-0.200350467</c:v>
                </c:pt>
                <c:pt idx="6141">
                  <c:v>-5.3691274999999997E-2</c:v>
                </c:pt>
                <c:pt idx="6142">
                  <c:v>1.7019960000000001E-2</c:v>
                </c:pt>
                <c:pt idx="6143">
                  <c:v>-9.0723940000000003E-2</c:v>
                </c:pt>
                <c:pt idx="6144">
                  <c:v>5.9096670000000004E-3</c:v>
                </c:pt>
                <c:pt idx="6145">
                  <c:v>-0.24576271199999999</c:v>
                </c:pt>
                <c:pt idx="6146">
                  <c:v>-0.157303371</c:v>
                </c:pt>
                <c:pt idx="6147">
                  <c:v>-7.7894737000000006E-2</c:v>
                </c:pt>
                <c:pt idx="6148">
                  <c:v>0.142553191</c:v>
                </c:pt>
                <c:pt idx="6149">
                  <c:v>-3.3062331E-2</c:v>
                </c:pt>
                <c:pt idx="6150">
                  <c:v>-0.10866696000000001</c:v>
                </c:pt>
                <c:pt idx="6151">
                  <c:v>-0.14444444400000001</c:v>
                </c:pt>
                <c:pt idx="6152">
                  <c:v>-4.5318351999999999E-2</c:v>
                </c:pt>
                <c:pt idx="6153">
                  <c:v>1.8518519000000001E-2</c:v>
                </c:pt>
                <c:pt idx="6154">
                  <c:v>-3.1151557999999999E-2</c:v>
                </c:pt>
                <c:pt idx="6155">
                  <c:v>-8.9219330999999999E-2</c:v>
                </c:pt>
                <c:pt idx="6156">
                  <c:v>-0.20634920600000001</c:v>
                </c:pt>
                <c:pt idx="6157">
                  <c:v>-6.5965582999999994E-2</c:v>
                </c:pt>
                <c:pt idx="6158">
                  <c:v>-0.128855148</c:v>
                </c:pt>
                <c:pt idx="6159">
                  <c:v>-2.5806452000000001E-2</c:v>
                </c:pt>
                <c:pt idx="6160">
                  <c:v>7.6893204000000007E-2</c:v>
                </c:pt>
                <c:pt idx="6161">
                  <c:v>-0.22948717900000001</c:v>
                </c:pt>
                <c:pt idx="6162">
                  <c:v>8.8151658999999993E-2</c:v>
                </c:pt>
                <c:pt idx="6163">
                  <c:v>-5.1733332999999999E-2</c:v>
                </c:pt>
                <c:pt idx="6164">
                  <c:v>-5.7765667999999999E-2</c:v>
                </c:pt>
                <c:pt idx="6165">
                  <c:v>1.4468085E-2</c:v>
                </c:pt>
                <c:pt idx="6166">
                  <c:v>-4.9285714000000001E-2</c:v>
                </c:pt>
                <c:pt idx="6167">
                  <c:v>6.6711099999999996E-4</c:v>
                </c:pt>
                <c:pt idx="6168">
                  <c:v>-0.175347222</c:v>
                </c:pt>
                <c:pt idx="6169">
                  <c:v>-4.3499999999999997E-2</c:v>
                </c:pt>
                <c:pt idx="6170">
                  <c:v>-6.5934066E-2</c:v>
                </c:pt>
                <c:pt idx="6171">
                  <c:v>-0.105522143</c:v>
                </c:pt>
                <c:pt idx="6172">
                  <c:v>-7.7166065000000006E-2</c:v>
                </c:pt>
                <c:pt idx="6173">
                  <c:v>-0.157376403</c:v>
                </c:pt>
                <c:pt idx="6174">
                  <c:v>-3.6197763000000001E-2</c:v>
                </c:pt>
                <c:pt idx="6175">
                  <c:v>1.2043511999999999E-2</c:v>
                </c:pt>
                <c:pt idx="6176">
                  <c:v>-0.22427895</c:v>
                </c:pt>
                <c:pt idx="6177">
                  <c:v>-8.4661354999999994E-2</c:v>
                </c:pt>
                <c:pt idx="6178">
                  <c:v>5.5389222000000002E-2</c:v>
                </c:pt>
                <c:pt idx="6179">
                  <c:v>1.1863224E-2</c:v>
                </c:pt>
                <c:pt idx="6180">
                  <c:v>-0.134146341</c:v>
                </c:pt>
                <c:pt idx="6181">
                  <c:v>-0.22381835</c:v>
                </c:pt>
                <c:pt idx="6182">
                  <c:v>-0.12511013200000001</c:v>
                </c:pt>
                <c:pt idx="6183">
                  <c:v>-8.2304527000000002E-2</c:v>
                </c:pt>
                <c:pt idx="6184">
                  <c:v>-0.10297912300000001</c:v>
                </c:pt>
                <c:pt idx="6185">
                  <c:v>-0.12872584300000001</c:v>
                </c:pt>
                <c:pt idx="6186">
                  <c:v>-2.9508197E-2</c:v>
                </c:pt>
                <c:pt idx="6187">
                  <c:v>-9.8773005999999997E-2</c:v>
                </c:pt>
                <c:pt idx="6188">
                  <c:v>4.9230769999999997E-3</c:v>
                </c:pt>
                <c:pt idx="6189">
                  <c:v>-8.0584708000000005E-2</c:v>
                </c:pt>
                <c:pt idx="6190">
                  <c:v>-7.0195960000000003E-3</c:v>
                </c:pt>
                <c:pt idx="6191">
                  <c:v>-2.6024096E-2</c:v>
                </c:pt>
                <c:pt idx="6192">
                  <c:v>-3.9840639999999998E-3</c:v>
                </c:pt>
                <c:pt idx="6193">
                  <c:v>-5.9970015000000002E-2</c:v>
                </c:pt>
                <c:pt idx="6194">
                  <c:v>-8.7719300000000007E-3</c:v>
                </c:pt>
                <c:pt idx="6195">
                  <c:v>5.5830389000000001E-2</c:v>
                </c:pt>
                <c:pt idx="6196">
                  <c:v>-3.7837837999999999E-2</c:v>
                </c:pt>
                <c:pt idx="6197">
                  <c:v>-0.102623457</c:v>
                </c:pt>
                <c:pt idx="6198">
                  <c:v>-5.0379198E-2</c:v>
                </c:pt>
                <c:pt idx="6199">
                  <c:v>-0.14996926899999999</c:v>
                </c:pt>
                <c:pt idx="6200">
                  <c:v>-2.0847811000000001E-2</c:v>
                </c:pt>
                <c:pt idx="6201">
                  <c:v>-0.16435185199999999</c:v>
                </c:pt>
                <c:pt idx="6202">
                  <c:v>-2.2307692E-2</c:v>
                </c:pt>
                <c:pt idx="6203">
                  <c:v>-4.2362524999999998E-2</c:v>
                </c:pt>
                <c:pt idx="6204">
                  <c:v>2.8368793999999999E-2</c:v>
                </c:pt>
                <c:pt idx="6205">
                  <c:v>-6.2634146000000002E-2</c:v>
                </c:pt>
                <c:pt idx="6206">
                  <c:v>-6.0264576E-2</c:v>
                </c:pt>
                <c:pt idx="6207">
                  <c:v>5.4347830000000003E-3</c:v>
                </c:pt>
                <c:pt idx="6208">
                  <c:v>-0.414814815</c:v>
                </c:pt>
                <c:pt idx="6209">
                  <c:v>-8.1771721000000006E-2</c:v>
                </c:pt>
                <c:pt idx="6210">
                  <c:v>-3.8284132999999998E-2</c:v>
                </c:pt>
                <c:pt idx="6211">
                  <c:v>-1.0401189E-2</c:v>
                </c:pt>
                <c:pt idx="6212">
                  <c:v>-8.8504578E-2</c:v>
                </c:pt>
                <c:pt idx="6213">
                  <c:v>-0.43744142499999999</c:v>
                </c:pt>
                <c:pt idx="6214">
                  <c:v>-9.4790777000000007E-2</c:v>
                </c:pt>
                <c:pt idx="6215">
                  <c:v>-0.14230769200000001</c:v>
                </c:pt>
                <c:pt idx="6216">
                  <c:v>-4.5845271999999999E-2</c:v>
                </c:pt>
                <c:pt idx="6217">
                  <c:v>-8.8333333E-2</c:v>
                </c:pt>
                <c:pt idx="6218">
                  <c:v>-0.122295082</c:v>
                </c:pt>
                <c:pt idx="6219">
                  <c:v>0</c:v>
                </c:pt>
                <c:pt idx="6220">
                  <c:v>-1.3816926E-2</c:v>
                </c:pt>
                <c:pt idx="6221">
                  <c:v>2.0757021E-2</c:v>
                </c:pt>
                <c:pt idx="6222">
                  <c:v>-0.19176706800000001</c:v>
                </c:pt>
                <c:pt idx="6223">
                  <c:v>-8.0775440000000007E-3</c:v>
                </c:pt>
                <c:pt idx="6224">
                  <c:v>-2.2172950000000002E-3</c:v>
                </c:pt>
                <c:pt idx="6225">
                  <c:v>-9.7383097000000002E-2</c:v>
                </c:pt>
                <c:pt idx="6226">
                  <c:v>-5.6790122999999998E-2</c:v>
                </c:pt>
                <c:pt idx="6227">
                  <c:v>3.1979977999999999E-2</c:v>
                </c:pt>
                <c:pt idx="6228">
                  <c:v>-4.0500000000000001E-2</c:v>
                </c:pt>
                <c:pt idx="6229">
                  <c:v>6.2827229999999996E-3</c:v>
                </c:pt>
                <c:pt idx="6230">
                  <c:v>-6.2857143000000004E-2</c:v>
                </c:pt>
                <c:pt idx="6231">
                  <c:v>4.1095890000000003E-2</c:v>
                </c:pt>
                <c:pt idx="6232">
                  <c:v>9.6774193999999994E-2</c:v>
                </c:pt>
                <c:pt idx="6233">
                  <c:v>-8.3695651999999995E-2</c:v>
                </c:pt>
                <c:pt idx="6234">
                  <c:v>4.9535600000000001E-3</c:v>
                </c:pt>
                <c:pt idx="6235">
                  <c:v>-3.5714285999999998E-2</c:v>
                </c:pt>
                <c:pt idx="6236">
                  <c:v>1.923077E-3</c:v>
                </c:pt>
                <c:pt idx="6237">
                  <c:v>-0.116335878</c:v>
                </c:pt>
                <c:pt idx="6238">
                  <c:v>6.0716897999999998E-2</c:v>
                </c:pt>
                <c:pt idx="6239">
                  <c:v>-6.2664559999999994E-2</c:v>
                </c:pt>
                <c:pt idx="6240">
                  <c:v>-5.9183672999999999E-2</c:v>
                </c:pt>
                <c:pt idx="6241">
                  <c:v>-9.2857143000000003E-2</c:v>
                </c:pt>
                <c:pt idx="6242">
                  <c:v>-5.2105141000000001E-2</c:v>
                </c:pt>
                <c:pt idx="6243">
                  <c:v>-4.3126684999999998E-2</c:v>
                </c:pt>
                <c:pt idx="6244">
                  <c:v>-6.5611606000000003E-2</c:v>
                </c:pt>
                <c:pt idx="6245">
                  <c:v>-6.2162162E-2</c:v>
                </c:pt>
                <c:pt idx="6246">
                  <c:v>4.5669291000000001E-2</c:v>
                </c:pt>
                <c:pt idx="6247">
                  <c:v>-8.8607589999999993E-3</c:v>
                </c:pt>
                <c:pt idx="6248">
                  <c:v>-8.9743589999999998E-2</c:v>
                </c:pt>
                <c:pt idx="6249">
                  <c:v>-9.2476059999999999E-2</c:v>
                </c:pt>
                <c:pt idx="6250">
                  <c:v>-0.19761904799999999</c:v>
                </c:pt>
                <c:pt idx="6251">
                  <c:v>1.9378280000000001E-2</c:v>
                </c:pt>
                <c:pt idx="6252">
                  <c:v>0.118222892</c:v>
                </c:pt>
                <c:pt idx="6253">
                  <c:v>2.7583670000000001E-2</c:v>
                </c:pt>
                <c:pt idx="6254">
                  <c:v>5.5825242999999997E-2</c:v>
                </c:pt>
                <c:pt idx="6255">
                  <c:v>-1.5060241E-2</c:v>
                </c:pt>
                <c:pt idx="6256">
                  <c:v>7.2289157000000007E-2</c:v>
                </c:pt>
                <c:pt idx="6257">
                  <c:v>-2.2666667000000001E-2</c:v>
                </c:pt>
                <c:pt idx="6258">
                  <c:v>4.0020010000000002E-2</c:v>
                </c:pt>
                <c:pt idx="6259">
                  <c:v>-0.108429752</c:v>
                </c:pt>
                <c:pt idx="6260">
                  <c:v>4.5365853999999997E-2</c:v>
                </c:pt>
                <c:pt idx="6261">
                  <c:v>6.1363635999999999E-2</c:v>
                </c:pt>
                <c:pt idx="6262">
                  <c:v>-0.42901554400000003</c:v>
                </c:pt>
                <c:pt idx="6263">
                  <c:v>-1.1780105000000001E-2</c:v>
                </c:pt>
                <c:pt idx="6264">
                  <c:v>-6.6916238000000003E-2</c:v>
                </c:pt>
                <c:pt idx="6265">
                  <c:v>0.127733756</c:v>
                </c:pt>
                <c:pt idx="6266">
                  <c:v>-8.7214611999999997E-2</c:v>
                </c:pt>
                <c:pt idx="6267">
                  <c:v>5.4682954999999998E-2</c:v>
                </c:pt>
                <c:pt idx="6268">
                  <c:v>4.3974394999999999E-2</c:v>
                </c:pt>
                <c:pt idx="6269">
                  <c:v>-0.29324952199999998</c:v>
                </c:pt>
                <c:pt idx="6270">
                  <c:v>2.5228126999999999E-2</c:v>
                </c:pt>
                <c:pt idx="6271">
                  <c:v>3.4636871999999999E-2</c:v>
                </c:pt>
                <c:pt idx="6272">
                  <c:v>-0.104125737</c:v>
                </c:pt>
                <c:pt idx="6273">
                  <c:v>-4.1450777000000001E-2</c:v>
                </c:pt>
                <c:pt idx="6274">
                  <c:v>5.0251260000000004E-3</c:v>
                </c:pt>
                <c:pt idx="6275">
                  <c:v>0.16104868899999999</c:v>
                </c:pt>
                <c:pt idx="6276">
                  <c:v>-0.115471213</c:v>
                </c:pt>
                <c:pt idx="6277">
                  <c:v>-0.224548736</c:v>
                </c:pt>
                <c:pt idx="6278">
                  <c:v>-0.128205128</c:v>
                </c:pt>
                <c:pt idx="6279">
                  <c:v>0.13181818200000001</c:v>
                </c:pt>
                <c:pt idx="6280">
                  <c:v>-2.0654044999999999E-2</c:v>
                </c:pt>
                <c:pt idx="6281">
                  <c:v>3.3050847000000001E-2</c:v>
                </c:pt>
                <c:pt idx="6282">
                  <c:v>-2.9464285999999999E-2</c:v>
                </c:pt>
                <c:pt idx="6283">
                  <c:v>3.68272E-3</c:v>
                </c:pt>
                <c:pt idx="6284">
                  <c:v>4.4444444E-2</c:v>
                </c:pt>
                <c:pt idx="6285">
                  <c:v>1.1178141000000001E-2</c:v>
                </c:pt>
                <c:pt idx="6286">
                  <c:v>4.7494172000000001E-2</c:v>
                </c:pt>
                <c:pt idx="6287">
                  <c:v>-1.8223235000000001E-2</c:v>
                </c:pt>
                <c:pt idx="6288">
                  <c:v>-0.102834008</c:v>
                </c:pt>
                <c:pt idx="6289">
                  <c:v>-0.116047144</c:v>
                </c:pt>
                <c:pt idx="6290">
                  <c:v>6.2482249999999996E-3</c:v>
                </c:pt>
                <c:pt idx="6291">
                  <c:v>3.8730159E-2</c:v>
                </c:pt>
                <c:pt idx="6292">
                  <c:v>-0.45508100099999999</c:v>
                </c:pt>
                <c:pt idx="6293">
                  <c:v>-3.1394274999999999E-2</c:v>
                </c:pt>
                <c:pt idx="6294">
                  <c:v>-0.115702479</c:v>
                </c:pt>
                <c:pt idx="6295">
                  <c:v>4.9574546999999997E-2</c:v>
                </c:pt>
                <c:pt idx="6296">
                  <c:v>1.0869564999999999E-2</c:v>
                </c:pt>
                <c:pt idx="6297">
                  <c:v>-0.121522694</c:v>
                </c:pt>
                <c:pt idx="6298">
                  <c:v>0</c:v>
                </c:pt>
                <c:pt idx="6299">
                  <c:v>-0.134210526</c:v>
                </c:pt>
                <c:pt idx="6300">
                  <c:v>0.107526882</c:v>
                </c:pt>
                <c:pt idx="6301">
                  <c:v>-0.193987521</c:v>
                </c:pt>
                <c:pt idx="6302">
                  <c:v>-0.27540983600000002</c:v>
                </c:pt>
                <c:pt idx="6303">
                  <c:v>-4.5368619999999998E-2</c:v>
                </c:pt>
                <c:pt idx="6304">
                  <c:v>-2.7819548999999999E-2</c:v>
                </c:pt>
                <c:pt idx="6305">
                  <c:v>-8.6666667000000003E-2</c:v>
                </c:pt>
                <c:pt idx="6306">
                  <c:v>-2.9702969999999999E-2</c:v>
                </c:pt>
                <c:pt idx="6307">
                  <c:v>-5.3468208000000003E-2</c:v>
                </c:pt>
                <c:pt idx="6308">
                  <c:v>-6.0917180000000001E-2</c:v>
                </c:pt>
                <c:pt idx="6309">
                  <c:v>-7.7565631999999995E-2</c:v>
                </c:pt>
                <c:pt idx="6310">
                  <c:v>-0.20643431600000001</c:v>
                </c:pt>
                <c:pt idx="6311">
                  <c:v>-0.19284294199999999</c:v>
                </c:pt>
                <c:pt idx="6312">
                  <c:v>0.16304347799999999</c:v>
                </c:pt>
                <c:pt idx="6313">
                  <c:v>-8.9062500000000003E-2</c:v>
                </c:pt>
                <c:pt idx="6314">
                  <c:v>3.4698126000000003E-2</c:v>
                </c:pt>
                <c:pt idx="6315">
                  <c:v>7.7120820000000003E-3</c:v>
                </c:pt>
                <c:pt idx="6316">
                  <c:v>0.11906354500000001</c:v>
                </c:pt>
                <c:pt idx="6317">
                  <c:v>-8.0538444000000001E-2</c:v>
                </c:pt>
                <c:pt idx="6318">
                  <c:v>-9.3567251000000004E-2</c:v>
                </c:pt>
                <c:pt idx="6319">
                  <c:v>-7.9229121999999999E-2</c:v>
                </c:pt>
                <c:pt idx="6320">
                  <c:v>-6.9156299999999997E-4</c:v>
                </c:pt>
                <c:pt idx="6321">
                  <c:v>-3.6208733E-2</c:v>
                </c:pt>
                <c:pt idx="6322">
                  <c:v>-2.2597832000000002E-2</c:v>
                </c:pt>
                <c:pt idx="6323">
                  <c:v>-0.24675324700000001</c:v>
                </c:pt>
                <c:pt idx="6324">
                  <c:v>-9.1045899E-2</c:v>
                </c:pt>
                <c:pt idx="6325">
                  <c:v>-3.8990825999999999E-2</c:v>
                </c:pt>
                <c:pt idx="6326">
                  <c:v>-4.0118871E-2</c:v>
                </c:pt>
                <c:pt idx="6327">
                  <c:v>-0.1</c:v>
                </c:pt>
                <c:pt idx="6328">
                  <c:v>-0.1</c:v>
                </c:pt>
                <c:pt idx="6329">
                  <c:v>0.21858108100000001</c:v>
                </c:pt>
                <c:pt idx="6330">
                  <c:v>4.1745731000000001E-2</c:v>
                </c:pt>
                <c:pt idx="6331">
                  <c:v>-0.122051282</c:v>
                </c:pt>
                <c:pt idx="6332">
                  <c:v>-0.1323655</c:v>
                </c:pt>
                <c:pt idx="6333">
                  <c:v>-1.7204301000000002E-2</c:v>
                </c:pt>
                <c:pt idx="6334">
                  <c:v>-0.117011278</c:v>
                </c:pt>
                <c:pt idx="6335">
                  <c:v>-0.11056511099999999</c:v>
                </c:pt>
                <c:pt idx="6336">
                  <c:v>3.4482759000000002E-2</c:v>
                </c:pt>
                <c:pt idx="6337">
                  <c:v>-7.5125208999999998E-2</c:v>
                </c:pt>
                <c:pt idx="6338">
                  <c:v>-0.1144087</c:v>
                </c:pt>
                <c:pt idx="6339">
                  <c:v>-7.4577668E-2</c:v>
                </c:pt>
                <c:pt idx="6340">
                  <c:v>-6.9105690999999997E-2</c:v>
                </c:pt>
                <c:pt idx="6341">
                  <c:v>-0.106493506</c:v>
                </c:pt>
                <c:pt idx="6342">
                  <c:v>6.0606059999999996E-3</c:v>
                </c:pt>
                <c:pt idx="6343">
                  <c:v>-0.276325088</c:v>
                </c:pt>
                <c:pt idx="6344">
                  <c:v>-0.139534884</c:v>
                </c:pt>
                <c:pt idx="6345">
                  <c:v>4.4378067E-2</c:v>
                </c:pt>
                <c:pt idx="6346">
                  <c:v>-5.1847766000000003E-2</c:v>
                </c:pt>
                <c:pt idx="6347">
                  <c:v>1.0290828E-2</c:v>
                </c:pt>
                <c:pt idx="6348">
                  <c:v>0.111864407</c:v>
                </c:pt>
                <c:pt idx="6349">
                  <c:v>1.6129032000000001E-2</c:v>
                </c:pt>
                <c:pt idx="6350">
                  <c:v>-5.8620690000000003E-2</c:v>
                </c:pt>
                <c:pt idx="6351">
                  <c:v>-0.121710526</c:v>
                </c:pt>
                <c:pt idx="6352">
                  <c:v>2.6294820999999999E-2</c:v>
                </c:pt>
                <c:pt idx="6353">
                  <c:v>-0.21502412100000001</c:v>
                </c:pt>
                <c:pt idx="6354">
                  <c:v>-6.8311581999999996E-2</c:v>
                </c:pt>
                <c:pt idx="6355">
                  <c:v>-9.2291738999999998E-2</c:v>
                </c:pt>
                <c:pt idx="6356">
                  <c:v>-5.3061223999999997E-2</c:v>
                </c:pt>
                <c:pt idx="6357">
                  <c:v>9.4086020000000003E-3</c:v>
                </c:pt>
                <c:pt idx="6358">
                  <c:v>-8.3682008000000002E-2</c:v>
                </c:pt>
                <c:pt idx="6359">
                  <c:v>-0.278481013</c:v>
                </c:pt>
                <c:pt idx="6360">
                  <c:v>-0.15947345700000001</c:v>
                </c:pt>
                <c:pt idx="6361">
                  <c:v>-0.20404984400000001</c:v>
                </c:pt>
                <c:pt idx="6362">
                  <c:v>-9.0771559999999994E-3</c:v>
                </c:pt>
                <c:pt idx="6363">
                  <c:v>5.8295963999999999E-2</c:v>
                </c:pt>
                <c:pt idx="6364">
                  <c:v>1.7777778000000001E-2</c:v>
                </c:pt>
                <c:pt idx="6365">
                  <c:v>6.5573769999999997E-3</c:v>
                </c:pt>
                <c:pt idx="6366">
                  <c:v>-0.14619047600000001</c:v>
                </c:pt>
                <c:pt idx="6367">
                  <c:v>3.125E-2</c:v>
                </c:pt>
                <c:pt idx="6368">
                  <c:v>-9.6657633000000007E-2</c:v>
                </c:pt>
                <c:pt idx="6369">
                  <c:v>-3.4378159999999998E-2</c:v>
                </c:pt>
                <c:pt idx="6370">
                  <c:v>8.0639787000000004E-2</c:v>
                </c:pt>
                <c:pt idx="6371">
                  <c:v>9.5290252000000006E-2</c:v>
                </c:pt>
                <c:pt idx="6372">
                  <c:v>0.14226375899999999</c:v>
                </c:pt>
                <c:pt idx="6373">
                  <c:v>-0.18393351799999999</c:v>
                </c:pt>
                <c:pt idx="6374">
                  <c:v>-0.29267015699999999</c:v>
                </c:pt>
                <c:pt idx="6375">
                  <c:v>-7.4523397000000005E-2</c:v>
                </c:pt>
                <c:pt idx="6376">
                  <c:v>-2.532833E-2</c:v>
                </c:pt>
                <c:pt idx="6377">
                  <c:v>3.7881445E-2</c:v>
                </c:pt>
                <c:pt idx="6378">
                  <c:v>-0.16565612800000001</c:v>
                </c:pt>
                <c:pt idx="6379">
                  <c:v>-0.102489867</c:v>
                </c:pt>
                <c:pt idx="6380">
                  <c:v>-5.7288351000000001E-2</c:v>
                </c:pt>
                <c:pt idx="6381">
                  <c:v>8.5539715000000002E-2</c:v>
                </c:pt>
                <c:pt idx="6382">
                  <c:v>-0.22130177500000001</c:v>
                </c:pt>
                <c:pt idx="6383">
                  <c:v>-6.5952179999999999E-3</c:v>
                </c:pt>
                <c:pt idx="6384">
                  <c:v>1.5962753999999999E-2</c:v>
                </c:pt>
                <c:pt idx="6385">
                  <c:v>-6.4583333000000007E-2</c:v>
                </c:pt>
                <c:pt idx="6386">
                  <c:v>-7.0422534999999994E-2</c:v>
                </c:pt>
                <c:pt idx="6387">
                  <c:v>5.4244604000000002E-2</c:v>
                </c:pt>
                <c:pt idx="6388">
                  <c:v>-1.6245486999999999E-2</c:v>
                </c:pt>
                <c:pt idx="6389">
                  <c:v>-1.2500000000000001E-2</c:v>
                </c:pt>
                <c:pt idx="6390">
                  <c:v>-9.4175006000000006E-2</c:v>
                </c:pt>
                <c:pt idx="6391">
                  <c:v>-7.3354068999999994E-2</c:v>
                </c:pt>
                <c:pt idx="6392">
                  <c:v>-8.9908257000000005E-2</c:v>
                </c:pt>
                <c:pt idx="6393">
                  <c:v>-7.1767810000000001E-2</c:v>
                </c:pt>
                <c:pt idx="6394">
                  <c:v>3.2581454000000003E-2</c:v>
                </c:pt>
                <c:pt idx="6395">
                  <c:v>-3.7437979000000003E-2</c:v>
                </c:pt>
                <c:pt idx="6396">
                  <c:v>-0.144385027</c:v>
                </c:pt>
                <c:pt idx="6397">
                  <c:v>-7.1048816000000001E-2</c:v>
                </c:pt>
                <c:pt idx="6398">
                  <c:v>2.6278408999999999E-2</c:v>
                </c:pt>
                <c:pt idx="6399">
                  <c:v>1.277081E-2</c:v>
                </c:pt>
                <c:pt idx="6400">
                  <c:v>-0.118556701</c:v>
                </c:pt>
                <c:pt idx="6401">
                  <c:v>9.7087379999999997E-3</c:v>
                </c:pt>
                <c:pt idx="6402">
                  <c:v>-4.1713641000000003E-2</c:v>
                </c:pt>
                <c:pt idx="6403">
                  <c:v>-0.157407407</c:v>
                </c:pt>
                <c:pt idx="6404">
                  <c:v>-6.8672135999999995E-2</c:v>
                </c:pt>
                <c:pt idx="6405">
                  <c:v>-0.119392685</c:v>
                </c:pt>
                <c:pt idx="6406">
                  <c:v>-0.39089026900000001</c:v>
                </c:pt>
                <c:pt idx="6407">
                  <c:v>-2.9726516000000001E-2</c:v>
                </c:pt>
                <c:pt idx="6408">
                  <c:v>7.2888888999999998E-2</c:v>
                </c:pt>
                <c:pt idx="6409">
                  <c:v>-0.21702127700000001</c:v>
                </c:pt>
                <c:pt idx="6410">
                  <c:v>-7.8574914999999995E-2</c:v>
                </c:pt>
                <c:pt idx="6411">
                  <c:v>-5.4892600999999999E-2</c:v>
                </c:pt>
                <c:pt idx="6412">
                  <c:v>-0.15377402700000001</c:v>
                </c:pt>
                <c:pt idx="6413">
                  <c:v>-0.34424263199999999</c:v>
                </c:pt>
                <c:pt idx="6414">
                  <c:v>7.5454544999999998E-2</c:v>
                </c:pt>
                <c:pt idx="6415">
                  <c:v>-0.118544601</c:v>
                </c:pt>
                <c:pt idx="6416">
                  <c:v>0</c:v>
                </c:pt>
                <c:pt idx="6417">
                  <c:v>-5.0391644999999999E-2</c:v>
                </c:pt>
                <c:pt idx="6418">
                  <c:v>-3.4357105999999998E-2</c:v>
                </c:pt>
                <c:pt idx="6419">
                  <c:v>-2.8459274E-2</c:v>
                </c:pt>
                <c:pt idx="6420">
                  <c:v>9.3030124000000006E-2</c:v>
                </c:pt>
                <c:pt idx="6421">
                  <c:v>-0.16808988799999999</c:v>
                </c:pt>
                <c:pt idx="6422">
                  <c:v>8.5779642000000003E-2</c:v>
                </c:pt>
                <c:pt idx="6423">
                  <c:v>-9.7291875999999999E-2</c:v>
                </c:pt>
                <c:pt idx="6424">
                  <c:v>1.1840689E-2</c:v>
                </c:pt>
                <c:pt idx="6425">
                  <c:v>7.7445652000000004E-2</c:v>
                </c:pt>
                <c:pt idx="6426">
                  <c:v>-4.0752350999999999E-2</c:v>
                </c:pt>
                <c:pt idx="6427">
                  <c:v>-4.4991966000000001E-2</c:v>
                </c:pt>
                <c:pt idx="6428">
                  <c:v>-8.9707928000000006E-2</c:v>
                </c:pt>
                <c:pt idx="6429">
                  <c:v>-3.6071273000000001E-2</c:v>
                </c:pt>
                <c:pt idx="6430">
                  <c:v>7.462687E-3</c:v>
                </c:pt>
                <c:pt idx="6431">
                  <c:v>0.20481927699999999</c:v>
                </c:pt>
                <c:pt idx="6432">
                  <c:v>-0.35029069800000001</c:v>
                </c:pt>
                <c:pt idx="6433">
                  <c:v>-0.14439876700000001</c:v>
                </c:pt>
                <c:pt idx="6434">
                  <c:v>-3.6441234000000003E-2</c:v>
                </c:pt>
                <c:pt idx="6435">
                  <c:v>-2.5999999999999999E-2</c:v>
                </c:pt>
                <c:pt idx="6436">
                  <c:v>5.5632822999999998E-2</c:v>
                </c:pt>
                <c:pt idx="6437">
                  <c:v>1.9736842000000001E-2</c:v>
                </c:pt>
                <c:pt idx="6438">
                  <c:v>1.4102564E-2</c:v>
                </c:pt>
                <c:pt idx="6439">
                  <c:v>-4.7789729999999997E-3</c:v>
                </c:pt>
                <c:pt idx="6440">
                  <c:v>-5.4916986000000001E-2</c:v>
                </c:pt>
                <c:pt idx="6441">
                  <c:v>-0.11637239200000001</c:v>
                </c:pt>
                <c:pt idx="6442">
                  <c:v>4.8850575E-2</c:v>
                </c:pt>
                <c:pt idx="6443">
                  <c:v>-0.139209428</c:v>
                </c:pt>
                <c:pt idx="6444">
                  <c:v>-0.39655172399999999</c:v>
                </c:pt>
                <c:pt idx="6445">
                  <c:v>-4.4958250000000002E-3</c:v>
                </c:pt>
                <c:pt idx="6446">
                  <c:v>-8.0745341999999998E-2</c:v>
                </c:pt>
                <c:pt idx="6447">
                  <c:v>3.2047800000000001E-2</c:v>
                </c:pt>
                <c:pt idx="6448">
                  <c:v>-9.1569766999999996E-2</c:v>
                </c:pt>
                <c:pt idx="6449">
                  <c:v>-5.8281198999999999E-2</c:v>
                </c:pt>
                <c:pt idx="6450">
                  <c:v>6.2132661999999998E-2</c:v>
                </c:pt>
                <c:pt idx="6451">
                  <c:v>-1.5005770999999999E-2</c:v>
                </c:pt>
                <c:pt idx="6452">
                  <c:v>-5.9101650000000002E-3</c:v>
                </c:pt>
                <c:pt idx="6453">
                  <c:v>4.3668120000000003E-3</c:v>
                </c:pt>
                <c:pt idx="6454">
                  <c:v>-4.7958037000000002E-2</c:v>
                </c:pt>
                <c:pt idx="6455">
                  <c:v>-3.9682540000000001E-3</c:v>
                </c:pt>
                <c:pt idx="6456">
                  <c:v>-4.2181818000000003E-2</c:v>
                </c:pt>
                <c:pt idx="6457">
                  <c:v>9.2307691999999997E-2</c:v>
                </c:pt>
                <c:pt idx="6458">
                  <c:v>-0.110903135</c:v>
                </c:pt>
                <c:pt idx="6459">
                  <c:v>3.4905083000000003E-2</c:v>
                </c:pt>
                <c:pt idx="6460">
                  <c:v>-5.3464266000000003E-2</c:v>
                </c:pt>
                <c:pt idx="6461">
                  <c:v>-0.12618296500000001</c:v>
                </c:pt>
                <c:pt idx="6462">
                  <c:v>4.3729373000000002E-2</c:v>
                </c:pt>
                <c:pt idx="6463">
                  <c:v>-4.2452829999999997E-2</c:v>
                </c:pt>
                <c:pt idx="6464">
                  <c:v>-0.14012738899999999</c:v>
                </c:pt>
                <c:pt idx="6465">
                  <c:v>-0.117913832</c:v>
                </c:pt>
                <c:pt idx="6466">
                  <c:v>-1.5300918E-2</c:v>
                </c:pt>
                <c:pt idx="6467">
                  <c:v>-2.1739129999999999E-2</c:v>
                </c:pt>
                <c:pt idx="6468">
                  <c:v>-6.9923371999999998E-2</c:v>
                </c:pt>
                <c:pt idx="6469">
                  <c:v>-9.0221896999999995E-2</c:v>
                </c:pt>
                <c:pt idx="6470">
                  <c:v>-0.17237687400000001</c:v>
                </c:pt>
                <c:pt idx="6471">
                  <c:v>-0.12884097</c:v>
                </c:pt>
                <c:pt idx="6472">
                  <c:v>-7.3033708000000003E-2</c:v>
                </c:pt>
                <c:pt idx="6473">
                  <c:v>-0.12720000000000001</c:v>
                </c:pt>
                <c:pt idx="6474">
                  <c:v>-0.13197969500000001</c:v>
                </c:pt>
                <c:pt idx="6475">
                  <c:v>-6.3542494000000005E-2</c:v>
                </c:pt>
                <c:pt idx="6476">
                  <c:v>4.4444444E-2</c:v>
                </c:pt>
                <c:pt idx="6477">
                  <c:v>-3.5868006000000001E-2</c:v>
                </c:pt>
                <c:pt idx="6478">
                  <c:v>-1.7089720999999999E-2</c:v>
                </c:pt>
                <c:pt idx="6479">
                  <c:v>-3.0303030000000002E-2</c:v>
                </c:pt>
                <c:pt idx="6480">
                  <c:v>-0.11065235299999999</c:v>
                </c:pt>
                <c:pt idx="6481">
                  <c:v>-3.4981906E-2</c:v>
                </c:pt>
                <c:pt idx="6482">
                  <c:v>5.5424528000000001E-2</c:v>
                </c:pt>
                <c:pt idx="6483">
                  <c:v>-8.4577113999999995E-2</c:v>
                </c:pt>
                <c:pt idx="6484">
                  <c:v>-6.6067416000000004E-2</c:v>
                </c:pt>
                <c:pt idx="6485">
                  <c:v>3.0263157999999998E-2</c:v>
                </c:pt>
                <c:pt idx="6486">
                  <c:v>-0.126829268</c:v>
                </c:pt>
                <c:pt idx="6487">
                  <c:v>-2.5170068E-2</c:v>
                </c:pt>
                <c:pt idx="6488">
                  <c:v>-5.8219178000000003E-2</c:v>
                </c:pt>
                <c:pt idx="6489">
                  <c:v>0.12</c:v>
                </c:pt>
                <c:pt idx="6490">
                  <c:v>-0.180327869</c:v>
                </c:pt>
                <c:pt idx="6491">
                  <c:v>9.6321695999999998E-2</c:v>
                </c:pt>
                <c:pt idx="6492">
                  <c:v>-8.5635358999999994E-2</c:v>
                </c:pt>
                <c:pt idx="6493">
                  <c:v>-0.125</c:v>
                </c:pt>
                <c:pt idx="6494">
                  <c:v>-1.0989011E-2</c:v>
                </c:pt>
                <c:pt idx="6495">
                  <c:v>1.8571429E-2</c:v>
                </c:pt>
                <c:pt idx="6496">
                  <c:v>-2.7777777999999999E-2</c:v>
                </c:pt>
                <c:pt idx="6497">
                  <c:v>-0.101010101</c:v>
                </c:pt>
                <c:pt idx="6498">
                  <c:v>-2.8571428999999999E-2</c:v>
                </c:pt>
                <c:pt idx="6499">
                  <c:v>5.8139530000000002E-3</c:v>
                </c:pt>
                <c:pt idx="6500">
                  <c:v>-5.8604155999999998E-2</c:v>
                </c:pt>
                <c:pt idx="6501">
                  <c:v>-2.955665E-2</c:v>
                </c:pt>
                <c:pt idx="6502">
                  <c:v>-9.8874597999999994E-2</c:v>
                </c:pt>
                <c:pt idx="6503">
                  <c:v>-5.2262089999999997E-2</c:v>
                </c:pt>
                <c:pt idx="6504">
                  <c:v>2.7225901E-2</c:v>
                </c:pt>
                <c:pt idx="6505">
                  <c:v>-8.498584E-3</c:v>
                </c:pt>
                <c:pt idx="6506">
                  <c:v>-3.8649705999999999E-2</c:v>
                </c:pt>
                <c:pt idx="6507">
                  <c:v>3.5629453999999998E-2</c:v>
                </c:pt>
                <c:pt idx="6508">
                  <c:v>4.4452475999999998E-2</c:v>
                </c:pt>
                <c:pt idx="6509">
                  <c:v>2.4335031E-2</c:v>
                </c:pt>
                <c:pt idx="6510">
                  <c:v>-5.5357142999999998E-2</c:v>
                </c:pt>
                <c:pt idx="6511">
                  <c:v>-3.9611091000000001E-2</c:v>
                </c:pt>
                <c:pt idx="6512">
                  <c:v>-0.18181818199999999</c:v>
                </c:pt>
                <c:pt idx="6513">
                  <c:v>-0.129720854</c:v>
                </c:pt>
                <c:pt idx="6514">
                  <c:v>2.7631879000000002E-2</c:v>
                </c:pt>
                <c:pt idx="6515">
                  <c:v>2.3255814E-2</c:v>
                </c:pt>
                <c:pt idx="6516">
                  <c:v>-0.14586255300000001</c:v>
                </c:pt>
                <c:pt idx="6517">
                  <c:v>-0.202297384</c:v>
                </c:pt>
                <c:pt idx="6518">
                  <c:v>-8.8149688000000004E-2</c:v>
                </c:pt>
                <c:pt idx="6519">
                  <c:v>-1.3648294E-2</c:v>
                </c:pt>
                <c:pt idx="6520">
                  <c:v>-0.13028953200000001</c:v>
                </c:pt>
                <c:pt idx="6521">
                  <c:v>-4.6360685999999998E-2</c:v>
                </c:pt>
                <c:pt idx="6522">
                  <c:v>0.11898305100000001</c:v>
                </c:pt>
                <c:pt idx="6523">
                  <c:v>-9.6491227999999998E-2</c:v>
                </c:pt>
                <c:pt idx="6524">
                  <c:v>-4.0399350000000001E-2</c:v>
                </c:pt>
                <c:pt idx="6525">
                  <c:v>-8.2934609000000006E-2</c:v>
                </c:pt>
                <c:pt idx="6526">
                  <c:v>-9.9037917000000003E-2</c:v>
                </c:pt>
                <c:pt idx="6527">
                  <c:v>-0.102232667</c:v>
                </c:pt>
                <c:pt idx="6528">
                  <c:v>-4.6360685999999998E-2</c:v>
                </c:pt>
                <c:pt idx="6529">
                  <c:v>0.30348258700000003</c:v>
                </c:pt>
                <c:pt idx="6530">
                  <c:v>-7.9344545000000002E-2</c:v>
                </c:pt>
                <c:pt idx="6531">
                  <c:v>-9.3548386999999997E-2</c:v>
                </c:pt>
                <c:pt idx="6532">
                  <c:v>0.21761658</c:v>
                </c:pt>
                <c:pt idx="6533">
                  <c:v>-0.130805687</c:v>
                </c:pt>
                <c:pt idx="6534">
                  <c:v>1.1260054E-2</c:v>
                </c:pt>
                <c:pt idx="6535">
                  <c:v>-3.1171019000000001E-2</c:v>
                </c:pt>
                <c:pt idx="6536">
                  <c:v>-2.4027822000000001E-2</c:v>
                </c:pt>
                <c:pt idx="6537">
                  <c:v>-4.1548631000000003E-2</c:v>
                </c:pt>
                <c:pt idx="6538">
                  <c:v>0.175135135</c:v>
                </c:pt>
                <c:pt idx="6539">
                  <c:v>-7.0840950999999999E-2</c:v>
                </c:pt>
                <c:pt idx="6540">
                  <c:v>-7.9617833999999998E-2</c:v>
                </c:pt>
                <c:pt idx="6541">
                  <c:v>3.2180209000000001E-2</c:v>
                </c:pt>
                <c:pt idx="6542">
                  <c:v>-2.195122E-2</c:v>
                </c:pt>
                <c:pt idx="6543">
                  <c:v>-2.5986842E-2</c:v>
                </c:pt>
                <c:pt idx="6544">
                  <c:v>0.13770728199999999</c:v>
                </c:pt>
                <c:pt idx="6545">
                  <c:v>-0.18484500600000001</c:v>
                </c:pt>
                <c:pt idx="6546">
                  <c:v>-0.312</c:v>
                </c:pt>
                <c:pt idx="6547">
                  <c:v>8.8919288999999999E-2</c:v>
                </c:pt>
                <c:pt idx="6548">
                  <c:v>-0.18773946399999999</c:v>
                </c:pt>
                <c:pt idx="6549">
                  <c:v>-2.2310757000000001E-2</c:v>
                </c:pt>
                <c:pt idx="6550">
                  <c:v>4.5614034999999997E-2</c:v>
                </c:pt>
                <c:pt idx="6551">
                  <c:v>1.8077729999999999E-3</c:v>
                </c:pt>
                <c:pt idx="6552">
                  <c:v>-7.0499999999999993E-2</c:v>
                </c:pt>
                <c:pt idx="6553">
                  <c:v>-3.4299969E-2</c:v>
                </c:pt>
                <c:pt idx="6554">
                  <c:v>-0.13164556999999999</c:v>
                </c:pt>
                <c:pt idx="6555">
                  <c:v>-5.6577090000000003E-3</c:v>
                </c:pt>
                <c:pt idx="6556">
                  <c:v>0.19653179200000001</c:v>
                </c:pt>
                <c:pt idx="6557">
                  <c:v>-0.153428904</c:v>
                </c:pt>
                <c:pt idx="6558">
                  <c:v>-7.2727272999999995E-2</c:v>
                </c:pt>
                <c:pt idx="6559">
                  <c:v>-3.0493274000000001E-2</c:v>
                </c:pt>
                <c:pt idx="6560">
                  <c:v>6.5438680000000004E-3</c:v>
                </c:pt>
                <c:pt idx="6561">
                  <c:v>-5.7971014000000001E-2</c:v>
                </c:pt>
                <c:pt idx="6562">
                  <c:v>-0.14111922099999999</c:v>
                </c:pt>
                <c:pt idx="6563">
                  <c:v>-6.9990412000000002E-2</c:v>
                </c:pt>
                <c:pt idx="6564">
                  <c:v>-2.9411764999999999E-2</c:v>
                </c:pt>
                <c:pt idx="6565">
                  <c:v>-2.2033898E-2</c:v>
                </c:pt>
                <c:pt idx="6566">
                  <c:v>3.5615349999999998E-3</c:v>
                </c:pt>
                <c:pt idx="6567">
                  <c:v>-5.4945050000000002E-3</c:v>
                </c:pt>
                <c:pt idx="6568">
                  <c:v>5.9701490000000001E-3</c:v>
                </c:pt>
                <c:pt idx="6569">
                  <c:v>-0.109874153</c:v>
                </c:pt>
                <c:pt idx="6570">
                  <c:v>0.11471321700000001</c:v>
                </c:pt>
                <c:pt idx="6571">
                  <c:v>-2.9575892999999999E-2</c:v>
                </c:pt>
                <c:pt idx="6572">
                  <c:v>-3.8532789999999997E-2</c:v>
                </c:pt>
                <c:pt idx="6573">
                  <c:v>-3.1481480999999999E-2</c:v>
                </c:pt>
                <c:pt idx="6574">
                  <c:v>7.2522982999999999E-2</c:v>
                </c:pt>
                <c:pt idx="6575">
                  <c:v>-0.12302070599999999</c:v>
                </c:pt>
                <c:pt idx="6576">
                  <c:v>-9.7428957999999996E-2</c:v>
                </c:pt>
                <c:pt idx="6577">
                  <c:v>-0.325342466</c:v>
                </c:pt>
                <c:pt idx="6578">
                  <c:v>-8.3275980999999999E-2</c:v>
                </c:pt>
                <c:pt idx="6579">
                  <c:v>-7.8590785999999996E-2</c:v>
                </c:pt>
                <c:pt idx="6580">
                  <c:v>2.5000000000000001E-2</c:v>
                </c:pt>
                <c:pt idx="6581">
                  <c:v>-7.3121870000000005E-2</c:v>
                </c:pt>
                <c:pt idx="6582">
                  <c:v>1.8206338999999998E-2</c:v>
                </c:pt>
                <c:pt idx="6583">
                  <c:v>4.283054E-2</c:v>
                </c:pt>
                <c:pt idx="6584">
                  <c:v>6.8386322999999999E-2</c:v>
                </c:pt>
                <c:pt idx="6585">
                  <c:v>4.0928527999999999E-2</c:v>
                </c:pt>
                <c:pt idx="6586">
                  <c:v>-4.1322313999999999E-2</c:v>
                </c:pt>
                <c:pt idx="6587">
                  <c:v>-5.8984374999999999E-2</c:v>
                </c:pt>
                <c:pt idx="6588">
                  <c:v>-0.24586666700000001</c:v>
                </c:pt>
                <c:pt idx="6589">
                  <c:v>-0.228008299</c:v>
                </c:pt>
                <c:pt idx="6590">
                  <c:v>-0.102352941</c:v>
                </c:pt>
                <c:pt idx="6591">
                  <c:v>-0.11253822600000001</c:v>
                </c:pt>
                <c:pt idx="6592">
                  <c:v>-5.2768165999999998E-2</c:v>
                </c:pt>
                <c:pt idx="6593">
                  <c:v>4.7577855000000002E-2</c:v>
                </c:pt>
                <c:pt idx="6594">
                  <c:v>-0.15108593000000001</c:v>
                </c:pt>
                <c:pt idx="6595">
                  <c:v>-0.10705289699999999</c:v>
                </c:pt>
                <c:pt idx="6596">
                  <c:v>-9.4382021999999996E-2</c:v>
                </c:pt>
                <c:pt idx="6597">
                  <c:v>4.3247344E-2</c:v>
                </c:pt>
                <c:pt idx="6598">
                  <c:v>2.8673835000000002E-2</c:v>
                </c:pt>
                <c:pt idx="6599">
                  <c:v>-9.0970350000000005E-2</c:v>
                </c:pt>
                <c:pt idx="6600">
                  <c:v>-4.1441441000000002E-2</c:v>
                </c:pt>
                <c:pt idx="6601">
                  <c:v>-8.1967210000000006E-3</c:v>
                </c:pt>
                <c:pt idx="6602">
                  <c:v>0.101545254</c:v>
                </c:pt>
                <c:pt idx="6603">
                  <c:v>1.2885592E-2</c:v>
                </c:pt>
                <c:pt idx="6604">
                  <c:v>-0.117657435</c:v>
                </c:pt>
                <c:pt idx="6605">
                  <c:v>6.5756199999999999E-3</c:v>
                </c:pt>
                <c:pt idx="6606">
                  <c:v>2.1636876999999999E-2</c:v>
                </c:pt>
                <c:pt idx="6607">
                  <c:v>-8.0335406999999998E-2</c:v>
                </c:pt>
                <c:pt idx="6608">
                  <c:v>2.9829544999999999E-2</c:v>
                </c:pt>
                <c:pt idx="6609">
                  <c:v>-4.1335453000000001E-2</c:v>
                </c:pt>
                <c:pt idx="6610">
                  <c:v>-6.7214800000000005E-2</c:v>
                </c:pt>
                <c:pt idx="6611">
                  <c:v>-4.3841336000000002E-2</c:v>
                </c:pt>
                <c:pt idx="6612">
                  <c:v>1.8320611000000001E-2</c:v>
                </c:pt>
                <c:pt idx="6613">
                  <c:v>-0.26405867999999999</c:v>
                </c:pt>
                <c:pt idx="6614">
                  <c:v>-9.8563313999999999E-2</c:v>
                </c:pt>
                <c:pt idx="6615">
                  <c:v>-4.0195342000000002E-2</c:v>
                </c:pt>
                <c:pt idx="6616">
                  <c:v>-3.4974092999999998E-2</c:v>
                </c:pt>
                <c:pt idx="6617">
                  <c:v>-0.22260127900000001</c:v>
                </c:pt>
                <c:pt idx="6618">
                  <c:v>-2.4447031000000001E-2</c:v>
                </c:pt>
                <c:pt idx="6619">
                  <c:v>-0.122580645</c:v>
                </c:pt>
                <c:pt idx="6620">
                  <c:v>-5.4237288000000002E-2</c:v>
                </c:pt>
                <c:pt idx="6621">
                  <c:v>-0.14118896</c:v>
                </c:pt>
                <c:pt idx="6622">
                  <c:v>-5.0316957000000002E-2</c:v>
                </c:pt>
                <c:pt idx="6623">
                  <c:v>-0.114155251</c:v>
                </c:pt>
                <c:pt idx="6624">
                  <c:v>-7.0652173999999998E-2</c:v>
                </c:pt>
                <c:pt idx="6625">
                  <c:v>4.1300812999999999E-2</c:v>
                </c:pt>
                <c:pt idx="6626">
                  <c:v>-2.0930232999999999E-2</c:v>
                </c:pt>
                <c:pt idx="6627">
                  <c:v>-2.9268293000000001E-2</c:v>
                </c:pt>
                <c:pt idx="6628">
                  <c:v>-1.4415781000000001E-2</c:v>
                </c:pt>
                <c:pt idx="6629">
                  <c:v>1.5267176E-2</c:v>
                </c:pt>
                <c:pt idx="6630">
                  <c:v>4.3478259999999999E-3</c:v>
                </c:pt>
                <c:pt idx="6631">
                  <c:v>1.6025639999999999E-3</c:v>
                </c:pt>
                <c:pt idx="6632">
                  <c:v>-5.2999178000000001E-2</c:v>
                </c:pt>
                <c:pt idx="6633">
                  <c:v>2.4060149999999999E-2</c:v>
                </c:pt>
                <c:pt idx="6634">
                  <c:v>-1.6355811000000001E-2</c:v>
                </c:pt>
                <c:pt idx="6635">
                  <c:v>-1.6806722999999999E-2</c:v>
                </c:pt>
                <c:pt idx="6636">
                  <c:v>-4.7502047999999998E-2</c:v>
                </c:pt>
                <c:pt idx="6637">
                  <c:v>-3.3018868E-2</c:v>
                </c:pt>
                <c:pt idx="6638">
                  <c:v>7.4626866E-2</c:v>
                </c:pt>
                <c:pt idx="6639">
                  <c:v>8.6956521999999994E-2</c:v>
                </c:pt>
                <c:pt idx="6640">
                  <c:v>-0.186934182</c:v>
                </c:pt>
                <c:pt idx="6641">
                  <c:v>-0.17728319300000001</c:v>
                </c:pt>
                <c:pt idx="6642">
                  <c:v>-4.9972840999999997E-2</c:v>
                </c:pt>
                <c:pt idx="6643">
                  <c:v>-0.15064562400000001</c:v>
                </c:pt>
                <c:pt idx="6644">
                  <c:v>0.11533052000000001</c:v>
                </c:pt>
                <c:pt idx="6645">
                  <c:v>-6.4591077999999996E-2</c:v>
                </c:pt>
                <c:pt idx="6646">
                  <c:v>-0.126903553</c:v>
                </c:pt>
                <c:pt idx="6647">
                  <c:v>-9.2198582000000001E-2</c:v>
                </c:pt>
                <c:pt idx="6648">
                  <c:v>-6.6601371000000006E-2</c:v>
                </c:pt>
                <c:pt idx="6649">
                  <c:v>-2.0398702000000001E-2</c:v>
                </c:pt>
                <c:pt idx="6650">
                  <c:v>-0.190909091</c:v>
                </c:pt>
                <c:pt idx="6651">
                  <c:v>-4.2857143E-2</c:v>
                </c:pt>
                <c:pt idx="6652">
                  <c:v>-1.3525305E-2</c:v>
                </c:pt>
                <c:pt idx="6653">
                  <c:v>-0.11552612199999999</c:v>
                </c:pt>
                <c:pt idx="6654">
                  <c:v>9.8039219999999996E-3</c:v>
                </c:pt>
                <c:pt idx="6655">
                  <c:v>-8.1375839000000005E-2</c:v>
                </c:pt>
                <c:pt idx="6656">
                  <c:v>-0.120567376</c:v>
                </c:pt>
                <c:pt idx="6657">
                  <c:v>-7.4089753999999994E-2</c:v>
                </c:pt>
                <c:pt idx="6658">
                  <c:v>-0.118217054</c:v>
                </c:pt>
                <c:pt idx="6659">
                  <c:v>9.0019568999999994E-2</c:v>
                </c:pt>
                <c:pt idx="6660">
                  <c:v>-1.1724138E-2</c:v>
                </c:pt>
                <c:pt idx="6661">
                  <c:v>-0.15254237300000001</c:v>
                </c:pt>
                <c:pt idx="6662">
                  <c:v>-0.12623985600000001</c:v>
                </c:pt>
                <c:pt idx="6663">
                  <c:v>-6.4102564000000001E-2</c:v>
                </c:pt>
                <c:pt idx="6664">
                  <c:v>-1.8756815999999999E-2</c:v>
                </c:pt>
                <c:pt idx="6665">
                  <c:v>-0.17084639500000001</c:v>
                </c:pt>
                <c:pt idx="6666">
                  <c:v>1.1877395000000001E-2</c:v>
                </c:pt>
                <c:pt idx="6667">
                  <c:v>-1.1494252999999999E-2</c:v>
                </c:pt>
                <c:pt idx="6668">
                  <c:v>1.8378378000000001E-2</c:v>
                </c:pt>
                <c:pt idx="6669">
                  <c:v>-0.112540193</c:v>
                </c:pt>
                <c:pt idx="6670">
                  <c:v>5.0125309999999998E-3</c:v>
                </c:pt>
                <c:pt idx="6671">
                  <c:v>-0.16890322599999999</c:v>
                </c:pt>
                <c:pt idx="6672">
                  <c:v>-0.109475621</c:v>
                </c:pt>
                <c:pt idx="6673">
                  <c:v>-1.4775414000000001E-2</c:v>
                </c:pt>
                <c:pt idx="6674">
                  <c:v>-5.8901389999999998E-2</c:v>
                </c:pt>
                <c:pt idx="6675">
                  <c:v>-0.19959595999999999</c:v>
                </c:pt>
                <c:pt idx="6676">
                  <c:v>-5.9485531000000001E-2</c:v>
                </c:pt>
                <c:pt idx="6677">
                  <c:v>7.3170732000000002E-2</c:v>
                </c:pt>
                <c:pt idx="6678">
                  <c:v>-3.0075187999999999E-2</c:v>
                </c:pt>
                <c:pt idx="6679">
                  <c:v>-5.2750224999999998E-2</c:v>
                </c:pt>
                <c:pt idx="6680">
                  <c:v>-2.2842640000000001E-2</c:v>
                </c:pt>
                <c:pt idx="6681">
                  <c:v>-6.2562066E-2</c:v>
                </c:pt>
                <c:pt idx="6682">
                  <c:v>-8.8987385000000002E-2</c:v>
                </c:pt>
                <c:pt idx="6683">
                  <c:v>-0.103856266</c:v>
                </c:pt>
                <c:pt idx="6684">
                  <c:v>-0.27142857100000001</c:v>
                </c:pt>
                <c:pt idx="6685">
                  <c:v>3.9481995999999998E-2</c:v>
                </c:pt>
                <c:pt idx="6686">
                  <c:v>0.13864541799999999</c:v>
                </c:pt>
                <c:pt idx="6687">
                  <c:v>-0.102462755</c:v>
                </c:pt>
                <c:pt idx="6688">
                  <c:v>-1.5471166999999999E-2</c:v>
                </c:pt>
                <c:pt idx="6689">
                  <c:v>-0.15631131500000001</c:v>
                </c:pt>
                <c:pt idx="6690">
                  <c:v>-2.9813665E-2</c:v>
                </c:pt>
                <c:pt idx="6691">
                  <c:v>-0.16012084600000001</c:v>
                </c:pt>
                <c:pt idx="6692">
                  <c:v>-0.120924718</c:v>
                </c:pt>
                <c:pt idx="6693">
                  <c:v>-2.5581395E-2</c:v>
                </c:pt>
                <c:pt idx="6694">
                  <c:v>-8.4892743000000007E-2</c:v>
                </c:pt>
                <c:pt idx="6695">
                  <c:v>-0.16208092499999999</c:v>
                </c:pt>
                <c:pt idx="6696">
                  <c:v>-4.1358025E-2</c:v>
                </c:pt>
                <c:pt idx="6697">
                  <c:v>1.171459E-2</c:v>
                </c:pt>
                <c:pt idx="6698">
                  <c:v>4.9330509999999999E-3</c:v>
                </c:pt>
                <c:pt idx="6699">
                  <c:v>-8.0219233000000001E-2</c:v>
                </c:pt>
                <c:pt idx="6700">
                  <c:v>-5.7543860000000002E-2</c:v>
                </c:pt>
                <c:pt idx="6701">
                  <c:v>-5.7581574000000003E-2</c:v>
                </c:pt>
                <c:pt idx="6702">
                  <c:v>-5.1885888999999998E-2</c:v>
                </c:pt>
                <c:pt idx="6703">
                  <c:v>-3.6630036999999997E-2</c:v>
                </c:pt>
                <c:pt idx="6704">
                  <c:v>-6.3926941000000001E-2</c:v>
                </c:pt>
                <c:pt idx="6705">
                  <c:v>-0.28066588799999997</c:v>
                </c:pt>
                <c:pt idx="6706">
                  <c:v>-5.8599696E-2</c:v>
                </c:pt>
                <c:pt idx="6707">
                  <c:v>-1.9886364E-2</c:v>
                </c:pt>
                <c:pt idx="6708">
                  <c:v>-9.3567251000000004E-2</c:v>
                </c:pt>
                <c:pt idx="6709">
                  <c:v>-4.5454544999999999E-2</c:v>
                </c:pt>
                <c:pt idx="6710">
                  <c:v>-0.1165234</c:v>
                </c:pt>
                <c:pt idx="6711">
                  <c:v>0.106148492</c:v>
                </c:pt>
                <c:pt idx="6712">
                  <c:v>-0.20996168600000001</c:v>
                </c:pt>
                <c:pt idx="6713">
                  <c:v>-9.3145383999999998E-2</c:v>
                </c:pt>
                <c:pt idx="6714">
                  <c:v>5.0746268999999997E-2</c:v>
                </c:pt>
                <c:pt idx="6715">
                  <c:v>-7.0629780000000001E-3</c:v>
                </c:pt>
                <c:pt idx="6716">
                  <c:v>-7.9522862999999999E-2</c:v>
                </c:pt>
                <c:pt idx="6717">
                  <c:v>-5.0820327999999998E-2</c:v>
                </c:pt>
                <c:pt idx="6718">
                  <c:v>-6.1904760000000003E-3</c:v>
                </c:pt>
                <c:pt idx="6719">
                  <c:v>-0.16910688099999999</c:v>
                </c:pt>
                <c:pt idx="6720">
                  <c:v>-6.9757366000000001E-2</c:v>
                </c:pt>
                <c:pt idx="6721">
                  <c:v>-0.130779848</c:v>
                </c:pt>
                <c:pt idx="6722">
                  <c:v>-4.0229885E-2</c:v>
                </c:pt>
                <c:pt idx="6723">
                  <c:v>-2.9612756E-2</c:v>
                </c:pt>
                <c:pt idx="6724">
                  <c:v>-5.307096E-2</c:v>
                </c:pt>
                <c:pt idx="6725">
                  <c:v>-9.0430202000000001E-2</c:v>
                </c:pt>
                <c:pt idx="6726">
                  <c:v>-4.6818922999999998E-2</c:v>
                </c:pt>
                <c:pt idx="6727">
                  <c:v>-3.5256410000000002E-2</c:v>
                </c:pt>
                <c:pt idx="6728">
                  <c:v>-4.209156E-2</c:v>
                </c:pt>
                <c:pt idx="6729">
                  <c:v>-0.28903345699999999</c:v>
                </c:pt>
                <c:pt idx="6730">
                  <c:v>-5.9230009999999998E-3</c:v>
                </c:pt>
                <c:pt idx="6731">
                  <c:v>7.7272726999999999E-2</c:v>
                </c:pt>
                <c:pt idx="6732">
                  <c:v>0.318644068</c:v>
                </c:pt>
                <c:pt idx="6733">
                  <c:v>-3.1601499999999998E-2</c:v>
                </c:pt>
                <c:pt idx="6734">
                  <c:v>-6.2806372999999999E-2</c:v>
                </c:pt>
                <c:pt idx="6735">
                  <c:v>-2.2082019000000001E-2</c:v>
                </c:pt>
                <c:pt idx="6736">
                  <c:v>1.7042331000000001E-2</c:v>
                </c:pt>
                <c:pt idx="6737">
                  <c:v>-5.4545455E-2</c:v>
                </c:pt>
                <c:pt idx="6738">
                  <c:v>0.12045976999999999</c:v>
                </c:pt>
                <c:pt idx="6739">
                  <c:v>-9.9555556000000003E-2</c:v>
                </c:pt>
                <c:pt idx="6740">
                  <c:v>-0.183496826</c:v>
                </c:pt>
                <c:pt idx="6741">
                  <c:v>-0.14376098400000001</c:v>
                </c:pt>
                <c:pt idx="6742">
                  <c:v>-5.9576837000000001E-2</c:v>
                </c:pt>
                <c:pt idx="6743">
                  <c:v>-0.114705882</c:v>
                </c:pt>
                <c:pt idx="6744">
                  <c:v>9.1047039999999999E-3</c:v>
                </c:pt>
                <c:pt idx="6745">
                  <c:v>1.9417475999999999E-2</c:v>
                </c:pt>
                <c:pt idx="6746">
                  <c:v>-0.12924282000000001</c:v>
                </c:pt>
                <c:pt idx="6747">
                  <c:v>-0.15387361699999999</c:v>
                </c:pt>
                <c:pt idx="6748">
                  <c:v>-0.11372549</c:v>
                </c:pt>
                <c:pt idx="6749">
                  <c:v>-9.8684210999999994E-2</c:v>
                </c:pt>
                <c:pt idx="6750">
                  <c:v>8.3333330000000001E-3</c:v>
                </c:pt>
                <c:pt idx="6751">
                  <c:v>-1.9417480000000001E-3</c:v>
                </c:pt>
                <c:pt idx="6752">
                  <c:v>-4.2152466E-2</c:v>
                </c:pt>
                <c:pt idx="6753">
                  <c:v>-0.233671988</c:v>
                </c:pt>
                <c:pt idx="6754">
                  <c:v>0.124372345</c:v>
                </c:pt>
                <c:pt idx="6755">
                  <c:v>9.4E-2</c:v>
                </c:pt>
                <c:pt idx="6756">
                  <c:v>-5.9642150000000001E-3</c:v>
                </c:pt>
                <c:pt idx="6757">
                  <c:v>-8.5948157999999997E-2</c:v>
                </c:pt>
                <c:pt idx="6758">
                  <c:v>-5.4347826000000002E-2</c:v>
                </c:pt>
                <c:pt idx="6759">
                  <c:v>-0.39364070000000001</c:v>
                </c:pt>
                <c:pt idx="6760">
                  <c:v>-1.372549E-2</c:v>
                </c:pt>
                <c:pt idx="6761">
                  <c:v>4.8884669999999998E-2</c:v>
                </c:pt>
                <c:pt idx="6762">
                  <c:v>9.6912328000000006E-2</c:v>
                </c:pt>
                <c:pt idx="6763">
                  <c:v>0.12753985600000001</c:v>
                </c:pt>
                <c:pt idx="6764">
                  <c:v>0</c:v>
                </c:pt>
                <c:pt idx="6765">
                  <c:v>-8.6355786000000004E-2</c:v>
                </c:pt>
                <c:pt idx="6766">
                  <c:v>-0.29380053900000003</c:v>
                </c:pt>
                <c:pt idx="6767">
                  <c:v>-5.3533940000000002E-2</c:v>
                </c:pt>
                <c:pt idx="6768">
                  <c:v>-4.7350620000000003E-2</c:v>
                </c:pt>
                <c:pt idx="6769">
                  <c:v>-0.18492887399999999</c:v>
                </c:pt>
                <c:pt idx="6770">
                  <c:v>-0.12621359200000001</c:v>
                </c:pt>
                <c:pt idx="6771">
                  <c:v>-9.448339E-3</c:v>
                </c:pt>
                <c:pt idx="6772">
                  <c:v>2.0224718999999999E-2</c:v>
                </c:pt>
                <c:pt idx="6773">
                  <c:v>-0.21095334700000001</c:v>
                </c:pt>
                <c:pt idx="6774">
                  <c:v>-0.114285714</c:v>
                </c:pt>
                <c:pt idx="6775">
                  <c:v>0.151280524</c:v>
                </c:pt>
                <c:pt idx="6776">
                  <c:v>-8.2082694999999997E-2</c:v>
                </c:pt>
                <c:pt idx="6777">
                  <c:v>-5.6796201999999997E-2</c:v>
                </c:pt>
                <c:pt idx="6778">
                  <c:v>0.17799999999999999</c:v>
                </c:pt>
                <c:pt idx="6779">
                  <c:v>-2.3598263000000001E-2</c:v>
                </c:pt>
                <c:pt idx="6780">
                  <c:v>0.14614343699999999</c:v>
                </c:pt>
                <c:pt idx="6781">
                  <c:v>-0.219161677</c:v>
                </c:pt>
                <c:pt idx="6782">
                  <c:v>-0.10042735</c:v>
                </c:pt>
                <c:pt idx="6783">
                  <c:v>-3.4313725000000003E-2</c:v>
                </c:pt>
                <c:pt idx="6784">
                  <c:v>-0.23168103400000001</c:v>
                </c:pt>
                <c:pt idx="6785">
                  <c:v>-0.123658222</c:v>
                </c:pt>
                <c:pt idx="6786">
                  <c:v>-0.13242574300000001</c:v>
                </c:pt>
                <c:pt idx="6787">
                  <c:v>6.1538462000000002E-2</c:v>
                </c:pt>
                <c:pt idx="6788">
                  <c:v>-0.186915888</c:v>
                </c:pt>
                <c:pt idx="6789">
                  <c:v>8.3902438999999995E-2</c:v>
                </c:pt>
                <c:pt idx="6790">
                  <c:v>-1.369863E-2</c:v>
                </c:pt>
                <c:pt idx="6791">
                  <c:v>2.6392961999999999E-2</c:v>
                </c:pt>
                <c:pt idx="6792">
                  <c:v>-0.130676552</c:v>
                </c:pt>
                <c:pt idx="6793">
                  <c:v>-6.4486829999999995E-2</c:v>
                </c:pt>
                <c:pt idx="6794">
                  <c:v>-9.5022624E-2</c:v>
                </c:pt>
                <c:pt idx="6795">
                  <c:v>0.102941176</c:v>
                </c:pt>
                <c:pt idx="6796">
                  <c:v>-0.115618661</c:v>
                </c:pt>
                <c:pt idx="6797">
                  <c:v>-8.4474885999999999E-2</c:v>
                </c:pt>
                <c:pt idx="6798">
                  <c:v>-0.14858260000000001</c:v>
                </c:pt>
                <c:pt idx="6799">
                  <c:v>-1.3563502E-2</c:v>
                </c:pt>
                <c:pt idx="6800">
                  <c:v>-1.3563502E-2</c:v>
                </c:pt>
                <c:pt idx="6801">
                  <c:v>7.7519379999999999E-2</c:v>
                </c:pt>
                <c:pt idx="6802">
                  <c:v>-0.21159420300000001</c:v>
                </c:pt>
                <c:pt idx="6803">
                  <c:v>-9.6064043000000002E-2</c:v>
                </c:pt>
                <c:pt idx="6804">
                  <c:v>-9.8345154000000004E-2</c:v>
                </c:pt>
                <c:pt idx="6805">
                  <c:v>8.1282624999999997E-2</c:v>
                </c:pt>
                <c:pt idx="6806">
                  <c:v>-0.11988950299999999</c:v>
                </c:pt>
                <c:pt idx="6807">
                  <c:v>1.0875193999999999E-2</c:v>
                </c:pt>
                <c:pt idx="6808">
                  <c:v>7.1299638999999998E-2</c:v>
                </c:pt>
                <c:pt idx="6809">
                  <c:v>-2.0905923E-2</c:v>
                </c:pt>
                <c:pt idx="6810">
                  <c:v>3.8298931000000001E-2</c:v>
                </c:pt>
                <c:pt idx="6811">
                  <c:v>-0.12954146799999999</c:v>
                </c:pt>
                <c:pt idx="6812">
                  <c:v>-8.1250000000000003E-2</c:v>
                </c:pt>
                <c:pt idx="6813">
                  <c:v>-0.15425065700000001</c:v>
                </c:pt>
                <c:pt idx="6814">
                  <c:v>-0.12933333299999999</c:v>
                </c:pt>
                <c:pt idx="6815">
                  <c:v>3.20205E-4</c:v>
                </c:pt>
                <c:pt idx="6816">
                  <c:v>-9.3023259999999997E-3</c:v>
                </c:pt>
                <c:pt idx="6817">
                  <c:v>-0.105210084</c:v>
                </c:pt>
                <c:pt idx="6818">
                  <c:v>5.4560260999999999E-2</c:v>
                </c:pt>
                <c:pt idx="6819">
                  <c:v>-0.109463277</c:v>
                </c:pt>
                <c:pt idx="6820">
                  <c:v>-4.5003543999999999E-2</c:v>
                </c:pt>
                <c:pt idx="6821">
                  <c:v>-4.5454544999999999E-2</c:v>
                </c:pt>
                <c:pt idx="6822">
                  <c:v>8.1967210000000006E-3</c:v>
                </c:pt>
                <c:pt idx="6823">
                  <c:v>-0.12374581900000001</c:v>
                </c:pt>
                <c:pt idx="6824">
                  <c:v>-3.0693069E-2</c:v>
                </c:pt>
                <c:pt idx="6825">
                  <c:v>8.8974855000000005E-2</c:v>
                </c:pt>
                <c:pt idx="6826">
                  <c:v>-0.15465838500000001</c:v>
                </c:pt>
                <c:pt idx="6827">
                  <c:v>5.5782313E-2</c:v>
                </c:pt>
                <c:pt idx="6828">
                  <c:v>2.4673440000000001E-2</c:v>
                </c:pt>
                <c:pt idx="6829">
                  <c:v>-0.11904761899999999</c:v>
                </c:pt>
                <c:pt idx="6830">
                  <c:v>1.0204082E-2</c:v>
                </c:pt>
                <c:pt idx="6831">
                  <c:v>-0.126843658</c:v>
                </c:pt>
                <c:pt idx="6832">
                  <c:v>-3.9370079000000002E-2</c:v>
                </c:pt>
                <c:pt idx="6833">
                  <c:v>-0.12610275000000001</c:v>
                </c:pt>
                <c:pt idx="6834">
                  <c:v>-4.3258427000000002E-2</c:v>
                </c:pt>
                <c:pt idx="6835">
                  <c:v>2.3186683E-2</c:v>
                </c:pt>
                <c:pt idx="6836">
                  <c:v>-5.3319573000000002E-2</c:v>
                </c:pt>
                <c:pt idx="6837">
                  <c:v>-7.1680968999999997E-2</c:v>
                </c:pt>
                <c:pt idx="6838">
                  <c:v>-6.2180579E-2</c:v>
                </c:pt>
                <c:pt idx="6839">
                  <c:v>-4.4289044E-2</c:v>
                </c:pt>
                <c:pt idx="6840">
                  <c:v>4.2850698999999999E-2</c:v>
                </c:pt>
                <c:pt idx="6841">
                  <c:v>-7.9001603000000004E-2</c:v>
                </c:pt>
                <c:pt idx="6842">
                  <c:v>-0.273514851</c:v>
                </c:pt>
                <c:pt idx="6843">
                  <c:v>-4.4100119E-2</c:v>
                </c:pt>
                <c:pt idx="6844">
                  <c:v>-0.19354838699999999</c:v>
                </c:pt>
                <c:pt idx="6845">
                  <c:v>-0.15617529899999999</c:v>
                </c:pt>
                <c:pt idx="6846">
                  <c:v>-0.403851026</c:v>
                </c:pt>
                <c:pt idx="6847">
                  <c:v>-0.148995984</c:v>
                </c:pt>
                <c:pt idx="6848">
                  <c:v>-7.1428570999999996E-2</c:v>
                </c:pt>
                <c:pt idx="6849">
                  <c:v>0.10777922600000001</c:v>
                </c:pt>
                <c:pt idx="6850">
                  <c:v>7.8857497999999998E-2</c:v>
                </c:pt>
                <c:pt idx="6851">
                  <c:v>-8.5970148999999996E-2</c:v>
                </c:pt>
                <c:pt idx="6852">
                  <c:v>-3.3608490999999997E-2</c:v>
                </c:pt>
                <c:pt idx="6853">
                  <c:v>-9.3567249999999998E-3</c:v>
                </c:pt>
                <c:pt idx="6854">
                  <c:v>-2.2849807E-2</c:v>
                </c:pt>
                <c:pt idx="6855">
                  <c:v>-4.8000000000000001E-2</c:v>
                </c:pt>
                <c:pt idx="6856">
                  <c:v>-7.7753780000000003E-3</c:v>
                </c:pt>
                <c:pt idx="6857">
                  <c:v>-8.8320744000000007E-2</c:v>
                </c:pt>
                <c:pt idx="6858">
                  <c:v>-2.3314430000000001E-2</c:v>
                </c:pt>
                <c:pt idx="6859">
                  <c:v>-5.0350877000000002E-2</c:v>
                </c:pt>
                <c:pt idx="6860">
                  <c:v>-4.8394003999999997E-2</c:v>
                </c:pt>
                <c:pt idx="6861">
                  <c:v>-9.8039219999999996E-3</c:v>
                </c:pt>
                <c:pt idx="6862">
                  <c:v>-6.6852367999999995E-2</c:v>
                </c:pt>
                <c:pt idx="6863">
                  <c:v>-1.4999999999999999E-2</c:v>
                </c:pt>
                <c:pt idx="6864">
                  <c:v>-8.0140816000000004E-2</c:v>
                </c:pt>
                <c:pt idx="6865">
                  <c:v>-0.14402173900000001</c:v>
                </c:pt>
                <c:pt idx="6866">
                  <c:v>5.2442529000000002E-2</c:v>
                </c:pt>
                <c:pt idx="6867">
                  <c:v>-3.7433155000000003E-2</c:v>
                </c:pt>
                <c:pt idx="6868">
                  <c:v>-0.37993421100000002</c:v>
                </c:pt>
                <c:pt idx="6869">
                  <c:v>-0.23932651799999999</c:v>
                </c:pt>
                <c:pt idx="6870">
                  <c:v>-0.138599416</c:v>
                </c:pt>
                <c:pt idx="6871">
                  <c:v>3.2188841000000003E-2</c:v>
                </c:pt>
                <c:pt idx="6872">
                  <c:v>-7.4797105000000003E-2</c:v>
                </c:pt>
                <c:pt idx="6873">
                  <c:v>8.6689420000000003E-2</c:v>
                </c:pt>
                <c:pt idx="6874">
                  <c:v>5.0109409000000001E-2</c:v>
                </c:pt>
                <c:pt idx="6875">
                  <c:v>-0.118328298</c:v>
                </c:pt>
                <c:pt idx="6876">
                  <c:v>1.1522634E-2</c:v>
                </c:pt>
                <c:pt idx="6877">
                  <c:v>1.0256410000000001E-2</c:v>
                </c:pt>
                <c:pt idx="6878">
                  <c:v>-0.127105263</c:v>
                </c:pt>
                <c:pt idx="6879">
                  <c:v>7.1428570999999996E-2</c:v>
                </c:pt>
                <c:pt idx="6880">
                  <c:v>3.7313400000000001E-4</c:v>
                </c:pt>
                <c:pt idx="6881">
                  <c:v>-0.13120104399999999</c:v>
                </c:pt>
                <c:pt idx="6882">
                  <c:v>-8.9156627000000002E-2</c:v>
                </c:pt>
                <c:pt idx="6883">
                  <c:v>0.13352545599999999</c:v>
                </c:pt>
                <c:pt idx="6884">
                  <c:v>7.5471698000000004E-2</c:v>
                </c:pt>
                <c:pt idx="6885">
                  <c:v>-1.8421053E-2</c:v>
                </c:pt>
                <c:pt idx="6886">
                  <c:v>9.7251586000000001E-2</c:v>
                </c:pt>
                <c:pt idx="6887">
                  <c:v>0.12666666700000001</c:v>
                </c:pt>
                <c:pt idx="6888">
                  <c:v>6.0836502000000001E-2</c:v>
                </c:pt>
                <c:pt idx="6889">
                  <c:v>7.7554965000000003E-2</c:v>
                </c:pt>
                <c:pt idx="6890">
                  <c:v>-2.8252788000000001E-2</c:v>
                </c:pt>
                <c:pt idx="6891">
                  <c:v>7.4744296000000002E-2</c:v>
                </c:pt>
                <c:pt idx="6892">
                  <c:v>-8.5408022E-2</c:v>
                </c:pt>
                <c:pt idx="6893">
                  <c:v>2.3630505E-2</c:v>
                </c:pt>
                <c:pt idx="6894">
                  <c:v>-5.9165346000000001E-2</c:v>
                </c:pt>
                <c:pt idx="6895">
                  <c:v>-3.0673252000000002E-2</c:v>
                </c:pt>
                <c:pt idx="6896">
                  <c:v>3.2500000000000001E-2</c:v>
                </c:pt>
                <c:pt idx="6897">
                  <c:v>-4.5182724E-2</c:v>
                </c:pt>
                <c:pt idx="6898">
                  <c:v>6.118287E-3</c:v>
                </c:pt>
                <c:pt idx="6899">
                  <c:v>-9.6989966999999996E-2</c:v>
                </c:pt>
                <c:pt idx="6900">
                  <c:v>-4.0392382999999997E-2</c:v>
                </c:pt>
                <c:pt idx="6901">
                  <c:v>-6.2086215E-2</c:v>
                </c:pt>
                <c:pt idx="6902">
                  <c:v>-4.4897959000000001E-2</c:v>
                </c:pt>
                <c:pt idx="6903">
                  <c:v>-0.117283951</c:v>
                </c:pt>
                <c:pt idx="6904">
                  <c:v>-0.13062499999999999</c:v>
                </c:pt>
                <c:pt idx="6905">
                  <c:v>1.8318965999999999E-2</c:v>
                </c:pt>
                <c:pt idx="6906">
                  <c:v>-0.14898044099999999</c:v>
                </c:pt>
                <c:pt idx="6907">
                  <c:v>-0.14772036499999999</c:v>
                </c:pt>
                <c:pt idx="6908">
                  <c:v>-6.1224490000000003E-3</c:v>
                </c:pt>
                <c:pt idx="6909">
                  <c:v>-5.0153531000000001E-2</c:v>
                </c:pt>
                <c:pt idx="6910">
                  <c:v>-0.57456647400000005</c:v>
                </c:pt>
                <c:pt idx="6911">
                  <c:v>-2.0831286000000001E-2</c:v>
                </c:pt>
                <c:pt idx="6912">
                  <c:v>-4.5804795000000002E-2</c:v>
                </c:pt>
                <c:pt idx="6913">
                  <c:v>-1.1210762000000001E-2</c:v>
                </c:pt>
                <c:pt idx="6914">
                  <c:v>4.1095890000000003E-2</c:v>
                </c:pt>
                <c:pt idx="6915">
                  <c:v>4.6384040000000001E-2</c:v>
                </c:pt>
                <c:pt idx="6916">
                  <c:v>-0.108823529</c:v>
                </c:pt>
                <c:pt idx="6917">
                  <c:v>2.3584909999999999E-3</c:v>
                </c:pt>
                <c:pt idx="6918">
                  <c:v>-0.23562412299999999</c:v>
                </c:pt>
                <c:pt idx="6919">
                  <c:v>-5.2530205000000003E-2</c:v>
                </c:pt>
                <c:pt idx="6920">
                  <c:v>-1.0112797E-2</c:v>
                </c:pt>
                <c:pt idx="6921">
                  <c:v>-0.403785489</c:v>
                </c:pt>
                <c:pt idx="6922">
                  <c:v>-1.1925043E-2</c:v>
                </c:pt>
                <c:pt idx="6923">
                  <c:v>-3.4148095000000003E-2</c:v>
                </c:pt>
                <c:pt idx="6924">
                  <c:v>-3.0049447999999999E-2</c:v>
                </c:pt>
                <c:pt idx="6925">
                  <c:v>-2.8818440000000002E-3</c:v>
                </c:pt>
                <c:pt idx="6926">
                  <c:v>-0.15645161299999999</c:v>
                </c:pt>
                <c:pt idx="6927">
                  <c:v>-2.5265393000000001E-2</c:v>
                </c:pt>
                <c:pt idx="6928">
                  <c:v>2.1435018E-2</c:v>
                </c:pt>
                <c:pt idx="6929">
                  <c:v>0</c:v>
                </c:pt>
                <c:pt idx="6930">
                  <c:v>9.5846644999999994E-2</c:v>
                </c:pt>
                <c:pt idx="6931">
                  <c:v>-1.2733059999999999E-2</c:v>
                </c:pt>
                <c:pt idx="6932">
                  <c:v>-2.5096525000000001E-2</c:v>
                </c:pt>
                <c:pt idx="6933">
                  <c:v>-8.5539715000000002E-2</c:v>
                </c:pt>
                <c:pt idx="6934">
                  <c:v>2.3853210000000001E-3</c:v>
                </c:pt>
                <c:pt idx="6935">
                  <c:v>-0.31505944499999999</c:v>
                </c:pt>
                <c:pt idx="6936">
                  <c:v>-1.9217082E-2</c:v>
                </c:pt>
                <c:pt idx="6937">
                  <c:v>-1.6486486000000002E-2</c:v>
                </c:pt>
                <c:pt idx="6938">
                  <c:v>9.3621999999999993E-3</c:v>
                </c:pt>
                <c:pt idx="6939">
                  <c:v>8.0319149000000006E-2</c:v>
                </c:pt>
                <c:pt idx="6940">
                  <c:v>2.3084989999999999E-3</c:v>
                </c:pt>
                <c:pt idx="6941">
                  <c:v>-0.18677042799999999</c:v>
                </c:pt>
                <c:pt idx="6942">
                  <c:v>-0.27117327099999999</c:v>
                </c:pt>
                <c:pt idx="6943">
                  <c:v>1.2725958000000001E-2</c:v>
                </c:pt>
                <c:pt idx="6944">
                  <c:v>4.3994699999999999E-4</c:v>
                </c:pt>
                <c:pt idx="6945">
                  <c:v>2.1774194E-2</c:v>
                </c:pt>
                <c:pt idx="6946">
                  <c:v>8.5795999999999997E-3</c:v>
                </c:pt>
                <c:pt idx="6947">
                  <c:v>9.5011880000000007E-3</c:v>
                </c:pt>
                <c:pt idx="6948">
                  <c:v>0.15793918900000001</c:v>
                </c:pt>
                <c:pt idx="6949">
                  <c:v>0.105544212</c:v>
                </c:pt>
                <c:pt idx="6950">
                  <c:v>0.13565217399999999</c:v>
                </c:pt>
                <c:pt idx="6951">
                  <c:v>-3.0869565000000002E-2</c:v>
                </c:pt>
                <c:pt idx="6952">
                  <c:v>8.9340102000000005E-2</c:v>
                </c:pt>
                <c:pt idx="6953">
                  <c:v>-2.314815E-3</c:v>
                </c:pt>
                <c:pt idx="6954">
                  <c:v>-9.6491227999999998E-2</c:v>
                </c:pt>
                <c:pt idx="6955">
                  <c:v>-3.8251366000000002E-2</c:v>
                </c:pt>
                <c:pt idx="6956">
                  <c:v>9.1530054999999999E-2</c:v>
                </c:pt>
                <c:pt idx="6957">
                  <c:v>5.2494802E-2</c:v>
                </c:pt>
                <c:pt idx="6958">
                  <c:v>4.7036082E-2</c:v>
                </c:pt>
                <c:pt idx="6959">
                  <c:v>0.28341902299999999</c:v>
                </c:pt>
                <c:pt idx="6960">
                  <c:v>8.1555829999999992E-3</c:v>
                </c:pt>
                <c:pt idx="6961">
                  <c:v>3.8729670000000002E-3</c:v>
                </c:pt>
                <c:pt idx="6962">
                  <c:v>0.114269471</c:v>
                </c:pt>
                <c:pt idx="6963">
                  <c:v>-0.115019763</c:v>
                </c:pt>
                <c:pt idx="6964">
                  <c:v>-4.0696409000000003E-2</c:v>
                </c:pt>
                <c:pt idx="6965">
                  <c:v>2.9390150000000001E-3</c:v>
                </c:pt>
                <c:pt idx="6966">
                  <c:v>0</c:v>
                </c:pt>
                <c:pt idx="6967">
                  <c:v>9.9659952999999996E-2</c:v>
                </c:pt>
                <c:pt idx="6968">
                  <c:v>-4.7005307000000003E-2</c:v>
                </c:pt>
                <c:pt idx="6969">
                  <c:v>0.23119972</c:v>
                </c:pt>
                <c:pt idx="6970">
                  <c:v>6.5896738999999996E-2</c:v>
                </c:pt>
                <c:pt idx="6971">
                  <c:v>7.7346376999999994E-2</c:v>
                </c:pt>
                <c:pt idx="6972">
                  <c:v>0.10107284</c:v>
                </c:pt>
                <c:pt idx="6973">
                  <c:v>-0.12944393800000001</c:v>
                </c:pt>
                <c:pt idx="6974">
                  <c:v>-3.4022681999999999E-2</c:v>
                </c:pt>
                <c:pt idx="6975">
                  <c:v>-4.9261080000000002E-3</c:v>
                </c:pt>
                <c:pt idx="6976">
                  <c:v>0.30866141699999999</c:v>
                </c:pt>
                <c:pt idx="6977">
                  <c:v>-7.8030810000000006E-2</c:v>
                </c:pt>
                <c:pt idx="6978">
                  <c:v>1.5315314999999999E-2</c:v>
                </c:pt>
                <c:pt idx="6979">
                  <c:v>0.110619469</c:v>
                </c:pt>
                <c:pt idx="6980">
                  <c:v>-2.2313296999999999E-2</c:v>
                </c:pt>
                <c:pt idx="6981">
                  <c:v>-3.9231385000000001E-2</c:v>
                </c:pt>
                <c:pt idx="6982">
                  <c:v>-3.3060555999999998E-2</c:v>
                </c:pt>
                <c:pt idx="6983">
                  <c:v>-5.4264727999999998E-2</c:v>
                </c:pt>
                <c:pt idx="6984">
                  <c:v>7.7981650999999999E-2</c:v>
                </c:pt>
                <c:pt idx="6985">
                  <c:v>-6.3861758000000005E-2</c:v>
                </c:pt>
                <c:pt idx="6986">
                  <c:v>3.3606557000000002E-2</c:v>
                </c:pt>
                <c:pt idx="6987">
                  <c:v>4.7984644999999999E-2</c:v>
                </c:pt>
                <c:pt idx="6988">
                  <c:v>-3.9016114999999997E-2</c:v>
                </c:pt>
                <c:pt idx="6989">
                  <c:v>0.16267942599999999</c:v>
                </c:pt>
                <c:pt idx="6990">
                  <c:v>-0.31764705900000001</c:v>
                </c:pt>
                <c:pt idx="6991">
                  <c:v>1.3551666E-2</c:v>
                </c:pt>
                <c:pt idx="6992">
                  <c:v>-9.8280097999999996E-2</c:v>
                </c:pt>
                <c:pt idx="6993">
                  <c:v>-3.3898304999999997E-2</c:v>
                </c:pt>
                <c:pt idx="6994">
                  <c:v>-4.4930876000000002E-2</c:v>
                </c:pt>
                <c:pt idx="6995">
                  <c:v>-7.8410018999999997E-2</c:v>
                </c:pt>
                <c:pt idx="6996">
                  <c:v>1.1804383999999999E-2</c:v>
                </c:pt>
                <c:pt idx="6997">
                  <c:v>0.38965517199999999</c:v>
                </c:pt>
                <c:pt idx="6998">
                  <c:v>-0.11031665</c:v>
                </c:pt>
                <c:pt idx="6999">
                  <c:v>-2.3534446000000001E-2</c:v>
                </c:pt>
                <c:pt idx="7000">
                  <c:v>0.22047244099999999</c:v>
                </c:pt>
                <c:pt idx="7001">
                  <c:v>4.7653429999999997E-2</c:v>
                </c:pt>
                <c:pt idx="7002">
                  <c:v>-3.7181302999999999E-2</c:v>
                </c:pt>
                <c:pt idx="7003">
                  <c:v>-1.4778325E-2</c:v>
                </c:pt>
                <c:pt idx="7004">
                  <c:v>-3.7752413999999998E-2</c:v>
                </c:pt>
                <c:pt idx="7005">
                  <c:v>0.126102293</c:v>
                </c:pt>
                <c:pt idx="7006">
                  <c:v>1.3793102999999999E-2</c:v>
                </c:pt>
                <c:pt idx="7007">
                  <c:v>-0.12037914700000001</c:v>
                </c:pt>
                <c:pt idx="7008">
                  <c:v>-2.0016915999999999E-2</c:v>
                </c:pt>
                <c:pt idx="7009">
                  <c:v>-3.9814561999999998E-2</c:v>
                </c:pt>
                <c:pt idx="7010">
                  <c:v>0.121098627</c:v>
                </c:pt>
                <c:pt idx="7011">
                  <c:v>5.5309734999999999E-2</c:v>
                </c:pt>
                <c:pt idx="7012">
                  <c:v>0.32278480999999998</c:v>
                </c:pt>
                <c:pt idx="7013">
                  <c:v>5.5498458000000001E-2</c:v>
                </c:pt>
                <c:pt idx="7014">
                  <c:v>-2.6395939E-2</c:v>
                </c:pt>
                <c:pt idx="7015">
                  <c:v>4.0169522999999999E-2</c:v>
                </c:pt>
                <c:pt idx="7016">
                  <c:v>-0.36613902300000001</c:v>
                </c:pt>
                <c:pt idx="7017">
                  <c:v>1.8227529999999999E-2</c:v>
                </c:pt>
                <c:pt idx="7018">
                  <c:v>-0.15118790500000001</c:v>
                </c:pt>
                <c:pt idx="7019">
                  <c:v>-4.3042453000000001E-2</c:v>
                </c:pt>
                <c:pt idx="7020">
                  <c:v>3.1332578E-2</c:v>
                </c:pt>
                <c:pt idx="7021">
                  <c:v>-9.3891974000000003E-2</c:v>
                </c:pt>
                <c:pt idx="7022">
                  <c:v>-4.4467424999999998E-2</c:v>
                </c:pt>
                <c:pt idx="7023">
                  <c:v>-1.4370875E-2</c:v>
                </c:pt>
                <c:pt idx="7024">
                  <c:v>1.3026052E-2</c:v>
                </c:pt>
                <c:pt idx="7025">
                  <c:v>0.173961219</c:v>
                </c:pt>
                <c:pt idx="7026">
                  <c:v>8.9705882000000001E-2</c:v>
                </c:pt>
                <c:pt idx="7027">
                  <c:v>-9.1642230000000009E-3</c:v>
                </c:pt>
                <c:pt idx="7028">
                  <c:v>8.0279232000000006E-2</c:v>
                </c:pt>
                <c:pt idx="7029">
                  <c:v>-0.141304348</c:v>
                </c:pt>
                <c:pt idx="7030">
                  <c:v>-5.0680627999999998E-2</c:v>
                </c:pt>
                <c:pt idx="7031">
                  <c:v>-4.6060605999999997E-2</c:v>
                </c:pt>
                <c:pt idx="7032">
                  <c:v>0.41739130400000002</c:v>
                </c:pt>
                <c:pt idx="7033">
                  <c:v>-5.2941179999999996E-3</c:v>
                </c:pt>
                <c:pt idx="7034">
                  <c:v>0</c:v>
                </c:pt>
                <c:pt idx="7035">
                  <c:v>-5.3461538000000003E-2</c:v>
                </c:pt>
                <c:pt idx="7036">
                  <c:v>-8.3609536999999998E-2</c:v>
                </c:pt>
                <c:pt idx="7037">
                  <c:v>7.9322638000000001E-2</c:v>
                </c:pt>
                <c:pt idx="7038">
                  <c:v>0.18181818199999999</c:v>
                </c:pt>
                <c:pt idx="7039">
                  <c:v>4.9884880999999999E-2</c:v>
                </c:pt>
                <c:pt idx="7040">
                  <c:v>-4.7501237000000002E-2</c:v>
                </c:pt>
                <c:pt idx="7041">
                  <c:v>4.8611110999999999E-2</c:v>
                </c:pt>
                <c:pt idx="7042">
                  <c:v>1.0080644999999999E-2</c:v>
                </c:pt>
                <c:pt idx="7043">
                  <c:v>9.1842397000000006E-2</c:v>
                </c:pt>
                <c:pt idx="7044">
                  <c:v>0.166216216</c:v>
                </c:pt>
                <c:pt idx="7045">
                  <c:v>0.12881806100000001</c:v>
                </c:pt>
                <c:pt idx="7046">
                  <c:v>-5.1383399000000003E-2</c:v>
                </c:pt>
                <c:pt idx="7047">
                  <c:v>-5.9913936000000001E-2</c:v>
                </c:pt>
                <c:pt idx="7048">
                  <c:v>6.0869569999999996E-3</c:v>
                </c:pt>
                <c:pt idx="7049">
                  <c:v>-1.0133E-3</c:v>
                </c:pt>
                <c:pt idx="7050">
                  <c:v>7.0370370000000002E-2</c:v>
                </c:pt>
                <c:pt idx="7051">
                  <c:v>2.0863309E-2</c:v>
                </c:pt>
                <c:pt idx="7052">
                  <c:v>-6.8965517000000004E-2</c:v>
                </c:pt>
                <c:pt idx="7053">
                  <c:v>4.6260268E-2</c:v>
                </c:pt>
                <c:pt idx="7054">
                  <c:v>-0.150961235</c:v>
                </c:pt>
                <c:pt idx="7055">
                  <c:v>-0.114607258</c:v>
                </c:pt>
                <c:pt idx="7056">
                  <c:v>-3.4071549999999999E-2</c:v>
                </c:pt>
                <c:pt idx="7057">
                  <c:v>0.14957265</c:v>
                </c:pt>
                <c:pt idx="7058">
                  <c:v>2.073255E-3</c:v>
                </c:pt>
                <c:pt idx="7059">
                  <c:v>9.9735216000000002E-2</c:v>
                </c:pt>
                <c:pt idx="7060">
                  <c:v>0</c:v>
                </c:pt>
                <c:pt idx="7061">
                  <c:v>-4.6716839999999997E-3</c:v>
                </c:pt>
                <c:pt idx="7062">
                  <c:v>-2.351717E-2</c:v>
                </c:pt>
                <c:pt idx="7063">
                  <c:v>-2.6529107999999999E-2</c:v>
                </c:pt>
                <c:pt idx="7064">
                  <c:v>1.1271132999999999E-2</c:v>
                </c:pt>
                <c:pt idx="7065">
                  <c:v>2.60078E-3</c:v>
                </c:pt>
                <c:pt idx="7066">
                  <c:v>-1.003861E-2</c:v>
                </c:pt>
                <c:pt idx="7067">
                  <c:v>-7.5614369999999998E-3</c:v>
                </c:pt>
                <c:pt idx="7068">
                  <c:v>3.5813768000000003E-2</c:v>
                </c:pt>
                <c:pt idx="7069">
                  <c:v>-4.3807462999999998E-2</c:v>
                </c:pt>
                <c:pt idx="7070">
                  <c:v>-4.7974719999999998E-2</c:v>
                </c:pt>
                <c:pt idx="7071">
                  <c:v>7.6484018000000001E-2</c:v>
                </c:pt>
                <c:pt idx="7072">
                  <c:v>1.2547051E-2</c:v>
                </c:pt>
                <c:pt idx="7073">
                  <c:v>-4.9788135999999997E-2</c:v>
                </c:pt>
                <c:pt idx="7074">
                  <c:v>0.142098274</c:v>
                </c:pt>
                <c:pt idx="7075">
                  <c:v>-2.4814815E-2</c:v>
                </c:pt>
                <c:pt idx="7076">
                  <c:v>-9.8090278000000003E-2</c:v>
                </c:pt>
                <c:pt idx="7077">
                  <c:v>4.2053790000000001E-2</c:v>
                </c:pt>
                <c:pt idx="7078">
                  <c:v>-3.9840639999999998E-3</c:v>
                </c:pt>
                <c:pt idx="7079">
                  <c:v>1.3254273E-2</c:v>
                </c:pt>
                <c:pt idx="7080">
                  <c:v>-1.2379642E-2</c:v>
                </c:pt>
                <c:pt idx="7081">
                  <c:v>-5.7534246999999997E-2</c:v>
                </c:pt>
                <c:pt idx="7082">
                  <c:v>-8.1404033000000001E-2</c:v>
                </c:pt>
                <c:pt idx="7083">
                  <c:v>-2.2624429999999998E-3</c:v>
                </c:pt>
                <c:pt idx="7084">
                  <c:v>-2.6217227999999999E-2</c:v>
                </c:pt>
                <c:pt idx="7085">
                  <c:v>0.16367786100000001</c:v>
                </c:pt>
                <c:pt idx="7086">
                  <c:v>0.17844232700000001</c:v>
                </c:pt>
                <c:pt idx="7087">
                  <c:v>-2.9895867999999999E-2</c:v>
                </c:pt>
                <c:pt idx="7088">
                  <c:v>4.8875860000000002E-3</c:v>
                </c:pt>
                <c:pt idx="7089">
                  <c:v>2.5057907000000001E-2</c:v>
                </c:pt>
                <c:pt idx="7090">
                  <c:v>0.109489051</c:v>
                </c:pt>
                <c:pt idx="7091">
                  <c:v>2.9387755000000002E-2</c:v>
                </c:pt>
                <c:pt idx="7092">
                  <c:v>-1.5398281999999999E-2</c:v>
                </c:pt>
                <c:pt idx="7093">
                  <c:v>0.121276596</c:v>
                </c:pt>
                <c:pt idx="7094">
                  <c:v>-3.8535650000000002E-3</c:v>
                </c:pt>
                <c:pt idx="7095">
                  <c:v>-8.4695393999999993E-2</c:v>
                </c:pt>
                <c:pt idx="7096">
                  <c:v>-5.7110092000000001E-2</c:v>
                </c:pt>
                <c:pt idx="7097">
                  <c:v>-6.4516130000000001E-3</c:v>
                </c:pt>
                <c:pt idx="7098">
                  <c:v>-4.3309632000000001E-2</c:v>
                </c:pt>
                <c:pt idx="7099">
                  <c:v>-5.0561797999999998E-2</c:v>
                </c:pt>
                <c:pt idx="7100">
                  <c:v>5.4665930000000001E-2</c:v>
                </c:pt>
                <c:pt idx="7101">
                  <c:v>3.9735100000000004E-3</c:v>
                </c:pt>
                <c:pt idx="7102">
                  <c:v>-2.0777222000000001E-2</c:v>
                </c:pt>
                <c:pt idx="7103">
                  <c:v>-6.2187925999999998E-2</c:v>
                </c:pt>
                <c:pt idx="7104">
                  <c:v>0.22484848499999999</c:v>
                </c:pt>
                <c:pt idx="7105">
                  <c:v>-2.1999043999999999E-2</c:v>
                </c:pt>
                <c:pt idx="7106">
                  <c:v>-5.1127819999999997E-2</c:v>
                </c:pt>
                <c:pt idx="7107">
                  <c:v>-2.2935779999999999E-2</c:v>
                </c:pt>
                <c:pt idx="7108">
                  <c:v>-6.8674256000000003E-2</c:v>
                </c:pt>
                <c:pt idx="7109">
                  <c:v>-7.5481519999999998E-3</c:v>
                </c:pt>
                <c:pt idx="7110">
                  <c:v>5.3763441000000002E-2</c:v>
                </c:pt>
                <c:pt idx="7111">
                  <c:v>7.9891303999999996E-2</c:v>
                </c:pt>
                <c:pt idx="7112">
                  <c:v>-6.8708971999999993E-2</c:v>
                </c:pt>
                <c:pt idx="7113">
                  <c:v>-0.152751678</c:v>
                </c:pt>
                <c:pt idx="7114">
                  <c:v>0</c:v>
                </c:pt>
                <c:pt idx="7115">
                  <c:v>-4.5743328999999999E-2</c:v>
                </c:pt>
                <c:pt idx="7116">
                  <c:v>5.2009456000000003E-2</c:v>
                </c:pt>
                <c:pt idx="7117">
                  <c:v>-4.7913446999999998E-2</c:v>
                </c:pt>
                <c:pt idx="7118">
                  <c:v>2.685624E-2</c:v>
                </c:pt>
                <c:pt idx="7119">
                  <c:v>-1.3157894999999999E-2</c:v>
                </c:pt>
                <c:pt idx="7120">
                  <c:v>0.24694444400000001</c:v>
                </c:pt>
                <c:pt idx="7121">
                  <c:v>-6.6753927000000005E-2</c:v>
                </c:pt>
                <c:pt idx="7122">
                  <c:v>1.2437152999999999E-2</c:v>
                </c:pt>
                <c:pt idx="7123">
                  <c:v>-0.163685152</c:v>
                </c:pt>
                <c:pt idx="7124">
                  <c:v>-2.1459230000000001E-3</c:v>
                </c:pt>
                <c:pt idx="7125">
                  <c:v>1.4402004E-2</c:v>
                </c:pt>
                <c:pt idx="7126">
                  <c:v>-7.3087431999999994E-2</c:v>
                </c:pt>
                <c:pt idx="7127">
                  <c:v>1.1420827999999999E-2</c:v>
                </c:pt>
                <c:pt idx="7128">
                  <c:v>-1.4347825999999999E-2</c:v>
                </c:pt>
                <c:pt idx="7129">
                  <c:v>-5.6097560999999997E-2</c:v>
                </c:pt>
                <c:pt idx="7130">
                  <c:v>-0.10228878199999999</c:v>
                </c:pt>
                <c:pt idx="7131">
                  <c:v>-3.7986064E-2</c:v>
                </c:pt>
                <c:pt idx="7132">
                  <c:v>1.0869564999999999E-2</c:v>
                </c:pt>
                <c:pt idx="7133">
                  <c:v>8.5597826000000002E-2</c:v>
                </c:pt>
                <c:pt idx="7134">
                  <c:v>2.6016259999999999E-2</c:v>
                </c:pt>
                <c:pt idx="7135">
                  <c:v>0.12372304200000001</c:v>
                </c:pt>
                <c:pt idx="7136">
                  <c:v>-2.3311258000000001E-2</c:v>
                </c:pt>
                <c:pt idx="7137">
                  <c:v>6.7620286000000002E-2</c:v>
                </c:pt>
                <c:pt idx="7138">
                  <c:v>-4.9808429000000001E-2</c:v>
                </c:pt>
                <c:pt idx="7139">
                  <c:v>-7.2840203000000006E-2</c:v>
                </c:pt>
                <c:pt idx="7140">
                  <c:v>0.117343347</c:v>
                </c:pt>
                <c:pt idx="7141">
                  <c:v>8.9792530999999995E-2</c:v>
                </c:pt>
                <c:pt idx="7142">
                  <c:v>-0.16841443</c:v>
                </c:pt>
                <c:pt idx="7143">
                  <c:v>-2.6666670000000002E-3</c:v>
                </c:pt>
                <c:pt idx="7144">
                  <c:v>-6.2808430000000004E-3</c:v>
                </c:pt>
                <c:pt idx="7145">
                  <c:v>-0.01</c:v>
                </c:pt>
                <c:pt idx="7146">
                  <c:v>4.560968E-2</c:v>
                </c:pt>
                <c:pt idx="7147">
                  <c:v>0.22382920100000001</c:v>
                </c:pt>
                <c:pt idx="7148">
                  <c:v>-3.399048E-3</c:v>
                </c:pt>
                <c:pt idx="7149">
                  <c:v>-0.11327832</c:v>
                </c:pt>
                <c:pt idx="7150">
                  <c:v>-0.100877193</c:v>
                </c:pt>
                <c:pt idx="7151">
                  <c:v>-1.2285012E-2</c:v>
                </c:pt>
                <c:pt idx="7152">
                  <c:v>-5.2590060000000001E-3</c:v>
                </c:pt>
                <c:pt idx="7153">
                  <c:v>0.385127636</c:v>
                </c:pt>
                <c:pt idx="7154">
                  <c:v>-9.6243403000000005E-2</c:v>
                </c:pt>
                <c:pt idx="7155">
                  <c:v>1.8624286E-2</c:v>
                </c:pt>
                <c:pt idx="7156">
                  <c:v>-3.1984008000000001E-2</c:v>
                </c:pt>
                <c:pt idx="7157">
                  <c:v>-7.9365080000000001E-3</c:v>
                </c:pt>
                <c:pt idx="7158">
                  <c:v>-9.3827160000000007E-2</c:v>
                </c:pt>
                <c:pt idx="7159">
                  <c:v>-0.103497069</c:v>
                </c:pt>
                <c:pt idx="7160">
                  <c:v>-0.20339912299999999</c:v>
                </c:pt>
                <c:pt idx="7161">
                  <c:v>-4.4297082000000002E-2</c:v>
                </c:pt>
                <c:pt idx="7162">
                  <c:v>-8.3783784E-2</c:v>
                </c:pt>
                <c:pt idx="7163">
                  <c:v>-0.23120300799999999</c:v>
                </c:pt>
                <c:pt idx="7164">
                  <c:v>2.1151590000000001E-3</c:v>
                </c:pt>
                <c:pt idx="7165">
                  <c:v>-4.0106952000000001E-2</c:v>
                </c:pt>
                <c:pt idx="7166">
                  <c:v>-4.5833332999999997E-2</c:v>
                </c:pt>
                <c:pt idx="7167">
                  <c:v>-5.6724611000000001E-2</c:v>
                </c:pt>
                <c:pt idx="7168">
                  <c:v>2.7227722999999999E-2</c:v>
                </c:pt>
                <c:pt idx="7169">
                  <c:v>-7.7835430000000004E-3</c:v>
                </c:pt>
                <c:pt idx="7170">
                  <c:v>0.17904761899999999</c:v>
                </c:pt>
                <c:pt idx="7171">
                  <c:v>0.17986988100000001</c:v>
                </c:pt>
                <c:pt idx="7172">
                  <c:v>-3.7225042E-2</c:v>
                </c:pt>
                <c:pt idx="7173">
                  <c:v>-4.7979797999999997E-2</c:v>
                </c:pt>
                <c:pt idx="7174">
                  <c:v>6.2709029999999999E-2</c:v>
                </c:pt>
                <c:pt idx="7175">
                  <c:v>-3.2955351000000001E-2</c:v>
                </c:pt>
                <c:pt idx="7176">
                  <c:v>0.14069037700000001</c:v>
                </c:pt>
                <c:pt idx="7177">
                  <c:v>-4.6882552000000001E-2</c:v>
                </c:pt>
                <c:pt idx="7178">
                  <c:v>3.3310200999999998E-2</c:v>
                </c:pt>
                <c:pt idx="7179">
                  <c:v>5.9244419E-2</c:v>
                </c:pt>
                <c:pt idx="7180">
                  <c:v>-9.6941176000000004E-2</c:v>
                </c:pt>
                <c:pt idx="7181">
                  <c:v>4.7826087000000003E-2</c:v>
                </c:pt>
                <c:pt idx="7182">
                  <c:v>6.2611810000000002E-3</c:v>
                </c:pt>
                <c:pt idx="7183">
                  <c:v>-4.7895228999999997E-2</c:v>
                </c:pt>
                <c:pt idx="7184">
                  <c:v>6.7326733E-2</c:v>
                </c:pt>
                <c:pt idx="7185">
                  <c:v>-9.1776800000000001E-4</c:v>
                </c:pt>
                <c:pt idx="7186">
                  <c:v>3.5761012000000002E-2</c:v>
                </c:pt>
                <c:pt idx="7187">
                  <c:v>-2.1501458000000001E-2</c:v>
                </c:pt>
                <c:pt idx="7188">
                  <c:v>3.1531532000000001E-2</c:v>
                </c:pt>
                <c:pt idx="7189">
                  <c:v>-2.9077117999999999E-2</c:v>
                </c:pt>
                <c:pt idx="7190">
                  <c:v>2.5662959999999999E-2</c:v>
                </c:pt>
                <c:pt idx="7191">
                  <c:v>-1.3953488E-2</c:v>
                </c:pt>
                <c:pt idx="7192">
                  <c:v>6.3829786999999999E-2</c:v>
                </c:pt>
                <c:pt idx="7193">
                  <c:v>6.5403698999999996E-2</c:v>
                </c:pt>
                <c:pt idx="7194">
                  <c:v>-8.8352185999999999E-2</c:v>
                </c:pt>
                <c:pt idx="7195">
                  <c:v>0.20624999999999999</c:v>
                </c:pt>
                <c:pt idx="7196">
                  <c:v>-5.3928404999999999E-2</c:v>
                </c:pt>
                <c:pt idx="7197">
                  <c:v>2.0050124999999999E-2</c:v>
                </c:pt>
                <c:pt idx="7198">
                  <c:v>-2.5084746000000002E-2</c:v>
                </c:pt>
                <c:pt idx="7199">
                  <c:v>0.114386792</c:v>
                </c:pt>
                <c:pt idx="7200">
                  <c:v>1.0989011E-2</c:v>
                </c:pt>
                <c:pt idx="7201">
                  <c:v>0.12223071000000001</c:v>
                </c:pt>
                <c:pt idx="7202">
                  <c:v>-2.0408163E-2</c:v>
                </c:pt>
                <c:pt idx="7203">
                  <c:v>-4.1189930999999999E-2</c:v>
                </c:pt>
                <c:pt idx="7204">
                  <c:v>8.8717454000000001E-2</c:v>
                </c:pt>
                <c:pt idx="7205">
                  <c:v>8.2655246000000002E-2</c:v>
                </c:pt>
                <c:pt idx="7206">
                  <c:v>0.13458529</c:v>
                </c:pt>
                <c:pt idx="7207">
                  <c:v>4.8846154000000003E-2</c:v>
                </c:pt>
                <c:pt idx="7208">
                  <c:v>2.0939681000000002E-2</c:v>
                </c:pt>
                <c:pt idx="7209">
                  <c:v>-1.9387992999999999E-2</c:v>
                </c:pt>
                <c:pt idx="7210">
                  <c:v>-1.4705882E-2</c:v>
                </c:pt>
                <c:pt idx="7211">
                  <c:v>-6.2325380000000001E-3</c:v>
                </c:pt>
                <c:pt idx="7212">
                  <c:v>0</c:v>
                </c:pt>
                <c:pt idx="7213">
                  <c:v>3.0444965000000001E-2</c:v>
                </c:pt>
                <c:pt idx="7214">
                  <c:v>6.3179006999999995E-2</c:v>
                </c:pt>
                <c:pt idx="7215">
                  <c:v>-2.0152091E-2</c:v>
                </c:pt>
                <c:pt idx="7216">
                  <c:v>3.9583332999999998E-2</c:v>
                </c:pt>
                <c:pt idx="7217">
                  <c:v>-1.3580247E-2</c:v>
                </c:pt>
                <c:pt idx="7218">
                  <c:v>-4.5614034999999997E-2</c:v>
                </c:pt>
                <c:pt idx="7219">
                  <c:v>0</c:v>
                </c:pt>
                <c:pt idx="7220">
                  <c:v>-4.6341462999999999E-2</c:v>
                </c:pt>
                <c:pt idx="7221">
                  <c:v>-5.5290102000000001E-2</c:v>
                </c:pt>
                <c:pt idx="7222">
                  <c:v>4.8251747999999997E-2</c:v>
                </c:pt>
                <c:pt idx="7223">
                  <c:v>-2.4482759E-2</c:v>
                </c:pt>
                <c:pt idx="7224">
                  <c:v>6.937799E-2</c:v>
                </c:pt>
                <c:pt idx="7225">
                  <c:v>0</c:v>
                </c:pt>
                <c:pt idx="7226">
                  <c:v>1.4326650000000001E-3</c:v>
                </c:pt>
                <c:pt idx="7227">
                  <c:v>6.4516130000000001E-3</c:v>
                </c:pt>
                <c:pt idx="7228">
                  <c:v>7.2511540000000001E-3</c:v>
                </c:pt>
                <c:pt idx="7229">
                  <c:v>-0.100465477</c:v>
                </c:pt>
                <c:pt idx="7230">
                  <c:v>0.13804491399999999</c:v>
                </c:pt>
                <c:pt idx="7231">
                  <c:v>-4.0909091000000002E-2</c:v>
                </c:pt>
                <c:pt idx="7232">
                  <c:v>7.7176599999999998E-2</c:v>
                </c:pt>
                <c:pt idx="7233">
                  <c:v>-4.6896792E-2</c:v>
                </c:pt>
                <c:pt idx="7234">
                  <c:v>0.123846154</c:v>
                </c:pt>
                <c:pt idx="7235">
                  <c:v>1.370614E-2</c:v>
                </c:pt>
                <c:pt idx="7236">
                  <c:v>5.0249169000000003E-2</c:v>
                </c:pt>
                <c:pt idx="7237">
                  <c:v>-2.5447042999999999E-2</c:v>
                </c:pt>
                <c:pt idx="7238">
                  <c:v>5.0701452000000001E-2</c:v>
                </c:pt>
                <c:pt idx="7239">
                  <c:v>-0.124331551</c:v>
                </c:pt>
                <c:pt idx="7240">
                  <c:v>-3.1963470000000001E-2</c:v>
                </c:pt>
                <c:pt idx="7241">
                  <c:v>8.9995813999999993E-2</c:v>
                </c:pt>
                <c:pt idx="7242">
                  <c:v>3.6858974000000003E-2</c:v>
                </c:pt>
                <c:pt idx="7243">
                  <c:v>-2.4316108999999999E-2</c:v>
                </c:pt>
                <c:pt idx="7244">
                  <c:v>-0.30798319299999999</c:v>
                </c:pt>
                <c:pt idx="7245">
                  <c:v>8.3047944999999998E-2</c:v>
                </c:pt>
                <c:pt idx="7246">
                  <c:v>2.1348315E-2</c:v>
                </c:pt>
                <c:pt idx="7247">
                  <c:v>0.121917808</c:v>
                </c:pt>
                <c:pt idx="7248">
                  <c:v>-1.9258546000000001E-2</c:v>
                </c:pt>
                <c:pt idx="7249">
                  <c:v>2.9313790999999999E-2</c:v>
                </c:pt>
                <c:pt idx="7250">
                  <c:v>2.4444443999999999E-2</c:v>
                </c:pt>
                <c:pt idx="7251">
                  <c:v>-5.918441E-2</c:v>
                </c:pt>
                <c:pt idx="7252">
                  <c:v>-1.3888889E-2</c:v>
                </c:pt>
                <c:pt idx="7253">
                  <c:v>-1.844898E-2</c:v>
                </c:pt>
                <c:pt idx="7254">
                  <c:v>3.6238981000000003E-2</c:v>
                </c:pt>
                <c:pt idx="7255">
                  <c:v>-2.6890755999999998E-2</c:v>
                </c:pt>
                <c:pt idx="7256">
                  <c:v>-1.3377926E-2</c:v>
                </c:pt>
                <c:pt idx="7257">
                  <c:v>-3.6613269999999998E-3</c:v>
                </c:pt>
                <c:pt idx="7258">
                  <c:v>-6.5975820000000004E-2</c:v>
                </c:pt>
                <c:pt idx="7259">
                  <c:v>6.3492059999999996E-3</c:v>
                </c:pt>
                <c:pt idx="7260">
                  <c:v>0.54791154799999997</c:v>
                </c:pt>
                <c:pt idx="7261">
                  <c:v>-3.6346692E-2</c:v>
                </c:pt>
                <c:pt idx="7262">
                  <c:v>5.2631578999999998E-2</c:v>
                </c:pt>
                <c:pt idx="7263">
                  <c:v>4.5045044999999999E-2</c:v>
                </c:pt>
                <c:pt idx="7264">
                  <c:v>-3.9682540000000002E-2</c:v>
                </c:pt>
                <c:pt idx="7265">
                  <c:v>-0.124204632</c:v>
                </c:pt>
                <c:pt idx="7266">
                  <c:v>5.4135337999999998E-2</c:v>
                </c:pt>
                <c:pt idx="7267">
                  <c:v>-7.0886076000000006E-2</c:v>
                </c:pt>
                <c:pt idx="7268">
                  <c:v>0.30487804899999998</c:v>
                </c:pt>
                <c:pt idx="7269">
                  <c:v>0.15820895500000001</c:v>
                </c:pt>
                <c:pt idx="7270">
                  <c:v>-4.8447205E-2</c:v>
                </c:pt>
                <c:pt idx="7271">
                  <c:v>-5.5247157999999998E-2</c:v>
                </c:pt>
                <c:pt idx="7272">
                  <c:v>-2.5096525000000001E-2</c:v>
                </c:pt>
                <c:pt idx="7273">
                  <c:v>-2.5550034999999999E-2</c:v>
                </c:pt>
                <c:pt idx="7274">
                  <c:v>-6.3694270000000004E-3</c:v>
                </c:pt>
                <c:pt idx="7275">
                  <c:v>6.5466450000000002E-3</c:v>
                </c:pt>
                <c:pt idx="7276">
                  <c:v>6.5482796999999995E-2</c:v>
                </c:pt>
                <c:pt idx="7277">
                  <c:v>-5.6074765999999998E-2</c:v>
                </c:pt>
                <c:pt idx="7278">
                  <c:v>-0.10992529299999999</c:v>
                </c:pt>
                <c:pt idx="7279">
                  <c:v>-5.1764706000000001E-2</c:v>
                </c:pt>
                <c:pt idx="7280">
                  <c:v>3.3057850999999999E-2</c:v>
                </c:pt>
                <c:pt idx="7281">
                  <c:v>1.339784946</c:v>
                </c:pt>
                <c:pt idx="7282">
                  <c:v>4.5763317999999997E-2</c:v>
                </c:pt>
                <c:pt idx="7283">
                  <c:v>0.205508475</c:v>
                </c:pt>
                <c:pt idx="7284">
                  <c:v>1.2758202E-2</c:v>
                </c:pt>
                <c:pt idx="7285">
                  <c:v>3.7851037999999997E-2</c:v>
                </c:pt>
                <c:pt idx="7286">
                  <c:v>-0.147101449</c:v>
                </c:pt>
                <c:pt idx="7287">
                  <c:v>-8.4166227999999996E-2</c:v>
                </c:pt>
                <c:pt idx="7288">
                  <c:v>-3.0827783000000001E-2</c:v>
                </c:pt>
                <c:pt idx="7289">
                  <c:v>3.4043327999999998E-2</c:v>
                </c:pt>
                <c:pt idx="7290">
                  <c:v>-0.01</c:v>
                </c:pt>
                <c:pt idx="7291">
                  <c:v>1.0857760000000001E-3</c:v>
                </c:pt>
                <c:pt idx="7292">
                  <c:v>-5.8738297000000002E-2</c:v>
                </c:pt>
                <c:pt idx="7293">
                  <c:v>-9.5711061E-2</c:v>
                </c:pt>
                <c:pt idx="7294">
                  <c:v>8.8374088000000003E-2</c:v>
                </c:pt>
                <c:pt idx="7295">
                  <c:v>-0.116855204</c:v>
                </c:pt>
                <c:pt idx="7296">
                  <c:v>-4.8602151000000003E-2</c:v>
                </c:pt>
                <c:pt idx="7297">
                  <c:v>4.0661070000000001E-2</c:v>
                </c:pt>
                <c:pt idx="7298">
                  <c:v>1.8745494000000001E-2</c:v>
                </c:pt>
                <c:pt idx="7299">
                  <c:v>1.5416958999999999E-2</c:v>
                </c:pt>
                <c:pt idx="7300">
                  <c:v>5.5571978000000001E-2</c:v>
                </c:pt>
                <c:pt idx="7301">
                  <c:v>-8.2252090000000007E-3</c:v>
                </c:pt>
                <c:pt idx="7302">
                  <c:v>3.4976153000000003E-2</c:v>
                </c:pt>
                <c:pt idx="7303">
                  <c:v>-0.100990099</c:v>
                </c:pt>
                <c:pt idx="7304">
                  <c:v>-3.3862433999999997E-2</c:v>
                </c:pt>
                <c:pt idx="7305">
                  <c:v>-1.4020805000000001E-2</c:v>
                </c:pt>
                <c:pt idx="7306">
                  <c:v>5.4861110999999997E-2</c:v>
                </c:pt>
                <c:pt idx="7307">
                  <c:v>-1.4526315999999999E-2</c:v>
                </c:pt>
                <c:pt idx="7308">
                  <c:v>-1.7055654999999999E-2</c:v>
                </c:pt>
                <c:pt idx="7309">
                  <c:v>-6.1056105999999999E-2</c:v>
                </c:pt>
                <c:pt idx="7310">
                  <c:v>6.036217E-3</c:v>
                </c:pt>
                <c:pt idx="7311">
                  <c:v>-9.4915254000000004E-2</c:v>
                </c:pt>
                <c:pt idx="7312">
                  <c:v>1.2642230000000001E-3</c:v>
                </c:pt>
                <c:pt idx="7313">
                  <c:v>1.7992424E-2</c:v>
                </c:pt>
                <c:pt idx="7314">
                  <c:v>0.14173912999999999</c:v>
                </c:pt>
                <c:pt idx="7315">
                  <c:v>5.3758089000000002E-2</c:v>
                </c:pt>
                <c:pt idx="7316">
                  <c:v>-1.4072164999999999E-2</c:v>
                </c:pt>
                <c:pt idx="7317">
                  <c:v>-3.8645038E-2</c:v>
                </c:pt>
                <c:pt idx="7318">
                  <c:v>5.5810397999999997E-2</c:v>
                </c:pt>
                <c:pt idx="7319">
                  <c:v>9.5214106000000007E-2</c:v>
                </c:pt>
                <c:pt idx="7320">
                  <c:v>-1.7730495999999998E-2</c:v>
                </c:pt>
                <c:pt idx="7321">
                  <c:v>6.7142333999999998E-2</c:v>
                </c:pt>
                <c:pt idx="7322">
                  <c:v>-4.1267943000000001E-2</c:v>
                </c:pt>
                <c:pt idx="7323">
                  <c:v>-4.1165049000000002E-2</c:v>
                </c:pt>
                <c:pt idx="7324">
                  <c:v>1.3676845E-2</c:v>
                </c:pt>
                <c:pt idx="7325">
                  <c:v>-1.4285714E-2</c:v>
                </c:pt>
                <c:pt idx="7326">
                  <c:v>-2.2030650999999998E-2</c:v>
                </c:pt>
                <c:pt idx="7327">
                  <c:v>-2.5000000000000001E-2</c:v>
                </c:pt>
                <c:pt idx="7328">
                  <c:v>-1.4345487000000001E-2</c:v>
                </c:pt>
                <c:pt idx="7329">
                  <c:v>-2.4769585E-2</c:v>
                </c:pt>
                <c:pt idx="7330">
                  <c:v>-3.8043477999999999E-2</c:v>
                </c:pt>
                <c:pt idx="7331">
                  <c:v>-0.182237118</c:v>
                </c:pt>
                <c:pt idx="7332">
                  <c:v>-3.0879601E-2</c:v>
                </c:pt>
                <c:pt idx="7333">
                  <c:v>-8.7601080000000008E-3</c:v>
                </c:pt>
                <c:pt idx="7334">
                  <c:v>3.6540800000000001E-3</c:v>
                </c:pt>
                <c:pt idx="7335">
                  <c:v>3.3208356000000001E-2</c:v>
                </c:pt>
                <c:pt idx="7336">
                  <c:v>5.5503512999999997E-2</c:v>
                </c:pt>
                <c:pt idx="7337">
                  <c:v>2.1739129999999999E-2</c:v>
                </c:pt>
                <c:pt idx="7338">
                  <c:v>0.32757130499999998</c:v>
                </c:pt>
                <c:pt idx="7339">
                  <c:v>9.9212597999999999E-2</c:v>
                </c:pt>
                <c:pt idx="7340">
                  <c:v>-0.11528608</c:v>
                </c:pt>
                <c:pt idx="7341">
                  <c:v>0.100775194</c:v>
                </c:pt>
                <c:pt idx="7342">
                  <c:v>0</c:v>
                </c:pt>
                <c:pt idx="7343">
                  <c:v>-0.13938754</c:v>
                </c:pt>
                <c:pt idx="7344">
                  <c:v>2.8136881999999998E-2</c:v>
                </c:pt>
                <c:pt idx="7345">
                  <c:v>-1.4545455000000001E-2</c:v>
                </c:pt>
                <c:pt idx="7346">
                  <c:v>-1.5035539000000001E-2</c:v>
                </c:pt>
                <c:pt idx="7347">
                  <c:v>-3.2428050000000001E-3</c:v>
                </c:pt>
                <c:pt idx="7348">
                  <c:v>9.1091954000000003E-2</c:v>
                </c:pt>
                <c:pt idx="7349">
                  <c:v>-4.3876566999999998E-2</c:v>
                </c:pt>
                <c:pt idx="7350">
                  <c:v>8.4790210000000005E-2</c:v>
                </c:pt>
                <c:pt idx="7351">
                  <c:v>-4.5671438000000002E-2</c:v>
                </c:pt>
                <c:pt idx="7352">
                  <c:v>-5.2421651999999999E-2</c:v>
                </c:pt>
                <c:pt idx="7353">
                  <c:v>0.108597285</c:v>
                </c:pt>
                <c:pt idx="7354">
                  <c:v>0.28171828199999999</c:v>
                </c:pt>
                <c:pt idx="7355">
                  <c:v>-0.124865447</c:v>
                </c:pt>
                <c:pt idx="7356">
                  <c:v>-7.8926282E-2</c:v>
                </c:pt>
                <c:pt idx="7357">
                  <c:v>5.8278146000000003E-2</c:v>
                </c:pt>
                <c:pt idx="7358">
                  <c:v>1.4955812000000001E-2</c:v>
                </c:pt>
                <c:pt idx="7359">
                  <c:v>7.0135746999999998E-2</c:v>
                </c:pt>
                <c:pt idx="7360">
                  <c:v>-5.9622641999999997E-2</c:v>
                </c:pt>
                <c:pt idx="7361">
                  <c:v>-1.5789474000000001E-2</c:v>
                </c:pt>
                <c:pt idx="7362">
                  <c:v>0.102550478</c:v>
                </c:pt>
                <c:pt idx="7363">
                  <c:v>-3.2625698000000002E-2</c:v>
                </c:pt>
                <c:pt idx="7364">
                  <c:v>1.7128873999999999E-2</c:v>
                </c:pt>
                <c:pt idx="7365">
                  <c:v>0.25756771099999998</c:v>
                </c:pt>
                <c:pt idx="7366">
                  <c:v>0.110429448</c:v>
                </c:pt>
                <c:pt idx="7367">
                  <c:v>-5.0031269999999996E-3</c:v>
                </c:pt>
                <c:pt idx="7368">
                  <c:v>-4.1375291000000002E-2</c:v>
                </c:pt>
                <c:pt idx="7369">
                  <c:v>-1.9565216999999999E-2</c:v>
                </c:pt>
                <c:pt idx="7370">
                  <c:v>2.2421525000000001E-2</c:v>
                </c:pt>
                <c:pt idx="7371">
                  <c:v>7.8389262000000001E-2</c:v>
                </c:pt>
                <c:pt idx="7372">
                  <c:v>3.2380951999999998E-2</c:v>
                </c:pt>
                <c:pt idx="7373">
                  <c:v>-2.8910304000000001E-2</c:v>
                </c:pt>
                <c:pt idx="7374">
                  <c:v>-1.2820513E-2</c:v>
                </c:pt>
                <c:pt idx="7375">
                  <c:v>9.3943139999999994E-2</c:v>
                </c:pt>
                <c:pt idx="7376">
                  <c:v>-2.6298910000000002E-2</c:v>
                </c:pt>
                <c:pt idx="7377">
                  <c:v>1.3513514000000001E-2</c:v>
                </c:pt>
                <c:pt idx="7378">
                  <c:v>5.8743168999999998E-2</c:v>
                </c:pt>
                <c:pt idx="7379">
                  <c:v>-9.8201121000000002E-2</c:v>
                </c:pt>
                <c:pt idx="7380">
                  <c:v>5.0436468999999998E-2</c:v>
                </c:pt>
                <c:pt idx="7381">
                  <c:v>-0.10714285699999999</c:v>
                </c:pt>
                <c:pt idx="7382">
                  <c:v>-2.3232322999999999E-2</c:v>
                </c:pt>
                <c:pt idx="7383">
                  <c:v>2.6116258999999999E-2</c:v>
                </c:pt>
                <c:pt idx="7384">
                  <c:v>-0.16875522100000001</c:v>
                </c:pt>
                <c:pt idx="7385">
                  <c:v>-8.3665339000000005E-2</c:v>
                </c:pt>
                <c:pt idx="7386">
                  <c:v>-3.2357109000000002E-2</c:v>
                </c:pt>
                <c:pt idx="7387">
                  <c:v>0.10979021</c:v>
                </c:pt>
                <c:pt idx="7388">
                  <c:v>4.1346719999999998E-3</c:v>
                </c:pt>
                <c:pt idx="7389">
                  <c:v>6.0606061000000003E-2</c:v>
                </c:pt>
                <c:pt idx="7390">
                  <c:v>2.0140990000000001E-3</c:v>
                </c:pt>
                <c:pt idx="7391">
                  <c:v>-4.1493779999999996E-3</c:v>
                </c:pt>
                <c:pt idx="7392">
                  <c:v>-0.16084716700000001</c:v>
                </c:pt>
                <c:pt idx="7393">
                  <c:v>-7.3412697999999998E-2</c:v>
                </c:pt>
                <c:pt idx="7394">
                  <c:v>-1.1803279E-2</c:v>
                </c:pt>
                <c:pt idx="7395">
                  <c:v>-2.6782608999999999E-2</c:v>
                </c:pt>
                <c:pt idx="7396">
                  <c:v>2.9429075999999998E-2</c:v>
                </c:pt>
                <c:pt idx="7397">
                  <c:v>-2.2805019999999998E-3</c:v>
                </c:pt>
                <c:pt idx="7398">
                  <c:v>6.466877E-2</c:v>
                </c:pt>
                <c:pt idx="7399">
                  <c:v>0.153374233</c:v>
                </c:pt>
                <c:pt idx="7400">
                  <c:v>2.6196146E-2</c:v>
                </c:pt>
                <c:pt idx="7401">
                  <c:v>2.9074216E-2</c:v>
                </c:pt>
                <c:pt idx="7402">
                  <c:v>3.5658909999999999E-3</c:v>
                </c:pt>
                <c:pt idx="7403">
                  <c:v>0</c:v>
                </c:pt>
                <c:pt idx="7404">
                  <c:v>4.9180329999999996E-3</c:v>
                </c:pt>
                <c:pt idx="7405">
                  <c:v>-6.1728399999999998E-3</c:v>
                </c:pt>
                <c:pt idx="7406">
                  <c:v>6.9892472999999997E-2</c:v>
                </c:pt>
                <c:pt idx="7407">
                  <c:v>3.7425150000000001E-3</c:v>
                </c:pt>
                <c:pt idx="7408">
                  <c:v>-9.5975231999999994E-2</c:v>
                </c:pt>
                <c:pt idx="7409">
                  <c:v>0</c:v>
                </c:pt>
                <c:pt idx="7410">
                  <c:v>6.8322979999999997E-3</c:v>
                </c:pt>
                <c:pt idx="7411">
                  <c:v>-2.362949E-2</c:v>
                </c:pt>
                <c:pt idx="7412">
                  <c:v>-9.4117646999999999E-2</c:v>
                </c:pt>
                <c:pt idx="7413">
                  <c:v>-7.5093870000000002E-3</c:v>
                </c:pt>
                <c:pt idx="7414">
                  <c:v>-9.4339622999999997E-2</c:v>
                </c:pt>
                <c:pt idx="7415">
                  <c:v>-8.8041594000000001E-2</c:v>
                </c:pt>
                <c:pt idx="7416">
                  <c:v>4.6885470000000004E-3</c:v>
                </c:pt>
                <c:pt idx="7417">
                  <c:v>-9.6033403000000003E-2</c:v>
                </c:pt>
                <c:pt idx="7418">
                  <c:v>3.3004157999999999E-2</c:v>
                </c:pt>
                <c:pt idx="7419">
                  <c:v>-0.133475328</c:v>
                </c:pt>
                <c:pt idx="7420">
                  <c:v>-0.169254658</c:v>
                </c:pt>
                <c:pt idx="7421">
                  <c:v>-3.5931614000000001E-2</c:v>
                </c:pt>
                <c:pt idx="7422">
                  <c:v>-0.10590355999999999</c:v>
                </c:pt>
                <c:pt idx="7423">
                  <c:v>-0.145239376</c:v>
                </c:pt>
                <c:pt idx="7424">
                  <c:v>2.4171271000000001E-2</c:v>
                </c:pt>
                <c:pt idx="7425">
                  <c:v>1.6314779000000001E-2</c:v>
                </c:pt>
                <c:pt idx="7426">
                  <c:v>-2.9154519E-2</c:v>
                </c:pt>
                <c:pt idx="7427">
                  <c:v>-4.9532200000000004E-3</c:v>
                </c:pt>
                <c:pt idx="7428">
                  <c:v>-5.1896207999999999E-2</c:v>
                </c:pt>
                <c:pt idx="7429">
                  <c:v>-0.21082337300000001</c:v>
                </c:pt>
                <c:pt idx="7430">
                  <c:v>-2.3980814999999999E-2</c:v>
                </c:pt>
                <c:pt idx="7431">
                  <c:v>0.110045662</c:v>
                </c:pt>
                <c:pt idx="7432">
                  <c:v>4.290004E-3</c:v>
                </c:pt>
                <c:pt idx="7433">
                  <c:v>2.2864018999999999E-2</c:v>
                </c:pt>
                <c:pt idx="7434">
                  <c:v>7.9947288000000005E-2</c:v>
                </c:pt>
                <c:pt idx="7435">
                  <c:v>0.13944954100000001</c:v>
                </c:pt>
                <c:pt idx="7436">
                  <c:v>8.4033609999999998E-3</c:v>
                </c:pt>
                <c:pt idx="7437">
                  <c:v>-3.6149312000000003E-2</c:v>
                </c:pt>
                <c:pt idx="7438">
                  <c:v>1.2466306999999999E-2</c:v>
                </c:pt>
                <c:pt idx="7439">
                  <c:v>-1.7857142999999999E-2</c:v>
                </c:pt>
                <c:pt idx="7440">
                  <c:v>-2.3011844E-2</c:v>
                </c:pt>
                <c:pt idx="7441">
                  <c:v>2.8935753000000002E-2</c:v>
                </c:pt>
                <c:pt idx="7442">
                  <c:v>0.108677571</c:v>
                </c:pt>
                <c:pt idx="7443">
                  <c:v>3.6637167999999998E-2</c:v>
                </c:pt>
                <c:pt idx="7444">
                  <c:v>-6.9420339999999997E-3</c:v>
                </c:pt>
                <c:pt idx="7445">
                  <c:v>-0.100443131</c:v>
                </c:pt>
                <c:pt idx="7446">
                  <c:v>0.113812832</c:v>
                </c:pt>
                <c:pt idx="7447">
                  <c:v>-0.117647059</c:v>
                </c:pt>
                <c:pt idx="7448">
                  <c:v>0.128493151</c:v>
                </c:pt>
                <c:pt idx="7449">
                  <c:v>2.7180526999999999E-2</c:v>
                </c:pt>
                <c:pt idx="7450">
                  <c:v>0.455769231</c:v>
                </c:pt>
                <c:pt idx="7451">
                  <c:v>-6.5346534999999997E-2</c:v>
                </c:pt>
                <c:pt idx="7452">
                  <c:v>2.0791415000000001E-2</c:v>
                </c:pt>
                <c:pt idx="7453">
                  <c:v>-3.7589637000000002E-2</c:v>
                </c:pt>
                <c:pt idx="7454">
                  <c:v>-1.8976897999999999E-2</c:v>
                </c:pt>
                <c:pt idx="7455">
                  <c:v>-7.1480143999999995E-2</c:v>
                </c:pt>
                <c:pt idx="7456">
                  <c:v>0.20168067200000001</c:v>
                </c:pt>
                <c:pt idx="7457">
                  <c:v>-2.0833332999999999E-2</c:v>
                </c:pt>
                <c:pt idx="7458">
                  <c:v>-3.3802816999999999E-2</c:v>
                </c:pt>
                <c:pt idx="7459">
                  <c:v>0.19800884999999999</c:v>
                </c:pt>
                <c:pt idx="7460">
                  <c:v>3.584229E-3</c:v>
                </c:pt>
                <c:pt idx="7461">
                  <c:v>-6.2068966000000003E-2</c:v>
                </c:pt>
                <c:pt idx="7462">
                  <c:v>2.7435609999999999E-2</c:v>
                </c:pt>
                <c:pt idx="7463">
                  <c:v>-5.7803469999999999E-3</c:v>
                </c:pt>
                <c:pt idx="7464">
                  <c:v>1.5937732E-2</c:v>
                </c:pt>
                <c:pt idx="7465">
                  <c:v>-3.9170507E-2</c:v>
                </c:pt>
                <c:pt idx="7466">
                  <c:v>-1.5165583E-2</c:v>
                </c:pt>
                <c:pt idx="7467">
                  <c:v>-1.6005122E-2</c:v>
                </c:pt>
                <c:pt idx="7468">
                  <c:v>-4.4303800000000003E-3</c:v>
                </c:pt>
                <c:pt idx="7469">
                  <c:v>0.19551934800000001</c:v>
                </c:pt>
                <c:pt idx="7470">
                  <c:v>2.0960698999999999E-2</c:v>
                </c:pt>
                <c:pt idx="7471">
                  <c:v>0.180952381</c:v>
                </c:pt>
                <c:pt idx="7472">
                  <c:v>-4.1384499999999998E-2</c:v>
                </c:pt>
                <c:pt idx="7473">
                  <c:v>1.5243902E-2</c:v>
                </c:pt>
                <c:pt idx="7474">
                  <c:v>2.4761905000000001E-2</c:v>
                </c:pt>
                <c:pt idx="7475">
                  <c:v>1.6895062999999998E-2</c:v>
                </c:pt>
                <c:pt idx="7476">
                  <c:v>8.3333332999999996E-2</c:v>
                </c:pt>
                <c:pt idx="7477">
                  <c:v>-2.8218013E-2</c:v>
                </c:pt>
                <c:pt idx="7478">
                  <c:v>-4.8216976000000002E-2</c:v>
                </c:pt>
                <c:pt idx="7479">
                  <c:v>-1.1482255E-2</c:v>
                </c:pt>
                <c:pt idx="7480">
                  <c:v>-3.4543669999999999E-2</c:v>
                </c:pt>
                <c:pt idx="7481">
                  <c:v>-5.5066078999999997E-2</c:v>
                </c:pt>
                <c:pt idx="7482">
                  <c:v>-6.5588499999999994E-2</c:v>
                </c:pt>
                <c:pt idx="7483">
                  <c:v>0.14206896599999999</c:v>
                </c:pt>
                <c:pt idx="7484">
                  <c:v>-1.510574E-3</c:v>
                </c:pt>
                <c:pt idx="7485">
                  <c:v>7.5120862999999996E-2</c:v>
                </c:pt>
                <c:pt idx="7486">
                  <c:v>2.3803856000000002E-2</c:v>
                </c:pt>
                <c:pt idx="7487">
                  <c:v>0.119926507</c:v>
                </c:pt>
                <c:pt idx="7488">
                  <c:v>-0.144061303</c:v>
                </c:pt>
                <c:pt idx="7489">
                  <c:v>-2.3627519E-2</c:v>
                </c:pt>
                <c:pt idx="7490">
                  <c:v>0.100108814</c:v>
                </c:pt>
                <c:pt idx="7491">
                  <c:v>-4.2382588999999998E-2</c:v>
                </c:pt>
                <c:pt idx="7492">
                  <c:v>-0.16037037000000001</c:v>
                </c:pt>
                <c:pt idx="7493">
                  <c:v>-3.4749034999999998E-2</c:v>
                </c:pt>
                <c:pt idx="7494">
                  <c:v>6.2893082000000003E-2</c:v>
                </c:pt>
                <c:pt idx="7495">
                  <c:v>2.8750000000000001E-2</c:v>
                </c:pt>
                <c:pt idx="7496">
                  <c:v>9.8662977999999998E-2</c:v>
                </c:pt>
                <c:pt idx="7497">
                  <c:v>-2.5624999999999998E-2</c:v>
                </c:pt>
                <c:pt idx="7498">
                  <c:v>4.2704626000000002E-2</c:v>
                </c:pt>
                <c:pt idx="7499">
                  <c:v>4.0375586999999998E-2</c:v>
                </c:pt>
                <c:pt idx="7500">
                  <c:v>-0.303232999</c:v>
                </c:pt>
                <c:pt idx="7501">
                  <c:v>-5.4671280000000003E-2</c:v>
                </c:pt>
                <c:pt idx="7502">
                  <c:v>-0.161057692</c:v>
                </c:pt>
                <c:pt idx="7503">
                  <c:v>1.692399E-2</c:v>
                </c:pt>
                <c:pt idx="7504">
                  <c:v>-1.836467E-2</c:v>
                </c:pt>
                <c:pt idx="7505">
                  <c:v>-4.6439627999999997E-2</c:v>
                </c:pt>
                <c:pt idx="7506">
                  <c:v>-0.118387909</c:v>
                </c:pt>
                <c:pt idx="7507">
                  <c:v>-1.5837104000000001E-2</c:v>
                </c:pt>
                <c:pt idx="7508">
                  <c:v>6.0753341000000002E-2</c:v>
                </c:pt>
                <c:pt idx="7509">
                  <c:v>-3.7735849999999999E-3</c:v>
                </c:pt>
                <c:pt idx="7510">
                  <c:v>-4.5561665000000001E-2</c:v>
                </c:pt>
                <c:pt idx="7511">
                  <c:v>1.8704075000000001E-2</c:v>
                </c:pt>
                <c:pt idx="7512">
                  <c:v>-2.1781789999999999E-2</c:v>
                </c:pt>
                <c:pt idx="7513">
                  <c:v>1.6531962000000001E-2</c:v>
                </c:pt>
                <c:pt idx="7514">
                  <c:v>1.2295082000000001E-2</c:v>
                </c:pt>
                <c:pt idx="7515">
                  <c:v>5.6818179999999999E-3</c:v>
                </c:pt>
                <c:pt idx="7516">
                  <c:v>8.2417580000000001E-3</c:v>
                </c:pt>
                <c:pt idx="7517">
                  <c:v>0.106299213</c:v>
                </c:pt>
                <c:pt idx="7518">
                  <c:v>-9.4611269999999997E-3</c:v>
                </c:pt>
                <c:pt idx="7519">
                  <c:v>-5.2301254999999998E-2</c:v>
                </c:pt>
                <c:pt idx="7520">
                  <c:v>9.7701149000000001E-2</c:v>
                </c:pt>
                <c:pt idx="7521">
                  <c:v>0.123578695</c:v>
                </c:pt>
                <c:pt idx="7522">
                  <c:v>5.9711977999999999E-2</c:v>
                </c:pt>
                <c:pt idx="7523">
                  <c:v>0.10756972099999999</c:v>
                </c:pt>
                <c:pt idx="7524">
                  <c:v>7.2727299999999996E-4</c:v>
                </c:pt>
                <c:pt idx="7525">
                  <c:v>0.31333333299999999</c:v>
                </c:pt>
                <c:pt idx="7526">
                  <c:v>-5.0331125999999997E-2</c:v>
                </c:pt>
                <c:pt idx="7527">
                  <c:v>1.8227008999999999E-2</c:v>
                </c:pt>
                <c:pt idx="7528">
                  <c:v>1.8163265000000001E-2</c:v>
                </c:pt>
                <c:pt idx="7529">
                  <c:v>-2.7027026999999999E-2</c:v>
                </c:pt>
                <c:pt idx="7530">
                  <c:v>5.448505E-2</c:v>
                </c:pt>
                <c:pt idx="7531">
                  <c:v>-0.158279963</c:v>
                </c:pt>
                <c:pt idx="7532">
                  <c:v>-9.9759035999999995E-2</c:v>
                </c:pt>
                <c:pt idx="7533">
                  <c:v>4.1280061E-2</c:v>
                </c:pt>
                <c:pt idx="7534">
                  <c:v>-2.5403609000000001E-2</c:v>
                </c:pt>
                <c:pt idx="7535">
                  <c:v>2.7272727E-2</c:v>
                </c:pt>
                <c:pt idx="7536">
                  <c:v>2.4885238E-2</c:v>
                </c:pt>
                <c:pt idx="7537">
                  <c:v>-0.12045319</c:v>
                </c:pt>
                <c:pt idx="7538">
                  <c:v>-5.6165267999999997E-2</c:v>
                </c:pt>
                <c:pt idx="7539">
                  <c:v>-0.24444444400000001</c:v>
                </c:pt>
                <c:pt idx="7540">
                  <c:v>-8.1306017999999994E-2</c:v>
                </c:pt>
                <c:pt idx="7541">
                  <c:v>0.22577319600000001</c:v>
                </c:pt>
                <c:pt idx="7542">
                  <c:v>1.0881594E-2</c:v>
                </c:pt>
                <c:pt idx="7543">
                  <c:v>-5.3079178999999997E-2</c:v>
                </c:pt>
                <c:pt idx="7544">
                  <c:v>-4.1471049000000003E-2</c:v>
                </c:pt>
                <c:pt idx="7545">
                  <c:v>-5.6595684E-2</c:v>
                </c:pt>
                <c:pt idx="7546">
                  <c:v>0.33156639300000001</c:v>
                </c:pt>
                <c:pt idx="7547">
                  <c:v>5.0533410000000003E-3</c:v>
                </c:pt>
                <c:pt idx="7548">
                  <c:v>-2.1138912999999999E-2</c:v>
                </c:pt>
                <c:pt idx="7549">
                  <c:v>1.3127854E-2</c:v>
                </c:pt>
                <c:pt idx="7550">
                  <c:v>-3.8840263E-2</c:v>
                </c:pt>
                <c:pt idx="7551">
                  <c:v>-2.1739129999999999E-2</c:v>
                </c:pt>
                <c:pt idx="7552">
                  <c:v>0.13377777800000001</c:v>
                </c:pt>
                <c:pt idx="7553">
                  <c:v>9.9642310000000005E-3</c:v>
                </c:pt>
                <c:pt idx="7554">
                  <c:v>9.375E-2</c:v>
                </c:pt>
                <c:pt idx="7555">
                  <c:v>2.4305555999999999E-2</c:v>
                </c:pt>
                <c:pt idx="7556">
                  <c:v>-7.8750000000000001E-2</c:v>
                </c:pt>
                <c:pt idx="7557">
                  <c:v>4.4359949999999999E-3</c:v>
                </c:pt>
                <c:pt idx="7558">
                  <c:v>0.133317876</c:v>
                </c:pt>
                <c:pt idx="7559">
                  <c:v>1.7882690000000001E-3</c:v>
                </c:pt>
                <c:pt idx="7560">
                  <c:v>5.5865919999999996E-3</c:v>
                </c:pt>
                <c:pt idx="7561">
                  <c:v>-1.4814815E-2</c:v>
                </c:pt>
                <c:pt idx="7562">
                  <c:v>-3.6944695999999999E-2</c:v>
                </c:pt>
                <c:pt idx="7563">
                  <c:v>-7.8189300000000003E-2</c:v>
                </c:pt>
                <c:pt idx="7564">
                  <c:v>0.136823425</c:v>
                </c:pt>
                <c:pt idx="7565">
                  <c:v>-3.802589E-2</c:v>
                </c:pt>
                <c:pt idx="7566">
                  <c:v>-2.9052875999999998E-2</c:v>
                </c:pt>
                <c:pt idx="7567">
                  <c:v>-0.16349809900000001</c:v>
                </c:pt>
                <c:pt idx="7568">
                  <c:v>-9.1282519999999999E-3</c:v>
                </c:pt>
                <c:pt idx="7569">
                  <c:v>-6.5120070000000002E-3</c:v>
                </c:pt>
                <c:pt idx="7570">
                  <c:v>-0.10657095499999999</c:v>
                </c:pt>
                <c:pt idx="7571">
                  <c:v>-0.10326087</c:v>
                </c:pt>
                <c:pt idx="7572">
                  <c:v>-9.1858038000000003E-2</c:v>
                </c:pt>
                <c:pt idx="7573">
                  <c:v>4.3969848999999998E-2</c:v>
                </c:pt>
                <c:pt idx="7574">
                  <c:v>0</c:v>
                </c:pt>
                <c:pt idx="7575">
                  <c:v>-5.6497199999999996E-4</c:v>
                </c:pt>
                <c:pt idx="7576">
                  <c:v>-2.630006E-2</c:v>
                </c:pt>
                <c:pt idx="7577">
                  <c:v>5.5741074000000002E-2</c:v>
                </c:pt>
                <c:pt idx="7578">
                  <c:v>-5.5970148999999997E-2</c:v>
                </c:pt>
                <c:pt idx="7579">
                  <c:v>9.1851851999999998E-2</c:v>
                </c:pt>
                <c:pt idx="7580">
                  <c:v>2.3626373999999999E-2</c:v>
                </c:pt>
                <c:pt idx="7581">
                  <c:v>0.108841141</c:v>
                </c:pt>
                <c:pt idx="7582">
                  <c:v>-0.14171122999999999</c:v>
                </c:pt>
                <c:pt idx="7583">
                  <c:v>-9.1304347999999994E-2</c:v>
                </c:pt>
                <c:pt idx="7584">
                  <c:v>4.8009367999999997E-2</c:v>
                </c:pt>
                <c:pt idx="7585">
                  <c:v>-2.5020849999999998E-3</c:v>
                </c:pt>
                <c:pt idx="7586">
                  <c:v>-7.3953235000000006E-2</c:v>
                </c:pt>
                <c:pt idx="7587">
                  <c:v>2.739726E-2</c:v>
                </c:pt>
                <c:pt idx="7588">
                  <c:v>7.0110700999999997E-2</c:v>
                </c:pt>
                <c:pt idx="7589">
                  <c:v>4.9751244E-2</c:v>
                </c:pt>
                <c:pt idx="7590">
                  <c:v>0.188235294</c:v>
                </c:pt>
                <c:pt idx="7591">
                  <c:v>7.1186441000000003E-2</c:v>
                </c:pt>
                <c:pt idx="7592">
                  <c:v>2.995008E-3</c:v>
                </c:pt>
                <c:pt idx="7593">
                  <c:v>1.7692308E-2</c:v>
                </c:pt>
                <c:pt idx="7594">
                  <c:v>5.8300394999999998E-2</c:v>
                </c:pt>
                <c:pt idx="7595">
                  <c:v>4.0634291000000003E-2</c:v>
                </c:pt>
                <c:pt idx="7596">
                  <c:v>-7.7591972999999995E-2</c:v>
                </c:pt>
                <c:pt idx="7597">
                  <c:v>-3.3918837E-2</c:v>
                </c:pt>
                <c:pt idx="7598">
                  <c:v>-0.10901259100000001</c:v>
                </c:pt>
                <c:pt idx="7599">
                  <c:v>5.4447760999999997E-2</c:v>
                </c:pt>
                <c:pt idx="7600">
                  <c:v>-4.3426531999999997E-2</c:v>
                </c:pt>
                <c:pt idx="7601">
                  <c:v>6.7313916000000001E-2</c:v>
                </c:pt>
                <c:pt idx="7602">
                  <c:v>-6.7024129999999999E-3</c:v>
                </c:pt>
                <c:pt idx="7603">
                  <c:v>7.0072489000000002E-2</c:v>
                </c:pt>
                <c:pt idx="7604">
                  <c:v>1.7971759E-2</c:v>
                </c:pt>
                <c:pt idx="7605">
                  <c:v>-3.7472212999999997E-2</c:v>
                </c:pt>
                <c:pt idx="7606">
                  <c:v>3.4727144000000001E-2</c:v>
                </c:pt>
                <c:pt idx="7607">
                  <c:v>-4.8222566000000001E-2</c:v>
                </c:pt>
                <c:pt idx="7608">
                  <c:v>-3.5478547999999999E-2</c:v>
                </c:pt>
                <c:pt idx="7609">
                  <c:v>-1.6770354000000001E-2</c:v>
                </c:pt>
                <c:pt idx="7610">
                  <c:v>-3.5335689000000003E-2</c:v>
                </c:pt>
                <c:pt idx="7611">
                  <c:v>-1.4492754E-2</c:v>
                </c:pt>
                <c:pt idx="7612">
                  <c:v>0.11639097700000001</c:v>
                </c:pt>
                <c:pt idx="7613">
                  <c:v>-6.3670411999999996E-2</c:v>
                </c:pt>
                <c:pt idx="7614">
                  <c:v>0.180185759</c:v>
                </c:pt>
                <c:pt idx="7615">
                  <c:v>-7.5757580000000001E-3</c:v>
                </c:pt>
                <c:pt idx="7616">
                  <c:v>0.20464601800000001</c:v>
                </c:pt>
                <c:pt idx="7617">
                  <c:v>-6.1490897000000003E-2</c:v>
                </c:pt>
                <c:pt idx="7618">
                  <c:v>-9.5490720000000005E-3</c:v>
                </c:pt>
                <c:pt idx="7619">
                  <c:v>-6.9804335999999995E-2</c:v>
                </c:pt>
                <c:pt idx="7620">
                  <c:v>-0.12721358899999999</c:v>
                </c:pt>
                <c:pt idx="7621">
                  <c:v>8.4745759999999993E-3</c:v>
                </c:pt>
                <c:pt idx="7622">
                  <c:v>2.7502749999999999E-2</c:v>
                </c:pt>
                <c:pt idx="7623">
                  <c:v>-5.231037E-3</c:v>
                </c:pt>
                <c:pt idx="7624">
                  <c:v>6.4969061999999994E-2</c:v>
                </c:pt>
                <c:pt idx="7625">
                  <c:v>-0.298880276</c:v>
                </c:pt>
                <c:pt idx="7626">
                  <c:v>0.135876841</c:v>
                </c:pt>
                <c:pt idx="7627">
                  <c:v>-5.4438186999999999E-2</c:v>
                </c:pt>
                <c:pt idx="7628">
                  <c:v>-1.2213740000000001E-2</c:v>
                </c:pt>
                <c:pt idx="7629">
                  <c:v>-2.2501907000000002E-2</c:v>
                </c:pt>
                <c:pt idx="7630">
                  <c:v>-7.2611465E-2</c:v>
                </c:pt>
                <c:pt idx="7631">
                  <c:v>0.127659574</c:v>
                </c:pt>
                <c:pt idx="7632">
                  <c:v>5.8191584999999997E-2</c:v>
                </c:pt>
                <c:pt idx="7633">
                  <c:v>-0.23408488099999999</c:v>
                </c:pt>
                <c:pt idx="7634">
                  <c:v>3.6809816000000002E-2</c:v>
                </c:pt>
                <c:pt idx="7635">
                  <c:v>7.3059361000000003E-2</c:v>
                </c:pt>
                <c:pt idx="7636">
                  <c:v>-2.0551969999999999E-3</c:v>
                </c:pt>
                <c:pt idx="7637">
                  <c:v>6.0358890999999998E-2</c:v>
                </c:pt>
                <c:pt idx="7638">
                  <c:v>-2.9718136999999999E-2</c:v>
                </c:pt>
                <c:pt idx="7639">
                  <c:v>-2.6743467999999999E-2</c:v>
                </c:pt>
                <c:pt idx="7640">
                  <c:v>-1.3340744999999999E-2</c:v>
                </c:pt>
                <c:pt idx="7641">
                  <c:v>-0.111936832</c:v>
                </c:pt>
                <c:pt idx="7642">
                  <c:v>-6.1531842000000003E-2</c:v>
                </c:pt>
                <c:pt idx="7643">
                  <c:v>2.8571429999999999E-3</c:v>
                </c:pt>
                <c:pt idx="7644">
                  <c:v>7.2216649999999993E-2</c:v>
                </c:pt>
                <c:pt idx="7645">
                  <c:v>-1.6214025E-2</c:v>
                </c:pt>
                <c:pt idx="7646">
                  <c:v>2.1276595999999998E-2</c:v>
                </c:pt>
                <c:pt idx="7647">
                  <c:v>0</c:v>
                </c:pt>
                <c:pt idx="7648">
                  <c:v>-2.4559193999999999E-2</c:v>
                </c:pt>
                <c:pt idx="7649">
                  <c:v>9.0547264000000002E-2</c:v>
                </c:pt>
                <c:pt idx="7650">
                  <c:v>0.121621622</c:v>
                </c:pt>
                <c:pt idx="7651">
                  <c:v>0.20662347</c:v>
                </c:pt>
                <c:pt idx="7652">
                  <c:v>-3.0800000000000001E-2</c:v>
                </c:pt>
                <c:pt idx="7653">
                  <c:v>5.2348337000000002E-2</c:v>
                </c:pt>
                <c:pt idx="7654">
                  <c:v>7.3684210999999999E-2</c:v>
                </c:pt>
                <c:pt idx="7655">
                  <c:v>9.5652174000000006E-2</c:v>
                </c:pt>
                <c:pt idx="7656">
                  <c:v>8.8093323000000001E-2</c:v>
                </c:pt>
                <c:pt idx="7657">
                  <c:v>-0.31828242600000001</c:v>
                </c:pt>
                <c:pt idx="7658">
                  <c:v>-6.6251415999999994E-2</c:v>
                </c:pt>
                <c:pt idx="7659">
                  <c:v>6.7532467999999998E-2</c:v>
                </c:pt>
                <c:pt idx="7660">
                  <c:v>-7.1932299000000005E-2</c:v>
                </c:pt>
                <c:pt idx="7661">
                  <c:v>3.5128809999999998E-3</c:v>
                </c:pt>
                <c:pt idx="7662">
                  <c:v>-4.0441176000000002E-2</c:v>
                </c:pt>
                <c:pt idx="7663">
                  <c:v>1.4166667000000001E-2</c:v>
                </c:pt>
                <c:pt idx="7664">
                  <c:v>0.117098006</c:v>
                </c:pt>
                <c:pt idx="7665">
                  <c:v>2.2522520000000002E-3</c:v>
                </c:pt>
                <c:pt idx="7666">
                  <c:v>-9.0909090999999997E-2</c:v>
                </c:pt>
                <c:pt idx="7667">
                  <c:v>-0.10258738100000001</c:v>
                </c:pt>
                <c:pt idx="7668">
                  <c:v>8.5271317999999999E-2</c:v>
                </c:pt>
                <c:pt idx="7669">
                  <c:v>1.7847337000000001E-2</c:v>
                </c:pt>
                <c:pt idx="7670">
                  <c:v>4.8034934000000001E-2</c:v>
                </c:pt>
                <c:pt idx="7671">
                  <c:v>-0.200767263</c:v>
                </c:pt>
                <c:pt idx="7672">
                  <c:v>0.12086029700000001</c:v>
                </c:pt>
                <c:pt idx="7673">
                  <c:v>7.8688524999999995E-2</c:v>
                </c:pt>
                <c:pt idx="7674">
                  <c:v>-1.3953488E-2</c:v>
                </c:pt>
                <c:pt idx="7675">
                  <c:v>5.3999999999999999E-2</c:v>
                </c:pt>
                <c:pt idx="7676">
                  <c:v>-0.49235580299999998</c:v>
                </c:pt>
                <c:pt idx="7677">
                  <c:v>-2.7877055000000001E-2</c:v>
                </c:pt>
                <c:pt idx="7678">
                  <c:v>2.4896266E-2</c:v>
                </c:pt>
                <c:pt idx="7679">
                  <c:v>6.0557129999999999E-3</c:v>
                </c:pt>
                <c:pt idx="7680">
                  <c:v>7.8125E-3</c:v>
                </c:pt>
                <c:pt idx="7681">
                  <c:v>-0.23749999999999999</c:v>
                </c:pt>
                <c:pt idx="7682">
                  <c:v>-3.222342E-3</c:v>
                </c:pt>
                <c:pt idx="7683">
                  <c:v>-2.1241288000000001E-2</c:v>
                </c:pt>
                <c:pt idx="7684">
                  <c:v>2.9943503E-2</c:v>
                </c:pt>
                <c:pt idx="7685">
                  <c:v>2.5089606E-2</c:v>
                </c:pt>
                <c:pt idx="7686">
                  <c:v>6.0557129999999999E-3</c:v>
                </c:pt>
                <c:pt idx="7687">
                  <c:v>-0.19951338199999999</c:v>
                </c:pt>
                <c:pt idx="7688">
                  <c:v>-5.8872305E-2</c:v>
                </c:pt>
                <c:pt idx="7689">
                  <c:v>0.18906942400000001</c:v>
                </c:pt>
                <c:pt idx="7690">
                  <c:v>1.4749999999999999E-2</c:v>
                </c:pt>
                <c:pt idx="7691">
                  <c:v>2.6760563000000001E-2</c:v>
                </c:pt>
                <c:pt idx="7692">
                  <c:v>5.3691279999999999E-3</c:v>
                </c:pt>
                <c:pt idx="7693">
                  <c:v>0</c:v>
                </c:pt>
                <c:pt idx="7694">
                  <c:v>-0.10639112100000001</c:v>
                </c:pt>
                <c:pt idx="7695">
                  <c:v>4.8375950000000001E-3</c:v>
                </c:pt>
                <c:pt idx="7696">
                  <c:v>-7.3856975000000005E-2</c:v>
                </c:pt>
                <c:pt idx="7697">
                  <c:v>3.125E-2</c:v>
                </c:pt>
                <c:pt idx="7698">
                  <c:v>6.1090908999999999E-2</c:v>
                </c:pt>
                <c:pt idx="7699">
                  <c:v>-7.9847908999999995E-2</c:v>
                </c:pt>
                <c:pt idx="7700">
                  <c:v>7.03125E-2</c:v>
                </c:pt>
                <c:pt idx="7701">
                  <c:v>-5.2890528999999999E-2</c:v>
                </c:pt>
                <c:pt idx="7702">
                  <c:v>-0.17201620400000001</c:v>
                </c:pt>
                <c:pt idx="7703">
                  <c:v>-0.10305882399999999</c:v>
                </c:pt>
                <c:pt idx="7704">
                  <c:v>1.8181817999999999E-2</c:v>
                </c:pt>
                <c:pt idx="7705">
                  <c:v>4.1747573000000003E-2</c:v>
                </c:pt>
                <c:pt idx="7706">
                  <c:v>9.4948265000000004E-2</c:v>
                </c:pt>
                <c:pt idx="7707">
                  <c:v>3.3945271999999999E-2</c:v>
                </c:pt>
                <c:pt idx="7708">
                  <c:v>0.186390533</c:v>
                </c:pt>
                <c:pt idx="7709">
                  <c:v>-4.3341209999999998E-3</c:v>
                </c:pt>
                <c:pt idx="7710">
                  <c:v>-2.3310414000000002E-2</c:v>
                </c:pt>
                <c:pt idx="7711">
                  <c:v>-6.9512862999999994E-2</c:v>
                </c:pt>
                <c:pt idx="7712">
                  <c:v>-4.5419554000000001E-2</c:v>
                </c:pt>
                <c:pt idx="7713">
                  <c:v>7.1248105000000006E-2</c:v>
                </c:pt>
                <c:pt idx="7714">
                  <c:v>3.0344828000000001E-2</c:v>
                </c:pt>
                <c:pt idx="7715">
                  <c:v>0.107246377</c:v>
                </c:pt>
                <c:pt idx="7716">
                  <c:v>-3.8333332999999997E-2</c:v>
                </c:pt>
                <c:pt idx="7717">
                  <c:v>-3.9273440999999999E-2</c:v>
                </c:pt>
                <c:pt idx="7718">
                  <c:v>-7.5757580000000001E-3</c:v>
                </c:pt>
                <c:pt idx="7719">
                  <c:v>0</c:v>
                </c:pt>
                <c:pt idx="7720">
                  <c:v>6.1585839999999999E-3</c:v>
                </c:pt>
                <c:pt idx="7721">
                  <c:v>1.3526842000000001E-2</c:v>
                </c:pt>
                <c:pt idx="7722">
                  <c:v>-2.0289854999999999E-2</c:v>
                </c:pt>
                <c:pt idx="7723">
                  <c:v>7.2727272999999995E-2</c:v>
                </c:pt>
                <c:pt idx="7724">
                  <c:v>-2.0833332999999999E-2</c:v>
                </c:pt>
                <c:pt idx="7725">
                  <c:v>0.105759162</c:v>
                </c:pt>
                <c:pt idx="7726">
                  <c:v>-7.6006806999999996E-2</c:v>
                </c:pt>
                <c:pt idx="7727">
                  <c:v>4.5221842999999998E-2</c:v>
                </c:pt>
                <c:pt idx="7728">
                  <c:v>-0.124695864</c:v>
                </c:pt>
                <c:pt idx="7729">
                  <c:v>8.9965398000000002E-2</c:v>
                </c:pt>
                <c:pt idx="7730">
                  <c:v>1.270903E-2</c:v>
                </c:pt>
                <c:pt idx="7731">
                  <c:v>-2.0935960999999999E-2</c:v>
                </c:pt>
                <c:pt idx="7732">
                  <c:v>-4.2783263000000002E-2</c:v>
                </c:pt>
                <c:pt idx="7733">
                  <c:v>1.0565569E-2</c:v>
                </c:pt>
                <c:pt idx="7734">
                  <c:v>8.8105730000000004E-3</c:v>
                </c:pt>
                <c:pt idx="7735">
                  <c:v>-0.110888889</c:v>
                </c:pt>
                <c:pt idx="7736">
                  <c:v>-1.5658363000000002E-2</c:v>
                </c:pt>
                <c:pt idx="7737">
                  <c:v>5.3639846999999997E-2</c:v>
                </c:pt>
                <c:pt idx="7738">
                  <c:v>0.15972588300000001</c:v>
                </c:pt>
                <c:pt idx="7739">
                  <c:v>-0.13552444699999999</c:v>
                </c:pt>
                <c:pt idx="7740">
                  <c:v>-2.3142856999999999E-2</c:v>
                </c:pt>
                <c:pt idx="7741">
                  <c:v>-4.7412089999999997E-3</c:v>
                </c:pt>
                <c:pt idx="7742">
                  <c:v>-0.115805356</c:v>
                </c:pt>
                <c:pt idx="7743">
                  <c:v>1.0261194E-2</c:v>
                </c:pt>
                <c:pt idx="7744">
                  <c:v>-1.608148E-3</c:v>
                </c:pt>
                <c:pt idx="7745">
                  <c:v>3.9828429999999998E-3</c:v>
                </c:pt>
                <c:pt idx="7746">
                  <c:v>-2.1499999999999998E-2</c:v>
                </c:pt>
                <c:pt idx="7747">
                  <c:v>6.2790297999999994E-2</c:v>
                </c:pt>
                <c:pt idx="7748">
                  <c:v>9.6374479999999998E-3</c:v>
                </c:pt>
                <c:pt idx="7749">
                  <c:v>-2.5306445E-2</c:v>
                </c:pt>
                <c:pt idx="7750">
                  <c:v>-1.8881118999999998E-2</c:v>
                </c:pt>
                <c:pt idx="7751">
                  <c:v>0.156357844</c:v>
                </c:pt>
                <c:pt idx="7752">
                  <c:v>6.1600000000000002E-2</c:v>
                </c:pt>
                <c:pt idx="7753">
                  <c:v>-4.2115573000000003E-2</c:v>
                </c:pt>
                <c:pt idx="7754">
                  <c:v>8.0515299999999997E-4</c:v>
                </c:pt>
                <c:pt idx="7755">
                  <c:v>-5.6761269000000003E-2</c:v>
                </c:pt>
                <c:pt idx="7756">
                  <c:v>3.1168831000000001E-2</c:v>
                </c:pt>
                <c:pt idx="7757">
                  <c:v>2.4390243999999998E-2</c:v>
                </c:pt>
                <c:pt idx="7758">
                  <c:v>-8.8468578000000006E-2</c:v>
                </c:pt>
                <c:pt idx="7759">
                  <c:v>-2.0958083999999998E-2</c:v>
                </c:pt>
                <c:pt idx="7760">
                  <c:v>0.13589425899999999</c:v>
                </c:pt>
                <c:pt idx="7761">
                  <c:v>-0.108216433</c:v>
                </c:pt>
                <c:pt idx="7762">
                  <c:v>-1.6832339000000002E-2</c:v>
                </c:pt>
                <c:pt idx="7763">
                  <c:v>-8.3902438999999995E-2</c:v>
                </c:pt>
                <c:pt idx="7764">
                  <c:v>-4.0503090000000002E-3</c:v>
                </c:pt>
                <c:pt idx="7765">
                  <c:v>-8.9552200000000005E-4</c:v>
                </c:pt>
                <c:pt idx="7766">
                  <c:v>-0.151503006</c:v>
                </c:pt>
                <c:pt idx="7767">
                  <c:v>0.16100094400000001</c:v>
                </c:pt>
                <c:pt idx="7768">
                  <c:v>3.5209234999999998E-2</c:v>
                </c:pt>
                <c:pt idx="7769">
                  <c:v>-1.965602E-2</c:v>
                </c:pt>
                <c:pt idx="7770">
                  <c:v>-4.7635484999999998E-2</c:v>
                </c:pt>
                <c:pt idx="7771">
                  <c:v>-5.3859964000000003E-2</c:v>
                </c:pt>
                <c:pt idx="7772">
                  <c:v>-0.120795107</c:v>
                </c:pt>
                <c:pt idx="7773">
                  <c:v>7.9112876999999998E-2</c:v>
                </c:pt>
                <c:pt idx="7774">
                  <c:v>-4.9916810000000004E-3</c:v>
                </c:pt>
                <c:pt idx="7775">
                  <c:v>0.11780303</c:v>
                </c:pt>
                <c:pt idx="7776">
                  <c:v>-8.1300810000000008E-3</c:v>
                </c:pt>
                <c:pt idx="7777">
                  <c:v>0.175349428</c:v>
                </c:pt>
                <c:pt idx="7778">
                  <c:v>-6.6735643999999997E-2</c:v>
                </c:pt>
                <c:pt idx="7779">
                  <c:v>-0.143906021</c:v>
                </c:pt>
                <c:pt idx="7780">
                  <c:v>3.4108530000000001E-3</c:v>
                </c:pt>
                <c:pt idx="7781">
                  <c:v>-1.4666667E-2</c:v>
                </c:pt>
                <c:pt idx="7782">
                  <c:v>9.5549737999999995E-2</c:v>
                </c:pt>
                <c:pt idx="7783">
                  <c:v>5.6841769E-2</c:v>
                </c:pt>
                <c:pt idx="7784">
                  <c:v>8.8709677000000001E-2</c:v>
                </c:pt>
                <c:pt idx="7785">
                  <c:v>1.1926059999999999E-3</c:v>
                </c:pt>
                <c:pt idx="7786">
                  <c:v>2.4E-2</c:v>
                </c:pt>
                <c:pt idx="7787">
                  <c:v>3.4294052999999998E-2</c:v>
                </c:pt>
                <c:pt idx="7788">
                  <c:v>-1.6908212999999998E-2</c:v>
                </c:pt>
                <c:pt idx="7789">
                  <c:v>6.4213564000000001E-2</c:v>
                </c:pt>
                <c:pt idx="7790">
                  <c:v>3.1737639999999999E-3</c:v>
                </c:pt>
                <c:pt idx="7791">
                  <c:v>3.3950617000000002E-2</c:v>
                </c:pt>
                <c:pt idx="7792">
                  <c:v>1.8902439E-2</c:v>
                </c:pt>
                <c:pt idx="7793">
                  <c:v>2.1505376E-2</c:v>
                </c:pt>
                <c:pt idx="7794">
                  <c:v>3.9108329999999998E-3</c:v>
                </c:pt>
                <c:pt idx="7795">
                  <c:v>-6.9649212000000002E-2</c:v>
                </c:pt>
                <c:pt idx="7796">
                  <c:v>-0.119230769</c:v>
                </c:pt>
                <c:pt idx="7797">
                  <c:v>2.1247430000000001E-2</c:v>
                </c:pt>
                <c:pt idx="7798">
                  <c:v>6.7727040000000002E-2</c:v>
                </c:pt>
                <c:pt idx="7799">
                  <c:v>6.3389392000000003E-2</c:v>
                </c:pt>
                <c:pt idx="7800">
                  <c:v>-7.1174380000000002E-3</c:v>
                </c:pt>
                <c:pt idx="7801">
                  <c:v>2.7462687E-2</c:v>
                </c:pt>
                <c:pt idx="7802">
                  <c:v>2.6889750000000001E-3</c:v>
                </c:pt>
                <c:pt idx="7803">
                  <c:v>-0.15836734699999999</c:v>
                </c:pt>
                <c:pt idx="7804">
                  <c:v>-3.7037037000000002E-2</c:v>
                </c:pt>
                <c:pt idx="7805">
                  <c:v>0.113636364</c:v>
                </c:pt>
                <c:pt idx="7806">
                  <c:v>4.1099409000000003E-2</c:v>
                </c:pt>
                <c:pt idx="7807">
                  <c:v>2.1674876999999999E-2</c:v>
                </c:pt>
                <c:pt idx="7808">
                  <c:v>2.6777470000000001E-2</c:v>
                </c:pt>
                <c:pt idx="7809">
                  <c:v>-1.9370459999999999E-2</c:v>
                </c:pt>
                <c:pt idx="7810">
                  <c:v>-4.6296296000000001E-2</c:v>
                </c:pt>
                <c:pt idx="7811">
                  <c:v>7.9749805000000007E-2</c:v>
                </c:pt>
                <c:pt idx="7812">
                  <c:v>-5.7295645999999999E-2</c:v>
                </c:pt>
                <c:pt idx="7813">
                  <c:v>-1.9305019E-2</c:v>
                </c:pt>
                <c:pt idx="7814">
                  <c:v>3.0674847000000002E-2</c:v>
                </c:pt>
                <c:pt idx="7815">
                  <c:v>-1.6749380000000001E-2</c:v>
                </c:pt>
                <c:pt idx="7816">
                  <c:v>0.379746835</c:v>
                </c:pt>
                <c:pt idx="7817">
                  <c:v>-0.12265861</c:v>
                </c:pt>
                <c:pt idx="7818">
                  <c:v>-1.142132E-2</c:v>
                </c:pt>
                <c:pt idx="7819">
                  <c:v>-0.24089935800000001</c:v>
                </c:pt>
                <c:pt idx="7820">
                  <c:v>3.6224975999999999E-2</c:v>
                </c:pt>
                <c:pt idx="7821">
                  <c:v>3.9940089999999998E-3</c:v>
                </c:pt>
                <c:pt idx="7822">
                  <c:v>3.5051546000000003E-2</c:v>
                </c:pt>
                <c:pt idx="7823">
                  <c:v>-3.5000000000000003E-2</c:v>
                </c:pt>
                <c:pt idx="7824">
                  <c:v>1.171875E-3</c:v>
                </c:pt>
                <c:pt idx="7825">
                  <c:v>-6.9333332999999997E-2</c:v>
                </c:pt>
                <c:pt idx="7826">
                  <c:v>-6.109589E-2</c:v>
                </c:pt>
                <c:pt idx="7827">
                  <c:v>0.22556391000000001</c:v>
                </c:pt>
                <c:pt idx="7828">
                  <c:v>-3.0263157999999998E-2</c:v>
                </c:pt>
                <c:pt idx="7829">
                  <c:v>-0.105416764</c:v>
                </c:pt>
                <c:pt idx="7830">
                  <c:v>4.5260915999999998E-2</c:v>
                </c:pt>
                <c:pt idx="7831">
                  <c:v>-0.13203342600000001</c:v>
                </c:pt>
                <c:pt idx="7832">
                  <c:v>-2.3124360000000002E-3</c:v>
                </c:pt>
                <c:pt idx="7833">
                  <c:v>-2.7690370999999998E-2</c:v>
                </c:pt>
                <c:pt idx="7834">
                  <c:v>8.1081100000000004E-4</c:v>
                </c:pt>
                <c:pt idx="7835">
                  <c:v>0.20432692299999999</c:v>
                </c:pt>
                <c:pt idx="7836">
                  <c:v>-0.03</c:v>
                </c:pt>
                <c:pt idx="7837">
                  <c:v>-6.5253952000000004E-2</c:v>
                </c:pt>
                <c:pt idx="7838">
                  <c:v>0.08</c:v>
                </c:pt>
                <c:pt idx="7839">
                  <c:v>5.4621849E-2</c:v>
                </c:pt>
                <c:pt idx="7840">
                  <c:v>4.8596851000000003E-2</c:v>
                </c:pt>
                <c:pt idx="7841">
                  <c:v>3.6199095000000001E-2</c:v>
                </c:pt>
                <c:pt idx="7842">
                  <c:v>-1.592357E-3</c:v>
                </c:pt>
                <c:pt idx="7843">
                  <c:v>2.9645477E-2</c:v>
                </c:pt>
                <c:pt idx="7844">
                  <c:v>0.11941112299999999</c:v>
                </c:pt>
                <c:pt idx="7845">
                  <c:v>3.8881688999999997E-2</c:v>
                </c:pt>
                <c:pt idx="7846">
                  <c:v>6.7070095999999996E-2</c:v>
                </c:pt>
                <c:pt idx="7847">
                  <c:v>-2.4705881999999998E-2</c:v>
                </c:pt>
                <c:pt idx="7848">
                  <c:v>-2.6534652999999998E-2</c:v>
                </c:pt>
                <c:pt idx="7849">
                  <c:v>7.6838640000000003E-3</c:v>
                </c:pt>
                <c:pt idx="7850">
                  <c:v>5.5588408999999998E-2</c:v>
                </c:pt>
                <c:pt idx="7851">
                  <c:v>3.7037000000000002E-4</c:v>
                </c:pt>
                <c:pt idx="7852">
                  <c:v>-0.13519471</c:v>
                </c:pt>
                <c:pt idx="7853">
                  <c:v>0.17093639599999999</c:v>
                </c:pt>
                <c:pt idx="7854">
                  <c:v>-6.0365369000000002E-2</c:v>
                </c:pt>
                <c:pt idx="7855">
                  <c:v>6.7231804000000006E-2</c:v>
                </c:pt>
                <c:pt idx="7856">
                  <c:v>9.5497949999999998E-3</c:v>
                </c:pt>
                <c:pt idx="7857">
                  <c:v>-5.5841041000000001E-2</c:v>
                </c:pt>
                <c:pt idx="7858">
                  <c:v>-8.5082873000000003E-2</c:v>
                </c:pt>
                <c:pt idx="7859">
                  <c:v>-4.9677100000000002E-3</c:v>
                </c:pt>
                <c:pt idx="7860">
                  <c:v>-1.8694049000000001E-2</c:v>
                </c:pt>
                <c:pt idx="7861">
                  <c:v>-1.5990862000000002E-2</c:v>
                </c:pt>
                <c:pt idx="7862">
                  <c:v>-1.264881E-2</c:v>
                </c:pt>
                <c:pt idx="7863">
                  <c:v>-8.5348836999999997E-2</c:v>
                </c:pt>
                <c:pt idx="7864">
                  <c:v>5.3897421000000001E-2</c:v>
                </c:pt>
                <c:pt idx="7865">
                  <c:v>2.8735632000000001E-2</c:v>
                </c:pt>
                <c:pt idx="7866">
                  <c:v>8.3333332999999996E-2</c:v>
                </c:pt>
                <c:pt idx="7867">
                  <c:v>0</c:v>
                </c:pt>
                <c:pt idx="7868">
                  <c:v>3.7282519E-2</c:v>
                </c:pt>
                <c:pt idx="7869">
                  <c:v>0.1212</c:v>
                </c:pt>
                <c:pt idx="7870">
                  <c:v>-0.13384813400000001</c:v>
                </c:pt>
                <c:pt idx="7871">
                  <c:v>5.6854541000000001E-2</c:v>
                </c:pt>
                <c:pt idx="7872">
                  <c:v>2.5000000000000001E-2</c:v>
                </c:pt>
                <c:pt idx="7873">
                  <c:v>1.4851484999999999E-2</c:v>
                </c:pt>
                <c:pt idx="7874">
                  <c:v>3.2482599000000001E-2</c:v>
                </c:pt>
                <c:pt idx="7875">
                  <c:v>-3.9327730999999998E-2</c:v>
                </c:pt>
                <c:pt idx="7876">
                  <c:v>-0.105347809</c:v>
                </c:pt>
                <c:pt idx="7877">
                  <c:v>9.7737557000000003E-2</c:v>
                </c:pt>
                <c:pt idx="7878">
                  <c:v>7.4774266000000006E-2</c:v>
                </c:pt>
                <c:pt idx="7879">
                  <c:v>2.3829316E-2</c:v>
                </c:pt>
                <c:pt idx="7880">
                  <c:v>-3.9711191E-2</c:v>
                </c:pt>
                <c:pt idx="7881">
                  <c:v>5.5936674999999998E-2</c:v>
                </c:pt>
                <c:pt idx="7882">
                  <c:v>0.48673554899999999</c:v>
                </c:pt>
                <c:pt idx="7883">
                  <c:v>2.8447340000000002E-2</c:v>
                </c:pt>
                <c:pt idx="7884">
                  <c:v>4.2705167000000002E-2</c:v>
                </c:pt>
                <c:pt idx="7885">
                  <c:v>3.584229E-3</c:v>
                </c:pt>
                <c:pt idx="7886">
                  <c:v>5.0981872999999997E-2</c:v>
                </c:pt>
                <c:pt idx="7887">
                  <c:v>-4.8010973999999998E-2</c:v>
                </c:pt>
                <c:pt idx="7888">
                  <c:v>-5.8479530000000004E-3</c:v>
                </c:pt>
                <c:pt idx="7889">
                  <c:v>-4.3699377999999997E-2</c:v>
                </c:pt>
                <c:pt idx="7890">
                  <c:v>9.6385542000000005E-2</c:v>
                </c:pt>
                <c:pt idx="7891">
                  <c:v>-0.21038525999999999</c:v>
                </c:pt>
                <c:pt idx="7892">
                  <c:v>-3.7670384000000001E-2</c:v>
                </c:pt>
                <c:pt idx="7893">
                  <c:v>2.2540984E-2</c:v>
                </c:pt>
                <c:pt idx="7894">
                  <c:v>4.9967969000000001E-2</c:v>
                </c:pt>
                <c:pt idx="7895">
                  <c:v>5.6124938999999999E-2</c:v>
                </c:pt>
                <c:pt idx="7896">
                  <c:v>5.1208077999999997E-2</c:v>
                </c:pt>
                <c:pt idx="7897">
                  <c:v>-9.2996555999999994E-2</c:v>
                </c:pt>
                <c:pt idx="7898">
                  <c:v>-0.103846154</c:v>
                </c:pt>
                <c:pt idx="7899">
                  <c:v>6.8513119999999997E-2</c:v>
                </c:pt>
                <c:pt idx="7900">
                  <c:v>4.9832027000000001E-2</c:v>
                </c:pt>
                <c:pt idx="7901">
                  <c:v>-0.18508771900000001</c:v>
                </c:pt>
                <c:pt idx="7902">
                  <c:v>-0.248970252</c:v>
                </c:pt>
                <c:pt idx="7903">
                  <c:v>3.5714285999999998E-2</c:v>
                </c:pt>
                <c:pt idx="7904">
                  <c:v>-6.0185185000000002E-2</c:v>
                </c:pt>
                <c:pt idx="7905">
                  <c:v>0.132942847</c:v>
                </c:pt>
                <c:pt idx="7906">
                  <c:v>-2.4074074000000001E-2</c:v>
                </c:pt>
                <c:pt idx="7907">
                  <c:v>-2.4139473000000002E-2</c:v>
                </c:pt>
                <c:pt idx="7908">
                  <c:v>-0.12871287100000001</c:v>
                </c:pt>
                <c:pt idx="7909">
                  <c:v>0.180806676</c:v>
                </c:pt>
                <c:pt idx="7910">
                  <c:v>-3.5277383000000002E-2</c:v>
                </c:pt>
                <c:pt idx="7911">
                  <c:v>1.937984E-3</c:v>
                </c:pt>
                <c:pt idx="7912">
                  <c:v>-7.4528071000000001E-2</c:v>
                </c:pt>
                <c:pt idx="7913">
                  <c:v>-0.15757575800000001</c:v>
                </c:pt>
                <c:pt idx="7914">
                  <c:v>0.21913043500000001</c:v>
                </c:pt>
                <c:pt idx="7915">
                  <c:v>0.10609756100000001</c:v>
                </c:pt>
                <c:pt idx="7916">
                  <c:v>0.12887828200000001</c:v>
                </c:pt>
                <c:pt idx="7917">
                  <c:v>3.1640624999999999E-2</c:v>
                </c:pt>
                <c:pt idx="7918">
                  <c:v>9.5481671000000004E-2</c:v>
                </c:pt>
                <c:pt idx="7919">
                  <c:v>-7.6101469000000005E-2</c:v>
                </c:pt>
                <c:pt idx="7920">
                  <c:v>-2.2420193000000001E-2</c:v>
                </c:pt>
                <c:pt idx="7921">
                  <c:v>6.7950170000000004E-3</c:v>
                </c:pt>
                <c:pt idx="7922">
                  <c:v>3.2758621000000002E-2</c:v>
                </c:pt>
                <c:pt idx="7923">
                  <c:v>3.6433365000000002E-2</c:v>
                </c:pt>
                <c:pt idx="7924">
                  <c:v>3.6281178999999997E-2</c:v>
                </c:pt>
                <c:pt idx="7925">
                  <c:v>0.115843271</c:v>
                </c:pt>
                <c:pt idx="7926">
                  <c:v>-3.1897492E-2</c:v>
                </c:pt>
                <c:pt idx="7927">
                  <c:v>5.6666666999999997E-2</c:v>
                </c:pt>
                <c:pt idx="7928">
                  <c:v>1.5761820999999999E-2</c:v>
                </c:pt>
                <c:pt idx="7929">
                  <c:v>-2.4993749999999999E-3</c:v>
                </c:pt>
                <c:pt idx="7930">
                  <c:v>4.4860367999999998E-2</c:v>
                </c:pt>
                <c:pt idx="7931">
                  <c:v>8.5346775999999999E-2</c:v>
                </c:pt>
                <c:pt idx="7932">
                  <c:v>-6.9391962000000001E-2</c:v>
                </c:pt>
                <c:pt idx="7933">
                  <c:v>-0.195435093</c:v>
                </c:pt>
                <c:pt idx="7934">
                  <c:v>6.7590988000000005E-2</c:v>
                </c:pt>
                <c:pt idx="7935">
                  <c:v>1.3745369E-2</c:v>
                </c:pt>
                <c:pt idx="7936">
                  <c:v>-4.3772380000000003E-3</c:v>
                </c:pt>
                <c:pt idx="7937">
                  <c:v>1.7491927000000001E-2</c:v>
                </c:pt>
                <c:pt idx="7938">
                  <c:v>1.4908256999999999E-2</c:v>
                </c:pt>
                <c:pt idx="7939">
                  <c:v>-0.127142857</c:v>
                </c:pt>
                <c:pt idx="7940">
                  <c:v>-6.2283736999999999E-2</c:v>
                </c:pt>
                <c:pt idx="7941">
                  <c:v>-3.5989716999999997E-2</c:v>
                </c:pt>
                <c:pt idx="7942">
                  <c:v>1.2054507000000001E-2</c:v>
                </c:pt>
                <c:pt idx="7943">
                  <c:v>-6.2890461999999994E-2</c:v>
                </c:pt>
                <c:pt idx="7944">
                  <c:v>-7.3369564999999998E-2</c:v>
                </c:pt>
                <c:pt idx="7945">
                  <c:v>4.0968342999999997E-2</c:v>
                </c:pt>
                <c:pt idx="7946">
                  <c:v>3.3285094000000001E-2</c:v>
                </c:pt>
                <c:pt idx="7947">
                  <c:v>-3.8413098E-2</c:v>
                </c:pt>
                <c:pt idx="7948">
                  <c:v>-9.8113209999999996E-3</c:v>
                </c:pt>
                <c:pt idx="7949">
                  <c:v>0.134548003</c:v>
                </c:pt>
                <c:pt idx="7950">
                  <c:v>-3.3628318999999997E-2</c:v>
                </c:pt>
                <c:pt idx="7951">
                  <c:v>-5.2631578999999998E-2</c:v>
                </c:pt>
                <c:pt idx="7952">
                  <c:v>0.19466666699999999</c:v>
                </c:pt>
                <c:pt idx="7953">
                  <c:v>-0.14540647700000001</c:v>
                </c:pt>
                <c:pt idx="7954">
                  <c:v>-1.6781836000000001E-2</c:v>
                </c:pt>
                <c:pt idx="7955">
                  <c:v>0.133684211</c:v>
                </c:pt>
                <c:pt idx="7956">
                  <c:v>0.315901814</c:v>
                </c:pt>
                <c:pt idx="7957">
                  <c:v>1.0769231000000001E-2</c:v>
                </c:pt>
                <c:pt idx="7958">
                  <c:v>1.0769231000000001E-2</c:v>
                </c:pt>
                <c:pt idx="7959">
                  <c:v>-2.0603384999999998E-2</c:v>
                </c:pt>
                <c:pt idx="7960">
                  <c:v>-1.757469E-3</c:v>
                </c:pt>
                <c:pt idx="7961">
                  <c:v>1.8536585000000001E-2</c:v>
                </c:pt>
                <c:pt idx="7962">
                  <c:v>-3.1926215000000001E-2</c:v>
                </c:pt>
                <c:pt idx="7963">
                  <c:v>8.2352940999999999E-2</c:v>
                </c:pt>
                <c:pt idx="7964">
                  <c:v>-5.3207209999999996E-3</c:v>
                </c:pt>
                <c:pt idx="7965">
                  <c:v>8.3215796999999994E-2</c:v>
                </c:pt>
                <c:pt idx="7966">
                  <c:v>-0.100628931</c:v>
                </c:pt>
                <c:pt idx="7967">
                  <c:v>-1.1042283999999999E-2</c:v>
                </c:pt>
                <c:pt idx="7968">
                  <c:v>-6.2541363000000003E-2</c:v>
                </c:pt>
                <c:pt idx="7969">
                  <c:v>-7.2727272999999995E-2</c:v>
                </c:pt>
                <c:pt idx="7970">
                  <c:v>9.1428571E-2</c:v>
                </c:pt>
                <c:pt idx="7971">
                  <c:v>0.10052356</c:v>
                </c:pt>
                <c:pt idx="7972">
                  <c:v>5.1779934999999999E-2</c:v>
                </c:pt>
                <c:pt idx="7973">
                  <c:v>-2.0082264999999998E-2</c:v>
                </c:pt>
                <c:pt idx="7974">
                  <c:v>-1.7416546000000001E-2</c:v>
                </c:pt>
                <c:pt idx="7975">
                  <c:v>3.5365443000000003E-2</c:v>
                </c:pt>
                <c:pt idx="7976">
                  <c:v>-6.5386610999999997E-2</c:v>
                </c:pt>
                <c:pt idx="7977">
                  <c:v>-1.4230769000000001E-2</c:v>
                </c:pt>
                <c:pt idx="7978">
                  <c:v>-2.1847070999999999E-2</c:v>
                </c:pt>
                <c:pt idx="7979">
                  <c:v>3.7304452000000002E-2</c:v>
                </c:pt>
                <c:pt idx="7980">
                  <c:v>-6.8354429999999994E-2</c:v>
                </c:pt>
                <c:pt idx="7981">
                  <c:v>-7.3118279999999994E-2</c:v>
                </c:pt>
                <c:pt idx="7982">
                  <c:v>-6.1285500999999999E-2</c:v>
                </c:pt>
                <c:pt idx="7983">
                  <c:v>0.136986301</c:v>
                </c:pt>
                <c:pt idx="7984">
                  <c:v>3.7790697999999998E-2</c:v>
                </c:pt>
                <c:pt idx="7985">
                  <c:v>-4.396985E-3</c:v>
                </c:pt>
                <c:pt idx="7986">
                  <c:v>-0.21222527499999999</c:v>
                </c:pt>
                <c:pt idx="7987">
                  <c:v>5.4263565999999999E-2</c:v>
                </c:pt>
                <c:pt idx="7988">
                  <c:v>-7.7087794000000001E-2</c:v>
                </c:pt>
                <c:pt idx="7989">
                  <c:v>0.103658537</c:v>
                </c:pt>
                <c:pt idx="7990">
                  <c:v>-4.1551246999999999E-2</c:v>
                </c:pt>
                <c:pt idx="7991">
                  <c:v>-2.0317459999999999E-2</c:v>
                </c:pt>
                <c:pt idx="7992">
                  <c:v>-0.119205298</c:v>
                </c:pt>
                <c:pt idx="7993">
                  <c:v>4.7534821999999997E-2</c:v>
                </c:pt>
                <c:pt idx="7994">
                  <c:v>-7.8963990000000001E-3</c:v>
                </c:pt>
                <c:pt idx="7995">
                  <c:v>7.0302567999999996E-2</c:v>
                </c:pt>
                <c:pt idx="7996">
                  <c:v>-5.9349592999999999E-2</c:v>
                </c:pt>
                <c:pt idx="7997">
                  <c:v>-2.0833332999999999E-2</c:v>
                </c:pt>
                <c:pt idx="7998">
                  <c:v>2.7256637E-2</c:v>
                </c:pt>
                <c:pt idx="7999">
                  <c:v>-2.3364486E-2</c:v>
                </c:pt>
                <c:pt idx="8000">
                  <c:v>-1.4571949000000001E-2</c:v>
                </c:pt>
                <c:pt idx="8001">
                  <c:v>0.08</c:v>
                </c:pt>
                <c:pt idx="8002">
                  <c:v>0.16199094999999999</c:v>
                </c:pt>
                <c:pt idx="8003">
                  <c:v>1.7277487000000001E-2</c:v>
                </c:pt>
                <c:pt idx="8004">
                  <c:v>-8.8235294000000006E-2</c:v>
                </c:pt>
                <c:pt idx="8005">
                  <c:v>0.16923616</c:v>
                </c:pt>
                <c:pt idx="8006">
                  <c:v>-1.8018018E-2</c:v>
                </c:pt>
                <c:pt idx="8007">
                  <c:v>3.8863636E-2</c:v>
                </c:pt>
                <c:pt idx="8008">
                  <c:v>-0.100153072</c:v>
                </c:pt>
                <c:pt idx="8009">
                  <c:v>-0.05</c:v>
                </c:pt>
                <c:pt idx="8010">
                  <c:v>-2.2021457000000001E-2</c:v>
                </c:pt>
                <c:pt idx="8011">
                  <c:v>-8.9139033000000006E-2</c:v>
                </c:pt>
                <c:pt idx="8012">
                  <c:v>0.173967656</c:v>
                </c:pt>
                <c:pt idx="8013">
                  <c:v>-6.6666666999999999E-2</c:v>
                </c:pt>
                <c:pt idx="8014">
                  <c:v>5.4949495000000001E-2</c:v>
                </c:pt>
                <c:pt idx="8015">
                  <c:v>-0.147859922</c:v>
                </c:pt>
                <c:pt idx="8016">
                  <c:v>-1.5023112E-2</c:v>
                </c:pt>
                <c:pt idx="8017">
                  <c:v>-3.2901295999999997E-2</c:v>
                </c:pt>
                <c:pt idx="8018">
                  <c:v>-7.3033708000000003E-2</c:v>
                </c:pt>
                <c:pt idx="8019">
                  <c:v>1.1282051E-2</c:v>
                </c:pt>
                <c:pt idx="8020">
                  <c:v>-8.7093089999999998E-2</c:v>
                </c:pt>
                <c:pt idx="8021">
                  <c:v>5.3058676999999999E-2</c:v>
                </c:pt>
                <c:pt idx="8022">
                  <c:v>-5.5374593E-2</c:v>
                </c:pt>
                <c:pt idx="8023">
                  <c:v>-0.114205004</c:v>
                </c:pt>
                <c:pt idx="8024">
                  <c:v>0.22183235900000001</c:v>
                </c:pt>
                <c:pt idx="8025">
                  <c:v>-1.9480519000000002E-2</c:v>
                </c:pt>
                <c:pt idx="8026">
                  <c:v>-0.13991769500000001</c:v>
                </c:pt>
                <c:pt idx="8027">
                  <c:v>0.140125046</c:v>
                </c:pt>
                <c:pt idx="8028">
                  <c:v>-0.122752338</c:v>
                </c:pt>
                <c:pt idx="8029">
                  <c:v>-8.2207868000000003E-2</c:v>
                </c:pt>
                <c:pt idx="8030">
                  <c:v>6.3777900000000004E-3</c:v>
                </c:pt>
                <c:pt idx="8031">
                  <c:v>-0.195081967</c:v>
                </c:pt>
                <c:pt idx="8032">
                  <c:v>-0.101132075</c:v>
                </c:pt>
                <c:pt idx="8033">
                  <c:v>5.6349205999999999E-2</c:v>
                </c:pt>
                <c:pt idx="8034">
                  <c:v>5.481345E-2</c:v>
                </c:pt>
                <c:pt idx="8035">
                  <c:v>0.10738254999999999</c:v>
                </c:pt>
                <c:pt idx="8036">
                  <c:v>5.0497694000000003E-2</c:v>
                </c:pt>
                <c:pt idx="8037">
                  <c:v>-6.7748765000000002E-2</c:v>
                </c:pt>
                <c:pt idx="8038">
                  <c:v>6.0975609999999996E-3</c:v>
                </c:pt>
                <c:pt idx="8039">
                  <c:v>2.4818143000000001E-2</c:v>
                </c:pt>
                <c:pt idx="8040">
                  <c:v>-0.12783171500000001</c:v>
                </c:pt>
                <c:pt idx="8041">
                  <c:v>5.0407331999999999E-2</c:v>
                </c:pt>
                <c:pt idx="8042">
                  <c:v>2.5470652999999999E-2</c:v>
                </c:pt>
                <c:pt idx="8043">
                  <c:v>-2.1568627E-2</c:v>
                </c:pt>
                <c:pt idx="8044">
                  <c:v>-5.3846154E-2</c:v>
                </c:pt>
                <c:pt idx="8045">
                  <c:v>-4.6289493000000001E-2</c:v>
                </c:pt>
                <c:pt idx="8046">
                  <c:v>7.5176194000000002E-2</c:v>
                </c:pt>
                <c:pt idx="8047">
                  <c:v>-8.2366780000000007E-3</c:v>
                </c:pt>
                <c:pt idx="8048">
                  <c:v>0.129647283</c:v>
                </c:pt>
                <c:pt idx="8049">
                  <c:v>2.1885522000000001E-2</c:v>
                </c:pt>
                <c:pt idx="8050">
                  <c:v>-2.0408163E-2</c:v>
                </c:pt>
                <c:pt idx="8051">
                  <c:v>-7.3689960000000001E-3</c:v>
                </c:pt>
                <c:pt idx="8052">
                  <c:v>5.2392595E-2</c:v>
                </c:pt>
                <c:pt idx="8053">
                  <c:v>0.16631054100000001</c:v>
                </c:pt>
                <c:pt idx="8054">
                  <c:v>-0.18352059900000001</c:v>
                </c:pt>
                <c:pt idx="8055">
                  <c:v>-2.3656541999999999E-2</c:v>
                </c:pt>
                <c:pt idx="8056">
                  <c:v>-9.9206300000000006E-4</c:v>
                </c:pt>
                <c:pt idx="8057">
                  <c:v>-9.4674556000000007E-2</c:v>
                </c:pt>
                <c:pt idx="8058">
                  <c:v>-1.7671916999999999E-2</c:v>
                </c:pt>
                <c:pt idx="8059">
                  <c:v>-6.2093440000000003E-3</c:v>
                </c:pt>
                <c:pt idx="8060">
                  <c:v>2.6923077E-2</c:v>
                </c:pt>
                <c:pt idx="8061">
                  <c:v>-5.7183703000000002E-2</c:v>
                </c:pt>
                <c:pt idx="8062">
                  <c:v>3.1064110999999998E-2</c:v>
                </c:pt>
                <c:pt idx="8063">
                  <c:v>1.3150685E-2</c:v>
                </c:pt>
                <c:pt idx="8064">
                  <c:v>2.8591851000000001E-2</c:v>
                </c:pt>
                <c:pt idx="8065">
                  <c:v>1.6165535000000002E-2</c:v>
                </c:pt>
                <c:pt idx="8066">
                  <c:v>-1.7152659000000001E-2</c:v>
                </c:pt>
                <c:pt idx="8067">
                  <c:v>3.9566395999999997E-2</c:v>
                </c:pt>
                <c:pt idx="8068">
                  <c:v>-6.0888889000000002E-2</c:v>
                </c:pt>
                <c:pt idx="8069">
                  <c:v>-8.2922456000000005E-2</c:v>
                </c:pt>
                <c:pt idx="8070">
                  <c:v>-8.7028599999999998E-3</c:v>
                </c:pt>
                <c:pt idx="8071">
                  <c:v>3.0075187999999999E-2</c:v>
                </c:pt>
                <c:pt idx="8072">
                  <c:v>-3.8988409000000002E-2</c:v>
                </c:pt>
                <c:pt idx="8073">
                  <c:v>0.14000000000000001</c:v>
                </c:pt>
                <c:pt idx="8074">
                  <c:v>0.22244897999999999</c:v>
                </c:pt>
                <c:pt idx="8075">
                  <c:v>-0.102678571</c:v>
                </c:pt>
                <c:pt idx="8076">
                  <c:v>-1.3351135E-2</c:v>
                </c:pt>
                <c:pt idx="8077">
                  <c:v>3.5067114000000003E-2</c:v>
                </c:pt>
                <c:pt idx="8078">
                  <c:v>5.1113545000000003E-2</c:v>
                </c:pt>
                <c:pt idx="8079">
                  <c:v>-4.7770700999999999E-2</c:v>
                </c:pt>
                <c:pt idx="8080">
                  <c:v>2.0118343E-2</c:v>
                </c:pt>
                <c:pt idx="8081">
                  <c:v>-5.4251753E-2</c:v>
                </c:pt>
                <c:pt idx="8082">
                  <c:v>1.1411121999999999E-2</c:v>
                </c:pt>
                <c:pt idx="8083">
                  <c:v>1.5974440999999999E-2</c:v>
                </c:pt>
                <c:pt idx="8084">
                  <c:v>-4.3348281000000002E-2</c:v>
                </c:pt>
                <c:pt idx="8085">
                  <c:v>-0.11704487299999999</c:v>
                </c:pt>
                <c:pt idx="8086">
                  <c:v>-8.4293300000000003E-4</c:v>
                </c:pt>
                <c:pt idx="8087">
                  <c:v>1.4705882E-2</c:v>
                </c:pt>
                <c:pt idx="8088">
                  <c:v>1.538462E-3</c:v>
                </c:pt>
                <c:pt idx="8089">
                  <c:v>7.8995434000000003E-2</c:v>
                </c:pt>
                <c:pt idx="8090">
                  <c:v>6.0483869999999997E-3</c:v>
                </c:pt>
                <c:pt idx="8091">
                  <c:v>8.2974560000000003E-2</c:v>
                </c:pt>
                <c:pt idx="8092">
                  <c:v>2.1921561999999999E-2</c:v>
                </c:pt>
                <c:pt idx="8093">
                  <c:v>-1.2830189000000001E-2</c:v>
                </c:pt>
                <c:pt idx="8094">
                  <c:v>1.0416666999999999E-2</c:v>
                </c:pt>
                <c:pt idx="8095">
                  <c:v>-2.3287670999999999E-2</c:v>
                </c:pt>
                <c:pt idx="8096">
                  <c:v>1.1416229999999999E-2</c:v>
                </c:pt>
                <c:pt idx="8097">
                  <c:v>1.5186029E-2</c:v>
                </c:pt>
                <c:pt idx="8098">
                  <c:v>-0.11682243</c:v>
                </c:pt>
                <c:pt idx="8099">
                  <c:v>5.7737495999999999E-2</c:v>
                </c:pt>
                <c:pt idx="8100">
                  <c:v>0.106527094</c:v>
                </c:pt>
                <c:pt idx="8101">
                  <c:v>4.81986E-4</c:v>
                </c:pt>
                <c:pt idx="8102">
                  <c:v>9.1393749999999999E-3</c:v>
                </c:pt>
                <c:pt idx="8103">
                  <c:v>9.9180681000000007E-2</c:v>
                </c:pt>
                <c:pt idx="8104">
                  <c:v>0.25411334600000002</c:v>
                </c:pt>
                <c:pt idx="8105">
                  <c:v>-4.2372879999999996E-3</c:v>
                </c:pt>
                <c:pt idx="8106">
                  <c:v>-5.2127251999999999E-2</c:v>
                </c:pt>
                <c:pt idx="8107">
                  <c:v>6.0123220999999998E-2</c:v>
                </c:pt>
                <c:pt idx="8108">
                  <c:v>-6.4344261999999999E-2</c:v>
                </c:pt>
                <c:pt idx="8109">
                  <c:v>-6.6720910999999994E-2</c:v>
                </c:pt>
                <c:pt idx="8110">
                  <c:v>0.11362351599999999</c:v>
                </c:pt>
                <c:pt idx="8111">
                  <c:v>-6.2865497000000006E-2</c:v>
                </c:pt>
                <c:pt idx="8112">
                  <c:v>-9.2299847000000004E-2</c:v>
                </c:pt>
                <c:pt idx="8113">
                  <c:v>3.6565977999999999E-2</c:v>
                </c:pt>
                <c:pt idx="8114">
                  <c:v>3.5623410000000001E-2</c:v>
                </c:pt>
                <c:pt idx="8115">
                  <c:v>6.5087026000000006E-2</c:v>
                </c:pt>
                <c:pt idx="8116">
                  <c:v>2.049571E-2</c:v>
                </c:pt>
                <c:pt idx="8117">
                  <c:v>-1.7951099000000002E-2</c:v>
                </c:pt>
                <c:pt idx="8118">
                  <c:v>-0.117008444</c:v>
                </c:pt>
                <c:pt idx="8119">
                  <c:v>6.0037523000000002E-2</c:v>
                </c:pt>
                <c:pt idx="8120">
                  <c:v>0</c:v>
                </c:pt>
                <c:pt idx="8121">
                  <c:v>9.9820680999999994E-2</c:v>
                </c:pt>
                <c:pt idx="8122">
                  <c:v>1.4965986000000001E-2</c:v>
                </c:pt>
                <c:pt idx="8123">
                  <c:v>-2.5079799E-2</c:v>
                </c:pt>
                <c:pt idx="8124">
                  <c:v>-2.5839790000000001E-3</c:v>
                </c:pt>
                <c:pt idx="8125">
                  <c:v>9.3245033000000005E-2</c:v>
                </c:pt>
                <c:pt idx="8126">
                  <c:v>4.0474243999999999E-2</c:v>
                </c:pt>
                <c:pt idx="8127">
                  <c:v>-3.7844036999999997E-2</c:v>
                </c:pt>
                <c:pt idx="8128">
                  <c:v>0.16666666699999999</c:v>
                </c:pt>
                <c:pt idx="8129">
                  <c:v>-1.0922612E-2</c:v>
                </c:pt>
                <c:pt idx="8130">
                  <c:v>-0.286324786</c:v>
                </c:pt>
                <c:pt idx="8131">
                  <c:v>-0.124041347</c:v>
                </c:pt>
                <c:pt idx="8132">
                  <c:v>-6.6992014000000003E-2</c:v>
                </c:pt>
                <c:pt idx="8133">
                  <c:v>9.6185738000000007E-2</c:v>
                </c:pt>
                <c:pt idx="8134">
                  <c:v>1.9047618999999998E-2</c:v>
                </c:pt>
                <c:pt idx="8135">
                  <c:v>0.147684606</c:v>
                </c:pt>
                <c:pt idx="8136">
                  <c:v>3.0612245E-2</c:v>
                </c:pt>
                <c:pt idx="8137">
                  <c:v>1.9337979000000002E-2</c:v>
                </c:pt>
                <c:pt idx="8138">
                  <c:v>6.6190785000000002E-2</c:v>
                </c:pt>
                <c:pt idx="8139">
                  <c:v>1.0869569999999999E-3</c:v>
                </c:pt>
                <c:pt idx="8140">
                  <c:v>5.2262363999999999E-2</c:v>
                </c:pt>
                <c:pt idx="8141">
                  <c:v>-2.2328549E-2</c:v>
                </c:pt>
                <c:pt idx="8142">
                  <c:v>5.7168784E-2</c:v>
                </c:pt>
                <c:pt idx="8143">
                  <c:v>4.5569619999999998E-2</c:v>
                </c:pt>
                <c:pt idx="8144">
                  <c:v>7.7235771999999994E-2</c:v>
                </c:pt>
                <c:pt idx="8145">
                  <c:v>0.12925851699999999</c:v>
                </c:pt>
                <c:pt idx="8146">
                  <c:v>-2.9670839000000001E-2</c:v>
                </c:pt>
                <c:pt idx="8147">
                  <c:v>9.5000000000000001E-2</c:v>
                </c:pt>
                <c:pt idx="8148">
                  <c:v>9.1753774999999996E-2</c:v>
                </c:pt>
                <c:pt idx="8149">
                  <c:v>5.0847457999999998E-2</c:v>
                </c:pt>
                <c:pt idx="8150">
                  <c:v>-0.23013698599999999</c:v>
                </c:pt>
                <c:pt idx="8151">
                  <c:v>4.6099291000000001E-2</c:v>
                </c:pt>
                <c:pt idx="8152">
                  <c:v>-3.1809759E-2</c:v>
                </c:pt>
                <c:pt idx="8153">
                  <c:v>0.14148425000000001</c:v>
                </c:pt>
                <c:pt idx="8154">
                  <c:v>1.934236E-3</c:v>
                </c:pt>
                <c:pt idx="8155">
                  <c:v>7.6982294000000007E-2</c:v>
                </c:pt>
                <c:pt idx="8156">
                  <c:v>0.10301574600000001</c:v>
                </c:pt>
                <c:pt idx="8157">
                  <c:v>-1.5713662E-2</c:v>
                </c:pt>
                <c:pt idx="8158">
                  <c:v>-3.9682540000000002E-2</c:v>
                </c:pt>
                <c:pt idx="8159">
                  <c:v>-5.2807115000000002E-2</c:v>
                </c:pt>
                <c:pt idx="8160">
                  <c:v>-2.1004941999999999E-2</c:v>
                </c:pt>
                <c:pt idx="8161">
                  <c:v>-2.8311426000000001E-2</c:v>
                </c:pt>
                <c:pt idx="8162">
                  <c:v>5.0181818000000003E-2</c:v>
                </c:pt>
                <c:pt idx="8163">
                  <c:v>-6.3265305999999993E-2</c:v>
                </c:pt>
                <c:pt idx="8164">
                  <c:v>8.7762670000000001E-2</c:v>
                </c:pt>
                <c:pt idx="8165">
                  <c:v>0.140468227</c:v>
                </c:pt>
                <c:pt idx="8166">
                  <c:v>-6.2737642999999996E-2</c:v>
                </c:pt>
                <c:pt idx="8167">
                  <c:v>0.53902132999999997</c:v>
                </c:pt>
                <c:pt idx="8168">
                  <c:v>-9.5197978000000003E-2</c:v>
                </c:pt>
                <c:pt idx="8169">
                  <c:v>2.0165703E-2</c:v>
                </c:pt>
                <c:pt idx="8170">
                  <c:v>3.4521158000000003E-2</c:v>
                </c:pt>
                <c:pt idx="8171">
                  <c:v>7.4389550999999998E-2</c:v>
                </c:pt>
                <c:pt idx="8172">
                  <c:v>-5.2356019999999998E-3</c:v>
                </c:pt>
                <c:pt idx="8173">
                  <c:v>9.7751700000000001E-4</c:v>
                </c:pt>
                <c:pt idx="8174">
                  <c:v>-1.9354838999999999E-2</c:v>
                </c:pt>
                <c:pt idx="8175">
                  <c:v>-6.5366260000000002E-3</c:v>
                </c:pt>
                <c:pt idx="8176">
                  <c:v>3.2090199E-2</c:v>
                </c:pt>
                <c:pt idx="8177">
                  <c:v>0.196819085</c:v>
                </c:pt>
                <c:pt idx="8178">
                  <c:v>7.8677309000000001E-2</c:v>
                </c:pt>
                <c:pt idx="8179">
                  <c:v>-7.4403108999999995E-2</c:v>
                </c:pt>
                <c:pt idx="8180">
                  <c:v>-6.2699255999999995E-2</c:v>
                </c:pt>
                <c:pt idx="8181">
                  <c:v>1.0116906E-2</c:v>
                </c:pt>
                <c:pt idx="8182">
                  <c:v>2.9714622E-2</c:v>
                </c:pt>
                <c:pt idx="8183">
                  <c:v>5.6382979E-2</c:v>
                </c:pt>
                <c:pt idx="8184">
                  <c:v>1.1406843999999999E-2</c:v>
                </c:pt>
                <c:pt idx="8185">
                  <c:v>-8.9285709999999997E-3</c:v>
                </c:pt>
                <c:pt idx="8186">
                  <c:v>0.18010752699999999</c:v>
                </c:pt>
                <c:pt idx="8187">
                  <c:v>4.7349822999999999E-2</c:v>
                </c:pt>
                <c:pt idx="8188">
                  <c:v>0.13977900600000001</c:v>
                </c:pt>
                <c:pt idx="8189">
                  <c:v>1.6153457999999999E-2</c:v>
                </c:pt>
                <c:pt idx="8190">
                  <c:v>9.3582890000000005E-3</c:v>
                </c:pt>
                <c:pt idx="8191">
                  <c:v>-3.5160905999999999E-2</c:v>
                </c:pt>
                <c:pt idx="8192">
                  <c:v>-9.4827586000000005E-2</c:v>
                </c:pt>
                <c:pt idx="8193">
                  <c:v>-5.5382700999999999E-2</c:v>
                </c:pt>
                <c:pt idx="8194">
                  <c:v>-0.113040196</c:v>
                </c:pt>
                <c:pt idx="8195">
                  <c:v>1.1098266000000001E-2</c:v>
                </c:pt>
                <c:pt idx="8196">
                  <c:v>-0.10128617400000001</c:v>
                </c:pt>
                <c:pt idx="8197">
                  <c:v>-9.0909089999999994E-3</c:v>
                </c:pt>
                <c:pt idx="8198">
                  <c:v>8.7460955000000007E-2</c:v>
                </c:pt>
                <c:pt idx="8199">
                  <c:v>9.3499197000000006E-2</c:v>
                </c:pt>
                <c:pt idx="8200">
                  <c:v>-3.1512604999999999E-2</c:v>
                </c:pt>
                <c:pt idx="8201">
                  <c:v>7.6751670000000001E-3</c:v>
                </c:pt>
                <c:pt idx="8202">
                  <c:v>0.14896551699999999</c:v>
                </c:pt>
                <c:pt idx="8203">
                  <c:v>0.130523732</c:v>
                </c:pt>
                <c:pt idx="8204">
                  <c:v>1.3580247E-2</c:v>
                </c:pt>
                <c:pt idx="8205">
                  <c:v>5.9246575000000003E-2</c:v>
                </c:pt>
                <c:pt idx="8206">
                  <c:v>-3.4799234999999998E-2</c:v>
                </c:pt>
                <c:pt idx="8207">
                  <c:v>1.3589041E-2</c:v>
                </c:pt>
                <c:pt idx="8208">
                  <c:v>0.15165601400000001</c:v>
                </c:pt>
                <c:pt idx="8209">
                  <c:v>5.0972149000000001E-2</c:v>
                </c:pt>
                <c:pt idx="8210">
                  <c:v>2.8571428999999999E-2</c:v>
                </c:pt>
                <c:pt idx="8211">
                  <c:v>-1.7493752000000001E-2</c:v>
                </c:pt>
                <c:pt idx="8212">
                  <c:v>3.8176426999999999E-2</c:v>
                </c:pt>
                <c:pt idx="8213">
                  <c:v>-8.5030270000000005E-2</c:v>
                </c:pt>
                <c:pt idx="8214">
                  <c:v>-6.7307692000000002E-2</c:v>
                </c:pt>
                <c:pt idx="8215">
                  <c:v>0.112</c:v>
                </c:pt>
                <c:pt idx="8216">
                  <c:v>-6.8740483000000005E-2</c:v>
                </c:pt>
                <c:pt idx="8217">
                  <c:v>-0.105679367</c:v>
                </c:pt>
                <c:pt idx="8218">
                  <c:v>-1.6279070000000001E-3</c:v>
                </c:pt>
                <c:pt idx="8219">
                  <c:v>1.6720738999999998E-2</c:v>
                </c:pt>
                <c:pt idx="8220">
                  <c:v>-8.1654870000000008E-3</c:v>
                </c:pt>
                <c:pt idx="8221">
                  <c:v>-1.8072288999999998E-2</c:v>
                </c:pt>
                <c:pt idx="8222">
                  <c:v>-5.6267805999999997E-2</c:v>
                </c:pt>
                <c:pt idx="8223">
                  <c:v>3.3164698999999999E-2</c:v>
                </c:pt>
                <c:pt idx="8224">
                  <c:v>-2.0529801E-2</c:v>
                </c:pt>
                <c:pt idx="8225">
                  <c:v>-1.2096773999999999E-2</c:v>
                </c:pt>
                <c:pt idx="8226">
                  <c:v>0.15615142000000001</c:v>
                </c:pt>
                <c:pt idx="8227">
                  <c:v>5.747126E-3</c:v>
                </c:pt>
                <c:pt idx="8228">
                  <c:v>-8.5507621000000006E-2</c:v>
                </c:pt>
                <c:pt idx="8229">
                  <c:v>-1.4634146000000001E-2</c:v>
                </c:pt>
                <c:pt idx="8230">
                  <c:v>-2.5263158000000001E-2</c:v>
                </c:pt>
                <c:pt idx="8231">
                  <c:v>5.9708193E-2</c:v>
                </c:pt>
                <c:pt idx="8232">
                  <c:v>8.7281795999999995E-2</c:v>
                </c:pt>
                <c:pt idx="8233">
                  <c:v>-2.3707918000000001E-2</c:v>
                </c:pt>
                <c:pt idx="8234">
                  <c:v>2.5789474E-2</c:v>
                </c:pt>
                <c:pt idx="8235">
                  <c:v>1.1523688000000001E-2</c:v>
                </c:pt>
                <c:pt idx="8236">
                  <c:v>-3.8610039999999999E-3</c:v>
                </c:pt>
                <c:pt idx="8237">
                  <c:v>0.106101695</c:v>
                </c:pt>
                <c:pt idx="8238">
                  <c:v>5.1315362000000003E-2</c:v>
                </c:pt>
                <c:pt idx="8239">
                  <c:v>-1.563809E-2</c:v>
                </c:pt>
                <c:pt idx="8240">
                  <c:v>-6.9660334000000004E-2</c:v>
                </c:pt>
                <c:pt idx="8241">
                  <c:v>6.5915003999999999E-2</c:v>
                </c:pt>
                <c:pt idx="8242">
                  <c:v>1.5151515000000001E-2</c:v>
                </c:pt>
                <c:pt idx="8243">
                  <c:v>3.8666194000000001E-2</c:v>
                </c:pt>
                <c:pt idx="8244">
                  <c:v>9.0090090000000001E-3</c:v>
                </c:pt>
                <c:pt idx="8245">
                  <c:v>-7.0346319999999999E-3</c:v>
                </c:pt>
                <c:pt idx="8246">
                  <c:v>-5.0212765999999999E-2</c:v>
                </c:pt>
                <c:pt idx="8247">
                  <c:v>3.7179228000000002E-2</c:v>
                </c:pt>
                <c:pt idx="8248">
                  <c:v>0.184601925</c:v>
                </c:pt>
                <c:pt idx="8249">
                  <c:v>5.1198963E-2</c:v>
                </c:pt>
                <c:pt idx="8250">
                  <c:v>-1.4362660000000001E-3</c:v>
                </c:pt>
                <c:pt idx="8251">
                  <c:v>0.105740181</c:v>
                </c:pt>
                <c:pt idx="8252">
                  <c:v>1.8170806000000001E-2</c:v>
                </c:pt>
                <c:pt idx="8253">
                  <c:v>1.7708333E-2</c:v>
                </c:pt>
                <c:pt idx="8254">
                  <c:v>9.2250899999999996E-4</c:v>
                </c:pt>
                <c:pt idx="8255">
                  <c:v>4.9157302999999999E-2</c:v>
                </c:pt>
                <c:pt idx="8256">
                  <c:v>-6.2893082000000003E-2</c:v>
                </c:pt>
                <c:pt idx="8257">
                  <c:v>1.4518002E-2</c:v>
                </c:pt>
                <c:pt idx="8258">
                  <c:v>5.6818182000000002E-2</c:v>
                </c:pt>
                <c:pt idx="8259">
                  <c:v>-0.10303830899999999</c:v>
                </c:pt>
                <c:pt idx="8260">
                  <c:v>4.6914469999999996E-3</c:v>
                </c:pt>
                <c:pt idx="8261">
                  <c:v>-5.9182714999999997E-2</c:v>
                </c:pt>
                <c:pt idx="8262">
                  <c:v>0.222222222</c:v>
                </c:pt>
                <c:pt idx="8263">
                  <c:v>-5.9841047000000001E-2</c:v>
                </c:pt>
                <c:pt idx="8264">
                  <c:v>-8.054772E-3</c:v>
                </c:pt>
                <c:pt idx="8265">
                  <c:v>1.3761468000000001E-2</c:v>
                </c:pt>
                <c:pt idx="8266">
                  <c:v>4.8864947999999998E-2</c:v>
                </c:pt>
                <c:pt idx="8267">
                  <c:v>-8.9425287000000006E-2</c:v>
                </c:pt>
                <c:pt idx="8268">
                  <c:v>-1.1418048E-2</c:v>
                </c:pt>
                <c:pt idx="8269">
                  <c:v>-3.3053221000000001E-2</c:v>
                </c:pt>
                <c:pt idx="8270">
                  <c:v>-0.05</c:v>
                </c:pt>
                <c:pt idx="8271">
                  <c:v>3.3707864999999997E-2</c:v>
                </c:pt>
                <c:pt idx="8272">
                  <c:v>-3.6350676999999998E-2</c:v>
                </c:pt>
                <c:pt idx="8273">
                  <c:v>4.0685224999999998E-2</c:v>
                </c:pt>
                <c:pt idx="8274">
                  <c:v>1.7354877000000001E-2</c:v>
                </c:pt>
                <c:pt idx="8275">
                  <c:v>-0.100208768</c:v>
                </c:pt>
                <c:pt idx="8276">
                  <c:v>-6.4073226999999996E-2</c:v>
                </c:pt>
                <c:pt idx="8277">
                  <c:v>0.196451613</c:v>
                </c:pt>
                <c:pt idx="8278">
                  <c:v>-3.5314891000000001E-2</c:v>
                </c:pt>
                <c:pt idx="8279">
                  <c:v>1.592991E-3</c:v>
                </c:pt>
                <c:pt idx="8280">
                  <c:v>-3.8980069999999999E-2</c:v>
                </c:pt>
                <c:pt idx="8281">
                  <c:v>4.8169559999999998E-3</c:v>
                </c:pt>
                <c:pt idx="8282">
                  <c:v>-1.2962962999999999E-2</c:v>
                </c:pt>
                <c:pt idx="8283">
                  <c:v>-1.4577259E-2</c:v>
                </c:pt>
                <c:pt idx="8284">
                  <c:v>-3.7564766999999999E-2</c:v>
                </c:pt>
                <c:pt idx="8285">
                  <c:v>-2.0281456999999999E-2</c:v>
                </c:pt>
                <c:pt idx="8286">
                  <c:v>-3.8978495000000002E-2</c:v>
                </c:pt>
                <c:pt idx="8287">
                  <c:v>-7.4666667000000006E-2</c:v>
                </c:pt>
                <c:pt idx="8288">
                  <c:v>-0.106146927</c:v>
                </c:pt>
                <c:pt idx="8289">
                  <c:v>-1.8626077000000001E-2</c:v>
                </c:pt>
                <c:pt idx="8290">
                  <c:v>7.1942450000000002E-3</c:v>
                </c:pt>
                <c:pt idx="8291">
                  <c:v>0.16120745</c:v>
                </c:pt>
                <c:pt idx="8292">
                  <c:v>5.2132700999999997E-2</c:v>
                </c:pt>
                <c:pt idx="8293">
                  <c:v>0.118630573</c:v>
                </c:pt>
                <c:pt idx="8294">
                  <c:v>-2.4116287E-2</c:v>
                </c:pt>
                <c:pt idx="8295">
                  <c:v>1.7789942E-2</c:v>
                </c:pt>
                <c:pt idx="8296">
                  <c:v>0.166062917</c:v>
                </c:pt>
                <c:pt idx="8297">
                  <c:v>-3.3647379999999999E-3</c:v>
                </c:pt>
                <c:pt idx="8298">
                  <c:v>7.2386630000000002E-3</c:v>
                </c:pt>
                <c:pt idx="8299">
                  <c:v>7.4069076999999997E-2</c:v>
                </c:pt>
                <c:pt idx="8300">
                  <c:v>-2.078352E-2</c:v>
                </c:pt>
                <c:pt idx="8301">
                  <c:v>-1.7467249000000001E-2</c:v>
                </c:pt>
                <c:pt idx="8302">
                  <c:v>1.7021277000000001E-2</c:v>
                </c:pt>
                <c:pt idx="8303">
                  <c:v>-0.15595291999999999</c:v>
                </c:pt>
                <c:pt idx="8304">
                  <c:v>1.9266297000000002E-2</c:v>
                </c:pt>
                <c:pt idx="8305">
                  <c:v>0.10548977399999999</c:v>
                </c:pt>
                <c:pt idx="8306">
                  <c:v>6.7026193999999997E-2</c:v>
                </c:pt>
                <c:pt idx="8307">
                  <c:v>-4.3956044E-2</c:v>
                </c:pt>
                <c:pt idx="8308">
                  <c:v>-3.6985669999999998E-3</c:v>
                </c:pt>
                <c:pt idx="8309">
                  <c:v>-6.5238799E-2</c:v>
                </c:pt>
                <c:pt idx="8310">
                  <c:v>2.8187624000000001E-2</c:v>
                </c:pt>
                <c:pt idx="8311">
                  <c:v>0.15128939799999999</c:v>
                </c:pt>
                <c:pt idx="8312">
                  <c:v>-0.102719033</c:v>
                </c:pt>
                <c:pt idx="8313">
                  <c:v>6.4194669999999995E-2</c:v>
                </c:pt>
                <c:pt idx="8314">
                  <c:v>6.6093255000000004E-2</c:v>
                </c:pt>
                <c:pt idx="8315">
                  <c:v>-2.9232642999999999E-2</c:v>
                </c:pt>
                <c:pt idx="8316">
                  <c:v>-8.0445544999999993E-2</c:v>
                </c:pt>
                <c:pt idx="8317">
                  <c:v>0.11375</c:v>
                </c:pt>
                <c:pt idx="8318">
                  <c:v>7.3907008999999996E-2</c:v>
                </c:pt>
                <c:pt idx="8319">
                  <c:v>-3.2673099999999997E-2</c:v>
                </c:pt>
                <c:pt idx="8320">
                  <c:v>8.8144330000000007E-2</c:v>
                </c:pt>
                <c:pt idx="8321">
                  <c:v>3.5879217999999997E-2</c:v>
                </c:pt>
                <c:pt idx="8322">
                  <c:v>6.8998110000000001E-2</c:v>
                </c:pt>
                <c:pt idx="8323">
                  <c:v>-6.0240959999999996E-3</c:v>
                </c:pt>
                <c:pt idx="8324">
                  <c:v>-3.1377899000000001E-2</c:v>
                </c:pt>
                <c:pt idx="8325">
                  <c:v>-8.6294415999999999E-2</c:v>
                </c:pt>
                <c:pt idx="8326">
                  <c:v>5.3110048E-2</c:v>
                </c:pt>
                <c:pt idx="8327">
                  <c:v>0.105850826</c:v>
                </c:pt>
                <c:pt idx="8328">
                  <c:v>2.7360308E-2</c:v>
                </c:pt>
                <c:pt idx="8329">
                  <c:v>3.2056293999999999E-2</c:v>
                </c:pt>
                <c:pt idx="8330">
                  <c:v>-2.6742093000000002E-2</c:v>
                </c:pt>
                <c:pt idx="8331">
                  <c:v>6.7708330000000004E-3</c:v>
                </c:pt>
                <c:pt idx="8332">
                  <c:v>-1.2903229999999999E-3</c:v>
                </c:pt>
                <c:pt idx="8333">
                  <c:v>-4.1745731000000001E-2</c:v>
                </c:pt>
                <c:pt idx="8334">
                  <c:v>3.6226930999999997E-2</c:v>
                </c:pt>
                <c:pt idx="8335">
                  <c:v>-7.8854847000000006E-2</c:v>
                </c:pt>
                <c:pt idx="8336">
                  <c:v>7.2358899999999996E-4</c:v>
                </c:pt>
                <c:pt idx="8337">
                  <c:v>-1.2271868999999999E-2</c:v>
                </c:pt>
                <c:pt idx="8338">
                  <c:v>9.2356688000000006E-2</c:v>
                </c:pt>
                <c:pt idx="8339">
                  <c:v>-2.1789194000000001E-2</c:v>
                </c:pt>
                <c:pt idx="8340">
                  <c:v>-9.9139210000000005E-2</c:v>
                </c:pt>
                <c:pt idx="8341">
                  <c:v>-1.4356359999999999E-3</c:v>
                </c:pt>
                <c:pt idx="8342">
                  <c:v>2.5445293000000001E-2</c:v>
                </c:pt>
                <c:pt idx="8343">
                  <c:v>4.1237110000000004E-3</c:v>
                </c:pt>
                <c:pt idx="8344">
                  <c:v>1.3678554000000001E-2</c:v>
                </c:pt>
                <c:pt idx="8345">
                  <c:v>3.5000000000000003E-2</c:v>
                </c:pt>
                <c:pt idx="8346">
                  <c:v>3.4000000000000002E-2</c:v>
                </c:pt>
                <c:pt idx="8347">
                  <c:v>4.5550846999999998E-2</c:v>
                </c:pt>
                <c:pt idx="8348">
                  <c:v>-1.4778325E-2</c:v>
                </c:pt>
                <c:pt idx="8349">
                  <c:v>-2.514507E-3</c:v>
                </c:pt>
                <c:pt idx="8350">
                  <c:v>7.6655689999999999E-2</c:v>
                </c:pt>
                <c:pt idx="8351">
                  <c:v>7.3561544000000006E-2</c:v>
                </c:pt>
                <c:pt idx="8352">
                  <c:v>0.234119782</c:v>
                </c:pt>
                <c:pt idx="8353">
                  <c:v>0.16021042599999999</c:v>
                </c:pt>
                <c:pt idx="8354">
                  <c:v>-6.2015500000000001E-3</c:v>
                </c:pt>
                <c:pt idx="8355">
                  <c:v>-6.7834934999999999E-2</c:v>
                </c:pt>
                <c:pt idx="8356">
                  <c:v>1.8684413E-2</c:v>
                </c:pt>
                <c:pt idx="8357">
                  <c:v>7.6723017000000004E-2</c:v>
                </c:pt>
                <c:pt idx="8358">
                  <c:v>-0.101454065</c:v>
                </c:pt>
                <c:pt idx="8359">
                  <c:v>5.6176555000000003E-2</c:v>
                </c:pt>
                <c:pt idx="8360">
                  <c:v>3.2180209000000001E-2</c:v>
                </c:pt>
                <c:pt idx="8361">
                  <c:v>4.1682898000000003E-2</c:v>
                </c:pt>
                <c:pt idx="8362">
                  <c:v>8.8779835000000001E-2</c:v>
                </c:pt>
                <c:pt idx="8363">
                  <c:v>6.5658574999999997E-2</c:v>
                </c:pt>
                <c:pt idx="8364">
                  <c:v>8.7680355000000001E-2</c:v>
                </c:pt>
                <c:pt idx="8365">
                  <c:v>-6.7092649999999998E-3</c:v>
                </c:pt>
                <c:pt idx="8366">
                  <c:v>3.3377837E-2</c:v>
                </c:pt>
                <c:pt idx="8367">
                  <c:v>3.3940396999999997E-2</c:v>
                </c:pt>
                <c:pt idx="8368">
                  <c:v>-8.7517147000000003E-2</c:v>
                </c:pt>
                <c:pt idx="8369">
                  <c:v>-2.6209047999999999E-2</c:v>
                </c:pt>
                <c:pt idx="8370">
                  <c:v>7.2555204999999998E-2</c:v>
                </c:pt>
                <c:pt idx="8371">
                  <c:v>-1.5384615000000001E-2</c:v>
                </c:pt>
                <c:pt idx="8372">
                  <c:v>1.039783E-2</c:v>
                </c:pt>
                <c:pt idx="8373">
                  <c:v>6.2344139999999998E-3</c:v>
                </c:pt>
                <c:pt idx="8374">
                  <c:v>1.8749999999999999E-2</c:v>
                </c:pt>
                <c:pt idx="8375">
                  <c:v>-5.152027E-2</c:v>
                </c:pt>
                <c:pt idx="8376">
                  <c:v>-8.3542189999999995E-3</c:v>
                </c:pt>
                <c:pt idx="8377">
                  <c:v>-3.2134660000000002E-2</c:v>
                </c:pt>
                <c:pt idx="8378">
                  <c:v>1.3157894999999999E-2</c:v>
                </c:pt>
                <c:pt idx="8379">
                  <c:v>-3.2638259000000003E-2</c:v>
                </c:pt>
                <c:pt idx="8380">
                  <c:v>-6.3653699999999995E-4</c:v>
                </c:pt>
                <c:pt idx="8381">
                  <c:v>-3.2071268999999999E-2</c:v>
                </c:pt>
                <c:pt idx="8382">
                  <c:v>0.101147471</c:v>
                </c:pt>
                <c:pt idx="8383">
                  <c:v>-4.7179851000000002E-2</c:v>
                </c:pt>
                <c:pt idx="8384">
                  <c:v>1.4208721000000001E-2</c:v>
                </c:pt>
                <c:pt idx="8385">
                  <c:v>0.22228173500000001</c:v>
                </c:pt>
                <c:pt idx="8386">
                  <c:v>-5.6428570999999997E-2</c:v>
                </c:pt>
                <c:pt idx="8387">
                  <c:v>0.16091343599999999</c:v>
                </c:pt>
                <c:pt idx="8388">
                  <c:v>-2.8770079E-2</c:v>
                </c:pt>
                <c:pt idx="8389">
                  <c:v>7.2815529999999996E-3</c:v>
                </c:pt>
                <c:pt idx="8390">
                  <c:v>-0.17073170700000001</c:v>
                </c:pt>
                <c:pt idx="8391">
                  <c:v>9.4729082000000006E-2</c:v>
                </c:pt>
                <c:pt idx="8392">
                  <c:v>4.8981838E-2</c:v>
                </c:pt>
                <c:pt idx="8393">
                  <c:v>5.2748472999999997E-2</c:v>
                </c:pt>
                <c:pt idx="8394">
                  <c:v>-4.8279159000000002E-2</c:v>
                </c:pt>
                <c:pt idx="8395">
                  <c:v>6.0468630000000004E-3</c:v>
                </c:pt>
                <c:pt idx="8396">
                  <c:v>5.2097804999999997E-2</c:v>
                </c:pt>
                <c:pt idx="8397">
                  <c:v>9.1814638000000004E-2</c:v>
                </c:pt>
                <c:pt idx="8398">
                  <c:v>-3.0985914999999999E-2</c:v>
                </c:pt>
                <c:pt idx="8399">
                  <c:v>3.0017657E-2</c:v>
                </c:pt>
                <c:pt idx="8400">
                  <c:v>3.1639501E-2</c:v>
                </c:pt>
                <c:pt idx="8401">
                  <c:v>6.8027210000000003E-3</c:v>
                </c:pt>
                <c:pt idx="8402">
                  <c:v>-1.9883041000000001E-2</c:v>
                </c:pt>
                <c:pt idx="8403">
                  <c:v>3.1471279999999999E-3</c:v>
                </c:pt>
                <c:pt idx="8404">
                  <c:v>3.3062331E-2</c:v>
                </c:pt>
                <c:pt idx="8405">
                  <c:v>-0.25283018899999998</c:v>
                </c:pt>
                <c:pt idx="8406">
                  <c:v>4.1760722E-2</c:v>
                </c:pt>
                <c:pt idx="8407">
                  <c:v>7.4595842999999995E-2</c:v>
                </c:pt>
                <c:pt idx="8408">
                  <c:v>-1.4977530000000001E-3</c:v>
                </c:pt>
                <c:pt idx="8409">
                  <c:v>3.1750197000000001E-2</c:v>
                </c:pt>
                <c:pt idx="8410" formatCode="0.00E+00">
                  <c:v>5.0000000000000001E-4</c:v>
                </c:pt>
                <c:pt idx="8411">
                  <c:v>1.3067097E-2</c:v>
                </c:pt>
                <c:pt idx="8412">
                  <c:v>7.3107050000000007E-2</c:v>
                </c:pt>
                <c:pt idx="8413">
                  <c:v>2.6763990000000001E-2</c:v>
                </c:pt>
                <c:pt idx="8414">
                  <c:v>0.12121212100000001</c:v>
                </c:pt>
                <c:pt idx="8415">
                  <c:v>6.0518210000000003E-2</c:v>
                </c:pt>
                <c:pt idx="8416">
                  <c:v>-3.1970650000000003E-2</c:v>
                </c:pt>
                <c:pt idx="8417">
                  <c:v>6.4069264000000001E-2</c:v>
                </c:pt>
                <c:pt idx="8418">
                  <c:v>-0.19820971900000001</c:v>
                </c:pt>
                <c:pt idx="8419">
                  <c:v>-3.5714285999999998E-2</c:v>
                </c:pt>
                <c:pt idx="8420">
                  <c:v>-6.8070518999999996E-2</c:v>
                </c:pt>
                <c:pt idx="8421">
                  <c:v>4.0907249999999999E-2</c:v>
                </c:pt>
                <c:pt idx="8422">
                  <c:v>-1.4492754E-2</c:v>
                </c:pt>
                <c:pt idx="8423">
                  <c:v>2.3522316000000001E-2</c:v>
                </c:pt>
                <c:pt idx="8424">
                  <c:v>3.8181817999999999E-2</c:v>
                </c:pt>
                <c:pt idx="8425">
                  <c:v>-2.8512182E-2</c:v>
                </c:pt>
                <c:pt idx="8426">
                  <c:v>0.158631415</c:v>
                </c:pt>
                <c:pt idx="8427">
                  <c:v>3.2902467999999997E-2</c:v>
                </c:pt>
                <c:pt idx="8428">
                  <c:v>1.7925736000000001E-2</c:v>
                </c:pt>
                <c:pt idx="8429">
                  <c:v>3.1481480999999999E-2</c:v>
                </c:pt>
                <c:pt idx="8430">
                  <c:v>8.4388186000000004E-2</c:v>
                </c:pt>
                <c:pt idx="8431">
                  <c:v>0.13731343300000001</c:v>
                </c:pt>
                <c:pt idx="8432">
                  <c:v>-1.0259505E-2</c:v>
                </c:pt>
                <c:pt idx="8433">
                  <c:v>5.9701493000000001E-2</c:v>
                </c:pt>
                <c:pt idx="8434">
                  <c:v>-2.5933609999999999E-2</c:v>
                </c:pt>
                <c:pt idx="8435">
                  <c:v>4.9315067999999997E-2</c:v>
                </c:pt>
                <c:pt idx="8436">
                  <c:v>0.22865275099999999</c:v>
                </c:pt>
                <c:pt idx="8437">
                  <c:v>-9.8611111000000001E-2</c:v>
                </c:pt>
                <c:pt idx="8438">
                  <c:v>0.240487062</c:v>
                </c:pt>
                <c:pt idx="8439">
                  <c:v>7.5901329999999998E-3</c:v>
                </c:pt>
                <c:pt idx="8440">
                  <c:v>-2.8261710999999998E-2</c:v>
                </c:pt>
                <c:pt idx="8441">
                  <c:v>4.8831776E-2</c:v>
                </c:pt>
                <c:pt idx="8442">
                  <c:v>1.316166E-2</c:v>
                </c:pt>
                <c:pt idx="8443">
                  <c:v>4.1769041999999999E-2</c:v>
                </c:pt>
                <c:pt idx="8444">
                  <c:v>0.136322049</c:v>
                </c:pt>
                <c:pt idx="8445">
                  <c:v>0.16117936099999999</c:v>
                </c:pt>
                <c:pt idx="8446">
                  <c:v>-7.5542969999999997E-3</c:v>
                </c:pt>
                <c:pt idx="8447">
                  <c:v>-3.361012E-3</c:v>
                </c:pt>
                <c:pt idx="8448">
                  <c:v>9.1157700000000005E-3</c:v>
                </c:pt>
                <c:pt idx="8449">
                  <c:v>-8.2304530000000004E-3</c:v>
                </c:pt>
                <c:pt idx="8450">
                  <c:v>6.4047472999999994E-2</c:v>
                </c:pt>
                <c:pt idx="8451">
                  <c:v>6.9019201000000002E-2</c:v>
                </c:pt>
                <c:pt idx="8452">
                  <c:v>8.6087419999999998E-2</c:v>
                </c:pt>
                <c:pt idx="8453">
                  <c:v>0.17919289199999999</c:v>
                </c:pt>
                <c:pt idx="8454">
                  <c:v>-1.8917730000000001E-2</c:v>
                </c:pt>
                <c:pt idx="8455">
                  <c:v>8.7585265999999995E-2</c:v>
                </c:pt>
                <c:pt idx="8456">
                  <c:v>6.0394151E-2</c:v>
                </c:pt>
                <c:pt idx="8457">
                  <c:v>3.2159264999999999E-2</c:v>
                </c:pt>
                <c:pt idx="8458">
                  <c:v>-0.15897978099999999</c:v>
                </c:pt>
                <c:pt idx="8459">
                  <c:v>1.6042780999999999E-2</c:v>
                </c:pt>
                <c:pt idx="8460">
                  <c:v>6.0150375999999998E-2</c:v>
                </c:pt>
                <c:pt idx="8461">
                  <c:v>-3.7647058999999997E-2</c:v>
                </c:pt>
                <c:pt idx="8462">
                  <c:v>-9.6798209999999999E-3</c:v>
                </c:pt>
                <c:pt idx="8463">
                  <c:v>-5.5482165999999999E-2</c:v>
                </c:pt>
                <c:pt idx="8464">
                  <c:v>0.110031239</c:v>
                </c:pt>
                <c:pt idx="8465">
                  <c:v>0.174186179</c:v>
                </c:pt>
                <c:pt idx="8466">
                  <c:v>-2.9809036000000001E-2</c:v>
                </c:pt>
                <c:pt idx="8467">
                  <c:v>-1.4705882E-2</c:v>
                </c:pt>
                <c:pt idx="8468">
                  <c:v>-2.1999999999999999E-2</c:v>
                </c:pt>
                <c:pt idx="8469">
                  <c:v>1.2235818000000001E-2</c:v>
                </c:pt>
                <c:pt idx="8470">
                  <c:v>-0.160623085</c:v>
                </c:pt>
                <c:pt idx="8471">
                  <c:v>9.7323600000000007E-3</c:v>
                </c:pt>
                <c:pt idx="8472">
                  <c:v>-0.10998735799999999</c:v>
                </c:pt>
                <c:pt idx="8473">
                  <c:v>3.1418311999999997E-2</c:v>
                </c:pt>
                <c:pt idx="8474">
                  <c:v>4.4057219999999999E-3</c:v>
                </c:pt>
                <c:pt idx="8475">
                  <c:v>-1.2594457999999999E-2</c:v>
                </c:pt>
                <c:pt idx="8476">
                  <c:v>-2.2299652E-2</c:v>
                </c:pt>
                <c:pt idx="8477">
                  <c:v>2.5075778E-2</c:v>
                </c:pt>
                <c:pt idx="8478">
                  <c:v>-3.6798529999999999E-3</c:v>
                </c:pt>
                <c:pt idx="8479">
                  <c:v>-8.3691909999999994E-2</c:v>
                </c:pt>
                <c:pt idx="8480">
                  <c:v>-1.8445323E-2</c:v>
                </c:pt>
                <c:pt idx="8481">
                  <c:v>1.687764E-3</c:v>
                </c:pt>
                <c:pt idx="8482">
                  <c:v>-2.2510822999999999E-2</c:v>
                </c:pt>
                <c:pt idx="8483">
                  <c:v>-4.4802867000000003E-2</c:v>
                </c:pt>
                <c:pt idx="8484">
                  <c:v>-1.6686532E-2</c:v>
                </c:pt>
                <c:pt idx="8485">
                  <c:v>-8.7783470000000006E-3</c:v>
                </c:pt>
                <c:pt idx="8486">
                  <c:v>3.1773541000000002E-2</c:v>
                </c:pt>
                <c:pt idx="8487">
                  <c:v>-4.4253226999999999E-2</c:v>
                </c:pt>
                <c:pt idx="8488">
                  <c:v>-7.2831815999999994E-2</c:v>
                </c:pt>
                <c:pt idx="8489">
                  <c:v>0.16227671799999999</c:v>
                </c:pt>
                <c:pt idx="8490">
                  <c:v>-3.2748143E-2</c:v>
                </c:pt>
                <c:pt idx="8491">
                  <c:v>-2.3464458000000001E-2</c:v>
                </c:pt>
                <c:pt idx="8492">
                  <c:v>4.5995241999999999E-2</c:v>
                </c:pt>
                <c:pt idx="8493">
                  <c:v>-3.8577154000000002E-2</c:v>
                </c:pt>
                <c:pt idx="8494">
                  <c:v>-6.9107209999999999E-3</c:v>
                </c:pt>
                <c:pt idx="8495">
                  <c:v>5.1826898000000003E-2</c:v>
                </c:pt>
                <c:pt idx="8496">
                  <c:v>-0.11339031300000001</c:v>
                </c:pt>
                <c:pt idx="8497">
                  <c:v>-2.0273695000000001E-2</c:v>
                </c:pt>
                <c:pt idx="8498">
                  <c:v>-5.7931033999999999E-2</c:v>
                </c:pt>
                <c:pt idx="8499">
                  <c:v>1.9195612000000001E-2</c:v>
                </c:pt>
                <c:pt idx="8500">
                  <c:v>-0.51021783099999996</c:v>
                </c:pt>
                <c:pt idx="8501">
                  <c:v>0.12879843899999999</c:v>
                </c:pt>
                <c:pt idx="8502">
                  <c:v>8.3798883000000005E-2</c:v>
                </c:pt>
                <c:pt idx="8503">
                  <c:v>-2.9585798999999999E-2</c:v>
                </c:pt>
                <c:pt idx="8504">
                  <c:v>-2.6280141E-2</c:v>
                </c:pt>
                <c:pt idx="8505">
                  <c:v>-1.5094339999999999E-2</c:v>
                </c:pt>
                <c:pt idx="8506">
                  <c:v>4.5805739999999998E-2</c:v>
                </c:pt>
                <c:pt idx="8507">
                  <c:v>-1.3002364000000001E-2</c:v>
                </c:pt>
                <c:pt idx="8508">
                  <c:v>7.5768405999999996E-2</c:v>
                </c:pt>
                <c:pt idx="8509">
                  <c:v>-2.2988505999999999E-2</c:v>
                </c:pt>
                <c:pt idx="8510">
                  <c:v>2.4761905000000001E-2</c:v>
                </c:pt>
                <c:pt idx="8511">
                  <c:v>-9.6389765000000002E-2</c:v>
                </c:pt>
                <c:pt idx="8512">
                  <c:v>8.8785047000000006E-2</c:v>
                </c:pt>
                <c:pt idx="8513">
                  <c:v>6.2217195000000003E-2</c:v>
                </c:pt>
                <c:pt idx="8514">
                  <c:v>-6.5390005000000001E-2</c:v>
                </c:pt>
                <c:pt idx="8515">
                  <c:v>3.2272523999999997E-2</c:v>
                </c:pt>
                <c:pt idx="8516">
                  <c:v>-0.17498081400000001</c:v>
                </c:pt>
                <c:pt idx="8517">
                  <c:v>-1.7687075E-2</c:v>
                </c:pt>
                <c:pt idx="8518">
                  <c:v>-9.1789473999999996E-2</c:v>
                </c:pt>
                <c:pt idx="8519">
                  <c:v>8.0645160000000007E-3</c:v>
                </c:pt>
                <c:pt idx="8520">
                  <c:v>-0.11078431399999999</c:v>
                </c:pt>
                <c:pt idx="8521">
                  <c:v>-1.6460909999999999E-3</c:v>
                </c:pt>
                <c:pt idx="8522">
                  <c:v>8.0952381000000004E-2</c:v>
                </c:pt>
                <c:pt idx="8523">
                  <c:v>0.106403467</c:v>
                </c:pt>
                <c:pt idx="8524">
                  <c:v>-8.0021775000000003E-2</c:v>
                </c:pt>
                <c:pt idx="8525">
                  <c:v>1.8638574000000002E-2</c:v>
                </c:pt>
                <c:pt idx="8526">
                  <c:v>1.3076394E-2</c:v>
                </c:pt>
                <c:pt idx="8527">
                  <c:v>4.8365428000000002E-2</c:v>
                </c:pt>
                <c:pt idx="8528">
                  <c:v>1.2345679E-2</c:v>
                </c:pt>
                <c:pt idx="8529">
                  <c:v>-7.7690446999999996E-2</c:v>
                </c:pt>
                <c:pt idx="8530">
                  <c:v>0.13227513199999999</c:v>
                </c:pt>
                <c:pt idx="8531">
                  <c:v>7.5187969999999998E-3</c:v>
                </c:pt>
                <c:pt idx="8532">
                  <c:v>-2.5000000000000001E-2</c:v>
                </c:pt>
                <c:pt idx="8533">
                  <c:v>-3.6121673E-2</c:v>
                </c:pt>
                <c:pt idx="8534">
                  <c:v>-0.110190555</c:v>
                </c:pt>
                <c:pt idx="8535">
                  <c:v>-4.2906574000000003E-2</c:v>
                </c:pt>
                <c:pt idx="8536">
                  <c:v>0.28011472300000001</c:v>
                </c:pt>
                <c:pt idx="8537">
                  <c:v>8.7412587E-2</c:v>
                </c:pt>
                <c:pt idx="8538">
                  <c:v>9.1472867999999999E-2</c:v>
                </c:pt>
                <c:pt idx="8539">
                  <c:v>-1.4044940000000001E-3</c:v>
                </c:pt>
                <c:pt idx="8540">
                  <c:v>3.0136986000000001E-2</c:v>
                </c:pt>
                <c:pt idx="8541">
                  <c:v>0.13064759000000001</c:v>
                </c:pt>
                <c:pt idx="8542">
                  <c:v>-7.0000000000000007E-2</c:v>
                </c:pt>
                <c:pt idx="8543">
                  <c:v>6.2540631999999999E-2</c:v>
                </c:pt>
                <c:pt idx="8544">
                  <c:v>-3.8037486000000002E-2</c:v>
                </c:pt>
                <c:pt idx="8545">
                  <c:v>0.12948857499999999</c:v>
                </c:pt>
                <c:pt idx="8546">
                  <c:v>1.1972633999999999E-2</c:v>
                </c:pt>
                <c:pt idx="8547">
                  <c:v>-6.5146580000000004E-3</c:v>
                </c:pt>
                <c:pt idx="8548">
                  <c:v>-3.4591692E-2</c:v>
                </c:pt>
                <c:pt idx="8549">
                  <c:v>1.2091038E-2</c:v>
                </c:pt>
                <c:pt idx="8550">
                  <c:v>9.0686274999999997E-2</c:v>
                </c:pt>
                <c:pt idx="8551">
                  <c:v>0.107196402</c:v>
                </c:pt>
                <c:pt idx="8552">
                  <c:v>-3.6619718000000002E-2</c:v>
                </c:pt>
                <c:pt idx="8553">
                  <c:v>-4.9305556E-2</c:v>
                </c:pt>
                <c:pt idx="8554">
                  <c:v>-2.7716674E-2</c:v>
                </c:pt>
                <c:pt idx="8555">
                  <c:v>-1.8700329999999999E-3</c:v>
                </c:pt>
                <c:pt idx="8556">
                  <c:v>4.1441441000000002E-2</c:v>
                </c:pt>
                <c:pt idx="8557">
                  <c:v>-5.0956996999999997E-2</c:v>
                </c:pt>
                <c:pt idx="8558">
                  <c:v>4.3082732999999998E-2</c:v>
                </c:pt>
                <c:pt idx="8559">
                  <c:v>-5.2997679999999998E-3</c:v>
                </c:pt>
                <c:pt idx="8560">
                  <c:v>4.9986850000000001E-3</c:v>
                </c:pt>
                <c:pt idx="8561">
                  <c:v>2.1021021000000001E-2</c:v>
                </c:pt>
                <c:pt idx="8562">
                  <c:v>0.13398692800000001</c:v>
                </c:pt>
                <c:pt idx="8563">
                  <c:v>1.0938923999999999E-2</c:v>
                </c:pt>
                <c:pt idx="8564">
                  <c:v>-0.111111111</c:v>
                </c:pt>
                <c:pt idx="8565">
                  <c:v>-2.8446388999999999E-2</c:v>
                </c:pt>
                <c:pt idx="8566">
                  <c:v>3.3950617000000002E-2</c:v>
                </c:pt>
                <c:pt idx="8567">
                  <c:v>-1.7543860000000001E-2</c:v>
                </c:pt>
                <c:pt idx="8568">
                  <c:v>5.9428570999999999E-2</c:v>
                </c:pt>
                <c:pt idx="8569">
                  <c:v>-5.2585449999999999E-3</c:v>
                </c:pt>
                <c:pt idx="8570">
                  <c:v>-1.2222222E-2</c:v>
                </c:pt>
                <c:pt idx="8571">
                  <c:v>6.2932699999999995E-4</c:v>
                </c:pt>
                <c:pt idx="8572">
                  <c:v>-3.8022814000000002E-2</c:v>
                </c:pt>
                <c:pt idx="8573">
                  <c:v>-7.1515151999999999E-2</c:v>
                </c:pt>
                <c:pt idx="8574">
                  <c:v>-4.2933249999999999E-2</c:v>
                </c:pt>
                <c:pt idx="8575">
                  <c:v>1.7452006999999999E-2</c:v>
                </c:pt>
                <c:pt idx="8576">
                  <c:v>-1.5574493E-2</c:v>
                </c:pt>
                <c:pt idx="8577">
                  <c:v>0.18214285699999999</c:v>
                </c:pt>
                <c:pt idx="8578">
                  <c:v>-0.16210739599999999</c:v>
                </c:pt>
                <c:pt idx="8579">
                  <c:v>1.4925373E-2</c:v>
                </c:pt>
                <c:pt idx="8580">
                  <c:v>-5.3280987000000002E-2</c:v>
                </c:pt>
                <c:pt idx="8581">
                  <c:v>-7.2451269999999996E-3</c:v>
                </c:pt>
                <c:pt idx="8582">
                  <c:v>2.3572076000000001E-2</c:v>
                </c:pt>
                <c:pt idx="8583">
                  <c:v>-1.4668367E-2</c:v>
                </c:pt>
                <c:pt idx="8584">
                  <c:v>-5.7323688999999997E-2</c:v>
                </c:pt>
                <c:pt idx="8585">
                  <c:v>-2.8218331999999999E-2</c:v>
                </c:pt>
                <c:pt idx="8586">
                  <c:v>-0.14408770600000001</c:v>
                </c:pt>
                <c:pt idx="8587">
                  <c:v>-0.18699187</c:v>
                </c:pt>
                <c:pt idx="8588">
                  <c:v>5.0432276999999998E-2</c:v>
                </c:pt>
                <c:pt idx="8589">
                  <c:v>8.7752524999999998E-2</c:v>
                </c:pt>
                <c:pt idx="8590">
                  <c:v>-5.0778353999999998E-2</c:v>
                </c:pt>
                <c:pt idx="8591">
                  <c:v>-0.13888888899999999</c:v>
                </c:pt>
                <c:pt idx="8592">
                  <c:v>0.24438299299999999</c:v>
                </c:pt>
                <c:pt idx="8593">
                  <c:v>2.2247972000000001E-2</c:v>
                </c:pt>
                <c:pt idx="8594">
                  <c:v>-4.524887E-3</c:v>
                </c:pt>
                <c:pt idx="8595">
                  <c:v>-9.5522388E-2</c:v>
                </c:pt>
                <c:pt idx="8596">
                  <c:v>-8.2758621000000004E-2</c:v>
                </c:pt>
                <c:pt idx="8597">
                  <c:v>2.8373702000000001E-2</c:v>
                </c:pt>
                <c:pt idx="8598">
                  <c:v>1.2214551000000001E-2</c:v>
                </c:pt>
                <c:pt idx="8599">
                  <c:v>1.7586279999999999E-3</c:v>
                </c:pt>
                <c:pt idx="8600">
                  <c:v>-0.114742698</c:v>
                </c:pt>
                <c:pt idx="8601">
                  <c:v>-5.7460944999999999E-2</c:v>
                </c:pt>
                <c:pt idx="8602">
                  <c:v>-3.1660491999999998E-2</c:v>
                </c:pt>
                <c:pt idx="8603">
                  <c:v>5.8935360999999999E-2</c:v>
                </c:pt>
                <c:pt idx="8604">
                  <c:v>0.10423529400000001</c:v>
                </c:pt>
                <c:pt idx="8605">
                  <c:v>6.4589234999999995E-2</c:v>
                </c:pt>
                <c:pt idx="8606">
                  <c:v>6.5051020000000001E-2</c:v>
                </c:pt>
                <c:pt idx="8607">
                  <c:v>3.1691245999999999E-2</c:v>
                </c:pt>
                <c:pt idx="8608">
                  <c:v>0.94281524900000002</c:v>
                </c:pt>
                <c:pt idx="8609">
                  <c:v>4.1666666999999998E-2</c:v>
                </c:pt>
                <c:pt idx="8610">
                  <c:v>-2.7272727E-2</c:v>
                </c:pt>
                <c:pt idx="8611">
                  <c:v>3.0514286000000002E-2</c:v>
                </c:pt>
                <c:pt idx="8612">
                  <c:v>2.4390243999999998E-2</c:v>
                </c:pt>
                <c:pt idx="8613">
                  <c:v>5.3783615E-2</c:v>
                </c:pt>
                <c:pt idx="8614">
                  <c:v>-0.16383495100000001</c:v>
                </c:pt>
                <c:pt idx="8615">
                  <c:v>-0.10607621</c:v>
                </c:pt>
                <c:pt idx="8616">
                  <c:v>0.181506849</c:v>
                </c:pt>
                <c:pt idx="8617">
                  <c:v>-0.200177148</c:v>
                </c:pt>
                <c:pt idx="8618">
                  <c:v>-0.102970297</c:v>
                </c:pt>
                <c:pt idx="8619">
                  <c:v>0.13626834400000001</c:v>
                </c:pt>
                <c:pt idx="8620">
                  <c:v>-0.122926829</c:v>
                </c:pt>
                <c:pt idx="8621">
                  <c:v>0.15138121500000001</c:v>
                </c:pt>
                <c:pt idx="8622">
                  <c:v>2.0661159999999998E-3</c:v>
                </c:pt>
                <c:pt idx="8623">
                  <c:v>0.162895928</c:v>
                </c:pt>
                <c:pt idx="8624">
                  <c:v>-9.8360656000000005E-2</c:v>
                </c:pt>
                <c:pt idx="8625">
                  <c:v>9.1178650999999999E-2</c:v>
                </c:pt>
                <c:pt idx="8626">
                  <c:v>6.0145808000000002E-2</c:v>
                </c:pt>
                <c:pt idx="8627">
                  <c:v>-6.3543004E-2</c:v>
                </c:pt>
                <c:pt idx="8628">
                  <c:v>-5.4362415999999997E-2</c:v>
                </c:pt>
                <c:pt idx="8629">
                  <c:v>-0.14491449100000001</c:v>
                </c:pt>
                <c:pt idx="8630">
                  <c:v>-2.6252983000000001E-2</c:v>
                </c:pt>
                <c:pt idx="8631">
                  <c:v>0.122715405</c:v>
                </c:pt>
                <c:pt idx="8632">
                  <c:v>-1.0416666999999999E-2</c:v>
                </c:pt>
                <c:pt idx="8633">
                  <c:v>4.4419971000000003E-2</c:v>
                </c:pt>
                <c:pt idx="8634">
                  <c:v>-8.1018518999999997E-2</c:v>
                </c:pt>
                <c:pt idx="8635">
                  <c:v>-7.0624891999999995E-2</c:v>
                </c:pt>
                <c:pt idx="8636">
                  <c:v>9.4106464000000001E-2</c:v>
                </c:pt>
                <c:pt idx="8637">
                  <c:v>-9.3896710000000005E-3</c:v>
                </c:pt>
                <c:pt idx="8638">
                  <c:v>-4.8169557000000002E-2</c:v>
                </c:pt>
                <c:pt idx="8639">
                  <c:v>9.7639484999999998E-2</c:v>
                </c:pt>
                <c:pt idx="8640">
                  <c:v>-4.7173488999999999E-2</c:v>
                </c:pt>
                <c:pt idx="8641">
                  <c:v>-3.4690799000000001E-2</c:v>
                </c:pt>
                <c:pt idx="8642">
                  <c:v>1.8018018E-2</c:v>
                </c:pt>
                <c:pt idx="8643">
                  <c:v>-2.5957972999999999E-2</c:v>
                </c:pt>
                <c:pt idx="8644">
                  <c:v>-2.7043391E-2</c:v>
                </c:pt>
                <c:pt idx="8645">
                  <c:v>3.2030651E-2</c:v>
                </c:pt>
                <c:pt idx="8646">
                  <c:v>-2.3908524E-2</c:v>
                </c:pt>
                <c:pt idx="8647">
                  <c:v>-8.4024114999999996E-2</c:v>
                </c:pt>
                <c:pt idx="8648">
                  <c:v>-0.10546875</c:v>
                </c:pt>
                <c:pt idx="8649">
                  <c:v>-3.6865692999999998E-2</c:v>
                </c:pt>
                <c:pt idx="8650">
                  <c:v>1.25E-3</c:v>
                </c:pt>
                <c:pt idx="8651">
                  <c:v>-0.118243243</c:v>
                </c:pt>
                <c:pt idx="8652">
                  <c:v>0.34017857099999999</c:v>
                </c:pt>
                <c:pt idx="8653">
                  <c:v>-5.0704224999999999E-2</c:v>
                </c:pt>
                <c:pt idx="8654">
                  <c:v>2.6555387E-2</c:v>
                </c:pt>
                <c:pt idx="8655">
                  <c:v>1.2801205E-2</c:v>
                </c:pt>
                <c:pt idx="8656">
                  <c:v>0.130573248</c:v>
                </c:pt>
                <c:pt idx="8657">
                  <c:v>8.2692308000000006E-2</c:v>
                </c:pt>
                <c:pt idx="8658">
                  <c:v>1.4864865E-2</c:v>
                </c:pt>
                <c:pt idx="8659">
                  <c:v>0.183510638</c:v>
                </c:pt>
                <c:pt idx="8660">
                  <c:v>7.7828646000000001E-2</c:v>
                </c:pt>
                <c:pt idx="8661">
                  <c:v>-1.4415781000000001E-2</c:v>
                </c:pt>
                <c:pt idx="8662">
                  <c:v>-1.6970198999999998E-2</c:v>
                </c:pt>
                <c:pt idx="8663">
                  <c:v>0.13617886200000001</c:v>
                </c:pt>
                <c:pt idx="8664">
                  <c:v>8.9371300000000001E-2</c:v>
                </c:pt>
                <c:pt idx="8665">
                  <c:v>3.9408867E-2</c:v>
                </c:pt>
                <c:pt idx="8666">
                  <c:v>0.38076923099999999</c:v>
                </c:pt>
                <c:pt idx="8667">
                  <c:v>8.5335543E-2</c:v>
                </c:pt>
                <c:pt idx="8668">
                  <c:v>6.0735671999999997E-2</c:v>
                </c:pt>
                <c:pt idx="8669">
                  <c:v>-6.6390040999999997E-2</c:v>
                </c:pt>
                <c:pt idx="8670">
                  <c:v>1.3333329999999999E-3</c:v>
                </c:pt>
                <c:pt idx="8671">
                  <c:v>-0.107309487</c:v>
                </c:pt>
                <c:pt idx="8672">
                  <c:v>-4.3103448000000003E-2</c:v>
                </c:pt>
                <c:pt idx="8673">
                  <c:v>2.2367194999999999E-2</c:v>
                </c:pt>
                <c:pt idx="8674">
                  <c:v>1.1152416E-2</c:v>
                </c:pt>
                <c:pt idx="8675">
                  <c:v>2.9218410000000001E-3</c:v>
                </c:pt>
                <c:pt idx="8676">
                  <c:v>4.0262171999999999E-2</c:v>
                </c:pt>
                <c:pt idx="8677">
                  <c:v>8.0086580000000004E-2</c:v>
                </c:pt>
                <c:pt idx="8678">
                  <c:v>-3.3112583000000001E-2</c:v>
                </c:pt>
                <c:pt idx="8679">
                  <c:v>-4.2158516E-2</c:v>
                </c:pt>
                <c:pt idx="8680">
                  <c:v>-0.156444736</c:v>
                </c:pt>
                <c:pt idx="8681">
                  <c:v>5.9347180000000003E-3</c:v>
                </c:pt>
                <c:pt idx="8682">
                  <c:v>-1.6707617000000001E-2</c:v>
                </c:pt>
                <c:pt idx="8683">
                  <c:v>0.207438449</c:v>
                </c:pt>
                <c:pt idx="8684">
                  <c:v>6.2545989999999996E-2</c:v>
                </c:pt>
                <c:pt idx="8685">
                  <c:v>0.13645099299999999</c:v>
                </c:pt>
                <c:pt idx="8686">
                  <c:v>0.13737844099999999</c:v>
                </c:pt>
                <c:pt idx="8687">
                  <c:v>6.4585579999999997E-3</c:v>
                </c:pt>
                <c:pt idx="8688">
                  <c:v>7.0781426999999994E-2</c:v>
                </c:pt>
                <c:pt idx="8689">
                  <c:v>0.10142348800000001</c:v>
                </c:pt>
                <c:pt idx="8690">
                  <c:v>-6.0388209999999998E-2</c:v>
                </c:pt>
                <c:pt idx="8691">
                  <c:v>-4.0699523000000001E-2</c:v>
                </c:pt>
                <c:pt idx="8692">
                  <c:v>-4.0445353000000003E-2</c:v>
                </c:pt>
                <c:pt idx="8693">
                  <c:v>8.9285709999999997E-3</c:v>
                </c:pt>
                <c:pt idx="8694">
                  <c:v>-5.6230201E-2</c:v>
                </c:pt>
                <c:pt idx="8695">
                  <c:v>4.6421663000000002E-2</c:v>
                </c:pt>
                <c:pt idx="8696">
                  <c:v>-3.3358042999999997E-2</c:v>
                </c:pt>
                <c:pt idx="8697">
                  <c:v>3.333333E-3</c:v>
                </c:pt>
                <c:pt idx="8698">
                  <c:v>5.3827751E-2</c:v>
                </c:pt>
                <c:pt idx="8699">
                  <c:v>7.8514588999999996E-2</c:v>
                </c:pt>
                <c:pt idx="8700">
                  <c:v>7.1632756000000006E-2</c:v>
                </c:pt>
                <c:pt idx="8701">
                  <c:v>-1.2798425E-2</c:v>
                </c:pt>
                <c:pt idx="8702">
                  <c:v>-0.32773938800000002</c:v>
                </c:pt>
                <c:pt idx="8703">
                  <c:v>2.489042E-2</c:v>
                </c:pt>
                <c:pt idx="8704">
                  <c:v>-4.8799380000000003E-2</c:v>
                </c:pt>
                <c:pt idx="8705">
                  <c:v>-2.2047244000000001E-2</c:v>
                </c:pt>
                <c:pt idx="8706">
                  <c:v>-5.0021939000000001E-2</c:v>
                </c:pt>
                <c:pt idx="8707">
                  <c:v>0.186053883</c:v>
                </c:pt>
                <c:pt idx="8708">
                  <c:v>4.4551797999999997E-2</c:v>
                </c:pt>
                <c:pt idx="8709">
                  <c:v>-7.7855775000000002E-2</c:v>
                </c:pt>
                <c:pt idx="8710">
                  <c:v>9.5002474000000003E-2</c:v>
                </c:pt>
                <c:pt idx="8711">
                  <c:v>7.1447975999999996E-2</c:v>
                </c:pt>
                <c:pt idx="8712">
                  <c:v>-0.108070175</c:v>
                </c:pt>
                <c:pt idx="8713">
                  <c:v>-3.3057850999999999E-2</c:v>
                </c:pt>
                <c:pt idx="8714">
                  <c:v>-2.3354565000000001E-2</c:v>
                </c:pt>
                <c:pt idx="8715">
                  <c:v>-4.2988204000000002E-2</c:v>
                </c:pt>
                <c:pt idx="8716">
                  <c:v>0.134599156</c:v>
                </c:pt>
                <c:pt idx="8717">
                  <c:v>-1.6641452000000001E-2</c:v>
                </c:pt>
                <c:pt idx="8718">
                  <c:v>6.0790269999999999E-3</c:v>
                </c:pt>
                <c:pt idx="8719">
                  <c:v>-6.8259386000000005E-2</c:v>
                </c:pt>
                <c:pt idx="8720">
                  <c:v>5.5956284000000002E-2</c:v>
                </c:pt>
                <c:pt idx="8721">
                  <c:v>-4.4208659999999999E-3</c:v>
                </c:pt>
                <c:pt idx="8722">
                  <c:v>0.108300677</c:v>
                </c:pt>
                <c:pt idx="8723">
                  <c:v>-1.9629226E-2</c:v>
                </c:pt>
                <c:pt idx="8724">
                  <c:v>-6.2462820000000002E-2</c:v>
                </c:pt>
                <c:pt idx="8725">
                  <c:v>-4.4545454999999998E-2</c:v>
                </c:pt>
                <c:pt idx="8726">
                  <c:v>5.3935860000000002E-2</c:v>
                </c:pt>
                <c:pt idx="8727">
                  <c:v>0.13094339599999999</c:v>
                </c:pt>
                <c:pt idx="8728">
                  <c:v>2.5733961999999999E-2</c:v>
                </c:pt>
                <c:pt idx="8729">
                  <c:v>4.5520580999999997E-2</c:v>
                </c:pt>
                <c:pt idx="8730">
                  <c:v>3.1311155E-2</c:v>
                </c:pt>
                <c:pt idx="8731">
                  <c:v>-4.1964286000000003E-2</c:v>
                </c:pt>
                <c:pt idx="8732">
                  <c:v>2.3255814E-2</c:v>
                </c:pt>
                <c:pt idx="8733">
                  <c:v>-7.1073009000000006E-2</c:v>
                </c:pt>
                <c:pt idx="8734">
                  <c:v>-4.9103662999999999E-2</c:v>
                </c:pt>
                <c:pt idx="8735">
                  <c:v>-0.16506658399999999</c:v>
                </c:pt>
                <c:pt idx="8736">
                  <c:v>-0.121195652</c:v>
                </c:pt>
                <c:pt idx="8737">
                  <c:v>-4.5605700999999998E-2</c:v>
                </c:pt>
                <c:pt idx="8738">
                  <c:v>0.136338028</c:v>
                </c:pt>
                <c:pt idx="8739">
                  <c:v>2.4980783999999999E-2</c:v>
                </c:pt>
                <c:pt idx="8740">
                  <c:v>0.13677536200000001</c:v>
                </c:pt>
                <c:pt idx="8741">
                  <c:v>1.0883601E-2</c:v>
                </c:pt>
                <c:pt idx="8742">
                  <c:v>0.13237221499999999</c:v>
                </c:pt>
                <c:pt idx="8743">
                  <c:v>-4.6861924999999999E-2</c:v>
                </c:pt>
                <c:pt idx="8744">
                  <c:v>-1.3059701E-2</c:v>
                </c:pt>
                <c:pt idx="8745">
                  <c:v>-9.3445527E-2</c:v>
                </c:pt>
                <c:pt idx="8746">
                  <c:v>-8.0808081000000004E-2</c:v>
                </c:pt>
                <c:pt idx="8747">
                  <c:v>-4.9723757E-2</c:v>
                </c:pt>
                <c:pt idx="8748">
                  <c:v>-1.0397554E-2</c:v>
                </c:pt>
                <c:pt idx="8749">
                  <c:v>7.7268642999999998E-2</c:v>
                </c:pt>
                <c:pt idx="8750">
                  <c:v>-8.6697087000000006E-2</c:v>
                </c:pt>
                <c:pt idx="8751">
                  <c:v>-0.123012552</c:v>
                </c:pt>
                <c:pt idx="8752">
                  <c:v>1.5217391E-2</c:v>
                </c:pt>
                <c:pt idx="8753">
                  <c:v>-2.5257732000000001E-2</c:v>
                </c:pt>
                <c:pt idx="8754">
                  <c:v>-5.8823528999999999E-2</c:v>
                </c:pt>
                <c:pt idx="8755">
                  <c:v>3.2294941000000001E-2</c:v>
                </c:pt>
                <c:pt idx="8756">
                  <c:v>-4.1640178E-2</c:v>
                </c:pt>
                <c:pt idx="8757">
                  <c:v>3.4280117999999998E-2</c:v>
                </c:pt>
                <c:pt idx="8758">
                  <c:v>-3.1399317000000003E-2</c:v>
                </c:pt>
                <c:pt idx="8759">
                  <c:v>0.117449664</c:v>
                </c:pt>
                <c:pt idx="8760">
                  <c:v>-4.6666667000000002E-2</c:v>
                </c:pt>
                <c:pt idx="8761">
                  <c:v>3.5595039999999998E-3</c:v>
                </c:pt>
                <c:pt idx="8762">
                  <c:v>5.1502145999999999E-2</c:v>
                </c:pt>
                <c:pt idx="8763">
                  <c:v>6.7620651000000004E-2</c:v>
                </c:pt>
                <c:pt idx="8764">
                  <c:v>7.8947370000000006E-3</c:v>
                </c:pt>
                <c:pt idx="8765">
                  <c:v>2.7164179E-2</c:v>
                </c:pt>
                <c:pt idx="8766">
                  <c:v>-8.1274899999999997E-2</c:v>
                </c:pt>
                <c:pt idx="8767">
                  <c:v>-8.779383E-3</c:v>
                </c:pt>
                <c:pt idx="8768">
                  <c:v>1.9790453999999999E-2</c:v>
                </c:pt>
                <c:pt idx="8769">
                  <c:v>1.4040561999999999E-2</c:v>
                </c:pt>
                <c:pt idx="8770">
                  <c:v>6.2211162E-2</c:v>
                </c:pt>
                <c:pt idx="8771">
                  <c:v>-4.0489245E-2</c:v>
                </c:pt>
                <c:pt idx="8772">
                  <c:v>-2.3038157E-2</c:v>
                </c:pt>
                <c:pt idx="8773">
                  <c:v>4.5939294999999998E-2</c:v>
                </c:pt>
                <c:pt idx="8774">
                  <c:v>0.13379397000000001</c:v>
                </c:pt>
                <c:pt idx="8775">
                  <c:v>0.105741627</c:v>
                </c:pt>
                <c:pt idx="8776">
                  <c:v>2.955665E-2</c:v>
                </c:pt>
                <c:pt idx="8777">
                  <c:v>-0.05</c:v>
                </c:pt>
                <c:pt idx="8778">
                  <c:v>7.3503048000000001E-2</c:v>
                </c:pt>
                <c:pt idx="8779">
                  <c:v>1.1065007E-2</c:v>
                </c:pt>
                <c:pt idx="8780">
                  <c:v>0.28320000000000001</c:v>
                </c:pt>
                <c:pt idx="8781">
                  <c:v>0.19140625</c:v>
                </c:pt>
                <c:pt idx="8782">
                  <c:v>9.2240493000000007E-2</c:v>
                </c:pt>
                <c:pt idx="8783">
                  <c:v>0.11386138599999999</c:v>
                </c:pt>
                <c:pt idx="8784">
                  <c:v>-5.4410552000000001E-2</c:v>
                </c:pt>
                <c:pt idx="8785">
                  <c:v>8.0749574000000005E-2</c:v>
                </c:pt>
                <c:pt idx="8786">
                  <c:v>-3.6478984999999998E-2</c:v>
                </c:pt>
                <c:pt idx="8787">
                  <c:v>6.0342327000000001E-2</c:v>
                </c:pt>
                <c:pt idx="8788">
                  <c:v>3.6879433000000003E-2</c:v>
                </c:pt>
                <c:pt idx="8789">
                  <c:v>-1.8867925000000001E-2</c:v>
                </c:pt>
                <c:pt idx="8790">
                  <c:v>-1.9148935999999998E-2</c:v>
                </c:pt>
                <c:pt idx="8791">
                  <c:v>0.133837649</c:v>
                </c:pt>
                <c:pt idx="8792">
                  <c:v>-3.7499999999999999E-3</c:v>
                </c:pt>
                <c:pt idx="8793">
                  <c:v>-5.6571428999999999E-2</c:v>
                </c:pt>
                <c:pt idx="8794">
                  <c:v>-6.3501143999999995E-2</c:v>
                </c:pt>
                <c:pt idx="8795">
                  <c:v>-3.9176626999999999E-2</c:v>
                </c:pt>
                <c:pt idx="8796">
                  <c:v>6.1737805E-2</c:v>
                </c:pt>
                <c:pt idx="8797">
                  <c:v>1.4697119999999999E-2</c:v>
                </c:pt>
                <c:pt idx="8798">
                  <c:v>-4.4308111999999997E-2</c:v>
                </c:pt>
                <c:pt idx="8799">
                  <c:v>1.84E-2</c:v>
                </c:pt>
                <c:pt idx="8800">
                  <c:v>-6.1965812000000002E-2</c:v>
                </c:pt>
                <c:pt idx="8801">
                  <c:v>-7.582938E-3</c:v>
                </c:pt>
                <c:pt idx="8802">
                  <c:v>-1.546724E-2</c:v>
                </c:pt>
                <c:pt idx="8803">
                  <c:v>5.9518783999999998E-2</c:v>
                </c:pt>
                <c:pt idx="8804">
                  <c:v>-4.5620437999999999E-2</c:v>
                </c:pt>
                <c:pt idx="8805">
                  <c:v>5.2511415999999998E-2</c:v>
                </c:pt>
                <c:pt idx="8806">
                  <c:v>-2.5974026000000001E-2</c:v>
                </c:pt>
                <c:pt idx="8807">
                  <c:v>7.7307466000000005E-2</c:v>
                </c:pt>
                <c:pt idx="8808">
                  <c:v>0.104888889</c:v>
                </c:pt>
                <c:pt idx="8809">
                  <c:v>1.8867925000000001E-2</c:v>
                </c:pt>
                <c:pt idx="8810">
                  <c:v>-7.4508162000000003E-2</c:v>
                </c:pt>
                <c:pt idx="8811">
                  <c:v>-5.9315589000000002E-2</c:v>
                </c:pt>
                <c:pt idx="8812">
                  <c:v>-2.6595740000000001E-3</c:v>
                </c:pt>
                <c:pt idx="8813">
                  <c:v>9.6491227999999998E-2</c:v>
                </c:pt>
                <c:pt idx="8814">
                  <c:v>-9.4623656E-2</c:v>
                </c:pt>
                <c:pt idx="8815">
                  <c:v>2.3869346999999999E-2</c:v>
                </c:pt>
                <c:pt idx="8816">
                  <c:v>-2.8904055000000001E-2</c:v>
                </c:pt>
                <c:pt idx="8817">
                  <c:v>6.8965520000000002E-3</c:v>
                </c:pt>
                <c:pt idx="8818">
                  <c:v>-2.3182297000000001E-2</c:v>
                </c:pt>
                <c:pt idx="8819">
                  <c:v>0.17404129800000001</c:v>
                </c:pt>
                <c:pt idx="8820">
                  <c:v>0.102528736</c:v>
                </c:pt>
                <c:pt idx="8821">
                  <c:v>-3.1914893999999999E-2</c:v>
                </c:pt>
                <c:pt idx="8822">
                  <c:v>-5.4409006000000003E-2</c:v>
                </c:pt>
                <c:pt idx="8823">
                  <c:v>9.4382021999999996E-2</c:v>
                </c:pt>
                <c:pt idx="8824">
                  <c:v>-5.9764706000000001E-2</c:v>
                </c:pt>
                <c:pt idx="8825">
                  <c:v>0.100499722</c:v>
                </c:pt>
                <c:pt idx="8826">
                  <c:v>-2.0631067999999999E-2</c:v>
                </c:pt>
                <c:pt idx="8827">
                  <c:v>2.0010964999999999E-2</c:v>
                </c:pt>
                <c:pt idx="8828">
                  <c:v>-9.0607734999999995E-2</c:v>
                </c:pt>
                <c:pt idx="8829">
                  <c:v>-8.3798883000000005E-2</c:v>
                </c:pt>
                <c:pt idx="8830">
                  <c:v>4.4813277999999998E-2</c:v>
                </c:pt>
                <c:pt idx="8831">
                  <c:v>-6.9192750999999997E-2</c:v>
                </c:pt>
                <c:pt idx="8832">
                  <c:v>6.7044381E-2</c:v>
                </c:pt>
                <c:pt idx="8833">
                  <c:v>-1.0909090999999999E-2</c:v>
                </c:pt>
                <c:pt idx="8834">
                  <c:v>0.14559386999999999</c:v>
                </c:pt>
                <c:pt idx="8835">
                  <c:v>-2.3552501999999999E-2</c:v>
                </c:pt>
                <c:pt idx="8836">
                  <c:v>1.4415544000000001E-2</c:v>
                </c:pt>
                <c:pt idx="8837">
                  <c:v>1.0378058000000001E-2</c:v>
                </c:pt>
                <c:pt idx="8838">
                  <c:v>4.7301586999999999E-2</c:v>
                </c:pt>
                <c:pt idx="8839">
                  <c:v>0.11053718999999999</c:v>
                </c:pt>
                <c:pt idx="8840">
                  <c:v>9.7356016000000004E-2</c:v>
                </c:pt>
                <c:pt idx="8841">
                  <c:v>-0.10401002500000001</c:v>
                </c:pt>
                <c:pt idx="8842">
                  <c:v>-2.4786671999999999E-2</c:v>
                </c:pt>
                <c:pt idx="8843">
                  <c:v>-3.3246978000000003E-2</c:v>
                </c:pt>
                <c:pt idx="8844">
                  <c:v>1.0378058000000001E-2</c:v>
                </c:pt>
                <c:pt idx="8845">
                  <c:v>7.2164948000000007E-2</c:v>
                </c:pt>
                <c:pt idx="8846">
                  <c:v>-1.7898383E-2</c:v>
                </c:pt>
                <c:pt idx="8847">
                  <c:v>2.6032627999999999E-2</c:v>
                </c:pt>
                <c:pt idx="8848">
                  <c:v>3.2321254000000001E-2</c:v>
                </c:pt>
                <c:pt idx="8849">
                  <c:v>0.14133333300000001</c:v>
                </c:pt>
                <c:pt idx="8850">
                  <c:v>-5.0387596999999999E-2</c:v>
                </c:pt>
                <c:pt idx="8851">
                  <c:v>-2.8497409000000001E-2</c:v>
                </c:pt>
                <c:pt idx="8852">
                  <c:v>7.0400000000000004E-2</c:v>
                </c:pt>
                <c:pt idx="8853">
                  <c:v>-1.9223793999999999E-2</c:v>
                </c:pt>
                <c:pt idx="8854">
                  <c:v>4.6568627000000001E-2</c:v>
                </c:pt>
                <c:pt idx="8855">
                  <c:v>5.8633426000000002E-2</c:v>
                </c:pt>
                <c:pt idx="8856">
                  <c:v>3.9823008999999999E-2</c:v>
                </c:pt>
                <c:pt idx="8857">
                  <c:v>7.0676691999999999E-2</c:v>
                </c:pt>
                <c:pt idx="8858">
                  <c:v>-1.408451E-3</c:v>
                </c:pt>
                <c:pt idx="8859">
                  <c:v>6.7493615000000007E-2</c:v>
                </c:pt>
                <c:pt idx="8860">
                  <c:v>4.6126016999999998E-2</c:v>
                </c:pt>
                <c:pt idx="8861">
                  <c:v>-1.8896449999999999E-3</c:v>
                </c:pt>
                <c:pt idx="8862">
                  <c:v>-3.9318479999999999E-3</c:v>
                </c:pt>
                <c:pt idx="8863">
                  <c:v>1.344086E-3</c:v>
                </c:pt>
                <c:pt idx="8864">
                  <c:v>4.7792444000000003E-2</c:v>
                </c:pt>
                <c:pt idx="8865">
                  <c:v>-3.786775E-3</c:v>
                </c:pt>
                <c:pt idx="8866">
                  <c:v>6.8426199999999998E-3</c:v>
                </c:pt>
                <c:pt idx="8867">
                  <c:v>-7.1287130000000001E-3</c:v>
                </c:pt>
                <c:pt idx="8868">
                  <c:v>5.0554697000000003E-2</c:v>
                </c:pt>
                <c:pt idx="8869">
                  <c:v>2.5400138999999999E-2</c:v>
                </c:pt>
                <c:pt idx="8870">
                  <c:v>-4.1723202000000001E-2</c:v>
                </c:pt>
                <c:pt idx="8871">
                  <c:v>8.3757782000000003E-2</c:v>
                </c:pt>
                <c:pt idx="8872">
                  <c:v>3.042328E-2</c:v>
                </c:pt>
                <c:pt idx="8873">
                  <c:v>-7.9874000000000004E-3</c:v>
                </c:pt>
                <c:pt idx="8874">
                  <c:v>-2.8541502999999999E-2</c:v>
                </c:pt>
                <c:pt idx="8875">
                  <c:v>-3.6660776999999999E-2</c:v>
                </c:pt>
                <c:pt idx="8876">
                  <c:v>-0.55096977899999999</c:v>
                </c:pt>
                <c:pt idx="8877">
                  <c:v>-7.5442648000000001E-2</c:v>
                </c:pt>
                <c:pt idx="8878">
                  <c:v>-3.9520113000000003E-2</c:v>
                </c:pt>
                <c:pt idx="8879">
                  <c:v>0.138866287</c:v>
                </c:pt>
                <c:pt idx="8880">
                  <c:v>1.8218623E-2</c:v>
                </c:pt>
                <c:pt idx="8881">
                  <c:v>-0.100911002</c:v>
                </c:pt>
                <c:pt idx="8882">
                  <c:v>4.1752481000000001E-2</c:v>
                </c:pt>
                <c:pt idx="8883">
                  <c:v>-2.2504891999999999E-2</c:v>
                </c:pt>
                <c:pt idx="8884">
                  <c:v>1.7494356999999999E-2</c:v>
                </c:pt>
                <c:pt idx="8885">
                  <c:v>-3.8702928999999997E-2</c:v>
                </c:pt>
                <c:pt idx="8886">
                  <c:v>0.165129151</c:v>
                </c:pt>
                <c:pt idx="8887">
                  <c:v>5.6880734000000002E-2</c:v>
                </c:pt>
                <c:pt idx="8888">
                  <c:v>-4.7890535999999997E-2</c:v>
                </c:pt>
                <c:pt idx="8889">
                  <c:v>2.9189189000000001E-2</c:v>
                </c:pt>
                <c:pt idx="8890">
                  <c:v>0.138215211</c:v>
                </c:pt>
                <c:pt idx="8891">
                  <c:v>-2.3928214999999999E-2</c:v>
                </c:pt>
                <c:pt idx="8892">
                  <c:v>3.6851967999999999E-2</c:v>
                </c:pt>
                <c:pt idx="8893">
                  <c:v>-2.6581805E-2</c:v>
                </c:pt>
                <c:pt idx="8894">
                  <c:v>6.0624429999999998E-3</c:v>
                </c:pt>
                <c:pt idx="8895">
                  <c:v>3.9253538999999997E-2</c:v>
                </c:pt>
                <c:pt idx="8896">
                  <c:v>-5.5357849999999997E-3</c:v>
                </c:pt>
                <c:pt idx="8897">
                  <c:v>-8.2073434000000001E-2</c:v>
                </c:pt>
                <c:pt idx="8898">
                  <c:v>-2.7200935999999998E-2</c:v>
                </c:pt>
                <c:pt idx="8899">
                  <c:v>1.8181817999999999E-2</c:v>
                </c:pt>
                <c:pt idx="8900">
                  <c:v>1.6806722999999999E-2</c:v>
                </c:pt>
                <c:pt idx="8901">
                  <c:v>2.9106028999999999E-2</c:v>
                </c:pt>
                <c:pt idx="8902">
                  <c:v>-5.1966291999999997E-2</c:v>
                </c:pt>
                <c:pt idx="8903">
                  <c:v>4.2717087000000001E-2</c:v>
                </c:pt>
                <c:pt idx="8904">
                  <c:v>0.134574468</c:v>
                </c:pt>
                <c:pt idx="8905">
                  <c:v>-5.369608E-2</c:v>
                </c:pt>
                <c:pt idx="8906">
                  <c:v>-1.4992499999999999E-3</c:v>
                </c:pt>
                <c:pt idx="8907">
                  <c:v>-3.4044715000000003E-2</c:v>
                </c:pt>
                <c:pt idx="8908">
                  <c:v>-1.4058107E-2</c:v>
                </c:pt>
                <c:pt idx="8909">
                  <c:v>0.22429906499999999</c:v>
                </c:pt>
                <c:pt idx="8910">
                  <c:v>7.2522982999999999E-2</c:v>
                </c:pt>
                <c:pt idx="8911">
                  <c:v>-6.3626719999999998E-3</c:v>
                </c:pt>
                <c:pt idx="8912">
                  <c:v>9.9573256999999998E-2</c:v>
                </c:pt>
                <c:pt idx="8913">
                  <c:v>6.5959953000000002E-2</c:v>
                </c:pt>
                <c:pt idx="8914">
                  <c:v>9.7196262000000005E-2</c:v>
                </c:pt>
                <c:pt idx="8915">
                  <c:v>2.1420518999999999E-2</c:v>
                </c:pt>
                <c:pt idx="8916">
                  <c:v>-6.7191601000000004E-2</c:v>
                </c:pt>
                <c:pt idx="8917">
                  <c:v>1.7060367E-2</c:v>
                </c:pt>
                <c:pt idx="8918">
                  <c:v>8.8888890000000005E-3</c:v>
                </c:pt>
                <c:pt idx="8919">
                  <c:v>7.4394463999999993E-2</c:v>
                </c:pt>
                <c:pt idx="8920">
                  <c:v>-5.4177989000000003E-2</c:v>
                </c:pt>
                <c:pt idx="8921">
                  <c:v>5.8963124999999998E-2</c:v>
                </c:pt>
                <c:pt idx="8922">
                  <c:v>0.124719731</c:v>
                </c:pt>
                <c:pt idx="8923">
                  <c:v>9.1452777999999998E-2</c:v>
                </c:pt>
                <c:pt idx="8924">
                  <c:v>0.141280353</c:v>
                </c:pt>
                <c:pt idx="8925">
                  <c:v>-2.0528771000000001E-2</c:v>
                </c:pt>
                <c:pt idx="8926">
                  <c:v>7.9940120000000003E-2</c:v>
                </c:pt>
                <c:pt idx="8927">
                  <c:v>6.5619741999999995E-2</c:v>
                </c:pt>
                <c:pt idx="8928">
                  <c:v>-3.4294871999999997E-2</c:v>
                </c:pt>
                <c:pt idx="8929">
                  <c:v>-0.20290909100000001</c:v>
                </c:pt>
                <c:pt idx="8930">
                  <c:v>-0.115592366</c:v>
                </c:pt>
                <c:pt idx="8931">
                  <c:v>-7.1551230000000002E-3</c:v>
                </c:pt>
                <c:pt idx="8932">
                  <c:v>4.9423389999999996E-3</c:v>
                </c:pt>
                <c:pt idx="8933">
                  <c:v>9.3541203000000003E-2</c:v>
                </c:pt>
                <c:pt idx="8934">
                  <c:v>2.1428571E-2</c:v>
                </c:pt>
                <c:pt idx="8935">
                  <c:v>5.3198227000000001E-2</c:v>
                </c:pt>
                <c:pt idx="8936">
                  <c:v>-5.1439357999999998E-2</c:v>
                </c:pt>
                <c:pt idx="8937">
                  <c:v>0.14879999999999999</c:v>
                </c:pt>
                <c:pt idx="8938">
                  <c:v>9.4212650999999994E-2</c:v>
                </c:pt>
                <c:pt idx="8939">
                  <c:v>-4.2253521000000002E-2</c:v>
                </c:pt>
                <c:pt idx="8940">
                  <c:v>8.6666667000000003E-2</c:v>
                </c:pt>
                <c:pt idx="8941">
                  <c:v>-5.3062129999999997E-3</c:v>
                </c:pt>
                <c:pt idx="8942">
                  <c:v>-7.5169738E-2</c:v>
                </c:pt>
                <c:pt idx="8943">
                  <c:v>-6.1704835E-2</c:v>
                </c:pt>
                <c:pt idx="8944">
                  <c:v>-2.4390243999999998E-2</c:v>
                </c:pt>
                <c:pt idx="8945">
                  <c:v>2.0449898000000001E-2</c:v>
                </c:pt>
                <c:pt idx="8946">
                  <c:v>1.7156863000000001E-2</c:v>
                </c:pt>
                <c:pt idx="8947">
                  <c:v>-0.10226962000000001</c:v>
                </c:pt>
                <c:pt idx="8948">
                  <c:v>-1.4571429E-2</c:v>
                </c:pt>
                <c:pt idx="8949">
                  <c:v>9.2530658000000002E-2</c:v>
                </c:pt>
                <c:pt idx="8950">
                  <c:v>3.9607311999999999E-2</c:v>
                </c:pt>
                <c:pt idx="8951">
                  <c:v>3.5947712E-2</c:v>
                </c:pt>
                <c:pt idx="8952">
                  <c:v>2.6241799E-2</c:v>
                </c:pt>
                <c:pt idx="8953">
                  <c:v>7.4838710000000003E-2</c:v>
                </c:pt>
                <c:pt idx="8954">
                  <c:v>0.158243579</c:v>
                </c:pt>
                <c:pt idx="8955">
                  <c:v>3.2615025999999998E-2</c:v>
                </c:pt>
                <c:pt idx="8956">
                  <c:v>4.8680352000000003E-2</c:v>
                </c:pt>
                <c:pt idx="8957">
                  <c:v>-0.15414012699999999</c:v>
                </c:pt>
                <c:pt idx="8958">
                  <c:v>5.2438745000000002E-2</c:v>
                </c:pt>
                <c:pt idx="8959">
                  <c:v>4.1003671999999998E-2</c:v>
                </c:pt>
                <c:pt idx="8960">
                  <c:v>1.2003000999999999E-2</c:v>
                </c:pt>
                <c:pt idx="8961">
                  <c:v>3.0090270000000001E-3</c:v>
                </c:pt>
                <c:pt idx="8962">
                  <c:v>3.1417624999999998E-2</c:v>
                </c:pt>
                <c:pt idx="8963">
                  <c:v>7.6502732000000004E-2</c:v>
                </c:pt>
                <c:pt idx="8964">
                  <c:v>2.7748131999999998E-2</c:v>
                </c:pt>
                <c:pt idx="8965">
                  <c:v>-0.19106590000000001</c:v>
                </c:pt>
                <c:pt idx="8966">
                  <c:v>8.5459183999999994E-2</c:v>
                </c:pt>
                <c:pt idx="8967">
                  <c:v>2.5316456000000001E-2</c:v>
                </c:pt>
                <c:pt idx="8968">
                  <c:v>-0.133951137</c:v>
                </c:pt>
                <c:pt idx="8969">
                  <c:v>-9.2526689999999998E-3</c:v>
                </c:pt>
                <c:pt idx="8970">
                  <c:v>-1.3215859E-2</c:v>
                </c:pt>
                <c:pt idx="8971">
                  <c:v>2.8323435000000001E-2</c:v>
                </c:pt>
                <c:pt idx="8972">
                  <c:v>2.347418E-3</c:v>
                </c:pt>
                <c:pt idx="8973">
                  <c:v>-3.8604305999999998E-2</c:v>
                </c:pt>
                <c:pt idx="8974">
                  <c:v>0.13007284099999999</c:v>
                </c:pt>
                <c:pt idx="8975">
                  <c:v>0.258094357</c:v>
                </c:pt>
                <c:pt idx="8976">
                  <c:v>4.0609136999999997E-2</c:v>
                </c:pt>
                <c:pt idx="8977">
                  <c:v>-5.9012875999999999E-2</c:v>
                </c:pt>
                <c:pt idx="8978">
                  <c:v>-8.033419E-2</c:v>
                </c:pt>
                <c:pt idx="8979">
                  <c:v>-6.2340966999999997E-2</c:v>
                </c:pt>
                <c:pt idx="8980">
                  <c:v>-3.4589478E-2</c:v>
                </c:pt>
                <c:pt idx="8981">
                  <c:v>5.3308823999999998E-2</c:v>
                </c:pt>
                <c:pt idx="8982">
                  <c:v>5.747126E-3</c:v>
                </c:pt>
                <c:pt idx="8983">
                  <c:v>0.10031348</c:v>
                </c:pt>
                <c:pt idx="8984">
                  <c:v>-2.4284764E-2</c:v>
                </c:pt>
                <c:pt idx="8985">
                  <c:v>-0.125</c:v>
                </c:pt>
                <c:pt idx="8986">
                  <c:v>5.3981622999999999E-2</c:v>
                </c:pt>
                <c:pt idx="8987">
                  <c:v>-4.4791288999999998E-2</c:v>
                </c:pt>
                <c:pt idx="8988">
                  <c:v>1.1560694E-2</c:v>
                </c:pt>
                <c:pt idx="8989">
                  <c:v>-7.2948328000000007E-2</c:v>
                </c:pt>
                <c:pt idx="8990">
                  <c:v>-7.0389489E-2</c:v>
                </c:pt>
                <c:pt idx="8991">
                  <c:v>-3.692762E-3</c:v>
                </c:pt>
                <c:pt idx="8992">
                  <c:v>-6.0557126000000003E-2</c:v>
                </c:pt>
                <c:pt idx="8993">
                  <c:v>-2.7061855999999999E-2</c:v>
                </c:pt>
                <c:pt idx="8994">
                  <c:v>2.0533881E-2</c:v>
                </c:pt>
                <c:pt idx="8995">
                  <c:v>-1.8917730000000001E-2</c:v>
                </c:pt>
                <c:pt idx="8996">
                  <c:v>1.9565216999999999E-2</c:v>
                </c:pt>
                <c:pt idx="8997">
                  <c:v>2.2131148E-2</c:v>
                </c:pt>
                <c:pt idx="8998">
                  <c:v>-3.9687137999999997E-2</c:v>
                </c:pt>
                <c:pt idx="8999">
                  <c:v>-2.9588165E-2</c:v>
                </c:pt>
                <c:pt idx="9000">
                  <c:v>-6.1662198000000001E-2</c:v>
                </c:pt>
                <c:pt idx="9001">
                  <c:v>9.6563011000000004E-2</c:v>
                </c:pt>
                <c:pt idx="9002">
                  <c:v>2.2272987000000001E-2</c:v>
                </c:pt>
                <c:pt idx="9003">
                  <c:v>0.115449344</c:v>
                </c:pt>
                <c:pt idx="9004">
                  <c:v>-7.3349632999999997E-2</c:v>
                </c:pt>
                <c:pt idx="9005">
                  <c:v>-9.7477060000000001E-3</c:v>
                </c:pt>
                <c:pt idx="9006">
                  <c:v>0.14754953100000001</c:v>
                </c:pt>
                <c:pt idx="9007">
                  <c:v>0.124324324</c:v>
                </c:pt>
                <c:pt idx="9008">
                  <c:v>6.9599109000000006E-2</c:v>
                </c:pt>
                <c:pt idx="9009">
                  <c:v>-7.9872204000000002E-2</c:v>
                </c:pt>
                <c:pt idx="9010">
                  <c:v>2.0109289999999998E-2</c:v>
                </c:pt>
                <c:pt idx="9011">
                  <c:v>8.0054644999999994E-2</c:v>
                </c:pt>
                <c:pt idx="9012">
                  <c:v>-6.6550925999999996E-2</c:v>
                </c:pt>
                <c:pt idx="9013">
                  <c:v>-6.2174237E-2</c:v>
                </c:pt>
                <c:pt idx="9014">
                  <c:v>2.3132849E-2</c:v>
                </c:pt>
                <c:pt idx="9015">
                  <c:v>1.2831858E-2</c:v>
                </c:pt>
                <c:pt idx="9016">
                  <c:v>1.7809439E-2</c:v>
                </c:pt>
                <c:pt idx="9017">
                  <c:v>-2.8808381000000001E-2</c:v>
                </c:pt>
                <c:pt idx="9018">
                  <c:v>-1.6487001000000001E-2</c:v>
                </c:pt>
                <c:pt idx="9019">
                  <c:v>1.6271372999999999E-2</c:v>
                </c:pt>
                <c:pt idx="9020">
                  <c:v>-1.1210762000000001E-2</c:v>
                </c:pt>
                <c:pt idx="9021">
                  <c:v>0.28808932999999998</c:v>
                </c:pt>
                <c:pt idx="9022">
                  <c:v>-8.4143293999999993E-2</c:v>
                </c:pt>
                <c:pt idx="9023">
                  <c:v>4.7671233E-2</c:v>
                </c:pt>
                <c:pt idx="9024">
                  <c:v>-8.1018518999999997E-2</c:v>
                </c:pt>
                <c:pt idx="9025">
                  <c:v>-2.393617E-2</c:v>
                </c:pt>
                <c:pt idx="9026">
                  <c:v>6.6072753999999997E-2</c:v>
                </c:pt>
                <c:pt idx="9027">
                  <c:v>-5.5572244E-2</c:v>
                </c:pt>
                <c:pt idx="9028">
                  <c:v>5.5214724E-2</c:v>
                </c:pt>
                <c:pt idx="9029">
                  <c:v>1.4798802999999999E-2</c:v>
                </c:pt>
                <c:pt idx="9030">
                  <c:v>5.5410933000000002E-2</c:v>
                </c:pt>
                <c:pt idx="9031">
                  <c:v>1.4909478E-2</c:v>
                </c:pt>
                <c:pt idx="9032">
                  <c:v>4.8309179000000001E-2</c:v>
                </c:pt>
                <c:pt idx="9033">
                  <c:v>-0.127567926</c:v>
                </c:pt>
                <c:pt idx="9034">
                  <c:v>-3.4514925000000002E-2</c:v>
                </c:pt>
                <c:pt idx="9035">
                  <c:v>5.4305660000000004E-3</c:v>
                </c:pt>
                <c:pt idx="9036">
                  <c:v>1.9601838E-2</c:v>
                </c:pt>
                <c:pt idx="9037">
                  <c:v>-6.4285713999999994E-2</c:v>
                </c:pt>
                <c:pt idx="9038">
                  <c:v>-2.3608769000000002E-2</c:v>
                </c:pt>
                <c:pt idx="9039">
                  <c:v>-8.0602303E-2</c:v>
                </c:pt>
                <c:pt idx="9040">
                  <c:v>2.0933424999999999E-2</c:v>
                </c:pt>
                <c:pt idx="9041">
                  <c:v>0.12798579700000001</c:v>
                </c:pt>
                <c:pt idx="9042">
                  <c:v>1.5934330999999999E-2</c:v>
                </c:pt>
                <c:pt idx="9043">
                  <c:v>-2.6595745E-2</c:v>
                </c:pt>
                <c:pt idx="9044">
                  <c:v>2.0743640000000001E-2</c:v>
                </c:pt>
                <c:pt idx="9045">
                  <c:v>-0.10776846900000001</c:v>
                </c:pt>
                <c:pt idx="9046">
                  <c:v>6.1818181999999999E-2</c:v>
                </c:pt>
                <c:pt idx="9047">
                  <c:v>5.6300268000000001E-2</c:v>
                </c:pt>
                <c:pt idx="9048">
                  <c:v>-2.7710842999999999E-2</c:v>
                </c:pt>
                <c:pt idx="9049">
                  <c:v>1.0397326E-2</c:v>
                </c:pt>
                <c:pt idx="9050">
                  <c:v>0.12267657999999999</c:v>
                </c:pt>
                <c:pt idx="9051">
                  <c:v>-4.7772756999999999E-2</c:v>
                </c:pt>
                <c:pt idx="9052">
                  <c:v>9.3720711999999998E-2</c:v>
                </c:pt>
                <c:pt idx="9053">
                  <c:v>9.592326E-3</c:v>
                </c:pt>
                <c:pt idx="9054">
                  <c:v>-0.34190966299999997</c:v>
                </c:pt>
                <c:pt idx="9055">
                  <c:v>1.8438840000000001E-3</c:v>
                </c:pt>
                <c:pt idx="9056">
                  <c:v>4.9770792000000001E-2</c:v>
                </c:pt>
                <c:pt idx="9057">
                  <c:v>-0.12581762199999999</c:v>
                </c:pt>
                <c:pt idx="9058">
                  <c:v>6.4992614000000004E-2</c:v>
                </c:pt>
                <c:pt idx="9059">
                  <c:v>-0.20459770099999999</c:v>
                </c:pt>
                <c:pt idx="9060">
                  <c:v>-5.5E-2</c:v>
                </c:pt>
                <c:pt idx="9061">
                  <c:v>-2.0979021E-2</c:v>
                </c:pt>
                <c:pt idx="9062">
                  <c:v>1.0176754E-2</c:v>
                </c:pt>
                <c:pt idx="9063">
                  <c:v>-1.563208E-2</c:v>
                </c:pt>
                <c:pt idx="9064">
                  <c:v>0.15968877400000001</c:v>
                </c:pt>
                <c:pt idx="9065">
                  <c:v>5.9364227999999998E-2</c:v>
                </c:pt>
                <c:pt idx="9066">
                  <c:v>-1.0954063999999999E-2</c:v>
                </c:pt>
                <c:pt idx="9067">
                  <c:v>-2.3923445000000002E-2</c:v>
                </c:pt>
                <c:pt idx="9068">
                  <c:v>3.577818E-3</c:v>
                </c:pt>
                <c:pt idx="9069">
                  <c:v>8.3333332999999996E-2</c:v>
                </c:pt>
                <c:pt idx="9070">
                  <c:v>2.0422534999999999E-2</c:v>
                </c:pt>
                <c:pt idx="9071">
                  <c:v>0.31992457600000002</c:v>
                </c:pt>
                <c:pt idx="9072">
                  <c:v>0.218656397</c:v>
                </c:pt>
                <c:pt idx="9073">
                  <c:v>8.9599999999999999E-2</c:v>
                </c:pt>
                <c:pt idx="9074">
                  <c:v>-0.13770180400000001</c:v>
                </c:pt>
                <c:pt idx="9075">
                  <c:v>-3.9132119E-2</c:v>
                </c:pt>
                <c:pt idx="9076">
                  <c:v>-3.4450651999999998E-2</c:v>
                </c:pt>
                <c:pt idx="9077">
                  <c:v>-5.5003820000000002E-2</c:v>
                </c:pt>
                <c:pt idx="9078">
                  <c:v>6.7368937000000004E-2</c:v>
                </c:pt>
                <c:pt idx="9079">
                  <c:v>0.128611111</c:v>
                </c:pt>
                <c:pt idx="9080">
                  <c:v>-6.1833688999999997E-2</c:v>
                </c:pt>
                <c:pt idx="9081">
                  <c:v>4.9251151999999999E-2</c:v>
                </c:pt>
                <c:pt idx="9082">
                  <c:v>-0.16089613</c:v>
                </c:pt>
                <c:pt idx="9083">
                  <c:v>0.104065041</c:v>
                </c:pt>
                <c:pt idx="9084">
                  <c:v>-1.5719468E-2</c:v>
                </c:pt>
                <c:pt idx="9085">
                  <c:v>-4.0723981999999999E-2</c:v>
                </c:pt>
                <c:pt idx="9086">
                  <c:v>-7.0457354999999999E-2</c:v>
                </c:pt>
                <c:pt idx="9087">
                  <c:v>-0.15192307699999999</c:v>
                </c:pt>
                <c:pt idx="9088">
                  <c:v>-6.5318818000000001E-2</c:v>
                </c:pt>
                <c:pt idx="9089">
                  <c:v>1.6051363999999999E-2</c:v>
                </c:pt>
                <c:pt idx="9090">
                  <c:v>3.8387716000000002E-2</c:v>
                </c:pt>
                <c:pt idx="9091">
                  <c:v>-1.6724738999999999E-2</c:v>
                </c:pt>
                <c:pt idx="9092">
                  <c:v>7.9011795999999995E-2</c:v>
                </c:pt>
                <c:pt idx="9093">
                  <c:v>-9.6375950000000005E-3</c:v>
                </c:pt>
                <c:pt idx="9094">
                  <c:v>8.3802190999999998E-2</c:v>
                </c:pt>
                <c:pt idx="9095">
                  <c:v>6.4762761000000002E-2</c:v>
                </c:pt>
                <c:pt idx="9096">
                  <c:v>4.6428571000000002E-2</c:v>
                </c:pt>
                <c:pt idx="9097">
                  <c:v>-3.1403940999999998E-2</c:v>
                </c:pt>
                <c:pt idx="9098">
                  <c:v>6.9256757000000002E-2</c:v>
                </c:pt>
                <c:pt idx="9099">
                  <c:v>-4.4239631000000001E-2</c:v>
                </c:pt>
                <c:pt idx="9100">
                  <c:v>-1.7991004000000001E-2</c:v>
                </c:pt>
                <c:pt idx="9101">
                  <c:v>2.0145044000000001E-2</c:v>
                </c:pt>
                <c:pt idx="9102">
                  <c:v>-4.2955326000000002E-2</c:v>
                </c:pt>
                <c:pt idx="9103">
                  <c:v>-4.1666666999999998E-2</c:v>
                </c:pt>
                <c:pt idx="9104">
                  <c:v>0.210896309</c:v>
                </c:pt>
                <c:pt idx="9105">
                  <c:v>-5.7558946E-2</c:v>
                </c:pt>
                <c:pt idx="9106">
                  <c:v>-5.1911469000000002E-2</c:v>
                </c:pt>
                <c:pt idx="9107">
                  <c:v>1.2061404E-2</c:v>
                </c:pt>
                <c:pt idx="9108">
                  <c:v>2.2067363999999999E-2</c:v>
                </c:pt>
                <c:pt idx="9109">
                  <c:v>-1.5662651E-2</c:v>
                </c:pt>
                <c:pt idx="9110">
                  <c:v>-5.7341907999999997E-2</c:v>
                </c:pt>
                <c:pt idx="9111">
                  <c:v>0.34561213400000002</c:v>
                </c:pt>
                <c:pt idx="9112">
                  <c:v>-4.8219585000000002E-2</c:v>
                </c:pt>
                <c:pt idx="9113">
                  <c:v>1.6231883999999999E-2</c:v>
                </c:pt>
                <c:pt idx="9114">
                  <c:v>8.5836909999999992E-3</c:v>
                </c:pt>
                <c:pt idx="9115">
                  <c:v>-0.13191076600000001</c:v>
                </c:pt>
                <c:pt idx="9116">
                  <c:v>-0.13191076600000001</c:v>
                </c:pt>
                <c:pt idx="9117">
                  <c:v>4.9339207000000003E-2</c:v>
                </c:pt>
                <c:pt idx="9118">
                  <c:v>4.7709924000000001E-2</c:v>
                </c:pt>
                <c:pt idx="9119">
                  <c:v>-3.2061068999999998E-2</c:v>
                </c:pt>
                <c:pt idx="9120">
                  <c:v>-9.4634558999999993E-2</c:v>
                </c:pt>
                <c:pt idx="9121">
                  <c:v>8.9994409999999997E-2</c:v>
                </c:pt>
                <c:pt idx="9122">
                  <c:v>0.13109839200000001</c:v>
                </c:pt>
                <c:pt idx="9123">
                  <c:v>-0.122207022</c:v>
                </c:pt>
                <c:pt idx="9124">
                  <c:v>8.4677419000000004E-2</c:v>
                </c:pt>
                <c:pt idx="9125">
                  <c:v>-1.1679643999999999E-2</c:v>
                </c:pt>
                <c:pt idx="9126">
                  <c:v>2.9683952999999999E-2</c:v>
                </c:pt>
                <c:pt idx="9127">
                  <c:v>1.6E-2</c:v>
                </c:pt>
                <c:pt idx="9128">
                  <c:v>-5.4807691999999998E-2</c:v>
                </c:pt>
                <c:pt idx="9129">
                  <c:v>9.6296296000000003E-2</c:v>
                </c:pt>
                <c:pt idx="9130">
                  <c:v>5.5555555999999999E-2</c:v>
                </c:pt>
                <c:pt idx="9131">
                  <c:v>1.8070688000000001E-2</c:v>
                </c:pt>
                <c:pt idx="9132">
                  <c:v>8.7281800000000003E-3</c:v>
                </c:pt>
                <c:pt idx="9133">
                  <c:v>-8.0593165999999994E-2</c:v>
                </c:pt>
                <c:pt idx="9134">
                  <c:v>-6.1244018999999997E-2</c:v>
                </c:pt>
                <c:pt idx="9135">
                  <c:v>-2.1407625E-2</c:v>
                </c:pt>
                <c:pt idx="9136">
                  <c:v>2.9970029999999998E-3</c:v>
                </c:pt>
                <c:pt idx="9137">
                  <c:v>7.6741439999999994E-2</c:v>
                </c:pt>
                <c:pt idx="9138">
                  <c:v>5.6818179999999999E-3</c:v>
                </c:pt>
                <c:pt idx="9139">
                  <c:v>2.7649770000000001E-2</c:v>
                </c:pt>
                <c:pt idx="9140">
                  <c:v>-0.105044202</c:v>
                </c:pt>
                <c:pt idx="9141">
                  <c:v>1.4240506E-2</c:v>
                </c:pt>
                <c:pt idx="9142">
                  <c:v>-4.2084167999999998E-2</c:v>
                </c:pt>
                <c:pt idx="9143">
                  <c:v>7.2727272999999995E-2</c:v>
                </c:pt>
                <c:pt idx="9144">
                  <c:v>-4.4764189000000003E-2</c:v>
                </c:pt>
                <c:pt idx="9145">
                  <c:v>0.52325581399999999</c:v>
                </c:pt>
                <c:pt idx="9146">
                  <c:v>-5.7208240000000002E-3</c:v>
                </c:pt>
                <c:pt idx="9147">
                  <c:v>2.7833001999999999E-2</c:v>
                </c:pt>
                <c:pt idx="9148">
                  <c:v>-3.2989691000000002E-2</c:v>
                </c:pt>
                <c:pt idx="9149">
                  <c:v>-0.117355372</c:v>
                </c:pt>
                <c:pt idx="9150">
                  <c:v>5.4121151999999999E-2</c:v>
                </c:pt>
                <c:pt idx="9151">
                  <c:v>6.6567497000000003E-2</c:v>
                </c:pt>
                <c:pt idx="9152">
                  <c:v>-5.4706927000000002E-2</c:v>
                </c:pt>
                <c:pt idx="9153">
                  <c:v>5.6347013000000001E-2</c:v>
                </c:pt>
                <c:pt idx="9154">
                  <c:v>-3.9790576000000001E-2</c:v>
                </c:pt>
                <c:pt idx="9155">
                  <c:v>-2.5270758000000001E-2</c:v>
                </c:pt>
                <c:pt idx="9156">
                  <c:v>5.6737589999999996E-3</c:v>
                </c:pt>
                <c:pt idx="9157">
                  <c:v>1.9364829999999999E-3</c:v>
                </c:pt>
                <c:pt idx="9158">
                  <c:v>-7.462687E-3</c:v>
                </c:pt>
                <c:pt idx="9159">
                  <c:v>-3.1034483000000002E-2</c:v>
                </c:pt>
                <c:pt idx="9160">
                  <c:v>2.0281232999999999E-2</c:v>
                </c:pt>
                <c:pt idx="9161">
                  <c:v>8.8912134000000004E-2</c:v>
                </c:pt>
                <c:pt idx="9162">
                  <c:v>-4.9578582000000003E-2</c:v>
                </c:pt>
                <c:pt idx="9163">
                  <c:v>0.41793490999999999</c:v>
                </c:pt>
                <c:pt idx="9164">
                  <c:v>3.0392157E-2</c:v>
                </c:pt>
                <c:pt idx="9165">
                  <c:v>-4.6719160000000003E-2</c:v>
                </c:pt>
                <c:pt idx="9166">
                  <c:v>-9.5605243000000006E-2</c:v>
                </c:pt>
                <c:pt idx="9167">
                  <c:v>-5.0991501000000002E-2</c:v>
                </c:pt>
                <c:pt idx="9168">
                  <c:v>1.4336918000000001E-2</c:v>
                </c:pt>
                <c:pt idx="9169">
                  <c:v>3.9898132000000003E-2</c:v>
                </c:pt>
                <c:pt idx="9170">
                  <c:v>-6.1982637E-2</c:v>
                </c:pt>
                <c:pt idx="9171">
                  <c:v>-1.5991471E-2</c:v>
                </c:pt>
                <c:pt idx="9172">
                  <c:v>-5.7142900000000003E-4</c:v>
                </c:pt>
                <c:pt idx="9173">
                  <c:v>-0.14181152799999999</c:v>
                </c:pt>
                <c:pt idx="9174">
                  <c:v>5.2631578999999998E-2</c:v>
                </c:pt>
                <c:pt idx="9175">
                  <c:v>3.3553500999999999E-2</c:v>
                </c:pt>
                <c:pt idx="9176">
                  <c:v>-7.2172618999999993E-2</c:v>
                </c:pt>
                <c:pt idx="9177">
                  <c:v>-0.111111111</c:v>
                </c:pt>
                <c:pt idx="9178">
                  <c:v>1.3649659E-2</c:v>
                </c:pt>
                <c:pt idx="9179">
                  <c:v>-4.1701419999999999E-3</c:v>
                </c:pt>
                <c:pt idx="9180">
                  <c:v>-3.1942879E-2</c:v>
                </c:pt>
                <c:pt idx="9181">
                  <c:v>2.5773200000000001E-3</c:v>
                </c:pt>
                <c:pt idx="9182">
                  <c:v>-6.2907637000000002E-2</c:v>
                </c:pt>
                <c:pt idx="9183">
                  <c:v>5.4533059999999998E-3</c:v>
                </c:pt>
                <c:pt idx="9184">
                  <c:v>0.22889305800000001</c:v>
                </c:pt>
                <c:pt idx="9185">
                  <c:v>0.18096166299999999</c:v>
                </c:pt>
                <c:pt idx="9186">
                  <c:v>-0.123432343</c:v>
                </c:pt>
                <c:pt idx="9187">
                  <c:v>5.4913295000000001E-2</c:v>
                </c:pt>
                <c:pt idx="9188">
                  <c:v>-6.8413149999999997E-3</c:v>
                </c:pt>
                <c:pt idx="9189">
                  <c:v>1.6140866E-2</c:v>
                </c:pt>
                <c:pt idx="9190">
                  <c:v>3.9605801000000003E-2</c:v>
                </c:pt>
                <c:pt idx="9191">
                  <c:v>-8.1146547999999999E-2</c:v>
                </c:pt>
                <c:pt idx="9192">
                  <c:v>-4.2354929999999999E-3</c:v>
                </c:pt>
                <c:pt idx="9193">
                  <c:v>-8.8235290000000001E-3</c:v>
                </c:pt>
                <c:pt idx="9194">
                  <c:v>-1.0414888000000001E-2</c:v>
                </c:pt>
                <c:pt idx="9195">
                  <c:v>1.1875E-2</c:v>
                </c:pt>
                <c:pt idx="9196">
                  <c:v>-0.13394919199999999</c:v>
                </c:pt>
                <c:pt idx="9197">
                  <c:v>-6.639428E-2</c:v>
                </c:pt>
                <c:pt idx="9198">
                  <c:v>1.6597509999999999E-2</c:v>
                </c:pt>
                <c:pt idx="9199">
                  <c:v>6.9860278999999997E-2</c:v>
                </c:pt>
                <c:pt idx="9200">
                  <c:v>2.7638190999999999E-2</c:v>
                </c:pt>
                <c:pt idx="9201">
                  <c:v>-5.3623188000000002E-2</c:v>
                </c:pt>
                <c:pt idx="9202">
                  <c:v>2.3459061999999999E-2</c:v>
                </c:pt>
                <c:pt idx="9203">
                  <c:v>7.0194383999999999E-2</c:v>
                </c:pt>
                <c:pt idx="9204">
                  <c:v>4.4786815000000001E-2</c:v>
                </c:pt>
                <c:pt idx="9205">
                  <c:v>-0.54341968900000004</c:v>
                </c:pt>
                <c:pt idx="9206">
                  <c:v>5.5086301999999997E-2</c:v>
                </c:pt>
                <c:pt idx="9207">
                  <c:v>-2.5067750999999999E-2</c:v>
                </c:pt>
                <c:pt idx="9208">
                  <c:v>9.2252396E-2</c:v>
                </c:pt>
                <c:pt idx="9209">
                  <c:v>9.2395167E-2</c:v>
                </c:pt>
                <c:pt idx="9210">
                  <c:v>3.6880290000000003E-2</c:v>
                </c:pt>
                <c:pt idx="9211">
                  <c:v>0.23116883099999999</c:v>
                </c:pt>
                <c:pt idx="9212">
                  <c:v>0.18487395000000001</c:v>
                </c:pt>
                <c:pt idx="9213">
                  <c:v>-8.1547619000000002E-2</c:v>
                </c:pt>
                <c:pt idx="9214">
                  <c:v>1.9857434E-2</c:v>
                </c:pt>
                <c:pt idx="9215">
                  <c:v>5.2837572999999999E-2</c:v>
                </c:pt>
                <c:pt idx="9216">
                  <c:v>-2.9027575999999999E-2</c:v>
                </c:pt>
                <c:pt idx="9217">
                  <c:v>-6.4102559999999996E-3</c:v>
                </c:pt>
                <c:pt idx="9218">
                  <c:v>-4.5490195999999997E-2</c:v>
                </c:pt>
                <c:pt idx="9219">
                  <c:v>-4.1775457000000002E-2</c:v>
                </c:pt>
                <c:pt idx="9220">
                  <c:v>-2.5824963999999999E-2</c:v>
                </c:pt>
                <c:pt idx="9221">
                  <c:v>3.7834312000000002E-2</c:v>
                </c:pt>
                <c:pt idx="9222">
                  <c:v>-2.2955975E-2</c:v>
                </c:pt>
                <c:pt idx="9223">
                  <c:v>8.6055276E-2</c:v>
                </c:pt>
                <c:pt idx="9224">
                  <c:v>-3.2835821000000001E-2</c:v>
                </c:pt>
                <c:pt idx="9225">
                  <c:v>4.8226164000000002E-2</c:v>
                </c:pt>
                <c:pt idx="9226">
                  <c:v>-6.7329763000000001E-2</c:v>
                </c:pt>
                <c:pt idx="9227">
                  <c:v>3.9085054000000001E-2</c:v>
                </c:pt>
                <c:pt idx="9228">
                  <c:v>6.7940550000000002E-3</c:v>
                </c:pt>
                <c:pt idx="9229">
                  <c:v>0.193759071</c:v>
                </c:pt>
                <c:pt idx="9230">
                  <c:v>-0.155310006</c:v>
                </c:pt>
                <c:pt idx="9231">
                  <c:v>-0.106611994</c:v>
                </c:pt>
                <c:pt idx="9232">
                  <c:v>0.103146157</c:v>
                </c:pt>
                <c:pt idx="9233">
                  <c:v>3.3333333E-2</c:v>
                </c:pt>
                <c:pt idx="9234">
                  <c:v>-0.195402299</c:v>
                </c:pt>
                <c:pt idx="9235">
                  <c:v>-2.9154138E-2</c:v>
                </c:pt>
                <c:pt idx="9236">
                  <c:v>6.8974103999999994E-2</c:v>
                </c:pt>
                <c:pt idx="9237">
                  <c:v>3.1161472999999999E-2</c:v>
                </c:pt>
                <c:pt idx="9238">
                  <c:v>-3.4965030000000002E-3</c:v>
                </c:pt>
                <c:pt idx="9239">
                  <c:v>-5.5698648000000003E-2</c:v>
                </c:pt>
                <c:pt idx="9240">
                  <c:v>3.1012599999999998E-4</c:v>
                </c:pt>
                <c:pt idx="9241">
                  <c:v>-8.0321290000000007E-3</c:v>
                </c:pt>
                <c:pt idx="9242">
                  <c:v>0.124827586</c:v>
                </c:pt>
                <c:pt idx="9243">
                  <c:v>-3.6538893000000003E-2</c:v>
                </c:pt>
                <c:pt idx="9244">
                  <c:v>1.1838211E-2</c:v>
                </c:pt>
                <c:pt idx="9245">
                  <c:v>-4.6511627999999999E-2</c:v>
                </c:pt>
                <c:pt idx="9246">
                  <c:v>8.6705199999999993E-3</c:v>
                </c:pt>
                <c:pt idx="9247">
                  <c:v>-3.6737235E-2</c:v>
                </c:pt>
                <c:pt idx="9248">
                  <c:v>-4.1580041999999998E-2</c:v>
                </c:pt>
                <c:pt idx="9249">
                  <c:v>0.15021459200000001</c:v>
                </c:pt>
                <c:pt idx="9250">
                  <c:v>1.8597560999999999E-2</c:v>
                </c:pt>
                <c:pt idx="9251">
                  <c:v>-3.6951500999999998E-2</c:v>
                </c:pt>
                <c:pt idx="9252">
                  <c:v>-1.7489712000000001E-2</c:v>
                </c:pt>
                <c:pt idx="9253">
                  <c:v>-1.463593E-3</c:v>
                </c:pt>
                <c:pt idx="9254">
                  <c:v>-0.10185778299999999</c:v>
                </c:pt>
                <c:pt idx="9255">
                  <c:v>2.3920653E-2</c:v>
                </c:pt>
                <c:pt idx="9256">
                  <c:v>2.9229176999999999E-2</c:v>
                </c:pt>
                <c:pt idx="9257">
                  <c:v>7.3548387000000007E-2</c:v>
                </c:pt>
                <c:pt idx="9258">
                  <c:v>-1.247661E-3</c:v>
                </c:pt>
                <c:pt idx="9259">
                  <c:v>-3.0461064E-2</c:v>
                </c:pt>
                <c:pt idx="9260">
                  <c:v>-0.101486989</c:v>
                </c:pt>
                <c:pt idx="9261">
                  <c:v>-0.13276353299999999</c:v>
                </c:pt>
                <c:pt idx="9262">
                  <c:v>0.16754850099999999</c:v>
                </c:pt>
                <c:pt idx="9263">
                  <c:v>8.3160079999999997E-3</c:v>
                </c:pt>
                <c:pt idx="9264">
                  <c:v>-0.11023622</c:v>
                </c:pt>
                <c:pt idx="9265">
                  <c:v>0.18899521499999999</c:v>
                </c:pt>
                <c:pt idx="9266">
                  <c:v>0.109272965</c:v>
                </c:pt>
                <c:pt idx="9267">
                  <c:v>-7.9852580000000006E-2</c:v>
                </c:pt>
                <c:pt idx="9268">
                  <c:v>0.225325885</c:v>
                </c:pt>
                <c:pt idx="9269">
                  <c:v>0.12058371700000001</c:v>
                </c:pt>
                <c:pt idx="9270">
                  <c:v>1.6085790999999999E-2</c:v>
                </c:pt>
                <c:pt idx="9271">
                  <c:v>3.0909091E-2</c:v>
                </c:pt>
                <c:pt idx="9272">
                  <c:v>1.5895954E-2</c:v>
                </c:pt>
                <c:pt idx="9273">
                  <c:v>2.4804178E-2</c:v>
                </c:pt>
                <c:pt idx="9274">
                  <c:v>0.12005457</c:v>
                </c:pt>
                <c:pt idx="9275">
                  <c:v>0.10999497699999999</c:v>
                </c:pt>
                <c:pt idx="9276">
                  <c:v>5.7087877000000002E-2</c:v>
                </c:pt>
                <c:pt idx="9277">
                  <c:v>-1.3344454E-2</c:v>
                </c:pt>
                <c:pt idx="9278">
                  <c:v>1.9967176999999999E-2</c:v>
                </c:pt>
                <c:pt idx="9279">
                  <c:v>0.13891145399999999</c:v>
                </c:pt>
                <c:pt idx="9280">
                  <c:v>3.7558685000000001E-2</c:v>
                </c:pt>
                <c:pt idx="9281">
                  <c:v>0.19711042300000001</c:v>
                </c:pt>
                <c:pt idx="9282">
                  <c:v>-5.4237288000000002E-2</c:v>
                </c:pt>
                <c:pt idx="9283">
                  <c:v>0.210962396</c:v>
                </c:pt>
                <c:pt idx="9284">
                  <c:v>0.26254002100000001</c:v>
                </c:pt>
                <c:pt idx="9285">
                  <c:v>-7.9658277999999999E-2</c:v>
                </c:pt>
                <c:pt idx="9286">
                  <c:v>3.2448378E-2</c:v>
                </c:pt>
                <c:pt idx="9287">
                  <c:v>-7.4426229999999996E-2</c:v>
                </c:pt>
                <c:pt idx="9288">
                  <c:v>-6.4755313999999994E-2</c:v>
                </c:pt>
                <c:pt idx="9289">
                  <c:v>-0.38396386199999999</c:v>
                </c:pt>
                <c:pt idx="9290">
                  <c:v>-8.0536913000000002E-2</c:v>
                </c:pt>
                <c:pt idx="9291">
                  <c:v>1.9512195E-2</c:v>
                </c:pt>
                <c:pt idx="9292">
                  <c:v>0.52212389400000003</c:v>
                </c:pt>
                <c:pt idx="9293">
                  <c:v>-0.17097374400000001</c:v>
                </c:pt>
                <c:pt idx="9294">
                  <c:v>-2.9622063000000001E-2</c:v>
                </c:pt>
                <c:pt idx="9295">
                  <c:v>-0.112444444</c:v>
                </c:pt>
                <c:pt idx="9296">
                  <c:v>3.6697248000000002E-2</c:v>
                </c:pt>
                <c:pt idx="9297">
                  <c:v>3.1868132E-2</c:v>
                </c:pt>
                <c:pt idx="9298">
                  <c:v>-1.1547339999999999E-3</c:v>
                </c:pt>
                <c:pt idx="9299">
                  <c:v>-0.14630892400000001</c:v>
                </c:pt>
                <c:pt idx="9300">
                  <c:v>-5.8100559000000003E-2</c:v>
                </c:pt>
                <c:pt idx="9301">
                  <c:v>-5.9459458999999999E-2</c:v>
                </c:pt>
                <c:pt idx="9302">
                  <c:v>-9.9838969E-2</c:v>
                </c:pt>
                <c:pt idx="9303">
                  <c:v>0.13553895399999999</c:v>
                </c:pt>
                <c:pt idx="9304">
                  <c:v>0.188851351</c:v>
                </c:pt>
                <c:pt idx="9305">
                  <c:v>0.20209059200000001</c:v>
                </c:pt>
                <c:pt idx="9306">
                  <c:v>1.5594059E-2</c:v>
                </c:pt>
                <c:pt idx="9307">
                  <c:v>-5.7575757999999998E-2</c:v>
                </c:pt>
                <c:pt idx="9308">
                  <c:v>0.19508867699999999</c:v>
                </c:pt>
                <c:pt idx="9309">
                  <c:v>-5.0925926000000003E-2</c:v>
                </c:pt>
                <c:pt idx="9310">
                  <c:v>0.30577262399999999</c:v>
                </c:pt>
                <c:pt idx="9311">
                  <c:v>-5.6993590000000002E-3</c:v>
                </c:pt>
                <c:pt idx="9312">
                  <c:v>1.4686248000000001E-2</c:v>
                </c:pt>
                <c:pt idx="9313">
                  <c:v>-0.12465627899999999</c:v>
                </c:pt>
                <c:pt idx="9314">
                  <c:v>-6.7613251999999999E-2</c:v>
                </c:pt>
                <c:pt idx="9315">
                  <c:v>-9.5102234999999993E-2</c:v>
                </c:pt>
                <c:pt idx="9316">
                  <c:v>0.04</c:v>
                </c:pt>
                <c:pt idx="9317">
                  <c:v>0.10386965400000001</c:v>
                </c:pt>
                <c:pt idx="9318">
                  <c:v>-3.9948454000000001E-2</c:v>
                </c:pt>
                <c:pt idx="9319">
                  <c:v>-5.2202284000000002E-2</c:v>
                </c:pt>
                <c:pt idx="9320">
                  <c:v>9.0125053999999996E-2</c:v>
                </c:pt>
                <c:pt idx="9321">
                  <c:v>7.4011775000000002E-2</c:v>
                </c:pt>
                <c:pt idx="9322">
                  <c:v>-3.1446541000000001E-2</c:v>
                </c:pt>
                <c:pt idx="9323">
                  <c:v>7.5460487000000007E-2</c:v>
                </c:pt>
                <c:pt idx="9324">
                  <c:v>-0.151528777</c:v>
                </c:pt>
                <c:pt idx="9325">
                  <c:v>7.7270858999999997E-2</c:v>
                </c:pt>
                <c:pt idx="9326">
                  <c:v>0.67065868299999998</c:v>
                </c:pt>
                <c:pt idx="9327">
                  <c:v>3.6439499E-2</c:v>
                </c:pt>
                <c:pt idx="9328">
                  <c:v>1.0898577E-2</c:v>
                </c:pt>
                <c:pt idx="9329">
                  <c:v>5.3990610000000001E-2</c:v>
                </c:pt>
                <c:pt idx="9330">
                  <c:v>4.5769763999999998E-2</c:v>
                </c:pt>
                <c:pt idx="9331">
                  <c:v>0.13323943699999999</c:v>
                </c:pt>
                <c:pt idx="9332">
                  <c:v>-0.21973684199999999</c:v>
                </c:pt>
                <c:pt idx="9333">
                  <c:v>-9.2851878999999998E-2</c:v>
                </c:pt>
                <c:pt idx="9334">
                  <c:v>8.7066246E-2</c:v>
                </c:pt>
                <c:pt idx="9335">
                  <c:v>0.40314465399999999</c:v>
                </c:pt>
                <c:pt idx="9336">
                  <c:v>0.15498071299999999</c:v>
                </c:pt>
                <c:pt idx="9337">
                  <c:v>-3.1329382000000003E-2</c:v>
                </c:pt>
                <c:pt idx="9338">
                  <c:v>0.21122448999999999</c:v>
                </c:pt>
                <c:pt idx="9339">
                  <c:v>-5.0318923000000002E-2</c:v>
                </c:pt>
                <c:pt idx="9340">
                  <c:v>-8.8620690000000002E-2</c:v>
                </c:pt>
                <c:pt idx="9341">
                  <c:v>0.17612025000000001</c:v>
                </c:pt>
                <c:pt idx="9342">
                  <c:v>7.5949367000000004E-2</c:v>
                </c:pt>
                <c:pt idx="9343">
                  <c:v>3.4728406000000003E-2</c:v>
                </c:pt>
                <c:pt idx="9344">
                  <c:v>-0.102564103</c:v>
                </c:pt>
                <c:pt idx="9345">
                  <c:v>0.35225375599999997</c:v>
                </c:pt>
                <c:pt idx="9346">
                  <c:v>0.34427207599999998</c:v>
                </c:pt>
                <c:pt idx="9347">
                  <c:v>1.6189959999999999E-3</c:v>
                </c:pt>
                <c:pt idx="9348">
                  <c:v>6.4324592E-2</c:v>
                </c:pt>
                <c:pt idx="9349">
                  <c:v>4.9758632999999997E-2</c:v>
                </c:pt>
                <c:pt idx="9350">
                  <c:v>-7.7586207000000004E-2</c:v>
                </c:pt>
                <c:pt idx="9351">
                  <c:v>-6.9880822999999995E-2</c:v>
                </c:pt>
                <c:pt idx="9352">
                  <c:v>-9.3226646999999996E-2</c:v>
                </c:pt>
                <c:pt idx="9353">
                  <c:v>9.907997E-3</c:v>
                </c:pt>
                <c:pt idx="9354">
                  <c:v>8.1538462000000006E-2</c:v>
                </c:pt>
                <c:pt idx="9355">
                  <c:v>6.3004847000000003E-2</c:v>
                </c:pt>
                <c:pt idx="9356">
                  <c:v>0.229508197</c:v>
                </c:pt>
                <c:pt idx="9357">
                  <c:v>0.120063191</c:v>
                </c:pt>
                <c:pt idx="9358">
                  <c:v>3.9426522999999998E-2</c:v>
                </c:pt>
                <c:pt idx="9359">
                  <c:v>-7.0740364999999999E-2</c:v>
                </c:pt>
                <c:pt idx="9360">
                  <c:v>1.3854930999999999E-2</c:v>
                </c:pt>
                <c:pt idx="9361">
                  <c:v>0.16353478900000001</c:v>
                </c:pt>
                <c:pt idx="9362">
                  <c:v>0.126036484</c:v>
                </c:pt>
                <c:pt idx="9363">
                  <c:v>4.2492917999999998E-2</c:v>
                </c:pt>
                <c:pt idx="9364">
                  <c:v>-8.9499854000000004E-2</c:v>
                </c:pt>
                <c:pt idx="9365">
                  <c:v>0.11899999999999999</c:v>
                </c:pt>
                <c:pt idx="9366">
                  <c:v>-0.124015748</c:v>
                </c:pt>
                <c:pt idx="9367">
                  <c:v>-1.0607169E-2</c:v>
                </c:pt>
                <c:pt idx="9368">
                  <c:v>0.16058394200000001</c:v>
                </c:pt>
                <c:pt idx="9369">
                  <c:v>7.6363635999999999E-2</c:v>
                </c:pt>
                <c:pt idx="9370">
                  <c:v>0.21709295100000001</c:v>
                </c:pt>
                <c:pt idx="9371">
                  <c:v>-0.162855997</c:v>
                </c:pt>
                <c:pt idx="9372">
                  <c:v>-0.144385027</c:v>
                </c:pt>
                <c:pt idx="9373">
                  <c:v>-9.1928251000000002E-2</c:v>
                </c:pt>
                <c:pt idx="9374">
                  <c:v>-5.1204166000000002E-2</c:v>
                </c:pt>
                <c:pt idx="9375">
                  <c:v>-7.5342465999999997E-2</c:v>
                </c:pt>
                <c:pt idx="9376">
                  <c:v>-7.0715474E-2</c:v>
                </c:pt>
                <c:pt idx="9377">
                  <c:v>8.4056037E-2</c:v>
                </c:pt>
                <c:pt idx="9378">
                  <c:v>-6.1849163999999998E-2</c:v>
                </c:pt>
                <c:pt idx="9379">
                  <c:v>-0.30394431599999999</c:v>
                </c:pt>
                <c:pt idx="9380">
                  <c:v>-7.5630251999999995E-2</c:v>
                </c:pt>
                <c:pt idx="9381">
                  <c:v>-1.8041237000000002E-2</c:v>
                </c:pt>
                <c:pt idx="9382">
                  <c:v>0.76923076899999998</c:v>
                </c:pt>
                <c:pt idx="9383">
                  <c:v>0</c:v>
                </c:pt>
                <c:pt idx="9384">
                  <c:v>0.139147615</c:v>
                </c:pt>
                <c:pt idx="9385">
                  <c:v>-6.1090225999999997E-2</c:v>
                </c:pt>
                <c:pt idx="9386">
                  <c:v>-7.0588234999999999E-2</c:v>
                </c:pt>
                <c:pt idx="9387">
                  <c:v>0.51768488700000004</c:v>
                </c:pt>
                <c:pt idx="9388">
                  <c:v>-0.16246742</c:v>
                </c:pt>
                <c:pt idx="9389">
                  <c:v>-2.3334405999999999E-2</c:v>
                </c:pt>
                <c:pt idx="9390">
                  <c:v>5.0909090999999997E-2</c:v>
                </c:pt>
                <c:pt idx="9391">
                  <c:v>-5.3632042999999997E-2</c:v>
                </c:pt>
                <c:pt idx="9392">
                  <c:v>-5.7232704000000002E-2</c:v>
                </c:pt>
                <c:pt idx="9393">
                  <c:v>-7.0921990000000004E-3</c:v>
                </c:pt>
                <c:pt idx="9394">
                  <c:v>-6.6666666999999999E-2</c:v>
                </c:pt>
                <c:pt idx="9395">
                  <c:v>0.22692132800000001</c:v>
                </c:pt>
                <c:pt idx="9396">
                  <c:v>6.2671965999999996E-2</c:v>
                </c:pt>
                <c:pt idx="9397">
                  <c:v>-1.8612521E-2</c:v>
                </c:pt>
                <c:pt idx="9398">
                  <c:v>2.5021084999999998E-2</c:v>
                </c:pt>
                <c:pt idx="9399">
                  <c:v>-9.2727272999999999E-2</c:v>
                </c:pt>
                <c:pt idx="9400">
                  <c:v>7.7519379999999999E-3</c:v>
                </c:pt>
                <c:pt idx="9401">
                  <c:v>-8.3333332999999996E-2</c:v>
                </c:pt>
                <c:pt idx="9402">
                  <c:v>-9.1068301000000004E-2</c:v>
                </c:pt>
                <c:pt idx="9403">
                  <c:v>6.0931900000000001E-3</c:v>
                </c:pt>
                <c:pt idx="9404">
                  <c:v>-0.15151515199999999</c:v>
                </c:pt>
                <c:pt idx="9405">
                  <c:v>8.5757748999999994E-2</c:v>
                </c:pt>
                <c:pt idx="9406">
                  <c:v>-3.4042553000000003E-2</c:v>
                </c:pt>
                <c:pt idx="9407">
                  <c:v>-7.8557630000000003E-2</c:v>
                </c:pt>
                <c:pt idx="9408">
                  <c:v>-0.144434223</c:v>
                </c:pt>
                <c:pt idx="9409">
                  <c:v>2.344666E-3</c:v>
                </c:pt>
                <c:pt idx="9410">
                  <c:v>5.9473236999999998E-2</c:v>
                </c:pt>
                <c:pt idx="9411">
                  <c:v>-2.4523161000000002E-2</c:v>
                </c:pt>
                <c:pt idx="9412">
                  <c:v>0.324489796</c:v>
                </c:pt>
                <c:pt idx="9413">
                  <c:v>3.7162161999999999E-2</c:v>
                </c:pt>
                <c:pt idx="9414">
                  <c:v>-6.4124783000000005E-2</c:v>
                </c:pt>
                <c:pt idx="9415">
                  <c:v>5.3916581999999998E-2</c:v>
                </c:pt>
                <c:pt idx="9416">
                  <c:v>-4.5489006999999998E-2</c:v>
                </c:pt>
                <c:pt idx="9417">
                  <c:v>-0.15032679700000001</c:v>
                </c:pt>
                <c:pt idx="9418">
                  <c:v>-1.5489749000000001E-2</c:v>
                </c:pt>
                <c:pt idx="9419">
                  <c:v>-1.7194569999999999E-2</c:v>
                </c:pt>
                <c:pt idx="9420">
                  <c:v>7.1428570999999996E-2</c:v>
                </c:pt>
                <c:pt idx="9421">
                  <c:v>-6.8576796999999995E-2</c:v>
                </c:pt>
                <c:pt idx="9422">
                  <c:v>-8.2239382E-2</c:v>
                </c:pt>
                <c:pt idx="9423">
                  <c:v>-0.20588235299999999</c:v>
                </c:pt>
                <c:pt idx="9424">
                  <c:v>-2.1652673000000001E-2</c:v>
                </c:pt>
                <c:pt idx="9425">
                  <c:v>4.8455479999999999E-3</c:v>
                </c:pt>
                <c:pt idx="9426">
                  <c:v>0.18680641200000001</c:v>
                </c:pt>
                <c:pt idx="9427">
                  <c:v>0.10251798600000001</c:v>
                </c:pt>
                <c:pt idx="9428">
                  <c:v>-0.1013269</c:v>
                </c:pt>
                <c:pt idx="9429">
                  <c:v>3.9503903999999999E-2</c:v>
                </c:pt>
                <c:pt idx="9430">
                  <c:v>-0.11922503700000001</c:v>
                </c:pt>
                <c:pt idx="9431">
                  <c:v>4.0677966000000003E-2</c:v>
                </c:pt>
                <c:pt idx="9432">
                  <c:v>-3.0172414000000002E-2</c:v>
                </c:pt>
                <c:pt idx="9433">
                  <c:v>-5.9130435000000002E-2</c:v>
                </c:pt>
                <c:pt idx="9434">
                  <c:v>-0.1384</c:v>
                </c:pt>
                <c:pt idx="9435">
                  <c:v>-1.2110727E-2</c:v>
                </c:pt>
                <c:pt idx="9436">
                  <c:v>4.6230220000000002E-2</c:v>
                </c:pt>
                <c:pt idx="9437">
                  <c:v>-3.5309502999999999E-2</c:v>
                </c:pt>
                <c:pt idx="9438">
                  <c:v>-0.19002375299999999</c:v>
                </c:pt>
                <c:pt idx="9439">
                  <c:v>6.1320754999999998E-2</c:v>
                </c:pt>
                <c:pt idx="9440">
                  <c:v>-6.2337662000000002E-2</c:v>
                </c:pt>
                <c:pt idx="9441">
                  <c:v>1.8367346999999999E-2</c:v>
                </c:pt>
                <c:pt idx="9442">
                  <c:v>2.0723957000000001E-2</c:v>
                </c:pt>
                <c:pt idx="9443">
                  <c:v>3.9923500000000001E-2</c:v>
                </c:pt>
                <c:pt idx="9444">
                  <c:v>4.8754063E-2</c:v>
                </c:pt>
                <c:pt idx="9445">
                  <c:v>-0.14206128100000001</c:v>
                </c:pt>
                <c:pt idx="9446">
                  <c:v>-0.11586392700000001</c:v>
                </c:pt>
                <c:pt idx="9447">
                  <c:v>-2.2172950000000002E-3</c:v>
                </c:pt>
                <c:pt idx="9448">
                  <c:v>3.4763313999999997E-2</c:v>
                </c:pt>
                <c:pt idx="9449">
                  <c:v>-8.9064262000000005E-2</c:v>
                </c:pt>
                <c:pt idx="9450">
                  <c:v>2.7700830999999999E-2</c:v>
                </c:pt>
                <c:pt idx="9451">
                  <c:v>-3.0197445E-2</c:v>
                </c:pt>
                <c:pt idx="9452">
                  <c:v>0.56565656600000003</c:v>
                </c:pt>
                <c:pt idx="9453">
                  <c:v>8.1676135999999996E-2</c:v>
                </c:pt>
                <c:pt idx="9454">
                  <c:v>2.0964360000000001E-3</c:v>
                </c:pt>
                <c:pt idx="9455">
                  <c:v>9.8081023000000003E-2</c:v>
                </c:pt>
                <c:pt idx="9456">
                  <c:v>2.9875149E-2</c:v>
                </c:pt>
                <c:pt idx="9457">
                  <c:v>-3.8514867000000001E-2</c:v>
                </c:pt>
                <c:pt idx="9458">
                  <c:v>0.243148845</c:v>
                </c:pt>
                <c:pt idx="9459">
                  <c:v>3.2608696E-2</c:v>
                </c:pt>
                <c:pt idx="9460">
                  <c:v>3.2500000000000001E-2</c:v>
                </c:pt>
                <c:pt idx="9461">
                  <c:v>-3.4552845999999998E-2</c:v>
                </c:pt>
                <c:pt idx="9462">
                  <c:v>1.8421053E-2</c:v>
                </c:pt>
                <c:pt idx="9463">
                  <c:v>1.5544041E-2</c:v>
                </c:pt>
                <c:pt idx="9464">
                  <c:v>-9.0476189999999998E-2</c:v>
                </c:pt>
                <c:pt idx="9465">
                  <c:v>-0.13288288300000001</c:v>
                </c:pt>
                <c:pt idx="9466">
                  <c:v>0.149635036</c:v>
                </c:pt>
                <c:pt idx="9467">
                  <c:v>2.7173913000000001E-2</c:v>
                </c:pt>
                <c:pt idx="9468">
                  <c:v>6.6429914000000007E-2</c:v>
                </c:pt>
                <c:pt idx="9469">
                  <c:v>-0.35168033900000001</c:v>
                </c:pt>
                <c:pt idx="9470">
                  <c:v>-3.2840719999999999E-3</c:v>
                </c:pt>
                <c:pt idx="9471">
                  <c:v>-0.15427238300000001</c:v>
                </c:pt>
                <c:pt idx="9472">
                  <c:v>4.5132743000000003E-2</c:v>
                </c:pt>
                <c:pt idx="9473">
                  <c:v>-7.7777778000000006E-2</c:v>
                </c:pt>
                <c:pt idx="9474">
                  <c:v>0.15259740299999999</c:v>
                </c:pt>
                <c:pt idx="9475">
                  <c:v>0.13447963800000001</c:v>
                </c:pt>
                <c:pt idx="9476">
                  <c:v>0.13151563799999999</c:v>
                </c:pt>
                <c:pt idx="9477">
                  <c:v>7.3425499000000005E-2</c:v>
                </c:pt>
                <c:pt idx="9478">
                  <c:v>-8.6132600000000004E-4</c:v>
                </c:pt>
                <c:pt idx="9479">
                  <c:v>7.2312083999999999E-2</c:v>
                </c:pt>
                <c:pt idx="9480">
                  <c:v>-4.2411310000000001E-2</c:v>
                </c:pt>
                <c:pt idx="9481">
                  <c:v>-6.9204150000000001E-3</c:v>
                </c:pt>
                <c:pt idx="9482">
                  <c:v>-0.15714982899999999</c:v>
                </c:pt>
                <c:pt idx="9483">
                  <c:v>0</c:v>
                </c:pt>
                <c:pt idx="9484">
                  <c:v>-0.159214831</c:v>
                </c:pt>
                <c:pt idx="9485">
                  <c:v>-8.5889570999999998E-2</c:v>
                </c:pt>
                <c:pt idx="9486">
                  <c:v>3.9453717999999999E-2</c:v>
                </c:pt>
                <c:pt idx="9487">
                  <c:v>4.5994831999999999E-2</c:v>
                </c:pt>
                <c:pt idx="9488">
                  <c:v>-1.0475217E-2</c:v>
                </c:pt>
                <c:pt idx="9489">
                  <c:v>0</c:v>
                </c:pt>
                <c:pt idx="9490">
                  <c:v>-8.1132074999999998E-2</c:v>
                </c:pt>
                <c:pt idx="9491">
                  <c:v>-3.0815109E-2</c:v>
                </c:pt>
                <c:pt idx="9492">
                  <c:v>-8.1616789999999998E-3</c:v>
                </c:pt>
                <c:pt idx="9493">
                  <c:v>-0.165289256</c:v>
                </c:pt>
                <c:pt idx="9494">
                  <c:v>0.56121045400000003</c:v>
                </c:pt>
                <c:pt idx="9495">
                  <c:v>6.0498220999999998E-2</c:v>
                </c:pt>
                <c:pt idx="9496">
                  <c:v>3.3928570999999998E-2</c:v>
                </c:pt>
                <c:pt idx="9497">
                  <c:v>-5.7641633999999997E-2</c:v>
                </c:pt>
                <c:pt idx="9498">
                  <c:v>0.19664162600000001</c:v>
                </c:pt>
                <c:pt idx="9499">
                  <c:v>-5.9614523000000003E-2</c:v>
                </c:pt>
                <c:pt idx="9500">
                  <c:v>2.1367521E-2</c:v>
                </c:pt>
                <c:pt idx="9501">
                  <c:v>9.3126726000000007E-2</c:v>
                </c:pt>
                <c:pt idx="9502">
                  <c:v>-8.3959900000000004E-2</c:v>
                </c:pt>
                <c:pt idx="9503">
                  <c:v>4.7948718000000001E-2</c:v>
                </c:pt>
                <c:pt idx="9504">
                  <c:v>-2.0652173999999999E-2</c:v>
                </c:pt>
                <c:pt idx="9505">
                  <c:v>2.3066486000000001E-2</c:v>
                </c:pt>
                <c:pt idx="9506">
                  <c:v>-9.4109682E-2</c:v>
                </c:pt>
                <c:pt idx="9507">
                  <c:v>8.3595222999999996E-2</c:v>
                </c:pt>
                <c:pt idx="9508">
                  <c:v>0.19362745100000001</c:v>
                </c:pt>
                <c:pt idx="9509">
                  <c:v>4.3303121999999999E-2</c:v>
                </c:pt>
                <c:pt idx="9510">
                  <c:v>-8.0297135000000006E-2</c:v>
                </c:pt>
                <c:pt idx="9511">
                  <c:v>5.8252427000000002E-2</c:v>
                </c:pt>
                <c:pt idx="9512">
                  <c:v>0.13307086600000001</c:v>
                </c:pt>
                <c:pt idx="9513">
                  <c:v>7.6923099999999999E-4</c:v>
                </c:pt>
                <c:pt idx="9514">
                  <c:v>-7.8308535999999998E-2</c:v>
                </c:pt>
                <c:pt idx="9515">
                  <c:v>5.9259259000000002E-2</c:v>
                </c:pt>
                <c:pt idx="9516">
                  <c:v>6.8528743000000003E-2</c:v>
                </c:pt>
                <c:pt idx="9517">
                  <c:v>5.9049207999999999E-2</c:v>
                </c:pt>
                <c:pt idx="9518">
                  <c:v>-1.1458332999999999E-2</c:v>
                </c:pt>
                <c:pt idx="9519">
                  <c:v>4.5676998000000003E-2</c:v>
                </c:pt>
                <c:pt idx="9520">
                  <c:v>0.115116279</c:v>
                </c:pt>
                <c:pt idx="9521">
                  <c:v>5.2173913000000002E-2</c:v>
                </c:pt>
                <c:pt idx="9522">
                  <c:v>1.1945392000000001E-2</c:v>
                </c:pt>
                <c:pt idx="9523">
                  <c:v>0.124074727</c:v>
                </c:pt>
                <c:pt idx="9524">
                  <c:v>-5.6031746E-2</c:v>
                </c:pt>
                <c:pt idx="9525">
                  <c:v>2.1739129999999999E-2</c:v>
                </c:pt>
                <c:pt idx="9526">
                  <c:v>5.6875210000000001E-3</c:v>
                </c:pt>
                <c:pt idx="9527">
                  <c:v>-0.204216074</c:v>
                </c:pt>
                <c:pt idx="9528">
                  <c:v>-2.5917927E-2</c:v>
                </c:pt>
                <c:pt idx="9529">
                  <c:v>0.226506024</c:v>
                </c:pt>
                <c:pt idx="9530">
                  <c:v>0.10558793299999999</c:v>
                </c:pt>
                <c:pt idx="9531">
                  <c:v>-7.8969239999999996E-3</c:v>
                </c:pt>
                <c:pt idx="9532">
                  <c:v>0.112432065</c:v>
                </c:pt>
                <c:pt idx="9533">
                  <c:v>0.104402516</c:v>
                </c:pt>
                <c:pt idx="9534">
                  <c:v>7.9962371000000004E-2</c:v>
                </c:pt>
                <c:pt idx="9535">
                  <c:v>-1.7306651999999999E-2</c:v>
                </c:pt>
                <c:pt idx="9536">
                  <c:v>-5.8823528999999999E-2</c:v>
                </c:pt>
                <c:pt idx="9537">
                  <c:v>7.9096045000000004E-2</c:v>
                </c:pt>
                <c:pt idx="9538">
                  <c:v>5.8823528999999999E-2</c:v>
                </c:pt>
                <c:pt idx="9539">
                  <c:v>-4.8473967999999999E-2</c:v>
                </c:pt>
                <c:pt idx="9540">
                  <c:v>2.8645832999999999E-2</c:v>
                </c:pt>
                <c:pt idx="9541">
                  <c:v>0.22461240299999999</c:v>
                </c:pt>
                <c:pt idx="9542">
                  <c:v>4.0935672999999999E-2</c:v>
                </c:pt>
                <c:pt idx="9543">
                  <c:v>0.17264387</c:v>
                </c:pt>
                <c:pt idx="9544">
                  <c:v>-0.16666666699999999</c:v>
                </c:pt>
                <c:pt idx="9545">
                  <c:v>8.3676268999999998E-2</c:v>
                </c:pt>
                <c:pt idx="9546">
                  <c:v>-2.0354316000000001E-2</c:v>
                </c:pt>
                <c:pt idx="9547">
                  <c:v>-9.2284417999999993E-2</c:v>
                </c:pt>
                <c:pt idx="9548">
                  <c:v>-0.18914473700000001</c:v>
                </c:pt>
                <c:pt idx="9549">
                  <c:v>8.0862068999999995E-2</c:v>
                </c:pt>
                <c:pt idx="9550">
                  <c:v>-8.0612244999999999E-2</c:v>
                </c:pt>
                <c:pt idx="9551">
                  <c:v>6.4553991000000005E-2</c:v>
                </c:pt>
                <c:pt idx="9552">
                  <c:v>4.7470816999999998E-2</c:v>
                </c:pt>
                <c:pt idx="9553">
                  <c:v>4.8287479000000001E-2</c:v>
                </c:pt>
                <c:pt idx="9554">
                  <c:v>0.24589424300000001</c:v>
                </c:pt>
                <c:pt idx="9555">
                  <c:v>-8.1360947000000003E-2</c:v>
                </c:pt>
                <c:pt idx="9556">
                  <c:v>-3.8235294000000003E-2</c:v>
                </c:pt>
                <c:pt idx="9557">
                  <c:v>-0.18957617399999999</c:v>
                </c:pt>
                <c:pt idx="9558">
                  <c:v>4.2635658999999999E-2</c:v>
                </c:pt>
                <c:pt idx="9559">
                  <c:v>1.2570965E-2</c:v>
                </c:pt>
                <c:pt idx="9560">
                  <c:v>5.0139276000000003E-2</c:v>
                </c:pt>
                <c:pt idx="9561">
                  <c:v>-0.28965517200000002</c:v>
                </c:pt>
                <c:pt idx="9562">
                  <c:v>3.6363635999999998E-2</c:v>
                </c:pt>
                <c:pt idx="9563">
                  <c:v>7.5892856999999994E-2</c:v>
                </c:pt>
                <c:pt idx="9564">
                  <c:v>0.22352941200000001</c:v>
                </c:pt>
                <c:pt idx="9565">
                  <c:v>3.1455236999999997E-2</c:v>
                </c:pt>
                <c:pt idx="9566">
                  <c:v>-2.3809523999999999E-2</c:v>
                </c:pt>
                <c:pt idx="9567">
                  <c:v>0.132210677</c:v>
                </c:pt>
                <c:pt idx="9568">
                  <c:v>6.8592057999999997E-2</c:v>
                </c:pt>
                <c:pt idx="9569">
                  <c:v>7.8598120000000007E-3</c:v>
                </c:pt>
                <c:pt idx="9570">
                  <c:v>-3.6144577999999997E-2</c:v>
                </c:pt>
                <c:pt idx="9571">
                  <c:v>6.1488673000000001E-2</c:v>
                </c:pt>
                <c:pt idx="9572">
                  <c:v>-1.5810277000000001E-2</c:v>
                </c:pt>
                <c:pt idx="9573">
                  <c:v>5.1200000000000002E-2</c:v>
                </c:pt>
                <c:pt idx="9574">
                  <c:v>1.0777521E-2</c:v>
                </c:pt>
                <c:pt idx="9575">
                  <c:v>3.04E-2</c:v>
                </c:pt>
                <c:pt idx="9576">
                  <c:v>0.201550388</c:v>
                </c:pt>
                <c:pt idx="9577">
                  <c:v>-5.6748465999999997E-2</c:v>
                </c:pt>
                <c:pt idx="9578">
                  <c:v>4.4883302999999999E-2</c:v>
                </c:pt>
                <c:pt idx="9579">
                  <c:v>6.4136510999999993E-2</c:v>
                </c:pt>
                <c:pt idx="9580">
                  <c:v>0.32378854600000001</c:v>
                </c:pt>
                <c:pt idx="9581">
                  <c:v>2.6574803000000001E-2</c:v>
                </c:pt>
                <c:pt idx="9582">
                  <c:v>1.8800000000000001E-2</c:v>
                </c:pt>
                <c:pt idx="9583">
                  <c:v>5.8074375999999997E-2</c:v>
                </c:pt>
                <c:pt idx="9584">
                  <c:v>5.8542413000000001E-2</c:v>
                </c:pt>
                <c:pt idx="9585">
                  <c:v>0.179841897</c:v>
                </c:pt>
                <c:pt idx="9586">
                  <c:v>8.8082902000000005E-2</c:v>
                </c:pt>
                <c:pt idx="9587">
                  <c:v>-0.10253807099999999</c:v>
                </c:pt>
                <c:pt idx="9588">
                  <c:v>2.5380709999999998E-3</c:v>
                </c:pt>
                <c:pt idx="9589">
                  <c:v>-3.9946738000000002E-2</c:v>
                </c:pt>
                <c:pt idx="9590">
                  <c:v>-0.17721518999999999</c:v>
                </c:pt>
                <c:pt idx="9591">
                  <c:v>-9.8748261000000004E-2</c:v>
                </c:pt>
                <c:pt idx="9592">
                  <c:v>-4.3992605999999997E-2</c:v>
                </c:pt>
                <c:pt idx="9593">
                  <c:v>0.18880208300000001</c:v>
                </c:pt>
                <c:pt idx="9594">
                  <c:v>-0.15844544099999999</c:v>
                </c:pt>
                <c:pt idx="9595">
                  <c:v>-0.12669683300000001</c:v>
                </c:pt>
                <c:pt idx="9596">
                  <c:v>0.12700228799999999</c:v>
                </c:pt>
                <c:pt idx="9597">
                  <c:v>-1.0989011E-2</c:v>
                </c:pt>
                <c:pt idx="9598">
                  <c:v>7.1559632999999997E-2</c:v>
                </c:pt>
                <c:pt idx="9599">
                  <c:v>4.7809703000000002E-2</c:v>
                </c:pt>
                <c:pt idx="9600">
                  <c:v>6.6077854000000005E-2</c:v>
                </c:pt>
                <c:pt idx="9601">
                  <c:v>-4.1758242000000001E-2</c:v>
                </c:pt>
                <c:pt idx="9602">
                  <c:v>-0.15476190500000001</c:v>
                </c:pt>
                <c:pt idx="9603">
                  <c:v>-1.9059719999999999E-2</c:v>
                </c:pt>
                <c:pt idx="9604">
                  <c:v>2.3371647999999998E-2</c:v>
                </c:pt>
                <c:pt idx="9605">
                  <c:v>9.2156860000000007E-3</c:v>
                </c:pt>
                <c:pt idx="9606">
                  <c:v>5.0607289999999999E-3</c:v>
                </c:pt>
                <c:pt idx="9607">
                  <c:v>-0.107469103</c:v>
                </c:pt>
                <c:pt idx="9608">
                  <c:v>-4.5302897000000002E-2</c:v>
                </c:pt>
                <c:pt idx="9609">
                  <c:v>-1.3822114999999999E-2</c:v>
                </c:pt>
                <c:pt idx="9610">
                  <c:v>-1.3518385000000001E-2</c:v>
                </c:pt>
                <c:pt idx="9611">
                  <c:v>7.7230769000000005E-2</c:v>
                </c:pt>
                <c:pt idx="9612">
                  <c:v>8.2325849000000006E-2</c:v>
                </c:pt>
                <c:pt idx="9613">
                  <c:v>-0.20446927400000001</c:v>
                </c:pt>
                <c:pt idx="9614">
                  <c:v>-1.4475271E-2</c:v>
                </c:pt>
                <c:pt idx="9615">
                  <c:v>-3.546099E-3</c:v>
                </c:pt>
                <c:pt idx="9616">
                  <c:v>7.5802468999999997E-2</c:v>
                </c:pt>
                <c:pt idx="9617">
                  <c:v>3.0068538999999998E-2</c:v>
                </c:pt>
                <c:pt idx="9618">
                  <c:v>3.1488840999999997E-2</c:v>
                </c:pt>
                <c:pt idx="9619">
                  <c:v>-3.5031846999999998E-2</c:v>
                </c:pt>
                <c:pt idx="9620">
                  <c:v>0.300900901</c:v>
                </c:pt>
                <c:pt idx="9621">
                  <c:v>6.5517241000000004E-2</c:v>
                </c:pt>
                <c:pt idx="9622">
                  <c:v>0.13166345500000001</c:v>
                </c:pt>
                <c:pt idx="9623">
                  <c:v>5.9014970999999999E-2</c:v>
                </c:pt>
                <c:pt idx="9624">
                  <c:v>-7.4274470999999995E-2</c:v>
                </c:pt>
                <c:pt idx="9625">
                  <c:v>-0.196969697</c:v>
                </c:pt>
                <c:pt idx="9626">
                  <c:v>3.9087947999999997E-2</c:v>
                </c:pt>
                <c:pt idx="9627">
                  <c:v>-0.138461538</c:v>
                </c:pt>
                <c:pt idx="9628">
                  <c:v>-9.8219104000000002E-2</c:v>
                </c:pt>
                <c:pt idx="9629">
                  <c:v>-1.1176471E-2</c:v>
                </c:pt>
                <c:pt idx="9630">
                  <c:v>0.256045519</c:v>
                </c:pt>
                <c:pt idx="9631">
                  <c:v>0.40132200200000001</c:v>
                </c:pt>
                <c:pt idx="9632">
                  <c:v>1.4193084E-2</c:v>
                </c:pt>
                <c:pt idx="9633">
                  <c:v>-3.6351165999999997E-2</c:v>
                </c:pt>
                <c:pt idx="9634">
                  <c:v>1.1363636E-2</c:v>
                </c:pt>
                <c:pt idx="9635">
                  <c:v>-5.00455E-3</c:v>
                </c:pt>
                <c:pt idx="9636">
                  <c:v>-0.164987406</c:v>
                </c:pt>
                <c:pt idx="9637">
                  <c:v>0.122644245</c:v>
                </c:pt>
                <c:pt idx="9638">
                  <c:v>-4.6511627999999999E-2</c:v>
                </c:pt>
                <c:pt idx="9639">
                  <c:v>-0.13571428599999999</c:v>
                </c:pt>
                <c:pt idx="9640">
                  <c:v>1.668753E-3</c:v>
                </c:pt>
                <c:pt idx="9641">
                  <c:v>-8.9655169999999992E-3</c:v>
                </c:pt>
                <c:pt idx="9642">
                  <c:v>-4.8811014E-2</c:v>
                </c:pt>
                <c:pt idx="9643">
                  <c:v>2.0060181E-2</c:v>
                </c:pt>
                <c:pt idx="9644">
                  <c:v>-8.4571429000000004E-2</c:v>
                </c:pt>
                <c:pt idx="9645">
                  <c:v>8.7465181000000003E-2</c:v>
                </c:pt>
                <c:pt idx="9646">
                  <c:v>8.0192077E-2</c:v>
                </c:pt>
                <c:pt idx="9647">
                  <c:v>0.22192224599999999</c:v>
                </c:pt>
                <c:pt idx="9648">
                  <c:v>1.6597509999999999E-2</c:v>
                </c:pt>
                <c:pt idx="9649">
                  <c:v>-6.3412599E-2</c:v>
                </c:pt>
                <c:pt idx="9650">
                  <c:v>0.37447698699999998</c:v>
                </c:pt>
                <c:pt idx="9651">
                  <c:v>3.5013263000000003E-2</c:v>
                </c:pt>
                <c:pt idx="9652">
                  <c:v>3.3108522000000001E-2</c:v>
                </c:pt>
                <c:pt idx="9653">
                  <c:v>4.6685299999999998E-4</c:v>
                </c:pt>
                <c:pt idx="9654">
                  <c:v>1.8963338E-2</c:v>
                </c:pt>
                <c:pt idx="9655">
                  <c:v>-8.4778419999999993E-2</c:v>
                </c:pt>
                <c:pt idx="9656">
                  <c:v>8.1833059999999996E-3</c:v>
                </c:pt>
                <c:pt idx="9657">
                  <c:v>8.1165452999999999E-2</c:v>
                </c:pt>
                <c:pt idx="9658">
                  <c:v>9.3847759999999992E-3</c:v>
                </c:pt>
                <c:pt idx="9659">
                  <c:v>0.131509558</c:v>
                </c:pt>
                <c:pt idx="9660">
                  <c:v>4.3704475E-2</c:v>
                </c:pt>
                <c:pt idx="9661">
                  <c:v>-0.175295858</c:v>
                </c:pt>
                <c:pt idx="9662">
                  <c:v>-9.9470899000000002E-2</c:v>
                </c:pt>
                <c:pt idx="9663">
                  <c:v>-1.7711824000000001E-2</c:v>
                </c:pt>
                <c:pt idx="9664">
                  <c:v>-0.105333333</c:v>
                </c:pt>
                <c:pt idx="9665">
                  <c:v>2.7077497999999998E-2</c:v>
                </c:pt>
                <c:pt idx="9666">
                  <c:v>2.2425249000000001E-2</c:v>
                </c:pt>
                <c:pt idx="9667">
                  <c:v>6.1029411999999998E-2</c:v>
                </c:pt>
                <c:pt idx="9668">
                  <c:v>8.8387096999999998E-2</c:v>
                </c:pt>
                <c:pt idx="9669">
                  <c:v>9.4912679999999999E-2</c:v>
                </c:pt>
                <c:pt idx="9670">
                  <c:v>-0.1</c:v>
                </c:pt>
                <c:pt idx="9671">
                  <c:v>0.15675501</c:v>
                </c:pt>
                <c:pt idx="9672">
                  <c:v>-5.944319E-2</c:v>
                </c:pt>
                <c:pt idx="9673">
                  <c:v>-2.2068095999999999E-2</c:v>
                </c:pt>
                <c:pt idx="9674">
                  <c:v>-4.4660194E-2</c:v>
                </c:pt>
                <c:pt idx="9675">
                  <c:v>5.4234062999999999E-2</c:v>
                </c:pt>
                <c:pt idx="9676">
                  <c:v>-0.121305842</c:v>
                </c:pt>
                <c:pt idx="9677">
                  <c:v>2.189781E-2</c:v>
                </c:pt>
                <c:pt idx="9678">
                  <c:v>-2.6155187E-2</c:v>
                </c:pt>
                <c:pt idx="9679">
                  <c:v>3.3438486000000003E-2</c:v>
                </c:pt>
                <c:pt idx="9680">
                  <c:v>0.112183908</c:v>
                </c:pt>
                <c:pt idx="9681">
                  <c:v>-0.24506114800000001</c:v>
                </c:pt>
                <c:pt idx="9682">
                  <c:v>0.38604305900000002</c:v>
                </c:pt>
                <c:pt idx="9683">
                  <c:v>0.27416955900000001</c:v>
                </c:pt>
                <c:pt idx="9684">
                  <c:v>2.4115759999999999E-3</c:v>
                </c:pt>
                <c:pt idx="9685">
                  <c:v>-5.7788945000000001E-2</c:v>
                </c:pt>
                <c:pt idx="9686">
                  <c:v>8.2278481000000001E-2</c:v>
                </c:pt>
                <c:pt idx="9687">
                  <c:v>-5.8547362999999998E-2</c:v>
                </c:pt>
                <c:pt idx="9688">
                  <c:v>0.16627634699999999</c:v>
                </c:pt>
                <c:pt idx="9689">
                  <c:v>-9.2521200000000008E-3</c:v>
                </c:pt>
                <c:pt idx="9690">
                  <c:v>0.131756757</c:v>
                </c:pt>
                <c:pt idx="9691">
                  <c:v>2.3851075999999999E-2</c:v>
                </c:pt>
                <c:pt idx="9692">
                  <c:v>5.4843669999999997E-2</c:v>
                </c:pt>
                <c:pt idx="9693">
                  <c:v>8.4166667000000001E-2</c:v>
                </c:pt>
                <c:pt idx="9694">
                  <c:v>1.4857143E-2</c:v>
                </c:pt>
                <c:pt idx="9695">
                  <c:v>-6.6852367999999995E-2</c:v>
                </c:pt>
                <c:pt idx="9696">
                  <c:v>-2.5624179E-2</c:v>
                </c:pt>
                <c:pt idx="9697">
                  <c:v>-4.6464645999999998E-2</c:v>
                </c:pt>
                <c:pt idx="9698">
                  <c:v>-7.8294574000000006E-2</c:v>
                </c:pt>
                <c:pt idx="9699">
                  <c:v>0.37578288100000001</c:v>
                </c:pt>
                <c:pt idx="9700">
                  <c:v>5.7347670000000003E-2</c:v>
                </c:pt>
                <c:pt idx="9701">
                  <c:v>-1.9282679999999999E-3</c:v>
                </c:pt>
                <c:pt idx="9702">
                  <c:v>-0.100940975</c:v>
                </c:pt>
                <c:pt idx="9703">
                  <c:v>-6.2266500000000002E-3</c:v>
                </c:pt>
                <c:pt idx="9704">
                  <c:v>-9.1331269000000007E-2</c:v>
                </c:pt>
                <c:pt idx="9705">
                  <c:v>-0.10583941600000001</c:v>
                </c:pt>
                <c:pt idx="9706">
                  <c:v>0.105010295</c:v>
                </c:pt>
                <c:pt idx="9707">
                  <c:v>1.6129029999999999E-3</c:v>
                </c:pt>
                <c:pt idx="9708">
                  <c:v>8.6678300999999999E-2</c:v>
                </c:pt>
                <c:pt idx="9709">
                  <c:v>7.6137418999999998E-2</c:v>
                </c:pt>
                <c:pt idx="9710">
                  <c:v>-3.884058E-2</c:v>
                </c:pt>
                <c:pt idx="9711">
                  <c:v>-5.4545455E-2</c:v>
                </c:pt>
                <c:pt idx="9712">
                  <c:v>0.101265823</c:v>
                </c:pt>
                <c:pt idx="9713">
                  <c:v>0.107784431</c:v>
                </c:pt>
                <c:pt idx="9714">
                  <c:v>0.10497237600000001</c:v>
                </c:pt>
                <c:pt idx="9715">
                  <c:v>9.8906686999999993E-2</c:v>
                </c:pt>
                <c:pt idx="9716">
                  <c:v>-6.3694270000000004E-3</c:v>
                </c:pt>
                <c:pt idx="9717">
                  <c:v>-0.16338983100000001</c:v>
                </c:pt>
                <c:pt idx="9718">
                  <c:v>-5.7523301999999998E-2</c:v>
                </c:pt>
                <c:pt idx="9719">
                  <c:v>3.7037037000000002E-2</c:v>
                </c:pt>
                <c:pt idx="9720">
                  <c:v>-1.9859813E-2</c:v>
                </c:pt>
                <c:pt idx="9721">
                  <c:v>-0.16459074700000001</c:v>
                </c:pt>
                <c:pt idx="9722">
                  <c:v>-3.5296868000000002E-2</c:v>
                </c:pt>
                <c:pt idx="9723">
                  <c:v>5.2255226000000002E-2</c:v>
                </c:pt>
                <c:pt idx="9724">
                  <c:v>2.8423772999999999E-2</c:v>
                </c:pt>
                <c:pt idx="9725">
                  <c:v>-0.257059396</c:v>
                </c:pt>
                <c:pt idx="9726">
                  <c:v>0.17879858700000001</c:v>
                </c:pt>
                <c:pt idx="9727">
                  <c:v>-8.7924969999999998E-3</c:v>
                </c:pt>
                <c:pt idx="9728">
                  <c:v>2.4671049999999998E-3</c:v>
                </c:pt>
                <c:pt idx="9729">
                  <c:v>8.3650189999999999E-2</c:v>
                </c:pt>
                <c:pt idx="9730">
                  <c:v>-3.7359899999999998E-3</c:v>
                </c:pt>
                <c:pt idx="9731">
                  <c:v>7.5688072999999995E-2</c:v>
                </c:pt>
                <c:pt idx="9732">
                  <c:v>-4.9140049999999999E-3</c:v>
                </c:pt>
                <c:pt idx="9733">
                  <c:v>0.17882504799999999</c:v>
                </c:pt>
                <c:pt idx="9734">
                  <c:v>8.6206897000000005E-2</c:v>
                </c:pt>
                <c:pt idx="9735">
                  <c:v>-7.7004218999999999E-2</c:v>
                </c:pt>
                <c:pt idx="9736">
                  <c:v>8.5301837000000005E-2</c:v>
                </c:pt>
                <c:pt idx="9737">
                  <c:v>-2.8384278999999998E-2</c:v>
                </c:pt>
                <c:pt idx="9738">
                  <c:v>-1.9661016999999999E-2</c:v>
                </c:pt>
                <c:pt idx="9739">
                  <c:v>-0.48281360699999998</c:v>
                </c:pt>
                <c:pt idx="9740">
                  <c:v>0.21788990799999999</c:v>
                </c:pt>
                <c:pt idx="9741">
                  <c:v>0.185797665</c:v>
                </c:pt>
                <c:pt idx="9742">
                  <c:v>-4.3696027999999998E-2</c:v>
                </c:pt>
                <c:pt idx="9743">
                  <c:v>-7.6234568000000003E-2</c:v>
                </c:pt>
                <c:pt idx="9744">
                  <c:v>-3.0170049000000001E-2</c:v>
                </c:pt>
                <c:pt idx="9745">
                  <c:v>-0.12662137100000001</c:v>
                </c:pt>
                <c:pt idx="9746">
                  <c:v>2.4968789000000002E-2</c:v>
                </c:pt>
                <c:pt idx="9747">
                  <c:v>7.132964E-2</c:v>
                </c:pt>
                <c:pt idx="9748">
                  <c:v>3.2110092E-2</c:v>
                </c:pt>
                <c:pt idx="9749">
                  <c:v>9.1463415000000006E-2</c:v>
                </c:pt>
                <c:pt idx="9750">
                  <c:v>-2.3596176999999999E-2</c:v>
                </c:pt>
                <c:pt idx="9751">
                  <c:v>-1.2295082000000001E-2</c:v>
                </c:pt>
                <c:pt idx="9752">
                  <c:v>0.14285714299999999</c:v>
                </c:pt>
                <c:pt idx="9753">
                  <c:v>2.4397083999999999E-2</c:v>
                </c:pt>
                <c:pt idx="9754">
                  <c:v>-4.0852575000000002E-2</c:v>
                </c:pt>
                <c:pt idx="9755">
                  <c:v>-1.1538461999999999E-2</c:v>
                </c:pt>
                <c:pt idx="9756">
                  <c:v>-9.5192769999999996E-3</c:v>
                </c:pt>
                <c:pt idx="9757">
                  <c:v>-2.932417E-2</c:v>
                </c:pt>
                <c:pt idx="9758">
                  <c:v>6.8181818000000005E-2</c:v>
                </c:pt>
                <c:pt idx="9759">
                  <c:v>6.8973165000000003E-2</c:v>
                </c:pt>
                <c:pt idx="9760">
                  <c:v>9.1743118999999998E-2</c:v>
                </c:pt>
                <c:pt idx="9761">
                  <c:v>1.6666667E-2</c:v>
                </c:pt>
                <c:pt idx="9762">
                  <c:v>0.111111111</c:v>
                </c:pt>
                <c:pt idx="9763">
                  <c:v>7.0519099000000002E-2</c:v>
                </c:pt>
                <c:pt idx="9764">
                  <c:v>-0.13079584799999999</c:v>
                </c:pt>
                <c:pt idx="9765">
                  <c:v>1.8081366000000001E-2</c:v>
                </c:pt>
                <c:pt idx="9766">
                  <c:v>0.13378906300000001</c:v>
                </c:pt>
                <c:pt idx="9767">
                  <c:v>0.12732095500000001</c:v>
                </c:pt>
                <c:pt idx="9768">
                  <c:v>0.17861080500000001</c:v>
                </c:pt>
                <c:pt idx="9769">
                  <c:v>7.2364443000000001E-2</c:v>
                </c:pt>
                <c:pt idx="9770">
                  <c:v>0.16363636400000001</c:v>
                </c:pt>
                <c:pt idx="9771">
                  <c:v>-6.4821559000000001E-2</c:v>
                </c:pt>
                <c:pt idx="9772">
                  <c:v>0.116758242</c:v>
                </c:pt>
                <c:pt idx="9773">
                  <c:v>2.4360535999999999E-2</c:v>
                </c:pt>
                <c:pt idx="9774">
                  <c:v>0.12976190500000001</c:v>
                </c:pt>
                <c:pt idx="9775">
                  <c:v>-3.0033951E-2</c:v>
                </c:pt>
                <c:pt idx="9776">
                  <c:v>-0.12087912100000001</c:v>
                </c:pt>
                <c:pt idx="9777">
                  <c:v>-0.11294765800000001</c:v>
                </c:pt>
                <c:pt idx="9778">
                  <c:v>-0.10963714400000001</c:v>
                </c:pt>
                <c:pt idx="9779">
                  <c:v>0.55939226500000006</c:v>
                </c:pt>
                <c:pt idx="9780">
                  <c:v>-3.4379028999999998E-2</c:v>
                </c:pt>
                <c:pt idx="9781">
                  <c:v>2.2620169999999998E-2</c:v>
                </c:pt>
                <c:pt idx="9782">
                  <c:v>-2.6640027E-2</c:v>
                </c:pt>
                <c:pt idx="9783">
                  <c:v>-7.2093023000000006E-2</c:v>
                </c:pt>
                <c:pt idx="9784">
                  <c:v>0.19961559600000001</c:v>
                </c:pt>
                <c:pt idx="9785">
                  <c:v>5.8381984999999997E-2</c:v>
                </c:pt>
                <c:pt idx="9786">
                  <c:v>-1.7982017999999999E-2</c:v>
                </c:pt>
                <c:pt idx="9787">
                  <c:v>-9.5555556E-2</c:v>
                </c:pt>
                <c:pt idx="9788">
                  <c:v>0.17991631799999999</c:v>
                </c:pt>
                <c:pt idx="9789">
                  <c:v>3.4867503000000001E-2</c:v>
                </c:pt>
                <c:pt idx="9790">
                  <c:v>0</c:v>
                </c:pt>
                <c:pt idx="9791">
                  <c:v>-1.3533285000000001E-2</c:v>
                </c:pt>
                <c:pt idx="9792">
                  <c:v>0.144486692</c:v>
                </c:pt>
                <c:pt idx="9793">
                  <c:v>-5.6018519000000003E-2</c:v>
                </c:pt>
                <c:pt idx="9794">
                  <c:v>0.29632945399999999</c:v>
                </c:pt>
                <c:pt idx="9795">
                  <c:v>2.7190332000000001E-2</c:v>
                </c:pt>
                <c:pt idx="9796">
                  <c:v>3.5897435999999998E-2</c:v>
                </c:pt>
                <c:pt idx="9797">
                  <c:v>-0.18023660399999999</c:v>
                </c:pt>
                <c:pt idx="9798">
                  <c:v>-6.9060773000000006E-2</c:v>
                </c:pt>
                <c:pt idx="9799">
                  <c:v>0.13197604800000001</c:v>
                </c:pt>
                <c:pt idx="9800">
                  <c:v>-3.9215686E-2</c:v>
                </c:pt>
                <c:pt idx="9801">
                  <c:v>0.17472752</c:v>
                </c:pt>
                <c:pt idx="9802" formatCode="0.00E+00">
                  <c:v>-2.0000000000000001E-4</c:v>
                </c:pt>
                <c:pt idx="9803">
                  <c:v>1.1409323000000001E-2</c:v>
                </c:pt>
                <c:pt idx="9804">
                  <c:v>-8.6956521999999994E-2</c:v>
                </c:pt>
                <c:pt idx="9805">
                  <c:v>-4.4977510000000004E-3</c:v>
                </c:pt>
                <c:pt idx="9806">
                  <c:v>4.0638607E-2</c:v>
                </c:pt>
                <c:pt idx="9807">
                  <c:v>-1.4732965000000001E-2</c:v>
                </c:pt>
                <c:pt idx="9808">
                  <c:v>-0.155643422</c:v>
                </c:pt>
                <c:pt idx="9809">
                  <c:v>-7.6045629999999999E-3</c:v>
                </c:pt>
                <c:pt idx="9810">
                  <c:v>-0.13614457799999999</c:v>
                </c:pt>
                <c:pt idx="9811">
                  <c:v>6.0948081000000001E-2</c:v>
                </c:pt>
                <c:pt idx="9812">
                  <c:v>6.8238993999999997E-2</c:v>
                </c:pt>
                <c:pt idx="9813">
                  <c:v>0.16503800199999999</c:v>
                </c:pt>
                <c:pt idx="9814">
                  <c:v>0.14052287599999999</c:v>
                </c:pt>
                <c:pt idx="9815">
                  <c:v>4.8534799000000003E-2</c:v>
                </c:pt>
                <c:pt idx="9816">
                  <c:v>-2.7137039999999999E-3</c:v>
                </c:pt>
                <c:pt idx="9817">
                  <c:v>9.0763479999999997E-3</c:v>
                </c:pt>
                <c:pt idx="9818">
                  <c:v>5.8431953000000002E-2</c:v>
                </c:pt>
                <c:pt idx="9819">
                  <c:v>3.3189033E-2</c:v>
                </c:pt>
                <c:pt idx="9820">
                  <c:v>5.2462955999999998E-2</c:v>
                </c:pt>
                <c:pt idx="9821">
                  <c:v>8.7401574999999995E-2</c:v>
                </c:pt>
                <c:pt idx="9822">
                  <c:v>0.16850167499999999</c:v>
                </c:pt>
                <c:pt idx="9823">
                  <c:v>-3.5350509000000002E-2</c:v>
                </c:pt>
                <c:pt idx="9824">
                  <c:v>0.25666666700000001</c:v>
                </c:pt>
                <c:pt idx="9825">
                  <c:v>-4.0798610999999999E-2</c:v>
                </c:pt>
                <c:pt idx="9826">
                  <c:v>-3.1797069999999997E-2</c:v>
                </c:pt>
                <c:pt idx="9827">
                  <c:v>-5.6066176000000002E-2</c:v>
                </c:pt>
                <c:pt idx="9828">
                  <c:v>2.0199959E-2</c:v>
                </c:pt>
                <c:pt idx="9829">
                  <c:v>8.0097086999999997E-2</c:v>
                </c:pt>
                <c:pt idx="9830">
                  <c:v>4.8648649000000002E-2</c:v>
                </c:pt>
                <c:pt idx="9831">
                  <c:v>4.1388517999999999E-2</c:v>
                </c:pt>
                <c:pt idx="9832">
                  <c:v>-4.3874172000000003E-2</c:v>
                </c:pt>
                <c:pt idx="9833">
                  <c:v>-5.6192660999999998E-2</c:v>
                </c:pt>
                <c:pt idx="9834">
                  <c:v>0.16046758799999999</c:v>
                </c:pt>
                <c:pt idx="9835">
                  <c:v>0.36438923400000001</c:v>
                </c:pt>
                <c:pt idx="9836">
                  <c:v>-0.12507896399999999</c:v>
                </c:pt>
                <c:pt idx="9837">
                  <c:v>-4.5180049E-2</c:v>
                </c:pt>
                <c:pt idx="9838">
                  <c:v>7.2538860000000002E-3</c:v>
                </c:pt>
                <c:pt idx="9839">
                  <c:v>0.11194029899999999</c:v>
                </c:pt>
                <c:pt idx="9840">
                  <c:v>-8.5714286000000001E-2</c:v>
                </c:pt>
                <c:pt idx="9841">
                  <c:v>9.2436975000000005E-2</c:v>
                </c:pt>
                <c:pt idx="9842">
                  <c:v>-9.3440594000000002E-2</c:v>
                </c:pt>
                <c:pt idx="9843">
                  <c:v>3.9811065999999999E-2</c:v>
                </c:pt>
                <c:pt idx="9844">
                  <c:v>0.115362696</c:v>
                </c:pt>
                <c:pt idx="9845">
                  <c:v>0.244114002</c:v>
                </c:pt>
                <c:pt idx="9846">
                  <c:v>-8.8444443999999997E-2</c:v>
                </c:pt>
                <c:pt idx="9847">
                  <c:v>3.3407572000000003E-2</c:v>
                </c:pt>
                <c:pt idx="9848">
                  <c:v>7.6658053000000004E-2</c:v>
                </c:pt>
                <c:pt idx="9849">
                  <c:v>9.2567007000000007E-2</c:v>
                </c:pt>
                <c:pt idx="9850">
                  <c:v>-6.0516605000000001E-2</c:v>
                </c:pt>
                <c:pt idx="9851">
                  <c:v>-2.3861171E-2</c:v>
                </c:pt>
                <c:pt idx="9852">
                  <c:v>-0.106338028</c:v>
                </c:pt>
                <c:pt idx="9853">
                  <c:v>0.218098772</c:v>
                </c:pt>
                <c:pt idx="9854">
                  <c:v>0.171709531</c:v>
                </c:pt>
                <c:pt idx="9855">
                  <c:v>-0.214953271</c:v>
                </c:pt>
                <c:pt idx="9856">
                  <c:v>-8.2098061999999999E-2</c:v>
                </c:pt>
                <c:pt idx="9857">
                  <c:v>-0.155855097</c:v>
                </c:pt>
                <c:pt idx="9858">
                  <c:v>0.16293247999999999</c:v>
                </c:pt>
                <c:pt idx="9859">
                  <c:v>5.0285714000000002E-2</c:v>
                </c:pt>
                <c:pt idx="9860">
                  <c:v>-4.9140049999999999E-3</c:v>
                </c:pt>
                <c:pt idx="9861">
                  <c:v>9.3362934999999994E-2</c:v>
                </c:pt>
                <c:pt idx="9862">
                  <c:v>-0.105642633</c:v>
                </c:pt>
                <c:pt idx="9863">
                  <c:v>-9.7532314999999994E-2</c:v>
                </c:pt>
                <c:pt idx="9864">
                  <c:v>7.352941E-3</c:v>
                </c:pt>
                <c:pt idx="9865">
                  <c:v>0.12520115900000001</c:v>
                </c:pt>
                <c:pt idx="9866">
                  <c:v>-2.7848101E-2</c:v>
                </c:pt>
                <c:pt idx="9867">
                  <c:v>-0.192</c:v>
                </c:pt>
                <c:pt idx="9868">
                  <c:v>3.4040453999999998E-2</c:v>
                </c:pt>
                <c:pt idx="9869">
                  <c:v>-0.135346359</c:v>
                </c:pt>
                <c:pt idx="9870">
                  <c:v>-3.7959668000000002E-2</c:v>
                </c:pt>
                <c:pt idx="9871">
                  <c:v>0.14889565900000001</c:v>
                </c:pt>
                <c:pt idx="9872">
                  <c:v>-0.214455917</c:v>
                </c:pt>
                <c:pt idx="9873">
                  <c:v>0.102892713</c:v>
                </c:pt>
                <c:pt idx="9874">
                  <c:v>4.5570917000000002E-2</c:v>
                </c:pt>
                <c:pt idx="9875">
                  <c:v>-5.7065217000000001E-2</c:v>
                </c:pt>
                <c:pt idx="9876">
                  <c:v>1.5228426E-2</c:v>
                </c:pt>
                <c:pt idx="9877">
                  <c:v>0.16896551700000001</c:v>
                </c:pt>
                <c:pt idx="9878">
                  <c:v>-5.740528E-3</c:v>
                </c:pt>
                <c:pt idx="9879">
                  <c:v>0.28922631999999998</c:v>
                </c:pt>
                <c:pt idx="9880">
                  <c:v>0.18001251200000001</c:v>
                </c:pt>
                <c:pt idx="9881">
                  <c:v>0.192883895</c:v>
                </c:pt>
                <c:pt idx="9882">
                  <c:v>-0.194709772</c:v>
                </c:pt>
                <c:pt idx="9883">
                  <c:v>-7.2674419000000004E-2</c:v>
                </c:pt>
                <c:pt idx="9884">
                  <c:v>0.13432184899999999</c:v>
                </c:pt>
                <c:pt idx="9885">
                  <c:v>3.3757962000000002E-2</c:v>
                </c:pt>
                <c:pt idx="9886">
                  <c:v>-6.2968516000000002E-2</c:v>
                </c:pt>
                <c:pt idx="9887">
                  <c:v>0.13925686600000001</c:v>
                </c:pt>
                <c:pt idx="9888">
                  <c:v>1.7493311000000001E-2</c:v>
                </c:pt>
                <c:pt idx="9889">
                  <c:v>-8.7692307999999997E-2</c:v>
                </c:pt>
                <c:pt idx="9890">
                  <c:v>2.506266E-3</c:v>
                </c:pt>
                <c:pt idx="9891">
                  <c:v>-8.6278254999999998E-2</c:v>
                </c:pt>
                <c:pt idx="9892">
                  <c:v>0.107565012</c:v>
                </c:pt>
                <c:pt idx="9893">
                  <c:v>-3.5818005999999999E-2</c:v>
                </c:pt>
                <c:pt idx="9894">
                  <c:v>3.5519125999999998E-2</c:v>
                </c:pt>
                <c:pt idx="9895">
                  <c:v>0</c:v>
                </c:pt>
                <c:pt idx="9896">
                  <c:v>9.9640934E-2</c:v>
                </c:pt>
                <c:pt idx="9897">
                  <c:v>-0.27650273199999997</c:v>
                </c:pt>
                <c:pt idx="9898">
                  <c:v>8.5082873000000003E-2</c:v>
                </c:pt>
                <c:pt idx="9899">
                  <c:v>4.3312848000000001E-2</c:v>
                </c:pt>
                <c:pt idx="9900">
                  <c:v>0.11852861000000001</c:v>
                </c:pt>
                <c:pt idx="9901">
                  <c:v>-2.3823705000000001E-2</c:v>
                </c:pt>
                <c:pt idx="9902">
                  <c:v>5.8823528999999999E-2</c:v>
                </c:pt>
                <c:pt idx="9903">
                  <c:v>-8.8400901000000004E-2</c:v>
                </c:pt>
                <c:pt idx="9904">
                  <c:v>-0.20634920600000001</c:v>
                </c:pt>
                <c:pt idx="9905">
                  <c:v>0.102003643</c:v>
                </c:pt>
                <c:pt idx="9906">
                  <c:v>0.130190797</c:v>
                </c:pt>
                <c:pt idx="9907">
                  <c:v>-0.111363636</c:v>
                </c:pt>
                <c:pt idx="9908">
                  <c:v>2.2340023000000001E-2</c:v>
                </c:pt>
                <c:pt idx="9909">
                  <c:v>0</c:v>
                </c:pt>
                <c:pt idx="9910">
                  <c:v>1.8745959999999999E-2</c:v>
                </c:pt>
                <c:pt idx="9911">
                  <c:v>2.0737327E-2</c:v>
                </c:pt>
                <c:pt idx="9912">
                  <c:v>-0.205223881</c:v>
                </c:pt>
                <c:pt idx="9913">
                  <c:v>1.6656925999999999E-2</c:v>
                </c:pt>
                <c:pt idx="9914">
                  <c:v>6.2525709999999998E-2</c:v>
                </c:pt>
                <c:pt idx="9915">
                  <c:v>-1.5686275E-2</c:v>
                </c:pt>
                <c:pt idx="9916">
                  <c:v>5.5900620999999998E-2</c:v>
                </c:pt>
                <c:pt idx="9917">
                  <c:v>0.14185921500000001</c:v>
                </c:pt>
                <c:pt idx="9918">
                  <c:v>0.13500000000000001</c:v>
                </c:pt>
                <c:pt idx="9919">
                  <c:v>0.12576098899999999</c:v>
                </c:pt>
                <c:pt idx="9920">
                  <c:v>4.4810242E-2</c:v>
                </c:pt>
                <c:pt idx="9921">
                  <c:v>0.10628172600000001</c:v>
                </c:pt>
                <c:pt idx="9922">
                  <c:v>-9.0909089999999994E-3</c:v>
                </c:pt>
                <c:pt idx="9923">
                  <c:v>-5.0081433000000002E-2</c:v>
                </c:pt>
                <c:pt idx="9924">
                  <c:v>-8.3489096999999998E-2</c:v>
                </c:pt>
                <c:pt idx="9925">
                  <c:v>4.6290425000000003E-2</c:v>
                </c:pt>
                <c:pt idx="9926">
                  <c:v>-4.7500000000000001E-2</c:v>
                </c:pt>
                <c:pt idx="9927">
                  <c:v>-2.748227E-2</c:v>
                </c:pt>
                <c:pt idx="9928">
                  <c:v>0.21385799799999999</c:v>
                </c:pt>
                <c:pt idx="9929">
                  <c:v>-5.7821782000000002E-2</c:v>
                </c:pt>
                <c:pt idx="9930">
                  <c:v>0.41197183100000001</c:v>
                </c:pt>
                <c:pt idx="9931">
                  <c:v>-5.1813470000000002E-3</c:v>
                </c:pt>
                <c:pt idx="9932">
                  <c:v>3.8878266000000002E-2</c:v>
                </c:pt>
                <c:pt idx="9933">
                  <c:v>7.4090311000000006E-2</c:v>
                </c:pt>
                <c:pt idx="9934">
                  <c:v>1.0995052E-2</c:v>
                </c:pt>
                <c:pt idx="9935">
                  <c:v>-6.3251107000000001E-2</c:v>
                </c:pt>
                <c:pt idx="9936">
                  <c:v>-1.0752688E-2</c:v>
                </c:pt>
                <c:pt idx="9937">
                  <c:v>0.23212435200000001</c:v>
                </c:pt>
                <c:pt idx="9938">
                  <c:v>0.18382352900000001</c:v>
                </c:pt>
                <c:pt idx="9939">
                  <c:v>0.147176269</c:v>
                </c:pt>
                <c:pt idx="9940">
                  <c:v>6.5055762000000003E-2</c:v>
                </c:pt>
                <c:pt idx="9941">
                  <c:v>-4.7912389E-2</c:v>
                </c:pt>
                <c:pt idx="9942">
                  <c:v>0.26350245500000002</c:v>
                </c:pt>
                <c:pt idx="9943">
                  <c:v>2.2362664000000001E-2</c:v>
                </c:pt>
                <c:pt idx="9944">
                  <c:v>8.5066159999999998E-3</c:v>
                </c:pt>
                <c:pt idx="9945">
                  <c:v>2.9491944999999999E-2</c:v>
                </c:pt>
                <c:pt idx="9946">
                  <c:v>0.12372013699999999</c:v>
                </c:pt>
                <c:pt idx="9947">
                  <c:v>4.9875309999999999E-3</c:v>
                </c:pt>
                <c:pt idx="9948">
                  <c:v>-7.4484944999999997E-2</c:v>
                </c:pt>
                <c:pt idx="9949">
                  <c:v>7.0843090999999997E-2</c:v>
                </c:pt>
                <c:pt idx="9950">
                  <c:v>-0.17454955</c:v>
                </c:pt>
                <c:pt idx="9951">
                  <c:v>-5.3030300000000002E-3</c:v>
                </c:pt>
                <c:pt idx="9952">
                  <c:v>3.7522768999999997E-2</c:v>
                </c:pt>
                <c:pt idx="9953">
                  <c:v>-3.4132171000000003E-2</c:v>
                </c:pt>
                <c:pt idx="9954">
                  <c:v>0.114393939</c:v>
                </c:pt>
                <c:pt idx="9955">
                  <c:v>-0.104204753</c:v>
                </c:pt>
                <c:pt idx="9956">
                  <c:v>-2.8248588000000002E-2</c:v>
                </c:pt>
                <c:pt idx="9957">
                  <c:v>3.4285714000000002E-2</c:v>
                </c:pt>
                <c:pt idx="9958">
                  <c:v>5.2956749999999997E-3</c:v>
                </c:pt>
                <c:pt idx="9959">
                  <c:v>-2.4210526E-2</c:v>
                </c:pt>
                <c:pt idx="9960">
                  <c:v>8.4113865999999995E-2</c:v>
                </c:pt>
                <c:pt idx="9961">
                  <c:v>-1.8359375000000001E-2</c:v>
                </c:pt>
                <c:pt idx="9962">
                  <c:v>1.4991182E-2</c:v>
                </c:pt>
                <c:pt idx="9963">
                  <c:v>0.31173380000000001</c:v>
                </c:pt>
                <c:pt idx="9964">
                  <c:v>-0.108</c:v>
                </c:pt>
                <c:pt idx="9965">
                  <c:v>0.14738738700000001</c:v>
                </c:pt>
                <c:pt idx="9966">
                  <c:v>4.0849673000000003E-2</c:v>
                </c:pt>
                <c:pt idx="9967">
                  <c:v>0.13393939399999999</c:v>
                </c:pt>
                <c:pt idx="9968">
                  <c:v>4.1821069000000002E-2</c:v>
                </c:pt>
                <c:pt idx="9969">
                  <c:v>-0.299418605</c:v>
                </c:pt>
                <c:pt idx="9970">
                  <c:v>-3.1757754999999999E-2</c:v>
                </c:pt>
                <c:pt idx="9971">
                  <c:v>9.8591549000000001E-2</c:v>
                </c:pt>
                <c:pt idx="9972">
                  <c:v>-2.5714285999999999E-2</c:v>
                </c:pt>
                <c:pt idx="9973">
                  <c:v>-5.4621849E-2</c:v>
                </c:pt>
                <c:pt idx="9974">
                  <c:v>-0.19376579599999999</c:v>
                </c:pt>
                <c:pt idx="9975">
                  <c:v>1.5948959999999999E-3</c:v>
                </c:pt>
                <c:pt idx="9976">
                  <c:v>-0.105093834</c:v>
                </c:pt>
                <c:pt idx="9977">
                  <c:v>-4.3147207999999999E-2</c:v>
                </c:pt>
                <c:pt idx="9978">
                  <c:v>0.125</c:v>
                </c:pt>
                <c:pt idx="9979">
                  <c:v>1.7964072000000001E-2</c:v>
                </c:pt>
                <c:pt idx="9980">
                  <c:v>5.9139785E-2</c:v>
                </c:pt>
                <c:pt idx="9981">
                  <c:v>-2.1479714E-2</c:v>
                </c:pt>
                <c:pt idx="9982">
                  <c:v>4.5191802000000003E-2</c:v>
                </c:pt>
                <c:pt idx="9983">
                  <c:v>-0.32512590899999999</c:v>
                </c:pt>
                <c:pt idx="9984">
                  <c:v>-3.0769230000000001E-3</c:v>
                </c:pt>
                <c:pt idx="9985">
                  <c:v>0.18802160000000001</c:v>
                </c:pt>
                <c:pt idx="9986">
                  <c:v>7.1811361000000004E-2</c:v>
                </c:pt>
                <c:pt idx="9987">
                  <c:v>4.4444444E-2</c:v>
                </c:pt>
                <c:pt idx="9988">
                  <c:v>0.103484217</c:v>
                </c:pt>
                <c:pt idx="9989">
                  <c:v>-1.3675214E-2</c:v>
                </c:pt>
                <c:pt idx="9990">
                  <c:v>-0.121538462</c:v>
                </c:pt>
                <c:pt idx="9991">
                  <c:v>-0.13726993900000001</c:v>
                </c:pt>
                <c:pt idx="9992">
                  <c:v>8.3415109999999994E-3</c:v>
                </c:pt>
                <c:pt idx="9993">
                  <c:v>0.43925233600000002</c:v>
                </c:pt>
                <c:pt idx="9994">
                  <c:v>2.4367384999999998E-2</c:v>
                </c:pt>
                <c:pt idx="9995">
                  <c:v>-6.6907776000000002E-2</c:v>
                </c:pt>
                <c:pt idx="9996">
                  <c:v>-1.6129029999999999E-3</c:v>
                </c:pt>
                <c:pt idx="9997">
                  <c:v>-2.9850746000000001E-2</c:v>
                </c:pt>
                <c:pt idx="9998">
                  <c:v>0.16988791</c:v>
                </c:pt>
                <c:pt idx="9999">
                  <c:v>-1.9824804000000001E-2</c:v>
                </c:pt>
                <c:pt idx="10000">
                  <c:v>-3.7961518E-2</c:v>
                </c:pt>
                <c:pt idx="10001">
                  <c:v>-7.0129869999999997E-2</c:v>
                </c:pt>
                <c:pt idx="10002">
                  <c:v>-6.6907776000000002E-2</c:v>
                </c:pt>
                <c:pt idx="10003">
                  <c:v>-0.16666666699999999</c:v>
                </c:pt>
                <c:pt idx="10004">
                  <c:v>8.7182447999999996E-2</c:v>
                </c:pt>
                <c:pt idx="10005">
                  <c:v>-4.8062015999999999E-2</c:v>
                </c:pt>
                <c:pt idx="10006">
                  <c:v>-0.23100000000000001</c:v>
                </c:pt>
                <c:pt idx="10007">
                  <c:v>6.2846579999999999E-2</c:v>
                </c:pt>
                <c:pt idx="10008">
                  <c:v>-1.4005602000000001E-2</c:v>
                </c:pt>
                <c:pt idx="10009">
                  <c:v>9.4E-2</c:v>
                </c:pt>
                <c:pt idx="10010">
                  <c:v>0.182643794</c:v>
                </c:pt>
                <c:pt idx="10011">
                  <c:v>-2.2284119999999999E-3</c:v>
                </c:pt>
                <c:pt idx="10012">
                  <c:v>-2.828854E-3</c:v>
                </c:pt>
                <c:pt idx="10013">
                  <c:v>-4.359673E-2</c:v>
                </c:pt>
                <c:pt idx="10014">
                  <c:v>4.7212456E-2</c:v>
                </c:pt>
                <c:pt idx="10015">
                  <c:v>-1.9694396999999999E-2</c:v>
                </c:pt>
                <c:pt idx="10016">
                  <c:v>-1.66113E-3</c:v>
                </c:pt>
                <c:pt idx="10017">
                  <c:v>-9.1144868000000004E-2</c:v>
                </c:pt>
                <c:pt idx="10018">
                  <c:v>-7.4519231000000005E-2</c:v>
                </c:pt>
                <c:pt idx="10019">
                  <c:v>3.9099022999999997E-2</c:v>
                </c:pt>
                <c:pt idx="10020">
                  <c:v>5.1975052000000001E-2</c:v>
                </c:pt>
                <c:pt idx="10021">
                  <c:v>-0.12347354100000001</c:v>
                </c:pt>
                <c:pt idx="10022">
                  <c:v>0.16860282600000001</c:v>
                </c:pt>
                <c:pt idx="10023">
                  <c:v>3.8655462000000002E-2</c:v>
                </c:pt>
                <c:pt idx="10024">
                  <c:v>2.0491802999999999E-2</c:v>
                </c:pt>
                <c:pt idx="10025">
                  <c:v>2E-3</c:v>
                </c:pt>
                <c:pt idx="10026">
                  <c:v>4.8062351000000003E-2</c:v>
                </c:pt>
                <c:pt idx="10027">
                  <c:v>3.1844499999999998E-2</c:v>
                </c:pt>
                <c:pt idx="10028">
                  <c:v>-0.10666666700000001</c:v>
                </c:pt>
                <c:pt idx="10029">
                  <c:v>-3.6796536999999997E-2</c:v>
                </c:pt>
                <c:pt idx="10030">
                  <c:v>1.0245901999999999E-2</c:v>
                </c:pt>
                <c:pt idx="10031">
                  <c:v>2.9746834999999999E-2</c:v>
                </c:pt>
                <c:pt idx="10032">
                  <c:v>5.5120395000000003E-2</c:v>
                </c:pt>
                <c:pt idx="10033">
                  <c:v>5.9948979999999999E-2</c:v>
                </c:pt>
                <c:pt idx="10034">
                  <c:v>-3.3048433000000002E-2</c:v>
                </c:pt>
                <c:pt idx="10035">
                  <c:v>-0.18779342700000001</c:v>
                </c:pt>
                <c:pt idx="10036">
                  <c:v>-2.6948288000000001E-2</c:v>
                </c:pt>
                <c:pt idx="10037">
                  <c:v>2.8695651999999999E-2</c:v>
                </c:pt>
                <c:pt idx="10038">
                  <c:v>-0.26760563399999998</c:v>
                </c:pt>
                <c:pt idx="10039">
                  <c:v>-6.7415729999999993E-2</c:v>
                </c:pt>
                <c:pt idx="10040">
                  <c:v>2.1528611E-2</c:v>
                </c:pt>
                <c:pt idx="10041">
                  <c:v>0.21777777800000001</c:v>
                </c:pt>
                <c:pt idx="10042">
                  <c:v>-6.8373740000000002E-2</c:v>
                </c:pt>
                <c:pt idx="10043">
                  <c:v>2.2485207E-2</c:v>
                </c:pt>
                <c:pt idx="10044">
                  <c:v>0.233488372</c:v>
                </c:pt>
                <c:pt idx="10045">
                  <c:v>2.739726E-2</c:v>
                </c:pt>
                <c:pt idx="10046">
                  <c:v>-1.5415821999999999E-2</c:v>
                </c:pt>
                <c:pt idx="10047">
                  <c:v>8.2991803000000003E-2</c:v>
                </c:pt>
                <c:pt idx="10048">
                  <c:v>-2.6657553E-2</c:v>
                </c:pt>
                <c:pt idx="10049">
                  <c:v>5.0343250000000001E-3</c:v>
                </c:pt>
                <c:pt idx="10050">
                  <c:v>3.5827664000000002E-2</c:v>
                </c:pt>
                <c:pt idx="10051">
                  <c:v>7.4714286000000005E-2</c:v>
                </c:pt>
                <c:pt idx="10052">
                  <c:v>8.5880639999999994E-2</c:v>
                </c:pt>
                <c:pt idx="10053">
                  <c:v>2.8061223999999999E-2</c:v>
                </c:pt>
                <c:pt idx="10054">
                  <c:v>5.5684455000000001E-2</c:v>
                </c:pt>
                <c:pt idx="10055">
                  <c:v>4.4781145000000001E-2</c:v>
                </c:pt>
                <c:pt idx="10056">
                  <c:v>5.1255770000000001E-3</c:v>
                </c:pt>
                <c:pt idx="10057">
                  <c:v>-1.0428305000000001E-2</c:v>
                </c:pt>
                <c:pt idx="10058">
                  <c:v>0.92428571400000004</c:v>
                </c:pt>
                <c:pt idx="10059">
                  <c:v>0.62452830199999998</c:v>
                </c:pt>
                <c:pt idx="10060">
                  <c:v>0.123278689</c:v>
                </c:pt>
                <c:pt idx="10061">
                  <c:v>0.15727391900000001</c:v>
                </c:pt>
                <c:pt idx="10062">
                  <c:v>4.7080979000000002E-2</c:v>
                </c:pt>
                <c:pt idx="10063">
                  <c:v>-5.5262089E-2</c:v>
                </c:pt>
                <c:pt idx="10064">
                  <c:v>-9.2879260000000002E-3</c:v>
                </c:pt>
                <c:pt idx="10065">
                  <c:v>-4.4507041999999997E-2</c:v>
                </c:pt>
                <c:pt idx="10066">
                  <c:v>0.44756756800000003</c:v>
                </c:pt>
                <c:pt idx="10067">
                  <c:v>-0.15886871499999999</c:v>
                </c:pt>
                <c:pt idx="10068">
                  <c:v>0.27098674499999997</c:v>
                </c:pt>
                <c:pt idx="10069">
                  <c:v>6.4220183E-2</c:v>
                </c:pt>
                <c:pt idx="10070">
                  <c:v>0.365553603</c:v>
                </c:pt>
                <c:pt idx="10071">
                  <c:v>-4.7486034000000003E-2</c:v>
                </c:pt>
                <c:pt idx="10072">
                  <c:v>0.16231002999999999</c:v>
                </c:pt>
                <c:pt idx="10073">
                  <c:v>8.0419580000000004E-2</c:v>
                </c:pt>
                <c:pt idx="10074">
                  <c:v>7.5925926000000005E-2</c:v>
                </c:pt>
                <c:pt idx="10075">
                  <c:v>-7.8991596999999997E-2</c:v>
                </c:pt>
                <c:pt idx="10076">
                  <c:v>-6.4516129000000005E-2</c:v>
                </c:pt>
                <c:pt idx="10077">
                  <c:v>9.1623039999999996E-3</c:v>
                </c:pt>
                <c:pt idx="10078">
                  <c:v>0.23956356700000001</c:v>
                </c:pt>
                <c:pt idx="10079">
                  <c:v>3.5087699999999998E-4</c:v>
                </c:pt>
                <c:pt idx="10080">
                  <c:v>0.14834297699999999</c:v>
                </c:pt>
                <c:pt idx="10081">
                  <c:v>1.2918379000000001E-2</c:v>
                </c:pt>
                <c:pt idx="10082">
                  <c:v>6.0564817999999999E-2</c:v>
                </c:pt>
                <c:pt idx="10083">
                  <c:v>9.1876459999999993E-2</c:v>
                </c:pt>
                <c:pt idx="10084">
                  <c:v>-1.4044275E-2</c:v>
                </c:pt>
                <c:pt idx="10085">
                  <c:v>6.9397339000000002E-2</c:v>
                </c:pt>
                <c:pt idx="10086">
                  <c:v>4.986702E-3</c:v>
                </c:pt>
                <c:pt idx="10087">
                  <c:v>0.140664962</c:v>
                </c:pt>
                <c:pt idx="10088">
                  <c:v>-0.191331269</c:v>
                </c:pt>
                <c:pt idx="10089">
                  <c:v>7.3483536000000002E-2</c:v>
                </c:pt>
                <c:pt idx="10090">
                  <c:v>8.9041096E-2</c:v>
                </c:pt>
                <c:pt idx="10091">
                  <c:v>-4.1147602999999998E-2</c:v>
                </c:pt>
                <c:pt idx="10092">
                  <c:v>0.16632443499999999</c:v>
                </c:pt>
                <c:pt idx="10093">
                  <c:v>6.3447299999999998E-3</c:v>
                </c:pt>
                <c:pt idx="10094">
                  <c:v>-1.8474373999999998E-2</c:v>
                </c:pt>
                <c:pt idx="10095">
                  <c:v>-0.251903553</c:v>
                </c:pt>
                <c:pt idx="10096">
                  <c:v>6.5192528E-2</c:v>
                </c:pt>
                <c:pt idx="10097">
                  <c:v>7.3825503000000001E-2</c:v>
                </c:pt>
                <c:pt idx="10098">
                  <c:v>5.5807623000000001E-2</c:v>
                </c:pt>
                <c:pt idx="10099">
                  <c:v>-0.49251636999999998</c:v>
                </c:pt>
                <c:pt idx="10100">
                  <c:v>-0.10714285699999999</c:v>
                </c:pt>
                <c:pt idx="10101">
                  <c:v>0.17021276599999999</c:v>
                </c:pt>
                <c:pt idx="10102">
                  <c:v>-0.12825278800000001</c:v>
                </c:pt>
                <c:pt idx="10103">
                  <c:v>-4.2357274E-2</c:v>
                </c:pt>
                <c:pt idx="10104">
                  <c:v>0.1875</c:v>
                </c:pt>
                <c:pt idx="10105">
                  <c:v>6.5517241000000004E-2</c:v>
                </c:pt>
                <c:pt idx="10106">
                  <c:v>-2.745098E-2</c:v>
                </c:pt>
                <c:pt idx="10107">
                  <c:v>1.8181817999999999E-2</c:v>
                </c:pt>
                <c:pt idx="10108">
                  <c:v>8.8270858999999993E-2</c:v>
                </c:pt>
                <c:pt idx="10109">
                  <c:v>-9.5238094999999995E-2</c:v>
                </c:pt>
                <c:pt idx="10110">
                  <c:v>4.7030303000000002E-2</c:v>
                </c:pt>
                <c:pt idx="10111">
                  <c:v>-2.1949645E-2</c:v>
                </c:pt>
                <c:pt idx="10112">
                  <c:v>-3.7336650000000002E-3</c:v>
                </c:pt>
                <c:pt idx="10113">
                  <c:v>6.6250600000000007E-2</c:v>
                </c:pt>
                <c:pt idx="10114">
                  <c:v>3.7711313000000003E-2</c:v>
                </c:pt>
                <c:pt idx="10115">
                  <c:v>4.2016807000000003E-2</c:v>
                </c:pt>
                <c:pt idx="10116">
                  <c:v>6.2809544999999994E-2</c:v>
                </c:pt>
                <c:pt idx="10117">
                  <c:v>0</c:v>
                </c:pt>
                <c:pt idx="10118">
                  <c:v>7.0666667000000002E-2</c:v>
                </c:pt>
                <c:pt idx="10119">
                  <c:v>0.41896758699999997</c:v>
                </c:pt>
                <c:pt idx="10120">
                  <c:v>-3.6428571E-2</c:v>
                </c:pt>
                <c:pt idx="10121">
                  <c:v>7.7889447000000001E-2</c:v>
                </c:pt>
                <c:pt idx="10122">
                  <c:v>-8.4142390000000004E-3</c:v>
                </c:pt>
                <c:pt idx="10123">
                  <c:v>0.198445596</c:v>
                </c:pt>
                <c:pt idx="10124">
                  <c:v>-3.7499999999999999E-2</c:v>
                </c:pt>
                <c:pt idx="10125">
                  <c:v>-9.765625E-3</c:v>
                </c:pt>
                <c:pt idx="10126">
                  <c:v>-0.28335535000000001</c:v>
                </c:pt>
                <c:pt idx="10127">
                  <c:v>0.18950276199999999</c:v>
                </c:pt>
                <c:pt idx="10128">
                  <c:v>-7.3426572999999995E-2</c:v>
                </c:pt>
                <c:pt idx="10129">
                  <c:v>-8.3663366000000003E-2</c:v>
                </c:pt>
                <c:pt idx="10130">
                  <c:v>-1.052632E-3</c:v>
                </c:pt>
                <c:pt idx="10131">
                  <c:v>-4.8123195000000001E-2</c:v>
                </c:pt>
                <c:pt idx="10132">
                  <c:v>-0.13088235300000001</c:v>
                </c:pt>
                <c:pt idx="10133">
                  <c:v>1.7107309000000001E-2</c:v>
                </c:pt>
                <c:pt idx="10134">
                  <c:v>-9.5238100000000006E-3</c:v>
                </c:pt>
                <c:pt idx="10135">
                  <c:v>0.515151515</c:v>
                </c:pt>
                <c:pt idx="10136">
                  <c:v>0.16066945599999999</c:v>
                </c:pt>
                <c:pt idx="10137">
                  <c:v>-9.8343685E-2</c:v>
                </c:pt>
                <c:pt idx="10138">
                  <c:v>3.5673188000000002E-2</c:v>
                </c:pt>
                <c:pt idx="10139">
                  <c:v>7.7586207000000004E-2</c:v>
                </c:pt>
                <c:pt idx="10140">
                  <c:v>1.1371974E-2</c:v>
                </c:pt>
                <c:pt idx="10141">
                  <c:v>0.13963038999999999</c:v>
                </c:pt>
                <c:pt idx="10142">
                  <c:v>-5.0671141000000003E-2</c:v>
                </c:pt>
                <c:pt idx="10143">
                  <c:v>-0.26245586500000001</c:v>
                </c:pt>
                <c:pt idx="10144">
                  <c:v>-0.187727273</c:v>
                </c:pt>
                <c:pt idx="10145">
                  <c:v>5.6090995999999997E-2</c:v>
                </c:pt>
                <c:pt idx="10146">
                  <c:v>8.3916084000000002E-2</c:v>
                </c:pt>
                <c:pt idx="10147">
                  <c:v>-6.3604239999999999E-3</c:v>
                </c:pt>
                <c:pt idx="10148">
                  <c:v>-2.9585798999999999E-2</c:v>
                </c:pt>
                <c:pt idx="10149">
                  <c:v>-4.2056074999999998E-2</c:v>
                </c:pt>
                <c:pt idx="10150">
                  <c:v>7.3913039999999996E-3</c:v>
                </c:pt>
                <c:pt idx="10151">
                  <c:v>4.0540540999999999E-2</c:v>
                </c:pt>
                <c:pt idx="10152">
                  <c:v>-6.2972291999999999E-2</c:v>
                </c:pt>
                <c:pt idx="10153">
                  <c:v>-0.112903226</c:v>
                </c:pt>
                <c:pt idx="10154">
                  <c:v>0.194525904</c:v>
                </c:pt>
                <c:pt idx="10155">
                  <c:v>-1.369863E-2</c:v>
                </c:pt>
                <c:pt idx="10156">
                  <c:v>0.101282473</c:v>
                </c:pt>
                <c:pt idx="10157">
                  <c:v>0.16715976299999999</c:v>
                </c:pt>
                <c:pt idx="10158">
                  <c:v>1.384083E-2</c:v>
                </c:pt>
                <c:pt idx="10159">
                  <c:v>8.2263900000000001E-3</c:v>
                </c:pt>
                <c:pt idx="10160">
                  <c:v>-7.4431817999999997E-2</c:v>
                </c:pt>
                <c:pt idx="10161">
                  <c:v>-0.15189309600000001</c:v>
                </c:pt>
                <c:pt idx="10162">
                  <c:v>-8.8888888999999999E-2</c:v>
                </c:pt>
                <c:pt idx="10163">
                  <c:v>1.6E-2</c:v>
                </c:pt>
                <c:pt idx="10164">
                  <c:v>-3.8881310000000002E-2</c:v>
                </c:pt>
                <c:pt idx="10165">
                  <c:v>6.3829786999999999E-2</c:v>
                </c:pt>
                <c:pt idx="10166">
                  <c:v>-5.9523809999999996E-3</c:v>
                </c:pt>
                <c:pt idx="10167">
                  <c:v>-9.1743118999999998E-2</c:v>
                </c:pt>
                <c:pt idx="10168">
                  <c:v>-4.7434996E-2</c:v>
                </c:pt>
                <c:pt idx="10169">
                  <c:v>7.5910146999999997E-2</c:v>
                </c:pt>
                <c:pt idx="10170">
                  <c:v>-8.7003222000000005E-2</c:v>
                </c:pt>
                <c:pt idx="10171">
                  <c:v>-8.5714286000000001E-2</c:v>
                </c:pt>
                <c:pt idx="10172">
                  <c:v>-5.3926205999999997E-2</c:v>
                </c:pt>
                <c:pt idx="10173">
                  <c:v>-0.11457455800000001</c:v>
                </c:pt>
                <c:pt idx="10174">
                  <c:v>2.7695351E-2</c:v>
                </c:pt>
                <c:pt idx="10175">
                  <c:v>-1.5905382999999999E-2</c:v>
                </c:pt>
                <c:pt idx="10176">
                  <c:v>-8.9736398999999994E-2</c:v>
                </c:pt>
                <c:pt idx="10177">
                  <c:v>-8.82353E-4</c:v>
                </c:pt>
                <c:pt idx="10178">
                  <c:v>-7.0957095999999997E-2</c:v>
                </c:pt>
                <c:pt idx="10179">
                  <c:v>0.208459215</c:v>
                </c:pt>
                <c:pt idx="10180">
                  <c:v>-6.5693430999999997E-2</c:v>
                </c:pt>
                <c:pt idx="10181">
                  <c:v>0.11801242200000001</c:v>
                </c:pt>
                <c:pt idx="10182">
                  <c:v>0.144486692</c:v>
                </c:pt>
                <c:pt idx="10183">
                  <c:v>-0.132075472</c:v>
                </c:pt>
                <c:pt idx="10184">
                  <c:v>-0.31757310700000002</c:v>
                </c:pt>
                <c:pt idx="10185">
                  <c:v>1.3788099E-2</c:v>
                </c:pt>
                <c:pt idx="10186">
                  <c:v>0</c:v>
                </c:pt>
                <c:pt idx="10187">
                  <c:v>-8.0963665000000004E-2</c:v>
                </c:pt>
                <c:pt idx="10188">
                  <c:v>-2.3809523999999999E-2</c:v>
                </c:pt>
                <c:pt idx="10189">
                  <c:v>-3.9622642E-2</c:v>
                </c:pt>
                <c:pt idx="10190">
                  <c:v>-3.8709676999999998E-2</c:v>
                </c:pt>
                <c:pt idx="10191">
                  <c:v>7.1285140999999996E-2</c:v>
                </c:pt>
                <c:pt idx="10192">
                  <c:v>-4.3564355999999999E-2</c:v>
                </c:pt>
                <c:pt idx="10193">
                  <c:v>-6.1037639999999997E-2</c:v>
                </c:pt>
                <c:pt idx="10194">
                  <c:v>0.31343283599999999</c:v>
                </c:pt>
                <c:pt idx="10195">
                  <c:v>-0.141608392</c:v>
                </c:pt>
                <c:pt idx="10196">
                  <c:v>2.0702937000000001E-2</c:v>
                </c:pt>
                <c:pt idx="10197">
                  <c:v>-0.116111611</c:v>
                </c:pt>
                <c:pt idx="10198">
                  <c:v>9.7504353000000002E-2</c:v>
                </c:pt>
                <c:pt idx="10199">
                  <c:v>-5.8117607000000002E-2</c:v>
                </c:pt>
                <c:pt idx="10200">
                  <c:v>-5.2666556000000003E-2</c:v>
                </c:pt>
                <c:pt idx="10201">
                  <c:v>4.6204620000000002E-2</c:v>
                </c:pt>
                <c:pt idx="10202">
                  <c:v>-0.120462046</c:v>
                </c:pt>
                <c:pt idx="10203">
                  <c:v>-0.23785166199999999</c:v>
                </c:pt>
                <c:pt idx="10204">
                  <c:v>0.170588235</c:v>
                </c:pt>
                <c:pt idx="10205">
                  <c:v>0.13031358900000001</c:v>
                </c:pt>
                <c:pt idx="10206">
                  <c:v>-2.3323614999999999E-2</c:v>
                </c:pt>
                <c:pt idx="10207">
                  <c:v>-0.112406716</c:v>
                </c:pt>
                <c:pt idx="10208">
                  <c:v>3.8191738000000003E-2</c:v>
                </c:pt>
                <c:pt idx="10209">
                  <c:v>3.3333333E-2</c:v>
                </c:pt>
                <c:pt idx="10210">
                  <c:v>2.436054E-3</c:v>
                </c:pt>
                <c:pt idx="10211">
                  <c:v>-8.8571428999999993E-2</c:v>
                </c:pt>
                <c:pt idx="10212">
                  <c:v>-2.0860495E-2</c:v>
                </c:pt>
                <c:pt idx="10213">
                  <c:v>-6.8181818000000005E-2</c:v>
                </c:pt>
                <c:pt idx="10214">
                  <c:v>-8.692745E-3</c:v>
                </c:pt>
                <c:pt idx="10215">
                  <c:v>-3.2535885E-2</c:v>
                </c:pt>
                <c:pt idx="10216">
                  <c:v>0.135664336</c:v>
                </c:pt>
                <c:pt idx="10217">
                  <c:v>4.6208530999999997E-2</c:v>
                </c:pt>
                <c:pt idx="10218">
                  <c:v>6.4010450999999996E-2</c:v>
                </c:pt>
                <c:pt idx="10219">
                  <c:v>0.16</c:v>
                </c:pt>
                <c:pt idx="10220">
                  <c:v>-0.13764881000000001</c:v>
                </c:pt>
                <c:pt idx="10221">
                  <c:v>0.15917843400000001</c:v>
                </c:pt>
                <c:pt idx="10222">
                  <c:v>3.9920160000000001E-3</c:v>
                </c:pt>
                <c:pt idx="10223">
                  <c:v>1.3596491E-2</c:v>
                </c:pt>
                <c:pt idx="10224">
                  <c:v>0.164444444</c:v>
                </c:pt>
                <c:pt idx="10225">
                  <c:v>-9.4228504000000005E-2</c:v>
                </c:pt>
                <c:pt idx="10226">
                  <c:v>-6.3262539999999999E-3</c:v>
                </c:pt>
                <c:pt idx="10227">
                  <c:v>-5.4545455E-2</c:v>
                </c:pt>
                <c:pt idx="10228">
                  <c:v>0.10806115400000001</c:v>
                </c:pt>
                <c:pt idx="10229">
                  <c:v>0</c:v>
                </c:pt>
                <c:pt idx="10230">
                  <c:v>9.0592333999999997E-2</c:v>
                </c:pt>
                <c:pt idx="10231">
                  <c:v>5.8616650000000003E-3</c:v>
                </c:pt>
                <c:pt idx="10232">
                  <c:v>-0.16925949000000001</c:v>
                </c:pt>
                <c:pt idx="10233">
                  <c:v>-2.8648165E-2</c:v>
                </c:pt>
                <c:pt idx="10234">
                  <c:v>0.296385542</c:v>
                </c:pt>
                <c:pt idx="10235">
                  <c:v>-7.8996283E-2</c:v>
                </c:pt>
                <c:pt idx="10236">
                  <c:v>2.2801302999999998E-2</c:v>
                </c:pt>
                <c:pt idx="10237">
                  <c:v>5.7550535E-2</c:v>
                </c:pt>
                <c:pt idx="10238">
                  <c:v>0.112781955</c:v>
                </c:pt>
                <c:pt idx="10239">
                  <c:v>-0.13434343400000001</c:v>
                </c:pt>
                <c:pt idx="10240">
                  <c:v>0.149812734</c:v>
                </c:pt>
                <c:pt idx="10241">
                  <c:v>7.0484581000000004E-2</c:v>
                </c:pt>
                <c:pt idx="10242">
                  <c:v>4.1259168999999998E-2</c:v>
                </c:pt>
                <c:pt idx="10243">
                  <c:v>7.1723000999999995E-2</c:v>
                </c:pt>
                <c:pt idx="10244">
                  <c:v>5.7275541999999999E-2</c:v>
                </c:pt>
                <c:pt idx="10245">
                  <c:v>-3.0102348000000001E-2</c:v>
                </c:pt>
                <c:pt idx="10246">
                  <c:v>-7.1452645999999995E-2</c:v>
                </c:pt>
                <c:pt idx="10247">
                  <c:v>4.0298506999999997E-2</c:v>
                </c:pt>
                <c:pt idx="10248">
                  <c:v>-2.8571428999999999E-2</c:v>
                </c:pt>
                <c:pt idx="10249">
                  <c:v>0.311961722</c:v>
                </c:pt>
                <c:pt idx="10250">
                  <c:v>-1.1943864E-2</c:v>
                </c:pt>
                <c:pt idx="10251">
                  <c:v>0.21104806600000001</c:v>
                </c:pt>
                <c:pt idx="10252">
                  <c:v>-8.4617908000000006E-2</c:v>
                </c:pt>
                <c:pt idx="10253">
                  <c:v>-9.9512194999999998E-2</c:v>
                </c:pt>
                <c:pt idx="10254">
                  <c:v>3.9051603999999997E-2</c:v>
                </c:pt>
                <c:pt idx="10255">
                  <c:v>-3.0873700000000001E-4</c:v>
                </c:pt>
                <c:pt idx="10256">
                  <c:v>0.11952191199999999</c:v>
                </c:pt>
                <c:pt idx="10257">
                  <c:v>2.5288270380000002</c:v>
                </c:pt>
                <c:pt idx="10258">
                  <c:v>5.4545455E-2</c:v>
                </c:pt>
                <c:pt idx="10259">
                  <c:v>-0.11906269799999999</c:v>
                </c:pt>
                <c:pt idx="10260">
                  <c:v>-5.1502145999999999E-2</c:v>
                </c:pt>
                <c:pt idx="10261">
                  <c:v>6.9539666999999999E-2</c:v>
                </c:pt>
                <c:pt idx="10262">
                  <c:v>0.16958277299999999</c:v>
                </c:pt>
                <c:pt idx="10263">
                  <c:v>-2.2807017999999998E-2</c:v>
                </c:pt>
                <c:pt idx="10264">
                  <c:v>3.8802192999999999E-2</c:v>
                </c:pt>
                <c:pt idx="10265">
                  <c:v>-5.7288711999999999E-2</c:v>
                </c:pt>
                <c:pt idx="10266">
                  <c:v>1.6528925999999999E-2</c:v>
                </c:pt>
                <c:pt idx="10267">
                  <c:v>0.20168067200000001</c:v>
                </c:pt>
                <c:pt idx="10268">
                  <c:v>0.215559157</c:v>
                </c:pt>
                <c:pt idx="10269">
                  <c:v>0.31687242799999998</c:v>
                </c:pt>
                <c:pt idx="10270">
                  <c:v>7.1837254000000003E-2</c:v>
                </c:pt>
                <c:pt idx="10271">
                  <c:v>0.216832047</c:v>
                </c:pt>
                <c:pt idx="10272">
                  <c:v>0.53958333300000005</c:v>
                </c:pt>
                <c:pt idx="10273">
                  <c:v>-9.7560975999999994E-2</c:v>
                </c:pt>
                <c:pt idx="10274">
                  <c:v>-9.7560975999999994E-2</c:v>
                </c:pt>
                <c:pt idx="10275">
                  <c:v>-7.9004328999999998E-2</c:v>
                </c:pt>
                <c:pt idx="10276">
                  <c:v>0.01</c:v>
                </c:pt>
                <c:pt idx="10277">
                  <c:v>-0.15578947400000001</c:v>
                </c:pt>
                <c:pt idx="10278">
                  <c:v>-3.2973280000000001E-2</c:v>
                </c:pt>
                <c:pt idx="10279">
                  <c:v>-1.5444015E-2</c:v>
                </c:pt>
                <c:pt idx="10280">
                  <c:v>1.3317892E-2</c:v>
                </c:pt>
                <c:pt idx="10281">
                  <c:v>2.0833332999999999E-2</c:v>
                </c:pt>
                <c:pt idx="10282">
                  <c:v>7.7546296000000001E-2</c:v>
                </c:pt>
                <c:pt idx="10283">
                  <c:v>8.4008399999999997E-3</c:v>
                </c:pt>
                <c:pt idx="10284">
                  <c:v>5.5757752000000001E-2</c:v>
                </c:pt>
                <c:pt idx="10285">
                  <c:v>-5.3968250000000001E-3</c:v>
                </c:pt>
                <c:pt idx="10286">
                  <c:v>9.7345133E-2</c:v>
                </c:pt>
                <c:pt idx="10287">
                  <c:v>0.159498956</c:v>
                </c:pt>
                <c:pt idx="10288">
                  <c:v>-0.103217158</c:v>
                </c:pt>
                <c:pt idx="10289">
                  <c:v>2.3569749999999999E-3</c:v>
                </c:pt>
                <c:pt idx="10290">
                  <c:v>-4.7775946999999999E-2</c:v>
                </c:pt>
                <c:pt idx="10291">
                  <c:v>1.0486176999999999E-2</c:v>
                </c:pt>
                <c:pt idx="10292">
                  <c:v>0.112734864</c:v>
                </c:pt>
                <c:pt idx="10293">
                  <c:v>-3.2727273000000001E-2</c:v>
                </c:pt>
                <c:pt idx="10294">
                  <c:v>8.3722906999999999E-2</c:v>
                </c:pt>
                <c:pt idx="10295">
                  <c:v>6.5277777999999995E-2</c:v>
                </c:pt>
                <c:pt idx="10296">
                  <c:v>-2.3899370999999999E-2</c:v>
                </c:pt>
                <c:pt idx="10297">
                  <c:v>8.9408528000000001E-2</c:v>
                </c:pt>
                <c:pt idx="10298">
                  <c:v>0.23874999999999999</c:v>
                </c:pt>
                <c:pt idx="10299">
                  <c:v>-5.0749712000000002E-2</c:v>
                </c:pt>
                <c:pt idx="10300">
                  <c:v>0.168253968</c:v>
                </c:pt>
                <c:pt idx="10301">
                  <c:v>-7.3608618000000001E-2</c:v>
                </c:pt>
                <c:pt idx="10302">
                  <c:v>-1.9455252999999999E-2</c:v>
                </c:pt>
                <c:pt idx="10303">
                  <c:v>-2.2535210999999999E-2</c:v>
                </c:pt>
                <c:pt idx="10304">
                  <c:v>-7.6433120000000002E-3</c:v>
                </c:pt>
                <c:pt idx="10305">
                  <c:v>0.28460038999999998</c:v>
                </c:pt>
                <c:pt idx="10306">
                  <c:v>4.1666666999999998E-2</c:v>
                </c:pt>
                <c:pt idx="10307">
                  <c:v>3.4005038000000001E-2</c:v>
                </c:pt>
                <c:pt idx="10308">
                  <c:v>-0.178030303</c:v>
                </c:pt>
                <c:pt idx="10309">
                  <c:v>0.177378815</c:v>
                </c:pt>
                <c:pt idx="10310">
                  <c:v>-4.7660690999999998E-2</c:v>
                </c:pt>
                <c:pt idx="10311">
                  <c:v>0.12919398400000001</c:v>
                </c:pt>
                <c:pt idx="10312">
                  <c:v>-4.3811610000000001E-2</c:v>
                </c:pt>
                <c:pt idx="10313">
                  <c:v>-2.3388773000000002E-2</c:v>
                </c:pt>
                <c:pt idx="10314">
                  <c:v>-3.2090199E-2</c:v>
                </c:pt>
                <c:pt idx="10315">
                  <c:v>-8.9372598999999997E-2</c:v>
                </c:pt>
                <c:pt idx="10316">
                  <c:v>-9.6618357000000002E-2</c:v>
                </c:pt>
                <c:pt idx="10317">
                  <c:v>-0.114285714</c:v>
                </c:pt>
                <c:pt idx="10318">
                  <c:v>2.8251121000000001E-2</c:v>
                </c:pt>
                <c:pt idx="10319">
                  <c:v>8.9175257999999993E-2</c:v>
                </c:pt>
                <c:pt idx="10320">
                  <c:v>2.9019607999999999E-2</c:v>
                </c:pt>
                <c:pt idx="10321">
                  <c:v>0.130407524</c:v>
                </c:pt>
                <c:pt idx="10322">
                  <c:v>0.10810810799999999</c:v>
                </c:pt>
                <c:pt idx="10323">
                  <c:v>-0.158702065</c:v>
                </c:pt>
                <c:pt idx="10324">
                  <c:v>-3.0364372000000001E-2</c:v>
                </c:pt>
                <c:pt idx="10325">
                  <c:v>6.0517680999999997E-2</c:v>
                </c:pt>
                <c:pt idx="10326">
                  <c:v>3.1714170999999999E-2</c:v>
                </c:pt>
                <c:pt idx="10327">
                  <c:v>-0.13335086800000001</c:v>
                </c:pt>
                <c:pt idx="10328">
                  <c:v>5.7264697000000003E-2</c:v>
                </c:pt>
                <c:pt idx="10329">
                  <c:v>0.113095238</c:v>
                </c:pt>
                <c:pt idx="10330">
                  <c:v>-1.6272696E-2</c:v>
                </c:pt>
                <c:pt idx="10331">
                  <c:v>-0.111302847</c:v>
                </c:pt>
                <c:pt idx="10332">
                  <c:v>8.3966942000000003E-2</c:v>
                </c:pt>
                <c:pt idx="10333">
                  <c:v>0.19614457800000001</c:v>
                </c:pt>
                <c:pt idx="10334">
                  <c:v>-6.9987389999999997E-2</c:v>
                </c:pt>
                <c:pt idx="10335">
                  <c:v>2.9252437999999999E-2</c:v>
                </c:pt>
                <c:pt idx="10336">
                  <c:v>0.101836394</c:v>
                </c:pt>
                <c:pt idx="10337">
                  <c:v>-3.1847133999999999E-2</c:v>
                </c:pt>
                <c:pt idx="10338">
                  <c:v>7.03125E-2</c:v>
                </c:pt>
                <c:pt idx="10339">
                  <c:v>-4.7656249999999997E-2</c:v>
                </c:pt>
                <c:pt idx="10340">
                  <c:v>0.27533333300000001</c:v>
                </c:pt>
                <c:pt idx="10341">
                  <c:v>-0.156097561</c:v>
                </c:pt>
                <c:pt idx="10342">
                  <c:v>-0.18208955199999999</c:v>
                </c:pt>
                <c:pt idx="10343">
                  <c:v>0.18387413999999999</c:v>
                </c:pt>
                <c:pt idx="10344">
                  <c:v>-9.7222221999999997E-2</c:v>
                </c:pt>
                <c:pt idx="10345">
                  <c:v>7.7455047999999999E-2</c:v>
                </c:pt>
                <c:pt idx="10346">
                  <c:v>-7.2960470999999999E-2</c:v>
                </c:pt>
                <c:pt idx="10347">
                  <c:v>0.46106557399999998</c:v>
                </c:pt>
                <c:pt idx="10348">
                  <c:v>-3.1185508000000001E-2</c:v>
                </c:pt>
                <c:pt idx="10349">
                  <c:v>-4.6620050000000003E-3</c:v>
                </c:pt>
                <c:pt idx="10350">
                  <c:v>-3.2203389999999998E-2</c:v>
                </c:pt>
                <c:pt idx="10351">
                  <c:v>-2.6956522E-2</c:v>
                </c:pt>
                <c:pt idx="10352">
                  <c:v>-0.12189655200000001</c:v>
                </c:pt>
                <c:pt idx="10353">
                  <c:v>-9.0081892999999996E-2</c:v>
                </c:pt>
                <c:pt idx="10354">
                  <c:v>-0.39380911400000002</c:v>
                </c:pt>
                <c:pt idx="10355">
                  <c:v>0.11552132699999999</c:v>
                </c:pt>
                <c:pt idx="10356">
                  <c:v>2.8490030000000001E-3</c:v>
                </c:pt>
                <c:pt idx="10357">
                  <c:v>-1.147541E-2</c:v>
                </c:pt>
                <c:pt idx="10358">
                  <c:v>-5.3404539000000001E-2</c:v>
                </c:pt>
                <c:pt idx="10359">
                  <c:v>-0.209345794</c:v>
                </c:pt>
                <c:pt idx="10360">
                  <c:v>7.3239439999999998E-3</c:v>
                </c:pt>
                <c:pt idx="10361">
                  <c:v>-0.20560471999999999</c:v>
                </c:pt>
                <c:pt idx="10362">
                  <c:v>6.6124860999999993E-2</c:v>
                </c:pt>
                <c:pt idx="10363">
                  <c:v>-8.5453485999999995E-2</c:v>
                </c:pt>
                <c:pt idx="10364">
                  <c:v>4.8344370999999997E-2</c:v>
                </c:pt>
                <c:pt idx="10365">
                  <c:v>8.3102490000000005E-3</c:v>
                </c:pt>
                <c:pt idx="10366">
                  <c:v>6.8148148000000006E-2</c:v>
                </c:pt>
                <c:pt idx="10367">
                  <c:v>9.0598290999999997E-2</c:v>
                </c:pt>
                <c:pt idx="10368">
                  <c:v>4.5454550000000003E-3</c:v>
                </c:pt>
                <c:pt idx="10369">
                  <c:v>0.26967071100000001</c:v>
                </c:pt>
                <c:pt idx="10370">
                  <c:v>0.17587055900000001</c:v>
                </c:pt>
                <c:pt idx="10371">
                  <c:v>1.2064343E-2</c:v>
                </c:pt>
                <c:pt idx="10372">
                  <c:v>3.5014009999999999E-3</c:v>
                </c:pt>
                <c:pt idx="10373">
                  <c:v>-5.5E-2</c:v>
                </c:pt>
                <c:pt idx="10374">
                  <c:v>0.113142857</c:v>
                </c:pt>
                <c:pt idx="10375">
                  <c:v>-3.5742971999999998E-2</c:v>
                </c:pt>
                <c:pt idx="10376">
                  <c:v>-0.121510673</c:v>
                </c:pt>
                <c:pt idx="10377">
                  <c:v>-4.5400711000000003E-2</c:v>
                </c:pt>
                <c:pt idx="10378">
                  <c:v>5.0000000000000001E-3</c:v>
                </c:pt>
                <c:pt idx="10379">
                  <c:v>-3.125E-2</c:v>
                </c:pt>
                <c:pt idx="10380">
                  <c:v>-0.13239247300000001</c:v>
                </c:pt>
                <c:pt idx="10381">
                  <c:v>-6.9934250000000003E-2</c:v>
                </c:pt>
                <c:pt idx="10382">
                  <c:v>3.6281178999999997E-2</c:v>
                </c:pt>
                <c:pt idx="10383">
                  <c:v>3.1830239000000003E-2</c:v>
                </c:pt>
                <c:pt idx="10384">
                  <c:v>-0.104590164</c:v>
                </c:pt>
                <c:pt idx="10385">
                  <c:v>-1.6571255999999999E-2</c:v>
                </c:pt>
                <c:pt idx="10386">
                  <c:v>4.4298245999999999E-2</c:v>
                </c:pt>
                <c:pt idx="10387">
                  <c:v>0.290595151</c:v>
                </c:pt>
                <c:pt idx="10388">
                  <c:v>5.2362708000000001E-2</c:v>
                </c:pt>
                <c:pt idx="10389">
                  <c:v>-1.9444444000000002E-2</c:v>
                </c:pt>
                <c:pt idx="10390">
                  <c:v>0.20855615</c:v>
                </c:pt>
                <c:pt idx="10391">
                  <c:v>-2.3162939E-2</c:v>
                </c:pt>
                <c:pt idx="10392">
                  <c:v>-0.309392265</c:v>
                </c:pt>
                <c:pt idx="10393">
                  <c:v>-6.5284800000000004E-4</c:v>
                </c:pt>
                <c:pt idx="10394">
                  <c:v>0.22602739699999999</c:v>
                </c:pt>
                <c:pt idx="10395">
                  <c:v>-4.7337278000000003E-2</c:v>
                </c:pt>
                <c:pt idx="10396">
                  <c:v>3.4155598000000002E-2</c:v>
                </c:pt>
                <c:pt idx="10397">
                  <c:v>-0.15013828500000001</c:v>
                </c:pt>
                <c:pt idx="10398">
                  <c:v>1.9257772999999999E-2</c:v>
                </c:pt>
                <c:pt idx="10399">
                  <c:v>-4.1717790999999997E-2</c:v>
                </c:pt>
                <c:pt idx="10400">
                  <c:v>-3.0518819999999999E-2</c:v>
                </c:pt>
                <c:pt idx="10401">
                  <c:v>-0.10873840999999999</c:v>
                </c:pt>
                <c:pt idx="10402">
                  <c:v>-7.4703557000000004E-2</c:v>
                </c:pt>
                <c:pt idx="10403">
                  <c:v>0</c:v>
                </c:pt>
                <c:pt idx="10404">
                  <c:v>-3.3422460000000001E-2</c:v>
                </c:pt>
                <c:pt idx="10405">
                  <c:v>7.8073089999999998E-2</c:v>
                </c:pt>
                <c:pt idx="10406">
                  <c:v>1.4492754E-2</c:v>
                </c:pt>
                <c:pt idx="10407">
                  <c:v>2.8227479999999999E-2</c:v>
                </c:pt>
                <c:pt idx="10408">
                  <c:v>-2.3100619999999999E-3</c:v>
                </c:pt>
                <c:pt idx="10409">
                  <c:v>-0.57999999999999996</c:v>
                </c:pt>
                <c:pt idx="10410">
                  <c:v>9.5047923000000006E-2</c:v>
                </c:pt>
                <c:pt idx="10411">
                  <c:v>3.2165421999999999E-2</c:v>
                </c:pt>
                <c:pt idx="10412">
                  <c:v>-2.3512647000000001E-2</c:v>
                </c:pt>
                <c:pt idx="10413">
                  <c:v>4.1311475E-2</c:v>
                </c:pt>
                <c:pt idx="10414">
                  <c:v>9.5053634999999997E-2</c:v>
                </c:pt>
                <c:pt idx="10415">
                  <c:v>0.113527621</c:v>
                </c:pt>
                <c:pt idx="10416">
                  <c:v>-7.7531645999999996E-2</c:v>
                </c:pt>
                <c:pt idx="10417">
                  <c:v>3.6812469999999999E-3</c:v>
                </c:pt>
                <c:pt idx="10418">
                  <c:v>0.236754353</c:v>
                </c:pt>
                <c:pt idx="10419">
                  <c:v>-2.5575448000000001E-2</c:v>
                </c:pt>
                <c:pt idx="10420">
                  <c:v>-6.4011380000000007E-2</c:v>
                </c:pt>
                <c:pt idx="10421">
                  <c:v>-3.9024389999999999E-2</c:v>
                </c:pt>
                <c:pt idx="10422">
                  <c:v>0.10056497175141201</c:v>
                </c:pt>
                <c:pt idx="10423">
                  <c:v>0.20885771928139099</c:v>
                </c:pt>
                <c:pt idx="10424">
                  <c:v>-0.11990686845168801</c:v>
                </c:pt>
                <c:pt idx="10425">
                  <c:v>0.40256959314775198</c:v>
                </c:pt>
                <c:pt idx="10426">
                  <c:v>0.22700691121743799</c:v>
                </c:pt>
                <c:pt idx="10427">
                  <c:v>0.37809917355371903</c:v>
                </c:pt>
                <c:pt idx="10428">
                  <c:v>5.8201058201058302E-2</c:v>
                </c:pt>
                <c:pt idx="10429">
                  <c:v>0.15089514066496201</c:v>
                </c:pt>
                <c:pt idx="10430">
                  <c:v>0.220136518771331</c:v>
                </c:pt>
                <c:pt idx="10431">
                  <c:v>7.9798168566623098E-2</c:v>
                </c:pt>
                <c:pt idx="10432">
                  <c:v>0.25980392156862703</c:v>
                </c:pt>
                <c:pt idx="10433">
                  <c:v>-6.3956639566395607E-2</c:v>
                </c:pt>
                <c:pt idx="10434">
                  <c:v>0.23947895791583201</c:v>
                </c:pt>
                <c:pt idx="10435">
                  <c:v>0.312925170068027</c:v>
                </c:pt>
                <c:pt idx="10436">
                  <c:v>0.30673674151934999</c:v>
                </c:pt>
                <c:pt idx="10437">
                  <c:v>0.70370370370370405</c:v>
                </c:pt>
                <c:pt idx="10438">
                  <c:v>2.2958442313281199E-2</c:v>
                </c:pt>
                <c:pt idx="10439">
                  <c:v>4.1979010494752701E-2</c:v>
                </c:pt>
                <c:pt idx="10440">
                  <c:v>0.14399999999999999</c:v>
                </c:pt>
                <c:pt idx="10441">
                  <c:v>0.22106552357623999</c:v>
                </c:pt>
                <c:pt idx="10442">
                  <c:v>0.29278728606357002</c:v>
                </c:pt>
                <c:pt idx="10443">
                  <c:v>2.1198156682027802E-2</c:v>
                </c:pt>
                <c:pt idx="10444">
                  <c:v>0.14693877551020401</c:v>
                </c:pt>
                <c:pt idx="10445">
                  <c:v>0.347249834327369</c:v>
                </c:pt>
                <c:pt idx="10446">
                  <c:v>0.31663113006396598</c:v>
                </c:pt>
                <c:pt idx="10447">
                  <c:v>0.484177215189873</c:v>
                </c:pt>
                <c:pt idx="10448">
                  <c:v>0.435714285714286</c:v>
                </c:pt>
                <c:pt idx="10449">
                  <c:v>0.83225806451612905</c:v>
                </c:pt>
                <c:pt idx="10450">
                  <c:v>-9.6032202415181095E-2</c:v>
                </c:pt>
                <c:pt idx="10451">
                  <c:v>0.58982035928143695</c:v>
                </c:pt>
                <c:pt idx="10452">
                  <c:v>0.242582897033159</c:v>
                </c:pt>
                <c:pt idx="10453">
                  <c:v>0.118937157317588</c:v>
                </c:pt>
                <c:pt idx="10454">
                  <c:v>-0.360367892976589</c:v>
                </c:pt>
                <c:pt idx="10455">
                  <c:v>6.3856960408684493E-2</c:v>
                </c:pt>
                <c:pt idx="10456">
                  <c:v>0.118933333333333</c:v>
                </c:pt>
                <c:pt idx="10457">
                  <c:v>0.148264984227129</c:v>
                </c:pt>
                <c:pt idx="10458">
                  <c:v>1.47329650092081E-2</c:v>
                </c:pt>
                <c:pt idx="10459">
                  <c:v>0.13965087281795499</c:v>
                </c:pt>
                <c:pt idx="10460">
                  <c:v>-8.6363636363636295E-2</c:v>
                </c:pt>
                <c:pt idx="10461">
                  <c:v>-6.2104657849338801E-2</c:v>
                </c:pt>
                <c:pt idx="10462">
                  <c:v>-9.4554321322134802E-2</c:v>
                </c:pt>
                <c:pt idx="10463">
                  <c:v>0.157794676806084</c:v>
                </c:pt>
                <c:pt idx="10464">
                  <c:v>0.23282023089609699</c:v>
                </c:pt>
                <c:pt idx="10465">
                  <c:v>0.157345971563981</c:v>
                </c:pt>
                <c:pt idx="10466">
                  <c:v>0.13070539419087099</c:v>
                </c:pt>
                <c:pt idx="10467">
                  <c:v>9.5000000000000001E-2</c:v>
                </c:pt>
                <c:pt idx="10468">
                  <c:v>0.24176231025546099</c:v>
                </c:pt>
                <c:pt idx="10469">
                  <c:v>-6.3550635506355504E-3</c:v>
                </c:pt>
                <c:pt idx="10470">
                  <c:v>6.8452380952380903E-2</c:v>
                </c:pt>
                <c:pt idx="10471">
                  <c:v>0.59629629629629599</c:v>
                </c:pt>
                <c:pt idx="10472">
                  <c:v>-6.73486786018756E-2</c:v>
                </c:pt>
                <c:pt idx="10473">
                  <c:v>8.9571337172104203E-3</c:v>
                </c:pt>
                <c:pt idx="10474">
                  <c:v>0.45061728395061701</c:v>
                </c:pt>
                <c:pt idx="10475">
                  <c:v>3.5567010309278398E-2</c:v>
                </c:pt>
                <c:pt idx="10476">
                  <c:v>0.14555555555555599</c:v>
                </c:pt>
                <c:pt idx="10477">
                  <c:v>5.1724137931034503E-2</c:v>
                </c:pt>
                <c:pt idx="10478">
                  <c:v>0.48554913294797702</c:v>
                </c:pt>
                <c:pt idx="10479">
                  <c:v>0.32175032175032198</c:v>
                </c:pt>
                <c:pt idx="10480">
                  <c:v>7.7669902912621297E-2</c:v>
                </c:pt>
                <c:pt idx="10481">
                  <c:v>0.17243920412675001</c:v>
                </c:pt>
                <c:pt idx="10482">
                  <c:v>0.206997084548105</c:v>
                </c:pt>
                <c:pt idx="10483">
                  <c:v>0.102711585866886</c:v>
                </c:pt>
                <c:pt idx="10484">
                  <c:v>0.480392156862745</c:v>
                </c:pt>
                <c:pt idx="10485">
                  <c:v>0.31023166023165999</c:v>
                </c:pt>
                <c:pt idx="10486">
                  <c:v>0.14867762687634001</c:v>
                </c:pt>
                <c:pt idx="10487">
                  <c:v>0.19687212511499499</c:v>
                </c:pt>
                <c:pt idx="10488">
                  <c:v>0.308823529411765</c:v>
                </c:pt>
                <c:pt idx="10489">
                  <c:v>0.11057498994772801</c:v>
                </c:pt>
                <c:pt idx="10490">
                  <c:v>0.51965065502183405</c:v>
                </c:pt>
                <c:pt idx="10491">
                  <c:v>0.74793767186067805</c:v>
                </c:pt>
                <c:pt idx="10492">
                  <c:v>0.35305343511450399</c:v>
                </c:pt>
                <c:pt idx="10493">
                  <c:v>0.23048668503214001</c:v>
                </c:pt>
                <c:pt idx="10494">
                  <c:v>-0.123014767344664</c:v>
                </c:pt>
                <c:pt idx="10495">
                  <c:v>-1.44638403990025E-2</c:v>
                </c:pt>
                <c:pt idx="10496">
                  <c:v>0.10841983852364501</c:v>
                </c:pt>
                <c:pt idx="10497">
                  <c:v>2.22717149220494E-3</c:v>
                </c:pt>
                <c:pt idx="10498">
                  <c:v>0.17798353909465001</c:v>
                </c:pt>
                <c:pt idx="10499">
                  <c:v>0.15161064425770299</c:v>
                </c:pt>
                <c:pt idx="10500">
                  <c:v>0.17477876106194701</c:v>
                </c:pt>
                <c:pt idx="10501">
                  <c:v>0.132107738349722</c:v>
                </c:pt>
                <c:pt idx="10502">
                  <c:v>4.95283018867924E-2</c:v>
                </c:pt>
                <c:pt idx="10503">
                  <c:v>0.44776119402985098</c:v>
                </c:pt>
                <c:pt idx="10504">
                  <c:v>0.64285714285714302</c:v>
                </c:pt>
                <c:pt idx="10505">
                  <c:v>4.7142857142857202E-2</c:v>
                </c:pt>
                <c:pt idx="10506">
                  <c:v>-4.1975308641975302E-2</c:v>
                </c:pt>
                <c:pt idx="10507">
                  <c:v>2.3148148148148199E-2</c:v>
                </c:pt>
                <c:pt idx="10508">
                  <c:v>0.36363636363636298</c:v>
                </c:pt>
                <c:pt idx="10509">
                  <c:v>0.67100977198697098</c:v>
                </c:pt>
                <c:pt idx="10510">
                  <c:v>7.9541383016839801E-2</c:v>
                </c:pt>
                <c:pt idx="10511">
                  <c:v>0.17551020408163301</c:v>
                </c:pt>
                <c:pt idx="10512">
                  <c:v>0.34865900383141801</c:v>
                </c:pt>
                <c:pt idx="10513">
                  <c:v>9.0421455938697298E-2</c:v>
                </c:pt>
                <c:pt idx="10514">
                  <c:v>0.43200962695547501</c:v>
                </c:pt>
                <c:pt idx="10515">
                  <c:v>0.23179965055328999</c:v>
                </c:pt>
                <c:pt idx="10516">
                  <c:v>7.1856287425149795E-2</c:v>
                </c:pt>
                <c:pt idx="10517">
                  <c:v>0.19364833462432199</c:v>
                </c:pt>
                <c:pt idx="10518">
                  <c:v>0.305295950155763</c:v>
                </c:pt>
                <c:pt idx="10519">
                  <c:v>0.42895683453237399</c:v>
                </c:pt>
                <c:pt idx="10520">
                  <c:v>7.4010327022375297E-2</c:v>
                </c:pt>
                <c:pt idx="10521">
                  <c:v>3.9499670836076299E-2</c:v>
                </c:pt>
                <c:pt idx="10522">
                  <c:v>0.17197452229299401</c:v>
                </c:pt>
                <c:pt idx="10523">
                  <c:v>3.2749077490774901E-2</c:v>
                </c:pt>
                <c:pt idx="10524">
                  <c:v>3.5037878787878701E-2</c:v>
                </c:pt>
                <c:pt idx="10525">
                  <c:v>4.3604651162790602E-2</c:v>
                </c:pt>
                <c:pt idx="10526">
                  <c:v>0.18</c:v>
                </c:pt>
                <c:pt idx="10527">
                  <c:v>0.11190476190476201</c:v>
                </c:pt>
                <c:pt idx="10528">
                  <c:v>0.20133111480865201</c:v>
                </c:pt>
                <c:pt idx="10529">
                  <c:v>0.22320441988950299</c:v>
                </c:pt>
                <c:pt idx="10530">
                  <c:v>0.12380952380952399</c:v>
                </c:pt>
                <c:pt idx="10531">
                  <c:v>0.245119305856833</c:v>
                </c:pt>
                <c:pt idx="10532">
                  <c:v>0.18875278396436501</c:v>
                </c:pt>
                <c:pt idx="10533">
                  <c:v>0.52131147540983602</c:v>
                </c:pt>
                <c:pt idx="10534">
                  <c:v>4.2229729729729701E-2</c:v>
                </c:pt>
                <c:pt idx="10535">
                  <c:v>0.24672131147540999</c:v>
                </c:pt>
                <c:pt idx="10536">
                  <c:v>0.17662226042114301</c:v>
                </c:pt>
                <c:pt idx="10537">
                  <c:v>4.0582726326743E-2</c:v>
                </c:pt>
                <c:pt idx="10538">
                  <c:v>6.9767441860465101E-2</c:v>
                </c:pt>
                <c:pt idx="10539">
                  <c:v>1.60965794768608E-3</c:v>
                </c:pt>
                <c:pt idx="10540">
                  <c:v>-0.110857142857143</c:v>
                </c:pt>
                <c:pt idx="10541">
                  <c:v>4.2783505154639301E-2</c:v>
                </c:pt>
                <c:pt idx="10542">
                  <c:v>0.28452380952380901</c:v>
                </c:pt>
                <c:pt idx="10543">
                  <c:v>0.408882082695253</c:v>
                </c:pt>
                <c:pt idx="10544">
                  <c:v>0.22761760242792101</c:v>
                </c:pt>
                <c:pt idx="10545">
                  <c:v>0.231578947368421</c:v>
                </c:pt>
                <c:pt idx="10546">
                  <c:v>0.19354838709677399</c:v>
                </c:pt>
                <c:pt idx="10547">
                  <c:v>-6.0812123567126397E-2</c:v>
                </c:pt>
                <c:pt idx="10548">
                  <c:v>6.7796610169491595E-2</c:v>
                </c:pt>
                <c:pt idx="10549">
                  <c:v>0.194927536231884</c:v>
                </c:pt>
                <c:pt idx="10550">
                  <c:v>9.0991810737031697E-4</c:v>
                </c:pt>
                <c:pt idx="10551">
                  <c:v>0.15909090909090901</c:v>
                </c:pt>
                <c:pt idx="10552">
                  <c:v>0</c:v>
                </c:pt>
                <c:pt idx="10553">
                  <c:v>-0.344202898550725</c:v>
                </c:pt>
                <c:pt idx="10554">
                  <c:v>5.9920513604402301E-2</c:v>
                </c:pt>
                <c:pt idx="10555">
                  <c:v>0.17522935779816501</c:v>
                </c:pt>
                <c:pt idx="10556">
                  <c:v>6.7219917012448005E-2</c:v>
                </c:pt>
                <c:pt idx="10557">
                  <c:v>0.178271308523409</c:v>
                </c:pt>
                <c:pt idx="10558">
                  <c:v>-0.11764705882352899</c:v>
                </c:pt>
                <c:pt idx="10559">
                  <c:v>1.2916666666666701</c:v>
                </c:pt>
                <c:pt idx="10560">
                  <c:v>0.95833333333333304</c:v>
                </c:pt>
                <c:pt idx="10561">
                  <c:v>8.7443946188340796E-2</c:v>
                </c:pt>
                <c:pt idx="10562">
                  <c:v>4.1666666666666699E-2</c:v>
                </c:pt>
                <c:pt idx="10563">
                  <c:v>0.118503118503118</c:v>
                </c:pt>
                <c:pt idx="10564">
                  <c:v>0.43644067796610198</c:v>
                </c:pt>
                <c:pt idx="10565">
                  <c:v>-5.4878048780487701E-2</c:v>
                </c:pt>
                <c:pt idx="10566">
                  <c:v>0.336231884057971</c:v>
                </c:pt>
                <c:pt idx="10567">
                  <c:v>7.9545454545454503E-2</c:v>
                </c:pt>
                <c:pt idx="10568">
                  <c:v>0.375</c:v>
                </c:pt>
                <c:pt idx="10569">
                  <c:v>0.71005917159763299</c:v>
                </c:pt>
                <c:pt idx="10570">
                  <c:v>0.16649899396378301</c:v>
                </c:pt>
                <c:pt idx="10571">
                  <c:v>0.20865139949109399</c:v>
                </c:pt>
                <c:pt idx="10572">
                  <c:v>5.9829059829059901E-2</c:v>
                </c:pt>
                <c:pt idx="10573">
                  <c:v>0.37915742793791601</c:v>
                </c:pt>
                <c:pt idx="10574">
                  <c:v>0.24611650485436901</c:v>
                </c:pt>
                <c:pt idx="10575">
                  <c:v>-1.54639175257732E-2</c:v>
                </c:pt>
                <c:pt idx="10576">
                  <c:v>0.27089947089947097</c:v>
                </c:pt>
                <c:pt idx="10577">
                  <c:v>5.28E-2</c:v>
                </c:pt>
                <c:pt idx="10578">
                  <c:v>0.1</c:v>
                </c:pt>
                <c:pt idx="10579">
                  <c:v>9.02061855670107E-3</c:v>
                </c:pt>
                <c:pt idx="10580">
                  <c:v>6.93333333333334E-2</c:v>
                </c:pt>
                <c:pt idx="10581">
                  <c:v>-5.7251908396946999E-3</c:v>
                </c:pt>
                <c:pt idx="10582">
                  <c:v>0</c:v>
                </c:pt>
                <c:pt idx="10583">
                  <c:v>0.218487394957983</c:v>
                </c:pt>
                <c:pt idx="10584">
                  <c:v>5.6525735294117502E-2</c:v>
                </c:pt>
                <c:pt idx="10585">
                  <c:v>0.607773851590106</c:v>
                </c:pt>
                <c:pt idx="10586">
                  <c:v>-0.31991951710261601</c:v>
                </c:pt>
                <c:pt idx="10587">
                  <c:v>0.54812834224598905</c:v>
                </c:pt>
                <c:pt idx="10588">
                  <c:v>0.19234234234234199</c:v>
                </c:pt>
                <c:pt idx="10589">
                  <c:v>0.172839506172839</c:v>
                </c:pt>
                <c:pt idx="10590">
                  <c:v>1.0547945205479501</c:v>
                </c:pt>
                <c:pt idx="10591">
                  <c:v>-0.29041095890411001</c:v>
                </c:pt>
                <c:pt idx="10592">
                  <c:v>0.29599999999999999</c:v>
                </c:pt>
                <c:pt idx="10593">
                  <c:v>0.142355008787346</c:v>
                </c:pt>
                <c:pt idx="10594">
                  <c:v>5.4721701063164402E-2</c:v>
                </c:pt>
                <c:pt idx="10595">
                  <c:v>9.8671726755217397E-3</c:v>
                </c:pt>
                <c:pt idx="10596">
                  <c:v>0.106508875739645</c:v>
                </c:pt>
                <c:pt idx="10597">
                  <c:v>0.36704730831973897</c:v>
                </c:pt>
                <c:pt idx="10598">
                  <c:v>9.4666666666666802E-2</c:v>
                </c:pt>
                <c:pt idx="10599">
                  <c:v>0.17477876106194701</c:v>
                </c:pt>
                <c:pt idx="10600">
                  <c:v>0.161324786324786</c:v>
                </c:pt>
                <c:pt idx="10601">
                  <c:v>-7.02247191011236E-2</c:v>
                </c:pt>
                <c:pt idx="10602">
                  <c:v>3.2980709396390903E-2</c:v>
                </c:pt>
                <c:pt idx="10603">
                  <c:v>0.13043478260869601</c:v>
                </c:pt>
                <c:pt idx="10604">
                  <c:v>0.33807829181494697</c:v>
                </c:pt>
                <c:pt idx="10605">
                  <c:v>-9.3685831622176599E-2</c:v>
                </c:pt>
                <c:pt idx="10606">
                  <c:v>8.0808080808080704E-2</c:v>
                </c:pt>
                <c:pt idx="10607">
                  <c:v>0.34453781512605097</c:v>
                </c:pt>
                <c:pt idx="10608">
                  <c:v>0.35766423357664201</c:v>
                </c:pt>
                <c:pt idx="10609">
                  <c:v>0.215753424657534</c:v>
                </c:pt>
                <c:pt idx="10610">
                  <c:v>-4.2155584528466003E-2</c:v>
                </c:pt>
                <c:pt idx="10611">
                  <c:v>1.13333333333333</c:v>
                </c:pt>
                <c:pt idx="10612">
                  <c:v>0.103305785123967</c:v>
                </c:pt>
                <c:pt idx="10613">
                  <c:v>0.28266666666666701</c:v>
                </c:pt>
                <c:pt idx="10614">
                  <c:v>1.0507614213198</c:v>
                </c:pt>
                <c:pt idx="10615">
                  <c:v>-2.9294274300932101E-2</c:v>
                </c:pt>
                <c:pt idx="10616">
                  <c:v>0.231684981684982</c:v>
                </c:pt>
                <c:pt idx="10617">
                  <c:v>0.12068965517241401</c:v>
                </c:pt>
                <c:pt idx="10618">
                  <c:v>0.3725</c:v>
                </c:pt>
                <c:pt idx="10619">
                  <c:v>-0.100609756097561</c:v>
                </c:pt>
                <c:pt idx="10620">
                  <c:v>4.0042712226374802E-2</c:v>
                </c:pt>
                <c:pt idx="10621">
                  <c:v>0.301435406698565</c:v>
                </c:pt>
                <c:pt idx="10622">
                  <c:v>0.57804232804232802</c:v>
                </c:pt>
                <c:pt idx="10623">
                  <c:v>0.40178571428571402</c:v>
                </c:pt>
                <c:pt idx="10624">
                  <c:v>6.8337129840546698E-2</c:v>
                </c:pt>
                <c:pt idx="10625">
                  <c:v>0.10119492158327099</c:v>
                </c:pt>
                <c:pt idx="10626">
                  <c:v>0.18080054274084101</c:v>
                </c:pt>
                <c:pt idx="10627">
                  <c:v>0.68518518518518501</c:v>
                </c:pt>
                <c:pt idx="10628">
                  <c:v>4.60558549730525E-2</c:v>
                </c:pt>
                <c:pt idx="10629">
                  <c:v>0.19411764705882301</c:v>
                </c:pt>
                <c:pt idx="10630">
                  <c:v>3.6689038031319898E-2</c:v>
                </c:pt>
                <c:pt idx="10631">
                  <c:v>6.8749999999999895E-2</c:v>
                </c:pt>
                <c:pt idx="10632">
                  <c:v>4.1111111111111001E-2</c:v>
                </c:pt>
                <c:pt idx="10633">
                  <c:v>0.18002219755826901</c:v>
                </c:pt>
                <c:pt idx="10634">
                  <c:v>0.14699898270600201</c:v>
                </c:pt>
                <c:pt idx="10635">
                  <c:v>-1.7885888034340901E-2</c:v>
                </c:pt>
                <c:pt idx="10636">
                  <c:v>1.35472972972973</c:v>
                </c:pt>
                <c:pt idx="10637">
                  <c:v>0.55194805194805197</c:v>
                </c:pt>
                <c:pt idx="10638">
                  <c:v>5.9265811587793003E-2</c:v>
                </c:pt>
                <c:pt idx="10639">
                  <c:v>-8.5000000000000006E-2</c:v>
                </c:pt>
                <c:pt idx="10640">
                  <c:v>-0.129303442754203</c:v>
                </c:pt>
                <c:pt idx="10641">
                  <c:v>-0.04</c:v>
                </c:pt>
                <c:pt idx="10642">
                  <c:v>0.193849021435228</c:v>
                </c:pt>
                <c:pt idx="10643">
                  <c:v>0.52291421856639297</c:v>
                </c:pt>
                <c:pt idx="10644">
                  <c:v>0.15115413253909199</c:v>
                </c:pt>
                <c:pt idx="10645">
                  <c:v>0.160474308300395</c:v>
                </c:pt>
                <c:pt idx="10646">
                  <c:v>0.38020618556701002</c:v>
                </c:pt>
                <c:pt idx="10647">
                  <c:v>9.1428571428571401E-2</c:v>
                </c:pt>
                <c:pt idx="10648">
                  <c:v>4.2857142857142802E-2</c:v>
                </c:pt>
                <c:pt idx="10649">
                  <c:v>7.8358208955223801E-2</c:v>
                </c:pt>
                <c:pt idx="10650">
                  <c:v>-6.3291139240506306E-2</c:v>
                </c:pt>
                <c:pt idx="10651">
                  <c:v>0.128846153846154</c:v>
                </c:pt>
                <c:pt idx="10652">
                  <c:v>-0.17647058823529399</c:v>
                </c:pt>
                <c:pt idx="10653">
                  <c:v>0.104009296920395</c:v>
                </c:pt>
                <c:pt idx="10654">
                  <c:v>0.37658674188998598</c:v>
                </c:pt>
                <c:pt idx="10655">
                  <c:v>1.2825495530509099E-2</c:v>
                </c:pt>
                <c:pt idx="10656">
                  <c:v>0.59163987138263696</c:v>
                </c:pt>
                <c:pt idx="10657">
                  <c:v>3.8188577222034399E-2</c:v>
                </c:pt>
                <c:pt idx="10658">
                  <c:v>0.37755102040816302</c:v>
                </c:pt>
                <c:pt idx="10659">
                  <c:v>6.4155901029121998E-2</c:v>
                </c:pt>
                <c:pt idx="10660">
                  <c:v>1.9841269841269799E-2</c:v>
                </c:pt>
                <c:pt idx="10661">
                  <c:v>6.5874363327674101E-2</c:v>
                </c:pt>
                <c:pt idx="10662">
                  <c:v>0.16323024054982799</c:v>
                </c:pt>
                <c:pt idx="10663">
                  <c:v>0.14373088685015301</c:v>
                </c:pt>
                <c:pt idx="10664">
                  <c:v>8.2998661311914301E-2</c:v>
                </c:pt>
                <c:pt idx="10665">
                  <c:v>0.25080385852089998</c:v>
                </c:pt>
                <c:pt idx="10666">
                  <c:v>-4.4875346260387902E-2</c:v>
                </c:pt>
                <c:pt idx="10667">
                  <c:v>0.13760217983651199</c:v>
                </c:pt>
                <c:pt idx="10668">
                  <c:v>0.19346405228758201</c:v>
                </c:pt>
                <c:pt idx="10669">
                  <c:v>0.116022099447514</c:v>
                </c:pt>
                <c:pt idx="10670">
                  <c:v>0.20415738678544901</c:v>
                </c:pt>
                <c:pt idx="10671">
                  <c:v>-1.3671875000000101E-2</c:v>
                </c:pt>
                <c:pt idx="10672">
                  <c:v>5.2348993288590599E-2</c:v>
                </c:pt>
                <c:pt idx="10673">
                  <c:v>0.24</c:v>
                </c:pt>
                <c:pt idx="10674">
                  <c:v>0.12725450901803601</c:v>
                </c:pt>
                <c:pt idx="10675">
                  <c:v>0.42873696407879502</c:v>
                </c:pt>
                <c:pt idx="10676">
                  <c:v>6.5173116089613098E-2</c:v>
                </c:pt>
                <c:pt idx="10677">
                  <c:v>0.17019987886129601</c:v>
                </c:pt>
                <c:pt idx="10678">
                  <c:v>0.23706176961602701</c:v>
                </c:pt>
                <c:pt idx="10679">
                  <c:v>3.4236804564907297E-2</c:v>
                </c:pt>
                <c:pt idx="10680">
                  <c:v>4.8951048951049E-2</c:v>
                </c:pt>
                <c:pt idx="10681">
                  <c:v>9.9814585908529194E-2</c:v>
                </c:pt>
                <c:pt idx="10682">
                  <c:v>3.1984074319840898E-2</c:v>
                </c:pt>
                <c:pt idx="10683">
                  <c:v>4.7346938775510203E-2</c:v>
                </c:pt>
                <c:pt idx="10684">
                  <c:v>0.151884278644842</c:v>
                </c:pt>
                <c:pt idx="10685">
                  <c:v>-9.2753623188405895E-2</c:v>
                </c:pt>
                <c:pt idx="10686">
                  <c:v>0.32624113475177302</c:v>
                </c:pt>
                <c:pt idx="10687">
                  <c:v>0.152941176470588</c:v>
                </c:pt>
                <c:pt idx="10688">
                  <c:v>0.194698795180723</c:v>
                </c:pt>
                <c:pt idx="10689">
                  <c:v>3.3383158943696999E-2</c:v>
                </c:pt>
                <c:pt idx="10690">
                  <c:v>0.27879874495741802</c:v>
                </c:pt>
                <c:pt idx="10691">
                  <c:v>0.32967032967033</c:v>
                </c:pt>
                <c:pt idx="10692">
                  <c:v>-6.8217054263565904E-2</c:v>
                </c:pt>
                <c:pt idx="10693">
                  <c:v>3.7974683544303701E-2</c:v>
                </c:pt>
                <c:pt idx="10694">
                  <c:v>0.10421836228287799</c:v>
                </c:pt>
                <c:pt idx="10695">
                  <c:v>6.6326530612244805E-2</c:v>
                </c:pt>
                <c:pt idx="10696">
                  <c:v>3.7878787878787099E-3</c:v>
                </c:pt>
                <c:pt idx="10697">
                  <c:v>-0.16</c:v>
                </c:pt>
                <c:pt idx="10698">
                  <c:v>0.27350427350427398</c:v>
                </c:pt>
                <c:pt idx="10699">
                  <c:v>5.5165144061841198E-2</c:v>
                </c:pt>
                <c:pt idx="10700">
                  <c:v>0.40816326530612201</c:v>
                </c:pt>
                <c:pt idx="10701">
                  <c:v>0.20516717325228001</c:v>
                </c:pt>
                <c:pt idx="10702">
                  <c:v>-5.10204081632653E-2</c:v>
                </c:pt>
                <c:pt idx="10703">
                  <c:v>5.3151100987092097E-3</c:v>
                </c:pt>
                <c:pt idx="10704">
                  <c:v>0.28726778432261002</c:v>
                </c:pt>
                <c:pt idx="10705">
                  <c:v>5.9294871794871799E-2</c:v>
                </c:pt>
                <c:pt idx="10706">
                  <c:v>0.38437978560489999</c:v>
                </c:pt>
                <c:pt idx="10707">
                  <c:v>6.1419354838709701E-2</c:v>
                </c:pt>
                <c:pt idx="10708">
                  <c:v>1.14603174603175</c:v>
                </c:pt>
                <c:pt idx="10709">
                  <c:v>-9.5238095238095302E-2</c:v>
                </c:pt>
                <c:pt idx="10710">
                  <c:v>0.25020644095788602</c:v>
                </c:pt>
                <c:pt idx="10711">
                  <c:v>-9.9352051835853106E-2</c:v>
                </c:pt>
                <c:pt idx="10712">
                  <c:v>7.6571428571428596E-2</c:v>
                </c:pt>
                <c:pt idx="10713">
                  <c:v>0.24544480171489799</c:v>
                </c:pt>
                <c:pt idx="10714">
                  <c:v>-0.10344827586206901</c:v>
                </c:pt>
                <c:pt idx="10715">
                  <c:v>1.2652027027027</c:v>
                </c:pt>
                <c:pt idx="10716">
                  <c:v>1.1764705882352801E-2</c:v>
                </c:pt>
                <c:pt idx="10717">
                  <c:v>0</c:v>
                </c:pt>
                <c:pt idx="10718">
                  <c:v>-0.103717026378897</c:v>
                </c:pt>
                <c:pt idx="10719">
                  <c:v>-4.4678055190538898E-2</c:v>
                </c:pt>
                <c:pt idx="10720">
                  <c:v>0.23648648648648599</c:v>
                </c:pt>
                <c:pt idx="10721">
                  <c:v>6.8767908309455505E-2</c:v>
                </c:pt>
                <c:pt idx="10722">
                  <c:v>0.43076923076923102</c:v>
                </c:pt>
                <c:pt idx="10723">
                  <c:v>0.21225983531564499</c:v>
                </c:pt>
                <c:pt idx="10724">
                  <c:v>-3.71110476734235E-3</c:v>
                </c:pt>
                <c:pt idx="10725">
                  <c:v>-4.1647804436396499E-2</c:v>
                </c:pt>
                <c:pt idx="10726">
                  <c:v>-0.10106382978723399</c:v>
                </c:pt>
                <c:pt idx="10727">
                  <c:v>0.34730538922155701</c:v>
                </c:pt>
                <c:pt idx="10728">
                  <c:v>0.18101545253863099</c:v>
                </c:pt>
                <c:pt idx="10729">
                  <c:v>4.76190476190477E-2</c:v>
                </c:pt>
                <c:pt idx="10730">
                  <c:v>0.209606986899563</c:v>
                </c:pt>
                <c:pt idx="10731">
                  <c:v>0.28926174496644302</c:v>
                </c:pt>
                <c:pt idx="10732">
                  <c:v>0.46279069767441899</c:v>
                </c:pt>
                <c:pt idx="10733">
                  <c:v>0.37853107344632803</c:v>
                </c:pt>
                <c:pt idx="10734">
                  <c:v>0.20071684587813601</c:v>
                </c:pt>
                <c:pt idx="10735">
                  <c:v>0.107569721115538</c:v>
                </c:pt>
                <c:pt idx="10736">
                  <c:v>0.22404371584699401</c:v>
                </c:pt>
                <c:pt idx="10737">
                  <c:v>0.48601662887377201</c:v>
                </c:pt>
                <c:pt idx="10738">
                  <c:v>0.11111111111111099</c:v>
                </c:pt>
                <c:pt idx="10739">
                  <c:v>0.33360323886639698</c:v>
                </c:pt>
                <c:pt idx="10740">
                  <c:v>0.16013071895424799</c:v>
                </c:pt>
                <c:pt idx="10741">
                  <c:v>0.32132132132132102</c:v>
                </c:pt>
                <c:pt idx="10742">
                  <c:v>0.184229390681004</c:v>
                </c:pt>
                <c:pt idx="10743">
                  <c:v>-0.13571428571428601</c:v>
                </c:pt>
                <c:pt idx="10744">
                  <c:v>0.55313351498637597</c:v>
                </c:pt>
                <c:pt idx="10745">
                  <c:v>0.27501970055161501</c:v>
                </c:pt>
                <c:pt idx="10746">
                  <c:v>6.5384615384615402E-2</c:v>
                </c:pt>
                <c:pt idx="10747">
                  <c:v>1.5511892450879E-2</c:v>
                </c:pt>
                <c:pt idx="10748">
                  <c:v>0.152</c:v>
                </c:pt>
                <c:pt idx="10749">
                  <c:v>6.09037328094304E-2</c:v>
                </c:pt>
                <c:pt idx="10750">
                  <c:v>9.48275862068967E-2</c:v>
                </c:pt>
                <c:pt idx="10751">
                  <c:v>0.141566265060241</c:v>
                </c:pt>
                <c:pt idx="10752">
                  <c:v>8.8719898605830495E-3</c:v>
                </c:pt>
                <c:pt idx="10753">
                  <c:v>1.3771186440678001E-2</c:v>
                </c:pt>
                <c:pt idx="10754">
                  <c:v>-5.43933054393307E-2</c:v>
                </c:pt>
                <c:pt idx="10755">
                  <c:v>0.27649769585253497</c:v>
                </c:pt>
                <c:pt idx="10756">
                  <c:v>8.0076263107721604E-2</c:v>
                </c:pt>
                <c:pt idx="10757">
                  <c:v>0.188</c:v>
                </c:pt>
                <c:pt idx="10758">
                  <c:v>0.39878234398782297</c:v>
                </c:pt>
                <c:pt idx="10759">
                  <c:v>-3.8461538461538498E-2</c:v>
                </c:pt>
                <c:pt idx="10760">
                  <c:v>0.20769230769230801</c:v>
                </c:pt>
                <c:pt idx="10761">
                  <c:v>-0.145303867403315</c:v>
                </c:pt>
                <c:pt idx="10762">
                  <c:v>3.8212815990593701E-2</c:v>
                </c:pt>
                <c:pt idx="10763">
                  <c:v>0.15297450424929199</c:v>
                </c:pt>
                <c:pt idx="10764">
                  <c:v>2.5570776255707899E-2</c:v>
                </c:pt>
                <c:pt idx="10765">
                  <c:v>2.8837209302325601E-2</c:v>
                </c:pt>
                <c:pt idx="10766">
                  <c:v>0.29145546705286002</c:v>
                </c:pt>
                <c:pt idx="10767">
                  <c:v>0.47766323024055002</c:v>
                </c:pt>
                <c:pt idx="10768">
                  <c:v>3.5797009896820303E-2</c:v>
                </c:pt>
                <c:pt idx="10769">
                  <c:v>0.389745817944819</c:v>
                </c:pt>
                <c:pt idx="10770">
                  <c:v>6.19047619047619E-2</c:v>
                </c:pt>
                <c:pt idx="10771">
                  <c:v>0.52796420581655501</c:v>
                </c:pt>
                <c:pt idx="10772">
                  <c:v>0.17152961980548201</c:v>
                </c:pt>
                <c:pt idx="10773">
                  <c:v>-6.4620355411954796E-3</c:v>
                </c:pt>
                <c:pt idx="10774">
                  <c:v>0.20586182833217001</c:v>
                </c:pt>
                <c:pt idx="10775">
                  <c:v>0.24811218985976299</c:v>
                </c:pt>
                <c:pt idx="10776">
                  <c:v>0.11421725239616599</c:v>
                </c:pt>
                <c:pt idx="10777">
                  <c:v>0.18120805369127499</c:v>
                </c:pt>
                <c:pt idx="10778">
                  <c:v>0.22639999999999999</c:v>
                </c:pt>
                <c:pt idx="10779">
                  <c:v>0.126640045636052</c:v>
                </c:pt>
                <c:pt idx="10780">
                  <c:v>0.144150943396226</c:v>
                </c:pt>
                <c:pt idx="10781">
                  <c:v>0.20288491690185001</c:v>
                </c:pt>
                <c:pt idx="10782">
                  <c:v>3.7510656436487599E-2</c:v>
                </c:pt>
                <c:pt idx="10783">
                  <c:v>-8.9989888776542001E-2</c:v>
                </c:pt>
                <c:pt idx="10784">
                  <c:v>9.54545454545455E-2</c:v>
                </c:pt>
                <c:pt idx="10785">
                  <c:v>0</c:v>
                </c:pt>
                <c:pt idx="10786">
                  <c:v>0.25652173913043502</c:v>
                </c:pt>
                <c:pt idx="10787">
                  <c:v>0.29696969696969699</c:v>
                </c:pt>
                <c:pt idx="10788">
                  <c:v>0.341772151898734</c:v>
                </c:pt>
                <c:pt idx="10789">
                  <c:v>0.115332428765265</c:v>
                </c:pt>
                <c:pt idx="10790">
                  <c:v>-9.2308859223300996E-2</c:v>
                </c:pt>
                <c:pt idx="10791">
                  <c:v>-0.233502538071066</c:v>
                </c:pt>
                <c:pt idx="10792">
                  <c:v>0.68852459016393497</c:v>
                </c:pt>
                <c:pt idx="10793">
                  <c:v>0.13399339933993401</c:v>
                </c:pt>
                <c:pt idx="10794">
                  <c:v>3.4267912772585597E-2</c:v>
                </c:pt>
                <c:pt idx="10795">
                  <c:v>9.4226327944572905E-2</c:v>
                </c:pt>
                <c:pt idx="10796">
                  <c:v>0.13698630136986301</c:v>
                </c:pt>
                <c:pt idx="10797">
                  <c:v>-0.11111111111111099</c:v>
                </c:pt>
                <c:pt idx="10798">
                  <c:v>0.18421052631578999</c:v>
                </c:pt>
                <c:pt idx="10799">
                  <c:v>4.7619047619047603E-2</c:v>
                </c:pt>
                <c:pt idx="10800">
                  <c:v>0.493103448275862</c:v>
                </c:pt>
                <c:pt idx="10801">
                  <c:v>0.04</c:v>
                </c:pt>
                <c:pt idx="10802">
                  <c:v>-4.2857142857143003E-2</c:v>
                </c:pt>
                <c:pt idx="10803">
                  <c:v>0.54530201342281903</c:v>
                </c:pt>
                <c:pt idx="10804">
                  <c:v>3.8785834738617297E-2</c:v>
                </c:pt>
                <c:pt idx="10805">
                  <c:v>0.307286673058485</c:v>
                </c:pt>
                <c:pt idx="10806">
                  <c:v>0.37524303305249501</c:v>
                </c:pt>
                <c:pt idx="10807">
                  <c:v>0.345646437994723</c:v>
                </c:pt>
                <c:pt idx="10808">
                  <c:v>0.30568356374807998</c:v>
                </c:pt>
                <c:pt idx="10809">
                  <c:v>0.99328859060402697</c:v>
                </c:pt>
                <c:pt idx="10810">
                  <c:v>-3.20512820512814E-3</c:v>
                </c:pt>
                <c:pt idx="10811">
                  <c:v>0.40410958904109601</c:v>
                </c:pt>
                <c:pt idx="10812">
                  <c:v>0.16740576496674101</c:v>
                </c:pt>
                <c:pt idx="10813">
                  <c:v>0.167692307692308</c:v>
                </c:pt>
                <c:pt idx="10814">
                  <c:v>0.34771573604060901</c:v>
                </c:pt>
                <c:pt idx="10815">
                  <c:v>0.36619718309859201</c:v>
                </c:pt>
                <c:pt idx="10816">
                  <c:v>1.0736944851147E-2</c:v>
                </c:pt>
                <c:pt idx="10817">
                  <c:v>0.103482587064677</c:v>
                </c:pt>
                <c:pt idx="10818">
                  <c:v>0.13750000000000001</c:v>
                </c:pt>
                <c:pt idx="10819">
                  <c:v>0.34659090909090901</c:v>
                </c:pt>
                <c:pt idx="10820">
                  <c:v>5.6019070321811498E-2</c:v>
                </c:pt>
                <c:pt idx="10821">
                  <c:v>2.9708222811671001E-2</c:v>
                </c:pt>
                <c:pt idx="10822">
                  <c:v>-0.17447495961227799</c:v>
                </c:pt>
                <c:pt idx="10823">
                  <c:v>0.23552123552123599</c:v>
                </c:pt>
                <c:pt idx="10824">
                  <c:v>-2.5730994152046899E-2</c:v>
                </c:pt>
                <c:pt idx="10825">
                  <c:v>0.26542056074766401</c:v>
                </c:pt>
                <c:pt idx="10826">
                  <c:v>0.12726098191214499</c:v>
                </c:pt>
                <c:pt idx="10827">
                  <c:v>0.227536231884058</c:v>
                </c:pt>
                <c:pt idx="10828">
                  <c:v>0.24657534246575299</c:v>
                </c:pt>
                <c:pt idx="10829">
                  <c:v>0.30485436893203899</c:v>
                </c:pt>
                <c:pt idx="10830">
                  <c:v>0.74769230769230799</c:v>
                </c:pt>
                <c:pt idx="10831">
                  <c:v>-0.162599396764464</c:v>
                </c:pt>
                <c:pt idx="10832">
                  <c:v>0.24183976261127599</c:v>
                </c:pt>
                <c:pt idx="10833">
                  <c:v>0.22731356693620799</c:v>
                </c:pt>
                <c:pt idx="10834">
                  <c:v>0.15260663507109001</c:v>
                </c:pt>
                <c:pt idx="10835">
                  <c:v>-0.13052631578947399</c:v>
                </c:pt>
                <c:pt idx="10836">
                  <c:v>0.111538461538462</c:v>
                </c:pt>
                <c:pt idx="10837">
                  <c:v>0.258872651356994</c:v>
                </c:pt>
                <c:pt idx="10838">
                  <c:v>0.20072115384615399</c:v>
                </c:pt>
                <c:pt idx="10839">
                  <c:v>0.34773662551440299</c:v>
                </c:pt>
                <c:pt idx="10840">
                  <c:v>0.16564885496183199</c:v>
                </c:pt>
                <c:pt idx="10841">
                  <c:v>0.25454545454545502</c:v>
                </c:pt>
                <c:pt idx="10842">
                  <c:v>2.7993779160186701E-2</c:v>
                </c:pt>
                <c:pt idx="10843">
                  <c:v>0.24069478908188599</c:v>
                </c:pt>
                <c:pt idx="10844">
                  <c:v>0.16745283018867901</c:v>
                </c:pt>
                <c:pt idx="10845">
                  <c:v>5.0409577819785903E-2</c:v>
                </c:pt>
                <c:pt idx="10846">
                  <c:v>0.38745387453874502</c:v>
                </c:pt>
                <c:pt idx="10847">
                  <c:v>5.0308914386584302E-2</c:v>
                </c:pt>
                <c:pt idx="10848">
                  <c:v>0.13161465400271399</c:v>
                </c:pt>
                <c:pt idx="10849">
                  <c:v>0.81308411214953302</c:v>
                </c:pt>
                <c:pt idx="10850">
                  <c:v>1.3071895424836299E-3</c:v>
                </c:pt>
                <c:pt idx="10851">
                  <c:v>0.24564459930313601</c:v>
                </c:pt>
                <c:pt idx="10852">
                  <c:v>0.188811188811189</c:v>
                </c:pt>
                <c:pt idx="10853">
                  <c:v>-9.8088956536445199E-2</c:v>
                </c:pt>
                <c:pt idx="10854">
                  <c:v>7.5757575757575801E-2</c:v>
                </c:pt>
                <c:pt idx="10855">
                  <c:v>0.17084282460136699</c:v>
                </c:pt>
                <c:pt idx="10856">
                  <c:v>-0.107142857142857</c:v>
                </c:pt>
                <c:pt idx="10857">
                  <c:v>0.63383838383838398</c:v>
                </c:pt>
                <c:pt idx="10858">
                  <c:v>0.46886446886446898</c:v>
                </c:pt>
                <c:pt idx="10859">
                  <c:v>1.5521064301552E-2</c:v>
                </c:pt>
                <c:pt idx="10860">
                  <c:v>0.34247311827957</c:v>
                </c:pt>
                <c:pt idx="10861">
                  <c:v>0.70712401055409002</c:v>
                </c:pt>
                <c:pt idx="10862">
                  <c:v>0</c:v>
                </c:pt>
                <c:pt idx="10863">
                  <c:v>3.9647577092511002E-2</c:v>
                </c:pt>
                <c:pt idx="10864">
                  <c:v>0.51118077324973898</c:v>
                </c:pt>
                <c:pt idx="10865">
                  <c:v>0.17125382262996899</c:v>
                </c:pt>
                <c:pt idx="10866">
                  <c:v>0.371282051282051</c:v>
                </c:pt>
                <c:pt idx="10867">
                  <c:v>0.308370044052864</c:v>
                </c:pt>
                <c:pt idx="10868">
                  <c:v>-9.5321127579192005E-2</c:v>
                </c:pt>
                <c:pt idx="10869">
                  <c:v>0.15476190476190499</c:v>
                </c:pt>
                <c:pt idx="10870">
                  <c:v>0.107560405300078</c:v>
                </c:pt>
                <c:pt idx="10871">
                  <c:v>7.3076923076922998E-2</c:v>
                </c:pt>
                <c:pt idx="10872">
                  <c:v>0.139240506329114</c:v>
                </c:pt>
                <c:pt idx="10873">
                  <c:v>0.63887565507384503</c:v>
                </c:pt>
                <c:pt idx="10874">
                  <c:v>4.1486603284356098E-2</c:v>
                </c:pt>
                <c:pt idx="10875">
                  <c:v>0.19555873925501399</c:v>
                </c:pt>
                <c:pt idx="10876">
                  <c:v>0.14719954967633</c:v>
                </c:pt>
                <c:pt idx="10877">
                  <c:v>0.11729452054794499</c:v>
                </c:pt>
                <c:pt idx="10878">
                  <c:v>0.37164750957854398</c:v>
                </c:pt>
                <c:pt idx="10879">
                  <c:v>0.70121951219512202</c:v>
                </c:pt>
                <c:pt idx="10880">
                  <c:v>0.240013097576948</c:v>
                </c:pt>
                <c:pt idx="10881">
                  <c:v>0.10078878177037701</c:v>
                </c:pt>
                <c:pt idx="10882">
                  <c:v>0.13636363636363599</c:v>
                </c:pt>
                <c:pt idx="10883">
                  <c:v>0.20974289580514199</c:v>
                </c:pt>
                <c:pt idx="10884">
                  <c:v>0.71428571428571397</c:v>
                </c:pt>
                <c:pt idx="10885">
                  <c:v>0.18587360594795499</c:v>
                </c:pt>
                <c:pt idx="10886">
                  <c:v>0.45348837209302301</c:v>
                </c:pt>
                <c:pt idx="10887">
                  <c:v>-2.5641025641025599E-2</c:v>
                </c:pt>
                <c:pt idx="10888">
                  <c:v>-9.7254901960784304E-2</c:v>
                </c:pt>
                <c:pt idx="10889">
                  <c:v>8.1339712918660406E-2</c:v>
                </c:pt>
                <c:pt idx="10890">
                  <c:v>-7.3373918615828204E-2</c:v>
                </c:pt>
                <c:pt idx="10891">
                  <c:v>9.1623036649214701E-2</c:v>
                </c:pt>
                <c:pt idx="10892">
                  <c:v>0</c:v>
                </c:pt>
                <c:pt idx="10893">
                  <c:v>0.25833333333333303</c:v>
                </c:pt>
                <c:pt idx="10894">
                  <c:v>0.15433070866141699</c:v>
                </c:pt>
                <c:pt idx="10895">
                  <c:v>0.40762463343108502</c:v>
                </c:pt>
                <c:pt idx="10896">
                  <c:v>0.47892074198988199</c:v>
                </c:pt>
                <c:pt idx="10897">
                  <c:v>0.15372670807453401</c:v>
                </c:pt>
                <c:pt idx="10898">
                  <c:v>8.4145261293179896E-2</c:v>
                </c:pt>
                <c:pt idx="10899">
                  <c:v>-0.12</c:v>
                </c:pt>
                <c:pt idx="10900">
                  <c:v>3.4274193548387101E-2</c:v>
                </c:pt>
                <c:pt idx="10901">
                  <c:v>-3.3733562035448798E-2</c:v>
                </c:pt>
                <c:pt idx="10902">
                  <c:v>0.539047619047619</c:v>
                </c:pt>
                <c:pt idx="10903">
                  <c:v>-0.25581395348837199</c:v>
                </c:pt>
                <c:pt idx="10904">
                  <c:v>6.6914498141264003E-2</c:v>
                </c:pt>
                <c:pt idx="10905">
                  <c:v>2.25718194254446E-2</c:v>
                </c:pt>
                <c:pt idx="10906">
                  <c:v>0.113790504898267</c:v>
                </c:pt>
                <c:pt idx="10907">
                  <c:v>7.4074074074074001E-2</c:v>
                </c:pt>
                <c:pt idx="10908">
                  <c:v>0.37724550898203602</c:v>
                </c:pt>
                <c:pt idx="10909">
                  <c:v>0.44214487300094102</c:v>
                </c:pt>
                <c:pt idx="10910">
                  <c:v>-2.4390243902439001E-2</c:v>
                </c:pt>
                <c:pt idx="10911">
                  <c:v>0.20857473928157599</c:v>
                </c:pt>
                <c:pt idx="10912">
                  <c:v>-2.04248366013072E-2</c:v>
                </c:pt>
                <c:pt idx="10913">
                  <c:v>0.148391332895601</c:v>
                </c:pt>
                <c:pt idx="10914">
                  <c:v>5.8823529411764601E-2</c:v>
                </c:pt>
                <c:pt idx="10915">
                  <c:v>6.4303380049464107E-2</c:v>
                </c:pt>
                <c:pt idx="10916">
                  <c:v>0.77828054298642502</c:v>
                </c:pt>
                <c:pt idx="10917">
                  <c:v>9.9491487950476003E-3</c:v>
                </c:pt>
                <c:pt idx="10918">
                  <c:v>0.78940397350993396</c:v>
                </c:pt>
                <c:pt idx="10919">
                  <c:v>-4.7368421052631497E-2</c:v>
                </c:pt>
                <c:pt idx="10920">
                  <c:v>-2.3427866831072699E-2</c:v>
                </c:pt>
                <c:pt idx="10921">
                  <c:v>0.31111111111111101</c:v>
                </c:pt>
                <c:pt idx="10922">
                  <c:v>0.180904522613065</c:v>
                </c:pt>
                <c:pt idx="10923">
                  <c:v>4.5689312673817997E-2</c:v>
                </c:pt>
                <c:pt idx="10924">
                  <c:v>2.0040080160320202E-3</c:v>
                </c:pt>
                <c:pt idx="10925">
                  <c:v>-9.0243902439024304E-2</c:v>
                </c:pt>
                <c:pt idx="10926">
                  <c:v>0.27166276346604201</c:v>
                </c:pt>
                <c:pt idx="10927">
                  <c:v>0.149458906112898</c:v>
                </c:pt>
                <c:pt idx="10928">
                  <c:v>-0.167224080267559</c:v>
                </c:pt>
                <c:pt idx="10929">
                  <c:v>0.98969072164948402</c:v>
                </c:pt>
                <c:pt idx="10930">
                  <c:v>0.199367088607595</c:v>
                </c:pt>
                <c:pt idx="10931">
                  <c:v>0.31954887218045103</c:v>
                </c:pt>
                <c:pt idx="10932">
                  <c:v>2.25806451612903E-2</c:v>
                </c:pt>
                <c:pt idx="10933">
                  <c:v>0.41415929203539797</c:v>
                </c:pt>
                <c:pt idx="10934">
                  <c:v>0.14942528735632199</c:v>
                </c:pt>
                <c:pt idx="10935">
                  <c:v>-7.1428571428571201E-3</c:v>
                </c:pt>
                <c:pt idx="10936">
                  <c:v>5.9742023082145199E-2</c:v>
                </c:pt>
                <c:pt idx="10937">
                  <c:v>0.432989690721649</c:v>
                </c:pt>
                <c:pt idx="10938">
                  <c:v>-5.4518297236743903E-2</c:v>
                </c:pt>
                <c:pt idx="10939">
                  <c:v>2.6086956521739198E-2</c:v>
                </c:pt>
                <c:pt idx="10940">
                  <c:v>0.37750172532781201</c:v>
                </c:pt>
                <c:pt idx="10941">
                  <c:v>0.20820668693009101</c:v>
                </c:pt>
                <c:pt idx="10942">
                  <c:v>0.153932584269663</c:v>
                </c:pt>
                <c:pt idx="10943">
                  <c:v>0.23873873873873899</c:v>
                </c:pt>
                <c:pt idx="10944">
                  <c:v>0.20777027027027001</c:v>
                </c:pt>
                <c:pt idx="10945">
                  <c:v>0.51006711409395999</c:v>
                </c:pt>
                <c:pt idx="10946">
                  <c:v>1.3063357282821399E-3</c:v>
                </c:pt>
                <c:pt idx="10947">
                  <c:v>6.8381855111712894E-2</c:v>
                </c:pt>
                <c:pt idx="10948">
                  <c:v>-0.20833333333333301</c:v>
                </c:pt>
                <c:pt idx="10949">
                  <c:v>-0.14775239498894599</c:v>
                </c:pt>
                <c:pt idx="10950">
                  <c:v>-9.5419847328244295E-2</c:v>
                </c:pt>
                <c:pt idx="10951">
                  <c:v>1.1300813008130099</c:v>
                </c:pt>
                <c:pt idx="10952">
                  <c:v>0.35427574171029702</c:v>
                </c:pt>
                <c:pt idx="10953">
                  <c:v>-3.9460020768432101E-2</c:v>
                </c:pt>
                <c:pt idx="10954">
                  <c:v>9.7312326227988993E-2</c:v>
                </c:pt>
                <c:pt idx="10955">
                  <c:v>5.8744091829844601E-2</c:v>
                </c:pt>
                <c:pt idx="10956">
                  <c:v>1.0935672514619901</c:v>
                </c:pt>
                <c:pt idx="10957">
                  <c:v>1.6317016317016399E-3</c:v>
                </c:pt>
                <c:pt idx="10958">
                  <c:v>0.48344370860927199</c:v>
                </c:pt>
                <c:pt idx="10959">
                  <c:v>-0.22</c:v>
                </c:pt>
                <c:pt idx="10960">
                  <c:v>2.4879060124395301E-2</c:v>
                </c:pt>
                <c:pt idx="10961">
                  <c:v>-1.11779879621669E-2</c:v>
                </c:pt>
                <c:pt idx="10962">
                  <c:v>-9.7799511002445091E-3</c:v>
                </c:pt>
                <c:pt idx="10963">
                  <c:v>0.34833659491193703</c:v>
                </c:pt>
                <c:pt idx="10964">
                  <c:v>0.21065989847715699</c:v>
                </c:pt>
                <c:pt idx="10965">
                  <c:v>8.08791208791209E-2</c:v>
                </c:pt>
                <c:pt idx="10966">
                  <c:v>3.01302931596092E-2</c:v>
                </c:pt>
                <c:pt idx="10967">
                  <c:v>0.25824175824175799</c:v>
                </c:pt>
                <c:pt idx="10968">
                  <c:v>0.42857142857142899</c:v>
                </c:pt>
                <c:pt idx="10969">
                  <c:v>6.1249999999999999E-2</c:v>
                </c:pt>
                <c:pt idx="10970">
                  <c:v>0.18151260504201699</c:v>
                </c:pt>
                <c:pt idx="10971">
                  <c:v>0.14000000000000001</c:v>
                </c:pt>
                <c:pt idx="10972">
                  <c:v>-0.23602484472049701</c:v>
                </c:pt>
                <c:pt idx="10973">
                  <c:v>8.5825747724317197E-2</c:v>
                </c:pt>
                <c:pt idx="10974">
                  <c:v>0.14374999999999999</c:v>
                </c:pt>
                <c:pt idx="10975">
                  <c:v>0.238805970149254</c:v>
                </c:pt>
                <c:pt idx="10976">
                  <c:v>0.44514106583072099</c:v>
                </c:pt>
                <c:pt idx="10977">
                  <c:v>0.13466042154566801</c:v>
                </c:pt>
                <c:pt idx="10978">
                  <c:v>4.5850261172373702E-2</c:v>
                </c:pt>
                <c:pt idx="10979">
                  <c:v>0.44141145139813598</c:v>
                </c:pt>
                <c:pt idx="10980">
                  <c:v>0.47537395111273301</c:v>
                </c:pt>
                <c:pt idx="10981">
                  <c:v>0.23346303501945501</c:v>
                </c:pt>
                <c:pt idx="10982">
                  <c:v>0.131760644418872</c:v>
                </c:pt>
                <c:pt idx="10983">
                  <c:v>0.11111111111111099</c:v>
                </c:pt>
                <c:pt idx="10984">
                  <c:v>0.37367993501218499</c:v>
                </c:pt>
                <c:pt idx="10985">
                  <c:v>-0.14218749999999999</c:v>
                </c:pt>
                <c:pt idx="10986">
                  <c:v>-0.377155781735934</c:v>
                </c:pt>
                <c:pt idx="10987">
                  <c:v>0.450830140485313</c:v>
                </c:pt>
                <c:pt idx="10988">
                  <c:v>-1.9230769230769201E-2</c:v>
                </c:pt>
                <c:pt idx="10989">
                  <c:v>5.5118110236220499E-2</c:v>
                </c:pt>
                <c:pt idx="10990">
                  <c:v>-2.03303684879289E-2</c:v>
                </c:pt>
                <c:pt idx="10991">
                  <c:v>0.57658959537572296</c:v>
                </c:pt>
                <c:pt idx="10992">
                  <c:v>0.41242362525458198</c:v>
                </c:pt>
                <c:pt idx="10993">
                  <c:v>0.53846153846153799</c:v>
                </c:pt>
                <c:pt idx="10994">
                  <c:v>0.05</c:v>
                </c:pt>
                <c:pt idx="10995">
                  <c:v>-0.5654296875</c:v>
                </c:pt>
                <c:pt idx="10996">
                  <c:v>-8.0530554239696007E-3</c:v>
                </c:pt>
                <c:pt idx="10997">
                  <c:v>0.21681415929203601</c:v>
                </c:pt>
                <c:pt idx="10998">
                  <c:v>0.11111111111111099</c:v>
                </c:pt>
                <c:pt idx="10999">
                  <c:v>0.15702479338843001</c:v>
                </c:pt>
                <c:pt idx="11000">
                  <c:v>0.200956937799043</c:v>
                </c:pt>
                <c:pt idx="11001">
                  <c:v>0.21568627450980399</c:v>
                </c:pt>
                <c:pt idx="11002">
                  <c:v>0.34391711229946498</c:v>
                </c:pt>
                <c:pt idx="11003">
                  <c:v>7.0450097847358006E-2</c:v>
                </c:pt>
                <c:pt idx="11004">
                  <c:v>-1.2479201331114799E-2</c:v>
                </c:pt>
                <c:pt idx="11005">
                  <c:v>0.480392156862745</c:v>
                </c:pt>
                <c:pt idx="11006">
                  <c:v>0.37023593466424698</c:v>
                </c:pt>
                <c:pt idx="11007">
                  <c:v>0.69849246231155804</c:v>
                </c:pt>
                <c:pt idx="11008">
                  <c:v>6.6731612274719798E-2</c:v>
                </c:pt>
                <c:pt idx="11009">
                  <c:v>8.0968858131487895E-2</c:v>
                </c:pt>
                <c:pt idx="11010">
                  <c:v>-4.4129891756869197E-2</c:v>
                </c:pt>
                <c:pt idx="11011">
                  <c:v>0.34953271028037403</c:v>
                </c:pt>
                <c:pt idx="11012">
                  <c:v>8.5459183673469399E-2</c:v>
                </c:pt>
                <c:pt idx="11013">
                  <c:v>0.54958677685950397</c:v>
                </c:pt>
                <c:pt idx="11014">
                  <c:v>9.0604026845637606E-2</c:v>
                </c:pt>
                <c:pt idx="11015">
                  <c:v>6.17110799438991E-2</c:v>
                </c:pt>
                <c:pt idx="11016">
                  <c:v>0.39899465912660997</c:v>
                </c:pt>
                <c:pt idx="11017">
                  <c:v>0.50920810313075504</c:v>
                </c:pt>
                <c:pt idx="11018">
                  <c:v>2.3972602739726099E-2</c:v>
                </c:pt>
                <c:pt idx="11019">
                  <c:v>0.163080760835672</c:v>
                </c:pt>
                <c:pt idx="11020">
                  <c:v>-6.5093927479248706E-2</c:v>
                </c:pt>
                <c:pt idx="11021">
                  <c:v>-4.1666666666665799E-3</c:v>
                </c:pt>
                <c:pt idx="11022">
                  <c:v>-7.4034902168165304E-3</c:v>
                </c:pt>
                <c:pt idx="11023">
                  <c:v>-4.3057996485061499E-2</c:v>
                </c:pt>
                <c:pt idx="11024">
                  <c:v>-8.3449235048678794E-2</c:v>
                </c:pt>
                <c:pt idx="11025">
                  <c:v>9.6000000000000099E-2</c:v>
                </c:pt>
                <c:pt idx="11026">
                  <c:v>0.12700729927007301</c:v>
                </c:pt>
                <c:pt idx="11027">
                  <c:v>0.123893805309735</c:v>
                </c:pt>
                <c:pt idx="11028">
                  <c:v>0.222423146473779</c:v>
                </c:pt>
                <c:pt idx="11029">
                  <c:v>0.27953890489913502</c:v>
                </c:pt>
                <c:pt idx="11030">
                  <c:v>-0.22448979591836701</c:v>
                </c:pt>
                <c:pt idx="11031">
                  <c:v>0.24398460057747801</c:v>
                </c:pt>
                <c:pt idx="11032">
                  <c:v>0.244087460954931</c:v>
                </c:pt>
                <c:pt idx="11033">
                  <c:v>0.27272727272727298</c:v>
                </c:pt>
                <c:pt idx="11034">
                  <c:v>0.129110840438489</c:v>
                </c:pt>
                <c:pt idx="11035">
                  <c:v>0.28888888888888897</c:v>
                </c:pt>
                <c:pt idx="11036">
                  <c:v>8.1384755542058901E-2</c:v>
                </c:pt>
                <c:pt idx="11037">
                  <c:v>-2.4911032028469601E-2</c:v>
                </c:pt>
                <c:pt idx="11038">
                  <c:v>-6.0312331717824498E-2</c:v>
                </c:pt>
                <c:pt idx="11039">
                  <c:v>0.26863572433192701</c:v>
                </c:pt>
                <c:pt idx="11040">
                  <c:v>8.9320388349514598E-2</c:v>
                </c:pt>
                <c:pt idx="11041">
                  <c:v>-2.3255813953488299E-2</c:v>
                </c:pt>
                <c:pt idx="11042">
                  <c:v>-2.6362038664323299E-2</c:v>
                </c:pt>
                <c:pt idx="11043">
                  <c:v>0</c:v>
                </c:pt>
                <c:pt idx="11044">
                  <c:v>0.29299913569576502</c:v>
                </c:pt>
                <c:pt idx="11045">
                  <c:v>1.22222222222222E-2</c:v>
                </c:pt>
                <c:pt idx="11046">
                  <c:v>0.10554182845040599</c:v>
                </c:pt>
                <c:pt idx="11047">
                  <c:v>-0.12816691505216099</c:v>
                </c:pt>
                <c:pt idx="11048">
                  <c:v>9.1617933723196807E-2</c:v>
                </c:pt>
                <c:pt idx="11049">
                  <c:v>2.7128862094951099E-2</c:v>
                </c:pt>
                <c:pt idx="11050">
                  <c:v>0.34759358288769998</c:v>
                </c:pt>
                <c:pt idx="11051">
                  <c:v>-0.34348561759729301</c:v>
                </c:pt>
                <c:pt idx="11052">
                  <c:v>-0.146666666666667</c:v>
                </c:pt>
                <c:pt idx="11053">
                  <c:v>0.151624548736462</c:v>
                </c:pt>
                <c:pt idx="11054">
                  <c:v>8.38831291234685E-2</c:v>
                </c:pt>
                <c:pt idx="11055">
                  <c:v>1.0197628458498</c:v>
                </c:pt>
                <c:pt idx="11056">
                  <c:v>7.9136690647481994E-2</c:v>
                </c:pt>
                <c:pt idx="11057">
                  <c:v>0.121325494388028</c:v>
                </c:pt>
                <c:pt idx="11058">
                  <c:v>0.25</c:v>
                </c:pt>
                <c:pt idx="11059">
                  <c:v>0.19311193111931099</c:v>
                </c:pt>
                <c:pt idx="11060">
                  <c:v>0.224852071005917</c:v>
                </c:pt>
                <c:pt idx="11061">
                  <c:v>0.69750000000000001</c:v>
                </c:pt>
                <c:pt idx="11062">
                  <c:v>0.105932203389831</c:v>
                </c:pt>
                <c:pt idx="11063">
                  <c:v>-4.0476190476190499E-2</c:v>
                </c:pt>
                <c:pt idx="11064">
                  <c:v>0.55196304849884503</c:v>
                </c:pt>
                <c:pt idx="11065">
                  <c:v>0.476190476190476</c:v>
                </c:pt>
                <c:pt idx="11066">
                  <c:v>0.19459459459459499</c:v>
                </c:pt>
                <c:pt idx="11067">
                  <c:v>0.16666666666666699</c:v>
                </c:pt>
                <c:pt idx="11068">
                  <c:v>-0.18541996830427901</c:v>
                </c:pt>
                <c:pt idx="11069">
                  <c:v>1.2891344383057101E-2</c:v>
                </c:pt>
                <c:pt idx="11070">
                  <c:v>1.43540669856461E-2</c:v>
                </c:pt>
                <c:pt idx="11071">
                  <c:v>-1.35048231511255E-2</c:v>
                </c:pt>
                <c:pt idx="11072">
                  <c:v>0.373619233268356</c:v>
                </c:pt>
                <c:pt idx="11073">
                  <c:v>0.336080586080586</c:v>
                </c:pt>
                <c:pt idx="11074">
                  <c:v>0.24653739612188399</c:v>
                </c:pt>
                <c:pt idx="11075">
                  <c:v>0.20811287477954099</c:v>
                </c:pt>
                <c:pt idx="11076">
                  <c:v>0.14878892733564</c:v>
                </c:pt>
                <c:pt idx="11077">
                  <c:v>4.43311102393096E-2</c:v>
                </c:pt>
                <c:pt idx="11078">
                  <c:v>7.9310344827586199E-2</c:v>
                </c:pt>
                <c:pt idx="11079">
                  <c:v>-1.6094875052943599E-2</c:v>
                </c:pt>
                <c:pt idx="11080">
                  <c:v>0.20481927710843401</c:v>
                </c:pt>
                <c:pt idx="11081">
                  <c:v>0.42843419788664699</c:v>
                </c:pt>
                <c:pt idx="11082">
                  <c:v>0.28075970272502099</c:v>
                </c:pt>
                <c:pt idx="11083">
                  <c:v>-8.4005869405722799E-2</c:v>
                </c:pt>
                <c:pt idx="11084">
                  <c:v>-5.5555555555555601E-2</c:v>
                </c:pt>
                <c:pt idx="11085">
                  <c:v>0.19001218026796601</c:v>
                </c:pt>
                <c:pt idx="11086">
                  <c:v>0.23116691285081301</c:v>
                </c:pt>
                <c:pt idx="11087">
                  <c:v>-5.2105263157894703E-2</c:v>
                </c:pt>
                <c:pt idx="11088">
                  <c:v>0.506493506493506</c:v>
                </c:pt>
                <c:pt idx="11089">
                  <c:v>0.6</c:v>
                </c:pt>
                <c:pt idx="11090">
                  <c:v>0.12840043525571301</c:v>
                </c:pt>
                <c:pt idx="11091">
                  <c:v>0.17616126205083299</c:v>
                </c:pt>
                <c:pt idx="11092">
                  <c:v>-6.3424947145877299E-3</c:v>
                </c:pt>
                <c:pt idx="11093">
                  <c:v>9.7591888466413201E-2</c:v>
                </c:pt>
                <c:pt idx="11094">
                  <c:v>0.11135490948985199</c:v>
                </c:pt>
                <c:pt idx="11095">
                  <c:v>8.6124401913875603E-2</c:v>
                </c:pt>
                <c:pt idx="11096">
                  <c:v>0.197932053175775</c:v>
                </c:pt>
                <c:pt idx="11097">
                  <c:v>0.17835178351783501</c:v>
                </c:pt>
                <c:pt idx="11098">
                  <c:v>-5.8797327394209398E-2</c:v>
                </c:pt>
                <c:pt idx="11099">
                  <c:v>4.1996348143639797E-2</c:v>
                </c:pt>
                <c:pt idx="11100">
                  <c:v>0.23857868020304601</c:v>
                </c:pt>
                <c:pt idx="11101">
                  <c:v>2.7293404094010699E-2</c:v>
                </c:pt>
                <c:pt idx="11102">
                  <c:v>0.50367107195300997</c:v>
                </c:pt>
                <c:pt idx="11103">
                  <c:v>-0.13800000000000001</c:v>
                </c:pt>
                <c:pt idx="11104">
                  <c:v>3.78787878787884E-3</c:v>
                </c:pt>
                <c:pt idx="11105">
                  <c:v>-5.4945054945055E-2</c:v>
                </c:pt>
                <c:pt idx="11106">
                  <c:v>0.25454545454545502</c:v>
                </c:pt>
                <c:pt idx="11107">
                  <c:v>4.7942754919499099E-2</c:v>
                </c:pt>
                <c:pt idx="11108">
                  <c:v>2.69360269360268E-2</c:v>
                </c:pt>
                <c:pt idx="11109">
                  <c:v>0.274914089347079</c:v>
                </c:pt>
                <c:pt idx="11110">
                  <c:v>-8.0833333333333396E-2</c:v>
                </c:pt>
                <c:pt idx="11111">
                  <c:v>0.17230008244023101</c:v>
                </c:pt>
                <c:pt idx="11112">
                  <c:v>0.20568927789934299</c:v>
                </c:pt>
                <c:pt idx="11113">
                  <c:v>-3.7131338849989398E-2</c:v>
                </c:pt>
                <c:pt idx="11114">
                  <c:v>-0.13934426229508201</c:v>
                </c:pt>
                <c:pt idx="11115">
                  <c:v>-5.1724137931034503E-2</c:v>
                </c:pt>
                <c:pt idx="11116">
                  <c:v>0.11330512458862201</c:v>
                </c:pt>
                <c:pt idx="11117">
                  <c:v>5.2631578947368397E-2</c:v>
                </c:pt>
                <c:pt idx="11118">
                  <c:v>0.304566702624955</c:v>
                </c:pt>
                <c:pt idx="11119">
                  <c:v>3.9908256880734003E-2</c:v>
                </c:pt>
                <c:pt idx="11120">
                  <c:v>0.144495412844037</c:v>
                </c:pt>
                <c:pt idx="11121">
                  <c:v>-9.5238095238095205E-2</c:v>
                </c:pt>
                <c:pt idx="11122">
                  <c:v>0.251034482758621</c:v>
                </c:pt>
                <c:pt idx="11123">
                  <c:v>3.8945233265720101E-2</c:v>
                </c:pt>
                <c:pt idx="11124">
                  <c:v>0.15648854961832001</c:v>
                </c:pt>
                <c:pt idx="11125">
                  <c:v>6.9013112491373402E-2</c:v>
                </c:pt>
                <c:pt idx="11126">
                  <c:v>0.101587301587302</c:v>
                </c:pt>
                <c:pt idx="11127">
                  <c:v>6.4638783269961905E-2</c:v>
                </c:pt>
                <c:pt idx="11128">
                  <c:v>6.5217391304347797E-2</c:v>
                </c:pt>
                <c:pt idx="11129">
                  <c:v>0.14000000000000001</c:v>
                </c:pt>
                <c:pt idx="11130">
                  <c:v>0.20523415977961401</c:v>
                </c:pt>
                <c:pt idx="11131">
                  <c:v>4.2735042735043702E-3</c:v>
                </c:pt>
                <c:pt idx="11132">
                  <c:v>0.109813084112149</c:v>
                </c:pt>
                <c:pt idx="11133">
                  <c:v>-0.102625298329356</c:v>
                </c:pt>
                <c:pt idx="11134">
                  <c:v>-8.5784313725490603E-3</c:v>
                </c:pt>
                <c:pt idx="11135">
                  <c:v>-0.16019417475728201</c:v>
                </c:pt>
                <c:pt idx="11136">
                  <c:v>1.9409623938536201E-2</c:v>
                </c:pt>
                <c:pt idx="11137">
                  <c:v>0.16048144433299899</c:v>
                </c:pt>
                <c:pt idx="11138">
                  <c:v>0.33676092544987102</c:v>
                </c:pt>
                <c:pt idx="11139">
                  <c:v>0.30856219709208399</c:v>
                </c:pt>
                <c:pt idx="11140">
                  <c:v>-0.218934911242604</c:v>
                </c:pt>
                <c:pt idx="11141">
                  <c:v>0.90666666666666695</c:v>
                </c:pt>
                <c:pt idx="11142">
                  <c:v>-0.13043478260869601</c:v>
                </c:pt>
                <c:pt idx="11143">
                  <c:v>0.25686813186813201</c:v>
                </c:pt>
                <c:pt idx="11144">
                  <c:v>0.28796561604584497</c:v>
                </c:pt>
                <c:pt idx="11145">
                  <c:v>-0.29946524064171098</c:v>
                </c:pt>
                <c:pt idx="11146">
                  <c:v>-7.7079796264855699E-2</c:v>
                </c:pt>
                <c:pt idx="11147">
                  <c:v>8.6206896551724102E-2</c:v>
                </c:pt>
                <c:pt idx="11148">
                  <c:v>0.39</c:v>
                </c:pt>
                <c:pt idx="11149">
                  <c:v>0.24545454545454601</c:v>
                </c:pt>
                <c:pt idx="11150">
                  <c:v>0.17864476386037001</c:v>
                </c:pt>
                <c:pt idx="11151">
                  <c:v>3.1249999999999899E-2</c:v>
                </c:pt>
                <c:pt idx="11152">
                  <c:v>0.10933660933660901</c:v>
                </c:pt>
                <c:pt idx="11153">
                  <c:v>5.5855855855855799E-2</c:v>
                </c:pt>
                <c:pt idx="11154">
                  <c:v>0.180781758957655</c:v>
                </c:pt>
                <c:pt idx="11155">
                  <c:v>0.14577259475218701</c:v>
                </c:pt>
                <c:pt idx="11156">
                  <c:v>8.3222664895971493E-3</c:v>
                </c:pt>
                <c:pt idx="11157">
                  <c:v>0.36635446685878997</c:v>
                </c:pt>
                <c:pt idx="11158">
                  <c:v>0.2</c:v>
                </c:pt>
                <c:pt idx="11159">
                  <c:v>0.26881720430107497</c:v>
                </c:pt>
                <c:pt idx="11160">
                  <c:v>5.5855855855855799E-2</c:v>
                </c:pt>
                <c:pt idx="11161">
                  <c:v>0.24183006535947699</c:v>
                </c:pt>
                <c:pt idx="11162">
                  <c:v>0.207753479125248</c:v>
                </c:pt>
                <c:pt idx="11163">
                  <c:v>0.21808740804846399</c:v>
                </c:pt>
                <c:pt idx="11164">
                  <c:v>-6.72866520787746E-2</c:v>
                </c:pt>
                <c:pt idx="11165">
                  <c:v>-3.8709677419354799E-2</c:v>
                </c:pt>
                <c:pt idx="11166">
                  <c:v>-0.25299890948745901</c:v>
                </c:pt>
                <c:pt idx="11167">
                  <c:v>8.8607594936708806E-2</c:v>
                </c:pt>
                <c:pt idx="11168">
                  <c:v>-7.1684587813620096E-2</c:v>
                </c:pt>
                <c:pt idx="11169">
                  <c:v>1.05876124933825E-3</c:v>
                </c:pt>
                <c:pt idx="11170">
                  <c:v>0.1875</c:v>
                </c:pt>
                <c:pt idx="11171">
                  <c:v>0.345646437994723</c:v>
                </c:pt>
                <c:pt idx="11172">
                  <c:v>8.2866741321388604E-2</c:v>
                </c:pt>
                <c:pt idx="11173">
                  <c:v>0.12936046511627899</c:v>
                </c:pt>
                <c:pt idx="11174">
                  <c:v>5.2083333333333301E-2</c:v>
                </c:pt>
                <c:pt idx="11175">
                  <c:v>-0.161490683229814</c:v>
                </c:pt>
                <c:pt idx="11176">
                  <c:v>-9.9758648431214805E-2</c:v>
                </c:pt>
                <c:pt idx="11177">
                  <c:v>0.250833889259506</c:v>
                </c:pt>
                <c:pt idx="11178">
                  <c:v>0.11046511627907001</c:v>
                </c:pt>
                <c:pt idx="11179">
                  <c:v>0.46558704453441302</c:v>
                </c:pt>
                <c:pt idx="11180">
                  <c:v>-3.9496781743709797E-2</c:v>
                </c:pt>
                <c:pt idx="11181">
                  <c:v>2.02391904323828E-2</c:v>
                </c:pt>
                <c:pt idx="11182">
                  <c:v>0.129909365558912</c:v>
                </c:pt>
                <c:pt idx="11183">
                  <c:v>1.9616788321167901E-2</c:v>
                </c:pt>
                <c:pt idx="11184">
                  <c:v>0.23928293063133299</c:v>
                </c:pt>
                <c:pt idx="11185">
                  <c:v>7.0258620689655105E-2</c:v>
                </c:pt>
                <c:pt idx="11186">
                  <c:v>-5.9360730593607303E-2</c:v>
                </c:pt>
                <c:pt idx="11187">
                  <c:v>0.14285714285714299</c:v>
                </c:pt>
                <c:pt idx="11188">
                  <c:v>0.25027685492801799</c:v>
                </c:pt>
                <c:pt idx="11189">
                  <c:v>0.10552441953562899</c:v>
                </c:pt>
                <c:pt idx="11190">
                  <c:v>7.3529411764705899E-2</c:v>
                </c:pt>
                <c:pt idx="11191">
                  <c:v>5.4698457223001401E-2</c:v>
                </c:pt>
                <c:pt idx="11192">
                  <c:v>-0.102814474439977</c:v>
                </c:pt>
                <c:pt idx="11193">
                  <c:v>0.51578947368421102</c:v>
                </c:pt>
                <c:pt idx="11194">
                  <c:v>8.3333333333333696E-3</c:v>
                </c:pt>
                <c:pt idx="11195">
                  <c:v>0.36307692307692302</c:v>
                </c:pt>
                <c:pt idx="11196">
                  <c:v>9.0909090909090898E-2</c:v>
                </c:pt>
                <c:pt idx="11197">
                  <c:v>0.31648936170212799</c:v>
                </c:pt>
                <c:pt idx="11198">
                  <c:v>0.22003015833123901</c:v>
                </c:pt>
                <c:pt idx="11199">
                  <c:v>0.14588235294117599</c:v>
                </c:pt>
                <c:pt idx="11200">
                  <c:v>0.11925601750547001</c:v>
                </c:pt>
                <c:pt idx="11201">
                  <c:v>5.5921052631578899E-2</c:v>
                </c:pt>
                <c:pt idx="11202">
                  <c:v>2.7298850574712701E-2</c:v>
                </c:pt>
                <c:pt idx="11203">
                  <c:v>0.26415094339622602</c:v>
                </c:pt>
                <c:pt idx="11204">
                  <c:v>0.27854938271604901</c:v>
                </c:pt>
                <c:pt idx="11205">
                  <c:v>-5.4653679653679697E-2</c:v>
                </c:pt>
                <c:pt idx="11206">
                  <c:v>0.44213649851632097</c:v>
                </c:pt>
                <c:pt idx="11207">
                  <c:v>0.18882978723404301</c:v>
                </c:pt>
                <c:pt idx="11208">
                  <c:v>1.1432748538011701</c:v>
                </c:pt>
                <c:pt idx="11209">
                  <c:v>0.38192668371696498</c:v>
                </c:pt>
                <c:pt idx="11210">
                  <c:v>0.102650602409639</c:v>
                </c:pt>
                <c:pt idx="11211">
                  <c:v>-7.6363636363636397E-2</c:v>
                </c:pt>
                <c:pt idx="11212">
                  <c:v>1.2307692307692301E-2</c:v>
                </c:pt>
                <c:pt idx="11213">
                  <c:v>0.34792317999106698</c:v>
                </c:pt>
                <c:pt idx="11214">
                  <c:v>1.1930693069306899</c:v>
                </c:pt>
                <c:pt idx="11215">
                  <c:v>7.4220963172804702E-2</c:v>
                </c:pt>
                <c:pt idx="11216">
                  <c:v>-0.153013910355487</c:v>
                </c:pt>
                <c:pt idx="11217">
                  <c:v>0.38812785388127902</c:v>
                </c:pt>
                <c:pt idx="11218">
                  <c:v>0.11642050390964399</c:v>
                </c:pt>
                <c:pt idx="11219">
                  <c:v>3.3344448149388297E-4</c:v>
                </c:pt>
                <c:pt idx="11220">
                  <c:v>0.43076923076923102</c:v>
                </c:pt>
                <c:pt idx="11221">
                  <c:v>0.32402234636871502</c:v>
                </c:pt>
                <c:pt idx="11222">
                  <c:v>0.229551451187335</c:v>
                </c:pt>
                <c:pt idx="11223">
                  <c:v>0.408432147562582</c:v>
                </c:pt>
                <c:pt idx="11224">
                  <c:v>5.2631578947368397E-2</c:v>
                </c:pt>
                <c:pt idx="11225">
                  <c:v>0.61915204678362601</c:v>
                </c:pt>
                <c:pt idx="11226">
                  <c:v>0.53393665158371095</c:v>
                </c:pt>
                <c:pt idx="11227">
                  <c:v>-8.3129584352078206E-2</c:v>
                </c:pt>
                <c:pt idx="11228">
                  <c:v>0.25914149443561202</c:v>
                </c:pt>
                <c:pt idx="11229">
                  <c:v>5.2631578947368397E-2</c:v>
                </c:pt>
                <c:pt idx="11230">
                  <c:v>-0.22020725388601001</c:v>
                </c:pt>
                <c:pt idx="11231">
                  <c:v>3.2163742690058401E-2</c:v>
                </c:pt>
                <c:pt idx="11232">
                  <c:v>0.12512613521695301</c:v>
                </c:pt>
                <c:pt idx="11233">
                  <c:v>0.01</c:v>
                </c:pt>
                <c:pt idx="11234">
                  <c:v>0.48679245283018902</c:v>
                </c:pt>
                <c:pt idx="11235">
                  <c:v>2.93542074363986E-3</c:v>
                </c:pt>
                <c:pt idx="11236">
                  <c:v>5.2045944005742802E-3</c:v>
                </c:pt>
                <c:pt idx="11237">
                  <c:v>-0.20161593385945101</c:v>
                </c:pt>
                <c:pt idx="11238">
                  <c:v>0.34084084084084099</c:v>
                </c:pt>
                <c:pt idx="11239">
                  <c:v>1.5748031496062999E-2</c:v>
                </c:pt>
                <c:pt idx="11240">
                  <c:v>0.25073399882560199</c:v>
                </c:pt>
                <c:pt idx="11241">
                  <c:v>2.4772209567198299E-2</c:v>
                </c:pt>
                <c:pt idx="11242">
                  <c:v>-0.16482112436115801</c:v>
                </c:pt>
                <c:pt idx="11243">
                  <c:v>5.1094890510949002E-2</c:v>
                </c:pt>
                <c:pt idx="11244">
                  <c:v>0.24208675263774901</c:v>
                </c:pt>
                <c:pt idx="11245">
                  <c:v>0.65680473372781101</c:v>
                </c:pt>
                <c:pt idx="11246">
                  <c:v>0.28185328185328201</c:v>
                </c:pt>
                <c:pt idx="11247">
                  <c:v>3.4649776453055101E-2</c:v>
                </c:pt>
                <c:pt idx="11248">
                  <c:v>-4.4554455445544601E-2</c:v>
                </c:pt>
                <c:pt idx="11249">
                  <c:v>3.1217481789802399E-2</c:v>
                </c:pt>
                <c:pt idx="11250">
                  <c:v>0.234072022160665</c:v>
                </c:pt>
                <c:pt idx="11251">
                  <c:v>1.30533484676504E-2</c:v>
                </c:pt>
                <c:pt idx="11252">
                  <c:v>2.4700070571630199E-2</c:v>
                </c:pt>
                <c:pt idx="11253">
                  <c:v>0.75925925925925897</c:v>
                </c:pt>
                <c:pt idx="11254">
                  <c:v>0.444318181818182</c:v>
                </c:pt>
                <c:pt idx="11255">
                  <c:v>7.3643410852713198E-2</c:v>
                </c:pt>
                <c:pt idx="11256">
                  <c:v>0.102442333785617</c:v>
                </c:pt>
                <c:pt idx="11257">
                  <c:v>0.361383285302594</c:v>
                </c:pt>
                <c:pt idx="11258">
                  <c:v>-4.4883303411131101E-2</c:v>
                </c:pt>
                <c:pt idx="11259">
                  <c:v>0.42857142857142799</c:v>
                </c:pt>
                <c:pt idx="11260">
                  <c:v>-0.233606557377049</c:v>
                </c:pt>
                <c:pt idx="11261">
                  <c:v>-2.4770642201834801E-2</c:v>
                </c:pt>
                <c:pt idx="11262">
                  <c:v>0.197560975609756</c:v>
                </c:pt>
                <c:pt idx="11263">
                  <c:v>0.417074877536739</c:v>
                </c:pt>
                <c:pt idx="11264">
                  <c:v>1.99918400652794E-2</c:v>
                </c:pt>
                <c:pt idx="11265">
                  <c:v>7.2761194029850706E-2</c:v>
                </c:pt>
                <c:pt idx="11266">
                  <c:v>0.16301489921121801</c:v>
                </c:pt>
                <c:pt idx="11267">
                  <c:v>7.2580645161290397E-2</c:v>
                </c:pt>
                <c:pt idx="11268">
                  <c:v>0.105827018552391</c:v>
                </c:pt>
                <c:pt idx="11269">
                  <c:v>6.7164179104477695E-2</c:v>
                </c:pt>
                <c:pt idx="11270">
                  <c:v>0.272131147540984</c:v>
                </c:pt>
                <c:pt idx="11271">
                  <c:v>2.61519302615194E-2</c:v>
                </c:pt>
                <c:pt idx="11272">
                  <c:v>0.28909090909090901</c:v>
                </c:pt>
                <c:pt idx="11273">
                  <c:v>0.12849162011173201</c:v>
                </c:pt>
                <c:pt idx="11274">
                  <c:v>0.14495657982631899</c:v>
                </c:pt>
                <c:pt idx="11275">
                  <c:v>0.14589905362776001</c:v>
                </c:pt>
                <c:pt idx="11276">
                  <c:v>0.16946564885496199</c:v>
                </c:pt>
                <c:pt idx="11277">
                  <c:v>-0.17428571428571399</c:v>
                </c:pt>
                <c:pt idx="11278">
                  <c:v>0.61269146608315095</c:v>
                </c:pt>
                <c:pt idx="11279">
                  <c:v>0</c:v>
                </c:pt>
                <c:pt idx="11280">
                  <c:v>0.16870415647921799</c:v>
                </c:pt>
                <c:pt idx="11281">
                  <c:v>0.213973799126637</c:v>
                </c:pt>
                <c:pt idx="11282">
                  <c:v>0.19367588932806301</c:v>
                </c:pt>
                <c:pt idx="11283">
                  <c:v>6.3291139240506306E-2</c:v>
                </c:pt>
                <c:pt idx="11284">
                  <c:v>7.3394495412843902E-2</c:v>
                </c:pt>
                <c:pt idx="11285">
                  <c:v>-1.5560165975104299E-3</c:v>
                </c:pt>
                <c:pt idx="11286">
                  <c:v>4.8850574712643702E-2</c:v>
                </c:pt>
                <c:pt idx="11287">
                  <c:v>0.50086655112651701</c:v>
                </c:pt>
                <c:pt idx="11288">
                  <c:v>4.4776119402985003E-2</c:v>
                </c:pt>
                <c:pt idx="11289">
                  <c:v>0.11034482758620701</c:v>
                </c:pt>
                <c:pt idx="11290">
                  <c:v>-0.15116279069767399</c:v>
                </c:pt>
                <c:pt idx="11291">
                  <c:v>-2.6431718061673999E-2</c:v>
                </c:pt>
                <c:pt idx="11292">
                  <c:v>0.60797342192690995</c:v>
                </c:pt>
                <c:pt idx="11293">
                  <c:v>9.0909090909090995E-2</c:v>
                </c:pt>
                <c:pt idx="11294">
                  <c:v>9.1113610798650005E-2</c:v>
                </c:pt>
                <c:pt idx="11295">
                  <c:v>0.24310776942355899</c:v>
                </c:pt>
                <c:pt idx="11296">
                  <c:v>0.18853305785124</c:v>
                </c:pt>
                <c:pt idx="11297">
                  <c:v>9.0322580645161202E-2</c:v>
                </c:pt>
                <c:pt idx="11298">
                  <c:v>1.31108462455303E-2</c:v>
                </c:pt>
                <c:pt idx="11299">
                  <c:v>-0.101479915433404</c:v>
                </c:pt>
                <c:pt idx="11300">
                  <c:v>-0.230474569057246</c:v>
                </c:pt>
                <c:pt idx="11301">
                  <c:v>0.35147392290249402</c:v>
                </c:pt>
                <c:pt idx="11302">
                  <c:v>0.11939163498098899</c:v>
                </c:pt>
                <c:pt idx="11303">
                  <c:v>0.61627906976744196</c:v>
                </c:pt>
                <c:pt idx="11304">
                  <c:v>0.476190476190476</c:v>
                </c:pt>
                <c:pt idx="11305">
                  <c:v>9.2150170648464202E-2</c:v>
                </c:pt>
                <c:pt idx="11306">
                  <c:v>0.29094827586206901</c:v>
                </c:pt>
                <c:pt idx="11307">
                  <c:v>-3.5825545171339498E-2</c:v>
                </c:pt>
                <c:pt idx="11308">
                  <c:v>0.118160190325139</c:v>
                </c:pt>
                <c:pt idx="11309">
                  <c:v>7.8947368421052697E-2</c:v>
                </c:pt>
                <c:pt idx="11310">
                  <c:v>6.4327485380116997E-2</c:v>
                </c:pt>
                <c:pt idx="11311">
                  <c:v>0.46929824561403499</c:v>
                </c:pt>
                <c:pt idx="11312">
                  <c:v>-4.4343891402714899E-2</c:v>
                </c:pt>
                <c:pt idx="11313">
                  <c:v>0.193633952254642</c:v>
                </c:pt>
                <c:pt idx="11314">
                  <c:v>7.3267326732673194E-2</c:v>
                </c:pt>
                <c:pt idx="11315">
                  <c:v>0.13851351351351299</c:v>
                </c:pt>
                <c:pt idx="11316">
                  <c:v>3.2967032967032898E-2</c:v>
                </c:pt>
                <c:pt idx="11317">
                  <c:v>0.61134163208851999</c:v>
                </c:pt>
                <c:pt idx="11318">
                  <c:v>0.11637630662020899</c:v>
                </c:pt>
                <c:pt idx="11319">
                  <c:v>0.31705809641532801</c:v>
                </c:pt>
                <c:pt idx="11320">
                  <c:v>0.21114864864864899</c:v>
                </c:pt>
                <c:pt idx="11321">
                  <c:v>0.75503355704698005</c:v>
                </c:pt>
                <c:pt idx="11322">
                  <c:v>-5.1685393258427102E-2</c:v>
                </c:pt>
                <c:pt idx="11323">
                  <c:v>0.31773399014778297</c:v>
                </c:pt>
                <c:pt idx="11324">
                  <c:v>0.494623655913978</c:v>
                </c:pt>
                <c:pt idx="11325">
                  <c:v>-8.1151832460733E-2</c:v>
                </c:pt>
                <c:pt idx="11326">
                  <c:v>0.17482817869415801</c:v>
                </c:pt>
                <c:pt idx="11327">
                  <c:v>8.0715059588298901E-2</c:v>
                </c:pt>
                <c:pt idx="11328">
                  <c:v>0.47996357012750501</c:v>
                </c:pt>
                <c:pt idx="11329">
                  <c:v>0.26420890937019997</c:v>
                </c:pt>
                <c:pt idx="11330">
                  <c:v>-4.4811320754717103E-2</c:v>
                </c:pt>
                <c:pt idx="11331">
                  <c:v>0.41137123745819398</c:v>
                </c:pt>
                <c:pt idx="11332">
                  <c:v>4.2319749216301002E-2</c:v>
                </c:pt>
                <c:pt idx="11333">
                  <c:v>0.14701130856219699</c:v>
                </c:pt>
                <c:pt idx="11334">
                  <c:v>0.31574158325750701</c:v>
                </c:pt>
                <c:pt idx="11335">
                  <c:v>0.120446818844099</c:v>
                </c:pt>
                <c:pt idx="11336">
                  <c:v>0.31445702864756803</c:v>
                </c:pt>
                <c:pt idx="11337">
                  <c:v>0.60025831449790101</c:v>
                </c:pt>
                <c:pt idx="11338">
                  <c:v>8.9378990133488004E-2</c:v>
                </c:pt>
                <c:pt idx="11339">
                  <c:v>0.20156046814044201</c:v>
                </c:pt>
                <c:pt idx="11340">
                  <c:v>-9.5419847328244295E-2</c:v>
                </c:pt>
                <c:pt idx="11341">
                  <c:v>0.12167300380228099</c:v>
                </c:pt>
                <c:pt idx="11342">
                  <c:v>0.352135815991238</c:v>
                </c:pt>
                <c:pt idx="11343">
                  <c:v>0.14763779527559101</c:v>
                </c:pt>
                <c:pt idx="11344">
                  <c:v>0.119642857142857</c:v>
                </c:pt>
                <c:pt idx="11345">
                  <c:v>0.17800167926112501</c:v>
                </c:pt>
                <c:pt idx="11346">
                  <c:v>0.12779850746268601</c:v>
                </c:pt>
                <c:pt idx="11347">
                  <c:v>0.20086289549376801</c:v>
                </c:pt>
                <c:pt idx="11348">
                  <c:v>0.13</c:v>
                </c:pt>
                <c:pt idx="11349">
                  <c:v>4.7253634894991799E-2</c:v>
                </c:pt>
                <c:pt idx="11350">
                  <c:v>5.6603773584906099E-3</c:v>
                </c:pt>
                <c:pt idx="11351">
                  <c:v>4.5205479452054803E-2</c:v>
                </c:pt>
                <c:pt idx="11352">
                  <c:v>0.47470489038785801</c:v>
                </c:pt>
                <c:pt idx="11353">
                  <c:v>0.35587188612099602</c:v>
                </c:pt>
                <c:pt idx="11354">
                  <c:v>0.177044261065266</c:v>
                </c:pt>
                <c:pt idx="11355">
                  <c:v>0.453416149068323</c:v>
                </c:pt>
                <c:pt idx="11356">
                  <c:v>0.58427571351642404</c:v>
                </c:pt>
                <c:pt idx="11357">
                  <c:v>5.13399153737659E-2</c:v>
                </c:pt>
                <c:pt idx="11358">
                  <c:v>0.172506017651779</c:v>
                </c:pt>
                <c:pt idx="11359">
                  <c:v>9.0225563909774306E-2</c:v>
                </c:pt>
                <c:pt idx="11360">
                  <c:v>0.237217099748533</c:v>
                </c:pt>
                <c:pt idx="11361">
                  <c:v>5.8149058149058103E-2</c:v>
                </c:pt>
                <c:pt idx="11362">
                  <c:v>0.14767932489451499</c:v>
                </c:pt>
                <c:pt idx="11363">
                  <c:v>6.6255778120185002E-2</c:v>
                </c:pt>
                <c:pt idx="11364">
                  <c:v>0.34076433121019101</c:v>
                </c:pt>
                <c:pt idx="11365">
                  <c:v>-1.55355682747344E-2</c:v>
                </c:pt>
                <c:pt idx="11366">
                  <c:v>-0.102682879752943</c:v>
                </c:pt>
                <c:pt idx="11367">
                  <c:v>1.5962441314554002E-2</c:v>
                </c:pt>
                <c:pt idx="11368">
                  <c:v>0.15897435897435899</c:v>
                </c:pt>
                <c:pt idx="11369">
                  <c:v>-9.8873591989987505E-2</c:v>
                </c:pt>
                <c:pt idx="11370">
                  <c:v>0.125581395348837</c:v>
                </c:pt>
                <c:pt idx="11371">
                  <c:v>0.54964539007092195</c:v>
                </c:pt>
                <c:pt idx="11372">
                  <c:v>-0.13380666302566899</c:v>
                </c:pt>
                <c:pt idx="11373">
                  <c:v>0.17957746478873199</c:v>
                </c:pt>
                <c:pt idx="11374">
                  <c:v>9.3252463987869599E-2</c:v>
                </c:pt>
                <c:pt idx="11375">
                  <c:v>0.75276752767527699</c:v>
                </c:pt>
                <c:pt idx="11376">
                  <c:v>7.3509933774834502E-2</c:v>
                </c:pt>
                <c:pt idx="11377">
                  <c:v>0.24832214765100699</c:v>
                </c:pt>
                <c:pt idx="11378">
                  <c:v>0.16460176991150399</c:v>
                </c:pt>
                <c:pt idx="11379">
                  <c:v>0.26672038678485099</c:v>
                </c:pt>
                <c:pt idx="11380">
                  <c:v>0.26573426573426601</c:v>
                </c:pt>
                <c:pt idx="11381">
                  <c:v>4.5105566218809998E-2</c:v>
                </c:pt>
                <c:pt idx="11382">
                  <c:v>0.152857142857143</c:v>
                </c:pt>
                <c:pt idx="11383">
                  <c:v>0.23972602739726001</c:v>
                </c:pt>
                <c:pt idx="11384">
                  <c:v>0.103030303030303</c:v>
                </c:pt>
                <c:pt idx="11385">
                  <c:v>0.20388349514563101</c:v>
                </c:pt>
                <c:pt idx="11386">
                  <c:v>1.3483146067415601E-2</c:v>
                </c:pt>
                <c:pt idx="11387">
                  <c:v>0.29370629370629397</c:v>
                </c:pt>
                <c:pt idx="11388">
                  <c:v>1.0175000000000001</c:v>
                </c:pt>
                <c:pt idx="11389">
                  <c:v>2.4673439767779401E-2</c:v>
                </c:pt>
                <c:pt idx="11390">
                  <c:v>0.45530145530145499</c:v>
                </c:pt>
                <c:pt idx="11391">
                  <c:v>0.157776530039304</c:v>
                </c:pt>
                <c:pt idx="11392">
                  <c:v>0.57258064516129004</c:v>
                </c:pt>
                <c:pt idx="11393">
                  <c:v>9.7206703910614603E-2</c:v>
                </c:pt>
                <c:pt idx="11394">
                  <c:v>-5.2820621170505001E-3</c:v>
                </c:pt>
                <c:pt idx="11395">
                  <c:v>0.18385160938352399</c:v>
                </c:pt>
                <c:pt idx="11396">
                  <c:v>0.152129817444219</c:v>
                </c:pt>
                <c:pt idx="11397">
                  <c:v>5.1393188854489298E-2</c:v>
                </c:pt>
                <c:pt idx="11398">
                  <c:v>0.141975308641975</c:v>
                </c:pt>
                <c:pt idx="11399">
                  <c:v>0.152709359605911</c:v>
                </c:pt>
                <c:pt idx="11400">
                  <c:v>-0.14210273643783</c:v>
                </c:pt>
                <c:pt idx="11401">
                  <c:v>8.9947089947089998E-2</c:v>
                </c:pt>
                <c:pt idx="11402">
                  <c:v>8.3850931677018598E-2</c:v>
                </c:pt>
                <c:pt idx="11403">
                  <c:v>0.10377358490565999</c:v>
                </c:pt>
                <c:pt idx="11404">
                  <c:v>-5.9675550405562099E-2</c:v>
                </c:pt>
                <c:pt idx="11405">
                  <c:v>0.48214285714285698</c:v>
                </c:pt>
                <c:pt idx="11406">
                  <c:v>0.29693741677763003</c:v>
                </c:pt>
                <c:pt idx="11407">
                  <c:v>-2.5000000000000001E-2</c:v>
                </c:pt>
                <c:pt idx="11408">
                  <c:v>0.31449937681761497</c:v>
                </c:pt>
                <c:pt idx="11409">
                  <c:v>8.56307674671863E-2</c:v>
                </c:pt>
                <c:pt idx="11410">
                  <c:v>0.54095563139931702</c:v>
                </c:pt>
                <c:pt idx="11411">
                  <c:v>0.77027027027026995</c:v>
                </c:pt>
                <c:pt idx="11412">
                  <c:v>0.74380165289256195</c:v>
                </c:pt>
                <c:pt idx="11413">
                  <c:v>-8.9043747580331706E-3</c:v>
                </c:pt>
                <c:pt idx="11414">
                  <c:v>0.110497237569061</c:v>
                </c:pt>
                <c:pt idx="11415">
                  <c:v>7.59493670886075E-2</c:v>
                </c:pt>
                <c:pt idx="11416">
                  <c:v>0.116804168475901</c:v>
                </c:pt>
                <c:pt idx="11417">
                  <c:v>-0.17857142857142899</c:v>
                </c:pt>
                <c:pt idx="11418">
                  <c:v>-0.122004357298475</c:v>
                </c:pt>
                <c:pt idx="11419">
                  <c:v>7.09939148073023E-2</c:v>
                </c:pt>
                <c:pt idx="11420">
                  <c:v>9.6774193548386997E-2</c:v>
                </c:pt>
                <c:pt idx="11421">
                  <c:v>0.363420427553444</c:v>
                </c:pt>
                <c:pt idx="11422">
                  <c:v>4.6038987971795897E-2</c:v>
                </c:pt>
                <c:pt idx="11423">
                  <c:v>0.20097739767868</c:v>
                </c:pt>
                <c:pt idx="11424">
                  <c:v>0.16711772665764599</c:v>
                </c:pt>
                <c:pt idx="11425">
                  <c:v>0.46470588235294102</c:v>
                </c:pt>
                <c:pt idx="11426">
                  <c:v>-5.9800664451827197E-2</c:v>
                </c:pt>
                <c:pt idx="11427">
                  <c:v>0.142045454545455</c:v>
                </c:pt>
                <c:pt idx="11428">
                  <c:v>0.111273792093704</c:v>
                </c:pt>
                <c:pt idx="11429">
                  <c:v>0.36821322803553802</c:v>
                </c:pt>
                <c:pt idx="11430">
                  <c:v>0.74206349206349198</c:v>
                </c:pt>
                <c:pt idx="11431">
                  <c:v>2.6717557251908299E-2</c:v>
                </c:pt>
                <c:pt idx="11432">
                  <c:v>2.6717557251908299E-2</c:v>
                </c:pt>
                <c:pt idx="11433">
                  <c:v>9.5890410958904496E-3</c:v>
                </c:pt>
                <c:pt idx="11434">
                  <c:v>4.6594982078853001E-2</c:v>
                </c:pt>
                <c:pt idx="11435">
                  <c:v>0.26829268292682901</c:v>
                </c:pt>
                <c:pt idx="11436">
                  <c:v>-2.0807833537331701E-2</c:v>
                </c:pt>
                <c:pt idx="11437">
                  <c:v>0.21538461538461501</c:v>
                </c:pt>
                <c:pt idx="11438">
                  <c:v>2.7692307692307599E-2</c:v>
                </c:pt>
                <c:pt idx="11439">
                  <c:v>9.0202177293934704E-2</c:v>
                </c:pt>
                <c:pt idx="11440">
                  <c:v>4.8681541582150101E-2</c:v>
                </c:pt>
                <c:pt idx="11441">
                  <c:v>0.33410565338276199</c:v>
                </c:pt>
                <c:pt idx="11442">
                  <c:v>6.0808305524656998E-2</c:v>
                </c:pt>
                <c:pt idx="11443">
                  <c:v>1.2995495495495499</c:v>
                </c:pt>
                <c:pt idx="11444">
                  <c:v>3.0060120240480898E-2</c:v>
                </c:pt>
                <c:pt idx="11445">
                  <c:v>0.31723237597911202</c:v>
                </c:pt>
                <c:pt idx="11446">
                  <c:v>0.16951379763469099</c:v>
                </c:pt>
                <c:pt idx="11447">
                  <c:v>-2.1622826571555901E-2</c:v>
                </c:pt>
                <c:pt idx="11448">
                  <c:v>5.15463917525774E-2</c:v>
                </c:pt>
                <c:pt idx="11449">
                  <c:v>3.4867503486750301E-2</c:v>
                </c:pt>
                <c:pt idx="11450">
                  <c:v>0.149980213692125</c:v>
                </c:pt>
                <c:pt idx="11451">
                  <c:v>0.13245033112582799</c:v>
                </c:pt>
                <c:pt idx="11452">
                  <c:v>4.4529961517317099E-2</c:v>
                </c:pt>
                <c:pt idx="11453">
                  <c:v>8.2191780821917901E-2</c:v>
                </c:pt>
                <c:pt idx="11454">
                  <c:v>0.381263616557734</c:v>
                </c:pt>
                <c:pt idx="11455">
                  <c:v>0.340720221606648</c:v>
                </c:pt>
                <c:pt idx="11456">
                  <c:v>0.44132397191574702</c:v>
                </c:pt>
                <c:pt idx="11457">
                  <c:v>8.3815028901734104E-2</c:v>
                </c:pt>
                <c:pt idx="11458">
                  <c:v>0.19139123750960799</c:v>
                </c:pt>
                <c:pt idx="11459">
                  <c:v>0.16186252771618601</c:v>
                </c:pt>
                <c:pt idx="11460">
                  <c:v>4.7535211267605702E-2</c:v>
                </c:pt>
                <c:pt idx="11461">
                  <c:v>0.52307692307692299</c:v>
                </c:pt>
                <c:pt idx="11462">
                  <c:v>0.11340206185567001</c:v>
                </c:pt>
                <c:pt idx="11463">
                  <c:v>0.56326530612244896</c:v>
                </c:pt>
                <c:pt idx="11464">
                  <c:v>0.124260355029586</c:v>
                </c:pt>
                <c:pt idx="11465">
                  <c:v>0.51020408163265296</c:v>
                </c:pt>
                <c:pt idx="11466">
                  <c:v>-5.5172413793103302E-2</c:v>
                </c:pt>
                <c:pt idx="11467">
                  <c:v>0.42269409422694099</c:v>
                </c:pt>
                <c:pt idx="11468">
                  <c:v>0.21181716833890701</c:v>
                </c:pt>
                <c:pt idx="11469">
                  <c:v>0.37424188369604</c:v>
                </c:pt>
                <c:pt idx="11470">
                  <c:v>3.3444816053510998E-3</c:v>
                </c:pt>
                <c:pt idx="11471">
                  <c:v>-0.190317195325543</c:v>
                </c:pt>
                <c:pt idx="11472">
                  <c:v>2.06766917293232E-2</c:v>
                </c:pt>
                <c:pt idx="11473">
                  <c:v>0.131409358363687</c:v>
                </c:pt>
                <c:pt idx="11474">
                  <c:v>2.4242424242424301E-2</c:v>
                </c:pt>
                <c:pt idx="11475">
                  <c:v>2.3640661938533801E-3</c:v>
                </c:pt>
                <c:pt idx="11476">
                  <c:v>0.22984244670991699</c:v>
                </c:pt>
                <c:pt idx="11477">
                  <c:v>0.206286836935167</c:v>
                </c:pt>
                <c:pt idx="11478">
                  <c:v>0.107317073170732</c:v>
                </c:pt>
                <c:pt idx="11479">
                  <c:v>-1.46412884333818E-3</c:v>
                </c:pt>
                <c:pt idx="11480">
                  <c:v>-7.3226544622425699E-2</c:v>
                </c:pt>
                <c:pt idx="11481">
                  <c:v>5.5555555555555601E-3</c:v>
                </c:pt>
                <c:pt idx="11482">
                  <c:v>0.26218611521418</c:v>
                </c:pt>
                <c:pt idx="11483">
                  <c:v>0.49252013808975798</c:v>
                </c:pt>
                <c:pt idx="11484">
                  <c:v>5.2217855137563197E-2</c:v>
                </c:pt>
                <c:pt idx="11485">
                  <c:v>-0.13162790697674401</c:v>
                </c:pt>
                <c:pt idx="11486">
                  <c:v>0.28189457601222301</c:v>
                </c:pt>
                <c:pt idx="11487">
                  <c:v>-1.42653352353777E-3</c:v>
                </c:pt>
                <c:pt idx="11488">
                  <c:v>-1.7262265293761399E-2</c:v>
                </c:pt>
                <c:pt idx="11489">
                  <c:v>-6.9010416666666602E-2</c:v>
                </c:pt>
                <c:pt idx="11490">
                  <c:v>0.100470035252644</c:v>
                </c:pt>
                <c:pt idx="11491">
                  <c:v>0.10076960076960099</c:v>
                </c:pt>
                <c:pt idx="11492">
                  <c:v>8.2392776523702096E-2</c:v>
                </c:pt>
                <c:pt idx="11493">
                  <c:v>6.4000000000000098E-2</c:v>
                </c:pt>
                <c:pt idx="11494">
                  <c:v>0.22210300429184601</c:v>
                </c:pt>
                <c:pt idx="11495">
                  <c:v>0.29893238434163699</c:v>
                </c:pt>
                <c:pt idx="11496">
                  <c:v>0.29415670650730402</c:v>
                </c:pt>
                <c:pt idx="11497">
                  <c:v>0.107086614173228</c:v>
                </c:pt>
                <c:pt idx="11498">
                  <c:v>0.41350210970464102</c:v>
                </c:pt>
                <c:pt idx="11499">
                  <c:v>-1.30584192439863E-2</c:v>
                </c:pt>
                <c:pt idx="11500">
                  <c:v>0.19047619047619099</c:v>
                </c:pt>
                <c:pt idx="11501">
                  <c:v>0.38839125761375798</c:v>
                </c:pt>
                <c:pt idx="11502">
                  <c:v>7.3159784560143604E-2</c:v>
                </c:pt>
                <c:pt idx="11503">
                  <c:v>0.22431865828092301</c:v>
                </c:pt>
                <c:pt idx="11504">
                  <c:v>0.182442196531792</c:v>
                </c:pt>
                <c:pt idx="11505">
                  <c:v>9.5623987034035601E-2</c:v>
                </c:pt>
                <c:pt idx="11506">
                  <c:v>-3.4880147510755903E-2</c:v>
                </c:pt>
                <c:pt idx="11507">
                  <c:v>0.17976257772752999</c:v>
                </c:pt>
                <c:pt idx="11508">
                  <c:v>0.911157024793388</c:v>
                </c:pt>
                <c:pt idx="11509">
                  <c:v>2.22303206997084E-2</c:v>
                </c:pt>
                <c:pt idx="11510">
                  <c:v>0.40152801358234302</c:v>
                </c:pt>
                <c:pt idx="11511">
                  <c:v>6.02409638554217E-2</c:v>
                </c:pt>
                <c:pt idx="11512">
                  <c:v>-8.2857142857142893E-2</c:v>
                </c:pt>
                <c:pt idx="11513">
                  <c:v>0.100303951367781</c:v>
                </c:pt>
                <c:pt idx="11514">
                  <c:v>0.28140703517587901</c:v>
                </c:pt>
                <c:pt idx="11515">
                  <c:v>0.12578616352201299</c:v>
                </c:pt>
                <c:pt idx="11516">
                  <c:v>0.3</c:v>
                </c:pt>
                <c:pt idx="11517">
                  <c:v>0.11971830985915501</c:v>
                </c:pt>
                <c:pt idx="11518">
                  <c:v>0.23788546255506601</c:v>
                </c:pt>
                <c:pt idx="11519">
                  <c:v>-3.0674846625766899E-2</c:v>
                </c:pt>
                <c:pt idx="11520">
                  <c:v>-6.83098591549295E-2</c:v>
                </c:pt>
                <c:pt idx="11521">
                  <c:v>5.8441558441558296E-3</c:v>
                </c:pt>
                <c:pt idx="11522">
                  <c:v>1.15766262403529E-2</c:v>
                </c:pt>
                <c:pt idx="11523">
                  <c:v>0.67975830815710003</c:v>
                </c:pt>
                <c:pt idx="11524">
                  <c:v>9.4680851063829702E-2</c:v>
                </c:pt>
                <c:pt idx="11525">
                  <c:v>8.2923401264933194E-2</c:v>
                </c:pt>
                <c:pt idx="11526">
                  <c:v>0.12255859375</c:v>
                </c:pt>
                <c:pt idx="11527">
                  <c:v>0.218571428571429</c:v>
                </c:pt>
                <c:pt idx="11528">
                  <c:v>0.140404425791683</c:v>
                </c:pt>
                <c:pt idx="11529">
                  <c:v>-8.73873873873873E-2</c:v>
                </c:pt>
                <c:pt idx="11530">
                  <c:v>0.359281437125749</c:v>
                </c:pt>
                <c:pt idx="11531">
                  <c:v>-5.86854460093897E-2</c:v>
                </c:pt>
                <c:pt idx="11532">
                  <c:v>0.202196816857207</c:v>
                </c:pt>
                <c:pt idx="11533">
                  <c:v>4.3552812071330597E-2</c:v>
                </c:pt>
                <c:pt idx="11534">
                  <c:v>0.18</c:v>
                </c:pt>
                <c:pt idx="11535">
                  <c:v>0.14276768941765799</c:v>
                </c:pt>
                <c:pt idx="11536">
                  <c:v>-7.8726968174204298E-2</c:v>
                </c:pt>
                <c:pt idx="11537">
                  <c:v>0.15271659324522799</c:v>
                </c:pt>
                <c:pt idx="11538">
                  <c:v>0.31162790697674397</c:v>
                </c:pt>
                <c:pt idx="11539">
                  <c:v>0.13364055299539199</c:v>
                </c:pt>
                <c:pt idx="11540">
                  <c:v>0.10249999999999999</c:v>
                </c:pt>
                <c:pt idx="11541">
                  <c:v>9.5844504021447799E-2</c:v>
                </c:pt>
                <c:pt idx="11542">
                  <c:v>7.68928991761475E-2</c:v>
                </c:pt>
                <c:pt idx="11543">
                  <c:v>0.24206111443978401</c:v>
                </c:pt>
                <c:pt idx="11544">
                  <c:v>0</c:v>
                </c:pt>
                <c:pt idx="11545">
                  <c:v>0.821167883211679</c:v>
                </c:pt>
                <c:pt idx="11546">
                  <c:v>-0.19681908548707799</c:v>
                </c:pt>
                <c:pt idx="11547">
                  <c:v>7.41666666666667E-2</c:v>
                </c:pt>
                <c:pt idx="11548">
                  <c:v>2.2471910112359599E-2</c:v>
                </c:pt>
                <c:pt idx="11549">
                  <c:v>0.134328358208955</c:v>
                </c:pt>
                <c:pt idx="11550">
                  <c:v>0.11003861003861</c:v>
                </c:pt>
                <c:pt idx="11551">
                  <c:v>0.19719298245614</c:v>
                </c:pt>
                <c:pt idx="11552">
                  <c:v>0.77511961722488099</c:v>
                </c:pt>
                <c:pt idx="11553">
                  <c:v>0.11111111111111099</c:v>
                </c:pt>
                <c:pt idx="11554">
                  <c:v>0.116465863453815</c:v>
                </c:pt>
                <c:pt idx="11555">
                  <c:v>-0.111656989727557</c:v>
                </c:pt>
                <c:pt idx="11556">
                  <c:v>0.22892112420670899</c:v>
                </c:pt>
                <c:pt idx="11557">
                  <c:v>0.27659574468085102</c:v>
                </c:pt>
                <c:pt idx="11558">
                  <c:v>2.8571428571428598E-2</c:v>
                </c:pt>
                <c:pt idx="11559">
                  <c:v>0.39344262295082</c:v>
                </c:pt>
                <c:pt idx="11560">
                  <c:v>5.5604589585172198E-2</c:v>
                </c:pt>
                <c:pt idx="11561">
                  <c:v>0</c:v>
                </c:pt>
                <c:pt idx="11562">
                  <c:v>0.324561403508772</c:v>
                </c:pt>
                <c:pt idx="11563">
                  <c:v>2.1818181818181799E-2</c:v>
                </c:pt>
                <c:pt idx="11564">
                  <c:v>0.36363636363636398</c:v>
                </c:pt>
                <c:pt idx="11565">
                  <c:v>7.5789473684210601E-2</c:v>
                </c:pt>
                <c:pt idx="11566">
                  <c:v>7.4727750657153702E-2</c:v>
                </c:pt>
                <c:pt idx="11567">
                  <c:v>0.68627450980392102</c:v>
                </c:pt>
                <c:pt idx="11568">
                  <c:v>0.11869031377899</c:v>
                </c:pt>
                <c:pt idx="11569">
                  <c:v>-2.2756005056889999E-2</c:v>
                </c:pt>
                <c:pt idx="11570">
                  <c:v>0.12519685039370099</c:v>
                </c:pt>
                <c:pt idx="11571">
                  <c:v>7.6298701298701296E-2</c:v>
                </c:pt>
                <c:pt idx="11572">
                  <c:v>0.137580299785867</c:v>
                </c:pt>
                <c:pt idx="11573">
                  <c:v>0.23501683501683501</c:v>
                </c:pt>
                <c:pt idx="11574">
                  <c:v>0.115555555555555</c:v>
                </c:pt>
                <c:pt idx="11575">
                  <c:v>0.140918580375783</c:v>
                </c:pt>
                <c:pt idx="11576">
                  <c:v>0.318032786885246</c:v>
                </c:pt>
                <c:pt idx="11577">
                  <c:v>0.18373493975903599</c:v>
                </c:pt>
                <c:pt idx="11578">
                  <c:v>2.5229357798165E-2</c:v>
                </c:pt>
                <c:pt idx="11579">
                  <c:v>0.27857142857142903</c:v>
                </c:pt>
              </c:numCache>
            </c:numRef>
          </c:cat>
          <c:val>
            <c:numRef>
              <c:f>StocksCluster!$K$2:$K$11581</c:f>
              <c:numCache>
                <c:formatCode>General</c:formatCode>
                <c:ptCount val="11580"/>
                <c:pt idx="0">
                  <c:v>-2.5385313E-2</c:v>
                </c:pt>
                <c:pt idx="1">
                  <c:v>-0.15123456800000001</c:v>
                </c:pt>
                <c:pt idx="2">
                  <c:v>-5.9561128999999997E-2</c:v>
                </c:pt>
                <c:pt idx="3">
                  <c:v>-4.0511726999999997E-2</c:v>
                </c:pt>
                <c:pt idx="4">
                  <c:v>-8.5305106000000006E-2</c:v>
                </c:pt>
                <c:pt idx="5">
                  <c:v>-0.19537452499999999</c:v>
                </c:pt>
                <c:pt idx="6">
                  <c:v>-0.115919629</c:v>
                </c:pt>
                <c:pt idx="7">
                  <c:v>0.16864864900000001</c:v>
                </c:pt>
                <c:pt idx="8">
                  <c:v>2.7382256000000001E-2</c:v>
                </c:pt>
                <c:pt idx="9">
                  <c:v>-3.2258065000000002E-2</c:v>
                </c:pt>
                <c:pt idx="10">
                  <c:v>-2.6315788999999999E-2</c:v>
                </c:pt>
                <c:pt idx="11">
                  <c:v>2.8148148000000001E-2</c:v>
                </c:pt>
                <c:pt idx="12">
                  <c:v>-0.32389749699999998</c:v>
                </c:pt>
                <c:pt idx="13">
                  <c:v>-9.7291875999999999E-2</c:v>
                </c:pt>
                <c:pt idx="14">
                  <c:v>-0.15774086400000001</c:v>
                </c:pt>
                <c:pt idx="15">
                  <c:v>-3.8571428999999997E-2</c:v>
                </c:pt>
                <c:pt idx="16">
                  <c:v>1.0564998000000001E-2</c:v>
                </c:pt>
                <c:pt idx="17">
                  <c:v>0.36499999999999999</c:v>
                </c:pt>
                <c:pt idx="18">
                  <c:v>-0.31624999999999998</c:v>
                </c:pt>
                <c:pt idx="19">
                  <c:v>0.17478379599999999</c:v>
                </c:pt>
                <c:pt idx="20">
                  <c:v>-7.9072218999999999E-2</c:v>
                </c:pt>
                <c:pt idx="21">
                  <c:v>-0.17752171</c:v>
                </c:pt>
                <c:pt idx="22">
                  <c:v>0.211692308</c:v>
                </c:pt>
                <c:pt idx="23">
                  <c:v>0.19285096600000001</c:v>
                </c:pt>
                <c:pt idx="24">
                  <c:v>-3.4666666999999998E-2</c:v>
                </c:pt>
                <c:pt idx="25">
                  <c:v>5.0008898000000003E-2</c:v>
                </c:pt>
                <c:pt idx="26">
                  <c:v>-0.27459618200000002</c:v>
                </c:pt>
                <c:pt idx="27">
                  <c:v>0.122137405</c:v>
                </c:pt>
                <c:pt idx="28">
                  <c:v>0.13708873399999999</c:v>
                </c:pt>
                <c:pt idx="29">
                  <c:v>-0.114914425</c:v>
                </c:pt>
                <c:pt idx="30">
                  <c:v>0</c:v>
                </c:pt>
                <c:pt idx="31">
                  <c:v>7.1657070000000003E-2</c:v>
                </c:pt>
                <c:pt idx="32">
                  <c:v>-0.193739881</c:v>
                </c:pt>
                <c:pt idx="33">
                  <c:v>0.04</c:v>
                </c:pt>
                <c:pt idx="34">
                  <c:v>-0.157209302</c:v>
                </c:pt>
                <c:pt idx="35">
                  <c:v>0</c:v>
                </c:pt>
                <c:pt idx="36">
                  <c:v>-2.8235294000000001E-2</c:v>
                </c:pt>
                <c:pt idx="37">
                  <c:v>-2.7812895000000001E-2</c:v>
                </c:pt>
                <c:pt idx="38">
                  <c:v>-2.7900147E-2</c:v>
                </c:pt>
                <c:pt idx="39">
                  <c:v>-0.28000000000000003</c:v>
                </c:pt>
                <c:pt idx="40">
                  <c:v>-0.16424012800000001</c:v>
                </c:pt>
                <c:pt idx="41">
                  <c:v>3.8674032999999997E-2</c:v>
                </c:pt>
                <c:pt idx="42">
                  <c:v>-0.206666667</c:v>
                </c:pt>
                <c:pt idx="43">
                  <c:v>-0.15556483600000001</c:v>
                </c:pt>
                <c:pt idx="44">
                  <c:v>-0.33816095099999999</c:v>
                </c:pt>
                <c:pt idx="45">
                  <c:v>-2.34375E-2</c:v>
                </c:pt>
                <c:pt idx="46">
                  <c:v>-0.123831776</c:v>
                </c:pt>
                <c:pt idx="47">
                  <c:v>9.1236495000000001E-2</c:v>
                </c:pt>
                <c:pt idx="48">
                  <c:v>-0.5625</c:v>
                </c:pt>
                <c:pt idx="49">
                  <c:v>-0.30875975700000002</c:v>
                </c:pt>
                <c:pt idx="50">
                  <c:v>3.2660902999999998E-2</c:v>
                </c:pt>
                <c:pt idx="51">
                  <c:v>-9.7159940000000004E-3</c:v>
                </c:pt>
                <c:pt idx="52">
                  <c:v>-0.47241379300000003</c:v>
                </c:pt>
                <c:pt idx="53">
                  <c:v>-0.54200541999999996</c:v>
                </c:pt>
                <c:pt idx="54">
                  <c:v>-8.5714290000000002E-3</c:v>
                </c:pt>
                <c:pt idx="55">
                  <c:v>-0.17629076099999999</c:v>
                </c:pt>
                <c:pt idx="56">
                  <c:v>-0.49262978000000002</c:v>
                </c:pt>
                <c:pt idx="57">
                  <c:v>0.128590971</c:v>
                </c:pt>
                <c:pt idx="58">
                  <c:v>-0.41715976300000002</c:v>
                </c:pt>
                <c:pt idx="59">
                  <c:v>-0.42628650899999998</c:v>
                </c:pt>
                <c:pt idx="60">
                  <c:v>-0.138434579</c:v>
                </c:pt>
                <c:pt idx="61">
                  <c:v>-0.31052778599999997</c:v>
                </c:pt>
                <c:pt idx="62">
                  <c:v>-0.274223035</c:v>
                </c:pt>
                <c:pt idx="63">
                  <c:v>4.8872180000000001E-2</c:v>
                </c:pt>
                <c:pt idx="64">
                  <c:v>6.8571429999999996E-3</c:v>
                </c:pt>
                <c:pt idx="65">
                  <c:v>-0.62398575099999998</c:v>
                </c:pt>
                <c:pt idx="66">
                  <c:v>0.15991471199999999</c:v>
                </c:pt>
                <c:pt idx="67">
                  <c:v>-0.12908778000000001</c:v>
                </c:pt>
                <c:pt idx="68">
                  <c:v>-0.21465968599999999</c:v>
                </c:pt>
                <c:pt idx="69">
                  <c:v>6.1855670000000001E-2</c:v>
                </c:pt>
                <c:pt idx="70">
                  <c:v>-0.198333333</c:v>
                </c:pt>
                <c:pt idx="71">
                  <c:v>-8.9523809999999995E-2</c:v>
                </c:pt>
                <c:pt idx="72">
                  <c:v>-0.115267947</c:v>
                </c:pt>
                <c:pt idx="73">
                  <c:v>-0.178362573</c:v>
                </c:pt>
                <c:pt idx="74">
                  <c:v>-0.49774084200000002</c:v>
                </c:pt>
                <c:pt idx="75">
                  <c:v>-1.1627907E-2</c:v>
                </c:pt>
                <c:pt idx="76">
                  <c:v>-6.4171122999999997E-2</c:v>
                </c:pt>
                <c:pt idx="77">
                  <c:v>0</c:v>
                </c:pt>
                <c:pt idx="78">
                  <c:v>-0.37932203399999997</c:v>
                </c:pt>
                <c:pt idx="79">
                  <c:v>-7.7611939999999999E-3</c:v>
                </c:pt>
                <c:pt idx="80">
                  <c:v>3.4317984000000003E-2</c:v>
                </c:pt>
                <c:pt idx="81">
                  <c:v>-0.29152249099999999</c:v>
                </c:pt>
                <c:pt idx="82">
                  <c:v>-0.28759316099999999</c:v>
                </c:pt>
                <c:pt idx="83">
                  <c:v>2.6595740000000001E-3</c:v>
                </c:pt>
                <c:pt idx="84">
                  <c:v>-9.4674556000000007E-2</c:v>
                </c:pt>
                <c:pt idx="85">
                  <c:v>3.117207E-2</c:v>
                </c:pt>
                <c:pt idx="86">
                  <c:v>8.1843838000000002E-2</c:v>
                </c:pt>
                <c:pt idx="87">
                  <c:v>-4.3478260999999997E-2</c:v>
                </c:pt>
                <c:pt idx="88">
                  <c:v>-2.4163568999999999E-2</c:v>
                </c:pt>
                <c:pt idx="89">
                  <c:v>-0.103333333</c:v>
                </c:pt>
                <c:pt idx="90">
                  <c:v>3.3402062000000003E-2</c:v>
                </c:pt>
                <c:pt idx="91">
                  <c:v>3.4090909000000003E-2</c:v>
                </c:pt>
                <c:pt idx="92">
                  <c:v>-0.27469725900000003</c:v>
                </c:pt>
                <c:pt idx="93">
                  <c:v>-0.23042168699999999</c:v>
                </c:pt>
                <c:pt idx="94">
                  <c:v>5.4590570999999997E-2</c:v>
                </c:pt>
                <c:pt idx="95">
                  <c:v>9.4E-2</c:v>
                </c:pt>
                <c:pt idx="96">
                  <c:v>-0.389051808</c:v>
                </c:pt>
                <c:pt idx="97">
                  <c:v>-0.33401639300000002</c:v>
                </c:pt>
                <c:pt idx="98">
                  <c:v>0</c:v>
                </c:pt>
                <c:pt idx="99">
                  <c:v>-0.17815482499999999</c:v>
                </c:pt>
                <c:pt idx="100">
                  <c:v>-0.113321799</c:v>
                </c:pt>
                <c:pt idx="101">
                  <c:v>5.9271799999999998E-3</c:v>
                </c:pt>
                <c:pt idx="102">
                  <c:v>4.5955882000000003E-2</c:v>
                </c:pt>
                <c:pt idx="103">
                  <c:v>-0.249094859</c:v>
                </c:pt>
                <c:pt idx="104">
                  <c:v>0.102459016</c:v>
                </c:pt>
                <c:pt idx="105">
                  <c:v>-0.2296</c:v>
                </c:pt>
                <c:pt idx="106">
                  <c:v>-0.35356942099999999</c:v>
                </c:pt>
                <c:pt idx="107">
                  <c:v>0.30115273799999998</c:v>
                </c:pt>
                <c:pt idx="108">
                  <c:v>-0.34738955799999999</c:v>
                </c:pt>
                <c:pt idx="109">
                  <c:v>7.421875E-2</c:v>
                </c:pt>
                <c:pt idx="110">
                  <c:v>-2.5753425E-2</c:v>
                </c:pt>
                <c:pt idx="111">
                  <c:v>-1.4200299E-2</c:v>
                </c:pt>
                <c:pt idx="112">
                  <c:v>-2.8148148000000001E-2</c:v>
                </c:pt>
                <c:pt idx="113">
                  <c:v>-0.19590417299999999</c:v>
                </c:pt>
                <c:pt idx="114">
                  <c:v>-0.13778737799999999</c:v>
                </c:pt>
                <c:pt idx="115">
                  <c:v>-0.160079051</c:v>
                </c:pt>
                <c:pt idx="116">
                  <c:v>-4.2407660999999999E-2</c:v>
                </c:pt>
                <c:pt idx="117">
                  <c:v>-7.4738416000000002E-2</c:v>
                </c:pt>
                <c:pt idx="118">
                  <c:v>-2.1001616000000001E-2</c:v>
                </c:pt>
                <c:pt idx="119">
                  <c:v>-1.4440433000000001E-2</c:v>
                </c:pt>
                <c:pt idx="120">
                  <c:v>-0.14898835099999999</c:v>
                </c:pt>
                <c:pt idx="121">
                  <c:v>0.33598937600000001</c:v>
                </c:pt>
                <c:pt idx="122">
                  <c:v>-0.21203438399999999</c:v>
                </c:pt>
                <c:pt idx="123">
                  <c:v>-0.12935323400000001</c:v>
                </c:pt>
                <c:pt idx="124">
                  <c:v>-0.31456790099999998</c:v>
                </c:pt>
                <c:pt idx="125">
                  <c:v>-0.11180282699999999</c:v>
                </c:pt>
                <c:pt idx="126">
                  <c:v>-0.34394904500000001</c:v>
                </c:pt>
                <c:pt idx="127">
                  <c:v>6.1224489999999999E-2</c:v>
                </c:pt>
                <c:pt idx="128">
                  <c:v>0</c:v>
                </c:pt>
                <c:pt idx="129">
                  <c:v>-2.8941356000000001E-2</c:v>
                </c:pt>
                <c:pt idx="130">
                  <c:v>1.9E-2</c:v>
                </c:pt>
                <c:pt idx="131">
                  <c:v>-4.9250534999999998E-2</c:v>
                </c:pt>
                <c:pt idx="132">
                  <c:v>-0.13189568700000001</c:v>
                </c:pt>
                <c:pt idx="133">
                  <c:v>2.2988505999999999E-2</c:v>
                </c:pt>
                <c:pt idx="134">
                  <c:v>-0.25</c:v>
                </c:pt>
                <c:pt idx="135">
                  <c:v>3.3560311000000002E-2</c:v>
                </c:pt>
                <c:pt idx="136">
                  <c:v>0.10956521700000001</c:v>
                </c:pt>
                <c:pt idx="137">
                  <c:v>5.1428570999999999E-2</c:v>
                </c:pt>
                <c:pt idx="138">
                  <c:v>-7.3170732000000002E-2</c:v>
                </c:pt>
                <c:pt idx="139">
                  <c:v>8.6656034000000007E-2</c:v>
                </c:pt>
                <c:pt idx="140">
                  <c:v>-0.10828025500000001</c:v>
                </c:pt>
                <c:pt idx="141">
                  <c:v>-3.2432429999999998E-3</c:v>
                </c:pt>
                <c:pt idx="142">
                  <c:v>-0.31818181800000001</c:v>
                </c:pt>
                <c:pt idx="143">
                  <c:v>-0.12666666700000001</c:v>
                </c:pt>
                <c:pt idx="144">
                  <c:v>-5.4871220999999998E-2</c:v>
                </c:pt>
                <c:pt idx="145">
                  <c:v>0.225490196</c:v>
                </c:pt>
                <c:pt idx="146">
                  <c:v>-9.2252252000000007E-2</c:v>
                </c:pt>
                <c:pt idx="147">
                  <c:v>-0.257723757</c:v>
                </c:pt>
                <c:pt idx="148">
                  <c:v>-0.55069124400000002</c:v>
                </c:pt>
                <c:pt idx="149">
                  <c:v>0.02</c:v>
                </c:pt>
                <c:pt idx="150">
                  <c:v>1.2025902E-2</c:v>
                </c:pt>
                <c:pt idx="151">
                  <c:v>-7.5918367E-2</c:v>
                </c:pt>
                <c:pt idx="152">
                  <c:v>0</c:v>
                </c:pt>
                <c:pt idx="153">
                  <c:v>-1.9607843E-2</c:v>
                </c:pt>
                <c:pt idx="154">
                  <c:v>7.7943614999999994E-2</c:v>
                </c:pt>
                <c:pt idx="155">
                  <c:v>2.8968714E-2</c:v>
                </c:pt>
                <c:pt idx="156">
                  <c:v>-0.27882960400000001</c:v>
                </c:pt>
                <c:pt idx="157">
                  <c:v>3.8742279999999997E-2</c:v>
                </c:pt>
                <c:pt idx="158">
                  <c:v>-6.2959080000000002E-3</c:v>
                </c:pt>
                <c:pt idx="159">
                  <c:v>0</c:v>
                </c:pt>
                <c:pt idx="160">
                  <c:v>-0.175765226</c:v>
                </c:pt>
                <c:pt idx="161">
                  <c:v>-1.8181817999999999E-2</c:v>
                </c:pt>
                <c:pt idx="162">
                  <c:v>-0.13919999999999999</c:v>
                </c:pt>
                <c:pt idx="163">
                  <c:v>-0.13538461500000001</c:v>
                </c:pt>
                <c:pt idx="164">
                  <c:v>-1.3157894999999999E-2</c:v>
                </c:pt>
                <c:pt idx="165">
                  <c:v>-2.3890016E-2</c:v>
                </c:pt>
                <c:pt idx="166">
                  <c:v>0.174033149</c:v>
                </c:pt>
                <c:pt idx="167">
                  <c:v>-0.39453125</c:v>
                </c:pt>
                <c:pt idx="168">
                  <c:v>0.20689655200000001</c:v>
                </c:pt>
                <c:pt idx="169">
                  <c:v>-0.123966942</c:v>
                </c:pt>
                <c:pt idx="170">
                  <c:v>-1.7038008E-2</c:v>
                </c:pt>
                <c:pt idx="171">
                  <c:v>-4.0511726999999997E-2</c:v>
                </c:pt>
                <c:pt idx="172">
                  <c:v>9.3913043000000002E-2</c:v>
                </c:pt>
                <c:pt idx="173">
                  <c:v>-6.8938192999999995E-2</c:v>
                </c:pt>
                <c:pt idx="174">
                  <c:v>7.4845360999999999E-2</c:v>
                </c:pt>
                <c:pt idx="175">
                  <c:v>6.6098081000000003E-2</c:v>
                </c:pt>
                <c:pt idx="176">
                  <c:v>9.8113209999999996E-3</c:v>
                </c:pt>
                <c:pt idx="177">
                  <c:v>-7.6169749999999998E-3</c:v>
                </c:pt>
                <c:pt idx="178">
                  <c:v>0.22611645</c:v>
                </c:pt>
                <c:pt idx="179">
                  <c:v>5.5353647999999998E-2</c:v>
                </c:pt>
                <c:pt idx="180">
                  <c:v>-0.24207089600000001</c:v>
                </c:pt>
                <c:pt idx="181">
                  <c:v>0</c:v>
                </c:pt>
                <c:pt idx="182">
                  <c:v>0.22999496699999999</c:v>
                </c:pt>
                <c:pt idx="183">
                  <c:v>1.8867925000000001E-2</c:v>
                </c:pt>
                <c:pt idx="184">
                  <c:v>-2.3030302999999998E-2</c:v>
                </c:pt>
                <c:pt idx="185">
                  <c:v>-0.45</c:v>
                </c:pt>
                <c:pt idx="186">
                  <c:v>-7.8616352E-2</c:v>
                </c:pt>
                <c:pt idx="187">
                  <c:v>-0.13829787199999999</c:v>
                </c:pt>
                <c:pt idx="188">
                  <c:v>-4.3130990000000001E-2</c:v>
                </c:pt>
                <c:pt idx="189">
                  <c:v>-0.41322313999999999</c:v>
                </c:pt>
                <c:pt idx="190">
                  <c:v>-0.10843750000000001</c:v>
                </c:pt>
                <c:pt idx="191">
                  <c:v>0.111688312</c:v>
                </c:pt>
                <c:pt idx="192">
                  <c:v>-0.169745958</c:v>
                </c:pt>
                <c:pt idx="193">
                  <c:v>-0.13648245000000001</c:v>
                </c:pt>
                <c:pt idx="194">
                  <c:v>-0.20726565</c:v>
                </c:pt>
                <c:pt idx="195">
                  <c:v>1.7241379000000001E-2</c:v>
                </c:pt>
                <c:pt idx="196">
                  <c:v>5.6338027999999998E-2</c:v>
                </c:pt>
                <c:pt idx="197">
                  <c:v>8.3870969999999996E-3</c:v>
                </c:pt>
                <c:pt idx="198">
                  <c:v>3.0747729000000001E-2</c:v>
                </c:pt>
                <c:pt idx="199">
                  <c:v>-0.45</c:v>
                </c:pt>
                <c:pt idx="200">
                  <c:v>-1.2307692E-2</c:v>
                </c:pt>
                <c:pt idx="201">
                  <c:v>-0.132631579</c:v>
                </c:pt>
                <c:pt idx="202">
                  <c:v>-0.42651861499999999</c:v>
                </c:pt>
                <c:pt idx="203">
                  <c:v>5.5077452999999998E-2</c:v>
                </c:pt>
                <c:pt idx="204">
                  <c:v>1.5787585E-2</c:v>
                </c:pt>
                <c:pt idx="205">
                  <c:v>-9.2631579000000006E-2</c:v>
                </c:pt>
                <c:pt idx="206">
                  <c:v>-4.4761904999999998E-2</c:v>
                </c:pt>
                <c:pt idx="207">
                  <c:v>-4.4534413000000002E-2</c:v>
                </c:pt>
                <c:pt idx="208">
                  <c:v>-0.33635129000000002</c:v>
                </c:pt>
                <c:pt idx="209">
                  <c:v>-0.171875</c:v>
                </c:pt>
                <c:pt idx="210">
                  <c:v>-5.8823528999999999E-2</c:v>
                </c:pt>
                <c:pt idx="211">
                  <c:v>2.7213352999999999E-2</c:v>
                </c:pt>
                <c:pt idx="212">
                  <c:v>-6.4695008999999998E-2</c:v>
                </c:pt>
                <c:pt idx="213">
                  <c:v>-0.216693419</c:v>
                </c:pt>
                <c:pt idx="214">
                  <c:v>0.19862068999999999</c:v>
                </c:pt>
                <c:pt idx="215">
                  <c:v>-0.25505199099999998</c:v>
                </c:pt>
                <c:pt idx="216">
                  <c:v>8.2124300000000004E-4</c:v>
                </c:pt>
                <c:pt idx="217">
                  <c:v>5.747126E-3</c:v>
                </c:pt>
                <c:pt idx="218">
                  <c:v>0</c:v>
                </c:pt>
                <c:pt idx="219">
                  <c:v>-5.7272727000000002E-2</c:v>
                </c:pt>
                <c:pt idx="220">
                  <c:v>0.25443787000000001</c:v>
                </c:pt>
                <c:pt idx="221">
                  <c:v>-0.21615384600000001</c:v>
                </c:pt>
                <c:pt idx="222">
                  <c:v>-7.2700296999999997E-2</c:v>
                </c:pt>
                <c:pt idx="223">
                  <c:v>-5.5296142E-2</c:v>
                </c:pt>
                <c:pt idx="224">
                  <c:v>-0.34157449600000001</c:v>
                </c:pt>
                <c:pt idx="225">
                  <c:v>3.4461538E-2</c:v>
                </c:pt>
                <c:pt idx="226">
                  <c:v>-7.8125E-2</c:v>
                </c:pt>
                <c:pt idx="227">
                  <c:v>8.6455330000000004E-3</c:v>
                </c:pt>
                <c:pt idx="228">
                  <c:v>-1.3049451E-2</c:v>
                </c:pt>
                <c:pt idx="229">
                  <c:v>1.5151515000000001E-2</c:v>
                </c:pt>
                <c:pt idx="230">
                  <c:v>-4.5000722999999999E-2</c:v>
                </c:pt>
                <c:pt idx="231">
                  <c:v>-0.145550972</c:v>
                </c:pt>
                <c:pt idx="232">
                  <c:v>-5.1264980000000002E-2</c:v>
                </c:pt>
                <c:pt idx="233">
                  <c:v>-5.2222221999999999E-2</c:v>
                </c:pt>
                <c:pt idx="234">
                  <c:v>-0.10329985699999999</c:v>
                </c:pt>
                <c:pt idx="235">
                  <c:v>-3.1345029000000003E-2</c:v>
                </c:pt>
                <c:pt idx="236">
                  <c:v>-0.29231657999999999</c:v>
                </c:pt>
                <c:pt idx="237">
                  <c:v>-0.110656855</c:v>
                </c:pt>
                <c:pt idx="238">
                  <c:v>-3.9215686E-2</c:v>
                </c:pt>
                <c:pt idx="239">
                  <c:v>0.13788487299999999</c:v>
                </c:pt>
                <c:pt idx="240">
                  <c:v>8.7852495000000003E-2</c:v>
                </c:pt>
                <c:pt idx="241">
                  <c:v>-0.12244898</c:v>
                </c:pt>
                <c:pt idx="242">
                  <c:v>-0.38325925900000002</c:v>
                </c:pt>
                <c:pt idx="243">
                  <c:v>-0.19565217400000001</c:v>
                </c:pt>
                <c:pt idx="244">
                  <c:v>-0.19684210499999999</c:v>
                </c:pt>
                <c:pt idx="245">
                  <c:v>-0.12342216</c:v>
                </c:pt>
                <c:pt idx="246">
                  <c:v>-0.413890339</c:v>
                </c:pt>
                <c:pt idx="247">
                  <c:v>-2.2352941000000001E-2</c:v>
                </c:pt>
                <c:pt idx="248">
                  <c:v>2.2123894000000002E-2</c:v>
                </c:pt>
                <c:pt idx="249">
                  <c:v>8.3333332999999996E-2</c:v>
                </c:pt>
                <c:pt idx="250">
                  <c:v>0</c:v>
                </c:pt>
                <c:pt idx="251">
                  <c:v>-0.44916044799999999</c:v>
                </c:pt>
                <c:pt idx="252">
                  <c:v>2.4655779999999999E-2</c:v>
                </c:pt>
                <c:pt idx="253">
                  <c:v>-0.14802981900000001</c:v>
                </c:pt>
                <c:pt idx="254">
                  <c:v>2.8837208999999999E-2</c:v>
                </c:pt>
                <c:pt idx="255">
                  <c:v>-9.4553707000000001E-2</c:v>
                </c:pt>
                <c:pt idx="256">
                  <c:v>-0.26996073300000001</c:v>
                </c:pt>
                <c:pt idx="257">
                  <c:v>-2.6772328000000001E-2</c:v>
                </c:pt>
                <c:pt idx="258">
                  <c:v>-7.3985679999999998E-2</c:v>
                </c:pt>
                <c:pt idx="259">
                  <c:v>-9.7305389000000006E-2</c:v>
                </c:pt>
                <c:pt idx="260">
                  <c:v>-3.7119525E-2</c:v>
                </c:pt>
                <c:pt idx="261">
                  <c:v>0.10739130400000001</c:v>
                </c:pt>
                <c:pt idx="262">
                  <c:v>-2.9569892E-2</c:v>
                </c:pt>
                <c:pt idx="263">
                  <c:v>-9.6491227999999998E-2</c:v>
                </c:pt>
                <c:pt idx="264">
                  <c:v>-0.28571428599999998</c:v>
                </c:pt>
                <c:pt idx="265">
                  <c:v>-0.27428571400000001</c:v>
                </c:pt>
                <c:pt idx="266">
                  <c:v>-8.0745341999999998E-2</c:v>
                </c:pt>
                <c:pt idx="267">
                  <c:v>-2.0826445999999998E-2</c:v>
                </c:pt>
                <c:pt idx="268">
                  <c:v>8.8208410000000001E-2</c:v>
                </c:pt>
                <c:pt idx="269">
                  <c:v>-9.0452261000000006E-2</c:v>
                </c:pt>
                <c:pt idx="270">
                  <c:v>0</c:v>
                </c:pt>
                <c:pt idx="271">
                  <c:v>0</c:v>
                </c:pt>
                <c:pt idx="272">
                  <c:v>5.6000000000000001E-2</c:v>
                </c:pt>
                <c:pt idx="273">
                  <c:v>-7.3545553999999999E-2</c:v>
                </c:pt>
                <c:pt idx="274">
                  <c:v>-0.03</c:v>
                </c:pt>
                <c:pt idx="275">
                  <c:v>-0.14285714299999999</c:v>
                </c:pt>
                <c:pt idx="276">
                  <c:v>-8.498584E-3</c:v>
                </c:pt>
                <c:pt idx="277">
                  <c:v>-0.244806094</c:v>
                </c:pt>
                <c:pt idx="278">
                  <c:v>-0.150708024</c:v>
                </c:pt>
                <c:pt idx="279">
                  <c:v>-0.406074241</c:v>
                </c:pt>
                <c:pt idx="280">
                  <c:v>-0.18383658999999999</c:v>
                </c:pt>
                <c:pt idx="281">
                  <c:v>-4.3252594999999998E-2</c:v>
                </c:pt>
                <c:pt idx="282">
                  <c:v>-0.2</c:v>
                </c:pt>
                <c:pt idx="283">
                  <c:v>-5.8139534999999999E-2</c:v>
                </c:pt>
                <c:pt idx="284">
                  <c:v>-1.4074074000000001E-2</c:v>
                </c:pt>
                <c:pt idx="285">
                  <c:v>-7.2847681999999997E-2</c:v>
                </c:pt>
                <c:pt idx="286">
                  <c:v>-0.22279792700000001</c:v>
                </c:pt>
                <c:pt idx="287">
                  <c:v>-1.3157894999999999E-2</c:v>
                </c:pt>
                <c:pt idx="288">
                  <c:v>-6.9267516000000001E-2</c:v>
                </c:pt>
                <c:pt idx="289">
                  <c:v>-8.6684540000000004E-2</c:v>
                </c:pt>
                <c:pt idx="290">
                  <c:v>-0.104</c:v>
                </c:pt>
                <c:pt idx="291">
                  <c:v>-0.333217873</c:v>
                </c:pt>
                <c:pt idx="292">
                  <c:v>-0.26095238100000001</c:v>
                </c:pt>
                <c:pt idx="293">
                  <c:v>-5.5555555999999999E-2</c:v>
                </c:pt>
                <c:pt idx="294">
                  <c:v>-2.9411764999999999E-2</c:v>
                </c:pt>
                <c:pt idx="295">
                  <c:v>0.104477612</c:v>
                </c:pt>
                <c:pt idx="296">
                  <c:v>1.1846002E-2</c:v>
                </c:pt>
                <c:pt idx="297">
                  <c:v>-0.12571428600000001</c:v>
                </c:pt>
                <c:pt idx="298">
                  <c:v>4.3227669999999999E-3</c:v>
                </c:pt>
                <c:pt idx="299">
                  <c:v>0.2</c:v>
                </c:pt>
                <c:pt idx="300">
                  <c:v>-0.27016393399999999</c:v>
                </c:pt>
                <c:pt idx="301">
                  <c:v>-0.35046728999999999</c:v>
                </c:pt>
                <c:pt idx="302">
                  <c:v>1.7391304E-2</c:v>
                </c:pt>
                <c:pt idx="303">
                  <c:v>-4.9502424000000003E-2</c:v>
                </c:pt>
                <c:pt idx="304">
                  <c:v>0</c:v>
                </c:pt>
                <c:pt idx="305">
                  <c:v>-6.6169617999999999E-2</c:v>
                </c:pt>
                <c:pt idx="306">
                  <c:v>-8.7378641000000007E-2</c:v>
                </c:pt>
                <c:pt idx="307">
                  <c:v>-0.34615384599999999</c:v>
                </c:pt>
                <c:pt idx="308">
                  <c:v>1.4999999999999999E-2</c:v>
                </c:pt>
                <c:pt idx="309">
                  <c:v>-0.45652173899999998</c:v>
                </c:pt>
                <c:pt idx="310">
                  <c:v>-0.164819945</c:v>
                </c:pt>
                <c:pt idx="311">
                  <c:v>-3.4589253E-2</c:v>
                </c:pt>
                <c:pt idx="312">
                  <c:v>-0.31102040800000003</c:v>
                </c:pt>
                <c:pt idx="313">
                  <c:v>-0.27310344800000003</c:v>
                </c:pt>
                <c:pt idx="314">
                  <c:v>-6.25E-2</c:v>
                </c:pt>
                <c:pt idx="315">
                  <c:v>-6.8888888999999995E-2</c:v>
                </c:pt>
                <c:pt idx="316">
                  <c:v>-2.7777777999999999E-2</c:v>
                </c:pt>
                <c:pt idx="317">
                  <c:v>-0.32896538199999997</c:v>
                </c:pt>
                <c:pt idx="318">
                  <c:v>4.1666666999999998E-2</c:v>
                </c:pt>
                <c:pt idx="319">
                  <c:v>-4.8197651000000001E-2</c:v>
                </c:pt>
                <c:pt idx="320">
                  <c:v>-9.8484848E-2</c:v>
                </c:pt>
                <c:pt idx="321">
                  <c:v>0.1</c:v>
                </c:pt>
                <c:pt idx="322">
                  <c:v>-1.8041237000000002E-2</c:v>
                </c:pt>
                <c:pt idx="323">
                  <c:v>-0.24137931000000001</c:v>
                </c:pt>
                <c:pt idx="324">
                  <c:v>-9.3655588999999997E-2</c:v>
                </c:pt>
                <c:pt idx="325">
                  <c:v>-0.14516129</c:v>
                </c:pt>
                <c:pt idx="326">
                  <c:v>-1.4545455000000001E-2</c:v>
                </c:pt>
                <c:pt idx="327">
                  <c:v>-0.39589442800000002</c:v>
                </c:pt>
                <c:pt idx="328">
                  <c:v>-0.27109181100000002</c:v>
                </c:pt>
                <c:pt idx="329">
                  <c:v>6.2091502999999999E-2</c:v>
                </c:pt>
                <c:pt idx="330">
                  <c:v>-0.28190476199999998</c:v>
                </c:pt>
                <c:pt idx="331">
                  <c:v>-0.12347561</c:v>
                </c:pt>
                <c:pt idx="332">
                  <c:v>2.2321429999999998E-3</c:v>
                </c:pt>
                <c:pt idx="333">
                  <c:v>-0.196190476</c:v>
                </c:pt>
                <c:pt idx="334">
                  <c:v>5.9623430999999998E-2</c:v>
                </c:pt>
                <c:pt idx="335">
                  <c:v>-0.243243243</c:v>
                </c:pt>
                <c:pt idx="336">
                  <c:v>-0.53946146699999997</c:v>
                </c:pt>
                <c:pt idx="337">
                  <c:v>-0.209713962</c:v>
                </c:pt>
                <c:pt idx="338">
                  <c:v>-0.50882687900000001</c:v>
                </c:pt>
                <c:pt idx="339">
                  <c:v>0.17355932199999999</c:v>
                </c:pt>
                <c:pt idx="340">
                  <c:v>-0.10714285699999999</c:v>
                </c:pt>
                <c:pt idx="341">
                  <c:v>-0.27898989899999999</c:v>
                </c:pt>
                <c:pt idx="342">
                  <c:v>3.1794872000000002E-2</c:v>
                </c:pt>
                <c:pt idx="343">
                  <c:v>-4.1904761999999998E-2</c:v>
                </c:pt>
                <c:pt idx="344">
                  <c:v>2.5333333E-2</c:v>
                </c:pt>
                <c:pt idx="345">
                  <c:v>-0.312211982</c:v>
                </c:pt>
                <c:pt idx="346">
                  <c:v>-3.9588282000000002E-2</c:v>
                </c:pt>
                <c:pt idx="347">
                  <c:v>0.13454545500000001</c:v>
                </c:pt>
                <c:pt idx="348">
                  <c:v>-0.18840579700000001</c:v>
                </c:pt>
                <c:pt idx="349">
                  <c:v>0.160127253</c:v>
                </c:pt>
                <c:pt idx="350">
                  <c:v>-8.8680229999999992E-3</c:v>
                </c:pt>
                <c:pt idx="351">
                  <c:v>-0.434106781</c:v>
                </c:pt>
                <c:pt idx="352">
                  <c:v>-0.220728534</c:v>
                </c:pt>
                <c:pt idx="353">
                  <c:v>6.206362E-3</c:v>
                </c:pt>
                <c:pt idx="354">
                  <c:v>3.0368763999999999E-2</c:v>
                </c:pt>
                <c:pt idx="355">
                  <c:v>-0.355736677</c:v>
                </c:pt>
                <c:pt idx="356">
                  <c:v>-0.52300949600000002</c:v>
                </c:pt>
                <c:pt idx="357">
                  <c:v>-1.0213752E-2</c:v>
                </c:pt>
                <c:pt idx="358">
                  <c:v>-8.7058824000000007E-2</c:v>
                </c:pt>
                <c:pt idx="359">
                  <c:v>7.7635949999999995E-2</c:v>
                </c:pt>
                <c:pt idx="360">
                  <c:v>7.8999340000000008E-3</c:v>
                </c:pt>
                <c:pt idx="361">
                  <c:v>4.7567567999999998E-2</c:v>
                </c:pt>
                <c:pt idx="362">
                  <c:v>-3.3333333E-2</c:v>
                </c:pt>
                <c:pt idx="363">
                  <c:v>-6.8181818000000005E-2</c:v>
                </c:pt>
                <c:pt idx="364">
                  <c:v>0</c:v>
                </c:pt>
                <c:pt idx="365">
                  <c:v>-9.3659940000000007E-3</c:v>
                </c:pt>
                <c:pt idx="366">
                  <c:v>-0.25599041500000003</c:v>
                </c:pt>
                <c:pt idx="367">
                  <c:v>0.124</c:v>
                </c:pt>
                <c:pt idx="368">
                  <c:v>-1.3502564999999999E-2</c:v>
                </c:pt>
                <c:pt idx="369">
                  <c:v>6.9333329999999999E-3</c:v>
                </c:pt>
                <c:pt idx="370">
                  <c:v>2.3386342000000001E-2</c:v>
                </c:pt>
                <c:pt idx="371">
                  <c:v>-0.252216312</c:v>
                </c:pt>
                <c:pt idx="372">
                  <c:v>-0.41704035900000003</c:v>
                </c:pt>
                <c:pt idx="373">
                  <c:v>-5.7890097000000001E-2</c:v>
                </c:pt>
                <c:pt idx="374">
                  <c:v>-1.2063492E-2</c:v>
                </c:pt>
                <c:pt idx="375">
                  <c:v>4.1387025000000001E-2</c:v>
                </c:pt>
                <c:pt idx="376">
                  <c:v>7.8502420000000003E-3</c:v>
                </c:pt>
                <c:pt idx="377">
                  <c:v>0.14213197999999999</c:v>
                </c:pt>
                <c:pt idx="378">
                  <c:v>-5.6603774000000003E-2</c:v>
                </c:pt>
                <c:pt idx="379">
                  <c:v>-2.7777777999999999E-2</c:v>
                </c:pt>
                <c:pt idx="380">
                  <c:v>-7.0110700999999997E-2</c:v>
                </c:pt>
                <c:pt idx="381">
                  <c:v>0</c:v>
                </c:pt>
                <c:pt idx="382">
                  <c:v>1.6260163000000001E-2</c:v>
                </c:pt>
                <c:pt idx="383">
                  <c:v>-0.20536569800000001</c:v>
                </c:pt>
                <c:pt idx="384">
                  <c:v>-5.4676259999999997E-3</c:v>
                </c:pt>
                <c:pt idx="385">
                  <c:v>-8.1007488000000002E-2</c:v>
                </c:pt>
                <c:pt idx="386">
                  <c:v>3.0456852999999999E-2</c:v>
                </c:pt>
                <c:pt idx="387">
                  <c:v>-2.1754386000000001E-2</c:v>
                </c:pt>
                <c:pt idx="388">
                  <c:v>6.5598779999999995E-2</c:v>
                </c:pt>
                <c:pt idx="389">
                  <c:v>4.2379471000000002E-2</c:v>
                </c:pt>
                <c:pt idx="390">
                  <c:v>-2.6425590999999998E-2</c:v>
                </c:pt>
                <c:pt idx="391">
                  <c:v>1.8645730999999999E-2</c:v>
                </c:pt>
                <c:pt idx="392">
                  <c:v>0</c:v>
                </c:pt>
                <c:pt idx="393">
                  <c:v>-0.318095238</c:v>
                </c:pt>
                <c:pt idx="394">
                  <c:v>3.333333E-3</c:v>
                </c:pt>
                <c:pt idx="395">
                  <c:v>-0.38945578199999997</c:v>
                </c:pt>
                <c:pt idx="396">
                  <c:v>-0.16981132099999999</c:v>
                </c:pt>
                <c:pt idx="397">
                  <c:v>-3.3636364000000002E-2</c:v>
                </c:pt>
                <c:pt idx="398">
                  <c:v>-4.9622866000000002E-2</c:v>
                </c:pt>
                <c:pt idx="399">
                  <c:v>5.4945055E-2</c:v>
                </c:pt>
                <c:pt idx="400">
                  <c:v>-4.2857143E-2</c:v>
                </c:pt>
                <c:pt idx="401">
                  <c:v>2.1739129999999999E-2</c:v>
                </c:pt>
                <c:pt idx="402">
                  <c:v>-0.14084506999999999</c:v>
                </c:pt>
                <c:pt idx="403">
                  <c:v>4.8565121000000003E-2</c:v>
                </c:pt>
                <c:pt idx="404">
                  <c:v>3.3898304999999997E-2</c:v>
                </c:pt>
                <c:pt idx="405">
                  <c:v>-9.2972711999999999E-2</c:v>
                </c:pt>
                <c:pt idx="406">
                  <c:v>0.120583942</c:v>
                </c:pt>
                <c:pt idx="407">
                  <c:v>0.16627450999999999</c:v>
                </c:pt>
                <c:pt idx="408">
                  <c:v>9.0038313999999994E-2</c:v>
                </c:pt>
                <c:pt idx="409">
                  <c:v>-0.28571428599999998</c:v>
                </c:pt>
                <c:pt idx="410">
                  <c:v>-5.8823528999999999E-2</c:v>
                </c:pt>
                <c:pt idx="411">
                  <c:v>-5.0189393999999998E-2</c:v>
                </c:pt>
                <c:pt idx="412">
                  <c:v>-8.26087E-3</c:v>
                </c:pt>
                <c:pt idx="413">
                  <c:v>-0.132075472</c:v>
                </c:pt>
                <c:pt idx="414">
                  <c:v>1.6086956999999999E-2</c:v>
                </c:pt>
                <c:pt idx="415">
                  <c:v>-0.21478873200000001</c:v>
                </c:pt>
                <c:pt idx="416">
                  <c:v>1.2912481999999999E-2</c:v>
                </c:pt>
                <c:pt idx="417">
                  <c:v>-7.8369906000000003E-2</c:v>
                </c:pt>
                <c:pt idx="418">
                  <c:v>-0.14366053200000001</c:v>
                </c:pt>
                <c:pt idx="419">
                  <c:v>-7.1794871999999996E-2</c:v>
                </c:pt>
                <c:pt idx="420">
                  <c:v>-5.1352591000000003E-2</c:v>
                </c:pt>
                <c:pt idx="421">
                  <c:v>-8.9523809999999995E-2</c:v>
                </c:pt>
                <c:pt idx="422">
                  <c:v>-1.0434783E-2</c:v>
                </c:pt>
                <c:pt idx="423">
                  <c:v>2.2395326E-2</c:v>
                </c:pt>
                <c:pt idx="424">
                  <c:v>-0.12886597899999999</c:v>
                </c:pt>
                <c:pt idx="425">
                  <c:v>4.754717E-2</c:v>
                </c:pt>
                <c:pt idx="426">
                  <c:v>-5.2631578999999998E-2</c:v>
                </c:pt>
                <c:pt idx="427">
                  <c:v>-5.7692307999999998E-2</c:v>
                </c:pt>
                <c:pt idx="428">
                  <c:v>-8.2747852999999996E-2</c:v>
                </c:pt>
                <c:pt idx="429">
                  <c:v>-0.11018711</c:v>
                </c:pt>
                <c:pt idx="430">
                  <c:v>-0.24703557300000001</c:v>
                </c:pt>
                <c:pt idx="431">
                  <c:v>0.22485702299999999</c:v>
                </c:pt>
                <c:pt idx="432">
                  <c:v>0.06</c:v>
                </c:pt>
                <c:pt idx="433">
                  <c:v>-0.25773195900000001</c:v>
                </c:pt>
                <c:pt idx="434">
                  <c:v>1.6170212999999999E-2</c:v>
                </c:pt>
                <c:pt idx="435">
                  <c:v>0.215926493</c:v>
                </c:pt>
                <c:pt idx="436">
                  <c:v>-9.4722598000000005E-2</c:v>
                </c:pt>
                <c:pt idx="437">
                  <c:v>-4.1882352999999997E-2</c:v>
                </c:pt>
                <c:pt idx="438">
                  <c:v>4.109077E-3</c:v>
                </c:pt>
                <c:pt idx="439">
                  <c:v>-4.8872180000000001E-2</c:v>
                </c:pt>
                <c:pt idx="440">
                  <c:v>-3.8080731E-2</c:v>
                </c:pt>
                <c:pt idx="441">
                  <c:v>-0.121065375</c:v>
                </c:pt>
                <c:pt idx="442">
                  <c:v>0.29282482199999998</c:v>
                </c:pt>
                <c:pt idx="443">
                  <c:v>-0.38412291900000001</c:v>
                </c:pt>
                <c:pt idx="444">
                  <c:v>-0.30144694500000002</c:v>
                </c:pt>
                <c:pt idx="445">
                  <c:v>-3.0588234999999998E-2</c:v>
                </c:pt>
                <c:pt idx="446">
                  <c:v>-8.6206897000000005E-2</c:v>
                </c:pt>
                <c:pt idx="447">
                  <c:v>-1.2109623999999999E-2</c:v>
                </c:pt>
                <c:pt idx="448">
                  <c:v>-2.7842227000000001E-2</c:v>
                </c:pt>
                <c:pt idx="449">
                  <c:v>8.9655169999999992E-3</c:v>
                </c:pt>
                <c:pt idx="450">
                  <c:v>0.243589744</c:v>
                </c:pt>
                <c:pt idx="451">
                  <c:v>0.43777777800000001</c:v>
                </c:pt>
                <c:pt idx="452">
                  <c:v>-0.16201117300000001</c:v>
                </c:pt>
                <c:pt idx="453">
                  <c:v>-0.240490171</c:v>
                </c:pt>
                <c:pt idx="454">
                  <c:v>-0.33025830299999998</c:v>
                </c:pt>
                <c:pt idx="455">
                  <c:v>-6.5573770000000003E-2</c:v>
                </c:pt>
                <c:pt idx="456">
                  <c:v>-3.4334763999999997E-2</c:v>
                </c:pt>
                <c:pt idx="457">
                  <c:v>6.7927170999999995E-2</c:v>
                </c:pt>
                <c:pt idx="458">
                  <c:v>1.378647E-2</c:v>
                </c:pt>
                <c:pt idx="459">
                  <c:v>6.5673288999999996E-2</c:v>
                </c:pt>
                <c:pt idx="460">
                  <c:v>-0.65952235199999998</c:v>
                </c:pt>
                <c:pt idx="461">
                  <c:v>1.2E-2</c:v>
                </c:pt>
                <c:pt idx="462">
                  <c:v>4.2553190999999997E-2</c:v>
                </c:pt>
                <c:pt idx="463">
                  <c:v>-0.253075571</c:v>
                </c:pt>
                <c:pt idx="464">
                  <c:v>1.4285714E-2</c:v>
                </c:pt>
                <c:pt idx="465">
                  <c:v>4.7080979000000002E-2</c:v>
                </c:pt>
                <c:pt idx="466">
                  <c:v>-3.7512339999999998E-2</c:v>
                </c:pt>
                <c:pt idx="467">
                  <c:v>3.1794872000000002E-2</c:v>
                </c:pt>
                <c:pt idx="468">
                  <c:v>6.5217391E-2</c:v>
                </c:pt>
                <c:pt idx="469">
                  <c:v>0.100769231</c:v>
                </c:pt>
                <c:pt idx="470">
                  <c:v>6.0500695E-2</c:v>
                </c:pt>
                <c:pt idx="471">
                  <c:v>-3.8461538000000003E-2</c:v>
                </c:pt>
                <c:pt idx="472">
                  <c:v>-0.49152542399999999</c:v>
                </c:pt>
                <c:pt idx="473">
                  <c:v>-9.3676809999999992E-3</c:v>
                </c:pt>
                <c:pt idx="474">
                  <c:v>-4.5865416999999999E-2</c:v>
                </c:pt>
                <c:pt idx="475">
                  <c:v>-0.22541603599999999</c:v>
                </c:pt>
                <c:pt idx="476">
                  <c:v>7.9661512000000004E-2</c:v>
                </c:pt>
                <c:pt idx="477">
                  <c:v>-6.0135790000000001E-2</c:v>
                </c:pt>
                <c:pt idx="478">
                  <c:v>9.3013641999999994E-2</c:v>
                </c:pt>
                <c:pt idx="479">
                  <c:v>-0.139130435</c:v>
                </c:pt>
                <c:pt idx="480">
                  <c:v>0</c:v>
                </c:pt>
                <c:pt idx="481">
                  <c:v>-0.26190476200000001</c:v>
                </c:pt>
                <c:pt idx="482">
                  <c:v>-7.1330589999999999E-2</c:v>
                </c:pt>
                <c:pt idx="483">
                  <c:v>0.18699654800000001</c:v>
                </c:pt>
                <c:pt idx="484">
                  <c:v>-9.2002830000000001E-3</c:v>
                </c:pt>
                <c:pt idx="485">
                  <c:v>-2.2222222E-2</c:v>
                </c:pt>
                <c:pt idx="486">
                  <c:v>-0.13473424000000001</c:v>
                </c:pt>
                <c:pt idx="487">
                  <c:v>-1.744186E-2</c:v>
                </c:pt>
                <c:pt idx="488">
                  <c:v>4.6511627999999999E-2</c:v>
                </c:pt>
                <c:pt idx="489">
                  <c:v>7.6142129999999999E-3</c:v>
                </c:pt>
                <c:pt idx="490">
                  <c:v>1.0101010000000001E-2</c:v>
                </c:pt>
                <c:pt idx="491">
                  <c:v>3.1725888000000001E-2</c:v>
                </c:pt>
                <c:pt idx="492">
                  <c:v>-0.14886075900000001</c:v>
                </c:pt>
                <c:pt idx="493">
                  <c:v>0.19237147600000001</c:v>
                </c:pt>
                <c:pt idx="494">
                  <c:v>-0.2</c:v>
                </c:pt>
                <c:pt idx="495">
                  <c:v>-0.11550000000000001</c:v>
                </c:pt>
                <c:pt idx="496">
                  <c:v>-2.6293706E-2</c:v>
                </c:pt>
                <c:pt idx="497">
                  <c:v>-9.2741934999999998E-2</c:v>
                </c:pt>
                <c:pt idx="498">
                  <c:v>-0.14157894700000001</c:v>
                </c:pt>
                <c:pt idx="499">
                  <c:v>-8.0930233000000004E-2</c:v>
                </c:pt>
                <c:pt idx="500">
                  <c:v>0.13865376900000001</c:v>
                </c:pt>
                <c:pt idx="501">
                  <c:v>-0.44372693699999999</c:v>
                </c:pt>
                <c:pt idx="502">
                  <c:v>-0.10181818199999999</c:v>
                </c:pt>
                <c:pt idx="503">
                  <c:v>-0.27821522300000001</c:v>
                </c:pt>
                <c:pt idx="504">
                  <c:v>-0.43931398399999999</c:v>
                </c:pt>
                <c:pt idx="505">
                  <c:v>-5.9917354999999999E-2</c:v>
                </c:pt>
                <c:pt idx="506">
                  <c:v>-3.6097561E-2</c:v>
                </c:pt>
                <c:pt idx="507">
                  <c:v>-7.4807480999999995E-2</c:v>
                </c:pt>
                <c:pt idx="508">
                  <c:v>-0.23809523799999999</c:v>
                </c:pt>
                <c:pt idx="509">
                  <c:v>-0.59709119499999996</c:v>
                </c:pt>
                <c:pt idx="510">
                  <c:v>-0.10468319600000001</c:v>
                </c:pt>
                <c:pt idx="511">
                  <c:v>-0.23686770400000001</c:v>
                </c:pt>
                <c:pt idx="512">
                  <c:v>-4.8732943000000001E-2</c:v>
                </c:pt>
                <c:pt idx="513">
                  <c:v>-0.277809633</c:v>
                </c:pt>
                <c:pt idx="514">
                  <c:v>-7.2239419999999997E-3</c:v>
                </c:pt>
                <c:pt idx="515">
                  <c:v>-2.6315788999999999E-2</c:v>
                </c:pt>
                <c:pt idx="516">
                  <c:v>0</c:v>
                </c:pt>
                <c:pt idx="517">
                  <c:v>-0.25352112700000001</c:v>
                </c:pt>
                <c:pt idx="518">
                  <c:v>5.0909090999999997E-2</c:v>
                </c:pt>
                <c:pt idx="519">
                  <c:v>-0.22810118200000001</c:v>
                </c:pt>
                <c:pt idx="520">
                  <c:v>-0.13130434799999999</c:v>
                </c:pt>
                <c:pt idx="521">
                  <c:v>-0.31048607299999997</c:v>
                </c:pt>
                <c:pt idx="522">
                  <c:v>0.17714285699999999</c:v>
                </c:pt>
                <c:pt idx="523">
                  <c:v>-0.244255319</c:v>
                </c:pt>
                <c:pt idx="524">
                  <c:v>-2.1545532999999999E-2</c:v>
                </c:pt>
                <c:pt idx="525">
                  <c:v>-0.14105168100000001</c:v>
                </c:pt>
                <c:pt idx="526">
                  <c:v>-6.8421050000000002E-3</c:v>
                </c:pt>
                <c:pt idx="527">
                  <c:v>-0.25237938999999998</c:v>
                </c:pt>
                <c:pt idx="528">
                  <c:v>-9.7580220999999995E-2</c:v>
                </c:pt>
                <c:pt idx="529">
                  <c:v>5.2188551999999999E-2</c:v>
                </c:pt>
                <c:pt idx="530">
                  <c:v>6.0168472000000001E-2</c:v>
                </c:pt>
                <c:pt idx="531">
                  <c:v>0</c:v>
                </c:pt>
                <c:pt idx="532">
                  <c:v>0.15171990199999999</c:v>
                </c:pt>
                <c:pt idx="533">
                  <c:v>-0.110243902</c:v>
                </c:pt>
                <c:pt idx="534">
                  <c:v>-0.311111111</c:v>
                </c:pt>
                <c:pt idx="535">
                  <c:v>-5.6363636000000002E-2</c:v>
                </c:pt>
                <c:pt idx="536">
                  <c:v>-0.40295031100000001</c:v>
                </c:pt>
                <c:pt idx="537">
                  <c:v>-8.8850174000000004E-2</c:v>
                </c:pt>
                <c:pt idx="538">
                  <c:v>-1.1680144E-2</c:v>
                </c:pt>
                <c:pt idx="539">
                  <c:v>-0.298932384</c:v>
                </c:pt>
                <c:pt idx="540">
                  <c:v>-0.24702381000000001</c:v>
                </c:pt>
                <c:pt idx="541">
                  <c:v>-0.17351598200000001</c:v>
                </c:pt>
                <c:pt idx="542">
                  <c:v>-0.48636902399999998</c:v>
                </c:pt>
                <c:pt idx="543">
                  <c:v>0.107465135</c:v>
                </c:pt>
                <c:pt idx="544">
                  <c:v>-0.15144766100000001</c:v>
                </c:pt>
                <c:pt idx="545">
                  <c:v>-0.29898617500000002</c:v>
                </c:pt>
                <c:pt idx="546">
                  <c:v>4.7272727E-2</c:v>
                </c:pt>
                <c:pt idx="547">
                  <c:v>-4.2222221999999997E-2</c:v>
                </c:pt>
                <c:pt idx="548">
                  <c:v>9.2307689999999998E-3</c:v>
                </c:pt>
                <c:pt idx="549">
                  <c:v>-3.4666666999999998E-2</c:v>
                </c:pt>
                <c:pt idx="550">
                  <c:v>-0.39024390199999998</c:v>
                </c:pt>
                <c:pt idx="551">
                  <c:v>-0.20464316399999999</c:v>
                </c:pt>
                <c:pt idx="552">
                  <c:v>-2.0366598999999999E-2</c:v>
                </c:pt>
                <c:pt idx="553">
                  <c:v>-0.181634031</c:v>
                </c:pt>
                <c:pt idx="554">
                  <c:v>-0.368328076</c:v>
                </c:pt>
                <c:pt idx="555">
                  <c:v>0.12881097599999999</c:v>
                </c:pt>
                <c:pt idx="556">
                  <c:v>-2.0639268999999998E-2</c:v>
                </c:pt>
                <c:pt idx="557">
                  <c:v>-0.338885942</c:v>
                </c:pt>
                <c:pt idx="558">
                  <c:v>0</c:v>
                </c:pt>
                <c:pt idx="559">
                  <c:v>-1.0434783E-2</c:v>
                </c:pt>
                <c:pt idx="560">
                  <c:v>-0.06</c:v>
                </c:pt>
                <c:pt idx="561">
                  <c:v>0.13600000000000001</c:v>
                </c:pt>
                <c:pt idx="562">
                  <c:v>-0.18967921900000001</c:v>
                </c:pt>
                <c:pt idx="563">
                  <c:v>-2.8439152999999998E-2</c:v>
                </c:pt>
                <c:pt idx="564">
                  <c:v>5.5898703000000001E-2</c:v>
                </c:pt>
                <c:pt idx="565">
                  <c:v>5.9192824999999998E-2</c:v>
                </c:pt>
                <c:pt idx="566">
                  <c:v>8.2666666999999999E-2</c:v>
                </c:pt>
                <c:pt idx="567">
                  <c:v>0.11934900499999999</c:v>
                </c:pt>
                <c:pt idx="568">
                  <c:v>-0.21606529199999999</c:v>
                </c:pt>
                <c:pt idx="569">
                  <c:v>0.16377171200000001</c:v>
                </c:pt>
                <c:pt idx="570">
                  <c:v>-0.112903226</c:v>
                </c:pt>
                <c:pt idx="571">
                  <c:v>-0.33852691200000001</c:v>
                </c:pt>
                <c:pt idx="572">
                  <c:v>-0.2175</c:v>
                </c:pt>
                <c:pt idx="573">
                  <c:v>0.138157895</c:v>
                </c:pt>
                <c:pt idx="574">
                  <c:v>-0.18244406199999999</c:v>
                </c:pt>
                <c:pt idx="575">
                  <c:v>-0.26152737799999998</c:v>
                </c:pt>
                <c:pt idx="576">
                  <c:v>-3.1825796000000003E-2</c:v>
                </c:pt>
                <c:pt idx="577">
                  <c:v>3.4285714000000002E-2</c:v>
                </c:pt>
                <c:pt idx="578">
                  <c:v>-0.111111111</c:v>
                </c:pt>
                <c:pt idx="579">
                  <c:v>-0.28266666699999998</c:v>
                </c:pt>
                <c:pt idx="580">
                  <c:v>7.1743930000000003E-3</c:v>
                </c:pt>
                <c:pt idx="581">
                  <c:v>-0.307286167</c:v>
                </c:pt>
                <c:pt idx="582">
                  <c:v>0.111111111</c:v>
                </c:pt>
                <c:pt idx="583">
                  <c:v>-3.4220531999999998E-2</c:v>
                </c:pt>
                <c:pt idx="584">
                  <c:v>5.6338027999999998E-2</c:v>
                </c:pt>
                <c:pt idx="585">
                  <c:v>-0.174603175</c:v>
                </c:pt>
                <c:pt idx="586">
                  <c:v>9.2210526000000001E-2</c:v>
                </c:pt>
                <c:pt idx="587">
                  <c:v>-2.6666667000000002E-2</c:v>
                </c:pt>
                <c:pt idx="588">
                  <c:v>-5.7777778000000002E-2</c:v>
                </c:pt>
                <c:pt idx="589">
                  <c:v>-0.114155251</c:v>
                </c:pt>
                <c:pt idx="590">
                  <c:v>-1.2093023E-2</c:v>
                </c:pt>
                <c:pt idx="591">
                  <c:v>-5.3530752000000001E-2</c:v>
                </c:pt>
                <c:pt idx="592">
                  <c:v>-0.211267606</c:v>
                </c:pt>
                <c:pt idx="593">
                  <c:v>-0.11542192</c:v>
                </c:pt>
                <c:pt idx="594">
                  <c:v>3.6470587999999998E-2</c:v>
                </c:pt>
                <c:pt idx="595">
                  <c:v>-0.118375774</c:v>
                </c:pt>
                <c:pt idx="596">
                  <c:v>-0.13736263700000001</c:v>
                </c:pt>
                <c:pt idx="597">
                  <c:v>-4.6320805E-2</c:v>
                </c:pt>
                <c:pt idx="598">
                  <c:v>0</c:v>
                </c:pt>
                <c:pt idx="599">
                  <c:v>-8.2621082999999998E-2</c:v>
                </c:pt>
                <c:pt idx="600">
                  <c:v>1.6799293E-2</c:v>
                </c:pt>
                <c:pt idx="601">
                  <c:v>-0.24</c:v>
                </c:pt>
                <c:pt idx="602">
                  <c:v>-0.18367346900000001</c:v>
                </c:pt>
                <c:pt idx="603">
                  <c:v>4.8780487999999997E-2</c:v>
                </c:pt>
                <c:pt idx="604">
                  <c:v>1.8886679999999999E-2</c:v>
                </c:pt>
                <c:pt idx="605">
                  <c:v>4.7483380999999998E-2</c:v>
                </c:pt>
                <c:pt idx="606">
                  <c:v>-0.170786517</c:v>
                </c:pt>
                <c:pt idx="607">
                  <c:v>-8.0157687000000005E-2</c:v>
                </c:pt>
                <c:pt idx="608">
                  <c:v>-7.7499999999999999E-2</c:v>
                </c:pt>
                <c:pt idx="609">
                  <c:v>1.4879425E-2</c:v>
                </c:pt>
                <c:pt idx="610">
                  <c:v>-0.178082192</c:v>
                </c:pt>
                <c:pt idx="611">
                  <c:v>-3.4930950000000002E-2</c:v>
                </c:pt>
                <c:pt idx="612">
                  <c:v>6.5420561000000002E-2</c:v>
                </c:pt>
                <c:pt idx="613">
                  <c:v>-0.37140695899999998</c:v>
                </c:pt>
                <c:pt idx="614">
                  <c:v>0.155930034</c:v>
                </c:pt>
                <c:pt idx="615">
                  <c:v>-0.21862988899999999</c:v>
                </c:pt>
                <c:pt idx="616">
                  <c:v>-0.105263158</c:v>
                </c:pt>
                <c:pt idx="617">
                  <c:v>-3.3391916000000001E-2</c:v>
                </c:pt>
                <c:pt idx="618">
                  <c:v>0.146666667</c:v>
                </c:pt>
                <c:pt idx="619">
                  <c:v>-0.12571428600000001</c:v>
                </c:pt>
                <c:pt idx="620">
                  <c:v>-0.375</c:v>
                </c:pt>
                <c:pt idx="621">
                  <c:v>0.13577697499999999</c:v>
                </c:pt>
                <c:pt idx="622">
                  <c:v>-3.3690657999999998E-2</c:v>
                </c:pt>
                <c:pt idx="623">
                  <c:v>-9.9903007000000002E-2</c:v>
                </c:pt>
                <c:pt idx="624">
                  <c:v>5.9449541000000002E-2</c:v>
                </c:pt>
                <c:pt idx="625">
                  <c:v>-0.249937888</c:v>
                </c:pt>
                <c:pt idx="626">
                  <c:v>-0.107058824</c:v>
                </c:pt>
                <c:pt idx="627">
                  <c:v>5.5408971000000001E-2</c:v>
                </c:pt>
                <c:pt idx="628">
                  <c:v>-9.2741934999999998E-2</c:v>
                </c:pt>
                <c:pt idx="629">
                  <c:v>-4.1666666999999998E-2</c:v>
                </c:pt>
                <c:pt idx="630">
                  <c:v>5.9024807999999998E-2</c:v>
                </c:pt>
                <c:pt idx="631">
                  <c:v>-2.9411764999999999E-2</c:v>
                </c:pt>
                <c:pt idx="632">
                  <c:v>-0.224618447</c:v>
                </c:pt>
                <c:pt idx="633">
                  <c:v>2.4761905000000001E-2</c:v>
                </c:pt>
                <c:pt idx="634">
                  <c:v>-0.33325602999999998</c:v>
                </c:pt>
                <c:pt idx="635">
                  <c:v>8.9776855000000003E-2</c:v>
                </c:pt>
                <c:pt idx="636">
                  <c:v>-0.17105263200000001</c:v>
                </c:pt>
                <c:pt idx="637">
                  <c:v>-9.8666667E-2</c:v>
                </c:pt>
                <c:pt idx="638">
                  <c:v>-5.6374674999999999E-2</c:v>
                </c:pt>
                <c:pt idx="639">
                  <c:v>-0.105798193</c:v>
                </c:pt>
                <c:pt idx="640">
                  <c:v>0.61290322600000002</c:v>
                </c:pt>
                <c:pt idx="641">
                  <c:v>-0.22782608700000001</c:v>
                </c:pt>
                <c:pt idx="642">
                  <c:v>6.3911380000000002E-3</c:v>
                </c:pt>
                <c:pt idx="643">
                  <c:v>0.26582278500000001</c:v>
                </c:pt>
                <c:pt idx="644">
                  <c:v>7.6190475999999993E-2</c:v>
                </c:pt>
                <c:pt idx="645">
                  <c:v>-4.7619047999999997E-2</c:v>
                </c:pt>
                <c:pt idx="646">
                  <c:v>8.7976540000000002E-3</c:v>
                </c:pt>
                <c:pt idx="647">
                  <c:v>4.6583850000000001E-3</c:v>
                </c:pt>
                <c:pt idx="648">
                  <c:v>-0.192727273</c:v>
                </c:pt>
                <c:pt idx="649">
                  <c:v>-3.2272939999999999E-3</c:v>
                </c:pt>
                <c:pt idx="650">
                  <c:v>3.9557882000000003E-2</c:v>
                </c:pt>
                <c:pt idx="651">
                  <c:v>-3.8109756000000002E-2</c:v>
                </c:pt>
                <c:pt idx="652">
                  <c:v>-0.224</c:v>
                </c:pt>
                <c:pt idx="653">
                  <c:v>1.2820513E-2</c:v>
                </c:pt>
                <c:pt idx="654">
                  <c:v>-0.32584269700000001</c:v>
                </c:pt>
                <c:pt idx="655">
                  <c:v>2.2556390999999999E-2</c:v>
                </c:pt>
                <c:pt idx="656">
                  <c:v>-0.180043384</c:v>
                </c:pt>
                <c:pt idx="657">
                  <c:v>6.8965517000000004E-2</c:v>
                </c:pt>
                <c:pt idx="658">
                  <c:v>4.3478260999999997E-2</c:v>
                </c:pt>
                <c:pt idx="659">
                  <c:v>-0.10462471600000001</c:v>
                </c:pt>
                <c:pt idx="660">
                  <c:v>-7.0400000000000004E-2</c:v>
                </c:pt>
                <c:pt idx="661">
                  <c:v>-1.3245033E-2</c:v>
                </c:pt>
                <c:pt idx="662">
                  <c:v>-3.7037037000000002E-2</c:v>
                </c:pt>
                <c:pt idx="663">
                  <c:v>-2.9780563999999999E-2</c:v>
                </c:pt>
                <c:pt idx="664">
                  <c:v>-0.23962963000000001</c:v>
                </c:pt>
                <c:pt idx="665">
                  <c:v>-7.6190479999999998E-3</c:v>
                </c:pt>
                <c:pt idx="666">
                  <c:v>1.2333658000000001E-2</c:v>
                </c:pt>
                <c:pt idx="667">
                  <c:v>0</c:v>
                </c:pt>
                <c:pt idx="668">
                  <c:v>-6.25E-2</c:v>
                </c:pt>
                <c:pt idx="669">
                  <c:v>-0.37486992699999999</c:v>
                </c:pt>
                <c:pt idx="670">
                  <c:v>2.6315788999999999E-2</c:v>
                </c:pt>
                <c:pt idx="671">
                  <c:v>-1.6666667E-2</c:v>
                </c:pt>
                <c:pt idx="672">
                  <c:v>-0.16233576599999999</c:v>
                </c:pt>
                <c:pt idx="673">
                  <c:v>-3.7037037000000002E-2</c:v>
                </c:pt>
                <c:pt idx="674">
                  <c:v>-0.115</c:v>
                </c:pt>
                <c:pt idx="675">
                  <c:v>0.126</c:v>
                </c:pt>
                <c:pt idx="676">
                  <c:v>-0.184</c:v>
                </c:pt>
                <c:pt idx="677">
                  <c:v>-0.24840764300000001</c:v>
                </c:pt>
                <c:pt idx="678">
                  <c:v>-7.0247933999999998E-2</c:v>
                </c:pt>
                <c:pt idx="679">
                  <c:v>-0.21235521199999999</c:v>
                </c:pt>
                <c:pt idx="680">
                  <c:v>-0.12121212100000001</c:v>
                </c:pt>
                <c:pt idx="681">
                  <c:v>-0.41415322900000001</c:v>
                </c:pt>
                <c:pt idx="682">
                  <c:v>-0.14499999999999999</c:v>
                </c:pt>
                <c:pt idx="683">
                  <c:v>-0.192176871</c:v>
                </c:pt>
                <c:pt idx="684">
                  <c:v>-3.2207791999999999E-2</c:v>
                </c:pt>
                <c:pt idx="685">
                  <c:v>3.5274815000000001E-2</c:v>
                </c:pt>
                <c:pt idx="686">
                  <c:v>-2.34375E-2</c:v>
                </c:pt>
                <c:pt idx="687">
                  <c:v>-4.2758620999999997E-2</c:v>
                </c:pt>
                <c:pt idx="688">
                  <c:v>-0.18481182800000001</c:v>
                </c:pt>
                <c:pt idx="689">
                  <c:v>-0.140625</c:v>
                </c:pt>
                <c:pt idx="690">
                  <c:v>-0.14368556699999999</c:v>
                </c:pt>
                <c:pt idx="691">
                  <c:v>-6.2142857000000003E-2</c:v>
                </c:pt>
                <c:pt idx="692">
                  <c:v>-0.12962963</c:v>
                </c:pt>
                <c:pt idx="693">
                  <c:v>-0.25006451600000001</c:v>
                </c:pt>
                <c:pt idx="694">
                  <c:v>-8.1967212999999997E-2</c:v>
                </c:pt>
                <c:pt idx="695">
                  <c:v>2.2352941000000001E-2</c:v>
                </c:pt>
                <c:pt idx="696">
                  <c:v>-1.5438596000000001E-2</c:v>
                </c:pt>
                <c:pt idx="697">
                  <c:v>-8.0000000000000002E-3</c:v>
                </c:pt>
                <c:pt idx="698">
                  <c:v>-0.47280799099999998</c:v>
                </c:pt>
                <c:pt idx="699">
                  <c:v>0</c:v>
                </c:pt>
                <c:pt idx="700">
                  <c:v>-4.6153849999999996E-3</c:v>
                </c:pt>
                <c:pt idx="701">
                  <c:v>-8.5365854000000005E-2</c:v>
                </c:pt>
                <c:pt idx="702">
                  <c:v>5.2631578999999998E-2</c:v>
                </c:pt>
                <c:pt idx="703">
                  <c:v>-0.43450371399999999</c:v>
                </c:pt>
                <c:pt idx="704">
                  <c:v>-1.369863E-2</c:v>
                </c:pt>
                <c:pt idx="705">
                  <c:v>-0.22613065299999999</c:v>
                </c:pt>
                <c:pt idx="706">
                  <c:v>-0.16467780400000001</c:v>
                </c:pt>
                <c:pt idx="707">
                  <c:v>-0.16839916799999999</c:v>
                </c:pt>
                <c:pt idx="708">
                  <c:v>0</c:v>
                </c:pt>
                <c:pt idx="709">
                  <c:v>-0.105461394</c:v>
                </c:pt>
                <c:pt idx="710">
                  <c:v>3.3243486000000003E-2</c:v>
                </c:pt>
                <c:pt idx="711">
                  <c:v>-0.40202702699999998</c:v>
                </c:pt>
                <c:pt idx="712">
                  <c:v>7.0038910999999995E-2</c:v>
                </c:pt>
                <c:pt idx="713">
                  <c:v>-6.3557273999999997E-2</c:v>
                </c:pt>
                <c:pt idx="714">
                  <c:v>-0.206140351</c:v>
                </c:pt>
                <c:pt idx="715">
                  <c:v>1.4857143E-2</c:v>
                </c:pt>
                <c:pt idx="716">
                  <c:v>-0.13729809100000001</c:v>
                </c:pt>
                <c:pt idx="717">
                  <c:v>-0.13352112699999999</c:v>
                </c:pt>
                <c:pt idx="718">
                  <c:v>-0.05</c:v>
                </c:pt>
                <c:pt idx="719">
                  <c:v>-0.32245149400000001</c:v>
                </c:pt>
                <c:pt idx="720">
                  <c:v>-0.25</c:v>
                </c:pt>
                <c:pt idx="721">
                  <c:v>-0.57522580599999995</c:v>
                </c:pt>
                <c:pt idx="722">
                  <c:v>-0.100488865</c:v>
                </c:pt>
                <c:pt idx="723">
                  <c:v>-7.2674419000000004E-2</c:v>
                </c:pt>
                <c:pt idx="724">
                  <c:v>9.4947839999999992E-3</c:v>
                </c:pt>
                <c:pt idx="725">
                  <c:v>-0.186390533</c:v>
                </c:pt>
                <c:pt idx="726">
                  <c:v>-0.44977019000000001</c:v>
                </c:pt>
                <c:pt idx="727">
                  <c:v>-0.2</c:v>
                </c:pt>
                <c:pt idx="728">
                  <c:v>-0.33201385500000002</c:v>
                </c:pt>
                <c:pt idx="729">
                  <c:v>2.0971302000000001E-2</c:v>
                </c:pt>
                <c:pt idx="730">
                  <c:v>-0.319517314</c:v>
                </c:pt>
                <c:pt idx="731">
                  <c:v>0.120448179</c:v>
                </c:pt>
                <c:pt idx="732">
                  <c:v>-0.125514403</c:v>
                </c:pt>
                <c:pt idx="733">
                  <c:v>-0.24093816600000001</c:v>
                </c:pt>
                <c:pt idx="734">
                  <c:v>-2.2222222E-2</c:v>
                </c:pt>
                <c:pt idx="735">
                  <c:v>-9.7208854999999997E-2</c:v>
                </c:pt>
                <c:pt idx="736">
                  <c:v>-0.17443786999999999</c:v>
                </c:pt>
                <c:pt idx="737">
                  <c:v>-0.14084506999999999</c:v>
                </c:pt>
                <c:pt idx="738">
                  <c:v>0.120448179</c:v>
                </c:pt>
                <c:pt idx="739">
                  <c:v>-0.40441176499999998</c:v>
                </c:pt>
                <c:pt idx="740">
                  <c:v>0</c:v>
                </c:pt>
                <c:pt idx="741">
                  <c:v>7.8947368000000004E-2</c:v>
                </c:pt>
                <c:pt idx="742">
                  <c:v>-0.118371212</c:v>
                </c:pt>
                <c:pt idx="743">
                  <c:v>-3.8461538000000003E-2</c:v>
                </c:pt>
                <c:pt idx="744">
                  <c:v>-6.5096952999999999E-2</c:v>
                </c:pt>
                <c:pt idx="745">
                  <c:v>5.6127219999999997E-3</c:v>
                </c:pt>
                <c:pt idx="746">
                  <c:v>-4.2407660999999999E-2</c:v>
                </c:pt>
                <c:pt idx="747">
                  <c:v>-2.9411764999999999E-2</c:v>
                </c:pt>
                <c:pt idx="748">
                  <c:v>-0.34933333300000002</c:v>
                </c:pt>
                <c:pt idx="749">
                  <c:v>-0.14832535899999999</c:v>
                </c:pt>
                <c:pt idx="750">
                  <c:v>-0.19231941499999999</c:v>
                </c:pt>
                <c:pt idx="751">
                  <c:v>-3.9861352000000003E-2</c:v>
                </c:pt>
                <c:pt idx="752">
                  <c:v>9.8325800000000005E-3</c:v>
                </c:pt>
                <c:pt idx="753">
                  <c:v>3.8478355999999998E-2</c:v>
                </c:pt>
                <c:pt idx="754">
                  <c:v>-0.225931034</c:v>
                </c:pt>
                <c:pt idx="755">
                  <c:v>-0.31182795699999999</c:v>
                </c:pt>
                <c:pt idx="756">
                  <c:v>-0.27272727299999999</c:v>
                </c:pt>
                <c:pt idx="757">
                  <c:v>-0.27536231900000002</c:v>
                </c:pt>
                <c:pt idx="758">
                  <c:v>-0.31094527399999999</c:v>
                </c:pt>
                <c:pt idx="759">
                  <c:v>7.0716228000000006E-2</c:v>
                </c:pt>
                <c:pt idx="760">
                  <c:v>0</c:v>
                </c:pt>
                <c:pt idx="761">
                  <c:v>-9.6153850000000006E-3</c:v>
                </c:pt>
                <c:pt idx="762">
                  <c:v>4.2253521000000002E-2</c:v>
                </c:pt>
                <c:pt idx="763">
                  <c:v>-0.101549053</c:v>
                </c:pt>
                <c:pt idx="764">
                  <c:v>-0.108843537</c:v>
                </c:pt>
                <c:pt idx="765">
                  <c:v>-6.2191509999999998E-2</c:v>
                </c:pt>
                <c:pt idx="766">
                  <c:v>-0.44338028200000001</c:v>
                </c:pt>
                <c:pt idx="767">
                  <c:v>-8.1176471E-2</c:v>
                </c:pt>
                <c:pt idx="768">
                  <c:v>4.6256299000000001E-2</c:v>
                </c:pt>
                <c:pt idx="769">
                  <c:v>-6.7713444999999997E-2</c:v>
                </c:pt>
                <c:pt idx="770">
                  <c:v>6.4999999999999997E-3</c:v>
                </c:pt>
                <c:pt idx="771">
                  <c:v>-0.12</c:v>
                </c:pt>
                <c:pt idx="772">
                  <c:v>7.5566749999999997E-3</c:v>
                </c:pt>
                <c:pt idx="773">
                  <c:v>0.124260355</c:v>
                </c:pt>
                <c:pt idx="774">
                  <c:v>0.24249999999999999</c:v>
                </c:pt>
                <c:pt idx="775">
                  <c:v>-0.37191582000000001</c:v>
                </c:pt>
                <c:pt idx="776">
                  <c:v>-0.56521739100000001</c:v>
                </c:pt>
                <c:pt idx="777">
                  <c:v>-0.39724385899999998</c:v>
                </c:pt>
                <c:pt idx="778">
                  <c:v>-2.3950131E-2</c:v>
                </c:pt>
                <c:pt idx="779">
                  <c:v>0.45352112700000002</c:v>
                </c:pt>
                <c:pt idx="780">
                  <c:v>-0.40576923100000001</c:v>
                </c:pt>
                <c:pt idx="781">
                  <c:v>-9.2307689999999998E-3</c:v>
                </c:pt>
                <c:pt idx="782">
                  <c:v>3.7735849000000002E-2</c:v>
                </c:pt>
                <c:pt idx="783">
                  <c:v>-0.24084778400000001</c:v>
                </c:pt>
                <c:pt idx="784">
                  <c:v>-7.9420290000000004E-2</c:v>
                </c:pt>
                <c:pt idx="785">
                  <c:v>-0.160033167</c:v>
                </c:pt>
                <c:pt idx="786">
                  <c:v>-4.5454544999999999E-2</c:v>
                </c:pt>
                <c:pt idx="787">
                  <c:v>0</c:v>
                </c:pt>
                <c:pt idx="788">
                  <c:v>-0.39414414399999997</c:v>
                </c:pt>
                <c:pt idx="789">
                  <c:v>7.9136690999999995E-2</c:v>
                </c:pt>
                <c:pt idx="790">
                  <c:v>-2.1449275E-2</c:v>
                </c:pt>
                <c:pt idx="791">
                  <c:v>-0.10431391700000001</c:v>
                </c:pt>
                <c:pt idx="792">
                  <c:v>1.0196078000000001E-2</c:v>
                </c:pt>
                <c:pt idx="793">
                  <c:v>-1.1834320000000001E-2</c:v>
                </c:pt>
                <c:pt idx="794">
                  <c:v>-4.6666667000000002E-2</c:v>
                </c:pt>
                <c:pt idx="795">
                  <c:v>8.1730768999999995E-2</c:v>
                </c:pt>
                <c:pt idx="796">
                  <c:v>1.1304348000000001E-2</c:v>
                </c:pt>
                <c:pt idx="797">
                  <c:v>-5.8823528999999999E-2</c:v>
                </c:pt>
                <c:pt idx="798">
                  <c:v>-0.25581395299999998</c:v>
                </c:pt>
                <c:pt idx="799">
                  <c:v>1.9230769000000002E-2</c:v>
                </c:pt>
                <c:pt idx="800">
                  <c:v>-0.48072492700000002</c:v>
                </c:pt>
                <c:pt idx="801">
                  <c:v>5.6318681000000002E-2</c:v>
                </c:pt>
                <c:pt idx="802">
                  <c:v>-0.29928571399999998</c:v>
                </c:pt>
                <c:pt idx="803">
                  <c:v>-0.329913964</c:v>
                </c:pt>
                <c:pt idx="804">
                  <c:v>-0.33732364300000001</c:v>
                </c:pt>
                <c:pt idx="805">
                  <c:v>3.1017369999999999E-2</c:v>
                </c:pt>
                <c:pt idx="806">
                  <c:v>-0.437865854</c:v>
                </c:pt>
                <c:pt idx="807">
                  <c:v>-3.9840639999999998E-3</c:v>
                </c:pt>
                <c:pt idx="808">
                  <c:v>-6.4563463000000001E-2</c:v>
                </c:pt>
                <c:pt idx="809">
                  <c:v>-0.25</c:v>
                </c:pt>
                <c:pt idx="810">
                  <c:v>-0.100969305</c:v>
                </c:pt>
                <c:pt idx="811">
                  <c:v>-3.9588282000000002E-2</c:v>
                </c:pt>
                <c:pt idx="812">
                  <c:v>-0.217183771</c:v>
                </c:pt>
                <c:pt idx="813">
                  <c:v>0.104166667</c:v>
                </c:pt>
                <c:pt idx="814">
                  <c:v>3.7144234999999998E-2</c:v>
                </c:pt>
                <c:pt idx="815">
                  <c:v>-4.3010752999999999E-2</c:v>
                </c:pt>
                <c:pt idx="816">
                  <c:v>3.8461538000000003E-2</c:v>
                </c:pt>
                <c:pt idx="817">
                  <c:v>2.3255814E-2</c:v>
                </c:pt>
                <c:pt idx="818">
                  <c:v>-0.10619468999999999</c:v>
                </c:pt>
                <c:pt idx="819">
                  <c:v>-4.9180328000000002E-2</c:v>
                </c:pt>
                <c:pt idx="820">
                  <c:v>0.16285714300000001</c:v>
                </c:pt>
                <c:pt idx="821">
                  <c:v>6.7073171000000001E-2</c:v>
                </c:pt>
                <c:pt idx="822">
                  <c:v>-0.144179894</c:v>
                </c:pt>
                <c:pt idx="823">
                  <c:v>-0.29596412599999999</c:v>
                </c:pt>
                <c:pt idx="824">
                  <c:v>1.0303688E-2</c:v>
                </c:pt>
                <c:pt idx="825">
                  <c:v>-3.7176724000000001E-2</c:v>
                </c:pt>
                <c:pt idx="826">
                  <c:v>-0.16516128999999999</c:v>
                </c:pt>
                <c:pt idx="827">
                  <c:v>-3.5428570999999999E-2</c:v>
                </c:pt>
                <c:pt idx="828">
                  <c:v>-0.34286916299999998</c:v>
                </c:pt>
                <c:pt idx="829">
                  <c:v>-0.16224605</c:v>
                </c:pt>
                <c:pt idx="830">
                  <c:v>0.110320285</c:v>
                </c:pt>
                <c:pt idx="831">
                  <c:v>-0.106022585</c:v>
                </c:pt>
                <c:pt idx="832">
                  <c:v>-0.185534591</c:v>
                </c:pt>
                <c:pt idx="833">
                  <c:v>-0.100179964</c:v>
                </c:pt>
                <c:pt idx="834">
                  <c:v>-0.31166666700000001</c:v>
                </c:pt>
                <c:pt idx="835">
                  <c:v>-0.28326530599999999</c:v>
                </c:pt>
                <c:pt idx="836">
                  <c:v>-0.15789473700000001</c:v>
                </c:pt>
                <c:pt idx="837">
                  <c:v>2.5960540000000001E-2</c:v>
                </c:pt>
                <c:pt idx="838">
                  <c:v>-4.4265593999999998E-2</c:v>
                </c:pt>
                <c:pt idx="839">
                  <c:v>0.10666666700000001</c:v>
                </c:pt>
                <c:pt idx="840">
                  <c:v>-0.42957746499999999</c:v>
                </c:pt>
                <c:pt idx="841">
                  <c:v>-0.143233743</c:v>
                </c:pt>
                <c:pt idx="842">
                  <c:v>3.1496062999999998E-2</c:v>
                </c:pt>
                <c:pt idx="843">
                  <c:v>-3.04E-2</c:v>
                </c:pt>
                <c:pt idx="844">
                  <c:v>5.7324841000000001E-2</c:v>
                </c:pt>
                <c:pt idx="845">
                  <c:v>-0.36363636399999999</c:v>
                </c:pt>
                <c:pt idx="846">
                  <c:v>0.265972551</c:v>
                </c:pt>
                <c:pt idx="847">
                  <c:v>-1.8428710000000001E-2</c:v>
                </c:pt>
                <c:pt idx="848">
                  <c:v>-0.12126537799999999</c:v>
                </c:pt>
                <c:pt idx="849">
                  <c:v>-0.207702889</c:v>
                </c:pt>
                <c:pt idx="850">
                  <c:v>-0.14853776599999999</c:v>
                </c:pt>
                <c:pt idx="851">
                  <c:v>-0.13520960400000001</c:v>
                </c:pt>
                <c:pt idx="852">
                  <c:v>-0.21578881799999999</c:v>
                </c:pt>
                <c:pt idx="853">
                  <c:v>-0.36649460299999997</c:v>
                </c:pt>
                <c:pt idx="854">
                  <c:v>2.4516129000000001E-2</c:v>
                </c:pt>
                <c:pt idx="855">
                  <c:v>1.5384615000000001E-2</c:v>
                </c:pt>
                <c:pt idx="856">
                  <c:v>9.5890410999999995E-2</c:v>
                </c:pt>
                <c:pt idx="857">
                  <c:v>-0.18487395000000001</c:v>
                </c:pt>
                <c:pt idx="858">
                  <c:v>-2.3030302999999998E-2</c:v>
                </c:pt>
                <c:pt idx="859">
                  <c:v>-5.7315234E-2</c:v>
                </c:pt>
                <c:pt idx="860">
                  <c:v>-3.9215686E-2</c:v>
                </c:pt>
                <c:pt idx="861">
                  <c:v>5.2188551999999999E-2</c:v>
                </c:pt>
                <c:pt idx="862">
                  <c:v>-7.9683697999999997E-2</c:v>
                </c:pt>
                <c:pt idx="863">
                  <c:v>-0.153531218</c:v>
                </c:pt>
                <c:pt idx="864">
                  <c:v>-0.181117534</c:v>
                </c:pt>
                <c:pt idx="865">
                  <c:v>-8.5106382999999994E-2</c:v>
                </c:pt>
                <c:pt idx="866">
                  <c:v>6.9090909000000006E-2</c:v>
                </c:pt>
                <c:pt idx="867">
                  <c:v>-0.18622222199999999</c:v>
                </c:pt>
                <c:pt idx="868">
                  <c:v>-0.161052632</c:v>
                </c:pt>
                <c:pt idx="869">
                  <c:v>-6.661562E-2</c:v>
                </c:pt>
                <c:pt idx="870">
                  <c:v>-0.136465324</c:v>
                </c:pt>
                <c:pt idx="871">
                  <c:v>-9.5690285E-2</c:v>
                </c:pt>
                <c:pt idx="872">
                  <c:v>-0.12666666700000001</c:v>
                </c:pt>
                <c:pt idx="873">
                  <c:v>4.1825095E-2</c:v>
                </c:pt>
                <c:pt idx="874">
                  <c:v>7.6923077000000006E-2</c:v>
                </c:pt>
                <c:pt idx="875">
                  <c:v>-0.14453125</c:v>
                </c:pt>
                <c:pt idx="876">
                  <c:v>2.0137784999999998E-2</c:v>
                </c:pt>
                <c:pt idx="877">
                  <c:v>-0.36128048800000001</c:v>
                </c:pt>
                <c:pt idx="878">
                  <c:v>-0.13194444399999999</c:v>
                </c:pt>
                <c:pt idx="879">
                  <c:v>-0.36702127699999998</c:v>
                </c:pt>
                <c:pt idx="880">
                  <c:v>-0.11899999999999999</c:v>
                </c:pt>
                <c:pt idx="881">
                  <c:v>-0.32558622100000001</c:v>
                </c:pt>
                <c:pt idx="882">
                  <c:v>4.5487894000000001E-2</c:v>
                </c:pt>
                <c:pt idx="883">
                  <c:v>-0.30564102599999998</c:v>
                </c:pt>
                <c:pt idx="884">
                  <c:v>-0.21673469400000001</c:v>
                </c:pt>
                <c:pt idx="885">
                  <c:v>-0.162371134</c:v>
                </c:pt>
                <c:pt idx="886">
                  <c:v>9.8394610000000007E-3</c:v>
                </c:pt>
                <c:pt idx="887">
                  <c:v>-0.379860419</c:v>
                </c:pt>
                <c:pt idx="888">
                  <c:v>-0.23420074299999999</c:v>
                </c:pt>
                <c:pt idx="889">
                  <c:v>6.8235294000000002E-2</c:v>
                </c:pt>
                <c:pt idx="890">
                  <c:v>-0.11178247700000001</c:v>
                </c:pt>
                <c:pt idx="891">
                  <c:v>5.7435897E-2</c:v>
                </c:pt>
                <c:pt idx="892">
                  <c:v>0.168693009</c:v>
                </c:pt>
                <c:pt idx="893">
                  <c:v>-0.41549295800000002</c:v>
                </c:pt>
                <c:pt idx="894">
                  <c:v>-4.1189930999999999E-2</c:v>
                </c:pt>
                <c:pt idx="895">
                  <c:v>3.5152636000000001E-2</c:v>
                </c:pt>
                <c:pt idx="896">
                  <c:v>-0.24521739100000001</c:v>
                </c:pt>
                <c:pt idx="897">
                  <c:v>-0.1</c:v>
                </c:pt>
                <c:pt idx="898">
                  <c:v>-2.0014825999999999E-2</c:v>
                </c:pt>
                <c:pt idx="899">
                  <c:v>-0.35539606600000001</c:v>
                </c:pt>
                <c:pt idx="900">
                  <c:v>-0.337837838</c:v>
                </c:pt>
                <c:pt idx="901">
                  <c:v>-0.125</c:v>
                </c:pt>
                <c:pt idx="902">
                  <c:v>-7.2941175999999996E-2</c:v>
                </c:pt>
                <c:pt idx="903">
                  <c:v>-1.4117647000000001E-2</c:v>
                </c:pt>
                <c:pt idx="904">
                  <c:v>0.22012578599999999</c:v>
                </c:pt>
                <c:pt idx="905">
                  <c:v>3.5714285999999998E-2</c:v>
                </c:pt>
                <c:pt idx="906">
                  <c:v>-3.5904255000000003E-2</c:v>
                </c:pt>
                <c:pt idx="907">
                  <c:v>-4.1904761999999998E-2</c:v>
                </c:pt>
                <c:pt idx="908">
                  <c:v>5.6306306E-2</c:v>
                </c:pt>
                <c:pt idx="909">
                  <c:v>-1.262215E-2</c:v>
                </c:pt>
                <c:pt idx="910">
                  <c:v>-0.12390925</c:v>
                </c:pt>
                <c:pt idx="911">
                  <c:v>-7.2941175999999996E-2</c:v>
                </c:pt>
                <c:pt idx="912">
                  <c:v>2.8210335999999999E-2</c:v>
                </c:pt>
                <c:pt idx="913">
                  <c:v>-3.3333333E-2</c:v>
                </c:pt>
                <c:pt idx="914">
                  <c:v>-8.8802605000000007E-2</c:v>
                </c:pt>
                <c:pt idx="915">
                  <c:v>-9.6774193999999994E-2</c:v>
                </c:pt>
                <c:pt idx="916">
                  <c:v>7.6723017000000004E-2</c:v>
                </c:pt>
                <c:pt idx="917">
                  <c:v>-0.20316546799999999</c:v>
                </c:pt>
                <c:pt idx="918">
                  <c:v>-9.7580220999999995E-2</c:v>
                </c:pt>
                <c:pt idx="919">
                  <c:v>-0.31931668899999999</c:v>
                </c:pt>
                <c:pt idx="920">
                  <c:v>1.8097643E-2</c:v>
                </c:pt>
                <c:pt idx="921">
                  <c:v>-0.16512059400000001</c:v>
                </c:pt>
                <c:pt idx="922">
                  <c:v>5.9545454999999997E-2</c:v>
                </c:pt>
                <c:pt idx="923">
                  <c:v>6.7415699999999999E-4</c:v>
                </c:pt>
                <c:pt idx="924">
                  <c:v>-2.8201219999999999E-2</c:v>
                </c:pt>
                <c:pt idx="925">
                  <c:v>-2.3628049000000002E-2</c:v>
                </c:pt>
                <c:pt idx="926">
                  <c:v>-3.3505155000000002E-2</c:v>
                </c:pt>
                <c:pt idx="927">
                  <c:v>-3.1202818E-2</c:v>
                </c:pt>
                <c:pt idx="928">
                  <c:v>0</c:v>
                </c:pt>
                <c:pt idx="929">
                  <c:v>2.5132274999999999E-2</c:v>
                </c:pt>
                <c:pt idx="930">
                  <c:v>8.1967212999999997E-2</c:v>
                </c:pt>
                <c:pt idx="931">
                  <c:v>-6.6666666999999999E-2</c:v>
                </c:pt>
                <c:pt idx="932">
                  <c:v>0.108455882</c:v>
                </c:pt>
                <c:pt idx="933">
                  <c:v>-0.27039999999999997</c:v>
                </c:pt>
                <c:pt idx="934">
                  <c:v>-0.26200000000000001</c:v>
                </c:pt>
                <c:pt idx="935">
                  <c:v>-0.245201853</c:v>
                </c:pt>
                <c:pt idx="936">
                  <c:v>-1.6235553E-2</c:v>
                </c:pt>
                <c:pt idx="937">
                  <c:v>-0.25732898999999998</c:v>
                </c:pt>
                <c:pt idx="938">
                  <c:v>0.16773070200000001</c:v>
                </c:pt>
                <c:pt idx="939">
                  <c:v>-0.49081364799999999</c:v>
                </c:pt>
                <c:pt idx="940">
                  <c:v>-0.44521739100000002</c:v>
                </c:pt>
                <c:pt idx="941">
                  <c:v>-0.25</c:v>
                </c:pt>
                <c:pt idx="942">
                  <c:v>-0.35557788899999998</c:v>
                </c:pt>
                <c:pt idx="943">
                  <c:v>0.168040832</c:v>
                </c:pt>
                <c:pt idx="944">
                  <c:v>-0.111757858</c:v>
                </c:pt>
                <c:pt idx="945">
                  <c:v>3.04E-2</c:v>
                </c:pt>
                <c:pt idx="946">
                  <c:v>-0.194931774</c:v>
                </c:pt>
                <c:pt idx="947">
                  <c:v>-1.3793102999999999E-2</c:v>
                </c:pt>
                <c:pt idx="948">
                  <c:v>-0.33319167</c:v>
                </c:pt>
                <c:pt idx="949">
                  <c:v>-0.10411311099999999</c:v>
                </c:pt>
                <c:pt idx="950">
                  <c:v>-0.20032908299999999</c:v>
                </c:pt>
                <c:pt idx="951">
                  <c:v>8.0645160000000007E-3</c:v>
                </c:pt>
                <c:pt idx="952">
                  <c:v>-0.290885585</c:v>
                </c:pt>
                <c:pt idx="953">
                  <c:v>-0.114006515</c:v>
                </c:pt>
                <c:pt idx="954">
                  <c:v>-0.14718614699999999</c:v>
                </c:pt>
                <c:pt idx="955">
                  <c:v>0.20202020200000001</c:v>
                </c:pt>
                <c:pt idx="956">
                  <c:v>0.265389877</c:v>
                </c:pt>
                <c:pt idx="957">
                  <c:v>-0.25070581600000003</c:v>
                </c:pt>
                <c:pt idx="958">
                  <c:v>-0.10344827600000001</c:v>
                </c:pt>
                <c:pt idx="959">
                  <c:v>0.12945265</c:v>
                </c:pt>
                <c:pt idx="960">
                  <c:v>-6.2761509999999998E-3</c:v>
                </c:pt>
                <c:pt idx="961">
                  <c:v>0.13793103400000001</c:v>
                </c:pt>
                <c:pt idx="962">
                  <c:v>6.1224489999999999E-2</c:v>
                </c:pt>
                <c:pt idx="963">
                  <c:v>-0.56332236800000002</c:v>
                </c:pt>
                <c:pt idx="964">
                  <c:v>0.251552795</c:v>
                </c:pt>
                <c:pt idx="965">
                  <c:v>-6.0532688000000001E-2</c:v>
                </c:pt>
                <c:pt idx="966">
                  <c:v>-1.0791367E-2</c:v>
                </c:pt>
                <c:pt idx="967">
                  <c:v>-7.2981366000000006E-2</c:v>
                </c:pt>
                <c:pt idx="968">
                  <c:v>-0.35520000000000002</c:v>
                </c:pt>
                <c:pt idx="969">
                  <c:v>-0.16317991600000001</c:v>
                </c:pt>
                <c:pt idx="970">
                  <c:v>-4.1420117999999999E-2</c:v>
                </c:pt>
                <c:pt idx="971">
                  <c:v>0.207883026</c:v>
                </c:pt>
                <c:pt idx="972">
                  <c:v>3.3249686000000001E-2</c:v>
                </c:pt>
                <c:pt idx="973">
                  <c:v>-0.13439277999999999</c:v>
                </c:pt>
                <c:pt idx="974">
                  <c:v>-0.120481928</c:v>
                </c:pt>
                <c:pt idx="975">
                  <c:v>7.7586207000000004E-2</c:v>
                </c:pt>
                <c:pt idx="976">
                  <c:v>-0.446749654</c:v>
                </c:pt>
                <c:pt idx="977">
                  <c:v>-0.16822429899999999</c:v>
                </c:pt>
                <c:pt idx="978">
                  <c:v>5.9733333E-2</c:v>
                </c:pt>
                <c:pt idx="979">
                  <c:v>1.9230769000000002E-2</c:v>
                </c:pt>
                <c:pt idx="980">
                  <c:v>-0.14814814800000001</c:v>
                </c:pt>
                <c:pt idx="981">
                  <c:v>4.5454544999999999E-2</c:v>
                </c:pt>
                <c:pt idx="982">
                  <c:v>1.4136905E-2</c:v>
                </c:pt>
                <c:pt idx="983">
                  <c:v>-0.14893617000000001</c:v>
                </c:pt>
                <c:pt idx="984">
                  <c:v>8.2387765000000002E-2</c:v>
                </c:pt>
                <c:pt idx="985">
                  <c:v>-0.274238227</c:v>
                </c:pt>
                <c:pt idx="986">
                  <c:v>-3.8333332999999997E-2</c:v>
                </c:pt>
                <c:pt idx="987">
                  <c:v>7.0416667000000002E-2</c:v>
                </c:pt>
                <c:pt idx="988">
                  <c:v>2.5917927E-2</c:v>
                </c:pt>
                <c:pt idx="989">
                  <c:v>-2.9629630000000001E-2</c:v>
                </c:pt>
                <c:pt idx="990">
                  <c:v>0</c:v>
                </c:pt>
                <c:pt idx="991">
                  <c:v>2.4337866999999999E-2</c:v>
                </c:pt>
                <c:pt idx="992">
                  <c:v>0.33771251899999999</c:v>
                </c:pt>
                <c:pt idx="993">
                  <c:v>-8.6956521999999994E-2</c:v>
                </c:pt>
                <c:pt idx="994">
                  <c:v>-0.31512604999999999</c:v>
                </c:pt>
                <c:pt idx="995">
                  <c:v>1.2658228000000001E-2</c:v>
                </c:pt>
                <c:pt idx="996">
                  <c:v>9.2460879999999995E-3</c:v>
                </c:pt>
                <c:pt idx="997">
                  <c:v>-0.29833679800000001</c:v>
                </c:pt>
                <c:pt idx="998">
                  <c:v>-0.186368477</c:v>
                </c:pt>
                <c:pt idx="999">
                  <c:v>1.1127596E-2</c:v>
                </c:pt>
                <c:pt idx="1000">
                  <c:v>2.9182879999999998E-3</c:v>
                </c:pt>
                <c:pt idx="1001">
                  <c:v>-0.105947955</c:v>
                </c:pt>
                <c:pt idx="1002">
                  <c:v>-6.3475545999999994E-2</c:v>
                </c:pt>
                <c:pt idx="1003">
                  <c:v>-0.17096018700000001</c:v>
                </c:pt>
                <c:pt idx="1004">
                  <c:v>-0.20913883999999999</c:v>
                </c:pt>
                <c:pt idx="1005">
                  <c:v>2.7368421E-2</c:v>
                </c:pt>
                <c:pt idx="1006">
                  <c:v>-0.145263158</c:v>
                </c:pt>
                <c:pt idx="1007">
                  <c:v>-0.15789473700000001</c:v>
                </c:pt>
                <c:pt idx="1008">
                  <c:v>-0.20689655200000001</c:v>
                </c:pt>
                <c:pt idx="1009">
                  <c:v>0.12666666700000001</c:v>
                </c:pt>
                <c:pt idx="1010">
                  <c:v>0.12666666700000001</c:v>
                </c:pt>
                <c:pt idx="1011">
                  <c:v>-0.244858612</c:v>
                </c:pt>
                <c:pt idx="1012">
                  <c:v>-6.3333333000000006E-2</c:v>
                </c:pt>
                <c:pt idx="1013">
                  <c:v>1.7142857000000001E-2</c:v>
                </c:pt>
                <c:pt idx="1014">
                  <c:v>-8.4525360000000001E-3</c:v>
                </c:pt>
                <c:pt idx="1015">
                  <c:v>-0.14285714299999999</c:v>
                </c:pt>
                <c:pt idx="1016">
                  <c:v>-8.3210241000000004E-2</c:v>
                </c:pt>
                <c:pt idx="1017">
                  <c:v>-0.118387909</c:v>
                </c:pt>
                <c:pt idx="1018">
                  <c:v>1.7301038000000001E-2</c:v>
                </c:pt>
                <c:pt idx="1019">
                  <c:v>-0.26110038600000002</c:v>
                </c:pt>
                <c:pt idx="1020">
                  <c:v>-0.20179372200000001</c:v>
                </c:pt>
                <c:pt idx="1021">
                  <c:v>2.9937107000000001E-2</c:v>
                </c:pt>
                <c:pt idx="1022">
                  <c:v>0.15789473700000001</c:v>
                </c:pt>
                <c:pt idx="1023">
                  <c:v>4.4152745E-2</c:v>
                </c:pt>
                <c:pt idx="1024">
                  <c:v>-0.17442845000000001</c:v>
                </c:pt>
                <c:pt idx="1025">
                  <c:v>0.115541228</c:v>
                </c:pt>
                <c:pt idx="1026">
                  <c:v>7.1599050000000003E-3</c:v>
                </c:pt>
                <c:pt idx="1027">
                  <c:v>0.149122807</c:v>
                </c:pt>
                <c:pt idx="1028">
                  <c:v>-0.134377576</c:v>
                </c:pt>
                <c:pt idx="1029">
                  <c:v>-0.105682951</c:v>
                </c:pt>
                <c:pt idx="1030">
                  <c:v>5.4545455E-2</c:v>
                </c:pt>
                <c:pt idx="1031">
                  <c:v>-0.433573298</c:v>
                </c:pt>
                <c:pt idx="1032">
                  <c:v>0.20913883999999999</c:v>
                </c:pt>
                <c:pt idx="1033">
                  <c:v>-0.248888889</c:v>
                </c:pt>
                <c:pt idx="1034">
                  <c:v>0.2</c:v>
                </c:pt>
                <c:pt idx="1035">
                  <c:v>-0.29335370500000002</c:v>
                </c:pt>
                <c:pt idx="1036">
                  <c:v>-0.14340978200000001</c:v>
                </c:pt>
                <c:pt idx="1037">
                  <c:v>8.5843064999999996E-2</c:v>
                </c:pt>
                <c:pt idx="1038">
                  <c:v>-0.53892473100000005</c:v>
                </c:pt>
                <c:pt idx="1039">
                  <c:v>-6.4393938999999997E-2</c:v>
                </c:pt>
                <c:pt idx="1040">
                  <c:v>-5.6000000000000001E-2</c:v>
                </c:pt>
                <c:pt idx="1041">
                  <c:v>-0.10648648600000001</c:v>
                </c:pt>
                <c:pt idx="1042">
                  <c:v>0</c:v>
                </c:pt>
                <c:pt idx="1043">
                  <c:v>0</c:v>
                </c:pt>
                <c:pt idx="1044">
                  <c:v>-0.36799999999999999</c:v>
                </c:pt>
                <c:pt idx="1045">
                  <c:v>-9.2827004000000005E-2</c:v>
                </c:pt>
                <c:pt idx="1046">
                  <c:v>-1.3290803E-2</c:v>
                </c:pt>
                <c:pt idx="1047">
                  <c:v>-0.21975203099999999</c:v>
                </c:pt>
                <c:pt idx="1048">
                  <c:v>-0.14796342500000001</c:v>
                </c:pt>
                <c:pt idx="1049">
                  <c:v>-7.2056238999999994E-2</c:v>
                </c:pt>
                <c:pt idx="1050">
                  <c:v>7.4042552999999997E-2</c:v>
                </c:pt>
                <c:pt idx="1051">
                  <c:v>-0.17056856200000001</c:v>
                </c:pt>
                <c:pt idx="1052">
                  <c:v>-6.640625E-2</c:v>
                </c:pt>
                <c:pt idx="1053">
                  <c:v>0.103478261</c:v>
                </c:pt>
                <c:pt idx="1054">
                  <c:v>-0.31166486100000002</c:v>
                </c:pt>
                <c:pt idx="1055">
                  <c:v>0</c:v>
                </c:pt>
                <c:pt idx="1056">
                  <c:v>-0.196517413</c:v>
                </c:pt>
                <c:pt idx="1057">
                  <c:v>-2.6674937999999999E-2</c:v>
                </c:pt>
                <c:pt idx="1058">
                  <c:v>0.146341463</c:v>
                </c:pt>
                <c:pt idx="1059">
                  <c:v>-7.4285710000000001E-3</c:v>
                </c:pt>
                <c:pt idx="1060">
                  <c:v>-4.9358341999999999E-2</c:v>
                </c:pt>
                <c:pt idx="1061">
                  <c:v>1.3027619000000001E-2</c:v>
                </c:pt>
                <c:pt idx="1062">
                  <c:v>-0.237943826</c:v>
                </c:pt>
                <c:pt idx="1063">
                  <c:v>4.9714286000000003E-2</c:v>
                </c:pt>
                <c:pt idx="1064">
                  <c:v>-6.0161408999999999E-2</c:v>
                </c:pt>
                <c:pt idx="1065">
                  <c:v>-7.2072072000000001E-2</c:v>
                </c:pt>
                <c:pt idx="1066">
                  <c:v>-8.3210241000000004E-2</c:v>
                </c:pt>
                <c:pt idx="1067">
                  <c:v>-0.27777777799999998</c:v>
                </c:pt>
                <c:pt idx="1068">
                  <c:v>0.35135135099999998</c:v>
                </c:pt>
                <c:pt idx="1069">
                  <c:v>7.9082402999999996E-2</c:v>
                </c:pt>
                <c:pt idx="1070">
                  <c:v>3.2214764999999999E-2</c:v>
                </c:pt>
                <c:pt idx="1071">
                  <c:v>-0.10344827600000001</c:v>
                </c:pt>
                <c:pt idx="1072">
                  <c:v>0.16559485500000001</c:v>
                </c:pt>
                <c:pt idx="1073">
                  <c:v>-0.25</c:v>
                </c:pt>
                <c:pt idx="1074">
                  <c:v>-7.9401610999999997E-2</c:v>
                </c:pt>
                <c:pt idx="1075">
                  <c:v>5.6363636000000002E-2</c:v>
                </c:pt>
                <c:pt idx="1076">
                  <c:v>4.2407660999999999E-2</c:v>
                </c:pt>
                <c:pt idx="1077">
                  <c:v>9.9009900000000001E-3</c:v>
                </c:pt>
                <c:pt idx="1078">
                  <c:v>-0.206666667</c:v>
                </c:pt>
                <c:pt idx="1079">
                  <c:v>-8.3333332999999996E-2</c:v>
                </c:pt>
                <c:pt idx="1080">
                  <c:v>-8.6757991000000007E-2</c:v>
                </c:pt>
                <c:pt idx="1081">
                  <c:v>-6.2761509999999998E-3</c:v>
                </c:pt>
                <c:pt idx="1082">
                  <c:v>-0.13065496300000001</c:v>
                </c:pt>
                <c:pt idx="1083">
                  <c:v>-0.24989320800000001</c:v>
                </c:pt>
                <c:pt idx="1084">
                  <c:v>-9.5593727000000003E-2</c:v>
                </c:pt>
                <c:pt idx="1085">
                  <c:v>5.5813950000000003E-3</c:v>
                </c:pt>
                <c:pt idx="1086">
                  <c:v>-5.3295932999999997E-2</c:v>
                </c:pt>
                <c:pt idx="1087">
                  <c:v>4.3478260999999997E-2</c:v>
                </c:pt>
                <c:pt idx="1088">
                  <c:v>3.4538937999999998E-2</c:v>
                </c:pt>
                <c:pt idx="1089">
                  <c:v>3.7999999999999999E-2</c:v>
                </c:pt>
                <c:pt idx="1090">
                  <c:v>3.3057850999999999E-2</c:v>
                </c:pt>
                <c:pt idx="1091">
                  <c:v>-0.50584615399999999</c:v>
                </c:pt>
                <c:pt idx="1092">
                  <c:v>-0.27837573399999999</c:v>
                </c:pt>
                <c:pt idx="1093">
                  <c:v>-0.392009265</c:v>
                </c:pt>
                <c:pt idx="1094">
                  <c:v>7.3800740000000004E-3</c:v>
                </c:pt>
                <c:pt idx="1095">
                  <c:v>3.5645471999999997E-2</c:v>
                </c:pt>
                <c:pt idx="1096">
                  <c:v>8.1929556000000001E-2</c:v>
                </c:pt>
                <c:pt idx="1097">
                  <c:v>-0.24327957</c:v>
                </c:pt>
                <c:pt idx="1098">
                  <c:v>-5.4730982999999997E-2</c:v>
                </c:pt>
                <c:pt idx="1099">
                  <c:v>7.6923077000000006E-2</c:v>
                </c:pt>
                <c:pt idx="1100">
                  <c:v>-0.14050000000000001</c:v>
                </c:pt>
                <c:pt idx="1101">
                  <c:v>-0.26899696000000001</c:v>
                </c:pt>
                <c:pt idx="1102">
                  <c:v>-0.32667961200000001</c:v>
                </c:pt>
                <c:pt idx="1103">
                  <c:v>-0.39713021900000001</c:v>
                </c:pt>
                <c:pt idx="1104">
                  <c:v>-0.42285714299999999</c:v>
                </c:pt>
                <c:pt idx="1105">
                  <c:v>-0.18561797799999999</c:v>
                </c:pt>
                <c:pt idx="1106">
                  <c:v>-0.13793103400000001</c:v>
                </c:pt>
                <c:pt idx="1107">
                  <c:v>-0.15480426999999999</c:v>
                </c:pt>
                <c:pt idx="1108">
                  <c:v>3.4666666999999998E-2</c:v>
                </c:pt>
                <c:pt idx="1109">
                  <c:v>-0.369565217</c:v>
                </c:pt>
                <c:pt idx="1110">
                  <c:v>-3.7309214E-2</c:v>
                </c:pt>
                <c:pt idx="1111">
                  <c:v>0.174177215</c:v>
                </c:pt>
                <c:pt idx="1112">
                  <c:v>1.7333332999999999E-2</c:v>
                </c:pt>
                <c:pt idx="1113">
                  <c:v>-4.8625793E-2</c:v>
                </c:pt>
                <c:pt idx="1114">
                  <c:v>2.6206897E-2</c:v>
                </c:pt>
                <c:pt idx="1115">
                  <c:v>2.4516129000000001E-2</c:v>
                </c:pt>
                <c:pt idx="1116">
                  <c:v>-0.10714285699999999</c:v>
                </c:pt>
                <c:pt idx="1117">
                  <c:v>-3.0449493000000001E-2</c:v>
                </c:pt>
                <c:pt idx="1118">
                  <c:v>-0.24400417099999999</c:v>
                </c:pt>
                <c:pt idx="1119">
                  <c:v>8.5714290000000002E-3</c:v>
                </c:pt>
                <c:pt idx="1120">
                  <c:v>-3.9215686E-2</c:v>
                </c:pt>
                <c:pt idx="1121">
                  <c:v>0.27227400800000001</c:v>
                </c:pt>
                <c:pt idx="1122">
                  <c:v>3.3967391E-2</c:v>
                </c:pt>
                <c:pt idx="1123">
                  <c:v>-0.14068181799999999</c:v>
                </c:pt>
                <c:pt idx="1124">
                  <c:v>3.8461538000000003E-2</c:v>
                </c:pt>
                <c:pt idx="1125">
                  <c:v>0.25052631600000003</c:v>
                </c:pt>
                <c:pt idx="1126">
                  <c:v>-8.8359045999999997E-2</c:v>
                </c:pt>
                <c:pt idx="1127">
                  <c:v>0.43097643099999999</c:v>
                </c:pt>
                <c:pt idx="1128">
                  <c:v>-0.12</c:v>
                </c:pt>
                <c:pt idx="1129">
                  <c:v>-0.16500000000000001</c:v>
                </c:pt>
                <c:pt idx="1130">
                  <c:v>1.8108651999999999E-2</c:v>
                </c:pt>
                <c:pt idx="1131">
                  <c:v>-0.38800000000000001</c:v>
                </c:pt>
                <c:pt idx="1132">
                  <c:v>9.1715976000000005E-2</c:v>
                </c:pt>
                <c:pt idx="1133">
                  <c:v>-3.5604396000000003E-2</c:v>
                </c:pt>
                <c:pt idx="1134">
                  <c:v>-3.4926471000000001E-2</c:v>
                </c:pt>
                <c:pt idx="1135">
                  <c:v>-8.3333332999999996E-2</c:v>
                </c:pt>
                <c:pt idx="1136">
                  <c:v>-9.7178683000000002E-2</c:v>
                </c:pt>
                <c:pt idx="1137">
                  <c:v>-3.4461538E-2</c:v>
                </c:pt>
                <c:pt idx="1138">
                  <c:v>-3.8918919000000003E-2</c:v>
                </c:pt>
                <c:pt idx="1139">
                  <c:v>0</c:v>
                </c:pt>
                <c:pt idx="1140">
                  <c:v>-0.15469613300000001</c:v>
                </c:pt>
                <c:pt idx="1141">
                  <c:v>8.7837838000000001E-2</c:v>
                </c:pt>
                <c:pt idx="1142">
                  <c:v>-0.17961165000000001</c:v>
                </c:pt>
                <c:pt idx="1143">
                  <c:v>-0.43132108499999999</c:v>
                </c:pt>
                <c:pt idx="1144">
                  <c:v>5.2646888000000003E-2</c:v>
                </c:pt>
                <c:pt idx="1145">
                  <c:v>-0.11711711700000001</c:v>
                </c:pt>
                <c:pt idx="1146">
                  <c:v>0</c:v>
                </c:pt>
                <c:pt idx="1147">
                  <c:v>8.8235294000000006E-2</c:v>
                </c:pt>
                <c:pt idx="1148">
                  <c:v>-0.31412253400000001</c:v>
                </c:pt>
                <c:pt idx="1149">
                  <c:v>0.196473552</c:v>
                </c:pt>
                <c:pt idx="1150">
                  <c:v>-2.7635857E-2</c:v>
                </c:pt>
                <c:pt idx="1151">
                  <c:v>0.155339806</c:v>
                </c:pt>
                <c:pt idx="1152">
                  <c:v>-0.41940857999999998</c:v>
                </c:pt>
                <c:pt idx="1153">
                  <c:v>-5.0417245999999999E-2</c:v>
                </c:pt>
                <c:pt idx="1154">
                  <c:v>-0.28145368399999998</c:v>
                </c:pt>
                <c:pt idx="1155">
                  <c:v>-0.49081364799999999</c:v>
                </c:pt>
                <c:pt idx="1156">
                  <c:v>-0.44828312599999998</c:v>
                </c:pt>
                <c:pt idx="1157">
                  <c:v>-5.5555555999999999E-2</c:v>
                </c:pt>
                <c:pt idx="1158">
                  <c:v>0.22318840600000001</c:v>
                </c:pt>
                <c:pt idx="1159">
                  <c:v>0.206798867</c:v>
                </c:pt>
                <c:pt idx="1160">
                  <c:v>0.178947368</c:v>
                </c:pt>
                <c:pt idx="1161">
                  <c:v>3.9215686E-2</c:v>
                </c:pt>
                <c:pt idx="1162">
                  <c:v>3.7383178000000003E-2</c:v>
                </c:pt>
                <c:pt idx="1163">
                  <c:v>-0.145495495</c:v>
                </c:pt>
                <c:pt idx="1164">
                  <c:v>4.8857867999999999E-2</c:v>
                </c:pt>
                <c:pt idx="1165">
                  <c:v>-5.7777778000000002E-2</c:v>
                </c:pt>
                <c:pt idx="1166">
                  <c:v>-6.1204344000000001E-2</c:v>
                </c:pt>
                <c:pt idx="1167">
                  <c:v>-6.3025210000000002E-3</c:v>
                </c:pt>
                <c:pt idx="1168">
                  <c:v>-0.201298701</c:v>
                </c:pt>
                <c:pt idx="1169">
                  <c:v>0.25454545499999998</c:v>
                </c:pt>
                <c:pt idx="1170">
                  <c:v>2.4258760000000001E-2</c:v>
                </c:pt>
                <c:pt idx="1171">
                  <c:v>9.1216216000000003E-2</c:v>
                </c:pt>
                <c:pt idx="1172">
                  <c:v>0.212854442</c:v>
                </c:pt>
                <c:pt idx="1173">
                  <c:v>-1.3333332999999999E-2</c:v>
                </c:pt>
                <c:pt idx="1174">
                  <c:v>7.3765731000000001E-2</c:v>
                </c:pt>
                <c:pt idx="1175">
                  <c:v>-0.104938272</c:v>
                </c:pt>
                <c:pt idx="1176">
                  <c:v>0.139419087</c:v>
                </c:pt>
                <c:pt idx="1177">
                  <c:v>0.11544227899999999</c:v>
                </c:pt>
                <c:pt idx="1178">
                  <c:v>0.122527945</c:v>
                </c:pt>
                <c:pt idx="1179">
                  <c:v>0.30737062199999998</c:v>
                </c:pt>
                <c:pt idx="1180">
                  <c:v>0.180049875</c:v>
                </c:pt>
                <c:pt idx="1181">
                  <c:v>7.1904761999999997E-2</c:v>
                </c:pt>
                <c:pt idx="1182">
                  <c:v>0.15823817300000001</c:v>
                </c:pt>
                <c:pt idx="1183">
                  <c:v>0.183660131</c:v>
                </c:pt>
                <c:pt idx="1184">
                  <c:v>0.23956044000000001</c:v>
                </c:pt>
                <c:pt idx="1185">
                  <c:v>1.4705882E-2</c:v>
                </c:pt>
                <c:pt idx="1186">
                  <c:v>-8.7330873000000003E-2</c:v>
                </c:pt>
                <c:pt idx="1187">
                  <c:v>0.12903225800000001</c:v>
                </c:pt>
                <c:pt idx="1188">
                  <c:v>-2.3109244000000001E-2</c:v>
                </c:pt>
                <c:pt idx="1189">
                  <c:v>0.20695165800000001</c:v>
                </c:pt>
                <c:pt idx="1190">
                  <c:v>-4.2043221999999998E-2</c:v>
                </c:pt>
                <c:pt idx="1191">
                  <c:v>0.113461538</c:v>
                </c:pt>
                <c:pt idx="1192">
                  <c:v>8.8007737000000003E-2</c:v>
                </c:pt>
                <c:pt idx="1193">
                  <c:v>4.5351474000000003E-2</c:v>
                </c:pt>
                <c:pt idx="1194">
                  <c:v>-0.12195122</c:v>
                </c:pt>
                <c:pt idx="1195">
                  <c:v>0.24622356500000001</c:v>
                </c:pt>
                <c:pt idx="1196">
                  <c:v>0.125</c:v>
                </c:pt>
                <c:pt idx="1197">
                  <c:v>0.113502935</c:v>
                </c:pt>
                <c:pt idx="1198">
                  <c:v>0.22656699299999999</c:v>
                </c:pt>
                <c:pt idx="1199">
                  <c:v>0.21319796999999999</c:v>
                </c:pt>
                <c:pt idx="1200">
                  <c:v>-1.7595308E-2</c:v>
                </c:pt>
                <c:pt idx="1201">
                  <c:v>0.13510425600000001</c:v>
                </c:pt>
                <c:pt idx="1202">
                  <c:v>0.19561403499999999</c:v>
                </c:pt>
                <c:pt idx="1203">
                  <c:v>0.37433155099999998</c:v>
                </c:pt>
                <c:pt idx="1204">
                  <c:v>2.6470588E-2</c:v>
                </c:pt>
                <c:pt idx="1205">
                  <c:v>0.157518731</c:v>
                </c:pt>
                <c:pt idx="1206">
                  <c:v>0.10625</c:v>
                </c:pt>
                <c:pt idx="1207">
                  <c:v>0.249598716</c:v>
                </c:pt>
                <c:pt idx="1208">
                  <c:v>9.8780488E-2</c:v>
                </c:pt>
                <c:pt idx="1209">
                  <c:v>8.3333330000000001E-3</c:v>
                </c:pt>
                <c:pt idx="1210">
                  <c:v>0.22641509400000001</c:v>
                </c:pt>
                <c:pt idx="1211">
                  <c:v>0.28464419499999999</c:v>
                </c:pt>
                <c:pt idx="1212">
                  <c:v>-3.0769231000000001E-2</c:v>
                </c:pt>
                <c:pt idx="1213">
                  <c:v>-0.15716374299999999</c:v>
                </c:pt>
                <c:pt idx="1214">
                  <c:v>0.29961832100000002</c:v>
                </c:pt>
                <c:pt idx="1215">
                  <c:v>5.6845475999999999E-2</c:v>
                </c:pt>
                <c:pt idx="1216">
                  <c:v>0.451851852</c:v>
                </c:pt>
                <c:pt idx="1217">
                  <c:v>9.3577982000000004E-2</c:v>
                </c:pt>
                <c:pt idx="1218">
                  <c:v>0.30147058799999998</c:v>
                </c:pt>
                <c:pt idx="1219">
                  <c:v>0.59887005599999998</c:v>
                </c:pt>
                <c:pt idx="1220">
                  <c:v>0.119920053</c:v>
                </c:pt>
                <c:pt idx="1221">
                  <c:v>-2.6967122E-2</c:v>
                </c:pt>
                <c:pt idx="1222">
                  <c:v>3.7934667999999998E-2</c:v>
                </c:pt>
                <c:pt idx="1223">
                  <c:v>5.9546926E-2</c:v>
                </c:pt>
                <c:pt idx="1224">
                  <c:v>-2.2222222E-2</c:v>
                </c:pt>
                <c:pt idx="1225">
                  <c:v>0.19047618999999999</c:v>
                </c:pt>
                <c:pt idx="1226">
                  <c:v>-4.7619047999999997E-2</c:v>
                </c:pt>
                <c:pt idx="1227">
                  <c:v>3.7924152000000003E-2</c:v>
                </c:pt>
                <c:pt idx="1228">
                  <c:v>3.2303370999999997E-2</c:v>
                </c:pt>
                <c:pt idx="1229">
                  <c:v>8.0419580000000004E-2</c:v>
                </c:pt>
                <c:pt idx="1230">
                  <c:v>8.2489145999999999E-2</c:v>
                </c:pt>
                <c:pt idx="1231">
                  <c:v>-0.110772358</c:v>
                </c:pt>
                <c:pt idx="1232">
                  <c:v>0.27761194</c:v>
                </c:pt>
                <c:pt idx="1233">
                  <c:v>0.29315311300000002</c:v>
                </c:pt>
                <c:pt idx="1234">
                  <c:v>8.0645161000000007E-2</c:v>
                </c:pt>
                <c:pt idx="1235">
                  <c:v>-4.7244094E-2</c:v>
                </c:pt>
                <c:pt idx="1236">
                  <c:v>3.3015873000000001E-2</c:v>
                </c:pt>
                <c:pt idx="1237">
                  <c:v>5.8718860999999997E-2</c:v>
                </c:pt>
                <c:pt idx="1238">
                  <c:v>0.40218579199999999</c:v>
                </c:pt>
                <c:pt idx="1239">
                  <c:v>0.45683453200000002</c:v>
                </c:pt>
                <c:pt idx="1240">
                  <c:v>-0.177362304</c:v>
                </c:pt>
                <c:pt idx="1241">
                  <c:v>-2.3569024000000001E-2</c:v>
                </c:pt>
                <c:pt idx="1242">
                  <c:v>-5.3191489999999996E-3</c:v>
                </c:pt>
                <c:pt idx="1243">
                  <c:v>-1.2107236E-2</c:v>
                </c:pt>
                <c:pt idx="1244">
                  <c:v>2.6877470000000001E-2</c:v>
                </c:pt>
                <c:pt idx="1245">
                  <c:v>0.40995260700000002</c:v>
                </c:pt>
                <c:pt idx="1246">
                  <c:v>8.3832334999999994E-2</c:v>
                </c:pt>
                <c:pt idx="1247">
                  <c:v>0.218</c:v>
                </c:pt>
                <c:pt idx="1248">
                  <c:v>0.18193146399999999</c:v>
                </c:pt>
                <c:pt idx="1249">
                  <c:v>0.83486238499999998</c:v>
                </c:pt>
                <c:pt idx="1250">
                  <c:v>-8.9735709999999996E-2</c:v>
                </c:pt>
                <c:pt idx="1251">
                  <c:v>0.185967302</c:v>
                </c:pt>
                <c:pt idx="1252">
                  <c:v>1.7977528E-2</c:v>
                </c:pt>
                <c:pt idx="1253">
                  <c:v>7.8660436E-2</c:v>
                </c:pt>
                <c:pt idx="1254">
                  <c:v>4.2553190999999997E-2</c:v>
                </c:pt>
                <c:pt idx="1255">
                  <c:v>0.118553646</c:v>
                </c:pt>
                <c:pt idx="1256">
                  <c:v>-4.2075740000000004E-3</c:v>
                </c:pt>
                <c:pt idx="1257">
                  <c:v>0.18635170600000001</c:v>
                </c:pt>
                <c:pt idx="1258">
                  <c:v>5.1127819999999997E-2</c:v>
                </c:pt>
                <c:pt idx="1259">
                  <c:v>-4.9930651999999999E-2</c:v>
                </c:pt>
                <c:pt idx="1260">
                  <c:v>-2.5362319000000001E-2</c:v>
                </c:pt>
                <c:pt idx="1261">
                  <c:v>-0.32214948199999999</c:v>
                </c:pt>
                <c:pt idx="1262">
                  <c:v>-2.7522936000000001E-2</c:v>
                </c:pt>
                <c:pt idx="1263">
                  <c:v>2.5641026000000001E-2</c:v>
                </c:pt>
                <c:pt idx="1264">
                  <c:v>0.26162790699999999</c:v>
                </c:pt>
                <c:pt idx="1265">
                  <c:v>0.18827508500000001</c:v>
                </c:pt>
                <c:pt idx="1266">
                  <c:v>0.101731602</c:v>
                </c:pt>
                <c:pt idx="1267">
                  <c:v>0.15410958899999999</c:v>
                </c:pt>
                <c:pt idx="1268">
                  <c:v>3.4532370000000001E-3</c:v>
                </c:pt>
                <c:pt idx="1269">
                  <c:v>-6.1494252999999999E-2</c:v>
                </c:pt>
                <c:pt idx="1270">
                  <c:v>1.1574074E-2</c:v>
                </c:pt>
                <c:pt idx="1271">
                  <c:v>0.28289213699999999</c:v>
                </c:pt>
                <c:pt idx="1272">
                  <c:v>0.156380409</c:v>
                </c:pt>
                <c:pt idx="1273">
                  <c:v>0.05</c:v>
                </c:pt>
                <c:pt idx="1274">
                  <c:v>3.8461538000000003E-2</c:v>
                </c:pt>
                <c:pt idx="1275">
                  <c:v>-8.1395349000000006E-2</c:v>
                </c:pt>
                <c:pt idx="1276">
                  <c:v>0</c:v>
                </c:pt>
                <c:pt idx="1277">
                  <c:v>2.8571428999999999E-2</c:v>
                </c:pt>
                <c:pt idx="1278">
                  <c:v>2.2140221000000002E-2</c:v>
                </c:pt>
                <c:pt idx="1279">
                  <c:v>0.108513189</c:v>
                </c:pt>
                <c:pt idx="1280">
                  <c:v>8.9466088999999999E-2</c:v>
                </c:pt>
                <c:pt idx="1281">
                  <c:v>-0.248466258</c:v>
                </c:pt>
                <c:pt idx="1282">
                  <c:v>0.54802259900000005</c:v>
                </c:pt>
                <c:pt idx="1283">
                  <c:v>0.17010652500000001</c:v>
                </c:pt>
                <c:pt idx="1284">
                  <c:v>0.28999999999999998</c:v>
                </c:pt>
                <c:pt idx="1285">
                  <c:v>0.20888888899999999</c:v>
                </c:pt>
                <c:pt idx="1286">
                  <c:v>-3.4482759000000002E-2</c:v>
                </c:pt>
                <c:pt idx="1287">
                  <c:v>0</c:v>
                </c:pt>
                <c:pt idx="1288">
                  <c:v>8.1081080999999999E-2</c:v>
                </c:pt>
                <c:pt idx="1289">
                  <c:v>-4.7210299999999997E-2</c:v>
                </c:pt>
                <c:pt idx="1290">
                  <c:v>0.110006627</c:v>
                </c:pt>
                <c:pt idx="1291">
                  <c:v>4.4444444E-2</c:v>
                </c:pt>
                <c:pt idx="1292">
                  <c:v>3.3591731E-2</c:v>
                </c:pt>
                <c:pt idx="1293">
                  <c:v>3.4545455000000003E-2</c:v>
                </c:pt>
                <c:pt idx="1294">
                  <c:v>2.2880214999999999E-2</c:v>
                </c:pt>
                <c:pt idx="1295">
                  <c:v>-3.2948930000000001E-3</c:v>
                </c:pt>
                <c:pt idx="1296">
                  <c:v>0.163366337</c:v>
                </c:pt>
                <c:pt idx="1297">
                  <c:v>0.171717172</c:v>
                </c:pt>
                <c:pt idx="1298">
                  <c:v>-0.13978494599999999</c:v>
                </c:pt>
                <c:pt idx="1299">
                  <c:v>4.6357615999999997E-2</c:v>
                </c:pt>
                <c:pt idx="1300">
                  <c:v>-5.2631578999999998E-2</c:v>
                </c:pt>
                <c:pt idx="1301">
                  <c:v>0.14647887300000001</c:v>
                </c:pt>
                <c:pt idx="1302">
                  <c:v>-1.6480853E-2</c:v>
                </c:pt>
                <c:pt idx="1303">
                  <c:v>0.29107981199999999</c:v>
                </c:pt>
                <c:pt idx="1304">
                  <c:v>-2.3168654E-2</c:v>
                </c:pt>
                <c:pt idx="1305">
                  <c:v>0.301587302</c:v>
                </c:pt>
                <c:pt idx="1306">
                  <c:v>0.24441301300000001</c:v>
                </c:pt>
                <c:pt idx="1307">
                  <c:v>-8.9219330999999999E-2</c:v>
                </c:pt>
                <c:pt idx="1308">
                  <c:v>6.6225169999999996E-3</c:v>
                </c:pt>
                <c:pt idx="1309">
                  <c:v>0.123853211</c:v>
                </c:pt>
                <c:pt idx="1310">
                  <c:v>0.46274509800000002</c:v>
                </c:pt>
                <c:pt idx="1311">
                  <c:v>4.4943820000000002E-2</c:v>
                </c:pt>
                <c:pt idx="1312">
                  <c:v>4.5801527000000002E-2</c:v>
                </c:pt>
                <c:pt idx="1313">
                  <c:v>5.2631578999999998E-2</c:v>
                </c:pt>
                <c:pt idx="1314">
                  <c:v>0</c:v>
                </c:pt>
                <c:pt idx="1315">
                  <c:v>4.4444444E-2</c:v>
                </c:pt>
                <c:pt idx="1316">
                  <c:v>8.8562528000000001E-2</c:v>
                </c:pt>
                <c:pt idx="1317">
                  <c:v>0.147619048</c:v>
                </c:pt>
                <c:pt idx="1318">
                  <c:v>6.8057784999999996E-2</c:v>
                </c:pt>
                <c:pt idx="1319">
                  <c:v>-1.7405951999999999E-2</c:v>
                </c:pt>
                <c:pt idx="1320">
                  <c:v>0.10565110599999999</c:v>
                </c:pt>
                <c:pt idx="1321">
                  <c:v>-6.9444443999999994E-2</c:v>
                </c:pt>
                <c:pt idx="1322">
                  <c:v>-2.3450048000000001E-2</c:v>
                </c:pt>
                <c:pt idx="1323">
                  <c:v>8.8059176000000003E-2</c:v>
                </c:pt>
                <c:pt idx="1324">
                  <c:v>-2.5974026000000001E-2</c:v>
                </c:pt>
                <c:pt idx="1325">
                  <c:v>3.9812646E-2</c:v>
                </c:pt>
                <c:pt idx="1326">
                  <c:v>0.121387283</c:v>
                </c:pt>
                <c:pt idx="1327">
                  <c:v>0.158119658</c:v>
                </c:pt>
                <c:pt idx="1328">
                  <c:v>-0.103410341</c:v>
                </c:pt>
                <c:pt idx="1329">
                  <c:v>4.6332046000000002E-2</c:v>
                </c:pt>
                <c:pt idx="1330">
                  <c:v>0.123809524</c:v>
                </c:pt>
                <c:pt idx="1331">
                  <c:v>0.116465863</c:v>
                </c:pt>
                <c:pt idx="1332">
                  <c:v>2.9909417000000001E-2</c:v>
                </c:pt>
                <c:pt idx="1333">
                  <c:v>9.9137930999999999E-2</c:v>
                </c:pt>
                <c:pt idx="1334">
                  <c:v>9.9009900000000001E-3</c:v>
                </c:pt>
                <c:pt idx="1335">
                  <c:v>3.7735849000000002E-2</c:v>
                </c:pt>
                <c:pt idx="1336">
                  <c:v>2.0545239E-2</c:v>
                </c:pt>
                <c:pt idx="1337">
                  <c:v>3.5675081999999997E-2</c:v>
                </c:pt>
                <c:pt idx="1338">
                  <c:v>-0.108202443</c:v>
                </c:pt>
                <c:pt idx="1339">
                  <c:v>4.9180328000000002E-2</c:v>
                </c:pt>
                <c:pt idx="1340">
                  <c:v>3.504161E-3</c:v>
                </c:pt>
                <c:pt idx="1341">
                  <c:v>2.6957637999999999E-2</c:v>
                </c:pt>
                <c:pt idx="1342">
                  <c:v>0.10886699499999999</c:v>
                </c:pt>
                <c:pt idx="1343">
                  <c:v>0.36363636399999999</c:v>
                </c:pt>
                <c:pt idx="1344">
                  <c:v>0.133016627</c:v>
                </c:pt>
                <c:pt idx="1345">
                  <c:v>-0.16190476200000001</c:v>
                </c:pt>
                <c:pt idx="1346">
                  <c:v>0.15643491100000001</c:v>
                </c:pt>
                <c:pt idx="1347">
                  <c:v>0.32655502400000003</c:v>
                </c:pt>
                <c:pt idx="1348">
                  <c:v>3.6541889000000001E-2</c:v>
                </c:pt>
                <c:pt idx="1349">
                  <c:v>6.4968153000000001E-2</c:v>
                </c:pt>
                <c:pt idx="1350">
                  <c:v>0.31440588899999999</c:v>
                </c:pt>
                <c:pt idx="1351">
                  <c:v>0.15460317500000001</c:v>
                </c:pt>
                <c:pt idx="1352">
                  <c:v>-1.5811011999999999E-2</c:v>
                </c:pt>
                <c:pt idx="1353">
                  <c:v>2.5000000000000001E-2</c:v>
                </c:pt>
                <c:pt idx="1354">
                  <c:v>0</c:v>
                </c:pt>
                <c:pt idx="1355">
                  <c:v>-6.7713444999999997E-2</c:v>
                </c:pt>
                <c:pt idx="1356">
                  <c:v>1.4162872999999999E-2</c:v>
                </c:pt>
                <c:pt idx="1357">
                  <c:v>2.2222222E-2</c:v>
                </c:pt>
                <c:pt idx="1358">
                  <c:v>-3.6458333000000002E-2</c:v>
                </c:pt>
                <c:pt idx="1359">
                  <c:v>0</c:v>
                </c:pt>
                <c:pt idx="1360">
                  <c:v>0.17708880699999999</c:v>
                </c:pt>
                <c:pt idx="1361">
                  <c:v>0.223404255</c:v>
                </c:pt>
                <c:pt idx="1362">
                  <c:v>9.0045592999999993E-2</c:v>
                </c:pt>
                <c:pt idx="1363">
                  <c:v>-1.5706806E-2</c:v>
                </c:pt>
                <c:pt idx="1364">
                  <c:v>1.1043819E-2</c:v>
                </c:pt>
                <c:pt idx="1365">
                  <c:v>0.172043011</c:v>
                </c:pt>
                <c:pt idx="1366">
                  <c:v>0.27833333300000002</c:v>
                </c:pt>
                <c:pt idx="1367">
                  <c:v>0.16400000000000001</c:v>
                </c:pt>
                <c:pt idx="1368">
                  <c:v>-0.141176471</c:v>
                </c:pt>
                <c:pt idx="1369">
                  <c:v>3.3085502000000003E-2</c:v>
                </c:pt>
                <c:pt idx="1370">
                  <c:v>-2.6446280999999999E-2</c:v>
                </c:pt>
                <c:pt idx="1371">
                  <c:v>-6.2697909999999996E-2</c:v>
                </c:pt>
                <c:pt idx="1372">
                  <c:v>0.21582278499999999</c:v>
                </c:pt>
                <c:pt idx="1373">
                  <c:v>6.0334527999999998E-2</c:v>
                </c:pt>
                <c:pt idx="1374">
                  <c:v>3.9601293000000003E-2</c:v>
                </c:pt>
                <c:pt idx="1375">
                  <c:v>2.4590164000000001E-2</c:v>
                </c:pt>
                <c:pt idx="1376">
                  <c:v>6.3829786999999999E-2</c:v>
                </c:pt>
                <c:pt idx="1377">
                  <c:v>3.4482759000000002E-2</c:v>
                </c:pt>
                <c:pt idx="1378">
                  <c:v>-0.22508792499999999</c:v>
                </c:pt>
                <c:pt idx="1379">
                  <c:v>-8.5889570999999998E-2</c:v>
                </c:pt>
                <c:pt idx="1380">
                  <c:v>5.9037493000000003E-2</c:v>
                </c:pt>
                <c:pt idx="1381">
                  <c:v>6.4425769999999993E-2</c:v>
                </c:pt>
                <c:pt idx="1382">
                  <c:v>-7.7453988000000001E-2</c:v>
                </c:pt>
                <c:pt idx="1383">
                  <c:v>2.259887E-2</c:v>
                </c:pt>
                <c:pt idx="1384">
                  <c:v>3.4090909999999999E-3</c:v>
                </c:pt>
                <c:pt idx="1385">
                  <c:v>5.3299491999999997E-2</c:v>
                </c:pt>
                <c:pt idx="1386">
                  <c:v>4.0579709999999998E-2</c:v>
                </c:pt>
                <c:pt idx="1387">
                  <c:v>-2.1505376E-2</c:v>
                </c:pt>
                <c:pt idx="1388">
                  <c:v>-5.0903120000000003E-2</c:v>
                </c:pt>
                <c:pt idx="1389">
                  <c:v>0.144465291</c:v>
                </c:pt>
                <c:pt idx="1390">
                  <c:v>0.12110523199999999</c:v>
                </c:pt>
                <c:pt idx="1391">
                  <c:v>-1.6958134999999999E-2</c:v>
                </c:pt>
                <c:pt idx="1392">
                  <c:v>0.12</c:v>
                </c:pt>
                <c:pt idx="1393">
                  <c:v>0.10852982</c:v>
                </c:pt>
                <c:pt idx="1394">
                  <c:v>7.4340528000000003E-2</c:v>
                </c:pt>
                <c:pt idx="1395">
                  <c:v>7.5789473999999996E-2</c:v>
                </c:pt>
                <c:pt idx="1396">
                  <c:v>0</c:v>
                </c:pt>
                <c:pt idx="1397">
                  <c:v>0.15226890800000001</c:v>
                </c:pt>
                <c:pt idx="1398">
                  <c:v>0.26617745199999998</c:v>
                </c:pt>
                <c:pt idx="1399">
                  <c:v>8.4384092999999993E-2</c:v>
                </c:pt>
                <c:pt idx="1400">
                  <c:v>0.23655914</c:v>
                </c:pt>
                <c:pt idx="1401">
                  <c:v>5.7368421000000003E-2</c:v>
                </c:pt>
                <c:pt idx="1402">
                  <c:v>8.8999999999999996E-2</c:v>
                </c:pt>
                <c:pt idx="1403">
                  <c:v>0.180952381</c:v>
                </c:pt>
                <c:pt idx="1404">
                  <c:v>0.36219178099999999</c:v>
                </c:pt>
                <c:pt idx="1405">
                  <c:v>-0.123931624</c:v>
                </c:pt>
                <c:pt idx="1406">
                  <c:v>0.324324324</c:v>
                </c:pt>
                <c:pt idx="1407">
                  <c:v>8.9965398000000002E-2</c:v>
                </c:pt>
                <c:pt idx="1408">
                  <c:v>0.17215686299999999</c:v>
                </c:pt>
                <c:pt idx="1409">
                  <c:v>0.17787610600000001</c:v>
                </c:pt>
                <c:pt idx="1410">
                  <c:v>7.9534110000000005E-2</c:v>
                </c:pt>
                <c:pt idx="1411">
                  <c:v>-0.15192307699999999</c:v>
                </c:pt>
                <c:pt idx="1412">
                  <c:v>-3.7084398999999997E-2</c:v>
                </c:pt>
                <c:pt idx="1413">
                  <c:v>0.19183673500000001</c:v>
                </c:pt>
                <c:pt idx="1414">
                  <c:v>3.0319149E-2</c:v>
                </c:pt>
                <c:pt idx="1415">
                  <c:v>-1.0866091E-2</c:v>
                </c:pt>
                <c:pt idx="1416">
                  <c:v>1.1235955000000001E-2</c:v>
                </c:pt>
                <c:pt idx="1417">
                  <c:v>0.215816327</c:v>
                </c:pt>
                <c:pt idx="1418">
                  <c:v>-1.2774575E-2</c:v>
                </c:pt>
                <c:pt idx="1419">
                  <c:v>6.0019840999999997E-2</c:v>
                </c:pt>
                <c:pt idx="1420">
                  <c:v>3.8689121999999999E-2</c:v>
                </c:pt>
                <c:pt idx="1421">
                  <c:v>4.8962656E-2</c:v>
                </c:pt>
                <c:pt idx="1422">
                  <c:v>0.149253731</c:v>
                </c:pt>
                <c:pt idx="1423">
                  <c:v>9.3525179999999999E-2</c:v>
                </c:pt>
                <c:pt idx="1424">
                  <c:v>0.13390010599999999</c:v>
                </c:pt>
                <c:pt idx="1425">
                  <c:v>5.0614067999999998E-2</c:v>
                </c:pt>
                <c:pt idx="1426">
                  <c:v>-5.5320946000000003E-2</c:v>
                </c:pt>
                <c:pt idx="1427">
                  <c:v>0.121794872</c:v>
                </c:pt>
                <c:pt idx="1428">
                  <c:v>2.9743128000000001E-2</c:v>
                </c:pt>
                <c:pt idx="1429">
                  <c:v>-4.1666666999999998E-2</c:v>
                </c:pt>
                <c:pt idx="1430">
                  <c:v>2.4822694999999999E-2</c:v>
                </c:pt>
                <c:pt idx="1431">
                  <c:v>-4.9275362000000003E-2</c:v>
                </c:pt>
                <c:pt idx="1432">
                  <c:v>-6.2992125999999996E-2</c:v>
                </c:pt>
                <c:pt idx="1433">
                  <c:v>2.1276595999999998E-2</c:v>
                </c:pt>
                <c:pt idx="1434">
                  <c:v>1.8251680999999999E-2</c:v>
                </c:pt>
                <c:pt idx="1435">
                  <c:v>0.137096774</c:v>
                </c:pt>
                <c:pt idx="1436">
                  <c:v>0.30050761399999998</c:v>
                </c:pt>
                <c:pt idx="1437">
                  <c:v>0.17329255900000001</c:v>
                </c:pt>
                <c:pt idx="1438">
                  <c:v>0.169045005</c:v>
                </c:pt>
                <c:pt idx="1439">
                  <c:v>0.54161412399999997</c:v>
                </c:pt>
                <c:pt idx="1440">
                  <c:v>0.12679425799999999</c:v>
                </c:pt>
                <c:pt idx="1441">
                  <c:v>-3.9603959999999997E-3</c:v>
                </c:pt>
                <c:pt idx="1442">
                  <c:v>0.237160121</c:v>
                </c:pt>
                <c:pt idx="1443">
                  <c:v>0.221265823</c:v>
                </c:pt>
                <c:pt idx="1444">
                  <c:v>-7.3333333000000001E-2</c:v>
                </c:pt>
                <c:pt idx="1445">
                  <c:v>0.102941176</c:v>
                </c:pt>
                <c:pt idx="1446">
                  <c:v>2.3650155999999999E-2</c:v>
                </c:pt>
                <c:pt idx="1447">
                  <c:v>4.8872180000000001E-2</c:v>
                </c:pt>
                <c:pt idx="1448">
                  <c:v>-3.5532994999999998E-2</c:v>
                </c:pt>
                <c:pt idx="1449">
                  <c:v>0.171560403</c:v>
                </c:pt>
                <c:pt idx="1450">
                  <c:v>-0.105263158</c:v>
                </c:pt>
                <c:pt idx="1451">
                  <c:v>4.3312101999999998E-2</c:v>
                </c:pt>
                <c:pt idx="1452">
                  <c:v>0.171084337</c:v>
                </c:pt>
                <c:pt idx="1453">
                  <c:v>3.7948717999999999E-2</c:v>
                </c:pt>
                <c:pt idx="1454">
                  <c:v>1.015228E-3</c:v>
                </c:pt>
                <c:pt idx="1455">
                  <c:v>0.19560439600000001</c:v>
                </c:pt>
                <c:pt idx="1456">
                  <c:v>5.9040589999999997E-2</c:v>
                </c:pt>
                <c:pt idx="1457">
                  <c:v>0.30711610499999997</c:v>
                </c:pt>
                <c:pt idx="1458">
                  <c:v>5.0847457999999998E-2</c:v>
                </c:pt>
                <c:pt idx="1459">
                  <c:v>0.141440276</c:v>
                </c:pt>
                <c:pt idx="1460">
                  <c:v>-0.11181102399999999</c:v>
                </c:pt>
                <c:pt idx="1461">
                  <c:v>0.24899777300000001</c:v>
                </c:pt>
                <c:pt idx="1462">
                  <c:v>-1.5075376999999999E-2</c:v>
                </c:pt>
                <c:pt idx="1463">
                  <c:v>0.121690863</c:v>
                </c:pt>
                <c:pt idx="1464">
                  <c:v>8.1466400000000001E-3</c:v>
                </c:pt>
                <c:pt idx="1465">
                  <c:v>0.44107142900000001</c:v>
                </c:pt>
                <c:pt idx="1466">
                  <c:v>-7.5682382000000006E-2</c:v>
                </c:pt>
                <c:pt idx="1467">
                  <c:v>0.34108527100000002</c:v>
                </c:pt>
                <c:pt idx="1468">
                  <c:v>6.1875297000000003E-2</c:v>
                </c:pt>
                <c:pt idx="1469">
                  <c:v>8.852459E-2</c:v>
                </c:pt>
                <c:pt idx="1470">
                  <c:v>0.25806451600000002</c:v>
                </c:pt>
                <c:pt idx="1471">
                  <c:v>-4.975124E-3</c:v>
                </c:pt>
                <c:pt idx="1472">
                  <c:v>-3.685504E-3</c:v>
                </c:pt>
                <c:pt idx="1473">
                  <c:v>-1.8749999999999999E-2</c:v>
                </c:pt>
                <c:pt idx="1474">
                  <c:v>0.27164685900000002</c:v>
                </c:pt>
                <c:pt idx="1475">
                  <c:v>0.29018195600000002</c:v>
                </c:pt>
                <c:pt idx="1476">
                  <c:v>0.1</c:v>
                </c:pt>
                <c:pt idx="1477">
                  <c:v>0.18784972</c:v>
                </c:pt>
                <c:pt idx="1478">
                  <c:v>-2.1621622E-2</c:v>
                </c:pt>
                <c:pt idx="1479">
                  <c:v>5.7142856999999998E-2</c:v>
                </c:pt>
                <c:pt idx="1480">
                  <c:v>-8.5365854000000005E-2</c:v>
                </c:pt>
                <c:pt idx="1481">
                  <c:v>0.25</c:v>
                </c:pt>
                <c:pt idx="1482">
                  <c:v>-0.169595782</c:v>
                </c:pt>
                <c:pt idx="1483">
                  <c:v>0.11995916299999999</c:v>
                </c:pt>
                <c:pt idx="1484">
                  <c:v>4.3737575000000001E-2</c:v>
                </c:pt>
                <c:pt idx="1485">
                  <c:v>0.42978723400000002</c:v>
                </c:pt>
                <c:pt idx="1486">
                  <c:v>-3.6900370000000002E-3</c:v>
                </c:pt>
                <c:pt idx="1487">
                  <c:v>7.488087E-3</c:v>
                </c:pt>
                <c:pt idx="1488">
                  <c:v>-1.4064699999999999E-3</c:v>
                </c:pt>
                <c:pt idx="1489">
                  <c:v>-0.02</c:v>
                </c:pt>
                <c:pt idx="1490">
                  <c:v>7.5949367000000004E-2</c:v>
                </c:pt>
                <c:pt idx="1491">
                  <c:v>3.2786885000000002E-2</c:v>
                </c:pt>
                <c:pt idx="1492">
                  <c:v>0.11814346000000001</c:v>
                </c:pt>
                <c:pt idx="1493">
                  <c:v>3.7807180000000002E-3</c:v>
                </c:pt>
                <c:pt idx="1494">
                  <c:v>0.14162627899999999</c:v>
                </c:pt>
                <c:pt idx="1495">
                  <c:v>-5.2384802000000001E-2</c:v>
                </c:pt>
                <c:pt idx="1496">
                  <c:v>0.13850837099999999</c:v>
                </c:pt>
                <c:pt idx="1497">
                  <c:v>-4.0655737999999997E-2</c:v>
                </c:pt>
                <c:pt idx="1498">
                  <c:v>-4.2471042000000001E-2</c:v>
                </c:pt>
                <c:pt idx="1499">
                  <c:v>0.15890358399999999</c:v>
                </c:pt>
                <c:pt idx="1500">
                  <c:v>-8.9285709999999997E-3</c:v>
                </c:pt>
                <c:pt idx="1501">
                  <c:v>5.6179775000000001E-2</c:v>
                </c:pt>
                <c:pt idx="1502">
                  <c:v>9.8130840999999996E-2</c:v>
                </c:pt>
                <c:pt idx="1503">
                  <c:v>0.20638297899999999</c:v>
                </c:pt>
                <c:pt idx="1504">
                  <c:v>-5.2294556999999998E-2</c:v>
                </c:pt>
                <c:pt idx="1505">
                  <c:v>-9.3998550000000004E-3</c:v>
                </c:pt>
                <c:pt idx="1506">
                  <c:v>0</c:v>
                </c:pt>
                <c:pt idx="1507">
                  <c:v>-3.5761012000000002E-2</c:v>
                </c:pt>
                <c:pt idx="1508">
                  <c:v>0.161702128</c:v>
                </c:pt>
                <c:pt idx="1509">
                  <c:v>-0.12</c:v>
                </c:pt>
                <c:pt idx="1510">
                  <c:v>7.9468050999999998E-2</c:v>
                </c:pt>
                <c:pt idx="1511">
                  <c:v>0.105682069</c:v>
                </c:pt>
                <c:pt idx="1512">
                  <c:v>-4.0000000000000001E-3</c:v>
                </c:pt>
                <c:pt idx="1513">
                  <c:v>0.336993243</c:v>
                </c:pt>
                <c:pt idx="1514">
                  <c:v>0.16231343300000001</c:v>
                </c:pt>
                <c:pt idx="1515">
                  <c:v>2.2421525000000001E-2</c:v>
                </c:pt>
                <c:pt idx="1516">
                  <c:v>0.41333333300000002</c:v>
                </c:pt>
                <c:pt idx="1517">
                  <c:v>2.6212765999999998E-2</c:v>
                </c:pt>
                <c:pt idx="1518">
                  <c:v>-3.0905077E-2</c:v>
                </c:pt>
                <c:pt idx="1519">
                  <c:v>0.140495868</c:v>
                </c:pt>
                <c:pt idx="1520">
                  <c:v>6.4239828999999998E-2</c:v>
                </c:pt>
                <c:pt idx="1521">
                  <c:v>-1.0566038E-2</c:v>
                </c:pt>
                <c:pt idx="1522">
                  <c:v>3.2821976000000003E-2</c:v>
                </c:pt>
                <c:pt idx="1523">
                  <c:v>-6.5573769999999997E-3</c:v>
                </c:pt>
                <c:pt idx="1524">
                  <c:v>2.5510200000000002E-3</c:v>
                </c:pt>
                <c:pt idx="1525">
                  <c:v>-4.9618321E-2</c:v>
                </c:pt>
                <c:pt idx="1526">
                  <c:v>-9.0938270000000005E-3</c:v>
                </c:pt>
                <c:pt idx="1527">
                  <c:v>6.8181818000000005E-2</c:v>
                </c:pt>
                <c:pt idx="1528">
                  <c:v>9.2124813999999999E-2</c:v>
                </c:pt>
                <c:pt idx="1529">
                  <c:v>7.7376565999999994E-2</c:v>
                </c:pt>
                <c:pt idx="1530">
                  <c:v>0.23259911899999999</c:v>
                </c:pt>
                <c:pt idx="1531">
                  <c:v>2.1246089999999999E-2</c:v>
                </c:pt>
                <c:pt idx="1532">
                  <c:v>3.9265358E-2</c:v>
                </c:pt>
                <c:pt idx="1533">
                  <c:v>9.6534652999999998E-2</c:v>
                </c:pt>
                <c:pt idx="1534">
                  <c:v>-2.6584867000000002E-2</c:v>
                </c:pt>
                <c:pt idx="1535">
                  <c:v>-7.6595739999999997E-3</c:v>
                </c:pt>
                <c:pt idx="1536">
                  <c:v>-2.3041474999999999E-2</c:v>
                </c:pt>
                <c:pt idx="1537">
                  <c:v>-2.4608501000000001E-2</c:v>
                </c:pt>
                <c:pt idx="1538">
                  <c:v>3.9800994999999999E-2</c:v>
                </c:pt>
                <c:pt idx="1539">
                  <c:v>-0.134078212</c:v>
                </c:pt>
                <c:pt idx="1540">
                  <c:v>-2.79768E-2</c:v>
                </c:pt>
                <c:pt idx="1541">
                  <c:v>0.48372092999999999</c:v>
                </c:pt>
                <c:pt idx="1542">
                  <c:v>5.0466744000000001E-2</c:v>
                </c:pt>
                <c:pt idx="1543">
                  <c:v>1.4865638E-2</c:v>
                </c:pt>
                <c:pt idx="1544">
                  <c:v>0.25291828799999999</c:v>
                </c:pt>
                <c:pt idx="1545">
                  <c:v>9.4457831000000006E-2</c:v>
                </c:pt>
                <c:pt idx="1546">
                  <c:v>5.5930830000000001E-2</c:v>
                </c:pt>
                <c:pt idx="1547">
                  <c:v>7.0741268999999996E-2</c:v>
                </c:pt>
                <c:pt idx="1548">
                  <c:v>6.7683508000000003E-2</c:v>
                </c:pt>
                <c:pt idx="1549">
                  <c:v>2.9629630000000001E-2</c:v>
                </c:pt>
                <c:pt idx="1550">
                  <c:v>-0.29865771800000002</c:v>
                </c:pt>
                <c:pt idx="1551">
                  <c:v>0.23578843299999999</c:v>
                </c:pt>
                <c:pt idx="1552">
                  <c:v>-2.1629778999999998E-2</c:v>
                </c:pt>
                <c:pt idx="1553">
                  <c:v>-0.13320380000000001</c:v>
                </c:pt>
                <c:pt idx="1554">
                  <c:v>6.9743589999999994E-2</c:v>
                </c:pt>
                <c:pt idx="1555">
                  <c:v>2.4271845E-2</c:v>
                </c:pt>
                <c:pt idx="1556">
                  <c:v>4.4896739999999999E-3</c:v>
                </c:pt>
                <c:pt idx="1557">
                  <c:v>9.3344857000000003E-2</c:v>
                </c:pt>
                <c:pt idx="1558">
                  <c:v>-7.5205104999999994E-2</c:v>
                </c:pt>
                <c:pt idx="1559">
                  <c:v>3.2644903000000003E-2</c:v>
                </c:pt>
                <c:pt idx="1560">
                  <c:v>-0.13513513499999999</c:v>
                </c:pt>
                <c:pt idx="1561">
                  <c:v>-1.4510278E-2</c:v>
                </c:pt>
                <c:pt idx="1562">
                  <c:v>4.9804688E-2</c:v>
                </c:pt>
                <c:pt idx="1563">
                  <c:v>0.117758186</c:v>
                </c:pt>
                <c:pt idx="1564">
                  <c:v>0.29059117400000001</c:v>
                </c:pt>
                <c:pt idx="1565">
                  <c:v>0.21644295299999999</c:v>
                </c:pt>
                <c:pt idx="1566">
                  <c:v>5.7980456E-2</c:v>
                </c:pt>
                <c:pt idx="1567">
                  <c:v>9.9206348999999999E-2</c:v>
                </c:pt>
                <c:pt idx="1568">
                  <c:v>3.7848606E-2</c:v>
                </c:pt>
                <c:pt idx="1569">
                  <c:v>1.1273614E-2</c:v>
                </c:pt>
                <c:pt idx="1570">
                  <c:v>9.1304349999999992E-3</c:v>
                </c:pt>
                <c:pt idx="1571">
                  <c:v>9.4876660000000002E-2</c:v>
                </c:pt>
                <c:pt idx="1572">
                  <c:v>0.02</c:v>
                </c:pt>
                <c:pt idx="1573">
                  <c:v>0.10814743</c:v>
                </c:pt>
                <c:pt idx="1574">
                  <c:v>0.12536301999999999</c:v>
                </c:pt>
                <c:pt idx="1575">
                  <c:v>2.8824834000000001E-2</c:v>
                </c:pt>
                <c:pt idx="1576">
                  <c:v>-0.16765755099999999</c:v>
                </c:pt>
                <c:pt idx="1577">
                  <c:v>-4.6632123999999997E-2</c:v>
                </c:pt>
                <c:pt idx="1578">
                  <c:v>-1.4739751000000001E-2</c:v>
                </c:pt>
                <c:pt idx="1579">
                  <c:v>-5.2383754999999997E-2</c:v>
                </c:pt>
                <c:pt idx="1580">
                  <c:v>5.0966607999999997E-2</c:v>
                </c:pt>
                <c:pt idx="1581">
                  <c:v>0.15510670700000001</c:v>
                </c:pt>
                <c:pt idx="1582">
                  <c:v>-9.1999999999999998E-2</c:v>
                </c:pt>
                <c:pt idx="1583">
                  <c:v>4.1055717999999998E-2</c:v>
                </c:pt>
                <c:pt idx="1584">
                  <c:v>-8.3969466000000006E-2</c:v>
                </c:pt>
                <c:pt idx="1585">
                  <c:v>-5.0430504000000001E-2</c:v>
                </c:pt>
                <c:pt idx="1586">
                  <c:v>0.16429895</c:v>
                </c:pt>
                <c:pt idx="1587">
                  <c:v>7.1428570999999996E-2</c:v>
                </c:pt>
                <c:pt idx="1588">
                  <c:v>2.5522042000000002E-2</c:v>
                </c:pt>
                <c:pt idx="1589">
                  <c:v>1.3170098E-2</c:v>
                </c:pt>
                <c:pt idx="1590">
                  <c:v>-8.4337349000000006E-2</c:v>
                </c:pt>
                <c:pt idx="1591">
                  <c:v>-0.14745762700000001</c:v>
                </c:pt>
                <c:pt idx="1592">
                  <c:v>4.2222221999999997E-2</c:v>
                </c:pt>
                <c:pt idx="1593">
                  <c:v>0.134951456</c:v>
                </c:pt>
                <c:pt idx="1594">
                  <c:v>-1.6393443000000001E-2</c:v>
                </c:pt>
                <c:pt idx="1595">
                  <c:v>0.147830234</c:v>
                </c:pt>
                <c:pt idx="1596">
                  <c:v>0.124954727</c:v>
                </c:pt>
                <c:pt idx="1597">
                  <c:v>-8.5592010999999996E-2</c:v>
                </c:pt>
                <c:pt idx="1598">
                  <c:v>9.4339622999999997E-2</c:v>
                </c:pt>
                <c:pt idx="1599">
                  <c:v>-5.5118109999999998E-2</c:v>
                </c:pt>
                <c:pt idx="1600">
                  <c:v>0.11516483499999999</c:v>
                </c:pt>
                <c:pt idx="1601">
                  <c:v>-0.14335060399999999</c:v>
                </c:pt>
                <c:pt idx="1602">
                  <c:v>-5.8333329999999996E-3</c:v>
                </c:pt>
                <c:pt idx="1603">
                  <c:v>-4.3478260999999997E-2</c:v>
                </c:pt>
                <c:pt idx="1604">
                  <c:v>-3.7313433E-2</c:v>
                </c:pt>
                <c:pt idx="1605">
                  <c:v>2.3240370000000002E-3</c:v>
                </c:pt>
                <c:pt idx="1606">
                  <c:v>0.20512820500000001</c:v>
                </c:pt>
                <c:pt idx="1607">
                  <c:v>-4.7651007000000002E-2</c:v>
                </c:pt>
                <c:pt idx="1608">
                  <c:v>-0.189295039</c:v>
                </c:pt>
                <c:pt idx="1609">
                  <c:v>0.32022471899999999</c:v>
                </c:pt>
                <c:pt idx="1610">
                  <c:v>-4.6705054000000003E-2</c:v>
                </c:pt>
                <c:pt idx="1611">
                  <c:v>0.33671399600000002</c:v>
                </c:pt>
                <c:pt idx="1612">
                  <c:v>3.6269429999999998E-2</c:v>
                </c:pt>
                <c:pt idx="1613">
                  <c:v>1.7142857000000001E-2</c:v>
                </c:pt>
                <c:pt idx="1614">
                  <c:v>-0.39277108399999999</c:v>
                </c:pt>
                <c:pt idx="1615">
                  <c:v>5.0616482999999997E-2</c:v>
                </c:pt>
                <c:pt idx="1616">
                  <c:v>5.0037527999999998E-2</c:v>
                </c:pt>
                <c:pt idx="1617">
                  <c:v>6.6208083000000001E-2</c:v>
                </c:pt>
                <c:pt idx="1618">
                  <c:v>0.65775401099999997</c:v>
                </c:pt>
                <c:pt idx="1619">
                  <c:v>5.3652968000000002E-2</c:v>
                </c:pt>
                <c:pt idx="1620">
                  <c:v>8.8675214000000002E-2</c:v>
                </c:pt>
                <c:pt idx="1621">
                  <c:v>7.9717457000000005E-2</c:v>
                </c:pt>
                <c:pt idx="1622">
                  <c:v>4.1237112999999999E-2</c:v>
                </c:pt>
                <c:pt idx="1623">
                  <c:v>2.8099174000000001E-2</c:v>
                </c:pt>
                <c:pt idx="1624">
                  <c:v>-5.775578E-3</c:v>
                </c:pt>
                <c:pt idx="1625">
                  <c:v>2.1052632000000002E-2</c:v>
                </c:pt>
                <c:pt idx="1626">
                  <c:v>3.7687366E-2</c:v>
                </c:pt>
                <c:pt idx="1627">
                  <c:v>1.1428569999999999E-3</c:v>
                </c:pt>
                <c:pt idx="1628">
                  <c:v>-1.0118044E-2</c:v>
                </c:pt>
                <c:pt idx="1629">
                  <c:v>-0.104477612</c:v>
                </c:pt>
                <c:pt idx="1630">
                  <c:v>0.48595848600000002</c:v>
                </c:pt>
                <c:pt idx="1631">
                  <c:v>6.7567567999999995E-2</c:v>
                </c:pt>
                <c:pt idx="1632">
                  <c:v>0.123653396</c:v>
                </c:pt>
                <c:pt idx="1633">
                  <c:v>0.19073869900000001</c:v>
                </c:pt>
                <c:pt idx="1634">
                  <c:v>0.12071005899999999</c:v>
                </c:pt>
                <c:pt idx="1635">
                  <c:v>-0.149905123</c:v>
                </c:pt>
                <c:pt idx="1636">
                  <c:v>0.18165784800000001</c:v>
                </c:pt>
                <c:pt idx="1637">
                  <c:v>0.12008005300000001</c:v>
                </c:pt>
                <c:pt idx="1638">
                  <c:v>-7.0855614999999997E-2</c:v>
                </c:pt>
                <c:pt idx="1639">
                  <c:v>0.15473568300000001</c:v>
                </c:pt>
                <c:pt idx="1640">
                  <c:v>8.5922008999999994E-2</c:v>
                </c:pt>
                <c:pt idx="1641">
                  <c:v>0.13212121199999999</c:v>
                </c:pt>
                <c:pt idx="1642">
                  <c:v>3.8461540000000001E-3</c:v>
                </c:pt>
                <c:pt idx="1643">
                  <c:v>7.4074070000000004E-3</c:v>
                </c:pt>
                <c:pt idx="1644">
                  <c:v>-0.102941176</c:v>
                </c:pt>
                <c:pt idx="1645">
                  <c:v>0.14285714299999999</c:v>
                </c:pt>
                <c:pt idx="1646">
                  <c:v>-0.21346153800000001</c:v>
                </c:pt>
                <c:pt idx="1647">
                  <c:v>-0.19386264</c:v>
                </c:pt>
                <c:pt idx="1648">
                  <c:v>2.0703124999999999E-2</c:v>
                </c:pt>
                <c:pt idx="1649">
                  <c:v>0.10067114100000001</c:v>
                </c:pt>
                <c:pt idx="1650">
                  <c:v>0.20438737300000001</c:v>
                </c:pt>
                <c:pt idx="1651">
                  <c:v>-8.2372880999999995E-2</c:v>
                </c:pt>
                <c:pt idx="1652">
                  <c:v>-2.8571429999999999E-3</c:v>
                </c:pt>
                <c:pt idx="1653">
                  <c:v>-1.2345679E-2</c:v>
                </c:pt>
                <c:pt idx="1654">
                  <c:v>1.7687075E-2</c:v>
                </c:pt>
                <c:pt idx="1655">
                  <c:v>-2.9940119999999999E-3</c:v>
                </c:pt>
                <c:pt idx="1656">
                  <c:v>-4.0995608000000003E-2</c:v>
                </c:pt>
                <c:pt idx="1657">
                  <c:v>0.124381625</c:v>
                </c:pt>
                <c:pt idx="1658">
                  <c:v>-1.8165304E-2</c:v>
                </c:pt>
                <c:pt idx="1659">
                  <c:v>0.17848101299999999</c:v>
                </c:pt>
                <c:pt idx="1660">
                  <c:v>4.8780487999999997E-2</c:v>
                </c:pt>
                <c:pt idx="1661">
                  <c:v>2.8831563000000001E-2</c:v>
                </c:pt>
                <c:pt idx="1662">
                  <c:v>4.9483802E-2</c:v>
                </c:pt>
                <c:pt idx="1663">
                  <c:v>0.150793651</c:v>
                </c:pt>
                <c:pt idx="1664">
                  <c:v>-4.5454544999999999E-2</c:v>
                </c:pt>
                <c:pt idx="1665">
                  <c:v>0.26208651399999999</c:v>
                </c:pt>
                <c:pt idx="1666">
                  <c:v>0.46643109500000002</c:v>
                </c:pt>
                <c:pt idx="1667">
                  <c:v>0.35270541100000002</c:v>
                </c:pt>
                <c:pt idx="1668">
                  <c:v>-0.12244898</c:v>
                </c:pt>
                <c:pt idx="1669">
                  <c:v>9.1999999999999998E-2</c:v>
                </c:pt>
                <c:pt idx="1670">
                  <c:v>-3.4285714000000002E-2</c:v>
                </c:pt>
                <c:pt idx="1671">
                  <c:v>0.116610169</c:v>
                </c:pt>
                <c:pt idx="1672">
                  <c:v>4.0763226E-2</c:v>
                </c:pt>
                <c:pt idx="1673">
                  <c:v>8.9686100000000001E-3</c:v>
                </c:pt>
                <c:pt idx="1674">
                  <c:v>3.333333E-3</c:v>
                </c:pt>
                <c:pt idx="1675">
                  <c:v>0.25213956599999998</c:v>
                </c:pt>
                <c:pt idx="1676">
                  <c:v>8.0508474999999996E-2</c:v>
                </c:pt>
                <c:pt idx="1677">
                  <c:v>0.43426724100000003</c:v>
                </c:pt>
                <c:pt idx="1678">
                  <c:v>0.177319588</c:v>
                </c:pt>
                <c:pt idx="1679">
                  <c:v>4.4444444E-2</c:v>
                </c:pt>
                <c:pt idx="1680">
                  <c:v>0.36734693899999998</c:v>
                </c:pt>
                <c:pt idx="1681">
                  <c:v>0.16857142899999999</c:v>
                </c:pt>
                <c:pt idx="1682">
                  <c:v>0.160761502</c:v>
                </c:pt>
                <c:pt idx="1683">
                  <c:v>0.331430901</c:v>
                </c:pt>
                <c:pt idx="1684">
                  <c:v>2.6539277999999999E-2</c:v>
                </c:pt>
                <c:pt idx="1685">
                  <c:v>8.5290482000000001E-2</c:v>
                </c:pt>
                <c:pt idx="1686">
                  <c:v>0.932515337</c:v>
                </c:pt>
                <c:pt idx="1687">
                  <c:v>-0.144736842</c:v>
                </c:pt>
                <c:pt idx="1688">
                  <c:v>-3.7974684000000002E-2</c:v>
                </c:pt>
                <c:pt idx="1689">
                  <c:v>-1.096491E-3</c:v>
                </c:pt>
                <c:pt idx="1690">
                  <c:v>7.4695534999999993E-2</c:v>
                </c:pt>
                <c:pt idx="1691">
                  <c:v>8.3849452000000005E-2</c:v>
                </c:pt>
                <c:pt idx="1692">
                  <c:v>0.431567329</c:v>
                </c:pt>
                <c:pt idx="1693">
                  <c:v>8.5714286000000001E-2</c:v>
                </c:pt>
                <c:pt idx="1694">
                  <c:v>0.10666666700000001</c:v>
                </c:pt>
                <c:pt idx="1695">
                  <c:v>3.7037037000000002E-2</c:v>
                </c:pt>
                <c:pt idx="1696">
                  <c:v>-8.2858950000000001E-2</c:v>
                </c:pt>
                <c:pt idx="1697">
                  <c:v>1.2544803E-2</c:v>
                </c:pt>
                <c:pt idx="1698">
                  <c:v>0.157024793</c:v>
                </c:pt>
                <c:pt idx="1699">
                  <c:v>-0.114906832</c:v>
                </c:pt>
                <c:pt idx="1700">
                  <c:v>-0.148459384</c:v>
                </c:pt>
                <c:pt idx="1701">
                  <c:v>4.9898579999999998E-2</c:v>
                </c:pt>
                <c:pt idx="1702">
                  <c:v>0.33279999999999998</c:v>
                </c:pt>
                <c:pt idx="1703">
                  <c:v>0.35877862599999999</c:v>
                </c:pt>
                <c:pt idx="1704">
                  <c:v>0.11</c:v>
                </c:pt>
                <c:pt idx="1705">
                  <c:v>-4.2553190999999997E-2</c:v>
                </c:pt>
                <c:pt idx="1706">
                  <c:v>0.277658815</c:v>
                </c:pt>
                <c:pt idx="1707">
                  <c:v>9.4370861E-2</c:v>
                </c:pt>
                <c:pt idx="1708">
                  <c:v>0.44292237400000001</c:v>
                </c:pt>
                <c:pt idx="1709">
                  <c:v>0.15</c:v>
                </c:pt>
                <c:pt idx="1710">
                  <c:v>6.7669172999999999E-2</c:v>
                </c:pt>
                <c:pt idx="1711">
                  <c:v>4.9720322999999997E-2</c:v>
                </c:pt>
                <c:pt idx="1712">
                  <c:v>0.25529265299999998</c:v>
                </c:pt>
                <c:pt idx="1713">
                  <c:v>7.5989209000000002E-2</c:v>
                </c:pt>
                <c:pt idx="1714">
                  <c:v>-4.0562249000000002E-2</c:v>
                </c:pt>
                <c:pt idx="1715">
                  <c:v>8.3774249999999995E-2</c:v>
                </c:pt>
                <c:pt idx="1716">
                  <c:v>0.144492132</c:v>
                </c:pt>
                <c:pt idx="1717">
                  <c:v>2.2566995999999999E-2</c:v>
                </c:pt>
                <c:pt idx="1718">
                  <c:v>0.04</c:v>
                </c:pt>
                <c:pt idx="1719">
                  <c:v>3.9593908999999997E-2</c:v>
                </c:pt>
                <c:pt idx="1720">
                  <c:v>4.2796005999999998E-2</c:v>
                </c:pt>
                <c:pt idx="1721">
                  <c:v>0.202199662</c:v>
                </c:pt>
                <c:pt idx="1722">
                  <c:v>-2.5771812000000002E-2</c:v>
                </c:pt>
                <c:pt idx="1723">
                  <c:v>-5.1837890000000003E-3</c:v>
                </c:pt>
                <c:pt idx="1724">
                  <c:v>5.6122448999999998E-2</c:v>
                </c:pt>
                <c:pt idx="1725">
                  <c:v>0.15108834800000001</c:v>
                </c:pt>
                <c:pt idx="1726">
                  <c:v>2.7559054999999999E-2</c:v>
                </c:pt>
                <c:pt idx="1727">
                  <c:v>4.6511627999999999E-2</c:v>
                </c:pt>
                <c:pt idx="1728">
                  <c:v>0.19595238100000001</c:v>
                </c:pt>
                <c:pt idx="1729">
                  <c:v>8.344031E-3</c:v>
                </c:pt>
                <c:pt idx="1730">
                  <c:v>0.270531401</c:v>
                </c:pt>
                <c:pt idx="1731">
                  <c:v>-0.162861492</c:v>
                </c:pt>
                <c:pt idx="1732">
                  <c:v>9.5314164000000007E-2</c:v>
                </c:pt>
                <c:pt idx="1733">
                  <c:v>0.25897035899999998</c:v>
                </c:pt>
                <c:pt idx="1734">
                  <c:v>-0.47043247999999999</c:v>
                </c:pt>
                <c:pt idx="1735">
                  <c:v>-0.10625</c:v>
                </c:pt>
                <c:pt idx="1736">
                  <c:v>0.147857143</c:v>
                </c:pt>
                <c:pt idx="1737">
                  <c:v>0.174418605</c:v>
                </c:pt>
                <c:pt idx="1738">
                  <c:v>-5.9090908999999997E-2</c:v>
                </c:pt>
                <c:pt idx="1739">
                  <c:v>-0.122807018</c:v>
                </c:pt>
                <c:pt idx="1740">
                  <c:v>0.13750000000000001</c:v>
                </c:pt>
                <c:pt idx="1741">
                  <c:v>0.159292035</c:v>
                </c:pt>
                <c:pt idx="1742">
                  <c:v>-0.27803738300000003</c:v>
                </c:pt>
                <c:pt idx="1743">
                  <c:v>0.17619047600000001</c:v>
                </c:pt>
                <c:pt idx="1744">
                  <c:v>7.5241158000000002E-2</c:v>
                </c:pt>
                <c:pt idx="1745">
                  <c:v>0</c:v>
                </c:pt>
                <c:pt idx="1746">
                  <c:v>0.14506437799999999</c:v>
                </c:pt>
                <c:pt idx="1747">
                  <c:v>-4.3373493999999999E-2</c:v>
                </c:pt>
                <c:pt idx="1748">
                  <c:v>0</c:v>
                </c:pt>
                <c:pt idx="1749">
                  <c:v>-0.13229376300000001</c:v>
                </c:pt>
                <c:pt idx="1750">
                  <c:v>4.0983606999999998E-2</c:v>
                </c:pt>
                <c:pt idx="1751">
                  <c:v>1.2643678E-2</c:v>
                </c:pt>
                <c:pt idx="1752">
                  <c:v>4.3684710000000002E-2</c:v>
                </c:pt>
                <c:pt idx="1753">
                  <c:v>7.3913042999999998E-2</c:v>
                </c:pt>
                <c:pt idx="1754">
                  <c:v>0.24679245299999999</c:v>
                </c:pt>
                <c:pt idx="1755">
                  <c:v>0.110659072</c:v>
                </c:pt>
                <c:pt idx="1756">
                  <c:v>-4.0650410000000001E-3</c:v>
                </c:pt>
                <c:pt idx="1757">
                  <c:v>3.8759689999999999E-2</c:v>
                </c:pt>
                <c:pt idx="1758">
                  <c:v>-1.2484390000000001E-3</c:v>
                </c:pt>
                <c:pt idx="1759">
                  <c:v>5.2051281999999997E-2</c:v>
                </c:pt>
                <c:pt idx="1760">
                  <c:v>-0.13548387100000001</c:v>
                </c:pt>
                <c:pt idx="1761">
                  <c:v>1.5370284E-2</c:v>
                </c:pt>
                <c:pt idx="1762">
                  <c:v>9.2883894999999994E-2</c:v>
                </c:pt>
                <c:pt idx="1763">
                  <c:v>0.16594743000000001</c:v>
                </c:pt>
                <c:pt idx="1764">
                  <c:v>-0.150259067</c:v>
                </c:pt>
                <c:pt idx="1765">
                  <c:v>0.12874155100000001</c:v>
                </c:pt>
                <c:pt idx="1766">
                  <c:v>-9.3457939999999993E-3</c:v>
                </c:pt>
                <c:pt idx="1767">
                  <c:v>9.8318241000000001E-2</c:v>
                </c:pt>
                <c:pt idx="1768">
                  <c:v>0.14464752</c:v>
                </c:pt>
                <c:pt idx="1769">
                  <c:v>2.5641026000000001E-2</c:v>
                </c:pt>
                <c:pt idx="1770">
                  <c:v>6.5217391E-2</c:v>
                </c:pt>
                <c:pt idx="1771">
                  <c:v>9.9660249000000006E-2</c:v>
                </c:pt>
                <c:pt idx="1772">
                  <c:v>-2.637486E-2</c:v>
                </c:pt>
                <c:pt idx="1773">
                  <c:v>0.13662239100000001</c:v>
                </c:pt>
                <c:pt idx="1774">
                  <c:v>-1.2462236E-2</c:v>
                </c:pt>
                <c:pt idx="1775">
                  <c:v>-0.16446402299999999</c:v>
                </c:pt>
                <c:pt idx="1776">
                  <c:v>0.149294492</c:v>
                </c:pt>
                <c:pt idx="1777">
                  <c:v>-3.0784507999999999E-2</c:v>
                </c:pt>
                <c:pt idx="1778">
                  <c:v>7.6539099999999999E-3</c:v>
                </c:pt>
                <c:pt idx="1779">
                  <c:v>-4.3338684000000002E-2</c:v>
                </c:pt>
                <c:pt idx="1780">
                  <c:v>-1.4981273E-2</c:v>
                </c:pt>
                <c:pt idx="1781">
                  <c:v>9.0049750999999997E-2</c:v>
                </c:pt>
                <c:pt idx="1782">
                  <c:v>7.5412761999999994E-2</c:v>
                </c:pt>
                <c:pt idx="1783">
                  <c:v>0.26572438199999998</c:v>
                </c:pt>
                <c:pt idx="1784">
                  <c:v>0.24352331599999999</c:v>
                </c:pt>
                <c:pt idx="1785">
                  <c:v>-1.934236E-3</c:v>
                </c:pt>
                <c:pt idx="1786">
                  <c:v>7.1174400000000005E-4</c:v>
                </c:pt>
                <c:pt idx="1787">
                  <c:v>8.4337349000000006E-2</c:v>
                </c:pt>
                <c:pt idx="1788">
                  <c:v>7.8125E-2</c:v>
                </c:pt>
                <c:pt idx="1789">
                  <c:v>5.3956835000000002E-2</c:v>
                </c:pt>
                <c:pt idx="1790">
                  <c:v>0.13803971000000001</c:v>
                </c:pt>
                <c:pt idx="1791">
                  <c:v>0.26856240100000001</c:v>
                </c:pt>
                <c:pt idx="1792">
                  <c:v>0.15881188099999999</c:v>
                </c:pt>
                <c:pt idx="1793">
                  <c:v>0.144434223</c:v>
                </c:pt>
                <c:pt idx="1794">
                  <c:v>1.244094488</c:v>
                </c:pt>
                <c:pt idx="1795">
                  <c:v>-0.15743861300000001</c:v>
                </c:pt>
                <c:pt idx="1796">
                  <c:v>-2.6946108E-2</c:v>
                </c:pt>
                <c:pt idx="1797">
                  <c:v>-0.235294118</c:v>
                </c:pt>
                <c:pt idx="1798">
                  <c:v>-1.5132924000000001E-2</c:v>
                </c:pt>
                <c:pt idx="1799">
                  <c:v>0.02</c:v>
                </c:pt>
                <c:pt idx="1800">
                  <c:v>0.193157895</c:v>
                </c:pt>
                <c:pt idx="1801">
                  <c:v>4.2000000000000003E-2</c:v>
                </c:pt>
                <c:pt idx="1802">
                  <c:v>2.8571428999999999E-2</c:v>
                </c:pt>
                <c:pt idx="1803">
                  <c:v>1.7665131000000001E-2</c:v>
                </c:pt>
                <c:pt idx="1804">
                  <c:v>0</c:v>
                </c:pt>
                <c:pt idx="1805">
                  <c:v>1.3468012999999999E-2</c:v>
                </c:pt>
                <c:pt idx="1806">
                  <c:v>0.44057623000000001</c:v>
                </c:pt>
                <c:pt idx="1807">
                  <c:v>7.8701826000000003E-2</c:v>
                </c:pt>
                <c:pt idx="1808">
                  <c:v>3.532182E-3</c:v>
                </c:pt>
                <c:pt idx="1809">
                  <c:v>0.18471337600000001</c:v>
                </c:pt>
                <c:pt idx="1810">
                  <c:v>-6.8627451000000006E-2</c:v>
                </c:pt>
                <c:pt idx="1811">
                  <c:v>5.9748429999999996E-3</c:v>
                </c:pt>
                <c:pt idx="1812">
                  <c:v>-1.2793176999999999E-2</c:v>
                </c:pt>
                <c:pt idx="1813">
                  <c:v>-0.10164857300000001</c:v>
                </c:pt>
                <c:pt idx="1814">
                  <c:v>3.8924930000000003E-2</c:v>
                </c:pt>
                <c:pt idx="1815">
                  <c:v>8.6956519999999999E-3</c:v>
                </c:pt>
                <c:pt idx="1816">
                  <c:v>3.9007092E-2</c:v>
                </c:pt>
                <c:pt idx="1817">
                  <c:v>3.3569740000000001E-2</c:v>
                </c:pt>
                <c:pt idx="1818">
                  <c:v>-4.3052838000000003E-2</c:v>
                </c:pt>
                <c:pt idx="1819">
                  <c:v>-1.1538461999999999E-2</c:v>
                </c:pt>
                <c:pt idx="1820">
                  <c:v>-3.3625730999999999E-2</c:v>
                </c:pt>
                <c:pt idx="1821">
                  <c:v>-6.1538462000000002E-2</c:v>
                </c:pt>
                <c:pt idx="1822">
                  <c:v>-1.2371134000000001E-2</c:v>
                </c:pt>
                <c:pt idx="1823">
                  <c:v>1.0840107999999999E-2</c:v>
                </c:pt>
                <c:pt idx="1824">
                  <c:v>-2.2861981E-2</c:v>
                </c:pt>
                <c:pt idx="1825">
                  <c:v>-4.3478259999999999E-3</c:v>
                </c:pt>
                <c:pt idx="1826">
                  <c:v>0.192982456</c:v>
                </c:pt>
                <c:pt idx="1827">
                  <c:v>-0.120226308</c:v>
                </c:pt>
                <c:pt idx="1828">
                  <c:v>5.3859959999999997E-3</c:v>
                </c:pt>
                <c:pt idx="1829">
                  <c:v>6.0975609999999996E-3</c:v>
                </c:pt>
                <c:pt idx="1830">
                  <c:v>6.8741678000000001E-2</c:v>
                </c:pt>
                <c:pt idx="1831">
                  <c:v>-8.3333300000000001E-4</c:v>
                </c:pt>
                <c:pt idx="1832">
                  <c:v>-0.25762711900000002</c:v>
                </c:pt>
                <c:pt idx="1833">
                  <c:v>7.5500769999999995E-2</c:v>
                </c:pt>
                <c:pt idx="1834">
                  <c:v>-0.102953586</c:v>
                </c:pt>
                <c:pt idx="1835">
                  <c:v>-0.13417721499999999</c:v>
                </c:pt>
                <c:pt idx="1836">
                  <c:v>0.16068376100000001</c:v>
                </c:pt>
                <c:pt idx="1837">
                  <c:v>0.186363636</c:v>
                </c:pt>
                <c:pt idx="1838">
                  <c:v>0.3075</c:v>
                </c:pt>
                <c:pt idx="1839">
                  <c:v>0.234056399</c:v>
                </c:pt>
                <c:pt idx="1840">
                  <c:v>-6.2788801000000005E-2</c:v>
                </c:pt>
                <c:pt idx="1841">
                  <c:v>0.16623711299999999</c:v>
                </c:pt>
                <c:pt idx="1842">
                  <c:v>6.1904762000000002E-2</c:v>
                </c:pt>
                <c:pt idx="1843">
                  <c:v>3.7129745999999998E-2</c:v>
                </c:pt>
                <c:pt idx="1844">
                  <c:v>0.1875</c:v>
                </c:pt>
                <c:pt idx="1845">
                  <c:v>-3.8235294000000003E-2</c:v>
                </c:pt>
                <c:pt idx="1846">
                  <c:v>0.23310810800000001</c:v>
                </c:pt>
                <c:pt idx="1847">
                  <c:v>8.6956521999999994E-2</c:v>
                </c:pt>
                <c:pt idx="1848">
                  <c:v>0.25650815700000001</c:v>
                </c:pt>
                <c:pt idx="1849">
                  <c:v>-5.1282051000000002E-2</c:v>
                </c:pt>
                <c:pt idx="1850">
                  <c:v>9.5384615000000006E-2</c:v>
                </c:pt>
                <c:pt idx="1851">
                  <c:v>0.133095238</c:v>
                </c:pt>
                <c:pt idx="1852">
                  <c:v>6.0150375999999998E-2</c:v>
                </c:pt>
                <c:pt idx="1853">
                  <c:v>-2.5641026000000001E-2</c:v>
                </c:pt>
                <c:pt idx="1854">
                  <c:v>5.5021833999999999E-2</c:v>
                </c:pt>
                <c:pt idx="1855">
                  <c:v>1.4084507E-2</c:v>
                </c:pt>
                <c:pt idx="1856">
                  <c:v>0.135463259</c:v>
                </c:pt>
                <c:pt idx="1857">
                  <c:v>8.5454545000000007E-2</c:v>
                </c:pt>
                <c:pt idx="1858">
                  <c:v>3.2894740000000001E-3</c:v>
                </c:pt>
                <c:pt idx="1859">
                  <c:v>0.18200691999999999</c:v>
                </c:pt>
                <c:pt idx="1860">
                  <c:v>-6.4102564000000001E-2</c:v>
                </c:pt>
                <c:pt idx="1861">
                  <c:v>0.18775510200000001</c:v>
                </c:pt>
                <c:pt idx="1862">
                  <c:v>-4.3478260999999997E-2</c:v>
                </c:pt>
                <c:pt idx="1863">
                  <c:v>-7.1835804000000003E-2</c:v>
                </c:pt>
                <c:pt idx="1864">
                  <c:v>4.8929663999999998E-2</c:v>
                </c:pt>
                <c:pt idx="1865">
                  <c:v>0</c:v>
                </c:pt>
                <c:pt idx="1866">
                  <c:v>2.3170731999999999E-2</c:v>
                </c:pt>
                <c:pt idx="1867">
                  <c:v>2.5641026000000001E-2</c:v>
                </c:pt>
                <c:pt idx="1868">
                  <c:v>3.0769231000000001E-2</c:v>
                </c:pt>
                <c:pt idx="1869">
                  <c:v>0.18662952599999999</c:v>
                </c:pt>
                <c:pt idx="1870">
                  <c:v>4.6793761000000003E-2</c:v>
                </c:pt>
                <c:pt idx="1871">
                  <c:v>7.4022346000000003E-2</c:v>
                </c:pt>
                <c:pt idx="1872">
                  <c:v>0</c:v>
                </c:pt>
                <c:pt idx="1873">
                  <c:v>3.6454609999999998E-2</c:v>
                </c:pt>
                <c:pt idx="1874">
                  <c:v>9.4091904000000004E-2</c:v>
                </c:pt>
                <c:pt idx="1875">
                  <c:v>7.6923077000000006E-2</c:v>
                </c:pt>
                <c:pt idx="1876">
                  <c:v>6.9124420000000004E-3</c:v>
                </c:pt>
                <c:pt idx="1877">
                  <c:v>0.20668692999999999</c:v>
                </c:pt>
                <c:pt idx="1878">
                  <c:v>0.303030303</c:v>
                </c:pt>
                <c:pt idx="1879">
                  <c:v>0.12792397699999999</c:v>
                </c:pt>
                <c:pt idx="1880">
                  <c:v>0.71705426400000005</c:v>
                </c:pt>
                <c:pt idx="1881">
                  <c:v>-1.1111111E-2</c:v>
                </c:pt>
                <c:pt idx="1882">
                  <c:v>0.15380012000000001</c:v>
                </c:pt>
                <c:pt idx="1883">
                  <c:v>0.186440678</c:v>
                </c:pt>
                <c:pt idx="1884">
                  <c:v>0.16129032300000001</c:v>
                </c:pt>
                <c:pt idx="1885">
                  <c:v>-6.25E-2</c:v>
                </c:pt>
                <c:pt idx="1886">
                  <c:v>0.25869615299999998</c:v>
                </c:pt>
                <c:pt idx="1887">
                  <c:v>0.58888888900000003</c:v>
                </c:pt>
                <c:pt idx="1888">
                  <c:v>0.13371054199999999</c:v>
                </c:pt>
                <c:pt idx="1889">
                  <c:v>9.0909090999999997E-2</c:v>
                </c:pt>
                <c:pt idx="1890">
                  <c:v>2.3346303999999998E-2</c:v>
                </c:pt>
                <c:pt idx="1891">
                  <c:v>0.26530612199999998</c:v>
                </c:pt>
                <c:pt idx="1892">
                  <c:v>-1.4914709E-2</c:v>
                </c:pt>
                <c:pt idx="1893">
                  <c:v>0.120996441</c:v>
                </c:pt>
                <c:pt idx="1894">
                  <c:v>0.104316547</c:v>
                </c:pt>
                <c:pt idx="1895">
                  <c:v>0.1</c:v>
                </c:pt>
                <c:pt idx="1896">
                  <c:v>9.0909090999999997E-2</c:v>
                </c:pt>
                <c:pt idx="1897">
                  <c:v>0.115089514</c:v>
                </c:pt>
                <c:pt idx="1898">
                  <c:v>-2.0424839999999998E-3</c:v>
                </c:pt>
                <c:pt idx="1899">
                  <c:v>4.0160639999999997E-3</c:v>
                </c:pt>
                <c:pt idx="1900">
                  <c:v>5.0393700999999999E-2</c:v>
                </c:pt>
                <c:pt idx="1901">
                  <c:v>-0.10063694300000001</c:v>
                </c:pt>
                <c:pt idx="1902">
                  <c:v>7.4671446000000002E-2</c:v>
                </c:pt>
                <c:pt idx="1903">
                  <c:v>3.7499999999999999E-2</c:v>
                </c:pt>
                <c:pt idx="1904">
                  <c:v>0.32692307700000001</c:v>
                </c:pt>
                <c:pt idx="1905">
                  <c:v>4.8387096999999997E-2</c:v>
                </c:pt>
                <c:pt idx="1906">
                  <c:v>-1.5151515000000001E-2</c:v>
                </c:pt>
                <c:pt idx="1907">
                  <c:v>0.15908046000000001</c:v>
                </c:pt>
                <c:pt idx="1908">
                  <c:v>3.2376747999999997E-2</c:v>
                </c:pt>
                <c:pt idx="1909">
                  <c:v>0.187921847</c:v>
                </c:pt>
                <c:pt idx="1910">
                  <c:v>5.2631578999999998E-2</c:v>
                </c:pt>
                <c:pt idx="1911">
                  <c:v>4.1887906000000003E-2</c:v>
                </c:pt>
                <c:pt idx="1912">
                  <c:v>6.1295971999999997E-2</c:v>
                </c:pt>
                <c:pt idx="1913">
                  <c:v>0.19038461500000001</c:v>
                </c:pt>
                <c:pt idx="1914">
                  <c:v>0.72</c:v>
                </c:pt>
                <c:pt idx="1915">
                  <c:v>-0.109677419</c:v>
                </c:pt>
                <c:pt idx="1916">
                  <c:v>9.0487238999999997E-2</c:v>
                </c:pt>
                <c:pt idx="1917">
                  <c:v>6.0562879999999999E-3</c:v>
                </c:pt>
                <c:pt idx="1918">
                  <c:v>5.8823528999999999E-2</c:v>
                </c:pt>
                <c:pt idx="1919">
                  <c:v>8.1395349000000006E-2</c:v>
                </c:pt>
                <c:pt idx="1920">
                  <c:v>-0.24</c:v>
                </c:pt>
                <c:pt idx="1921">
                  <c:v>6.3431246999999996E-2</c:v>
                </c:pt>
                <c:pt idx="1922">
                  <c:v>0</c:v>
                </c:pt>
                <c:pt idx="1923">
                  <c:v>1.7892643999999999E-2</c:v>
                </c:pt>
                <c:pt idx="1924">
                  <c:v>-5.4054053999999997E-2</c:v>
                </c:pt>
                <c:pt idx="1925">
                  <c:v>4.3680838999999999E-2</c:v>
                </c:pt>
                <c:pt idx="1926">
                  <c:v>8.5244885000000006E-2</c:v>
                </c:pt>
                <c:pt idx="1927">
                  <c:v>-1.9607840000000001E-3</c:v>
                </c:pt>
                <c:pt idx="1928">
                  <c:v>-1.6605166000000001E-2</c:v>
                </c:pt>
                <c:pt idx="1929">
                  <c:v>1.3432836E-2</c:v>
                </c:pt>
                <c:pt idx="1930">
                  <c:v>9.2436975000000005E-2</c:v>
                </c:pt>
                <c:pt idx="1931">
                  <c:v>0.15199697100000001</c:v>
                </c:pt>
                <c:pt idx="1932">
                  <c:v>0</c:v>
                </c:pt>
                <c:pt idx="1933">
                  <c:v>0.36284722200000002</c:v>
                </c:pt>
                <c:pt idx="1934">
                  <c:v>-0.144602851</c:v>
                </c:pt>
                <c:pt idx="1935">
                  <c:v>0.14848882999999999</c:v>
                </c:pt>
                <c:pt idx="1936">
                  <c:v>8.6842110000000007E-3</c:v>
                </c:pt>
                <c:pt idx="1937">
                  <c:v>-0.34297963599999998</c:v>
                </c:pt>
                <c:pt idx="1938">
                  <c:v>0.13251201900000001</c:v>
                </c:pt>
                <c:pt idx="1939">
                  <c:v>-0.13580246900000001</c:v>
                </c:pt>
                <c:pt idx="1940">
                  <c:v>7.3654391E-2</c:v>
                </c:pt>
                <c:pt idx="1941">
                  <c:v>0</c:v>
                </c:pt>
                <c:pt idx="1942">
                  <c:v>0.24428223800000001</c:v>
                </c:pt>
                <c:pt idx="1943">
                  <c:v>0.19902439</c:v>
                </c:pt>
                <c:pt idx="1944">
                  <c:v>0.36741767800000003</c:v>
                </c:pt>
                <c:pt idx="1945">
                  <c:v>-3.2573289999999998E-2</c:v>
                </c:pt>
                <c:pt idx="1946">
                  <c:v>0.124358974</c:v>
                </c:pt>
                <c:pt idx="1947">
                  <c:v>-1.6203703999999999E-2</c:v>
                </c:pt>
                <c:pt idx="1948">
                  <c:v>0.17938931299999999</c:v>
                </c:pt>
                <c:pt idx="1949">
                  <c:v>0.10249999999999999</c:v>
                </c:pt>
                <c:pt idx="1950">
                  <c:v>2.5996534000000002E-2</c:v>
                </c:pt>
                <c:pt idx="1951">
                  <c:v>-4.516129E-2</c:v>
                </c:pt>
                <c:pt idx="1952">
                  <c:v>-4.9875311999999998E-2</c:v>
                </c:pt>
                <c:pt idx="1953">
                  <c:v>7.0472792000000006E-2</c:v>
                </c:pt>
                <c:pt idx="1954">
                  <c:v>-3.3942558999999997E-2</c:v>
                </c:pt>
                <c:pt idx="1955">
                  <c:v>0.193060498</c:v>
                </c:pt>
                <c:pt idx="1956">
                  <c:v>-3.4334763999999997E-2</c:v>
                </c:pt>
                <c:pt idx="1957">
                  <c:v>0.456594324</c:v>
                </c:pt>
                <c:pt idx="1958">
                  <c:v>0.151</c:v>
                </c:pt>
                <c:pt idx="1959">
                  <c:v>0.108793687</c:v>
                </c:pt>
                <c:pt idx="1960">
                  <c:v>8.9399739999999998E-3</c:v>
                </c:pt>
                <c:pt idx="1961">
                  <c:v>0.19880715700000001</c:v>
                </c:pt>
                <c:pt idx="1962">
                  <c:v>0.69629629599999998</c:v>
                </c:pt>
                <c:pt idx="1963">
                  <c:v>0.114114114</c:v>
                </c:pt>
                <c:pt idx="1964">
                  <c:v>0.36959134599999999</c:v>
                </c:pt>
                <c:pt idx="1965">
                  <c:v>0</c:v>
                </c:pt>
                <c:pt idx="1966">
                  <c:v>-0.13025404199999999</c:v>
                </c:pt>
                <c:pt idx="1967">
                  <c:v>3.6759699999999999E-2</c:v>
                </c:pt>
                <c:pt idx="1968">
                  <c:v>0.223776224</c:v>
                </c:pt>
                <c:pt idx="1969">
                  <c:v>-3.1269539999999999E-3</c:v>
                </c:pt>
                <c:pt idx="1970">
                  <c:v>2.5000000000000001E-2</c:v>
                </c:pt>
                <c:pt idx="1971">
                  <c:v>1.335113E-3</c:v>
                </c:pt>
                <c:pt idx="1972">
                  <c:v>0.26341463399999998</c:v>
                </c:pt>
                <c:pt idx="1973">
                  <c:v>-6.2656639999999998E-3</c:v>
                </c:pt>
                <c:pt idx="1974">
                  <c:v>0.12707423600000001</c:v>
                </c:pt>
                <c:pt idx="1975">
                  <c:v>1.3504822999999999E-2</c:v>
                </c:pt>
                <c:pt idx="1976">
                  <c:v>-2.3655914E-2</c:v>
                </c:pt>
                <c:pt idx="1977">
                  <c:v>-3.4531693000000002E-2</c:v>
                </c:pt>
                <c:pt idx="1978">
                  <c:v>-9.5273817999999996E-2</c:v>
                </c:pt>
                <c:pt idx="1979">
                  <c:v>-0.145890411</c:v>
                </c:pt>
                <c:pt idx="1980">
                  <c:v>0.103225806</c:v>
                </c:pt>
                <c:pt idx="1981">
                  <c:v>-6.9767441999999999E-2</c:v>
                </c:pt>
                <c:pt idx="1982">
                  <c:v>0.16513761499999999</c:v>
                </c:pt>
                <c:pt idx="1983">
                  <c:v>-8.7162655000000006E-2</c:v>
                </c:pt>
                <c:pt idx="1984">
                  <c:v>6.7092652000000003E-2</c:v>
                </c:pt>
                <c:pt idx="1985">
                  <c:v>-6.3545150999999994E-2</c:v>
                </c:pt>
                <c:pt idx="1986">
                  <c:v>0.10989011</c:v>
                </c:pt>
                <c:pt idx="1987">
                  <c:v>-0.16877993799999999</c:v>
                </c:pt>
                <c:pt idx="1988">
                  <c:v>2.7685492999999999E-2</c:v>
                </c:pt>
                <c:pt idx="1989">
                  <c:v>0.16540540500000001</c:v>
                </c:pt>
                <c:pt idx="1990">
                  <c:v>0.12750556800000001</c:v>
                </c:pt>
                <c:pt idx="1991">
                  <c:v>2.6086957000000001E-2</c:v>
                </c:pt>
                <c:pt idx="1992">
                  <c:v>0.12293577999999999</c:v>
                </c:pt>
                <c:pt idx="1993">
                  <c:v>-0.101538462</c:v>
                </c:pt>
                <c:pt idx="1994">
                  <c:v>-1.0256410000000001E-2</c:v>
                </c:pt>
                <c:pt idx="1995">
                  <c:v>8.3870968000000004E-2</c:v>
                </c:pt>
                <c:pt idx="1996">
                  <c:v>7.3170732000000002E-2</c:v>
                </c:pt>
                <c:pt idx="1997">
                  <c:v>-5.0353357000000001E-2</c:v>
                </c:pt>
                <c:pt idx="1998">
                  <c:v>0.43712574900000001</c:v>
                </c:pt>
                <c:pt idx="1999">
                  <c:v>1.4760148000000001E-2</c:v>
                </c:pt>
                <c:pt idx="2000">
                  <c:v>5.4313098999999997E-2</c:v>
                </c:pt>
                <c:pt idx="2001">
                  <c:v>6.8181818000000005E-2</c:v>
                </c:pt>
                <c:pt idx="2002">
                  <c:v>-6.3134977999999994E-2</c:v>
                </c:pt>
                <c:pt idx="2003">
                  <c:v>8.8709677000000001E-2</c:v>
                </c:pt>
                <c:pt idx="2004">
                  <c:v>0.17581097300000001</c:v>
                </c:pt>
                <c:pt idx="2005">
                  <c:v>-4.4247790000000002E-3</c:v>
                </c:pt>
                <c:pt idx="2006">
                  <c:v>1.4044940000000001E-3</c:v>
                </c:pt>
                <c:pt idx="2007">
                  <c:v>9.9441341000000003E-2</c:v>
                </c:pt>
                <c:pt idx="2008">
                  <c:v>0.22098765400000001</c:v>
                </c:pt>
                <c:pt idx="2009">
                  <c:v>-6.8695651999999996E-2</c:v>
                </c:pt>
                <c:pt idx="2010">
                  <c:v>0.15127758399999999</c:v>
                </c:pt>
                <c:pt idx="2011">
                  <c:v>0.60250494399999999</c:v>
                </c:pt>
                <c:pt idx="2012">
                  <c:v>0.25847457600000001</c:v>
                </c:pt>
                <c:pt idx="2013">
                  <c:v>4.8444444000000003E-2</c:v>
                </c:pt>
                <c:pt idx="2014">
                  <c:v>0.36646884299999999</c:v>
                </c:pt>
                <c:pt idx="2015">
                  <c:v>-4.0540540999999999E-2</c:v>
                </c:pt>
                <c:pt idx="2016">
                  <c:v>0.21508379899999999</c:v>
                </c:pt>
                <c:pt idx="2017">
                  <c:v>2.2875817E-2</c:v>
                </c:pt>
                <c:pt idx="2018">
                  <c:v>-8.9285714000000002E-2</c:v>
                </c:pt>
                <c:pt idx="2019">
                  <c:v>-0.105263158</c:v>
                </c:pt>
                <c:pt idx="2020">
                  <c:v>2.0408163E-2</c:v>
                </c:pt>
                <c:pt idx="2021">
                  <c:v>0.117452135</c:v>
                </c:pt>
                <c:pt idx="2022">
                  <c:v>7.8431372999999999E-2</c:v>
                </c:pt>
                <c:pt idx="2023">
                  <c:v>7.9545455000000001E-2</c:v>
                </c:pt>
                <c:pt idx="2024">
                  <c:v>-0.16666666699999999</c:v>
                </c:pt>
                <c:pt idx="2025">
                  <c:v>0.14897959199999999</c:v>
                </c:pt>
                <c:pt idx="2026">
                  <c:v>-4.7297297000000002E-2</c:v>
                </c:pt>
                <c:pt idx="2027">
                  <c:v>0.24303683700000001</c:v>
                </c:pt>
                <c:pt idx="2028">
                  <c:v>3.3333333E-2</c:v>
                </c:pt>
                <c:pt idx="2029">
                  <c:v>0.21938775499999999</c:v>
                </c:pt>
                <c:pt idx="2030">
                  <c:v>6.25E-2</c:v>
                </c:pt>
                <c:pt idx="2031">
                  <c:v>-9.7894736999999996E-2</c:v>
                </c:pt>
                <c:pt idx="2032">
                  <c:v>-8.5862068999999999E-2</c:v>
                </c:pt>
                <c:pt idx="2033">
                  <c:v>5.2631578999999998E-2</c:v>
                </c:pt>
                <c:pt idx="2034">
                  <c:v>-7.0921990000000004E-3</c:v>
                </c:pt>
                <c:pt idx="2035">
                  <c:v>-7.3076923000000002E-2</c:v>
                </c:pt>
                <c:pt idx="2036">
                  <c:v>-4.1591320000000001E-2</c:v>
                </c:pt>
                <c:pt idx="2037">
                  <c:v>-1.9354838999999999E-2</c:v>
                </c:pt>
                <c:pt idx="2038">
                  <c:v>0.121562952</c:v>
                </c:pt>
                <c:pt idx="2039">
                  <c:v>0.32220873799999999</c:v>
                </c:pt>
                <c:pt idx="2040">
                  <c:v>-2.7160494E-2</c:v>
                </c:pt>
                <c:pt idx="2041">
                  <c:v>-0.23256528400000001</c:v>
                </c:pt>
                <c:pt idx="2042">
                  <c:v>2.5179856E-2</c:v>
                </c:pt>
                <c:pt idx="2043">
                  <c:v>0.29401251099999998</c:v>
                </c:pt>
                <c:pt idx="2044">
                  <c:v>-2.8703972000000001E-2</c:v>
                </c:pt>
                <c:pt idx="2045">
                  <c:v>0.172905526</c:v>
                </c:pt>
                <c:pt idx="2046">
                  <c:v>2.2312373E-2</c:v>
                </c:pt>
                <c:pt idx="2047">
                  <c:v>0.104617183</c:v>
                </c:pt>
                <c:pt idx="2048">
                  <c:v>0.25053078600000001</c:v>
                </c:pt>
                <c:pt idx="2049">
                  <c:v>5.8823529999999999E-3</c:v>
                </c:pt>
                <c:pt idx="2050">
                  <c:v>-0.10727848099999999</c:v>
                </c:pt>
                <c:pt idx="2051">
                  <c:v>0.41245928300000001</c:v>
                </c:pt>
                <c:pt idx="2052">
                  <c:v>-7.6433121000000007E-2</c:v>
                </c:pt>
                <c:pt idx="2053">
                  <c:v>0.15581854000000001</c:v>
                </c:pt>
                <c:pt idx="2054">
                  <c:v>2.9411764999999999E-2</c:v>
                </c:pt>
                <c:pt idx="2055">
                  <c:v>-3.3707864999999997E-2</c:v>
                </c:pt>
                <c:pt idx="2056">
                  <c:v>7.2433193000000007E-2</c:v>
                </c:pt>
                <c:pt idx="2057">
                  <c:v>0.42251908399999999</c:v>
                </c:pt>
                <c:pt idx="2058">
                  <c:v>0.145481264</c:v>
                </c:pt>
                <c:pt idx="2059">
                  <c:v>-3.1948879999999999E-3</c:v>
                </c:pt>
                <c:pt idx="2060">
                  <c:v>1.7777778000000001E-2</c:v>
                </c:pt>
                <c:pt idx="2061">
                  <c:v>6.0869565E-2</c:v>
                </c:pt>
                <c:pt idx="2062">
                  <c:v>0.25405405399999997</c:v>
                </c:pt>
                <c:pt idx="2063">
                  <c:v>0.16363636400000001</c:v>
                </c:pt>
                <c:pt idx="2064">
                  <c:v>1.6049383E-2</c:v>
                </c:pt>
                <c:pt idx="2065">
                  <c:v>-1.0256410000000001E-2</c:v>
                </c:pt>
                <c:pt idx="2066">
                  <c:v>3.0769231000000001E-2</c:v>
                </c:pt>
                <c:pt idx="2067">
                  <c:v>4.7539417E-2</c:v>
                </c:pt>
                <c:pt idx="2068">
                  <c:v>-1.6074450000000001E-2</c:v>
                </c:pt>
                <c:pt idx="2069">
                  <c:v>-1.6E-2</c:v>
                </c:pt>
                <c:pt idx="2070">
                  <c:v>3.3236151999999998E-2</c:v>
                </c:pt>
                <c:pt idx="2071">
                  <c:v>9.5774648000000004E-2</c:v>
                </c:pt>
                <c:pt idx="2072">
                  <c:v>-3.4444443999999998E-2</c:v>
                </c:pt>
                <c:pt idx="2073">
                  <c:v>-2.6217227999999999E-2</c:v>
                </c:pt>
                <c:pt idx="2074">
                  <c:v>-0.183441558</c:v>
                </c:pt>
                <c:pt idx="2075">
                  <c:v>0.10888030899999999</c:v>
                </c:pt>
                <c:pt idx="2076">
                  <c:v>0.932515337</c:v>
                </c:pt>
                <c:pt idx="2077">
                  <c:v>0.21860465100000001</c:v>
                </c:pt>
                <c:pt idx="2078">
                  <c:v>-1.630182E-3</c:v>
                </c:pt>
                <c:pt idx="2079">
                  <c:v>0.361538462</c:v>
                </c:pt>
                <c:pt idx="2080">
                  <c:v>0.20275750200000001</c:v>
                </c:pt>
                <c:pt idx="2081">
                  <c:v>0.32874015699999998</c:v>
                </c:pt>
                <c:pt idx="2082">
                  <c:v>4.2332267999999999E-2</c:v>
                </c:pt>
                <c:pt idx="2083">
                  <c:v>2.3529412E-2</c:v>
                </c:pt>
                <c:pt idx="2084">
                  <c:v>7.7519379999999999E-3</c:v>
                </c:pt>
                <c:pt idx="2085">
                  <c:v>1.4506465E-2</c:v>
                </c:pt>
                <c:pt idx="2086">
                  <c:v>1.5454545E-2</c:v>
                </c:pt>
                <c:pt idx="2087">
                  <c:v>1.6393443000000001E-2</c:v>
                </c:pt>
                <c:pt idx="2088">
                  <c:v>0.64896073899999995</c:v>
                </c:pt>
                <c:pt idx="2089">
                  <c:v>0.45748987899999999</c:v>
                </c:pt>
                <c:pt idx="2090">
                  <c:v>9.9662161999999999E-2</c:v>
                </c:pt>
                <c:pt idx="2091">
                  <c:v>1.5228426E-2</c:v>
                </c:pt>
                <c:pt idx="2092">
                  <c:v>0.253403141</c:v>
                </c:pt>
                <c:pt idx="2093">
                  <c:v>-0.21512898999999999</c:v>
                </c:pt>
                <c:pt idx="2094">
                  <c:v>0.14392723399999999</c:v>
                </c:pt>
                <c:pt idx="2095">
                  <c:v>-1.8957346E-2</c:v>
                </c:pt>
                <c:pt idx="2096">
                  <c:v>8.1509081999999997E-2</c:v>
                </c:pt>
                <c:pt idx="2097">
                  <c:v>0.47199999999999998</c:v>
                </c:pt>
                <c:pt idx="2098">
                  <c:v>2.1729323310000002</c:v>
                </c:pt>
                <c:pt idx="2099">
                  <c:v>8.0513919000000003E-2</c:v>
                </c:pt>
                <c:pt idx="2100">
                  <c:v>0.34601449299999998</c:v>
                </c:pt>
                <c:pt idx="2101">
                  <c:v>0.26822633299999998</c:v>
                </c:pt>
                <c:pt idx="2102">
                  <c:v>4.4349069999999997E-2</c:v>
                </c:pt>
                <c:pt idx="2103">
                  <c:v>5.5408971000000001E-2</c:v>
                </c:pt>
                <c:pt idx="2104">
                  <c:v>1.2500000000000001E-2</c:v>
                </c:pt>
                <c:pt idx="2105">
                  <c:v>0</c:v>
                </c:pt>
                <c:pt idx="2106">
                  <c:v>-9.2879260000000002E-3</c:v>
                </c:pt>
                <c:pt idx="2107">
                  <c:v>6.2500000000000003E-3</c:v>
                </c:pt>
                <c:pt idx="2108">
                  <c:v>0.38200000000000001</c:v>
                </c:pt>
                <c:pt idx="2109">
                  <c:v>0.11600992</c:v>
                </c:pt>
                <c:pt idx="2110">
                  <c:v>9.1695049999999997E-3</c:v>
                </c:pt>
                <c:pt idx="2111">
                  <c:v>0.16262626299999999</c:v>
                </c:pt>
                <c:pt idx="2112">
                  <c:v>0.28333333300000002</c:v>
                </c:pt>
                <c:pt idx="2113">
                  <c:v>-0.113074205</c:v>
                </c:pt>
                <c:pt idx="2114">
                  <c:v>-6.95825E-3</c:v>
                </c:pt>
                <c:pt idx="2115">
                  <c:v>0.32</c:v>
                </c:pt>
                <c:pt idx="2116">
                  <c:v>-2.6315790000000002E-3</c:v>
                </c:pt>
                <c:pt idx="2117">
                  <c:v>0.16613689300000001</c:v>
                </c:pt>
                <c:pt idx="2118">
                  <c:v>5.6358381999999999E-2</c:v>
                </c:pt>
                <c:pt idx="2119">
                  <c:v>0.19606465200000001</c:v>
                </c:pt>
                <c:pt idx="2120">
                  <c:v>-3.2811114000000002E-2</c:v>
                </c:pt>
                <c:pt idx="2121">
                  <c:v>0.38821328300000002</c:v>
                </c:pt>
                <c:pt idx="2122">
                  <c:v>0.186236766</c:v>
                </c:pt>
                <c:pt idx="2123">
                  <c:v>-1.2433392999999999E-2</c:v>
                </c:pt>
                <c:pt idx="2124">
                  <c:v>0.23931623899999999</c:v>
                </c:pt>
                <c:pt idx="2125">
                  <c:v>1.5517240999999999E-2</c:v>
                </c:pt>
                <c:pt idx="2126">
                  <c:v>2.645503E-3</c:v>
                </c:pt>
                <c:pt idx="2127">
                  <c:v>0.20962199300000001</c:v>
                </c:pt>
                <c:pt idx="2128">
                  <c:v>0.224080268</c:v>
                </c:pt>
                <c:pt idx="2129">
                  <c:v>-1.1904761999999999E-2</c:v>
                </c:pt>
                <c:pt idx="2130">
                  <c:v>0.14185566999999999</c:v>
                </c:pt>
                <c:pt idx="2131">
                  <c:v>-8.5100367999999996E-2</c:v>
                </c:pt>
                <c:pt idx="2132">
                  <c:v>8.2251082000000003E-2</c:v>
                </c:pt>
                <c:pt idx="2133">
                  <c:v>3.5175879E-2</c:v>
                </c:pt>
                <c:pt idx="2134">
                  <c:v>0.322961373</c:v>
                </c:pt>
                <c:pt idx="2135">
                  <c:v>0.20212765999999999</c:v>
                </c:pt>
                <c:pt idx="2136">
                  <c:v>3.7826087000000001E-2</c:v>
                </c:pt>
                <c:pt idx="2137">
                  <c:v>-6.875E-3</c:v>
                </c:pt>
                <c:pt idx="2138">
                  <c:v>2.4793388E-2</c:v>
                </c:pt>
                <c:pt idx="2139">
                  <c:v>-6.8181818000000005E-2</c:v>
                </c:pt>
                <c:pt idx="2140">
                  <c:v>0.131929825</c:v>
                </c:pt>
                <c:pt idx="2141">
                  <c:v>-6.763285E-3</c:v>
                </c:pt>
                <c:pt idx="2142">
                  <c:v>-1.6147636E-2</c:v>
                </c:pt>
                <c:pt idx="2143">
                  <c:v>1.650165E-2</c:v>
                </c:pt>
                <c:pt idx="2144">
                  <c:v>2.5174076E-2</c:v>
                </c:pt>
                <c:pt idx="2145">
                  <c:v>1.70503E-3</c:v>
                </c:pt>
                <c:pt idx="2146">
                  <c:v>1.0881389999999999E-3</c:v>
                </c:pt>
                <c:pt idx="2147">
                  <c:v>3.4779932E-2</c:v>
                </c:pt>
                <c:pt idx="2148">
                  <c:v>5.1587302000000002E-2</c:v>
                </c:pt>
                <c:pt idx="2149">
                  <c:v>5.7592800999999999E-2</c:v>
                </c:pt>
                <c:pt idx="2150">
                  <c:v>0.25650916099999999</c:v>
                </c:pt>
                <c:pt idx="2151">
                  <c:v>0.1171875</c:v>
                </c:pt>
                <c:pt idx="2152">
                  <c:v>6.7247820999999999E-2</c:v>
                </c:pt>
                <c:pt idx="2153">
                  <c:v>0.02</c:v>
                </c:pt>
                <c:pt idx="2154">
                  <c:v>-4.1904761999999998E-2</c:v>
                </c:pt>
                <c:pt idx="2155">
                  <c:v>0.172027972</c:v>
                </c:pt>
                <c:pt idx="2156">
                  <c:v>1.1378002999999999E-2</c:v>
                </c:pt>
                <c:pt idx="2157">
                  <c:v>1.4306152000000001E-2</c:v>
                </c:pt>
                <c:pt idx="2158">
                  <c:v>-4.3806646999999997E-2</c:v>
                </c:pt>
                <c:pt idx="2159">
                  <c:v>7.2820513000000003E-2</c:v>
                </c:pt>
                <c:pt idx="2160">
                  <c:v>0.17998547000000001</c:v>
                </c:pt>
                <c:pt idx="2161">
                  <c:v>0.26785714300000002</c:v>
                </c:pt>
                <c:pt idx="2162">
                  <c:v>9.6579476999999997E-2</c:v>
                </c:pt>
                <c:pt idx="2163">
                  <c:v>-3.4883720999999999E-2</c:v>
                </c:pt>
                <c:pt idx="2164">
                  <c:v>0.39526411700000003</c:v>
                </c:pt>
                <c:pt idx="2165">
                  <c:v>0.235230934</c:v>
                </c:pt>
                <c:pt idx="2166">
                  <c:v>-3.1818182E-2</c:v>
                </c:pt>
                <c:pt idx="2167">
                  <c:v>-0.01</c:v>
                </c:pt>
                <c:pt idx="2168">
                  <c:v>-0.01</c:v>
                </c:pt>
                <c:pt idx="2169">
                  <c:v>-4.8780487999999997E-2</c:v>
                </c:pt>
                <c:pt idx="2170">
                  <c:v>2.8667791000000001E-2</c:v>
                </c:pt>
                <c:pt idx="2171">
                  <c:v>-6.7659E-3</c:v>
                </c:pt>
                <c:pt idx="2172">
                  <c:v>1.2299465000000001E-2</c:v>
                </c:pt>
                <c:pt idx="2173">
                  <c:v>0.04</c:v>
                </c:pt>
                <c:pt idx="2174">
                  <c:v>-3.8736367000000001E-2</c:v>
                </c:pt>
                <c:pt idx="2175">
                  <c:v>-2.6666670000000002E-3</c:v>
                </c:pt>
                <c:pt idx="2176">
                  <c:v>9.9137930999999999E-2</c:v>
                </c:pt>
                <c:pt idx="2177">
                  <c:v>4.2320819000000003E-2</c:v>
                </c:pt>
                <c:pt idx="2178">
                  <c:v>4.2706965E-2</c:v>
                </c:pt>
                <c:pt idx="2179">
                  <c:v>3.0269554000000001E-2</c:v>
                </c:pt>
                <c:pt idx="2180">
                  <c:v>-5.5555559999999997E-3</c:v>
                </c:pt>
                <c:pt idx="2181">
                  <c:v>-4.2857143E-2</c:v>
                </c:pt>
                <c:pt idx="2182">
                  <c:v>-4.593176E-3</c:v>
                </c:pt>
                <c:pt idx="2183">
                  <c:v>-5.7211926000000003E-2</c:v>
                </c:pt>
                <c:pt idx="2184">
                  <c:v>-3.7940379000000003E-2</c:v>
                </c:pt>
                <c:pt idx="2185">
                  <c:v>6.5374677000000006E-2</c:v>
                </c:pt>
                <c:pt idx="2186">
                  <c:v>-0.13749365799999999</c:v>
                </c:pt>
                <c:pt idx="2187">
                  <c:v>0.152716298</c:v>
                </c:pt>
                <c:pt idx="2188">
                  <c:v>3.7499999999999999E-2</c:v>
                </c:pt>
                <c:pt idx="2189">
                  <c:v>0.482921084</c:v>
                </c:pt>
                <c:pt idx="2190">
                  <c:v>6.7901235000000004E-2</c:v>
                </c:pt>
                <c:pt idx="2191">
                  <c:v>2.2727272999999999E-2</c:v>
                </c:pt>
                <c:pt idx="2192">
                  <c:v>-5.5118109999999998E-2</c:v>
                </c:pt>
                <c:pt idx="2193">
                  <c:v>-3.3395175999999999E-2</c:v>
                </c:pt>
                <c:pt idx="2194">
                  <c:v>3.2978723000000001E-2</c:v>
                </c:pt>
                <c:pt idx="2195">
                  <c:v>0.101658255</c:v>
                </c:pt>
                <c:pt idx="2196">
                  <c:v>0.13904761900000001</c:v>
                </c:pt>
                <c:pt idx="2197">
                  <c:v>4.0229885E-2</c:v>
                </c:pt>
                <c:pt idx="2198">
                  <c:v>0</c:v>
                </c:pt>
                <c:pt idx="2199">
                  <c:v>-0.12924425</c:v>
                </c:pt>
                <c:pt idx="2200">
                  <c:v>-0.05</c:v>
                </c:pt>
                <c:pt idx="2201">
                  <c:v>0.111111111</c:v>
                </c:pt>
                <c:pt idx="2202">
                  <c:v>0.32352941200000002</c:v>
                </c:pt>
                <c:pt idx="2203">
                  <c:v>-4.0909091000000002E-2</c:v>
                </c:pt>
                <c:pt idx="2204">
                  <c:v>1.7714045000000001E-2</c:v>
                </c:pt>
                <c:pt idx="2205">
                  <c:v>0.14730365500000001</c:v>
                </c:pt>
                <c:pt idx="2206">
                  <c:v>6.6225169999999996E-3</c:v>
                </c:pt>
                <c:pt idx="2207">
                  <c:v>3.5714285999999998E-2</c:v>
                </c:pt>
                <c:pt idx="2208">
                  <c:v>5.7347670000000003E-2</c:v>
                </c:pt>
                <c:pt idx="2209">
                  <c:v>8.2227139000000005E-2</c:v>
                </c:pt>
                <c:pt idx="2210">
                  <c:v>5.2083333000000002E-2</c:v>
                </c:pt>
                <c:pt idx="2211">
                  <c:v>5.9929494999999999E-2</c:v>
                </c:pt>
                <c:pt idx="2212">
                  <c:v>0.51608910900000005</c:v>
                </c:pt>
                <c:pt idx="2213">
                  <c:v>-3.2134660000000002E-2</c:v>
                </c:pt>
                <c:pt idx="2214">
                  <c:v>-1.1347517999999999E-2</c:v>
                </c:pt>
                <c:pt idx="2215">
                  <c:v>1.3076923000000001E-2</c:v>
                </c:pt>
                <c:pt idx="2216">
                  <c:v>0.124497992</c:v>
                </c:pt>
                <c:pt idx="2217">
                  <c:v>6.0606099999999997E-4</c:v>
                </c:pt>
                <c:pt idx="2218">
                  <c:v>-1.0922329999999999E-2</c:v>
                </c:pt>
                <c:pt idx="2219">
                  <c:v>-1.8389109999999999E-3</c:v>
                </c:pt>
                <c:pt idx="2220">
                  <c:v>0.120457604</c:v>
                </c:pt>
                <c:pt idx="2221">
                  <c:v>9.9817850999999999E-2</c:v>
                </c:pt>
                <c:pt idx="2222">
                  <c:v>5.3571428999999997E-2</c:v>
                </c:pt>
                <c:pt idx="2223">
                  <c:v>-1.5355086E-2</c:v>
                </c:pt>
                <c:pt idx="2224">
                  <c:v>-2.7502749999999999E-3</c:v>
                </c:pt>
                <c:pt idx="2225">
                  <c:v>-8.6021504999999998E-2</c:v>
                </c:pt>
                <c:pt idx="2226">
                  <c:v>0.16504854399999999</c:v>
                </c:pt>
                <c:pt idx="2227">
                  <c:v>2.4313153000000001E-2</c:v>
                </c:pt>
                <c:pt idx="2228">
                  <c:v>1.6867469999999999E-2</c:v>
                </c:pt>
                <c:pt idx="2229">
                  <c:v>1.7391304E-2</c:v>
                </c:pt>
                <c:pt idx="2230">
                  <c:v>8.4819276999999998E-2</c:v>
                </c:pt>
                <c:pt idx="2231">
                  <c:v>0.33814432999999999</c:v>
                </c:pt>
                <c:pt idx="2232">
                  <c:v>0.42213740500000002</c:v>
                </c:pt>
                <c:pt idx="2233">
                  <c:v>0.128671329</c:v>
                </c:pt>
                <c:pt idx="2234">
                  <c:v>-1.408451E-3</c:v>
                </c:pt>
                <c:pt idx="2235">
                  <c:v>6.7375890000000004E-3</c:v>
                </c:pt>
                <c:pt idx="2236">
                  <c:v>0.22388059699999999</c:v>
                </c:pt>
                <c:pt idx="2237">
                  <c:v>0.20210526300000001</c:v>
                </c:pt>
                <c:pt idx="2238">
                  <c:v>-1.8987342000000001E-2</c:v>
                </c:pt>
                <c:pt idx="2239">
                  <c:v>-9.2970522E-2</c:v>
                </c:pt>
                <c:pt idx="2240">
                  <c:v>3.4813498999999998E-2</c:v>
                </c:pt>
                <c:pt idx="2241">
                  <c:v>9.0225563999999994E-2</c:v>
                </c:pt>
                <c:pt idx="2242">
                  <c:v>-4.2553190999999997E-2</c:v>
                </c:pt>
                <c:pt idx="2243">
                  <c:v>1.0101010000000001E-2</c:v>
                </c:pt>
                <c:pt idx="2244">
                  <c:v>2.4154589000000001E-2</c:v>
                </c:pt>
                <c:pt idx="2245">
                  <c:v>-2.9126214000000001E-2</c:v>
                </c:pt>
                <c:pt idx="2246">
                  <c:v>0.26322020499999998</c:v>
                </c:pt>
                <c:pt idx="2247">
                  <c:v>8.8235294000000006E-2</c:v>
                </c:pt>
                <c:pt idx="2248">
                  <c:v>0.15942028999999999</c:v>
                </c:pt>
                <c:pt idx="2249">
                  <c:v>0.28755868499999998</c:v>
                </c:pt>
                <c:pt idx="2250">
                  <c:v>-5.9523810000000003E-2</c:v>
                </c:pt>
                <c:pt idx="2251">
                  <c:v>-4.8857867999999999E-2</c:v>
                </c:pt>
                <c:pt idx="2252">
                  <c:v>-8.1818182000000003E-2</c:v>
                </c:pt>
                <c:pt idx="2253">
                  <c:v>-0.14404145099999999</c:v>
                </c:pt>
                <c:pt idx="2254">
                  <c:v>-0.05</c:v>
                </c:pt>
                <c:pt idx="2255">
                  <c:v>0.21703854</c:v>
                </c:pt>
                <c:pt idx="2256">
                  <c:v>-1.5069318999999999E-2</c:v>
                </c:pt>
                <c:pt idx="2257">
                  <c:v>0.25062531300000002</c:v>
                </c:pt>
                <c:pt idx="2258">
                  <c:v>8.7553647999999998E-2</c:v>
                </c:pt>
                <c:pt idx="2259">
                  <c:v>-6.1197916999999998E-2</c:v>
                </c:pt>
                <c:pt idx="2260">
                  <c:v>-4.7910295999999998E-2</c:v>
                </c:pt>
                <c:pt idx="2261">
                  <c:v>2.2635407999999999E-2</c:v>
                </c:pt>
                <c:pt idx="2262">
                  <c:v>2.8208740000000001E-3</c:v>
                </c:pt>
                <c:pt idx="2263">
                  <c:v>4.4142051000000002E-2</c:v>
                </c:pt>
                <c:pt idx="2264">
                  <c:v>-1.6516517000000001E-2</c:v>
                </c:pt>
                <c:pt idx="2265">
                  <c:v>0.15859030800000001</c:v>
                </c:pt>
                <c:pt idx="2266">
                  <c:v>-3.1111111E-2</c:v>
                </c:pt>
                <c:pt idx="2267">
                  <c:v>0.25471698100000001</c:v>
                </c:pt>
                <c:pt idx="2268">
                  <c:v>6.5591691999999993E-2</c:v>
                </c:pt>
                <c:pt idx="2269">
                  <c:v>-7.6952972999999994E-2</c:v>
                </c:pt>
                <c:pt idx="2270">
                  <c:v>6.6666670000000003E-3</c:v>
                </c:pt>
                <c:pt idx="2271">
                  <c:v>3.2432429999999998E-3</c:v>
                </c:pt>
                <c:pt idx="2272">
                  <c:v>-2.9411764999999999E-2</c:v>
                </c:pt>
                <c:pt idx="2273">
                  <c:v>-2.7272727E-2</c:v>
                </c:pt>
                <c:pt idx="2274">
                  <c:v>4.4809558999999999E-2</c:v>
                </c:pt>
                <c:pt idx="2275">
                  <c:v>1.3039568E-2</c:v>
                </c:pt>
                <c:pt idx="2276">
                  <c:v>-9.9388378999999999E-2</c:v>
                </c:pt>
                <c:pt idx="2277">
                  <c:v>9.8623852999999997E-2</c:v>
                </c:pt>
                <c:pt idx="2278">
                  <c:v>-1.8853405E-2</c:v>
                </c:pt>
                <c:pt idx="2279">
                  <c:v>0.22042093300000001</c:v>
                </c:pt>
                <c:pt idx="2280">
                  <c:v>0.08</c:v>
                </c:pt>
                <c:pt idx="2281">
                  <c:v>8.2180294000000001E-2</c:v>
                </c:pt>
                <c:pt idx="2282">
                  <c:v>5.4794520999999999E-2</c:v>
                </c:pt>
                <c:pt idx="2283">
                  <c:v>-2.0127118999999999E-2</c:v>
                </c:pt>
                <c:pt idx="2284">
                  <c:v>1.9503546E-2</c:v>
                </c:pt>
                <c:pt idx="2285">
                  <c:v>-0.39703154000000002</c:v>
                </c:pt>
                <c:pt idx="2286">
                  <c:v>-0.12892451599999999</c:v>
                </c:pt>
                <c:pt idx="2287">
                  <c:v>8.1888034999999998E-2</c:v>
                </c:pt>
                <c:pt idx="2288">
                  <c:v>-0.172749392</c:v>
                </c:pt>
                <c:pt idx="2289">
                  <c:v>0.609589041</c:v>
                </c:pt>
                <c:pt idx="2290">
                  <c:v>0.20612244900000001</c:v>
                </c:pt>
                <c:pt idx="2291">
                  <c:v>2.3243528999999999E-2</c:v>
                </c:pt>
                <c:pt idx="2292">
                  <c:v>-2.0555555999999999E-2</c:v>
                </c:pt>
                <c:pt idx="2293">
                  <c:v>6.9444443999999994E-2</c:v>
                </c:pt>
                <c:pt idx="2294">
                  <c:v>8.9285709999999997E-3</c:v>
                </c:pt>
                <c:pt idx="2295">
                  <c:v>7.4087079E-2</c:v>
                </c:pt>
                <c:pt idx="2296">
                  <c:v>7.6923077000000006E-2</c:v>
                </c:pt>
                <c:pt idx="2297">
                  <c:v>-8.7994969999999999E-3</c:v>
                </c:pt>
                <c:pt idx="2298">
                  <c:v>-6.0913705999999998E-2</c:v>
                </c:pt>
                <c:pt idx="2299">
                  <c:v>3.8197845000000001E-2</c:v>
                </c:pt>
                <c:pt idx="2300">
                  <c:v>0.11904761899999999</c:v>
                </c:pt>
                <c:pt idx="2301">
                  <c:v>0.16483871</c:v>
                </c:pt>
                <c:pt idx="2302">
                  <c:v>3.7655971000000003E-2</c:v>
                </c:pt>
                <c:pt idx="2303">
                  <c:v>0.13475177299999999</c:v>
                </c:pt>
                <c:pt idx="2304">
                  <c:v>-1.73913E-3</c:v>
                </c:pt>
                <c:pt idx="2305">
                  <c:v>0</c:v>
                </c:pt>
                <c:pt idx="2306">
                  <c:v>0.40650406500000003</c:v>
                </c:pt>
                <c:pt idx="2307">
                  <c:v>6.5384614999999993E-2</c:v>
                </c:pt>
                <c:pt idx="2308">
                  <c:v>0.112630208</c:v>
                </c:pt>
                <c:pt idx="2309">
                  <c:v>-0.22018348600000001</c:v>
                </c:pt>
                <c:pt idx="2310">
                  <c:v>0.228158845</c:v>
                </c:pt>
                <c:pt idx="2311">
                  <c:v>7.5125210000000003E-3</c:v>
                </c:pt>
                <c:pt idx="2312">
                  <c:v>0.17888386100000001</c:v>
                </c:pt>
                <c:pt idx="2313">
                  <c:v>0.15789473700000001</c:v>
                </c:pt>
                <c:pt idx="2314">
                  <c:v>0.357421875</c:v>
                </c:pt>
                <c:pt idx="2315">
                  <c:v>0.33745583000000001</c:v>
                </c:pt>
                <c:pt idx="2316">
                  <c:v>2.189781E-2</c:v>
                </c:pt>
                <c:pt idx="2317">
                  <c:v>-2.7603513E-2</c:v>
                </c:pt>
                <c:pt idx="2318">
                  <c:v>4.9382716E-2</c:v>
                </c:pt>
                <c:pt idx="2319">
                  <c:v>3.515625E-2</c:v>
                </c:pt>
                <c:pt idx="2320">
                  <c:v>-2.2415523999999999E-2</c:v>
                </c:pt>
                <c:pt idx="2321">
                  <c:v>0.35245901600000001</c:v>
                </c:pt>
                <c:pt idx="2322">
                  <c:v>9.7142856999999999E-2</c:v>
                </c:pt>
                <c:pt idx="2323">
                  <c:v>2.244898E-2</c:v>
                </c:pt>
                <c:pt idx="2324">
                  <c:v>0.76923076899999998</c:v>
                </c:pt>
                <c:pt idx="2325">
                  <c:v>8.0357143000000006E-2</c:v>
                </c:pt>
                <c:pt idx="2326">
                  <c:v>0.31736526900000001</c:v>
                </c:pt>
                <c:pt idx="2327">
                  <c:v>0</c:v>
                </c:pt>
                <c:pt idx="2328">
                  <c:v>0.201875</c:v>
                </c:pt>
                <c:pt idx="2329">
                  <c:v>0.22213375799999999</c:v>
                </c:pt>
                <c:pt idx="2330">
                  <c:v>0.254993625</c:v>
                </c:pt>
                <c:pt idx="2331">
                  <c:v>0.38216560500000002</c:v>
                </c:pt>
                <c:pt idx="2332">
                  <c:v>3.6233610999999999E-2</c:v>
                </c:pt>
                <c:pt idx="2333">
                  <c:v>-1.1098779999999999E-3</c:v>
                </c:pt>
                <c:pt idx="2334">
                  <c:v>0.132773109</c:v>
                </c:pt>
                <c:pt idx="2335">
                  <c:v>0.31942078400000001</c:v>
                </c:pt>
                <c:pt idx="2336">
                  <c:v>0.31746031699999999</c:v>
                </c:pt>
                <c:pt idx="2337">
                  <c:v>0.15034482800000001</c:v>
                </c:pt>
                <c:pt idx="2338">
                  <c:v>0.47725392900000002</c:v>
                </c:pt>
                <c:pt idx="2339">
                  <c:v>-0.206056616</c:v>
                </c:pt>
                <c:pt idx="2340">
                  <c:v>-0.15360501600000001</c:v>
                </c:pt>
                <c:pt idx="2341">
                  <c:v>3.8314175999999998E-2</c:v>
                </c:pt>
                <c:pt idx="2342">
                  <c:v>0.36699857800000002</c:v>
                </c:pt>
                <c:pt idx="2343">
                  <c:v>1.6722408000000001E-2</c:v>
                </c:pt>
                <c:pt idx="2344">
                  <c:v>5.3701015999999997E-2</c:v>
                </c:pt>
                <c:pt idx="2345">
                  <c:v>-0.10774410800000001</c:v>
                </c:pt>
                <c:pt idx="2346">
                  <c:v>-0.18214285699999999</c:v>
                </c:pt>
                <c:pt idx="2347">
                  <c:v>-0.141193082</c:v>
                </c:pt>
                <c:pt idx="2348">
                  <c:v>-3.3622560000000003E-2</c:v>
                </c:pt>
                <c:pt idx="2349">
                  <c:v>1.0526316000000001E-2</c:v>
                </c:pt>
                <c:pt idx="2350">
                  <c:v>-2.5641026000000001E-2</c:v>
                </c:pt>
                <c:pt idx="2351">
                  <c:v>0.121197007</c:v>
                </c:pt>
                <c:pt idx="2352">
                  <c:v>-0.111675127</c:v>
                </c:pt>
                <c:pt idx="2353">
                  <c:v>0.23645833299999999</c:v>
                </c:pt>
                <c:pt idx="2354">
                  <c:v>-4.7120418999999997E-2</c:v>
                </c:pt>
                <c:pt idx="2355">
                  <c:v>0.24507283599999999</c:v>
                </c:pt>
                <c:pt idx="2356">
                  <c:v>0.737363726</c:v>
                </c:pt>
                <c:pt idx="2357">
                  <c:v>0.18932038800000001</c:v>
                </c:pt>
                <c:pt idx="2358">
                  <c:v>0.222222222</c:v>
                </c:pt>
                <c:pt idx="2359">
                  <c:v>0.14429530199999999</c:v>
                </c:pt>
                <c:pt idx="2360">
                  <c:v>0.18134715000000001</c:v>
                </c:pt>
                <c:pt idx="2361">
                  <c:v>0.132352941</c:v>
                </c:pt>
                <c:pt idx="2362">
                  <c:v>1.1811024E-2</c:v>
                </c:pt>
                <c:pt idx="2363">
                  <c:v>1.0706637999999999E-2</c:v>
                </c:pt>
                <c:pt idx="2364">
                  <c:v>0.125</c:v>
                </c:pt>
                <c:pt idx="2365">
                  <c:v>1.0450704230000001</c:v>
                </c:pt>
                <c:pt idx="2366">
                  <c:v>-5.7636889999999998E-3</c:v>
                </c:pt>
                <c:pt idx="2367">
                  <c:v>-2.1428571E-2</c:v>
                </c:pt>
                <c:pt idx="2368">
                  <c:v>0.108374384</c:v>
                </c:pt>
                <c:pt idx="2369">
                  <c:v>7.5949370000000004E-3</c:v>
                </c:pt>
                <c:pt idx="2370">
                  <c:v>-2.0065329E-2</c:v>
                </c:pt>
                <c:pt idx="2371">
                  <c:v>-3.6105737999999998E-2</c:v>
                </c:pt>
                <c:pt idx="2372">
                  <c:v>-7.2164948000000007E-2</c:v>
                </c:pt>
                <c:pt idx="2373">
                  <c:v>-8.5304659000000005E-2</c:v>
                </c:pt>
                <c:pt idx="2374">
                  <c:v>0.21428571399999999</c:v>
                </c:pt>
                <c:pt idx="2375">
                  <c:v>0.14190687399999999</c:v>
                </c:pt>
                <c:pt idx="2376">
                  <c:v>0.126063126</c:v>
                </c:pt>
                <c:pt idx="2377">
                  <c:v>0.21488033300000001</c:v>
                </c:pt>
                <c:pt idx="2378">
                  <c:v>0.63829787199999999</c:v>
                </c:pt>
                <c:pt idx="2379">
                  <c:v>0.15153485999999999</c:v>
                </c:pt>
                <c:pt idx="2380">
                  <c:v>5.0420170000000002E-3</c:v>
                </c:pt>
                <c:pt idx="2381">
                  <c:v>0.28193832600000002</c:v>
                </c:pt>
                <c:pt idx="2382">
                  <c:v>7.5046899999999996E-3</c:v>
                </c:pt>
                <c:pt idx="2383">
                  <c:v>6.4049587000000005E-2</c:v>
                </c:pt>
                <c:pt idx="2384">
                  <c:v>0.10555555599999999</c:v>
                </c:pt>
                <c:pt idx="2385">
                  <c:v>-2.739726E-2</c:v>
                </c:pt>
                <c:pt idx="2386">
                  <c:v>8.2926828999999994E-2</c:v>
                </c:pt>
                <c:pt idx="2387">
                  <c:v>-0.23172757499999999</c:v>
                </c:pt>
                <c:pt idx="2388">
                  <c:v>-6.0240959999999996E-3</c:v>
                </c:pt>
                <c:pt idx="2389">
                  <c:v>0.18333333299999999</c:v>
                </c:pt>
                <c:pt idx="2390">
                  <c:v>0.78205128199999996</c:v>
                </c:pt>
                <c:pt idx="2391">
                  <c:v>4.9036778000000003E-2</c:v>
                </c:pt>
                <c:pt idx="2392">
                  <c:v>-0.14133333300000001</c:v>
                </c:pt>
                <c:pt idx="2393">
                  <c:v>4.6237919999999998E-3</c:v>
                </c:pt>
                <c:pt idx="2394">
                  <c:v>0.24242424200000001</c:v>
                </c:pt>
                <c:pt idx="2395">
                  <c:v>3.2206100000000001E-4</c:v>
                </c:pt>
                <c:pt idx="2396">
                  <c:v>2.6086957000000001E-2</c:v>
                </c:pt>
                <c:pt idx="2397">
                  <c:v>0.91379310300000005</c:v>
                </c:pt>
                <c:pt idx="2398">
                  <c:v>8.4931507000000003E-2</c:v>
                </c:pt>
                <c:pt idx="2399">
                  <c:v>3.2686781999999998E-2</c:v>
                </c:pt>
                <c:pt idx="2400">
                  <c:v>0.32978723399999998</c:v>
                </c:pt>
                <c:pt idx="2401">
                  <c:v>-4.749184E-3</c:v>
                </c:pt>
                <c:pt idx="2402">
                  <c:v>-5.9301381E-2</c:v>
                </c:pt>
                <c:pt idx="2403">
                  <c:v>0.120283019</c:v>
                </c:pt>
                <c:pt idx="2404">
                  <c:v>0.22058823499999999</c:v>
                </c:pt>
                <c:pt idx="2405">
                  <c:v>0.30899470899999998</c:v>
                </c:pt>
                <c:pt idx="2406">
                  <c:v>-2.3501762999999998E-2</c:v>
                </c:pt>
                <c:pt idx="2407">
                  <c:v>4.1666666999999998E-2</c:v>
                </c:pt>
                <c:pt idx="2408">
                  <c:v>0.222130471</c:v>
                </c:pt>
                <c:pt idx="2409">
                  <c:v>0.311764706</c:v>
                </c:pt>
                <c:pt idx="2410">
                  <c:v>0.12359550599999999</c:v>
                </c:pt>
                <c:pt idx="2411">
                  <c:v>0.11925601800000001</c:v>
                </c:pt>
                <c:pt idx="2412">
                  <c:v>0.33103448299999999</c:v>
                </c:pt>
                <c:pt idx="2413">
                  <c:v>0.17773788200000001</c:v>
                </c:pt>
                <c:pt idx="2414">
                  <c:v>-2.0979021E-2</c:v>
                </c:pt>
                <c:pt idx="2415">
                  <c:v>0.304844856</c:v>
                </c:pt>
                <c:pt idx="2416">
                  <c:v>2.1428571E-2</c:v>
                </c:pt>
                <c:pt idx="2417">
                  <c:v>7.9646017999999999E-2</c:v>
                </c:pt>
                <c:pt idx="2418">
                  <c:v>5.2459015999999997E-2</c:v>
                </c:pt>
                <c:pt idx="2419">
                  <c:v>6.1425061000000003E-2</c:v>
                </c:pt>
                <c:pt idx="2420">
                  <c:v>-8.2644629999999997E-3</c:v>
                </c:pt>
                <c:pt idx="2421">
                  <c:v>-1.0791367E-2</c:v>
                </c:pt>
                <c:pt idx="2422">
                  <c:v>0.17749999999999999</c:v>
                </c:pt>
                <c:pt idx="2423">
                  <c:v>0.39743589699999998</c:v>
                </c:pt>
                <c:pt idx="2424">
                  <c:v>0.13360323900000001</c:v>
                </c:pt>
                <c:pt idx="2425">
                  <c:v>-7.7464789000000006E-2</c:v>
                </c:pt>
                <c:pt idx="2426">
                  <c:v>1.5724607000000002E-2</c:v>
                </c:pt>
                <c:pt idx="2427">
                  <c:v>7.2961372999999996E-2</c:v>
                </c:pt>
                <c:pt idx="2428">
                  <c:v>5.6066176000000002E-2</c:v>
                </c:pt>
                <c:pt idx="2429">
                  <c:v>-1.1399259E-2</c:v>
                </c:pt>
                <c:pt idx="2430">
                  <c:v>0.18280842999999999</c:v>
                </c:pt>
                <c:pt idx="2431">
                  <c:v>0.102209945</c:v>
                </c:pt>
                <c:pt idx="2432">
                  <c:v>3.0172414000000002E-2</c:v>
                </c:pt>
                <c:pt idx="2433">
                  <c:v>3.6199095000000001E-2</c:v>
                </c:pt>
                <c:pt idx="2434">
                  <c:v>-1.2749004E-2</c:v>
                </c:pt>
                <c:pt idx="2435">
                  <c:v>1.7167381999999998E-2</c:v>
                </c:pt>
                <c:pt idx="2436">
                  <c:v>0.151975684</c:v>
                </c:pt>
                <c:pt idx="2437">
                  <c:v>3.3950617000000002E-2</c:v>
                </c:pt>
                <c:pt idx="2438">
                  <c:v>-1.0582011000000001E-2</c:v>
                </c:pt>
                <c:pt idx="2439">
                  <c:v>-1.9370459999999999E-2</c:v>
                </c:pt>
                <c:pt idx="2440">
                  <c:v>4.1522491000000002E-2</c:v>
                </c:pt>
                <c:pt idx="2441">
                  <c:v>-0.28766825899999998</c:v>
                </c:pt>
                <c:pt idx="2442">
                  <c:v>-9.2682926999999998E-2</c:v>
                </c:pt>
                <c:pt idx="2443">
                  <c:v>-0.117647059</c:v>
                </c:pt>
                <c:pt idx="2444">
                  <c:v>1.369863E-2</c:v>
                </c:pt>
                <c:pt idx="2445">
                  <c:v>2.1702837999999999E-2</c:v>
                </c:pt>
                <c:pt idx="2446">
                  <c:v>6.2500000000000003E-3</c:v>
                </c:pt>
                <c:pt idx="2447">
                  <c:v>2.9583147000000001E-2</c:v>
                </c:pt>
                <c:pt idx="2448">
                  <c:v>0.129337539</c:v>
                </c:pt>
                <c:pt idx="2449">
                  <c:v>-3.3000000000000002E-2</c:v>
                </c:pt>
                <c:pt idx="2450">
                  <c:v>0.32755905499999999</c:v>
                </c:pt>
                <c:pt idx="2451">
                  <c:v>-4.7860218000000003E-2</c:v>
                </c:pt>
                <c:pt idx="2452">
                  <c:v>-6.8877550999999995E-2</c:v>
                </c:pt>
                <c:pt idx="2453">
                  <c:v>3.1707316999999999E-2</c:v>
                </c:pt>
                <c:pt idx="2454">
                  <c:v>4.4129891999999997E-2</c:v>
                </c:pt>
                <c:pt idx="2455">
                  <c:v>-1.4943457E-2</c:v>
                </c:pt>
                <c:pt idx="2456">
                  <c:v>0</c:v>
                </c:pt>
                <c:pt idx="2457">
                  <c:v>-4.5468319999999998E-3</c:v>
                </c:pt>
                <c:pt idx="2458">
                  <c:v>-0.106217617</c:v>
                </c:pt>
                <c:pt idx="2459">
                  <c:v>0.13537117900000001</c:v>
                </c:pt>
                <c:pt idx="2460">
                  <c:v>2.1798365E-2</c:v>
                </c:pt>
                <c:pt idx="2461">
                  <c:v>4.7619047999999997E-2</c:v>
                </c:pt>
                <c:pt idx="2462">
                  <c:v>3.6363635999999998E-2</c:v>
                </c:pt>
                <c:pt idx="2463">
                  <c:v>-0.17800289399999999</c:v>
                </c:pt>
                <c:pt idx="2464">
                  <c:v>0.64147774999999996</c:v>
                </c:pt>
                <c:pt idx="2465">
                  <c:v>-4.5275590999999997E-2</c:v>
                </c:pt>
                <c:pt idx="2466">
                  <c:v>8.8183399999999996E-4</c:v>
                </c:pt>
                <c:pt idx="2467">
                  <c:v>-2.6298044999999999E-2</c:v>
                </c:pt>
                <c:pt idx="2468">
                  <c:v>-0.16076294299999999</c:v>
                </c:pt>
                <c:pt idx="2469">
                  <c:v>0.202108963</c:v>
                </c:pt>
                <c:pt idx="2470">
                  <c:v>-9.1836729999999998E-3</c:v>
                </c:pt>
                <c:pt idx="2471">
                  <c:v>-9.5147500000000002E-4</c:v>
                </c:pt>
                <c:pt idx="2472">
                  <c:v>0.28999999999999998</c:v>
                </c:pt>
                <c:pt idx="2473">
                  <c:v>2.1061869E-2</c:v>
                </c:pt>
                <c:pt idx="2474">
                  <c:v>-5.6603774000000003E-2</c:v>
                </c:pt>
                <c:pt idx="2475">
                  <c:v>8.9766606999999998E-2</c:v>
                </c:pt>
                <c:pt idx="2476">
                  <c:v>2.4406779999999999E-2</c:v>
                </c:pt>
                <c:pt idx="2477">
                  <c:v>3.8617885999999997E-2</c:v>
                </c:pt>
                <c:pt idx="2478">
                  <c:v>-4.676259E-2</c:v>
                </c:pt>
                <c:pt idx="2479">
                  <c:v>8.7461300000000006E-2</c:v>
                </c:pt>
                <c:pt idx="2480">
                  <c:v>5.3465347000000003E-2</c:v>
                </c:pt>
                <c:pt idx="2481">
                  <c:v>5.0368189000000001E-2</c:v>
                </c:pt>
                <c:pt idx="2482">
                  <c:v>-9.375E-2</c:v>
                </c:pt>
                <c:pt idx="2483">
                  <c:v>-7.1428569999999999E-3</c:v>
                </c:pt>
                <c:pt idx="2484">
                  <c:v>4.6511627999999999E-2</c:v>
                </c:pt>
                <c:pt idx="2485">
                  <c:v>-1.3774105E-2</c:v>
                </c:pt>
                <c:pt idx="2486">
                  <c:v>-4.6511629999999998E-3</c:v>
                </c:pt>
                <c:pt idx="2487">
                  <c:v>9.4142259000000006E-2</c:v>
                </c:pt>
                <c:pt idx="2488">
                  <c:v>4.5006429000000001E-2</c:v>
                </c:pt>
                <c:pt idx="2489">
                  <c:v>4.9307957999999999E-2</c:v>
                </c:pt>
                <c:pt idx="2490">
                  <c:v>5.0614250999999999E-2</c:v>
                </c:pt>
                <c:pt idx="2491">
                  <c:v>6.6051135999999996E-2</c:v>
                </c:pt>
                <c:pt idx="2492">
                  <c:v>-2.4767801999999998E-2</c:v>
                </c:pt>
                <c:pt idx="2493">
                  <c:v>9.7560975999999994E-2</c:v>
                </c:pt>
                <c:pt idx="2494">
                  <c:v>0.15753715500000001</c:v>
                </c:pt>
                <c:pt idx="2495">
                  <c:v>-3.7999037999999999E-2</c:v>
                </c:pt>
                <c:pt idx="2496">
                  <c:v>0.82461538499999998</c:v>
                </c:pt>
                <c:pt idx="2497">
                  <c:v>0.17499999999999999</c:v>
                </c:pt>
                <c:pt idx="2498">
                  <c:v>0.155582305</c:v>
                </c:pt>
                <c:pt idx="2499">
                  <c:v>3.2276825000000002E-2</c:v>
                </c:pt>
                <c:pt idx="2500">
                  <c:v>0.1</c:v>
                </c:pt>
                <c:pt idx="2501">
                  <c:v>0.55652173900000002</c:v>
                </c:pt>
                <c:pt idx="2502">
                  <c:v>0.42772277199999997</c:v>
                </c:pt>
                <c:pt idx="2503">
                  <c:v>-1.4925373E-2</c:v>
                </c:pt>
                <c:pt idx="2504">
                  <c:v>-4.3980343999999998E-2</c:v>
                </c:pt>
                <c:pt idx="2505">
                  <c:v>0.3488</c:v>
                </c:pt>
                <c:pt idx="2506">
                  <c:v>0.107609185</c:v>
                </c:pt>
                <c:pt idx="2507">
                  <c:v>-4.4022011E-2</c:v>
                </c:pt>
                <c:pt idx="2508">
                  <c:v>0.19687499999999999</c:v>
                </c:pt>
                <c:pt idx="2509">
                  <c:v>8.4577113999999995E-2</c:v>
                </c:pt>
                <c:pt idx="2510">
                  <c:v>-7.4261602999999995E-2</c:v>
                </c:pt>
                <c:pt idx="2511">
                  <c:v>-3.1479540000000001E-3</c:v>
                </c:pt>
                <c:pt idx="2512">
                  <c:v>2.3692810000000002E-2</c:v>
                </c:pt>
                <c:pt idx="2513">
                  <c:v>2.2427440999999999E-2</c:v>
                </c:pt>
                <c:pt idx="2514">
                  <c:v>0.171136654</c:v>
                </c:pt>
                <c:pt idx="2515">
                  <c:v>4.1840999999999996E-3</c:v>
                </c:pt>
                <c:pt idx="2516">
                  <c:v>-1.534919E-3</c:v>
                </c:pt>
                <c:pt idx="2517">
                  <c:v>3.6144577999999997E-2</c:v>
                </c:pt>
                <c:pt idx="2518">
                  <c:v>0.187202538</c:v>
                </c:pt>
                <c:pt idx="2519">
                  <c:v>5.8595129000000003E-2</c:v>
                </c:pt>
                <c:pt idx="2520">
                  <c:v>-1.3503184999999999E-2</c:v>
                </c:pt>
                <c:pt idx="2521">
                  <c:v>0.33037037000000002</c:v>
                </c:pt>
                <c:pt idx="2522">
                  <c:v>0.22637280500000001</c:v>
                </c:pt>
                <c:pt idx="2523">
                  <c:v>-1.8111255E-2</c:v>
                </c:pt>
                <c:pt idx="2524">
                  <c:v>0.24180626399999999</c:v>
                </c:pt>
                <c:pt idx="2525">
                  <c:v>9.6000000000000002E-2</c:v>
                </c:pt>
                <c:pt idx="2526">
                  <c:v>0.12209302299999999</c:v>
                </c:pt>
                <c:pt idx="2527">
                  <c:v>3.1039135999999998E-2</c:v>
                </c:pt>
                <c:pt idx="2528">
                  <c:v>0.17060367500000001</c:v>
                </c:pt>
                <c:pt idx="2529">
                  <c:v>-1.4197823E-2</c:v>
                </c:pt>
                <c:pt idx="2530">
                  <c:v>0.10571573099999999</c:v>
                </c:pt>
                <c:pt idx="2531">
                  <c:v>0.81198910099999999</c:v>
                </c:pt>
                <c:pt idx="2532">
                  <c:v>3.7735849000000002E-2</c:v>
                </c:pt>
                <c:pt idx="2533">
                  <c:v>3.5714285999999998E-2</c:v>
                </c:pt>
                <c:pt idx="2534">
                  <c:v>0</c:v>
                </c:pt>
                <c:pt idx="2535">
                  <c:v>-2.8532609E-2</c:v>
                </c:pt>
                <c:pt idx="2536">
                  <c:v>0.112941176</c:v>
                </c:pt>
                <c:pt idx="2537">
                  <c:v>-3.2921811000000002E-2</c:v>
                </c:pt>
                <c:pt idx="2538">
                  <c:v>1.7094020000000001E-3</c:v>
                </c:pt>
                <c:pt idx="2539">
                  <c:v>-3.9318479999999999E-3</c:v>
                </c:pt>
                <c:pt idx="2540">
                  <c:v>0.28551912600000001</c:v>
                </c:pt>
                <c:pt idx="2541">
                  <c:v>-4.5454544999999999E-2</c:v>
                </c:pt>
                <c:pt idx="2542">
                  <c:v>0.10516343</c:v>
                </c:pt>
                <c:pt idx="2543">
                  <c:v>1.2222222E-2</c:v>
                </c:pt>
                <c:pt idx="2544">
                  <c:v>-3.8383838000000003E-2</c:v>
                </c:pt>
                <c:pt idx="2545">
                  <c:v>-2.2727272999999999E-2</c:v>
                </c:pt>
                <c:pt idx="2546">
                  <c:v>2.8993147E-2</c:v>
                </c:pt>
                <c:pt idx="2547">
                  <c:v>0.184807256</c:v>
                </c:pt>
                <c:pt idx="2548">
                  <c:v>-1.5873016E-2</c:v>
                </c:pt>
                <c:pt idx="2549">
                  <c:v>7.3733583000000005E-2</c:v>
                </c:pt>
                <c:pt idx="2550">
                  <c:v>0.123849372</c:v>
                </c:pt>
                <c:pt idx="2551">
                  <c:v>0.101272138</c:v>
                </c:pt>
                <c:pt idx="2552">
                  <c:v>0.22327791</c:v>
                </c:pt>
                <c:pt idx="2553">
                  <c:v>-4.3529760000000001E-2</c:v>
                </c:pt>
                <c:pt idx="2554">
                  <c:v>0</c:v>
                </c:pt>
                <c:pt idx="2555">
                  <c:v>0.114285714</c:v>
                </c:pt>
                <c:pt idx="2556">
                  <c:v>-5.734767E-3</c:v>
                </c:pt>
                <c:pt idx="2557">
                  <c:v>0.125773196</c:v>
                </c:pt>
                <c:pt idx="2558">
                  <c:v>0.35131894499999999</c:v>
                </c:pt>
                <c:pt idx="2559">
                  <c:v>-1.2594457999999999E-2</c:v>
                </c:pt>
                <c:pt idx="2560">
                  <c:v>-0.14933333300000001</c:v>
                </c:pt>
                <c:pt idx="2561">
                  <c:v>0.24381188100000001</c:v>
                </c:pt>
                <c:pt idx="2562">
                  <c:v>0.40641711200000002</c:v>
                </c:pt>
                <c:pt idx="2563">
                  <c:v>-9.2173912999999996E-2</c:v>
                </c:pt>
                <c:pt idx="2564">
                  <c:v>0.18840579700000001</c:v>
                </c:pt>
                <c:pt idx="2565">
                  <c:v>-1.8531717999999999E-2</c:v>
                </c:pt>
                <c:pt idx="2566">
                  <c:v>0.18461936800000001</c:v>
                </c:pt>
                <c:pt idx="2567">
                  <c:v>0.82424242400000003</c:v>
                </c:pt>
                <c:pt idx="2568">
                  <c:v>2.7141130000000002E-3</c:v>
                </c:pt>
                <c:pt idx="2569">
                  <c:v>-4.9484536000000003E-2</c:v>
                </c:pt>
                <c:pt idx="2570">
                  <c:v>1.7580144999999998E-2</c:v>
                </c:pt>
                <c:pt idx="2571">
                  <c:v>0.353901996</c:v>
                </c:pt>
                <c:pt idx="2572">
                  <c:v>0.107076923</c:v>
                </c:pt>
                <c:pt idx="2573">
                  <c:v>8.4615385000000001E-2</c:v>
                </c:pt>
                <c:pt idx="2574">
                  <c:v>0.12903225800000001</c:v>
                </c:pt>
                <c:pt idx="2575">
                  <c:v>-0.19500000000000001</c:v>
                </c:pt>
                <c:pt idx="2576">
                  <c:v>0.11204188499999999</c:v>
                </c:pt>
                <c:pt idx="2577">
                  <c:v>7.2688629000000005E-2</c:v>
                </c:pt>
                <c:pt idx="2578">
                  <c:v>4.4412607E-2</c:v>
                </c:pt>
                <c:pt idx="2579">
                  <c:v>1.8723729000000001E-2</c:v>
                </c:pt>
                <c:pt idx="2580">
                  <c:v>0.123076923</c:v>
                </c:pt>
                <c:pt idx="2581">
                  <c:v>0.28571428599999998</c:v>
                </c:pt>
                <c:pt idx="2582">
                  <c:v>7.7747584999999994E-2</c:v>
                </c:pt>
                <c:pt idx="2583">
                  <c:v>0.08</c:v>
                </c:pt>
                <c:pt idx="2584">
                  <c:v>0.55629139100000002</c:v>
                </c:pt>
                <c:pt idx="2585">
                  <c:v>-9.9431818000000005E-2</c:v>
                </c:pt>
                <c:pt idx="2586">
                  <c:v>7.4889867999999998E-2</c:v>
                </c:pt>
                <c:pt idx="2587">
                  <c:v>-5.3449347000000001E-2</c:v>
                </c:pt>
                <c:pt idx="2588">
                  <c:v>6.0503058999999998E-2</c:v>
                </c:pt>
                <c:pt idx="2589">
                  <c:v>4.4378698000000001E-2</c:v>
                </c:pt>
                <c:pt idx="2590">
                  <c:v>8.2742316999999996E-2</c:v>
                </c:pt>
                <c:pt idx="2591">
                  <c:v>0.21530054600000001</c:v>
                </c:pt>
                <c:pt idx="2592">
                  <c:v>-4.7216349999999997E-2</c:v>
                </c:pt>
                <c:pt idx="2593">
                  <c:v>0.23556058899999999</c:v>
                </c:pt>
                <c:pt idx="2594">
                  <c:v>6.2624917000000002E-2</c:v>
                </c:pt>
                <c:pt idx="2595">
                  <c:v>0.55675675700000005</c:v>
                </c:pt>
                <c:pt idx="2596">
                  <c:v>1.15339233</c:v>
                </c:pt>
                <c:pt idx="2597">
                  <c:v>6.8082448000000004E-2</c:v>
                </c:pt>
                <c:pt idx="2598">
                  <c:v>0.44856459300000001</c:v>
                </c:pt>
                <c:pt idx="2599">
                  <c:v>4.7463175000000003E-2</c:v>
                </c:pt>
                <c:pt idx="2600">
                  <c:v>0.55687973999999996</c:v>
                </c:pt>
                <c:pt idx="2601">
                  <c:v>0.25437062900000001</c:v>
                </c:pt>
                <c:pt idx="2602">
                  <c:v>8.0118694000000004E-2</c:v>
                </c:pt>
                <c:pt idx="2603">
                  <c:v>-1.1976048E-2</c:v>
                </c:pt>
                <c:pt idx="2604">
                  <c:v>-0.118471338</c:v>
                </c:pt>
                <c:pt idx="2605">
                  <c:v>-2.4285714E-2</c:v>
                </c:pt>
                <c:pt idx="2606">
                  <c:v>2.9333333E-2</c:v>
                </c:pt>
                <c:pt idx="2607">
                  <c:v>-4.1782729999999997E-3</c:v>
                </c:pt>
                <c:pt idx="2608">
                  <c:v>5.2941176E-2</c:v>
                </c:pt>
                <c:pt idx="2609">
                  <c:v>5.8855886000000003E-2</c:v>
                </c:pt>
                <c:pt idx="2610">
                  <c:v>0.362318841</c:v>
                </c:pt>
                <c:pt idx="2611">
                  <c:v>-1.0233918E-2</c:v>
                </c:pt>
                <c:pt idx="2612">
                  <c:v>-5.4545455E-2</c:v>
                </c:pt>
                <c:pt idx="2613">
                  <c:v>0.49753694599999998</c:v>
                </c:pt>
                <c:pt idx="2614">
                  <c:v>8.1616482000000004E-2</c:v>
                </c:pt>
                <c:pt idx="2615">
                  <c:v>0.230337079</c:v>
                </c:pt>
                <c:pt idx="2616">
                  <c:v>0.23382519900000001</c:v>
                </c:pt>
                <c:pt idx="2617">
                  <c:v>2.1010504999999999E-2</c:v>
                </c:pt>
                <c:pt idx="2618">
                  <c:v>-4.3781479999999998E-2</c:v>
                </c:pt>
                <c:pt idx="2619">
                  <c:v>0.115969582</c:v>
                </c:pt>
                <c:pt idx="2620">
                  <c:v>-9.0909089999999994E-3</c:v>
                </c:pt>
                <c:pt idx="2621">
                  <c:v>-2.7269811000000001E-2</c:v>
                </c:pt>
                <c:pt idx="2622">
                  <c:v>-2.1111110999999998E-2</c:v>
                </c:pt>
                <c:pt idx="2623">
                  <c:v>0.416083916</c:v>
                </c:pt>
                <c:pt idx="2624">
                  <c:v>0.15335753199999999</c:v>
                </c:pt>
                <c:pt idx="2625">
                  <c:v>0.36742424200000001</c:v>
                </c:pt>
                <c:pt idx="2626">
                  <c:v>0.21413575900000001</c:v>
                </c:pt>
                <c:pt idx="2627">
                  <c:v>1.2073864E-2</c:v>
                </c:pt>
                <c:pt idx="2628">
                  <c:v>7.9734218999999995E-2</c:v>
                </c:pt>
                <c:pt idx="2629">
                  <c:v>0.34814814799999999</c:v>
                </c:pt>
                <c:pt idx="2630">
                  <c:v>0.14000000000000001</c:v>
                </c:pt>
                <c:pt idx="2631">
                  <c:v>-0.14893617000000001</c:v>
                </c:pt>
                <c:pt idx="2632">
                  <c:v>8.1444759000000005E-2</c:v>
                </c:pt>
                <c:pt idx="2633">
                  <c:v>0.10060683500000001</c:v>
                </c:pt>
                <c:pt idx="2634">
                  <c:v>-5.2878969999999997E-3</c:v>
                </c:pt>
                <c:pt idx="2635">
                  <c:v>6.7901235000000004E-2</c:v>
                </c:pt>
                <c:pt idx="2636">
                  <c:v>-0.138157895</c:v>
                </c:pt>
                <c:pt idx="2637">
                  <c:v>1.4051522E-2</c:v>
                </c:pt>
                <c:pt idx="2638">
                  <c:v>0.2112</c:v>
                </c:pt>
                <c:pt idx="2639">
                  <c:v>0.21472392600000001</c:v>
                </c:pt>
                <c:pt idx="2640">
                  <c:v>-2.2471910000000001E-2</c:v>
                </c:pt>
                <c:pt idx="2641">
                  <c:v>-2.8555739E-2</c:v>
                </c:pt>
                <c:pt idx="2642">
                  <c:v>6.4406779999999997E-2</c:v>
                </c:pt>
                <c:pt idx="2643">
                  <c:v>-8.3333332999999996E-2</c:v>
                </c:pt>
                <c:pt idx="2644">
                  <c:v>5.1388889E-2</c:v>
                </c:pt>
                <c:pt idx="2645">
                  <c:v>1.3029316000000001E-2</c:v>
                </c:pt>
                <c:pt idx="2646">
                  <c:v>0.15555555600000001</c:v>
                </c:pt>
                <c:pt idx="2647">
                  <c:v>0.11948529400000001</c:v>
                </c:pt>
                <c:pt idx="2648">
                  <c:v>0.27303754299999999</c:v>
                </c:pt>
                <c:pt idx="2649">
                  <c:v>-2.3255814E-2</c:v>
                </c:pt>
                <c:pt idx="2650">
                  <c:v>0.168855535</c:v>
                </c:pt>
                <c:pt idx="2651">
                  <c:v>0.18290258400000001</c:v>
                </c:pt>
                <c:pt idx="2652">
                  <c:v>0.20995024900000001</c:v>
                </c:pt>
                <c:pt idx="2653">
                  <c:v>-4.6439627999999997E-2</c:v>
                </c:pt>
                <c:pt idx="2654">
                  <c:v>0.43564356399999998</c:v>
                </c:pt>
                <c:pt idx="2655">
                  <c:v>-9.7122301999999994E-2</c:v>
                </c:pt>
                <c:pt idx="2656">
                  <c:v>-2.8956565E-2</c:v>
                </c:pt>
                <c:pt idx="2657">
                  <c:v>4.4321329999999999E-2</c:v>
                </c:pt>
                <c:pt idx="2658">
                  <c:v>-7.6923080000000001E-3</c:v>
                </c:pt>
                <c:pt idx="2659">
                  <c:v>-2.7833001999999999E-2</c:v>
                </c:pt>
                <c:pt idx="2660">
                  <c:v>-6.550218E-3</c:v>
                </c:pt>
                <c:pt idx="2661">
                  <c:v>0.30810520699999999</c:v>
                </c:pt>
                <c:pt idx="2662">
                  <c:v>6.7357512999999994E-2</c:v>
                </c:pt>
                <c:pt idx="2663">
                  <c:v>-7.0694087000000003E-2</c:v>
                </c:pt>
                <c:pt idx="2664">
                  <c:v>5.9883721000000001E-2</c:v>
                </c:pt>
                <c:pt idx="2665">
                  <c:v>2.3323620000000002E-3</c:v>
                </c:pt>
                <c:pt idx="2666">
                  <c:v>8.9566460000000001E-2</c:v>
                </c:pt>
                <c:pt idx="2667">
                  <c:v>0.110323089</c:v>
                </c:pt>
                <c:pt idx="2668">
                  <c:v>3.0395140000000001E-3</c:v>
                </c:pt>
                <c:pt idx="2669">
                  <c:v>6.1230963999999999E-2</c:v>
                </c:pt>
                <c:pt idx="2670">
                  <c:v>2.055336E-2</c:v>
                </c:pt>
                <c:pt idx="2671">
                  <c:v>9.2009684999999994E-2</c:v>
                </c:pt>
                <c:pt idx="2672">
                  <c:v>0.37</c:v>
                </c:pt>
                <c:pt idx="2673">
                  <c:v>2.6489189E-2</c:v>
                </c:pt>
                <c:pt idx="2674">
                  <c:v>0.412162162</c:v>
                </c:pt>
                <c:pt idx="2675">
                  <c:v>5.8666666999999999E-2</c:v>
                </c:pt>
                <c:pt idx="2676">
                  <c:v>-1.4823718E-2</c:v>
                </c:pt>
                <c:pt idx="2677">
                  <c:v>-2.1648626000000001E-2</c:v>
                </c:pt>
                <c:pt idx="2678">
                  <c:v>6.8456375999999999E-2</c:v>
                </c:pt>
                <c:pt idx="2679">
                  <c:v>6.1452514E-2</c:v>
                </c:pt>
                <c:pt idx="2680">
                  <c:v>3.8473668000000003E-2</c:v>
                </c:pt>
                <c:pt idx="2681">
                  <c:v>3.7288136E-2</c:v>
                </c:pt>
                <c:pt idx="2682">
                  <c:v>0.57391304300000001</c:v>
                </c:pt>
                <c:pt idx="2683">
                  <c:v>0.13610798700000001</c:v>
                </c:pt>
                <c:pt idx="2684">
                  <c:v>-5.4639379999999998E-3</c:v>
                </c:pt>
                <c:pt idx="2685">
                  <c:v>2.1777778000000001E-2</c:v>
                </c:pt>
                <c:pt idx="2686">
                  <c:v>4.3338684000000002E-2</c:v>
                </c:pt>
                <c:pt idx="2687">
                  <c:v>0.16562499999999999</c:v>
                </c:pt>
                <c:pt idx="2688">
                  <c:v>0.17823129300000001</c:v>
                </c:pt>
                <c:pt idx="2689">
                  <c:v>5.5468223999999997E-2</c:v>
                </c:pt>
                <c:pt idx="2690">
                  <c:v>-6.4799561000000006E-2</c:v>
                </c:pt>
                <c:pt idx="2691">
                  <c:v>-1.3210568000000001E-2</c:v>
                </c:pt>
                <c:pt idx="2692">
                  <c:v>2.0194175000000002E-2</c:v>
                </c:pt>
                <c:pt idx="2693">
                  <c:v>6.2670299999999998E-2</c:v>
                </c:pt>
                <c:pt idx="2694">
                  <c:v>0.23880597000000001</c:v>
                </c:pt>
                <c:pt idx="2695">
                  <c:v>3.6812009E-2</c:v>
                </c:pt>
                <c:pt idx="2696">
                  <c:v>5.5729984000000003E-2</c:v>
                </c:pt>
                <c:pt idx="2697">
                  <c:v>5.2508750000000003E-3</c:v>
                </c:pt>
                <c:pt idx="2698">
                  <c:v>2.3486429999999999E-2</c:v>
                </c:pt>
                <c:pt idx="2699">
                  <c:v>0.52723311500000003</c:v>
                </c:pt>
                <c:pt idx="2700">
                  <c:v>4.0419162000000002E-2</c:v>
                </c:pt>
                <c:pt idx="2701">
                  <c:v>-1.7513883000000001E-2</c:v>
                </c:pt>
                <c:pt idx="2702">
                  <c:v>0.18091009999999999</c:v>
                </c:pt>
                <c:pt idx="2703">
                  <c:v>0.18525741000000001</c:v>
                </c:pt>
                <c:pt idx="2704">
                  <c:v>0.10094125299999999</c:v>
                </c:pt>
                <c:pt idx="2705">
                  <c:v>-0.117693398</c:v>
                </c:pt>
                <c:pt idx="2706">
                  <c:v>6.2068966000000003E-2</c:v>
                </c:pt>
                <c:pt idx="2707">
                  <c:v>0.124113475</c:v>
                </c:pt>
                <c:pt idx="2708">
                  <c:v>9.9415205000000006E-2</c:v>
                </c:pt>
                <c:pt idx="2709">
                  <c:v>0.30450237000000002</c:v>
                </c:pt>
                <c:pt idx="2710">
                  <c:v>6.6176471000000001E-2</c:v>
                </c:pt>
                <c:pt idx="2711">
                  <c:v>-7.5451646999999997E-2</c:v>
                </c:pt>
                <c:pt idx="2712">
                  <c:v>0.28458497999999999</c:v>
                </c:pt>
                <c:pt idx="2713">
                  <c:v>0.10537482300000001</c:v>
                </c:pt>
                <c:pt idx="2714">
                  <c:v>8.3092489999999995E-3</c:v>
                </c:pt>
                <c:pt idx="2715">
                  <c:v>-6.1322820000000002E-3</c:v>
                </c:pt>
                <c:pt idx="2716">
                  <c:v>7.7951000000000001E-3</c:v>
                </c:pt>
                <c:pt idx="2717">
                  <c:v>8.0159180999999996E-2</c:v>
                </c:pt>
                <c:pt idx="2718">
                  <c:v>3.6842105E-2</c:v>
                </c:pt>
                <c:pt idx="2719">
                  <c:v>7.9312619999999997E-3</c:v>
                </c:pt>
                <c:pt idx="2720">
                  <c:v>-1.6393443000000001E-2</c:v>
                </c:pt>
                <c:pt idx="2721">
                  <c:v>0.112727273</c:v>
                </c:pt>
                <c:pt idx="2722">
                  <c:v>0.25380117000000002</c:v>
                </c:pt>
                <c:pt idx="2723">
                  <c:v>2.7848101E-2</c:v>
                </c:pt>
                <c:pt idx="2724">
                  <c:v>1.179245E-3</c:v>
                </c:pt>
                <c:pt idx="2725">
                  <c:v>0.60902255599999999</c:v>
                </c:pt>
                <c:pt idx="2726">
                  <c:v>9.3474426999999999E-2</c:v>
                </c:pt>
                <c:pt idx="2727">
                  <c:v>-8.2934020999999997E-2</c:v>
                </c:pt>
                <c:pt idx="2728">
                  <c:v>1.7391304E-2</c:v>
                </c:pt>
                <c:pt idx="2729">
                  <c:v>5.3333332999999997E-2</c:v>
                </c:pt>
                <c:pt idx="2730">
                  <c:v>1.3426573000000001E-2</c:v>
                </c:pt>
                <c:pt idx="2731">
                  <c:v>0.180714916</c:v>
                </c:pt>
                <c:pt idx="2732">
                  <c:v>6.145251E-3</c:v>
                </c:pt>
                <c:pt idx="2733">
                  <c:v>9.4488189E-2</c:v>
                </c:pt>
                <c:pt idx="2734">
                  <c:v>0.25063291100000001</c:v>
                </c:pt>
                <c:pt idx="2735">
                  <c:v>0.35072463799999998</c:v>
                </c:pt>
                <c:pt idx="2736">
                  <c:v>-3.1335899E-2</c:v>
                </c:pt>
                <c:pt idx="2737">
                  <c:v>1.7273288000000001E-2</c:v>
                </c:pt>
                <c:pt idx="2738">
                  <c:v>9.8880597000000001E-2</c:v>
                </c:pt>
                <c:pt idx="2739">
                  <c:v>0.13035819100000001</c:v>
                </c:pt>
                <c:pt idx="2740">
                  <c:v>-1.0638297999999999E-2</c:v>
                </c:pt>
                <c:pt idx="2741">
                  <c:v>9.3440594000000002E-2</c:v>
                </c:pt>
                <c:pt idx="2742">
                  <c:v>3.6956521999999999E-2</c:v>
                </c:pt>
                <c:pt idx="2743">
                  <c:v>9.0256409999999995E-2</c:v>
                </c:pt>
                <c:pt idx="2744">
                  <c:v>2.6041670000000001E-3</c:v>
                </c:pt>
                <c:pt idx="2745">
                  <c:v>7.4054053999999994E-2</c:v>
                </c:pt>
                <c:pt idx="2746">
                  <c:v>-0.15920397999999999</c:v>
                </c:pt>
                <c:pt idx="2747">
                  <c:v>0.17773788200000001</c:v>
                </c:pt>
                <c:pt idx="2748">
                  <c:v>-3.7593985000000003E-2</c:v>
                </c:pt>
                <c:pt idx="2749">
                  <c:v>-1.5151515000000001E-2</c:v>
                </c:pt>
                <c:pt idx="2750">
                  <c:v>8.3333332999999996E-2</c:v>
                </c:pt>
                <c:pt idx="2751">
                  <c:v>0.26960418200000003</c:v>
                </c:pt>
                <c:pt idx="2752">
                  <c:v>0.366071429</c:v>
                </c:pt>
                <c:pt idx="2753">
                  <c:v>9.8050138999999994E-2</c:v>
                </c:pt>
                <c:pt idx="2754">
                  <c:v>6.1643836E-2</c:v>
                </c:pt>
                <c:pt idx="2755">
                  <c:v>9.1584157999999999E-2</c:v>
                </c:pt>
                <c:pt idx="2756">
                  <c:v>3.6636637E-2</c:v>
                </c:pt>
                <c:pt idx="2757">
                  <c:v>-4.7029702999999999E-2</c:v>
                </c:pt>
                <c:pt idx="2758">
                  <c:v>0.11790393</c:v>
                </c:pt>
                <c:pt idx="2759">
                  <c:v>0.29820627799999999</c:v>
                </c:pt>
                <c:pt idx="2760">
                  <c:v>2.2835719000000001E-2</c:v>
                </c:pt>
                <c:pt idx="2761">
                  <c:v>-0.15094339600000001</c:v>
                </c:pt>
                <c:pt idx="2762">
                  <c:v>2.166065E-3</c:v>
                </c:pt>
                <c:pt idx="2763">
                  <c:v>6.5019509999999997E-3</c:v>
                </c:pt>
                <c:pt idx="2764">
                  <c:v>1.7057569000000002E-2</c:v>
                </c:pt>
                <c:pt idx="2765">
                  <c:v>2.4242423999999999E-2</c:v>
                </c:pt>
                <c:pt idx="2766">
                  <c:v>0.103333333</c:v>
                </c:pt>
                <c:pt idx="2767">
                  <c:v>0.112328767</c:v>
                </c:pt>
                <c:pt idx="2768">
                  <c:v>-1.5094339999999999E-2</c:v>
                </c:pt>
                <c:pt idx="2769">
                  <c:v>-4.8150733000000001E-2</c:v>
                </c:pt>
                <c:pt idx="2770">
                  <c:v>0</c:v>
                </c:pt>
                <c:pt idx="2771">
                  <c:v>6.7661691999999996E-2</c:v>
                </c:pt>
                <c:pt idx="2772">
                  <c:v>-0.23140495899999999</c:v>
                </c:pt>
                <c:pt idx="2773">
                  <c:v>4.2621204000000003E-2</c:v>
                </c:pt>
                <c:pt idx="2774">
                  <c:v>-6.6393442999999996E-2</c:v>
                </c:pt>
                <c:pt idx="2775">
                  <c:v>3.2795698999999998E-2</c:v>
                </c:pt>
                <c:pt idx="2776">
                  <c:v>0.54802259900000005</c:v>
                </c:pt>
                <c:pt idx="2777">
                  <c:v>2.4793390000000001E-3</c:v>
                </c:pt>
                <c:pt idx="2778">
                  <c:v>-3.1294452E-2</c:v>
                </c:pt>
                <c:pt idx="2779">
                  <c:v>4.4193217E-2</c:v>
                </c:pt>
                <c:pt idx="2780">
                  <c:v>0.108374384</c:v>
                </c:pt>
                <c:pt idx="2781">
                  <c:v>6.9594034999999999E-2</c:v>
                </c:pt>
                <c:pt idx="2782">
                  <c:v>8.3069619999999997E-2</c:v>
                </c:pt>
                <c:pt idx="2783">
                  <c:v>1.5439430000000001E-2</c:v>
                </c:pt>
                <c:pt idx="2784">
                  <c:v>-7.6733545E-2</c:v>
                </c:pt>
                <c:pt idx="2785">
                  <c:v>0.13700500700000001</c:v>
                </c:pt>
                <c:pt idx="2786">
                  <c:v>1.6806722999999999E-2</c:v>
                </c:pt>
                <c:pt idx="2787">
                  <c:v>0.36736111100000002</c:v>
                </c:pt>
                <c:pt idx="2788">
                  <c:v>0.84210526299999999</c:v>
                </c:pt>
                <c:pt idx="2789">
                  <c:v>-1.5063731E-2</c:v>
                </c:pt>
                <c:pt idx="2790">
                  <c:v>-3.2441200000000001E-3</c:v>
                </c:pt>
                <c:pt idx="2791">
                  <c:v>0.12602291299999999</c:v>
                </c:pt>
                <c:pt idx="2792">
                  <c:v>0.25806451600000002</c:v>
                </c:pt>
                <c:pt idx="2793">
                  <c:v>-7.9754600999999994E-2</c:v>
                </c:pt>
                <c:pt idx="2794">
                  <c:v>-0.14862972599999999</c:v>
                </c:pt>
                <c:pt idx="2795">
                  <c:v>0.27419354800000001</c:v>
                </c:pt>
                <c:pt idx="2796">
                  <c:v>2.3282889999999999E-3</c:v>
                </c:pt>
                <c:pt idx="2797">
                  <c:v>0.29842180800000001</c:v>
                </c:pt>
                <c:pt idx="2798">
                  <c:v>3.0303029999999998E-3</c:v>
                </c:pt>
                <c:pt idx="2799">
                  <c:v>0.110545084</c:v>
                </c:pt>
                <c:pt idx="2800">
                  <c:v>3.4708579000000003E-2</c:v>
                </c:pt>
                <c:pt idx="2801">
                  <c:v>-0.16190476200000001</c:v>
                </c:pt>
                <c:pt idx="2802">
                  <c:v>-0.18700265299999999</c:v>
                </c:pt>
                <c:pt idx="2803">
                  <c:v>0.125</c:v>
                </c:pt>
                <c:pt idx="2804">
                  <c:v>-9.0980391999999993E-2</c:v>
                </c:pt>
                <c:pt idx="2805">
                  <c:v>3.9294709999999997E-2</c:v>
                </c:pt>
                <c:pt idx="2806">
                  <c:v>3.3860758999999997E-2</c:v>
                </c:pt>
                <c:pt idx="2807">
                  <c:v>-1.1299435E-2</c:v>
                </c:pt>
                <c:pt idx="2808">
                  <c:v>9.6646942999999999E-2</c:v>
                </c:pt>
                <c:pt idx="2809">
                  <c:v>0.28928047000000001</c:v>
                </c:pt>
                <c:pt idx="2810">
                  <c:v>-5.0632911000000003E-2</c:v>
                </c:pt>
                <c:pt idx="2811">
                  <c:v>5.1880318000000002E-2</c:v>
                </c:pt>
                <c:pt idx="2812">
                  <c:v>6.3402889000000004E-2</c:v>
                </c:pt>
                <c:pt idx="2813">
                  <c:v>0.223404255</c:v>
                </c:pt>
                <c:pt idx="2814">
                  <c:v>-6.5757818999999995E-2</c:v>
                </c:pt>
                <c:pt idx="2815">
                  <c:v>-0.100526316</c:v>
                </c:pt>
                <c:pt idx="2816">
                  <c:v>1.2987013E-2</c:v>
                </c:pt>
                <c:pt idx="2817">
                  <c:v>0.42244738900000001</c:v>
                </c:pt>
                <c:pt idx="2818">
                  <c:v>0</c:v>
                </c:pt>
                <c:pt idx="2819">
                  <c:v>9.3366092999999997E-2</c:v>
                </c:pt>
                <c:pt idx="2820">
                  <c:v>9.0263692000000006E-2</c:v>
                </c:pt>
                <c:pt idx="2821">
                  <c:v>-9.3777134999999998E-2</c:v>
                </c:pt>
                <c:pt idx="2822">
                  <c:v>-2.3396879999999998E-2</c:v>
                </c:pt>
                <c:pt idx="2823">
                  <c:v>9.8666667E-2</c:v>
                </c:pt>
                <c:pt idx="2824">
                  <c:v>7.4999999999999997E-2</c:v>
                </c:pt>
                <c:pt idx="2825">
                  <c:v>-1.9607843E-2</c:v>
                </c:pt>
                <c:pt idx="2826">
                  <c:v>-0.21397379899999999</c:v>
                </c:pt>
                <c:pt idx="2827">
                  <c:v>0.17246376799999999</c:v>
                </c:pt>
                <c:pt idx="2828">
                  <c:v>0.15652173899999999</c:v>
                </c:pt>
                <c:pt idx="2829">
                  <c:v>0.21230769199999999</c:v>
                </c:pt>
                <c:pt idx="2830">
                  <c:v>3.4513273999999997E-2</c:v>
                </c:pt>
                <c:pt idx="2831">
                  <c:v>-0.19672131100000001</c:v>
                </c:pt>
                <c:pt idx="2832">
                  <c:v>3.1993082999999999E-2</c:v>
                </c:pt>
                <c:pt idx="2833">
                  <c:v>8.0808081000000004E-2</c:v>
                </c:pt>
                <c:pt idx="2834">
                  <c:v>0.191489362</c:v>
                </c:pt>
                <c:pt idx="2835">
                  <c:v>0.3243762</c:v>
                </c:pt>
                <c:pt idx="2836">
                  <c:v>0.18437900099999999</c:v>
                </c:pt>
                <c:pt idx="2837">
                  <c:v>-1.1764706E-2</c:v>
                </c:pt>
                <c:pt idx="2838">
                  <c:v>3.6269429999999998E-2</c:v>
                </c:pt>
                <c:pt idx="2839">
                  <c:v>6.1007958000000001E-2</c:v>
                </c:pt>
                <c:pt idx="2840">
                  <c:v>0.19684542599999999</c:v>
                </c:pt>
                <c:pt idx="2841">
                  <c:v>0.221052632</c:v>
                </c:pt>
                <c:pt idx="2842">
                  <c:v>-4.5643153999999998E-2</c:v>
                </c:pt>
                <c:pt idx="2843">
                  <c:v>3.8106236000000002E-2</c:v>
                </c:pt>
                <c:pt idx="2844">
                  <c:v>8.3612040000000006E-3</c:v>
                </c:pt>
                <c:pt idx="2845">
                  <c:v>0.10674157300000001</c:v>
                </c:pt>
                <c:pt idx="2846">
                  <c:v>8.6158191999999995E-2</c:v>
                </c:pt>
                <c:pt idx="2847">
                  <c:v>4.0952381000000003E-2</c:v>
                </c:pt>
                <c:pt idx="2848">
                  <c:v>-1.4933059E-2</c:v>
                </c:pt>
                <c:pt idx="2849">
                  <c:v>-0.113052415</c:v>
                </c:pt>
                <c:pt idx="2850">
                  <c:v>-4.1958042000000001E-2</c:v>
                </c:pt>
                <c:pt idx="2851">
                  <c:v>0.52912621400000004</c:v>
                </c:pt>
                <c:pt idx="2852">
                  <c:v>1.075</c:v>
                </c:pt>
                <c:pt idx="2853">
                  <c:v>5.9171600000000003E-3</c:v>
                </c:pt>
                <c:pt idx="2854">
                  <c:v>6.4948454000000003E-2</c:v>
                </c:pt>
                <c:pt idx="2855">
                  <c:v>0.15104640599999999</c:v>
                </c:pt>
                <c:pt idx="2856">
                  <c:v>0.12910798100000001</c:v>
                </c:pt>
                <c:pt idx="2857">
                  <c:v>-5.2219320000000003E-3</c:v>
                </c:pt>
                <c:pt idx="2858">
                  <c:v>0.25130890099999997</c:v>
                </c:pt>
                <c:pt idx="2859">
                  <c:v>-7.2811059999999997E-2</c:v>
                </c:pt>
                <c:pt idx="2860">
                  <c:v>0.16314199400000001</c:v>
                </c:pt>
                <c:pt idx="2861">
                  <c:v>0.449324324</c:v>
                </c:pt>
                <c:pt idx="2862">
                  <c:v>2.5806452000000001E-2</c:v>
                </c:pt>
                <c:pt idx="2863">
                  <c:v>2.6905829999999999E-2</c:v>
                </c:pt>
                <c:pt idx="2864">
                  <c:v>-3.9826210000000004E-3</c:v>
                </c:pt>
                <c:pt idx="2865">
                  <c:v>0.15</c:v>
                </c:pt>
                <c:pt idx="2866">
                  <c:v>0.28000000000000003</c:v>
                </c:pt>
                <c:pt idx="2867">
                  <c:v>0.20418006399999999</c:v>
                </c:pt>
                <c:pt idx="2868">
                  <c:v>-5.1764706000000001E-2</c:v>
                </c:pt>
                <c:pt idx="2869">
                  <c:v>0.33788395900000001</c:v>
                </c:pt>
                <c:pt idx="2870">
                  <c:v>0.522321429</c:v>
                </c:pt>
                <c:pt idx="2871">
                  <c:v>-9.6091204999999999E-2</c:v>
                </c:pt>
                <c:pt idx="2872">
                  <c:v>0.277559055</c:v>
                </c:pt>
                <c:pt idx="2873">
                  <c:v>0.723893805</c:v>
                </c:pt>
                <c:pt idx="2874">
                  <c:v>0.16697417000000001</c:v>
                </c:pt>
                <c:pt idx="2875">
                  <c:v>6.2365590999999998E-2</c:v>
                </c:pt>
                <c:pt idx="2876">
                  <c:v>3.2786885000000002E-2</c:v>
                </c:pt>
                <c:pt idx="2877">
                  <c:v>4.9019607999999999E-2</c:v>
                </c:pt>
                <c:pt idx="2878">
                  <c:v>-7.4171029999999999E-2</c:v>
                </c:pt>
                <c:pt idx="2879">
                  <c:v>1.3458949999999999E-3</c:v>
                </c:pt>
                <c:pt idx="2880">
                  <c:v>2.9365904000000002E-2</c:v>
                </c:pt>
                <c:pt idx="2881">
                  <c:v>3.4223706E-2</c:v>
                </c:pt>
                <c:pt idx="2882">
                  <c:v>-3.9755352000000001E-2</c:v>
                </c:pt>
                <c:pt idx="2883">
                  <c:v>0.10127931799999999</c:v>
                </c:pt>
                <c:pt idx="2884">
                  <c:v>7.421875E-2</c:v>
                </c:pt>
                <c:pt idx="2885">
                  <c:v>0.41296928300000002</c:v>
                </c:pt>
                <c:pt idx="2886">
                  <c:v>0.254473161</c:v>
                </c:pt>
                <c:pt idx="2887">
                  <c:v>0.57681940700000001</c:v>
                </c:pt>
                <c:pt idx="2888">
                  <c:v>1.4285714E-2</c:v>
                </c:pt>
                <c:pt idx="2889">
                  <c:v>0.117866005</c:v>
                </c:pt>
                <c:pt idx="2890">
                  <c:v>0.103529412</c:v>
                </c:pt>
                <c:pt idx="2891">
                  <c:v>0.44262295099999999</c:v>
                </c:pt>
                <c:pt idx="2892">
                  <c:v>6.2893080000000004E-3</c:v>
                </c:pt>
                <c:pt idx="2893">
                  <c:v>0.114391144</c:v>
                </c:pt>
                <c:pt idx="2894">
                  <c:v>-1.5204677999999999E-2</c:v>
                </c:pt>
                <c:pt idx="2895">
                  <c:v>5.8823528999999999E-2</c:v>
                </c:pt>
                <c:pt idx="2896">
                  <c:v>7.3667711999999996E-2</c:v>
                </c:pt>
                <c:pt idx="2897">
                  <c:v>0.111825193</c:v>
                </c:pt>
                <c:pt idx="2898">
                  <c:v>0.139455782</c:v>
                </c:pt>
                <c:pt idx="2899">
                  <c:v>0.28104575199999998</c:v>
                </c:pt>
                <c:pt idx="2900">
                  <c:v>5.4929577E-2</c:v>
                </c:pt>
                <c:pt idx="2901">
                  <c:v>7.6809449999999998E-3</c:v>
                </c:pt>
                <c:pt idx="2902">
                  <c:v>-0.14867090099999999</c:v>
                </c:pt>
                <c:pt idx="2903">
                  <c:v>6.3810799000000001E-2</c:v>
                </c:pt>
                <c:pt idx="2904">
                  <c:v>6.6202091000000005E-2</c:v>
                </c:pt>
                <c:pt idx="2905">
                  <c:v>5.7213930000000003E-2</c:v>
                </c:pt>
                <c:pt idx="2906">
                  <c:v>7.1118349999999997E-2</c:v>
                </c:pt>
                <c:pt idx="2907">
                  <c:v>-6.0320973999999999E-2</c:v>
                </c:pt>
                <c:pt idx="2908">
                  <c:v>2.6168224E-2</c:v>
                </c:pt>
                <c:pt idx="2909">
                  <c:v>-3.4899329E-2</c:v>
                </c:pt>
                <c:pt idx="2910">
                  <c:v>5.8947368E-2</c:v>
                </c:pt>
                <c:pt idx="2911">
                  <c:v>0.237516005</c:v>
                </c:pt>
                <c:pt idx="2912">
                  <c:v>-0.208841463</c:v>
                </c:pt>
                <c:pt idx="2913">
                  <c:v>2.50986E-3</c:v>
                </c:pt>
                <c:pt idx="2914">
                  <c:v>6.0082305000000003E-2</c:v>
                </c:pt>
                <c:pt idx="2915">
                  <c:v>4.0476190000000002E-2</c:v>
                </c:pt>
                <c:pt idx="2916">
                  <c:v>8.7536469999999998E-3</c:v>
                </c:pt>
                <c:pt idx="2917">
                  <c:v>0.21144731999999999</c:v>
                </c:pt>
                <c:pt idx="2918">
                  <c:v>-0.25925925900000002</c:v>
                </c:pt>
                <c:pt idx="2919">
                  <c:v>2.8011199999999998E-3</c:v>
                </c:pt>
                <c:pt idx="2920">
                  <c:v>2.0725389E-2</c:v>
                </c:pt>
                <c:pt idx="2921">
                  <c:v>-4.1312627999999997E-2</c:v>
                </c:pt>
                <c:pt idx="2922">
                  <c:v>-0.17431192700000001</c:v>
                </c:pt>
                <c:pt idx="2923">
                  <c:v>6.3151795999999996E-2</c:v>
                </c:pt>
                <c:pt idx="2924">
                  <c:v>0.14324324299999999</c:v>
                </c:pt>
                <c:pt idx="2925">
                  <c:v>5.7288349999999998E-3</c:v>
                </c:pt>
                <c:pt idx="2926">
                  <c:v>0.29299363099999998</c:v>
                </c:pt>
                <c:pt idx="2927">
                  <c:v>6.1313077000000001E-2</c:v>
                </c:pt>
                <c:pt idx="2928">
                  <c:v>-1.2244898000000001E-2</c:v>
                </c:pt>
                <c:pt idx="2929">
                  <c:v>0.483679525</c:v>
                </c:pt>
                <c:pt idx="2930">
                  <c:v>7.3025641000000002E-2</c:v>
                </c:pt>
                <c:pt idx="2931">
                  <c:v>-3.4258711999999997E-2</c:v>
                </c:pt>
                <c:pt idx="2932">
                  <c:v>1.0132502E-2</c:v>
                </c:pt>
                <c:pt idx="2933">
                  <c:v>0.168333333</c:v>
                </c:pt>
                <c:pt idx="2934">
                  <c:v>4.3564355999999999E-2</c:v>
                </c:pt>
                <c:pt idx="2935">
                  <c:v>0.248076923</c:v>
                </c:pt>
                <c:pt idx="2936">
                  <c:v>0.34017857099999999</c:v>
                </c:pt>
                <c:pt idx="2937">
                  <c:v>2.8399311999999999E-2</c:v>
                </c:pt>
                <c:pt idx="2938">
                  <c:v>0.134213421</c:v>
                </c:pt>
                <c:pt idx="2939">
                  <c:v>0.47609942599999999</c:v>
                </c:pt>
                <c:pt idx="2940">
                  <c:v>-2.3554604E-2</c:v>
                </c:pt>
                <c:pt idx="2941">
                  <c:v>6.4729194000000004E-2</c:v>
                </c:pt>
                <c:pt idx="2942">
                  <c:v>5.0986841999999997E-2</c:v>
                </c:pt>
                <c:pt idx="2943">
                  <c:v>3.8654470000000003E-2</c:v>
                </c:pt>
                <c:pt idx="2944">
                  <c:v>-1.0989011E-2</c:v>
                </c:pt>
                <c:pt idx="2945">
                  <c:v>5.6952282999999999E-2</c:v>
                </c:pt>
                <c:pt idx="2946">
                  <c:v>8.9463219999999996E-3</c:v>
                </c:pt>
                <c:pt idx="2947">
                  <c:v>3.8961039000000003E-2</c:v>
                </c:pt>
                <c:pt idx="2948">
                  <c:v>0.185979381</c:v>
                </c:pt>
                <c:pt idx="2949">
                  <c:v>3.3207546999999997E-2</c:v>
                </c:pt>
                <c:pt idx="2950">
                  <c:v>0.38658536599999999</c:v>
                </c:pt>
                <c:pt idx="2951">
                  <c:v>0.195335277</c:v>
                </c:pt>
                <c:pt idx="2952">
                  <c:v>-0.20547945200000001</c:v>
                </c:pt>
                <c:pt idx="2953">
                  <c:v>-8.1266038999999998E-2</c:v>
                </c:pt>
                <c:pt idx="2954">
                  <c:v>-3.3898309999999998E-3</c:v>
                </c:pt>
                <c:pt idx="2955">
                  <c:v>0</c:v>
                </c:pt>
                <c:pt idx="2956">
                  <c:v>0.151108518</c:v>
                </c:pt>
                <c:pt idx="2957">
                  <c:v>-6.0723513999999999E-2</c:v>
                </c:pt>
                <c:pt idx="2958">
                  <c:v>0.27081137999999999</c:v>
                </c:pt>
                <c:pt idx="2959">
                  <c:v>4.3890866000000001E-2</c:v>
                </c:pt>
                <c:pt idx="2960">
                  <c:v>-7.2302810999999995E-2</c:v>
                </c:pt>
                <c:pt idx="2961">
                  <c:v>3.2303370999999997E-2</c:v>
                </c:pt>
                <c:pt idx="2962">
                  <c:v>6.5088756999999997E-2</c:v>
                </c:pt>
                <c:pt idx="2963">
                  <c:v>8.8311689999999998E-3</c:v>
                </c:pt>
                <c:pt idx="2964">
                  <c:v>0.11714922</c:v>
                </c:pt>
                <c:pt idx="2965">
                  <c:v>6.357517E-3</c:v>
                </c:pt>
                <c:pt idx="2966">
                  <c:v>6.7272727000000004E-2</c:v>
                </c:pt>
                <c:pt idx="2967">
                  <c:v>0.14035087700000001</c:v>
                </c:pt>
                <c:pt idx="2968">
                  <c:v>3.1746032E-2</c:v>
                </c:pt>
                <c:pt idx="2969">
                  <c:v>4.2075736000000002E-2</c:v>
                </c:pt>
                <c:pt idx="2970">
                  <c:v>0.52195122000000005</c:v>
                </c:pt>
                <c:pt idx="2971">
                  <c:v>0.05</c:v>
                </c:pt>
                <c:pt idx="2972">
                  <c:v>0.43698113199999999</c:v>
                </c:pt>
                <c:pt idx="2973">
                  <c:v>0.15942028999999999</c:v>
                </c:pt>
                <c:pt idx="2974">
                  <c:v>-3.0959749999999999E-3</c:v>
                </c:pt>
                <c:pt idx="2975">
                  <c:v>0.10532150799999999</c:v>
                </c:pt>
                <c:pt idx="2976">
                  <c:v>-0.18715203399999999</c:v>
                </c:pt>
                <c:pt idx="2977">
                  <c:v>-4.4444439999999997E-3</c:v>
                </c:pt>
                <c:pt idx="2978">
                  <c:v>8.6206900000000003E-3</c:v>
                </c:pt>
                <c:pt idx="2979">
                  <c:v>4.249292E-3</c:v>
                </c:pt>
                <c:pt idx="2980">
                  <c:v>6.7757898999999996E-2</c:v>
                </c:pt>
                <c:pt idx="2981">
                  <c:v>0.131578947</c:v>
                </c:pt>
                <c:pt idx="2982">
                  <c:v>3.8231383000000001E-2</c:v>
                </c:pt>
                <c:pt idx="2983">
                  <c:v>5.1282051000000002E-2</c:v>
                </c:pt>
                <c:pt idx="2984">
                  <c:v>-4.6242775E-2</c:v>
                </c:pt>
                <c:pt idx="2985">
                  <c:v>-0.15894039700000001</c:v>
                </c:pt>
                <c:pt idx="2986">
                  <c:v>4.044944E-3</c:v>
                </c:pt>
                <c:pt idx="2987">
                  <c:v>5.2631578999999998E-2</c:v>
                </c:pt>
                <c:pt idx="2988">
                  <c:v>0.10013351099999999</c:v>
                </c:pt>
                <c:pt idx="2989">
                  <c:v>2.1105527999999998E-2</c:v>
                </c:pt>
                <c:pt idx="2990">
                  <c:v>0.22848664699999999</c:v>
                </c:pt>
                <c:pt idx="2991">
                  <c:v>0.15889028999999999</c:v>
                </c:pt>
                <c:pt idx="2992">
                  <c:v>0.13986679399999999</c:v>
                </c:pt>
                <c:pt idx="2993">
                  <c:v>-6.3112078000000002E-2</c:v>
                </c:pt>
                <c:pt idx="2994">
                  <c:v>-1.8012422E-2</c:v>
                </c:pt>
                <c:pt idx="2995">
                  <c:v>0.32859399700000003</c:v>
                </c:pt>
                <c:pt idx="2996">
                  <c:v>0.25506756800000002</c:v>
                </c:pt>
                <c:pt idx="2997">
                  <c:v>5.3156146000000001E-2</c:v>
                </c:pt>
                <c:pt idx="2998">
                  <c:v>7.0793650999999999E-2</c:v>
                </c:pt>
                <c:pt idx="2999">
                  <c:v>0.22352941200000001</c:v>
                </c:pt>
                <c:pt idx="3000">
                  <c:v>3.6842110000000002E-3</c:v>
                </c:pt>
                <c:pt idx="3001">
                  <c:v>-0.319354839</c:v>
                </c:pt>
                <c:pt idx="3002">
                  <c:v>5.1282050000000003E-3</c:v>
                </c:pt>
                <c:pt idx="3003">
                  <c:v>0.15303983199999999</c:v>
                </c:pt>
                <c:pt idx="3004">
                  <c:v>0.12925764200000001</c:v>
                </c:pt>
                <c:pt idx="3005">
                  <c:v>-1.3661202000000001E-2</c:v>
                </c:pt>
                <c:pt idx="3006">
                  <c:v>0.20936735400000001</c:v>
                </c:pt>
                <c:pt idx="3007">
                  <c:v>0.26731707300000002</c:v>
                </c:pt>
                <c:pt idx="3008">
                  <c:v>5.6346749000000002E-2</c:v>
                </c:pt>
                <c:pt idx="3009">
                  <c:v>2.4455312999999999E-2</c:v>
                </c:pt>
                <c:pt idx="3010">
                  <c:v>3.8834950999999999E-2</c:v>
                </c:pt>
                <c:pt idx="3011">
                  <c:v>3.0731707E-2</c:v>
                </c:pt>
                <c:pt idx="3012">
                  <c:v>7.1680376000000004E-2</c:v>
                </c:pt>
                <c:pt idx="3013">
                  <c:v>0</c:v>
                </c:pt>
                <c:pt idx="3014">
                  <c:v>0.31747483999999998</c:v>
                </c:pt>
                <c:pt idx="3015">
                  <c:v>-0.26666666700000002</c:v>
                </c:pt>
                <c:pt idx="3016">
                  <c:v>0.136231884</c:v>
                </c:pt>
                <c:pt idx="3017">
                  <c:v>0.27317676099999999</c:v>
                </c:pt>
                <c:pt idx="3018">
                  <c:v>-1.4457831000000001E-2</c:v>
                </c:pt>
                <c:pt idx="3019">
                  <c:v>0.329113924</c:v>
                </c:pt>
                <c:pt idx="3020">
                  <c:v>2.3351647999999999E-2</c:v>
                </c:pt>
                <c:pt idx="3021">
                  <c:v>0.44006309100000002</c:v>
                </c:pt>
                <c:pt idx="3022">
                  <c:v>-0.27510917000000001</c:v>
                </c:pt>
                <c:pt idx="3023">
                  <c:v>-0.16611295700000001</c:v>
                </c:pt>
                <c:pt idx="3024">
                  <c:v>-9.8947367999999994E-2</c:v>
                </c:pt>
                <c:pt idx="3025">
                  <c:v>0.39202657800000001</c:v>
                </c:pt>
                <c:pt idx="3026">
                  <c:v>-1.8879056000000002E-2</c:v>
                </c:pt>
                <c:pt idx="3027">
                  <c:v>0.50632911400000002</c:v>
                </c:pt>
                <c:pt idx="3028">
                  <c:v>-2.2018350000000001E-3</c:v>
                </c:pt>
                <c:pt idx="3029">
                  <c:v>0.143962848</c:v>
                </c:pt>
                <c:pt idx="3030">
                  <c:v>-3.6295369000000001E-2</c:v>
                </c:pt>
                <c:pt idx="3031">
                  <c:v>0.15020080299999999</c:v>
                </c:pt>
                <c:pt idx="3032">
                  <c:v>9.4339620000000006E-3</c:v>
                </c:pt>
                <c:pt idx="3033">
                  <c:v>-4.1987403999999999E-2</c:v>
                </c:pt>
                <c:pt idx="3034">
                  <c:v>5.7965299999999997E-2</c:v>
                </c:pt>
                <c:pt idx="3035">
                  <c:v>0.31323722100000001</c:v>
                </c:pt>
                <c:pt idx="3036">
                  <c:v>2.5280898999999999E-2</c:v>
                </c:pt>
                <c:pt idx="3037">
                  <c:v>0.55145413899999995</c:v>
                </c:pt>
                <c:pt idx="3038">
                  <c:v>7.6271186000000005E-2</c:v>
                </c:pt>
                <c:pt idx="3039">
                  <c:v>-6.1162079999999997E-3</c:v>
                </c:pt>
                <c:pt idx="3040">
                  <c:v>0.113669065</c:v>
                </c:pt>
                <c:pt idx="3041">
                  <c:v>0.10138248800000001</c:v>
                </c:pt>
                <c:pt idx="3042">
                  <c:v>0.31666666700000001</c:v>
                </c:pt>
                <c:pt idx="3043">
                  <c:v>0.18421052600000001</c:v>
                </c:pt>
                <c:pt idx="3044">
                  <c:v>0.46160409600000002</c:v>
                </c:pt>
                <c:pt idx="3045">
                  <c:v>2.1630615999999998E-2</c:v>
                </c:pt>
                <c:pt idx="3046">
                  <c:v>0.16165172899999999</c:v>
                </c:pt>
                <c:pt idx="3047">
                  <c:v>9.3256815000000007E-2</c:v>
                </c:pt>
                <c:pt idx="3048">
                  <c:v>2.5570144999999999E-2</c:v>
                </c:pt>
                <c:pt idx="3049">
                  <c:v>0.257142857</c:v>
                </c:pt>
                <c:pt idx="3050">
                  <c:v>-4.5601204999999999E-2</c:v>
                </c:pt>
                <c:pt idx="3051">
                  <c:v>-0.122012579</c:v>
                </c:pt>
                <c:pt idx="3052">
                  <c:v>0.20342612400000001</c:v>
                </c:pt>
                <c:pt idx="3053">
                  <c:v>0.20801623499999999</c:v>
                </c:pt>
                <c:pt idx="3054">
                  <c:v>9.3256815000000007E-2</c:v>
                </c:pt>
                <c:pt idx="3055">
                  <c:v>0.15317919099999999</c:v>
                </c:pt>
                <c:pt idx="3056">
                  <c:v>4.4423440000000002E-2</c:v>
                </c:pt>
                <c:pt idx="3057">
                  <c:v>5.9151307E-2</c:v>
                </c:pt>
                <c:pt idx="3058">
                  <c:v>0.126788553</c:v>
                </c:pt>
                <c:pt idx="3059">
                  <c:v>0.23003194900000001</c:v>
                </c:pt>
                <c:pt idx="3060">
                  <c:v>0.1875</c:v>
                </c:pt>
                <c:pt idx="3061">
                  <c:v>-1.6260160000000001E-3</c:v>
                </c:pt>
                <c:pt idx="3062">
                  <c:v>0.83466666700000003</c:v>
                </c:pt>
                <c:pt idx="3063">
                  <c:v>-0.29043478299999997</c:v>
                </c:pt>
                <c:pt idx="3064">
                  <c:v>-9.0909090999999997E-2</c:v>
                </c:pt>
                <c:pt idx="3065">
                  <c:v>0.33359375000000002</c:v>
                </c:pt>
                <c:pt idx="3066">
                  <c:v>0.21015936299999999</c:v>
                </c:pt>
                <c:pt idx="3067">
                  <c:v>2.0588235E-2</c:v>
                </c:pt>
                <c:pt idx="3068">
                  <c:v>0</c:v>
                </c:pt>
                <c:pt idx="3069">
                  <c:v>5.1308400000000002E-4</c:v>
                </c:pt>
                <c:pt idx="3070">
                  <c:v>0.24581650299999999</c:v>
                </c:pt>
                <c:pt idx="3071">
                  <c:v>0.10191082799999999</c:v>
                </c:pt>
                <c:pt idx="3072">
                  <c:v>3.6363635999999998E-2</c:v>
                </c:pt>
                <c:pt idx="3073">
                  <c:v>0.14122137400000001</c:v>
                </c:pt>
                <c:pt idx="3074">
                  <c:v>0.1244796</c:v>
                </c:pt>
                <c:pt idx="3075">
                  <c:v>0</c:v>
                </c:pt>
                <c:pt idx="3076">
                  <c:v>2.2222222E-2</c:v>
                </c:pt>
                <c:pt idx="3077">
                  <c:v>-1.1967449E-2</c:v>
                </c:pt>
                <c:pt idx="3078">
                  <c:v>-7.9824561000000002E-2</c:v>
                </c:pt>
                <c:pt idx="3079">
                  <c:v>8.0349345000000003E-2</c:v>
                </c:pt>
                <c:pt idx="3080">
                  <c:v>-4.2553190999999997E-2</c:v>
                </c:pt>
                <c:pt idx="3081">
                  <c:v>-6.5934066E-2</c:v>
                </c:pt>
                <c:pt idx="3082">
                  <c:v>0.26775956299999998</c:v>
                </c:pt>
                <c:pt idx="3083">
                  <c:v>0.31052631600000002</c:v>
                </c:pt>
                <c:pt idx="3084">
                  <c:v>2.4561403999999998E-2</c:v>
                </c:pt>
                <c:pt idx="3085">
                  <c:v>1.7636679999999999E-3</c:v>
                </c:pt>
                <c:pt idx="3086">
                  <c:v>4.0081800000000001E-2</c:v>
                </c:pt>
                <c:pt idx="3087">
                  <c:v>-4.2857143E-2</c:v>
                </c:pt>
                <c:pt idx="3088">
                  <c:v>7.5257731999999994E-2</c:v>
                </c:pt>
                <c:pt idx="3089">
                  <c:v>0.124627037</c:v>
                </c:pt>
                <c:pt idx="3090">
                  <c:v>1.5094339999999999E-2</c:v>
                </c:pt>
                <c:pt idx="3091">
                  <c:v>0.186757216</c:v>
                </c:pt>
                <c:pt idx="3092">
                  <c:v>-0.20454545499999999</c:v>
                </c:pt>
                <c:pt idx="3093">
                  <c:v>0.12005856500000001</c:v>
                </c:pt>
                <c:pt idx="3094">
                  <c:v>-0.187777993</c:v>
                </c:pt>
                <c:pt idx="3095">
                  <c:v>0.82495344500000001</c:v>
                </c:pt>
                <c:pt idx="3096">
                  <c:v>0.1</c:v>
                </c:pt>
                <c:pt idx="3097">
                  <c:v>-2.0640569000000001E-2</c:v>
                </c:pt>
                <c:pt idx="3098">
                  <c:v>-0.108740537</c:v>
                </c:pt>
                <c:pt idx="3099">
                  <c:v>-1.0238908E-2</c:v>
                </c:pt>
                <c:pt idx="3100">
                  <c:v>-9.2909535000000001E-2</c:v>
                </c:pt>
                <c:pt idx="3101">
                  <c:v>-4.0410959000000003E-2</c:v>
                </c:pt>
                <c:pt idx="3102">
                  <c:v>0.331261101</c:v>
                </c:pt>
                <c:pt idx="3103">
                  <c:v>-3.9215689999999997E-3</c:v>
                </c:pt>
                <c:pt idx="3104">
                  <c:v>-3.3525406000000001E-2</c:v>
                </c:pt>
                <c:pt idx="3105">
                  <c:v>1.7316017E-2</c:v>
                </c:pt>
                <c:pt idx="3106">
                  <c:v>0</c:v>
                </c:pt>
                <c:pt idx="3107">
                  <c:v>2.2641509000000001E-2</c:v>
                </c:pt>
                <c:pt idx="3108">
                  <c:v>2.7027026999999999E-2</c:v>
                </c:pt>
                <c:pt idx="3109">
                  <c:v>-0.39448343400000002</c:v>
                </c:pt>
                <c:pt idx="3110">
                  <c:v>4.1666666999999998E-2</c:v>
                </c:pt>
                <c:pt idx="3111">
                  <c:v>0.41679389300000003</c:v>
                </c:pt>
                <c:pt idx="3112">
                  <c:v>-2.2585128999999999E-2</c:v>
                </c:pt>
                <c:pt idx="3113">
                  <c:v>0.17307692299999999</c:v>
                </c:pt>
                <c:pt idx="3114">
                  <c:v>1.965602E-2</c:v>
                </c:pt>
                <c:pt idx="3115">
                  <c:v>0.414689266</c:v>
                </c:pt>
                <c:pt idx="3116">
                  <c:v>0.15837563499999999</c:v>
                </c:pt>
                <c:pt idx="3117">
                  <c:v>-0.15789473700000001</c:v>
                </c:pt>
                <c:pt idx="3118">
                  <c:v>1.2328766999999999E-2</c:v>
                </c:pt>
                <c:pt idx="3119">
                  <c:v>0.42282507000000003</c:v>
                </c:pt>
                <c:pt idx="3120">
                  <c:v>0.50429799399999997</c:v>
                </c:pt>
                <c:pt idx="3121">
                  <c:v>0.10425844300000001</c:v>
                </c:pt>
                <c:pt idx="3122">
                  <c:v>0.70208333300000003</c:v>
                </c:pt>
                <c:pt idx="3123">
                  <c:v>-0.05</c:v>
                </c:pt>
                <c:pt idx="3124">
                  <c:v>-4.3956044E-2</c:v>
                </c:pt>
                <c:pt idx="3125">
                  <c:v>0.15963302800000001</c:v>
                </c:pt>
                <c:pt idx="3126">
                  <c:v>0.34782608700000001</c:v>
                </c:pt>
                <c:pt idx="3127">
                  <c:v>4.9802761000000001E-2</c:v>
                </c:pt>
                <c:pt idx="3128">
                  <c:v>0.17760181</c:v>
                </c:pt>
                <c:pt idx="3129">
                  <c:v>-8.1355932000000006E-2</c:v>
                </c:pt>
                <c:pt idx="3130">
                  <c:v>0.14122725899999999</c:v>
                </c:pt>
                <c:pt idx="3131">
                  <c:v>0</c:v>
                </c:pt>
                <c:pt idx="3132">
                  <c:v>9.6381350000000005E-2</c:v>
                </c:pt>
                <c:pt idx="3133">
                  <c:v>-5.5E-2</c:v>
                </c:pt>
                <c:pt idx="3134">
                  <c:v>0.15864022699999999</c:v>
                </c:pt>
                <c:pt idx="3135">
                  <c:v>0.26688102899999999</c:v>
                </c:pt>
                <c:pt idx="3136">
                  <c:v>0.115456238</c:v>
                </c:pt>
                <c:pt idx="3137">
                  <c:v>1.588562E-3</c:v>
                </c:pt>
                <c:pt idx="3138">
                  <c:v>8.5599999999999996E-2</c:v>
                </c:pt>
                <c:pt idx="3139">
                  <c:v>-4.3054426999999999E-2</c:v>
                </c:pt>
                <c:pt idx="3140">
                  <c:v>4.6974521999999998E-2</c:v>
                </c:pt>
                <c:pt idx="3141">
                  <c:v>-1.1223944E-2</c:v>
                </c:pt>
                <c:pt idx="3142">
                  <c:v>0.19320594499999999</c:v>
                </c:pt>
                <c:pt idx="3143">
                  <c:v>2.2149302999999999E-2</c:v>
                </c:pt>
                <c:pt idx="3144">
                  <c:v>0.15017878400000001</c:v>
                </c:pt>
                <c:pt idx="3145">
                  <c:v>-9.0185676000000006E-2</c:v>
                </c:pt>
                <c:pt idx="3146">
                  <c:v>-9.2105263000000007E-2</c:v>
                </c:pt>
                <c:pt idx="3147">
                  <c:v>0.122123894</c:v>
                </c:pt>
                <c:pt idx="3148">
                  <c:v>3.1120330000000002E-3</c:v>
                </c:pt>
                <c:pt idx="3149">
                  <c:v>0.13813813799999999</c:v>
                </c:pt>
                <c:pt idx="3150">
                  <c:v>7.5949370000000004E-3</c:v>
                </c:pt>
                <c:pt idx="3151">
                  <c:v>0.80891719699999998</c:v>
                </c:pt>
                <c:pt idx="3152">
                  <c:v>-4.4433827000000002E-2</c:v>
                </c:pt>
                <c:pt idx="3153">
                  <c:v>5.1401869000000003E-2</c:v>
                </c:pt>
                <c:pt idx="3154">
                  <c:v>0.11861313900000001</c:v>
                </c:pt>
                <c:pt idx="3155">
                  <c:v>-5.5487556E-2</c:v>
                </c:pt>
                <c:pt idx="3156">
                  <c:v>0.17579250699999999</c:v>
                </c:pt>
                <c:pt idx="3157">
                  <c:v>3.4279592999999997E-2</c:v>
                </c:pt>
                <c:pt idx="3158">
                  <c:v>-1.4792900000000001E-3</c:v>
                </c:pt>
                <c:pt idx="3159">
                  <c:v>3.6708861000000002E-2</c:v>
                </c:pt>
                <c:pt idx="3160">
                  <c:v>3.8255547000000001E-2</c:v>
                </c:pt>
                <c:pt idx="3161">
                  <c:v>0.81578947400000001</c:v>
                </c:pt>
                <c:pt idx="3162">
                  <c:v>0.21057268700000001</c:v>
                </c:pt>
                <c:pt idx="3163">
                  <c:v>1.2541254E-2</c:v>
                </c:pt>
                <c:pt idx="3164">
                  <c:v>-9.5846649999999992E-3</c:v>
                </c:pt>
                <c:pt idx="3165">
                  <c:v>-9.1463410000000005E-3</c:v>
                </c:pt>
                <c:pt idx="3166">
                  <c:v>0.25549132899999999</c:v>
                </c:pt>
                <c:pt idx="3167">
                  <c:v>0.21219512200000001</c:v>
                </c:pt>
                <c:pt idx="3168">
                  <c:v>0.13746409500000001</c:v>
                </c:pt>
                <c:pt idx="3169">
                  <c:v>0.205555556</c:v>
                </c:pt>
                <c:pt idx="3170">
                  <c:v>0.18038442599999999</c:v>
                </c:pt>
                <c:pt idx="3171">
                  <c:v>3.2710280000000001E-2</c:v>
                </c:pt>
                <c:pt idx="3172">
                  <c:v>0.100092678</c:v>
                </c:pt>
                <c:pt idx="3173">
                  <c:v>-0.12931034499999999</c:v>
                </c:pt>
                <c:pt idx="3174">
                  <c:v>0.197037037</c:v>
                </c:pt>
                <c:pt idx="3175">
                  <c:v>4.8801369999999997E-2</c:v>
                </c:pt>
                <c:pt idx="3176">
                  <c:v>2.5000000000000001E-2</c:v>
                </c:pt>
                <c:pt idx="3177">
                  <c:v>-5.2682926999999997E-2</c:v>
                </c:pt>
                <c:pt idx="3178">
                  <c:v>1.6233766E-2</c:v>
                </c:pt>
                <c:pt idx="3179">
                  <c:v>0.120180383</c:v>
                </c:pt>
                <c:pt idx="3180">
                  <c:v>0.112903226</c:v>
                </c:pt>
                <c:pt idx="3181">
                  <c:v>0.29791098999999999</c:v>
                </c:pt>
                <c:pt idx="3182">
                  <c:v>-2.3684211E-2</c:v>
                </c:pt>
                <c:pt idx="3183">
                  <c:v>0.16376811599999999</c:v>
                </c:pt>
                <c:pt idx="3184">
                  <c:v>5.8174523999999998E-2</c:v>
                </c:pt>
                <c:pt idx="3185">
                  <c:v>0.41226353599999999</c:v>
                </c:pt>
                <c:pt idx="3186">
                  <c:v>-2.6086957000000001E-2</c:v>
                </c:pt>
                <c:pt idx="3187">
                  <c:v>0.17768595000000001</c:v>
                </c:pt>
                <c:pt idx="3188">
                  <c:v>-1.9642857E-2</c:v>
                </c:pt>
                <c:pt idx="3189">
                  <c:v>2.8930818000000001E-2</c:v>
                </c:pt>
                <c:pt idx="3190">
                  <c:v>8.5294120000000001E-3</c:v>
                </c:pt>
                <c:pt idx="3191">
                  <c:v>8.4507042000000004E-2</c:v>
                </c:pt>
                <c:pt idx="3192">
                  <c:v>-2.7071822999999998E-2</c:v>
                </c:pt>
                <c:pt idx="3193">
                  <c:v>-8.8145897000000001E-2</c:v>
                </c:pt>
                <c:pt idx="3194">
                  <c:v>-6.6849315000000006E-2</c:v>
                </c:pt>
                <c:pt idx="3195">
                  <c:v>1.8099548E-2</c:v>
                </c:pt>
                <c:pt idx="3196">
                  <c:v>8.0937167000000004E-2</c:v>
                </c:pt>
                <c:pt idx="3197">
                  <c:v>0.22435897399999999</c:v>
                </c:pt>
                <c:pt idx="3198">
                  <c:v>0.101779359</c:v>
                </c:pt>
                <c:pt idx="3199">
                  <c:v>1.386037E-2</c:v>
                </c:pt>
                <c:pt idx="3200">
                  <c:v>0.56101694899999999</c:v>
                </c:pt>
                <c:pt idx="3201">
                  <c:v>-0.12</c:v>
                </c:pt>
                <c:pt idx="3202">
                  <c:v>-5.7142859999999998E-3</c:v>
                </c:pt>
                <c:pt idx="3203">
                  <c:v>7.5208914000000002E-2</c:v>
                </c:pt>
                <c:pt idx="3204">
                  <c:v>0.13225058000000001</c:v>
                </c:pt>
                <c:pt idx="3205">
                  <c:v>-5.4252199000000001E-2</c:v>
                </c:pt>
                <c:pt idx="3206">
                  <c:v>0.25075075099999999</c:v>
                </c:pt>
                <c:pt idx="3207">
                  <c:v>5.0833333000000001E-2</c:v>
                </c:pt>
                <c:pt idx="3208">
                  <c:v>0.101190476</c:v>
                </c:pt>
                <c:pt idx="3209">
                  <c:v>0.44840962000000001</c:v>
                </c:pt>
                <c:pt idx="3210">
                  <c:v>0</c:v>
                </c:pt>
                <c:pt idx="3211">
                  <c:v>6.8844220999999997E-2</c:v>
                </c:pt>
                <c:pt idx="3212">
                  <c:v>9.2233010000000004E-2</c:v>
                </c:pt>
                <c:pt idx="3213">
                  <c:v>0.18461538499999999</c:v>
                </c:pt>
                <c:pt idx="3214">
                  <c:v>0.41791044799999999</c:v>
                </c:pt>
                <c:pt idx="3215">
                  <c:v>0.15847953200000001</c:v>
                </c:pt>
                <c:pt idx="3216">
                  <c:v>0.23351955299999999</c:v>
                </c:pt>
                <c:pt idx="3217">
                  <c:v>6.2378167999999998E-2</c:v>
                </c:pt>
                <c:pt idx="3218">
                  <c:v>-4.7058823999999999E-2</c:v>
                </c:pt>
                <c:pt idx="3219">
                  <c:v>-1.9333333000000001E-2</c:v>
                </c:pt>
                <c:pt idx="3220">
                  <c:v>0.17013888899999999</c:v>
                </c:pt>
                <c:pt idx="3221">
                  <c:v>0.11226158</c:v>
                </c:pt>
                <c:pt idx="3222">
                  <c:v>-6.5830719999999997E-3</c:v>
                </c:pt>
                <c:pt idx="3223">
                  <c:v>-1.3027853000000001E-2</c:v>
                </c:pt>
                <c:pt idx="3224">
                  <c:v>0.118913858</c:v>
                </c:pt>
                <c:pt idx="3225">
                  <c:v>-4.2894056999999999E-2</c:v>
                </c:pt>
                <c:pt idx="3226">
                  <c:v>1.1226945E-2</c:v>
                </c:pt>
                <c:pt idx="3227">
                  <c:v>8.6083210000000004E-3</c:v>
                </c:pt>
                <c:pt idx="3228">
                  <c:v>-9.6049895999999996E-2</c:v>
                </c:pt>
                <c:pt idx="3229">
                  <c:v>-2.6595745E-2</c:v>
                </c:pt>
                <c:pt idx="3230">
                  <c:v>9.9886490000000005E-3</c:v>
                </c:pt>
                <c:pt idx="3231">
                  <c:v>-1.1235955000000001E-2</c:v>
                </c:pt>
                <c:pt idx="3232">
                  <c:v>-0.19037828900000001</c:v>
                </c:pt>
                <c:pt idx="3233">
                  <c:v>0.26535087699999999</c:v>
                </c:pt>
                <c:pt idx="3234">
                  <c:v>8.3612040000000006E-3</c:v>
                </c:pt>
                <c:pt idx="3235">
                  <c:v>0.24</c:v>
                </c:pt>
                <c:pt idx="3236">
                  <c:v>0.214642263</c:v>
                </c:pt>
                <c:pt idx="3237">
                  <c:v>0.132520944</c:v>
                </c:pt>
                <c:pt idx="3238">
                  <c:v>0.29217391300000001</c:v>
                </c:pt>
                <c:pt idx="3239">
                  <c:v>0.213714286</c:v>
                </c:pt>
                <c:pt idx="3240">
                  <c:v>2.9585798999999999E-2</c:v>
                </c:pt>
                <c:pt idx="3241">
                  <c:v>8.9811321E-2</c:v>
                </c:pt>
                <c:pt idx="3242">
                  <c:v>0</c:v>
                </c:pt>
                <c:pt idx="3243">
                  <c:v>-3.6891680000000003E-2</c:v>
                </c:pt>
                <c:pt idx="3244">
                  <c:v>8.3682010000000005E-3</c:v>
                </c:pt>
                <c:pt idx="3245">
                  <c:v>0</c:v>
                </c:pt>
                <c:pt idx="3246">
                  <c:v>-5.9219381000000001E-2</c:v>
                </c:pt>
                <c:pt idx="3247">
                  <c:v>-0.155420113</c:v>
                </c:pt>
                <c:pt idx="3248">
                  <c:v>6.1749571000000003E-2</c:v>
                </c:pt>
                <c:pt idx="3249">
                  <c:v>0.1</c:v>
                </c:pt>
                <c:pt idx="3250">
                  <c:v>4.7815821000000001E-2</c:v>
                </c:pt>
                <c:pt idx="3251">
                  <c:v>-7.0979335000000005E-2</c:v>
                </c:pt>
                <c:pt idx="3252">
                  <c:v>0.104881266</c:v>
                </c:pt>
                <c:pt idx="3253">
                  <c:v>8.8888888999999999E-2</c:v>
                </c:pt>
                <c:pt idx="3254">
                  <c:v>0.14680946</c:v>
                </c:pt>
                <c:pt idx="3255">
                  <c:v>0.72222222199999997</c:v>
                </c:pt>
                <c:pt idx="3256">
                  <c:v>0.58863636399999997</c:v>
                </c:pt>
                <c:pt idx="3257">
                  <c:v>3.2464077000000001E-2</c:v>
                </c:pt>
                <c:pt idx="3258">
                  <c:v>-3.1088082999999999E-2</c:v>
                </c:pt>
                <c:pt idx="3259">
                  <c:v>-0.104605263</c:v>
                </c:pt>
                <c:pt idx="3260">
                  <c:v>0.33875338799999999</c:v>
                </c:pt>
                <c:pt idx="3261">
                  <c:v>0.15263157899999999</c:v>
                </c:pt>
                <c:pt idx="3262">
                  <c:v>0.101428571</c:v>
                </c:pt>
                <c:pt idx="3263">
                  <c:v>9.3959730000000002E-3</c:v>
                </c:pt>
                <c:pt idx="3264">
                  <c:v>4.6006944000000001E-2</c:v>
                </c:pt>
                <c:pt idx="3265">
                  <c:v>0.11438474899999999</c:v>
                </c:pt>
                <c:pt idx="3266">
                  <c:v>0.14631633199999999</c:v>
                </c:pt>
                <c:pt idx="3267">
                  <c:v>9.0090090000000001E-3</c:v>
                </c:pt>
                <c:pt idx="3268">
                  <c:v>6.4971750999999994E-2</c:v>
                </c:pt>
                <c:pt idx="3269">
                  <c:v>8.6071987000000003E-2</c:v>
                </c:pt>
                <c:pt idx="3270">
                  <c:v>-3.3492822999999998E-2</c:v>
                </c:pt>
                <c:pt idx="3271">
                  <c:v>0.197115385</c:v>
                </c:pt>
                <c:pt idx="3272">
                  <c:v>3.9969254000000003E-2</c:v>
                </c:pt>
                <c:pt idx="3273">
                  <c:v>0.40791476399999999</c:v>
                </c:pt>
                <c:pt idx="3274">
                  <c:v>-1.4723926E-2</c:v>
                </c:pt>
                <c:pt idx="3275">
                  <c:v>0.37586024400000001</c:v>
                </c:pt>
                <c:pt idx="3276">
                  <c:v>-1.8711018999999999E-2</c:v>
                </c:pt>
                <c:pt idx="3277">
                  <c:v>0.45323741000000001</c:v>
                </c:pt>
                <c:pt idx="3278">
                  <c:v>-7.4935400999999999E-2</c:v>
                </c:pt>
                <c:pt idx="3279">
                  <c:v>0.39775280899999998</c:v>
                </c:pt>
                <c:pt idx="3280">
                  <c:v>-2.0311439999999999E-3</c:v>
                </c:pt>
                <c:pt idx="3281">
                  <c:v>6.9252077999999995E-2</c:v>
                </c:pt>
                <c:pt idx="3282">
                  <c:v>-7.7407741000000002E-2</c:v>
                </c:pt>
                <c:pt idx="3283">
                  <c:v>0.20270270300000001</c:v>
                </c:pt>
                <c:pt idx="3284">
                  <c:v>-4.0000000000000001E-3</c:v>
                </c:pt>
                <c:pt idx="3285">
                  <c:v>0.25814863100000002</c:v>
                </c:pt>
                <c:pt idx="3286">
                  <c:v>0.43258426999999999</c:v>
                </c:pt>
                <c:pt idx="3287">
                  <c:v>0.36062861899999998</c:v>
                </c:pt>
                <c:pt idx="3288">
                  <c:v>2.1779140999999998E-2</c:v>
                </c:pt>
                <c:pt idx="3289">
                  <c:v>-5.8565154000000001E-2</c:v>
                </c:pt>
                <c:pt idx="3290">
                  <c:v>0.48768472899999998</c:v>
                </c:pt>
                <c:pt idx="3291">
                  <c:v>5.1679589999999997E-3</c:v>
                </c:pt>
                <c:pt idx="3292">
                  <c:v>0.57366071399999996</c:v>
                </c:pt>
                <c:pt idx="3293">
                  <c:v>5.7692307999999998E-2</c:v>
                </c:pt>
                <c:pt idx="3294">
                  <c:v>2.2247360000000001E-2</c:v>
                </c:pt>
                <c:pt idx="3295">
                  <c:v>4.0609136999999997E-2</c:v>
                </c:pt>
                <c:pt idx="3296">
                  <c:v>-3.6697248000000002E-2</c:v>
                </c:pt>
                <c:pt idx="3297">
                  <c:v>8.4227642000000005E-2</c:v>
                </c:pt>
                <c:pt idx="3298">
                  <c:v>-8.3176985999999994E-2</c:v>
                </c:pt>
                <c:pt idx="3299">
                  <c:v>9.2307691999999997E-2</c:v>
                </c:pt>
                <c:pt idx="3300">
                  <c:v>1.3599999999999999E-2</c:v>
                </c:pt>
                <c:pt idx="3301">
                  <c:v>2.5641026000000001E-2</c:v>
                </c:pt>
                <c:pt idx="3302">
                  <c:v>0.14891913500000001</c:v>
                </c:pt>
                <c:pt idx="3303">
                  <c:v>0.121659503</c:v>
                </c:pt>
                <c:pt idx="3304">
                  <c:v>3.7735849000000002E-2</c:v>
                </c:pt>
                <c:pt idx="3305">
                  <c:v>-2.1010101E-2</c:v>
                </c:pt>
                <c:pt idx="3306">
                  <c:v>-0.13777777799999999</c:v>
                </c:pt>
                <c:pt idx="3307">
                  <c:v>-2.2388060000000001E-2</c:v>
                </c:pt>
                <c:pt idx="3308">
                  <c:v>0.61971830999999999</c:v>
                </c:pt>
                <c:pt idx="3309">
                  <c:v>1.2145749000000001E-2</c:v>
                </c:pt>
                <c:pt idx="3310">
                  <c:v>-9.7817909999999998E-3</c:v>
                </c:pt>
                <c:pt idx="3311">
                  <c:v>0.34393442600000002</c:v>
                </c:pt>
                <c:pt idx="3312">
                  <c:v>-3.7878790000000001E-3</c:v>
                </c:pt>
                <c:pt idx="3313">
                  <c:v>0.382352941</c:v>
                </c:pt>
                <c:pt idx="3314">
                  <c:v>0.723891273</c:v>
                </c:pt>
                <c:pt idx="3315">
                  <c:v>-3.3333333E-2</c:v>
                </c:pt>
                <c:pt idx="3316">
                  <c:v>6.3389392000000003E-2</c:v>
                </c:pt>
                <c:pt idx="3317">
                  <c:v>-5.9561128999999997E-2</c:v>
                </c:pt>
                <c:pt idx="3318">
                  <c:v>0.10178886400000001</c:v>
                </c:pt>
                <c:pt idx="3319">
                  <c:v>0.173633441</c:v>
                </c:pt>
                <c:pt idx="3320">
                  <c:v>5.1460362000000003E-2</c:v>
                </c:pt>
                <c:pt idx="3321">
                  <c:v>0.37647058799999999</c:v>
                </c:pt>
                <c:pt idx="3322">
                  <c:v>0.195214106</c:v>
                </c:pt>
                <c:pt idx="3323">
                  <c:v>7.7943614999999994E-2</c:v>
                </c:pt>
                <c:pt idx="3324">
                  <c:v>8.6474500999999995E-2</c:v>
                </c:pt>
                <c:pt idx="3325">
                  <c:v>0.33175355499999998</c:v>
                </c:pt>
                <c:pt idx="3326">
                  <c:v>0.33175355499999998</c:v>
                </c:pt>
                <c:pt idx="3327">
                  <c:v>-0.19075144499999999</c:v>
                </c:pt>
                <c:pt idx="3328">
                  <c:v>2.0080321000000002E-2</c:v>
                </c:pt>
                <c:pt idx="3329">
                  <c:v>4.516129E-2</c:v>
                </c:pt>
                <c:pt idx="3330">
                  <c:v>4.3083900000000001E-2</c:v>
                </c:pt>
                <c:pt idx="3331">
                  <c:v>0.515151515</c:v>
                </c:pt>
                <c:pt idx="3332">
                  <c:v>-7.4832609999999997E-3</c:v>
                </c:pt>
                <c:pt idx="3333">
                  <c:v>0.19487909</c:v>
                </c:pt>
                <c:pt idx="3334">
                  <c:v>1.7931033999999998E-2</c:v>
                </c:pt>
                <c:pt idx="3335">
                  <c:v>-3.7339190000000001E-2</c:v>
                </c:pt>
                <c:pt idx="3336">
                  <c:v>-6.2424241999999998E-2</c:v>
                </c:pt>
                <c:pt idx="3337">
                  <c:v>3.3876220999999998E-2</c:v>
                </c:pt>
                <c:pt idx="3338">
                  <c:v>0.260726073</c:v>
                </c:pt>
                <c:pt idx="3339">
                  <c:v>-8.0000000000000002E-3</c:v>
                </c:pt>
                <c:pt idx="3340">
                  <c:v>0.210121012</c:v>
                </c:pt>
                <c:pt idx="3341">
                  <c:v>1.7503218000000001E-2</c:v>
                </c:pt>
                <c:pt idx="3342">
                  <c:v>-8.7912087999999999E-2</c:v>
                </c:pt>
                <c:pt idx="3343">
                  <c:v>2.4390243999999998E-2</c:v>
                </c:pt>
                <c:pt idx="3344">
                  <c:v>-2.6875699999999999E-2</c:v>
                </c:pt>
                <c:pt idx="3345">
                  <c:v>0.237534626</c:v>
                </c:pt>
                <c:pt idx="3346">
                  <c:v>7.0730572000000005E-2</c:v>
                </c:pt>
                <c:pt idx="3347">
                  <c:v>0.47887323900000001</c:v>
                </c:pt>
                <c:pt idx="3348">
                  <c:v>-0.20146904500000001</c:v>
                </c:pt>
                <c:pt idx="3349">
                  <c:v>0.10666666700000001</c:v>
                </c:pt>
                <c:pt idx="3350">
                  <c:v>-6.9565216999999999E-2</c:v>
                </c:pt>
                <c:pt idx="3351">
                  <c:v>0.80985915500000005</c:v>
                </c:pt>
                <c:pt idx="3352">
                  <c:v>0.16457142899999999</c:v>
                </c:pt>
                <c:pt idx="3353">
                  <c:v>0.176392573</c:v>
                </c:pt>
                <c:pt idx="3354">
                  <c:v>0.28831417599999998</c:v>
                </c:pt>
                <c:pt idx="3355">
                  <c:v>-6.9306931000000002E-2</c:v>
                </c:pt>
                <c:pt idx="3356">
                  <c:v>3.0597552E-2</c:v>
                </c:pt>
                <c:pt idx="3357">
                  <c:v>0.19688109200000001</c:v>
                </c:pt>
                <c:pt idx="3358">
                  <c:v>6.8493151000000002E-2</c:v>
                </c:pt>
                <c:pt idx="3359">
                  <c:v>0</c:v>
                </c:pt>
                <c:pt idx="3360">
                  <c:v>0.57575757599999999</c:v>
                </c:pt>
                <c:pt idx="3361">
                  <c:v>6.9518716999999994E-2</c:v>
                </c:pt>
                <c:pt idx="3362">
                  <c:v>1.5922157999999999E-2</c:v>
                </c:pt>
                <c:pt idx="3363">
                  <c:v>8.5387638000000002E-2</c:v>
                </c:pt>
                <c:pt idx="3364">
                  <c:v>3.7664783E-2</c:v>
                </c:pt>
                <c:pt idx="3365">
                  <c:v>4.8153033999999997E-2</c:v>
                </c:pt>
                <c:pt idx="3366">
                  <c:v>6.1946902999999998E-2</c:v>
                </c:pt>
                <c:pt idx="3367">
                  <c:v>0.15988523700000001</c:v>
                </c:pt>
                <c:pt idx="3368">
                  <c:v>4.3841336000000002E-2</c:v>
                </c:pt>
                <c:pt idx="3369">
                  <c:v>-6.3725489999999996E-2</c:v>
                </c:pt>
                <c:pt idx="3370">
                  <c:v>0.42620232200000002</c:v>
                </c:pt>
                <c:pt idx="3371">
                  <c:v>0.39639639599999998</c:v>
                </c:pt>
                <c:pt idx="3372">
                  <c:v>0.16504476400000001</c:v>
                </c:pt>
                <c:pt idx="3373">
                  <c:v>-2.7472527E-2</c:v>
                </c:pt>
                <c:pt idx="3374">
                  <c:v>1.0760953E-2</c:v>
                </c:pt>
                <c:pt idx="3375">
                  <c:v>-2.9126214000000001E-2</c:v>
                </c:pt>
                <c:pt idx="3376">
                  <c:v>0.13281553400000001</c:v>
                </c:pt>
                <c:pt idx="3377">
                  <c:v>-2.8894054999999998E-2</c:v>
                </c:pt>
                <c:pt idx="3378">
                  <c:v>0.24655819800000001</c:v>
                </c:pt>
                <c:pt idx="3379">
                  <c:v>-2.4320458E-2</c:v>
                </c:pt>
                <c:pt idx="3380">
                  <c:v>0.188950276</c:v>
                </c:pt>
                <c:pt idx="3381">
                  <c:v>3.0640668999999999E-2</c:v>
                </c:pt>
                <c:pt idx="3382">
                  <c:v>-4.1666666999999998E-2</c:v>
                </c:pt>
                <c:pt idx="3383">
                  <c:v>0.38383838399999998</c:v>
                </c:pt>
                <c:pt idx="3384">
                  <c:v>0.22686567199999999</c:v>
                </c:pt>
                <c:pt idx="3385">
                  <c:v>2.6127048999999999E-2</c:v>
                </c:pt>
                <c:pt idx="3386">
                  <c:v>0.11809523800000001</c:v>
                </c:pt>
                <c:pt idx="3387">
                  <c:v>6.25E-2</c:v>
                </c:pt>
                <c:pt idx="3388">
                  <c:v>6.8021568000000004E-2</c:v>
                </c:pt>
                <c:pt idx="3389">
                  <c:v>0.102094241</c:v>
                </c:pt>
                <c:pt idx="3390">
                  <c:v>9.9500415999999994E-2</c:v>
                </c:pt>
                <c:pt idx="3391">
                  <c:v>0.118721461</c:v>
                </c:pt>
                <c:pt idx="3392">
                  <c:v>4.1666666999999998E-2</c:v>
                </c:pt>
                <c:pt idx="3393">
                  <c:v>4.6511627999999999E-2</c:v>
                </c:pt>
                <c:pt idx="3394">
                  <c:v>1.5384615000000001E-2</c:v>
                </c:pt>
                <c:pt idx="3395">
                  <c:v>7.7922080000000001E-3</c:v>
                </c:pt>
                <c:pt idx="3396">
                  <c:v>0.16981132099999999</c:v>
                </c:pt>
                <c:pt idx="3397">
                  <c:v>0.27839195999999999</c:v>
                </c:pt>
                <c:pt idx="3398">
                  <c:v>9.7840756000000001E-2</c:v>
                </c:pt>
                <c:pt idx="3399">
                  <c:v>0.318390805</c:v>
                </c:pt>
                <c:pt idx="3400">
                  <c:v>0.15056628899999999</c:v>
                </c:pt>
                <c:pt idx="3401">
                  <c:v>-3.712871E-3</c:v>
                </c:pt>
                <c:pt idx="3402">
                  <c:v>5.7268722000000001E-2</c:v>
                </c:pt>
                <c:pt idx="3403">
                  <c:v>9.2868138000000003E-2</c:v>
                </c:pt>
                <c:pt idx="3404">
                  <c:v>6.8707483E-2</c:v>
                </c:pt>
                <c:pt idx="3405">
                  <c:v>5.6603774000000003E-2</c:v>
                </c:pt>
                <c:pt idx="3406">
                  <c:v>-2.4758708000000001E-2</c:v>
                </c:pt>
                <c:pt idx="3407">
                  <c:v>0.17111853099999999</c:v>
                </c:pt>
                <c:pt idx="3408">
                  <c:v>0.13905325399999999</c:v>
                </c:pt>
                <c:pt idx="3409">
                  <c:v>0.25451807199999998</c:v>
                </c:pt>
                <c:pt idx="3410">
                  <c:v>-2.8818443999999999E-2</c:v>
                </c:pt>
                <c:pt idx="3411">
                  <c:v>6.7357512999999994E-2</c:v>
                </c:pt>
                <c:pt idx="3412">
                  <c:v>6.4985994000000005E-2</c:v>
                </c:pt>
                <c:pt idx="3413">
                  <c:v>0.18305084699999999</c:v>
                </c:pt>
                <c:pt idx="3414">
                  <c:v>7.4854650999999994E-2</c:v>
                </c:pt>
                <c:pt idx="3415">
                  <c:v>4.5852439000000002E-2</c:v>
                </c:pt>
                <c:pt idx="3416">
                  <c:v>0.221498371</c:v>
                </c:pt>
                <c:pt idx="3417">
                  <c:v>0.35213032599999999</c:v>
                </c:pt>
                <c:pt idx="3418">
                  <c:v>0.294334975</c:v>
                </c:pt>
                <c:pt idx="3419">
                  <c:v>-3.0287206000000001E-2</c:v>
                </c:pt>
                <c:pt idx="3420">
                  <c:v>0.47095179199999998</c:v>
                </c:pt>
                <c:pt idx="3421">
                  <c:v>0.30562552500000001</c:v>
                </c:pt>
                <c:pt idx="3422">
                  <c:v>0.58050847500000002</c:v>
                </c:pt>
                <c:pt idx="3423">
                  <c:v>0.282317979</c:v>
                </c:pt>
                <c:pt idx="3424">
                  <c:v>-3.0651340999999999E-2</c:v>
                </c:pt>
                <c:pt idx="3425">
                  <c:v>0.36085626900000001</c:v>
                </c:pt>
                <c:pt idx="3426">
                  <c:v>-2.8375502E-2</c:v>
                </c:pt>
                <c:pt idx="3427">
                  <c:v>-3.855364E-2</c:v>
                </c:pt>
                <c:pt idx="3428">
                  <c:v>6.6257669000000005E-2</c:v>
                </c:pt>
                <c:pt idx="3429">
                  <c:v>3.8520020000000002E-2</c:v>
                </c:pt>
                <c:pt idx="3430">
                  <c:v>-0.14141414099999999</c:v>
                </c:pt>
                <c:pt idx="3431">
                  <c:v>9.4827590000000003E-3</c:v>
                </c:pt>
                <c:pt idx="3432">
                  <c:v>4.4052862999999998E-2</c:v>
                </c:pt>
                <c:pt idx="3433">
                  <c:v>-4.4781259999999998E-3</c:v>
                </c:pt>
                <c:pt idx="3434">
                  <c:v>-3.7623761999999998E-2</c:v>
                </c:pt>
                <c:pt idx="3435">
                  <c:v>8.2393330000000001E-2</c:v>
                </c:pt>
                <c:pt idx="3436">
                  <c:v>0</c:v>
                </c:pt>
                <c:pt idx="3437">
                  <c:v>0.13811563199999999</c:v>
                </c:pt>
                <c:pt idx="3438">
                  <c:v>-1.1817441E-2</c:v>
                </c:pt>
                <c:pt idx="3439">
                  <c:v>9.7736625999999993E-2</c:v>
                </c:pt>
                <c:pt idx="3440">
                  <c:v>-1.9591837000000001E-2</c:v>
                </c:pt>
                <c:pt idx="3441">
                  <c:v>8.9463219999999996E-3</c:v>
                </c:pt>
                <c:pt idx="3442">
                  <c:v>0.20092378799999999</c:v>
                </c:pt>
                <c:pt idx="3443">
                  <c:v>0.39268292700000001</c:v>
                </c:pt>
                <c:pt idx="3444">
                  <c:v>0.133947555</c:v>
                </c:pt>
                <c:pt idx="3445">
                  <c:v>0.25022529300000002</c:v>
                </c:pt>
                <c:pt idx="3446">
                  <c:v>-0.22333333299999999</c:v>
                </c:pt>
                <c:pt idx="3447">
                  <c:v>0.25806451600000002</c:v>
                </c:pt>
                <c:pt idx="3448">
                  <c:v>-1.233046E-3</c:v>
                </c:pt>
                <c:pt idx="3449">
                  <c:v>0.159090909</c:v>
                </c:pt>
                <c:pt idx="3450">
                  <c:v>0.15754386000000001</c:v>
                </c:pt>
                <c:pt idx="3451">
                  <c:v>9.7435896999999994E-2</c:v>
                </c:pt>
                <c:pt idx="3452">
                  <c:v>-9.2592593000000001E-2</c:v>
                </c:pt>
                <c:pt idx="3453">
                  <c:v>-3.7308673000000001E-2</c:v>
                </c:pt>
                <c:pt idx="3454">
                  <c:v>-8.8235290000000001E-3</c:v>
                </c:pt>
                <c:pt idx="3455">
                  <c:v>5.674653E-3</c:v>
                </c:pt>
                <c:pt idx="3456">
                  <c:v>0.284615385</c:v>
                </c:pt>
                <c:pt idx="3457">
                  <c:v>0.17081850500000001</c:v>
                </c:pt>
                <c:pt idx="3458">
                  <c:v>0</c:v>
                </c:pt>
                <c:pt idx="3459">
                  <c:v>0.30439385899999999</c:v>
                </c:pt>
                <c:pt idx="3460">
                  <c:v>-8.3082810000000007E-2</c:v>
                </c:pt>
                <c:pt idx="3461">
                  <c:v>-4.5512009999999999E-2</c:v>
                </c:pt>
                <c:pt idx="3462">
                  <c:v>-2.7667984E-2</c:v>
                </c:pt>
                <c:pt idx="3463">
                  <c:v>-6.4182194999999997E-2</c:v>
                </c:pt>
                <c:pt idx="3464">
                  <c:v>0.242857143</c:v>
                </c:pt>
                <c:pt idx="3465">
                  <c:v>-2.1990741000000001E-2</c:v>
                </c:pt>
                <c:pt idx="3466">
                  <c:v>4.1011509000000002E-2</c:v>
                </c:pt>
                <c:pt idx="3467">
                  <c:v>0.30819672100000001</c:v>
                </c:pt>
                <c:pt idx="3468">
                  <c:v>0.75501113600000003</c:v>
                </c:pt>
                <c:pt idx="3469">
                  <c:v>2.5672981000000001E-2</c:v>
                </c:pt>
                <c:pt idx="3470">
                  <c:v>0.127100519</c:v>
                </c:pt>
                <c:pt idx="3471">
                  <c:v>-6.8627451000000006E-2</c:v>
                </c:pt>
                <c:pt idx="3472">
                  <c:v>0.43533333299999999</c:v>
                </c:pt>
                <c:pt idx="3473">
                  <c:v>-0.15666666700000001</c:v>
                </c:pt>
                <c:pt idx="3474">
                  <c:v>5.3361800000000003E-4</c:v>
                </c:pt>
                <c:pt idx="3475">
                  <c:v>-8.4099868999999994E-2</c:v>
                </c:pt>
                <c:pt idx="3476">
                  <c:v>0.15657142900000001</c:v>
                </c:pt>
                <c:pt idx="3477">
                  <c:v>-1.6949153000000002E-2</c:v>
                </c:pt>
                <c:pt idx="3478">
                  <c:v>-5.7657658000000001E-2</c:v>
                </c:pt>
                <c:pt idx="3479">
                  <c:v>-0.18222222199999999</c:v>
                </c:pt>
                <c:pt idx="3480">
                  <c:v>3.2003507E-2</c:v>
                </c:pt>
                <c:pt idx="3481">
                  <c:v>4.8231510000000003E-3</c:v>
                </c:pt>
                <c:pt idx="3482">
                  <c:v>0.226175349</c:v>
                </c:pt>
                <c:pt idx="3483">
                  <c:v>1.4827018000000001E-2</c:v>
                </c:pt>
                <c:pt idx="3484">
                  <c:v>0.150537634</c:v>
                </c:pt>
                <c:pt idx="3485">
                  <c:v>-7.0564520000000004E-3</c:v>
                </c:pt>
                <c:pt idx="3486">
                  <c:v>1.2195121999999999E-2</c:v>
                </c:pt>
                <c:pt idx="3487">
                  <c:v>4.7258979E-2</c:v>
                </c:pt>
                <c:pt idx="3488">
                  <c:v>-6.5807326999999999E-2</c:v>
                </c:pt>
                <c:pt idx="3489">
                  <c:v>-5.7692307999999998E-2</c:v>
                </c:pt>
                <c:pt idx="3490">
                  <c:v>8.7071240000000001E-3</c:v>
                </c:pt>
                <c:pt idx="3491">
                  <c:v>9.1001011000000007E-2</c:v>
                </c:pt>
                <c:pt idx="3492">
                  <c:v>4.6099291000000001E-2</c:v>
                </c:pt>
                <c:pt idx="3493">
                  <c:v>0.185772774</c:v>
                </c:pt>
                <c:pt idx="3494">
                  <c:v>-3.0776027000000001E-2</c:v>
                </c:pt>
                <c:pt idx="3495">
                  <c:v>-4.2122538000000001E-2</c:v>
                </c:pt>
                <c:pt idx="3496">
                  <c:v>0.15943933399999999</c:v>
                </c:pt>
                <c:pt idx="3497">
                  <c:v>-4.1059603E-2</c:v>
                </c:pt>
                <c:pt idx="3498">
                  <c:v>0.130937099</c:v>
                </c:pt>
                <c:pt idx="3499">
                  <c:v>-4.3798450000000003E-2</c:v>
                </c:pt>
                <c:pt idx="3500">
                  <c:v>9.5330738999999998E-2</c:v>
                </c:pt>
                <c:pt idx="3501">
                  <c:v>-3.1707316999999999E-2</c:v>
                </c:pt>
                <c:pt idx="3502">
                  <c:v>-9.1264669999999992E-3</c:v>
                </c:pt>
                <c:pt idx="3503">
                  <c:v>1.6778523E-2</c:v>
                </c:pt>
                <c:pt idx="3504">
                  <c:v>6.3366336999999995E-2</c:v>
                </c:pt>
                <c:pt idx="3505">
                  <c:v>8.2506203E-2</c:v>
                </c:pt>
                <c:pt idx="3506">
                  <c:v>3.8520799999999999E-3</c:v>
                </c:pt>
                <c:pt idx="3507">
                  <c:v>6.7615657999999995E-2</c:v>
                </c:pt>
                <c:pt idx="3508">
                  <c:v>-3.6334913000000003E-2</c:v>
                </c:pt>
                <c:pt idx="3509">
                  <c:v>-4.5020464000000003E-2</c:v>
                </c:pt>
                <c:pt idx="3510">
                  <c:v>-5.8241118000000001E-2</c:v>
                </c:pt>
                <c:pt idx="3511">
                  <c:v>0.19153674800000001</c:v>
                </c:pt>
                <c:pt idx="3512">
                  <c:v>6.3965885E-2</c:v>
                </c:pt>
                <c:pt idx="3513">
                  <c:v>0.237073171</c:v>
                </c:pt>
                <c:pt idx="3514">
                  <c:v>1.4602488E-2</c:v>
                </c:pt>
                <c:pt idx="3515">
                  <c:v>0.29338842999999998</c:v>
                </c:pt>
                <c:pt idx="3516">
                  <c:v>0.57982261599999996</c:v>
                </c:pt>
                <c:pt idx="3517">
                  <c:v>2.1922428000000001E-2</c:v>
                </c:pt>
                <c:pt idx="3518">
                  <c:v>9.2592593000000001E-2</c:v>
                </c:pt>
                <c:pt idx="3519">
                  <c:v>-2.5742574000000001E-2</c:v>
                </c:pt>
                <c:pt idx="3520">
                  <c:v>0.23200000000000001</c:v>
                </c:pt>
                <c:pt idx="3521">
                  <c:v>-7.4823377999999996E-2</c:v>
                </c:pt>
                <c:pt idx="3522">
                  <c:v>-9.2127302999999994E-2</c:v>
                </c:pt>
                <c:pt idx="3523">
                  <c:v>7.7439340000000001E-3</c:v>
                </c:pt>
                <c:pt idx="3524">
                  <c:v>-4.2139978000000002E-2</c:v>
                </c:pt>
                <c:pt idx="3525">
                  <c:v>4.5023697000000001E-2</c:v>
                </c:pt>
                <c:pt idx="3526">
                  <c:v>0.39687499999999998</c:v>
                </c:pt>
                <c:pt idx="3527">
                  <c:v>0.20262390699999999</c:v>
                </c:pt>
                <c:pt idx="3528">
                  <c:v>-0.143365984</c:v>
                </c:pt>
                <c:pt idx="3529">
                  <c:v>-5.7718120999999997E-2</c:v>
                </c:pt>
                <c:pt idx="3530">
                  <c:v>0.106092437</c:v>
                </c:pt>
                <c:pt idx="3531">
                  <c:v>2.6856673000000001E-2</c:v>
                </c:pt>
                <c:pt idx="3532">
                  <c:v>-3.6050156999999999E-2</c:v>
                </c:pt>
                <c:pt idx="3533">
                  <c:v>-5.1320755000000003E-2</c:v>
                </c:pt>
                <c:pt idx="3534">
                  <c:v>4.8484847999999997E-2</c:v>
                </c:pt>
                <c:pt idx="3535">
                  <c:v>-1.5145985000000001E-2</c:v>
                </c:pt>
                <c:pt idx="3536">
                  <c:v>0.28352490400000002</c:v>
                </c:pt>
                <c:pt idx="3537">
                  <c:v>-4.0567950000000002E-3</c:v>
                </c:pt>
                <c:pt idx="3538">
                  <c:v>4.4154229000000003E-2</c:v>
                </c:pt>
                <c:pt idx="3539">
                  <c:v>5.7827927000000001E-2</c:v>
                </c:pt>
                <c:pt idx="3540">
                  <c:v>5.9782609E-2</c:v>
                </c:pt>
                <c:pt idx="3541">
                  <c:v>7.8277886000000005E-2</c:v>
                </c:pt>
                <c:pt idx="3542">
                  <c:v>0.19866071399999999</c:v>
                </c:pt>
                <c:pt idx="3543">
                  <c:v>5.9148935999999999E-2</c:v>
                </c:pt>
                <c:pt idx="3544">
                  <c:v>1.6129032000000001E-2</c:v>
                </c:pt>
                <c:pt idx="3545">
                  <c:v>0.13205741600000001</c:v>
                </c:pt>
                <c:pt idx="3546">
                  <c:v>9.2111478999999996E-2</c:v>
                </c:pt>
                <c:pt idx="3547">
                  <c:v>4.2563366999999998E-2</c:v>
                </c:pt>
                <c:pt idx="3548">
                  <c:v>-3.6585366000000001E-2</c:v>
                </c:pt>
                <c:pt idx="3549">
                  <c:v>7.4299461999999997E-2</c:v>
                </c:pt>
                <c:pt idx="3550">
                  <c:v>4.0816326999999999E-2</c:v>
                </c:pt>
                <c:pt idx="3551">
                  <c:v>8.8896576000000005E-2</c:v>
                </c:pt>
                <c:pt idx="3552">
                  <c:v>5.2542373000000003E-2</c:v>
                </c:pt>
                <c:pt idx="3553">
                  <c:v>9.1642230000000009E-3</c:v>
                </c:pt>
                <c:pt idx="3554">
                  <c:v>-6.4638783000000005E-2</c:v>
                </c:pt>
                <c:pt idx="3555">
                  <c:v>7.4999999999999997E-2</c:v>
                </c:pt>
                <c:pt idx="3556">
                  <c:v>8.4768211999999996E-2</c:v>
                </c:pt>
                <c:pt idx="3557">
                  <c:v>-1.1671687E-2</c:v>
                </c:pt>
                <c:pt idx="3558">
                  <c:v>1.2396694E-2</c:v>
                </c:pt>
                <c:pt idx="3559">
                  <c:v>2.2837706999999999E-2</c:v>
                </c:pt>
                <c:pt idx="3560">
                  <c:v>-5.7196732E-2</c:v>
                </c:pt>
                <c:pt idx="3561">
                  <c:v>7.6388889000000001E-2</c:v>
                </c:pt>
                <c:pt idx="3562">
                  <c:v>-3.8461540000000001E-3</c:v>
                </c:pt>
                <c:pt idx="3563">
                  <c:v>7.8066914000000001E-2</c:v>
                </c:pt>
                <c:pt idx="3564">
                  <c:v>-2.8790787000000002E-2</c:v>
                </c:pt>
                <c:pt idx="3565">
                  <c:v>0.27307692300000003</c:v>
                </c:pt>
                <c:pt idx="3566">
                  <c:v>4.1254125000000003E-2</c:v>
                </c:pt>
                <c:pt idx="3567">
                  <c:v>4.4975014000000001E-2</c:v>
                </c:pt>
                <c:pt idx="3568">
                  <c:v>-9.9009900000000001E-3</c:v>
                </c:pt>
                <c:pt idx="3569">
                  <c:v>3.5321821000000003E-2</c:v>
                </c:pt>
                <c:pt idx="3570">
                  <c:v>-8.5592010000000007E-3</c:v>
                </c:pt>
                <c:pt idx="3571">
                  <c:v>0.107112971</c:v>
                </c:pt>
                <c:pt idx="3572">
                  <c:v>5.4794520000000001E-3</c:v>
                </c:pt>
                <c:pt idx="3573">
                  <c:v>-5.6204059999999997E-3</c:v>
                </c:pt>
                <c:pt idx="3574">
                  <c:v>5.6282204000000002E-2</c:v>
                </c:pt>
                <c:pt idx="3575">
                  <c:v>7.9136690999999995E-2</c:v>
                </c:pt>
                <c:pt idx="3576">
                  <c:v>-0.130434783</c:v>
                </c:pt>
                <c:pt idx="3577">
                  <c:v>4.2033898E-2</c:v>
                </c:pt>
                <c:pt idx="3578">
                  <c:v>6.1788617999999997E-2</c:v>
                </c:pt>
                <c:pt idx="3579">
                  <c:v>0.15068493199999999</c:v>
                </c:pt>
                <c:pt idx="3580">
                  <c:v>1.5111347000000001E-2</c:v>
                </c:pt>
                <c:pt idx="3581">
                  <c:v>1.2078221E-2</c:v>
                </c:pt>
                <c:pt idx="3582">
                  <c:v>4.3887147000000001E-2</c:v>
                </c:pt>
                <c:pt idx="3583">
                  <c:v>-2.8077754E-2</c:v>
                </c:pt>
                <c:pt idx="3584">
                  <c:v>2.0115984E-2</c:v>
                </c:pt>
                <c:pt idx="3585">
                  <c:v>4.5075125000000001E-2</c:v>
                </c:pt>
                <c:pt idx="3586">
                  <c:v>3.2000000000000001E-2</c:v>
                </c:pt>
                <c:pt idx="3587">
                  <c:v>7.1073200000000005E-4</c:v>
                </c:pt>
                <c:pt idx="3588">
                  <c:v>1.5780924000000002E-2</c:v>
                </c:pt>
                <c:pt idx="3589">
                  <c:v>0.55789473700000003</c:v>
                </c:pt>
                <c:pt idx="3590">
                  <c:v>-2.2988505999999999E-2</c:v>
                </c:pt>
                <c:pt idx="3591">
                  <c:v>0.12530712499999999</c:v>
                </c:pt>
                <c:pt idx="3592">
                  <c:v>3.1195840999999998E-2</c:v>
                </c:pt>
                <c:pt idx="3593">
                  <c:v>1.1235955000000001E-2</c:v>
                </c:pt>
                <c:pt idx="3594">
                  <c:v>2.3297491E-2</c:v>
                </c:pt>
                <c:pt idx="3595">
                  <c:v>9.9821749999999994E-3</c:v>
                </c:pt>
                <c:pt idx="3596">
                  <c:v>8.0476900000000004E-2</c:v>
                </c:pt>
                <c:pt idx="3597">
                  <c:v>1.2912481999999999E-2</c:v>
                </c:pt>
                <c:pt idx="3598">
                  <c:v>-0.13404333500000001</c:v>
                </c:pt>
                <c:pt idx="3599">
                  <c:v>9.0234151999999998E-2</c:v>
                </c:pt>
                <c:pt idx="3600">
                  <c:v>-0.21375464699999999</c:v>
                </c:pt>
                <c:pt idx="3601">
                  <c:v>0.12608353</c:v>
                </c:pt>
                <c:pt idx="3602">
                  <c:v>3.7681158999999999E-2</c:v>
                </c:pt>
                <c:pt idx="3603">
                  <c:v>-3.5714290000000001E-3</c:v>
                </c:pt>
                <c:pt idx="3604">
                  <c:v>-2.9733959000000001E-2</c:v>
                </c:pt>
                <c:pt idx="3605">
                  <c:v>-0.21926574600000001</c:v>
                </c:pt>
                <c:pt idx="3606">
                  <c:v>-3.8728324000000001E-2</c:v>
                </c:pt>
                <c:pt idx="3607">
                  <c:v>3.0136989999999999E-3</c:v>
                </c:pt>
                <c:pt idx="3608">
                  <c:v>4.1076487000000002E-2</c:v>
                </c:pt>
                <c:pt idx="3609">
                  <c:v>-2.6763990000000001E-2</c:v>
                </c:pt>
                <c:pt idx="3610">
                  <c:v>0.157635468</c:v>
                </c:pt>
                <c:pt idx="3611">
                  <c:v>0.15674769499999999</c:v>
                </c:pt>
                <c:pt idx="3612">
                  <c:v>0.11531986499999999</c:v>
                </c:pt>
                <c:pt idx="3613">
                  <c:v>4.6283784000000001E-2</c:v>
                </c:pt>
                <c:pt idx="3614">
                  <c:v>-2.3952095999999999E-2</c:v>
                </c:pt>
                <c:pt idx="3615">
                  <c:v>1.6784684000000001E-2</c:v>
                </c:pt>
                <c:pt idx="3616">
                  <c:v>-7.4519231000000005E-2</c:v>
                </c:pt>
                <c:pt idx="3617">
                  <c:v>4.7619047999999997E-2</c:v>
                </c:pt>
                <c:pt idx="3618">
                  <c:v>2.0464383999999999E-2</c:v>
                </c:pt>
                <c:pt idx="3619">
                  <c:v>0.105494505</c:v>
                </c:pt>
                <c:pt idx="3620">
                  <c:v>5.2280311000000003E-2</c:v>
                </c:pt>
                <c:pt idx="3621">
                  <c:v>-8.4210525999999994E-2</c:v>
                </c:pt>
                <c:pt idx="3622">
                  <c:v>0.120726825</c:v>
                </c:pt>
                <c:pt idx="3623">
                  <c:v>0.115537849</c:v>
                </c:pt>
                <c:pt idx="3624">
                  <c:v>1.3333329999999999E-3</c:v>
                </c:pt>
                <c:pt idx="3625">
                  <c:v>-2.6746506999999999E-2</c:v>
                </c:pt>
                <c:pt idx="3626">
                  <c:v>7.5242718E-2</c:v>
                </c:pt>
                <c:pt idx="3627">
                  <c:v>-0.125</c:v>
                </c:pt>
                <c:pt idx="3628">
                  <c:v>4.6153845999999998E-2</c:v>
                </c:pt>
                <c:pt idx="3629">
                  <c:v>5.0955410000000003E-3</c:v>
                </c:pt>
                <c:pt idx="3630">
                  <c:v>1.4457831000000001E-2</c:v>
                </c:pt>
                <c:pt idx="3631">
                  <c:v>-9.8973610000000004E-3</c:v>
                </c:pt>
                <c:pt idx="3632">
                  <c:v>-5.9760960000000002E-3</c:v>
                </c:pt>
                <c:pt idx="3633">
                  <c:v>-5.0000000000000001E-3</c:v>
                </c:pt>
                <c:pt idx="3634">
                  <c:v>-7.666099E-3</c:v>
                </c:pt>
                <c:pt idx="3635">
                  <c:v>-1.5280136E-2</c:v>
                </c:pt>
                <c:pt idx="3636">
                  <c:v>0.24540901500000001</c:v>
                </c:pt>
                <c:pt idx="3637">
                  <c:v>-0.16523437499999999</c:v>
                </c:pt>
                <c:pt idx="3638">
                  <c:v>7.0611439999999998E-2</c:v>
                </c:pt>
                <c:pt idx="3639">
                  <c:v>8.6716792000000001E-2</c:v>
                </c:pt>
                <c:pt idx="3640">
                  <c:v>1.14213198</c:v>
                </c:pt>
                <c:pt idx="3641">
                  <c:v>1.6548462999999999E-2</c:v>
                </c:pt>
                <c:pt idx="3642">
                  <c:v>0.16412601600000001</c:v>
                </c:pt>
                <c:pt idx="3643">
                  <c:v>-0.04</c:v>
                </c:pt>
                <c:pt idx="3644">
                  <c:v>0.12551652899999999</c:v>
                </c:pt>
                <c:pt idx="3645">
                  <c:v>-5.7142856999999998E-2</c:v>
                </c:pt>
                <c:pt idx="3646">
                  <c:v>-2.6679524E-2</c:v>
                </c:pt>
                <c:pt idx="3647">
                  <c:v>0.132209981</c:v>
                </c:pt>
                <c:pt idx="3648">
                  <c:v>6.4397046999999999E-2</c:v>
                </c:pt>
                <c:pt idx="3649">
                  <c:v>3.8926881000000003E-2</c:v>
                </c:pt>
                <c:pt idx="3650">
                  <c:v>1.2889365999999999E-2</c:v>
                </c:pt>
                <c:pt idx="3651">
                  <c:v>-1.3365735E-2</c:v>
                </c:pt>
                <c:pt idx="3652">
                  <c:v>6.506584E-2</c:v>
                </c:pt>
                <c:pt idx="3653">
                  <c:v>-1.6691010000000001E-3</c:v>
                </c:pt>
                <c:pt idx="3654">
                  <c:v>6.6379309999999997E-2</c:v>
                </c:pt>
                <c:pt idx="3655">
                  <c:v>6.1157024999999997E-2</c:v>
                </c:pt>
                <c:pt idx="3656">
                  <c:v>0.20135805700000001</c:v>
                </c:pt>
                <c:pt idx="3657">
                  <c:v>8.0645160000000007E-3</c:v>
                </c:pt>
                <c:pt idx="3658">
                  <c:v>8.7219135000000003E-2</c:v>
                </c:pt>
                <c:pt idx="3659">
                  <c:v>0.19009100100000001</c:v>
                </c:pt>
                <c:pt idx="3660">
                  <c:v>8.7069525999999994E-2</c:v>
                </c:pt>
                <c:pt idx="3661">
                  <c:v>0.212121212</c:v>
                </c:pt>
                <c:pt idx="3662">
                  <c:v>-5.0897649000000003E-2</c:v>
                </c:pt>
                <c:pt idx="3663">
                  <c:v>-0.16768861600000001</c:v>
                </c:pt>
                <c:pt idx="3664">
                  <c:v>8.2110743E-2</c:v>
                </c:pt>
                <c:pt idx="3665">
                  <c:v>-3.8098694000000002E-2</c:v>
                </c:pt>
                <c:pt idx="3666">
                  <c:v>6.0606059999999996E-3</c:v>
                </c:pt>
                <c:pt idx="3667">
                  <c:v>-9.9260819999999993E-3</c:v>
                </c:pt>
                <c:pt idx="3668">
                  <c:v>5.3091080999999998E-2</c:v>
                </c:pt>
                <c:pt idx="3669">
                  <c:v>7.5768405999999996E-2</c:v>
                </c:pt>
                <c:pt idx="3670">
                  <c:v>6.1763053999999998E-2</c:v>
                </c:pt>
                <c:pt idx="3671">
                  <c:v>1.1111111E-2</c:v>
                </c:pt>
                <c:pt idx="3672">
                  <c:v>-6.7651006999999999E-2</c:v>
                </c:pt>
                <c:pt idx="3673">
                  <c:v>-5.9090908999999997E-2</c:v>
                </c:pt>
                <c:pt idx="3674">
                  <c:v>-2.8109029000000001E-2</c:v>
                </c:pt>
                <c:pt idx="3675">
                  <c:v>-1.5691869000000001E-2</c:v>
                </c:pt>
                <c:pt idx="3676">
                  <c:v>1.9294991000000001E-2</c:v>
                </c:pt>
                <c:pt idx="3677">
                  <c:v>3.7069725999999997E-2</c:v>
                </c:pt>
                <c:pt idx="3678">
                  <c:v>-6.1135371000000001E-2</c:v>
                </c:pt>
                <c:pt idx="3679">
                  <c:v>0.15400581199999999</c:v>
                </c:pt>
                <c:pt idx="3680">
                  <c:v>1.8942607E-2</c:v>
                </c:pt>
                <c:pt idx="3681">
                  <c:v>9.9412341000000001E-2</c:v>
                </c:pt>
                <c:pt idx="3682">
                  <c:v>2.2595596999999999E-2</c:v>
                </c:pt>
                <c:pt idx="3683">
                  <c:v>3.8277512E-2</c:v>
                </c:pt>
                <c:pt idx="3684">
                  <c:v>-0.305714286</c:v>
                </c:pt>
                <c:pt idx="3685">
                  <c:v>4.5918369999999997E-3</c:v>
                </c:pt>
                <c:pt idx="3686">
                  <c:v>-3.0769231000000001E-2</c:v>
                </c:pt>
                <c:pt idx="3687">
                  <c:v>3.3548386999999999E-2</c:v>
                </c:pt>
                <c:pt idx="3688">
                  <c:v>2.9411760000000002E-3</c:v>
                </c:pt>
                <c:pt idx="3689">
                  <c:v>9.0909090999999997E-2</c:v>
                </c:pt>
                <c:pt idx="3690">
                  <c:v>-3.1839329999999999E-3</c:v>
                </c:pt>
                <c:pt idx="3691">
                  <c:v>-7.0027999999999996E-4</c:v>
                </c:pt>
                <c:pt idx="3692">
                  <c:v>2.4258760000000001E-2</c:v>
                </c:pt>
                <c:pt idx="3693">
                  <c:v>0.3</c:v>
                </c:pt>
                <c:pt idx="3694">
                  <c:v>0.164987406</c:v>
                </c:pt>
                <c:pt idx="3695">
                  <c:v>0.105924596</c:v>
                </c:pt>
                <c:pt idx="3696">
                  <c:v>-6.7571555000000005E-2</c:v>
                </c:pt>
                <c:pt idx="3697">
                  <c:v>-7.5107296000000004E-2</c:v>
                </c:pt>
                <c:pt idx="3698">
                  <c:v>0.11542321799999999</c:v>
                </c:pt>
                <c:pt idx="3699">
                  <c:v>7.0247933999999998E-2</c:v>
                </c:pt>
                <c:pt idx="3700">
                  <c:v>0.15</c:v>
                </c:pt>
                <c:pt idx="3701">
                  <c:v>5.4555681000000002E-2</c:v>
                </c:pt>
                <c:pt idx="3702">
                  <c:v>3.4549877999999999E-2</c:v>
                </c:pt>
                <c:pt idx="3703">
                  <c:v>7.0623144999999998E-2</c:v>
                </c:pt>
                <c:pt idx="3704">
                  <c:v>2.9468599000000002E-2</c:v>
                </c:pt>
                <c:pt idx="3705">
                  <c:v>3.1451960000000001E-2</c:v>
                </c:pt>
                <c:pt idx="3706">
                  <c:v>2.9828851E-2</c:v>
                </c:pt>
                <c:pt idx="3707">
                  <c:v>5.3708440000000003E-2</c:v>
                </c:pt>
                <c:pt idx="3708">
                  <c:v>7.5307376999999995E-2</c:v>
                </c:pt>
                <c:pt idx="3709">
                  <c:v>2.1012744999999999E-2</c:v>
                </c:pt>
                <c:pt idx="3710">
                  <c:v>3.1724137999999999E-2</c:v>
                </c:pt>
                <c:pt idx="3711">
                  <c:v>1.5018419E-2</c:v>
                </c:pt>
                <c:pt idx="3712">
                  <c:v>4.8932847000000002E-2</c:v>
                </c:pt>
                <c:pt idx="3713">
                  <c:v>-4.3062201000000001E-2</c:v>
                </c:pt>
                <c:pt idx="3714">
                  <c:v>6.3882064000000002E-2</c:v>
                </c:pt>
                <c:pt idx="3715">
                  <c:v>5.2910049999999997E-3</c:v>
                </c:pt>
                <c:pt idx="3716">
                  <c:v>7.4239049999999997E-3</c:v>
                </c:pt>
                <c:pt idx="3717">
                  <c:v>6.3311688000000005E-2</c:v>
                </c:pt>
                <c:pt idx="3718">
                  <c:v>4.7047749999999996E-3</c:v>
                </c:pt>
                <c:pt idx="3719">
                  <c:v>-3.8818076E-2</c:v>
                </c:pt>
                <c:pt idx="3720">
                  <c:v>2.5125628000000001E-2</c:v>
                </c:pt>
                <c:pt idx="3721">
                  <c:v>0.139230769</c:v>
                </c:pt>
                <c:pt idx="3722">
                  <c:v>-5.1165803000000003E-2</c:v>
                </c:pt>
                <c:pt idx="3723">
                  <c:v>-7.2706940000000003E-3</c:v>
                </c:pt>
                <c:pt idx="3724">
                  <c:v>1.8719031000000001E-2</c:v>
                </c:pt>
                <c:pt idx="3725">
                  <c:v>3.8647343000000001E-2</c:v>
                </c:pt>
                <c:pt idx="3726">
                  <c:v>-4.7222222000000001E-2</c:v>
                </c:pt>
                <c:pt idx="3727">
                  <c:v>0.102985075</c:v>
                </c:pt>
                <c:pt idx="3728">
                  <c:v>-2.9062087E-2</c:v>
                </c:pt>
                <c:pt idx="3729">
                  <c:v>7.1765816999999996E-2</c:v>
                </c:pt>
                <c:pt idx="3730">
                  <c:v>0.111140513</c:v>
                </c:pt>
                <c:pt idx="3731">
                  <c:v>3.466205E-3</c:v>
                </c:pt>
                <c:pt idx="3732">
                  <c:v>6.2622309000000001E-2</c:v>
                </c:pt>
                <c:pt idx="3733">
                  <c:v>0.14489795899999999</c:v>
                </c:pt>
                <c:pt idx="3734">
                  <c:v>2.9709656000000001E-2</c:v>
                </c:pt>
                <c:pt idx="3735">
                  <c:v>8.6319218000000003E-2</c:v>
                </c:pt>
                <c:pt idx="3736">
                  <c:v>-9.1575100000000002E-4</c:v>
                </c:pt>
                <c:pt idx="3737">
                  <c:v>3.3353547999999997E-2</c:v>
                </c:pt>
                <c:pt idx="3738">
                  <c:v>2.6888604E-2</c:v>
                </c:pt>
                <c:pt idx="3739">
                  <c:v>0.1</c:v>
                </c:pt>
                <c:pt idx="3740">
                  <c:v>2.8421509999999998E-3</c:v>
                </c:pt>
                <c:pt idx="3741">
                  <c:v>-3.0864199999999999E-3</c:v>
                </c:pt>
                <c:pt idx="3742">
                  <c:v>-6.7803177000000006E-2</c:v>
                </c:pt>
                <c:pt idx="3743">
                  <c:v>-6.8181819999999999E-3</c:v>
                </c:pt>
                <c:pt idx="3744">
                  <c:v>2.3069208000000001E-2</c:v>
                </c:pt>
                <c:pt idx="3745">
                  <c:v>-9.8934550000000007E-3</c:v>
                </c:pt>
                <c:pt idx="3746">
                  <c:v>-0.01</c:v>
                </c:pt>
                <c:pt idx="3747">
                  <c:v>-2.4390243999999998E-2</c:v>
                </c:pt>
                <c:pt idx="3748">
                  <c:v>-9.478673E-3</c:v>
                </c:pt>
                <c:pt idx="3749">
                  <c:v>-3.4143817999999999E-2</c:v>
                </c:pt>
                <c:pt idx="3750">
                  <c:v>-2.5000000000000001E-2</c:v>
                </c:pt>
                <c:pt idx="3751">
                  <c:v>5.8713886E-2</c:v>
                </c:pt>
                <c:pt idx="3752">
                  <c:v>0.12559241700000001</c:v>
                </c:pt>
                <c:pt idx="3753">
                  <c:v>2.1917808E-2</c:v>
                </c:pt>
                <c:pt idx="3754">
                  <c:v>-2.1611002000000001E-2</c:v>
                </c:pt>
                <c:pt idx="3755">
                  <c:v>-3.9855070000000001E-3</c:v>
                </c:pt>
                <c:pt idx="3756">
                  <c:v>8.2626660000000001E-3</c:v>
                </c:pt>
                <c:pt idx="3757">
                  <c:v>-8.7685860000000001E-3</c:v>
                </c:pt>
                <c:pt idx="3758">
                  <c:v>0.198192382</c:v>
                </c:pt>
                <c:pt idx="3759">
                  <c:v>4.8274254000000003E-2</c:v>
                </c:pt>
                <c:pt idx="3760">
                  <c:v>-7.9522859999999994E-3</c:v>
                </c:pt>
                <c:pt idx="3761">
                  <c:v>7.3094867999999993E-2</c:v>
                </c:pt>
                <c:pt idx="3762">
                  <c:v>2.1923621000000001E-2</c:v>
                </c:pt>
                <c:pt idx="3763">
                  <c:v>0.102150538</c:v>
                </c:pt>
                <c:pt idx="3764">
                  <c:v>0.16910229600000001</c:v>
                </c:pt>
                <c:pt idx="3765">
                  <c:v>-4.5027624000000002E-2</c:v>
                </c:pt>
                <c:pt idx="3766">
                  <c:v>7.7777778000000006E-2</c:v>
                </c:pt>
                <c:pt idx="3767">
                  <c:v>-0.113373113</c:v>
                </c:pt>
                <c:pt idx="3768">
                  <c:v>0.112149533</c:v>
                </c:pt>
                <c:pt idx="3769">
                  <c:v>4.28816E-4</c:v>
                </c:pt>
                <c:pt idx="3770">
                  <c:v>6.9026549000000006E-2</c:v>
                </c:pt>
                <c:pt idx="3771">
                  <c:v>-6.9414317000000003E-2</c:v>
                </c:pt>
                <c:pt idx="3772">
                  <c:v>-1.852996E-3</c:v>
                </c:pt>
                <c:pt idx="3773">
                  <c:v>-1.3574661E-2</c:v>
                </c:pt>
                <c:pt idx="3774">
                  <c:v>-0.13829787199999999</c:v>
                </c:pt>
                <c:pt idx="3775">
                  <c:v>-0.10122619400000001</c:v>
                </c:pt>
                <c:pt idx="3776">
                  <c:v>5.9395623000000002E-2</c:v>
                </c:pt>
                <c:pt idx="3777">
                  <c:v>-0.18120805400000001</c:v>
                </c:pt>
                <c:pt idx="3778">
                  <c:v>7.3800738000000005E-2</c:v>
                </c:pt>
                <c:pt idx="3779">
                  <c:v>0.104634831</c:v>
                </c:pt>
                <c:pt idx="3780">
                  <c:v>1.3024602E-2</c:v>
                </c:pt>
                <c:pt idx="3781">
                  <c:v>2.3255814E-2</c:v>
                </c:pt>
                <c:pt idx="3782">
                  <c:v>-5.3372434000000003E-2</c:v>
                </c:pt>
                <c:pt idx="3783">
                  <c:v>-0.15929850200000001</c:v>
                </c:pt>
                <c:pt idx="3784">
                  <c:v>9.2165900000000002E-3</c:v>
                </c:pt>
                <c:pt idx="3785">
                  <c:v>8.0566802000000007E-2</c:v>
                </c:pt>
                <c:pt idx="3786">
                  <c:v>-6.937799E-2</c:v>
                </c:pt>
                <c:pt idx="3787">
                  <c:v>7.1347677999999998E-2</c:v>
                </c:pt>
                <c:pt idx="3788">
                  <c:v>6.0483869999999997E-3</c:v>
                </c:pt>
                <c:pt idx="3789">
                  <c:v>0.13212795499999999</c:v>
                </c:pt>
                <c:pt idx="3790">
                  <c:v>0.104477612</c:v>
                </c:pt>
                <c:pt idx="3791">
                  <c:v>2.3314199999999998E-3</c:v>
                </c:pt>
                <c:pt idx="3792">
                  <c:v>0.13183673500000001</c:v>
                </c:pt>
                <c:pt idx="3793">
                  <c:v>-0.142978723</c:v>
                </c:pt>
                <c:pt idx="3794">
                  <c:v>-8.9385475000000006E-2</c:v>
                </c:pt>
                <c:pt idx="3795">
                  <c:v>-3.0769231000000001E-2</c:v>
                </c:pt>
                <c:pt idx="3796">
                  <c:v>9.7431359999999995E-3</c:v>
                </c:pt>
                <c:pt idx="3797">
                  <c:v>0.17634709600000001</c:v>
                </c:pt>
                <c:pt idx="3798">
                  <c:v>-6.0487804999999999E-2</c:v>
                </c:pt>
                <c:pt idx="3799">
                  <c:v>1.9202363E-2</c:v>
                </c:pt>
                <c:pt idx="3800">
                  <c:v>-1.1494252999999999E-2</c:v>
                </c:pt>
                <c:pt idx="3801">
                  <c:v>0.35384615400000002</c:v>
                </c:pt>
                <c:pt idx="3802">
                  <c:v>0.18121178399999999</c:v>
                </c:pt>
                <c:pt idx="3803">
                  <c:v>3.5830619000000001E-2</c:v>
                </c:pt>
                <c:pt idx="3804">
                  <c:v>-7.1814671999999996E-2</c:v>
                </c:pt>
                <c:pt idx="3805">
                  <c:v>-5.1194538999999997E-2</c:v>
                </c:pt>
                <c:pt idx="3806">
                  <c:v>2.3166023000000001E-2</c:v>
                </c:pt>
                <c:pt idx="3807">
                  <c:v>-1.6203703999999999E-2</c:v>
                </c:pt>
                <c:pt idx="3808">
                  <c:v>0.19532163699999999</c:v>
                </c:pt>
                <c:pt idx="3809">
                  <c:v>9.7770153999999998E-2</c:v>
                </c:pt>
                <c:pt idx="3810">
                  <c:v>-0.17703349299999999</c:v>
                </c:pt>
                <c:pt idx="3811">
                  <c:v>-5.0966607999999997E-2</c:v>
                </c:pt>
                <c:pt idx="3812">
                  <c:v>0.29101283900000002</c:v>
                </c:pt>
                <c:pt idx="3813">
                  <c:v>2.6470588E-2</c:v>
                </c:pt>
                <c:pt idx="3814">
                  <c:v>3.7499999999999999E-3</c:v>
                </c:pt>
                <c:pt idx="3815">
                  <c:v>-0.54236937399999996</c:v>
                </c:pt>
                <c:pt idx="3816">
                  <c:v>9.3167700000000003E-3</c:v>
                </c:pt>
                <c:pt idx="3817">
                  <c:v>3.6017669000000002E-2</c:v>
                </c:pt>
                <c:pt idx="3818">
                  <c:v>2.4688399E-2</c:v>
                </c:pt>
                <c:pt idx="3819">
                  <c:v>-1.2704918000000001E-2</c:v>
                </c:pt>
                <c:pt idx="3820">
                  <c:v>-0.11719605700000001</c:v>
                </c:pt>
                <c:pt idx="3821">
                  <c:v>0.178721079</c:v>
                </c:pt>
                <c:pt idx="3822">
                  <c:v>-4.6875E-2</c:v>
                </c:pt>
                <c:pt idx="3823">
                  <c:v>5.9680355999999997E-2</c:v>
                </c:pt>
                <c:pt idx="3824">
                  <c:v>-4.4566544999999999E-2</c:v>
                </c:pt>
                <c:pt idx="3825">
                  <c:v>0.14556213000000001</c:v>
                </c:pt>
                <c:pt idx="3826">
                  <c:v>-5.0430022999999997E-2</c:v>
                </c:pt>
                <c:pt idx="3827">
                  <c:v>3.6860248999999998E-2</c:v>
                </c:pt>
                <c:pt idx="3828">
                  <c:v>7.4231677999999995E-2</c:v>
                </c:pt>
                <c:pt idx="3829">
                  <c:v>0.12888377400000001</c:v>
                </c:pt>
                <c:pt idx="3830">
                  <c:v>0.13519553100000001</c:v>
                </c:pt>
                <c:pt idx="3831">
                  <c:v>-1.2345679E-2</c:v>
                </c:pt>
                <c:pt idx="3832">
                  <c:v>4.4685990000000002E-2</c:v>
                </c:pt>
                <c:pt idx="3833">
                  <c:v>0.112903226</c:v>
                </c:pt>
                <c:pt idx="3834">
                  <c:v>3.6442661000000001E-2</c:v>
                </c:pt>
                <c:pt idx="3835">
                  <c:v>-4.4009779999999998E-3</c:v>
                </c:pt>
                <c:pt idx="3836">
                  <c:v>6.2940857000000003E-2</c:v>
                </c:pt>
                <c:pt idx="3837">
                  <c:v>1.8627451E-2</c:v>
                </c:pt>
                <c:pt idx="3838">
                  <c:v>3.4559643000000001E-2</c:v>
                </c:pt>
                <c:pt idx="3839">
                  <c:v>9.0534980000000001E-3</c:v>
                </c:pt>
                <c:pt idx="3840">
                  <c:v>-0.142675159</c:v>
                </c:pt>
                <c:pt idx="3841">
                  <c:v>5.5754679000000001E-2</c:v>
                </c:pt>
                <c:pt idx="3842">
                  <c:v>-5.4721214999999997E-2</c:v>
                </c:pt>
                <c:pt idx="3843">
                  <c:v>8.985609E-2</c:v>
                </c:pt>
                <c:pt idx="3844">
                  <c:v>-0.02</c:v>
                </c:pt>
                <c:pt idx="3845">
                  <c:v>4.6025099999999998E-3</c:v>
                </c:pt>
                <c:pt idx="3846">
                  <c:v>1.917546E-3</c:v>
                </c:pt>
                <c:pt idx="3847">
                  <c:v>1.4459415E-2</c:v>
                </c:pt>
                <c:pt idx="3848">
                  <c:v>-1.9607843E-2</c:v>
                </c:pt>
                <c:pt idx="3849">
                  <c:v>3.3333333E-2</c:v>
                </c:pt>
                <c:pt idx="3850">
                  <c:v>5.3159478000000003E-2</c:v>
                </c:pt>
                <c:pt idx="3851">
                  <c:v>1.1409396E-2</c:v>
                </c:pt>
                <c:pt idx="3852">
                  <c:v>-0.12631578900000001</c:v>
                </c:pt>
                <c:pt idx="3853">
                  <c:v>2.6567481E-2</c:v>
                </c:pt>
                <c:pt idx="3854">
                  <c:v>0.02</c:v>
                </c:pt>
                <c:pt idx="3855">
                  <c:v>0.118421053</c:v>
                </c:pt>
                <c:pt idx="3856">
                  <c:v>5.9523809999999996E-3</c:v>
                </c:pt>
                <c:pt idx="3857">
                  <c:v>2.7457222E-2</c:v>
                </c:pt>
                <c:pt idx="3858">
                  <c:v>-2.2535210999999999E-2</c:v>
                </c:pt>
                <c:pt idx="3859">
                  <c:v>-7.1704180000000006E-2</c:v>
                </c:pt>
                <c:pt idx="3860">
                  <c:v>-4.2345280000000004E-3</c:v>
                </c:pt>
                <c:pt idx="3861">
                  <c:v>2.9815614000000001E-2</c:v>
                </c:pt>
                <c:pt idx="3862">
                  <c:v>5.4259206999999997E-2</c:v>
                </c:pt>
                <c:pt idx="3863">
                  <c:v>4.8401039999999996E-3</c:v>
                </c:pt>
                <c:pt idx="3864">
                  <c:v>0</c:v>
                </c:pt>
                <c:pt idx="3865">
                  <c:v>3.0018762000000001E-2</c:v>
                </c:pt>
                <c:pt idx="3866">
                  <c:v>0.115768463</c:v>
                </c:pt>
                <c:pt idx="3867">
                  <c:v>0.122019635</c:v>
                </c:pt>
                <c:pt idx="3868">
                  <c:v>3.3808259E-2</c:v>
                </c:pt>
                <c:pt idx="3869">
                  <c:v>8.0250784000000006E-2</c:v>
                </c:pt>
                <c:pt idx="3870">
                  <c:v>9.6875000000000003E-2</c:v>
                </c:pt>
                <c:pt idx="3871">
                  <c:v>4.1158537000000002E-2</c:v>
                </c:pt>
                <c:pt idx="3872">
                  <c:v>4.0697674000000003E-2</c:v>
                </c:pt>
                <c:pt idx="3873">
                  <c:v>5.0775194000000003E-2</c:v>
                </c:pt>
                <c:pt idx="3874">
                  <c:v>-1.8103214999999999E-2</c:v>
                </c:pt>
                <c:pt idx="3875">
                  <c:v>-3.0072003E-2</c:v>
                </c:pt>
                <c:pt idx="3876">
                  <c:v>0</c:v>
                </c:pt>
                <c:pt idx="3877">
                  <c:v>5.1013277000000003E-2</c:v>
                </c:pt>
                <c:pt idx="3878">
                  <c:v>9.4318182E-2</c:v>
                </c:pt>
                <c:pt idx="3879">
                  <c:v>6.6202091000000005E-2</c:v>
                </c:pt>
                <c:pt idx="3880">
                  <c:v>-2.5219940999999999E-2</c:v>
                </c:pt>
                <c:pt idx="3881">
                  <c:v>8.2868821999999995E-2</c:v>
                </c:pt>
                <c:pt idx="3882">
                  <c:v>-4.8831169000000001E-2</c:v>
                </c:pt>
                <c:pt idx="3883">
                  <c:v>0.14583333300000001</c:v>
                </c:pt>
                <c:pt idx="3884">
                  <c:v>0.14625550700000001</c:v>
                </c:pt>
                <c:pt idx="3885">
                  <c:v>-0.11878306900000001</c:v>
                </c:pt>
                <c:pt idx="3886">
                  <c:v>-5.6919642999999999E-2</c:v>
                </c:pt>
                <c:pt idx="3887">
                  <c:v>-2.040816E-3</c:v>
                </c:pt>
                <c:pt idx="3888">
                  <c:v>5.5460751000000003E-2</c:v>
                </c:pt>
                <c:pt idx="3889">
                  <c:v>-1.035411E-3</c:v>
                </c:pt>
                <c:pt idx="3890">
                  <c:v>4.4096029999999998E-3</c:v>
                </c:pt>
                <c:pt idx="3891">
                  <c:v>-5.6603774000000003E-2</c:v>
                </c:pt>
                <c:pt idx="3892">
                  <c:v>-0.25733634300000002</c:v>
                </c:pt>
                <c:pt idx="3893">
                  <c:v>-6.8131867999999998E-2</c:v>
                </c:pt>
                <c:pt idx="3894">
                  <c:v>4.1786744000000001E-2</c:v>
                </c:pt>
                <c:pt idx="3895">
                  <c:v>4.5474044999999998E-2</c:v>
                </c:pt>
                <c:pt idx="3896">
                  <c:v>6.8674699000000006E-2</c:v>
                </c:pt>
                <c:pt idx="3897">
                  <c:v>-2.2008252999999998E-2</c:v>
                </c:pt>
                <c:pt idx="3898">
                  <c:v>0.10619468999999999</c:v>
                </c:pt>
                <c:pt idx="3899">
                  <c:v>-4.9682875000000001E-2</c:v>
                </c:pt>
                <c:pt idx="3900">
                  <c:v>0.148387097</c:v>
                </c:pt>
                <c:pt idx="3901">
                  <c:v>3.5433070999999997E-2</c:v>
                </c:pt>
                <c:pt idx="3902">
                  <c:v>1.6041065E-2</c:v>
                </c:pt>
                <c:pt idx="3903">
                  <c:v>3.3125000000000002E-2</c:v>
                </c:pt>
                <c:pt idx="3904">
                  <c:v>0.61662817599999997</c:v>
                </c:pt>
                <c:pt idx="3905">
                  <c:v>1.4350946E-2</c:v>
                </c:pt>
                <c:pt idx="3906">
                  <c:v>1.2903226E-2</c:v>
                </c:pt>
                <c:pt idx="3907">
                  <c:v>-5.9097978000000002E-2</c:v>
                </c:pt>
                <c:pt idx="3908">
                  <c:v>9.3701199999999991E-3</c:v>
                </c:pt>
                <c:pt idx="3909">
                  <c:v>0.15659519199999999</c:v>
                </c:pt>
                <c:pt idx="3910">
                  <c:v>-0.11665257800000001</c:v>
                </c:pt>
                <c:pt idx="3911">
                  <c:v>7.2368421000000002E-2</c:v>
                </c:pt>
                <c:pt idx="3912">
                  <c:v>0.101916641</c:v>
                </c:pt>
                <c:pt idx="3913">
                  <c:v>-8.8744588999999999E-2</c:v>
                </c:pt>
                <c:pt idx="3914">
                  <c:v>4.24E-2</c:v>
                </c:pt>
                <c:pt idx="3915">
                  <c:v>-5.1851851999999997E-2</c:v>
                </c:pt>
                <c:pt idx="3916">
                  <c:v>6.5077910000000003E-2</c:v>
                </c:pt>
                <c:pt idx="3917">
                  <c:v>-0.111561866</c:v>
                </c:pt>
                <c:pt idx="3918">
                  <c:v>7.4111935000000004E-2</c:v>
                </c:pt>
                <c:pt idx="3919">
                  <c:v>-6.1538462000000002E-2</c:v>
                </c:pt>
                <c:pt idx="3920">
                  <c:v>0.110201042</c:v>
                </c:pt>
                <c:pt idx="3921">
                  <c:v>3.6363635999999998E-2</c:v>
                </c:pt>
                <c:pt idx="3922">
                  <c:v>1.0256410000000001E-3</c:v>
                </c:pt>
                <c:pt idx="3923">
                  <c:v>1.0531858999999999E-2</c:v>
                </c:pt>
                <c:pt idx="3924">
                  <c:v>8.9028777000000003E-2</c:v>
                </c:pt>
                <c:pt idx="3925">
                  <c:v>3.0284676E-2</c:v>
                </c:pt>
                <c:pt idx="3926">
                  <c:v>0.15618125799999999</c:v>
                </c:pt>
                <c:pt idx="3927">
                  <c:v>8.8721095E-2</c:v>
                </c:pt>
                <c:pt idx="3928">
                  <c:v>0.33383233499999998</c:v>
                </c:pt>
                <c:pt idx="3929">
                  <c:v>-1.6778523E-2</c:v>
                </c:pt>
                <c:pt idx="3930">
                  <c:v>9.6059113000000002E-2</c:v>
                </c:pt>
                <c:pt idx="3931">
                  <c:v>1.8999072999999998E-2</c:v>
                </c:pt>
                <c:pt idx="3932">
                  <c:v>-1.6829812999999999E-2</c:v>
                </c:pt>
                <c:pt idx="3933">
                  <c:v>4.4245227999999998E-2</c:v>
                </c:pt>
                <c:pt idx="3934">
                  <c:v>0.134724858</c:v>
                </c:pt>
                <c:pt idx="3935">
                  <c:v>0.16411764700000001</c:v>
                </c:pt>
                <c:pt idx="3936">
                  <c:v>0.100649351</c:v>
                </c:pt>
                <c:pt idx="3937">
                  <c:v>-1.4789039E-2</c:v>
                </c:pt>
                <c:pt idx="3938">
                  <c:v>0.21689334299999999</c:v>
                </c:pt>
                <c:pt idx="3939">
                  <c:v>-1.0644258E-2</c:v>
                </c:pt>
                <c:pt idx="3940">
                  <c:v>6.145251E-3</c:v>
                </c:pt>
                <c:pt idx="3941">
                  <c:v>-1.814059E-3</c:v>
                </c:pt>
                <c:pt idx="3942">
                  <c:v>-0.108181818</c:v>
                </c:pt>
                <c:pt idx="3943">
                  <c:v>0.13609684499999999</c:v>
                </c:pt>
                <c:pt idx="3944">
                  <c:v>-5.9880239999999998E-3</c:v>
                </c:pt>
                <c:pt idx="3945">
                  <c:v>7.462687E-3</c:v>
                </c:pt>
                <c:pt idx="3946">
                  <c:v>8.8161209000000004E-2</c:v>
                </c:pt>
                <c:pt idx="3947">
                  <c:v>9.5111110999999998E-2</c:v>
                </c:pt>
                <c:pt idx="3948">
                  <c:v>-2.269044E-3</c:v>
                </c:pt>
                <c:pt idx="3949">
                  <c:v>0.105882353</c:v>
                </c:pt>
                <c:pt idx="3950">
                  <c:v>3.1878032000000001E-2</c:v>
                </c:pt>
                <c:pt idx="3951">
                  <c:v>2.168165E-2</c:v>
                </c:pt>
                <c:pt idx="3952">
                  <c:v>8.5116653E-2</c:v>
                </c:pt>
                <c:pt idx="3953">
                  <c:v>0.20490981999999999</c:v>
                </c:pt>
                <c:pt idx="3954">
                  <c:v>4.2535445999999998E-2</c:v>
                </c:pt>
                <c:pt idx="3955">
                  <c:v>-3.7758112000000003E-2</c:v>
                </c:pt>
                <c:pt idx="3956">
                  <c:v>-1.0833333000000001E-2</c:v>
                </c:pt>
                <c:pt idx="3957">
                  <c:v>-2.2946859999999999E-2</c:v>
                </c:pt>
                <c:pt idx="3958">
                  <c:v>2.1478872999999999E-2</c:v>
                </c:pt>
                <c:pt idx="3959">
                  <c:v>-0.12371134</c:v>
                </c:pt>
                <c:pt idx="3960">
                  <c:v>0.40849956599999998</c:v>
                </c:pt>
                <c:pt idx="3961">
                  <c:v>0.150793651</c:v>
                </c:pt>
                <c:pt idx="3962">
                  <c:v>0.242857143</c:v>
                </c:pt>
                <c:pt idx="3963">
                  <c:v>0.106306737</c:v>
                </c:pt>
                <c:pt idx="3964">
                  <c:v>-3.9609332999999997E-2</c:v>
                </c:pt>
                <c:pt idx="3965">
                  <c:v>3.8004751000000003E-2</c:v>
                </c:pt>
                <c:pt idx="3966">
                  <c:v>-0.116102842</c:v>
                </c:pt>
                <c:pt idx="3967">
                  <c:v>-5.8470765000000001E-2</c:v>
                </c:pt>
                <c:pt idx="3968">
                  <c:v>8.1602374000000005E-2</c:v>
                </c:pt>
                <c:pt idx="3969">
                  <c:v>0.115787432</c:v>
                </c:pt>
                <c:pt idx="3970">
                  <c:v>1.0897995000000001E-2</c:v>
                </c:pt>
                <c:pt idx="3971">
                  <c:v>-2.2508039000000001E-2</c:v>
                </c:pt>
                <c:pt idx="3972">
                  <c:v>-2.0794393000000001E-2</c:v>
                </c:pt>
                <c:pt idx="3973">
                  <c:v>9.7524380000000004E-3</c:v>
                </c:pt>
                <c:pt idx="3974">
                  <c:v>2.3423422999999999E-2</c:v>
                </c:pt>
                <c:pt idx="3975">
                  <c:v>0.185614849</c:v>
                </c:pt>
                <c:pt idx="3976">
                  <c:v>-0.35213414599999998</c:v>
                </c:pt>
                <c:pt idx="3977">
                  <c:v>-0.156883671</c:v>
                </c:pt>
                <c:pt idx="3978">
                  <c:v>0.18255959799999999</c:v>
                </c:pt>
                <c:pt idx="3979">
                  <c:v>-4.2060989999999996E-3</c:v>
                </c:pt>
                <c:pt idx="3980">
                  <c:v>-2.7817746000000001E-2</c:v>
                </c:pt>
                <c:pt idx="3981">
                  <c:v>2.6978417000000001E-2</c:v>
                </c:pt>
                <c:pt idx="3982">
                  <c:v>0.197740113</c:v>
                </c:pt>
                <c:pt idx="3983">
                  <c:v>-0.100900901</c:v>
                </c:pt>
                <c:pt idx="3984">
                  <c:v>0.70731707300000002</c:v>
                </c:pt>
                <c:pt idx="3985">
                  <c:v>-4.1280538999999998E-2</c:v>
                </c:pt>
                <c:pt idx="3986">
                  <c:v>-0.19730392199999999</c:v>
                </c:pt>
                <c:pt idx="3987">
                  <c:v>2.5751072999999999E-2</c:v>
                </c:pt>
                <c:pt idx="3988">
                  <c:v>-8.8321879999999995E-3</c:v>
                </c:pt>
                <c:pt idx="3989">
                  <c:v>-8.3044983000000003E-2</c:v>
                </c:pt>
                <c:pt idx="3990">
                  <c:v>3.8642109000000001E-2</c:v>
                </c:pt>
                <c:pt idx="3991">
                  <c:v>0.130841121</c:v>
                </c:pt>
                <c:pt idx="3992">
                  <c:v>-2.1863437999999999E-2</c:v>
                </c:pt>
                <c:pt idx="3993">
                  <c:v>3.1078610999999999E-2</c:v>
                </c:pt>
                <c:pt idx="3994">
                  <c:v>-3.7659327999999999E-2</c:v>
                </c:pt>
                <c:pt idx="3995">
                  <c:v>0.70392749200000004</c:v>
                </c:pt>
                <c:pt idx="3996">
                  <c:v>-3.1250000000000002E-3</c:v>
                </c:pt>
                <c:pt idx="3997">
                  <c:v>5.8823528999999999E-2</c:v>
                </c:pt>
                <c:pt idx="3998">
                  <c:v>5.8286517000000003E-2</c:v>
                </c:pt>
                <c:pt idx="3999">
                  <c:v>6.3006299999999998E-3</c:v>
                </c:pt>
                <c:pt idx="4000">
                  <c:v>2.9654036000000002E-2</c:v>
                </c:pt>
                <c:pt idx="4001">
                  <c:v>5.5999999999999999E-3</c:v>
                </c:pt>
                <c:pt idx="4002">
                  <c:v>2.2222222E-2</c:v>
                </c:pt>
                <c:pt idx="4003">
                  <c:v>3.8605898E-2</c:v>
                </c:pt>
                <c:pt idx="4004">
                  <c:v>0.42475386799999998</c:v>
                </c:pt>
                <c:pt idx="4005">
                  <c:v>5.6680161999999999E-2</c:v>
                </c:pt>
                <c:pt idx="4006">
                  <c:v>1.0772834E-2</c:v>
                </c:pt>
                <c:pt idx="4007">
                  <c:v>-0.127407407</c:v>
                </c:pt>
                <c:pt idx="4008">
                  <c:v>-2.894356E-2</c:v>
                </c:pt>
                <c:pt idx="4009">
                  <c:v>4.8903878999999997E-2</c:v>
                </c:pt>
                <c:pt idx="4010">
                  <c:v>0.30313588899999999</c:v>
                </c:pt>
                <c:pt idx="4011">
                  <c:v>8.8324872999999998E-2</c:v>
                </c:pt>
                <c:pt idx="4012">
                  <c:v>-3.2573290000000002E-3</c:v>
                </c:pt>
                <c:pt idx="4013">
                  <c:v>-6.1613691999999998E-2</c:v>
                </c:pt>
                <c:pt idx="4014">
                  <c:v>5.5624226999999998E-2</c:v>
                </c:pt>
                <c:pt idx="4015">
                  <c:v>0.300940439</c:v>
                </c:pt>
                <c:pt idx="4016">
                  <c:v>-0.139175258</c:v>
                </c:pt>
                <c:pt idx="4017">
                  <c:v>0.13315217400000001</c:v>
                </c:pt>
                <c:pt idx="4018">
                  <c:v>4.4581091000000003E-2</c:v>
                </c:pt>
                <c:pt idx="4019">
                  <c:v>5.1851851999999997E-2</c:v>
                </c:pt>
                <c:pt idx="4020">
                  <c:v>7.1428570999999996E-2</c:v>
                </c:pt>
                <c:pt idx="4021">
                  <c:v>8.3870968000000004E-2</c:v>
                </c:pt>
                <c:pt idx="4022">
                  <c:v>2.6161655999999998E-2</c:v>
                </c:pt>
                <c:pt idx="4023">
                  <c:v>0.141382277</c:v>
                </c:pt>
                <c:pt idx="4024">
                  <c:v>0.20689655200000001</c:v>
                </c:pt>
                <c:pt idx="4025">
                  <c:v>-9.3421053000000004E-2</c:v>
                </c:pt>
                <c:pt idx="4026">
                  <c:v>-6.6666666999999999E-2</c:v>
                </c:pt>
                <c:pt idx="4027">
                  <c:v>-0.14899579600000001</c:v>
                </c:pt>
                <c:pt idx="4028">
                  <c:v>-3.9106145000000002E-2</c:v>
                </c:pt>
                <c:pt idx="4029">
                  <c:v>2.7785499999999997E-4</c:v>
                </c:pt>
                <c:pt idx="4030">
                  <c:v>3.7556335000000003E-2</c:v>
                </c:pt>
                <c:pt idx="4031">
                  <c:v>3.0584380000000001E-2</c:v>
                </c:pt>
                <c:pt idx="4032">
                  <c:v>-5.1335174999999997E-2</c:v>
                </c:pt>
                <c:pt idx="4033">
                  <c:v>-7.3717949000000005E-2</c:v>
                </c:pt>
                <c:pt idx="4034">
                  <c:v>-0.14127218899999999</c:v>
                </c:pt>
                <c:pt idx="4035">
                  <c:v>6.6869299999999998E-3</c:v>
                </c:pt>
                <c:pt idx="4036">
                  <c:v>2.6463512000000002E-2</c:v>
                </c:pt>
                <c:pt idx="4037">
                  <c:v>-3.7662337999999997E-2</c:v>
                </c:pt>
                <c:pt idx="4038">
                  <c:v>6.1269147000000003E-2</c:v>
                </c:pt>
                <c:pt idx="4039">
                  <c:v>0.156376929</c:v>
                </c:pt>
                <c:pt idx="4040">
                  <c:v>-3.2258065000000002E-2</c:v>
                </c:pt>
                <c:pt idx="4041">
                  <c:v>0.124378109</c:v>
                </c:pt>
                <c:pt idx="4042">
                  <c:v>8.7224670000000004E-2</c:v>
                </c:pt>
                <c:pt idx="4043">
                  <c:v>-3.5227273000000003E-2</c:v>
                </c:pt>
                <c:pt idx="4044">
                  <c:v>1.3682023E-2</c:v>
                </c:pt>
                <c:pt idx="4045">
                  <c:v>0.101876676</c:v>
                </c:pt>
                <c:pt idx="4046">
                  <c:v>0.26644736800000002</c:v>
                </c:pt>
                <c:pt idx="4047">
                  <c:v>1.3333332999999999E-2</c:v>
                </c:pt>
                <c:pt idx="4048">
                  <c:v>-2.7739250999999999E-2</c:v>
                </c:pt>
                <c:pt idx="4049">
                  <c:v>-4.8387096999999997E-2</c:v>
                </c:pt>
                <c:pt idx="4050">
                  <c:v>6.3335269999999999E-2</c:v>
                </c:pt>
                <c:pt idx="4051">
                  <c:v>7.5697211E-2</c:v>
                </c:pt>
                <c:pt idx="4052">
                  <c:v>0.103728814</c:v>
                </c:pt>
                <c:pt idx="4053">
                  <c:v>0.13355048899999999</c:v>
                </c:pt>
                <c:pt idx="4054">
                  <c:v>-2.5714285999999999E-2</c:v>
                </c:pt>
                <c:pt idx="4055">
                  <c:v>0.14172089700000001</c:v>
                </c:pt>
                <c:pt idx="4056">
                  <c:v>0.19791666699999999</c:v>
                </c:pt>
                <c:pt idx="4057">
                  <c:v>0.12676056299999999</c:v>
                </c:pt>
                <c:pt idx="4058">
                  <c:v>7.3492980999999999E-2</c:v>
                </c:pt>
                <c:pt idx="4059">
                  <c:v>0.16171617199999999</c:v>
                </c:pt>
                <c:pt idx="4060">
                  <c:v>5.3714858999999997E-2</c:v>
                </c:pt>
                <c:pt idx="4061">
                  <c:v>4.7725577999999998E-2</c:v>
                </c:pt>
                <c:pt idx="4062">
                  <c:v>0.108539765</c:v>
                </c:pt>
                <c:pt idx="4063">
                  <c:v>7.8269825000000001E-2</c:v>
                </c:pt>
                <c:pt idx="4064">
                  <c:v>7.5853350000000003E-3</c:v>
                </c:pt>
                <c:pt idx="4065">
                  <c:v>-1.8372703000000001E-2</c:v>
                </c:pt>
                <c:pt idx="4066">
                  <c:v>-3.4123770999999997E-2</c:v>
                </c:pt>
                <c:pt idx="4067">
                  <c:v>-3.1806616000000003E-2</c:v>
                </c:pt>
                <c:pt idx="4068">
                  <c:v>3.3020791000000001E-2</c:v>
                </c:pt>
                <c:pt idx="4069">
                  <c:v>0.117735283</c:v>
                </c:pt>
                <c:pt idx="4070">
                  <c:v>-4.6728972000000001E-2</c:v>
                </c:pt>
                <c:pt idx="4071">
                  <c:v>7.3712395999999999E-2</c:v>
                </c:pt>
                <c:pt idx="4072">
                  <c:v>-8.1632652999999999E-2</c:v>
                </c:pt>
                <c:pt idx="4073">
                  <c:v>7.1814671999999996E-2</c:v>
                </c:pt>
                <c:pt idx="4074">
                  <c:v>8.4435689999999997E-3</c:v>
                </c:pt>
                <c:pt idx="4075">
                  <c:v>8.8764310000000006E-3</c:v>
                </c:pt>
                <c:pt idx="4076">
                  <c:v>-0.18264840199999999</c:v>
                </c:pt>
                <c:pt idx="4077">
                  <c:v>3.358925E-3</c:v>
                </c:pt>
                <c:pt idx="4078">
                  <c:v>4.7120418999999997E-2</c:v>
                </c:pt>
                <c:pt idx="4079">
                  <c:v>-0.26011417199999998</c:v>
                </c:pt>
                <c:pt idx="4080">
                  <c:v>0.326530612</c:v>
                </c:pt>
                <c:pt idx="4081">
                  <c:v>5.7914109999999998E-2</c:v>
                </c:pt>
                <c:pt idx="4082">
                  <c:v>0.30102790000000001</c:v>
                </c:pt>
                <c:pt idx="4083">
                  <c:v>0.16517335399999999</c:v>
                </c:pt>
                <c:pt idx="4084">
                  <c:v>9.4895512000000001E-2</c:v>
                </c:pt>
                <c:pt idx="4085">
                  <c:v>4.6728972000000001E-2</c:v>
                </c:pt>
                <c:pt idx="4086">
                  <c:v>-1.1305822E-2</c:v>
                </c:pt>
                <c:pt idx="4087">
                  <c:v>0.19873417700000001</c:v>
                </c:pt>
                <c:pt idx="4088">
                  <c:v>-0.50711938700000003</c:v>
                </c:pt>
                <c:pt idx="4089">
                  <c:v>-3.4463591000000002E-2</c:v>
                </c:pt>
                <c:pt idx="4090">
                  <c:v>7.3029046E-2</c:v>
                </c:pt>
                <c:pt idx="4091">
                  <c:v>-1.0951403E-2</c:v>
                </c:pt>
                <c:pt idx="4092">
                  <c:v>-0.22812499999999999</c:v>
                </c:pt>
                <c:pt idx="4093">
                  <c:v>-1.2485812000000001E-2</c:v>
                </c:pt>
                <c:pt idx="4094">
                  <c:v>8.7562545000000006E-2</c:v>
                </c:pt>
                <c:pt idx="4095">
                  <c:v>-3.4482760000000001E-3</c:v>
                </c:pt>
                <c:pt idx="4096">
                  <c:v>4.5454544999999999E-2</c:v>
                </c:pt>
                <c:pt idx="4097">
                  <c:v>0.254699442</c:v>
                </c:pt>
                <c:pt idx="4098">
                  <c:v>3.9810079999999998E-2</c:v>
                </c:pt>
                <c:pt idx="4099">
                  <c:v>0.110309278</c:v>
                </c:pt>
                <c:pt idx="4100">
                  <c:v>4.8854962000000002E-2</c:v>
                </c:pt>
                <c:pt idx="4101">
                  <c:v>8.1148564000000006E-2</c:v>
                </c:pt>
                <c:pt idx="4102">
                  <c:v>9.68661E-3</c:v>
                </c:pt>
                <c:pt idx="4103">
                  <c:v>4.7100379999999997E-3</c:v>
                </c:pt>
                <c:pt idx="4104">
                  <c:v>6.1719046E-2</c:v>
                </c:pt>
                <c:pt idx="4105">
                  <c:v>8.3524903999999997E-2</c:v>
                </c:pt>
                <c:pt idx="4106">
                  <c:v>4.8661799999999998E-2</c:v>
                </c:pt>
                <c:pt idx="4107">
                  <c:v>-1.2658228000000001E-2</c:v>
                </c:pt>
                <c:pt idx="4108">
                  <c:v>2.6410564000000001E-2</c:v>
                </c:pt>
                <c:pt idx="4109">
                  <c:v>6.2377210000000002E-2</c:v>
                </c:pt>
                <c:pt idx="4110">
                  <c:v>0.14529148</c:v>
                </c:pt>
                <c:pt idx="4111">
                  <c:v>0.201735358</c:v>
                </c:pt>
                <c:pt idx="4112">
                  <c:v>4.0076335999999997E-2</c:v>
                </c:pt>
                <c:pt idx="4113">
                  <c:v>0.111201299</c:v>
                </c:pt>
                <c:pt idx="4114">
                  <c:v>-6.7837674000000001E-2</c:v>
                </c:pt>
                <c:pt idx="4115">
                  <c:v>8.3964211999999996E-2</c:v>
                </c:pt>
                <c:pt idx="4116">
                  <c:v>-0.13035714300000001</c:v>
                </c:pt>
                <c:pt idx="4117">
                  <c:v>3.0150749999999999E-3</c:v>
                </c:pt>
                <c:pt idx="4118">
                  <c:v>6.8524440000000001E-3</c:v>
                </c:pt>
                <c:pt idx="4119">
                  <c:v>0.107654321</c:v>
                </c:pt>
                <c:pt idx="4120">
                  <c:v>-4.0740740999999997E-2</c:v>
                </c:pt>
                <c:pt idx="4121">
                  <c:v>-9.4800141000000004E-2</c:v>
                </c:pt>
                <c:pt idx="4122">
                  <c:v>7.7105262999999993E-2</c:v>
                </c:pt>
                <c:pt idx="4123">
                  <c:v>5.339196E-3</c:v>
                </c:pt>
                <c:pt idx="4124">
                  <c:v>-5.3342569999999999E-2</c:v>
                </c:pt>
                <c:pt idx="4125">
                  <c:v>0.31706379699999998</c:v>
                </c:pt>
                <c:pt idx="4126">
                  <c:v>1.980198E-2</c:v>
                </c:pt>
                <c:pt idx="4127">
                  <c:v>-5.3717026000000001E-2</c:v>
                </c:pt>
                <c:pt idx="4128">
                  <c:v>9.2184369000000002E-2</c:v>
                </c:pt>
                <c:pt idx="4129">
                  <c:v>-5.7956173999999999E-2</c:v>
                </c:pt>
                <c:pt idx="4130">
                  <c:v>7.1373457000000001E-2</c:v>
                </c:pt>
                <c:pt idx="4131">
                  <c:v>-6.6941297999999996E-2</c:v>
                </c:pt>
                <c:pt idx="4132">
                  <c:v>0.12623762399999999</c:v>
                </c:pt>
                <c:pt idx="4133">
                  <c:v>0.13359442999999999</c:v>
                </c:pt>
                <c:pt idx="4134">
                  <c:v>0.19238095199999999</c:v>
                </c:pt>
                <c:pt idx="4135">
                  <c:v>3.5780669000000001E-2</c:v>
                </c:pt>
                <c:pt idx="4136">
                  <c:v>2.4705881999999998E-2</c:v>
                </c:pt>
                <c:pt idx="4137">
                  <c:v>-4.8192770000000003E-3</c:v>
                </c:pt>
                <c:pt idx="4138">
                  <c:v>2.1649155999999999E-2</c:v>
                </c:pt>
                <c:pt idx="4139">
                  <c:v>-2.0790019999999999E-3</c:v>
                </c:pt>
                <c:pt idx="4140">
                  <c:v>0.116029823</c:v>
                </c:pt>
                <c:pt idx="4141">
                  <c:v>4.7842401999999999E-2</c:v>
                </c:pt>
                <c:pt idx="4142">
                  <c:v>-7.6454926000000006E-2</c:v>
                </c:pt>
                <c:pt idx="4143">
                  <c:v>0.15933014400000001</c:v>
                </c:pt>
                <c:pt idx="4144">
                  <c:v>-0.24548597799999999</c:v>
                </c:pt>
                <c:pt idx="4145">
                  <c:v>6.6315789E-2</c:v>
                </c:pt>
                <c:pt idx="4146">
                  <c:v>-2.4288424999999999E-2</c:v>
                </c:pt>
                <c:pt idx="4147">
                  <c:v>0</c:v>
                </c:pt>
                <c:pt idx="4148">
                  <c:v>-8.7804878000000003E-2</c:v>
                </c:pt>
                <c:pt idx="4149">
                  <c:v>-0.37573385500000001</c:v>
                </c:pt>
                <c:pt idx="4150">
                  <c:v>5.5713473999999999E-2</c:v>
                </c:pt>
                <c:pt idx="4151">
                  <c:v>0.169444444</c:v>
                </c:pt>
                <c:pt idx="4152">
                  <c:v>-0.105841924</c:v>
                </c:pt>
                <c:pt idx="4153">
                  <c:v>4.8643216000000003E-2</c:v>
                </c:pt>
                <c:pt idx="4154">
                  <c:v>-2.0681265000000001E-2</c:v>
                </c:pt>
                <c:pt idx="4155">
                  <c:v>-7.7525449999999996E-2</c:v>
                </c:pt>
                <c:pt idx="4156">
                  <c:v>3.3469388000000003E-2</c:v>
                </c:pt>
                <c:pt idx="4157">
                  <c:v>-1.6304348E-2</c:v>
                </c:pt>
                <c:pt idx="4158">
                  <c:v>2.3752970000000002E-3</c:v>
                </c:pt>
                <c:pt idx="4159">
                  <c:v>0.27682539699999997</c:v>
                </c:pt>
                <c:pt idx="4160">
                  <c:v>6.6546762999999995E-2</c:v>
                </c:pt>
                <c:pt idx="4161">
                  <c:v>-5.1925573000000003E-2</c:v>
                </c:pt>
                <c:pt idx="4162">
                  <c:v>3.3266128999999998E-2</c:v>
                </c:pt>
                <c:pt idx="4163">
                  <c:v>0.221698113</c:v>
                </c:pt>
                <c:pt idx="4164">
                  <c:v>6.4523698000000004E-2</c:v>
                </c:pt>
                <c:pt idx="4165">
                  <c:v>1.080394E-2</c:v>
                </c:pt>
                <c:pt idx="4166">
                  <c:v>1.7837838000000002E-2</c:v>
                </c:pt>
                <c:pt idx="4167">
                  <c:v>0.127400768</c:v>
                </c:pt>
                <c:pt idx="4168">
                  <c:v>3.5004729999999998E-2</c:v>
                </c:pt>
                <c:pt idx="4169">
                  <c:v>6.6666666999999999E-2</c:v>
                </c:pt>
                <c:pt idx="4170">
                  <c:v>0.15888849299999999</c:v>
                </c:pt>
                <c:pt idx="4171">
                  <c:v>4.1604755E-2</c:v>
                </c:pt>
                <c:pt idx="4172">
                  <c:v>9.4049904000000004E-2</c:v>
                </c:pt>
                <c:pt idx="4173">
                  <c:v>0.12676056299999999</c:v>
                </c:pt>
                <c:pt idx="4174">
                  <c:v>6.9334252999999998E-2</c:v>
                </c:pt>
                <c:pt idx="4175">
                  <c:v>3.4422658000000002E-2</c:v>
                </c:pt>
                <c:pt idx="4176">
                  <c:v>0.16496350400000001</c:v>
                </c:pt>
                <c:pt idx="4177">
                  <c:v>3.3667622000000001E-2</c:v>
                </c:pt>
                <c:pt idx="4178">
                  <c:v>8.8228822999999998E-2</c:v>
                </c:pt>
                <c:pt idx="4179">
                  <c:v>1.525553E-2</c:v>
                </c:pt>
                <c:pt idx="4180">
                  <c:v>-0.100917431</c:v>
                </c:pt>
                <c:pt idx="4181">
                  <c:v>-1.2658228000000001E-2</c:v>
                </c:pt>
                <c:pt idx="4182">
                  <c:v>1.9175455000000001E-2</c:v>
                </c:pt>
                <c:pt idx="4183">
                  <c:v>1.1004127000000001E-2</c:v>
                </c:pt>
                <c:pt idx="4184">
                  <c:v>-2.4844720000000001E-2</c:v>
                </c:pt>
                <c:pt idx="4185">
                  <c:v>0.68771929799999998</c:v>
                </c:pt>
                <c:pt idx="4186">
                  <c:v>0.123783965</c:v>
                </c:pt>
                <c:pt idx="4187">
                  <c:v>0.11629629599999999</c:v>
                </c:pt>
                <c:pt idx="4188">
                  <c:v>1.1757022000000001E-2</c:v>
                </c:pt>
                <c:pt idx="4189">
                  <c:v>7.9905436999999996E-2</c:v>
                </c:pt>
                <c:pt idx="4190">
                  <c:v>1.1994668999999999E-2</c:v>
                </c:pt>
                <c:pt idx="4191">
                  <c:v>0.05</c:v>
                </c:pt>
                <c:pt idx="4192">
                  <c:v>1.6177957999999999E-2</c:v>
                </c:pt>
                <c:pt idx="4193">
                  <c:v>0.11216617199999999</c:v>
                </c:pt>
                <c:pt idx="4194">
                  <c:v>4.6258502999999999E-2</c:v>
                </c:pt>
                <c:pt idx="4195">
                  <c:v>-8.5443037999999999E-2</c:v>
                </c:pt>
                <c:pt idx="4196">
                  <c:v>0.55373406199999997</c:v>
                </c:pt>
                <c:pt idx="4197">
                  <c:v>-0.11449016099999999</c:v>
                </c:pt>
                <c:pt idx="4198">
                  <c:v>-3.5453373000000003E-2</c:v>
                </c:pt>
                <c:pt idx="4199">
                  <c:v>0.31050228299999999</c:v>
                </c:pt>
                <c:pt idx="4200">
                  <c:v>0</c:v>
                </c:pt>
                <c:pt idx="4201">
                  <c:v>9.9320882999999999E-2</c:v>
                </c:pt>
                <c:pt idx="4202">
                  <c:v>0.206935759</c:v>
                </c:pt>
                <c:pt idx="4203">
                  <c:v>0.112510495</c:v>
                </c:pt>
                <c:pt idx="4204">
                  <c:v>5.0912583999999997E-2</c:v>
                </c:pt>
                <c:pt idx="4205">
                  <c:v>5.4860443000000002E-2</c:v>
                </c:pt>
                <c:pt idx="4206">
                  <c:v>1.9267819999999999E-3</c:v>
                </c:pt>
                <c:pt idx="4207">
                  <c:v>-5.736138E-3</c:v>
                </c:pt>
                <c:pt idx="4208">
                  <c:v>3.8862427999999997E-2</c:v>
                </c:pt>
                <c:pt idx="4209">
                  <c:v>0.104477612</c:v>
                </c:pt>
                <c:pt idx="4210">
                  <c:v>-4.1153414999999999E-2</c:v>
                </c:pt>
                <c:pt idx="4211">
                  <c:v>-3.7338764000000003E-2</c:v>
                </c:pt>
                <c:pt idx="4212">
                  <c:v>5.4860443000000002E-2</c:v>
                </c:pt>
                <c:pt idx="4213">
                  <c:v>9.3877551000000004E-2</c:v>
                </c:pt>
                <c:pt idx="4214">
                  <c:v>6.48855E-3</c:v>
                </c:pt>
                <c:pt idx="4215">
                  <c:v>-1.253133E-3</c:v>
                </c:pt>
                <c:pt idx="4216">
                  <c:v>0.15</c:v>
                </c:pt>
                <c:pt idx="4217">
                  <c:v>0.17839607199999999</c:v>
                </c:pt>
                <c:pt idx="4218">
                  <c:v>9.7560975999999994E-2</c:v>
                </c:pt>
                <c:pt idx="4219">
                  <c:v>5.1635111999999997E-2</c:v>
                </c:pt>
                <c:pt idx="4220">
                  <c:v>0.182415776</c:v>
                </c:pt>
                <c:pt idx="4221">
                  <c:v>6.9692058000000001E-2</c:v>
                </c:pt>
                <c:pt idx="4222">
                  <c:v>-2.9166667E-2</c:v>
                </c:pt>
                <c:pt idx="4223">
                  <c:v>0</c:v>
                </c:pt>
                <c:pt idx="4224">
                  <c:v>-3.3167499999999998E-3</c:v>
                </c:pt>
                <c:pt idx="4225">
                  <c:v>6.8981399999999997E-4</c:v>
                </c:pt>
                <c:pt idx="4226">
                  <c:v>2.3076922999999999E-2</c:v>
                </c:pt>
                <c:pt idx="4227">
                  <c:v>9.6521738999999995E-2</c:v>
                </c:pt>
                <c:pt idx="4228">
                  <c:v>6.2477686999999997E-2</c:v>
                </c:pt>
                <c:pt idx="4229">
                  <c:v>1.6172510000000001E-3</c:v>
                </c:pt>
                <c:pt idx="4230">
                  <c:v>-6.1349692999999997E-2</c:v>
                </c:pt>
                <c:pt idx="4231">
                  <c:v>-1.3048636000000001E-2</c:v>
                </c:pt>
                <c:pt idx="4232">
                  <c:v>-5.5555555999999999E-2</c:v>
                </c:pt>
                <c:pt idx="4233">
                  <c:v>2.3290759000000001E-2</c:v>
                </c:pt>
                <c:pt idx="4234">
                  <c:v>2.5862069000000001E-2</c:v>
                </c:pt>
                <c:pt idx="4235">
                  <c:v>9.4949494999999995E-2</c:v>
                </c:pt>
                <c:pt idx="4236">
                  <c:v>5.1383399000000003E-2</c:v>
                </c:pt>
                <c:pt idx="4237">
                  <c:v>-8.1871349999999999E-3</c:v>
                </c:pt>
                <c:pt idx="4238">
                  <c:v>0.291015625</c:v>
                </c:pt>
                <c:pt idx="4239">
                  <c:v>6.4788732000000002E-2</c:v>
                </c:pt>
                <c:pt idx="4240">
                  <c:v>0.30748898699999999</c:v>
                </c:pt>
                <c:pt idx="4241">
                  <c:v>3.1131097E-2</c:v>
                </c:pt>
                <c:pt idx="4242">
                  <c:v>-9.7887689999999992E-3</c:v>
                </c:pt>
                <c:pt idx="4243">
                  <c:v>8.6403509000000003E-2</c:v>
                </c:pt>
                <c:pt idx="4244">
                  <c:v>-1.2500000000000001E-2</c:v>
                </c:pt>
                <c:pt idx="4245">
                  <c:v>5.2941176E-2</c:v>
                </c:pt>
                <c:pt idx="4246">
                  <c:v>0.10867052000000001</c:v>
                </c:pt>
                <c:pt idx="4247">
                  <c:v>1.2616705000000001E-2</c:v>
                </c:pt>
                <c:pt idx="4248">
                  <c:v>-5.8309039999999996E-3</c:v>
                </c:pt>
                <c:pt idx="4249">
                  <c:v>-0.14550781300000001</c:v>
                </c:pt>
                <c:pt idx="4250">
                  <c:v>-0.326855124</c:v>
                </c:pt>
                <c:pt idx="4251">
                  <c:v>-0.12254901999999999</c:v>
                </c:pt>
                <c:pt idx="4252">
                  <c:v>6.3065876000000007E-2</c:v>
                </c:pt>
                <c:pt idx="4253">
                  <c:v>0.338582677</c:v>
                </c:pt>
                <c:pt idx="4254">
                  <c:v>2.6666667000000002E-2</c:v>
                </c:pt>
                <c:pt idx="4255">
                  <c:v>6.4022662999999994E-2</c:v>
                </c:pt>
                <c:pt idx="4256">
                  <c:v>2.5945946000000001E-2</c:v>
                </c:pt>
                <c:pt idx="4257">
                  <c:v>5.1315789000000001E-2</c:v>
                </c:pt>
                <c:pt idx="4258">
                  <c:v>-5.4736840000000004E-3</c:v>
                </c:pt>
                <c:pt idx="4259">
                  <c:v>3.4408602000000003E-2</c:v>
                </c:pt>
                <c:pt idx="4260">
                  <c:v>-8.9518836000000004E-2</c:v>
                </c:pt>
                <c:pt idx="4261">
                  <c:v>5.5223881000000002E-2</c:v>
                </c:pt>
                <c:pt idx="4262">
                  <c:v>-6.8872642999999997E-2</c:v>
                </c:pt>
                <c:pt idx="4263">
                  <c:v>-8.5227273000000006E-2</c:v>
                </c:pt>
                <c:pt idx="4264">
                  <c:v>2.9411760000000002E-3</c:v>
                </c:pt>
                <c:pt idx="4265">
                  <c:v>0.107626076</c:v>
                </c:pt>
                <c:pt idx="4266">
                  <c:v>1.3995800000000001E-3</c:v>
                </c:pt>
                <c:pt idx="4267">
                  <c:v>-4.0247678000000002E-2</c:v>
                </c:pt>
                <c:pt idx="4268">
                  <c:v>-2.9330381999999999E-2</c:v>
                </c:pt>
                <c:pt idx="4269">
                  <c:v>1.4415376000000001E-2</c:v>
                </c:pt>
                <c:pt idx="4270">
                  <c:v>-0.20647643500000001</c:v>
                </c:pt>
                <c:pt idx="4271">
                  <c:v>2.1650880000000001E-2</c:v>
                </c:pt>
                <c:pt idx="4272">
                  <c:v>-0.17333333300000001</c:v>
                </c:pt>
                <c:pt idx="4273">
                  <c:v>-5.5976291999999997E-2</c:v>
                </c:pt>
                <c:pt idx="4274">
                  <c:v>-1.0500000000000001E-2</c:v>
                </c:pt>
                <c:pt idx="4275">
                  <c:v>-6.3788659999999997E-2</c:v>
                </c:pt>
                <c:pt idx="4276">
                  <c:v>-0.13324175799999999</c:v>
                </c:pt>
                <c:pt idx="4277">
                  <c:v>3.3410137999999999E-2</c:v>
                </c:pt>
                <c:pt idx="4278">
                  <c:v>0.103529412</c:v>
                </c:pt>
                <c:pt idx="4279">
                  <c:v>-0.69786910199999996</c:v>
                </c:pt>
                <c:pt idx="4280">
                  <c:v>0.106521739</c:v>
                </c:pt>
                <c:pt idx="4281">
                  <c:v>1.8987342000000001E-2</c:v>
                </c:pt>
                <c:pt idx="4282">
                  <c:v>-0.113970588</c:v>
                </c:pt>
                <c:pt idx="4283">
                  <c:v>-6.1224490000000003E-3</c:v>
                </c:pt>
                <c:pt idx="4284">
                  <c:v>8.3067092999999995E-2</c:v>
                </c:pt>
                <c:pt idx="4285">
                  <c:v>5.7401813000000003E-2</c:v>
                </c:pt>
                <c:pt idx="4286">
                  <c:v>2.7149321000000001E-2</c:v>
                </c:pt>
                <c:pt idx="4287">
                  <c:v>4.5925925999999999E-2</c:v>
                </c:pt>
                <c:pt idx="4288">
                  <c:v>-3.3291925E-2</c:v>
                </c:pt>
                <c:pt idx="4289">
                  <c:v>0.161833489</c:v>
                </c:pt>
                <c:pt idx="4290">
                  <c:v>2.9310345000000002E-2</c:v>
                </c:pt>
                <c:pt idx="4291">
                  <c:v>5.1470587999999998E-2</c:v>
                </c:pt>
                <c:pt idx="4292">
                  <c:v>2.0569173999999999E-2</c:v>
                </c:pt>
                <c:pt idx="4293">
                  <c:v>-0.11907216499999999</c:v>
                </c:pt>
                <c:pt idx="4294">
                  <c:v>-1.9211658999999999E-2</c:v>
                </c:pt>
                <c:pt idx="4295">
                  <c:v>0.100072516</c:v>
                </c:pt>
                <c:pt idx="4296">
                  <c:v>-4.5454544999999999E-2</c:v>
                </c:pt>
                <c:pt idx="4297">
                  <c:v>-0.16666666699999999</c:v>
                </c:pt>
                <c:pt idx="4298">
                  <c:v>4.71875E-2</c:v>
                </c:pt>
                <c:pt idx="4299">
                  <c:v>-4.4347826E-2</c:v>
                </c:pt>
                <c:pt idx="4300">
                  <c:v>5.9210525999999999E-2</c:v>
                </c:pt>
                <c:pt idx="4301">
                  <c:v>9.7980998E-2</c:v>
                </c:pt>
                <c:pt idx="4302">
                  <c:v>2.0997374999999999E-2</c:v>
                </c:pt>
                <c:pt idx="4303">
                  <c:v>-0.16461916500000001</c:v>
                </c:pt>
                <c:pt idx="4304">
                  <c:v>0.12637362599999999</c:v>
                </c:pt>
                <c:pt idx="4305">
                  <c:v>0.26928675400000002</c:v>
                </c:pt>
                <c:pt idx="4306">
                  <c:v>2.792321E-3</c:v>
                </c:pt>
                <c:pt idx="4307">
                  <c:v>0.28612997099999998</c:v>
                </c:pt>
                <c:pt idx="4308">
                  <c:v>-5.0919378000000001E-2</c:v>
                </c:pt>
                <c:pt idx="4309">
                  <c:v>0.39151515199999998</c:v>
                </c:pt>
                <c:pt idx="4310">
                  <c:v>3.5170604000000001E-2</c:v>
                </c:pt>
                <c:pt idx="4311">
                  <c:v>7.0997990999999996E-2</c:v>
                </c:pt>
                <c:pt idx="4312">
                  <c:v>9.478673E-3</c:v>
                </c:pt>
                <c:pt idx="4313">
                  <c:v>-6.3338300000000004E-3</c:v>
                </c:pt>
                <c:pt idx="4314">
                  <c:v>-5.0955413999999997E-2</c:v>
                </c:pt>
                <c:pt idx="4315">
                  <c:v>5.5045872000000003E-2</c:v>
                </c:pt>
                <c:pt idx="4316">
                  <c:v>7.5467177999999996E-2</c:v>
                </c:pt>
                <c:pt idx="4317">
                  <c:v>0</c:v>
                </c:pt>
                <c:pt idx="4318">
                  <c:v>3.7907499999999998E-4</c:v>
                </c:pt>
                <c:pt idx="4319">
                  <c:v>7.3107050000000007E-2</c:v>
                </c:pt>
                <c:pt idx="4320">
                  <c:v>-6.1907770000000001E-2</c:v>
                </c:pt>
                <c:pt idx="4321">
                  <c:v>1.509434E-3</c:v>
                </c:pt>
                <c:pt idx="4322">
                  <c:v>-3.9149888000000001E-2</c:v>
                </c:pt>
                <c:pt idx="4323">
                  <c:v>-8.8417329999999992E-3</c:v>
                </c:pt>
                <c:pt idx="4324">
                  <c:v>5.27612E-4</c:v>
                </c:pt>
                <c:pt idx="4325">
                  <c:v>3.9616613000000002E-2</c:v>
                </c:pt>
                <c:pt idx="4326">
                  <c:v>-1.411233E-3</c:v>
                </c:pt>
                <c:pt idx="4327">
                  <c:v>-1.0033445E-2</c:v>
                </c:pt>
                <c:pt idx="4328">
                  <c:v>-0.11952273200000001</c:v>
                </c:pt>
                <c:pt idx="4329">
                  <c:v>2.5811823000000001E-2</c:v>
                </c:pt>
                <c:pt idx="4330">
                  <c:v>6.6066066000000007E-2</c:v>
                </c:pt>
                <c:pt idx="4331">
                  <c:v>-5.7142856999999998E-2</c:v>
                </c:pt>
                <c:pt idx="4332">
                  <c:v>3.8127595E-2</c:v>
                </c:pt>
                <c:pt idx="4333">
                  <c:v>-1.5984016E-2</c:v>
                </c:pt>
                <c:pt idx="4334">
                  <c:v>1.3597033E-2</c:v>
                </c:pt>
                <c:pt idx="4335">
                  <c:v>-1.7808219E-2</c:v>
                </c:pt>
                <c:pt idx="4336">
                  <c:v>6.9561721000000007E-2</c:v>
                </c:pt>
                <c:pt idx="4337">
                  <c:v>5.1116144000000002E-2</c:v>
                </c:pt>
                <c:pt idx="4338">
                  <c:v>8.1926204000000002E-2</c:v>
                </c:pt>
                <c:pt idx="4339">
                  <c:v>1.4999999999999999E-2</c:v>
                </c:pt>
                <c:pt idx="4340">
                  <c:v>-1.6000000000000001E-3</c:v>
                </c:pt>
                <c:pt idx="4341">
                  <c:v>0.123953099</c:v>
                </c:pt>
                <c:pt idx="4342">
                  <c:v>-9.9521530999999996E-2</c:v>
                </c:pt>
                <c:pt idx="4343">
                  <c:v>-7.0036101000000003E-2</c:v>
                </c:pt>
                <c:pt idx="4344">
                  <c:v>2.2727272999999999E-2</c:v>
                </c:pt>
                <c:pt idx="4345">
                  <c:v>1.4866203999999999E-2</c:v>
                </c:pt>
                <c:pt idx="4346">
                  <c:v>-2.9126214000000001E-2</c:v>
                </c:pt>
                <c:pt idx="4347">
                  <c:v>3.4126983999999999E-2</c:v>
                </c:pt>
                <c:pt idx="4348">
                  <c:v>5.7878704000000003E-2</c:v>
                </c:pt>
                <c:pt idx="4349">
                  <c:v>0.12987013</c:v>
                </c:pt>
                <c:pt idx="4350">
                  <c:v>-8.2824760000000004E-3</c:v>
                </c:pt>
                <c:pt idx="4351">
                  <c:v>-3.5928144000000002E-2</c:v>
                </c:pt>
                <c:pt idx="4352">
                  <c:v>4.3966781000000003E-2</c:v>
                </c:pt>
                <c:pt idx="4353">
                  <c:v>1.7751479000000001E-2</c:v>
                </c:pt>
                <c:pt idx="4354">
                  <c:v>1.1333332999999999E-2</c:v>
                </c:pt>
                <c:pt idx="4355">
                  <c:v>3.0214205000000001E-2</c:v>
                </c:pt>
                <c:pt idx="4356">
                  <c:v>0.13095238100000001</c:v>
                </c:pt>
                <c:pt idx="4357">
                  <c:v>-7.1999999999999995E-2</c:v>
                </c:pt>
                <c:pt idx="4358">
                  <c:v>0.19856172599999999</c:v>
                </c:pt>
                <c:pt idx="4359">
                  <c:v>5.0788091E-2</c:v>
                </c:pt>
                <c:pt idx="4360">
                  <c:v>1.8628453999999999E-2</c:v>
                </c:pt>
                <c:pt idx="4361">
                  <c:v>-0.12719298200000001</c:v>
                </c:pt>
                <c:pt idx="4362">
                  <c:v>2.8419183000000001E-2</c:v>
                </c:pt>
                <c:pt idx="4363">
                  <c:v>-1.2229923E-2</c:v>
                </c:pt>
                <c:pt idx="4364">
                  <c:v>-0.16744186</c:v>
                </c:pt>
                <c:pt idx="4365">
                  <c:v>5.5555555999999999E-2</c:v>
                </c:pt>
                <c:pt idx="4366">
                  <c:v>9.1669987999999994E-2</c:v>
                </c:pt>
                <c:pt idx="4367">
                  <c:v>4.3636363999999997E-2</c:v>
                </c:pt>
                <c:pt idx="4368">
                  <c:v>0.14795918399999999</c:v>
                </c:pt>
                <c:pt idx="4369">
                  <c:v>7.7159308999999995E-2</c:v>
                </c:pt>
                <c:pt idx="4370">
                  <c:v>-0.14534883700000001</c:v>
                </c:pt>
                <c:pt idx="4371">
                  <c:v>0.33985839200000001</c:v>
                </c:pt>
                <c:pt idx="4372">
                  <c:v>-6.3548550999999995E-2</c:v>
                </c:pt>
                <c:pt idx="4373">
                  <c:v>-0.105932203</c:v>
                </c:pt>
                <c:pt idx="4374">
                  <c:v>9.7243107999999995E-2</c:v>
                </c:pt>
                <c:pt idx="4375">
                  <c:v>0.19565217400000001</c:v>
                </c:pt>
                <c:pt idx="4376">
                  <c:v>-9.1111110999999995E-2</c:v>
                </c:pt>
                <c:pt idx="4377">
                  <c:v>4.1910331000000002E-2</c:v>
                </c:pt>
                <c:pt idx="4378">
                  <c:v>-9.0485437000000002E-2</c:v>
                </c:pt>
                <c:pt idx="4379">
                  <c:v>-2.4583216000000001E-2</c:v>
                </c:pt>
                <c:pt idx="4380">
                  <c:v>8.7830396000000005E-2</c:v>
                </c:pt>
                <c:pt idx="4381">
                  <c:v>0.161974704</c:v>
                </c:pt>
                <c:pt idx="4382">
                  <c:v>-3.0674847000000002E-2</c:v>
                </c:pt>
                <c:pt idx="4383">
                  <c:v>-8.3986559999999991E-3</c:v>
                </c:pt>
                <c:pt idx="4384">
                  <c:v>0.12173913</c:v>
                </c:pt>
                <c:pt idx="4385">
                  <c:v>-1.2557077999999999E-2</c:v>
                </c:pt>
                <c:pt idx="4386">
                  <c:v>2.5829082E-2</c:v>
                </c:pt>
                <c:pt idx="4387">
                  <c:v>0.110645724</c:v>
                </c:pt>
                <c:pt idx="4388">
                  <c:v>7.2051695999999998E-2</c:v>
                </c:pt>
                <c:pt idx="4389">
                  <c:v>0.33711467299999998</c:v>
                </c:pt>
                <c:pt idx="4390">
                  <c:v>4.5487365000000002E-2</c:v>
                </c:pt>
                <c:pt idx="4391">
                  <c:v>-0.140740741</c:v>
                </c:pt>
                <c:pt idx="4392">
                  <c:v>2.2222222E-2</c:v>
                </c:pt>
                <c:pt idx="4393">
                  <c:v>4.3052838000000003E-2</c:v>
                </c:pt>
                <c:pt idx="4394">
                  <c:v>1.1824716000000001E-2</c:v>
                </c:pt>
                <c:pt idx="4395">
                  <c:v>3.3142856999999998E-2</c:v>
                </c:pt>
                <c:pt idx="4396">
                  <c:v>-2.4627349E-2</c:v>
                </c:pt>
                <c:pt idx="4397">
                  <c:v>-3.1604260000000002E-2</c:v>
                </c:pt>
                <c:pt idx="4398">
                  <c:v>0</c:v>
                </c:pt>
                <c:pt idx="4399">
                  <c:v>3.3931170000000002E-3</c:v>
                </c:pt>
                <c:pt idx="4400">
                  <c:v>9.6938776000000004E-2</c:v>
                </c:pt>
                <c:pt idx="4401">
                  <c:v>2.1170130999999998E-2</c:v>
                </c:pt>
                <c:pt idx="4402">
                  <c:v>-0.26744185999999998</c:v>
                </c:pt>
                <c:pt idx="4403">
                  <c:v>2.4451410999999999E-2</c:v>
                </c:pt>
                <c:pt idx="4404">
                  <c:v>0.21300448399999999</c:v>
                </c:pt>
                <c:pt idx="4405">
                  <c:v>-1.6118421000000001E-2</c:v>
                </c:pt>
                <c:pt idx="4406">
                  <c:v>3.5487287999999999E-2</c:v>
                </c:pt>
                <c:pt idx="4407">
                  <c:v>-2.3913042999999998E-2</c:v>
                </c:pt>
                <c:pt idx="4408">
                  <c:v>-8.4190830000000008E-3</c:v>
                </c:pt>
                <c:pt idx="4409">
                  <c:v>9.8901099000000006E-2</c:v>
                </c:pt>
                <c:pt idx="4410">
                  <c:v>1.6508538999999999E-2</c:v>
                </c:pt>
                <c:pt idx="4411">
                  <c:v>-0.192118227</c:v>
                </c:pt>
                <c:pt idx="4412">
                  <c:v>6.3926941000000001E-2</c:v>
                </c:pt>
                <c:pt idx="4413">
                  <c:v>-0.31603229500000002</c:v>
                </c:pt>
                <c:pt idx="4414">
                  <c:v>5.8655222E-2</c:v>
                </c:pt>
                <c:pt idx="4415">
                  <c:v>4.6140700999999999E-2</c:v>
                </c:pt>
                <c:pt idx="4416">
                  <c:v>-1.4030612E-2</c:v>
                </c:pt>
                <c:pt idx="4417">
                  <c:v>-6.6522444999999999E-2</c:v>
                </c:pt>
                <c:pt idx="4418">
                  <c:v>8.5777356999999999E-2</c:v>
                </c:pt>
                <c:pt idx="4419">
                  <c:v>0</c:v>
                </c:pt>
                <c:pt idx="4420">
                  <c:v>7.8006501000000006E-2</c:v>
                </c:pt>
                <c:pt idx="4421">
                  <c:v>-2.2038566999999998E-2</c:v>
                </c:pt>
                <c:pt idx="4422">
                  <c:v>-6.5573770000000003E-2</c:v>
                </c:pt>
                <c:pt idx="4423">
                  <c:v>0.25174825200000001</c:v>
                </c:pt>
                <c:pt idx="4424">
                  <c:v>-0.10766666699999999</c:v>
                </c:pt>
                <c:pt idx="4425">
                  <c:v>9.4936708999999994E-2</c:v>
                </c:pt>
                <c:pt idx="4426">
                  <c:v>8.0623607999999999E-2</c:v>
                </c:pt>
                <c:pt idx="4427">
                  <c:v>0.24835164800000001</c:v>
                </c:pt>
                <c:pt idx="4428">
                  <c:v>-8.8578088999999999E-2</c:v>
                </c:pt>
                <c:pt idx="4429">
                  <c:v>-0.25591397799999999</c:v>
                </c:pt>
                <c:pt idx="4430">
                  <c:v>-4.3496621999999999E-2</c:v>
                </c:pt>
                <c:pt idx="4431">
                  <c:v>1.025E-2</c:v>
                </c:pt>
                <c:pt idx="4432">
                  <c:v>0.15728715700000001</c:v>
                </c:pt>
                <c:pt idx="4433">
                  <c:v>-5.2198671000000002E-2</c:v>
                </c:pt>
                <c:pt idx="4434">
                  <c:v>-1.8789144000000001E-2</c:v>
                </c:pt>
                <c:pt idx="4435">
                  <c:v>-1.2360939E-2</c:v>
                </c:pt>
                <c:pt idx="4436">
                  <c:v>0.106451613</c:v>
                </c:pt>
                <c:pt idx="4437">
                  <c:v>8.0783354000000002E-2</c:v>
                </c:pt>
                <c:pt idx="4438">
                  <c:v>6.8860758999999994E-2</c:v>
                </c:pt>
                <c:pt idx="4439">
                  <c:v>0.216080402</c:v>
                </c:pt>
                <c:pt idx="4440">
                  <c:v>1.9313304999999999E-2</c:v>
                </c:pt>
                <c:pt idx="4441">
                  <c:v>-5.1047120000000001E-2</c:v>
                </c:pt>
                <c:pt idx="4442">
                  <c:v>-0.25565217400000001</c:v>
                </c:pt>
                <c:pt idx="4443">
                  <c:v>9.6834260000000002E-3</c:v>
                </c:pt>
                <c:pt idx="4444">
                  <c:v>0.117056856</c:v>
                </c:pt>
                <c:pt idx="4445">
                  <c:v>9.6534652999999998E-2</c:v>
                </c:pt>
                <c:pt idx="4446">
                  <c:v>6.1101548999999998E-2</c:v>
                </c:pt>
                <c:pt idx="4447">
                  <c:v>4.7460840000000002E-3</c:v>
                </c:pt>
                <c:pt idx="4448">
                  <c:v>0.54117647099999999</c:v>
                </c:pt>
                <c:pt idx="4449">
                  <c:v>0.54492753599999999</c:v>
                </c:pt>
                <c:pt idx="4450">
                  <c:v>0.169827586</c:v>
                </c:pt>
                <c:pt idx="4451">
                  <c:v>-5.8971141999999997E-2</c:v>
                </c:pt>
                <c:pt idx="4452">
                  <c:v>6.5423620000000004E-3</c:v>
                </c:pt>
                <c:pt idx="4453">
                  <c:v>7.1770335000000005E-2</c:v>
                </c:pt>
                <c:pt idx="4454">
                  <c:v>0.119904077</c:v>
                </c:pt>
                <c:pt idx="4455">
                  <c:v>0.18351477399999999</c:v>
                </c:pt>
                <c:pt idx="4456">
                  <c:v>-2.9962546999999999E-2</c:v>
                </c:pt>
                <c:pt idx="4457">
                  <c:v>7.6344086000000005E-2</c:v>
                </c:pt>
                <c:pt idx="4458">
                  <c:v>2.8359651999999999E-2</c:v>
                </c:pt>
                <c:pt idx="4459">
                  <c:v>2.9654036000000002E-2</c:v>
                </c:pt>
                <c:pt idx="4460">
                  <c:v>6.0085837000000003E-2</c:v>
                </c:pt>
                <c:pt idx="4461">
                  <c:v>0.106237624</c:v>
                </c:pt>
                <c:pt idx="4462">
                  <c:v>3.9292730999999997E-2</c:v>
                </c:pt>
                <c:pt idx="4463">
                  <c:v>0.10246433200000001</c:v>
                </c:pt>
                <c:pt idx="4464">
                  <c:v>4.7500000000000001E-2</c:v>
                </c:pt>
                <c:pt idx="4465">
                  <c:v>1.7897092E-2</c:v>
                </c:pt>
                <c:pt idx="4466">
                  <c:v>2.8571429999999999E-3</c:v>
                </c:pt>
                <c:pt idx="4467">
                  <c:v>0.09</c:v>
                </c:pt>
                <c:pt idx="4468">
                  <c:v>-8.6887835999999996E-2</c:v>
                </c:pt>
                <c:pt idx="4469">
                  <c:v>-3.6381513999999997E-2</c:v>
                </c:pt>
                <c:pt idx="4470">
                  <c:v>7.0993915000000005E-2</c:v>
                </c:pt>
                <c:pt idx="4471">
                  <c:v>-0.176666667</c:v>
                </c:pt>
                <c:pt idx="4472">
                  <c:v>-1.1376559999999999E-3</c:v>
                </c:pt>
                <c:pt idx="4473">
                  <c:v>0.11438596500000001</c:v>
                </c:pt>
                <c:pt idx="4474">
                  <c:v>0.13265822799999999</c:v>
                </c:pt>
                <c:pt idx="4475">
                  <c:v>-1.7204301000000002E-2</c:v>
                </c:pt>
                <c:pt idx="4476">
                  <c:v>-0.50845934999999998</c:v>
                </c:pt>
                <c:pt idx="4477">
                  <c:v>-1.8055556E-2</c:v>
                </c:pt>
                <c:pt idx="4478">
                  <c:v>2.9673590999999999E-2</c:v>
                </c:pt>
                <c:pt idx="4479">
                  <c:v>0.13787375399999999</c:v>
                </c:pt>
                <c:pt idx="4480">
                  <c:v>7.1249999999999994E-2</c:v>
                </c:pt>
                <c:pt idx="4481">
                  <c:v>1.1195521999999999E-2</c:v>
                </c:pt>
                <c:pt idx="4482">
                  <c:v>-3.9094650000000002E-2</c:v>
                </c:pt>
                <c:pt idx="4483">
                  <c:v>8.3076922999999997E-2</c:v>
                </c:pt>
                <c:pt idx="4484">
                  <c:v>8.3076922999999997E-2</c:v>
                </c:pt>
                <c:pt idx="4485">
                  <c:v>5.9322034000000003E-2</c:v>
                </c:pt>
                <c:pt idx="4486">
                  <c:v>-6.1151078999999997E-2</c:v>
                </c:pt>
                <c:pt idx="4487">
                  <c:v>-1.0519395000000001E-2</c:v>
                </c:pt>
                <c:pt idx="4488">
                  <c:v>2.9822926E-2</c:v>
                </c:pt>
                <c:pt idx="4489">
                  <c:v>-0.16358695700000001</c:v>
                </c:pt>
                <c:pt idx="4490">
                  <c:v>4.4871794999999999E-2</c:v>
                </c:pt>
                <c:pt idx="4491">
                  <c:v>-4.8117155000000002E-2</c:v>
                </c:pt>
                <c:pt idx="4492">
                  <c:v>0.125</c:v>
                </c:pt>
                <c:pt idx="4493">
                  <c:v>0.11805766299999999</c:v>
                </c:pt>
                <c:pt idx="4494">
                  <c:v>3.0389908E-2</c:v>
                </c:pt>
                <c:pt idx="4495">
                  <c:v>-3.3898309999999998E-3</c:v>
                </c:pt>
                <c:pt idx="4496">
                  <c:v>3.5036496E-2</c:v>
                </c:pt>
                <c:pt idx="4497">
                  <c:v>-0.114543115</c:v>
                </c:pt>
                <c:pt idx="4498">
                  <c:v>0.16870229</c:v>
                </c:pt>
                <c:pt idx="4499">
                  <c:v>2.6082509E-2</c:v>
                </c:pt>
                <c:pt idx="4500">
                  <c:v>6.5404475000000004E-2</c:v>
                </c:pt>
                <c:pt idx="4501">
                  <c:v>-6.0100170000000003E-3</c:v>
                </c:pt>
                <c:pt idx="4502">
                  <c:v>-8.9494163000000002E-2</c:v>
                </c:pt>
                <c:pt idx="4503">
                  <c:v>-5.3529411999999998E-2</c:v>
                </c:pt>
                <c:pt idx="4504">
                  <c:v>1.1775096000000001E-2</c:v>
                </c:pt>
                <c:pt idx="4505">
                  <c:v>-9.3023255999999999E-2</c:v>
                </c:pt>
                <c:pt idx="4506">
                  <c:v>-0.25334607999999997</c:v>
                </c:pt>
                <c:pt idx="4507">
                  <c:v>0.27096774200000001</c:v>
                </c:pt>
                <c:pt idx="4508">
                  <c:v>9.8901099000000006E-2</c:v>
                </c:pt>
                <c:pt idx="4509">
                  <c:v>0.04</c:v>
                </c:pt>
                <c:pt idx="4510">
                  <c:v>3.985056E-2</c:v>
                </c:pt>
                <c:pt idx="4511">
                  <c:v>6.0927151999999998E-2</c:v>
                </c:pt>
                <c:pt idx="4512">
                  <c:v>0.119663648</c:v>
                </c:pt>
                <c:pt idx="4513">
                  <c:v>-6.3934426000000003E-2</c:v>
                </c:pt>
                <c:pt idx="4514">
                  <c:v>9.5890410999999995E-2</c:v>
                </c:pt>
                <c:pt idx="4515">
                  <c:v>0.112021858</c:v>
                </c:pt>
                <c:pt idx="4516">
                  <c:v>3.9083557999999997E-2</c:v>
                </c:pt>
                <c:pt idx="4517">
                  <c:v>0.16</c:v>
                </c:pt>
                <c:pt idx="4518">
                  <c:v>0.11889596600000001</c:v>
                </c:pt>
                <c:pt idx="4519">
                  <c:v>8.9048474000000002E-2</c:v>
                </c:pt>
                <c:pt idx="4520">
                  <c:v>2.7884280000000001E-2</c:v>
                </c:pt>
                <c:pt idx="4521">
                  <c:v>2.5115825000000001E-2</c:v>
                </c:pt>
                <c:pt idx="4522">
                  <c:v>6.8965517000000004E-2</c:v>
                </c:pt>
                <c:pt idx="4523">
                  <c:v>4.9763032999999998E-2</c:v>
                </c:pt>
                <c:pt idx="4524">
                  <c:v>2.4742269999999999E-3</c:v>
                </c:pt>
                <c:pt idx="4525">
                  <c:v>2.6644659000000001E-2</c:v>
                </c:pt>
                <c:pt idx="4526">
                  <c:v>-2.7142856999999999E-2</c:v>
                </c:pt>
                <c:pt idx="4527">
                  <c:v>6.2893082000000003E-2</c:v>
                </c:pt>
                <c:pt idx="4528">
                  <c:v>0.52710843399999996</c:v>
                </c:pt>
                <c:pt idx="4529">
                  <c:v>0.140939597</c:v>
                </c:pt>
                <c:pt idx="4530">
                  <c:v>-0.135544529</c:v>
                </c:pt>
                <c:pt idx="4531">
                  <c:v>-5.7894737000000002E-2</c:v>
                </c:pt>
                <c:pt idx="4532">
                  <c:v>0.10808973500000001</c:v>
                </c:pt>
                <c:pt idx="4533">
                  <c:v>-3.4620990999999997E-2</c:v>
                </c:pt>
                <c:pt idx="4534">
                  <c:v>5.2664189999999996E-3</c:v>
                </c:pt>
                <c:pt idx="4535">
                  <c:v>2.4793388E-2</c:v>
                </c:pt>
                <c:pt idx="4536">
                  <c:v>3.1770044999999997E-2</c:v>
                </c:pt>
                <c:pt idx="4537">
                  <c:v>-3.7509380000000001E-3</c:v>
                </c:pt>
                <c:pt idx="4538">
                  <c:v>1.9069922999999999E-2</c:v>
                </c:pt>
                <c:pt idx="4539">
                  <c:v>1.8633540000000001E-2</c:v>
                </c:pt>
                <c:pt idx="4540">
                  <c:v>0.45600000000000002</c:v>
                </c:pt>
                <c:pt idx="4541">
                  <c:v>-0.20670073799999999</c:v>
                </c:pt>
                <c:pt idx="4542">
                  <c:v>-4.3157895000000002E-2</c:v>
                </c:pt>
                <c:pt idx="4543">
                  <c:v>-2.6200000000000001E-2</c:v>
                </c:pt>
                <c:pt idx="4544">
                  <c:v>4.8780487999999997E-2</c:v>
                </c:pt>
                <c:pt idx="4545">
                  <c:v>0.14806867000000001</c:v>
                </c:pt>
                <c:pt idx="4546">
                  <c:v>-3.3748699999999999E-3</c:v>
                </c:pt>
                <c:pt idx="4547">
                  <c:v>2.7729635999999998E-2</c:v>
                </c:pt>
                <c:pt idx="4548">
                  <c:v>0.14857311000000001</c:v>
                </c:pt>
                <c:pt idx="4549">
                  <c:v>-1.0101010000000001E-2</c:v>
                </c:pt>
                <c:pt idx="4550">
                  <c:v>3.6809816000000002E-2</c:v>
                </c:pt>
                <c:pt idx="4551">
                  <c:v>4.8109965999999997E-2</c:v>
                </c:pt>
                <c:pt idx="4552">
                  <c:v>-9.6026490000000006E-2</c:v>
                </c:pt>
                <c:pt idx="4553">
                  <c:v>0.72127659600000005</c:v>
                </c:pt>
                <c:pt idx="4554">
                  <c:v>-3.2900433E-2</c:v>
                </c:pt>
                <c:pt idx="4555">
                  <c:v>2.2222222E-2</c:v>
                </c:pt>
                <c:pt idx="4556">
                  <c:v>8.3489933000000002E-2</c:v>
                </c:pt>
                <c:pt idx="4557">
                  <c:v>-3.0749519999999999E-2</c:v>
                </c:pt>
                <c:pt idx="4558">
                  <c:v>-7.4274470999999995E-2</c:v>
                </c:pt>
                <c:pt idx="4559">
                  <c:v>6.0563773000000001E-2</c:v>
                </c:pt>
                <c:pt idx="4560">
                  <c:v>3.5347776999999997E-2</c:v>
                </c:pt>
                <c:pt idx="4561">
                  <c:v>-2.1995600000000001E-3</c:v>
                </c:pt>
                <c:pt idx="4562">
                  <c:v>0.13344500300000001</c:v>
                </c:pt>
                <c:pt idx="4563">
                  <c:v>0.31291028399999998</c:v>
                </c:pt>
                <c:pt idx="4564">
                  <c:v>0.21673003800000001</c:v>
                </c:pt>
                <c:pt idx="4565">
                  <c:v>0.145186335</c:v>
                </c:pt>
                <c:pt idx="4566">
                  <c:v>-0.13644214199999999</c:v>
                </c:pt>
                <c:pt idx="4567">
                  <c:v>0.125490196</c:v>
                </c:pt>
                <c:pt idx="4568">
                  <c:v>0.112123974</c:v>
                </c:pt>
                <c:pt idx="4569">
                  <c:v>1.4084507E-2</c:v>
                </c:pt>
                <c:pt idx="4570">
                  <c:v>2.3157895000000001E-2</c:v>
                </c:pt>
                <c:pt idx="4571">
                  <c:v>4.4310171000000002E-2</c:v>
                </c:pt>
                <c:pt idx="4572">
                  <c:v>0.12555555600000001</c:v>
                </c:pt>
                <c:pt idx="4573">
                  <c:v>4.6337818000000003E-2</c:v>
                </c:pt>
                <c:pt idx="4574">
                  <c:v>9.7274436000000006E-2</c:v>
                </c:pt>
                <c:pt idx="4575">
                  <c:v>0.16513761499999999</c:v>
                </c:pt>
                <c:pt idx="4576">
                  <c:v>2.0780856E-2</c:v>
                </c:pt>
                <c:pt idx="4577">
                  <c:v>-0.33282442699999998</c:v>
                </c:pt>
                <c:pt idx="4578">
                  <c:v>7.8640284000000005E-2</c:v>
                </c:pt>
                <c:pt idx="4579">
                  <c:v>-4.4923076999999999E-2</c:v>
                </c:pt>
                <c:pt idx="4580">
                  <c:v>2.8428094000000001E-2</c:v>
                </c:pt>
                <c:pt idx="4581">
                  <c:v>-1.103144E-2</c:v>
                </c:pt>
                <c:pt idx="4582">
                  <c:v>-3.2857142999999998E-2</c:v>
                </c:pt>
                <c:pt idx="4583">
                  <c:v>-2.6954177999999999E-2</c:v>
                </c:pt>
                <c:pt idx="4584">
                  <c:v>5.7268722000000001E-2</c:v>
                </c:pt>
                <c:pt idx="4585">
                  <c:v>-2.9761905000000002E-2</c:v>
                </c:pt>
                <c:pt idx="4586">
                  <c:v>1.6260163000000001E-2</c:v>
                </c:pt>
                <c:pt idx="4587">
                  <c:v>-3.5149384999999998E-2</c:v>
                </c:pt>
                <c:pt idx="4588">
                  <c:v>8.7398374000000001E-2</c:v>
                </c:pt>
                <c:pt idx="4589">
                  <c:v>1.5384615000000001E-2</c:v>
                </c:pt>
                <c:pt idx="4590">
                  <c:v>1.3195099E-2</c:v>
                </c:pt>
                <c:pt idx="4591">
                  <c:v>9.4636252000000004E-2</c:v>
                </c:pt>
                <c:pt idx="4592">
                  <c:v>-6.0164084E-2</c:v>
                </c:pt>
                <c:pt idx="4593">
                  <c:v>-3.850385E-3</c:v>
                </c:pt>
                <c:pt idx="4594">
                  <c:v>0.14759886999999999</c:v>
                </c:pt>
                <c:pt idx="4595">
                  <c:v>0.102736277</c:v>
                </c:pt>
                <c:pt idx="4596">
                  <c:v>8.3868529999999997E-2</c:v>
                </c:pt>
                <c:pt idx="4597">
                  <c:v>7.8554424999999997E-2</c:v>
                </c:pt>
                <c:pt idx="4598">
                  <c:v>0.13789473699999999</c:v>
                </c:pt>
                <c:pt idx="4599">
                  <c:v>2.7129680000000001E-3</c:v>
                </c:pt>
                <c:pt idx="4600">
                  <c:v>3.579952E-3</c:v>
                </c:pt>
                <c:pt idx="4601">
                  <c:v>-6.3800277000000002E-2</c:v>
                </c:pt>
                <c:pt idx="4602">
                  <c:v>0.144404332</c:v>
                </c:pt>
                <c:pt idx="4603">
                  <c:v>-1.7142857000000001E-2</c:v>
                </c:pt>
                <c:pt idx="4604">
                  <c:v>4.8108107999999997E-2</c:v>
                </c:pt>
                <c:pt idx="4605">
                  <c:v>0.38229755199999998</c:v>
                </c:pt>
                <c:pt idx="4606">
                  <c:v>-1.5306122E-2</c:v>
                </c:pt>
                <c:pt idx="4607">
                  <c:v>4.7906450000000003E-2</c:v>
                </c:pt>
                <c:pt idx="4608">
                  <c:v>1.0793054999999999E-2</c:v>
                </c:pt>
                <c:pt idx="4609">
                  <c:v>0.19384058000000001</c:v>
                </c:pt>
                <c:pt idx="4610">
                  <c:v>0.16393442599999999</c:v>
                </c:pt>
                <c:pt idx="4611">
                  <c:v>3.5821585000000003E-2</c:v>
                </c:pt>
                <c:pt idx="4612">
                  <c:v>3.3175354999999997E-2</c:v>
                </c:pt>
                <c:pt idx="4613">
                  <c:v>-5.7142859999999998E-3</c:v>
                </c:pt>
                <c:pt idx="4614">
                  <c:v>0.14285714299999999</c:v>
                </c:pt>
                <c:pt idx="4615">
                  <c:v>-2.8484848E-2</c:v>
                </c:pt>
                <c:pt idx="4616">
                  <c:v>0.22268907600000001</c:v>
                </c:pt>
                <c:pt idx="4617">
                  <c:v>0.17836990599999999</c:v>
                </c:pt>
                <c:pt idx="4618">
                  <c:v>1.6249153999999998E-2</c:v>
                </c:pt>
                <c:pt idx="4619">
                  <c:v>6.1865189000000001E-2</c:v>
                </c:pt>
                <c:pt idx="4620">
                  <c:v>-1.5686275E-2</c:v>
                </c:pt>
                <c:pt idx="4621">
                  <c:v>0.21633333299999999</c:v>
                </c:pt>
                <c:pt idx="4622">
                  <c:v>-1.7146775999999999E-2</c:v>
                </c:pt>
                <c:pt idx="4623">
                  <c:v>4.4077129999999997E-3</c:v>
                </c:pt>
                <c:pt idx="4624">
                  <c:v>0.109424084</c:v>
                </c:pt>
                <c:pt idx="4625">
                  <c:v>0.110220441</c:v>
                </c:pt>
                <c:pt idx="4626">
                  <c:v>0.112542373</c:v>
                </c:pt>
                <c:pt idx="4627">
                  <c:v>1.2283000000000001E-2</c:v>
                </c:pt>
                <c:pt idx="4628">
                  <c:v>-5.8616650000000003E-3</c:v>
                </c:pt>
                <c:pt idx="4629">
                  <c:v>-4.3956044E-2</c:v>
                </c:pt>
                <c:pt idx="4630">
                  <c:v>0.10149253699999999</c:v>
                </c:pt>
                <c:pt idx="4631">
                  <c:v>0.55097613899999998</c:v>
                </c:pt>
                <c:pt idx="4632">
                  <c:v>8.3730428999999995E-2</c:v>
                </c:pt>
                <c:pt idx="4633">
                  <c:v>0.27714285700000002</c:v>
                </c:pt>
                <c:pt idx="4634">
                  <c:v>-1.6470588000000001E-2</c:v>
                </c:pt>
                <c:pt idx="4635">
                  <c:v>2.5666338E-2</c:v>
                </c:pt>
                <c:pt idx="4636">
                  <c:v>9.0817100999999997E-2</c:v>
                </c:pt>
                <c:pt idx="4637">
                  <c:v>0.34336283200000001</c:v>
                </c:pt>
                <c:pt idx="4638">
                  <c:v>8.8870770000000002E-2</c:v>
                </c:pt>
                <c:pt idx="4639">
                  <c:v>8.8695652E-2</c:v>
                </c:pt>
                <c:pt idx="4640">
                  <c:v>9.3951093999999999E-2</c:v>
                </c:pt>
                <c:pt idx="4641">
                  <c:v>3.6179835E-2</c:v>
                </c:pt>
                <c:pt idx="4642">
                  <c:v>0.126923077</c:v>
                </c:pt>
                <c:pt idx="4643">
                  <c:v>0.258895706</c:v>
                </c:pt>
                <c:pt idx="4644">
                  <c:v>0.139442231</c:v>
                </c:pt>
                <c:pt idx="4645">
                  <c:v>1.6887816999999999E-2</c:v>
                </c:pt>
                <c:pt idx="4646">
                  <c:v>7.7005157000000005E-2</c:v>
                </c:pt>
                <c:pt idx="4647">
                  <c:v>7.7981650999999999E-2</c:v>
                </c:pt>
                <c:pt idx="4648">
                  <c:v>5.2716763E-2</c:v>
                </c:pt>
                <c:pt idx="4649">
                  <c:v>-2.7615507000000001E-2</c:v>
                </c:pt>
                <c:pt idx="4650">
                  <c:v>-3.8314180000000001E-3</c:v>
                </c:pt>
                <c:pt idx="4651">
                  <c:v>0.22628421400000001</c:v>
                </c:pt>
                <c:pt idx="4652">
                  <c:v>3.7019898000000002E-2</c:v>
                </c:pt>
                <c:pt idx="4653">
                  <c:v>-4.2125418999999997E-2</c:v>
                </c:pt>
                <c:pt idx="4654">
                  <c:v>-0.141566265</c:v>
                </c:pt>
                <c:pt idx="4655">
                  <c:v>-6.3291140000000003E-3</c:v>
                </c:pt>
                <c:pt idx="4656">
                  <c:v>0.48910411599999998</c:v>
                </c:pt>
                <c:pt idx="4657">
                  <c:v>0.114942529</c:v>
                </c:pt>
                <c:pt idx="4658">
                  <c:v>-3.3333333E-2</c:v>
                </c:pt>
                <c:pt idx="4659">
                  <c:v>-0.26309523800000001</c:v>
                </c:pt>
                <c:pt idx="4660">
                  <c:v>-5.8190709E-2</c:v>
                </c:pt>
                <c:pt idx="4661">
                  <c:v>-4.3421053000000001E-2</c:v>
                </c:pt>
                <c:pt idx="4662">
                  <c:v>-0.19122807</c:v>
                </c:pt>
                <c:pt idx="4663">
                  <c:v>8.9275249000000001E-2</c:v>
                </c:pt>
                <c:pt idx="4664">
                  <c:v>0.120227457</c:v>
                </c:pt>
                <c:pt idx="4665">
                  <c:v>-8.1300810000000008E-3</c:v>
                </c:pt>
                <c:pt idx="4666">
                  <c:v>-1.120056E-2</c:v>
                </c:pt>
                <c:pt idx="4667">
                  <c:v>5.3037383E-2</c:v>
                </c:pt>
                <c:pt idx="4668">
                  <c:v>3.4364261E-2</c:v>
                </c:pt>
                <c:pt idx="4669">
                  <c:v>0.168831169</c:v>
                </c:pt>
                <c:pt idx="4670">
                  <c:v>0.22190611700000001</c:v>
                </c:pt>
                <c:pt idx="4671">
                  <c:v>-1.321004E-3</c:v>
                </c:pt>
                <c:pt idx="4672">
                  <c:v>0.15595304600000001</c:v>
                </c:pt>
                <c:pt idx="4673">
                  <c:v>5.4761905E-2</c:v>
                </c:pt>
                <c:pt idx="4674">
                  <c:v>1.4255170000000001E-3</c:v>
                </c:pt>
                <c:pt idx="4675">
                  <c:v>3.9350405999999997E-2</c:v>
                </c:pt>
                <c:pt idx="4676">
                  <c:v>1.6574585999999999E-2</c:v>
                </c:pt>
                <c:pt idx="4677">
                  <c:v>0.104109589</c:v>
                </c:pt>
                <c:pt idx="4678">
                  <c:v>0.103586993</c:v>
                </c:pt>
                <c:pt idx="4679">
                  <c:v>5.7414582999999998E-2</c:v>
                </c:pt>
                <c:pt idx="4680">
                  <c:v>-2.9527558999999998E-2</c:v>
                </c:pt>
                <c:pt idx="4681">
                  <c:v>0.113360324</c:v>
                </c:pt>
                <c:pt idx="4682">
                  <c:v>-4.3192488000000001E-2</c:v>
                </c:pt>
                <c:pt idx="4683">
                  <c:v>-1.5606241999999999E-2</c:v>
                </c:pt>
                <c:pt idx="4684">
                  <c:v>0.141666667</c:v>
                </c:pt>
                <c:pt idx="4685">
                  <c:v>5.5093555000000002E-2</c:v>
                </c:pt>
                <c:pt idx="4686">
                  <c:v>-2.5000000000000001E-2</c:v>
                </c:pt>
                <c:pt idx="4687">
                  <c:v>0.24651162800000001</c:v>
                </c:pt>
                <c:pt idx="4688">
                  <c:v>0.193965517</c:v>
                </c:pt>
                <c:pt idx="4689">
                  <c:v>9.4042553000000001E-2</c:v>
                </c:pt>
                <c:pt idx="4690">
                  <c:v>2.4096386000000001E-2</c:v>
                </c:pt>
                <c:pt idx="4691">
                  <c:v>6.4171122999999997E-2</c:v>
                </c:pt>
                <c:pt idx="4692">
                  <c:v>6.4004231999999994E-2</c:v>
                </c:pt>
                <c:pt idx="4693">
                  <c:v>0.15955581499999999</c:v>
                </c:pt>
                <c:pt idx="4694">
                  <c:v>0.11589404</c:v>
                </c:pt>
                <c:pt idx="4695">
                  <c:v>-2.1561266999999999E-2</c:v>
                </c:pt>
                <c:pt idx="4696">
                  <c:v>3.1095088E-2</c:v>
                </c:pt>
                <c:pt idx="4697">
                  <c:v>0.111754967</c:v>
                </c:pt>
                <c:pt idx="4698">
                  <c:v>-3.9473684000000002E-2</c:v>
                </c:pt>
                <c:pt idx="4699">
                  <c:v>0.120072993</c:v>
                </c:pt>
                <c:pt idx="4700">
                  <c:v>0.91454545499999995</c:v>
                </c:pt>
                <c:pt idx="4701">
                  <c:v>-8.8960342999999997E-2</c:v>
                </c:pt>
                <c:pt idx="4702">
                  <c:v>0.11333333299999999</c:v>
                </c:pt>
                <c:pt idx="4703">
                  <c:v>0.15256917</c:v>
                </c:pt>
                <c:pt idx="4704">
                  <c:v>0.217351459</c:v>
                </c:pt>
                <c:pt idx="4705">
                  <c:v>0.27639542700000003</c:v>
                </c:pt>
                <c:pt idx="4706">
                  <c:v>7.8431372999999999E-2</c:v>
                </c:pt>
                <c:pt idx="4707">
                  <c:v>-8.9321560000000001E-3</c:v>
                </c:pt>
                <c:pt idx="4708">
                  <c:v>1.3328890000000001E-3</c:v>
                </c:pt>
                <c:pt idx="4709">
                  <c:v>0.226431564</c:v>
                </c:pt>
                <c:pt idx="4710">
                  <c:v>7.9629630000000007E-2</c:v>
                </c:pt>
                <c:pt idx="4711">
                  <c:v>0.127457865</c:v>
                </c:pt>
                <c:pt idx="4712">
                  <c:v>0.23111111100000001</c:v>
                </c:pt>
                <c:pt idx="4713">
                  <c:v>0.226293103</c:v>
                </c:pt>
                <c:pt idx="4714">
                  <c:v>-1.8164125999999999E-2</c:v>
                </c:pt>
                <c:pt idx="4715">
                  <c:v>3.9727988999999998E-2</c:v>
                </c:pt>
                <c:pt idx="4716">
                  <c:v>0.35254988900000001</c:v>
                </c:pt>
                <c:pt idx="4717">
                  <c:v>-3.5413643000000002E-2</c:v>
                </c:pt>
                <c:pt idx="4718">
                  <c:v>4.5811519999999998E-3</c:v>
                </c:pt>
                <c:pt idx="4719">
                  <c:v>0.159942363</c:v>
                </c:pt>
                <c:pt idx="4720">
                  <c:v>1.624695E-3</c:v>
                </c:pt>
                <c:pt idx="4721">
                  <c:v>0.22135706299999999</c:v>
                </c:pt>
                <c:pt idx="4722">
                  <c:v>4.8192771000000002E-2</c:v>
                </c:pt>
                <c:pt idx="4723">
                  <c:v>3.2989691000000002E-2</c:v>
                </c:pt>
                <c:pt idx="4724">
                  <c:v>9.0534979000000002E-2</c:v>
                </c:pt>
                <c:pt idx="4725">
                  <c:v>7.0877193000000005E-2</c:v>
                </c:pt>
                <c:pt idx="4726">
                  <c:v>2.9702969999999999E-2</c:v>
                </c:pt>
                <c:pt idx="4727">
                  <c:v>0.154753643</c:v>
                </c:pt>
                <c:pt idx="4728">
                  <c:v>1.6746410999999999E-2</c:v>
                </c:pt>
                <c:pt idx="4729">
                  <c:v>0.223314607</c:v>
                </c:pt>
                <c:pt idx="4730">
                  <c:v>-1.4884980000000001E-2</c:v>
                </c:pt>
                <c:pt idx="4731">
                  <c:v>-5.6155509999999999E-3</c:v>
                </c:pt>
                <c:pt idx="4732">
                  <c:v>0.12725450899999999</c:v>
                </c:pt>
                <c:pt idx="4733">
                  <c:v>-4.8000000000000001E-2</c:v>
                </c:pt>
                <c:pt idx="4734">
                  <c:v>2.0242910000000001E-3</c:v>
                </c:pt>
                <c:pt idx="4735">
                  <c:v>9.1666666999999993E-2</c:v>
                </c:pt>
                <c:pt idx="4736">
                  <c:v>-4.8000000000000001E-2</c:v>
                </c:pt>
                <c:pt idx="4737">
                  <c:v>2.5316456000000001E-2</c:v>
                </c:pt>
                <c:pt idx="4738">
                  <c:v>6.2167460000000001E-2</c:v>
                </c:pt>
                <c:pt idx="4739">
                  <c:v>0.109016712</c:v>
                </c:pt>
                <c:pt idx="4740">
                  <c:v>0.66440677999999997</c:v>
                </c:pt>
                <c:pt idx="4741">
                  <c:v>0.14534161500000001</c:v>
                </c:pt>
                <c:pt idx="4742">
                  <c:v>9.8576291999999996E-2</c:v>
                </c:pt>
                <c:pt idx="4743">
                  <c:v>0.104347826</c:v>
                </c:pt>
                <c:pt idx="4744">
                  <c:v>3.5202086E-2</c:v>
                </c:pt>
                <c:pt idx="4745">
                  <c:v>-1.7712176999999999E-2</c:v>
                </c:pt>
                <c:pt idx="4746">
                  <c:v>8.9331290999999993E-2</c:v>
                </c:pt>
                <c:pt idx="4747">
                  <c:v>7.2142857000000005E-2</c:v>
                </c:pt>
                <c:pt idx="4748">
                  <c:v>4.8689138999999999E-2</c:v>
                </c:pt>
                <c:pt idx="4749">
                  <c:v>-1.3764405E-2</c:v>
                </c:pt>
                <c:pt idx="4750">
                  <c:v>4.0243901999999998E-2</c:v>
                </c:pt>
                <c:pt idx="4751">
                  <c:v>2.8192371000000001E-2</c:v>
                </c:pt>
                <c:pt idx="4752">
                  <c:v>0.23831775699999999</c:v>
                </c:pt>
                <c:pt idx="4753">
                  <c:v>0.162820513</c:v>
                </c:pt>
                <c:pt idx="4754">
                  <c:v>3.8216561000000003E-2</c:v>
                </c:pt>
                <c:pt idx="4755">
                  <c:v>4.5861298000000002E-2</c:v>
                </c:pt>
                <c:pt idx="4756">
                  <c:v>0.140672783</c:v>
                </c:pt>
                <c:pt idx="4757">
                  <c:v>1.2771833E-2</c:v>
                </c:pt>
                <c:pt idx="4758">
                  <c:v>0.98630136999999996</c:v>
                </c:pt>
                <c:pt idx="4759">
                  <c:v>-1.9659240000000001E-2</c:v>
                </c:pt>
                <c:pt idx="4760">
                  <c:v>2.227171E-3</c:v>
                </c:pt>
                <c:pt idx="4761">
                  <c:v>1.4492754E-2</c:v>
                </c:pt>
                <c:pt idx="4762">
                  <c:v>4.6153849999999996E-3</c:v>
                </c:pt>
                <c:pt idx="4763">
                  <c:v>4.1801684999999998E-2</c:v>
                </c:pt>
                <c:pt idx="4764">
                  <c:v>-1.4323607E-2</c:v>
                </c:pt>
                <c:pt idx="4765">
                  <c:v>1.3441613E-2</c:v>
                </c:pt>
                <c:pt idx="4766">
                  <c:v>0.26004728100000002</c:v>
                </c:pt>
                <c:pt idx="4767">
                  <c:v>-2.5125630000000002E-3</c:v>
                </c:pt>
                <c:pt idx="4768">
                  <c:v>0.02</c:v>
                </c:pt>
                <c:pt idx="4769">
                  <c:v>-7.6474400999999997E-2</c:v>
                </c:pt>
                <c:pt idx="4770">
                  <c:v>-2.6704146000000002E-2</c:v>
                </c:pt>
                <c:pt idx="4771">
                  <c:v>6.4502530000000002E-2</c:v>
                </c:pt>
                <c:pt idx="4772">
                  <c:v>-0.117924528</c:v>
                </c:pt>
                <c:pt idx="4773">
                  <c:v>7.2291804000000001E-2</c:v>
                </c:pt>
                <c:pt idx="4774">
                  <c:v>0.196347032</c:v>
                </c:pt>
                <c:pt idx="4775">
                  <c:v>0.41522988500000002</c:v>
                </c:pt>
                <c:pt idx="4776">
                  <c:v>0.106165782</c:v>
                </c:pt>
                <c:pt idx="4777">
                  <c:v>0</c:v>
                </c:pt>
                <c:pt idx="4778">
                  <c:v>2.9126214000000001E-2</c:v>
                </c:pt>
                <c:pt idx="4779">
                  <c:v>2.2123894000000002E-2</c:v>
                </c:pt>
                <c:pt idx="4780">
                  <c:v>0.204444444</c:v>
                </c:pt>
                <c:pt idx="4781">
                  <c:v>2.3485784999999999E-2</c:v>
                </c:pt>
                <c:pt idx="4782">
                  <c:v>5.3315994999999998E-2</c:v>
                </c:pt>
                <c:pt idx="4783">
                  <c:v>3.0893217000000001E-2</c:v>
                </c:pt>
                <c:pt idx="4784">
                  <c:v>0.173695497</c:v>
                </c:pt>
                <c:pt idx="4785">
                  <c:v>0.30252100799999998</c:v>
                </c:pt>
                <c:pt idx="4786">
                  <c:v>0.15257958299999999</c:v>
                </c:pt>
                <c:pt idx="4787">
                  <c:v>0.14639397200000001</c:v>
                </c:pt>
                <c:pt idx="4788">
                  <c:v>-9.8461538000000001E-2</c:v>
                </c:pt>
                <c:pt idx="4789">
                  <c:v>8.7187665999999997E-2</c:v>
                </c:pt>
                <c:pt idx="4790">
                  <c:v>3.6682616000000001E-2</c:v>
                </c:pt>
                <c:pt idx="4791">
                  <c:v>5.4393305000000003E-2</c:v>
                </c:pt>
                <c:pt idx="4792">
                  <c:v>9.4265233000000004E-2</c:v>
                </c:pt>
                <c:pt idx="4793">
                  <c:v>2.5675676000000001E-2</c:v>
                </c:pt>
                <c:pt idx="4794">
                  <c:v>0.131170018</c:v>
                </c:pt>
                <c:pt idx="4795">
                  <c:v>3.7712131000000003E-2</c:v>
                </c:pt>
                <c:pt idx="4796">
                  <c:v>4.4849867000000002E-2</c:v>
                </c:pt>
                <c:pt idx="4797">
                  <c:v>0.12390804599999999</c:v>
                </c:pt>
                <c:pt idx="4798">
                  <c:v>0.31510934400000001</c:v>
                </c:pt>
                <c:pt idx="4799">
                  <c:v>0.11825192800000001</c:v>
                </c:pt>
                <c:pt idx="4800">
                  <c:v>-1.3917526E-2</c:v>
                </c:pt>
                <c:pt idx="4801">
                  <c:v>-6.6666666999999999E-2</c:v>
                </c:pt>
                <c:pt idx="4802">
                  <c:v>3.3134166E-2</c:v>
                </c:pt>
                <c:pt idx="4803">
                  <c:v>4.6249999999999999E-2</c:v>
                </c:pt>
                <c:pt idx="4804">
                  <c:v>-4.8648649000000002E-2</c:v>
                </c:pt>
                <c:pt idx="4805">
                  <c:v>7.9108634999999997E-2</c:v>
                </c:pt>
                <c:pt idx="4806">
                  <c:v>-2.0986094E-2</c:v>
                </c:pt>
                <c:pt idx="4807">
                  <c:v>0.12688398200000001</c:v>
                </c:pt>
                <c:pt idx="4808">
                  <c:v>0.13750000000000001</c:v>
                </c:pt>
                <c:pt idx="4809">
                  <c:v>1.6483516E-2</c:v>
                </c:pt>
                <c:pt idx="4810">
                  <c:v>0.12998891400000001</c:v>
                </c:pt>
                <c:pt idx="4811">
                  <c:v>0</c:v>
                </c:pt>
                <c:pt idx="4812">
                  <c:v>0.17073170700000001</c:v>
                </c:pt>
                <c:pt idx="4813">
                  <c:v>0.114836547</c:v>
                </c:pt>
                <c:pt idx="4814">
                  <c:v>0.124456938</c:v>
                </c:pt>
                <c:pt idx="4815">
                  <c:v>-2.4384299999999999E-4</c:v>
                </c:pt>
                <c:pt idx="4816">
                  <c:v>-2.7027026999999999E-2</c:v>
                </c:pt>
                <c:pt idx="4817">
                  <c:v>0.25169712799999999</c:v>
                </c:pt>
                <c:pt idx="4818">
                  <c:v>0.108064516</c:v>
                </c:pt>
                <c:pt idx="4819">
                  <c:v>0.42682926799999998</c:v>
                </c:pt>
                <c:pt idx="4820">
                  <c:v>0.23924816800000001</c:v>
                </c:pt>
                <c:pt idx="4821">
                  <c:v>3.3005894000000001E-2</c:v>
                </c:pt>
                <c:pt idx="4822">
                  <c:v>-7.0508475000000001E-2</c:v>
                </c:pt>
                <c:pt idx="4823">
                  <c:v>8.5858586000000001E-2</c:v>
                </c:pt>
                <c:pt idx="4824">
                  <c:v>9.3936805999999998E-2</c:v>
                </c:pt>
                <c:pt idx="4825">
                  <c:v>-1.082206E-2</c:v>
                </c:pt>
                <c:pt idx="4826">
                  <c:v>0.16895787100000001</c:v>
                </c:pt>
                <c:pt idx="4827">
                  <c:v>5.5E-2</c:v>
                </c:pt>
                <c:pt idx="4828">
                  <c:v>0.106870229</c:v>
                </c:pt>
                <c:pt idx="4829">
                  <c:v>1.7971759E-2</c:v>
                </c:pt>
                <c:pt idx="4830">
                  <c:v>3.7952339000000002E-2</c:v>
                </c:pt>
                <c:pt idx="4831">
                  <c:v>-2.0512821000000001E-2</c:v>
                </c:pt>
                <c:pt idx="4832">
                  <c:v>4.6153849999999996E-3</c:v>
                </c:pt>
                <c:pt idx="4833">
                  <c:v>7.0351759999999998E-3</c:v>
                </c:pt>
                <c:pt idx="4834">
                  <c:v>1.5748030999999999E-2</c:v>
                </c:pt>
                <c:pt idx="4835">
                  <c:v>6.8596237000000004E-2</c:v>
                </c:pt>
                <c:pt idx="4836">
                  <c:v>0.245642263</c:v>
                </c:pt>
                <c:pt idx="4837">
                  <c:v>0.16153846199999999</c:v>
                </c:pt>
                <c:pt idx="4838">
                  <c:v>0.12634408599999999</c:v>
                </c:pt>
                <c:pt idx="4839">
                  <c:v>3.3391916000000001E-2</c:v>
                </c:pt>
                <c:pt idx="4840">
                  <c:v>5.0442477999999999E-2</c:v>
                </c:pt>
                <c:pt idx="4841">
                  <c:v>6.8376067999999998E-2</c:v>
                </c:pt>
                <c:pt idx="4842">
                  <c:v>0.690807799</c:v>
                </c:pt>
                <c:pt idx="4843">
                  <c:v>2.798507E-3</c:v>
                </c:pt>
                <c:pt idx="4844">
                  <c:v>0.138275125</c:v>
                </c:pt>
                <c:pt idx="4845">
                  <c:v>7.4458618000000004E-2</c:v>
                </c:pt>
                <c:pt idx="4846">
                  <c:v>0.20942075099999999</c:v>
                </c:pt>
                <c:pt idx="4847">
                  <c:v>3.6585366000000001E-2</c:v>
                </c:pt>
                <c:pt idx="4848">
                  <c:v>7.0745697999999996E-2</c:v>
                </c:pt>
                <c:pt idx="4849">
                  <c:v>-1.218638E-2</c:v>
                </c:pt>
                <c:pt idx="4850">
                  <c:v>-1.4742015000000001E-2</c:v>
                </c:pt>
                <c:pt idx="4851">
                  <c:v>0.102362205</c:v>
                </c:pt>
                <c:pt idx="4852">
                  <c:v>-0.21273964100000001</c:v>
                </c:pt>
                <c:pt idx="4853">
                  <c:v>-1.125E-2</c:v>
                </c:pt>
                <c:pt idx="4854">
                  <c:v>1.2470508999999999E-2</c:v>
                </c:pt>
                <c:pt idx="4855">
                  <c:v>1.5758821999999999E-2</c:v>
                </c:pt>
                <c:pt idx="4856">
                  <c:v>0.15058479499999999</c:v>
                </c:pt>
                <c:pt idx="4857">
                  <c:v>4.1840999999999996E-3</c:v>
                </c:pt>
                <c:pt idx="4858">
                  <c:v>1.5772871000000001E-2</c:v>
                </c:pt>
                <c:pt idx="4859">
                  <c:v>-2.4436686999999999E-2</c:v>
                </c:pt>
                <c:pt idx="4860">
                  <c:v>1.6491228E-2</c:v>
                </c:pt>
                <c:pt idx="4861">
                  <c:v>9.0547264000000002E-2</c:v>
                </c:pt>
                <c:pt idx="4862">
                  <c:v>0.21125781799999999</c:v>
                </c:pt>
                <c:pt idx="4863">
                  <c:v>0.20727120800000001</c:v>
                </c:pt>
                <c:pt idx="4864">
                  <c:v>6.8877550999999995E-2</c:v>
                </c:pt>
                <c:pt idx="4865">
                  <c:v>6.7217209999999999E-3</c:v>
                </c:pt>
                <c:pt idx="4866">
                  <c:v>3.7173203000000002E-2</c:v>
                </c:pt>
                <c:pt idx="4867">
                  <c:v>-5.418883E-2</c:v>
                </c:pt>
                <c:pt idx="4868">
                  <c:v>7.2463767999999998E-2</c:v>
                </c:pt>
                <c:pt idx="4869">
                  <c:v>1.6736402000000001E-2</c:v>
                </c:pt>
                <c:pt idx="4870">
                  <c:v>3.8695651999999997E-2</c:v>
                </c:pt>
                <c:pt idx="4871">
                  <c:v>0.17391304299999999</c:v>
                </c:pt>
                <c:pt idx="4872">
                  <c:v>4.8122065999999998E-2</c:v>
                </c:pt>
                <c:pt idx="4873">
                  <c:v>-1.0291595000000001E-2</c:v>
                </c:pt>
                <c:pt idx="4874">
                  <c:v>0.10172144</c:v>
                </c:pt>
                <c:pt idx="4875">
                  <c:v>7.8769692000000002E-2</c:v>
                </c:pt>
                <c:pt idx="4876">
                  <c:v>0.15366651100000001</c:v>
                </c:pt>
                <c:pt idx="4877">
                  <c:v>4.5766590000000003E-3</c:v>
                </c:pt>
                <c:pt idx="4878">
                  <c:v>4.4366608000000002E-2</c:v>
                </c:pt>
                <c:pt idx="4879">
                  <c:v>8.7020649000000005E-2</c:v>
                </c:pt>
                <c:pt idx="4880">
                  <c:v>5.5811276999999999E-2</c:v>
                </c:pt>
                <c:pt idx="4881">
                  <c:v>4.273504E-3</c:v>
                </c:pt>
                <c:pt idx="4882">
                  <c:v>0.16017719699999999</c:v>
                </c:pt>
                <c:pt idx="4883">
                  <c:v>0.186</c:v>
                </c:pt>
                <c:pt idx="4884">
                  <c:v>0.22</c:v>
                </c:pt>
                <c:pt idx="4885">
                  <c:v>-3.3000000000000002E-2</c:v>
                </c:pt>
                <c:pt idx="4886">
                  <c:v>2.1093750000000001E-2</c:v>
                </c:pt>
                <c:pt idx="4887">
                  <c:v>-2.3945861999999998E-2</c:v>
                </c:pt>
                <c:pt idx="4888">
                  <c:v>8.4964081999999996E-2</c:v>
                </c:pt>
                <c:pt idx="4889">
                  <c:v>9.1947114999999996E-2</c:v>
                </c:pt>
                <c:pt idx="4890">
                  <c:v>4.7619047999999997E-2</c:v>
                </c:pt>
                <c:pt idx="4891">
                  <c:v>6.965944E-3</c:v>
                </c:pt>
                <c:pt idx="4892">
                  <c:v>-2.5316459999999998E-3</c:v>
                </c:pt>
                <c:pt idx="4893">
                  <c:v>3.7827802000000001E-2</c:v>
                </c:pt>
                <c:pt idx="4894">
                  <c:v>-1.8126889999999999E-3</c:v>
                </c:pt>
                <c:pt idx="4895">
                  <c:v>-2.1082041999999999E-2</c:v>
                </c:pt>
                <c:pt idx="4896">
                  <c:v>5.3164557000000001E-2</c:v>
                </c:pt>
                <c:pt idx="4897">
                  <c:v>0.17041800600000001</c:v>
                </c:pt>
                <c:pt idx="4898">
                  <c:v>9.9798096000000003E-2</c:v>
                </c:pt>
                <c:pt idx="4899">
                  <c:v>6.3145808999999997E-2</c:v>
                </c:pt>
                <c:pt idx="4900">
                  <c:v>-1.7478152E-2</c:v>
                </c:pt>
                <c:pt idx="4901">
                  <c:v>9.5634096000000002E-2</c:v>
                </c:pt>
                <c:pt idx="4902">
                  <c:v>9.6409842999999995E-2</c:v>
                </c:pt>
                <c:pt idx="4903">
                  <c:v>-2.9462737999999999E-2</c:v>
                </c:pt>
                <c:pt idx="4904">
                  <c:v>1.3837146999999999E-2</c:v>
                </c:pt>
                <c:pt idx="4905">
                  <c:v>0.121353559</c:v>
                </c:pt>
                <c:pt idx="4906">
                  <c:v>-0.187836798</c:v>
                </c:pt>
                <c:pt idx="4907">
                  <c:v>-6.4582265999999999E-2</c:v>
                </c:pt>
                <c:pt idx="4908">
                  <c:v>0.242824601</c:v>
                </c:pt>
                <c:pt idx="4909">
                  <c:v>5.9722221999999998E-2</c:v>
                </c:pt>
                <c:pt idx="4910">
                  <c:v>0.15826702000000001</c:v>
                </c:pt>
                <c:pt idx="4911">
                  <c:v>-5.7416267999999999E-2</c:v>
                </c:pt>
                <c:pt idx="4912">
                  <c:v>0.27818181800000003</c:v>
                </c:pt>
                <c:pt idx="4913">
                  <c:v>-2.2631578999999999E-2</c:v>
                </c:pt>
                <c:pt idx="4914">
                  <c:v>7.1504050999999999E-2</c:v>
                </c:pt>
                <c:pt idx="4915">
                  <c:v>4.6370967999999999E-2</c:v>
                </c:pt>
                <c:pt idx="4916">
                  <c:v>6.3166529999999999E-2</c:v>
                </c:pt>
                <c:pt idx="4917">
                  <c:v>2.4424146000000001E-2</c:v>
                </c:pt>
                <c:pt idx="4918">
                  <c:v>0.35941320300000001</c:v>
                </c:pt>
                <c:pt idx="4919">
                  <c:v>0.33733333300000001</c:v>
                </c:pt>
                <c:pt idx="4920">
                  <c:v>8.6708860999999998E-2</c:v>
                </c:pt>
                <c:pt idx="4921">
                  <c:v>0.15047021899999999</c:v>
                </c:pt>
                <c:pt idx="4922">
                  <c:v>0.157139059</c:v>
                </c:pt>
                <c:pt idx="4923">
                  <c:v>0.149177538</c:v>
                </c:pt>
                <c:pt idx="4924">
                  <c:v>8.6247086000000001E-2</c:v>
                </c:pt>
                <c:pt idx="4925">
                  <c:v>-8.4615379999999994E-3</c:v>
                </c:pt>
                <c:pt idx="4926">
                  <c:v>0.17449664400000001</c:v>
                </c:pt>
                <c:pt idx="4927">
                  <c:v>2.0166073999999999E-2</c:v>
                </c:pt>
                <c:pt idx="4928">
                  <c:v>-1.8830525000000001E-2</c:v>
                </c:pt>
                <c:pt idx="4929">
                  <c:v>0.124178232</c:v>
                </c:pt>
                <c:pt idx="4930">
                  <c:v>2.7439023999999999E-2</c:v>
                </c:pt>
                <c:pt idx="4931">
                  <c:v>0.149635036</c:v>
                </c:pt>
                <c:pt idx="4932">
                  <c:v>-0.14122928200000001</c:v>
                </c:pt>
                <c:pt idx="4933">
                  <c:v>3.6346397000000003E-2</c:v>
                </c:pt>
                <c:pt idx="4934">
                  <c:v>-3.3143168000000001E-2</c:v>
                </c:pt>
                <c:pt idx="4935">
                  <c:v>-4.1006202999999998E-2</c:v>
                </c:pt>
                <c:pt idx="4936">
                  <c:v>5.8139530000000002E-3</c:v>
                </c:pt>
                <c:pt idx="4937">
                  <c:v>3.7418655000000002E-2</c:v>
                </c:pt>
                <c:pt idx="4938">
                  <c:v>-3.9569726999999999E-2</c:v>
                </c:pt>
                <c:pt idx="4939">
                  <c:v>-0.115555556</c:v>
                </c:pt>
                <c:pt idx="4940">
                  <c:v>-2.9616725E-2</c:v>
                </c:pt>
                <c:pt idx="4941">
                  <c:v>0.25697151400000001</c:v>
                </c:pt>
                <c:pt idx="4942">
                  <c:v>0.12875318099999999</c:v>
                </c:pt>
                <c:pt idx="4943">
                  <c:v>0.208925944</c:v>
                </c:pt>
                <c:pt idx="4944">
                  <c:v>2.7027026999999999E-2</c:v>
                </c:pt>
                <c:pt idx="4945">
                  <c:v>-1.632653E-3</c:v>
                </c:pt>
                <c:pt idx="4946">
                  <c:v>2.5719535000000002E-2</c:v>
                </c:pt>
                <c:pt idx="4947">
                  <c:v>0.14460784300000001</c:v>
                </c:pt>
                <c:pt idx="4948">
                  <c:v>6.5088756999999997E-2</c:v>
                </c:pt>
                <c:pt idx="4949">
                  <c:v>0.15761261700000001</c:v>
                </c:pt>
                <c:pt idx="4950">
                  <c:v>4.2831858E-2</c:v>
                </c:pt>
                <c:pt idx="4951">
                  <c:v>0.14817001199999999</c:v>
                </c:pt>
                <c:pt idx="4952">
                  <c:v>8.1468217999999995E-2</c:v>
                </c:pt>
                <c:pt idx="4953">
                  <c:v>-1.4150942999999999E-2</c:v>
                </c:pt>
                <c:pt idx="4954">
                  <c:v>2.1999999999999999E-2</c:v>
                </c:pt>
                <c:pt idx="4955">
                  <c:v>8.0843584999999996E-2</c:v>
                </c:pt>
                <c:pt idx="4956">
                  <c:v>-3.2967033E-2</c:v>
                </c:pt>
                <c:pt idx="4957">
                  <c:v>-7.2102052E-2</c:v>
                </c:pt>
                <c:pt idx="4958">
                  <c:v>7.6640420000000001E-2</c:v>
                </c:pt>
                <c:pt idx="4959">
                  <c:v>5.2631578999999998E-2</c:v>
                </c:pt>
                <c:pt idx="4960">
                  <c:v>-7.7058823999999998E-2</c:v>
                </c:pt>
                <c:pt idx="4961">
                  <c:v>5.2427184000000002E-2</c:v>
                </c:pt>
                <c:pt idx="4962">
                  <c:v>8.6206897000000005E-2</c:v>
                </c:pt>
                <c:pt idx="4963">
                  <c:v>0.25022261800000001</c:v>
                </c:pt>
                <c:pt idx="4964">
                  <c:v>0.14980079700000001</c:v>
                </c:pt>
                <c:pt idx="4965">
                  <c:v>1.9830028E-2</c:v>
                </c:pt>
                <c:pt idx="4966">
                  <c:v>7.8489816000000004E-2</c:v>
                </c:pt>
                <c:pt idx="4967">
                  <c:v>0.14935822600000001</c:v>
                </c:pt>
                <c:pt idx="4968">
                  <c:v>0.34420289900000001</c:v>
                </c:pt>
                <c:pt idx="4969">
                  <c:v>-0.16212871300000001</c:v>
                </c:pt>
                <c:pt idx="4970">
                  <c:v>0.186612576</c:v>
                </c:pt>
                <c:pt idx="4971">
                  <c:v>-7.2847679999999996E-3</c:v>
                </c:pt>
                <c:pt idx="4972">
                  <c:v>4.5481867000000002E-2</c:v>
                </c:pt>
                <c:pt idx="4973">
                  <c:v>8.3296411000000001E-2</c:v>
                </c:pt>
                <c:pt idx="4974">
                  <c:v>-2.6896552000000001E-2</c:v>
                </c:pt>
                <c:pt idx="4975">
                  <c:v>5.5646480000000002E-3</c:v>
                </c:pt>
                <c:pt idx="4976">
                  <c:v>0.14629629599999999</c:v>
                </c:pt>
                <c:pt idx="4977">
                  <c:v>0.12579710099999999</c:v>
                </c:pt>
                <c:pt idx="4978">
                  <c:v>9.2592593000000001E-2</c:v>
                </c:pt>
                <c:pt idx="4979">
                  <c:v>0.12402374300000001</c:v>
                </c:pt>
                <c:pt idx="4980">
                  <c:v>5.069708E-3</c:v>
                </c:pt>
                <c:pt idx="4981">
                  <c:v>3.6231883999999999E-2</c:v>
                </c:pt>
                <c:pt idx="4982">
                  <c:v>7.1633238000000002E-2</c:v>
                </c:pt>
                <c:pt idx="4983">
                  <c:v>-6.1114842000000003E-2</c:v>
                </c:pt>
                <c:pt idx="4984">
                  <c:v>5.1740357000000001E-2</c:v>
                </c:pt>
                <c:pt idx="4985">
                  <c:v>-7.1963757000000003E-2</c:v>
                </c:pt>
                <c:pt idx="4986">
                  <c:v>2.9259258999999999E-2</c:v>
                </c:pt>
                <c:pt idx="4987">
                  <c:v>0.187826087</c:v>
                </c:pt>
                <c:pt idx="4988">
                  <c:v>0.15976900899999999</c:v>
                </c:pt>
                <c:pt idx="4989">
                  <c:v>1.3353682E-2</c:v>
                </c:pt>
                <c:pt idx="4990">
                  <c:v>8.9743589999999998E-2</c:v>
                </c:pt>
                <c:pt idx="4991">
                  <c:v>0.102379236</c:v>
                </c:pt>
                <c:pt idx="4992">
                  <c:v>-0.24920466599999999</c:v>
                </c:pt>
                <c:pt idx="4993">
                  <c:v>2.8205127999999999E-2</c:v>
                </c:pt>
                <c:pt idx="4994">
                  <c:v>9.4117650000000008E-3</c:v>
                </c:pt>
                <c:pt idx="4995">
                  <c:v>0</c:v>
                </c:pt>
                <c:pt idx="4996">
                  <c:v>7.9369888E-2</c:v>
                </c:pt>
                <c:pt idx="4997">
                  <c:v>5.7539683000000001E-2</c:v>
                </c:pt>
                <c:pt idx="4998">
                  <c:v>-0.18951612900000001</c:v>
                </c:pt>
                <c:pt idx="4999">
                  <c:v>0.112820513</c:v>
                </c:pt>
                <c:pt idx="5000">
                  <c:v>0.13445378199999999</c:v>
                </c:pt>
                <c:pt idx="5001">
                  <c:v>3.9783001999999998E-2</c:v>
                </c:pt>
                <c:pt idx="5002">
                  <c:v>-5.4525629999999997E-3</c:v>
                </c:pt>
                <c:pt idx="5003">
                  <c:v>9.5238094999999995E-2</c:v>
                </c:pt>
                <c:pt idx="5004">
                  <c:v>0.20564516099999999</c:v>
                </c:pt>
                <c:pt idx="5005">
                  <c:v>5.9405940999999997E-2</c:v>
                </c:pt>
                <c:pt idx="5006">
                  <c:v>-4.2063937000000003E-2</c:v>
                </c:pt>
                <c:pt idx="5007">
                  <c:v>8.2417580000000001E-3</c:v>
                </c:pt>
                <c:pt idx="5008">
                  <c:v>8.231405E-2</c:v>
                </c:pt>
                <c:pt idx="5009">
                  <c:v>0.10714285699999999</c:v>
                </c:pt>
                <c:pt idx="5010">
                  <c:v>0.43377885799999999</c:v>
                </c:pt>
                <c:pt idx="5011">
                  <c:v>4.1059603E-2</c:v>
                </c:pt>
                <c:pt idx="5012">
                  <c:v>-4.1769041999999999E-2</c:v>
                </c:pt>
                <c:pt idx="5013">
                  <c:v>9.5360824999999996E-2</c:v>
                </c:pt>
                <c:pt idx="5014">
                  <c:v>2.5610623999999999E-2</c:v>
                </c:pt>
                <c:pt idx="5015">
                  <c:v>8.9321862000000002E-2</c:v>
                </c:pt>
                <c:pt idx="5016">
                  <c:v>7.4356800000000001E-2</c:v>
                </c:pt>
                <c:pt idx="5017">
                  <c:v>3.6797412000000002E-2</c:v>
                </c:pt>
                <c:pt idx="5018">
                  <c:v>-0.47126436799999999</c:v>
                </c:pt>
                <c:pt idx="5019">
                  <c:v>-1.3157894999999999E-2</c:v>
                </c:pt>
                <c:pt idx="5020">
                  <c:v>6.9722222E-2</c:v>
                </c:pt>
                <c:pt idx="5021">
                  <c:v>1.9226877E-2</c:v>
                </c:pt>
                <c:pt idx="5022">
                  <c:v>0.167493797</c:v>
                </c:pt>
                <c:pt idx="5023">
                  <c:v>-2.3706897000000001E-2</c:v>
                </c:pt>
                <c:pt idx="5024">
                  <c:v>0.220858896</c:v>
                </c:pt>
                <c:pt idx="5025">
                  <c:v>0.20588235299999999</c:v>
                </c:pt>
                <c:pt idx="5026">
                  <c:v>0.129425287</c:v>
                </c:pt>
                <c:pt idx="5027">
                  <c:v>8.9731193000000001E-2</c:v>
                </c:pt>
                <c:pt idx="5028">
                  <c:v>2.5925925999999998E-2</c:v>
                </c:pt>
                <c:pt idx="5029">
                  <c:v>-2.1787708999999999E-2</c:v>
                </c:pt>
                <c:pt idx="5030">
                  <c:v>7.5644698999999996E-2</c:v>
                </c:pt>
                <c:pt idx="5031">
                  <c:v>5.1479062999999999E-2</c:v>
                </c:pt>
                <c:pt idx="5032">
                  <c:v>-2.6470589999999998E-3</c:v>
                </c:pt>
                <c:pt idx="5033">
                  <c:v>3.1118143000000001E-2</c:v>
                </c:pt>
                <c:pt idx="5034">
                  <c:v>8.9871612000000003E-2</c:v>
                </c:pt>
                <c:pt idx="5035">
                  <c:v>2.9957204000000001E-2</c:v>
                </c:pt>
                <c:pt idx="5036">
                  <c:v>-1.0734463E-2</c:v>
                </c:pt>
                <c:pt idx="5037">
                  <c:v>7.0163933999999997E-2</c:v>
                </c:pt>
                <c:pt idx="5038">
                  <c:v>1.1333332999999999E-2</c:v>
                </c:pt>
                <c:pt idx="5039">
                  <c:v>-9.8032677999999998E-2</c:v>
                </c:pt>
                <c:pt idx="5040">
                  <c:v>0.13579000499999999</c:v>
                </c:pt>
                <c:pt idx="5041">
                  <c:v>0.17964285699999999</c:v>
                </c:pt>
                <c:pt idx="5042">
                  <c:v>2.2895623E-2</c:v>
                </c:pt>
                <c:pt idx="5043">
                  <c:v>2.8935190000000002E-3</c:v>
                </c:pt>
                <c:pt idx="5044">
                  <c:v>8.8888888999999999E-2</c:v>
                </c:pt>
                <c:pt idx="5045">
                  <c:v>-6.3478629999999996E-3</c:v>
                </c:pt>
                <c:pt idx="5046">
                  <c:v>-8.5569819999999994E-3</c:v>
                </c:pt>
                <c:pt idx="5047">
                  <c:v>-9.4776749999999996E-3</c:v>
                </c:pt>
                <c:pt idx="5048">
                  <c:v>0.19821495</c:v>
                </c:pt>
                <c:pt idx="5049">
                  <c:v>7.5903613999999994E-2</c:v>
                </c:pt>
                <c:pt idx="5050">
                  <c:v>0.138936535</c:v>
                </c:pt>
                <c:pt idx="5051">
                  <c:v>5.0209205E-2</c:v>
                </c:pt>
                <c:pt idx="5052">
                  <c:v>4.3802423E-2</c:v>
                </c:pt>
                <c:pt idx="5053">
                  <c:v>-3.3254156999999999E-2</c:v>
                </c:pt>
                <c:pt idx="5054">
                  <c:v>0.14271555999999999</c:v>
                </c:pt>
                <c:pt idx="5055">
                  <c:v>0.123636364</c:v>
                </c:pt>
                <c:pt idx="5056">
                  <c:v>0.209638554</c:v>
                </c:pt>
                <c:pt idx="5057">
                  <c:v>-5.8788899999999997E-4</c:v>
                </c:pt>
                <c:pt idx="5058">
                  <c:v>-8.0225988999999998E-2</c:v>
                </c:pt>
                <c:pt idx="5059">
                  <c:v>0</c:v>
                </c:pt>
                <c:pt idx="5060">
                  <c:v>0.102931804</c:v>
                </c:pt>
                <c:pt idx="5061">
                  <c:v>3.0487800000000001E-3</c:v>
                </c:pt>
                <c:pt idx="5062">
                  <c:v>0.158759124</c:v>
                </c:pt>
                <c:pt idx="5063">
                  <c:v>7.1141709999999997E-2</c:v>
                </c:pt>
                <c:pt idx="5064">
                  <c:v>0.38589211600000001</c:v>
                </c:pt>
                <c:pt idx="5065">
                  <c:v>-0.15243902400000001</c:v>
                </c:pt>
                <c:pt idx="5066">
                  <c:v>0.13070342200000001</c:v>
                </c:pt>
                <c:pt idx="5067">
                  <c:v>8.7423313000000002E-2</c:v>
                </c:pt>
                <c:pt idx="5068">
                  <c:v>-0.10132158600000001</c:v>
                </c:pt>
                <c:pt idx="5069">
                  <c:v>-1.8513244000000002E-2</c:v>
                </c:pt>
                <c:pt idx="5070">
                  <c:v>3.6850076000000002E-2</c:v>
                </c:pt>
                <c:pt idx="5071">
                  <c:v>0.26176470600000001</c:v>
                </c:pt>
                <c:pt idx="5072">
                  <c:v>1.0666666999999999E-2</c:v>
                </c:pt>
                <c:pt idx="5073">
                  <c:v>7.2796934999999993E-2</c:v>
                </c:pt>
                <c:pt idx="5074">
                  <c:v>-2.8328612E-2</c:v>
                </c:pt>
                <c:pt idx="5075">
                  <c:v>0.10226049500000001</c:v>
                </c:pt>
                <c:pt idx="5076">
                  <c:v>-2.3269870000000002E-2</c:v>
                </c:pt>
                <c:pt idx="5077">
                  <c:v>-7.3846153999999997E-2</c:v>
                </c:pt>
                <c:pt idx="5078">
                  <c:v>2.6438568999999999E-2</c:v>
                </c:pt>
                <c:pt idx="5079">
                  <c:v>0.21632163200000001</c:v>
                </c:pt>
                <c:pt idx="5080">
                  <c:v>0.438212928</c:v>
                </c:pt>
                <c:pt idx="5081">
                  <c:v>1.7837838000000002E-2</c:v>
                </c:pt>
                <c:pt idx="5082">
                  <c:v>-4.9765258E-2</c:v>
                </c:pt>
                <c:pt idx="5083">
                  <c:v>-2.8830313E-2</c:v>
                </c:pt>
                <c:pt idx="5084">
                  <c:v>2.8416779E-2</c:v>
                </c:pt>
                <c:pt idx="5085">
                  <c:v>0.19569230800000001</c:v>
                </c:pt>
                <c:pt idx="5086">
                  <c:v>0.25650557600000001</c:v>
                </c:pt>
                <c:pt idx="5087">
                  <c:v>2.0014296000000001E-2</c:v>
                </c:pt>
                <c:pt idx="5088">
                  <c:v>0.105479452</c:v>
                </c:pt>
                <c:pt idx="5089">
                  <c:v>1.5062762E-2</c:v>
                </c:pt>
                <c:pt idx="5090">
                  <c:v>6.25E-2</c:v>
                </c:pt>
                <c:pt idx="5091">
                  <c:v>9.5718571000000002E-2</c:v>
                </c:pt>
                <c:pt idx="5092">
                  <c:v>0.1</c:v>
                </c:pt>
                <c:pt idx="5093">
                  <c:v>0.106133333</c:v>
                </c:pt>
                <c:pt idx="5094">
                  <c:v>3.5120147999999997E-2</c:v>
                </c:pt>
                <c:pt idx="5095">
                  <c:v>0.104395604</c:v>
                </c:pt>
                <c:pt idx="5096">
                  <c:v>0.108078603</c:v>
                </c:pt>
                <c:pt idx="5097">
                  <c:v>1.6607355000000001E-2</c:v>
                </c:pt>
                <c:pt idx="5098">
                  <c:v>8.5294118000000002E-2</c:v>
                </c:pt>
                <c:pt idx="5099">
                  <c:v>3.5782442999999997E-2</c:v>
                </c:pt>
                <c:pt idx="5100">
                  <c:v>0.150239234</c:v>
                </c:pt>
                <c:pt idx="5101">
                  <c:v>0.119801085</c:v>
                </c:pt>
                <c:pt idx="5102">
                  <c:v>3.0120482000000001E-2</c:v>
                </c:pt>
                <c:pt idx="5103">
                  <c:v>1.6159105E-2</c:v>
                </c:pt>
                <c:pt idx="5104">
                  <c:v>-4.0740740999999997E-2</c:v>
                </c:pt>
                <c:pt idx="5105">
                  <c:v>9.2100840000000003E-2</c:v>
                </c:pt>
                <c:pt idx="5106">
                  <c:v>8.9361702000000001E-2</c:v>
                </c:pt>
                <c:pt idx="5107">
                  <c:v>0.240198511</c:v>
                </c:pt>
                <c:pt idx="5108">
                  <c:v>-0.20146341500000001</c:v>
                </c:pt>
                <c:pt idx="5109">
                  <c:v>0.17455790099999999</c:v>
                </c:pt>
                <c:pt idx="5110">
                  <c:v>3.0188083000000001E-2</c:v>
                </c:pt>
                <c:pt idx="5111">
                  <c:v>0.196938065</c:v>
                </c:pt>
                <c:pt idx="5112">
                  <c:v>0.107587769</c:v>
                </c:pt>
                <c:pt idx="5113">
                  <c:v>-2.0035885E-2</c:v>
                </c:pt>
                <c:pt idx="5114">
                  <c:v>-5.4222222E-2</c:v>
                </c:pt>
                <c:pt idx="5115">
                  <c:v>6.7055394000000004E-2</c:v>
                </c:pt>
                <c:pt idx="5116">
                  <c:v>0.17706666700000001</c:v>
                </c:pt>
                <c:pt idx="5117">
                  <c:v>9.1176470999999995E-2</c:v>
                </c:pt>
                <c:pt idx="5118">
                  <c:v>0.102941176</c:v>
                </c:pt>
                <c:pt idx="5119">
                  <c:v>0.129824561</c:v>
                </c:pt>
                <c:pt idx="5120">
                  <c:v>4.2857143E-2</c:v>
                </c:pt>
                <c:pt idx="5121">
                  <c:v>0.109816972</c:v>
                </c:pt>
                <c:pt idx="5122">
                  <c:v>-6.9009584999999998E-2</c:v>
                </c:pt>
                <c:pt idx="5123">
                  <c:v>7.6530610000000001E-3</c:v>
                </c:pt>
                <c:pt idx="5124">
                  <c:v>0.137263934</c:v>
                </c:pt>
                <c:pt idx="5125">
                  <c:v>5.8878504999999998E-2</c:v>
                </c:pt>
                <c:pt idx="5126">
                  <c:v>4.3360434000000003E-2</c:v>
                </c:pt>
                <c:pt idx="5127">
                  <c:v>6.3374485999999994E-2</c:v>
                </c:pt>
                <c:pt idx="5128">
                  <c:v>6.8918918999999995E-2</c:v>
                </c:pt>
                <c:pt idx="5129">
                  <c:v>-3.4858387999999997E-2</c:v>
                </c:pt>
                <c:pt idx="5130">
                  <c:v>0.10207100600000001</c:v>
                </c:pt>
                <c:pt idx="5131">
                  <c:v>0.12648221300000001</c:v>
                </c:pt>
                <c:pt idx="5132">
                  <c:v>0.12590252699999999</c:v>
                </c:pt>
                <c:pt idx="5133">
                  <c:v>0.247700797</c:v>
                </c:pt>
                <c:pt idx="5134">
                  <c:v>-0.121298949</c:v>
                </c:pt>
                <c:pt idx="5135">
                  <c:v>0.26652748799999998</c:v>
                </c:pt>
                <c:pt idx="5136">
                  <c:v>-3.8135593000000002E-2</c:v>
                </c:pt>
                <c:pt idx="5137">
                  <c:v>3.1587364999999999E-2</c:v>
                </c:pt>
                <c:pt idx="5138">
                  <c:v>-9.6000000000000002E-2</c:v>
                </c:pt>
                <c:pt idx="5139">
                  <c:v>0.15519253199999999</c:v>
                </c:pt>
                <c:pt idx="5140">
                  <c:v>0.17302052800000001</c:v>
                </c:pt>
                <c:pt idx="5141">
                  <c:v>0.98257839700000005</c:v>
                </c:pt>
                <c:pt idx="5142">
                  <c:v>9.4736842000000002E-2</c:v>
                </c:pt>
                <c:pt idx="5143">
                  <c:v>0.23603552</c:v>
                </c:pt>
                <c:pt idx="5144">
                  <c:v>-2.1311475E-2</c:v>
                </c:pt>
                <c:pt idx="5145">
                  <c:v>0.45623836099999998</c:v>
                </c:pt>
                <c:pt idx="5146">
                  <c:v>5.5280528000000002E-2</c:v>
                </c:pt>
                <c:pt idx="5147">
                  <c:v>0.193333333</c:v>
                </c:pt>
                <c:pt idx="5148">
                  <c:v>3.3121019000000002E-2</c:v>
                </c:pt>
                <c:pt idx="5149">
                  <c:v>-3.6585366000000001E-2</c:v>
                </c:pt>
                <c:pt idx="5150">
                  <c:v>4.2533937000000001E-2</c:v>
                </c:pt>
                <c:pt idx="5151">
                  <c:v>-7.6335880000000002E-3</c:v>
                </c:pt>
                <c:pt idx="5152">
                  <c:v>7.6555023999999999E-2</c:v>
                </c:pt>
                <c:pt idx="5153">
                  <c:v>7.6530611999999998E-2</c:v>
                </c:pt>
                <c:pt idx="5154">
                  <c:v>0</c:v>
                </c:pt>
                <c:pt idx="5155">
                  <c:v>3.8575668E-2</c:v>
                </c:pt>
                <c:pt idx="5156">
                  <c:v>0.18597561000000001</c:v>
                </c:pt>
                <c:pt idx="5157">
                  <c:v>8.5624159999999998E-3</c:v>
                </c:pt>
                <c:pt idx="5158">
                  <c:v>-2.4727273000000001E-2</c:v>
                </c:pt>
                <c:pt idx="5159">
                  <c:v>-7.3926515999999998E-2</c:v>
                </c:pt>
                <c:pt idx="5160">
                  <c:v>-3.4090909000000003E-2</c:v>
                </c:pt>
                <c:pt idx="5161">
                  <c:v>0.15376569000000001</c:v>
                </c:pt>
                <c:pt idx="5162">
                  <c:v>0.216727273</c:v>
                </c:pt>
                <c:pt idx="5163">
                  <c:v>2.9239766E-2</c:v>
                </c:pt>
                <c:pt idx="5164">
                  <c:v>3.2741867000000001E-2</c:v>
                </c:pt>
                <c:pt idx="5165">
                  <c:v>2.3861171E-2</c:v>
                </c:pt>
                <c:pt idx="5166">
                  <c:v>9.2650334000000001E-2</c:v>
                </c:pt>
                <c:pt idx="5167">
                  <c:v>-7.1428570999999996E-2</c:v>
                </c:pt>
                <c:pt idx="5168">
                  <c:v>2.4064170999999999E-2</c:v>
                </c:pt>
                <c:pt idx="5169">
                  <c:v>1.5752032999999999E-2</c:v>
                </c:pt>
                <c:pt idx="5170">
                  <c:v>1.7352941E-2</c:v>
                </c:pt>
                <c:pt idx="5171">
                  <c:v>4.4884170000000001E-2</c:v>
                </c:pt>
                <c:pt idx="5172">
                  <c:v>8.1532416999999996E-2</c:v>
                </c:pt>
                <c:pt idx="5173">
                  <c:v>0.40718562899999999</c:v>
                </c:pt>
                <c:pt idx="5174">
                  <c:v>0.31586402299999999</c:v>
                </c:pt>
                <c:pt idx="5175">
                  <c:v>0.13453453500000001</c:v>
                </c:pt>
                <c:pt idx="5176">
                  <c:v>0.173282924</c:v>
                </c:pt>
                <c:pt idx="5177">
                  <c:v>0.21978022</c:v>
                </c:pt>
                <c:pt idx="5178">
                  <c:v>3.2210835E-2</c:v>
                </c:pt>
                <c:pt idx="5179">
                  <c:v>1.026616E-2</c:v>
                </c:pt>
                <c:pt idx="5180">
                  <c:v>-2.189781E-2</c:v>
                </c:pt>
                <c:pt idx="5181">
                  <c:v>0.233333333</c:v>
                </c:pt>
                <c:pt idx="5182">
                  <c:v>0.11637931</c:v>
                </c:pt>
                <c:pt idx="5183">
                  <c:v>0.27635959999999998</c:v>
                </c:pt>
                <c:pt idx="5184">
                  <c:v>8.2142857E-2</c:v>
                </c:pt>
                <c:pt idx="5185">
                  <c:v>0.15594713700000001</c:v>
                </c:pt>
                <c:pt idx="5186">
                  <c:v>-3.1446540000000002E-3</c:v>
                </c:pt>
                <c:pt idx="5187">
                  <c:v>6.8738656999999995E-2</c:v>
                </c:pt>
                <c:pt idx="5188">
                  <c:v>4.2162162000000003E-2</c:v>
                </c:pt>
                <c:pt idx="5189">
                  <c:v>0.04</c:v>
                </c:pt>
                <c:pt idx="5190">
                  <c:v>-0.17812500000000001</c:v>
                </c:pt>
                <c:pt idx="5191">
                  <c:v>1.8630412999999998E-2</c:v>
                </c:pt>
                <c:pt idx="5192">
                  <c:v>0.17450980399999999</c:v>
                </c:pt>
                <c:pt idx="5193">
                  <c:v>1.1299435E-2</c:v>
                </c:pt>
                <c:pt idx="5194">
                  <c:v>7.4306177000000001E-2</c:v>
                </c:pt>
                <c:pt idx="5195">
                  <c:v>0.121143717</c:v>
                </c:pt>
                <c:pt idx="5196">
                  <c:v>0.20732600700000001</c:v>
                </c:pt>
                <c:pt idx="5197">
                  <c:v>0.13943028499999999</c:v>
                </c:pt>
                <c:pt idx="5198">
                  <c:v>0.33497536900000002</c:v>
                </c:pt>
                <c:pt idx="5199">
                  <c:v>-3.6055142999999998E-2</c:v>
                </c:pt>
                <c:pt idx="5200">
                  <c:v>-7.4181817999999997E-2</c:v>
                </c:pt>
                <c:pt idx="5201">
                  <c:v>0.15192307699999999</c:v>
                </c:pt>
                <c:pt idx="5202">
                  <c:v>-6.3947079999999998E-3</c:v>
                </c:pt>
                <c:pt idx="5203">
                  <c:v>3.3149170999999998E-2</c:v>
                </c:pt>
                <c:pt idx="5204">
                  <c:v>1.340490798</c:v>
                </c:pt>
                <c:pt idx="5205">
                  <c:v>0.38215488199999997</c:v>
                </c:pt>
                <c:pt idx="5206">
                  <c:v>0.107332625</c:v>
                </c:pt>
                <c:pt idx="5207">
                  <c:v>0.14044943800000001</c:v>
                </c:pt>
                <c:pt idx="5208">
                  <c:v>0</c:v>
                </c:pt>
                <c:pt idx="5209">
                  <c:v>4.4546850999999998E-2</c:v>
                </c:pt>
                <c:pt idx="5210">
                  <c:v>8.1437125999999999E-2</c:v>
                </c:pt>
                <c:pt idx="5211">
                  <c:v>-0.13363636400000001</c:v>
                </c:pt>
                <c:pt idx="5212">
                  <c:v>0.16744186</c:v>
                </c:pt>
                <c:pt idx="5213">
                  <c:v>0.174418605</c:v>
                </c:pt>
                <c:pt idx="5214">
                  <c:v>0.11506849299999999</c:v>
                </c:pt>
                <c:pt idx="5215">
                  <c:v>0.20258620699999999</c:v>
                </c:pt>
                <c:pt idx="5216">
                  <c:v>0.15114235500000001</c:v>
                </c:pt>
                <c:pt idx="5217">
                  <c:v>-4.6882552000000001E-2</c:v>
                </c:pt>
                <c:pt idx="5218">
                  <c:v>2.1754386000000001E-2</c:v>
                </c:pt>
                <c:pt idx="5219">
                  <c:v>1.355932E-3</c:v>
                </c:pt>
                <c:pt idx="5220">
                  <c:v>0.134516581</c:v>
                </c:pt>
                <c:pt idx="5221">
                  <c:v>0.14928910000000001</c:v>
                </c:pt>
                <c:pt idx="5222">
                  <c:v>9.0361445999999998E-2</c:v>
                </c:pt>
                <c:pt idx="5223">
                  <c:v>0.20777642800000001</c:v>
                </c:pt>
                <c:pt idx="5224">
                  <c:v>0.26836492899999997</c:v>
                </c:pt>
                <c:pt idx="5225">
                  <c:v>7.902439E-2</c:v>
                </c:pt>
                <c:pt idx="5226">
                  <c:v>6.8472759999999994E-2</c:v>
                </c:pt>
                <c:pt idx="5227">
                  <c:v>0.11773130900000001</c:v>
                </c:pt>
                <c:pt idx="5228">
                  <c:v>0.271282633</c:v>
                </c:pt>
                <c:pt idx="5229">
                  <c:v>4.4905009000000003E-2</c:v>
                </c:pt>
                <c:pt idx="5230">
                  <c:v>5.0531914999999997E-2</c:v>
                </c:pt>
                <c:pt idx="5231">
                  <c:v>4.0757750000000002E-2</c:v>
                </c:pt>
                <c:pt idx="5232">
                  <c:v>0.122535211</c:v>
                </c:pt>
                <c:pt idx="5233">
                  <c:v>7.1258909999999996E-3</c:v>
                </c:pt>
                <c:pt idx="5234">
                  <c:v>3.2716763009999998</c:v>
                </c:pt>
                <c:pt idx="5235">
                  <c:v>2.1938776E-2</c:v>
                </c:pt>
                <c:pt idx="5236">
                  <c:v>0.12289156599999999</c:v>
                </c:pt>
                <c:pt idx="5237">
                  <c:v>4.9782371999999998E-2</c:v>
                </c:pt>
                <c:pt idx="5238">
                  <c:v>-7.8717201000000001E-2</c:v>
                </c:pt>
                <c:pt idx="5239">
                  <c:v>0.15064227299999999</c:v>
                </c:pt>
                <c:pt idx="5240">
                  <c:v>-0.12769485899999999</c:v>
                </c:pt>
                <c:pt idx="5241">
                  <c:v>0.134484886</c:v>
                </c:pt>
                <c:pt idx="5242">
                  <c:v>-3.8432000000000001E-4</c:v>
                </c:pt>
                <c:pt idx="5243">
                  <c:v>-1.5897048E-2</c:v>
                </c:pt>
                <c:pt idx="5244">
                  <c:v>-4.4018643000000003E-2</c:v>
                </c:pt>
                <c:pt idx="5245">
                  <c:v>5.5335967999999999E-2</c:v>
                </c:pt>
                <c:pt idx="5246">
                  <c:v>3.6911764999999999E-2</c:v>
                </c:pt>
                <c:pt idx="5247">
                  <c:v>-3.8095237999999997E-2</c:v>
                </c:pt>
                <c:pt idx="5248">
                  <c:v>0.12020033400000001</c:v>
                </c:pt>
                <c:pt idx="5249">
                  <c:v>3.6666667E-2</c:v>
                </c:pt>
                <c:pt idx="5250">
                  <c:v>-6.8416119999999997E-2</c:v>
                </c:pt>
                <c:pt idx="5251">
                  <c:v>-0.14154048699999999</c:v>
                </c:pt>
                <c:pt idx="5252">
                  <c:v>0.17732558100000001</c:v>
                </c:pt>
                <c:pt idx="5253">
                  <c:v>-6.3311688000000005E-2</c:v>
                </c:pt>
                <c:pt idx="5254">
                  <c:v>8.7830080000000005E-2</c:v>
                </c:pt>
                <c:pt idx="5255">
                  <c:v>-0.17315464799999999</c:v>
                </c:pt>
                <c:pt idx="5256">
                  <c:v>8.8895452E-2</c:v>
                </c:pt>
                <c:pt idx="5257">
                  <c:v>5.5439331000000001E-2</c:v>
                </c:pt>
                <c:pt idx="5258">
                  <c:v>3.1824611000000003E-2</c:v>
                </c:pt>
                <c:pt idx="5259">
                  <c:v>-1.0782935E-2</c:v>
                </c:pt>
                <c:pt idx="5260">
                  <c:v>0.18363273499999999</c:v>
                </c:pt>
                <c:pt idx="5261">
                  <c:v>6.6109223999999994E-2</c:v>
                </c:pt>
                <c:pt idx="5262">
                  <c:v>0.115342365</c:v>
                </c:pt>
                <c:pt idx="5263">
                  <c:v>0.124091381</c:v>
                </c:pt>
                <c:pt idx="5264">
                  <c:v>-7.0886910999999997E-2</c:v>
                </c:pt>
                <c:pt idx="5265">
                  <c:v>0.25766871200000002</c:v>
                </c:pt>
                <c:pt idx="5266">
                  <c:v>-3.8703870000000001E-2</c:v>
                </c:pt>
                <c:pt idx="5267">
                  <c:v>0.22815534000000001</c:v>
                </c:pt>
                <c:pt idx="5268">
                  <c:v>-0.12126387700000001</c:v>
                </c:pt>
                <c:pt idx="5269">
                  <c:v>0.195888755</c:v>
                </c:pt>
                <c:pt idx="5270">
                  <c:v>7.2984749000000002E-2</c:v>
                </c:pt>
                <c:pt idx="5271">
                  <c:v>-1.3152805E-2</c:v>
                </c:pt>
                <c:pt idx="5272">
                  <c:v>-5.6603774000000003E-2</c:v>
                </c:pt>
                <c:pt idx="5273">
                  <c:v>1.9090909E-2</c:v>
                </c:pt>
                <c:pt idx="5274">
                  <c:v>7.7253218999999998E-2</c:v>
                </c:pt>
                <c:pt idx="5275">
                  <c:v>0.106490233</c:v>
                </c:pt>
                <c:pt idx="5276">
                  <c:v>4.2226147999999998E-2</c:v>
                </c:pt>
                <c:pt idx="5277">
                  <c:v>-1.369863E-2</c:v>
                </c:pt>
                <c:pt idx="5278">
                  <c:v>6.0606061000000003E-2</c:v>
                </c:pt>
                <c:pt idx="5279">
                  <c:v>-2.3226877E-2</c:v>
                </c:pt>
                <c:pt idx="5280">
                  <c:v>-2.4608501000000001E-2</c:v>
                </c:pt>
                <c:pt idx="5281">
                  <c:v>8.1755050999999995E-2</c:v>
                </c:pt>
                <c:pt idx="5282">
                  <c:v>0.106282723</c:v>
                </c:pt>
                <c:pt idx="5283">
                  <c:v>0.17183673499999999</c:v>
                </c:pt>
                <c:pt idx="5284">
                  <c:v>-3.1007752E-2</c:v>
                </c:pt>
                <c:pt idx="5285">
                  <c:v>7.2972016000000001E-2</c:v>
                </c:pt>
                <c:pt idx="5286">
                  <c:v>8.0246914000000003E-2</c:v>
                </c:pt>
                <c:pt idx="5287">
                  <c:v>3.3722593000000002E-2</c:v>
                </c:pt>
                <c:pt idx="5288">
                  <c:v>8.1476766000000006E-2</c:v>
                </c:pt>
                <c:pt idx="5289">
                  <c:v>0.11942446</c:v>
                </c:pt>
                <c:pt idx="5290">
                  <c:v>-3.3717104999999997E-2</c:v>
                </c:pt>
                <c:pt idx="5291">
                  <c:v>6.7362016999999996E-2</c:v>
                </c:pt>
                <c:pt idx="5292">
                  <c:v>6.9679849000000002E-2</c:v>
                </c:pt>
                <c:pt idx="5293">
                  <c:v>-2.8432169999999999E-3</c:v>
                </c:pt>
                <c:pt idx="5294">
                  <c:v>-2.0142179999999999E-2</c:v>
                </c:pt>
                <c:pt idx="5295">
                  <c:v>0.12</c:v>
                </c:pt>
                <c:pt idx="5296">
                  <c:v>-6.6373180000000004E-2</c:v>
                </c:pt>
                <c:pt idx="5297">
                  <c:v>-2.0560748E-2</c:v>
                </c:pt>
                <c:pt idx="5298">
                  <c:v>0.252485089</c:v>
                </c:pt>
                <c:pt idx="5299">
                  <c:v>0.101169993</c:v>
                </c:pt>
                <c:pt idx="5300">
                  <c:v>0.198798471</c:v>
                </c:pt>
                <c:pt idx="5301">
                  <c:v>0.142490372</c:v>
                </c:pt>
                <c:pt idx="5302">
                  <c:v>9.7628240000000005E-2</c:v>
                </c:pt>
                <c:pt idx="5303">
                  <c:v>0.16147308799999999</c:v>
                </c:pt>
                <c:pt idx="5304">
                  <c:v>-4.7940340999999997E-2</c:v>
                </c:pt>
                <c:pt idx="5305">
                  <c:v>3.9553752999999997E-2</c:v>
                </c:pt>
                <c:pt idx="5306">
                  <c:v>0.105563481</c:v>
                </c:pt>
                <c:pt idx="5307">
                  <c:v>0.48406374499999999</c:v>
                </c:pt>
                <c:pt idx="5308">
                  <c:v>0.18786692799999999</c:v>
                </c:pt>
                <c:pt idx="5309">
                  <c:v>6.2063615000000003E-2</c:v>
                </c:pt>
                <c:pt idx="5310">
                  <c:v>-9.0311986999999996E-2</c:v>
                </c:pt>
                <c:pt idx="5311">
                  <c:v>-6.8243858000000004E-2</c:v>
                </c:pt>
                <c:pt idx="5312">
                  <c:v>-1.7383348999999999E-2</c:v>
                </c:pt>
                <c:pt idx="5313">
                  <c:v>8.2114735999999994E-2</c:v>
                </c:pt>
                <c:pt idx="5314">
                  <c:v>5.7043073E-2</c:v>
                </c:pt>
                <c:pt idx="5315">
                  <c:v>3.5971222999999997E-2</c:v>
                </c:pt>
                <c:pt idx="5316">
                  <c:v>-6.7500000000000004E-2</c:v>
                </c:pt>
                <c:pt idx="5317">
                  <c:v>0.21353826000000001</c:v>
                </c:pt>
                <c:pt idx="5318">
                  <c:v>-6.0999999999999999E-2</c:v>
                </c:pt>
                <c:pt idx="5319">
                  <c:v>9.4936708999999994E-2</c:v>
                </c:pt>
                <c:pt idx="5320">
                  <c:v>4.5691905999999997E-2</c:v>
                </c:pt>
                <c:pt idx="5321">
                  <c:v>0.348949919</c:v>
                </c:pt>
                <c:pt idx="5322">
                  <c:v>0.04</c:v>
                </c:pt>
                <c:pt idx="5323">
                  <c:v>-3.2865457000000001E-2</c:v>
                </c:pt>
                <c:pt idx="5324">
                  <c:v>4.2803969999999997E-2</c:v>
                </c:pt>
                <c:pt idx="5325">
                  <c:v>-1.2451696E-2</c:v>
                </c:pt>
                <c:pt idx="5326">
                  <c:v>8.8298327999999995E-2</c:v>
                </c:pt>
                <c:pt idx="5327">
                  <c:v>3.8834950999999999E-2</c:v>
                </c:pt>
                <c:pt idx="5328">
                  <c:v>7.9410095999999999E-2</c:v>
                </c:pt>
                <c:pt idx="5329">
                  <c:v>0.164693219</c:v>
                </c:pt>
                <c:pt idx="5330">
                  <c:v>7.8671328999999998E-2</c:v>
                </c:pt>
                <c:pt idx="5331">
                  <c:v>-2.5000000000000001E-2</c:v>
                </c:pt>
                <c:pt idx="5332">
                  <c:v>9.2307689999999998E-3</c:v>
                </c:pt>
                <c:pt idx="5333">
                  <c:v>0.36130867700000002</c:v>
                </c:pt>
                <c:pt idx="5334">
                  <c:v>0.19266055000000001</c:v>
                </c:pt>
                <c:pt idx="5335">
                  <c:v>0.100289296</c:v>
                </c:pt>
                <c:pt idx="5336">
                  <c:v>0.135081967</c:v>
                </c:pt>
                <c:pt idx="5337">
                  <c:v>0.30516759799999998</c:v>
                </c:pt>
                <c:pt idx="5338">
                  <c:v>1.3986014E-2</c:v>
                </c:pt>
                <c:pt idx="5339">
                  <c:v>0.19950124699999999</c:v>
                </c:pt>
                <c:pt idx="5340">
                  <c:v>6.6468254000000004E-2</c:v>
                </c:pt>
                <c:pt idx="5341">
                  <c:v>-0.11801242200000001</c:v>
                </c:pt>
                <c:pt idx="5342">
                  <c:v>1.3157894999999999E-2</c:v>
                </c:pt>
                <c:pt idx="5343">
                  <c:v>-0.15629322300000001</c:v>
                </c:pt>
                <c:pt idx="5344">
                  <c:v>8.9258698999999997E-2</c:v>
                </c:pt>
                <c:pt idx="5345">
                  <c:v>3.6458333000000002E-2</c:v>
                </c:pt>
                <c:pt idx="5346">
                  <c:v>1.4584654000000001E-2</c:v>
                </c:pt>
                <c:pt idx="5347">
                  <c:v>4.3687199999999999E-4</c:v>
                </c:pt>
                <c:pt idx="5348">
                  <c:v>-4.5454544999999999E-2</c:v>
                </c:pt>
                <c:pt idx="5349">
                  <c:v>2.2315201999999999E-2</c:v>
                </c:pt>
                <c:pt idx="5350">
                  <c:v>-7.2674399999999998E-4</c:v>
                </c:pt>
                <c:pt idx="5351">
                  <c:v>8.4718499000000003E-2</c:v>
                </c:pt>
                <c:pt idx="5352">
                  <c:v>0.134615385</c:v>
                </c:pt>
                <c:pt idx="5353">
                  <c:v>0.235559197</c:v>
                </c:pt>
                <c:pt idx="5354">
                  <c:v>0.13834586500000001</c:v>
                </c:pt>
                <c:pt idx="5355">
                  <c:v>0.123076923</c:v>
                </c:pt>
                <c:pt idx="5356">
                  <c:v>0.106563162</c:v>
                </c:pt>
                <c:pt idx="5357">
                  <c:v>3.7999999999999999E-2</c:v>
                </c:pt>
                <c:pt idx="5358">
                  <c:v>0.12771739100000001</c:v>
                </c:pt>
                <c:pt idx="5359">
                  <c:v>5.0458716000000001E-2</c:v>
                </c:pt>
                <c:pt idx="5360">
                  <c:v>0.30402181299999997</c:v>
                </c:pt>
                <c:pt idx="5361">
                  <c:v>0.196078431</c:v>
                </c:pt>
                <c:pt idx="5362">
                  <c:v>4.2166344000000001E-2</c:v>
                </c:pt>
                <c:pt idx="5363">
                  <c:v>8.8804714000000007E-2</c:v>
                </c:pt>
                <c:pt idx="5364">
                  <c:v>3.1120991000000001E-2</c:v>
                </c:pt>
                <c:pt idx="5365">
                  <c:v>0.12811387900000001</c:v>
                </c:pt>
                <c:pt idx="5366">
                  <c:v>6.2565514000000003E-2</c:v>
                </c:pt>
                <c:pt idx="5367">
                  <c:v>0.114352392</c:v>
                </c:pt>
                <c:pt idx="5368">
                  <c:v>-0.4350406</c:v>
                </c:pt>
                <c:pt idx="5369">
                  <c:v>-0.43210272900000002</c:v>
                </c:pt>
                <c:pt idx="5370">
                  <c:v>8.8804714000000007E-2</c:v>
                </c:pt>
                <c:pt idx="5371">
                  <c:v>0.22009569400000001</c:v>
                </c:pt>
                <c:pt idx="5372">
                  <c:v>5.0103519999999999E-2</c:v>
                </c:pt>
                <c:pt idx="5373">
                  <c:v>0.115658363</c:v>
                </c:pt>
                <c:pt idx="5374">
                  <c:v>6.0979021000000001E-2</c:v>
                </c:pt>
                <c:pt idx="5375">
                  <c:v>6.5359479999999998E-3</c:v>
                </c:pt>
                <c:pt idx="5376">
                  <c:v>0.121553885</c:v>
                </c:pt>
                <c:pt idx="5377">
                  <c:v>-7.0539419000000006E-2</c:v>
                </c:pt>
                <c:pt idx="5378">
                  <c:v>0.109219858</c:v>
                </c:pt>
                <c:pt idx="5379">
                  <c:v>1.9653563999999998E-2</c:v>
                </c:pt>
                <c:pt idx="5380">
                  <c:v>2.1205357000000001E-2</c:v>
                </c:pt>
                <c:pt idx="5381">
                  <c:v>9.3948127000000006E-2</c:v>
                </c:pt>
                <c:pt idx="5382">
                  <c:v>4.7318610000000004E-3</c:v>
                </c:pt>
                <c:pt idx="5383">
                  <c:v>1.7765310999999999E-2</c:v>
                </c:pt>
                <c:pt idx="5384">
                  <c:v>-2.2988505999999999E-2</c:v>
                </c:pt>
                <c:pt idx="5385">
                  <c:v>0.10474576300000001</c:v>
                </c:pt>
                <c:pt idx="5386">
                  <c:v>-0.26596729400000002</c:v>
                </c:pt>
                <c:pt idx="5387">
                  <c:v>0.21544488000000001</c:v>
                </c:pt>
                <c:pt idx="5388">
                  <c:v>0.19560439600000001</c:v>
                </c:pt>
                <c:pt idx="5389">
                  <c:v>3.3189033E-2</c:v>
                </c:pt>
                <c:pt idx="5390">
                  <c:v>9.0909090999999997E-2</c:v>
                </c:pt>
                <c:pt idx="5391">
                  <c:v>3.9768339999999999E-2</c:v>
                </c:pt>
                <c:pt idx="5392">
                  <c:v>1.4652014999999999E-2</c:v>
                </c:pt>
                <c:pt idx="5393">
                  <c:v>0.04</c:v>
                </c:pt>
                <c:pt idx="5394">
                  <c:v>-6.2352941000000002E-2</c:v>
                </c:pt>
                <c:pt idx="5395">
                  <c:v>0.102009274</c:v>
                </c:pt>
                <c:pt idx="5396">
                  <c:v>6.7177371999999999E-2</c:v>
                </c:pt>
                <c:pt idx="5397">
                  <c:v>-9.6082779999999996E-3</c:v>
                </c:pt>
                <c:pt idx="5398">
                  <c:v>-2.5000000000000001E-2</c:v>
                </c:pt>
                <c:pt idx="5399">
                  <c:v>0.18824871600000001</c:v>
                </c:pt>
                <c:pt idx="5400">
                  <c:v>3.8847118E-2</c:v>
                </c:pt>
                <c:pt idx="5401">
                  <c:v>6.6666666999999999E-2</c:v>
                </c:pt>
                <c:pt idx="5402">
                  <c:v>5.9136921000000002E-2</c:v>
                </c:pt>
                <c:pt idx="5403">
                  <c:v>4.5217391000000003E-2</c:v>
                </c:pt>
                <c:pt idx="5404">
                  <c:v>8.6885245999999999E-2</c:v>
                </c:pt>
                <c:pt idx="5405">
                  <c:v>0.12877583500000001</c:v>
                </c:pt>
                <c:pt idx="5406">
                  <c:v>2.8985507000000001E-2</c:v>
                </c:pt>
                <c:pt idx="5407">
                  <c:v>-3.0344828000000001E-2</c:v>
                </c:pt>
                <c:pt idx="5408">
                  <c:v>0.19649122799999999</c:v>
                </c:pt>
                <c:pt idx="5409">
                  <c:v>5.4901960999999999E-2</c:v>
                </c:pt>
                <c:pt idx="5410">
                  <c:v>8.7859425000000005E-2</c:v>
                </c:pt>
                <c:pt idx="5411">
                  <c:v>-0.18436733299999999</c:v>
                </c:pt>
                <c:pt idx="5412">
                  <c:v>-5.6250000000000001E-2</c:v>
                </c:pt>
                <c:pt idx="5413">
                  <c:v>2.1505376E-2</c:v>
                </c:pt>
                <c:pt idx="5414">
                  <c:v>0.11392857100000001</c:v>
                </c:pt>
                <c:pt idx="5415">
                  <c:v>1.8258427000000001E-2</c:v>
                </c:pt>
                <c:pt idx="5416">
                  <c:v>0.279272727</c:v>
                </c:pt>
                <c:pt idx="5417">
                  <c:v>6.3291138999999996E-2</c:v>
                </c:pt>
                <c:pt idx="5418">
                  <c:v>-0.112093023</c:v>
                </c:pt>
                <c:pt idx="5419">
                  <c:v>0.16818181800000001</c:v>
                </c:pt>
                <c:pt idx="5420">
                  <c:v>8.3465065000000005E-2</c:v>
                </c:pt>
                <c:pt idx="5421">
                  <c:v>0.19032258099999999</c:v>
                </c:pt>
                <c:pt idx="5422">
                  <c:v>-2.2497189999999999E-3</c:v>
                </c:pt>
                <c:pt idx="5423">
                  <c:v>0.10599803300000001</c:v>
                </c:pt>
                <c:pt idx="5424">
                  <c:v>2.3102310000000001E-2</c:v>
                </c:pt>
                <c:pt idx="5425">
                  <c:v>0.101683502</c:v>
                </c:pt>
                <c:pt idx="5426">
                  <c:v>2.6827629999999999E-3</c:v>
                </c:pt>
                <c:pt idx="5427">
                  <c:v>3.2407406999999999E-2</c:v>
                </c:pt>
                <c:pt idx="5428">
                  <c:v>0.120434783</c:v>
                </c:pt>
                <c:pt idx="5429">
                  <c:v>7.6240209000000003E-2</c:v>
                </c:pt>
                <c:pt idx="5430">
                  <c:v>5.3295932999999997E-2</c:v>
                </c:pt>
                <c:pt idx="5431">
                  <c:v>2.1290323E-2</c:v>
                </c:pt>
                <c:pt idx="5432">
                  <c:v>0.116990291</c:v>
                </c:pt>
                <c:pt idx="5433">
                  <c:v>4.6992481000000003E-2</c:v>
                </c:pt>
                <c:pt idx="5434">
                  <c:v>0.28265306099999998</c:v>
                </c:pt>
                <c:pt idx="5435">
                  <c:v>0.10976594000000001</c:v>
                </c:pt>
                <c:pt idx="5436">
                  <c:v>-1.0976948E-2</c:v>
                </c:pt>
                <c:pt idx="5437">
                  <c:v>0.208991495</c:v>
                </c:pt>
                <c:pt idx="5438">
                  <c:v>9.1988131000000001E-2</c:v>
                </c:pt>
                <c:pt idx="5439">
                  <c:v>0.02</c:v>
                </c:pt>
                <c:pt idx="5440">
                  <c:v>-7.3089699999999997E-3</c:v>
                </c:pt>
                <c:pt idx="5441">
                  <c:v>3.4848484999999998E-2</c:v>
                </c:pt>
                <c:pt idx="5442">
                  <c:v>0.12068965500000001</c:v>
                </c:pt>
                <c:pt idx="5443">
                  <c:v>-1.7271159999999999E-3</c:v>
                </c:pt>
                <c:pt idx="5444">
                  <c:v>8.6206897000000005E-2</c:v>
                </c:pt>
                <c:pt idx="5445">
                  <c:v>3.6371067E-2</c:v>
                </c:pt>
                <c:pt idx="5446">
                  <c:v>9.3946864000000005E-2</c:v>
                </c:pt>
                <c:pt idx="5447">
                  <c:v>-3.7987172999999999E-2</c:v>
                </c:pt>
                <c:pt idx="5448">
                  <c:v>7.6844261999999997E-2</c:v>
                </c:pt>
                <c:pt idx="5449">
                  <c:v>1.6246258999999999E-2</c:v>
                </c:pt>
                <c:pt idx="5450">
                  <c:v>-7.5878219999999996E-2</c:v>
                </c:pt>
                <c:pt idx="5451">
                  <c:v>9.3632960000000001E-3</c:v>
                </c:pt>
                <c:pt idx="5452">
                  <c:v>2.380386E-3</c:v>
                </c:pt>
                <c:pt idx="5453">
                  <c:v>-6.0606059999999996E-3</c:v>
                </c:pt>
                <c:pt idx="5454">
                  <c:v>0.140703518</c:v>
                </c:pt>
                <c:pt idx="5455">
                  <c:v>0.41904761899999998</c:v>
                </c:pt>
                <c:pt idx="5456">
                  <c:v>3.6298931999999999E-2</c:v>
                </c:pt>
                <c:pt idx="5457">
                  <c:v>3.5036496E-2</c:v>
                </c:pt>
                <c:pt idx="5458">
                  <c:v>4.8086359000000002E-2</c:v>
                </c:pt>
                <c:pt idx="5459">
                  <c:v>6.5049045E-2</c:v>
                </c:pt>
                <c:pt idx="5460">
                  <c:v>-1.1261261E-2</c:v>
                </c:pt>
                <c:pt idx="5461">
                  <c:v>4.0575915999999997E-2</c:v>
                </c:pt>
                <c:pt idx="5462">
                  <c:v>0.11996419</c:v>
                </c:pt>
                <c:pt idx="5463">
                  <c:v>0.33937397000000002</c:v>
                </c:pt>
                <c:pt idx="5464">
                  <c:v>2.6153846000000001E-2</c:v>
                </c:pt>
                <c:pt idx="5465">
                  <c:v>0.17851239699999999</c:v>
                </c:pt>
                <c:pt idx="5466">
                  <c:v>0.13215858999999999</c:v>
                </c:pt>
                <c:pt idx="5467">
                  <c:v>0.19965126399999999</c:v>
                </c:pt>
                <c:pt idx="5468">
                  <c:v>9.7124253999999993E-2</c:v>
                </c:pt>
                <c:pt idx="5469">
                  <c:v>2.3846553E-2</c:v>
                </c:pt>
                <c:pt idx="5470">
                  <c:v>8.9108910999999999E-2</c:v>
                </c:pt>
                <c:pt idx="5471">
                  <c:v>0.165502023</c:v>
                </c:pt>
                <c:pt idx="5472">
                  <c:v>2.5125630000000002E-3</c:v>
                </c:pt>
                <c:pt idx="5473">
                  <c:v>5.9692307999999999E-2</c:v>
                </c:pt>
                <c:pt idx="5474">
                  <c:v>5.1797040000000003E-2</c:v>
                </c:pt>
                <c:pt idx="5475">
                  <c:v>3.4482759000000002E-2</c:v>
                </c:pt>
                <c:pt idx="5476">
                  <c:v>0.10192069400000001</c:v>
                </c:pt>
                <c:pt idx="5477">
                  <c:v>6.3225805999999996E-2</c:v>
                </c:pt>
                <c:pt idx="5478">
                  <c:v>1.5121951E-2</c:v>
                </c:pt>
                <c:pt idx="5479">
                  <c:v>4.7120418999999997E-2</c:v>
                </c:pt>
                <c:pt idx="5480">
                  <c:v>0.15798922800000001</c:v>
                </c:pt>
                <c:pt idx="5481">
                  <c:v>1.5977444E-2</c:v>
                </c:pt>
                <c:pt idx="5482">
                  <c:v>4.1490006000000003E-2</c:v>
                </c:pt>
                <c:pt idx="5483">
                  <c:v>-4.1218638000000002E-2</c:v>
                </c:pt>
                <c:pt idx="5484">
                  <c:v>5.7869117999999997E-2</c:v>
                </c:pt>
                <c:pt idx="5485">
                  <c:v>9.7094259000000002E-2</c:v>
                </c:pt>
                <c:pt idx="5486">
                  <c:v>0.20293829599999999</c:v>
                </c:pt>
                <c:pt idx="5487">
                  <c:v>0.17160424799999999</c:v>
                </c:pt>
                <c:pt idx="5488">
                  <c:v>0.228346457</c:v>
                </c:pt>
                <c:pt idx="5489">
                  <c:v>0.115384615</c:v>
                </c:pt>
                <c:pt idx="5490">
                  <c:v>-3.5056179999999999E-2</c:v>
                </c:pt>
                <c:pt idx="5491">
                  <c:v>-1.8394056999999998E-2</c:v>
                </c:pt>
                <c:pt idx="5492">
                  <c:v>0.38497652599999999</c:v>
                </c:pt>
                <c:pt idx="5493">
                  <c:v>5.0822122999999997E-2</c:v>
                </c:pt>
                <c:pt idx="5494">
                  <c:v>9.7735849E-2</c:v>
                </c:pt>
                <c:pt idx="5495">
                  <c:v>6.7867616000000006E-2</c:v>
                </c:pt>
                <c:pt idx="5496">
                  <c:v>6.9408739999999997E-2</c:v>
                </c:pt>
                <c:pt idx="5497">
                  <c:v>-5.7071959999999998E-2</c:v>
                </c:pt>
                <c:pt idx="5498">
                  <c:v>1.2033693999999999E-2</c:v>
                </c:pt>
                <c:pt idx="5499">
                  <c:v>1.4371257E-2</c:v>
                </c:pt>
                <c:pt idx="5500">
                  <c:v>-0.150406504</c:v>
                </c:pt>
                <c:pt idx="5501">
                  <c:v>0.28770949699999998</c:v>
                </c:pt>
                <c:pt idx="5502">
                  <c:v>-2.2178735000000002E-2</c:v>
                </c:pt>
                <c:pt idx="5503">
                  <c:v>0.351515152</c:v>
                </c:pt>
                <c:pt idx="5504">
                  <c:v>-2.0979021E-2</c:v>
                </c:pt>
                <c:pt idx="5505">
                  <c:v>0.20713699799999999</c:v>
                </c:pt>
                <c:pt idx="5506">
                  <c:v>0.101190476</c:v>
                </c:pt>
                <c:pt idx="5507">
                  <c:v>0.31428571399999999</c:v>
                </c:pt>
                <c:pt idx="5508">
                  <c:v>8.3333330000000001E-3</c:v>
                </c:pt>
                <c:pt idx="5509">
                  <c:v>-4.7244094E-2</c:v>
                </c:pt>
                <c:pt idx="5510">
                  <c:v>0.108886108</c:v>
                </c:pt>
                <c:pt idx="5511">
                  <c:v>0.37209302300000002</c:v>
                </c:pt>
                <c:pt idx="5512">
                  <c:v>5.9930313999999998E-2</c:v>
                </c:pt>
                <c:pt idx="5513">
                  <c:v>5.9927629999999999E-3</c:v>
                </c:pt>
                <c:pt idx="5514">
                  <c:v>9.0487238999999997E-2</c:v>
                </c:pt>
                <c:pt idx="5515">
                  <c:v>1.3684211E-2</c:v>
                </c:pt>
                <c:pt idx="5516">
                  <c:v>0.35861258099999999</c:v>
                </c:pt>
                <c:pt idx="5517">
                  <c:v>0.12421875</c:v>
                </c:pt>
                <c:pt idx="5518">
                  <c:v>6.8078668999999994E-2</c:v>
                </c:pt>
                <c:pt idx="5519">
                  <c:v>0.30705394200000002</c:v>
                </c:pt>
                <c:pt idx="5520">
                  <c:v>1.5068493000000001E-2</c:v>
                </c:pt>
                <c:pt idx="5521">
                  <c:v>3.7499999999999999E-3</c:v>
                </c:pt>
                <c:pt idx="5522">
                  <c:v>0</c:v>
                </c:pt>
                <c:pt idx="5523">
                  <c:v>3.1601889000000001E-2</c:v>
                </c:pt>
                <c:pt idx="5524">
                  <c:v>2.8680687999999999E-2</c:v>
                </c:pt>
                <c:pt idx="5525">
                  <c:v>-2.0295203000000001E-2</c:v>
                </c:pt>
                <c:pt idx="5526">
                  <c:v>-5.6097560999999997E-2</c:v>
                </c:pt>
                <c:pt idx="5527">
                  <c:v>0.100190235</c:v>
                </c:pt>
                <c:pt idx="5528">
                  <c:v>0.225490196</c:v>
                </c:pt>
                <c:pt idx="5529">
                  <c:v>0.32158590300000001</c:v>
                </c:pt>
                <c:pt idx="5530">
                  <c:v>7.5572519000000005E-2</c:v>
                </c:pt>
                <c:pt idx="5531">
                  <c:v>7.7441076999999997E-2</c:v>
                </c:pt>
                <c:pt idx="5532">
                  <c:v>4.7409040999999999E-2</c:v>
                </c:pt>
                <c:pt idx="5533">
                  <c:v>0.48379888300000001</c:v>
                </c:pt>
                <c:pt idx="5534">
                  <c:v>8.1879195000000002E-2</c:v>
                </c:pt>
                <c:pt idx="5535">
                  <c:v>4.195804E-3</c:v>
                </c:pt>
                <c:pt idx="5536">
                  <c:v>0.36079249200000002</c:v>
                </c:pt>
                <c:pt idx="5537">
                  <c:v>0.11194029899999999</c:v>
                </c:pt>
                <c:pt idx="5538">
                  <c:v>6.7293565E-2</c:v>
                </c:pt>
                <c:pt idx="5539">
                  <c:v>0.124958678</c:v>
                </c:pt>
                <c:pt idx="5540">
                  <c:v>0.13879003600000001</c:v>
                </c:pt>
                <c:pt idx="5541">
                  <c:v>2.5545749999999999E-2</c:v>
                </c:pt>
                <c:pt idx="5542">
                  <c:v>2.8208745E-2</c:v>
                </c:pt>
                <c:pt idx="5543">
                  <c:v>0.26108871</c:v>
                </c:pt>
                <c:pt idx="5544">
                  <c:v>6.3114135000000002E-2</c:v>
                </c:pt>
                <c:pt idx="5545">
                  <c:v>0.114526823</c:v>
                </c:pt>
                <c:pt idx="5546">
                  <c:v>7.7526987000000006E-2</c:v>
                </c:pt>
                <c:pt idx="5547">
                  <c:v>0.29924242400000001</c:v>
                </c:pt>
                <c:pt idx="5548">
                  <c:v>-7.3170732000000002E-2</c:v>
                </c:pt>
                <c:pt idx="5549">
                  <c:v>0.18181818199999999</c:v>
                </c:pt>
                <c:pt idx="5550">
                  <c:v>-3.4090909000000003E-2</c:v>
                </c:pt>
                <c:pt idx="5551">
                  <c:v>2.4590164000000001E-2</c:v>
                </c:pt>
                <c:pt idx="5552">
                  <c:v>3.8189987000000002E-2</c:v>
                </c:pt>
                <c:pt idx="5553">
                  <c:v>0.118353345</c:v>
                </c:pt>
                <c:pt idx="5554">
                  <c:v>9.4562650000000002E-3</c:v>
                </c:pt>
                <c:pt idx="5555">
                  <c:v>9.0022297000000001E-2</c:v>
                </c:pt>
                <c:pt idx="5556">
                  <c:v>-1.3513514000000001E-2</c:v>
                </c:pt>
                <c:pt idx="5557">
                  <c:v>3.2432431999999997E-2</c:v>
                </c:pt>
                <c:pt idx="5558">
                  <c:v>-1.2820513E-2</c:v>
                </c:pt>
                <c:pt idx="5559">
                  <c:v>8.0657206999999995E-2</c:v>
                </c:pt>
                <c:pt idx="5560">
                  <c:v>-2.5822785000000001E-2</c:v>
                </c:pt>
                <c:pt idx="5561">
                  <c:v>-5.7142859999999998E-3</c:v>
                </c:pt>
                <c:pt idx="5562">
                  <c:v>0.12842304099999999</c:v>
                </c:pt>
                <c:pt idx="5563">
                  <c:v>8.4334511000000001E-2</c:v>
                </c:pt>
                <c:pt idx="5564">
                  <c:v>7.4649299000000002E-2</c:v>
                </c:pt>
                <c:pt idx="5565">
                  <c:v>0.461711712</c:v>
                </c:pt>
                <c:pt idx="5566">
                  <c:v>0.178013741</c:v>
                </c:pt>
                <c:pt idx="5567">
                  <c:v>4.0540540999999999E-2</c:v>
                </c:pt>
                <c:pt idx="5568">
                  <c:v>6.3568375999999996E-2</c:v>
                </c:pt>
                <c:pt idx="5569">
                  <c:v>-2.8662420000000001E-2</c:v>
                </c:pt>
                <c:pt idx="5570">
                  <c:v>0.148461538</c:v>
                </c:pt>
                <c:pt idx="5571">
                  <c:v>0.13016270299999999</c:v>
                </c:pt>
                <c:pt idx="5572">
                  <c:v>0.226277372</c:v>
                </c:pt>
                <c:pt idx="5573">
                  <c:v>5.5835009999999997E-2</c:v>
                </c:pt>
                <c:pt idx="5574">
                  <c:v>6.1764706000000003E-2</c:v>
                </c:pt>
                <c:pt idx="5575">
                  <c:v>0.13476446</c:v>
                </c:pt>
                <c:pt idx="5576">
                  <c:v>0.14123581299999999</c:v>
                </c:pt>
                <c:pt idx="5577">
                  <c:v>0.14457831300000001</c:v>
                </c:pt>
                <c:pt idx="5578">
                  <c:v>7.4700493000000007E-2</c:v>
                </c:pt>
                <c:pt idx="5579">
                  <c:v>8.3769633999999996E-2</c:v>
                </c:pt>
                <c:pt idx="5580">
                  <c:v>0.29753086400000001</c:v>
                </c:pt>
                <c:pt idx="5581">
                  <c:v>1.807229E-3</c:v>
                </c:pt>
                <c:pt idx="5582">
                  <c:v>0.11676510700000001</c:v>
                </c:pt>
                <c:pt idx="5583">
                  <c:v>8.0565603E-2</c:v>
                </c:pt>
                <c:pt idx="5584">
                  <c:v>-1.5865384999999999E-2</c:v>
                </c:pt>
                <c:pt idx="5585">
                  <c:v>0.132743363</c:v>
                </c:pt>
                <c:pt idx="5586">
                  <c:v>0.122069523</c:v>
                </c:pt>
                <c:pt idx="5587">
                  <c:v>-5.9880240000000001E-2</c:v>
                </c:pt>
                <c:pt idx="5588">
                  <c:v>6.3329053999999996E-2</c:v>
                </c:pt>
                <c:pt idx="5589">
                  <c:v>8.7668593000000003E-2</c:v>
                </c:pt>
                <c:pt idx="5590">
                  <c:v>0.182724252</c:v>
                </c:pt>
                <c:pt idx="5591">
                  <c:v>9.5031056000000003E-2</c:v>
                </c:pt>
                <c:pt idx="5592">
                  <c:v>0.04</c:v>
                </c:pt>
                <c:pt idx="5593">
                  <c:v>0.22023809499999999</c:v>
                </c:pt>
                <c:pt idx="5594">
                  <c:v>7.0458716000000005E-2</c:v>
                </c:pt>
                <c:pt idx="5595">
                  <c:v>4.2872450000000003E-3</c:v>
                </c:pt>
                <c:pt idx="5596">
                  <c:v>5.8510637999999997E-2</c:v>
                </c:pt>
                <c:pt idx="5597">
                  <c:v>3.2315978000000002E-2</c:v>
                </c:pt>
                <c:pt idx="5598">
                  <c:v>0.1</c:v>
                </c:pt>
                <c:pt idx="5599">
                  <c:v>5.3672315999999998E-2</c:v>
                </c:pt>
                <c:pt idx="5600">
                  <c:v>-0.18063314699999999</c:v>
                </c:pt>
                <c:pt idx="5601">
                  <c:v>7.9134257999999999E-2</c:v>
                </c:pt>
                <c:pt idx="5602">
                  <c:v>3.4042553000000003E-2</c:v>
                </c:pt>
                <c:pt idx="5603">
                  <c:v>-3.3505155000000002E-2</c:v>
                </c:pt>
                <c:pt idx="5604">
                  <c:v>-7.3803191000000004E-2</c:v>
                </c:pt>
                <c:pt idx="5605">
                  <c:v>0.13072877499999999</c:v>
                </c:pt>
                <c:pt idx="5606">
                  <c:v>-9.0909090999999997E-2</c:v>
                </c:pt>
                <c:pt idx="5607">
                  <c:v>4.3072509999999998E-3</c:v>
                </c:pt>
                <c:pt idx="5608">
                  <c:v>-4.7879616999999999E-2</c:v>
                </c:pt>
                <c:pt idx="5609">
                  <c:v>0.117647059</c:v>
                </c:pt>
                <c:pt idx="5610">
                  <c:v>1.6334441000000002E-2</c:v>
                </c:pt>
                <c:pt idx="5611">
                  <c:v>0.10829694300000001</c:v>
                </c:pt>
                <c:pt idx="5612">
                  <c:v>5.0991501000000002E-2</c:v>
                </c:pt>
                <c:pt idx="5613">
                  <c:v>2.1778043E-2</c:v>
                </c:pt>
                <c:pt idx="5614">
                  <c:v>-6.0967064000000001E-2</c:v>
                </c:pt>
                <c:pt idx="5615">
                  <c:v>0.21456397999999999</c:v>
                </c:pt>
                <c:pt idx="5616">
                  <c:v>1.9277642000000001E-2</c:v>
                </c:pt>
                <c:pt idx="5617">
                  <c:v>0.13084795299999999</c:v>
                </c:pt>
                <c:pt idx="5618">
                  <c:v>9.8327212999999997E-2</c:v>
                </c:pt>
                <c:pt idx="5619">
                  <c:v>0.108041237</c:v>
                </c:pt>
                <c:pt idx="5620">
                  <c:v>-2.3026316000000002E-2</c:v>
                </c:pt>
                <c:pt idx="5621">
                  <c:v>-4.5820820000000003E-3</c:v>
                </c:pt>
                <c:pt idx="5622">
                  <c:v>3.3158813000000002E-2</c:v>
                </c:pt>
                <c:pt idx="5623">
                  <c:v>9.2885375000000006E-2</c:v>
                </c:pt>
                <c:pt idx="5624">
                  <c:v>0.14785373600000001</c:v>
                </c:pt>
                <c:pt idx="5625">
                  <c:v>8.4137930999999999E-2</c:v>
                </c:pt>
                <c:pt idx="5626">
                  <c:v>2.0647583000000001E-2</c:v>
                </c:pt>
                <c:pt idx="5627">
                  <c:v>2.111932E-3</c:v>
                </c:pt>
                <c:pt idx="5628">
                  <c:v>5.0505051000000002E-2</c:v>
                </c:pt>
                <c:pt idx="5629">
                  <c:v>0.18918918900000001</c:v>
                </c:pt>
                <c:pt idx="5630">
                  <c:v>0.116985377</c:v>
                </c:pt>
                <c:pt idx="5631">
                  <c:v>4.1315991000000003E-2</c:v>
                </c:pt>
                <c:pt idx="5632">
                  <c:v>1.3274335999999999E-2</c:v>
                </c:pt>
                <c:pt idx="5633">
                  <c:v>0.14601018700000001</c:v>
                </c:pt>
                <c:pt idx="5634">
                  <c:v>0.10627600600000001</c:v>
                </c:pt>
                <c:pt idx="5635">
                  <c:v>0.28266033299999999</c:v>
                </c:pt>
                <c:pt idx="5636">
                  <c:v>0.17329545499999999</c:v>
                </c:pt>
                <c:pt idx="5637">
                  <c:v>3.0864199999999999E-3</c:v>
                </c:pt>
                <c:pt idx="5638">
                  <c:v>0.113721805</c:v>
                </c:pt>
                <c:pt idx="5639">
                  <c:v>6.2975027000000003E-2</c:v>
                </c:pt>
                <c:pt idx="5640">
                  <c:v>-9.6969696999999994E-2</c:v>
                </c:pt>
                <c:pt idx="5641">
                  <c:v>7.183908E-2</c:v>
                </c:pt>
                <c:pt idx="5642">
                  <c:v>7.183908E-2</c:v>
                </c:pt>
                <c:pt idx="5643">
                  <c:v>8.9223637999999994E-2</c:v>
                </c:pt>
                <c:pt idx="5644">
                  <c:v>0.12962963</c:v>
                </c:pt>
                <c:pt idx="5645">
                  <c:v>1.3475177E-2</c:v>
                </c:pt>
                <c:pt idx="5646">
                  <c:v>8.9163237000000006E-2</c:v>
                </c:pt>
                <c:pt idx="5647">
                  <c:v>0.208256881</c:v>
                </c:pt>
                <c:pt idx="5648">
                  <c:v>4.0540540999999999E-2</c:v>
                </c:pt>
                <c:pt idx="5649">
                  <c:v>0.464545455</c:v>
                </c:pt>
                <c:pt idx="5650">
                  <c:v>-3.1958763000000001E-2</c:v>
                </c:pt>
                <c:pt idx="5651">
                  <c:v>0.12994772199999999</c:v>
                </c:pt>
                <c:pt idx="5652">
                  <c:v>4.7619047999999997E-2</c:v>
                </c:pt>
                <c:pt idx="5653">
                  <c:v>4.8305860999999999E-2</c:v>
                </c:pt>
                <c:pt idx="5654">
                  <c:v>5.2219320000000003E-3</c:v>
                </c:pt>
                <c:pt idx="5655">
                  <c:v>9.8522169999999999E-3</c:v>
                </c:pt>
                <c:pt idx="5656">
                  <c:v>-2.9985010000000002E-3</c:v>
                </c:pt>
                <c:pt idx="5657">
                  <c:v>4.5611344999999998E-2</c:v>
                </c:pt>
                <c:pt idx="5658">
                  <c:v>-4.9079755000000003E-2</c:v>
                </c:pt>
                <c:pt idx="5659">
                  <c:v>0.14357682599999999</c:v>
                </c:pt>
                <c:pt idx="5660">
                  <c:v>0.14155251099999999</c:v>
                </c:pt>
                <c:pt idx="5661">
                  <c:v>0.133650291</c:v>
                </c:pt>
                <c:pt idx="5662">
                  <c:v>0.124573379</c:v>
                </c:pt>
                <c:pt idx="5663">
                  <c:v>0.174668029</c:v>
                </c:pt>
                <c:pt idx="5664">
                  <c:v>2.5551684000000002E-2</c:v>
                </c:pt>
                <c:pt idx="5665">
                  <c:v>0.24033613400000001</c:v>
                </c:pt>
                <c:pt idx="5666">
                  <c:v>7.4003794999999997E-2</c:v>
                </c:pt>
                <c:pt idx="5667">
                  <c:v>-0.28636363599999998</c:v>
                </c:pt>
                <c:pt idx="5668">
                  <c:v>5.8796924E-2</c:v>
                </c:pt>
                <c:pt idx="5669">
                  <c:v>6.6084788000000005E-2</c:v>
                </c:pt>
                <c:pt idx="5670">
                  <c:v>0.118200837</c:v>
                </c:pt>
                <c:pt idx="5671">
                  <c:v>-3.333333E-3</c:v>
                </c:pt>
                <c:pt idx="5672">
                  <c:v>-1.7857142999999999E-2</c:v>
                </c:pt>
                <c:pt idx="5673">
                  <c:v>0.23011363600000001</c:v>
                </c:pt>
                <c:pt idx="5674">
                  <c:v>-1.8232819000000001E-2</c:v>
                </c:pt>
                <c:pt idx="5675">
                  <c:v>0.36790780099999998</c:v>
                </c:pt>
                <c:pt idx="5676">
                  <c:v>0.16071428600000001</c:v>
                </c:pt>
                <c:pt idx="5677">
                  <c:v>0.102304469</c:v>
                </c:pt>
                <c:pt idx="5678">
                  <c:v>-2.1601017E-2</c:v>
                </c:pt>
                <c:pt idx="5679">
                  <c:v>6.4794816000000005E-2</c:v>
                </c:pt>
                <c:pt idx="5680">
                  <c:v>5.8558559000000003E-2</c:v>
                </c:pt>
                <c:pt idx="5681">
                  <c:v>1.3672795999999999E-2</c:v>
                </c:pt>
                <c:pt idx="5682">
                  <c:v>-1.3687601000000001E-2</c:v>
                </c:pt>
                <c:pt idx="5683">
                  <c:v>-0.126170799</c:v>
                </c:pt>
                <c:pt idx="5684">
                  <c:v>1.3081394999999999E-2</c:v>
                </c:pt>
                <c:pt idx="5685">
                  <c:v>4.6249999999999999E-2</c:v>
                </c:pt>
                <c:pt idx="5686">
                  <c:v>-1.5120968E-2</c:v>
                </c:pt>
                <c:pt idx="5687">
                  <c:v>0.147590361</c:v>
                </c:pt>
                <c:pt idx="5688">
                  <c:v>5.9411943000000002E-2</c:v>
                </c:pt>
                <c:pt idx="5689">
                  <c:v>4.0182269999999999E-2</c:v>
                </c:pt>
                <c:pt idx="5690">
                  <c:v>0.375</c:v>
                </c:pt>
                <c:pt idx="5691">
                  <c:v>6.5040650000000005E-2</c:v>
                </c:pt>
                <c:pt idx="5692">
                  <c:v>0.121710526</c:v>
                </c:pt>
                <c:pt idx="5693">
                  <c:v>4.1360543999999999E-2</c:v>
                </c:pt>
                <c:pt idx="5694">
                  <c:v>2.5280898999999999E-2</c:v>
                </c:pt>
                <c:pt idx="5695">
                  <c:v>9.1982291999999993E-2</c:v>
                </c:pt>
                <c:pt idx="5696">
                  <c:v>0.16240236999999999</c:v>
                </c:pt>
                <c:pt idx="5697">
                  <c:v>0.20341614899999999</c:v>
                </c:pt>
                <c:pt idx="5698">
                  <c:v>1.6300321E-2</c:v>
                </c:pt>
                <c:pt idx="5699">
                  <c:v>0.33688888900000002</c:v>
                </c:pt>
                <c:pt idx="5700">
                  <c:v>-7.82473E-4</c:v>
                </c:pt>
                <c:pt idx="5701">
                  <c:v>8.8629738E-2</c:v>
                </c:pt>
                <c:pt idx="5702">
                  <c:v>1.8725100000000001E-2</c:v>
                </c:pt>
                <c:pt idx="5703">
                  <c:v>0.19329073499999999</c:v>
                </c:pt>
                <c:pt idx="5704">
                  <c:v>2.8143274999999999E-2</c:v>
                </c:pt>
                <c:pt idx="5705">
                  <c:v>-3.5228183000000003E-2</c:v>
                </c:pt>
                <c:pt idx="5706">
                  <c:v>3.0552861000000001E-2</c:v>
                </c:pt>
                <c:pt idx="5707">
                  <c:v>-7.217322E-3</c:v>
                </c:pt>
                <c:pt idx="5708">
                  <c:v>8.1617647000000002E-2</c:v>
                </c:pt>
                <c:pt idx="5709">
                  <c:v>7.5953924000000006E-2</c:v>
                </c:pt>
                <c:pt idx="5710">
                  <c:v>0.27234042600000002</c:v>
                </c:pt>
                <c:pt idx="5711">
                  <c:v>0.22777777799999999</c:v>
                </c:pt>
                <c:pt idx="5712">
                  <c:v>-9.6666670000000003E-3</c:v>
                </c:pt>
                <c:pt idx="5713">
                  <c:v>3.3333333E-2</c:v>
                </c:pt>
                <c:pt idx="5714">
                  <c:v>7.5471698000000004E-2</c:v>
                </c:pt>
                <c:pt idx="5715">
                  <c:v>2.4985127999999999E-2</c:v>
                </c:pt>
                <c:pt idx="5716">
                  <c:v>0.40248566000000002</c:v>
                </c:pt>
                <c:pt idx="5717">
                  <c:v>0.15871062999999999</c:v>
                </c:pt>
                <c:pt idx="5718">
                  <c:v>7.0833332999999998E-2</c:v>
                </c:pt>
                <c:pt idx="5719">
                  <c:v>0.112656467</c:v>
                </c:pt>
                <c:pt idx="5720">
                  <c:v>2.0435966999999999E-2</c:v>
                </c:pt>
                <c:pt idx="5721">
                  <c:v>-4.9382719999999996E-3</c:v>
                </c:pt>
                <c:pt idx="5722">
                  <c:v>-2.4088094000000001E-2</c:v>
                </c:pt>
                <c:pt idx="5723">
                  <c:v>-5.1546399999999998E-4</c:v>
                </c:pt>
                <c:pt idx="5724">
                  <c:v>-0.14910536799999999</c:v>
                </c:pt>
                <c:pt idx="5725">
                  <c:v>0.16256684499999999</c:v>
                </c:pt>
                <c:pt idx="5726">
                  <c:v>-0.52947259599999996</c:v>
                </c:pt>
                <c:pt idx="5727">
                  <c:v>1.3157894999999999E-2</c:v>
                </c:pt>
                <c:pt idx="5728">
                  <c:v>2.2808587000000002E-2</c:v>
                </c:pt>
                <c:pt idx="5729">
                  <c:v>0.22140221400000001</c:v>
                </c:pt>
                <c:pt idx="5730">
                  <c:v>0.203898515</c:v>
                </c:pt>
                <c:pt idx="5731">
                  <c:v>0.12279704399999999</c:v>
                </c:pt>
                <c:pt idx="5732">
                  <c:v>5.8207217999999998E-2</c:v>
                </c:pt>
                <c:pt idx="5733">
                  <c:v>5.2076003000000003E-2</c:v>
                </c:pt>
                <c:pt idx="5734">
                  <c:v>0.22990654199999999</c:v>
                </c:pt>
                <c:pt idx="5735">
                  <c:v>-2.0295203000000001E-2</c:v>
                </c:pt>
                <c:pt idx="5736">
                  <c:v>0.110106383</c:v>
                </c:pt>
                <c:pt idx="5737">
                  <c:v>2.6589595000000001E-2</c:v>
                </c:pt>
                <c:pt idx="5738">
                  <c:v>-4.6616540999999997E-2</c:v>
                </c:pt>
                <c:pt idx="5739">
                  <c:v>0.21017202700000001</c:v>
                </c:pt>
                <c:pt idx="5740">
                  <c:v>5.4878048999999998E-2</c:v>
                </c:pt>
                <c:pt idx="5741">
                  <c:v>0.190669371</c:v>
                </c:pt>
                <c:pt idx="5742">
                  <c:v>1.5363128E-2</c:v>
                </c:pt>
                <c:pt idx="5743">
                  <c:v>-1.0638297999999999E-2</c:v>
                </c:pt>
                <c:pt idx="5744">
                  <c:v>5.6521739000000001E-2</c:v>
                </c:pt>
                <c:pt idx="5745">
                  <c:v>8.5428993999999994E-2</c:v>
                </c:pt>
                <c:pt idx="5746">
                  <c:v>2.2451456000000002E-2</c:v>
                </c:pt>
                <c:pt idx="5747">
                  <c:v>9.9686520000000001E-2</c:v>
                </c:pt>
                <c:pt idx="5748">
                  <c:v>0.11181972799999999</c:v>
                </c:pt>
                <c:pt idx="5749">
                  <c:v>2.6713533000000001E-2</c:v>
                </c:pt>
                <c:pt idx="5750">
                  <c:v>0.15517241400000001</c:v>
                </c:pt>
                <c:pt idx="5751">
                  <c:v>6.7869007999999995E-2</c:v>
                </c:pt>
                <c:pt idx="5752">
                  <c:v>4.4599122999999997E-2</c:v>
                </c:pt>
                <c:pt idx="5753">
                  <c:v>0.116894303</c:v>
                </c:pt>
                <c:pt idx="5754">
                  <c:v>5.7647059E-2</c:v>
                </c:pt>
                <c:pt idx="5755">
                  <c:v>0.20752527800000001</c:v>
                </c:pt>
                <c:pt idx="5756">
                  <c:v>0.191590494</c:v>
                </c:pt>
                <c:pt idx="5757">
                  <c:v>-1.872659E-3</c:v>
                </c:pt>
                <c:pt idx="5758">
                  <c:v>5.8915947000000003E-2</c:v>
                </c:pt>
                <c:pt idx="5759">
                  <c:v>9.0686274999999997E-2</c:v>
                </c:pt>
                <c:pt idx="5760">
                  <c:v>-5.7527540000000002E-2</c:v>
                </c:pt>
                <c:pt idx="5761">
                  <c:v>9.2338307999999994E-2</c:v>
                </c:pt>
                <c:pt idx="5762">
                  <c:v>0.111637931</c:v>
                </c:pt>
                <c:pt idx="5763">
                  <c:v>-0.11894882399999999</c:v>
                </c:pt>
                <c:pt idx="5764">
                  <c:v>7.7106517999999999E-2</c:v>
                </c:pt>
                <c:pt idx="5765">
                  <c:v>4.3234322999999998E-2</c:v>
                </c:pt>
                <c:pt idx="5766">
                  <c:v>0.13425925899999999</c:v>
                </c:pt>
                <c:pt idx="5767">
                  <c:v>0.41153846199999999</c:v>
                </c:pt>
                <c:pt idx="5768">
                  <c:v>-7.8671330000000001E-3</c:v>
                </c:pt>
                <c:pt idx="5769">
                  <c:v>4.9824561000000003E-2</c:v>
                </c:pt>
                <c:pt idx="5770">
                  <c:v>7.0285317E-2</c:v>
                </c:pt>
                <c:pt idx="5771">
                  <c:v>-4.4943820000000002E-2</c:v>
                </c:pt>
                <c:pt idx="5772">
                  <c:v>0.24568965500000001</c:v>
                </c:pt>
                <c:pt idx="5773">
                  <c:v>-6.5690376999999994E-2</c:v>
                </c:pt>
                <c:pt idx="5774">
                  <c:v>3.9215686E-2</c:v>
                </c:pt>
                <c:pt idx="5775">
                  <c:v>2.1931260000000001E-2</c:v>
                </c:pt>
                <c:pt idx="5776">
                  <c:v>1.1730769E-2</c:v>
                </c:pt>
                <c:pt idx="5777">
                  <c:v>0.132118451</c:v>
                </c:pt>
                <c:pt idx="5778">
                  <c:v>-1.7241379000000001E-2</c:v>
                </c:pt>
                <c:pt idx="5779">
                  <c:v>-1.9944768000000002E-2</c:v>
                </c:pt>
                <c:pt idx="5780">
                  <c:v>4.7619047999999997E-2</c:v>
                </c:pt>
                <c:pt idx="5781">
                  <c:v>0.15647058799999999</c:v>
                </c:pt>
                <c:pt idx="5782">
                  <c:v>-4.2285714000000002E-2</c:v>
                </c:pt>
                <c:pt idx="5783">
                  <c:v>0.49171270700000003</c:v>
                </c:pt>
                <c:pt idx="5784">
                  <c:v>0.12815534000000001</c:v>
                </c:pt>
                <c:pt idx="5785">
                  <c:v>6.0514369999999998E-3</c:v>
                </c:pt>
                <c:pt idx="5786">
                  <c:v>5.9319388000000001E-2</c:v>
                </c:pt>
                <c:pt idx="5787">
                  <c:v>8.4905659999999994E-2</c:v>
                </c:pt>
                <c:pt idx="5788">
                  <c:v>0.12322274900000001</c:v>
                </c:pt>
                <c:pt idx="5789">
                  <c:v>-9.1566264999999994E-2</c:v>
                </c:pt>
                <c:pt idx="5790">
                  <c:v>1.1764709999999999E-3</c:v>
                </c:pt>
                <c:pt idx="5791">
                  <c:v>0.18483577900000001</c:v>
                </c:pt>
                <c:pt idx="5792">
                  <c:v>-3.5465115999999998E-2</c:v>
                </c:pt>
                <c:pt idx="5793">
                  <c:v>5.2301254999999998E-2</c:v>
                </c:pt>
                <c:pt idx="5794">
                  <c:v>7.1168831000000002E-2</c:v>
                </c:pt>
                <c:pt idx="5795">
                  <c:v>3.1877214000000001E-2</c:v>
                </c:pt>
                <c:pt idx="5796">
                  <c:v>0.126140633</c:v>
                </c:pt>
                <c:pt idx="5797">
                  <c:v>0.22356495500000001</c:v>
                </c:pt>
                <c:pt idx="5798">
                  <c:v>1.5228426E-2</c:v>
                </c:pt>
                <c:pt idx="5799">
                  <c:v>5.9797980000000001E-2</c:v>
                </c:pt>
                <c:pt idx="5800">
                  <c:v>1.8590998000000001E-2</c:v>
                </c:pt>
                <c:pt idx="5801">
                  <c:v>7.4990765000000001E-2</c:v>
                </c:pt>
                <c:pt idx="5802">
                  <c:v>4.3727598999999999E-2</c:v>
                </c:pt>
                <c:pt idx="5803">
                  <c:v>4.3764706E-2</c:v>
                </c:pt>
                <c:pt idx="5804">
                  <c:v>2.4505183999999999E-2</c:v>
                </c:pt>
                <c:pt idx="5805">
                  <c:v>0.170773639</c:v>
                </c:pt>
                <c:pt idx="5806">
                  <c:v>8.5836909999999992E-3</c:v>
                </c:pt>
                <c:pt idx="5807">
                  <c:v>-0.121411765</c:v>
                </c:pt>
                <c:pt idx="5808">
                  <c:v>0.20924574200000001</c:v>
                </c:pt>
                <c:pt idx="5809">
                  <c:v>-6.1348315E-2</c:v>
                </c:pt>
                <c:pt idx="5810">
                  <c:v>-2.0543406E-2</c:v>
                </c:pt>
                <c:pt idx="5811">
                  <c:v>-6.1598951999999998E-2</c:v>
                </c:pt>
                <c:pt idx="5812">
                  <c:v>0.25631431199999999</c:v>
                </c:pt>
                <c:pt idx="5813">
                  <c:v>0.11976631</c:v>
                </c:pt>
                <c:pt idx="5814">
                  <c:v>-1.0967742000000001E-2</c:v>
                </c:pt>
                <c:pt idx="5815">
                  <c:v>9.2038146000000001E-2</c:v>
                </c:pt>
                <c:pt idx="5816">
                  <c:v>0.287162162</c:v>
                </c:pt>
                <c:pt idx="5817">
                  <c:v>5.4474707999999997E-2</c:v>
                </c:pt>
                <c:pt idx="5818">
                  <c:v>-4.0310077999999999E-2</c:v>
                </c:pt>
                <c:pt idx="5819">
                  <c:v>0.28412969300000002</c:v>
                </c:pt>
                <c:pt idx="5820">
                  <c:v>0.172779923</c:v>
                </c:pt>
                <c:pt idx="5821">
                  <c:v>3.6425339000000001E-2</c:v>
                </c:pt>
                <c:pt idx="5822">
                  <c:v>0.12152992</c:v>
                </c:pt>
                <c:pt idx="5823">
                  <c:v>4.4660194E-2</c:v>
                </c:pt>
                <c:pt idx="5824">
                  <c:v>1.2641815000000001E-2</c:v>
                </c:pt>
                <c:pt idx="5825">
                  <c:v>3.0954427999999999E-2</c:v>
                </c:pt>
                <c:pt idx="5826">
                  <c:v>-0.11230907499999999</c:v>
                </c:pt>
                <c:pt idx="5827">
                  <c:v>0.34429824599999997</c:v>
                </c:pt>
                <c:pt idx="5828">
                  <c:v>-8.9171975000000001E-2</c:v>
                </c:pt>
                <c:pt idx="5829">
                  <c:v>0.10066305</c:v>
                </c:pt>
                <c:pt idx="5830">
                  <c:v>-0.28272058799999999</c:v>
                </c:pt>
                <c:pt idx="5831">
                  <c:v>-6.4000000000000001E-2</c:v>
                </c:pt>
                <c:pt idx="5832">
                  <c:v>0.16464088399999999</c:v>
                </c:pt>
                <c:pt idx="5833">
                  <c:v>0.111724985</c:v>
                </c:pt>
                <c:pt idx="5834">
                  <c:v>8.1967212999999997E-2</c:v>
                </c:pt>
                <c:pt idx="5835">
                  <c:v>7.9545455000000001E-2</c:v>
                </c:pt>
                <c:pt idx="5836">
                  <c:v>0.118447581</c:v>
                </c:pt>
                <c:pt idx="5837">
                  <c:v>7.5481727999999998E-2</c:v>
                </c:pt>
                <c:pt idx="5838">
                  <c:v>-8.8235294000000006E-2</c:v>
                </c:pt>
                <c:pt idx="5839">
                  <c:v>0.178707224</c:v>
                </c:pt>
                <c:pt idx="5840">
                  <c:v>0.120431396</c:v>
                </c:pt>
                <c:pt idx="5841">
                  <c:v>2.1768707000000002E-2</c:v>
                </c:pt>
                <c:pt idx="5842">
                  <c:v>-2.0512821000000001E-2</c:v>
                </c:pt>
                <c:pt idx="5843">
                  <c:v>-1.6666669999999999E-3</c:v>
                </c:pt>
                <c:pt idx="5844">
                  <c:v>4.2505593000000001E-2</c:v>
                </c:pt>
                <c:pt idx="5845">
                  <c:v>-7.8313252999999999E-2</c:v>
                </c:pt>
                <c:pt idx="5846">
                  <c:v>-7.3081609999999997E-3</c:v>
                </c:pt>
                <c:pt idx="5847">
                  <c:v>2.1610168999999999E-2</c:v>
                </c:pt>
                <c:pt idx="5848">
                  <c:v>6.6539924E-2</c:v>
                </c:pt>
                <c:pt idx="5849">
                  <c:v>0.10936757</c:v>
                </c:pt>
                <c:pt idx="5850">
                  <c:v>-0.16764132600000001</c:v>
                </c:pt>
                <c:pt idx="5851">
                  <c:v>0.21240930699999999</c:v>
                </c:pt>
                <c:pt idx="5852">
                  <c:v>0.55325443799999996</c:v>
                </c:pt>
                <c:pt idx="5853">
                  <c:v>2.7453732000000002E-2</c:v>
                </c:pt>
                <c:pt idx="5854">
                  <c:v>0.18827606099999999</c:v>
                </c:pt>
                <c:pt idx="5855">
                  <c:v>2.5000000000000001E-2</c:v>
                </c:pt>
                <c:pt idx="5856">
                  <c:v>-1.8599562E-2</c:v>
                </c:pt>
                <c:pt idx="5857">
                  <c:v>0.135675676</c:v>
                </c:pt>
                <c:pt idx="5858">
                  <c:v>-8.6834733999999997E-2</c:v>
                </c:pt>
                <c:pt idx="5859">
                  <c:v>4.3319097000000001E-2</c:v>
                </c:pt>
                <c:pt idx="5860">
                  <c:v>-0.25354609900000002</c:v>
                </c:pt>
                <c:pt idx="5861">
                  <c:v>-4.4471895999999997E-2</c:v>
                </c:pt>
                <c:pt idx="5862">
                  <c:v>0.127474268</c:v>
                </c:pt>
                <c:pt idx="5863">
                  <c:v>5.2724077000000001E-2</c:v>
                </c:pt>
                <c:pt idx="5864">
                  <c:v>0.102171137</c:v>
                </c:pt>
                <c:pt idx="5865">
                  <c:v>0.164597517</c:v>
                </c:pt>
                <c:pt idx="5866">
                  <c:v>4.6645139999999998E-3</c:v>
                </c:pt>
                <c:pt idx="5867">
                  <c:v>-5.2380952000000001E-2</c:v>
                </c:pt>
                <c:pt idx="5868">
                  <c:v>9.2013889000000001E-2</c:v>
                </c:pt>
                <c:pt idx="5869">
                  <c:v>5.9066967999999997E-2</c:v>
                </c:pt>
                <c:pt idx="5870">
                  <c:v>-2.2566995999999999E-2</c:v>
                </c:pt>
                <c:pt idx="5871">
                  <c:v>0.17533252699999999</c:v>
                </c:pt>
                <c:pt idx="5872">
                  <c:v>3.8837587999999999E-2</c:v>
                </c:pt>
                <c:pt idx="5873">
                  <c:v>4.3889259999999996E-3</c:v>
                </c:pt>
                <c:pt idx="5874">
                  <c:v>-2.6104418000000001E-2</c:v>
                </c:pt>
                <c:pt idx="5875">
                  <c:v>5.5037013000000003E-2</c:v>
                </c:pt>
                <c:pt idx="5876">
                  <c:v>-3.5856574000000002E-2</c:v>
                </c:pt>
                <c:pt idx="5877">
                  <c:v>0.103367633</c:v>
                </c:pt>
                <c:pt idx="5878">
                  <c:v>0.27547740599999998</c:v>
                </c:pt>
                <c:pt idx="5879">
                  <c:v>-8.2222221999999998E-2</c:v>
                </c:pt>
                <c:pt idx="5880">
                  <c:v>0.12755101999999999</c:v>
                </c:pt>
                <c:pt idx="5881">
                  <c:v>0.173469388</c:v>
                </c:pt>
                <c:pt idx="5882">
                  <c:v>0.11954023</c:v>
                </c:pt>
                <c:pt idx="5883">
                  <c:v>0.13380698599999999</c:v>
                </c:pt>
                <c:pt idx="5884">
                  <c:v>3.2258065000000002E-2</c:v>
                </c:pt>
                <c:pt idx="5885">
                  <c:v>-1.4069645E-2</c:v>
                </c:pt>
                <c:pt idx="5886">
                  <c:v>0.34444444400000002</c:v>
                </c:pt>
                <c:pt idx="5887">
                  <c:v>0.10930735900000001</c:v>
                </c:pt>
                <c:pt idx="5888">
                  <c:v>2.0915033E-2</c:v>
                </c:pt>
                <c:pt idx="5889">
                  <c:v>5.5330136000000002E-2</c:v>
                </c:pt>
                <c:pt idx="5890">
                  <c:v>0.25264750400000002</c:v>
                </c:pt>
                <c:pt idx="5891">
                  <c:v>7.3934425999999998E-2</c:v>
                </c:pt>
                <c:pt idx="5892">
                  <c:v>0.148351648</c:v>
                </c:pt>
                <c:pt idx="5893">
                  <c:v>-0.14843250199999999</c:v>
                </c:pt>
                <c:pt idx="5894">
                  <c:v>-0.109131403</c:v>
                </c:pt>
                <c:pt idx="5895">
                  <c:v>-4.3020192999999998E-2</c:v>
                </c:pt>
                <c:pt idx="5896">
                  <c:v>-3.9029189999999998E-2</c:v>
                </c:pt>
                <c:pt idx="5897">
                  <c:v>2.4974619E-2</c:v>
                </c:pt>
                <c:pt idx="5898">
                  <c:v>-0.180689655</c:v>
                </c:pt>
                <c:pt idx="5899">
                  <c:v>4.5154184999999999E-2</c:v>
                </c:pt>
                <c:pt idx="5900">
                  <c:v>-3.6271309000000002E-2</c:v>
                </c:pt>
                <c:pt idx="5901">
                  <c:v>5.7324841000000001E-2</c:v>
                </c:pt>
                <c:pt idx="5902">
                  <c:v>-5.3229830999999998E-2</c:v>
                </c:pt>
                <c:pt idx="5903">
                  <c:v>4.4373621000000002E-2</c:v>
                </c:pt>
                <c:pt idx="5904">
                  <c:v>0.154758962</c:v>
                </c:pt>
                <c:pt idx="5905">
                  <c:v>-5.6886227999999997E-2</c:v>
                </c:pt>
                <c:pt idx="5906">
                  <c:v>4.0738383000000003E-2</c:v>
                </c:pt>
                <c:pt idx="5907">
                  <c:v>6.2021159999999997E-3</c:v>
                </c:pt>
                <c:pt idx="5908">
                  <c:v>2.9523088999999999E-2</c:v>
                </c:pt>
                <c:pt idx="5909">
                  <c:v>5.0505051000000002E-2</c:v>
                </c:pt>
                <c:pt idx="5910">
                  <c:v>-2.6125625E-2</c:v>
                </c:pt>
                <c:pt idx="5911">
                  <c:v>0.18374816999999999</c:v>
                </c:pt>
                <c:pt idx="5912">
                  <c:v>0.11701772000000001</c:v>
                </c:pt>
                <c:pt idx="5913">
                  <c:v>-0.12633833</c:v>
                </c:pt>
                <c:pt idx="5914">
                  <c:v>0.13060685999999999</c:v>
                </c:pt>
                <c:pt idx="5915">
                  <c:v>5.6776105E-2</c:v>
                </c:pt>
                <c:pt idx="5916">
                  <c:v>0.29056603800000003</c:v>
                </c:pt>
                <c:pt idx="5917">
                  <c:v>0.10162412999999999</c:v>
                </c:pt>
                <c:pt idx="5918">
                  <c:v>2.4752480000000002E-3</c:v>
                </c:pt>
                <c:pt idx="5919">
                  <c:v>5.0590219999999998E-3</c:v>
                </c:pt>
                <c:pt idx="5920">
                  <c:v>-9.5238100000000006E-3</c:v>
                </c:pt>
                <c:pt idx="5921">
                  <c:v>-3.8804812000000001E-2</c:v>
                </c:pt>
                <c:pt idx="5922">
                  <c:v>4.5941807000000001E-2</c:v>
                </c:pt>
                <c:pt idx="5923">
                  <c:v>-1.190476E-3</c:v>
                </c:pt>
                <c:pt idx="5924">
                  <c:v>0.16507177000000001</c:v>
                </c:pt>
                <c:pt idx="5925">
                  <c:v>2.6190476000000001E-2</c:v>
                </c:pt>
                <c:pt idx="5926">
                  <c:v>-7.6923099999999999E-4</c:v>
                </c:pt>
                <c:pt idx="5927">
                  <c:v>1.722282E-2</c:v>
                </c:pt>
                <c:pt idx="5928">
                  <c:v>1.4975041999999999E-2</c:v>
                </c:pt>
                <c:pt idx="5929">
                  <c:v>8.8738738999999997E-2</c:v>
                </c:pt>
                <c:pt idx="5930">
                  <c:v>-4.7169810999999999E-2</c:v>
                </c:pt>
                <c:pt idx="5931">
                  <c:v>8.6817455000000002E-2</c:v>
                </c:pt>
                <c:pt idx="5932">
                  <c:v>1.7283950999999999E-2</c:v>
                </c:pt>
                <c:pt idx="5933">
                  <c:v>-1.620162E-2</c:v>
                </c:pt>
                <c:pt idx="5934">
                  <c:v>7.7511295999999993E-2</c:v>
                </c:pt>
                <c:pt idx="5935">
                  <c:v>0</c:v>
                </c:pt>
                <c:pt idx="5936">
                  <c:v>0.100744417</c:v>
                </c:pt>
                <c:pt idx="5937">
                  <c:v>0.1875</c:v>
                </c:pt>
                <c:pt idx="5938">
                  <c:v>0.10367734300000001</c:v>
                </c:pt>
                <c:pt idx="5939">
                  <c:v>-6.5246338000000001E-2</c:v>
                </c:pt>
                <c:pt idx="5940">
                  <c:v>-3.5511359999999999E-3</c:v>
                </c:pt>
                <c:pt idx="5941">
                  <c:v>0.10834049900000001</c:v>
                </c:pt>
                <c:pt idx="5942">
                  <c:v>-4.021164E-2</c:v>
                </c:pt>
                <c:pt idx="5943">
                  <c:v>7.5144508999999998E-2</c:v>
                </c:pt>
                <c:pt idx="5944">
                  <c:v>-9.8797250000000007E-3</c:v>
                </c:pt>
                <c:pt idx="5945">
                  <c:v>0.10393873100000001</c:v>
                </c:pt>
                <c:pt idx="5946">
                  <c:v>6.1934586E-2</c:v>
                </c:pt>
                <c:pt idx="5947">
                  <c:v>5.5750879000000003E-2</c:v>
                </c:pt>
                <c:pt idx="5948">
                  <c:v>-1.2214342E-2</c:v>
                </c:pt>
                <c:pt idx="5949">
                  <c:v>-2.2727272999999999E-2</c:v>
                </c:pt>
                <c:pt idx="5950">
                  <c:v>1.8578063999999998E-2</c:v>
                </c:pt>
                <c:pt idx="5951">
                  <c:v>3.1502889999999999E-2</c:v>
                </c:pt>
                <c:pt idx="5952">
                  <c:v>3.2467532E-2</c:v>
                </c:pt>
                <c:pt idx="5953">
                  <c:v>6.1160151000000003E-2</c:v>
                </c:pt>
                <c:pt idx="5954">
                  <c:v>-2.5182777999999999E-2</c:v>
                </c:pt>
                <c:pt idx="5955">
                  <c:v>7.2764465E-2</c:v>
                </c:pt>
                <c:pt idx="5956">
                  <c:v>2.6229507999999999E-2</c:v>
                </c:pt>
                <c:pt idx="5957">
                  <c:v>8.8008800000000005E-3</c:v>
                </c:pt>
                <c:pt idx="5958">
                  <c:v>1.7845340000000001E-2</c:v>
                </c:pt>
                <c:pt idx="5959">
                  <c:v>5.4865424000000003E-2</c:v>
                </c:pt>
                <c:pt idx="5960">
                  <c:v>3.0337078999999999E-2</c:v>
                </c:pt>
                <c:pt idx="5961">
                  <c:v>0.129</c:v>
                </c:pt>
                <c:pt idx="5962">
                  <c:v>-2.2727272999999999E-2</c:v>
                </c:pt>
                <c:pt idx="5963">
                  <c:v>7.0862470999999996E-2</c:v>
                </c:pt>
                <c:pt idx="5964">
                  <c:v>-4.975124E-3</c:v>
                </c:pt>
                <c:pt idx="5965">
                  <c:v>3.5598706000000001E-2</c:v>
                </c:pt>
                <c:pt idx="5966">
                  <c:v>-1.141649E-2</c:v>
                </c:pt>
                <c:pt idx="5967">
                  <c:v>-3.5143769999999998E-2</c:v>
                </c:pt>
                <c:pt idx="5968">
                  <c:v>8.7250294000000006E-2</c:v>
                </c:pt>
                <c:pt idx="5969">
                  <c:v>-2.0813623E-2</c:v>
                </c:pt>
                <c:pt idx="5970">
                  <c:v>0.12768079800000001</c:v>
                </c:pt>
                <c:pt idx="5971">
                  <c:v>-1.9245004E-2</c:v>
                </c:pt>
                <c:pt idx="5972">
                  <c:v>6.5669160000000004E-2</c:v>
                </c:pt>
                <c:pt idx="5973">
                  <c:v>2.2564102999999999E-2</c:v>
                </c:pt>
                <c:pt idx="5974">
                  <c:v>3.8705137000000001E-2</c:v>
                </c:pt>
                <c:pt idx="5975">
                  <c:v>-0.104104563</c:v>
                </c:pt>
                <c:pt idx="5976">
                  <c:v>7.9445144999999995E-2</c:v>
                </c:pt>
                <c:pt idx="5977">
                  <c:v>0.10851063800000001</c:v>
                </c:pt>
                <c:pt idx="5978">
                  <c:v>4.4232923E-2</c:v>
                </c:pt>
                <c:pt idx="5979">
                  <c:v>0.101007557</c:v>
                </c:pt>
                <c:pt idx="5980">
                  <c:v>8.4951024E-2</c:v>
                </c:pt>
                <c:pt idx="5981">
                  <c:v>3.3575956999999997E-2</c:v>
                </c:pt>
                <c:pt idx="5982">
                  <c:v>0.27337733800000003</c:v>
                </c:pt>
                <c:pt idx="5983">
                  <c:v>0.11763412500000001</c:v>
                </c:pt>
                <c:pt idx="5984">
                  <c:v>0.14082840199999999</c:v>
                </c:pt>
                <c:pt idx="5985">
                  <c:v>-0.109375</c:v>
                </c:pt>
                <c:pt idx="5986">
                  <c:v>0.17721518999999999</c:v>
                </c:pt>
                <c:pt idx="5987">
                  <c:v>-1.0282776E-2</c:v>
                </c:pt>
                <c:pt idx="5988">
                  <c:v>-2.1776503999999999E-2</c:v>
                </c:pt>
                <c:pt idx="5989">
                  <c:v>0.16023166</c:v>
                </c:pt>
                <c:pt idx="5990">
                  <c:v>-6.8148148000000006E-2</c:v>
                </c:pt>
                <c:pt idx="5991">
                  <c:v>9.6096096000000006E-2</c:v>
                </c:pt>
                <c:pt idx="5992">
                  <c:v>8.9436619999999994E-2</c:v>
                </c:pt>
                <c:pt idx="5993">
                  <c:v>8.23045E-4</c:v>
                </c:pt>
                <c:pt idx="5994">
                  <c:v>0.18375</c:v>
                </c:pt>
                <c:pt idx="5995">
                  <c:v>0.74871794899999999</c:v>
                </c:pt>
                <c:pt idx="5996">
                  <c:v>1.348808E-2</c:v>
                </c:pt>
                <c:pt idx="5997">
                  <c:v>1.4386377000000001E-2</c:v>
                </c:pt>
                <c:pt idx="5998">
                  <c:v>-4.5291480000000002E-2</c:v>
                </c:pt>
                <c:pt idx="5999">
                  <c:v>1.1764706E-2</c:v>
                </c:pt>
                <c:pt idx="6000">
                  <c:v>0.16666666699999999</c:v>
                </c:pt>
                <c:pt idx="6001">
                  <c:v>0.15384615400000001</c:v>
                </c:pt>
                <c:pt idx="6002">
                  <c:v>8.1261949999999999E-2</c:v>
                </c:pt>
                <c:pt idx="6003">
                  <c:v>-4.7376311999999997E-2</c:v>
                </c:pt>
                <c:pt idx="6004">
                  <c:v>5.6040756999999997E-2</c:v>
                </c:pt>
                <c:pt idx="6005">
                  <c:v>0.26694915299999999</c:v>
                </c:pt>
                <c:pt idx="6006">
                  <c:v>5.3491124000000001E-2</c:v>
                </c:pt>
                <c:pt idx="6007">
                  <c:v>1.4378150000000001E-3</c:v>
                </c:pt>
                <c:pt idx="6008">
                  <c:v>0</c:v>
                </c:pt>
                <c:pt idx="6009">
                  <c:v>6.8855083999999997E-2</c:v>
                </c:pt>
                <c:pt idx="6010">
                  <c:v>7.6114170999999994E-2</c:v>
                </c:pt>
                <c:pt idx="6011">
                  <c:v>-7.7396657999999993E-2</c:v>
                </c:pt>
                <c:pt idx="6012">
                  <c:v>-4.8305696000000002E-2</c:v>
                </c:pt>
                <c:pt idx="6013">
                  <c:v>-4.7967777000000003E-2</c:v>
                </c:pt>
                <c:pt idx="6014">
                  <c:v>0.13099870299999999</c:v>
                </c:pt>
                <c:pt idx="6015">
                  <c:v>5.2910049999999997E-3</c:v>
                </c:pt>
                <c:pt idx="6016">
                  <c:v>-5.1438535000000001E-2</c:v>
                </c:pt>
                <c:pt idx="6017">
                  <c:v>-3.0694669000000001E-2</c:v>
                </c:pt>
                <c:pt idx="6018">
                  <c:v>-5.2410901000000003E-2</c:v>
                </c:pt>
                <c:pt idx="6019">
                  <c:v>7.9455164999999994E-2</c:v>
                </c:pt>
                <c:pt idx="6020">
                  <c:v>-1.9433197999999999E-2</c:v>
                </c:pt>
                <c:pt idx="6021">
                  <c:v>7.7421555000000003E-2</c:v>
                </c:pt>
                <c:pt idx="6022">
                  <c:v>0.16006959500000001</c:v>
                </c:pt>
                <c:pt idx="6023">
                  <c:v>1.2101209999999999E-2</c:v>
                </c:pt>
                <c:pt idx="6024">
                  <c:v>4.176819E-3</c:v>
                </c:pt>
                <c:pt idx="6025">
                  <c:v>9.8298677000000001E-2</c:v>
                </c:pt>
                <c:pt idx="6026">
                  <c:v>-5.9895833000000002E-2</c:v>
                </c:pt>
                <c:pt idx="6027">
                  <c:v>3.4161491000000002E-2</c:v>
                </c:pt>
                <c:pt idx="6028">
                  <c:v>-6.3559322000000001E-2</c:v>
                </c:pt>
                <c:pt idx="6029">
                  <c:v>8.5344827999999998E-2</c:v>
                </c:pt>
                <c:pt idx="6030">
                  <c:v>0.51074218800000004</c:v>
                </c:pt>
                <c:pt idx="6031">
                  <c:v>0.14516129</c:v>
                </c:pt>
                <c:pt idx="6032">
                  <c:v>4.6335299000000003E-2</c:v>
                </c:pt>
                <c:pt idx="6033">
                  <c:v>8.8375250000000006E-3</c:v>
                </c:pt>
                <c:pt idx="6034">
                  <c:v>0.17724999999999999</c:v>
                </c:pt>
                <c:pt idx="6035">
                  <c:v>5.5959709999999999E-3</c:v>
                </c:pt>
                <c:pt idx="6036">
                  <c:v>0.117916667</c:v>
                </c:pt>
                <c:pt idx="6037">
                  <c:v>-3.5486806000000003E-2</c:v>
                </c:pt>
                <c:pt idx="6038">
                  <c:v>2.487562E-3</c:v>
                </c:pt>
                <c:pt idx="6039">
                  <c:v>-9.4850950000000007E-3</c:v>
                </c:pt>
                <c:pt idx="6040">
                  <c:v>9.9000624999999995E-2</c:v>
                </c:pt>
                <c:pt idx="6041">
                  <c:v>0.16129032300000001</c:v>
                </c:pt>
                <c:pt idx="6042">
                  <c:v>-0.254143646</c:v>
                </c:pt>
                <c:pt idx="6043">
                  <c:v>-1.8217054E-2</c:v>
                </c:pt>
                <c:pt idx="6044">
                  <c:v>-6.5306119999999999E-3</c:v>
                </c:pt>
                <c:pt idx="6045">
                  <c:v>1.2117714999999999E-2</c:v>
                </c:pt>
                <c:pt idx="6046">
                  <c:v>-2.1063608000000001E-2</c:v>
                </c:pt>
                <c:pt idx="6047">
                  <c:v>2.780154E-2</c:v>
                </c:pt>
                <c:pt idx="6048">
                  <c:v>0.13897763599999999</c:v>
                </c:pt>
                <c:pt idx="6049">
                  <c:v>-3.9145907000000001E-2</c:v>
                </c:pt>
                <c:pt idx="6050">
                  <c:v>7.2659955999999998E-2</c:v>
                </c:pt>
                <c:pt idx="6051">
                  <c:v>0.110228401</c:v>
                </c:pt>
                <c:pt idx="6052">
                  <c:v>-3.4624413E-2</c:v>
                </c:pt>
                <c:pt idx="6053">
                  <c:v>-6.6395663999999993E-2</c:v>
                </c:pt>
                <c:pt idx="6054">
                  <c:v>-0.171717172</c:v>
                </c:pt>
                <c:pt idx="6055">
                  <c:v>0.11325966899999999</c:v>
                </c:pt>
                <c:pt idx="6056">
                  <c:v>0.103064699</c:v>
                </c:pt>
                <c:pt idx="6057">
                  <c:v>9.6038419999999996E-3</c:v>
                </c:pt>
                <c:pt idx="6058">
                  <c:v>-1.3090909E-2</c:v>
                </c:pt>
                <c:pt idx="6059">
                  <c:v>0.112592593</c:v>
                </c:pt>
                <c:pt idx="6060">
                  <c:v>3.1233998999999998E-2</c:v>
                </c:pt>
                <c:pt idx="6061">
                  <c:v>1.3454545E-2</c:v>
                </c:pt>
                <c:pt idx="6062">
                  <c:v>6.3978494999999996E-2</c:v>
                </c:pt>
                <c:pt idx="6063">
                  <c:v>9.9243856000000005E-2</c:v>
                </c:pt>
                <c:pt idx="6064">
                  <c:v>0.13574297199999999</c:v>
                </c:pt>
                <c:pt idx="6065">
                  <c:v>0.04</c:v>
                </c:pt>
                <c:pt idx="6066">
                  <c:v>5.0810810999999997E-2</c:v>
                </c:pt>
                <c:pt idx="6067">
                  <c:v>-1.2451362000000001E-2</c:v>
                </c:pt>
                <c:pt idx="6068">
                  <c:v>0.17339312400000001</c:v>
                </c:pt>
                <c:pt idx="6069">
                  <c:v>9.4890510999999997E-2</c:v>
                </c:pt>
                <c:pt idx="6070">
                  <c:v>-4.9736246999999997E-2</c:v>
                </c:pt>
                <c:pt idx="6071">
                  <c:v>-6.1855670000000001E-2</c:v>
                </c:pt>
                <c:pt idx="6072">
                  <c:v>9.6866915999999997E-2</c:v>
                </c:pt>
                <c:pt idx="6073">
                  <c:v>3.4418948999999997E-2</c:v>
                </c:pt>
                <c:pt idx="6074">
                  <c:v>0.25173210200000001</c:v>
                </c:pt>
                <c:pt idx="6075">
                  <c:v>7.6697892000000004E-2</c:v>
                </c:pt>
                <c:pt idx="6076">
                  <c:v>-0.10075566800000001</c:v>
                </c:pt>
                <c:pt idx="6077">
                  <c:v>-5.1941748000000003E-2</c:v>
                </c:pt>
                <c:pt idx="6078">
                  <c:v>0.25962264200000001</c:v>
                </c:pt>
                <c:pt idx="6079">
                  <c:v>3.4940601000000002E-2</c:v>
                </c:pt>
                <c:pt idx="6080">
                  <c:v>0.338175479</c:v>
                </c:pt>
                <c:pt idx="6081">
                  <c:v>8.6985610000000005E-3</c:v>
                </c:pt>
                <c:pt idx="6082">
                  <c:v>0.20440881799999999</c:v>
                </c:pt>
                <c:pt idx="6083">
                  <c:v>0.266747868</c:v>
                </c:pt>
                <c:pt idx="6084">
                  <c:v>-1.6E-2</c:v>
                </c:pt>
                <c:pt idx="6085">
                  <c:v>-1.0457009999999999E-2</c:v>
                </c:pt>
                <c:pt idx="6086">
                  <c:v>0.20856423199999999</c:v>
                </c:pt>
                <c:pt idx="6087">
                  <c:v>0.21052631599999999</c:v>
                </c:pt>
                <c:pt idx="6088">
                  <c:v>7.0624999999999993E-2</c:v>
                </c:pt>
                <c:pt idx="6089">
                  <c:v>6.8645639999999994E-2</c:v>
                </c:pt>
                <c:pt idx="6090">
                  <c:v>0.119523017</c:v>
                </c:pt>
                <c:pt idx="6091">
                  <c:v>-4.0118871E-2</c:v>
                </c:pt>
                <c:pt idx="6092">
                  <c:v>-2.3809523999999999E-2</c:v>
                </c:pt>
                <c:pt idx="6093">
                  <c:v>6.3455303000000005E-2</c:v>
                </c:pt>
                <c:pt idx="6094">
                  <c:v>2.9268293000000001E-2</c:v>
                </c:pt>
                <c:pt idx="6095">
                  <c:v>-2.6988050999999999E-2</c:v>
                </c:pt>
                <c:pt idx="6096">
                  <c:v>7.5454544999999998E-2</c:v>
                </c:pt>
                <c:pt idx="6097">
                  <c:v>-0.154422789</c:v>
                </c:pt>
                <c:pt idx="6098">
                  <c:v>1.0786802E-2</c:v>
                </c:pt>
                <c:pt idx="6099">
                  <c:v>-7.0967742E-2</c:v>
                </c:pt>
                <c:pt idx="6100">
                  <c:v>6.3394682999999993E-2</c:v>
                </c:pt>
                <c:pt idx="6101">
                  <c:v>3.4711964999999997E-2</c:v>
                </c:pt>
                <c:pt idx="6102">
                  <c:v>2.3529412E-2</c:v>
                </c:pt>
                <c:pt idx="6103">
                  <c:v>-1.7054264E-2</c:v>
                </c:pt>
                <c:pt idx="6104">
                  <c:v>-2.2656597000000001E-2</c:v>
                </c:pt>
                <c:pt idx="6105">
                  <c:v>0.13715342</c:v>
                </c:pt>
                <c:pt idx="6106">
                  <c:v>-0.117142857</c:v>
                </c:pt>
                <c:pt idx="6107">
                  <c:v>0.14574277699999999</c:v>
                </c:pt>
                <c:pt idx="6108">
                  <c:v>-8.9285709999999997E-3</c:v>
                </c:pt>
                <c:pt idx="6109">
                  <c:v>0.12846347599999999</c:v>
                </c:pt>
                <c:pt idx="6110">
                  <c:v>1.0559005999999999E-2</c:v>
                </c:pt>
                <c:pt idx="6111">
                  <c:v>0.212121212</c:v>
                </c:pt>
                <c:pt idx="6112">
                  <c:v>9.8318241000000001E-2</c:v>
                </c:pt>
                <c:pt idx="6113">
                  <c:v>-4.0823571000000003E-2</c:v>
                </c:pt>
                <c:pt idx="6114">
                  <c:v>1.3924051E-2</c:v>
                </c:pt>
                <c:pt idx="6115">
                  <c:v>0.118189103</c:v>
                </c:pt>
                <c:pt idx="6116">
                  <c:v>1.9313304999999999E-2</c:v>
                </c:pt>
                <c:pt idx="6117">
                  <c:v>1.3289037E-2</c:v>
                </c:pt>
                <c:pt idx="6118">
                  <c:v>3.8579302000000003E-2</c:v>
                </c:pt>
                <c:pt idx="6119">
                  <c:v>3.9269406E-2</c:v>
                </c:pt>
                <c:pt idx="6120">
                  <c:v>0.116373478</c:v>
                </c:pt>
                <c:pt idx="6121">
                  <c:v>0.10165484599999999</c:v>
                </c:pt>
                <c:pt idx="6122">
                  <c:v>3.734827E-3</c:v>
                </c:pt>
                <c:pt idx="6123">
                  <c:v>-3.4965034999999998E-2</c:v>
                </c:pt>
                <c:pt idx="6124">
                  <c:v>6.4779532000000001E-2</c:v>
                </c:pt>
                <c:pt idx="6125">
                  <c:v>-2.0846494E-2</c:v>
                </c:pt>
                <c:pt idx="6126">
                  <c:v>-4.8622366E-2</c:v>
                </c:pt>
                <c:pt idx="6127">
                  <c:v>-2.7220629999999999E-2</c:v>
                </c:pt>
                <c:pt idx="6128">
                  <c:v>-0.12252964399999999</c:v>
                </c:pt>
                <c:pt idx="6129">
                  <c:v>-5.7531379999999997E-3</c:v>
                </c:pt>
                <c:pt idx="6130">
                  <c:v>3.978026E-3</c:v>
                </c:pt>
                <c:pt idx="6131">
                  <c:v>-2.124646E-3</c:v>
                </c:pt>
                <c:pt idx="6132">
                  <c:v>-2.9803922E-2</c:v>
                </c:pt>
                <c:pt idx="6133">
                  <c:v>2.7522936000000001E-2</c:v>
                </c:pt>
                <c:pt idx="6134">
                  <c:v>7.1342564999999997E-2</c:v>
                </c:pt>
                <c:pt idx="6135">
                  <c:v>0.15254237300000001</c:v>
                </c:pt>
                <c:pt idx="6136">
                  <c:v>1.0204082E-2</c:v>
                </c:pt>
                <c:pt idx="6137">
                  <c:v>0.14428939199999999</c:v>
                </c:pt>
                <c:pt idx="6138">
                  <c:v>5.9475805999999999E-2</c:v>
                </c:pt>
                <c:pt idx="6139">
                  <c:v>-3.1512609999999998E-3</c:v>
                </c:pt>
                <c:pt idx="6140">
                  <c:v>-3.8669759999999998E-3</c:v>
                </c:pt>
                <c:pt idx="6141">
                  <c:v>-1.1990407999999999E-2</c:v>
                </c:pt>
                <c:pt idx="6142">
                  <c:v>5.1665451000000001E-2</c:v>
                </c:pt>
                <c:pt idx="6143">
                  <c:v>0.16872428</c:v>
                </c:pt>
                <c:pt idx="6144">
                  <c:v>-5.1335414000000003E-2</c:v>
                </c:pt>
                <c:pt idx="6145">
                  <c:v>4.2372881000000001E-2</c:v>
                </c:pt>
                <c:pt idx="6146">
                  <c:v>-0.15980230600000001</c:v>
                </c:pt>
                <c:pt idx="6147">
                  <c:v>3.1392404999999998E-2</c:v>
                </c:pt>
                <c:pt idx="6148">
                  <c:v>-8.3373494000000006E-2</c:v>
                </c:pt>
                <c:pt idx="6149">
                  <c:v>-0.43487544500000003</c:v>
                </c:pt>
                <c:pt idx="6150">
                  <c:v>4.9047619000000001E-2</c:v>
                </c:pt>
                <c:pt idx="6151">
                  <c:v>2.7627628000000001E-2</c:v>
                </c:pt>
                <c:pt idx="6152">
                  <c:v>-2.1944760000000001E-2</c:v>
                </c:pt>
                <c:pt idx="6153">
                  <c:v>1.4619883E-2</c:v>
                </c:pt>
                <c:pt idx="6154">
                  <c:v>2.9333333E-2</c:v>
                </c:pt>
                <c:pt idx="6155">
                  <c:v>0</c:v>
                </c:pt>
                <c:pt idx="6156">
                  <c:v>-3.5428570999999999E-2</c:v>
                </c:pt>
                <c:pt idx="6157">
                  <c:v>0.118395681</c:v>
                </c:pt>
                <c:pt idx="6158">
                  <c:v>0.12865743499999999</c:v>
                </c:pt>
                <c:pt idx="6159">
                  <c:v>3.4163010000000001E-3</c:v>
                </c:pt>
                <c:pt idx="6160">
                  <c:v>9.7437749999999997E-3</c:v>
                </c:pt>
                <c:pt idx="6161">
                  <c:v>5.0526316000000002E-2</c:v>
                </c:pt>
                <c:pt idx="6162">
                  <c:v>-7.2727272999999995E-2</c:v>
                </c:pt>
                <c:pt idx="6163">
                  <c:v>-8.1680280000000008E-3</c:v>
                </c:pt>
                <c:pt idx="6164">
                  <c:v>3.7176724000000001E-2</c:v>
                </c:pt>
                <c:pt idx="6165">
                  <c:v>5.2631578999999998E-2</c:v>
                </c:pt>
                <c:pt idx="6166">
                  <c:v>5.4922279999999997E-2</c:v>
                </c:pt>
                <c:pt idx="6167">
                  <c:v>0.13872832399999999</c:v>
                </c:pt>
                <c:pt idx="6168">
                  <c:v>3.67713E-2</c:v>
                </c:pt>
                <c:pt idx="6169">
                  <c:v>1.8421053E-2</c:v>
                </c:pt>
                <c:pt idx="6170">
                  <c:v>0</c:v>
                </c:pt>
                <c:pt idx="6171">
                  <c:v>4.607721E-2</c:v>
                </c:pt>
                <c:pt idx="6172">
                  <c:v>4.3783329000000003E-2</c:v>
                </c:pt>
                <c:pt idx="6173">
                  <c:v>2.4758221E-2</c:v>
                </c:pt>
                <c:pt idx="6174">
                  <c:v>2.4382521000000001E-2</c:v>
                </c:pt>
                <c:pt idx="6175">
                  <c:v>1.0830325E-2</c:v>
                </c:pt>
                <c:pt idx="6176">
                  <c:v>0.10996784599999999</c:v>
                </c:pt>
                <c:pt idx="6177">
                  <c:v>0.111784141</c:v>
                </c:pt>
                <c:pt idx="6178">
                  <c:v>4.6928916000000001E-2</c:v>
                </c:pt>
                <c:pt idx="6179">
                  <c:v>1.4921660000000001E-3</c:v>
                </c:pt>
                <c:pt idx="6180">
                  <c:v>1.2162162000000001E-2</c:v>
                </c:pt>
                <c:pt idx="6181">
                  <c:v>-5.9047619000000003E-2</c:v>
                </c:pt>
                <c:pt idx="6182">
                  <c:v>-7.4817518E-2</c:v>
                </c:pt>
                <c:pt idx="6183">
                  <c:v>0.11567567600000001</c:v>
                </c:pt>
                <c:pt idx="6184">
                  <c:v>7.7844310999999999E-2</c:v>
                </c:pt>
                <c:pt idx="6185">
                  <c:v>0.189448441</c:v>
                </c:pt>
                <c:pt idx="6186">
                  <c:v>-7.3464911999999993E-2</c:v>
                </c:pt>
                <c:pt idx="6187">
                  <c:v>-3.1878032000000001E-2</c:v>
                </c:pt>
                <c:pt idx="6188">
                  <c:v>-9.7883599999999994E-3</c:v>
                </c:pt>
                <c:pt idx="6189">
                  <c:v>1.6393443000000001E-2</c:v>
                </c:pt>
                <c:pt idx="6190">
                  <c:v>0</c:v>
                </c:pt>
                <c:pt idx="6191">
                  <c:v>-4.9396270000000003E-3</c:v>
                </c:pt>
                <c:pt idx="6192">
                  <c:v>4.0120360000000001E-3</c:v>
                </c:pt>
                <c:pt idx="6193">
                  <c:v>-7.534247E-3</c:v>
                </c:pt>
                <c:pt idx="6194">
                  <c:v>1.1019284000000001E-2</c:v>
                </c:pt>
                <c:pt idx="6195">
                  <c:v>-2.8660761E-2</c:v>
                </c:pt>
                <c:pt idx="6196">
                  <c:v>-7.5117370000000001E-3</c:v>
                </c:pt>
                <c:pt idx="6197">
                  <c:v>0.287282117</c:v>
                </c:pt>
                <c:pt idx="6198">
                  <c:v>7.3807381000000005E-2</c:v>
                </c:pt>
                <c:pt idx="6199">
                  <c:v>-3.6822719999999999E-3</c:v>
                </c:pt>
                <c:pt idx="6200">
                  <c:v>4.27716E-2</c:v>
                </c:pt>
                <c:pt idx="6201">
                  <c:v>0.123815968</c:v>
                </c:pt>
                <c:pt idx="6202">
                  <c:v>3.4799999999999998E-2</c:v>
                </c:pt>
                <c:pt idx="6203">
                  <c:v>-8.6734689999999996E-3</c:v>
                </c:pt>
                <c:pt idx="6204">
                  <c:v>0.13806528900000001</c:v>
                </c:pt>
                <c:pt idx="6205">
                  <c:v>-5.6592040000000003E-2</c:v>
                </c:pt>
                <c:pt idx="6206">
                  <c:v>5.6331878000000002E-2</c:v>
                </c:pt>
                <c:pt idx="6207">
                  <c:v>7.6923077000000006E-2</c:v>
                </c:pt>
                <c:pt idx="6208">
                  <c:v>3.8610039999999999E-3</c:v>
                </c:pt>
                <c:pt idx="6209">
                  <c:v>-0.118393235</c:v>
                </c:pt>
                <c:pt idx="6210">
                  <c:v>2.9011248999999999E-2</c:v>
                </c:pt>
                <c:pt idx="6211">
                  <c:v>2.3385867000000001E-2</c:v>
                </c:pt>
                <c:pt idx="6212">
                  <c:v>8.3594565999999995E-2</c:v>
                </c:pt>
                <c:pt idx="6213">
                  <c:v>9.7630601999999997E-2</c:v>
                </c:pt>
                <c:pt idx="6214">
                  <c:v>9.4555873999999998E-2</c:v>
                </c:pt>
                <c:pt idx="6215">
                  <c:v>4.0092520999999999E-2</c:v>
                </c:pt>
                <c:pt idx="6216">
                  <c:v>-0.144736842</c:v>
                </c:pt>
                <c:pt idx="6217">
                  <c:v>0.31219512199999999</c:v>
                </c:pt>
                <c:pt idx="6218">
                  <c:v>0.122783083</c:v>
                </c:pt>
                <c:pt idx="6219">
                  <c:v>-1.7808958E-2</c:v>
                </c:pt>
                <c:pt idx="6220">
                  <c:v>-8.0622347999999996E-2</c:v>
                </c:pt>
                <c:pt idx="6221">
                  <c:v>3.4665182000000003E-2</c:v>
                </c:pt>
                <c:pt idx="6222">
                  <c:v>-0.14765906400000001</c:v>
                </c:pt>
                <c:pt idx="6223">
                  <c:v>-1.1123470000000001E-3</c:v>
                </c:pt>
                <c:pt idx="6224">
                  <c:v>5.6074765999999998E-2</c:v>
                </c:pt>
                <c:pt idx="6225">
                  <c:v>-6.5438134999999995E-2</c:v>
                </c:pt>
                <c:pt idx="6226">
                  <c:v>-3.4482759000000002E-2</c:v>
                </c:pt>
                <c:pt idx="6227">
                  <c:v>7.2804232999999996E-2</c:v>
                </c:pt>
                <c:pt idx="6228">
                  <c:v>1.9409731E-2</c:v>
                </c:pt>
                <c:pt idx="6229">
                  <c:v>-6.1014262999999999E-2</c:v>
                </c:pt>
                <c:pt idx="6230">
                  <c:v>-8.7854056999999999E-2</c:v>
                </c:pt>
                <c:pt idx="6231">
                  <c:v>-0.24444444400000001</c:v>
                </c:pt>
                <c:pt idx="6232">
                  <c:v>-2.3565817999999999E-2</c:v>
                </c:pt>
                <c:pt idx="6233">
                  <c:v>5.5093555000000002E-2</c:v>
                </c:pt>
                <c:pt idx="6234">
                  <c:v>1.0723860999999999E-2</c:v>
                </c:pt>
                <c:pt idx="6235">
                  <c:v>5.7692307999999998E-2</c:v>
                </c:pt>
                <c:pt idx="6236">
                  <c:v>-4.7063555999999999E-2</c:v>
                </c:pt>
                <c:pt idx="6237">
                  <c:v>6.8517217000000005E-2</c:v>
                </c:pt>
                <c:pt idx="6238">
                  <c:v>4.8519219000000002E-2</c:v>
                </c:pt>
                <c:pt idx="6239">
                  <c:v>1.2666667E-2</c:v>
                </c:pt>
                <c:pt idx="6240">
                  <c:v>1.965602E-2</c:v>
                </c:pt>
                <c:pt idx="6241">
                  <c:v>0.28181818199999997</c:v>
                </c:pt>
                <c:pt idx="6242">
                  <c:v>-6.6888889000000007E-2</c:v>
                </c:pt>
                <c:pt idx="6243">
                  <c:v>0.19093333300000001</c:v>
                </c:pt>
                <c:pt idx="6244">
                  <c:v>0.529145333</c:v>
                </c:pt>
                <c:pt idx="6245">
                  <c:v>-5.6818179999999999E-3</c:v>
                </c:pt>
                <c:pt idx="6246">
                  <c:v>-7.8651684999999999E-2</c:v>
                </c:pt>
                <c:pt idx="6247">
                  <c:v>3.4542313999999998E-2</c:v>
                </c:pt>
                <c:pt idx="6248">
                  <c:v>8.3943662000000002E-2</c:v>
                </c:pt>
                <c:pt idx="6249">
                  <c:v>9.3220339999999999E-3</c:v>
                </c:pt>
                <c:pt idx="6250">
                  <c:v>6.6666666999999999E-2</c:v>
                </c:pt>
                <c:pt idx="6251">
                  <c:v>0.14864864899999999</c:v>
                </c:pt>
                <c:pt idx="6252">
                  <c:v>4.6242770000000004E-3</c:v>
                </c:pt>
                <c:pt idx="6253">
                  <c:v>3.8997210000000001E-3</c:v>
                </c:pt>
                <c:pt idx="6254">
                  <c:v>1.676996E-2</c:v>
                </c:pt>
                <c:pt idx="6255">
                  <c:v>-6.3131309999999996E-3</c:v>
                </c:pt>
                <c:pt idx="6256">
                  <c:v>4.8404839999999998E-2</c:v>
                </c:pt>
                <c:pt idx="6257">
                  <c:v>-4.1666700000000001E-4</c:v>
                </c:pt>
                <c:pt idx="6258">
                  <c:v>0.126185567</c:v>
                </c:pt>
                <c:pt idx="6259">
                  <c:v>0.149213656</c:v>
                </c:pt>
                <c:pt idx="6260">
                  <c:v>6.1146500000000001E-3</c:v>
                </c:pt>
                <c:pt idx="6261">
                  <c:v>3.7187839E-2</c:v>
                </c:pt>
                <c:pt idx="6262">
                  <c:v>0.20787746200000001</c:v>
                </c:pt>
                <c:pt idx="6263">
                  <c:v>-3.1423895E-2</c:v>
                </c:pt>
                <c:pt idx="6264">
                  <c:v>3.6310108000000001E-2</c:v>
                </c:pt>
                <c:pt idx="6265">
                  <c:v>0.27895683500000001</c:v>
                </c:pt>
                <c:pt idx="6266">
                  <c:v>5.0847457999999998E-2</c:v>
                </c:pt>
                <c:pt idx="6267">
                  <c:v>-2.0226055999999999E-2</c:v>
                </c:pt>
                <c:pt idx="6268">
                  <c:v>7.1590053000000001E-2</c:v>
                </c:pt>
                <c:pt idx="6269">
                  <c:v>3.0236908E-2</c:v>
                </c:pt>
                <c:pt idx="6270">
                  <c:v>9.6551720000000001E-3</c:v>
                </c:pt>
                <c:pt idx="6271">
                  <c:v>0.15936739699999999</c:v>
                </c:pt>
                <c:pt idx="6272">
                  <c:v>-6.2578219999999997E-3</c:v>
                </c:pt>
                <c:pt idx="6273">
                  <c:v>9.0025574999999997E-2</c:v>
                </c:pt>
                <c:pt idx="6274">
                  <c:v>9.8814230000000003E-3</c:v>
                </c:pt>
                <c:pt idx="6275">
                  <c:v>-0.18444444400000001</c:v>
                </c:pt>
                <c:pt idx="6276">
                  <c:v>0.12109483</c:v>
                </c:pt>
                <c:pt idx="6277">
                  <c:v>0.27790304399999999</c:v>
                </c:pt>
                <c:pt idx="6278">
                  <c:v>2.9045642999999999E-2</c:v>
                </c:pt>
                <c:pt idx="6279">
                  <c:v>9.3573011999999997E-2</c:v>
                </c:pt>
                <c:pt idx="6280">
                  <c:v>2.3280423000000001E-2</c:v>
                </c:pt>
                <c:pt idx="6281">
                  <c:v>2.5454544999999999E-2</c:v>
                </c:pt>
                <c:pt idx="6282">
                  <c:v>3.2535527000000002E-2</c:v>
                </c:pt>
                <c:pt idx="6283">
                  <c:v>6.8108740000000001E-2</c:v>
                </c:pt>
                <c:pt idx="6284">
                  <c:v>0.18465116300000001</c:v>
                </c:pt>
                <c:pt idx="6285">
                  <c:v>3.8585209000000002E-2</c:v>
                </c:pt>
                <c:pt idx="6286">
                  <c:v>2.0040079999999998E-3</c:v>
                </c:pt>
                <c:pt idx="6287">
                  <c:v>5.5900620999999998E-2</c:v>
                </c:pt>
                <c:pt idx="6288">
                  <c:v>3.1110005E-2</c:v>
                </c:pt>
                <c:pt idx="6289">
                  <c:v>0.12263489800000001</c:v>
                </c:pt>
                <c:pt idx="6290">
                  <c:v>3.6887608000000002E-2</c:v>
                </c:pt>
                <c:pt idx="6291">
                  <c:v>2.4185068000000001E-2</c:v>
                </c:pt>
                <c:pt idx="6292">
                  <c:v>1.1764706E-2</c:v>
                </c:pt>
                <c:pt idx="6293">
                  <c:v>7.6257435999999998E-2</c:v>
                </c:pt>
                <c:pt idx="6294">
                  <c:v>0.218495935</c:v>
                </c:pt>
                <c:pt idx="6295">
                  <c:v>2.2142856999999998E-2</c:v>
                </c:pt>
                <c:pt idx="6296">
                  <c:v>0</c:v>
                </c:pt>
                <c:pt idx="6297">
                  <c:v>8.4635417000000004E-2</c:v>
                </c:pt>
                <c:pt idx="6298">
                  <c:v>0.10655737699999999</c:v>
                </c:pt>
                <c:pt idx="6299">
                  <c:v>0.38006571700000003</c:v>
                </c:pt>
                <c:pt idx="6300">
                  <c:v>-6.6666666999999999E-2</c:v>
                </c:pt>
                <c:pt idx="6301">
                  <c:v>8.1401922000000002E-2</c:v>
                </c:pt>
                <c:pt idx="6302">
                  <c:v>-4.0358744000000002E-2</c:v>
                </c:pt>
                <c:pt idx="6303">
                  <c:v>1.798561E-3</c:v>
                </c:pt>
                <c:pt idx="6304">
                  <c:v>5.9119497E-2</c:v>
                </c:pt>
                <c:pt idx="6305">
                  <c:v>-7.8212291000000003E-2</c:v>
                </c:pt>
                <c:pt idx="6306">
                  <c:v>2.3790322999999999E-2</c:v>
                </c:pt>
                <c:pt idx="6307">
                  <c:v>0.10978043899999999</c:v>
                </c:pt>
                <c:pt idx="6308">
                  <c:v>-1.5824916000000001E-2</c:v>
                </c:pt>
                <c:pt idx="6309">
                  <c:v>-4.5029737E-2</c:v>
                </c:pt>
                <c:pt idx="6310">
                  <c:v>5.9705882000000002E-2</c:v>
                </c:pt>
                <c:pt idx="6311">
                  <c:v>-4.6601942E-2</c:v>
                </c:pt>
                <c:pt idx="6312">
                  <c:v>-0.12077294700000001</c:v>
                </c:pt>
                <c:pt idx="6313">
                  <c:v>6.3414633999999998E-2</c:v>
                </c:pt>
                <c:pt idx="6314">
                  <c:v>0.106347439</c:v>
                </c:pt>
                <c:pt idx="6315">
                  <c:v>0.150992235</c:v>
                </c:pt>
                <c:pt idx="6316">
                  <c:v>1.8633540000000001E-2</c:v>
                </c:pt>
                <c:pt idx="6317">
                  <c:v>0.165832427</c:v>
                </c:pt>
                <c:pt idx="6318">
                  <c:v>-3.5714285999999998E-2</c:v>
                </c:pt>
                <c:pt idx="6319">
                  <c:v>3.8926174000000001E-2</c:v>
                </c:pt>
                <c:pt idx="6320">
                  <c:v>9.7415506999999998E-2</c:v>
                </c:pt>
                <c:pt idx="6321">
                  <c:v>9.6566519999999999E-3</c:v>
                </c:pt>
                <c:pt idx="6322">
                  <c:v>6.0641398999999999E-2</c:v>
                </c:pt>
                <c:pt idx="6323">
                  <c:v>0.17906976699999999</c:v>
                </c:pt>
                <c:pt idx="6324">
                  <c:v>0.26788218800000002</c:v>
                </c:pt>
                <c:pt idx="6325">
                  <c:v>0.26178451200000002</c:v>
                </c:pt>
                <c:pt idx="6326">
                  <c:v>-9.4437256999999997E-2</c:v>
                </c:pt>
                <c:pt idx="6327">
                  <c:v>-5.9687789999999996E-3</c:v>
                </c:pt>
                <c:pt idx="6328">
                  <c:v>7.4749999999999997E-2</c:v>
                </c:pt>
                <c:pt idx="6329">
                  <c:v>8.0674988000000003E-2</c:v>
                </c:pt>
                <c:pt idx="6330">
                  <c:v>-4.8826291000000001E-2</c:v>
                </c:pt>
                <c:pt idx="6331">
                  <c:v>5.4030874999999999E-2</c:v>
                </c:pt>
                <c:pt idx="6332">
                  <c:v>0.185404339</c:v>
                </c:pt>
                <c:pt idx="6333">
                  <c:v>0.13705583800000001</c:v>
                </c:pt>
                <c:pt idx="6334">
                  <c:v>0.105805751</c:v>
                </c:pt>
                <c:pt idx="6335">
                  <c:v>-5.0377834000000003E-2</c:v>
                </c:pt>
                <c:pt idx="6336">
                  <c:v>-4.5238094999999999E-2</c:v>
                </c:pt>
                <c:pt idx="6337">
                  <c:v>3.7703804E-2</c:v>
                </c:pt>
                <c:pt idx="6338">
                  <c:v>0.15770424</c:v>
                </c:pt>
                <c:pt idx="6339">
                  <c:v>-0.132278481</c:v>
                </c:pt>
                <c:pt idx="6340">
                  <c:v>-0.17241379300000001</c:v>
                </c:pt>
                <c:pt idx="6341">
                  <c:v>-1.8181817999999999E-2</c:v>
                </c:pt>
                <c:pt idx="6342">
                  <c:v>8.5714286000000001E-2</c:v>
                </c:pt>
                <c:pt idx="6343">
                  <c:v>-6.7743940000000002E-2</c:v>
                </c:pt>
                <c:pt idx="6344">
                  <c:v>0.24154589400000001</c:v>
                </c:pt>
                <c:pt idx="6345">
                  <c:v>8.9506725999999995E-2</c:v>
                </c:pt>
                <c:pt idx="6346">
                  <c:v>7.0469799E-2</c:v>
                </c:pt>
                <c:pt idx="6347">
                  <c:v>-3.6005144000000003E-2</c:v>
                </c:pt>
                <c:pt idx="6348">
                  <c:v>0.22243950100000001</c:v>
                </c:pt>
                <c:pt idx="6349">
                  <c:v>-8.5679310000000009E-3</c:v>
                </c:pt>
                <c:pt idx="6350">
                  <c:v>-3.0769231000000001E-2</c:v>
                </c:pt>
                <c:pt idx="6351">
                  <c:v>0.124544792</c:v>
                </c:pt>
                <c:pt idx="6352">
                  <c:v>-0.17838765000000001</c:v>
                </c:pt>
                <c:pt idx="6353">
                  <c:v>-2.3831346999999999E-2</c:v>
                </c:pt>
                <c:pt idx="6354">
                  <c:v>5.5776890000000003E-3</c:v>
                </c:pt>
                <c:pt idx="6355">
                  <c:v>9.4408129999999993E-3</c:v>
                </c:pt>
                <c:pt idx="6356">
                  <c:v>5.2863436E-2</c:v>
                </c:pt>
                <c:pt idx="6357">
                  <c:v>5.733945E-2</c:v>
                </c:pt>
                <c:pt idx="6358">
                  <c:v>1.9230769000000002E-2</c:v>
                </c:pt>
                <c:pt idx="6359">
                  <c:v>0.15981308399999999</c:v>
                </c:pt>
                <c:pt idx="6360">
                  <c:v>0.106571552</c:v>
                </c:pt>
                <c:pt idx="6361">
                  <c:v>0.34340222599999998</c:v>
                </c:pt>
                <c:pt idx="6362">
                  <c:v>-5.3030303000000001E-2</c:v>
                </c:pt>
                <c:pt idx="6363">
                  <c:v>-7.4750830000000004E-3</c:v>
                </c:pt>
                <c:pt idx="6364">
                  <c:v>3.5072340000000001E-3</c:v>
                </c:pt>
                <c:pt idx="6365">
                  <c:v>0.21708185099999999</c:v>
                </c:pt>
                <c:pt idx="6366">
                  <c:v>8.8351648000000005E-2</c:v>
                </c:pt>
                <c:pt idx="6367">
                  <c:v>0.28107074599999998</c:v>
                </c:pt>
                <c:pt idx="6368">
                  <c:v>3.0072702999999999E-2</c:v>
                </c:pt>
                <c:pt idx="6369">
                  <c:v>-9.0282563999999996E-2</c:v>
                </c:pt>
                <c:pt idx="6370">
                  <c:v>3.3118159000000001E-2</c:v>
                </c:pt>
                <c:pt idx="6371">
                  <c:v>4.2437431999999997E-2</c:v>
                </c:pt>
                <c:pt idx="6372">
                  <c:v>-1.4024649E-2</c:v>
                </c:pt>
                <c:pt idx="6373">
                  <c:v>-0.22459893</c:v>
                </c:pt>
                <c:pt idx="6374">
                  <c:v>4.3226146999999999E-2</c:v>
                </c:pt>
                <c:pt idx="6375">
                  <c:v>3.6217303999999999E-2</c:v>
                </c:pt>
                <c:pt idx="6376">
                  <c:v>-2.2311356000000001E-2</c:v>
                </c:pt>
                <c:pt idx="6377">
                  <c:v>-3.4453424000000003E-2</c:v>
                </c:pt>
                <c:pt idx="6378">
                  <c:v>9.6746077999999999E-2</c:v>
                </c:pt>
                <c:pt idx="6379">
                  <c:v>5.1209103999999998E-2</c:v>
                </c:pt>
                <c:pt idx="6380">
                  <c:v>-2.6333110000000002E-3</c:v>
                </c:pt>
                <c:pt idx="6381">
                  <c:v>0.219792865</c:v>
                </c:pt>
                <c:pt idx="6382">
                  <c:v>6.8062827000000006E-2</c:v>
                </c:pt>
                <c:pt idx="6383">
                  <c:v>9.7656200000000005E-4</c:v>
                </c:pt>
                <c:pt idx="6384">
                  <c:v>3.7630308000000001E-2</c:v>
                </c:pt>
                <c:pt idx="6385">
                  <c:v>6.4860426999999998E-2</c:v>
                </c:pt>
                <c:pt idx="6386">
                  <c:v>0.28323699400000002</c:v>
                </c:pt>
                <c:pt idx="6387">
                  <c:v>4.5818296000000001E-2</c:v>
                </c:pt>
                <c:pt idx="6388">
                  <c:v>0.34532655499999998</c:v>
                </c:pt>
                <c:pt idx="6389">
                  <c:v>-1.143511E-3</c:v>
                </c:pt>
                <c:pt idx="6390">
                  <c:v>5.2822873999999999E-2</c:v>
                </c:pt>
                <c:pt idx="6391">
                  <c:v>0.12008405900000001</c:v>
                </c:pt>
                <c:pt idx="6392">
                  <c:v>0.76706827300000002</c:v>
                </c:pt>
                <c:pt idx="6393">
                  <c:v>2.1396396000000002E-2</c:v>
                </c:pt>
                <c:pt idx="6394">
                  <c:v>5.1605505000000003E-2</c:v>
                </c:pt>
                <c:pt idx="6395">
                  <c:v>5.0660793000000003E-2</c:v>
                </c:pt>
                <c:pt idx="6396">
                  <c:v>9.1851851999999998E-2</c:v>
                </c:pt>
                <c:pt idx="6397">
                  <c:v>0.184380657</c:v>
                </c:pt>
                <c:pt idx="6398">
                  <c:v>0.483157895</c:v>
                </c:pt>
                <c:pt idx="6399">
                  <c:v>-3.0326197999999999E-2</c:v>
                </c:pt>
                <c:pt idx="6400">
                  <c:v>0.11424332299999999</c:v>
                </c:pt>
                <c:pt idx="6401">
                  <c:v>3.2008830000000002E-2</c:v>
                </c:pt>
                <c:pt idx="6402">
                  <c:v>3.9755352000000001E-2</c:v>
                </c:pt>
                <c:pt idx="6403">
                  <c:v>0.121559633</c:v>
                </c:pt>
                <c:pt idx="6404">
                  <c:v>0.12375979099999999</c:v>
                </c:pt>
                <c:pt idx="6405">
                  <c:v>3.7119520000000001E-3</c:v>
                </c:pt>
                <c:pt idx="6406">
                  <c:v>-4.0111540000000001E-2</c:v>
                </c:pt>
                <c:pt idx="6407">
                  <c:v>3.6866360000000001E-3</c:v>
                </c:pt>
                <c:pt idx="6408">
                  <c:v>6.7114089999999998E-3</c:v>
                </c:pt>
                <c:pt idx="6409">
                  <c:v>-8.4946236999999994E-2</c:v>
                </c:pt>
                <c:pt idx="6410">
                  <c:v>-3.7752808999999998E-2</c:v>
                </c:pt>
                <c:pt idx="6411">
                  <c:v>0.10181818199999999</c:v>
                </c:pt>
                <c:pt idx="6412">
                  <c:v>0.125760649</c:v>
                </c:pt>
                <c:pt idx="6413">
                  <c:v>-0.15244891299999999</c:v>
                </c:pt>
                <c:pt idx="6414">
                  <c:v>0.100560224</c:v>
                </c:pt>
                <c:pt idx="6415">
                  <c:v>-0.14285714299999999</c:v>
                </c:pt>
                <c:pt idx="6416">
                  <c:v>1.5976331E-2</c:v>
                </c:pt>
                <c:pt idx="6417">
                  <c:v>1.3765182000000001E-2</c:v>
                </c:pt>
                <c:pt idx="6418">
                  <c:v>-3.3998921000000001E-2</c:v>
                </c:pt>
                <c:pt idx="6419">
                  <c:v>5.8201058E-2</c:v>
                </c:pt>
                <c:pt idx="6420">
                  <c:v>6.1804009E-2</c:v>
                </c:pt>
                <c:pt idx="6421">
                  <c:v>5.8139534999999999E-2</c:v>
                </c:pt>
                <c:pt idx="6422">
                  <c:v>0.11233333299999999</c:v>
                </c:pt>
                <c:pt idx="6423">
                  <c:v>0.111168831</c:v>
                </c:pt>
                <c:pt idx="6424">
                  <c:v>0.218875502</c:v>
                </c:pt>
                <c:pt idx="6425">
                  <c:v>5.7111597E-2</c:v>
                </c:pt>
                <c:pt idx="6426">
                  <c:v>-0.121684867</c:v>
                </c:pt>
                <c:pt idx="6427">
                  <c:v>6.4000000000000003E-3</c:v>
                </c:pt>
                <c:pt idx="6428">
                  <c:v>-0.16437499999999999</c:v>
                </c:pt>
                <c:pt idx="6429">
                  <c:v>4.5378150999999999E-2</c:v>
                </c:pt>
                <c:pt idx="6430">
                  <c:v>3.3653846000000001E-2</c:v>
                </c:pt>
                <c:pt idx="6431">
                  <c:v>0.11370882</c:v>
                </c:pt>
                <c:pt idx="6432">
                  <c:v>9.0024330999999999E-2</c:v>
                </c:pt>
                <c:pt idx="6433">
                  <c:v>7.8817734E-2</c:v>
                </c:pt>
                <c:pt idx="6434">
                  <c:v>-4.6464645999999998E-2</c:v>
                </c:pt>
                <c:pt idx="6435">
                  <c:v>-6.8758343999999999E-2</c:v>
                </c:pt>
                <c:pt idx="6436">
                  <c:v>-0.12666666700000001</c:v>
                </c:pt>
                <c:pt idx="6437">
                  <c:v>0</c:v>
                </c:pt>
                <c:pt idx="6438">
                  <c:v>2.8282827999999999E-2</c:v>
                </c:pt>
                <c:pt idx="6439">
                  <c:v>-7.0982399999999996E-3</c:v>
                </c:pt>
                <c:pt idx="6440">
                  <c:v>5.6219260000000002E-3</c:v>
                </c:pt>
                <c:pt idx="6441">
                  <c:v>8.6323957000000007E-2</c:v>
                </c:pt>
                <c:pt idx="6442">
                  <c:v>0.233417296</c:v>
                </c:pt>
                <c:pt idx="6443">
                  <c:v>7.7354018999999996E-2</c:v>
                </c:pt>
                <c:pt idx="6444">
                  <c:v>5.7245081000000003E-2</c:v>
                </c:pt>
                <c:pt idx="6445">
                  <c:v>2.9671346000000001E-2</c:v>
                </c:pt>
                <c:pt idx="6446">
                  <c:v>1.061008E-3</c:v>
                </c:pt>
                <c:pt idx="6447">
                  <c:v>7.2980016999999994E-2</c:v>
                </c:pt>
                <c:pt idx="6448">
                  <c:v>0.326013514</c:v>
                </c:pt>
                <c:pt idx="6449">
                  <c:v>0.119282839</c:v>
                </c:pt>
                <c:pt idx="6450">
                  <c:v>8.1081080999999999E-2</c:v>
                </c:pt>
                <c:pt idx="6451">
                  <c:v>3.6962366000000003E-2</c:v>
                </c:pt>
                <c:pt idx="6452">
                  <c:v>-2.5609756000000001E-2</c:v>
                </c:pt>
                <c:pt idx="6453">
                  <c:v>4.9030786999999999E-2</c:v>
                </c:pt>
                <c:pt idx="6454">
                  <c:v>5.6804734000000003E-2</c:v>
                </c:pt>
                <c:pt idx="6455">
                  <c:v>-1.6096579E-2</c:v>
                </c:pt>
                <c:pt idx="6456">
                  <c:v>4.9369747999999998E-2</c:v>
                </c:pt>
                <c:pt idx="6457">
                  <c:v>-8.7719298000000001E-2</c:v>
                </c:pt>
                <c:pt idx="6458">
                  <c:v>1.8313620999999999E-2</c:v>
                </c:pt>
                <c:pt idx="6459">
                  <c:v>0.20495006499999999</c:v>
                </c:pt>
                <c:pt idx="6460">
                  <c:v>-0.10268488000000001</c:v>
                </c:pt>
                <c:pt idx="6461">
                  <c:v>1.66113E-3</c:v>
                </c:pt>
                <c:pt idx="6462">
                  <c:v>8.0827802000000004E-2</c:v>
                </c:pt>
                <c:pt idx="6463">
                  <c:v>-1.6601563E-2</c:v>
                </c:pt>
                <c:pt idx="6464">
                  <c:v>0.155384615</c:v>
                </c:pt>
                <c:pt idx="6465">
                  <c:v>-5.2899288000000003E-2</c:v>
                </c:pt>
                <c:pt idx="6466">
                  <c:v>-0.112481127</c:v>
                </c:pt>
                <c:pt idx="6467">
                  <c:v>0.289099526</c:v>
                </c:pt>
                <c:pt idx="6468">
                  <c:v>9.7767513E-2</c:v>
                </c:pt>
                <c:pt idx="6469">
                  <c:v>5.0920597999999997E-2</c:v>
                </c:pt>
                <c:pt idx="6470">
                  <c:v>0.127591707</c:v>
                </c:pt>
                <c:pt idx="6471">
                  <c:v>-7.235142E-3</c:v>
                </c:pt>
                <c:pt idx="6472">
                  <c:v>9.2573221999999997E-2</c:v>
                </c:pt>
                <c:pt idx="6473">
                  <c:v>-0.22087378599999999</c:v>
                </c:pt>
                <c:pt idx="6474">
                  <c:v>3.5384615000000001E-2</c:v>
                </c:pt>
                <c:pt idx="6475">
                  <c:v>-0.134900193</c:v>
                </c:pt>
                <c:pt idx="6476">
                  <c:v>3.2702238000000002E-2</c:v>
                </c:pt>
                <c:pt idx="6477">
                  <c:v>4.5226131000000003E-2</c:v>
                </c:pt>
                <c:pt idx="6478">
                  <c:v>3.1762840000000001E-3</c:v>
                </c:pt>
                <c:pt idx="6479">
                  <c:v>0.111498258</c:v>
                </c:pt>
                <c:pt idx="6480">
                  <c:v>8.4945331999999998E-2</c:v>
                </c:pt>
                <c:pt idx="6481">
                  <c:v>4.9065420999999998E-2</c:v>
                </c:pt>
                <c:pt idx="6482">
                  <c:v>7.3363430000000004E-3</c:v>
                </c:pt>
                <c:pt idx="6483">
                  <c:v>0.13495533200000001</c:v>
                </c:pt>
                <c:pt idx="6484">
                  <c:v>-2.6808511E-2</c:v>
                </c:pt>
                <c:pt idx="6485">
                  <c:v>-2.3344449999999999E-2</c:v>
                </c:pt>
                <c:pt idx="6486">
                  <c:v>7.6507164000000003E-2</c:v>
                </c:pt>
                <c:pt idx="6487">
                  <c:v>7.4331550999999996E-2</c:v>
                </c:pt>
                <c:pt idx="6488">
                  <c:v>6.5637065999999994E-2</c:v>
                </c:pt>
                <c:pt idx="6489">
                  <c:v>-0.134615385</c:v>
                </c:pt>
                <c:pt idx="6490">
                  <c:v>7.8582435000000006E-2</c:v>
                </c:pt>
                <c:pt idx="6491">
                  <c:v>1.3639464E-2</c:v>
                </c:pt>
                <c:pt idx="6492">
                  <c:v>-7.6190479999999998E-3</c:v>
                </c:pt>
                <c:pt idx="6493">
                  <c:v>6.1780105000000002E-2</c:v>
                </c:pt>
                <c:pt idx="6494">
                  <c:v>-3.0289919999999999E-3</c:v>
                </c:pt>
                <c:pt idx="6495">
                  <c:v>0.120185923</c:v>
                </c:pt>
                <c:pt idx="6496">
                  <c:v>5.2910049999999997E-3</c:v>
                </c:pt>
                <c:pt idx="6497">
                  <c:v>-1.372549E-2</c:v>
                </c:pt>
                <c:pt idx="6498">
                  <c:v>-7.335907E-3</c:v>
                </c:pt>
                <c:pt idx="6499">
                  <c:v>0.17371937600000001</c:v>
                </c:pt>
                <c:pt idx="6500">
                  <c:v>1.1428569999999999E-3</c:v>
                </c:pt>
                <c:pt idx="6501">
                  <c:v>1.9659240000000001E-2</c:v>
                </c:pt>
                <c:pt idx="6502">
                  <c:v>5.6439200000000002E-2</c:v>
                </c:pt>
                <c:pt idx="6503">
                  <c:v>0.176649746</c:v>
                </c:pt>
                <c:pt idx="6504">
                  <c:v>-4.3478260999999997E-2</c:v>
                </c:pt>
                <c:pt idx="6505">
                  <c:v>-2.4340771000000001E-2</c:v>
                </c:pt>
                <c:pt idx="6506">
                  <c:v>-1.8660287000000001E-2</c:v>
                </c:pt>
                <c:pt idx="6507">
                  <c:v>3.3586818999999997E-2</c:v>
                </c:pt>
                <c:pt idx="6508">
                  <c:v>-0.114607797</c:v>
                </c:pt>
                <c:pt idx="6509">
                  <c:v>2.2080471000000001E-2</c:v>
                </c:pt>
                <c:pt idx="6510">
                  <c:v>5.4446461000000002E-2</c:v>
                </c:pt>
                <c:pt idx="6511">
                  <c:v>7.6524954000000006E-2</c:v>
                </c:pt>
                <c:pt idx="6512">
                  <c:v>9.0415909999999999E-3</c:v>
                </c:pt>
                <c:pt idx="6513">
                  <c:v>0.11338289999999999</c:v>
                </c:pt>
                <c:pt idx="6514">
                  <c:v>-1.705191E-3</c:v>
                </c:pt>
                <c:pt idx="6515">
                  <c:v>0.126829268</c:v>
                </c:pt>
                <c:pt idx="6516">
                  <c:v>0.106312292</c:v>
                </c:pt>
                <c:pt idx="6517">
                  <c:v>-1.9817073000000001E-2</c:v>
                </c:pt>
                <c:pt idx="6518">
                  <c:v>7.7496274000000004E-2</c:v>
                </c:pt>
                <c:pt idx="6519">
                  <c:v>0.115997801</c:v>
                </c:pt>
                <c:pt idx="6520">
                  <c:v>0.127513711</c:v>
                </c:pt>
                <c:pt idx="6521">
                  <c:v>-4.9460429999999998E-3</c:v>
                </c:pt>
                <c:pt idx="6522">
                  <c:v>5.5806451999999999E-2</c:v>
                </c:pt>
                <c:pt idx="6523">
                  <c:v>-4.2857143E-2</c:v>
                </c:pt>
                <c:pt idx="6524">
                  <c:v>0.108200685</c:v>
                </c:pt>
                <c:pt idx="6525">
                  <c:v>7.4365704000000005E-2</c:v>
                </c:pt>
                <c:pt idx="6526">
                  <c:v>3.8512616E-2</c:v>
                </c:pt>
                <c:pt idx="6527">
                  <c:v>3.3496162000000003E-2</c:v>
                </c:pt>
                <c:pt idx="6528">
                  <c:v>-4.9460429999999998E-3</c:v>
                </c:pt>
                <c:pt idx="6529">
                  <c:v>-2.2222222E-2</c:v>
                </c:pt>
                <c:pt idx="6530">
                  <c:v>7.8299776000000001E-2</c:v>
                </c:pt>
                <c:pt idx="6531">
                  <c:v>7.0505618000000006E-2</c:v>
                </c:pt>
                <c:pt idx="6532">
                  <c:v>-2.8927813E-2</c:v>
                </c:pt>
                <c:pt idx="6533">
                  <c:v>3.4608379000000002E-2</c:v>
                </c:pt>
                <c:pt idx="6534">
                  <c:v>-3.2990574000000002E-2</c:v>
                </c:pt>
                <c:pt idx="6535">
                  <c:v>9.4250699999999998E-4</c:v>
                </c:pt>
                <c:pt idx="6536">
                  <c:v>-1.8287938E-2</c:v>
                </c:pt>
                <c:pt idx="6537">
                  <c:v>-5.7627119999999997E-3</c:v>
                </c:pt>
                <c:pt idx="6538">
                  <c:v>4.4303796999999999E-2</c:v>
                </c:pt>
                <c:pt idx="6539">
                  <c:v>7.2617946000000003E-2</c:v>
                </c:pt>
                <c:pt idx="6540">
                  <c:v>1.589825E-3</c:v>
                </c:pt>
                <c:pt idx="6541">
                  <c:v>8.4015664000000004E-2</c:v>
                </c:pt>
                <c:pt idx="6542">
                  <c:v>-3.0344828000000001E-2</c:v>
                </c:pt>
                <c:pt idx="6543">
                  <c:v>7.7597402999999995E-2</c:v>
                </c:pt>
                <c:pt idx="6544">
                  <c:v>3.2354193000000003E-2</c:v>
                </c:pt>
                <c:pt idx="6545">
                  <c:v>0.14190418399999999</c:v>
                </c:pt>
                <c:pt idx="6546">
                  <c:v>0.107692308</c:v>
                </c:pt>
                <c:pt idx="6547">
                  <c:v>0.23722627700000001</c:v>
                </c:pt>
                <c:pt idx="6548">
                  <c:v>9.7650513999999994E-2</c:v>
                </c:pt>
                <c:pt idx="6549">
                  <c:v>9.9933399999999994E-4</c:v>
                </c:pt>
                <c:pt idx="6550">
                  <c:v>-1.6605166000000001E-2</c:v>
                </c:pt>
                <c:pt idx="6551">
                  <c:v>3.5999999999999999E-3</c:v>
                </c:pt>
                <c:pt idx="6552">
                  <c:v>0.21111111099999999</c:v>
                </c:pt>
                <c:pt idx="6553">
                  <c:v>6.3951821000000006E-2</c:v>
                </c:pt>
                <c:pt idx="6554">
                  <c:v>0.20955414</c:v>
                </c:pt>
                <c:pt idx="6555">
                  <c:v>5.5882353000000003E-2</c:v>
                </c:pt>
                <c:pt idx="6556">
                  <c:v>0.100094429</c:v>
                </c:pt>
                <c:pt idx="6557">
                  <c:v>-4.3630020000000004E-3</c:v>
                </c:pt>
                <c:pt idx="6558">
                  <c:v>9.1915550999999998E-2</c:v>
                </c:pt>
                <c:pt idx="6559">
                  <c:v>5.5839929999999998E-3</c:v>
                </c:pt>
                <c:pt idx="6560">
                  <c:v>-3.6830702999999999E-2</c:v>
                </c:pt>
                <c:pt idx="6561">
                  <c:v>3.9426522999999998E-2</c:v>
                </c:pt>
                <c:pt idx="6562">
                  <c:v>7.0175439000000006E-2</c:v>
                </c:pt>
                <c:pt idx="6563">
                  <c:v>2.4386766000000001E-2</c:v>
                </c:pt>
                <c:pt idx="6564">
                  <c:v>-3.0136986000000001E-2</c:v>
                </c:pt>
                <c:pt idx="6565">
                  <c:v>3.9215686E-2</c:v>
                </c:pt>
                <c:pt idx="6566">
                  <c:v>0.26221755099999999</c:v>
                </c:pt>
                <c:pt idx="6567">
                  <c:v>-1.1025360000000001E-3</c:v>
                </c:pt>
                <c:pt idx="6568">
                  <c:v>-0.15726001000000001</c:v>
                </c:pt>
                <c:pt idx="6569">
                  <c:v>-9.4721620000000006E-2</c:v>
                </c:pt>
                <c:pt idx="6570">
                  <c:v>3.5919499999999998E-4</c:v>
                </c:pt>
                <c:pt idx="6571">
                  <c:v>8.1372549000000002E-2</c:v>
                </c:pt>
                <c:pt idx="6572">
                  <c:v>2.1830986E-2</c:v>
                </c:pt>
                <c:pt idx="6573">
                  <c:v>0.16401273899999999</c:v>
                </c:pt>
                <c:pt idx="6574">
                  <c:v>0.12060810800000001</c:v>
                </c:pt>
                <c:pt idx="6575">
                  <c:v>2.0721412000000002E-2</c:v>
                </c:pt>
                <c:pt idx="6576">
                  <c:v>-1.804878E-2</c:v>
                </c:pt>
                <c:pt idx="6577">
                  <c:v>-3.2486709999999999E-3</c:v>
                </c:pt>
                <c:pt idx="6578">
                  <c:v>1.3185878E-2</c:v>
                </c:pt>
                <c:pt idx="6579">
                  <c:v>9.375E-2</c:v>
                </c:pt>
                <c:pt idx="6580">
                  <c:v>-2.8571428999999999E-2</c:v>
                </c:pt>
                <c:pt idx="6581">
                  <c:v>0.12483603</c:v>
                </c:pt>
                <c:pt idx="6582">
                  <c:v>0</c:v>
                </c:pt>
                <c:pt idx="6583">
                  <c:v>5.8888889E-2</c:v>
                </c:pt>
                <c:pt idx="6584">
                  <c:v>0.12686249499999999</c:v>
                </c:pt>
                <c:pt idx="6585">
                  <c:v>2.8961748999999998E-2</c:v>
                </c:pt>
                <c:pt idx="6586">
                  <c:v>-3.8400508E-2</c:v>
                </c:pt>
                <c:pt idx="6587">
                  <c:v>1.6561276999999999E-2</c:v>
                </c:pt>
                <c:pt idx="6588">
                  <c:v>-5.2346570000000002E-2</c:v>
                </c:pt>
                <c:pt idx="6589">
                  <c:v>0.16077697199999999</c:v>
                </c:pt>
                <c:pt idx="6590">
                  <c:v>8.0105055999999994E-2</c:v>
                </c:pt>
                <c:pt idx="6591">
                  <c:v>2.606383E-2</c:v>
                </c:pt>
                <c:pt idx="6592">
                  <c:v>6.3923586000000004E-2</c:v>
                </c:pt>
                <c:pt idx="6593">
                  <c:v>0.221590909</c:v>
                </c:pt>
                <c:pt idx="6594">
                  <c:v>0.32483221499999998</c:v>
                </c:pt>
                <c:pt idx="6595">
                  <c:v>1.1389521999999999E-2</c:v>
                </c:pt>
                <c:pt idx="6596">
                  <c:v>0.113154173</c:v>
                </c:pt>
                <c:pt idx="6597">
                  <c:v>-0.100775194</c:v>
                </c:pt>
                <c:pt idx="6598">
                  <c:v>8.3036770000000006E-3</c:v>
                </c:pt>
                <c:pt idx="6599">
                  <c:v>-0.30423509100000001</c:v>
                </c:pt>
                <c:pt idx="6600">
                  <c:v>-9.2735703000000003E-2</c:v>
                </c:pt>
                <c:pt idx="6601">
                  <c:v>-1.1610598E-2</c:v>
                </c:pt>
                <c:pt idx="6602">
                  <c:v>5.3834434E-2</c:v>
                </c:pt>
                <c:pt idx="6603">
                  <c:v>1.8802573E-2</c:v>
                </c:pt>
                <c:pt idx="6604">
                  <c:v>0.15993179900000001</c:v>
                </c:pt>
                <c:pt idx="6605">
                  <c:v>0.13684210499999999</c:v>
                </c:pt>
                <c:pt idx="6606">
                  <c:v>8.8342186000000003E-2</c:v>
                </c:pt>
                <c:pt idx="6607">
                  <c:v>6.0826445999999999E-2</c:v>
                </c:pt>
                <c:pt idx="6608">
                  <c:v>3.9561486999999999E-2</c:v>
                </c:pt>
                <c:pt idx="6609">
                  <c:v>-7.6552720000000005E-2</c:v>
                </c:pt>
                <c:pt idx="6610">
                  <c:v>1.2858384E-2</c:v>
                </c:pt>
                <c:pt idx="6611">
                  <c:v>8.1222057E-2</c:v>
                </c:pt>
                <c:pt idx="6612">
                  <c:v>-3.2310200000000002E-4</c:v>
                </c:pt>
                <c:pt idx="6613">
                  <c:v>0.13305898499999999</c:v>
                </c:pt>
                <c:pt idx="6614">
                  <c:v>4.9236640999999998E-2</c:v>
                </c:pt>
                <c:pt idx="6615">
                  <c:v>9.9009900000000001E-3</c:v>
                </c:pt>
                <c:pt idx="6616">
                  <c:v>-9.9512194999999998E-2</c:v>
                </c:pt>
                <c:pt idx="6617">
                  <c:v>-5.3382420999999999E-2</c:v>
                </c:pt>
                <c:pt idx="6618">
                  <c:v>-1.2722650000000001E-3</c:v>
                </c:pt>
                <c:pt idx="6619">
                  <c:v>6.2820512999999994E-2</c:v>
                </c:pt>
                <c:pt idx="6620">
                  <c:v>0.190028902</c:v>
                </c:pt>
                <c:pt idx="6621">
                  <c:v>7.8364565999999997E-2</c:v>
                </c:pt>
                <c:pt idx="6622">
                  <c:v>-7.2446555999999995E-2</c:v>
                </c:pt>
                <c:pt idx="6623">
                  <c:v>0.13906447499999999</c:v>
                </c:pt>
                <c:pt idx="6624">
                  <c:v>-7.4441689999999996E-3</c:v>
                </c:pt>
                <c:pt idx="6625">
                  <c:v>5.8459954000000001E-2</c:v>
                </c:pt>
                <c:pt idx="6626">
                  <c:v>-2.7992853000000002E-2</c:v>
                </c:pt>
                <c:pt idx="6627">
                  <c:v>-2.7472527E-2</c:v>
                </c:pt>
                <c:pt idx="6628">
                  <c:v>-5.2631578999999998E-2</c:v>
                </c:pt>
                <c:pt idx="6629">
                  <c:v>1.2727273000000001E-2</c:v>
                </c:pt>
                <c:pt idx="6630">
                  <c:v>1.6786571E-2</c:v>
                </c:pt>
                <c:pt idx="6631">
                  <c:v>0.105815348</c:v>
                </c:pt>
                <c:pt idx="6632">
                  <c:v>-0.15737704899999999</c:v>
                </c:pt>
                <c:pt idx="6633">
                  <c:v>0.124031008</c:v>
                </c:pt>
                <c:pt idx="6634">
                  <c:v>4.7307691999999998E-2</c:v>
                </c:pt>
                <c:pt idx="6635">
                  <c:v>-1.282051E-3</c:v>
                </c:pt>
                <c:pt idx="6636">
                  <c:v>0.140742599</c:v>
                </c:pt>
                <c:pt idx="6637">
                  <c:v>2.5380709999999998E-3</c:v>
                </c:pt>
                <c:pt idx="6638">
                  <c:v>0.19316239299999999</c:v>
                </c:pt>
                <c:pt idx="6639">
                  <c:v>-4.8305084999999998E-2</c:v>
                </c:pt>
                <c:pt idx="6640">
                  <c:v>9.4608004999999995E-2</c:v>
                </c:pt>
                <c:pt idx="6641">
                  <c:v>-7.2649572999999995E-2</c:v>
                </c:pt>
                <c:pt idx="6642">
                  <c:v>6.3434760000000007E-2</c:v>
                </c:pt>
                <c:pt idx="6643">
                  <c:v>0.125</c:v>
                </c:pt>
                <c:pt idx="6644">
                  <c:v>0.19840449099999999</c:v>
                </c:pt>
                <c:pt idx="6645">
                  <c:v>5.7213930000000003E-2</c:v>
                </c:pt>
                <c:pt idx="6646">
                  <c:v>0.163392857</c:v>
                </c:pt>
                <c:pt idx="6647">
                  <c:v>-3.2258065000000002E-2</c:v>
                </c:pt>
                <c:pt idx="6648">
                  <c:v>-3.8534428000000003E-2</c:v>
                </c:pt>
                <c:pt idx="6649">
                  <c:v>7.3565469999999997E-3</c:v>
                </c:pt>
                <c:pt idx="6650">
                  <c:v>-0.23009623800000001</c:v>
                </c:pt>
                <c:pt idx="6651">
                  <c:v>-6.4257029999999996E-3</c:v>
                </c:pt>
                <c:pt idx="6652">
                  <c:v>6.3131309999999996E-3</c:v>
                </c:pt>
                <c:pt idx="6653">
                  <c:v>8.0707573000000005E-2</c:v>
                </c:pt>
                <c:pt idx="6654">
                  <c:v>-3.0781692999999999E-2</c:v>
                </c:pt>
                <c:pt idx="6655">
                  <c:v>-0.123388582</c:v>
                </c:pt>
                <c:pt idx="6656">
                  <c:v>5.7180850999999998E-2</c:v>
                </c:pt>
                <c:pt idx="6657">
                  <c:v>2.4403470999999999E-2</c:v>
                </c:pt>
                <c:pt idx="6658">
                  <c:v>0.18658280899999999</c:v>
                </c:pt>
                <c:pt idx="6659">
                  <c:v>-0.107114309</c:v>
                </c:pt>
                <c:pt idx="6660">
                  <c:v>6.8565400000000004E-3</c:v>
                </c:pt>
                <c:pt idx="6661">
                  <c:v>-0.12606060599999999</c:v>
                </c:pt>
                <c:pt idx="6662">
                  <c:v>9.8420412999999998E-2</c:v>
                </c:pt>
                <c:pt idx="6663">
                  <c:v>4.0397763000000003E-2</c:v>
                </c:pt>
                <c:pt idx="6664">
                  <c:v>4.4962334999999999E-2</c:v>
                </c:pt>
                <c:pt idx="6665">
                  <c:v>8.1419623999999996E-2</c:v>
                </c:pt>
                <c:pt idx="6666">
                  <c:v>-2.1072797000000001E-2</c:v>
                </c:pt>
                <c:pt idx="6667">
                  <c:v>-0.20643431600000001</c:v>
                </c:pt>
                <c:pt idx="6668">
                  <c:v>0.13873085299999999</c:v>
                </c:pt>
                <c:pt idx="6669">
                  <c:v>0.114649682</c:v>
                </c:pt>
                <c:pt idx="6670">
                  <c:v>-2.1182098E-2</c:v>
                </c:pt>
                <c:pt idx="6671">
                  <c:v>-2.773246E-3</c:v>
                </c:pt>
                <c:pt idx="6672">
                  <c:v>-3.7468354000000002E-2</c:v>
                </c:pt>
                <c:pt idx="6673">
                  <c:v>0.32266666700000002</c:v>
                </c:pt>
                <c:pt idx="6674">
                  <c:v>0.316862745</c:v>
                </c:pt>
                <c:pt idx="6675">
                  <c:v>-2.3779725000000002E-2</c:v>
                </c:pt>
                <c:pt idx="6676">
                  <c:v>2.3525620000000001E-2</c:v>
                </c:pt>
                <c:pt idx="6677">
                  <c:v>0.11757105900000001</c:v>
                </c:pt>
                <c:pt idx="6678">
                  <c:v>-0.233576642</c:v>
                </c:pt>
                <c:pt idx="6679">
                  <c:v>9.2942345999999995E-2</c:v>
                </c:pt>
                <c:pt idx="6680">
                  <c:v>-5.1948052000000002E-2</c:v>
                </c:pt>
                <c:pt idx="6681">
                  <c:v>6.3414633999999998E-2</c:v>
                </c:pt>
                <c:pt idx="6682">
                  <c:v>1.6635859999999999E-2</c:v>
                </c:pt>
                <c:pt idx="6683">
                  <c:v>-0.17119999999999999</c:v>
                </c:pt>
                <c:pt idx="6684">
                  <c:v>-0.162264151</c:v>
                </c:pt>
                <c:pt idx="6685">
                  <c:v>-2.2298456000000001E-2</c:v>
                </c:pt>
                <c:pt idx="6686">
                  <c:v>8.1875000000000003E-2</c:v>
                </c:pt>
                <c:pt idx="6687">
                  <c:v>0.18533772700000001</c:v>
                </c:pt>
                <c:pt idx="6688">
                  <c:v>0.14661654099999999</c:v>
                </c:pt>
                <c:pt idx="6689">
                  <c:v>6.4623031999999997E-2</c:v>
                </c:pt>
                <c:pt idx="6690">
                  <c:v>-4.0000000000000001E-3</c:v>
                </c:pt>
                <c:pt idx="6691">
                  <c:v>-8.8486141000000004E-2</c:v>
                </c:pt>
                <c:pt idx="6692">
                  <c:v>-1.389854E-3</c:v>
                </c:pt>
                <c:pt idx="6693">
                  <c:v>5.8460076E-2</c:v>
                </c:pt>
                <c:pt idx="6694">
                  <c:v>-3.9984010000000004E-3</c:v>
                </c:pt>
                <c:pt idx="6695">
                  <c:v>2.9479768999999999E-2</c:v>
                </c:pt>
                <c:pt idx="6696">
                  <c:v>6.2840746000000003E-2</c:v>
                </c:pt>
                <c:pt idx="6697">
                  <c:v>-3.8359787999999999E-2</c:v>
                </c:pt>
                <c:pt idx="6698">
                  <c:v>2.0270269999999998E-3</c:v>
                </c:pt>
                <c:pt idx="6699">
                  <c:v>7.2438163E-2</c:v>
                </c:pt>
                <c:pt idx="6700">
                  <c:v>6.7077343999999997E-2</c:v>
                </c:pt>
                <c:pt idx="6701">
                  <c:v>3.4643225999999999E-2</c:v>
                </c:pt>
                <c:pt idx="6702">
                  <c:v>7.5971731000000001E-2</c:v>
                </c:pt>
                <c:pt idx="6703">
                  <c:v>5.1087985000000002E-2</c:v>
                </c:pt>
                <c:pt idx="6704">
                  <c:v>2.7803522000000001E-2</c:v>
                </c:pt>
                <c:pt idx="6705">
                  <c:v>7.8486554E-2</c:v>
                </c:pt>
                <c:pt idx="6706">
                  <c:v>9.3499554999999998E-2</c:v>
                </c:pt>
                <c:pt idx="6707">
                  <c:v>0</c:v>
                </c:pt>
                <c:pt idx="6708">
                  <c:v>-3.5714285999999998E-2</c:v>
                </c:pt>
                <c:pt idx="6709">
                  <c:v>5.7142856999999998E-2</c:v>
                </c:pt>
                <c:pt idx="6710">
                  <c:v>5.3108348E-2</c:v>
                </c:pt>
                <c:pt idx="6711">
                  <c:v>0.21576763500000001</c:v>
                </c:pt>
                <c:pt idx="6712">
                  <c:v>0.23434991999999999</c:v>
                </c:pt>
                <c:pt idx="6713">
                  <c:v>5.7468288999999999E-2</c:v>
                </c:pt>
                <c:pt idx="6714">
                  <c:v>4.2857143E-2</c:v>
                </c:pt>
                <c:pt idx="6715">
                  <c:v>2.0693512000000001E-2</c:v>
                </c:pt>
                <c:pt idx="6716">
                  <c:v>1.3483146E-2</c:v>
                </c:pt>
                <c:pt idx="6717">
                  <c:v>5.7430010000000002E-3</c:v>
                </c:pt>
                <c:pt idx="6718">
                  <c:v>2.6521738999999999E-2</c:v>
                </c:pt>
                <c:pt idx="6719">
                  <c:v>-5.3356281999999998E-2</c:v>
                </c:pt>
                <c:pt idx="6720">
                  <c:v>-5.5666667000000003E-2</c:v>
                </c:pt>
                <c:pt idx="6721">
                  <c:v>0.104059913</c:v>
                </c:pt>
                <c:pt idx="6722">
                  <c:v>2.6535626999999999E-2</c:v>
                </c:pt>
                <c:pt idx="6723">
                  <c:v>1.9275251E-2</c:v>
                </c:pt>
                <c:pt idx="6724">
                  <c:v>6.2012480000000002E-2</c:v>
                </c:pt>
                <c:pt idx="6725">
                  <c:v>2.2670025E-2</c:v>
                </c:pt>
                <c:pt idx="6726">
                  <c:v>3.8691412000000001E-2</c:v>
                </c:pt>
                <c:pt idx="6727">
                  <c:v>9.1999999999999998E-2</c:v>
                </c:pt>
                <c:pt idx="6728">
                  <c:v>1.6896801999999999E-2</c:v>
                </c:pt>
                <c:pt idx="6729">
                  <c:v>0.36878048800000002</c:v>
                </c:pt>
                <c:pt idx="6730">
                  <c:v>5.7734204999999997E-2</c:v>
                </c:pt>
                <c:pt idx="6731">
                  <c:v>-2.5729334999999999E-2</c:v>
                </c:pt>
                <c:pt idx="6732">
                  <c:v>0.186602871</c:v>
                </c:pt>
                <c:pt idx="6733">
                  <c:v>1.3306039E-2</c:v>
                </c:pt>
                <c:pt idx="6734">
                  <c:v>0.103157237</c:v>
                </c:pt>
                <c:pt idx="6735">
                  <c:v>-7.7124182999999999E-2</c:v>
                </c:pt>
                <c:pt idx="6736">
                  <c:v>1.3657957E-2</c:v>
                </c:pt>
                <c:pt idx="6737">
                  <c:v>2.086811E-3</c:v>
                </c:pt>
                <c:pt idx="6738">
                  <c:v>2.4436090000000001E-2</c:v>
                </c:pt>
                <c:pt idx="6739">
                  <c:v>-4.6306504999999998E-2</c:v>
                </c:pt>
                <c:pt idx="6740">
                  <c:v>6.7857142999999995E-2</c:v>
                </c:pt>
                <c:pt idx="6741">
                  <c:v>3.7037037000000002E-2</c:v>
                </c:pt>
                <c:pt idx="6742">
                  <c:v>0.33355659700000001</c:v>
                </c:pt>
                <c:pt idx="6743">
                  <c:v>4.9614112000000002E-2</c:v>
                </c:pt>
                <c:pt idx="6744">
                  <c:v>2.9201819999999999E-3</c:v>
                </c:pt>
                <c:pt idx="6745">
                  <c:v>-2.2792023000000002E-2</c:v>
                </c:pt>
                <c:pt idx="6746">
                  <c:v>7.6219510000000001E-3</c:v>
                </c:pt>
                <c:pt idx="6747">
                  <c:v>-0.12717948700000001</c:v>
                </c:pt>
                <c:pt idx="6748">
                  <c:v>-0.142921348</c:v>
                </c:pt>
                <c:pt idx="6749">
                  <c:v>3.1628888000000001E-2</c:v>
                </c:pt>
                <c:pt idx="6750">
                  <c:v>3.1510322E-2</c:v>
                </c:pt>
                <c:pt idx="6751">
                  <c:v>8.4302325999999997E-2</c:v>
                </c:pt>
                <c:pt idx="6752">
                  <c:v>2.8144545E-2</c:v>
                </c:pt>
                <c:pt idx="6753">
                  <c:v>2.2831050000000001E-3</c:v>
                </c:pt>
                <c:pt idx="6754">
                  <c:v>0.285861007</c:v>
                </c:pt>
                <c:pt idx="6755">
                  <c:v>0.14238410600000001</c:v>
                </c:pt>
                <c:pt idx="6756">
                  <c:v>8.0889789999999996E-3</c:v>
                </c:pt>
                <c:pt idx="6757">
                  <c:v>-6.2597809999999999E-3</c:v>
                </c:pt>
                <c:pt idx="6758">
                  <c:v>-3.8461538000000003E-2</c:v>
                </c:pt>
                <c:pt idx="6759">
                  <c:v>1.1826544E-2</c:v>
                </c:pt>
                <c:pt idx="6760">
                  <c:v>0.101101101</c:v>
                </c:pt>
                <c:pt idx="6761">
                  <c:v>7.1670908000000005E-2</c:v>
                </c:pt>
                <c:pt idx="6762">
                  <c:v>7.0530726000000002E-2</c:v>
                </c:pt>
                <c:pt idx="6763">
                  <c:v>-2.5497200000000001E-4</c:v>
                </c:pt>
                <c:pt idx="6764">
                  <c:v>-3.6727879999999997E-2</c:v>
                </c:pt>
                <c:pt idx="6765">
                  <c:v>0.165116279</c:v>
                </c:pt>
                <c:pt idx="6766">
                  <c:v>0.104208417</c:v>
                </c:pt>
                <c:pt idx="6767">
                  <c:v>4.21941E-4</c:v>
                </c:pt>
                <c:pt idx="6768">
                  <c:v>4.0606389E-2</c:v>
                </c:pt>
                <c:pt idx="6769">
                  <c:v>-1.630435E-3</c:v>
                </c:pt>
                <c:pt idx="6770">
                  <c:v>0</c:v>
                </c:pt>
                <c:pt idx="6771">
                  <c:v>3.6383682000000001E-2</c:v>
                </c:pt>
                <c:pt idx="6772">
                  <c:v>4.9055453999999998E-2</c:v>
                </c:pt>
                <c:pt idx="6773">
                  <c:v>0.122330097</c:v>
                </c:pt>
                <c:pt idx="6774">
                  <c:v>0.16083916100000001</c:v>
                </c:pt>
                <c:pt idx="6775">
                  <c:v>0.16204162499999999</c:v>
                </c:pt>
                <c:pt idx="6776">
                  <c:v>0.10529411800000001</c:v>
                </c:pt>
                <c:pt idx="6777">
                  <c:v>0.120844564</c:v>
                </c:pt>
                <c:pt idx="6778">
                  <c:v>5.2631578999999998E-2</c:v>
                </c:pt>
                <c:pt idx="6779">
                  <c:v>2.6861251999999999E-2</c:v>
                </c:pt>
                <c:pt idx="6780">
                  <c:v>2.808989E-3</c:v>
                </c:pt>
                <c:pt idx="6781">
                  <c:v>2.2113022E-2</c:v>
                </c:pt>
                <c:pt idx="6782">
                  <c:v>-1.782531E-3</c:v>
                </c:pt>
                <c:pt idx="6783">
                  <c:v>6.5825068E-2</c:v>
                </c:pt>
                <c:pt idx="6784">
                  <c:v>0.15980230600000001</c:v>
                </c:pt>
                <c:pt idx="6785">
                  <c:v>2.0555355000000001E-2</c:v>
                </c:pt>
                <c:pt idx="6786">
                  <c:v>6.8875327E-2</c:v>
                </c:pt>
                <c:pt idx="6787">
                  <c:v>-5.3191489999999996E-3</c:v>
                </c:pt>
                <c:pt idx="6788">
                  <c:v>9.3632960000000001E-3</c:v>
                </c:pt>
                <c:pt idx="6789">
                  <c:v>-1.4727539999999999E-3</c:v>
                </c:pt>
                <c:pt idx="6790">
                  <c:v>1.7476556000000001E-2</c:v>
                </c:pt>
                <c:pt idx="6791">
                  <c:v>-4.1000694999999997E-2</c:v>
                </c:pt>
                <c:pt idx="6792">
                  <c:v>-0.255391121</c:v>
                </c:pt>
                <c:pt idx="6793">
                  <c:v>0.100502513</c:v>
                </c:pt>
                <c:pt idx="6794">
                  <c:v>4.2804427999999999E-2</c:v>
                </c:pt>
                <c:pt idx="6795">
                  <c:v>-2.9807692E-2</c:v>
                </c:pt>
                <c:pt idx="6796">
                  <c:v>-8.5393258E-2</c:v>
                </c:pt>
                <c:pt idx="6797">
                  <c:v>2.3394723999999999E-2</c:v>
                </c:pt>
                <c:pt idx="6798">
                  <c:v>0.112033195</c:v>
                </c:pt>
                <c:pt idx="6799">
                  <c:v>0.10517241400000001</c:v>
                </c:pt>
                <c:pt idx="6800">
                  <c:v>0.10517241400000001</c:v>
                </c:pt>
                <c:pt idx="6801">
                  <c:v>7.5026794999999993E-2</c:v>
                </c:pt>
                <c:pt idx="6802">
                  <c:v>4.6511627999999999E-2</c:v>
                </c:pt>
                <c:pt idx="6803">
                  <c:v>6.2772449999999994E-2</c:v>
                </c:pt>
                <c:pt idx="6804">
                  <c:v>5.2444444E-2</c:v>
                </c:pt>
                <c:pt idx="6805">
                  <c:v>0.16479723900000001</c:v>
                </c:pt>
                <c:pt idx="6806">
                  <c:v>-2.17059E-2</c:v>
                </c:pt>
                <c:pt idx="6807">
                  <c:v>-1.4950166000000001E-2</c:v>
                </c:pt>
                <c:pt idx="6808">
                  <c:v>-1.5021458999999999E-2</c:v>
                </c:pt>
                <c:pt idx="6809">
                  <c:v>0.14273255800000001</c:v>
                </c:pt>
                <c:pt idx="6810">
                  <c:v>2.2765130000000001E-2</c:v>
                </c:pt>
                <c:pt idx="6811">
                  <c:v>0.117676515</c:v>
                </c:pt>
                <c:pt idx="6812">
                  <c:v>-1.4344262E-2</c:v>
                </c:pt>
                <c:pt idx="6813">
                  <c:v>0.121138704</c:v>
                </c:pt>
                <c:pt idx="6814">
                  <c:v>0.12852233699999999</c:v>
                </c:pt>
                <c:pt idx="6815">
                  <c:v>6.7641681999999995E-2</c:v>
                </c:pt>
                <c:pt idx="6816">
                  <c:v>-8.4604715999999996E-2</c:v>
                </c:pt>
                <c:pt idx="6817">
                  <c:v>6.6176469999999999E-3</c:v>
                </c:pt>
                <c:pt idx="6818">
                  <c:v>3.2828283E-2</c:v>
                </c:pt>
                <c:pt idx="6819">
                  <c:v>-2.111159E-2</c:v>
                </c:pt>
                <c:pt idx="6820">
                  <c:v>2.75E-2</c:v>
                </c:pt>
                <c:pt idx="6821">
                  <c:v>0.10860927200000001</c:v>
                </c:pt>
                <c:pt idx="6822">
                  <c:v>6.9408739999999997E-2</c:v>
                </c:pt>
                <c:pt idx="6823">
                  <c:v>0.208900999</c:v>
                </c:pt>
                <c:pt idx="6824">
                  <c:v>-5.9683793999999998E-2</c:v>
                </c:pt>
                <c:pt idx="6825">
                  <c:v>0.137420719</c:v>
                </c:pt>
                <c:pt idx="6826">
                  <c:v>-5.4545455E-2</c:v>
                </c:pt>
                <c:pt idx="6827">
                  <c:v>6.7637876999999999E-2</c:v>
                </c:pt>
                <c:pt idx="6828">
                  <c:v>0.13305613299999999</c:v>
                </c:pt>
                <c:pt idx="6829">
                  <c:v>-1.2089809999999999E-2</c:v>
                </c:pt>
                <c:pt idx="6830">
                  <c:v>2.1739129999999999E-2</c:v>
                </c:pt>
                <c:pt idx="6831">
                  <c:v>7.9136690999999995E-2</c:v>
                </c:pt>
                <c:pt idx="6832">
                  <c:v>-2.9100529E-2</c:v>
                </c:pt>
                <c:pt idx="6833">
                  <c:v>-0.16274797899999999</c:v>
                </c:pt>
                <c:pt idx="6834">
                  <c:v>-0.37408637900000002</c:v>
                </c:pt>
                <c:pt idx="6835">
                  <c:v>0.12928942800000001</c:v>
                </c:pt>
                <c:pt idx="6836">
                  <c:v>2.6193039000000001E-2</c:v>
                </c:pt>
                <c:pt idx="6837">
                  <c:v>9.6297425000000006E-2</c:v>
                </c:pt>
                <c:pt idx="6838">
                  <c:v>6.2015500000000001E-3</c:v>
                </c:pt>
                <c:pt idx="6839">
                  <c:v>-2.4691358E-2</c:v>
                </c:pt>
                <c:pt idx="6840">
                  <c:v>5.163511E-3</c:v>
                </c:pt>
                <c:pt idx="6841">
                  <c:v>0.107774578</c:v>
                </c:pt>
                <c:pt idx="6842">
                  <c:v>3.9560440000000002E-2</c:v>
                </c:pt>
                <c:pt idx="6843">
                  <c:v>-1.0152283999999999E-2</c:v>
                </c:pt>
                <c:pt idx="6844">
                  <c:v>0.20562560599999999</c:v>
                </c:pt>
                <c:pt idx="6845">
                  <c:v>1.5625E-2</c:v>
                </c:pt>
                <c:pt idx="6846">
                  <c:v>-2.8221512000000001E-2</c:v>
                </c:pt>
                <c:pt idx="6847">
                  <c:v>0.14081081100000001</c:v>
                </c:pt>
                <c:pt idx="6848">
                  <c:v>5.0833333000000001E-2</c:v>
                </c:pt>
                <c:pt idx="6849">
                  <c:v>3.2504145999999998E-2</c:v>
                </c:pt>
                <c:pt idx="6850">
                  <c:v>7.2589624000000005E-2</c:v>
                </c:pt>
                <c:pt idx="6851">
                  <c:v>4.1620728000000003E-2</c:v>
                </c:pt>
                <c:pt idx="6852">
                  <c:v>1.4035087999999999E-2</c:v>
                </c:pt>
                <c:pt idx="6853">
                  <c:v>3.3702782000000001E-2</c:v>
                </c:pt>
                <c:pt idx="6854">
                  <c:v>3.5688536E-2</c:v>
                </c:pt>
                <c:pt idx="6855">
                  <c:v>0.24263839800000001</c:v>
                </c:pt>
                <c:pt idx="6856">
                  <c:v>0.22023912700000001</c:v>
                </c:pt>
                <c:pt idx="6857">
                  <c:v>8.1395349000000006E-2</c:v>
                </c:pt>
                <c:pt idx="6858">
                  <c:v>1.9549763000000001E-2</c:v>
                </c:pt>
                <c:pt idx="6859">
                  <c:v>-3.0039049999999999E-3</c:v>
                </c:pt>
                <c:pt idx="6860">
                  <c:v>-3.3949449999999999E-3</c:v>
                </c:pt>
                <c:pt idx="6861">
                  <c:v>2.2067363999999999E-2</c:v>
                </c:pt>
                <c:pt idx="6862">
                  <c:v>3.2142859999999998E-3</c:v>
                </c:pt>
                <c:pt idx="6863">
                  <c:v>7.2642968000000002E-2</c:v>
                </c:pt>
                <c:pt idx="6864">
                  <c:v>8.4561404000000007E-2</c:v>
                </c:pt>
                <c:pt idx="6865">
                  <c:v>0.217977528</c:v>
                </c:pt>
                <c:pt idx="6866">
                  <c:v>-2.2758621E-2</c:v>
                </c:pt>
                <c:pt idx="6867">
                  <c:v>9.0605273E-2</c:v>
                </c:pt>
                <c:pt idx="6868">
                  <c:v>5.6790122999999998E-2</c:v>
                </c:pt>
                <c:pt idx="6869">
                  <c:v>0.23268581099999999</c:v>
                </c:pt>
                <c:pt idx="6870">
                  <c:v>-9.9452554999999998E-2</c:v>
                </c:pt>
                <c:pt idx="6871">
                  <c:v>0.10992708900000001</c:v>
                </c:pt>
                <c:pt idx="6872">
                  <c:v>8.6715457999999995E-2</c:v>
                </c:pt>
                <c:pt idx="6873">
                  <c:v>0.18529199700000001</c:v>
                </c:pt>
                <c:pt idx="6874">
                  <c:v>-3.6292498999999999E-2</c:v>
                </c:pt>
                <c:pt idx="6875">
                  <c:v>-1.16777E-3</c:v>
                </c:pt>
                <c:pt idx="6876">
                  <c:v>0.38744257300000001</c:v>
                </c:pt>
                <c:pt idx="6877">
                  <c:v>8.1879195000000002E-2</c:v>
                </c:pt>
                <c:pt idx="6878">
                  <c:v>0.14613493599999999</c:v>
                </c:pt>
                <c:pt idx="6879">
                  <c:v>0</c:v>
                </c:pt>
                <c:pt idx="6880">
                  <c:v>7.9353416999999996E-2</c:v>
                </c:pt>
                <c:pt idx="6881">
                  <c:v>0.124444444</c:v>
                </c:pt>
                <c:pt idx="6882">
                  <c:v>-2.4621212E-2</c:v>
                </c:pt>
                <c:pt idx="6883">
                  <c:v>-3.6795252000000001E-2</c:v>
                </c:pt>
                <c:pt idx="6884">
                  <c:v>2.6495079000000001E-2</c:v>
                </c:pt>
                <c:pt idx="6885">
                  <c:v>-0.13812949599999999</c:v>
                </c:pt>
                <c:pt idx="6886">
                  <c:v>-2.9288702999999999E-2</c:v>
                </c:pt>
                <c:pt idx="6887">
                  <c:v>-0.108404967</c:v>
                </c:pt>
                <c:pt idx="6888">
                  <c:v>2.2348349999999999E-2</c:v>
                </c:pt>
                <c:pt idx="6889">
                  <c:v>-3.0581039999999999E-3</c:v>
                </c:pt>
                <c:pt idx="6890">
                  <c:v>-0.185870797</c:v>
                </c:pt>
                <c:pt idx="6891">
                  <c:v>-1.9844081999999999E-2</c:v>
                </c:pt>
                <c:pt idx="6892">
                  <c:v>-5.8050847000000003E-2</c:v>
                </c:pt>
                <c:pt idx="6893">
                  <c:v>0.11989459800000001</c:v>
                </c:pt>
                <c:pt idx="6894">
                  <c:v>0.12261469799999999</c:v>
                </c:pt>
                <c:pt idx="6895">
                  <c:v>0.17101063799999999</c:v>
                </c:pt>
                <c:pt idx="6896">
                  <c:v>1.3872491000000001E-2</c:v>
                </c:pt>
                <c:pt idx="6897">
                  <c:v>8.2926828999999994E-2</c:v>
                </c:pt>
                <c:pt idx="6898">
                  <c:v>2.8000000000000001E-2</c:v>
                </c:pt>
                <c:pt idx="6899">
                  <c:v>0</c:v>
                </c:pt>
                <c:pt idx="6900">
                  <c:v>2.9971725000000001E-2</c:v>
                </c:pt>
                <c:pt idx="6901">
                  <c:v>-3.2772746999999998E-2</c:v>
                </c:pt>
                <c:pt idx="6902">
                  <c:v>-2.5592416999999999E-2</c:v>
                </c:pt>
                <c:pt idx="6903">
                  <c:v>2.8622539999999998E-3</c:v>
                </c:pt>
                <c:pt idx="6904">
                  <c:v>4.2483659999999999E-2</c:v>
                </c:pt>
                <c:pt idx="6905">
                  <c:v>-4.4642859999999996E-3</c:v>
                </c:pt>
                <c:pt idx="6906">
                  <c:v>-6.4102559999999996E-3</c:v>
                </c:pt>
                <c:pt idx="6907">
                  <c:v>1.6654329999999998E-2</c:v>
                </c:pt>
                <c:pt idx="6908">
                  <c:v>3.9761429999999997E-3</c:v>
                </c:pt>
                <c:pt idx="6909">
                  <c:v>0.14725643899999999</c:v>
                </c:pt>
                <c:pt idx="6910">
                  <c:v>-1.6301579E-2</c:v>
                </c:pt>
                <c:pt idx="6911">
                  <c:v>3.0578686000000001E-2</c:v>
                </c:pt>
                <c:pt idx="6912">
                  <c:v>6.0288335999999998E-2</c:v>
                </c:pt>
                <c:pt idx="6913">
                  <c:v>2.8330395000000001E-2</c:v>
                </c:pt>
                <c:pt idx="6914">
                  <c:v>4.1003671999999998E-2</c:v>
                </c:pt>
                <c:pt idx="6915">
                  <c:v>1.4124294000000001E-2</c:v>
                </c:pt>
                <c:pt idx="6916">
                  <c:v>0.10744186</c:v>
                </c:pt>
                <c:pt idx="6917">
                  <c:v>-2.2675740000000001E-3</c:v>
                </c:pt>
                <c:pt idx="6918">
                  <c:v>-2.1370671000000001E-2</c:v>
                </c:pt>
                <c:pt idx="6919">
                  <c:v>2.8565600000000002E-3</c:v>
                </c:pt>
                <c:pt idx="6920">
                  <c:v>-1.5373615E-2</c:v>
                </c:pt>
                <c:pt idx="6921">
                  <c:v>-5.3731343000000001E-2</c:v>
                </c:pt>
                <c:pt idx="6922">
                  <c:v>-6.0919540000000001E-2</c:v>
                </c:pt>
                <c:pt idx="6923">
                  <c:v>4.9524433999999999E-2</c:v>
                </c:pt>
                <c:pt idx="6924">
                  <c:v>2.6140607E-2</c:v>
                </c:pt>
                <c:pt idx="6925">
                  <c:v>-4.5822102000000003E-2</c:v>
                </c:pt>
                <c:pt idx="6926">
                  <c:v>7.9187816999999994E-2</c:v>
                </c:pt>
                <c:pt idx="6927">
                  <c:v>5.2059925E-2</c:v>
                </c:pt>
                <c:pt idx="6928">
                  <c:v>9.2737429999999996E-2</c:v>
                </c:pt>
                <c:pt idx="6929">
                  <c:v>-9.2307689999999998E-3</c:v>
                </c:pt>
                <c:pt idx="6930">
                  <c:v>-2.1666667000000001E-2</c:v>
                </c:pt>
                <c:pt idx="6931">
                  <c:v>-0.130434783</c:v>
                </c:pt>
                <c:pt idx="6932">
                  <c:v>-4.9411765000000003E-2</c:v>
                </c:pt>
                <c:pt idx="6933">
                  <c:v>0.108595388</c:v>
                </c:pt>
                <c:pt idx="6934">
                  <c:v>5.0596310000000002E-3</c:v>
                </c:pt>
                <c:pt idx="6935">
                  <c:v>8.3170253999999999E-2</c:v>
                </c:pt>
                <c:pt idx="6936">
                  <c:v>6.5741419999999998E-3</c:v>
                </c:pt>
                <c:pt idx="6937">
                  <c:v>0.14771653500000001</c:v>
                </c:pt>
                <c:pt idx="6938">
                  <c:v>9.8580010999999995E-2</c:v>
                </c:pt>
                <c:pt idx="6939">
                  <c:v>0.156222418</c:v>
                </c:pt>
                <c:pt idx="6940">
                  <c:v>6.7155355999999999E-2</c:v>
                </c:pt>
                <c:pt idx="6941">
                  <c:v>0.19909502300000001</c:v>
                </c:pt>
                <c:pt idx="6942">
                  <c:v>6.66162E-2</c:v>
                </c:pt>
                <c:pt idx="6943">
                  <c:v>3.2491468000000003E-2</c:v>
                </c:pt>
                <c:pt idx="6944">
                  <c:v>5.3889789E-2</c:v>
                </c:pt>
                <c:pt idx="6945">
                  <c:v>-1.4557670999999999E-2</c:v>
                </c:pt>
                <c:pt idx="6946">
                  <c:v>0.17909407699999999</c:v>
                </c:pt>
                <c:pt idx="6947">
                  <c:v>2.9629630000000001E-2</c:v>
                </c:pt>
                <c:pt idx="6948">
                  <c:v>0.186570336</c:v>
                </c:pt>
                <c:pt idx="6949">
                  <c:v>0.130209618</c:v>
                </c:pt>
                <c:pt idx="6950">
                  <c:v>-4.3111992000000002E-2</c:v>
                </c:pt>
                <c:pt idx="6951">
                  <c:v>0</c:v>
                </c:pt>
                <c:pt idx="6952">
                  <c:v>-7.3349632999999997E-2</c:v>
                </c:pt>
                <c:pt idx="6953">
                  <c:v>-0.115087719</c:v>
                </c:pt>
                <c:pt idx="6954">
                  <c:v>-8.2548475999999996E-2</c:v>
                </c:pt>
                <c:pt idx="6955">
                  <c:v>-4.7169810999999999E-2</c:v>
                </c:pt>
                <c:pt idx="6956">
                  <c:v>-2.2962112999999999E-2</c:v>
                </c:pt>
                <c:pt idx="6957">
                  <c:v>3.5819507E-2</c:v>
                </c:pt>
                <c:pt idx="6958">
                  <c:v>5.1788573999999997E-2</c:v>
                </c:pt>
                <c:pt idx="6959">
                  <c:v>-8.4994140000000003E-3</c:v>
                </c:pt>
                <c:pt idx="6960">
                  <c:v>0.14689612799999999</c:v>
                </c:pt>
                <c:pt idx="6961">
                  <c:v>5.6497179999999998E-3</c:v>
                </c:pt>
                <c:pt idx="6962">
                  <c:v>4.5833332999999997E-2</c:v>
                </c:pt>
                <c:pt idx="6963">
                  <c:v>-3.3637001E-2</c:v>
                </c:pt>
                <c:pt idx="6964">
                  <c:v>-2.3684211E-2</c:v>
                </c:pt>
                <c:pt idx="6965">
                  <c:v>-9.3606138000000005E-2</c:v>
                </c:pt>
                <c:pt idx="6966">
                  <c:v>-3.9647577000000003E-2</c:v>
                </c:pt>
                <c:pt idx="6967">
                  <c:v>0.114780726</c:v>
                </c:pt>
                <c:pt idx="6968">
                  <c:v>-6.3948498000000006E-2</c:v>
                </c:pt>
                <c:pt idx="6969">
                  <c:v>-8.6767900000000002E-3</c:v>
                </c:pt>
                <c:pt idx="6970">
                  <c:v>9.8151689E-2</c:v>
                </c:pt>
                <c:pt idx="6971">
                  <c:v>-2.8134441E-2</c:v>
                </c:pt>
                <c:pt idx="6972">
                  <c:v>0.40027636999999999</c:v>
                </c:pt>
                <c:pt idx="6973">
                  <c:v>-1.4413713E-2</c:v>
                </c:pt>
                <c:pt idx="6974">
                  <c:v>3.2345012999999999E-2</c:v>
                </c:pt>
                <c:pt idx="6975">
                  <c:v>-3.9325842999999999E-2</c:v>
                </c:pt>
                <c:pt idx="6976">
                  <c:v>0.11655629100000001</c:v>
                </c:pt>
                <c:pt idx="6977">
                  <c:v>8.1069958999999997E-2</c:v>
                </c:pt>
                <c:pt idx="6978">
                  <c:v>-6.5306121999999994E-2</c:v>
                </c:pt>
                <c:pt idx="6979">
                  <c:v>-9.2371396999999994E-2</c:v>
                </c:pt>
                <c:pt idx="6980">
                  <c:v>-0.10071090000000001</c:v>
                </c:pt>
                <c:pt idx="6981">
                  <c:v>0</c:v>
                </c:pt>
                <c:pt idx="6982">
                  <c:v>3.1270791999999999E-2</c:v>
                </c:pt>
                <c:pt idx="6983">
                  <c:v>-3.5727306E-2</c:v>
                </c:pt>
                <c:pt idx="6984">
                  <c:v>-1.7681729E-2</c:v>
                </c:pt>
                <c:pt idx="6985">
                  <c:v>-0.117989803</c:v>
                </c:pt>
                <c:pt idx="6986">
                  <c:v>4.8611110999999999E-2</c:v>
                </c:pt>
                <c:pt idx="6987">
                  <c:v>7.6881429000000001E-2</c:v>
                </c:pt>
                <c:pt idx="6988">
                  <c:v>0.154380342</c:v>
                </c:pt>
                <c:pt idx="6989">
                  <c:v>6.9692058000000001E-2</c:v>
                </c:pt>
                <c:pt idx="6990">
                  <c:v>0.33557047000000001</c:v>
                </c:pt>
                <c:pt idx="6991">
                  <c:v>2.8555111000000001E-2</c:v>
                </c:pt>
                <c:pt idx="6992">
                  <c:v>0.13029315999999999</c:v>
                </c:pt>
                <c:pt idx="6993">
                  <c:v>-0.12140575100000001</c:v>
                </c:pt>
                <c:pt idx="6994">
                  <c:v>-2.7315619999999999E-2</c:v>
                </c:pt>
                <c:pt idx="6995">
                  <c:v>-6.5263158000000002E-2</c:v>
                </c:pt>
                <c:pt idx="6996">
                  <c:v>-2.1395349000000001E-2</c:v>
                </c:pt>
                <c:pt idx="6997">
                  <c:v>0.47194244600000002</c:v>
                </c:pt>
                <c:pt idx="6998">
                  <c:v>-9.1115656000000003E-2</c:v>
                </c:pt>
                <c:pt idx="6999">
                  <c:v>-8.5106379999999992E-3</c:v>
                </c:pt>
                <c:pt idx="7000">
                  <c:v>0.104587156</c:v>
                </c:pt>
                <c:pt idx="7001">
                  <c:v>-1.5566625000000001E-2</c:v>
                </c:pt>
                <c:pt idx="7002">
                  <c:v>4.4000000000000003E-3</c:v>
                </c:pt>
                <c:pt idx="7003">
                  <c:v>-7.8903654000000004E-2</c:v>
                </c:pt>
                <c:pt idx="7004">
                  <c:v>0.10631578899999999</c:v>
                </c:pt>
                <c:pt idx="7005">
                  <c:v>-2.8436019E-2</c:v>
                </c:pt>
                <c:pt idx="7006">
                  <c:v>0.14583333300000001</c:v>
                </c:pt>
                <c:pt idx="7007">
                  <c:v>5.5288461999999997E-2</c:v>
                </c:pt>
                <c:pt idx="7008">
                  <c:v>5.1621621999999999E-2</c:v>
                </c:pt>
                <c:pt idx="7009">
                  <c:v>5.7959612000000001E-2</c:v>
                </c:pt>
                <c:pt idx="7010">
                  <c:v>0.188888889</c:v>
                </c:pt>
                <c:pt idx="7011">
                  <c:v>-1.746988E-2</c:v>
                </c:pt>
                <c:pt idx="7012">
                  <c:v>0.1450806</c:v>
                </c:pt>
                <c:pt idx="7013">
                  <c:v>1.1793612E-2</c:v>
                </c:pt>
                <c:pt idx="7014">
                  <c:v>5.4384017999999999E-2</c:v>
                </c:pt>
                <c:pt idx="7015">
                  <c:v>1.4032815000000001E-2</c:v>
                </c:pt>
                <c:pt idx="7016">
                  <c:v>0.45824847299999999</c:v>
                </c:pt>
                <c:pt idx="7017">
                  <c:v>6.2515444000000003E-2</c:v>
                </c:pt>
                <c:pt idx="7018">
                  <c:v>4.3723553999999998E-2</c:v>
                </c:pt>
                <c:pt idx="7019">
                  <c:v>6.1919505E-2</c:v>
                </c:pt>
                <c:pt idx="7020">
                  <c:v>4.5834457000000002E-2</c:v>
                </c:pt>
                <c:pt idx="7021">
                  <c:v>6.6666666999999999E-2</c:v>
                </c:pt>
                <c:pt idx="7022">
                  <c:v>6.6577900000000002E-3</c:v>
                </c:pt>
                <c:pt idx="7023">
                  <c:v>-6.1444042999999997E-2</c:v>
                </c:pt>
                <c:pt idx="7024">
                  <c:v>0.16346891799999999</c:v>
                </c:pt>
                <c:pt idx="7025">
                  <c:v>-3.4132581000000002E-2</c:v>
                </c:pt>
                <c:pt idx="7026">
                  <c:v>5.4977711999999998E-2</c:v>
                </c:pt>
                <c:pt idx="7027">
                  <c:v>-2.5803889999999999E-2</c:v>
                </c:pt>
                <c:pt idx="7028">
                  <c:v>0.249382716</c:v>
                </c:pt>
                <c:pt idx="7029">
                  <c:v>-0.11507052700000001</c:v>
                </c:pt>
                <c:pt idx="7030">
                  <c:v>2.5849335000000001E-2</c:v>
                </c:pt>
                <c:pt idx="7031">
                  <c:v>1.6621983999999999E-2</c:v>
                </c:pt>
                <c:pt idx="7032">
                  <c:v>-0.18018018</c:v>
                </c:pt>
                <c:pt idx="7033">
                  <c:v>9.4139080000000003E-3</c:v>
                </c:pt>
                <c:pt idx="7034">
                  <c:v>-8.7272730000000007E-3</c:v>
                </c:pt>
                <c:pt idx="7035">
                  <c:v>0.232887809</c:v>
                </c:pt>
                <c:pt idx="7036">
                  <c:v>0.18890554700000001</c:v>
                </c:pt>
                <c:pt idx="7037">
                  <c:v>-3.7989479999999999E-2</c:v>
                </c:pt>
                <c:pt idx="7038">
                  <c:v>-3.8732394000000003E-2</c:v>
                </c:pt>
                <c:pt idx="7039">
                  <c:v>4.7399604999999997E-2</c:v>
                </c:pt>
                <c:pt idx="7040">
                  <c:v>0.12553418799999999</c:v>
                </c:pt>
                <c:pt idx="7041">
                  <c:v>7.6058772999999996E-2</c:v>
                </c:pt>
                <c:pt idx="7042">
                  <c:v>5.3304904E-2</c:v>
                </c:pt>
                <c:pt idx="7043">
                  <c:v>6.6374452E-2</c:v>
                </c:pt>
                <c:pt idx="7044">
                  <c:v>2.2935779999999999E-2</c:v>
                </c:pt>
                <c:pt idx="7045">
                  <c:v>2.6969857E-2</c:v>
                </c:pt>
                <c:pt idx="7046">
                  <c:v>-4.6913580000000003E-2</c:v>
                </c:pt>
                <c:pt idx="7047">
                  <c:v>3.0754597000000002E-2</c:v>
                </c:pt>
                <c:pt idx="7048">
                  <c:v>0.35431568899999999</c:v>
                </c:pt>
                <c:pt idx="7049">
                  <c:v>-4.597701E-3</c:v>
                </c:pt>
                <c:pt idx="7050">
                  <c:v>-1.1547339999999999E-3</c:v>
                </c:pt>
                <c:pt idx="7051">
                  <c:v>0.101036269</c:v>
                </c:pt>
                <c:pt idx="7052">
                  <c:v>0.183703704</c:v>
                </c:pt>
                <c:pt idx="7053">
                  <c:v>-1.0714286E-2</c:v>
                </c:pt>
                <c:pt idx="7054">
                  <c:v>-5.9491616999999997E-2</c:v>
                </c:pt>
                <c:pt idx="7055">
                  <c:v>7.8583287000000002E-2</c:v>
                </c:pt>
                <c:pt idx="7056">
                  <c:v>0.14533622600000001</c:v>
                </c:pt>
                <c:pt idx="7057">
                  <c:v>4.6384040000000001E-2</c:v>
                </c:pt>
                <c:pt idx="7058">
                  <c:v>7.0753768999999994E-2</c:v>
                </c:pt>
                <c:pt idx="7059">
                  <c:v>4.9655171999999997E-2</c:v>
                </c:pt>
                <c:pt idx="7060">
                  <c:v>1.8126177E-2</c:v>
                </c:pt>
                <c:pt idx="7061">
                  <c:v>-3.9861352000000003E-2</c:v>
                </c:pt>
                <c:pt idx="7062">
                  <c:v>-4.8444444000000003E-2</c:v>
                </c:pt>
                <c:pt idx="7063">
                  <c:v>0.117838845</c:v>
                </c:pt>
                <c:pt idx="7064">
                  <c:v>-5.5345911999999997E-2</c:v>
                </c:pt>
                <c:pt idx="7065">
                  <c:v>0.15848214299999999</c:v>
                </c:pt>
                <c:pt idx="7066">
                  <c:v>0.15963855399999999</c:v>
                </c:pt>
                <c:pt idx="7067">
                  <c:v>-1.9569472000000001E-2</c:v>
                </c:pt>
                <c:pt idx="7068">
                  <c:v>3.5982602000000002E-2</c:v>
                </c:pt>
                <c:pt idx="7069">
                  <c:v>-0.208035004</c:v>
                </c:pt>
                <c:pt idx="7070">
                  <c:v>2.4567281E-2</c:v>
                </c:pt>
                <c:pt idx="7071">
                  <c:v>0.105263158</c:v>
                </c:pt>
                <c:pt idx="7072">
                  <c:v>-5.3481331999999999E-2</c:v>
                </c:pt>
                <c:pt idx="7073">
                  <c:v>9.6286972999999998E-2</c:v>
                </c:pt>
                <c:pt idx="7074">
                  <c:v>1.862631E-2</c:v>
                </c:pt>
                <c:pt idx="7075">
                  <c:v>-3.7587006999999999E-2</c:v>
                </c:pt>
                <c:pt idx="7076">
                  <c:v>5.0251260000000004E-3</c:v>
                </c:pt>
                <c:pt idx="7077">
                  <c:v>1.9023460000000001E-3</c:v>
                </c:pt>
                <c:pt idx="7078">
                  <c:v>-9.5238100000000006E-3</c:v>
                </c:pt>
                <c:pt idx="7079">
                  <c:v>-2.5362319000000001E-2</c:v>
                </c:pt>
                <c:pt idx="7080">
                  <c:v>7.3170732000000002E-2</c:v>
                </c:pt>
                <c:pt idx="7081">
                  <c:v>3.4430225000000002E-2</c:v>
                </c:pt>
                <c:pt idx="7082">
                  <c:v>6.2732918999999998E-2</c:v>
                </c:pt>
                <c:pt idx="7083">
                  <c:v>8.9317774000000003E-2</c:v>
                </c:pt>
                <c:pt idx="7084">
                  <c:v>7.295082E-2</c:v>
                </c:pt>
                <c:pt idx="7085">
                  <c:v>-0.12656249999999999</c:v>
                </c:pt>
                <c:pt idx="7086">
                  <c:v>-0.125</c:v>
                </c:pt>
                <c:pt idx="7087">
                  <c:v>1.0711098E-2</c:v>
                </c:pt>
                <c:pt idx="7088">
                  <c:v>2.1834060999999998E-2</c:v>
                </c:pt>
                <c:pt idx="7089">
                  <c:v>5.3156146000000001E-2</c:v>
                </c:pt>
                <c:pt idx="7090">
                  <c:v>0.25624999999999998</c:v>
                </c:pt>
                <c:pt idx="7091">
                  <c:v>8.1925676000000003E-2</c:v>
                </c:pt>
                <c:pt idx="7092">
                  <c:v>-2.0562771000000001E-2</c:v>
                </c:pt>
                <c:pt idx="7093">
                  <c:v>4.2435423999999999E-2</c:v>
                </c:pt>
                <c:pt idx="7094">
                  <c:v>-2.6937877999999998E-2</c:v>
                </c:pt>
                <c:pt idx="7095">
                  <c:v>0.14197530899999999</c:v>
                </c:pt>
                <c:pt idx="7096">
                  <c:v>8.5289255999999994E-2</c:v>
                </c:pt>
                <c:pt idx="7097">
                  <c:v>0.13452188000000001</c:v>
                </c:pt>
                <c:pt idx="7098">
                  <c:v>8.9686100000000001E-3</c:v>
                </c:pt>
                <c:pt idx="7099">
                  <c:v>-3.566334E-3</c:v>
                </c:pt>
                <c:pt idx="7100">
                  <c:v>2.7812895000000001E-2</c:v>
                </c:pt>
                <c:pt idx="7101">
                  <c:v>0.10483871</c:v>
                </c:pt>
                <c:pt idx="7102">
                  <c:v>-7.4193549999999999E-3</c:v>
                </c:pt>
                <c:pt idx="7103">
                  <c:v>-5.7494870000000002E-3</c:v>
                </c:pt>
                <c:pt idx="7104">
                  <c:v>-4.5908183999999998E-2</c:v>
                </c:pt>
                <c:pt idx="7105">
                  <c:v>2.9668412000000002E-2</c:v>
                </c:pt>
                <c:pt idx="7106">
                  <c:v>5.6984567E-2</c:v>
                </c:pt>
                <c:pt idx="7107">
                  <c:v>-1.793722E-2</c:v>
                </c:pt>
                <c:pt idx="7108">
                  <c:v>-0.121813031</c:v>
                </c:pt>
                <c:pt idx="7109">
                  <c:v>9.2134829999999997E-3</c:v>
                </c:pt>
                <c:pt idx="7110">
                  <c:v>-3.6176471000000002E-2</c:v>
                </c:pt>
                <c:pt idx="7111">
                  <c:v>0.139146568</c:v>
                </c:pt>
                <c:pt idx="7112">
                  <c:v>2.4213075000000001E-2</c:v>
                </c:pt>
                <c:pt idx="7113">
                  <c:v>-1.2125535E-2</c:v>
                </c:pt>
                <c:pt idx="7114">
                  <c:v>0.21879588799999999</c:v>
                </c:pt>
                <c:pt idx="7115">
                  <c:v>6.4965197000000002E-2</c:v>
                </c:pt>
                <c:pt idx="7116">
                  <c:v>-3.3532934E-2</c:v>
                </c:pt>
                <c:pt idx="7117">
                  <c:v>-4.7708137999999997E-2</c:v>
                </c:pt>
                <c:pt idx="7118">
                  <c:v>-1.2048193E-2</c:v>
                </c:pt>
                <c:pt idx="7119">
                  <c:v>-3.7037000000000002E-4</c:v>
                </c:pt>
                <c:pt idx="7120">
                  <c:v>1.4173228E-2</c:v>
                </c:pt>
                <c:pt idx="7121">
                  <c:v>2.34375E-2</c:v>
                </c:pt>
                <c:pt idx="7122">
                  <c:v>-9.7982710000000008E-3</c:v>
                </c:pt>
                <c:pt idx="7123">
                  <c:v>-3.4120734999999999E-2</c:v>
                </c:pt>
                <c:pt idx="7124">
                  <c:v>2.8365601000000001E-2</c:v>
                </c:pt>
                <c:pt idx="7125">
                  <c:v>1.2230635E-2</c:v>
                </c:pt>
                <c:pt idx="7126">
                  <c:v>-2.345173E-2</c:v>
                </c:pt>
                <c:pt idx="7127">
                  <c:v>-2.0757759000000001E-2</c:v>
                </c:pt>
                <c:pt idx="7128">
                  <c:v>-8.5765603999999995E-2</c:v>
                </c:pt>
                <c:pt idx="7129">
                  <c:v>0.11524163599999999</c:v>
                </c:pt>
                <c:pt idx="7130">
                  <c:v>1.2195121999999999E-2</c:v>
                </c:pt>
                <c:pt idx="7131">
                  <c:v>2.5609756000000001E-2</c:v>
                </c:pt>
                <c:pt idx="7132">
                  <c:v>1.4482259999999999E-3</c:v>
                </c:pt>
                <c:pt idx="7133">
                  <c:v>7.9415137999999996E-2</c:v>
                </c:pt>
                <c:pt idx="7134">
                  <c:v>2.2815803999999999E-2</c:v>
                </c:pt>
                <c:pt idx="7135">
                  <c:v>-0.13526569999999999</c:v>
                </c:pt>
                <c:pt idx="7136">
                  <c:v>0.13381230399999999</c:v>
                </c:pt>
                <c:pt idx="7137">
                  <c:v>0.129731861</c:v>
                </c:pt>
                <c:pt idx="7138">
                  <c:v>4.3242230999999999E-2</c:v>
                </c:pt>
                <c:pt idx="7139">
                  <c:v>3.8599283999999998E-2</c:v>
                </c:pt>
                <c:pt idx="7140">
                  <c:v>9.4102564E-2</c:v>
                </c:pt>
                <c:pt idx="7141">
                  <c:v>6.1940617000000003E-2</c:v>
                </c:pt>
                <c:pt idx="7142">
                  <c:v>-6.4142349999999999E-3</c:v>
                </c:pt>
                <c:pt idx="7143">
                  <c:v>-5.6461731000000001E-2</c:v>
                </c:pt>
                <c:pt idx="7144">
                  <c:v>4.4277360000000002E-2</c:v>
                </c:pt>
                <c:pt idx="7145">
                  <c:v>1.1428571E-2</c:v>
                </c:pt>
                <c:pt idx="7146">
                  <c:v>-1.0353065999999999E-2</c:v>
                </c:pt>
                <c:pt idx="7147">
                  <c:v>-1.1970534E-2</c:v>
                </c:pt>
                <c:pt idx="7148">
                  <c:v>-1.6853933000000001E-2</c:v>
                </c:pt>
                <c:pt idx="7149">
                  <c:v>-4.2389209999999997E-2</c:v>
                </c:pt>
                <c:pt idx="7150">
                  <c:v>5.2971575999999999E-2</c:v>
                </c:pt>
                <c:pt idx="7151">
                  <c:v>1.56893E-2</c:v>
                </c:pt>
                <c:pt idx="7152">
                  <c:v>-6.5232639999999995E-2</c:v>
                </c:pt>
                <c:pt idx="7153">
                  <c:v>0.407407407</c:v>
                </c:pt>
                <c:pt idx="7154">
                  <c:v>8.9392928999999996E-2</c:v>
                </c:pt>
                <c:pt idx="7155">
                  <c:v>5.6636726999999998E-2</c:v>
                </c:pt>
                <c:pt idx="7156">
                  <c:v>0.100432484</c:v>
                </c:pt>
                <c:pt idx="7157">
                  <c:v>0.110315186</c:v>
                </c:pt>
                <c:pt idx="7158">
                  <c:v>0.06</c:v>
                </c:pt>
                <c:pt idx="7159">
                  <c:v>4.2890995000000001E-2</c:v>
                </c:pt>
                <c:pt idx="7160">
                  <c:v>-8.5616438000000003E-2</c:v>
                </c:pt>
                <c:pt idx="7161">
                  <c:v>0.14228692200000001</c:v>
                </c:pt>
                <c:pt idx="7162">
                  <c:v>9.5381530000000006E-3</c:v>
                </c:pt>
                <c:pt idx="7163">
                  <c:v>6.8423288999999998E-2</c:v>
                </c:pt>
                <c:pt idx="7164">
                  <c:v>-3.27654E-2</c:v>
                </c:pt>
                <c:pt idx="7165">
                  <c:v>-2.4556616999999999E-2</c:v>
                </c:pt>
                <c:pt idx="7166">
                  <c:v>-3.7610618999999998E-2</c:v>
                </c:pt>
                <c:pt idx="7167">
                  <c:v>-1.1695906000000001E-2</c:v>
                </c:pt>
                <c:pt idx="7168">
                  <c:v>0.11541027399999999</c:v>
                </c:pt>
                <c:pt idx="7169">
                  <c:v>5.4570259000000003E-2</c:v>
                </c:pt>
                <c:pt idx="7170">
                  <c:v>-8.5763290000000006E-3</c:v>
                </c:pt>
                <c:pt idx="7171">
                  <c:v>-1.0076186000000001E-2</c:v>
                </c:pt>
                <c:pt idx="7172">
                  <c:v>-6.1555680000000002E-3</c:v>
                </c:pt>
                <c:pt idx="7173">
                  <c:v>2.9023746999999999E-2</c:v>
                </c:pt>
                <c:pt idx="7174">
                  <c:v>-1.6615385E-2</c:v>
                </c:pt>
                <c:pt idx="7175">
                  <c:v>3.7878790000000001E-3</c:v>
                </c:pt>
                <c:pt idx="7176">
                  <c:v>-1.8042399999999999E-3</c:v>
                </c:pt>
                <c:pt idx="7177">
                  <c:v>3.8513210999999999E-2</c:v>
                </c:pt>
                <c:pt idx="7178">
                  <c:v>5.4783320000000003E-2</c:v>
                </c:pt>
                <c:pt idx="7179">
                  <c:v>8.1123240000000006E-3</c:v>
                </c:pt>
                <c:pt idx="7180">
                  <c:v>-1.0552763999999999E-2</c:v>
                </c:pt>
                <c:pt idx="7181">
                  <c:v>9.1112529999999997E-3</c:v>
                </c:pt>
                <c:pt idx="7182">
                  <c:v>7.3069560000000006E-2</c:v>
                </c:pt>
                <c:pt idx="7183">
                  <c:v>5.6173726E-2</c:v>
                </c:pt>
                <c:pt idx="7184">
                  <c:v>-0.14519427400000001</c:v>
                </c:pt>
                <c:pt idx="7185">
                  <c:v>-2.3342669999999999E-2</c:v>
                </c:pt>
                <c:pt idx="7186">
                  <c:v>-1.2906310000000001E-2</c:v>
                </c:pt>
                <c:pt idx="7187">
                  <c:v>3.6363635999999998E-2</c:v>
                </c:pt>
                <c:pt idx="7188">
                  <c:v>0.15052684399999999</c:v>
                </c:pt>
                <c:pt idx="7189">
                  <c:v>4.3532337999999997E-2</c:v>
                </c:pt>
                <c:pt idx="7190">
                  <c:v>-7.2997415999999996E-2</c:v>
                </c:pt>
                <c:pt idx="7191">
                  <c:v>8.3984369999999999E-3</c:v>
                </c:pt>
                <c:pt idx="7192">
                  <c:v>0.19389140299999999</c:v>
                </c:pt>
                <c:pt idx="7193">
                  <c:v>-3.6923076999999999E-2</c:v>
                </c:pt>
                <c:pt idx="7194">
                  <c:v>-9.7949886E-2</c:v>
                </c:pt>
                <c:pt idx="7195">
                  <c:v>0.17071525000000001</c:v>
                </c:pt>
                <c:pt idx="7196">
                  <c:v>-0.24650233199999999</c:v>
                </c:pt>
                <c:pt idx="7197">
                  <c:v>2.0172911000000002E-2</c:v>
                </c:pt>
                <c:pt idx="7198">
                  <c:v>-2.8600354000000001E-2</c:v>
                </c:pt>
                <c:pt idx="7199">
                  <c:v>-5.7061339999999999E-3</c:v>
                </c:pt>
                <c:pt idx="7200">
                  <c:v>0.32977241099999999</c:v>
                </c:pt>
                <c:pt idx="7201">
                  <c:v>0.161888112</c:v>
                </c:pt>
                <c:pt idx="7202">
                  <c:v>-3.9123630000000003E-3</c:v>
                </c:pt>
                <c:pt idx="7203">
                  <c:v>0.10558751</c:v>
                </c:pt>
                <c:pt idx="7204">
                  <c:v>3.5924369999999997E-2</c:v>
                </c:pt>
                <c:pt idx="7205">
                  <c:v>2.9324425000000001E-2</c:v>
                </c:pt>
                <c:pt idx="7206">
                  <c:v>-2.3501759999999998E-3</c:v>
                </c:pt>
                <c:pt idx="7207">
                  <c:v>8.4025241000000001E-2</c:v>
                </c:pt>
                <c:pt idx="7208">
                  <c:v>8.3989940999999999E-2</c:v>
                </c:pt>
                <c:pt idx="7209">
                  <c:v>1.7848528999999998E-2</c:v>
                </c:pt>
                <c:pt idx="7210">
                  <c:v>4.5266424999999999E-2</c:v>
                </c:pt>
                <c:pt idx="7211">
                  <c:v>-1.3829983000000001E-2</c:v>
                </c:pt>
                <c:pt idx="7212">
                  <c:v>0.22666666699999999</c:v>
                </c:pt>
                <c:pt idx="7213">
                  <c:v>4.4665011999999997E-2</c:v>
                </c:pt>
                <c:pt idx="7214">
                  <c:v>7.9835826999999998E-2</c:v>
                </c:pt>
                <c:pt idx="7215">
                  <c:v>-8.6206900000000003E-3</c:v>
                </c:pt>
                <c:pt idx="7216">
                  <c:v>-4.1041041E-2</c:v>
                </c:pt>
                <c:pt idx="7217">
                  <c:v>0.21624365500000001</c:v>
                </c:pt>
                <c:pt idx="7218">
                  <c:v>-6.1686090000000002E-3</c:v>
                </c:pt>
                <c:pt idx="7219">
                  <c:v>1.4444444000000001E-2</c:v>
                </c:pt>
                <c:pt idx="7220">
                  <c:v>-1.2345679E-2</c:v>
                </c:pt>
                <c:pt idx="7221">
                  <c:v>-2.0866774000000001E-2</c:v>
                </c:pt>
                <c:pt idx="7222">
                  <c:v>0</c:v>
                </c:pt>
                <c:pt idx="7223">
                  <c:v>3.0086498999999999E-2</c:v>
                </c:pt>
                <c:pt idx="7224">
                  <c:v>-0.156793189</c:v>
                </c:pt>
                <c:pt idx="7225">
                  <c:v>-1.12669E-2</c:v>
                </c:pt>
                <c:pt idx="7226">
                  <c:v>-0.17675941100000001</c:v>
                </c:pt>
                <c:pt idx="7227">
                  <c:v>3.0823948E-2</c:v>
                </c:pt>
                <c:pt idx="7228">
                  <c:v>1.9888624000000001E-2</c:v>
                </c:pt>
                <c:pt idx="7229">
                  <c:v>0.34749034699999998</c:v>
                </c:pt>
                <c:pt idx="7230">
                  <c:v>1.6347601999999999E-2</c:v>
                </c:pt>
                <c:pt idx="7231">
                  <c:v>6.7415729999999998E-3</c:v>
                </c:pt>
                <c:pt idx="7232">
                  <c:v>0.535002121</c:v>
                </c:pt>
                <c:pt idx="7233">
                  <c:v>2.0113370000000002E-3</c:v>
                </c:pt>
                <c:pt idx="7234">
                  <c:v>-4.8823528999999997E-2</c:v>
                </c:pt>
                <c:pt idx="7235">
                  <c:v>0.107251411</c:v>
                </c:pt>
                <c:pt idx="7236">
                  <c:v>0.116022099</c:v>
                </c:pt>
                <c:pt idx="7237">
                  <c:v>7.1581960000000004E-3</c:v>
                </c:pt>
                <c:pt idx="7238">
                  <c:v>4.2640733E-2</c:v>
                </c:pt>
                <c:pt idx="7239">
                  <c:v>0.11730926999999999</c:v>
                </c:pt>
                <c:pt idx="7240">
                  <c:v>-0.22477064199999999</c:v>
                </c:pt>
                <c:pt idx="7241">
                  <c:v>-0.196945967</c:v>
                </c:pt>
                <c:pt idx="7242">
                  <c:v>2.8571428999999999E-2</c:v>
                </c:pt>
                <c:pt idx="7243">
                  <c:v>-2.7515719999999999E-3</c:v>
                </c:pt>
                <c:pt idx="7244">
                  <c:v>-3.3879159999999999E-3</c:v>
                </c:pt>
                <c:pt idx="7245">
                  <c:v>-5.0714285999999997E-2</c:v>
                </c:pt>
                <c:pt idx="7246">
                  <c:v>1.7828200999999998E-2</c:v>
                </c:pt>
                <c:pt idx="7247">
                  <c:v>-1.4084507E-2</c:v>
                </c:pt>
                <c:pt idx="7248">
                  <c:v>-7.3219883999999999E-2</c:v>
                </c:pt>
                <c:pt idx="7249">
                  <c:v>1.6370308E-2</c:v>
                </c:pt>
                <c:pt idx="7250">
                  <c:v>7.9725449000000004E-2</c:v>
                </c:pt>
                <c:pt idx="7251">
                  <c:v>-3.9987203999999998E-2</c:v>
                </c:pt>
                <c:pt idx="7252">
                  <c:v>-6.1904760000000003E-3</c:v>
                </c:pt>
                <c:pt idx="7253">
                  <c:v>5.3391845E-2</c:v>
                </c:pt>
                <c:pt idx="7254">
                  <c:v>1.6898607999999999E-2</c:v>
                </c:pt>
                <c:pt idx="7255">
                  <c:v>-2.8322440000000001E-2</c:v>
                </c:pt>
                <c:pt idx="7256">
                  <c:v>-3.3536585000000001E-2</c:v>
                </c:pt>
                <c:pt idx="7257">
                  <c:v>1.6916969E-2</c:v>
                </c:pt>
                <c:pt idx="7258">
                  <c:v>-8.268259E-3</c:v>
                </c:pt>
                <c:pt idx="7259">
                  <c:v>9.3023259999999997E-3</c:v>
                </c:pt>
                <c:pt idx="7260">
                  <c:v>-0.10561056100000001</c:v>
                </c:pt>
                <c:pt idx="7261">
                  <c:v>2.2935779999999999E-2</c:v>
                </c:pt>
                <c:pt idx="7262">
                  <c:v>6.5839449999999999E-3</c:v>
                </c:pt>
                <c:pt idx="7263">
                  <c:v>0.21007002299999999</c:v>
                </c:pt>
                <c:pt idx="7264">
                  <c:v>-0.173469388</c:v>
                </c:pt>
                <c:pt idx="7265">
                  <c:v>4.659832E-3</c:v>
                </c:pt>
                <c:pt idx="7266">
                  <c:v>-1.6594959999999999E-2</c:v>
                </c:pt>
                <c:pt idx="7267">
                  <c:v>-7.9662610000000005E-3</c:v>
                </c:pt>
                <c:pt idx="7268">
                  <c:v>-4.7824E-4</c:v>
                </c:pt>
                <c:pt idx="7269">
                  <c:v>-5.9790729999999997E-3</c:v>
                </c:pt>
                <c:pt idx="7270">
                  <c:v>1.4947680000000001E-3</c:v>
                </c:pt>
                <c:pt idx="7271">
                  <c:v>0.114102996</c:v>
                </c:pt>
                <c:pt idx="7272">
                  <c:v>-2.9268290000000001E-3</c:v>
                </c:pt>
                <c:pt idx="7273">
                  <c:v>3.2013478999999997E-2</c:v>
                </c:pt>
                <c:pt idx="7274">
                  <c:v>-5.3533191000000001E-2</c:v>
                </c:pt>
                <c:pt idx="7275">
                  <c:v>-1.8518519000000001E-2</c:v>
                </c:pt>
                <c:pt idx="7276">
                  <c:v>0.11280654</c:v>
                </c:pt>
                <c:pt idx="7277">
                  <c:v>-7.7903683000000001E-2</c:v>
                </c:pt>
                <c:pt idx="7278">
                  <c:v>-4.3062201000000001E-2</c:v>
                </c:pt>
                <c:pt idx="7279">
                  <c:v>-9.6269555000000007E-2</c:v>
                </c:pt>
                <c:pt idx="7280">
                  <c:v>7.1790540999999999E-2</c:v>
                </c:pt>
                <c:pt idx="7281">
                  <c:v>9.4505494999999995E-2</c:v>
                </c:pt>
                <c:pt idx="7282">
                  <c:v>0.12385919200000001</c:v>
                </c:pt>
                <c:pt idx="7283">
                  <c:v>2.5789810000000002E-3</c:v>
                </c:pt>
                <c:pt idx="7284">
                  <c:v>3.4127843999999997E-2</c:v>
                </c:pt>
                <c:pt idx="7285">
                  <c:v>-3.1395349000000003E-2</c:v>
                </c:pt>
                <c:pt idx="7286">
                  <c:v>7.7160493999999996E-2</c:v>
                </c:pt>
                <c:pt idx="7287">
                  <c:v>3.0343008000000001E-2</c:v>
                </c:pt>
                <c:pt idx="7288">
                  <c:v>0.104612365</c:v>
                </c:pt>
                <c:pt idx="7289">
                  <c:v>5.6721497000000003E-2</c:v>
                </c:pt>
                <c:pt idx="7290">
                  <c:v>-3.7071360000000002E-3</c:v>
                </c:pt>
                <c:pt idx="7291">
                  <c:v>9.6505819999999996E-3</c:v>
                </c:pt>
                <c:pt idx="7292">
                  <c:v>-7.5276900000000003E-4</c:v>
                </c:pt>
                <c:pt idx="7293">
                  <c:v>-7.003502E-3</c:v>
                </c:pt>
                <c:pt idx="7294">
                  <c:v>3.4865292999999999E-2</c:v>
                </c:pt>
                <c:pt idx="7295">
                  <c:v>1.3372957E-2</c:v>
                </c:pt>
                <c:pt idx="7296">
                  <c:v>-4.0909090000000002E-3</c:v>
                </c:pt>
                <c:pt idx="7297">
                  <c:v>-2.3848683999999998E-2</c:v>
                </c:pt>
                <c:pt idx="7298">
                  <c:v>4.4029851000000002E-2</c:v>
                </c:pt>
                <c:pt idx="7299">
                  <c:v>4.8686243999999997E-2</c:v>
                </c:pt>
                <c:pt idx="7300">
                  <c:v>5.1567015000000001E-2</c:v>
                </c:pt>
                <c:pt idx="7301">
                  <c:v>-5.4765886E-2</c:v>
                </c:pt>
                <c:pt idx="7302">
                  <c:v>-2.0879121E-2</c:v>
                </c:pt>
                <c:pt idx="7303">
                  <c:v>4.4736841999999999E-2</c:v>
                </c:pt>
                <c:pt idx="7304">
                  <c:v>8.5801062999999997E-2</c:v>
                </c:pt>
                <c:pt idx="7305">
                  <c:v>-7.2815534000000001E-2</c:v>
                </c:pt>
                <c:pt idx="7306">
                  <c:v>0.110665999</c:v>
                </c:pt>
                <c:pt idx="7307">
                  <c:v>-0.114201329</c:v>
                </c:pt>
                <c:pt idx="7308">
                  <c:v>-8.1830180000000002E-2</c:v>
                </c:pt>
                <c:pt idx="7309">
                  <c:v>3.7217816000000001E-2</c:v>
                </c:pt>
                <c:pt idx="7310">
                  <c:v>-4.0160639999999997E-3</c:v>
                </c:pt>
                <c:pt idx="7311">
                  <c:v>2.7027029999999999E-3</c:v>
                </c:pt>
                <c:pt idx="7312">
                  <c:v>2.7277686999999998E-2</c:v>
                </c:pt>
                <c:pt idx="7313">
                  <c:v>-3.5601621999999999E-2</c:v>
                </c:pt>
                <c:pt idx="7314">
                  <c:v>-1.3615734000000001E-2</c:v>
                </c:pt>
                <c:pt idx="7315">
                  <c:v>-5.7221965999999999E-2</c:v>
                </c:pt>
                <c:pt idx="7316">
                  <c:v>5.0539616000000002E-2</c:v>
                </c:pt>
                <c:pt idx="7317">
                  <c:v>3.2553407999999999E-2</c:v>
                </c:pt>
                <c:pt idx="7318">
                  <c:v>2.9757784999999998E-2</c:v>
                </c:pt>
                <c:pt idx="7319">
                  <c:v>6.5760631E-2</c:v>
                </c:pt>
                <c:pt idx="7320">
                  <c:v>-2.0376175999999999E-2</c:v>
                </c:pt>
                <c:pt idx="7321">
                  <c:v>-4.8695333E-2</c:v>
                </c:pt>
                <c:pt idx="7322">
                  <c:v>1.9030080000000001E-2</c:v>
                </c:pt>
                <c:pt idx="7323">
                  <c:v>4.539559E-2</c:v>
                </c:pt>
                <c:pt idx="7324">
                  <c:v>3.6078214999999997E-2</c:v>
                </c:pt>
                <c:pt idx="7325">
                  <c:v>1.215067E-3</c:v>
                </c:pt>
                <c:pt idx="7326">
                  <c:v>8.9743589999999998E-2</c:v>
                </c:pt>
                <c:pt idx="7327">
                  <c:v>-6.2111800000000002E-3</c:v>
                </c:pt>
                <c:pt idx="7328">
                  <c:v>3.9292730999999997E-2</c:v>
                </c:pt>
                <c:pt idx="7329">
                  <c:v>-3.4639409000000003E-2</c:v>
                </c:pt>
                <c:pt idx="7330">
                  <c:v>4.5614034999999997E-2</c:v>
                </c:pt>
                <c:pt idx="7331">
                  <c:v>0.13228394099999999</c:v>
                </c:pt>
                <c:pt idx="7332">
                  <c:v>-8.1728123E-2</c:v>
                </c:pt>
                <c:pt idx="7333">
                  <c:v>1.613424E-3</c:v>
                </c:pt>
                <c:pt idx="7334">
                  <c:v>7.4787971999999994E-2</c:v>
                </c:pt>
                <c:pt idx="7335">
                  <c:v>1.2581345000000001E-2</c:v>
                </c:pt>
                <c:pt idx="7336">
                  <c:v>3.0651340999999999E-2</c:v>
                </c:pt>
                <c:pt idx="7337">
                  <c:v>-1.1779449000000001E-2</c:v>
                </c:pt>
                <c:pt idx="7338">
                  <c:v>0.103930131</c:v>
                </c:pt>
                <c:pt idx="7339">
                  <c:v>1.8518519000000001E-2</c:v>
                </c:pt>
                <c:pt idx="7340">
                  <c:v>-2.2727272999999999E-2</c:v>
                </c:pt>
                <c:pt idx="7341">
                  <c:v>-3.2674119000000001E-2</c:v>
                </c:pt>
                <c:pt idx="7342">
                  <c:v>2.0852639999999999E-3</c:v>
                </c:pt>
                <c:pt idx="7343">
                  <c:v>-1.2403099999999999E-3</c:v>
                </c:pt>
                <c:pt idx="7344">
                  <c:v>-5.7774001999999998E-2</c:v>
                </c:pt>
                <c:pt idx="7345">
                  <c:v>-1.3322884E-2</c:v>
                </c:pt>
                <c:pt idx="7346">
                  <c:v>-2.7959237000000001E-2</c:v>
                </c:pt>
                <c:pt idx="7347">
                  <c:v>1.1965811999999999E-2</c:v>
                </c:pt>
                <c:pt idx="7348">
                  <c:v>-3.4267912999999997E-2</c:v>
                </c:pt>
                <c:pt idx="7349">
                  <c:v>-4.2895441999999999E-2</c:v>
                </c:pt>
                <c:pt idx="7350">
                  <c:v>2.8472820999999999E-2</c:v>
                </c:pt>
                <c:pt idx="7351">
                  <c:v>0</c:v>
                </c:pt>
                <c:pt idx="7352">
                  <c:v>-5.353956E-3</c:v>
                </c:pt>
                <c:pt idx="7353">
                  <c:v>-0.110126582</c:v>
                </c:pt>
                <c:pt idx="7354">
                  <c:v>0.19751908400000001</c:v>
                </c:pt>
                <c:pt idx="7355">
                  <c:v>-4.2369021E-2</c:v>
                </c:pt>
                <c:pt idx="7356">
                  <c:v>4.015378E-2</c:v>
                </c:pt>
                <c:pt idx="7357">
                  <c:v>8.4219362000000006E-2</c:v>
                </c:pt>
                <c:pt idx="7358">
                  <c:v>5.3804769999999998E-3</c:v>
                </c:pt>
                <c:pt idx="7359">
                  <c:v>-0.105462822</c:v>
                </c:pt>
                <c:pt idx="7360">
                  <c:v>7.5837030999999999E-2</c:v>
                </c:pt>
                <c:pt idx="7361">
                  <c:v>-2.6178009999999999E-3</c:v>
                </c:pt>
                <c:pt idx="7362">
                  <c:v>-5.1915163E-2</c:v>
                </c:pt>
                <c:pt idx="7363">
                  <c:v>7.8095237999999997E-2</c:v>
                </c:pt>
                <c:pt idx="7364">
                  <c:v>2.1646859000000001E-2</c:v>
                </c:pt>
                <c:pt idx="7365">
                  <c:v>2.5583483000000001E-2</c:v>
                </c:pt>
                <c:pt idx="7366">
                  <c:v>0.46041506500000001</c:v>
                </c:pt>
                <c:pt idx="7367">
                  <c:v>0.24008138400000001</c:v>
                </c:pt>
                <c:pt idx="7368">
                  <c:v>2.3944548999999999E-2</c:v>
                </c:pt>
                <c:pt idx="7369">
                  <c:v>1.4161718E-2</c:v>
                </c:pt>
                <c:pt idx="7370">
                  <c:v>0.126558006</c:v>
                </c:pt>
                <c:pt idx="7371">
                  <c:v>2.4615385E-2</c:v>
                </c:pt>
                <c:pt idx="7372">
                  <c:v>0.26126126100000002</c:v>
                </c:pt>
                <c:pt idx="7373">
                  <c:v>2.8571428999999999E-2</c:v>
                </c:pt>
                <c:pt idx="7374">
                  <c:v>-3.0303030000000002E-2</c:v>
                </c:pt>
                <c:pt idx="7375">
                  <c:v>-6.9863014000000001E-2</c:v>
                </c:pt>
                <c:pt idx="7376">
                  <c:v>1.2816861000000001E-2</c:v>
                </c:pt>
                <c:pt idx="7377">
                  <c:v>3.5643564000000003E-2</c:v>
                </c:pt>
                <c:pt idx="7378">
                  <c:v>-8.6299889999999994E-3</c:v>
                </c:pt>
                <c:pt idx="7379">
                  <c:v>-4.7858197999999998E-2</c:v>
                </c:pt>
                <c:pt idx="7380">
                  <c:v>8.6890244000000005E-2</c:v>
                </c:pt>
                <c:pt idx="7381">
                  <c:v>-2.0987654000000001E-2</c:v>
                </c:pt>
                <c:pt idx="7382">
                  <c:v>1.9607843E-2</c:v>
                </c:pt>
                <c:pt idx="7383">
                  <c:v>0.17227414299999999</c:v>
                </c:pt>
                <c:pt idx="7384">
                  <c:v>-1.0457516E-2</c:v>
                </c:pt>
                <c:pt idx="7385">
                  <c:v>-4.5441388999999999E-2</c:v>
                </c:pt>
                <c:pt idx="7386">
                  <c:v>2.8311688000000002E-2</c:v>
                </c:pt>
                <c:pt idx="7387">
                  <c:v>-0.14285714299999999</c:v>
                </c:pt>
                <c:pt idx="7388">
                  <c:v>-1.1594203000000001E-2</c:v>
                </c:pt>
                <c:pt idx="7389">
                  <c:v>-4.9535603999999997E-2</c:v>
                </c:pt>
                <c:pt idx="7390">
                  <c:v>0.236180905</c:v>
                </c:pt>
                <c:pt idx="7391">
                  <c:v>0.154311649</c:v>
                </c:pt>
                <c:pt idx="7392">
                  <c:v>3.5647280000000003E-2</c:v>
                </c:pt>
                <c:pt idx="7393">
                  <c:v>-1.6722410000000001E-3</c:v>
                </c:pt>
                <c:pt idx="7394">
                  <c:v>0.120628123</c:v>
                </c:pt>
                <c:pt idx="7395">
                  <c:v>-7.2807851000000007E-2</c:v>
                </c:pt>
                <c:pt idx="7396">
                  <c:v>-9.4078582999999993E-2</c:v>
                </c:pt>
                <c:pt idx="7397">
                  <c:v>0.130846033</c:v>
                </c:pt>
                <c:pt idx="7398">
                  <c:v>4.3763676000000001E-2</c:v>
                </c:pt>
                <c:pt idx="7399">
                  <c:v>-0.15102389099999999</c:v>
                </c:pt>
                <c:pt idx="7400">
                  <c:v>7.7777778000000006E-2</c:v>
                </c:pt>
                <c:pt idx="7401">
                  <c:v>6.4424779000000001E-2</c:v>
                </c:pt>
                <c:pt idx="7402">
                  <c:v>-6.7925779000000006E-2</c:v>
                </c:pt>
                <c:pt idx="7403">
                  <c:v>3.9696439E-2</c:v>
                </c:pt>
                <c:pt idx="7404">
                  <c:v>-9.1478696999999998E-2</c:v>
                </c:pt>
                <c:pt idx="7405">
                  <c:v>-4.5045049999999998E-3</c:v>
                </c:pt>
                <c:pt idx="7406">
                  <c:v>3.9736383E-2</c:v>
                </c:pt>
                <c:pt idx="7407">
                  <c:v>-3.4206696000000002E-2</c:v>
                </c:pt>
                <c:pt idx="7408">
                  <c:v>-3.9867109999999997E-2</c:v>
                </c:pt>
                <c:pt idx="7409">
                  <c:v>-6.6442703000000006E-2</c:v>
                </c:pt>
                <c:pt idx="7410">
                  <c:v>5.7705363000000003E-2</c:v>
                </c:pt>
                <c:pt idx="7411">
                  <c:v>-3.9430894000000001E-2</c:v>
                </c:pt>
                <c:pt idx="7412">
                  <c:v>4.1666666999999998E-2</c:v>
                </c:pt>
                <c:pt idx="7413">
                  <c:v>-1.7693716000000002E-2</c:v>
                </c:pt>
                <c:pt idx="7414">
                  <c:v>1.2813046E-2</c:v>
                </c:pt>
                <c:pt idx="7415">
                  <c:v>-8.9430889999999996E-3</c:v>
                </c:pt>
                <c:pt idx="7416">
                  <c:v>-7.535585E-3</c:v>
                </c:pt>
                <c:pt idx="7417">
                  <c:v>7.5213674999999994E-2</c:v>
                </c:pt>
                <c:pt idx="7418">
                  <c:v>-4.2792793000000003E-2</c:v>
                </c:pt>
                <c:pt idx="7419">
                  <c:v>-5.8784676000000001E-2</c:v>
                </c:pt>
                <c:pt idx="7420">
                  <c:v>-2.2194821E-2</c:v>
                </c:pt>
                <c:pt idx="7421">
                  <c:v>1.7712399E-2</c:v>
                </c:pt>
                <c:pt idx="7422">
                  <c:v>-5.6489261999999998E-2</c:v>
                </c:pt>
                <c:pt idx="7423">
                  <c:v>3.6676337000000003E-2</c:v>
                </c:pt>
                <c:pt idx="7424">
                  <c:v>0.31916995999999997</c:v>
                </c:pt>
                <c:pt idx="7425">
                  <c:v>8.3948959000000004E-2</c:v>
                </c:pt>
                <c:pt idx="7426">
                  <c:v>3.6195455000000001E-2</c:v>
                </c:pt>
                <c:pt idx="7427">
                  <c:v>6.9529651999999997E-2</c:v>
                </c:pt>
                <c:pt idx="7428">
                  <c:v>5.7959183999999997E-2</c:v>
                </c:pt>
                <c:pt idx="7429">
                  <c:v>2.2308022E-2</c:v>
                </c:pt>
                <c:pt idx="7430">
                  <c:v>-3.8147138999999997E-2</c:v>
                </c:pt>
                <c:pt idx="7431">
                  <c:v>-5.9683313000000002E-2</c:v>
                </c:pt>
                <c:pt idx="7432">
                  <c:v>3.9124192000000002E-2</c:v>
                </c:pt>
                <c:pt idx="7433">
                  <c:v>-3.8681948000000001E-2</c:v>
                </c:pt>
                <c:pt idx="7434">
                  <c:v>4.5038447000000002E-2</c:v>
                </c:pt>
                <c:pt idx="7435">
                  <c:v>-2.0167428000000001E-2</c:v>
                </c:pt>
                <c:pt idx="7436">
                  <c:v>4.2372879999999996E-3</c:v>
                </c:pt>
                <c:pt idx="7437">
                  <c:v>7.7049179999999995E-2</c:v>
                </c:pt>
                <c:pt idx="7438">
                  <c:v>-8.9456870000000008E-3</c:v>
                </c:pt>
                <c:pt idx="7439">
                  <c:v>-2.3513139999999998E-2</c:v>
                </c:pt>
                <c:pt idx="7440">
                  <c:v>0.14031250000000001</c:v>
                </c:pt>
                <c:pt idx="7441">
                  <c:v>0.116473443</c:v>
                </c:pt>
                <c:pt idx="7442">
                  <c:v>-4.9850177000000002E-2</c:v>
                </c:pt>
                <c:pt idx="7443">
                  <c:v>-3.1748726999999997E-2</c:v>
                </c:pt>
                <c:pt idx="7444">
                  <c:v>6.1949789999999998E-3</c:v>
                </c:pt>
                <c:pt idx="7445">
                  <c:v>5.4368932000000002E-2</c:v>
                </c:pt>
                <c:pt idx="7446">
                  <c:v>3.6510591000000002E-2</c:v>
                </c:pt>
                <c:pt idx="7447">
                  <c:v>5.6395714999999999E-2</c:v>
                </c:pt>
                <c:pt idx="7448">
                  <c:v>-4.3097323999999999E-2</c:v>
                </c:pt>
                <c:pt idx="7449">
                  <c:v>-6.25E-2</c:v>
                </c:pt>
                <c:pt idx="7450">
                  <c:v>-0.109816972</c:v>
                </c:pt>
                <c:pt idx="7451">
                  <c:v>3.0893535999999999E-2</c:v>
                </c:pt>
                <c:pt idx="7452">
                  <c:v>4.0327662E-2</c:v>
                </c:pt>
                <c:pt idx="7453">
                  <c:v>1.3772454999999999E-2</c:v>
                </c:pt>
                <c:pt idx="7454">
                  <c:v>-9.7560979999999995E-3</c:v>
                </c:pt>
                <c:pt idx="7455">
                  <c:v>1.7111567000000001E-2</c:v>
                </c:pt>
                <c:pt idx="7456">
                  <c:v>0.14260563400000001</c:v>
                </c:pt>
                <c:pt idx="7457">
                  <c:v>2.9666254999999999E-2</c:v>
                </c:pt>
                <c:pt idx="7458">
                  <c:v>0.120408163</c:v>
                </c:pt>
                <c:pt idx="7459">
                  <c:v>5.8196721E-2</c:v>
                </c:pt>
                <c:pt idx="7460">
                  <c:v>-1.356852E-3</c:v>
                </c:pt>
                <c:pt idx="7461">
                  <c:v>0.37939698500000002</c:v>
                </c:pt>
                <c:pt idx="7462">
                  <c:v>4.9347902999999999E-2</c:v>
                </c:pt>
                <c:pt idx="7463">
                  <c:v>2.919708E-2</c:v>
                </c:pt>
                <c:pt idx="7464">
                  <c:v>1.0977337E-2</c:v>
                </c:pt>
                <c:pt idx="7465">
                  <c:v>0.117270789</c:v>
                </c:pt>
                <c:pt idx="7466">
                  <c:v>1.8375815E-2</c:v>
                </c:pt>
                <c:pt idx="7467">
                  <c:v>-3.2931727000000001E-2</c:v>
                </c:pt>
                <c:pt idx="7468">
                  <c:v>2.7447216999999999E-2</c:v>
                </c:pt>
                <c:pt idx="7469">
                  <c:v>-1.1844332000000001E-2</c:v>
                </c:pt>
                <c:pt idx="7470">
                  <c:v>0.440860215</c:v>
                </c:pt>
                <c:pt idx="7471">
                  <c:v>3.2941176000000003E-2</c:v>
                </c:pt>
                <c:pt idx="7472">
                  <c:v>9.2608326000000005E-2</c:v>
                </c:pt>
                <c:pt idx="7473">
                  <c:v>1.403837E-3</c:v>
                </c:pt>
                <c:pt idx="7474">
                  <c:v>0.04</c:v>
                </c:pt>
                <c:pt idx="7475">
                  <c:v>-0.109855973</c:v>
                </c:pt>
                <c:pt idx="7476">
                  <c:v>-2.5936599000000001E-2</c:v>
                </c:pt>
                <c:pt idx="7477">
                  <c:v>0.26237770500000002</c:v>
                </c:pt>
                <c:pt idx="7478">
                  <c:v>1.1540391000000001E-2</c:v>
                </c:pt>
                <c:pt idx="7479">
                  <c:v>9.9403579999999998E-3</c:v>
                </c:pt>
                <c:pt idx="7480">
                  <c:v>-3.269231E-3</c:v>
                </c:pt>
                <c:pt idx="7481">
                  <c:v>0.16457142899999999</c:v>
                </c:pt>
                <c:pt idx="7482">
                  <c:v>9.2563291000000006E-2</c:v>
                </c:pt>
                <c:pt idx="7483">
                  <c:v>0.159162304</c:v>
                </c:pt>
                <c:pt idx="7484">
                  <c:v>0.17358490600000001</c:v>
                </c:pt>
                <c:pt idx="7485">
                  <c:v>-0.10512630000000001</c:v>
                </c:pt>
                <c:pt idx="7486">
                  <c:v>-6.5891470000000001E-3</c:v>
                </c:pt>
                <c:pt idx="7487">
                  <c:v>-0.115391705</c:v>
                </c:pt>
                <c:pt idx="7488">
                  <c:v>0.10363636399999999</c:v>
                </c:pt>
                <c:pt idx="7489">
                  <c:v>0.318994683</c:v>
                </c:pt>
                <c:pt idx="7490">
                  <c:v>-6.0724779999999999E-2</c:v>
                </c:pt>
                <c:pt idx="7491">
                  <c:v>9.8035713999999996E-2</c:v>
                </c:pt>
                <c:pt idx="7492">
                  <c:v>9.1617000000000001E-4</c:v>
                </c:pt>
                <c:pt idx="7493">
                  <c:v>-1.0948905E-2</c:v>
                </c:pt>
                <c:pt idx="7494">
                  <c:v>1.1627907E-2</c:v>
                </c:pt>
                <c:pt idx="7495">
                  <c:v>-1.6355811000000001E-2</c:v>
                </c:pt>
                <c:pt idx="7496">
                  <c:v>7.369876E-3</c:v>
                </c:pt>
                <c:pt idx="7497">
                  <c:v>2.3430177999999999E-2</c:v>
                </c:pt>
                <c:pt idx="7498">
                  <c:v>8.1967210000000006E-3</c:v>
                </c:pt>
                <c:pt idx="7499">
                  <c:v>-5.1020408000000003E-2</c:v>
                </c:pt>
                <c:pt idx="7500">
                  <c:v>0.26475548100000001</c:v>
                </c:pt>
                <c:pt idx="7501">
                  <c:v>-2.8532609E-2</c:v>
                </c:pt>
                <c:pt idx="7502">
                  <c:v>0.26488706400000001</c:v>
                </c:pt>
                <c:pt idx="7503">
                  <c:v>0.14954955</c:v>
                </c:pt>
                <c:pt idx="7504">
                  <c:v>-1.3692380000000001E-3</c:v>
                </c:pt>
                <c:pt idx="7505">
                  <c:v>0.227797001</c:v>
                </c:pt>
                <c:pt idx="7506">
                  <c:v>3.0100330000000001E-3</c:v>
                </c:pt>
                <c:pt idx="7507">
                  <c:v>4.8158640000000003E-2</c:v>
                </c:pt>
                <c:pt idx="7508">
                  <c:v>0.504</c:v>
                </c:pt>
                <c:pt idx="7509">
                  <c:v>0</c:v>
                </c:pt>
                <c:pt idx="7510">
                  <c:v>0.12945774299999999</c:v>
                </c:pt>
                <c:pt idx="7511">
                  <c:v>-4.1932906999999998E-2</c:v>
                </c:pt>
                <c:pt idx="7512">
                  <c:v>-7.2907290999999999E-2</c:v>
                </c:pt>
                <c:pt idx="7513">
                  <c:v>1.1805556E-2</c:v>
                </c:pt>
                <c:pt idx="7514">
                  <c:v>9.0090089999999998E-2</c:v>
                </c:pt>
                <c:pt idx="7515">
                  <c:v>0.21505376300000001</c:v>
                </c:pt>
                <c:pt idx="7516">
                  <c:v>-2.3540490000000001E-2</c:v>
                </c:pt>
                <c:pt idx="7517">
                  <c:v>-2.9175784E-2</c:v>
                </c:pt>
                <c:pt idx="7518">
                  <c:v>4.7223347999999998E-2</c:v>
                </c:pt>
                <c:pt idx="7519">
                  <c:v>-4.2105262999999997E-2</c:v>
                </c:pt>
                <c:pt idx="7520">
                  <c:v>3.1453361999999999E-2</c:v>
                </c:pt>
                <c:pt idx="7521">
                  <c:v>3.7249280000000002E-3</c:v>
                </c:pt>
                <c:pt idx="7522">
                  <c:v>1.153973E-2</c:v>
                </c:pt>
                <c:pt idx="7523">
                  <c:v>3.4285714000000002E-2</c:v>
                </c:pt>
                <c:pt idx="7524">
                  <c:v>3.8260870000000002E-2</c:v>
                </c:pt>
                <c:pt idx="7525">
                  <c:v>9.7560975999999994E-2</c:v>
                </c:pt>
                <c:pt idx="7526">
                  <c:v>-5.1955466999999998E-2</c:v>
                </c:pt>
                <c:pt idx="7527">
                  <c:v>5.7299843000000003E-2</c:v>
                </c:pt>
                <c:pt idx="7528">
                  <c:v>2.0442410000000001E-2</c:v>
                </c:pt>
                <c:pt idx="7529">
                  <c:v>4.1666666999999998E-2</c:v>
                </c:pt>
                <c:pt idx="7530">
                  <c:v>5.3749999999999999E-2</c:v>
                </c:pt>
                <c:pt idx="7531">
                  <c:v>-0.168126095</c:v>
                </c:pt>
                <c:pt idx="7532">
                  <c:v>3.5424353999999998E-2</c:v>
                </c:pt>
                <c:pt idx="7533">
                  <c:v>4.2494386000000002E-2</c:v>
                </c:pt>
                <c:pt idx="7534">
                  <c:v>4.7549019999999997E-2</c:v>
                </c:pt>
                <c:pt idx="7535">
                  <c:v>-1.0420285E-2</c:v>
                </c:pt>
                <c:pt idx="7536">
                  <c:v>5.1937173000000003E-2</c:v>
                </c:pt>
                <c:pt idx="7537">
                  <c:v>3.7049512E-2</c:v>
                </c:pt>
                <c:pt idx="7538">
                  <c:v>0.10772659699999999</c:v>
                </c:pt>
                <c:pt idx="7539">
                  <c:v>0.14689265500000001</c:v>
                </c:pt>
                <c:pt idx="7540">
                  <c:v>-9.9120703000000004E-2</c:v>
                </c:pt>
                <c:pt idx="7541">
                  <c:v>7.1791614000000004E-2</c:v>
                </c:pt>
                <c:pt idx="7542">
                  <c:v>-1.2014937E-2</c:v>
                </c:pt>
                <c:pt idx="7543">
                  <c:v>-8.4309132999999994E-2</c:v>
                </c:pt>
                <c:pt idx="7544">
                  <c:v>-2.5454544999999999E-2</c:v>
                </c:pt>
                <c:pt idx="7545">
                  <c:v>-5.1379309999999997E-2</c:v>
                </c:pt>
                <c:pt idx="7546">
                  <c:v>0.12075298399999999</c:v>
                </c:pt>
                <c:pt idx="7547">
                  <c:v>-6.9407369999999998E-3</c:v>
                </c:pt>
                <c:pt idx="7548">
                  <c:v>-4.1923077000000003E-2</c:v>
                </c:pt>
                <c:pt idx="7549">
                  <c:v>2.8479999999999998E-2</c:v>
                </c:pt>
                <c:pt idx="7550">
                  <c:v>-0.156988189</c:v>
                </c:pt>
                <c:pt idx="7551">
                  <c:v>-1.798561E-3</c:v>
                </c:pt>
                <c:pt idx="7552">
                  <c:v>-3.0503305000000001E-2</c:v>
                </c:pt>
                <c:pt idx="7553">
                  <c:v>0.121130952</c:v>
                </c:pt>
                <c:pt idx="7554">
                  <c:v>1.6985138E-2</c:v>
                </c:pt>
                <c:pt idx="7555">
                  <c:v>0.112532932</c:v>
                </c:pt>
                <c:pt idx="7556">
                  <c:v>-0.25</c:v>
                </c:pt>
                <c:pt idx="7557">
                  <c:v>-2.6094276E-2</c:v>
                </c:pt>
                <c:pt idx="7558">
                  <c:v>5.6649257000000001E-2</c:v>
                </c:pt>
                <c:pt idx="7559">
                  <c:v>8.0000000000000002E-3</c:v>
                </c:pt>
                <c:pt idx="7560">
                  <c:v>-1.339014E-2</c:v>
                </c:pt>
                <c:pt idx="7561">
                  <c:v>9.3397746000000004E-2</c:v>
                </c:pt>
                <c:pt idx="7562">
                  <c:v>-3.0981067000000001E-2</c:v>
                </c:pt>
                <c:pt idx="7563">
                  <c:v>5.0691244000000003E-2</c:v>
                </c:pt>
                <c:pt idx="7564">
                  <c:v>-2.6464714E-2</c:v>
                </c:pt>
                <c:pt idx="7565">
                  <c:v>2.4705881999999998E-2</c:v>
                </c:pt>
                <c:pt idx="7566">
                  <c:v>-5.8171744999999997E-2</c:v>
                </c:pt>
                <c:pt idx="7567">
                  <c:v>1.0384216E-2</c:v>
                </c:pt>
                <c:pt idx="7568">
                  <c:v>-2.1262234000000001E-2</c:v>
                </c:pt>
                <c:pt idx="7569">
                  <c:v>1.0416666999999999E-2</c:v>
                </c:pt>
                <c:pt idx="7570">
                  <c:v>-3.0477032000000001E-2</c:v>
                </c:pt>
                <c:pt idx="7571">
                  <c:v>2.6381910000000001E-2</c:v>
                </c:pt>
                <c:pt idx="7572">
                  <c:v>3.5686579000000003E-2</c:v>
                </c:pt>
                <c:pt idx="7573">
                  <c:v>3.0303030000000002E-2</c:v>
                </c:pt>
                <c:pt idx="7574">
                  <c:v>3.0668678000000001E-2</c:v>
                </c:pt>
                <c:pt idx="7575">
                  <c:v>-9.1034480000000001E-3</c:v>
                </c:pt>
                <c:pt idx="7576">
                  <c:v>-1.732991E-2</c:v>
                </c:pt>
                <c:pt idx="7577">
                  <c:v>-3.6290322999999999E-2</c:v>
                </c:pt>
                <c:pt idx="7578">
                  <c:v>1.3586959999999999E-3</c:v>
                </c:pt>
                <c:pt idx="7579">
                  <c:v>3.2080659999999999E-3</c:v>
                </c:pt>
                <c:pt idx="7580">
                  <c:v>2.7735906000000001E-2</c:v>
                </c:pt>
                <c:pt idx="7581">
                  <c:v>5.6502242000000001E-2</c:v>
                </c:pt>
                <c:pt idx="7582">
                  <c:v>3.5906643000000002E-2</c:v>
                </c:pt>
                <c:pt idx="7583">
                  <c:v>2.3723360999999998E-2</c:v>
                </c:pt>
                <c:pt idx="7584">
                  <c:v>-9.2757305999999998E-2</c:v>
                </c:pt>
                <c:pt idx="7585">
                  <c:v>0.187452759</c:v>
                </c:pt>
                <c:pt idx="7586">
                  <c:v>0.182704536</c:v>
                </c:pt>
                <c:pt idx="7587">
                  <c:v>0.101640839</c:v>
                </c:pt>
                <c:pt idx="7588">
                  <c:v>9.1666666999999993E-2</c:v>
                </c:pt>
                <c:pt idx="7589">
                  <c:v>3.4146340999999997E-2</c:v>
                </c:pt>
                <c:pt idx="7590">
                  <c:v>-5.2941179999999996E-3</c:v>
                </c:pt>
                <c:pt idx="7591">
                  <c:v>8.6804033000000003E-2</c:v>
                </c:pt>
                <c:pt idx="7592">
                  <c:v>-1.7408124000000001E-2</c:v>
                </c:pt>
                <c:pt idx="7593">
                  <c:v>1.5625E-2</c:v>
                </c:pt>
                <c:pt idx="7594">
                  <c:v>0.22058823499999999</c:v>
                </c:pt>
                <c:pt idx="7595">
                  <c:v>4.8815166E-2</c:v>
                </c:pt>
                <c:pt idx="7596">
                  <c:v>-2.1321959999999998E-3</c:v>
                </c:pt>
                <c:pt idx="7597">
                  <c:v>-2.3228799999999998E-3</c:v>
                </c:pt>
                <c:pt idx="7598">
                  <c:v>0.17889221599999999</c:v>
                </c:pt>
                <c:pt idx="7599">
                  <c:v>0.12652608200000001</c:v>
                </c:pt>
                <c:pt idx="7600">
                  <c:v>0.112099644</c:v>
                </c:pt>
                <c:pt idx="7601">
                  <c:v>-0.149133663</c:v>
                </c:pt>
                <c:pt idx="7602">
                  <c:v>0.15696887700000001</c:v>
                </c:pt>
                <c:pt idx="7603">
                  <c:v>-2.3121387E-2</c:v>
                </c:pt>
                <c:pt idx="7604">
                  <c:v>-4.0646650999999999E-2</c:v>
                </c:pt>
                <c:pt idx="7605">
                  <c:v>-3.7333333000000003E-2</c:v>
                </c:pt>
                <c:pt idx="7606">
                  <c:v>8.6956521999999994E-2</c:v>
                </c:pt>
                <c:pt idx="7607">
                  <c:v>2.3878857999999999E-2</c:v>
                </c:pt>
                <c:pt idx="7608">
                  <c:v>9.4936710000000004E-3</c:v>
                </c:pt>
                <c:pt idx="7609">
                  <c:v>-1.8162674E-2</c:v>
                </c:pt>
                <c:pt idx="7610">
                  <c:v>1.5911873E-2</c:v>
                </c:pt>
                <c:pt idx="7611">
                  <c:v>0.1</c:v>
                </c:pt>
                <c:pt idx="7612">
                  <c:v>-8.3357204000000004E-2</c:v>
                </c:pt>
                <c:pt idx="7613">
                  <c:v>4.0322580000000004E-3</c:v>
                </c:pt>
                <c:pt idx="7614">
                  <c:v>6.0827250999999999E-2</c:v>
                </c:pt>
                <c:pt idx="7615">
                  <c:v>-2.3328148999999999E-2</c:v>
                </c:pt>
                <c:pt idx="7616">
                  <c:v>7.3900293000000006E-2</c:v>
                </c:pt>
                <c:pt idx="7617">
                  <c:v>1.8244575999999998E-2</c:v>
                </c:pt>
                <c:pt idx="7618">
                  <c:v>-2.3634453999999999E-2</c:v>
                </c:pt>
                <c:pt idx="7619">
                  <c:v>1.096491E-3</c:v>
                </c:pt>
                <c:pt idx="7620">
                  <c:v>2.0152883999999999E-2</c:v>
                </c:pt>
                <c:pt idx="7621">
                  <c:v>1.1326861000000001E-2</c:v>
                </c:pt>
                <c:pt idx="7622">
                  <c:v>0.129803587</c:v>
                </c:pt>
                <c:pt idx="7623">
                  <c:v>0.10972222199999999</c:v>
                </c:pt>
                <c:pt idx="7624">
                  <c:v>0.152736019</c:v>
                </c:pt>
                <c:pt idx="7625">
                  <c:v>-0.107664234</c:v>
                </c:pt>
                <c:pt idx="7626">
                  <c:v>1.3185288E-2</c:v>
                </c:pt>
                <c:pt idx="7627">
                  <c:v>4.5847176000000003E-2</c:v>
                </c:pt>
                <c:pt idx="7628">
                  <c:v>-0.22240527199999999</c:v>
                </c:pt>
                <c:pt idx="7629">
                  <c:v>0.12634308999999999</c:v>
                </c:pt>
                <c:pt idx="7630">
                  <c:v>-4.0661939000000001E-2</c:v>
                </c:pt>
                <c:pt idx="7631">
                  <c:v>6.9696969999999997E-2</c:v>
                </c:pt>
                <c:pt idx="7632">
                  <c:v>-0.137681159</c:v>
                </c:pt>
                <c:pt idx="7633">
                  <c:v>1.7699115000000001E-2</c:v>
                </c:pt>
                <c:pt idx="7634">
                  <c:v>-1.1574070000000001E-3</c:v>
                </c:pt>
                <c:pt idx="7635">
                  <c:v>6.7368420999999998E-2</c:v>
                </c:pt>
                <c:pt idx="7636">
                  <c:v>1.6871535E-2</c:v>
                </c:pt>
                <c:pt idx="7637">
                  <c:v>-7.4333801000000005E-2</c:v>
                </c:pt>
                <c:pt idx="7638">
                  <c:v>-6.9440000000000002E-2</c:v>
                </c:pt>
                <c:pt idx="7639">
                  <c:v>-1.5741332E-2</c:v>
                </c:pt>
                <c:pt idx="7640">
                  <c:v>1.3880507E-2</c:v>
                </c:pt>
                <c:pt idx="7641">
                  <c:v>-0.20432900400000001</c:v>
                </c:pt>
                <c:pt idx="7642">
                  <c:v>-7.2202170000000001E-3</c:v>
                </c:pt>
                <c:pt idx="7643">
                  <c:v>-1.95E-2</c:v>
                </c:pt>
                <c:pt idx="7644">
                  <c:v>4.3882404E-2</c:v>
                </c:pt>
                <c:pt idx="7645">
                  <c:v>-4.9164200000000003E-4</c:v>
                </c:pt>
                <c:pt idx="7646">
                  <c:v>5.0878820000000002E-3</c:v>
                </c:pt>
                <c:pt idx="7647">
                  <c:v>0.18918918900000001</c:v>
                </c:pt>
                <c:pt idx="7648">
                  <c:v>-6.3089622999999997E-2</c:v>
                </c:pt>
                <c:pt idx="7649">
                  <c:v>7.8740159999999993E-3</c:v>
                </c:pt>
                <c:pt idx="7650">
                  <c:v>-0.17391304299999999</c:v>
                </c:pt>
                <c:pt idx="7651">
                  <c:v>-5.3734550999999998E-2</c:v>
                </c:pt>
                <c:pt idx="7652">
                  <c:v>-4.0983606999999998E-2</c:v>
                </c:pt>
                <c:pt idx="7653">
                  <c:v>0.146629604</c:v>
                </c:pt>
                <c:pt idx="7654">
                  <c:v>2.89296E-3</c:v>
                </c:pt>
                <c:pt idx="7655">
                  <c:v>-8.0808081000000004E-2</c:v>
                </c:pt>
                <c:pt idx="7656">
                  <c:v>0</c:v>
                </c:pt>
                <c:pt idx="7657">
                  <c:v>-3.2459426E-2</c:v>
                </c:pt>
                <c:pt idx="7658">
                  <c:v>-5.3763439999999999E-3</c:v>
                </c:pt>
                <c:pt idx="7659">
                  <c:v>4.4925125000000003E-2</c:v>
                </c:pt>
                <c:pt idx="7660">
                  <c:v>-1.3106796E-2</c:v>
                </c:pt>
                <c:pt idx="7661">
                  <c:v>8.0168775999999997E-2</c:v>
                </c:pt>
                <c:pt idx="7662">
                  <c:v>2.2988505999999999E-2</c:v>
                </c:pt>
                <c:pt idx="7663">
                  <c:v>3.1320754999999999E-2</c:v>
                </c:pt>
                <c:pt idx="7664">
                  <c:v>-1.4204545000000001E-2</c:v>
                </c:pt>
                <c:pt idx="7665">
                  <c:v>8.6153849999999997E-3</c:v>
                </c:pt>
                <c:pt idx="7666">
                  <c:v>-3.1784841000000001E-2</c:v>
                </c:pt>
                <c:pt idx="7667">
                  <c:v>-6.5550907000000005E-2</c:v>
                </c:pt>
                <c:pt idx="7668">
                  <c:v>-5.2631578999999998E-2</c:v>
                </c:pt>
                <c:pt idx="7669">
                  <c:v>7.3517353999999993E-2</c:v>
                </c:pt>
                <c:pt idx="7670">
                  <c:v>-3.3415842000000001E-2</c:v>
                </c:pt>
                <c:pt idx="7671">
                  <c:v>-0.15384615400000001</c:v>
                </c:pt>
                <c:pt idx="7672">
                  <c:v>-3.3429492999999998E-2</c:v>
                </c:pt>
                <c:pt idx="7673">
                  <c:v>-1.6272188999999999E-2</c:v>
                </c:pt>
                <c:pt idx="7674">
                  <c:v>1.7148014E-2</c:v>
                </c:pt>
                <c:pt idx="7675">
                  <c:v>-1.3175229999999999E-3</c:v>
                </c:pt>
                <c:pt idx="7676">
                  <c:v>7.4978204000000007E-2</c:v>
                </c:pt>
                <c:pt idx="7677">
                  <c:v>-2.2482893E-2</c:v>
                </c:pt>
                <c:pt idx="7678">
                  <c:v>0.13321234100000001</c:v>
                </c:pt>
                <c:pt idx="7679">
                  <c:v>2.4353691E-2</c:v>
                </c:pt>
                <c:pt idx="7680">
                  <c:v>-4.830918E-3</c:v>
                </c:pt>
                <c:pt idx="7681">
                  <c:v>7.5438595999999997E-2</c:v>
                </c:pt>
                <c:pt idx="7682">
                  <c:v>-4.8083332999999999E-2</c:v>
                </c:pt>
                <c:pt idx="7683">
                  <c:v>7.0000000000000007E-2</c:v>
                </c:pt>
                <c:pt idx="7684">
                  <c:v>-9.6596140000000004E-3</c:v>
                </c:pt>
                <c:pt idx="7685">
                  <c:v>-1.7644254000000002E-2</c:v>
                </c:pt>
                <c:pt idx="7686">
                  <c:v>2.4353691E-2</c:v>
                </c:pt>
                <c:pt idx="7687">
                  <c:v>-0.24615384600000001</c:v>
                </c:pt>
                <c:pt idx="7688">
                  <c:v>-6.3505504000000004E-2</c:v>
                </c:pt>
                <c:pt idx="7689">
                  <c:v>-7.5198344E-2</c:v>
                </c:pt>
                <c:pt idx="7690">
                  <c:v>-1.5395064999999999E-2</c:v>
                </c:pt>
                <c:pt idx="7691">
                  <c:v>2.6026026000000001E-2</c:v>
                </c:pt>
                <c:pt idx="7692">
                  <c:v>-1.8014705999999998E-2</c:v>
                </c:pt>
                <c:pt idx="7693">
                  <c:v>-3.4188033999999999E-2</c:v>
                </c:pt>
                <c:pt idx="7694">
                  <c:v>-6.9148935999999994E-2</c:v>
                </c:pt>
                <c:pt idx="7695">
                  <c:v>-5.2356019999999998E-3</c:v>
                </c:pt>
                <c:pt idx="7696">
                  <c:v>3.3170732000000001E-2</c:v>
                </c:pt>
                <c:pt idx="7697">
                  <c:v>5.8847906999999998E-2</c:v>
                </c:pt>
                <c:pt idx="7698">
                  <c:v>2.6400862000000001E-2</c:v>
                </c:pt>
                <c:pt idx="7699">
                  <c:v>-2.5238534999999999E-2</c:v>
                </c:pt>
                <c:pt idx="7700">
                  <c:v>-1.2E-2</c:v>
                </c:pt>
                <c:pt idx="7701">
                  <c:v>-8.8815790000000006E-3</c:v>
                </c:pt>
                <c:pt idx="7702">
                  <c:v>-4.5773731999999998E-2</c:v>
                </c:pt>
                <c:pt idx="7703">
                  <c:v>-7.5012176999999999E-2</c:v>
                </c:pt>
                <c:pt idx="7704">
                  <c:v>7.8544060999999998E-2</c:v>
                </c:pt>
                <c:pt idx="7705">
                  <c:v>0.113842173</c:v>
                </c:pt>
                <c:pt idx="7706">
                  <c:v>5.9910414000000002E-2</c:v>
                </c:pt>
                <c:pt idx="7707">
                  <c:v>2.5000000000000001E-2</c:v>
                </c:pt>
                <c:pt idx="7708">
                  <c:v>-7.8796562000000001E-2</c:v>
                </c:pt>
                <c:pt idx="7709">
                  <c:v>8.7197779999999992E-3</c:v>
                </c:pt>
                <c:pt idx="7710">
                  <c:v>-0.17499999999999999</c:v>
                </c:pt>
                <c:pt idx="7711">
                  <c:v>3.9682540000000002E-2</c:v>
                </c:pt>
                <c:pt idx="7712">
                  <c:v>0.15597148</c:v>
                </c:pt>
                <c:pt idx="7713">
                  <c:v>4.9500238000000002E-2</c:v>
                </c:pt>
                <c:pt idx="7714">
                  <c:v>6.2931033999999997E-2</c:v>
                </c:pt>
                <c:pt idx="7715">
                  <c:v>0.13330048</c:v>
                </c:pt>
                <c:pt idx="7716">
                  <c:v>-5.8022200000000003E-3</c:v>
                </c:pt>
                <c:pt idx="7717">
                  <c:v>2.8099174000000001E-2</c:v>
                </c:pt>
                <c:pt idx="7718">
                  <c:v>9.6385542000000005E-2</c:v>
                </c:pt>
                <c:pt idx="7719">
                  <c:v>-7.0175439000000006E-2</c:v>
                </c:pt>
                <c:pt idx="7720">
                  <c:v>6.7415729999999993E-2</c:v>
                </c:pt>
                <c:pt idx="7721">
                  <c:v>0.10960068000000001</c:v>
                </c:pt>
                <c:pt idx="7722">
                  <c:v>5.4969460999999997E-2</c:v>
                </c:pt>
                <c:pt idx="7723">
                  <c:v>0.22202001800000001</c:v>
                </c:pt>
                <c:pt idx="7724">
                  <c:v>-2.7818808E-2</c:v>
                </c:pt>
                <c:pt idx="7725">
                  <c:v>-8.0721746999999996E-2</c:v>
                </c:pt>
                <c:pt idx="7726">
                  <c:v>0.124204786</c:v>
                </c:pt>
                <c:pt idx="7727">
                  <c:v>-1.1627907E-2</c:v>
                </c:pt>
                <c:pt idx="7728">
                  <c:v>6.7764705999999994E-2</c:v>
                </c:pt>
                <c:pt idx="7729">
                  <c:v>-1.2068966E-2</c:v>
                </c:pt>
                <c:pt idx="7730">
                  <c:v>-3.6899120000000001E-2</c:v>
                </c:pt>
                <c:pt idx="7731">
                  <c:v>4.8907388000000003E-2</c:v>
                </c:pt>
                <c:pt idx="7732">
                  <c:v>1.0937927E-2</c:v>
                </c:pt>
                <c:pt idx="7733">
                  <c:v>2.1013596999999998E-2</c:v>
                </c:pt>
                <c:pt idx="7734">
                  <c:v>3.2653060999999997E-2</c:v>
                </c:pt>
                <c:pt idx="7735">
                  <c:v>-8.7707928000000004E-2</c:v>
                </c:pt>
                <c:pt idx="7736">
                  <c:v>2.1761658E-2</c:v>
                </c:pt>
                <c:pt idx="7737">
                  <c:v>-4.9019609999999998E-3</c:v>
                </c:pt>
                <c:pt idx="7738">
                  <c:v>-2.8148148000000001E-2</c:v>
                </c:pt>
                <c:pt idx="7739">
                  <c:v>-0.137601529</c:v>
                </c:pt>
                <c:pt idx="7740">
                  <c:v>2.6033691000000001E-2</c:v>
                </c:pt>
                <c:pt idx="7741">
                  <c:v>3.4343433999999999E-2</c:v>
                </c:pt>
                <c:pt idx="7742">
                  <c:v>4.1460630999999998E-2</c:v>
                </c:pt>
                <c:pt idx="7743">
                  <c:v>-2.4182077E-2</c:v>
                </c:pt>
                <c:pt idx="7744">
                  <c:v>0.12870619899999999</c:v>
                </c:pt>
                <c:pt idx="7745">
                  <c:v>-2.2769231000000001E-2</c:v>
                </c:pt>
                <c:pt idx="7746">
                  <c:v>0.17146872799999999</c:v>
                </c:pt>
                <c:pt idx="7747">
                  <c:v>-8.1408611000000006E-2</c:v>
                </c:pt>
                <c:pt idx="7748">
                  <c:v>5.2554745E-2</c:v>
                </c:pt>
                <c:pt idx="7749">
                  <c:v>-5.6284384E-2</c:v>
                </c:pt>
                <c:pt idx="7750">
                  <c:v>-7.9670329999999998E-2</c:v>
                </c:pt>
                <c:pt idx="7751">
                  <c:v>0.10022779</c:v>
                </c:pt>
                <c:pt idx="7752">
                  <c:v>8.4134614999999996E-2</c:v>
                </c:pt>
                <c:pt idx="7753">
                  <c:v>-7.4112734999999999E-2</c:v>
                </c:pt>
                <c:pt idx="7754">
                  <c:v>0.14781297099999999</c:v>
                </c:pt>
                <c:pt idx="7755">
                  <c:v>-4.3010752999999999E-2</c:v>
                </c:pt>
                <c:pt idx="7756">
                  <c:v>-6.2125749000000001E-2</c:v>
                </c:pt>
                <c:pt idx="7757">
                  <c:v>-7.9110011999999993E-2</c:v>
                </c:pt>
                <c:pt idx="7758">
                  <c:v>3.1433137999999999E-2</c:v>
                </c:pt>
                <c:pt idx="7759">
                  <c:v>-9.6969699999999992E-3</c:v>
                </c:pt>
                <c:pt idx="7760">
                  <c:v>-1.097561E-2</c:v>
                </c:pt>
                <c:pt idx="7761">
                  <c:v>-3.4603810999999998E-2</c:v>
                </c:pt>
                <c:pt idx="7762">
                  <c:v>-7.6515029999999998E-2</c:v>
                </c:pt>
                <c:pt idx="7763">
                  <c:v>-4.2000000000000003E-2</c:v>
                </c:pt>
                <c:pt idx="7764">
                  <c:v>2.4414100000000002E-4</c:v>
                </c:pt>
                <c:pt idx="7765">
                  <c:v>3.0312200000000002E-4</c:v>
                </c:pt>
                <c:pt idx="7766">
                  <c:v>0.26982679999999998</c:v>
                </c:pt>
                <c:pt idx="7767">
                  <c:v>4.2069840000000004E-3</c:v>
                </c:pt>
                <c:pt idx="7768">
                  <c:v>-1.1267605999999999E-2</c:v>
                </c:pt>
                <c:pt idx="7769">
                  <c:v>-6.6740823000000005E-2</c:v>
                </c:pt>
                <c:pt idx="7770">
                  <c:v>-5.3752182000000003E-2</c:v>
                </c:pt>
                <c:pt idx="7771">
                  <c:v>8.3067092999999995E-2</c:v>
                </c:pt>
                <c:pt idx="7772">
                  <c:v>3.2797600000000001E-4</c:v>
                </c:pt>
                <c:pt idx="7773">
                  <c:v>-2.7538725999999999E-2</c:v>
                </c:pt>
                <c:pt idx="7774">
                  <c:v>-3.2206118999999998E-2</c:v>
                </c:pt>
                <c:pt idx="7775">
                  <c:v>-5.3851397000000002E-2</c:v>
                </c:pt>
                <c:pt idx="7776">
                  <c:v>0.18865979399999999</c:v>
                </c:pt>
                <c:pt idx="7777">
                  <c:v>1.5919810999999999E-2</c:v>
                </c:pt>
                <c:pt idx="7778">
                  <c:v>3.9205955000000001E-2</c:v>
                </c:pt>
                <c:pt idx="7779">
                  <c:v>0.112385321</c:v>
                </c:pt>
                <c:pt idx="7780">
                  <c:v>0.156093489</c:v>
                </c:pt>
                <c:pt idx="7781">
                  <c:v>-2.1543986000000001E-2</c:v>
                </c:pt>
                <c:pt idx="7782">
                  <c:v>0.130394858</c:v>
                </c:pt>
                <c:pt idx="7783">
                  <c:v>-0.106615637</c:v>
                </c:pt>
                <c:pt idx="7784">
                  <c:v>-5.8730784000000001E-2</c:v>
                </c:pt>
                <c:pt idx="7785">
                  <c:v>-8.6741019999999995E-3</c:v>
                </c:pt>
                <c:pt idx="7786">
                  <c:v>-3.2802248999999999E-2</c:v>
                </c:pt>
                <c:pt idx="7787">
                  <c:v>-5.4545455E-2</c:v>
                </c:pt>
                <c:pt idx="7788">
                  <c:v>-1.0666666999999999E-2</c:v>
                </c:pt>
                <c:pt idx="7789">
                  <c:v>-3.6512131000000003E-2</c:v>
                </c:pt>
                <c:pt idx="7790">
                  <c:v>-1.8728568000000001E-2</c:v>
                </c:pt>
                <c:pt idx="7791">
                  <c:v>5.1308363000000003E-2</c:v>
                </c:pt>
                <c:pt idx="7792">
                  <c:v>-6.9348543999999998E-2</c:v>
                </c:pt>
                <c:pt idx="7793">
                  <c:v>-9.6501810000000007E-3</c:v>
                </c:pt>
                <c:pt idx="7794">
                  <c:v>-5.7065220000000003E-3</c:v>
                </c:pt>
                <c:pt idx="7795">
                  <c:v>3.7790697999999998E-2</c:v>
                </c:pt>
                <c:pt idx="7796">
                  <c:v>-0.12868117800000001</c:v>
                </c:pt>
                <c:pt idx="7797">
                  <c:v>-8.0075662000000006E-2</c:v>
                </c:pt>
                <c:pt idx="7798">
                  <c:v>8.3779833999999997E-2</c:v>
                </c:pt>
                <c:pt idx="7799">
                  <c:v>1.8823528999999999E-2</c:v>
                </c:pt>
                <c:pt idx="7800">
                  <c:v>3.0657618000000001E-2</c:v>
                </c:pt>
                <c:pt idx="7801">
                  <c:v>-3.2476318999999997E-2</c:v>
                </c:pt>
                <c:pt idx="7802">
                  <c:v>-9.9670122999999999E-2</c:v>
                </c:pt>
                <c:pt idx="7803">
                  <c:v>4.7359826000000001E-2</c:v>
                </c:pt>
                <c:pt idx="7804">
                  <c:v>-0.108181818</c:v>
                </c:pt>
                <c:pt idx="7805">
                  <c:v>0.48120300799999999</c:v>
                </c:pt>
                <c:pt idx="7806">
                  <c:v>-0.137194178</c:v>
                </c:pt>
                <c:pt idx="7807">
                  <c:v>0.16316035500000001</c:v>
                </c:pt>
                <c:pt idx="7808">
                  <c:v>-3.5000000000000003E-2</c:v>
                </c:pt>
                <c:pt idx="7809">
                  <c:v>-3.4946236999999998E-2</c:v>
                </c:pt>
                <c:pt idx="7810">
                  <c:v>-9.5185995999999995E-2</c:v>
                </c:pt>
                <c:pt idx="7811">
                  <c:v>-5.4268925000000003E-2</c:v>
                </c:pt>
                <c:pt idx="7812">
                  <c:v>0.10927673</c:v>
                </c:pt>
                <c:pt idx="7813">
                  <c:v>5.5651175999999997E-2</c:v>
                </c:pt>
                <c:pt idx="7814">
                  <c:v>4.0050062999999997E-2</c:v>
                </c:pt>
                <c:pt idx="7815">
                  <c:v>1.774744E-2</c:v>
                </c:pt>
                <c:pt idx="7816">
                  <c:v>3.9655172000000002E-2</c:v>
                </c:pt>
                <c:pt idx="7817">
                  <c:v>6.4851485E-2</c:v>
                </c:pt>
                <c:pt idx="7818">
                  <c:v>0.123076923</c:v>
                </c:pt>
                <c:pt idx="7819">
                  <c:v>2.8806584E-2</c:v>
                </c:pt>
                <c:pt idx="7820">
                  <c:v>0.13899613899999999</c:v>
                </c:pt>
                <c:pt idx="7821">
                  <c:v>0.13878080400000001</c:v>
                </c:pt>
                <c:pt idx="7822">
                  <c:v>-5.4526015999999997E-2</c:v>
                </c:pt>
                <c:pt idx="7823">
                  <c:v>-0.107482993</c:v>
                </c:pt>
                <c:pt idx="7824">
                  <c:v>-5.7915060000000001E-3</c:v>
                </c:pt>
                <c:pt idx="7825">
                  <c:v>-0.120481928</c:v>
                </c:pt>
                <c:pt idx="7826">
                  <c:v>5.6716417999999998E-2</c:v>
                </c:pt>
                <c:pt idx="7827">
                  <c:v>-6.8212824000000005E-2</c:v>
                </c:pt>
                <c:pt idx="7828">
                  <c:v>-1.4729951E-2</c:v>
                </c:pt>
                <c:pt idx="7829">
                  <c:v>0.16929167000000001</c:v>
                </c:pt>
                <c:pt idx="7830">
                  <c:v>-4.8651506999999997E-2</c:v>
                </c:pt>
                <c:pt idx="7831">
                  <c:v>0.15174299399999999</c:v>
                </c:pt>
                <c:pt idx="7832">
                  <c:v>0.33853541399999998</c:v>
                </c:pt>
                <c:pt idx="7833">
                  <c:v>0.126923077</c:v>
                </c:pt>
                <c:pt idx="7834">
                  <c:v>-4.7455509999999999E-2</c:v>
                </c:pt>
                <c:pt idx="7835">
                  <c:v>5.2102376999999998E-2</c:v>
                </c:pt>
                <c:pt idx="7836">
                  <c:v>-9.1928251000000002E-2</c:v>
                </c:pt>
                <c:pt idx="7837">
                  <c:v>3.2030146000000002E-2</c:v>
                </c:pt>
                <c:pt idx="7838">
                  <c:v>-0.36146585199999998</c:v>
                </c:pt>
                <c:pt idx="7839">
                  <c:v>1.8110235999999998E-2</c:v>
                </c:pt>
                <c:pt idx="7840">
                  <c:v>4.3492919999999997E-2</c:v>
                </c:pt>
                <c:pt idx="7841">
                  <c:v>4.0255830999999999E-2</c:v>
                </c:pt>
                <c:pt idx="7842">
                  <c:v>-5.4945055E-2</c:v>
                </c:pt>
                <c:pt idx="7843">
                  <c:v>4.7831253999999997E-2</c:v>
                </c:pt>
                <c:pt idx="7844">
                  <c:v>-4.4270833000000002E-2</c:v>
                </c:pt>
                <c:pt idx="7845">
                  <c:v>-6.4500562999999997E-2</c:v>
                </c:pt>
                <c:pt idx="7846">
                  <c:v>-8.0065359000000003E-2</c:v>
                </c:pt>
                <c:pt idx="7847">
                  <c:v>-9.6392333999999996E-2</c:v>
                </c:pt>
                <c:pt idx="7848">
                  <c:v>1.7459361999999999E-2</c:v>
                </c:pt>
                <c:pt idx="7849">
                  <c:v>9.1712707000000004E-2</c:v>
                </c:pt>
                <c:pt idx="7850">
                  <c:v>-3.4857143E-2</c:v>
                </c:pt>
                <c:pt idx="7851">
                  <c:v>0.108243728</c:v>
                </c:pt>
                <c:pt idx="7852">
                  <c:v>0.144843049</c:v>
                </c:pt>
                <c:pt idx="7853">
                  <c:v>4.2168675000000003E-2</c:v>
                </c:pt>
                <c:pt idx="7854">
                  <c:v>3.0112237E-2</c:v>
                </c:pt>
                <c:pt idx="7855">
                  <c:v>4.1916167999999997E-2</c:v>
                </c:pt>
                <c:pt idx="7856">
                  <c:v>-1.6393443000000001E-2</c:v>
                </c:pt>
                <c:pt idx="7857">
                  <c:v>-9.8083427000000001E-2</c:v>
                </c:pt>
                <c:pt idx="7858">
                  <c:v>-4.8622370000000002E-3</c:v>
                </c:pt>
                <c:pt idx="7859">
                  <c:v>-2.692308E-3</c:v>
                </c:pt>
                <c:pt idx="7860">
                  <c:v>-7.1071334999999999E-2</c:v>
                </c:pt>
                <c:pt idx="7861">
                  <c:v>-1.5103531999999999E-2</c:v>
                </c:pt>
                <c:pt idx="7862">
                  <c:v>5.7777778000000002E-2</c:v>
                </c:pt>
                <c:pt idx="7863">
                  <c:v>0.16169366299999999</c:v>
                </c:pt>
                <c:pt idx="7864">
                  <c:v>-5.5087987999999997E-2</c:v>
                </c:pt>
                <c:pt idx="7865">
                  <c:v>4.3811609999999997E-3</c:v>
                </c:pt>
                <c:pt idx="7866">
                  <c:v>-2.5936599000000001E-2</c:v>
                </c:pt>
                <c:pt idx="7867">
                  <c:v>-1.5831135E-2</c:v>
                </c:pt>
                <c:pt idx="7868">
                  <c:v>-3.3269962E-2</c:v>
                </c:pt>
                <c:pt idx="7869">
                  <c:v>-5.931612E-2</c:v>
                </c:pt>
                <c:pt idx="7870">
                  <c:v>2.6190476000000001E-2</c:v>
                </c:pt>
                <c:pt idx="7871">
                  <c:v>3.2103582999999998E-2</c:v>
                </c:pt>
                <c:pt idx="7872">
                  <c:v>-7.2629970000000002E-3</c:v>
                </c:pt>
                <c:pt idx="7873">
                  <c:v>3.5538752E-2</c:v>
                </c:pt>
                <c:pt idx="7874">
                  <c:v>2.2556390999999999E-2</c:v>
                </c:pt>
                <c:pt idx="7875">
                  <c:v>3.7839586000000001E-2</c:v>
                </c:pt>
                <c:pt idx="7876">
                  <c:v>7.9807692E-2</c:v>
                </c:pt>
                <c:pt idx="7877">
                  <c:v>5.2422558000000001E-2</c:v>
                </c:pt>
                <c:pt idx="7878">
                  <c:v>3.9355992999999999E-2</c:v>
                </c:pt>
                <c:pt idx="7879">
                  <c:v>0.112062812</c:v>
                </c:pt>
                <c:pt idx="7880">
                  <c:v>-6.1830173000000002E-2</c:v>
                </c:pt>
                <c:pt idx="7881">
                  <c:v>0.13256288199999999</c:v>
                </c:pt>
                <c:pt idx="7882">
                  <c:v>-0.13073286100000001</c:v>
                </c:pt>
                <c:pt idx="7883">
                  <c:v>7.7524892999999998E-2</c:v>
                </c:pt>
                <c:pt idx="7884">
                  <c:v>7.945967E-3</c:v>
                </c:pt>
                <c:pt idx="7885">
                  <c:v>0.46334310899999998</c:v>
                </c:pt>
                <c:pt idx="7886">
                  <c:v>1.9852009999999998E-3</c:v>
                </c:pt>
                <c:pt idx="7887">
                  <c:v>0.24346172099999999</c:v>
                </c:pt>
                <c:pt idx="7888">
                  <c:v>7.7120823000000005E-2</c:v>
                </c:pt>
                <c:pt idx="7889">
                  <c:v>3.2847508999999997E-2</c:v>
                </c:pt>
                <c:pt idx="7890">
                  <c:v>-1.5748030999999999E-2</c:v>
                </c:pt>
                <c:pt idx="7891">
                  <c:v>-4.7942619999999998E-2</c:v>
                </c:pt>
                <c:pt idx="7892">
                  <c:v>3.9768618999999998E-2</c:v>
                </c:pt>
                <c:pt idx="7893">
                  <c:v>-4.121056E-2</c:v>
                </c:pt>
                <c:pt idx="7894">
                  <c:v>9.0136053999999993E-2</c:v>
                </c:pt>
                <c:pt idx="7895">
                  <c:v>2.8494624E-2</c:v>
                </c:pt>
                <c:pt idx="7896">
                  <c:v>-0.114262561</c:v>
                </c:pt>
                <c:pt idx="7897">
                  <c:v>-4.2098840999999998E-2</c:v>
                </c:pt>
                <c:pt idx="7898">
                  <c:v>4.6633826000000003E-2</c:v>
                </c:pt>
                <c:pt idx="7899">
                  <c:v>-3.3168665999999999E-2</c:v>
                </c:pt>
                <c:pt idx="7900">
                  <c:v>3.0581039999999999E-3</c:v>
                </c:pt>
                <c:pt idx="7901">
                  <c:v>0.115353371</c:v>
                </c:pt>
                <c:pt idx="7902">
                  <c:v>-9.2185306999999994E-2</c:v>
                </c:pt>
                <c:pt idx="7903">
                  <c:v>1.2500000000000001E-2</c:v>
                </c:pt>
                <c:pt idx="7904">
                  <c:v>-2.8488652999999999E-2</c:v>
                </c:pt>
                <c:pt idx="7905">
                  <c:v>-8.4158416E-2</c:v>
                </c:pt>
                <c:pt idx="7906">
                  <c:v>-3.0134445999999999E-2</c:v>
                </c:pt>
                <c:pt idx="7907">
                  <c:v>0.12803532000000001</c:v>
                </c:pt>
                <c:pt idx="7908">
                  <c:v>-2.4390243999999998E-2</c:v>
                </c:pt>
                <c:pt idx="7909">
                  <c:v>-4.8295455000000001E-2</c:v>
                </c:pt>
                <c:pt idx="7910">
                  <c:v>3.0289727999999998E-2</c:v>
                </c:pt>
                <c:pt idx="7911">
                  <c:v>5.6565656999999998E-2</c:v>
                </c:pt>
                <c:pt idx="7912">
                  <c:v>0.130173329</c:v>
                </c:pt>
                <c:pt idx="7913">
                  <c:v>1.4492754E-2</c:v>
                </c:pt>
                <c:pt idx="7914">
                  <c:v>8.0270792999999993E-2</c:v>
                </c:pt>
                <c:pt idx="7915">
                  <c:v>-6.7491560000000001E-3</c:v>
                </c:pt>
                <c:pt idx="7916">
                  <c:v>1.6209476E-2</c:v>
                </c:pt>
                <c:pt idx="7917">
                  <c:v>-1.5842348999999999E-2</c:v>
                </c:pt>
                <c:pt idx="7918">
                  <c:v>-0.120967742</c:v>
                </c:pt>
                <c:pt idx="7919">
                  <c:v>-1.9224708E-2</c:v>
                </c:pt>
                <c:pt idx="7920">
                  <c:v>2.1582733999999999E-2</c:v>
                </c:pt>
                <c:pt idx="7921">
                  <c:v>-3.4857143E-2</c:v>
                </c:pt>
                <c:pt idx="7922">
                  <c:v>0.58730158700000001</c:v>
                </c:pt>
                <c:pt idx="7923">
                  <c:v>0.24929747099999999</c:v>
                </c:pt>
                <c:pt idx="7924">
                  <c:v>0.10023866300000001</c:v>
                </c:pt>
                <c:pt idx="7925">
                  <c:v>7.1937321999999998E-2</c:v>
                </c:pt>
                <c:pt idx="7926">
                  <c:v>2.6619339999999999E-3</c:v>
                </c:pt>
                <c:pt idx="7927">
                  <c:v>1.1210762000000001E-2</c:v>
                </c:pt>
                <c:pt idx="7928">
                  <c:v>3.3980583000000002E-2</c:v>
                </c:pt>
                <c:pt idx="7929">
                  <c:v>-1.3644524E-2</c:v>
                </c:pt>
                <c:pt idx="7930">
                  <c:v>3.7636081000000002E-2</c:v>
                </c:pt>
                <c:pt idx="7931">
                  <c:v>-0.46237803900000002</c:v>
                </c:pt>
                <c:pt idx="7932">
                  <c:v>-8.5508549999999996E-3</c:v>
                </c:pt>
                <c:pt idx="7933">
                  <c:v>-3.0434783E-2</c:v>
                </c:pt>
                <c:pt idx="7934">
                  <c:v>-2.3752452E-2</c:v>
                </c:pt>
                <c:pt idx="7935">
                  <c:v>-2.7053311E-2</c:v>
                </c:pt>
                <c:pt idx="7936">
                  <c:v>-3.9375E-2</c:v>
                </c:pt>
                <c:pt idx="7937">
                  <c:v>0.12783129400000001</c:v>
                </c:pt>
                <c:pt idx="7938">
                  <c:v>2.9036005E-2</c:v>
                </c:pt>
                <c:pt idx="7939">
                  <c:v>3.1627372000000001E-2</c:v>
                </c:pt>
                <c:pt idx="7940">
                  <c:v>-0.15630550600000001</c:v>
                </c:pt>
                <c:pt idx="7941">
                  <c:v>-1.2762078E-2</c:v>
                </c:pt>
                <c:pt idx="7942">
                  <c:v>4.3594305999999999E-2</c:v>
                </c:pt>
                <c:pt idx="7943">
                  <c:v>7.6521739000000005E-2</c:v>
                </c:pt>
                <c:pt idx="7944">
                  <c:v>0.10111465</c:v>
                </c:pt>
                <c:pt idx="7945">
                  <c:v>0.51558441600000005</c:v>
                </c:pt>
                <c:pt idx="7946">
                  <c:v>9.2006033000000001E-2</c:v>
                </c:pt>
                <c:pt idx="7947">
                  <c:v>4.24E-2</c:v>
                </c:pt>
                <c:pt idx="7948">
                  <c:v>-6.4115475000000005E-2</c:v>
                </c:pt>
                <c:pt idx="7949">
                  <c:v>-0.14913580200000001</c:v>
                </c:pt>
                <c:pt idx="7950">
                  <c:v>6.7404427000000003E-2</c:v>
                </c:pt>
                <c:pt idx="7951">
                  <c:v>3.4198113000000002E-2</c:v>
                </c:pt>
                <c:pt idx="7952">
                  <c:v>-5.5041152000000003E-2</c:v>
                </c:pt>
                <c:pt idx="7953">
                  <c:v>7.0354781000000005E-2</c:v>
                </c:pt>
                <c:pt idx="7954">
                  <c:v>7.5619296000000003E-2</c:v>
                </c:pt>
                <c:pt idx="7955">
                  <c:v>0.17938473799999999</c:v>
                </c:pt>
                <c:pt idx="7956">
                  <c:v>0.140808344</c:v>
                </c:pt>
                <c:pt idx="7957">
                  <c:v>0.32750000000000001</c:v>
                </c:pt>
                <c:pt idx="7958">
                  <c:v>0.32750000000000001</c:v>
                </c:pt>
                <c:pt idx="7959">
                  <c:v>-1.0842368999999999E-2</c:v>
                </c:pt>
                <c:pt idx="7960">
                  <c:v>0.16247582199999999</c:v>
                </c:pt>
                <c:pt idx="7961">
                  <c:v>1.8803418999999998E-2</c:v>
                </c:pt>
                <c:pt idx="7962">
                  <c:v>4.5226131000000003E-2</c:v>
                </c:pt>
                <c:pt idx="7963">
                  <c:v>-7.7299754999999998E-2</c:v>
                </c:pt>
                <c:pt idx="7964">
                  <c:v>1.1660889000000001E-2</c:v>
                </c:pt>
                <c:pt idx="7965">
                  <c:v>-0.15070922</c:v>
                </c:pt>
                <c:pt idx="7966">
                  <c:v>0.22147650999999999</c:v>
                </c:pt>
                <c:pt idx="7967">
                  <c:v>6.1151992000000002E-2</c:v>
                </c:pt>
                <c:pt idx="7968">
                  <c:v>-3.9821428999999998E-2</c:v>
                </c:pt>
                <c:pt idx="7969">
                  <c:v>-3.9691943E-2</c:v>
                </c:pt>
                <c:pt idx="7970">
                  <c:v>0.19601328900000001</c:v>
                </c:pt>
                <c:pt idx="7971">
                  <c:v>-2.2362384999999999E-2</c:v>
                </c:pt>
                <c:pt idx="7972">
                  <c:v>-0.329192547</c:v>
                </c:pt>
                <c:pt idx="7973">
                  <c:v>-3.4918723999999998E-2</c:v>
                </c:pt>
                <c:pt idx="7974">
                  <c:v>6.4516129000000005E-2</c:v>
                </c:pt>
                <c:pt idx="7975">
                  <c:v>-4.9897270000000002E-3</c:v>
                </c:pt>
                <c:pt idx="7976">
                  <c:v>-2.5810720999999998E-2</c:v>
                </c:pt>
                <c:pt idx="7977">
                  <c:v>8.3916084000000002E-2</c:v>
                </c:pt>
                <c:pt idx="7978">
                  <c:v>-4.4490892999999997E-2</c:v>
                </c:pt>
                <c:pt idx="7979">
                  <c:v>-1.0729610000000001E-3</c:v>
                </c:pt>
                <c:pt idx="7980">
                  <c:v>4.4117647000000003E-2</c:v>
                </c:pt>
                <c:pt idx="7981">
                  <c:v>6.3571428999999999E-2</c:v>
                </c:pt>
                <c:pt idx="7982">
                  <c:v>-3.7441497999999997E-2</c:v>
                </c:pt>
                <c:pt idx="7983">
                  <c:v>-9.3949044999999995E-2</c:v>
                </c:pt>
                <c:pt idx="7984">
                  <c:v>9.9726776000000003E-2</c:v>
                </c:pt>
                <c:pt idx="7985">
                  <c:v>-5.1039698000000001E-2</c:v>
                </c:pt>
                <c:pt idx="7986">
                  <c:v>5.5354993999999998E-2</c:v>
                </c:pt>
                <c:pt idx="7987">
                  <c:v>2.6124819000000001E-2</c:v>
                </c:pt>
                <c:pt idx="7988">
                  <c:v>-1.2222222E-2</c:v>
                </c:pt>
                <c:pt idx="7989">
                  <c:v>0.12</c:v>
                </c:pt>
                <c:pt idx="7990">
                  <c:v>-2.8639617999999999E-2</c:v>
                </c:pt>
                <c:pt idx="7991">
                  <c:v>0.12586127699999999</c:v>
                </c:pt>
                <c:pt idx="7992">
                  <c:v>-8.9877010000000007E-3</c:v>
                </c:pt>
                <c:pt idx="7993">
                  <c:v>4.0563991000000001E-2</c:v>
                </c:pt>
                <c:pt idx="7994">
                  <c:v>3.2012678000000003E-2</c:v>
                </c:pt>
                <c:pt idx="7995">
                  <c:v>-8.4125978000000004E-2</c:v>
                </c:pt>
                <c:pt idx="7996">
                  <c:v>1.9038985000000001E-2</c:v>
                </c:pt>
                <c:pt idx="7997">
                  <c:v>3.5143769999999998E-2</c:v>
                </c:pt>
                <c:pt idx="7998">
                  <c:v>5.8521267000000002E-2</c:v>
                </c:pt>
                <c:pt idx="7999">
                  <c:v>-1.8151815000000002E-2</c:v>
                </c:pt>
                <c:pt idx="8000">
                  <c:v>-5.2132700999999997E-2</c:v>
                </c:pt>
                <c:pt idx="8001">
                  <c:v>4.4267876999999997E-2</c:v>
                </c:pt>
                <c:pt idx="8002">
                  <c:v>0.15794871799999999</c:v>
                </c:pt>
                <c:pt idx="8003">
                  <c:v>-3.5378661999999998E-2</c:v>
                </c:pt>
                <c:pt idx="8004">
                  <c:v>0.23487544499999999</c:v>
                </c:pt>
                <c:pt idx="8005">
                  <c:v>-3.1073450000000001E-3</c:v>
                </c:pt>
                <c:pt idx="8006">
                  <c:v>4.2990654000000003E-2</c:v>
                </c:pt>
                <c:pt idx="8007">
                  <c:v>-9.5503380000000002E-3</c:v>
                </c:pt>
                <c:pt idx="8008">
                  <c:v>2.4834437000000001E-2</c:v>
                </c:pt>
                <c:pt idx="8009">
                  <c:v>8.3638259999999996E-3</c:v>
                </c:pt>
                <c:pt idx="8010">
                  <c:v>-2.1891010999999998E-2</c:v>
                </c:pt>
                <c:pt idx="8011">
                  <c:v>-3.6692069999999999E-3</c:v>
                </c:pt>
                <c:pt idx="8012">
                  <c:v>2.5725594000000001E-2</c:v>
                </c:pt>
                <c:pt idx="8013">
                  <c:v>3.6842105E-2</c:v>
                </c:pt>
                <c:pt idx="8014">
                  <c:v>-6.0596206E-2</c:v>
                </c:pt>
                <c:pt idx="8015">
                  <c:v>-0.146766169</c:v>
                </c:pt>
                <c:pt idx="8016">
                  <c:v>-2.9388083999999998E-2</c:v>
                </c:pt>
                <c:pt idx="8017">
                  <c:v>2.0249652999999999E-2</c:v>
                </c:pt>
                <c:pt idx="8018">
                  <c:v>6.1527580999999998E-2</c:v>
                </c:pt>
                <c:pt idx="8019">
                  <c:v>9.1445427999999995E-2</c:v>
                </c:pt>
                <c:pt idx="8020">
                  <c:v>1.3729977000000001E-2</c:v>
                </c:pt>
                <c:pt idx="8021">
                  <c:v>-5.2054795000000001E-2</c:v>
                </c:pt>
                <c:pt idx="8022">
                  <c:v>0.25591882799999999</c:v>
                </c:pt>
                <c:pt idx="8023">
                  <c:v>0.10810810799999999</c:v>
                </c:pt>
                <c:pt idx="8024">
                  <c:v>7.1405597000000001E-2</c:v>
                </c:pt>
                <c:pt idx="8025">
                  <c:v>-1.7857142999999999E-2</c:v>
                </c:pt>
                <c:pt idx="8026">
                  <c:v>0.35535307500000002</c:v>
                </c:pt>
                <c:pt idx="8027">
                  <c:v>0.122297515</c:v>
                </c:pt>
                <c:pt idx="8028">
                  <c:v>7.6786112000000004E-2</c:v>
                </c:pt>
                <c:pt idx="8029">
                  <c:v>-2.9801325E-2</c:v>
                </c:pt>
                <c:pt idx="8030">
                  <c:v>-3.6560032999999999E-2</c:v>
                </c:pt>
                <c:pt idx="8031">
                  <c:v>-9.0718772000000003E-2</c:v>
                </c:pt>
                <c:pt idx="8032">
                  <c:v>-3.2890364999999998E-2</c:v>
                </c:pt>
                <c:pt idx="8033">
                  <c:v>1.3451444E-2</c:v>
                </c:pt>
                <c:pt idx="8034">
                  <c:v>-3.6259541999999999E-2</c:v>
                </c:pt>
                <c:pt idx="8035">
                  <c:v>0.122637871</c:v>
                </c:pt>
                <c:pt idx="8036">
                  <c:v>-6.7287346999999997E-2</c:v>
                </c:pt>
                <c:pt idx="8037">
                  <c:v>-3.5587188999999998E-2</c:v>
                </c:pt>
                <c:pt idx="8038">
                  <c:v>-5.0806058000000001E-2</c:v>
                </c:pt>
                <c:pt idx="8039">
                  <c:v>4.2780750000000001E-3</c:v>
                </c:pt>
                <c:pt idx="8040">
                  <c:v>7.8369909999999997E-3</c:v>
                </c:pt>
                <c:pt idx="8041">
                  <c:v>1.3344454E-2</c:v>
                </c:pt>
                <c:pt idx="8042">
                  <c:v>2.8571428999999999E-2</c:v>
                </c:pt>
                <c:pt idx="8043">
                  <c:v>3.4602076000000002E-2</c:v>
                </c:pt>
                <c:pt idx="8044">
                  <c:v>-1.7255217E-2</c:v>
                </c:pt>
                <c:pt idx="8045">
                  <c:v>5.1060147E-2</c:v>
                </c:pt>
                <c:pt idx="8046">
                  <c:v>-7.3321233999999999E-2</c:v>
                </c:pt>
                <c:pt idx="8047">
                  <c:v>1.8933372E-2</c:v>
                </c:pt>
                <c:pt idx="8048">
                  <c:v>1.5799614999999999E-2</c:v>
                </c:pt>
                <c:pt idx="8049">
                  <c:v>4.2921687E-2</c:v>
                </c:pt>
                <c:pt idx="8050">
                  <c:v>0.253724171</c:v>
                </c:pt>
                <c:pt idx="8051">
                  <c:v>8.9522873000000003E-2</c:v>
                </c:pt>
                <c:pt idx="8052">
                  <c:v>-2.5969275999999999E-2</c:v>
                </c:pt>
                <c:pt idx="8053">
                  <c:v>9.3285636000000005E-2</c:v>
                </c:pt>
                <c:pt idx="8054">
                  <c:v>5.6793892999999998E-2</c:v>
                </c:pt>
                <c:pt idx="8055">
                  <c:v>3.5955055999999999E-2</c:v>
                </c:pt>
                <c:pt idx="8056">
                  <c:v>-5.9382399999999996E-4</c:v>
                </c:pt>
                <c:pt idx="8057">
                  <c:v>0.24539877299999999</c:v>
                </c:pt>
                <c:pt idx="8058">
                  <c:v>-9.003601E-3</c:v>
                </c:pt>
                <c:pt idx="8059">
                  <c:v>8.7491683000000001E-2</c:v>
                </c:pt>
                <c:pt idx="8060">
                  <c:v>-1.2646793E-2</c:v>
                </c:pt>
                <c:pt idx="8061">
                  <c:v>3.1961793000000002E-2</c:v>
                </c:pt>
                <c:pt idx="8062">
                  <c:v>1.5646258999999999E-2</c:v>
                </c:pt>
                <c:pt idx="8063">
                  <c:v>-2.3188406000000002E-2</c:v>
                </c:pt>
                <c:pt idx="8064">
                  <c:v>4.8009722999999997E-2</c:v>
                </c:pt>
                <c:pt idx="8065">
                  <c:v>-4.5240892999999997E-2</c:v>
                </c:pt>
                <c:pt idx="8066">
                  <c:v>8.8408643999999995E-2</c:v>
                </c:pt>
                <c:pt idx="8067">
                  <c:v>2.3051591999999999E-2</c:v>
                </c:pt>
                <c:pt idx="8068">
                  <c:v>-1.5961692E-2</c:v>
                </c:pt>
                <c:pt idx="8069">
                  <c:v>-0.24141147199999999</c:v>
                </c:pt>
                <c:pt idx="8070">
                  <c:v>-3.004292E-3</c:v>
                </c:pt>
                <c:pt idx="8071">
                  <c:v>6.7920291999999993E-2</c:v>
                </c:pt>
                <c:pt idx="8072">
                  <c:v>-4.0662651000000001E-2</c:v>
                </c:pt>
                <c:pt idx="8073">
                  <c:v>2.2935779999999999E-2</c:v>
                </c:pt>
                <c:pt idx="8074">
                  <c:v>-7.5018755000000006E-2</c:v>
                </c:pt>
                <c:pt idx="8075">
                  <c:v>-5.8380413999999999E-2</c:v>
                </c:pt>
                <c:pt idx="8076">
                  <c:v>2.0673361000000001E-2</c:v>
                </c:pt>
                <c:pt idx="8077">
                  <c:v>3.1951371999999999E-2</c:v>
                </c:pt>
                <c:pt idx="8078">
                  <c:v>-9.1291290999999997E-2</c:v>
                </c:pt>
                <c:pt idx="8079">
                  <c:v>0.46850393699999998</c:v>
                </c:pt>
                <c:pt idx="8080">
                  <c:v>-3.7362636999999997E-2</c:v>
                </c:pt>
                <c:pt idx="8081">
                  <c:v>6.1862050000000002E-3</c:v>
                </c:pt>
                <c:pt idx="8082">
                  <c:v>1.551109E-3</c:v>
                </c:pt>
                <c:pt idx="8083">
                  <c:v>-2.8798410999999999E-2</c:v>
                </c:pt>
                <c:pt idx="8084">
                  <c:v>-1.9822283E-2</c:v>
                </c:pt>
                <c:pt idx="8085">
                  <c:v>-1.8549052E-2</c:v>
                </c:pt>
                <c:pt idx="8086">
                  <c:v>-1.1349692999999999E-2</c:v>
                </c:pt>
                <c:pt idx="8087">
                  <c:v>-2.4330900000000002E-3</c:v>
                </c:pt>
                <c:pt idx="8088">
                  <c:v>0.100600601</c:v>
                </c:pt>
                <c:pt idx="8089">
                  <c:v>-7.4074074000000004E-2</c:v>
                </c:pt>
                <c:pt idx="8090">
                  <c:v>-4.5871559999999999E-2</c:v>
                </c:pt>
                <c:pt idx="8091">
                  <c:v>4.1958042000000001E-2</c:v>
                </c:pt>
                <c:pt idx="8092">
                  <c:v>1.236525E-2</c:v>
                </c:pt>
                <c:pt idx="8093">
                  <c:v>5.0308914000000003E-2</c:v>
                </c:pt>
                <c:pt idx="8094">
                  <c:v>4.7674419000000003E-2</c:v>
                </c:pt>
                <c:pt idx="8095">
                  <c:v>-1.5986770000000001E-2</c:v>
                </c:pt>
                <c:pt idx="8096">
                  <c:v>1.9245282999999998E-2</c:v>
                </c:pt>
                <c:pt idx="8097">
                  <c:v>-8.2051282000000003E-2</c:v>
                </c:pt>
                <c:pt idx="8098">
                  <c:v>-5.7219973E-2</c:v>
                </c:pt>
                <c:pt idx="8099">
                  <c:v>6.206362E-3</c:v>
                </c:pt>
                <c:pt idx="8100">
                  <c:v>-4.1860464999999999E-2</c:v>
                </c:pt>
                <c:pt idx="8101">
                  <c:v>-2.6260111999999999E-2</c:v>
                </c:pt>
                <c:pt idx="8102">
                  <c:v>0.33213460099999997</c:v>
                </c:pt>
                <c:pt idx="8103">
                  <c:v>-0.109833466</c:v>
                </c:pt>
                <c:pt idx="8104">
                  <c:v>7.1736011000000002E-2</c:v>
                </c:pt>
                <c:pt idx="8105">
                  <c:v>-0.11338289999999999</c:v>
                </c:pt>
                <c:pt idx="8106">
                  <c:v>5.6635203000000002E-2</c:v>
                </c:pt>
                <c:pt idx="8107">
                  <c:v>-3.3828207999999999E-2</c:v>
                </c:pt>
                <c:pt idx="8108">
                  <c:v>0.12060810800000001</c:v>
                </c:pt>
                <c:pt idx="8109">
                  <c:v>1.7533252999999999E-2</c:v>
                </c:pt>
                <c:pt idx="8110">
                  <c:v>-0.158981925</c:v>
                </c:pt>
                <c:pt idx="8111">
                  <c:v>-3.6009001999999998E-2</c:v>
                </c:pt>
                <c:pt idx="8112">
                  <c:v>-0.25488826799999997</c:v>
                </c:pt>
                <c:pt idx="8113">
                  <c:v>3.6129031999999998E-2</c:v>
                </c:pt>
                <c:pt idx="8114">
                  <c:v>-9.4857143000000005E-2</c:v>
                </c:pt>
                <c:pt idx="8115">
                  <c:v>-6.2852537999999999E-2</c:v>
                </c:pt>
                <c:pt idx="8116">
                  <c:v>-0.23365836000000001</c:v>
                </c:pt>
                <c:pt idx="8117">
                  <c:v>-2.6212319999999998E-3</c:v>
                </c:pt>
                <c:pt idx="8118">
                  <c:v>-2.0554065999999999E-2</c:v>
                </c:pt>
                <c:pt idx="8119">
                  <c:v>-5.2307692000000003E-2</c:v>
                </c:pt>
                <c:pt idx="8120">
                  <c:v>-0.117486911</c:v>
                </c:pt>
                <c:pt idx="8121">
                  <c:v>-0.106796117</c:v>
                </c:pt>
                <c:pt idx="8122">
                  <c:v>-8.4704449000000001E-2</c:v>
                </c:pt>
                <c:pt idx="8123">
                  <c:v>-0.17439933699999999</c:v>
                </c:pt>
                <c:pt idx="8124">
                  <c:v>-5.3672315999999998E-2</c:v>
                </c:pt>
                <c:pt idx="8125">
                  <c:v>-2.2217608E-2</c:v>
                </c:pt>
                <c:pt idx="8126">
                  <c:v>-8.7505259000000002E-2</c:v>
                </c:pt>
                <c:pt idx="8127">
                  <c:v>-7.0159369999999999E-2</c:v>
                </c:pt>
                <c:pt idx="8128">
                  <c:v>-7.8144854E-2</c:v>
                </c:pt>
                <c:pt idx="8129">
                  <c:v>-0.12774094799999999</c:v>
                </c:pt>
                <c:pt idx="8130">
                  <c:v>-0.11737735000000001</c:v>
                </c:pt>
                <c:pt idx="8131">
                  <c:v>-0.16733226800000001</c:v>
                </c:pt>
                <c:pt idx="8132">
                  <c:v>-0.176156584</c:v>
                </c:pt>
                <c:pt idx="8133">
                  <c:v>-6.0150375999999998E-2</c:v>
                </c:pt>
                <c:pt idx="8134">
                  <c:v>-0.171428571</c:v>
                </c:pt>
                <c:pt idx="8135">
                  <c:v>-1.1453247999999999E-2</c:v>
                </c:pt>
                <c:pt idx="8136">
                  <c:v>-7.6297050000000005E-2</c:v>
                </c:pt>
                <c:pt idx="8137">
                  <c:v>-6.9782062000000006E-2</c:v>
                </c:pt>
                <c:pt idx="8138">
                  <c:v>-0.106516291</c:v>
                </c:pt>
                <c:pt idx="8139">
                  <c:v>-9.9009900000000001E-3</c:v>
                </c:pt>
                <c:pt idx="8140">
                  <c:v>-5.1764706000000001E-2</c:v>
                </c:pt>
                <c:pt idx="8141">
                  <c:v>-4.7939147000000001E-2</c:v>
                </c:pt>
                <c:pt idx="8142">
                  <c:v>-9.2307689999999998E-3</c:v>
                </c:pt>
                <c:pt idx="8143">
                  <c:v>-0.17883211700000001</c:v>
                </c:pt>
                <c:pt idx="8144">
                  <c:v>-6.6583695999999998E-2</c:v>
                </c:pt>
                <c:pt idx="8145">
                  <c:v>-3.8894575000000001E-2</c:v>
                </c:pt>
                <c:pt idx="8146">
                  <c:v>-4.5418745000000003E-2</c:v>
                </c:pt>
                <c:pt idx="8147">
                  <c:v>-0.25128205100000001</c:v>
                </c:pt>
                <c:pt idx="8148">
                  <c:v>-0.108860368</c:v>
                </c:pt>
                <c:pt idx="8149">
                  <c:v>-3.1378600999999999E-2</c:v>
                </c:pt>
                <c:pt idx="8150">
                  <c:v>-0.21562500000000001</c:v>
                </c:pt>
                <c:pt idx="8151">
                  <c:v>-5.6603774000000003E-2</c:v>
                </c:pt>
                <c:pt idx="8152">
                  <c:v>2.2776312999999999E-2</c:v>
                </c:pt>
                <c:pt idx="8153">
                  <c:v>-4.5603731000000002E-2</c:v>
                </c:pt>
                <c:pt idx="8154">
                  <c:v>-9.1715976000000005E-2</c:v>
                </c:pt>
                <c:pt idx="8155">
                  <c:v>-0.264285714</c:v>
                </c:pt>
                <c:pt idx="8156">
                  <c:v>-0.13204545500000001</c:v>
                </c:pt>
                <c:pt idx="8157">
                  <c:v>-9.7560979999999995E-3</c:v>
                </c:pt>
                <c:pt idx="8158">
                  <c:v>-3.3684210999999999E-2</c:v>
                </c:pt>
                <c:pt idx="8159">
                  <c:v>-2.557545E-3</c:v>
                </c:pt>
                <c:pt idx="8160">
                  <c:v>-8.4090909000000005E-2</c:v>
                </c:pt>
                <c:pt idx="8161">
                  <c:v>-0.26488592100000002</c:v>
                </c:pt>
                <c:pt idx="8162">
                  <c:v>-8.3523159E-2</c:v>
                </c:pt>
                <c:pt idx="8163">
                  <c:v>-1.2600228999999999E-2</c:v>
                </c:pt>
                <c:pt idx="8164">
                  <c:v>-8.5241730000000002E-2</c:v>
                </c:pt>
                <c:pt idx="8165">
                  <c:v>-5.3219799999999996E-3</c:v>
                </c:pt>
                <c:pt idx="8166">
                  <c:v>-0.222712681</c:v>
                </c:pt>
                <c:pt idx="8167">
                  <c:v>3.2022792000000001E-2</c:v>
                </c:pt>
                <c:pt idx="8168">
                  <c:v>-0.240689655</c:v>
                </c:pt>
                <c:pt idx="8169">
                  <c:v>-5.0889170999999997E-2</c:v>
                </c:pt>
                <c:pt idx="8170">
                  <c:v>-0.13446235500000001</c:v>
                </c:pt>
                <c:pt idx="8171">
                  <c:v>3.2573290000000002E-3</c:v>
                </c:pt>
                <c:pt idx="8172">
                  <c:v>8.3106266999999998E-2</c:v>
                </c:pt>
                <c:pt idx="8173">
                  <c:v>-2.8500000000000001E-2</c:v>
                </c:pt>
                <c:pt idx="8174">
                  <c:v>-0.19801980199999999</c:v>
                </c:pt>
                <c:pt idx="8175">
                  <c:v>-0.74717087900000001</c:v>
                </c:pt>
                <c:pt idx="8176">
                  <c:v>-0.198473282</c:v>
                </c:pt>
                <c:pt idx="8177">
                  <c:v>-3.6426712999999999E-2</c:v>
                </c:pt>
                <c:pt idx="8178">
                  <c:v>-1.2262811E-2</c:v>
                </c:pt>
                <c:pt idx="8179">
                  <c:v>-0.11319444400000001</c:v>
                </c:pt>
                <c:pt idx="8180">
                  <c:v>-6.5354331000000002E-2</c:v>
                </c:pt>
                <c:pt idx="8181">
                  <c:v>3.5968634999999999E-2</c:v>
                </c:pt>
                <c:pt idx="8182">
                  <c:v>-4.8674959999999998E-3</c:v>
                </c:pt>
                <c:pt idx="8183">
                  <c:v>-3.9277299999999999E-3</c:v>
                </c:pt>
                <c:pt idx="8184">
                  <c:v>-0.100546448</c:v>
                </c:pt>
                <c:pt idx="8185">
                  <c:v>-3.7088550000000001E-3</c:v>
                </c:pt>
                <c:pt idx="8186">
                  <c:v>-0.14941022300000001</c:v>
                </c:pt>
                <c:pt idx="8187">
                  <c:v>-7.6173605000000005E-2</c:v>
                </c:pt>
                <c:pt idx="8188">
                  <c:v>-0.15487900099999999</c:v>
                </c:pt>
                <c:pt idx="8189">
                  <c:v>0</c:v>
                </c:pt>
                <c:pt idx="8190">
                  <c:v>-6.5346534999999997E-2</c:v>
                </c:pt>
                <c:pt idx="8191">
                  <c:v>-3.4764100999999999E-2</c:v>
                </c:pt>
                <c:pt idx="8192">
                  <c:v>-4.975124E-3</c:v>
                </c:pt>
                <c:pt idx="8193">
                  <c:v>-2.5155279999999999E-2</c:v>
                </c:pt>
                <c:pt idx="8194">
                  <c:v>-3.3093765999999997E-2</c:v>
                </c:pt>
                <c:pt idx="8195">
                  <c:v>1.4590348E-2</c:v>
                </c:pt>
                <c:pt idx="8196">
                  <c:v>-0.220731707</c:v>
                </c:pt>
                <c:pt idx="8197">
                  <c:v>-0.27058823500000001</c:v>
                </c:pt>
                <c:pt idx="8198">
                  <c:v>-0.157039711</c:v>
                </c:pt>
                <c:pt idx="8199">
                  <c:v>1.2234197E-2</c:v>
                </c:pt>
                <c:pt idx="8200">
                  <c:v>-8.7499999999999994E-2</c:v>
                </c:pt>
                <c:pt idx="8201">
                  <c:v>-0.163288037</c:v>
                </c:pt>
                <c:pt idx="8202">
                  <c:v>-0.19873997700000001</c:v>
                </c:pt>
                <c:pt idx="8203">
                  <c:v>-0.18314804000000001</c:v>
                </c:pt>
                <c:pt idx="8204">
                  <c:v>-0.107634543</c:v>
                </c:pt>
                <c:pt idx="8205">
                  <c:v>-4.7483380999999998E-2</c:v>
                </c:pt>
                <c:pt idx="8206">
                  <c:v>8.7849400999999994E-2</c:v>
                </c:pt>
                <c:pt idx="8207">
                  <c:v>-4.9079262999999998E-2</c:v>
                </c:pt>
                <c:pt idx="8208">
                  <c:v>0.207655283</c:v>
                </c:pt>
                <c:pt idx="8209">
                  <c:v>-5.2609068000000002E-2</c:v>
                </c:pt>
                <c:pt idx="8210">
                  <c:v>-0.21491228100000001</c:v>
                </c:pt>
                <c:pt idx="8211">
                  <c:v>-4.4444444E-2</c:v>
                </c:pt>
                <c:pt idx="8212">
                  <c:v>-6.6016504000000004E-2</c:v>
                </c:pt>
                <c:pt idx="8213">
                  <c:v>-8.4856846999999999E-2</c:v>
                </c:pt>
                <c:pt idx="8214">
                  <c:v>4.040404E-3</c:v>
                </c:pt>
                <c:pt idx="8215">
                  <c:v>-8.2004556000000006E-2</c:v>
                </c:pt>
                <c:pt idx="8216">
                  <c:v>4.4682751999999999E-2</c:v>
                </c:pt>
                <c:pt idx="8217">
                  <c:v>-6.8697543999999999E-2</c:v>
                </c:pt>
                <c:pt idx="8218">
                  <c:v>7.5595237999999995E-2</c:v>
                </c:pt>
                <c:pt idx="8219">
                  <c:v>-6.3151623000000004E-2</c:v>
                </c:pt>
                <c:pt idx="8220">
                  <c:v>-7.1878941000000002E-2</c:v>
                </c:pt>
                <c:pt idx="8221">
                  <c:v>-3.0195382E-2</c:v>
                </c:pt>
                <c:pt idx="8222">
                  <c:v>5.1691728999999999E-2</c:v>
                </c:pt>
                <c:pt idx="8223">
                  <c:v>-2.4189868E-2</c:v>
                </c:pt>
                <c:pt idx="8224">
                  <c:v>-0.107006369</c:v>
                </c:pt>
                <c:pt idx="8225">
                  <c:v>-6.085193E-3</c:v>
                </c:pt>
                <c:pt idx="8226">
                  <c:v>-2.6915114E-2</c:v>
                </c:pt>
                <c:pt idx="8227">
                  <c:v>-2.5270758000000001E-2</c:v>
                </c:pt>
                <c:pt idx="8228">
                  <c:v>-3.9794608000000002E-2</c:v>
                </c:pt>
                <c:pt idx="8229">
                  <c:v>-6.2415196999999999E-2</c:v>
                </c:pt>
                <c:pt idx="8230">
                  <c:v>6.9790629999999998E-3</c:v>
                </c:pt>
                <c:pt idx="8231">
                  <c:v>-3.7634410000000002E-3</c:v>
                </c:pt>
                <c:pt idx="8232">
                  <c:v>-0.15946348699999999</c:v>
                </c:pt>
                <c:pt idx="8233">
                  <c:v>-8.7224218000000006E-2</c:v>
                </c:pt>
                <c:pt idx="8234">
                  <c:v>-4.7619047999999997E-2</c:v>
                </c:pt>
                <c:pt idx="8235">
                  <c:v>-4.2172524000000003E-2</c:v>
                </c:pt>
                <c:pt idx="8236">
                  <c:v>-1.372549E-2</c:v>
                </c:pt>
                <c:pt idx="8237">
                  <c:v>4.6372240000000002E-2</c:v>
                </c:pt>
                <c:pt idx="8238">
                  <c:v>-1.224246E-2</c:v>
                </c:pt>
                <c:pt idx="8239">
                  <c:v>-5.2546220999999997E-2</c:v>
                </c:pt>
                <c:pt idx="8240">
                  <c:v>-8.2942659999999998E-3</c:v>
                </c:pt>
                <c:pt idx="8241">
                  <c:v>-2.1748778999999999E-2</c:v>
                </c:pt>
                <c:pt idx="8242">
                  <c:v>-7.6969333000000001E-2</c:v>
                </c:pt>
                <c:pt idx="8243">
                  <c:v>-0.197601371</c:v>
                </c:pt>
                <c:pt idx="8244">
                  <c:v>-0.19678714899999999</c:v>
                </c:pt>
                <c:pt idx="8245">
                  <c:v>0.11055095400000001</c:v>
                </c:pt>
                <c:pt idx="8246">
                  <c:v>-0.13026444700000001</c:v>
                </c:pt>
                <c:pt idx="8247">
                  <c:v>1.1082379E-2</c:v>
                </c:pt>
                <c:pt idx="8248">
                  <c:v>-6.7541766000000003E-2</c:v>
                </c:pt>
                <c:pt idx="8249">
                  <c:v>1.0674157E-2</c:v>
                </c:pt>
                <c:pt idx="8250">
                  <c:v>-3.1985939999999997E-2</c:v>
                </c:pt>
                <c:pt idx="8251">
                  <c:v>-0.133333333</c:v>
                </c:pt>
                <c:pt idx="8252">
                  <c:v>-8.9099525999999998E-2</c:v>
                </c:pt>
                <c:pt idx="8253">
                  <c:v>-0.219486081</c:v>
                </c:pt>
                <c:pt idx="8254">
                  <c:v>-0.173926475</c:v>
                </c:pt>
                <c:pt idx="8255">
                  <c:v>-1.6320475000000001E-2</c:v>
                </c:pt>
                <c:pt idx="8256">
                  <c:v>-3.3930254E-2</c:v>
                </c:pt>
                <c:pt idx="8257">
                  <c:v>5.0860719999999998E-2</c:v>
                </c:pt>
                <c:pt idx="8258">
                  <c:v>5.7169931E-2</c:v>
                </c:pt>
                <c:pt idx="8259">
                  <c:v>0.34022988500000001</c:v>
                </c:pt>
                <c:pt idx="8260">
                  <c:v>-6.9004102999999997E-2</c:v>
                </c:pt>
                <c:pt idx="8261">
                  <c:v>-7.4349442000000002E-2</c:v>
                </c:pt>
                <c:pt idx="8262">
                  <c:v>5.3748232E-2</c:v>
                </c:pt>
                <c:pt idx="8263">
                  <c:v>2.4521824000000001E-2</c:v>
                </c:pt>
                <c:pt idx="8264">
                  <c:v>4.3781479999999998E-2</c:v>
                </c:pt>
                <c:pt idx="8265">
                  <c:v>-1.052632E-3</c:v>
                </c:pt>
                <c:pt idx="8266">
                  <c:v>-6.8821293000000006E-2</c:v>
                </c:pt>
                <c:pt idx="8267">
                  <c:v>-0.109737715</c:v>
                </c:pt>
                <c:pt idx="8268">
                  <c:v>-0.13475499099999999</c:v>
                </c:pt>
                <c:pt idx="8269">
                  <c:v>-0.109115103</c:v>
                </c:pt>
                <c:pt idx="8270">
                  <c:v>1.1131725E-2</c:v>
                </c:pt>
                <c:pt idx="8271">
                  <c:v>4.3926489999999999E-2</c:v>
                </c:pt>
                <c:pt idx="8272">
                  <c:v>3.9679190000000003E-2</c:v>
                </c:pt>
                <c:pt idx="8273">
                  <c:v>-9.6551724000000005E-2</c:v>
                </c:pt>
                <c:pt idx="8274">
                  <c:v>-0.104938272</c:v>
                </c:pt>
                <c:pt idx="8275">
                  <c:v>-6.7773166999999995E-2</c:v>
                </c:pt>
                <c:pt idx="8276">
                  <c:v>-0.115284974</c:v>
                </c:pt>
                <c:pt idx="8277">
                  <c:v>1.6220391000000001E-2</c:v>
                </c:pt>
                <c:pt idx="8278">
                  <c:v>5.2809940999999999E-2</c:v>
                </c:pt>
                <c:pt idx="8279">
                  <c:v>3.5344519999999997E-2</c:v>
                </c:pt>
                <c:pt idx="8280">
                  <c:v>-6.8766067E-2</c:v>
                </c:pt>
                <c:pt idx="8281">
                  <c:v>-0.12972972999999999</c:v>
                </c:pt>
                <c:pt idx="8282">
                  <c:v>9.9009900000000001E-3</c:v>
                </c:pt>
                <c:pt idx="8283">
                  <c:v>-8.4269662999999995E-2</c:v>
                </c:pt>
                <c:pt idx="8284">
                  <c:v>-0.15376833600000001</c:v>
                </c:pt>
                <c:pt idx="8285">
                  <c:v>-3.3475480000000002E-2</c:v>
                </c:pt>
                <c:pt idx="8286">
                  <c:v>-8.2505400000000007E-2</c:v>
                </c:pt>
                <c:pt idx="8287">
                  <c:v>3.4965034999999998E-2</c:v>
                </c:pt>
                <c:pt idx="8288">
                  <c:v>4.6503243999999999E-2</c:v>
                </c:pt>
                <c:pt idx="8289">
                  <c:v>-3.8779528000000001E-2</c:v>
                </c:pt>
                <c:pt idx="8290">
                  <c:v>1.9637462000000001E-2</c:v>
                </c:pt>
                <c:pt idx="8291">
                  <c:v>-0.338437979</c:v>
                </c:pt>
                <c:pt idx="8292">
                  <c:v>-0.14740626600000001</c:v>
                </c:pt>
                <c:pt idx="8293">
                  <c:v>-0.194019471</c:v>
                </c:pt>
                <c:pt idx="8294">
                  <c:v>-0.190704225</c:v>
                </c:pt>
                <c:pt idx="8295">
                  <c:v>-5.8557709999999999E-2</c:v>
                </c:pt>
                <c:pt idx="8296">
                  <c:v>-5.7138479999999998E-2</c:v>
                </c:pt>
                <c:pt idx="8297">
                  <c:v>-0.34191176499999998</c:v>
                </c:pt>
                <c:pt idx="8298">
                  <c:v>4.5550110000000003E-3</c:v>
                </c:pt>
                <c:pt idx="8299">
                  <c:v>1.9042436999999999E-2</c:v>
                </c:pt>
                <c:pt idx="8300">
                  <c:v>5.2153429999999999E-3</c:v>
                </c:pt>
                <c:pt idx="8301">
                  <c:v>-0.16500993999999999</c:v>
                </c:pt>
                <c:pt idx="8302">
                  <c:v>-0.102325581</c:v>
                </c:pt>
                <c:pt idx="8303">
                  <c:v>-0.141428571</c:v>
                </c:pt>
                <c:pt idx="8304">
                  <c:v>2.6347668000000001E-2</c:v>
                </c:pt>
                <c:pt idx="8305">
                  <c:v>-0.31115459899999998</c:v>
                </c:pt>
                <c:pt idx="8306">
                  <c:v>-5.5949008000000001E-2</c:v>
                </c:pt>
                <c:pt idx="8307">
                  <c:v>-1.9447288E-2</c:v>
                </c:pt>
                <c:pt idx="8308">
                  <c:v>0.14584511</c:v>
                </c:pt>
                <c:pt idx="8309">
                  <c:v>-3.2275417000000001E-2</c:v>
                </c:pt>
                <c:pt idx="8310">
                  <c:v>4.9599999999999998E-2</c:v>
                </c:pt>
                <c:pt idx="8311">
                  <c:v>-2.3767079999999999E-3</c:v>
                </c:pt>
                <c:pt idx="8312">
                  <c:v>2.2819886000000001E-2</c:v>
                </c:pt>
                <c:pt idx="8313">
                  <c:v>-0.16040500899999999</c:v>
                </c:pt>
                <c:pt idx="8314">
                  <c:v>-9.2283214000000002E-2</c:v>
                </c:pt>
                <c:pt idx="8315">
                  <c:v>-0.12841091499999999</c:v>
                </c:pt>
                <c:pt idx="8316">
                  <c:v>-0.37783034799999998</c:v>
                </c:pt>
                <c:pt idx="8317">
                  <c:v>4.9257072999999998E-2</c:v>
                </c:pt>
                <c:pt idx="8318">
                  <c:v>-7.3893343E-2</c:v>
                </c:pt>
                <c:pt idx="8319">
                  <c:v>-3.6025014000000001E-2</c:v>
                </c:pt>
                <c:pt idx="8320">
                  <c:v>-3.8064516E-2</c:v>
                </c:pt>
                <c:pt idx="8321">
                  <c:v>-7.8952880000000003E-2</c:v>
                </c:pt>
                <c:pt idx="8322">
                  <c:v>1.8079959E-2</c:v>
                </c:pt>
                <c:pt idx="8323">
                  <c:v>5.6697379999999997E-3</c:v>
                </c:pt>
                <c:pt idx="8324">
                  <c:v>-2.3535303E-2</c:v>
                </c:pt>
                <c:pt idx="8325">
                  <c:v>-5.4794520000000001E-3</c:v>
                </c:pt>
                <c:pt idx="8326">
                  <c:v>-0.11490125700000001</c:v>
                </c:pt>
                <c:pt idx="8327">
                  <c:v>-4.6276432999999999E-2</c:v>
                </c:pt>
                <c:pt idx="8328">
                  <c:v>-2.1438780000000001E-2</c:v>
                </c:pt>
                <c:pt idx="8329">
                  <c:v>-3.1160114999999999E-2</c:v>
                </c:pt>
                <c:pt idx="8330">
                  <c:v>-6.9689022000000003E-2</c:v>
                </c:pt>
                <c:pt idx="8331">
                  <c:v>1.5151515000000001E-2</c:v>
                </c:pt>
                <c:pt idx="8332">
                  <c:v>4.6288210000000003E-2</c:v>
                </c:pt>
                <c:pt idx="8333">
                  <c:v>-0.10678807899999999</c:v>
                </c:pt>
                <c:pt idx="8334">
                  <c:v>-0.115849325</c:v>
                </c:pt>
                <c:pt idx="8335">
                  <c:v>-7.7878104000000004E-2</c:v>
                </c:pt>
                <c:pt idx="8336">
                  <c:v>8.5146052999999999E-2</c:v>
                </c:pt>
                <c:pt idx="8337">
                  <c:v>-0.112311015</c:v>
                </c:pt>
                <c:pt idx="8338">
                  <c:v>-3.5141800000000001E-2</c:v>
                </c:pt>
                <c:pt idx="8339">
                  <c:v>-2.3575977000000001E-2</c:v>
                </c:pt>
                <c:pt idx="8340">
                  <c:v>4.8923680000000002E-3</c:v>
                </c:pt>
                <c:pt idx="8341">
                  <c:v>0</c:v>
                </c:pt>
                <c:pt idx="8342">
                  <c:v>-0.111340206</c:v>
                </c:pt>
                <c:pt idx="8343">
                  <c:v>1.0494753000000001E-2</c:v>
                </c:pt>
                <c:pt idx="8344">
                  <c:v>-7.8316462000000003E-2</c:v>
                </c:pt>
                <c:pt idx="8345">
                  <c:v>-2.1220854000000001E-2</c:v>
                </c:pt>
                <c:pt idx="8346">
                  <c:v>-7.3339482999999997E-2</c:v>
                </c:pt>
                <c:pt idx="8347">
                  <c:v>-0.16984924600000001</c:v>
                </c:pt>
                <c:pt idx="8348">
                  <c:v>-5.5E-2</c:v>
                </c:pt>
                <c:pt idx="8349">
                  <c:v>-9.7013469000000005E-2</c:v>
                </c:pt>
                <c:pt idx="8350">
                  <c:v>-0.27400881100000002</c:v>
                </c:pt>
                <c:pt idx="8351">
                  <c:v>-8.4639497999999994E-2</c:v>
                </c:pt>
                <c:pt idx="8352">
                  <c:v>-0.102405248</c:v>
                </c:pt>
                <c:pt idx="8353">
                  <c:v>-0.25252525300000001</c:v>
                </c:pt>
                <c:pt idx="8354">
                  <c:v>-9.5673877000000004E-2</c:v>
                </c:pt>
                <c:pt idx="8355">
                  <c:v>-6.2962962999999997E-2</c:v>
                </c:pt>
                <c:pt idx="8356">
                  <c:v>-0.120652755</c:v>
                </c:pt>
                <c:pt idx="8357">
                  <c:v>-5.6291391000000003E-2</c:v>
                </c:pt>
                <c:pt idx="8358">
                  <c:v>-0.114285714</c:v>
                </c:pt>
                <c:pt idx="8359">
                  <c:v>-4.6259843000000002E-2</c:v>
                </c:pt>
                <c:pt idx="8360">
                  <c:v>-4.7698745000000001E-2</c:v>
                </c:pt>
                <c:pt idx="8361">
                  <c:v>-0.146772229</c:v>
                </c:pt>
                <c:pt idx="8362">
                  <c:v>-0.15143511200000001</c:v>
                </c:pt>
                <c:pt idx="8363">
                  <c:v>-0.17766749400000001</c:v>
                </c:pt>
                <c:pt idx="8364">
                  <c:v>-7.0385126000000006E-2</c:v>
                </c:pt>
                <c:pt idx="8365">
                  <c:v>-0.22965801899999999</c:v>
                </c:pt>
                <c:pt idx="8366">
                  <c:v>2.7520639999999998E-3</c:v>
                </c:pt>
                <c:pt idx="8367">
                  <c:v>-0.12332145799999999</c:v>
                </c:pt>
                <c:pt idx="8368">
                  <c:v>-1.2583013000000001E-2</c:v>
                </c:pt>
                <c:pt idx="8369">
                  <c:v>-0.112627986</c:v>
                </c:pt>
                <c:pt idx="8370">
                  <c:v>-0.246575342</c:v>
                </c:pt>
                <c:pt idx="8371">
                  <c:v>6.7761806999999993E-2</c:v>
                </c:pt>
                <c:pt idx="8372">
                  <c:v>-0.24879227100000001</c:v>
                </c:pt>
                <c:pt idx="8373">
                  <c:v>-1.6585761000000001E-2</c:v>
                </c:pt>
                <c:pt idx="8374">
                  <c:v>-0.13110902299999999</c:v>
                </c:pt>
                <c:pt idx="8375">
                  <c:v>-0.177489177</c:v>
                </c:pt>
                <c:pt idx="8376">
                  <c:v>-3.3883578999999997E-2</c:v>
                </c:pt>
                <c:pt idx="8377">
                  <c:v>-4.467169E-2</c:v>
                </c:pt>
                <c:pt idx="8378">
                  <c:v>4.6875E-2</c:v>
                </c:pt>
                <c:pt idx="8379">
                  <c:v>-1.3793102999999999E-2</c:v>
                </c:pt>
                <c:pt idx="8380">
                  <c:v>-5.4468084999999999E-2</c:v>
                </c:pt>
                <c:pt idx="8381">
                  <c:v>-5.2631578999999998E-2</c:v>
                </c:pt>
                <c:pt idx="8382">
                  <c:v>-6.8174869999999999E-2</c:v>
                </c:pt>
                <c:pt idx="8383">
                  <c:v>-2.3761032000000001E-2</c:v>
                </c:pt>
                <c:pt idx="8384">
                  <c:v>-7.3033708000000003E-2</c:v>
                </c:pt>
                <c:pt idx="8385">
                  <c:v>-8.1305310000000006E-2</c:v>
                </c:pt>
                <c:pt idx="8386">
                  <c:v>8.136697E-3</c:v>
                </c:pt>
                <c:pt idx="8387">
                  <c:v>-4.4817927E-2</c:v>
                </c:pt>
                <c:pt idx="8388">
                  <c:v>-1.8168778E-2</c:v>
                </c:pt>
                <c:pt idx="8389">
                  <c:v>-6.5359479999999998E-3</c:v>
                </c:pt>
                <c:pt idx="8390">
                  <c:v>-0.207271492</c:v>
                </c:pt>
                <c:pt idx="8391">
                  <c:v>-4.2756125999999998E-2</c:v>
                </c:pt>
                <c:pt idx="8392">
                  <c:v>-0.18941176500000001</c:v>
                </c:pt>
                <c:pt idx="8393">
                  <c:v>-0.15726495700000001</c:v>
                </c:pt>
                <c:pt idx="8394">
                  <c:v>-0.125541126</c:v>
                </c:pt>
                <c:pt idx="8395">
                  <c:v>-4.0989399000000003E-2</c:v>
                </c:pt>
                <c:pt idx="8396">
                  <c:v>5.1951841999999998E-2</c:v>
                </c:pt>
                <c:pt idx="8397">
                  <c:v>-0.189564069</c:v>
                </c:pt>
                <c:pt idx="8398">
                  <c:v>0.355140187</c:v>
                </c:pt>
                <c:pt idx="8399">
                  <c:v>6.9008783000000004E-2</c:v>
                </c:pt>
                <c:pt idx="8400">
                  <c:v>-0.14506539800000001</c:v>
                </c:pt>
                <c:pt idx="8401">
                  <c:v>-8.3532220000000004E-3</c:v>
                </c:pt>
                <c:pt idx="8402">
                  <c:v>-7.5107300000000002E-3</c:v>
                </c:pt>
                <c:pt idx="8403">
                  <c:v>-4.0548971000000003E-2</c:v>
                </c:pt>
                <c:pt idx="8404">
                  <c:v>-3.2069971000000003E-2</c:v>
                </c:pt>
                <c:pt idx="8405">
                  <c:v>8.7318087000000003E-2</c:v>
                </c:pt>
                <c:pt idx="8406">
                  <c:v>-0.107132018</c:v>
                </c:pt>
                <c:pt idx="8407">
                  <c:v>-0.112438221</c:v>
                </c:pt>
                <c:pt idx="8408">
                  <c:v>-0.103376407</c:v>
                </c:pt>
                <c:pt idx="8409">
                  <c:v>-0.24159830600000001</c:v>
                </c:pt>
                <c:pt idx="8410">
                  <c:v>-0.105263158</c:v>
                </c:pt>
                <c:pt idx="8411">
                  <c:v>3.7842487000000001E-2</c:v>
                </c:pt>
                <c:pt idx="8412">
                  <c:v>-3.5587190000000001E-3</c:v>
                </c:pt>
                <c:pt idx="8413">
                  <c:v>5.2307692000000003E-2</c:v>
                </c:pt>
                <c:pt idx="8414">
                  <c:v>-3.636364E-3</c:v>
                </c:pt>
                <c:pt idx="8415">
                  <c:v>-0.26244516499999998</c:v>
                </c:pt>
                <c:pt idx="8416">
                  <c:v>-0.14149746199999999</c:v>
                </c:pt>
                <c:pt idx="8417">
                  <c:v>-0.36947791200000002</c:v>
                </c:pt>
                <c:pt idx="8418">
                  <c:v>2.336449E-3</c:v>
                </c:pt>
                <c:pt idx="8419">
                  <c:v>-0.29439696100000001</c:v>
                </c:pt>
                <c:pt idx="8420">
                  <c:v>-0.18008185500000001</c:v>
                </c:pt>
                <c:pt idx="8421">
                  <c:v>-0.14862804900000001</c:v>
                </c:pt>
                <c:pt idx="8422">
                  <c:v>-0.31818181800000001</c:v>
                </c:pt>
                <c:pt idx="8423">
                  <c:v>-6.5496098000000003E-2</c:v>
                </c:pt>
                <c:pt idx="8424">
                  <c:v>4.0076335999999997E-2</c:v>
                </c:pt>
                <c:pt idx="8425">
                  <c:v>3.1111111E-2</c:v>
                </c:pt>
                <c:pt idx="8426">
                  <c:v>-5.6827820000000001E-2</c:v>
                </c:pt>
                <c:pt idx="8427">
                  <c:v>-8.7499999999999994E-2</c:v>
                </c:pt>
                <c:pt idx="8428">
                  <c:v>-0.12836766999999999</c:v>
                </c:pt>
                <c:pt idx="8429">
                  <c:v>2.5031289000000002E-2</c:v>
                </c:pt>
                <c:pt idx="8430">
                  <c:v>-0.110655738</c:v>
                </c:pt>
                <c:pt idx="8431">
                  <c:v>2.3650155999999999E-2</c:v>
                </c:pt>
                <c:pt idx="8432">
                  <c:v>-5.564388E-3</c:v>
                </c:pt>
                <c:pt idx="8433">
                  <c:v>8.9385475000000006E-2</c:v>
                </c:pt>
                <c:pt idx="8434">
                  <c:v>4.9387167000000003E-2</c:v>
                </c:pt>
                <c:pt idx="8435">
                  <c:v>-0.12724935700000001</c:v>
                </c:pt>
                <c:pt idx="8436">
                  <c:v>-0.22015791900000001</c:v>
                </c:pt>
                <c:pt idx="8437">
                  <c:v>-3.8650737999999997E-2</c:v>
                </c:pt>
                <c:pt idx="8438">
                  <c:v>-9.9230768999999996E-2</c:v>
                </c:pt>
                <c:pt idx="8439">
                  <c:v>1.5410959E-2</c:v>
                </c:pt>
                <c:pt idx="8440">
                  <c:v>-6.5259117000000005E-2</c:v>
                </c:pt>
                <c:pt idx="8441">
                  <c:v>3.2726603999999999E-2</c:v>
                </c:pt>
                <c:pt idx="8442">
                  <c:v>-4.6443051999999999E-2</c:v>
                </c:pt>
                <c:pt idx="8443">
                  <c:v>0</c:v>
                </c:pt>
                <c:pt idx="8444">
                  <c:v>-0.201520913</c:v>
                </c:pt>
                <c:pt idx="8445">
                  <c:v>-9.1288471999999996E-2</c:v>
                </c:pt>
                <c:pt idx="8446">
                  <c:v>-8.2461429000000003E-2</c:v>
                </c:pt>
                <c:pt idx="8447">
                  <c:v>-7.9003441999999993E-2</c:v>
                </c:pt>
                <c:pt idx="8448">
                  <c:v>9.6711799999999999E-4</c:v>
                </c:pt>
                <c:pt idx="8449">
                  <c:v>-2.2428084000000001E-2</c:v>
                </c:pt>
                <c:pt idx="8450">
                  <c:v>-0.132138858</c:v>
                </c:pt>
                <c:pt idx="8451">
                  <c:v>-6.0324825999999998E-2</c:v>
                </c:pt>
                <c:pt idx="8452">
                  <c:v>7.9824728999999997E-2</c:v>
                </c:pt>
                <c:pt idx="8453">
                  <c:v>7.6421988999999996E-2</c:v>
                </c:pt>
                <c:pt idx="8454">
                  <c:v>-5.6000000000000001E-2</c:v>
                </c:pt>
                <c:pt idx="8455">
                  <c:v>-0.194078947</c:v>
                </c:pt>
                <c:pt idx="8456">
                  <c:v>3.0565459999999998E-3</c:v>
                </c:pt>
                <c:pt idx="8457">
                  <c:v>-0.21787234</c:v>
                </c:pt>
                <c:pt idx="8458">
                  <c:v>-5.5070423E-2</c:v>
                </c:pt>
                <c:pt idx="8459">
                  <c:v>-6.8862870000000007E-2</c:v>
                </c:pt>
                <c:pt idx="8460">
                  <c:v>-6.8250250999999998E-2</c:v>
                </c:pt>
                <c:pt idx="8461">
                  <c:v>-0.15348837200000001</c:v>
                </c:pt>
                <c:pt idx="8462">
                  <c:v>-0.17213464000000001</c:v>
                </c:pt>
                <c:pt idx="8463">
                  <c:v>-6.1632653000000003E-2</c:v>
                </c:pt>
                <c:pt idx="8464">
                  <c:v>-8.9315806999999997E-2</c:v>
                </c:pt>
                <c:pt idx="8465">
                  <c:v>-9.9090909000000005E-2</c:v>
                </c:pt>
                <c:pt idx="8466">
                  <c:v>6.1666667000000001E-2</c:v>
                </c:pt>
                <c:pt idx="8467">
                  <c:v>-1.5882352999999998E-2</c:v>
                </c:pt>
                <c:pt idx="8468">
                  <c:v>-0.13809523800000001</c:v>
                </c:pt>
                <c:pt idx="8469">
                  <c:v>-2.0795107E-2</c:v>
                </c:pt>
                <c:pt idx="8470">
                  <c:v>-5.5032372000000003E-2</c:v>
                </c:pt>
                <c:pt idx="8471">
                  <c:v>-1.9774011000000001E-2</c:v>
                </c:pt>
                <c:pt idx="8472">
                  <c:v>-0.10198019799999999</c:v>
                </c:pt>
                <c:pt idx="8473">
                  <c:v>-0.12596400999999999</c:v>
                </c:pt>
                <c:pt idx="8474">
                  <c:v>-2.0687500000000001E-2</c:v>
                </c:pt>
                <c:pt idx="8475">
                  <c:v>-6.9025522000000006E-2</c:v>
                </c:pt>
                <c:pt idx="8476">
                  <c:v>-6.3108851999999993E-2</c:v>
                </c:pt>
                <c:pt idx="8477">
                  <c:v>-0.12596491200000001</c:v>
                </c:pt>
                <c:pt idx="8478">
                  <c:v>-5.049505E-2</c:v>
                </c:pt>
                <c:pt idx="8479">
                  <c:v>-9.7103128999999996E-2</c:v>
                </c:pt>
                <c:pt idx="8480">
                  <c:v>-2.606429E-3</c:v>
                </c:pt>
                <c:pt idx="8481">
                  <c:v>-6.2576687000000006E-2</c:v>
                </c:pt>
                <c:pt idx="8482">
                  <c:v>-3.4859155000000003E-2</c:v>
                </c:pt>
                <c:pt idx="8483">
                  <c:v>-3.2688459000000003E-2</c:v>
                </c:pt>
                <c:pt idx="8484">
                  <c:v>-2.9824560999999999E-2</c:v>
                </c:pt>
                <c:pt idx="8485">
                  <c:v>-0.13175303199999999</c:v>
                </c:pt>
                <c:pt idx="8486">
                  <c:v>-0.104761905</c:v>
                </c:pt>
                <c:pt idx="8487">
                  <c:v>-3.9473684000000002E-2</c:v>
                </c:pt>
                <c:pt idx="8488">
                  <c:v>1.6419077000000001E-2</c:v>
                </c:pt>
                <c:pt idx="8489">
                  <c:v>-0.28108843500000003</c:v>
                </c:pt>
                <c:pt idx="8490">
                  <c:v>-5.1490515000000001E-2</c:v>
                </c:pt>
                <c:pt idx="8491">
                  <c:v>-2.1538462000000001E-2</c:v>
                </c:pt>
                <c:pt idx="8492">
                  <c:v>2.6737969999999999E-3</c:v>
                </c:pt>
                <c:pt idx="8493">
                  <c:v>-6.3483735999999999E-2</c:v>
                </c:pt>
                <c:pt idx="8494">
                  <c:v>-7.0782042000000003E-2</c:v>
                </c:pt>
                <c:pt idx="8495">
                  <c:v>-2.9526282000000001E-2</c:v>
                </c:pt>
                <c:pt idx="8496">
                  <c:v>-9.4247246000000007E-2</c:v>
                </c:pt>
                <c:pt idx="8497">
                  <c:v>4.6207498E-2</c:v>
                </c:pt>
                <c:pt idx="8498">
                  <c:v>0.39412997900000002</c:v>
                </c:pt>
                <c:pt idx="8499">
                  <c:v>-2.3673468999999999E-2</c:v>
                </c:pt>
                <c:pt idx="8500">
                  <c:v>-8.5744910000000001E-3</c:v>
                </c:pt>
                <c:pt idx="8501">
                  <c:v>3.2112099999999999E-3</c:v>
                </c:pt>
                <c:pt idx="8502">
                  <c:v>-4.4740024000000003E-2</c:v>
                </c:pt>
                <c:pt idx="8503">
                  <c:v>-8.5512367000000006E-2</c:v>
                </c:pt>
                <c:pt idx="8504">
                  <c:v>-1.535682E-2</c:v>
                </c:pt>
                <c:pt idx="8505">
                  <c:v>-6.268081E-3</c:v>
                </c:pt>
                <c:pt idx="8506">
                  <c:v>-6.563246E-3</c:v>
                </c:pt>
                <c:pt idx="8507">
                  <c:v>-0.15666666700000001</c:v>
                </c:pt>
                <c:pt idx="8508">
                  <c:v>-9.6434832999999998E-2</c:v>
                </c:pt>
                <c:pt idx="8509">
                  <c:v>-4.6779141000000003E-2</c:v>
                </c:pt>
                <c:pt idx="8510">
                  <c:v>-3.6340038999999998E-2</c:v>
                </c:pt>
                <c:pt idx="8511">
                  <c:v>0.12216030899999999</c:v>
                </c:pt>
                <c:pt idx="8512">
                  <c:v>-9.9290779999999992E-3</c:v>
                </c:pt>
                <c:pt idx="8513">
                  <c:v>0.164114961</c:v>
                </c:pt>
                <c:pt idx="8514">
                  <c:v>-0.116819572</c:v>
                </c:pt>
                <c:pt idx="8515">
                  <c:v>3.5878788000000002E-2</c:v>
                </c:pt>
                <c:pt idx="8516">
                  <c:v>-0.12037037</c:v>
                </c:pt>
                <c:pt idx="8517">
                  <c:v>-5.7251910000000001E-3</c:v>
                </c:pt>
                <c:pt idx="8518">
                  <c:v>1.847575E-3</c:v>
                </c:pt>
                <c:pt idx="8519">
                  <c:v>-4.1935484000000002E-2</c:v>
                </c:pt>
                <c:pt idx="8520">
                  <c:v>-2.7037934E-2</c:v>
                </c:pt>
                <c:pt idx="8521">
                  <c:v>-0.120112335</c:v>
                </c:pt>
                <c:pt idx="8522">
                  <c:v>-0.13026315799999999</c:v>
                </c:pt>
                <c:pt idx="8523">
                  <c:v>8.2211197999999999E-2</c:v>
                </c:pt>
                <c:pt idx="8524">
                  <c:v>-0.16107000599999999</c:v>
                </c:pt>
                <c:pt idx="8525">
                  <c:v>-0.172542373</c:v>
                </c:pt>
                <c:pt idx="8526">
                  <c:v>-3.6209552999999998E-2</c:v>
                </c:pt>
                <c:pt idx="8527">
                  <c:v>7.6226012999999995E-2</c:v>
                </c:pt>
                <c:pt idx="8528">
                  <c:v>6.8288119999999994E-2</c:v>
                </c:pt>
                <c:pt idx="8529">
                  <c:v>8.4112149999999997E-3</c:v>
                </c:pt>
                <c:pt idx="8530">
                  <c:v>7.3593073999999994E-2</c:v>
                </c:pt>
                <c:pt idx="8531">
                  <c:v>-3.0746705999999999E-2</c:v>
                </c:pt>
                <c:pt idx="8532">
                  <c:v>-0.164583333</c:v>
                </c:pt>
                <c:pt idx="8533">
                  <c:v>2.7935399E-2</c:v>
                </c:pt>
                <c:pt idx="8534">
                  <c:v>-9.4527359999999998E-3</c:v>
                </c:pt>
                <c:pt idx="8535">
                  <c:v>-0.117882919</c:v>
                </c:pt>
                <c:pt idx="8536">
                  <c:v>-0.27137305699999997</c:v>
                </c:pt>
                <c:pt idx="8537">
                  <c:v>-1.9978690000000002E-3</c:v>
                </c:pt>
                <c:pt idx="8538">
                  <c:v>-7.0857142999999997E-2</c:v>
                </c:pt>
                <c:pt idx="8539">
                  <c:v>-0.141909814</c:v>
                </c:pt>
                <c:pt idx="8540">
                  <c:v>-4.6348782999999998E-2</c:v>
                </c:pt>
                <c:pt idx="8541">
                  <c:v>-7.7971014000000005E-2</c:v>
                </c:pt>
                <c:pt idx="8542">
                  <c:v>-0.103555833</c:v>
                </c:pt>
                <c:pt idx="8543">
                  <c:v>1.173913E-2</c:v>
                </c:pt>
                <c:pt idx="8544">
                  <c:v>1.3961606E-2</c:v>
                </c:pt>
                <c:pt idx="8545">
                  <c:v>-5.2968817000000001E-2</c:v>
                </c:pt>
                <c:pt idx="8546">
                  <c:v>0</c:v>
                </c:pt>
                <c:pt idx="8547">
                  <c:v>-7.8787879000000005E-2</c:v>
                </c:pt>
                <c:pt idx="8548">
                  <c:v>-0.11598915999999999</c:v>
                </c:pt>
                <c:pt idx="8549">
                  <c:v>-0.168075117</c:v>
                </c:pt>
                <c:pt idx="8550">
                  <c:v>-4.1122400000000003E-2</c:v>
                </c:pt>
                <c:pt idx="8551">
                  <c:v>-3.5217793999999997E-2</c:v>
                </c:pt>
                <c:pt idx="8552">
                  <c:v>-3.5345300000000001E-3</c:v>
                </c:pt>
                <c:pt idx="8553">
                  <c:v>-4.6332046000000002E-2</c:v>
                </c:pt>
                <c:pt idx="8554">
                  <c:v>-7.0131718999999995E-2</c:v>
                </c:pt>
                <c:pt idx="8555">
                  <c:v>-2.7027026999999999E-2</c:v>
                </c:pt>
                <c:pt idx="8556">
                  <c:v>-0.105167724</c:v>
                </c:pt>
                <c:pt idx="8557">
                  <c:v>5.1220249999999997E-3</c:v>
                </c:pt>
                <c:pt idx="8558">
                  <c:v>-6.3231850000000006E-2</c:v>
                </c:pt>
                <c:pt idx="8559">
                  <c:v>-4.0603248000000002E-2</c:v>
                </c:pt>
                <c:pt idx="8560">
                  <c:v>-0.34761046000000001</c:v>
                </c:pt>
                <c:pt idx="8561">
                  <c:v>-6.2049062000000002E-2</c:v>
                </c:pt>
                <c:pt idx="8562">
                  <c:v>1.0055866E-2</c:v>
                </c:pt>
                <c:pt idx="8563">
                  <c:v>-0.114059853</c:v>
                </c:pt>
                <c:pt idx="8564">
                  <c:v>4.7835382000000003E-2</c:v>
                </c:pt>
                <c:pt idx="8565">
                  <c:v>-2.0592020999999999E-2</c:v>
                </c:pt>
                <c:pt idx="8566">
                  <c:v>0.152284264</c:v>
                </c:pt>
                <c:pt idx="8567">
                  <c:v>1.2482663E-2</c:v>
                </c:pt>
                <c:pt idx="8568">
                  <c:v>-0.49777070099999998</c:v>
                </c:pt>
                <c:pt idx="8569">
                  <c:v>2.1408450999999998E-2</c:v>
                </c:pt>
                <c:pt idx="8570">
                  <c:v>-0.19003115300000001</c:v>
                </c:pt>
                <c:pt idx="8571">
                  <c:v>-7.5290899999999996E-3</c:v>
                </c:pt>
                <c:pt idx="8572">
                  <c:v>-5.2992519000000002E-2</c:v>
                </c:pt>
                <c:pt idx="8573">
                  <c:v>-2.3255814E-2</c:v>
                </c:pt>
                <c:pt idx="8574">
                  <c:v>0.102362205</c:v>
                </c:pt>
                <c:pt idx="8575">
                  <c:v>-7.2727272999999995E-2</c:v>
                </c:pt>
                <c:pt idx="8576">
                  <c:v>5.8403630000000003E-3</c:v>
                </c:pt>
                <c:pt idx="8577">
                  <c:v>-4.8341231999999998E-2</c:v>
                </c:pt>
                <c:pt idx="8578">
                  <c:v>-0.131490787</c:v>
                </c:pt>
                <c:pt idx="8579">
                  <c:v>-8.4615385000000001E-2</c:v>
                </c:pt>
                <c:pt idx="8580">
                  <c:v>2.3333333000000001E-2</c:v>
                </c:pt>
                <c:pt idx="8581">
                  <c:v>-1.4546534E-2</c:v>
                </c:pt>
                <c:pt idx="8582">
                  <c:v>-0.16534391500000001</c:v>
                </c:pt>
                <c:pt idx="8583">
                  <c:v>-6.4238410999999995E-2</c:v>
                </c:pt>
                <c:pt idx="8584">
                  <c:v>-3.3970276000000001E-2</c:v>
                </c:pt>
                <c:pt idx="8585">
                  <c:v>-0.144978784</c:v>
                </c:pt>
                <c:pt idx="8586">
                  <c:v>-3.6275041000000001E-2</c:v>
                </c:pt>
                <c:pt idx="8587">
                  <c:v>0.11814704600000001</c:v>
                </c:pt>
                <c:pt idx="8588">
                  <c:v>-2.8846153999999999E-2</c:v>
                </c:pt>
                <c:pt idx="8589">
                  <c:v>6.0583942000000002E-2</c:v>
                </c:pt>
                <c:pt idx="8590">
                  <c:v>2.0939734000000002E-2</c:v>
                </c:pt>
                <c:pt idx="8591">
                  <c:v>-9.5541400999999998E-2</c:v>
                </c:pt>
                <c:pt idx="8592">
                  <c:v>4.3200000000000002E-2</c:v>
                </c:pt>
                <c:pt idx="8593">
                  <c:v>-0.26839212899999998</c:v>
                </c:pt>
                <c:pt idx="8594">
                  <c:v>3.7326389000000001E-2</c:v>
                </c:pt>
                <c:pt idx="8595">
                  <c:v>-3.8385502000000002E-2</c:v>
                </c:pt>
                <c:pt idx="8596">
                  <c:v>-4.1379310000000001E-3</c:v>
                </c:pt>
                <c:pt idx="8597">
                  <c:v>-4.9454077999999999E-2</c:v>
                </c:pt>
                <c:pt idx="8598">
                  <c:v>-7.8476821000000002E-2</c:v>
                </c:pt>
                <c:pt idx="8599">
                  <c:v>-0.141110651</c:v>
                </c:pt>
                <c:pt idx="8600">
                  <c:v>-0.23376623399999999</c:v>
                </c:pt>
                <c:pt idx="8601">
                  <c:v>-1.0224949000000001E-2</c:v>
                </c:pt>
                <c:pt idx="8602">
                  <c:v>2.2737818999999999E-2</c:v>
                </c:pt>
                <c:pt idx="8603">
                  <c:v>-1.7199017E-2</c:v>
                </c:pt>
                <c:pt idx="8604">
                  <c:v>2.5414938000000002E-2</c:v>
                </c:pt>
                <c:pt idx="8605">
                  <c:v>2.9739776999999998E-2</c:v>
                </c:pt>
                <c:pt idx="8606">
                  <c:v>-6.4044377E-2</c:v>
                </c:pt>
                <c:pt idx="8607">
                  <c:v>-0.16279069800000001</c:v>
                </c:pt>
                <c:pt idx="8608">
                  <c:v>-0.44369873199999998</c:v>
                </c:pt>
                <c:pt idx="8609">
                  <c:v>6.7424858000000004E-2</c:v>
                </c:pt>
                <c:pt idx="8610">
                  <c:v>-8.7283672000000007E-2</c:v>
                </c:pt>
                <c:pt idx="8611">
                  <c:v>-0.49859108200000002</c:v>
                </c:pt>
                <c:pt idx="8612">
                  <c:v>-0.15269461100000001</c:v>
                </c:pt>
                <c:pt idx="8613">
                  <c:v>-7.6760191000000005E-2</c:v>
                </c:pt>
                <c:pt idx="8614">
                  <c:v>-1.9698725E-2</c:v>
                </c:pt>
                <c:pt idx="8615">
                  <c:v>0.137316562</c:v>
                </c:pt>
                <c:pt idx="8616">
                  <c:v>-1.4989293000000001E-2</c:v>
                </c:pt>
                <c:pt idx="8617">
                  <c:v>-1.2076583E-2</c:v>
                </c:pt>
                <c:pt idx="8618">
                  <c:v>-4.9145299000000003E-2</c:v>
                </c:pt>
                <c:pt idx="8619">
                  <c:v>6.2893080000000004E-3</c:v>
                </c:pt>
                <c:pt idx="8620">
                  <c:v>-0.13238512</c:v>
                </c:pt>
                <c:pt idx="8621">
                  <c:v>-0.17937500000000001</c:v>
                </c:pt>
                <c:pt idx="8622">
                  <c:v>-5.6064072999999999E-2</c:v>
                </c:pt>
                <c:pt idx="8623">
                  <c:v>-2.0547945000000001E-2</c:v>
                </c:pt>
                <c:pt idx="8624">
                  <c:v>-4.129387E-3</c:v>
                </c:pt>
                <c:pt idx="8625">
                  <c:v>6.4553989999999997E-3</c:v>
                </c:pt>
                <c:pt idx="8626">
                  <c:v>-0.16086004400000001</c:v>
                </c:pt>
                <c:pt idx="8627">
                  <c:v>9.2879260000000002E-3</c:v>
                </c:pt>
                <c:pt idx="8628">
                  <c:v>-0.11198288200000001</c:v>
                </c:pt>
                <c:pt idx="8629">
                  <c:v>-0.16153846199999999</c:v>
                </c:pt>
                <c:pt idx="8630">
                  <c:v>-9.3510119000000003E-2</c:v>
                </c:pt>
                <c:pt idx="8631">
                  <c:v>-2.3220973999999998E-2</c:v>
                </c:pt>
                <c:pt idx="8632">
                  <c:v>-2.4880889E-2</c:v>
                </c:pt>
                <c:pt idx="8633">
                  <c:v>-7.6826195999999999E-2</c:v>
                </c:pt>
                <c:pt idx="8634">
                  <c:v>1.1494252999999999E-2</c:v>
                </c:pt>
                <c:pt idx="8635">
                  <c:v>-0.235524597</c:v>
                </c:pt>
                <c:pt idx="8636">
                  <c:v>-0.22288387900000001</c:v>
                </c:pt>
                <c:pt idx="8637">
                  <c:v>-6.5055762000000003E-2</c:v>
                </c:pt>
                <c:pt idx="8638">
                  <c:v>-4.0315314999999997E-2</c:v>
                </c:pt>
                <c:pt idx="8639">
                  <c:v>2.1952629000000001E-2</c:v>
                </c:pt>
                <c:pt idx="8640">
                  <c:v>-0.12774451100000001</c:v>
                </c:pt>
                <c:pt idx="8641">
                  <c:v>1.7049328999999998E-2</c:v>
                </c:pt>
                <c:pt idx="8642">
                  <c:v>-1.5105739999999999E-2</c:v>
                </c:pt>
                <c:pt idx="8643">
                  <c:v>0.130099728</c:v>
                </c:pt>
                <c:pt idx="8644">
                  <c:v>-1.3295098999999999E-2</c:v>
                </c:pt>
                <c:pt idx="8645">
                  <c:v>-0.27340016900000003</c:v>
                </c:pt>
                <c:pt idx="8646">
                  <c:v>-0.16779170700000001</c:v>
                </c:pt>
                <c:pt idx="8647">
                  <c:v>-0.11098527699999999</c:v>
                </c:pt>
                <c:pt idx="8648">
                  <c:v>-0.26028708099999998</c:v>
                </c:pt>
                <c:pt idx="8649">
                  <c:v>-2.7597403E-2</c:v>
                </c:pt>
                <c:pt idx="8650">
                  <c:v>-3.8109756000000002E-2</c:v>
                </c:pt>
                <c:pt idx="8651">
                  <c:v>2.6778761059999998</c:v>
                </c:pt>
                <c:pt idx="8652">
                  <c:v>-0.15837796500000001</c:v>
                </c:pt>
                <c:pt idx="8653">
                  <c:v>-0.12037037</c:v>
                </c:pt>
                <c:pt idx="8654">
                  <c:v>-3.8756855999999999E-2</c:v>
                </c:pt>
                <c:pt idx="8655">
                  <c:v>2.6602177000000001E-2</c:v>
                </c:pt>
                <c:pt idx="8656">
                  <c:v>9.7560979999999995E-3</c:v>
                </c:pt>
                <c:pt idx="8657">
                  <c:v>1.8181817999999999E-2</c:v>
                </c:pt>
                <c:pt idx="8658">
                  <c:v>-0.21711899800000001</c:v>
                </c:pt>
                <c:pt idx="8659">
                  <c:v>-0.15903614499999999</c:v>
                </c:pt>
                <c:pt idx="8660">
                  <c:v>-9.4821789000000004E-2</c:v>
                </c:pt>
                <c:pt idx="8661">
                  <c:v>-7.3798627000000006E-2</c:v>
                </c:pt>
                <c:pt idx="8662">
                  <c:v>-6.9217391000000003E-2</c:v>
                </c:pt>
                <c:pt idx="8663">
                  <c:v>-0.16750700299999999</c:v>
                </c:pt>
                <c:pt idx="8664">
                  <c:v>-0.10477178400000001</c:v>
                </c:pt>
                <c:pt idx="8665">
                  <c:v>6.4383562000000005E-2</c:v>
                </c:pt>
                <c:pt idx="8666">
                  <c:v>-9.4129905999999999E-2</c:v>
                </c:pt>
                <c:pt idx="8667">
                  <c:v>-7.1818181999999994E-2</c:v>
                </c:pt>
                <c:pt idx="8668">
                  <c:v>-0.156307855</c:v>
                </c:pt>
                <c:pt idx="8669">
                  <c:v>4.5180719999999997E-3</c:v>
                </c:pt>
                <c:pt idx="8670">
                  <c:v>7.5994640000000002E-3</c:v>
                </c:pt>
                <c:pt idx="8671">
                  <c:v>-8.5014408999999999E-2</c:v>
                </c:pt>
                <c:pt idx="8672">
                  <c:v>4.694836E-3</c:v>
                </c:pt>
                <c:pt idx="8673">
                  <c:v>0.254826255</c:v>
                </c:pt>
                <c:pt idx="8674">
                  <c:v>-5.7534246999999997E-2</c:v>
                </c:pt>
                <c:pt idx="8675">
                  <c:v>-8.3614864999999997E-2</c:v>
                </c:pt>
                <c:pt idx="8676">
                  <c:v>-8.5931559000000005E-2</c:v>
                </c:pt>
                <c:pt idx="8677">
                  <c:v>-5.6000000000000001E-2</c:v>
                </c:pt>
                <c:pt idx="8678">
                  <c:v>3.7333333000000003E-2</c:v>
                </c:pt>
                <c:pt idx="8679">
                  <c:v>2.9327611E-2</c:v>
                </c:pt>
                <c:pt idx="8680">
                  <c:v>-8.8235290000000001E-3</c:v>
                </c:pt>
                <c:pt idx="8681">
                  <c:v>-7.9283886999999997E-2</c:v>
                </c:pt>
                <c:pt idx="8682">
                  <c:v>0.11172873799999999</c:v>
                </c:pt>
                <c:pt idx="8683">
                  <c:v>-0.301282051</c:v>
                </c:pt>
                <c:pt idx="8684">
                  <c:v>-0.21155516899999999</c:v>
                </c:pt>
                <c:pt idx="8685">
                  <c:v>0.15910607099999999</c:v>
                </c:pt>
                <c:pt idx="8686">
                  <c:v>7.7708451999999997E-2</c:v>
                </c:pt>
                <c:pt idx="8687">
                  <c:v>-7.3560767999999999E-2</c:v>
                </c:pt>
                <c:pt idx="8688">
                  <c:v>5.0087872999999998E-2</c:v>
                </c:pt>
                <c:pt idx="8689">
                  <c:v>-0.18527607400000001</c:v>
                </c:pt>
                <c:pt idx="8690">
                  <c:v>-0.107996702</c:v>
                </c:pt>
                <c:pt idx="8691">
                  <c:v>-1.8308795999999999E-2</c:v>
                </c:pt>
                <c:pt idx="8692">
                  <c:v>-2.8744327E-2</c:v>
                </c:pt>
                <c:pt idx="8693">
                  <c:v>7.6248600000000004E-4</c:v>
                </c:pt>
                <c:pt idx="8694">
                  <c:v>-1.9988413E-2</c:v>
                </c:pt>
                <c:pt idx="8695">
                  <c:v>-5.9347180000000003E-3</c:v>
                </c:pt>
                <c:pt idx="8696">
                  <c:v>-0.13782771499999999</c:v>
                </c:pt>
                <c:pt idx="8697">
                  <c:v>4.1928721000000002E-2</c:v>
                </c:pt>
                <c:pt idx="8698">
                  <c:v>-0.109631148</c:v>
                </c:pt>
                <c:pt idx="8699">
                  <c:v>-2.9450548999999999E-2</c:v>
                </c:pt>
                <c:pt idx="8700">
                  <c:v>-2.9084331000000001E-2</c:v>
                </c:pt>
                <c:pt idx="8701">
                  <c:v>5.7052298000000001E-2</c:v>
                </c:pt>
                <c:pt idx="8702">
                  <c:v>-7.3584906000000005E-2</c:v>
                </c:pt>
                <c:pt idx="8703">
                  <c:v>7.6095396999999995E-2</c:v>
                </c:pt>
                <c:pt idx="8704">
                  <c:v>-0.14569536399999999</c:v>
                </c:pt>
                <c:pt idx="8705">
                  <c:v>-7.5566751000000001E-2</c:v>
                </c:pt>
                <c:pt idx="8706">
                  <c:v>-7.5646657000000006E-2</c:v>
                </c:pt>
                <c:pt idx="8707">
                  <c:v>-7.4164134000000007E-2</c:v>
                </c:pt>
                <c:pt idx="8708">
                  <c:v>-7.0476189999999994E-2</c:v>
                </c:pt>
                <c:pt idx="8709">
                  <c:v>1.0638297999999999E-2</c:v>
                </c:pt>
                <c:pt idx="8710">
                  <c:v>-1.7061611000000001E-2</c:v>
                </c:pt>
                <c:pt idx="8711">
                  <c:v>-1.3275613E-2</c:v>
                </c:pt>
                <c:pt idx="8712">
                  <c:v>-0.104294479</c:v>
                </c:pt>
                <c:pt idx="8713">
                  <c:v>-2.2407354000000001E-2</c:v>
                </c:pt>
                <c:pt idx="8714">
                  <c:v>1.4484357E-2</c:v>
                </c:pt>
                <c:pt idx="8715">
                  <c:v>4.2160738000000003E-2</c:v>
                </c:pt>
                <c:pt idx="8716">
                  <c:v>-8.0793904999999999E-2</c:v>
                </c:pt>
                <c:pt idx="8717">
                  <c:v>-0.1125</c:v>
                </c:pt>
                <c:pt idx="8718">
                  <c:v>2.2712934000000001E-2</c:v>
                </c:pt>
                <c:pt idx="8719">
                  <c:v>-0.18446601900000001</c:v>
                </c:pt>
                <c:pt idx="8720">
                  <c:v>-4.0983606999999998E-2</c:v>
                </c:pt>
                <c:pt idx="8721">
                  <c:v>0.15024966000000001</c:v>
                </c:pt>
                <c:pt idx="8722">
                  <c:v>-0.115325736</c:v>
                </c:pt>
                <c:pt idx="8723">
                  <c:v>-0.34024627299999999</c:v>
                </c:pt>
                <c:pt idx="8724">
                  <c:v>0.112547119</c:v>
                </c:pt>
                <c:pt idx="8725">
                  <c:v>-5.6303550000000001E-2</c:v>
                </c:pt>
                <c:pt idx="8726">
                  <c:v>-8.8985896999999994E-2</c:v>
                </c:pt>
                <c:pt idx="8727">
                  <c:v>-7.3670886000000005E-2</c:v>
                </c:pt>
                <c:pt idx="8728">
                  <c:v>-3.4782608999999999E-2</c:v>
                </c:pt>
                <c:pt idx="8729">
                  <c:v>-0.150459921</c:v>
                </c:pt>
                <c:pt idx="8730">
                  <c:v>-1.8238434000000001E-2</c:v>
                </c:pt>
                <c:pt idx="8731">
                  <c:v>1.884253E-2</c:v>
                </c:pt>
                <c:pt idx="8732">
                  <c:v>4.0394551000000001E-2</c:v>
                </c:pt>
                <c:pt idx="8733">
                  <c:v>-3.9102758000000001E-2</c:v>
                </c:pt>
                <c:pt idx="8734">
                  <c:v>-6.9539666999999999E-2</c:v>
                </c:pt>
                <c:pt idx="8735">
                  <c:v>-6.6485013999999995E-2</c:v>
                </c:pt>
                <c:pt idx="8736">
                  <c:v>-8.1876724999999997E-2</c:v>
                </c:pt>
                <c:pt idx="8737">
                  <c:v>3.9272727E-2</c:v>
                </c:pt>
                <c:pt idx="8738">
                  <c:v>-0.129422437</c:v>
                </c:pt>
                <c:pt idx="8739">
                  <c:v>-0.16131147500000001</c:v>
                </c:pt>
                <c:pt idx="8740">
                  <c:v>-8.8888890000000005E-3</c:v>
                </c:pt>
                <c:pt idx="8741">
                  <c:v>1.9358485000000002E-2</c:v>
                </c:pt>
                <c:pt idx="8742">
                  <c:v>-9.9904853000000002E-2</c:v>
                </c:pt>
                <c:pt idx="8743">
                  <c:v>-1.2826838E-2</c:v>
                </c:pt>
                <c:pt idx="8744">
                  <c:v>-0.36137184100000003</c:v>
                </c:pt>
                <c:pt idx="8745">
                  <c:v>-0.101824818</c:v>
                </c:pt>
                <c:pt idx="8746">
                  <c:v>-0.100436681</c:v>
                </c:pt>
                <c:pt idx="8747">
                  <c:v>4.7965116000000002E-2</c:v>
                </c:pt>
                <c:pt idx="8748">
                  <c:v>-0.30944832</c:v>
                </c:pt>
                <c:pt idx="8749">
                  <c:v>-2.8403525999999998E-2</c:v>
                </c:pt>
                <c:pt idx="8750">
                  <c:v>3.2096999999999998E-3</c:v>
                </c:pt>
                <c:pt idx="8751">
                  <c:v>-6.4885496000000001E-2</c:v>
                </c:pt>
                <c:pt idx="8752">
                  <c:v>-0.100061767</c:v>
                </c:pt>
                <c:pt idx="8753">
                  <c:v>4.7031160000000002E-3</c:v>
                </c:pt>
                <c:pt idx="8754">
                  <c:v>-8.7356322E-2</c:v>
                </c:pt>
                <c:pt idx="8755">
                  <c:v>5.9836808999999998E-2</c:v>
                </c:pt>
                <c:pt idx="8756">
                  <c:v>-0.205319785</c:v>
                </c:pt>
                <c:pt idx="8757">
                  <c:v>0.18541080900000001</c:v>
                </c:pt>
                <c:pt idx="8758">
                  <c:v>-0.15111940300000001</c:v>
                </c:pt>
                <c:pt idx="8759">
                  <c:v>0.122008173</c:v>
                </c:pt>
                <c:pt idx="8760">
                  <c:v>-0.27365728900000003</c:v>
                </c:pt>
                <c:pt idx="8761">
                  <c:v>-0.117865385</c:v>
                </c:pt>
                <c:pt idx="8762">
                  <c:v>-8.1859525000000002E-2</c:v>
                </c:pt>
                <c:pt idx="8763">
                  <c:v>-8.6280923999999995E-2</c:v>
                </c:pt>
                <c:pt idx="8764">
                  <c:v>8.3079600000000003E-2</c:v>
                </c:pt>
                <c:pt idx="8765">
                  <c:v>2.2346369000000001E-2</c:v>
                </c:pt>
                <c:pt idx="8766">
                  <c:v>0.121141975</c:v>
                </c:pt>
                <c:pt idx="8767">
                  <c:v>-5.9794734000000002E-2</c:v>
                </c:pt>
                <c:pt idx="8768">
                  <c:v>-4.5177044999999999E-2</c:v>
                </c:pt>
                <c:pt idx="8769">
                  <c:v>-6.0070670999999999E-2</c:v>
                </c:pt>
                <c:pt idx="8770">
                  <c:v>-2.3041474999999999E-2</c:v>
                </c:pt>
                <c:pt idx="8771">
                  <c:v>5.8577405999999999E-2</c:v>
                </c:pt>
                <c:pt idx="8772">
                  <c:v>-5.1746441999999997E-2</c:v>
                </c:pt>
                <c:pt idx="8773">
                  <c:v>3.7499999999999999E-2</c:v>
                </c:pt>
                <c:pt idx="8774">
                  <c:v>-0.215461704</c:v>
                </c:pt>
                <c:pt idx="8775">
                  <c:v>-0.13660377400000001</c:v>
                </c:pt>
                <c:pt idx="8776">
                  <c:v>8.0000000000000002E-3</c:v>
                </c:pt>
                <c:pt idx="8777">
                  <c:v>-9.0579709999999994E-2</c:v>
                </c:pt>
                <c:pt idx="8778">
                  <c:v>-8.0208048000000004E-2</c:v>
                </c:pt>
                <c:pt idx="8779">
                  <c:v>-0.13513513499999999</c:v>
                </c:pt>
                <c:pt idx="8780">
                  <c:v>5.6811594E-2</c:v>
                </c:pt>
                <c:pt idx="8781">
                  <c:v>-0.110770279</c:v>
                </c:pt>
                <c:pt idx="8782">
                  <c:v>-6.2228323000000002E-2</c:v>
                </c:pt>
                <c:pt idx="8783">
                  <c:v>-6.1993048000000002E-2</c:v>
                </c:pt>
                <c:pt idx="8784">
                  <c:v>-0.20534861500000001</c:v>
                </c:pt>
                <c:pt idx="8785">
                  <c:v>-0.14269870600000001</c:v>
                </c:pt>
                <c:pt idx="8786">
                  <c:v>-0.16432865699999999</c:v>
                </c:pt>
                <c:pt idx="8787">
                  <c:v>-0.13402802699999999</c:v>
                </c:pt>
                <c:pt idx="8788">
                  <c:v>-2.9689608999999999E-2</c:v>
                </c:pt>
                <c:pt idx="8789">
                  <c:v>-0.129287599</c:v>
                </c:pt>
                <c:pt idx="8790">
                  <c:v>-7.3056692000000006E-2</c:v>
                </c:pt>
                <c:pt idx="8791">
                  <c:v>-2.9899429000000002E-2</c:v>
                </c:pt>
                <c:pt idx="8792">
                  <c:v>2.6683609E-2</c:v>
                </c:pt>
                <c:pt idx="8793">
                  <c:v>-0.12924282000000001</c:v>
                </c:pt>
                <c:pt idx="8794">
                  <c:v>2.4632227E-2</c:v>
                </c:pt>
                <c:pt idx="8795">
                  <c:v>6.3868613000000005E-2</c:v>
                </c:pt>
                <c:pt idx="8796">
                  <c:v>4.1185646999999999E-2</c:v>
                </c:pt>
                <c:pt idx="8797">
                  <c:v>-1.6091182999999998E-2</c:v>
                </c:pt>
                <c:pt idx="8798">
                  <c:v>-0.16694214900000001</c:v>
                </c:pt>
                <c:pt idx="8799">
                  <c:v>0.32857142900000003</c:v>
                </c:pt>
                <c:pt idx="8800">
                  <c:v>2.7617477000000001E-2</c:v>
                </c:pt>
                <c:pt idx="8801">
                  <c:v>-4.8780487999999997E-2</c:v>
                </c:pt>
                <c:pt idx="8802">
                  <c:v>1.8975330000000001E-3</c:v>
                </c:pt>
                <c:pt idx="8803">
                  <c:v>-1.0082150999999999E-2</c:v>
                </c:pt>
                <c:pt idx="8804">
                  <c:v>-1.2658228000000001E-2</c:v>
                </c:pt>
                <c:pt idx="8805">
                  <c:v>2.5440312999999999E-2</c:v>
                </c:pt>
                <c:pt idx="8806">
                  <c:v>-0.10714285699999999</c:v>
                </c:pt>
                <c:pt idx="8807">
                  <c:v>-0.164615385</c:v>
                </c:pt>
                <c:pt idx="8808">
                  <c:v>-0.11524609800000001</c:v>
                </c:pt>
                <c:pt idx="8809">
                  <c:v>1.443769E-2</c:v>
                </c:pt>
                <c:pt idx="8810">
                  <c:v>-1.6053858000000001E-2</c:v>
                </c:pt>
                <c:pt idx="8811">
                  <c:v>0.134353741</c:v>
                </c:pt>
                <c:pt idx="8812">
                  <c:v>-3.4000000000000002E-2</c:v>
                </c:pt>
                <c:pt idx="8813">
                  <c:v>-7.6746850000000005E-2</c:v>
                </c:pt>
                <c:pt idx="8814">
                  <c:v>-3.6591739999999998E-3</c:v>
                </c:pt>
                <c:pt idx="8815">
                  <c:v>1.4066496E-2</c:v>
                </c:pt>
                <c:pt idx="8816">
                  <c:v>-0.2</c:v>
                </c:pt>
                <c:pt idx="8817">
                  <c:v>-6.0240964000000001E-2</c:v>
                </c:pt>
                <c:pt idx="8818">
                  <c:v>-5.1328501999999998E-2</c:v>
                </c:pt>
                <c:pt idx="8819">
                  <c:v>-8.3146067000000004E-2</c:v>
                </c:pt>
                <c:pt idx="8820">
                  <c:v>3.3259420000000001E-3</c:v>
                </c:pt>
                <c:pt idx="8821">
                  <c:v>-0.17969094899999999</c:v>
                </c:pt>
                <c:pt idx="8822">
                  <c:v>-2.5531914999999999E-2</c:v>
                </c:pt>
                <c:pt idx="8823">
                  <c:v>-4.2735043E-2</c:v>
                </c:pt>
                <c:pt idx="8824">
                  <c:v>-1.3464989999999999E-3</c:v>
                </c:pt>
                <c:pt idx="8825">
                  <c:v>-0.28094373900000003</c:v>
                </c:pt>
                <c:pt idx="8826">
                  <c:v>-0.133333333</c:v>
                </c:pt>
                <c:pt idx="8827">
                  <c:v>-0.20674157300000001</c:v>
                </c:pt>
                <c:pt idx="8828">
                  <c:v>-0.217643271</c:v>
                </c:pt>
                <c:pt idx="8829">
                  <c:v>0</c:v>
                </c:pt>
                <c:pt idx="8830">
                  <c:v>9.1362349999999995E-2</c:v>
                </c:pt>
                <c:pt idx="8831">
                  <c:v>4.6153845999999998E-2</c:v>
                </c:pt>
                <c:pt idx="8832">
                  <c:v>-5.0632911000000003E-2</c:v>
                </c:pt>
                <c:pt idx="8833">
                  <c:v>-0.191411936</c:v>
                </c:pt>
                <c:pt idx="8834">
                  <c:v>-9.4458799999999996E-2</c:v>
                </c:pt>
                <c:pt idx="8835">
                  <c:v>-0.20737913499999999</c:v>
                </c:pt>
                <c:pt idx="8836">
                  <c:v>-7.9292034999999997E-2</c:v>
                </c:pt>
                <c:pt idx="8837">
                  <c:v>-4.8696845000000002E-2</c:v>
                </c:pt>
                <c:pt idx="8838">
                  <c:v>-3.1935484E-2</c:v>
                </c:pt>
                <c:pt idx="8839">
                  <c:v>-0.14384032999999999</c:v>
                </c:pt>
                <c:pt idx="8840">
                  <c:v>-4.3227803000000002E-2</c:v>
                </c:pt>
                <c:pt idx="8841">
                  <c:v>-9.9106418000000002E-2</c:v>
                </c:pt>
                <c:pt idx="8842">
                  <c:v>-5.1618548E-2</c:v>
                </c:pt>
                <c:pt idx="8843">
                  <c:v>-2.7688048E-2</c:v>
                </c:pt>
                <c:pt idx="8844">
                  <c:v>-4.8696845000000002E-2</c:v>
                </c:pt>
                <c:pt idx="8845">
                  <c:v>0.16814159300000001</c:v>
                </c:pt>
                <c:pt idx="8846">
                  <c:v>3.1974922000000003E-2</c:v>
                </c:pt>
                <c:pt idx="8847">
                  <c:v>1.076716E-2</c:v>
                </c:pt>
                <c:pt idx="8848">
                  <c:v>9.5255953000000004E-2</c:v>
                </c:pt>
                <c:pt idx="8849">
                  <c:v>-8.0971659999999994E-3</c:v>
                </c:pt>
                <c:pt idx="8850">
                  <c:v>-3.8049303E-2</c:v>
                </c:pt>
                <c:pt idx="8851">
                  <c:v>-1.8181817999999999E-2</c:v>
                </c:pt>
                <c:pt idx="8852">
                  <c:v>0.17822423800000001</c:v>
                </c:pt>
                <c:pt idx="8853">
                  <c:v>-5.4123710999999998E-2</c:v>
                </c:pt>
                <c:pt idx="8854">
                  <c:v>6.1662198000000001E-2</c:v>
                </c:pt>
                <c:pt idx="8855">
                  <c:v>-0.24508840900000001</c:v>
                </c:pt>
                <c:pt idx="8856">
                  <c:v>-8.2727273000000004E-2</c:v>
                </c:pt>
                <c:pt idx="8857">
                  <c:v>3.3587790000000001E-3</c:v>
                </c:pt>
                <c:pt idx="8858">
                  <c:v>0</c:v>
                </c:pt>
                <c:pt idx="8859">
                  <c:v>-4.9856527999999997E-2</c:v>
                </c:pt>
                <c:pt idx="8860">
                  <c:v>0.13814986600000001</c:v>
                </c:pt>
                <c:pt idx="8861">
                  <c:v>4.0502230000000004E-3</c:v>
                </c:pt>
                <c:pt idx="8862">
                  <c:v>0.20175438600000001</c:v>
                </c:pt>
                <c:pt idx="8863">
                  <c:v>5.6856187000000002E-2</c:v>
                </c:pt>
                <c:pt idx="8864">
                  <c:v>0.106698081</c:v>
                </c:pt>
                <c:pt idx="8865">
                  <c:v>-2.8695651999999999E-2</c:v>
                </c:pt>
                <c:pt idx="8866">
                  <c:v>-0.22358175799999999</c:v>
                </c:pt>
                <c:pt idx="8867">
                  <c:v>1.9599999999999999E-2</c:v>
                </c:pt>
                <c:pt idx="8868">
                  <c:v>-1.4588235E-2</c:v>
                </c:pt>
                <c:pt idx="8869">
                  <c:v>2.1060021000000002E-2</c:v>
                </c:pt>
                <c:pt idx="8870">
                  <c:v>-2.7820238000000001E-2</c:v>
                </c:pt>
                <c:pt idx="8871">
                  <c:v>2.0161290000000002E-3</c:v>
                </c:pt>
                <c:pt idx="8872">
                  <c:v>-0.102439024</c:v>
                </c:pt>
                <c:pt idx="8873">
                  <c:v>-7.6794494000000005E-2</c:v>
                </c:pt>
                <c:pt idx="8874">
                  <c:v>-5.7971014000000001E-2</c:v>
                </c:pt>
                <c:pt idx="8875">
                  <c:v>-1.5942029E-2</c:v>
                </c:pt>
                <c:pt idx="8876">
                  <c:v>-3.6342987E-2</c:v>
                </c:pt>
                <c:pt idx="8877">
                  <c:v>0</c:v>
                </c:pt>
                <c:pt idx="8878">
                  <c:v>-2.2435897E-2</c:v>
                </c:pt>
                <c:pt idx="8879">
                  <c:v>-8.1488202999999995E-2</c:v>
                </c:pt>
                <c:pt idx="8880">
                  <c:v>0</c:v>
                </c:pt>
                <c:pt idx="8881">
                  <c:v>-0.126962457</c:v>
                </c:pt>
                <c:pt idx="8882">
                  <c:v>0.24249372199999999</c:v>
                </c:pt>
                <c:pt idx="8883">
                  <c:v>-0.14105504599999999</c:v>
                </c:pt>
                <c:pt idx="8884">
                  <c:v>-0.174660169</c:v>
                </c:pt>
                <c:pt idx="8885">
                  <c:v>-2.8056112000000001E-2</c:v>
                </c:pt>
                <c:pt idx="8886">
                  <c:v>-0.16540999100000001</c:v>
                </c:pt>
                <c:pt idx="8887">
                  <c:v>-3.4025374999999997E-2</c:v>
                </c:pt>
                <c:pt idx="8888">
                  <c:v>-1.5065146999999999E-2</c:v>
                </c:pt>
                <c:pt idx="8889">
                  <c:v>7.0934256000000001E-2</c:v>
                </c:pt>
                <c:pt idx="8890">
                  <c:v>-3.3436130000000001E-2</c:v>
                </c:pt>
                <c:pt idx="8891">
                  <c:v>-0.30975470599999999</c:v>
                </c:pt>
                <c:pt idx="8892">
                  <c:v>-0.29913043499999997</c:v>
                </c:pt>
                <c:pt idx="8893">
                  <c:v>0.12574983300000001</c:v>
                </c:pt>
                <c:pt idx="8894">
                  <c:v>-3.9784221000000002E-2</c:v>
                </c:pt>
                <c:pt idx="8895">
                  <c:v>-3.9416057999999997E-2</c:v>
                </c:pt>
                <c:pt idx="8896">
                  <c:v>1.9047618999999998E-2</c:v>
                </c:pt>
                <c:pt idx="8897">
                  <c:v>-0.11880165299999999</c:v>
                </c:pt>
                <c:pt idx="8898">
                  <c:v>-0.13368984</c:v>
                </c:pt>
                <c:pt idx="8899">
                  <c:v>-8.0096099999999999E-4</c:v>
                </c:pt>
                <c:pt idx="8900">
                  <c:v>-0.156888309</c:v>
                </c:pt>
                <c:pt idx="8901">
                  <c:v>-0.195435093</c:v>
                </c:pt>
                <c:pt idx="8902">
                  <c:v>2.8940886999999998E-2</c:v>
                </c:pt>
                <c:pt idx="8903">
                  <c:v>-5.0567341000000002E-2</c:v>
                </c:pt>
                <c:pt idx="8904">
                  <c:v>3.4100599999999999E-3</c:v>
                </c:pt>
                <c:pt idx="8905">
                  <c:v>0.13026211300000001</c:v>
                </c:pt>
                <c:pt idx="8906">
                  <c:v>-0.11745454499999999</c:v>
                </c:pt>
                <c:pt idx="8907">
                  <c:v>-2.314815E-3</c:v>
                </c:pt>
                <c:pt idx="8908">
                  <c:v>3.8277509999999999E-3</c:v>
                </c:pt>
                <c:pt idx="8909">
                  <c:v>-8.0000000000000002E-3</c:v>
                </c:pt>
                <c:pt idx="8910">
                  <c:v>-3.90625E-2</c:v>
                </c:pt>
                <c:pt idx="8911">
                  <c:v>-9.4300518E-2</c:v>
                </c:pt>
                <c:pt idx="8912">
                  <c:v>-0.206779661</c:v>
                </c:pt>
                <c:pt idx="8913">
                  <c:v>-5.3134328000000002E-2</c:v>
                </c:pt>
                <c:pt idx="8914">
                  <c:v>0.15013901800000001</c:v>
                </c:pt>
                <c:pt idx="8915">
                  <c:v>-0.13625304099999999</c:v>
                </c:pt>
                <c:pt idx="8916">
                  <c:v>-0.138731305</c:v>
                </c:pt>
                <c:pt idx="8917">
                  <c:v>-0.10828025500000001</c:v>
                </c:pt>
                <c:pt idx="8918">
                  <c:v>-9.0909090999999997E-2</c:v>
                </c:pt>
                <c:pt idx="8919">
                  <c:v>1.1213456E-2</c:v>
                </c:pt>
                <c:pt idx="8920">
                  <c:v>-2.7191066E-2</c:v>
                </c:pt>
                <c:pt idx="8921">
                  <c:v>3.8139535000000002E-2</c:v>
                </c:pt>
                <c:pt idx="8922">
                  <c:v>-9.3151849999999994E-2</c:v>
                </c:pt>
                <c:pt idx="8923">
                  <c:v>1.3364595999999999E-2</c:v>
                </c:pt>
                <c:pt idx="8924">
                  <c:v>-6.7864889999999997E-2</c:v>
                </c:pt>
                <c:pt idx="8925">
                  <c:v>-1.3523304E-2</c:v>
                </c:pt>
                <c:pt idx="8926">
                  <c:v>8.0952379999999994E-3</c:v>
                </c:pt>
                <c:pt idx="8927">
                  <c:v>0.24196141500000001</c:v>
                </c:pt>
                <c:pt idx="8928">
                  <c:v>-1.5561780000000001E-2</c:v>
                </c:pt>
                <c:pt idx="8929">
                  <c:v>-0.34466666699999998</c:v>
                </c:pt>
                <c:pt idx="8930">
                  <c:v>-8.6543272000000004E-2</c:v>
                </c:pt>
                <c:pt idx="8931">
                  <c:v>8.7884490000000003E-3</c:v>
                </c:pt>
                <c:pt idx="8932">
                  <c:v>-0.16620111700000001</c:v>
                </c:pt>
                <c:pt idx="8933">
                  <c:v>-1.8193920999999998E-2</c:v>
                </c:pt>
                <c:pt idx="8934">
                  <c:v>0.12262872599999999</c:v>
                </c:pt>
                <c:pt idx="8935">
                  <c:v>6.7644952999999994E-2</c:v>
                </c:pt>
                <c:pt idx="8936">
                  <c:v>-3.4725717000000003E-2</c:v>
                </c:pt>
                <c:pt idx="8937">
                  <c:v>0.197183099</c:v>
                </c:pt>
                <c:pt idx="8938">
                  <c:v>-5.2287581999999999E-2</c:v>
                </c:pt>
                <c:pt idx="8939">
                  <c:v>-0.14285714299999999</c:v>
                </c:pt>
                <c:pt idx="8940">
                  <c:v>9.2690677999999999E-2</c:v>
                </c:pt>
                <c:pt idx="8941">
                  <c:v>3.7477477000000002E-2</c:v>
                </c:pt>
                <c:pt idx="8942">
                  <c:v>-8.6479902999999997E-2</c:v>
                </c:pt>
                <c:pt idx="8943">
                  <c:v>-0.14546899799999999</c:v>
                </c:pt>
                <c:pt idx="8944">
                  <c:v>-0.109589041</c:v>
                </c:pt>
                <c:pt idx="8945">
                  <c:v>-1.7966102000000001E-2</c:v>
                </c:pt>
                <c:pt idx="8946">
                  <c:v>1.3483146E-2</c:v>
                </c:pt>
                <c:pt idx="8947">
                  <c:v>9.3214285999999993E-2</c:v>
                </c:pt>
                <c:pt idx="8948">
                  <c:v>2.8230870000000002E-3</c:v>
                </c:pt>
                <c:pt idx="8949">
                  <c:v>-1.8567639E-2</c:v>
                </c:pt>
                <c:pt idx="8950">
                  <c:v>2.1691973999999999E-2</c:v>
                </c:pt>
                <c:pt idx="8951">
                  <c:v>-3.8418079000000001E-2</c:v>
                </c:pt>
                <c:pt idx="8952">
                  <c:v>-3.5021297E-2</c:v>
                </c:pt>
                <c:pt idx="8953">
                  <c:v>-4.4516129000000002E-2</c:v>
                </c:pt>
                <c:pt idx="8954">
                  <c:v>-6.8047336999999999E-2</c:v>
                </c:pt>
                <c:pt idx="8955">
                  <c:v>-7.3438874000000001E-2</c:v>
                </c:pt>
                <c:pt idx="8956">
                  <c:v>-0.120364346</c:v>
                </c:pt>
                <c:pt idx="8957">
                  <c:v>4.8832272000000003E-2</c:v>
                </c:pt>
                <c:pt idx="8958">
                  <c:v>-6.1631309000000002E-2</c:v>
                </c:pt>
                <c:pt idx="8959">
                  <c:v>-5.6592765000000003E-2</c:v>
                </c:pt>
                <c:pt idx="8960">
                  <c:v>-0.15913611799999999</c:v>
                </c:pt>
                <c:pt idx="8961">
                  <c:v>1.372872E-2</c:v>
                </c:pt>
                <c:pt idx="8962">
                  <c:v>-9.3052110000000007E-3</c:v>
                </c:pt>
                <c:pt idx="8963">
                  <c:v>-0.20886075900000001</c:v>
                </c:pt>
                <c:pt idx="8964">
                  <c:v>-0.18760233900000001</c:v>
                </c:pt>
                <c:pt idx="8965">
                  <c:v>6.9078947000000002E-2</c:v>
                </c:pt>
                <c:pt idx="8966">
                  <c:v>5.9171600000000003E-3</c:v>
                </c:pt>
                <c:pt idx="8967">
                  <c:v>1.8181817999999999E-2</c:v>
                </c:pt>
                <c:pt idx="8968">
                  <c:v>-0.36315228999999999</c:v>
                </c:pt>
                <c:pt idx="8969">
                  <c:v>-0.115</c:v>
                </c:pt>
                <c:pt idx="8970">
                  <c:v>-1.1299435E-2</c:v>
                </c:pt>
                <c:pt idx="8971">
                  <c:v>-4.4532803000000003E-2</c:v>
                </c:pt>
                <c:pt idx="8972">
                  <c:v>-4.975124E-3</c:v>
                </c:pt>
                <c:pt idx="8973">
                  <c:v>-0.20860341800000001</c:v>
                </c:pt>
                <c:pt idx="8974">
                  <c:v>-0.33129667299999999</c:v>
                </c:pt>
                <c:pt idx="8975">
                  <c:v>1.3793099999999999E-3</c:v>
                </c:pt>
                <c:pt idx="8976">
                  <c:v>-2.1582733999999999E-2</c:v>
                </c:pt>
                <c:pt idx="8977">
                  <c:v>-0.13545816699999999</c:v>
                </c:pt>
                <c:pt idx="8978">
                  <c:v>-7.8341014E-2</c:v>
                </c:pt>
                <c:pt idx="8979">
                  <c:v>7.9174983000000004E-2</c:v>
                </c:pt>
                <c:pt idx="8980">
                  <c:v>-0.11440753200000001</c:v>
                </c:pt>
                <c:pt idx="8981">
                  <c:v>-6.5420561000000002E-2</c:v>
                </c:pt>
                <c:pt idx="8982">
                  <c:v>0.12734082399999999</c:v>
                </c:pt>
                <c:pt idx="8983">
                  <c:v>0.11682243</c:v>
                </c:pt>
                <c:pt idx="8984">
                  <c:v>-0.183859051</c:v>
                </c:pt>
                <c:pt idx="8985">
                  <c:v>8.0000000000000002E-3</c:v>
                </c:pt>
                <c:pt idx="8986">
                  <c:v>-2.8070174999999999E-2</c:v>
                </c:pt>
                <c:pt idx="8987">
                  <c:v>-7.1917808E-2</c:v>
                </c:pt>
                <c:pt idx="8988">
                  <c:v>-3.4762456999999997E-2</c:v>
                </c:pt>
                <c:pt idx="8989">
                  <c:v>-5.9927797999999997E-2</c:v>
                </c:pt>
                <c:pt idx="8990">
                  <c:v>7.2727269999999997E-3</c:v>
                </c:pt>
                <c:pt idx="8991">
                  <c:v>4.5970149000000002E-2</c:v>
                </c:pt>
                <c:pt idx="8992">
                  <c:v>-0.15504547399999999</c:v>
                </c:pt>
                <c:pt idx="8993">
                  <c:v>-0.13342696600000001</c:v>
                </c:pt>
                <c:pt idx="8994">
                  <c:v>-0.12836766999999999</c:v>
                </c:pt>
                <c:pt idx="8995">
                  <c:v>-0.14285714299999999</c:v>
                </c:pt>
                <c:pt idx="8996">
                  <c:v>-0.17953668</c:v>
                </c:pt>
                <c:pt idx="8997">
                  <c:v>1.7196900000000001E-3</c:v>
                </c:pt>
                <c:pt idx="8998">
                  <c:v>-1.493652E-2</c:v>
                </c:pt>
                <c:pt idx="8999">
                  <c:v>4.8380311000000002E-2</c:v>
                </c:pt>
                <c:pt idx="9000">
                  <c:v>-0.27220630400000001</c:v>
                </c:pt>
                <c:pt idx="9001">
                  <c:v>-8.6468976000000003E-2</c:v>
                </c:pt>
                <c:pt idx="9002">
                  <c:v>-6.0231023000000002E-2</c:v>
                </c:pt>
                <c:pt idx="9003">
                  <c:v>0.17289358399999999</c:v>
                </c:pt>
                <c:pt idx="9004">
                  <c:v>0.157110946</c:v>
                </c:pt>
                <c:pt idx="9005">
                  <c:v>-6.7135051000000001E-2</c:v>
                </c:pt>
                <c:pt idx="9006">
                  <c:v>-0.133032129</c:v>
                </c:pt>
                <c:pt idx="9007">
                  <c:v>-7.3863635999999996E-2</c:v>
                </c:pt>
                <c:pt idx="9008">
                  <c:v>4.2791309999999999E-2</c:v>
                </c:pt>
                <c:pt idx="9009">
                  <c:v>-5.7553957000000003E-2</c:v>
                </c:pt>
                <c:pt idx="9010">
                  <c:v>-0.162296097</c:v>
                </c:pt>
                <c:pt idx="9011">
                  <c:v>-9.7093023000000001E-2</c:v>
                </c:pt>
                <c:pt idx="9012">
                  <c:v>2.0477820000000002E-3</c:v>
                </c:pt>
                <c:pt idx="9013">
                  <c:v>3.5936751000000003E-2</c:v>
                </c:pt>
                <c:pt idx="9014">
                  <c:v>6.0708262999999998E-2</c:v>
                </c:pt>
                <c:pt idx="9015">
                  <c:v>-0.13448275900000001</c:v>
                </c:pt>
                <c:pt idx="9016">
                  <c:v>2.8333332999999999E-2</c:v>
                </c:pt>
                <c:pt idx="9017">
                  <c:v>-0.129545455</c:v>
                </c:pt>
                <c:pt idx="9018">
                  <c:v>-0.11401515199999999</c:v>
                </c:pt>
                <c:pt idx="9019">
                  <c:v>-1.3681196E-2</c:v>
                </c:pt>
                <c:pt idx="9020">
                  <c:v>-0.108525171</c:v>
                </c:pt>
                <c:pt idx="9021">
                  <c:v>-3.7619488E-2</c:v>
                </c:pt>
                <c:pt idx="9022">
                  <c:v>7.0485903000000003E-2</c:v>
                </c:pt>
                <c:pt idx="9023">
                  <c:v>5.0107990999999998E-2</c:v>
                </c:pt>
                <c:pt idx="9024">
                  <c:v>1.1494252999999999E-2</c:v>
                </c:pt>
                <c:pt idx="9025">
                  <c:v>-8.3333332999999996E-2</c:v>
                </c:pt>
                <c:pt idx="9026">
                  <c:v>-2.8901733999999998E-2</c:v>
                </c:pt>
                <c:pt idx="9027">
                  <c:v>-0.26142132000000001</c:v>
                </c:pt>
                <c:pt idx="9028">
                  <c:v>0.230016313</c:v>
                </c:pt>
                <c:pt idx="9029">
                  <c:v>-1.0526316000000001E-2</c:v>
                </c:pt>
                <c:pt idx="9030">
                  <c:v>-1.9659735000000001E-2</c:v>
                </c:pt>
                <c:pt idx="9031">
                  <c:v>-4.3026705999999998E-2</c:v>
                </c:pt>
                <c:pt idx="9032">
                  <c:v>3.1613977000000001E-2</c:v>
                </c:pt>
                <c:pt idx="9033">
                  <c:v>-2.1013133E-2</c:v>
                </c:pt>
                <c:pt idx="9034">
                  <c:v>-1.1538461999999999E-2</c:v>
                </c:pt>
                <c:pt idx="9035">
                  <c:v>-0.14781297099999999</c:v>
                </c:pt>
                <c:pt idx="9036">
                  <c:v>-0.103018554</c:v>
                </c:pt>
                <c:pt idx="9037">
                  <c:v>-9.6296300000000001E-3</c:v>
                </c:pt>
                <c:pt idx="9038">
                  <c:v>-7.3883162000000002E-2</c:v>
                </c:pt>
                <c:pt idx="9039">
                  <c:v>-6.1904762000000002E-2</c:v>
                </c:pt>
                <c:pt idx="9040">
                  <c:v>1.4732143E-2</c:v>
                </c:pt>
                <c:pt idx="9041">
                  <c:v>-5.6390477000000001E-2</c:v>
                </c:pt>
                <c:pt idx="9042">
                  <c:v>2.0744474999999998E-2</c:v>
                </c:pt>
                <c:pt idx="9043">
                  <c:v>-0.12755101999999999</c:v>
                </c:pt>
                <c:pt idx="9044">
                  <c:v>-1.5442404E-2</c:v>
                </c:pt>
                <c:pt idx="9045">
                  <c:v>0.11069354300000001</c:v>
                </c:pt>
                <c:pt idx="9046">
                  <c:v>-0.25984252000000002</c:v>
                </c:pt>
                <c:pt idx="9047">
                  <c:v>9.2138800000000007E-3</c:v>
                </c:pt>
                <c:pt idx="9048">
                  <c:v>0.112514351</c:v>
                </c:pt>
                <c:pt idx="9049">
                  <c:v>-2.0476544999999999E-2</c:v>
                </c:pt>
                <c:pt idx="9050">
                  <c:v>-5.747126E-3</c:v>
                </c:pt>
                <c:pt idx="9051">
                  <c:v>-3.3898304999999997E-2</c:v>
                </c:pt>
                <c:pt idx="9052">
                  <c:v>8.1111111E-2</c:v>
                </c:pt>
                <c:pt idx="9053">
                  <c:v>-0.10337552699999999</c:v>
                </c:pt>
                <c:pt idx="9054">
                  <c:v>-0.15916575199999999</c:v>
                </c:pt>
                <c:pt idx="9055">
                  <c:v>-0.16615384599999999</c:v>
                </c:pt>
                <c:pt idx="9056">
                  <c:v>-8.4371755000000007E-2</c:v>
                </c:pt>
                <c:pt idx="9057">
                  <c:v>-4.7404063000000003E-2</c:v>
                </c:pt>
                <c:pt idx="9058">
                  <c:v>-9.5971563999999995E-2</c:v>
                </c:pt>
                <c:pt idx="9059">
                  <c:v>9.8360659999999992E-3</c:v>
                </c:pt>
                <c:pt idx="9060">
                  <c:v>3.250774E-2</c:v>
                </c:pt>
                <c:pt idx="9061">
                  <c:v>-0.15217391299999999</c:v>
                </c:pt>
                <c:pt idx="9062">
                  <c:v>-1.40433E-2</c:v>
                </c:pt>
                <c:pt idx="9063">
                  <c:v>-0.14715262000000001</c:v>
                </c:pt>
                <c:pt idx="9064">
                  <c:v>-0.16833667299999999</c:v>
                </c:pt>
                <c:pt idx="9065">
                  <c:v>-0.124199288</c:v>
                </c:pt>
                <c:pt idx="9066">
                  <c:v>-5.8358520999999997E-2</c:v>
                </c:pt>
                <c:pt idx="9067">
                  <c:v>3.9682540000000001E-3</c:v>
                </c:pt>
                <c:pt idx="9068">
                  <c:v>-4.0816330000000003E-3</c:v>
                </c:pt>
                <c:pt idx="9069">
                  <c:v>-0.10278113699999999</c:v>
                </c:pt>
                <c:pt idx="9070">
                  <c:v>-4.5950603E-2</c:v>
                </c:pt>
                <c:pt idx="9071">
                  <c:v>-0.110288675</c:v>
                </c:pt>
                <c:pt idx="9072">
                  <c:v>-0.28046142800000001</c:v>
                </c:pt>
                <c:pt idx="9073">
                  <c:v>-0.134536983</c:v>
                </c:pt>
                <c:pt idx="9074">
                  <c:v>9.6938776000000004E-2</c:v>
                </c:pt>
                <c:pt idx="9075">
                  <c:v>2.111159E-2</c:v>
                </c:pt>
                <c:pt idx="9076">
                  <c:v>-5.1874999999999998E-2</c:v>
                </c:pt>
                <c:pt idx="9077">
                  <c:v>7.1846726999999999E-2</c:v>
                </c:pt>
                <c:pt idx="9078">
                  <c:v>1.7989966999999999E-2</c:v>
                </c:pt>
                <c:pt idx="9079">
                  <c:v>-7.9336779999999996E-2</c:v>
                </c:pt>
                <c:pt idx="9080">
                  <c:v>-5.5214724E-2</c:v>
                </c:pt>
                <c:pt idx="9081">
                  <c:v>-0.14079165699999999</c:v>
                </c:pt>
                <c:pt idx="9082">
                  <c:v>-0.12883435600000001</c:v>
                </c:pt>
                <c:pt idx="9083">
                  <c:v>-2.3064893999999999E-2</c:v>
                </c:pt>
                <c:pt idx="9084">
                  <c:v>-1.4764688E-2</c:v>
                </c:pt>
                <c:pt idx="9085">
                  <c:v>-9.1925465999999997E-2</c:v>
                </c:pt>
                <c:pt idx="9086">
                  <c:v>-8.3798883000000005E-2</c:v>
                </c:pt>
                <c:pt idx="9087">
                  <c:v>-3.1950672999999999E-2</c:v>
                </c:pt>
                <c:pt idx="9088">
                  <c:v>2.9542097E-2</c:v>
                </c:pt>
                <c:pt idx="9089">
                  <c:v>-4.1531720000000001E-2</c:v>
                </c:pt>
                <c:pt idx="9090">
                  <c:v>-0.167655786</c:v>
                </c:pt>
                <c:pt idx="9091">
                  <c:v>-7.7034883999999998E-2</c:v>
                </c:pt>
                <c:pt idx="9092">
                  <c:v>-3.2842582000000002E-2</c:v>
                </c:pt>
                <c:pt idx="9093">
                  <c:v>4.9376269E-2</c:v>
                </c:pt>
                <c:pt idx="9094">
                  <c:v>-7.2104019000000005E-2</c:v>
                </c:pt>
                <c:pt idx="9095">
                  <c:v>-9.1021416999999993E-2</c:v>
                </c:pt>
                <c:pt idx="9096">
                  <c:v>-4.6616540999999997E-2</c:v>
                </c:pt>
                <c:pt idx="9097">
                  <c:v>-4.5763760000000001E-2</c:v>
                </c:pt>
                <c:pt idx="9098">
                  <c:v>-4.9438202000000001E-2</c:v>
                </c:pt>
                <c:pt idx="9099">
                  <c:v>-0.21494102200000001</c:v>
                </c:pt>
                <c:pt idx="9100">
                  <c:v>-5.9817225000000002E-2</c:v>
                </c:pt>
                <c:pt idx="9101">
                  <c:v>-0.30104206900000002</c:v>
                </c:pt>
                <c:pt idx="9102">
                  <c:v>3.0257190000000001E-3</c:v>
                </c:pt>
                <c:pt idx="9103">
                  <c:v>9.3323759999999999E-3</c:v>
                </c:pt>
                <c:pt idx="9104">
                  <c:v>-5.4764510000000002E-3</c:v>
                </c:pt>
                <c:pt idx="9105">
                  <c:v>-6.1128527000000002E-2</c:v>
                </c:pt>
                <c:pt idx="9106">
                  <c:v>-4.5967741999999999E-2</c:v>
                </c:pt>
                <c:pt idx="9107">
                  <c:v>6.0310166999999998E-2</c:v>
                </c:pt>
                <c:pt idx="9108">
                  <c:v>-4.5576407999999999E-2</c:v>
                </c:pt>
                <c:pt idx="9109">
                  <c:v>-9.0717300000000001E-2</c:v>
                </c:pt>
                <c:pt idx="9110">
                  <c:v>0.168831169</c:v>
                </c:pt>
                <c:pt idx="9111">
                  <c:v>-1.4132278E-2</c:v>
                </c:pt>
                <c:pt idx="9112">
                  <c:v>-0.21198156700000001</c:v>
                </c:pt>
                <c:pt idx="9113">
                  <c:v>-0.14255116600000001</c:v>
                </c:pt>
                <c:pt idx="9114">
                  <c:v>-0.139072848</c:v>
                </c:pt>
                <c:pt idx="9115">
                  <c:v>5.6537101999999999E-2</c:v>
                </c:pt>
                <c:pt idx="9116">
                  <c:v>5.6537101999999999E-2</c:v>
                </c:pt>
                <c:pt idx="9117">
                  <c:v>-6.8376067999999998E-2</c:v>
                </c:pt>
                <c:pt idx="9118">
                  <c:v>-6.8473609000000005E-2</c:v>
                </c:pt>
                <c:pt idx="9119">
                  <c:v>-0.118139535</c:v>
                </c:pt>
                <c:pt idx="9120">
                  <c:v>-2.5275735000000001E-2</c:v>
                </c:pt>
                <c:pt idx="9121">
                  <c:v>-0.22514970100000001</c:v>
                </c:pt>
                <c:pt idx="9122">
                  <c:v>1.2048193E-2</c:v>
                </c:pt>
                <c:pt idx="9123">
                  <c:v>-0.20100045499999999</c:v>
                </c:pt>
                <c:pt idx="9124">
                  <c:v>-1.1673151999999999E-2</c:v>
                </c:pt>
                <c:pt idx="9125">
                  <c:v>-4.1050483999999998E-2</c:v>
                </c:pt>
                <c:pt idx="9126">
                  <c:v>8.5139320000000001E-3</c:v>
                </c:pt>
                <c:pt idx="9127">
                  <c:v>0.33689538800000002</c:v>
                </c:pt>
                <c:pt idx="9128">
                  <c:v>0.23768410400000001</c:v>
                </c:pt>
                <c:pt idx="9129">
                  <c:v>-0.25145398600000002</c:v>
                </c:pt>
                <c:pt idx="9130">
                  <c:v>0.10363391700000001</c:v>
                </c:pt>
                <c:pt idx="9131">
                  <c:v>2.763067E-2</c:v>
                </c:pt>
                <c:pt idx="9132">
                  <c:v>-7.0422540000000004E-3</c:v>
                </c:pt>
                <c:pt idx="9133">
                  <c:v>-5.6202195000000003E-2</c:v>
                </c:pt>
                <c:pt idx="9134">
                  <c:v>4.6153849999999996E-3</c:v>
                </c:pt>
                <c:pt idx="9135">
                  <c:v>-9.4444444000000002E-2</c:v>
                </c:pt>
                <c:pt idx="9136">
                  <c:v>-7.1760086000000001E-2</c:v>
                </c:pt>
                <c:pt idx="9137">
                  <c:v>-0.13096559399999999</c:v>
                </c:pt>
                <c:pt idx="9138">
                  <c:v>-0.13276026699999999</c:v>
                </c:pt>
                <c:pt idx="9139">
                  <c:v>-8.9099525999999998E-2</c:v>
                </c:pt>
                <c:pt idx="9140">
                  <c:v>-6.5081351999999995E-2</c:v>
                </c:pt>
                <c:pt idx="9141">
                  <c:v>7.6149425000000007E-2</c:v>
                </c:pt>
                <c:pt idx="9142">
                  <c:v>-5.5299539000000002E-2</c:v>
                </c:pt>
                <c:pt idx="9143">
                  <c:v>-0.203661327</c:v>
                </c:pt>
                <c:pt idx="9144">
                  <c:v>-7.4999999999999997E-3</c:v>
                </c:pt>
                <c:pt idx="9145">
                  <c:v>-2.4526197999999999E-2</c:v>
                </c:pt>
                <c:pt idx="9146">
                  <c:v>5.9523809999999996E-3</c:v>
                </c:pt>
                <c:pt idx="9147">
                  <c:v>-2.6272578000000001E-2</c:v>
                </c:pt>
                <c:pt idx="9148">
                  <c:v>-1.0869564999999999E-2</c:v>
                </c:pt>
                <c:pt idx="9149">
                  <c:v>-0.37786259500000002</c:v>
                </c:pt>
                <c:pt idx="9150">
                  <c:v>-0.16042780700000001</c:v>
                </c:pt>
                <c:pt idx="9151">
                  <c:v>-0.114217443</c:v>
                </c:pt>
                <c:pt idx="9152">
                  <c:v>-3.8882596999999998E-2</c:v>
                </c:pt>
                <c:pt idx="9153">
                  <c:v>-2.9977910999999999E-2</c:v>
                </c:pt>
                <c:pt idx="9154">
                  <c:v>2.4084778000000001E-2</c:v>
                </c:pt>
                <c:pt idx="9155">
                  <c:v>8.7834427000000007E-2</c:v>
                </c:pt>
                <c:pt idx="9156">
                  <c:v>4.5360825E-2</c:v>
                </c:pt>
                <c:pt idx="9157">
                  <c:v>6.6257670000000003E-3</c:v>
                </c:pt>
                <c:pt idx="9158">
                  <c:v>-6.4220183E-2</c:v>
                </c:pt>
                <c:pt idx="9159">
                  <c:v>-2.9673590999999999E-2</c:v>
                </c:pt>
                <c:pt idx="9160">
                  <c:v>-0.158813972</c:v>
                </c:pt>
                <c:pt idx="9161">
                  <c:v>-9.4801223000000004E-2</c:v>
                </c:pt>
                <c:pt idx="9162">
                  <c:v>-0.16545961000000001</c:v>
                </c:pt>
                <c:pt idx="9163">
                  <c:v>-5.5775076E-2</c:v>
                </c:pt>
                <c:pt idx="9164">
                  <c:v>9.7087400000000004E-4</c:v>
                </c:pt>
                <c:pt idx="9165">
                  <c:v>-4.1897719999999999E-2</c:v>
                </c:pt>
                <c:pt idx="9166">
                  <c:v>-1.7085903999999999E-2</c:v>
                </c:pt>
                <c:pt idx="9167">
                  <c:v>4.3303121999999999E-2</c:v>
                </c:pt>
                <c:pt idx="9168">
                  <c:v>4.8822026999999997E-2</c:v>
                </c:pt>
                <c:pt idx="9169">
                  <c:v>-2.4992091000000001E-2</c:v>
                </c:pt>
                <c:pt idx="9170">
                  <c:v>-0.18836879400000001</c:v>
                </c:pt>
                <c:pt idx="9171">
                  <c:v>-7.3148147999999996E-2</c:v>
                </c:pt>
                <c:pt idx="9172">
                  <c:v>3.1836090999999997E-2</c:v>
                </c:pt>
                <c:pt idx="9173">
                  <c:v>-2.2568093000000001E-2</c:v>
                </c:pt>
                <c:pt idx="9174">
                  <c:v>-3.9400176000000002E-2</c:v>
                </c:pt>
                <c:pt idx="9175">
                  <c:v>-9.3493976000000006E-2</c:v>
                </c:pt>
                <c:pt idx="9176">
                  <c:v>-2.8880866000000002E-2</c:v>
                </c:pt>
                <c:pt idx="9177">
                  <c:v>-5.4545455E-2</c:v>
                </c:pt>
                <c:pt idx="9178">
                  <c:v>2.0202020000000001E-2</c:v>
                </c:pt>
                <c:pt idx="9179">
                  <c:v>-0.12195122</c:v>
                </c:pt>
                <c:pt idx="9180">
                  <c:v>4.9259111000000001E-2</c:v>
                </c:pt>
                <c:pt idx="9181">
                  <c:v>5.6851312000000001E-2</c:v>
                </c:pt>
                <c:pt idx="9182">
                  <c:v>-0.15944399000000001</c:v>
                </c:pt>
                <c:pt idx="9183">
                  <c:v>-4.2601923999999999E-2</c:v>
                </c:pt>
                <c:pt idx="9184">
                  <c:v>-0.14568345299999999</c:v>
                </c:pt>
                <c:pt idx="9185">
                  <c:v>-6.6548881000000004E-2</c:v>
                </c:pt>
                <c:pt idx="9186">
                  <c:v>3.8107097999999999E-2</c:v>
                </c:pt>
                <c:pt idx="9187">
                  <c:v>-5.9589041000000002E-2</c:v>
                </c:pt>
                <c:pt idx="9188">
                  <c:v>-0.114180801</c:v>
                </c:pt>
                <c:pt idx="9189">
                  <c:v>3.9028620999999999E-2</c:v>
                </c:pt>
                <c:pt idx="9190">
                  <c:v>0.115221752</c:v>
                </c:pt>
                <c:pt idx="9191">
                  <c:v>-1.6166282000000001E-2</c:v>
                </c:pt>
                <c:pt idx="9192">
                  <c:v>-4.2372879999999996E-3</c:v>
                </c:pt>
                <c:pt idx="9193">
                  <c:v>-4.9195401999999999E-2</c:v>
                </c:pt>
                <c:pt idx="9194">
                  <c:v>-4.6809089999999998E-2</c:v>
                </c:pt>
                <c:pt idx="9195">
                  <c:v>-0.176271186</c:v>
                </c:pt>
                <c:pt idx="9196">
                  <c:v>-0.11386138599999999</c:v>
                </c:pt>
                <c:pt idx="9197">
                  <c:v>-5.8889511999999998E-2</c:v>
                </c:pt>
                <c:pt idx="9198">
                  <c:v>-9.4488189E-2</c:v>
                </c:pt>
                <c:pt idx="9199">
                  <c:v>4.7135605999999997E-2</c:v>
                </c:pt>
                <c:pt idx="9200">
                  <c:v>1.5189873E-2</c:v>
                </c:pt>
                <c:pt idx="9201">
                  <c:v>-0.31374243699999999</c:v>
                </c:pt>
                <c:pt idx="9202">
                  <c:v>-6.2992125999999996E-2</c:v>
                </c:pt>
                <c:pt idx="9203">
                  <c:v>-5.7727550000000002E-2</c:v>
                </c:pt>
                <c:pt idx="9204">
                  <c:v>-7.089405E-3</c:v>
                </c:pt>
                <c:pt idx="9205">
                  <c:v>-5.3823309999999997E-3</c:v>
                </c:pt>
                <c:pt idx="9206">
                  <c:v>-3.1461257999999999E-2</c:v>
                </c:pt>
                <c:pt idx="9207">
                  <c:v>7.2208227999999999E-2</c:v>
                </c:pt>
                <c:pt idx="9208">
                  <c:v>0.19590643299999999</c:v>
                </c:pt>
                <c:pt idx="9209">
                  <c:v>-0.21393188899999999</c:v>
                </c:pt>
                <c:pt idx="9210">
                  <c:v>9.2368162000000004E-2</c:v>
                </c:pt>
                <c:pt idx="9211">
                  <c:v>-8.7291117000000001E-2</c:v>
                </c:pt>
                <c:pt idx="9212">
                  <c:v>-0.139833333</c:v>
                </c:pt>
                <c:pt idx="9213">
                  <c:v>4.3981481000000003E-2</c:v>
                </c:pt>
                <c:pt idx="9214">
                  <c:v>-2.9090909000000002E-2</c:v>
                </c:pt>
                <c:pt idx="9215">
                  <c:v>0.14112903199999999</c:v>
                </c:pt>
                <c:pt idx="9216">
                  <c:v>-9.0640809999999999E-3</c:v>
                </c:pt>
                <c:pt idx="9217">
                  <c:v>7.2886788999999993E-2</c:v>
                </c:pt>
                <c:pt idx="9218">
                  <c:v>-2.2222222E-2</c:v>
                </c:pt>
                <c:pt idx="9219">
                  <c:v>9.7521329999999996E-3</c:v>
                </c:pt>
                <c:pt idx="9220">
                  <c:v>-6.1274509999999997E-2</c:v>
                </c:pt>
                <c:pt idx="9221">
                  <c:v>-2.3105857E-2</c:v>
                </c:pt>
                <c:pt idx="9222">
                  <c:v>-0.25383177600000001</c:v>
                </c:pt>
                <c:pt idx="9223">
                  <c:v>1.2248022000000001E-2</c:v>
                </c:pt>
                <c:pt idx="9224">
                  <c:v>-0.13831775700000001</c:v>
                </c:pt>
                <c:pt idx="9225">
                  <c:v>-6.1998931E-2</c:v>
                </c:pt>
                <c:pt idx="9226">
                  <c:v>-0.11904761899999999</c:v>
                </c:pt>
                <c:pt idx="9227">
                  <c:v>-0.12899959499999999</c:v>
                </c:pt>
                <c:pt idx="9228">
                  <c:v>-2.0041753999999998E-2</c:v>
                </c:pt>
                <c:pt idx="9229">
                  <c:v>3.6130007999999998E-2</c:v>
                </c:pt>
                <c:pt idx="9230">
                  <c:v>-8.1773398999999997E-2</c:v>
                </c:pt>
                <c:pt idx="9231">
                  <c:v>3.9651838000000002E-2</c:v>
                </c:pt>
                <c:pt idx="9232">
                  <c:v>-0.17590361400000001</c:v>
                </c:pt>
                <c:pt idx="9233">
                  <c:v>-0.12782956100000001</c:v>
                </c:pt>
                <c:pt idx="9234">
                  <c:v>-0.173220974</c:v>
                </c:pt>
                <c:pt idx="9235">
                  <c:v>-6.3426200000000002E-2</c:v>
                </c:pt>
                <c:pt idx="9236">
                  <c:v>-3.7866829999999999E-3</c:v>
                </c:pt>
                <c:pt idx="9237">
                  <c:v>-0.197854589</c:v>
                </c:pt>
                <c:pt idx="9238">
                  <c:v>-7.7654517000000006E-2</c:v>
                </c:pt>
                <c:pt idx="9239">
                  <c:v>5.8719647E-2</c:v>
                </c:pt>
                <c:pt idx="9240">
                  <c:v>-1.1673151999999999E-2</c:v>
                </c:pt>
                <c:pt idx="9241">
                  <c:v>1.9867550000000001E-2</c:v>
                </c:pt>
                <c:pt idx="9242">
                  <c:v>-0.12653061199999999</c:v>
                </c:pt>
                <c:pt idx="9243">
                  <c:v>-2.0521352999999999E-2</c:v>
                </c:pt>
                <c:pt idx="9244">
                  <c:v>7.0730754000000007E-2</c:v>
                </c:pt>
                <c:pt idx="9245">
                  <c:v>-3.0588234999999998E-2</c:v>
                </c:pt>
                <c:pt idx="9246">
                  <c:v>0.114922813</c:v>
                </c:pt>
                <c:pt idx="9247">
                  <c:v>-0.123427673</c:v>
                </c:pt>
                <c:pt idx="9248">
                  <c:v>0.13190183999999999</c:v>
                </c:pt>
                <c:pt idx="9249">
                  <c:v>-0.101722724</c:v>
                </c:pt>
                <c:pt idx="9250">
                  <c:v>1.9542421000000001E-2</c:v>
                </c:pt>
                <c:pt idx="9251">
                  <c:v>-9.7312998999999997E-2</c:v>
                </c:pt>
                <c:pt idx="9252">
                  <c:v>-3.9393939000000003E-2</c:v>
                </c:pt>
                <c:pt idx="9253">
                  <c:v>-4.9896906999999997E-2</c:v>
                </c:pt>
                <c:pt idx="9254">
                  <c:v>-0.13123784799999999</c:v>
                </c:pt>
                <c:pt idx="9255">
                  <c:v>-6.0946746000000003E-2</c:v>
                </c:pt>
                <c:pt idx="9256">
                  <c:v>-6.1839729999999997E-3</c:v>
                </c:pt>
                <c:pt idx="9257">
                  <c:v>2.1892103E-2</c:v>
                </c:pt>
                <c:pt idx="9258">
                  <c:v>-2.7562446000000001E-2</c:v>
                </c:pt>
                <c:pt idx="9259">
                  <c:v>-6.5582191999999997E-2</c:v>
                </c:pt>
                <c:pt idx="9260">
                  <c:v>-4.6292502999999999E-2</c:v>
                </c:pt>
                <c:pt idx="9261">
                  <c:v>-3.9441063999999998E-2</c:v>
                </c:pt>
                <c:pt idx="9262">
                  <c:v>-0.128942116</c:v>
                </c:pt>
                <c:pt idx="9263">
                  <c:v>-0.128856624</c:v>
                </c:pt>
                <c:pt idx="9264">
                  <c:v>0.15744680899999999</c:v>
                </c:pt>
                <c:pt idx="9265">
                  <c:v>-0.12517700400000001</c:v>
                </c:pt>
                <c:pt idx="9266">
                  <c:v>-0.133333333</c:v>
                </c:pt>
                <c:pt idx="9267">
                  <c:v>-0.13242009099999999</c:v>
                </c:pt>
                <c:pt idx="9268">
                  <c:v>-8.4482759000000004E-2</c:v>
                </c:pt>
                <c:pt idx="9269">
                  <c:v>-3.8356163999999998E-2</c:v>
                </c:pt>
                <c:pt idx="9270">
                  <c:v>-0.20184696599999999</c:v>
                </c:pt>
                <c:pt idx="9271">
                  <c:v>-0.18580375800000001</c:v>
                </c:pt>
                <c:pt idx="9272">
                  <c:v>5.7416267999999999E-2</c:v>
                </c:pt>
                <c:pt idx="9273">
                  <c:v>-4.1430994999999998E-2</c:v>
                </c:pt>
                <c:pt idx="9274">
                  <c:v>-0.18980169999999999</c:v>
                </c:pt>
                <c:pt idx="9275">
                  <c:v>0.147660819</c:v>
                </c:pt>
                <c:pt idx="9276">
                  <c:v>-0.23723229000000001</c:v>
                </c:pt>
                <c:pt idx="9277">
                  <c:v>-4.3312101999999998E-2</c:v>
                </c:pt>
                <c:pt idx="9278">
                  <c:v>-0.13549832000000001</c:v>
                </c:pt>
                <c:pt idx="9279">
                  <c:v>0.121451104</c:v>
                </c:pt>
                <c:pt idx="9280">
                  <c:v>0.16482269499999999</c:v>
                </c:pt>
                <c:pt idx="9281">
                  <c:v>-0.22260273999999999</c:v>
                </c:pt>
                <c:pt idx="9282">
                  <c:v>-0.12732919300000001</c:v>
                </c:pt>
                <c:pt idx="9283">
                  <c:v>-0.224403927</c:v>
                </c:pt>
                <c:pt idx="9284">
                  <c:v>-7.0680627999999995E-2</c:v>
                </c:pt>
                <c:pt idx="9285">
                  <c:v>0.146529563</c:v>
                </c:pt>
                <c:pt idx="9286">
                  <c:v>-0.27016885600000001</c:v>
                </c:pt>
                <c:pt idx="9287">
                  <c:v>6.0900716000000001E-2</c:v>
                </c:pt>
                <c:pt idx="9288">
                  <c:v>-0.11956739399999999</c:v>
                </c:pt>
                <c:pt idx="9289">
                  <c:v>-0.29381443299999999</c:v>
                </c:pt>
                <c:pt idx="9290">
                  <c:v>-6.8796069000000001E-2</c:v>
                </c:pt>
                <c:pt idx="9291">
                  <c:v>-0.15754923400000001</c:v>
                </c:pt>
                <c:pt idx="9292">
                  <c:v>0.13725490200000001</c:v>
                </c:pt>
                <c:pt idx="9293">
                  <c:v>-5.7108864000000002E-2</c:v>
                </c:pt>
                <c:pt idx="9294">
                  <c:v>-0.24</c:v>
                </c:pt>
                <c:pt idx="9295">
                  <c:v>-0.12375606</c:v>
                </c:pt>
                <c:pt idx="9296">
                  <c:v>-0.252279635</c:v>
                </c:pt>
                <c:pt idx="9297">
                  <c:v>-2.4390243999999998E-2</c:v>
                </c:pt>
                <c:pt idx="9298">
                  <c:v>-6.2109211999999997E-2</c:v>
                </c:pt>
                <c:pt idx="9299">
                  <c:v>-5.5837563E-2</c:v>
                </c:pt>
                <c:pt idx="9300">
                  <c:v>-0.18785310699999999</c:v>
                </c:pt>
                <c:pt idx="9301">
                  <c:v>-2.4291498000000002E-2</c:v>
                </c:pt>
                <c:pt idx="9302">
                  <c:v>3.4115139000000003E-2</c:v>
                </c:pt>
                <c:pt idx="9303">
                  <c:v>-0.156536697</c:v>
                </c:pt>
                <c:pt idx="9304">
                  <c:v>-0.173582126</c:v>
                </c:pt>
                <c:pt idx="9305">
                  <c:v>0.19879518099999999</c:v>
                </c:pt>
                <c:pt idx="9306">
                  <c:v>9.2796884999999996E-2</c:v>
                </c:pt>
                <c:pt idx="9307">
                  <c:v>-0.26307692300000002</c:v>
                </c:pt>
                <c:pt idx="9308">
                  <c:v>-0.26877470399999998</c:v>
                </c:pt>
                <c:pt idx="9309">
                  <c:v>-0.16201117300000001</c:v>
                </c:pt>
                <c:pt idx="9310">
                  <c:v>-0.33792986000000003</c:v>
                </c:pt>
                <c:pt idx="9311">
                  <c:v>-8.1528030000000001E-2</c:v>
                </c:pt>
                <c:pt idx="9312">
                  <c:v>2.4258760000000001E-2</c:v>
                </c:pt>
                <c:pt idx="9313">
                  <c:v>-0.45812807900000002</c:v>
                </c:pt>
                <c:pt idx="9314">
                  <c:v>-0.29495718399999998</c:v>
                </c:pt>
                <c:pt idx="9315">
                  <c:v>6.8666667000000001E-2</c:v>
                </c:pt>
                <c:pt idx="9316">
                  <c:v>-0.33333333300000001</c:v>
                </c:pt>
                <c:pt idx="9317">
                  <c:v>5.8731809000000003E-2</c:v>
                </c:pt>
                <c:pt idx="9318">
                  <c:v>7.1428570999999996E-2</c:v>
                </c:pt>
                <c:pt idx="9319">
                  <c:v>-0.25039494499999998</c:v>
                </c:pt>
                <c:pt idx="9320">
                  <c:v>9.3567251000000004E-2</c:v>
                </c:pt>
                <c:pt idx="9321">
                  <c:v>-0.20056157199999999</c:v>
                </c:pt>
                <c:pt idx="9322">
                  <c:v>-9.9557521999999996E-2</c:v>
                </c:pt>
                <c:pt idx="9323">
                  <c:v>-5.9790729999999997E-3</c:v>
                </c:pt>
                <c:pt idx="9324">
                  <c:v>-0.114285714</c:v>
                </c:pt>
                <c:pt idx="9325">
                  <c:v>-0.24223602499999999</c:v>
                </c:pt>
                <c:pt idx="9326">
                  <c:v>-0.31491712700000002</c:v>
                </c:pt>
                <c:pt idx="9327">
                  <c:v>8.1294858999999997E-2</c:v>
                </c:pt>
                <c:pt idx="9328">
                  <c:v>-0.52190332299999997</c:v>
                </c:pt>
                <c:pt idx="9329">
                  <c:v>-0.13815261000000001</c:v>
                </c:pt>
                <c:pt idx="9330">
                  <c:v>-0.248</c:v>
                </c:pt>
                <c:pt idx="9331">
                  <c:v>3.5893754E-2</c:v>
                </c:pt>
                <c:pt idx="9332">
                  <c:v>-0.19285714300000001</c:v>
                </c:pt>
                <c:pt idx="9333">
                  <c:v>4.5823050000000001E-3</c:v>
                </c:pt>
                <c:pt idx="9334">
                  <c:v>-9.6256683999999995E-2</c:v>
                </c:pt>
                <c:pt idx="9335">
                  <c:v>-0.20489296600000001</c:v>
                </c:pt>
                <c:pt idx="9336">
                  <c:v>0.102122777</c:v>
                </c:pt>
                <c:pt idx="9337">
                  <c:v>-0.12784880500000001</c:v>
                </c:pt>
                <c:pt idx="9338">
                  <c:v>-0.244131455</c:v>
                </c:pt>
                <c:pt idx="9339">
                  <c:v>-8.4069901000000002E-2</c:v>
                </c:pt>
                <c:pt idx="9340">
                  <c:v>-0.34200157599999997</c:v>
                </c:pt>
                <c:pt idx="9341">
                  <c:v>-0.19605462800000001</c:v>
                </c:pt>
                <c:pt idx="9342">
                  <c:v>-8.4362140000000002E-2</c:v>
                </c:pt>
                <c:pt idx="9343">
                  <c:v>0.12456344599999999</c:v>
                </c:pt>
                <c:pt idx="9344">
                  <c:v>0.33464566899999998</c:v>
                </c:pt>
                <c:pt idx="9345">
                  <c:v>3.6023054999999998E-2</c:v>
                </c:pt>
                <c:pt idx="9346">
                  <c:v>-0.37565632500000001</c:v>
                </c:pt>
                <c:pt idx="9347">
                  <c:v>0.12684989399999999</c:v>
                </c:pt>
                <c:pt idx="9348">
                  <c:v>-3.5460993000000003E-2</c:v>
                </c:pt>
                <c:pt idx="9349">
                  <c:v>-1.3169846000000001E-2</c:v>
                </c:pt>
                <c:pt idx="9350">
                  <c:v>-0.29677419399999999</c:v>
                </c:pt>
                <c:pt idx="9351">
                  <c:v>-0.17456896599999999</c:v>
                </c:pt>
                <c:pt idx="9352">
                  <c:v>0.211206897</c:v>
                </c:pt>
                <c:pt idx="9353">
                  <c:v>-0.18541033400000001</c:v>
                </c:pt>
                <c:pt idx="9354">
                  <c:v>-0.100156495</c:v>
                </c:pt>
                <c:pt idx="9355">
                  <c:v>-4.6015713E-2</c:v>
                </c:pt>
                <c:pt idx="9356">
                  <c:v>-0.15575396799999999</c:v>
                </c:pt>
                <c:pt idx="9357">
                  <c:v>-0.118458884</c:v>
                </c:pt>
                <c:pt idx="9358">
                  <c:v>-2.5423728999999999E-2</c:v>
                </c:pt>
                <c:pt idx="9359">
                  <c:v>0.18860510799999999</c:v>
                </c:pt>
                <c:pt idx="9360">
                  <c:v>-0.472644377</c:v>
                </c:pt>
                <c:pt idx="9361">
                  <c:v>-0.211222628</c:v>
                </c:pt>
                <c:pt idx="9362">
                  <c:v>-5.0943396000000002E-2</c:v>
                </c:pt>
                <c:pt idx="9363">
                  <c:v>-6.8021892E-2</c:v>
                </c:pt>
                <c:pt idx="9364">
                  <c:v>-5.7131113999999997E-2</c:v>
                </c:pt>
                <c:pt idx="9365">
                  <c:v>-4.0877367999999997E-2</c:v>
                </c:pt>
                <c:pt idx="9366">
                  <c:v>-0.35509554100000001</c:v>
                </c:pt>
                <c:pt idx="9367">
                  <c:v>-5.8728882000000003E-2</c:v>
                </c:pt>
                <c:pt idx="9368">
                  <c:v>-0.237451737</c:v>
                </c:pt>
                <c:pt idx="9369">
                  <c:v>-1.8295404000000001E-2</c:v>
                </c:pt>
                <c:pt idx="9370">
                  <c:v>0.25233022599999999</c:v>
                </c:pt>
                <c:pt idx="9371">
                  <c:v>-0.155765341</c:v>
                </c:pt>
                <c:pt idx="9372">
                  <c:v>-0.22608695700000001</c:v>
                </c:pt>
                <c:pt idx="9373">
                  <c:v>-0.304761905</c:v>
                </c:pt>
                <c:pt idx="9374">
                  <c:v>-0.12785114</c:v>
                </c:pt>
                <c:pt idx="9375">
                  <c:v>-0.17842981799999999</c:v>
                </c:pt>
                <c:pt idx="9376">
                  <c:v>-6.7650677000000006E-2</c:v>
                </c:pt>
                <c:pt idx="9377">
                  <c:v>-0.20055161499999999</c:v>
                </c:pt>
                <c:pt idx="9378">
                  <c:v>-0.21387283200000001</c:v>
                </c:pt>
                <c:pt idx="9379">
                  <c:v>-3.7272726999999999E-2</c:v>
                </c:pt>
                <c:pt idx="9380">
                  <c:v>-1.4999999999999999E-2</c:v>
                </c:pt>
                <c:pt idx="9381">
                  <c:v>2.5206774000000001E-2</c:v>
                </c:pt>
                <c:pt idx="9382">
                  <c:v>-0.144478844</c:v>
                </c:pt>
                <c:pt idx="9383">
                  <c:v>7.8274759999999999E-2</c:v>
                </c:pt>
                <c:pt idx="9384">
                  <c:v>-0.37269938699999999</c:v>
                </c:pt>
                <c:pt idx="9385">
                  <c:v>-0.30248307000000002</c:v>
                </c:pt>
                <c:pt idx="9386">
                  <c:v>-0.10101476</c:v>
                </c:pt>
                <c:pt idx="9387">
                  <c:v>-0.608020699</c:v>
                </c:pt>
                <c:pt idx="9388">
                  <c:v>-6.4039409000000005E-2</c:v>
                </c:pt>
                <c:pt idx="9389">
                  <c:v>-4.4057840000000001E-2</c:v>
                </c:pt>
                <c:pt idx="9390">
                  <c:v>0</c:v>
                </c:pt>
                <c:pt idx="9391">
                  <c:v>0.10135135100000001</c:v>
                </c:pt>
                <c:pt idx="9392">
                  <c:v>-5.3887605999999998E-2</c:v>
                </c:pt>
                <c:pt idx="9393">
                  <c:v>-0.11415863599999999</c:v>
                </c:pt>
                <c:pt idx="9394">
                  <c:v>-2.9649596E-2</c:v>
                </c:pt>
                <c:pt idx="9395">
                  <c:v>-8.5875705999999996E-2</c:v>
                </c:pt>
                <c:pt idx="9396">
                  <c:v>-2.9926155999999999E-2</c:v>
                </c:pt>
                <c:pt idx="9397">
                  <c:v>-0.128359264</c:v>
                </c:pt>
                <c:pt idx="9398">
                  <c:v>-7.0414847000000003E-2</c:v>
                </c:pt>
                <c:pt idx="9399">
                  <c:v>-7.7484047E-2</c:v>
                </c:pt>
                <c:pt idx="9400">
                  <c:v>-0.152</c:v>
                </c:pt>
                <c:pt idx="9401">
                  <c:v>-0.33644859799999999</c:v>
                </c:pt>
                <c:pt idx="9402">
                  <c:v>-0.36391437300000001</c:v>
                </c:pt>
                <c:pt idx="9403">
                  <c:v>-0.14569536399999999</c:v>
                </c:pt>
                <c:pt idx="9404">
                  <c:v>-0.14285714299999999</c:v>
                </c:pt>
                <c:pt idx="9405">
                  <c:v>-3.865149E-3</c:v>
                </c:pt>
                <c:pt idx="9406">
                  <c:v>4.2079208E-2</c:v>
                </c:pt>
                <c:pt idx="9407">
                  <c:v>-0.21033740100000001</c:v>
                </c:pt>
                <c:pt idx="9408">
                  <c:v>-0.21208665900000001</c:v>
                </c:pt>
                <c:pt idx="9409">
                  <c:v>-0.349090909</c:v>
                </c:pt>
                <c:pt idx="9410">
                  <c:v>-0.153116531</c:v>
                </c:pt>
                <c:pt idx="9411">
                  <c:v>-0.14361702100000001</c:v>
                </c:pt>
                <c:pt idx="9412">
                  <c:v>-9.9411764999999999E-2</c:v>
                </c:pt>
                <c:pt idx="9413">
                  <c:v>-0.22489959800000001</c:v>
                </c:pt>
                <c:pt idx="9414">
                  <c:v>-2.6724138000000001E-2</c:v>
                </c:pt>
                <c:pt idx="9415">
                  <c:v>-0.43649634999999998</c:v>
                </c:pt>
                <c:pt idx="9416">
                  <c:v>-9.3533957000000001E-2</c:v>
                </c:pt>
                <c:pt idx="9417">
                  <c:v>-0.24528301899999999</c:v>
                </c:pt>
                <c:pt idx="9418">
                  <c:v>1.6641452000000001E-2</c:v>
                </c:pt>
                <c:pt idx="9419">
                  <c:v>9.7087379999999997E-3</c:v>
                </c:pt>
                <c:pt idx="9420">
                  <c:v>-0.22440944900000001</c:v>
                </c:pt>
                <c:pt idx="9421">
                  <c:v>-7.3051948000000005E-2</c:v>
                </c:pt>
                <c:pt idx="9422">
                  <c:v>0</c:v>
                </c:pt>
                <c:pt idx="9423">
                  <c:v>-8.5501858999999999E-2</c:v>
                </c:pt>
                <c:pt idx="9424">
                  <c:v>-5.1801802000000001E-2</c:v>
                </c:pt>
                <c:pt idx="9425">
                  <c:v>-3.0282175000000001E-2</c:v>
                </c:pt>
                <c:pt idx="9426">
                  <c:v>-0.12782956100000001</c:v>
                </c:pt>
                <c:pt idx="9427">
                  <c:v>-0.42896935899999999</c:v>
                </c:pt>
                <c:pt idx="9428">
                  <c:v>-0.33200000000000002</c:v>
                </c:pt>
                <c:pt idx="9429">
                  <c:v>-0.168949772</c:v>
                </c:pt>
                <c:pt idx="9430">
                  <c:v>-0.145423729</c:v>
                </c:pt>
                <c:pt idx="9431">
                  <c:v>-0.24675324700000001</c:v>
                </c:pt>
                <c:pt idx="9432">
                  <c:v>-0.16913946599999999</c:v>
                </c:pt>
                <c:pt idx="9433">
                  <c:v>0.25291828799999999</c:v>
                </c:pt>
                <c:pt idx="9434">
                  <c:v>-0.239130435</c:v>
                </c:pt>
                <c:pt idx="9435">
                  <c:v>-0.178082192</c:v>
                </c:pt>
                <c:pt idx="9436">
                  <c:v>2.8091515000000001E-2</c:v>
                </c:pt>
                <c:pt idx="9437">
                  <c:v>-1.7235665000000001E-2</c:v>
                </c:pt>
                <c:pt idx="9438">
                  <c:v>-0.153814433</c:v>
                </c:pt>
                <c:pt idx="9439">
                  <c:v>-0.14728682200000001</c:v>
                </c:pt>
                <c:pt idx="9440">
                  <c:v>0.35608049000000003</c:v>
                </c:pt>
                <c:pt idx="9441">
                  <c:v>-0.110546379</c:v>
                </c:pt>
                <c:pt idx="9442">
                  <c:v>3.0933333E-2</c:v>
                </c:pt>
                <c:pt idx="9443">
                  <c:v>-6.5486348E-2</c:v>
                </c:pt>
                <c:pt idx="9444">
                  <c:v>-2.8865163999999999E-2</c:v>
                </c:pt>
                <c:pt idx="9445">
                  <c:v>-0.15384615400000001</c:v>
                </c:pt>
                <c:pt idx="9446">
                  <c:v>6.4121037000000006E-2</c:v>
                </c:pt>
                <c:pt idx="9447">
                  <c:v>-2.3684209999999999E-3</c:v>
                </c:pt>
                <c:pt idx="9448">
                  <c:v>6.1607143000000003E-2</c:v>
                </c:pt>
                <c:pt idx="9449">
                  <c:v>0.29844961199999998</c:v>
                </c:pt>
                <c:pt idx="9450">
                  <c:v>-5.1597051999999997E-2</c:v>
                </c:pt>
                <c:pt idx="9451">
                  <c:v>-0.23239436599999999</c:v>
                </c:pt>
                <c:pt idx="9452">
                  <c:v>0.16888045500000001</c:v>
                </c:pt>
                <c:pt idx="9453">
                  <c:v>-0.18510858299999999</c:v>
                </c:pt>
                <c:pt idx="9454">
                  <c:v>-0.190616747</c:v>
                </c:pt>
                <c:pt idx="9455">
                  <c:v>0.275757576</c:v>
                </c:pt>
                <c:pt idx="9456">
                  <c:v>-0.34747798200000002</c:v>
                </c:pt>
                <c:pt idx="9457">
                  <c:v>2.0413831E-2</c:v>
                </c:pt>
                <c:pt idx="9458">
                  <c:v>-3.9508808999999999E-2</c:v>
                </c:pt>
                <c:pt idx="9459">
                  <c:v>0</c:v>
                </c:pt>
                <c:pt idx="9460">
                  <c:v>-0.18181818199999999</c:v>
                </c:pt>
                <c:pt idx="9461">
                  <c:v>-0.220779221</c:v>
                </c:pt>
                <c:pt idx="9462">
                  <c:v>-6.8394684999999997E-2</c:v>
                </c:pt>
                <c:pt idx="9463">
                  <c:v>-0.40044247799999999</c:v>
                </c:pt>
                <c:pt idx="9464">
                  <c:v>-3.5335689000000003E-2</c:v>
                </c:pt>
                <c:pt idx="9465">
                  <c:v>-0.14216478199999999</c:v>
                </c:pt>
                <c:pt idx="9466">
                  <c:v>-0.14545454499999999</c:v>
                </c:pt>
                <c:pt idx="9467">
                  <c:v>-0.14794322800000001</c:v>
                </c:pt>
                <c:pt idx="9468">
                  <c:v>-7.7125558999999996E-2</c:v>
                </c:pt>
                <c:pt idx="9469">
                  <c:v>-0.266503667</c:v>
                </c:pt>
                <c:pt idx="9470">
                  <c:v>-5.0671784999999997E-2</c:v>
                </c:pt>
                <c:pt idx="9471">
                  <c:v>-0.22157716499999999</c:v>
                </c:pt>
                <c:pt idx="9472">
                  <c:v>1.6773557000000001E-2</c:v>
                </c:pt>
                <c:pt idx="9473">
                  <c:v>-0.26299694200000001</c:v>
                </c:pt>
                <c:pt idx="9474">
                  <c:v>0.21281741200000001</c:v>
                </c:pt>
                <c:pt idx="9475">
                  <c:v>-1.5230384E-2</c:v>
                </c:pt>
                <c:pt idx="9476">
                  <c:v>0.33610451299999999</c:v>
                </c:pt>
                <c:pt idx="9477">
                  <c:v>-4.1220768999999997E-2</c:v>
                </c:pt>
                <c:pt idx="9478">
                  <c:v>-0.70919067199999997</c:v>
                </c:pt>
                <c:pt idx="9479">
                  <c:v>-0.187705818</c:v>
                </c:pt>
                <c:pt idx="9480">
                  <c:v>0.132455461</c:v>
                </c:pt>
                <c:pt idx="9481">
                  <c:v>-0.111922141</c:v>
                </c:pt>
                <c:pt idx="9482">
                  <c:v>0.13874345499999999</c:v>
                </c:pt>
                <c:pt idx="9483">
                  <c:v>-8.7591240000000001E-3</c:v>
                </c:pt>
                <c:pt idx="9484">
                  <c:v>-0.13636363600000001</c:v>
                </c:pt>
                <c:pt idx="9485">
                  <c:v>-0.15925394500000001</c:v>
                </c:pt>
                <c:pt idx="9486">
                  <c:v>9.9556118999999998E-2</c:v>
                </c:pt>
                <c:pt idx="9487">
                  <c:v>8.5436893E-2</c:v>
                </c:pt>
                <c:pt idx="9488">
                  <c:v>-2.0446097E-2</c:v>
                </c:pt>
                <c:pt idx="9489">
                  <c:v>0.1</c:v>
                </c:pt>
                <c:pt idx="9490">
                  <c:v>-0.14923857900000001</c:v>
                </c:pt>
                <c:pt idx="9491">
                  <c:v>-3.9375E-2</c:v>
                </c:pt>
                <c:pt idx="9492">
                  <c:v>-9.8542945000000007E-2</c:v>
                </c:pt>
                <c:pt idx="9493">
                  <c:v>-4.8695651999999999E-2</c:v>
                </c:pt>
                <c:pt idx="9494">
                  <c:v>0.124475524</c:v>
                </c:pt>
                <c:pt idx="9495">
                  <c:v>-2.9629630000000001E-2</c:v>
                </c:pt>
                <c:pt idx="9496">
                  <c:v>-0.20792079199999999</c:v>
                </c:pt>
                <c:pt idx="9497">
                  <c:v>-4.9151027999999999E-2</c:v>
                </c:pt>
                <c:pt idx="9498">
                  <c:v>-0.36672967899999998</c:v>
                </c:pt>
                <c:pt idx="9499">
                  <c:v>-0.140092668</c:v>
                </c:pt>
                <c:pt idx="9500">
                  <c:v>-0.266423358</c:v>
                </c:pt>
                <c:pt idx="9501">
                  <c:v>-8.9509994999999995E-2</c:v>
                </c:pt>
                <c:pt idx="9502">
                  <c:v>-0.27368421100000001</c:v>
                </c:pt>
                <c:pt idx="9503">
                  <c:v>-0.23581661900000001</c:v>
                </c:pt>
                <c:pt idx="9504">
                  <c:v>-9.3711467000000007E-2</c:v>
                </c:pt>
                <c:pt idx="9505">
                  <c:v>1.5772869999999999E-3</c:v>
                </c:pt>
                <c:pt idx="9506">
                  <c:v>-0.138815208</c:v>
                </c:pt>
                <c:pt idx="9507">
                  <c:v>7.6494616000000001E-2</c:v>
                </c:pt>
                <c:pt idx="9508">
                  <c:v>0.12030716700000001</c:v>
                </c:pt>
                <c:pt idx="9509">
                  <c:v>9.0702950000000008E-3</c:v>
                </c:pt>
                <c:pt idx="9510">
                  <c:v>-0.18270715400000001</c:v>
                </c:pt>
                <c:pt idx="9511">
                  <c:v>0.23976608199999999</c:v>
                </c:pt>
                <c:pt idx="9512">
                  <c:v>-0.42804653999999998</c:v>
                </c:pt>
                <c:pt idx="9513">
                  <c:v>-0.20068415100000001</c:v>
                </c:pt>
                <c:pt idx="9514">
                  <c:v>4.7099368000000003E-2</c:v>
                </c:pt>
                <c:pt idx="9515">
                  <c:v>-0.25177305</c:v>
                </c:pt>
                <c:pt idx="9516">
                  <c:v>-0.17996289400000001</c:v>
                </c:pt>
                <c:pt idx="9517">
                  <c:v>-0.103896104</c:v>
                </c:pt>
                <c:pt idx="9518">
                  <c:v>1.5965166999999999E-2</c:v>
                </c:pt>
                <c:pt idx="9519">
                  <c:v>-6.4479638000000006E-2</c:v>
                </c:pt>
                <c:pt idx="9520">
                  <c:v>-9.3637121000000004E-2</c:v>
                </c:pt>
                <c:pt idx="9521">
                  <c:v>8.3832339999999998E-3</c:v>
                </c:pt>
                <c:pt idx="9522">
                  <c:v>-0.16666666699999999</c:v>
                </c:pt>
                <c:pt idx="9523">
                  <c:v>-0.22310590199999999</c:v>
                </c:pt>
                <c:pt idx="9524">
                  <c:v>-0.210939032</c:v>
                </c:pt>
                <c:pt idx="9525">
                  <c:v>2.212766E-2</c:v>
                </c:pt>
                <c:pt idx="9526">
                  <c:v>-1.5676816E-2</c:v>
                </c:pt>
                <c:pt idx="9527">
                  <c:v>-0.351032448</c:v>
                </c:pt>
                <c:pt idx="9528">
                  <c:v>0.147208122</c:v>
                </c:pt>
                <c:pt idx="9529">
                  <c:v>-0.118997912</c:v>
                </c:pt>
                <c:pt idx="9530">
                  <c:v>0</c:v>
                </c:pt>
                <c:pt idx="9531">
                  <c:v>-5.3151100999999999E-2</c:v>
                </c:pt>
                <c:pt idx="9532">
                  <c:v>4.5490195999999997E-2</c:v>
                </c:pt>
                <c:pt idx="9533">
                  <c:v>-7.9229121999999999E-2</c:v>
                </c:pt>
                <c:pt idx="9534">
                  <c:v>-0.105179283</c:v>
                </c:pt>
                <c:pt idx="9535">
                  <c:v>-0.31652989399999998</c:v>
                </c:pt>
                <c:pt idx="9536">
                  <c:v>-0.16748286000000001</c:v>
                </c:pt>
                <c:pt idx="9537">
                  <c:v>-0.255</c:v>
                </c:pt>
                <c:pt idx="9538">
                  <c:v>-0.14444444400000001</c:v>
                </c:pt>
                <c:pt idx="9539">
                  <c:v>-0.18051282099999999</c:v>
                </c:pt>
                <c:pt idx="9540">
                  <c:v>-0.240596167</c:v>
                </c:pt>
                <c:pt idx="9541">
                  <c:v>-3.7353922999999997E-2</c:v>
                </c:pt>
                <c:pt idx="9542">
                  <c:v>-0.46518105799999998</c:v>
                </c:pt>
                <c:pt idx="9543">
                  <c:v>-0.26719057000000002</c:v>
                </c:pt>
                <c:pt idx="9544">
                  <c:v>-0.2</c:v>
                </c:pt>
                <c:pt idx="9545">
                  <c:v>7.7708005999999996E-2</c:v>
                </c:pt>
                <c:pt idx="9546">
                  <c:v>-3.5714285999999998E-2</c:v>
                </c:pt>
                <c:pt idx="9547">
                  <c:v>-5.3648069E-2</c:v>
                </c:pt>
                <c:pt idx="9548">
                  <c:v>-8.8999999999999996E-2</c:v>
                </c:pt>
                <c:pt idx="9549">
                  <c:v>-7.1084336999999997E-2</c:v>
                </c:pt>
                <c:pt idx="9550">
                  <c:v>-0.31753554499999997</c:v>
                </c:pt>
                <c:pt idx="9551">
                  <c:v>-0.21420389500000001</c:v>
                </c:pt>
                <c:pt idx="9552">
                  <c:v>-0.18181818199999999</c:v>
                </c:pt>
                <c:pt idx="9553">
                  <c:v>-0.18746232700000001</c:v>
                </c:pt>
                <c:pt idx="9554">
                  <c:v>-0.295867769</c:v>
                </c:pt>
                <c:pt idx="9555">
                  <c:v>-8.8163265000000005E-2</c:v>
                </c:pt>
                <c:pt idx="9556">
                  <c:v>-0.28571428599999998</c:v>
                </c:pt>
                <c:pt idx="9557">
                  <c:v>-0.19567355</c:v>
                </c:pt>
                <c:pt idx="9558">
                  <c:v>1.7013232999999999E-2</c:v>
                </c:pt>
                <c:pt idx="9559">
                  <c:v>-5.1012146000000001E-2</c:v>
                </c:pt>
                <c:pt idx="9560">
                  <c:v>1.1904761999999999E-2</c:v>
                </c:pt>
                <c:pt idx="9561">
                  <c:v>-9.9609375E-2</c:v>
                </c:pt>
                <c:pt idx="9562">
                  <c:v>-0.187830688</c:v>
                </c:pt>
                <c:pt idx="9563">
                  <c:v>-0.17989417999999999</c:v>
                </c:pt>
                <c:pt idx="9564">
                  <c:v>-0.52732793499999997</c:v>
                </c:pt>
                <c:pt idx="9565">
                  <c:v>-0.296060991</c:v>
                </c:pt>
                <c:pt idx="9566">
                  <c:v>-0.1</c:v>
                </c:pt>
                <c:pt idx="9567">
                  <c:v>0.110265161</c:v>
                </c:pt>
                <c:pt idx="9568">
                  <c:v>-4.7619047999999997E-2</c:v>
                </c:pt>
                <c:pt idx="9569">
                  <c:v>-4.7008546999999998E-2</c:v>
                </c:pt>
                <c:pt idx="9570">
                  <c:v>6.2222222000000001E-2</c:v>
                </c:pt>
                <c:pt idx="9571">
                  <c:v>-0.04</c:v>
                </c:pt>
                <c:pt idx="9572">
                  <c:v>-0.226751592</c:v>
                </c:pt>
                <c:pt idx="9573">
                  <c:v>-0.14522653699999999</c:v>
                </c:pt>
                <c:pt idx="9574">
                  <c:v>-9.0620032000000003E-2</c:v>
                </c:pt>
                <c:pt idx="9575">
                  <c:v>-0.30508474600000002</c:v>
                </c:pt>
                <c:pt idx="9576">
                  <c:v>-3.9603960000000001E-2</c:v>
                </c:pt>
                <c:pt idx="9577">
                  <c:v>0.138461538</c:v>
                </c:pt>
                <c:pt idx="9578">
                  <c:v>-0.15333333299999999</c:v>
                </c:pt>
                <c:pt idx="9579">
                  <c:v>-0.16075071399999999</c:v>
                </c:pt>
                <c:pt idx="9580">
                  <c:v>-0.27298050099999999</c:v>
                </c:pt>
                <c:pt idx="9581">
                  <c:v>-0.12056262600000001</c:v>
                </c:pt>
                <c:pt idx="9582">
                  <c:v>-2.1852237E-2</c:v>
                </c:pt>
                <c:pt idx="9583">
                  <c:v>-0.118871726</c:v>
                </c:pt>
                <c:pt idx="9584">
                  <c:v>1.2600228999999999E-2</c:v>
                </c:pt>
                <c:pt idx="9585">
                  <c:v>-4.2056074999999998E-2</c:v>
                </c:pt>
                <c:pt idx="9586">
                  <c:v>-0.157303371</c:v>
                </c:pt>
                <c:pt idx="9587">
                  <c:v>-0.28439597300000002</c:v>
                </c:pt>
                <c:pt idx="9588">
                  <c:v>-0.122926829</c:v>
                </c:pt>
                <c:pt idx="9589">
                  <c:v>-7.8301887000000001E-2</c:v>
                </c:pt>
                <c:pt idx="9590">
                  <c:v>-0.224242424</c:v>
                </c:pt>
                <c:pt idx="9591">
                  <c:v>-0.13780260699999999</c:v>
                </c:pt>
                <c:pt idx="9592">
                  <c:v>0.15837320599999999</c:v>
                </c:pt>
                <c:pt idx="9593">
                  <c:v>-3.8961039000000003E-2</c:v>
                </c:pt>
                <c:pt idx="9594">
                  <c:v>-0.220731707</c:v>
                </c:pt>
                <c:pt idx="9595">
                  <c:v>-7.8529657000000003E-2</c:v>
                </c:pt>
                <c:pt idx="9596">
                  <c:v>-0.21338912099999999</c:v>
                </c:pt>
                <c:pt idx="9597">
                  <c:v>0.33670033700000002</c:v>
                </c:pt>
                <c:pt idx="9598">
                  <c:v>1.7731958999999999E-2</c:v>
                </c:pt>
                <c:pt idx="9599">
                  <c:v>-0.225038402</c:v>
                </c:pt>
                <c:pt idx="9600">
                  <c:v>-0.18043350899999999</c:v>
                </c:pt>
                <c:pt idx="9601">
                  <c:v>-2.7722772E-2</c:v>
                </c:pt>
                <c:pt idx="9602">
                  <c:v>-0.140328698</c:v>
                </c:pt>
                <c:pt idx="9603">
                  <c:v>0.18974358999999999</c:v>
                </c:pt>
                <c:pt idx="9604">
                  <c:v>2.9466919999999999E-3</c:v>
                </c:pt>
                <c:pt idx="9605">
                  <c:v>-0.17094388899999999</c:v>
                </c:pt>
                <c:pt idx="9606">
                  <c:v>-5.4820415999999997E-2</c:v>
                </c:pt>
                <c:pt idx="9607">
                  <c:v>-0.223221586</c:v>
                </c:pt>
                <c:pt idx="9608">
                  <c:v>-0.395061728</c:v>
                </c:pt>
                <c:pt idx="9609">
                  <c:v>-0.182472989</c:v>
                </c:pt>
                <c:pt idx="9610">
                  <c:v>-0.20090148099999999</c:v>
                </c:pt>
                <c:pt idx="9611">
                  <c:v>-8.1456635999999999E-2</c:v>
                </c:pt>
                <c:pt idx="9612">
                  <c:v>-0.15</c:v>
                </c:pt>
                <c:pt idx="9613">
                  <c:v>-0.139534884</c:v>
                </c:pt>
                <c:pt idx="9614">
                  <c:v>-0.13058589900000001</c:v>
                </c:pt>
                <c:pt idx="9615">
                  <c:v>4.4709390000000002E-3</c:v>
                </c:pt>
                <c:pt idx="9616">
                  <c:v>-0.22695273199999999</c:v>
                </c:pt>
                <c:pt idx="9617">
                  <c:v>4.4687499999999998E-2</c:v>
                </c:pt>
                <c:pt idx="9618">
                  <c:v>4.3418802999999999E-2</c:v>
                </c:pt>
                <c:pt idx="9619">
                  <c:v>0.220930233</c:v>
                </c:pt>
                <c:pt idx="9620">
                  <c:v>6.1739943999999998E-2</c:v>
                </c:pt>
                <c:pt idx="9621">
                  <c:v>-1.4993753E-2</c:v>
                </c:pt>
                <c:pt idx="9622">
                  <c:v>-5.0791557000000001E-2</c:v>
                </c:pt>
                <c:pt idx="9623">
                  <c:v>-5.1010350000000003E-2</c:v>
                </c:pt>
                <c:pt idx="9624">
                  <c:v>-8.6256470000000002E-3</c:v>
                </c:pt>
                <c:pt idx="9625">
                  <c:v>-6.2264150999999997E-2</c:v>
                </c:pt>
                <c:pt idx="9626">
                  <c:v>-8.3703704000000004E-2</c:v>
                </c:pt>
                <c:pt idx="9627">
                  <c:v>0</c:v>
                </c:pt>
                <c:pt idx="9628">
                  <c:v>-6.4755154999999995E-2</c:v>
                </c:pt>
                <c:pt idx="9629">
                  <c:v>-0.24642857100000001</c:v>
                </c:pt>
                <c:pt idx="9630">
                  <c:v>-8.0168775999999997E-2</c:v>
                </c:pt>
                <c:pt idx="9631">
                  <c:v>3.90625E-3</c:v>
                </c:pt>
                <c:pt idx="9632">
                  <c:v>-6.3936064000000001E-2</c:v>
                </c:pt>
                <c:pt idx="9633">
                  <c:v>-0.242696629</c:v>
                </c:pt>
                <c:pt idx="9634">
                  <c:v>-0.23312883400000001</c:v>
                </c:pt>
                <c:pt idx="9635">
                  <c:v>-2.7751195999999999E-2</c:v>
                </c:pt>
                <c:pt idx="9636">
                  <c:v>-0.40559440600000002</c:v>
                </c:pt>
                <c:pt idx="9637">
                  <c:v>-0.300970874</c:v>
                </c:pt>
                <c:pt idx="9638">
                  <c:v>-5.8734939999999999E-2</c:v>
                </c:pt>
                <c:pt idx="9639">
                  <c:v>-7.8478002000000005E-2</c:v>
                </c:pt>
                <c:pt idx="9640">
                  <c:v>2.2304833E-2</c:v>
                </c:pt>
                <c:pt idx="9641">
                  <c:v>2.4955437E-2</c:v>
                </c:pt>
                <c:pt idx="9642">
                  <c:v>1.7857142999999999E-2</c:v>
                </c:pt>
                <c:pt idx="9643">
                  <c:v>-0.12645161299999999</c:v>
                </c:pt>
                <c:pt idx="9644">
                  <c:v>-0.177257525</c:v>
                </c:pt>
                <c:pt idx="9645">
                  <c:v>-0.110677083</c:v>
                </c:pt>
                <c:pt idx="9646">
                  <c:v>-2.9531946999999999E-2</c:v>
                </c:pt>
                <c:pt idx="9647">
                  <c:v>6.8669527999999994E-2</c:v>
                </c:pt>
                <c:pt idx="9648">
                  <c:v>0.21111677700000001</c:v>
                </c:pt>
                <c:pt idx="9649">
                  <c:v>-0.32450704200000002</c:v>
                </c:pt>
                <c:pt idx="9650">
                  <c:v>-0.395904437</c:v>
                </c:pt>
                <c:pt idx="9651">
                  <c:v>1.8668325999999999E-2</c:v>
                </c:pt>
                <c:pt idx="9652">
                  <c:v>1.0059172E-2</c:v>
                </c:pt>
                <c:pt idx="9653">
                  <c:v>-0.14642857100000001</c:v>
                </c:pt>
                <c:pt idx="9654">
                  <c:v>-1.3620884999999999E-2</c:v>
                </c:pt>
                <c:pt idx="9655">
                  <c:v>-0.11440678</c:v>
                </c:pt>
                <c:pt idx="9656">
                  <c:v>-0.10227272699999999</c:v>
                </c:pt>
                <c:pt idx="9657">
                  <c:v>-0.44418052299999999</c:v>
                </c:pt>
                <c:pt idx="9658">
                  <c:v>5.9506531000000001E-2</c:v>
                </c:pt>
                <c:pt idx="9659">
                  <c:v>-4.7326368000000001E-2</c:v>
                </c:pt>
                <c:pt idx="9660">
                  <c:v>-0.43229166699999999</c:v>
                </c:pt>
                <c:pt idx="9661">
                  <c:v>-0.185882353</c:v>
                </c:pt>
                <c:pt idx="9662">
                  <c:v>-0.16394187099999999</c:v>
                </c:pt>
                <c:pt idx="9663">
                  <c:v>-5.0496330999999998E-2</c:v>
                </c:pt>
                <c:pt idx="9664">
                  <c:v>-0.13782383400000001</c:v>
                </c:pt>
                <c:pt idx="9665">
                  <c:v>-0.41499999999999998</c:v>
                </c:pt>
                <c:pt idx="9666">
                  <c:v>-0.188436831</c:v>
                </c:pt>
                <c:pt idx="9667">
                  <c:v>-1.0841837E-2</c:v>
                </c:pt>
                <c:pt idx="9668">
                  <c:v>6.6666666999999999E-2</c:v>
                </c:pt>
                <c:pt idx="9669">
                  <c:v>-0.18259629099999999</c:v>
                </c:pt>
                <c:pt idx="9670">
                  <c:v>-0.23289473699999999</c:v>
                </c:pt>
                <c:pt idx="9671">
                  <c:v>-0.16161059</c:v>
                </c:pt>
                <c:pt idx="9672">
                  <c:v>-0.36524300399999998</c:v>
                </c:pt>
                <c:pt idx="9673">
                  <c:v>4.8179145E-2</c:v>
                </c:pt>
                <c:pt idx="9674">
                  <c:v>3.875E-2</c:v>
                </c:pt>
                <c:pt idx="9675">
                  <c:v>-6.2754686000000004E-2</c:v>
                </c:pt>
                <c:pt idx="9676">
                  <c:v>-7.2217111E-2</c:v>
                </c:pt>
                <c:pt idx="9677">
                  <c:v>-0.3</c:v>
                </c:pt>
                <c:pt idx="9678">
                  <c:v>-0.117231638</c:v>
                </c:pt>
                <c:pt idx="9679">
                  <c:v>-0.39344706200000001</c:v>
                </c:pt>
                <c:pt idx="9680">
                  <c:v>6.5306121999999994E-2</c:v>
                </c:pt>
                <c:pt idx="9681">
                  <c:v>0.164839181</c:v>
                </c:pt>
                <c:pt idx="9682">
                  <c:v>0.18499486100000001</c:v>
                </c:pt>
                <c:pt idx="9683">
                  <c:v>-0.24444444400000001</c:v>
                </c:pt>
                <c:pt idx="9684">
                  <c:v>5.5028463E-2</c:v>
                </c:pt>
                <c:pt idx="9685">
                  <c:v>-0.117312073</c:v>
                </c:pt>
                <c:pt idx="9686">
                  <c:v>-8.6105675000000007E-2</c:v>
                </c:pt>
                <c:pt idx="9687">
                  <c:v>-0.115869981</c:v>
                </c:pt>
                <c:pt idx="9688">
                  <c:v>-0.26041666699999999</c:v>
                </c:pt>
                <c:pt idx="9689">
                  <c:v>-1.2974977E-2</c:v>
                </c:pt>
                <c:pt idx="9690">
                  <c:v>-0.13888888899999999</c:v>
                </c:pt>
                <c:pt idx="9691">
                  <c:v>-0.35910224400000001</c:v>
                </c:pt>
                <c:pt idx="9692">
                  <c:v>-0.111</c:v>
                </c:pt>
                <c:pt idx="9693">
                  <c:v>3.3591731E-2</c:v>
                </c:pt>
                <c:pt idx="9694">
                  <c:v>-0.352059925</c:v>
                </c:pt>
                <c:pt idx="9695">
                  <c:v>-0.123733917</c:v>
                </c:pt>
                <c:pt idx="9696">
                  <c:v>-0.49640287799999999</c:v>
                </c:pt>
                <c:pt idx="9697">
                  <c:v>-0.125</c:v>
                </c:pt>
                <c:pt idx="9698">
                  <c:v>-0.35087719299999998</c:v>
                </c:pt>
                <c:pt idx="9699">
                  <c:v>-0.29775828500000001</c:v>
                </c:pt>
                <c:pt idx="9700">
                  <c:v>-0.42671480099999998</c:v>
                </c:pt>
                <c:pt idx="9701">
                  <c:v>-2.0983607000000001E-2</c:v>
                </c:pt>
                <c:pt idx="9702">
                  <c:v>3.2201146999999999E-2</c:v>
                </c:pt>
                <c:pt idx="9703">
                  <c:v>0.156862745</c:v>
                </c:pt>
                <c:pt idx="9704">
                  <c:v>-9.1826437999999996E-2</c:v>
                </c:pt>
                <c:pt idx="9705">
                  <c:v>-0.26339285699999998</c:v>
                </c:pt>
                <c:pt idx="9706">
                  <c:v>0.258232236</c:v>
                </c:pt>
                <c:pt idx="9707">
                  <c:v>1.5564201999999999E-2</c:v>
                </c:pt>
                <c:pt idx="9708">
                  <c:v>-8.1675392999999999E-2</c:v>
                </c:pt>
                <c:pt idx="9709">
                  <c:v>-0.288793103</c:v>
                </c:pt>
                <c:pt idx="9710">
                  <c:v>2.3345059000000001E-2</c:v>
                </c:pt>
                <c:pt idx="9711">
                  <c:v>-0.249278152</c:v>
                </c:pt>
                <c:pt idx="9712">
                  <c:v>-0.220372184</c:v>
                </c:pt>
                <c:pt idx="9713">
                  <c:v>-0.22451612900000001</c:v>
                </c:pt>
                <c:pt idx="9714">
                  <c:v>9.5969290000000006E-3</c:v>
                </c:pt>
                <c:pt idx="9715">
                  <c:v>-2.2161742000000002E-2</c:v>
                </c:pt>
                <c:pt idx="9716">
                  <c:v>8.7029010000000004E-2</c:v>
                </c:pt>
                <c:pt idx="9717">
                  <c:v>-0.32907075899999999</c:v>
                </c:pt>
                <c:pt idx="9718">
                  <c:v>0.169418239</c:v>
                </c:pt>
                <c:pt idx="9719">
                  <c:v>-2.0408163E-2</c:v>
                </c:pt>
                <c:pt idx="9720">
                  <c:v>-0.59555555599999999</c:v>
                </c:pt>
                <c:pt idx="9721">
                  <c:v>-0.15789473700000001</c:v>
                </c:pt>
                <c:pt idx="9722">
                  <c:v>-1.7547858E-2</c:v>
                </c:pt>
                <c:pt idx="9723">
                  <c:v>-0.10263299300000001</c:v>
                </c:pt>
                <c:pt idx="9724">
                  <c:v>0</c:v>
                </c:pt>
                <c:pt idx="9725">
                  <c:v>-3.6363635999999998E-2</c:v>
                </c:pt>
                <c:pt idx="9726">
                  <c:v>-0.44</c:v>
                </c:pt>
                <c:pt idx="9727">
                  <c:v>-0.12513966500000001</c:v>
                </c:pt>
                <c:pt idx="9728">
                  <c:v>0</c:v>
                </c:pt>
                <c:pt idx="9729">
                  <c:v>-0.111111111</c:v>
                </c:pt>
                <c:pt idx="9730">
                  <c:v>0.08</c:v>
                </c:pt>
                <c:pt idx="9731">
                  <c:v>-3.5115722000000002E-2</c:v>
                </c:pt>
                <c:pt idx="9732">
                  <c:v>0.18714555799999999</c:v>
                </c:pt>
                <c:pt idx="9733">
                  <c:v>-0.20446927400000001</c:v>
                </c:pt>
                <c:pt idx="9734">
                  <c:v>-1.9097222000000001E-2</c:v>
                </c:pt>
                <c:pt idx="9735">
                  <c:v>-0.35054347800000002</c:v>
                </c:pt>
                <c:pt idx="9736">
                  <c:v>-0.27871148499999998</c:v>
                </c:pt>
                <c:pt idx="9737">
                  <c:v>-0.51929824599999996</c:v>
                </c:pt>
                <c:pt idx="9738">
                  <c:v>1.9636364E-2</c:v>
                </c:pt>
                <c:pt idx="9739">
                  <c:v>0.15625</c:v>
                </c:pt>
                <c:pt idx="9740">
                  <c:v>0.27047913400000001</c:v>
                </c:pt>
                <c:pt idx="9741">
                  <c:v>-7.6923077000000006E-2</c:v>
                </c:pt>
                <c:pt idx="9742">
                  <c:v>-0.23490364</c:v>
                </c:pt>
                <c:pt idx="9743">
                  <c:v>-0.14143508900000001</c:v>
                </c:pt>
                <c:pt idx="9744">
                  <c:v>-3.1176928999999999E-2</c:v>
                </c:pt>
                <c:pt idx="9745">
                  <c:v>-0.59654178700000005</c:v>
                </c:pt>
                <c:pt idx="9746">
                  <c:v>-8.5850555999999995E-2</c:v>
                </c:pt>
                <c:pt idx="9747">
                  <c:v>2.5974029999999999E-3</c:v>
                </c:pt>
                <c:pt idx="9748">
                  <c:v>-9.1295116999999995E-2</c:v>
                </c:pt>
                <c:pt idx="9749">
                  <c:v>-0.32835820900000001</c:v>
                </c:pt>
                <c:pt idx="9750">
                  <c:v>-0.14995224500000001</c:v>
                </c:pt>
                <c:pt idx="9751">
                  <c:v>-0.25400355899999999</c:v>
                </c:pt>
                <c:pt idx="9752">
                  <c:v>-8.8105726999999995E-2</c:v>
                </c:pt>
                <c:pt idx="9753">
                  <c:v>-0.20295566500000001</c:v>
                </c:pt>
                <c:pt idx="9754">
                  <c:v>-9.5000000000000001E-2</c:v>
                </c:pt>
                <c:pt idx="9755">
                  <c:v>-7.9127725999999995E-2</c:v>
                </c:pt>
                <c:pt idx="9756">
                  <c:v>-0.122775801</c:v>
                </c:pt>
                <c:pt idx="9757">
                  <c:v>-0.15802139000000001</c:v>
                </c:pt>
                <c:pt idx="9758">
                  <c:v>-0.198717949</c:v>
                </c:pt>
                <c:pt idx="9759">
                  <c:v>4.2367848E-2</c:v>
                </c:pt>
                <c:pt idx="9760">
                  <c:v>-8.7378641000000007E-2</c:v>
                </c:pt>
                <c:pt idx="9761">
                  <c:v>-0.21285140599999999</c:v>
                </c:pt>
                <c:pt idx="9762">
                  <c:v>-0.171294486</c:v>
                </c:pt>
                <c:pt idx="9763">
                  <c:v>-0.38549618299999999</c:v>
                </c:pt>
                <c:pt idx="9764">
                  <c:v>-5.5867664999999997E-2</c:v>
                </c:pt>
                <c:pt idx="9765">
                  <c:v>0.213174748</c:v>
                </c:pt>
                <c:pt idx="9766">
                  <c:v>-0.318720379</c:v>
                </c:pt>
                <c:pt idx="9767">
                  <c:v>-0.22043010800000001</c:v>
                </c:pt>
                <c:pt idx="9768">
                  <c:v>-0.23179791999999999</c:v>
                </c:pt>
                <c:pt idx="9769">
                  <c:v>-0.110759494</c:v>
                </c:pt>
                <c:pt idx="9770">
                  <c:v>0.356521739</c:v>
                </c:pt>
                <c:pt idx="9771">
                  <c:v>-0.20970042799999999</c:v>
                </c:pt>
                <c:pt idx="9772">
                  <c:v>-0.101620029</c:v>
                </c:pt>
                <c:pt idx="9773">
                  <c:v>0.38095238100000001</c:v>
                </c:pt>
                <c:pt idx="9774">
                  <c:v>-3.9920160000000001E-3</c:v>
                </c:pt>
                <c:pt idx="9775">
                  <c:v>-0.28322051999999998</c:v>
                </c:pt>
                <c:pt idx="9776">
                  <c:v>-0.192307692</c:v>
                </c:pt>
                <c:pt idx="9777">
                  <c:v>-0.18025751100000001</c:v>
                </c:pt>
                <c:pt idx="9778">
                  <c:v>-0.27473118299999999</c:v>
                </c:pt>
                <c:pt idx="9779">
                  <c:v>-0.25576923099999999</c:v>
                </c:pt>
                <c:pt idx="9780">
                  <c:v>-0.308888889</c:v>
                </c:pt>
                <c:pt idx="9781">
                  <c:v>-0.195180723</c:v>
                </c:pt>
                <c:pt idx="9782">
                  <c:v>-0.169645987</c:v>
                </c:pt>
                <c:pt idx="9783">
                  <c:v>-1.2099644E-2</c:v>
                </c:pt>
                <c:pt idx="9784">
                  <c:v>-0.141051913</c:v>
                </c:pt>
                <c:pt idx="9785">
                  <c:v>9.4850950000000007E-3</c:v>
                </c:pt>
                <c:pt idx="9786">
                  <c:v>8.9184060999999995E-2</c:v>
                </c:pt>
                <c:pt idx="9787">
                  <c:v>0.13636363600000001</c:v>
                </c:pt>
                <c:pt idx="9788">
                  <c:v>0.20789865900000001</c:v>
                </c:pt>
                <c:pt idx="9789">
                  <c:v>-0.14445133299999999</c:v>
                </c:pt>
                <c:pt idx="9790">
                  <c:v>-0.26377663499999998</c:v>
                </c:pt>
                <c:pt idx="9791">
                  <c:v>-0.117131474</c:v>
                </c:pt>
                <c:pt idx="9792">
                  <c:v>-0.240223464</c:v>
                </c:pt>
                <c:pt idx="9793">
                  <c:v>-0.32945285200000002</c:v>
                </c:pt>
                <c:pt idx="9794">
                  <c:v>-0.36551724099999999</c:v>
                </c:pt>
                <c:pt idx="9795">
                  <c:v>3.061224E-3</c:v>
                </c:pt>
                <c:pt idx="9796">
                  <c:v>-0.16986564300000001</c:v>
                </c:pt>
                <c:pt idx="9797">
                  <c:v>-0.170043415</c:v>
                </c:pt>
                <c:pt idx="9798">
                  <c:v>-0.338582677</c:v>
                </c:pt>
                <c:pt idx="9799">
                  <c:v>0.18643410899999999</c:v>
                </c:pt>
                <c:pt idx="9800">
                  <c:v>-1.0752688E-2</c:v>
                </c:pt>
                <c:pt idx="9801">
                  <c:v>-4.0383846000000001E-2</c:v>
                </c:pt>
                <c:pt idx="9802">
                  <c:v>-0.18313570500000001</c:v>
                </c:pt>
                <c:pt idx="9803">
                  <c:v>-2.5503907999999999E-2</c:v>
                </c:pt>
                <c:pt idx="9804">
                  <c:v>-0.11883408099999999</c:v>
                </c:pt>
                <c:pt idx="9805">
                  <c:v>-0.36093143599999999</c:v>
                </c:pt>
                <c:pt idx="9806">
                  <c:v>-8.4276729999999994E-2</c:v>
                </c:pt>
                <c:pt idx="9807">
                  <c:v>-0.12805181900000001</c:v>
                </c:pt>
                <c:pt idx="9808">
                  <c:v>-0.18227501099999999</c:v>
                </c:pt>
                <c:pt idx="9809">
                  <c:v>-0.326963907</c:v>
                </c:pt>
                <c:pt idx="9810">
                  <c:v>-0.48863636399999999</c:v>
                </c:pt>
                <c:pt idx="9811">
                  <c:v>-4.0068200999999998E-2</c:v>
                </c:pt>
                <c:pt idx="9812">
                  <c:v>-4.5583038999999999E-2</c:v>
                </c:pt>
                <c:pt idx="9813">
                  <c:v>-0.19308357300000001</c:v>
                </c:pt>
                <c:pt idx="9814">
                  <c:v>-3.4267912999999997E-2</c:v>
                </c:pt>
                <c:pt idx="9815">
                  <c:v>9.1623037000000004E-2</c:v>
                </c:pt>
                <c:pt idx="9816">
                  <c:v>-0.108256881</c:v>
                </c:pt>
                <c:pt idx="9817">
                  <c:v>-7.7030812000000004E-2</c:v>
                </c:pt>
                <c:pt idx="9818">
                  <c:v>-0.49629629600000003</c:v>
                </c:pt>
                <c:pt idx="9819">
                  <c:v>-4.7100287999999997E-2</c:v>
                </c:pt>
                <c:pt idx="9820">
                  <c:v>-3.5115304E-2</c:v>
                </c:pt>
                <c:pt idx="9821">
                  <c:v>-7.4547391000000005E-2</c:v>
                </c:pt>
                <c:pt idx="9822">
                  <c:v>-0.25806451600000002</c:v>
                </c:pt>
                <c:pt idx="9823">
                  <c:v>-0.16666666699999999</c:v>
                </c:pt>
                <c:pt idx="9824">
                  <c:v>-8.4699453999999993E-2</c:v>
                </c:pt>
                <c:pt idx="9825">
                  <c:v>-0.13684210499999999</c:v>
                </c:pt>
                <c:pt idx="9826">
                  <c:v>-7.3928431000000003E-2</c:v>
                </c:pt>
                <c:pt idx="9827">
                  <c:v>-0.100806452</c:v>
                </c:pt>
                <c:pt idx="9828">
                  <c:v>-6.1872567000000003E-2</c:v>
                </c:pt>
                <c:pt idx="9829">
                  <c:v>-0.16427546600000001</c:v>
                </c:pt>
                <c:pt idx="9830">
                  <c:v>1.3986014E-2</c:v>
                </c:pt>
                <c:pt idx="9831">
                  <c:v>-9.8778004000000003E-2</c:v>
                </c:pt>
                <c:pt idx="9832">
                  <c:v>-0.222903885</c:v>
                </c:pt>
                <c:pt idx="9833">
                  <c:v>-0.13486005100000001</c:v>
                </c:pt>
                <c:pt idx="9834">
                  <c:v>-0.18252933499999999</c:v>
                </c:pt>
                <c:pt idx="9835">
                  <c:v>-0.52842809400000001</c:v>
                </c:pt>
                <c:pt idx="9836">
                  <c:v>-0.31884057999999998</c:v>
                </c:pt>
                <c:pt idx="9837">
                  <c:v>0.109485095</c:v>
                </c:pt>
                <c:pt idx="9838">
                  <c:v>-0.27387033399999999</c:v>
                </c:pt>
                <c:pt idx="9839">
                  <c:v>-8.2969431999999996E-2</c:v>
                </c:pt>
                <c:pt idx="9840">
                  <c:v>-2.1830394999999999E-2</c:v>
                </c:pt>
                <c:pt idx="9841">
                  <c:v>-0.35294117600000002</c:v>
                </c:pt>
                <c:pt idx="9842">
                  <c:v>-0.168316832</c:v>
                </c:pt>
                <c:pt idx="9843">
                  <c:v>-3.3353922000000001E-2</c:v>
                </c:pt>
                <c:pt idx="9844">
                  <c:v>-0.25548427200000001</c:v>
                </c:pt>
                <c:pt idx="9845">
                  <c:v>-0.231164384</c:v>
                </c:pt>
                <c:pt idx="9846">
                  <c:v>-0.31910569100000002</c:v>
                </c:pt>
                <c:pt idx="9847">
                  <c:v>-0.28045977</c:v>
                </c:pt>
                <c:pt idx="9848">
                  <c:v>-0.36396396399999997</c:v>
                </c:pt>
                <c:pt idx="9849">
                  <c:v>-1.7833554000000001E-2</c:v>
                </c:pt>
                <c:pt idx="9850">
                  <c:v>-4.4071021000000002E-2</c:v>
                </c:pt>
                <c:pt idx="9851">
                  <c:v>-8.1428571000000005E-2</c:v>
                </c:pt>
                <c:pt idx="9852">
                  <c:v>-0.22320517200000001</c:v>
                </c:pt>
                <c:pt idx="9853">
                  <c:v>-0.14013709099999999</c:v>
                </c:pt>
                <c:pt idx="9854">
                  <c:v>-0.107959744</c:v>
                </c:pt>
                <c:pt idx="9855">
                  <c:v>-0.24950495</c:v>
                </c:pt>
                <c:pt idx="9856">
                  <c:v>-0.31027668000000003</c:v>
                </c:pt>
                <c:pt idx="9857">
                  <c:v>-2.1238937999999999E-2</c:v>
                </c:pt>
                <c:pt idx="9858">
                  <c:v>6.2805304000000006E-2</c:v>
                </c:pt>
                <c:pt idx="9859">
                  <c:v>-0.193133047</c:v>
                </c:pt>
                <c:pt idx="9860">
                  <c:v>-1.9047618999999998E-2</c:v>
                </c:pt>
                <c:pt idx="9861">
                  <c:v>-8.9958158999999996E-2</c:v>
                </c:pt>
                <c:pt idx="9862">
                  <c:v>0.163343558</c:v>
                </c:pt>
                <c:pt idx="9863">
                  <c:v>-0.36974789899999999</c:v>
                </c:pt>
                <c:pt idx="9864">
                  <c:v>9.0211999999999996E-4</c:v>
                </c:pt>
                <c:pt idx="9865">
                  <c:v>-0.125</c:v>
                </c:pt>
                <c:pt idx="9866">
                  <c:v>-0.30923947200000002</c:v>
                </c:pt>
                <c:pt idx="9867">
                  <c:v>0</c:v>
                </c:pt>
                <c:pt idx="9868">
                  <c:v>-5.5609284000000002E-2</c:v>
                </c:pt>
                <c:pt idx="9869">
                  <c:v>-8.8380951999999999E-2</c:v>
                </c:pt>
                <c:pt idx="9870">
                  <c:v>-0.25695931500000002</c:v>
                </c:pt>
                <c:pt idx="9871">
                  <c:v>-0.12941961299999999</c:v>
                </c:pt>
                <c:pt idx="9872">
                  <c:v>-8.3526682000000005E-2</c:v>
                </c:pt>
                <c:pt idx="9873">
                  <c:v>-0.16832504100000001</c:v>
                </c:pt>
                <c:pt idx="9874">
                  <c:v>-0.115973742</c:v>
                </c:pt>
                <c:pt idx="9875">
                  <c:v>-0.142771446</c:v>
                </c:pt>
                <c:pt idx="9876">
                  <c:v>-0.24937447900000001</c:v>
                </c:pt>
                <c:pt idx="9877">
                  <c:v>-0.195767196</c:v>
                </c:pt>
                <c:pt idx="9878">
                  <c:v>-0.163020833</c:v>
                </c:pt>
                <c:pt idx="9879">
                  <c:v>-7.0634921000000003E-2</c:v>
                </c:pt>
                <c:pt idx="9880">
                  <c:v>-4.9170844999999998E-2</c:v>
                </c:pt>
                <c:pt idx="9881">
                  <c:v>-0.32</c:v>
                </c:pt>
                <c:pt idx="9882">
                  <c:v>-0.12484076400000001</c:v>
                </c:pt>
                <c:pt idx="9883">
                  <c:v>-0.111666667</c:v>
                </c:pt>
                <c:pt idx="9884">
                  <c:v>-8.6853063999999994E-2</c:v>
                </c:pt>
                <c:pt idx="9885">
                  <c:v>-7.0315977000000002E-2</c:v>
                </c:pt>
                <c:pt idx="9886">
                  <c:v>-8.9880160000000001E-2</c:v>
                </c:pt>
                <c:pt idx="9887">
                  <c:v>-7.2353135999999998E-2</c:v>
                </c:pt>
                <c:pt idx="9888">
                  <c:v>-8.1233123000000004E-2</c:v>
                </c:pt>
                <c:pt idx="9889">
                  <c:v>0.17224880400000001</c:v>
                </c:pt>
                <c:pt idx="9890">
                  <c:v>-0.54385964899999995</c:v>
                </c:pt>
                <c:pt idx="9891">
                  <c:v>-0.11439239599999999</c:v>
                </c:pt>
                <c:pt idx="9892">
                  <c:v>-0.20138888899999999</c:v>
                </c:pt>
                <c:pt idx="9893">
                  <c:v>-0.25913978500000001</c:v>
                </c:pt>
                <c:pt idx="9894">
                  <c:v>-0.303030303</c:v>
                </c:pt>
                <c:pt idx="9895">
                  <c:v>-0.23003802300000001</c:v>
                </c:pt>
                <c:pt idx="9896">
                  <c:v>-0.25192074399999997</c:v>
                </c:pt>
                <c:pt idx="9897">
                  <c:v>1.1235955000000001E-2</c:v>
                </c:pt>
                <c:pt idx="9898">
                  <c:v>2.7100269999999998E-3</c:v>
                </c:pt>
                <c:pt idx="9899">
                  <c:v>-2.2313564000000001E-2</c:v>
                </c:pt>
                <c:pt idx="9900">
                  <c:v>-0.313953488</c:v>
                </c:pt>
                <c:pt idx="9901">
                  <c:v>-0.24737762199999999</c:v>
                </c:pt>
                <c:pt idx="9902">
                  <c:v>0.18461538499999999</c:v>
                </c:pt>
                <c:pt idx="9903">
                  <c:v>-0.44622641499999999</c:v>
                </c:pt>
                <c:pt idx="9904">
                  <c:v>-5.0505050000000003E-3</c:v>
                </c:pt>
                <c:pt idx="9905">
                  <c:v>7.8590785999999996E-2</c:v>
                </c:pt>
                <c:pt idx="9906">
                  <c:v>-8.0054273999999995E-2</c:v>
                </c:pt>
                <c:pt idx="9907">
                  <c:v>-9.9152541999999996E-2</c:v>
                </c:pt>
                <c:pt idx="9908">
                  <c:v>-6.8413887000000007E-2</c:v>
                </c:pt>
                <c:pt idx="9909">
                  <c:v>-0.12565445</c:v>
                </c:pt>
                <c:pt idx="9910">
                  <c:v>-0.26164383600000002</c:v>
                </c:pt>
                <c:pt idx="9911">
                  <c:v>-0.19512195099999999</c:v>
                </c:pt>
                <c:pt idx="9912">
                  <c:v>-0.25324675299999999</c:v>
                </c:pt>
                <c:pt idx="9913">
                  <c:v>-1.128668E-3</c:v>
                </c:pt>
                <c:pt idx="9914">
                  <c:v>-0.208278292</c:v>
                </c:pt>
                <c:pt idx="9915">
                  <c:v>-0.19876237599999999</c:v>
                </c:pt>
                <c:pt idx="9916">
                  <c:v>-0.20517560100000001</c:v>
                </c:pt>
                <c:pt idx="9917">
                  <c:v>-0.23588235299999999</c:v>
                </c:pt>
                <c:pt idx="9918">
                  <c:v>-0.47674418600000001</c:v>
                </c:pt>
                <c:pt idx="9919">
                  <c:v>-4.8426667E-2</c:v>
                </c:pt>
                <c:pt idx="9920">
                  <c:v>-0.229402262</c:v>
                </c:pt>
                <c:pt idx="9921">
                  <c:v>7.3424658000000004E-2</c:v>
                </c:pt>
                <c:pt idx="9922">
                  <c:v>-7.5499999999999998E-2</c:v>
                </c:pt>
                <c:pt idx="9923">
                  <c:v>-0.33227417199999998</c:v>
                </c:pt>
                <c:pt idx="9924">
                  <c:v>-0.204059243</c:v>
                </c:pt>
                <c:pt idx="9925">
                  <c:v>-5.1139005000000001E-2</c:v>
                </c:pt>
                <c:pt idx="9926">
                  <c:v>-4.4382801999999999E-2</c:v>
                </c:pt>
                <c:pt idx="9927">
                  <c:v>-0.131991051</c:v>
                </c:pt>
                <c:pt idx="9928">
                  <c:v>-6.7215364E-2</c:v>
                </c:pt>
                <c:pt idx="9929">
                  <c:v>-4.4999999999999998E-2</c:v>
                </c:pt>
                <c:pt idx="9930">
                  <c:v>-0.61997226100000002</c:v>
                </c:pt>
                <c:pt idx="9931">
                  <c:v>4.9382716E-2</c:v>
                </c:pt>
                <c:pt idx="9932">
                  <c:v>2.6129559E-2</c:v>
                </c:pt>
                <c:pt idx="9933">
                  <c:v>-0.10349586</c:v>
                </c:pt>
                <c:pt idx="9934">
                  <c:v>2.331002E-3</c:v>
                </c:pt>
                <c:pt idx="9935">
                  <c:v>-0.119706381</c:v>
                </c:pt>
                <c:pt idx="9936">
                  <c:v>-0.100533808</c:v>
                </c:pt>
                <c:pt idx="9937">
                  <c:v>-0.118128655</c:v>
                </c:pt>
                <c:pt idx="9938">
                  <c:v>-0.10880829</c:v>
                </c:pt>
                <c:pt idx="9939">
                  <c:v>-0.37015663599999998</c:v>
                </c:pt>
                <c:pt idx="9940">
                  <c:v>-0.199199507</c:v>
                </c:pt>
                <c:pt idx="9941">
                  <c:v>-7.2177668E-2</c:v>
                </c:pt>
                <c:pt idx="9942">
                  <c:v>-0.41825902300000001</c:v>
                </c:pt>
                <c:pt idx="9943">
                  <c:v>-8.3703704000000004E-2</c:v>
                </c:pt>
                <c:pt idx="9944">
                  <c:v>-0.46077348099999998</c:v>
                </c:pt>
                <c:pt idx="9945">
                  <c:v>-7.3749999999999996E-2</c:v>
                </c:pt>
                <c:pt idx="9946">
                  <c:v>7.2976054999999998E-2</c:v>
                </c:pt>
                <c:pt idx="9947">
                  <c:v>2.3076922999999999E-2</c:v>
                </c:pt>
                <c:pt idx="9948">
                  <c:v>-0.11009174300000001</c:v>
                </c:pt>
                <c:pt idx="9949">
                  <c:v>0.138289774</c:v>
                </c:pt>
                <c:pt idx="9950">
                  <c:v>-5.3627759999999997E-2</c:v>
                </c:pt>
                <c:pt idx="9951">
                  <c:v>0</c:v>
                </c:pt>
                <c:pt idx="9952">
                  <c:v>-6.4516129000000005E-2</c:v>
                </c:pt>
                <c:pt idx="9953">
                  <c:v>-0.138709677</c:v>
                </c:pt>
                <c:pt idx="9954">
                  <c:v>-5.2652259E-2</c:v>
                </c:pt>
                <c:pt idx="9955">
                  <c:v>8.4048711999999998E-2</c:v>
                </c:pt>
                <c:pt idx="9956">
                  <c:v>-8.4745763000000002E-2</c:v>
                </c:pt>
                <c:pt idx="9957">
                  <c:v>-0.22828784099999999</c:v>
                </c:pt>
                <c:pt idx="9958">
                  <c:v>-3.7037037000000002E-2</c:v>
                </c:pt>
                <c:pt idx="9959">
                  <c:v>2.3890785000000001E-2</c:v>
                </c:pt>
                <c:pt idx="9960">
                  <c:v>-0.117247008</c:v>
                </c:pt>
                <c:pt idx="9961">
                  <c:v>-0.23345775399999999</c:v>
                </c:pt>
                <c:pt idx="9962">
                  <c:v>-0.178217822</c:v>
                </c:pt>
                <c:pt idx="9963">
                  <c:v>-1.2345679E-2</c:v>
                </c:pt>
                <c:pt idx="9964">
                  <c:v>-0.15760869599999999</c:v>
                </c:pt>
                <c:pt idx="9965">
                  <c:v>-3.1277149999999997E-2</c:v>
                </c:pt>
                <c:pt idx="9966">
                  <c:v>-0.20415224900000001</c:v>
                </c:pt>
                <c:pt idx="9967">
                  <c:v>0.126616746</c:v>
                </c:pt>
                <c:pt idx="9968">
                  <c:v>5.6142300999999999E-2</c:v>
                </c:pt>
                <c:pt idx="9969">
                  <c:v>-0.13793103400000001</c:v>
                </c:pt>
                <c:pt idx="9970">
                  <c:v>0.12274096399999999</c:v>
                </c:pt>
                <c:pt idx="9971">
                  <c:v>-0.26503340800000003</c:v>
                </c:pt>
                <c:pt idx="9972">
                  <c:v>-0.16299212599999999</c:v>
                </c:pt>
                <c:pt idx="9973">
                  <c:v>-6.2500000000000003E-3</c:v>
                </c:pt>
                <c:pt idx="9974">
                  <c:v>-0.11873840400000001</c:v>
                </c:pt>
                <c:pt idx="9975">
                  <c:v>-2.192982E-3</c:v>
                </c:pt>
                <c:pt idx="9976">
                  <c:v>-8.4523810000000005E-2</c:v>
                </c:pt>
                <c:pt idx="9977">
                  <c:v>-0.119081779</c:v>
                </c:pt>
                <c:pt idx="9978">
                  <c:v>-3.2871971999999999E-2</c:v>
                </c:pt>
                <c:pt idx="9979">
                  <c:v>-7.5055187999999995E-2</c:v>
                </c:pt>
                <c:pt idx="9980">
                  <c:v>-0.30271398700000002</c:v>
                </c:pt>
                <c:pt idx="9981">
                  <c:v>-0.37454545500000003</c:v>
                </c:pt>
                <c:pt idx="9982">
                  <c:v>0.13738019200000001</c:v>
                </c:pt>
                <c:pt idx="9983">
                  <c:v>-0.58127572000000005</c:v>
                </c:pt>
                <c:pt idx="9984">
                  <c:v>0.325581395</c:v>
                </c:pt>
                <c:pt idx="9985">
                  <c:v>-5.8910159999999998E-3</c:v>
                </c:pt>
                <c:pt idx="9986">
                  <c:v>-0.17359667400000001</c:v>
                </c:pt>
                <c:pt idx="9987">
                  <c:v>-0.23312883400000001</c:v>
                </c:pt>
                <c:pt idx="9988">
                  <c:v>-0.177451156</c:v>
                </c:pt>
                <c:pt idx="9989">
                  <c:v>-9.5127610000000001E-2</c:v>
                </c:pt>
                <c:pt idx="9990">
                  <c:v>-0.297435897</c:v>
                </c:pt>
                <c:pt idx="9991">
                  <c:v>-0.241157556</c:v>
                </c:pt>
                <c:pt idx="9992">
                  <c:v>-0.165363128</c:v>
                </c:pt>
                <c:pt idx="9993">
                  <c:v>-0.22190201700000001</c:v>
                </c:pt>
                <c:pt idx="9994">
                  <c:v>-0.208812261</c:v>
                </c:pt>
                <c:pt idx="9995">
                  <c:v>-0.184550989</c:v>
                </c:pt>
                <c:pt idx="9996">
                  <c:v>-0.111111111</c:v>
                </c:pt>
                <c:pt idx="9997">
                  <c:v>0.33073930000000001</c:v>
                </c:pt>
                <c:pt idx="9998">
                  <c:v>-0.182584412</c:v>
                </c:pt>
                <c:pt idx="9999">
                  <c:v>5.124451E-2</c:v>
                </c:pt>
                <c:pt idx="10000">
                  <c:v>-0.234579439</c:v>
                </c:pt>
                <c:pt idx="10001">
                  <c:v>-0.25260170300000001</c:v>
                </c:pt>
                <c:pt idx="10002">
                  <c:v>-0.184550989</c:v>
                </c:pt>
                <c:pt idx="10003">
                  <c:v>-0.27764705899999997</c:v>
                </c:pt>
                <c:pt idx="10004">
                  <c:v>-9.3065693000000005E-2</c:v>
                </c:pt>
                <c:pt idx="10005">
                  <c:v>-0.167832168</c:v>
                </c:pt>
                <c:pt idx="10006">
                  <c:v>-0.117907148</c:v>
                </c:pt>
                <c:pt idx="10007">
                  <c:v>8.6813187E-2</c:v>
                </c:pt>
                <c:pt idx="10008">
                  <c:v>-4.8746520000000002E-3</c:v>
                </c:pt>
                <c:pt idx="10009">
                  <c:v>2.3047374999999998E-2</c:v>
                </c:pt>
                <c:pt idx="10010">
                  <c:v>4.2671613999999997E-2</c:v>
                </c:pt>
                <c:pt idx="10011">
                  <c:v>-2.0273973000000001E-2</c:v>
                </c:pt>
                <c:pt idx="10012">
                  <c:v>1.7612524000000001E-2</c:v>
                </c:pt>
                <c:pt idx="10013">
                  <c:v>0.279635258</c:v>
                </c:pt>
                <c:pt idx="10014">
                  <c:v>-0.111540585</c:v>
                </c:pt>
                <c:pt idx="10015">
                  <c:v>-3.800738E-2</c:v>
                </c:pt>
                <c:pt idx="10016">
                  <c:v>0</c:v>
                </c:pt>
                <c:pt idx="10017">
                  <c:v>0.118745332</c:v>
                </c:pt>
                <c:pt idx="10018">
                  <c:v>-1.9762846000000001E-2</c:v>
                </c:pt>
                <c:pt idx="10019">
                  <c:v>0.20486111100000001</c:v>
                </c:pt>
                <c:pt idx="10020">
                  <c:v>-0.36774193500000002</c:v>
                </c:pt>
                <c:pt idx="10021">
                  <c:v>-0.25217391300000003</c:v>
                </c:pt>
                <c:pt idx="10022">
                  <c:v>4.0265833000000001E-2</c:v>
                </c:pt>
                <c:pt idx="10023">
                  <c:v>-0.208842105</c:v>
                </c:pt>
                <c:pt idx="10024">
                  <c:v>-0.244084682</c:v>
                </c:pt>
                <c:pt idx="10025">
                  <c:v>-4.65E-2</c:v>
                </c:pt>
                <c:pt idx="10026">
                  <c:v>-0.20558464200000001</c:v>
                </c:pt>
                <c:pt idx="10027">
                  <c:v>-9.8675497000000001E-2</c:v>
                </c:pt>
                <c:pt idx="10028">
                  <c:v>0.184937238</c:v>
                </c:pt>
                <c:pt idx="10029">
                  <c:v>-0.17886178899999999</c:v>
                </c:pt>
                <c:pt idx="10030">
                  <c:v>-0.32249070600000002</c:v>
                </c:pt>
                <c:pt idx="10031">
                  <c:v>-1.7822060000000001E-2</c:v>
                </c:pt>
                <c:pt idx="10032">
                  <c:v>-1.3268156E-2</c:v>
                </c:pt>
                <c:pt idx="10033">
                  <c:v>6.097561E-2</c:v>
                </c:pt>
                <c:pt idx="10034">
                  <c:v>8.6609687000000005E-2</c:v>
                </c:pt>
                <c:pt idx="10035">
                  <c:v>-0.13200000000000001</c:v>
                </c:pt>
                <c:pt idx="10036">
                  <c:v>1.758794E-2</c:v>
                </c:pt>
                <c:pt idx="10037">
                  <c:v>-4.0289256000000002E-2</c:v>
                </c:pt>
                <c:pt idx="10038">
                  <c:v>-0.10714285699999999</c:v>
                </c:pt>
                <c:pt idx="10039">
                  <c:v>-0.16584564900000001</c:v>
                </c:pt>
                <c:pt idx="10040">
                  <c:v>0.27447358700000002</c:v>
                </c:pt>
                <c:pt idx="10041">
                  <c:v>2.8960817999999999E-2</c:v>
                </c:pt>
                <c:pt idx="10042">
                  <c:v>-0.254358162</c:v>
                </c:pt>
                <c:pt idx="10043">
                  <c:v>-0.175257732</c:v>
                </c:pt>
                <c:pt idx="10044">
                  <c:v>-1.9447288E-2</c:v>
                </c:pt>
                <c:pt idx="10045">
                  <c:v>-5.5445544999999999E-2</c:v>
                </c:pt>
                <c:pt idx="10046">
                  <c:v>-8.1621905999999994E-2</c:v>
                </c:pt>
                <c:pt idx="10047">
                  <c:v>-9.3343535000000005E-2</c:v>
                </c:pt>
                <c:pt idx="10048">
                  <c:v>9.1658084000000001E-2</c:v>
                </c:pt>
                <c:pt idx="10049">
                  <c:v>-0.125678821</c:v>
                </c:pt>
                <c:pt idx="10050">
                  <c:v>-0.44580777100000002</c:v>
                </c:pt>
                <c:pt idx="10051">
                  <c:v>-6.3414633999999998E-2</c:v>
                </c:pt>
                <c:pt idx="10052">
                  <c:v>-0.108684611</c:v>
                </c:pt>
                <c:pt idx="10053">
                  <c:v>-8.5714286000000001E-2</c:v>
                </c:pt>
                <c:pt idx="10054">
                  <c:v>-5.1282050000000003E-3</c:v>
                </c:pt>
                <c:pt idx="10055">
                  <c:v>-8.0058938999999996E-2</c:v>
                </c:pt>
                <c:pt idx="10056">
                  <c:v>-0.13058720400000001</c:v>
                </c:pt>
                <c:pt idx="10057">
                  <c:v>-3.125E-2</c:v>
                </c:pt>
                <c:pt idx="10058">
                  <c:v>-6.9277108000000004E-2</c:v>
                </c:pt>
                <c:pt idx="10059">
                  <c:v>-0.13853317800000001</c:v>
                </c:pt>
                <c:pt idx="10060">
                  <c:v>-0.35622317599999997</c:v>
                </c:pt>
                <c:pt idx="10061">
                  <c:v>-8.9486356000000003E-2</c:v>
                </c:pt>
                <c:pt idx="10062">
                  <c:v>-0.427854454</c:v>
                </c:pt>
                <c:pt idx="10063">
                  <c:v>-0.28939393899999999</c:v>
                </c:pt>
                <c:pt idx="10064">
                  <c:v>-0.10418648899999999</c:v>
                </c:pt>
                <c:pt idx="10065">
                  <c:v>0.14346439999999999</c:v>
                </c:pt>
                <c:pt idx="10066">
                  <c:v>0.17569193699999999</c:v>
                </c:pt>
                <c:pt idx="10067">
                  <c:v>-0.105630027</c:v>
                </c:pt>
                <c:pt idx="10068">
                  <c:v>-0.39244185999999998</c:v>
                </c:pt>
                <c:pt idx="10069">
                  <c:v>6.036217E-3</c:v>
                </c:pt>
                <c:pt idx="10070">
                  <c:v>-0.13948497900000001</c:v>
                </c:pt>
                <c:pt idx="10071">
                  <c:v>-0.19587628900000001</c:v>
                </c:pt>
                <c:pt idx="10072">
                  <c:v>-0.13368984</c:v>
                </c:pt>
                <c:pt idx="10073">
                  <c:v>0.11895910799999999</c:v>
                </c:pt>
                <c:pt idx="10074">
                  <c:v>-0.110084681</c:v>
                </c:pt>
                <c:pt idx="10075">
                  <c:v>-4.8897796E-2</c:v>
                </c:pt>
                <c:pt idx="10076">
                  <c:v>-0.246797609</c:v>
                </c:pt>
                <c:pt idx="10077">
                  <c:v>-4.7619050000000003E-3</c:v>
                </c:pt>
                <c:pt idx="10078">
                  <c:v>-2.3296702999999998E-2</c:v>
                </c:pt>
                <c:pt idx="10079">
                  <c:v>-0.10590564199999999</c:v>
                </c:pt>
                <c:pt idx="10080">
                  <c:v>-5.7703399999999997E-3</c:v>
                </c:pt>
                <c:pt idx="10081">
                  <c:v>-0.24580758999999999</c:v>
                </c:pt>
                <c:pt idx="10082">
                  <c:v>-0.12649164700000001</c:v>
                </c:pt>
                <c:pt idx="10083">
                  <c:v>0.28903295499999998</c:v>
                </c:pt>
                <c:pt idx="10084">
                  <c:v>-0.150048403</c:v>
                </c:pt>
                <c:pt idx="10085">
                  <c:v>-1.450958E-3</c:v>
                </c:pt>
                <c:pt idx="10086">
                  <c:v>-7.2362684999999996E-2</c:v>
                </c:pt>
                <c:pt idx="10087">
                  <c:v>-0.27875243700000002</c:v>
                </c:pt>
                <c:pt idx="10088">
                  <c:v>-0.14333333300000001</c:v>
                </c:pt>
                <c:pt idx="10089">
                  <c:v>6.4024390000000002E-3</c:v>
                </c:pt>
                <c:pt idx="10090">
                  <c:v>-0.41387559800000001</c:v>
                </c:pt>
                <c:pt idx="10091">
                  <c:v>-0.18987341799999999</c:v>
                </c:pt>
                <c:pt idx="10092">
                  <c:v>-0.30641025599999999</c:v>
                </c:pt>
                <c:pt idx="10093">
                  <c:v>-6.1813186999999999E-2</c:v>
                </c:pt>
                <c:pt idx="10094">
                  <c:v>-3.7631432999999999E-2</c:v>
                </c:pt>
                <c:pt idx="10095">
                  <c:v>-0.251121076</c:v>
                </c:pt>
                <c:pt idx="10096">
                  <c:v>-2.7258567000000001E-2</c:v>
                </c:pt>
                <c:pt idx="10097">
                  <c:v>2.7692307999999999E-2</c:v>
                </c:pt>
                <c:pt idx="10098">
                  <c:v>-0.15993537999999999</c:v>
                </c:pt>
                <c:pt idx="10099">
                  <c:v>-0.12528267800000001</c:v>
                </c:pt>
                <c:pt idx="10100">
                  <c:v>-0.431171786</c:v>
                </c:pt>
                <c:pt idx="10101">
                  <c:v>-0.125</c:v>
                </c:pt>
                <c:pt idx="10102">
                  <c:v>-0.439613527</c:v>
                </c:pt>
                <c:pt idx="10103">
                  <c:v>-0.134576949</c:v>
                </c:pt>
                <c:pt idx="10104">
                  <c:v>-4.8309179000000001E-2</c:v>
                </c:pt>
                <c:pt idx="10105">
                  <c:v>-0.12741528999999999</c:v>
                </c:pt>
                <c:pt idx="10106">
                  <c:v>-2.2125642000000001E-2</c:v>
                </c:pt>
                <c:pt idx="10107">
                  <c:v>-0.26412615</c:v>
                </c:pt>
                <c:pt idx="10108">
                  <c:v>-0.217660044</c:v>
                </c:pt>
                <c:pt idx="10109">
                  <c:v>-0.201960784</c:v>
                </c:pt>
                <c:pt idx="10110">
                  <c:v>-0.12143418</c:v>
                </c:pt>
                <c:pt idx="10111">
                  <c:v>-0.21075581400000001</c:v>
                </c:pt>
                <c:pt idx="10112">
                  <c:v>-0.13405336700000001</c:v>
                </c:pt>
                <c:pt idx="10113">
                  <c:v>9.7278911999999995E-2</c:v>
                </c:pt>
                <c:pt idx="10114">
                  <c:v>-0.115736886</c:v>
                </c:pt>
                <c:pt idx="10115">
                  <c:v>-0.26923076899999998</c:v>
                </c:pt>
                <c:pt idx="10116">
                  <c:v>-0.112465712</c:v>
                </c:pt>
                <c:pt idx="10117">
                  <c:v>4.5146730000000003E-3</c:v>
                </c:pt>
                <c:pt idx="10118">
                  <c:v>-0.218758119</c:v>
                </c:pt>
                <c:pt idx="10119">
                  <c:v>-0.13657770799999999</c:v>
                </c:pt>
                <c:pt idx="10120">
                  <c:v>-7.0208728999999997E-2</c:v>
                </c:pt>
                <c:pt idx="10121">
                  <c:v>-0.1</c:v>
                </c:pt>
                <c:pt idx="10122">
                  <c:v>-0.20504044799999999</c:v>
                </c:pt>
                <c:pt idx="10123">
                  <c:v>-3.6956521999999999E-2</c:v>
                </c:pt>
                <c:pt idx="10124">
                  <c:v>-0.26124999999999998</c:v>
                </c:pt>
                <c:pt idx="10125">
                  <c:v>7.0505287999999999E-2</c:v>
                </c:pt>
                <c:pt idx="10126">
                  <c:v>-0.28742515000000002</c:v>
                </c:pt>
                <c:pt idx="10127">
                  <c:v>0.123972603</c:v>
                </c:pt>
                <c:pt idx="10128">
                  <c:v>-0.161725067</c:v>
                </c:pt>
                <c:pt idx="10129">
                  <c:v>-0.18070889000000001</c:v>
                </c:pt>
                <c:pt idx="10130">
                  <c:v>-0.243542435</c:v>
                </c:pt>
                <c:pt idx="10131">
                  <c:v>8.3199999999999996E-2</c:v>
                </c:pt>
                <c:pt idx="10132">
                  <c:v>-0.48563968699999999</c:v>
                </c:pt>
                <c:pt idx="10133">
                  <c:v>-0.20636550300000001</c:v>
                </c:pt>
                <c:pt idx="10134">
                  <c:v>-0.27272727299999999</c:v>
                </c:pt>
                <c:pt idx="10135">
                  <c:v>-0.37373737400000001</c:v>
                </c:pt>
                <c:pt idx="10136">
                  <c:v>-0.16512215699999999</c:v>
                </c:pt>
                <c:pt idx="10137">
                  <c:v>-0.26315789499999998</c:v>
                </c:pt>
                <c:pt idx="10138">
                  <c:v>-0.110889111</c:v>
                </c:pt>
                <c:pt idx="10139">
                  <c:v>3.2407406999999999E-2</c:v>
                </c:pt>
                <c:pt idx="10140">
                  <c:v>-9.5924103999999996E-2</c:v>
                </c:pt>
                <c:pt idx="10141">
                  <c:v>-2.7431421000000001E-2</c:v>
                </c:pt>
                <c:pt idx="10142">
                  <c:v>0.396648045</c:v>
                </c:pt>
                <c:pt idx="10143">
                  <c:v>-0.30793157100000002</c:v>
                </c:pt>
                <c:pt idx="10144">
                  <c:v>-4.0108770000000002E-2</c:v>
                </c:pt>
                <c:pt idx="10145">
                  <c:v>-0.16381177399999999</c:v>
                </c:pt>
                <c:pt idx="10146">
                  <c:v>-0.209677419</c:v>
                </c:pt>
                <c:pt idx="10147">
                  <c:v>-0.27921092600000003</c:v>
                </c:pt>
                <c:pt idx="10148">
                  <c:v>0.12431842999999999</c:v>
                </c:pt>
                <c:pt idx="10149">
                  <c:v>-0.138571429</c:v>
                </c:pt>
                <c:pt idx="10150">
                  <c:v>-5.6097560999999997E-2</c:v>
                </c:pt>
                <c:pt idx="10151">
                  <c:v>-0.112149533</c:v>
                </c:pt>
                <c:pt idx="10152">
                  <c:v>-0.30555555600000001</c:v>
                </c:pt>
                <c:pt idx="10153">
                  <c:v>3.2000000000000001E-2</c:v>
                </c:pt>
                <c:pt idx="10154">
                  <c:v>5.8130400999999998E-2</c:v>
                </c:pt>
                <c:pt idx="10155">
                  <c:v>-0.123076923</c:v>
                </c:pt>
                <c:pt idx="10156">
                  <c:v>-0.190839695</c:v>
                </c:pt>
                <c:pt idx="10157">
                  <c:v>6.8119891000000002E-2</c:v>
                </c:pt>
                <c:pt idx="10158">
                  <c:v>-0.210084034</c:v>
                </c:pt>
                <c:pt idx="10159">
                  <c:v>-0.229003021</c:v>
                </c:pt>
                <c:pt idx="10160">
                  <c:v>-0.15259740299999999</c:v>
                </c:pt>
                <c:pt idx="10161">
                  <c:v>7.0333634000000006E-2</c:v>
                </c:pt>
                <c:pt idx="10162">
                  <c:v>-5.8084772E-2</c:v>
                </c:pt>
                <c:pt idx="10163">
                  <c:v>9.1743120000000004E-3</c:v>
                </c:pt>
                <c:pt idx="10164">
                  <c:v>-0.25552825600000001</c:v>
                </c:pt>
                <c:pt idx="10165">
                  <c:v>-0.481220657</c:v>
                </c:pt>
                <c:pt idx="10166">
                  <c:v>-7.4003794999999997E-2</c:v>
                </c:pt>
                <c:pt idx="10167">
                  <c:v>-0.28155339800000001</c:v>
                </c:pt>
                <c:pt idx="10168">
                  <c:v>0.108484593</c:v>
                </c:pt>
                <c:pt idx="10169">
                  <c:v>5.4821030000000003E-3</c:v>
                </c:pt>
                <c:pt idx="10170">
                  <c:v>-7.6886791999999995E-2</c:v>
                </c:pt>
                <c:pt idx="10171">
                  <c:v>-9.6153846000000001E-2</c:v>
                </c:pt>
                <c:pt idx="10172">
                  <c:v>-0.28707483</c:v>
                </c:pt>
                <c:pt idx="10173">
                  <c:v>-0.43218390800000001</c:v>
                </c:pt>
                <c:pt idx="10174">
                  <c:v>-0.15082382799999999</c:v>
                </c:pt>
                <c:pt idx="10175">
                  <c:v>-6.8647970000000003E-2</c:v>
                </c:pt>
                <c:pt idx="10176">
                  <c:v>-0.295185478</c:v>
                </c:pt>
                <c:pt idx="10177">
                  <c:v>1.0116037E-2</c:v>
                </c:pt>
                <c:pt idx="10178">
                  <c:v>-0.17593092299999999</c:v>
                </c:pt>
                <c:pt idx="10179">
                  <c:v>2.5993320000000002E-3</c:v>
                </c:pt>
                <c:pt idx="10180">
                  <c:v>-0.23349282299999999</c:v>
                </c:pt>
                <c:pt idx="10181">
                  <c:v>-3.7795276000000003E-2</c:v>
                </c:pt>
                <c:pt idx="10182">
                  <c:v>-0.240223464</c:v>
                </c:pt>
                <c:pt idx="10183">
                  <c:v>-8.3582089999999998E-2</c:v>
                </c:pt>
                <c:pt idx="10184">
                  <c:v>-0.13829787199999999</c:v>
                </c:pt>
                <c:pt idx="10185">
                  <c:v>-0.33047822999999998</c:v>
                </c:pt>
                <c:pt idx="10186">
                  <c:v>3.2594524E-2</c:v>
                </c:pt>
                <c:pt idx="10187">
                  <c:v>-0.12605992099999999</c:v>
                </c:pt>
                <c:pt idx="10188">
                  <c:v>-9.2355054000000006E-2</c:v>
                </c:pt>
                <c:pt idx="10189">
                  <c:v>-1.7947279999999999E-2</c:v>
                </c:pt>
                <c:pt idx="10190">
                  <c:v>-0.33510638300000001</c:v>
                </c:pt>
                <c:pt idx="10191">
                  <c:v>-4.4863459000000001E-2</c:v>
                </c:pt>
                <c:pt idx="10192">
                  <c:v>-0.17566241399999999</c:v>
                </c:pt>
                <c:pt idx="10193">
                  <c:v>-0.11823647299999999</c:v>
                </c:pt>
                <c:pt idx="10194">
                  <c:v>-0.16611111100000001</c:v>
                </c:pt>
                <c:pt idx="10195">
                  <c:v>0.111688312</c:v>
                </c:pt>
                <c:pt idx="10196">
                  <c:v>-0.24189944099999999</c:v>
                </c:pt>
                <c:pt idx="10197">
                  <c:v>-0.25595238100000001</c:v>
                </c:pt>
                <c:pt idx="10198">
                  <c:v>-0.214416896</c:v>
                </c:pt>
                <c:pt idx="10199">
                  <c:v>3.7711972000000003E-2</c:v>
                </c:pt>
                <c:pt idx="10200">
                  <c:v>-1.0784764000000001E-2</c:v>
                </c:pt>
                <c:pt idx="10201">
                  <c:v>-9.0452261000000006E-2</c:v>
                </c:pt>
                <c:pt idx="10202">
                  <c:v>-6.9204150000000001E-3</c:v>
                </c:pt>
                <c:pt idx="10203">
                  <c:v>-0.16844919799999999</c:v>
                </c:pt>
                <c:pt idx="10204">
                  <c:v>-0.172866521</c:v>
                </c:pt>
                <c:pt idx="10205">
                  <c:v>-0.22066549899999999</c:v>
                </c:pt>
                <c:pt idx="10206">
                  <c:v>-0.207397622</c:v>
                </c:pt>
                <c:pt idx="10207">
                  <c:v>-2.3136246999999999E-2</c:v>
                </c:pt>
                <c:pt idx="10208">
                  <c:v>-2.6887503E-2</c:v>
                </c:pt>
                <c:pt idx="10209">
                  <c:v>-7.7310924000000003E-2</c:v>
                </c:pt>
                <c:pt idx="10210">
                  <c:v>-0.28337874699999999</c:v>
                </c:pt>
                <c:pt idx="10211">
                  <c:v>-9.0342678999999995E-2</c:v>
                </c:pt>
                <c:pt idx="10212">
                  <c:v>-8.2191781000000005E-2</c:v>
                </c:pt>
                <c:pt idx="10213">
                  <c:v>-0.271028037</c:v>
                </c:pt>
                <c:pt idx="10214">
                  <c:v>-0.139469226</c:v>
                </c:pt>
                <c:pt idx="10215">
                  <c:v>2.7277406000000001E-2</c:v>
                </c:pt>
                <c:pt idx="10216">
                  <c:v>-6.6006600999999998E-2</c:v>
                </c:pt>
                <c:pt idx="10217">
                  <c:v>-0.36886632800000002</c:v>
                </c:pt>
                <c:pt idx="10218">
                  <c:v>-5.9517425999999998E-2</c:v>
                </c:pt>
                <c:pt idx="10219">
                  <c:v>5.7142856999999998E-2</c:v>
                </c:pt>
                <c:pt idx="10220">
                  <c:v>-0.243972999</c:v>
                </c:pt>
                <c:pt idx="10221">
                  <c:v>-0.12087912100000001</c:v>
                </c:pt>
                <c:pt idx="10222">
                  <c:v>-0.23976024000000001</c:v>
                </c:pt>
                <c:pt idx="10223">
                  <c:v>-0.1128943</c:v>
                </c:pt>
                <c:pt idx="10224">
                  <c:v>8.4812623000000004E-2</c:v>
                </c:pt>
                <c:pt idx="10225">
                  <c:v>-0.12888888900000001</c:v>
                </c:pt>
                <c:pt idx="10226">
                  <c:v>-0.20657276999999999</c:v>
                </c:pt>
                <c:pt idx="10227">
                  <c:v>0.192982456</c:v>
                </c:pt>
                <c:pt idx="10228">
                  <c:v>-0.13610315200000001</c:v>
                </c:pt>
                <c:pt idx="10229">
                  <c:v>-0.15</c:v>
                </c:pt>
                <c:pt idx="10230">
                  <c:v>-0.33777777799999997</c:v>
                </c:pt>
                <c:pt idx="10231">
                  <c:v>-0.339144216</c:v>
                </c:pt>
                <c:pt idx="10232">
                  <c:v>-0.6</c:v>
                </c:pt>
                <c:pt idx="10233">
                  <c:v>-0.10974359</c:v>
                </c:pt>
                <c:pt idx="10234">
                  <c:v>-0.06</c:v>
                </c:pt>
                <c:pt idx="10235">
                  <c:v>4.3703008000000002E-2</c:v>
                </c:pt>
                <c:pt idx="10236">
                  <c:v>-2.0512821000000001E-2</c:v>
                </c:pt>
                <c:pt idx="10237">
                  <c:v>-0.139288418</c:v>
                </c:pt>
                <c:pt idx="10238">
                  <c:v>-0.21414538299999999</c:v>
                </c:pt>
                <c:pt idx="10239">
                  <c:v>0.184971098</c:v>
                </c:pt>
                <c:pt idx="10240">
                  <c:v>-3.8095237999999997E-2</c:v>
                </c:pt>
                <c:pt idx="10241">
                  <c:v>-0.20171673800000001</c:v>
                </c:pt>
                <c:pt idx="10242">
                  <c:v>7.1111109999999998E-3</c:v>
                </c:pt>
                <c:pt idx="10243">
                  <c:v>-4.9881235000000003E-2</c:v>
                </c:pt>
                <c:pt idx="10244">
                  <c:v>-0.38058252399999998</c:v>
                </c:pt>
                <c:pt idx="10245">
                  <c:v>-3.2844575000000001E-2</c:v>
                </c:pt>
                <c:pt idx="10246">
                  <c:v>-0.17764165400000001</c:v>
                </c:pt>
                <c:pt idx="10247">
                  <c:v>-0.305882353</c:v>
                </c:pt>
                <c:pt idx="10248">
                  <c:v>-0.356846473</c:v>
                </c:pt>
                <c:pt idx="10249">
                  <c:v>-9.5918367000000004E-2</c:v>
                </c:pt>
                <c:pt idx="10250">
                  <c:v>-6.4940084999999995E-2</c:v>
                </c:pt>
                <c:pt idx="10251">
                  <c:v>5.8956113999999997E-2</c:v>
                </c:pt>
                <c:pt idx="10252">
                  <c:v>-0.27619047600000002</c:v>
                </c:pt>
                <c:pt idx="10253">
                  <c:v>-0.186624492</c:v>
                </c:pt>
                <c:pt idx="10254">
                  <c:v>-0.35853658500000002</c:v>
                </c:pt>
                <c:pt idx="10255">
                  <c:v>2.8589185999999999E-2</c:v>
                </c:pt>
                <c:pt idx="10256">
                  <c:v>0.44715447200000003</c:v>
                </c:pt>
                <c:pt idx="10257">
                  <c:v>-0.129432624</c:v>
                </c:pt>
                <c:pt idx="10258">
                  <c:v>-0.13557213900000001</c:v>
                </c:pt>
                <c:pt idx="10259">
                  <c:v>-0.30085959899999998</c:v>
                </c:pt>
                <c:pt idx="10260">
                  <c:v>-5.2083329999999999E-3</c:v>
                </c:pt>
                <c:pt idx="10261">
                  <c:v>-0.22268907600000001</c:v>
                </c:pt>
                <c:pt idx="10262">
                  <c:v>-0.24084506999999999</c:v>
                </c:pt>
                <c:pt idx="10263">
                  <c:v>-0.46658259800000002</c:v>
                </c:pt>
                <c:pt idx="10264">
                  <c:v>-3.0025632E-2</c:v>
                </c:pt>
                <c:pt idx="10265">
                  <c:v>0.191393706</c:v>
                </c:pt>
                <c:pt idx="10266">
                  <c:v>-4.6751188999999999E-2</c:v>
                </c:pt>
                <c:pt idx="10267">
                  <c:v>-6.0674156999999999E-2</c:v>
                </c:pt>
                <c:pt idx="10268">
                  <c:v>-0.13888888899999999</c:v>
                </c:pt>
                <c:pt idx="10269">
                  <c:v>-0.43449197899999997</c:v>
                </c:pt>
                <c:pt idx="10270">
                  <c:v>-0.18181818199999999</c:v>
                </c:pt>
                <c:pt idx="10271">
                  <c:v>-3.4177724E-2</c:v>
                </c:pt>
                <c:pt idx="10272">
                  <c:v>-0.22043795599999999</c:v>
                </c:pt>
                <c:pt idx="10273">
                  <c:v>-8.0769230999999997E-2</c:v>
                </c:pt>
                <c:pt idx="10274">
                  <c:v>-8.0769230999999997E-2</c:v>
                </c:pt>
                <c:pt idx="10275">
                  <c:v>-0.13899138999999999</c:v>
                </c:pt>
                <c:pt idx="10276">
                  <c:v>-0.35714285699999998</c:v>
                </c:pt>
                <c:pt idx="10277">
                  <c:v>-9.6385542000000005E-2</c:v>
                </c:pt>
                <c:pt idx="10278">
                  <c:v>0.10180472</c:v>
                </c:pt>
                <c:pt idx="10279">
                  <c:v>-0.21663442899999999</c:v>
                </c:pt>
                <c:pt idx="10280">
                  <c:v>-0.14990583800000001</c:v>
                </c:pt>
                <c:pt idx="10281">
                  <c:v>-0.337294333</c:v>
                </c:pt>
                <c:pt idx="10282">
                  <c:v>-0.28382838300000002</c:v>
                </c:pt>
                <c:pt idx="10283">
                  <c:v>-0.18845974900000001</c:v>
                </c:pt>
                <c:pt idx="10284">
                  <c:v>-9.8167538999999998E-2</c:v>
                </c:pt>
                <c:pt idx="10285">
                  <c:v>-0.36004331299999998</c:v>
                </c:pt>
                <c:pt idx="10286">
                  <c:v>-0.27554980600000001</c:v>
                </c:pt>
                <c:pt idx="10287">
                  <c:v>-0.39207048500000002</c:v>
                </c:pt>
                <c:pt idx="10288">
                  <c:v>-4.0329972999999998E-2</c:v>
                </c:pt>
                <c:pt idx="10289">
                  <c:v>1.0538642000000001E-2</c:v>
                </c:pt>
                <c:pt idx="10290">
                  <c:v>-0.42540322600000002</c:v>
                </c:pt>
                <c:pt idx="10291">
                  <c:v>-2.3998100000000001E-4</c:v>
                </c:pt>
                <c:pt idx="10292">
                  <c:v>1.5847217E-2</c:v>
                </c:pt>
                <c:pt idx="10293">
                  <c:v>-0.36290322600000002</c:v>
                </c:pt>
                <c:pt idx="10294">
                  <c:v>0.111111111</c:v>
                </c:pt>
                <c:pt idx="10295">
                  <c:v>-6.3829786999999999E-2</c:v>
                </c:pt>
                <c:pt idx="10296">
                  <c:v>-0.221658206</c:v>
                </c:pt>
                <c:pt idx="10297">
                  <c:v>-0.197211155</c:v>
                </c:pt>
                <c:pt idx="10298">
                  <c:v>7.3820395999999996E-2</c:v>
                </c:pt>
                <c:pt idx="10299">
                  <c:v>-0.27140783699999999</c:v>
                </c:pt>
                <c:pt idx="10300">
                  <c:v>-3.6949686000000002E-2</c:v>
                </c:pt>
                <c:pt idx="10301">
                  <c:v>-1.8823528999999999E-2</c:v>
                </c:pt>
                <c:pt idx="10302">
                  <c:v>0.122685185</c:v>
                </c:pt>
                <c:pt idx="10303">
                  <c:v>-0.61088709699999999</c:v>
                </c:pt>
                <c:pt idx="10304">
                  <c:v>1.8518519000000001E-2</c:v>
                </c:pt>
                <c:pt idx="10305">
                  <c:v>-0.426666667</c:v>
                </c:pt>
                <c:pt idx="10306">
                  <c:v>4.8484847999999997E-2</c:v>
                </c:pt>
                <c:pt idx="10307">
                  <c:v>-0.30559345199999999</c:v>
                </c:pt>
                <c:pt idx="10308">
                  <c:v>-9.1891892000000003E-2</c:v>
                </c:pt>
                <c:pt idx="10309">
                  <c:v>-5.859375E-3</c:v>
                </c:pt>
                <c:pt idx="10310">
                  <c:v>-1.9164619000000001E-2</c:v>
                </c:pt>
                <c:pt idx="10311">
                  <c:v>-0.13018052399999999</c:v>
                </c:pt>
                <c:pt idx="10312">
                  <c:v>-0.122618061</c:v>
                </c:pt>
                <c:pt idx="10313">
                  <c:v>-0.192414431</c:v>
                </c:pt>
                <c:pt idx="10314">
                  <c:v>0.15514333899999999</c:v>
                </c:pt>
                <c:pt idx="10315">
                  <c:v>-7.4734811999999998E-2</c:v>
                </c:pt>
                <c:pt idx="10316">
                  <c:v>-6.4676617000000006E-2</c:v>
                </c:pt>
                <c:pt idx="10317">
                  <c:v>-0.185929648</c:v>
                </c:pt>
                <c:pt idx="10318">
                  <c:v>-2.3255814E-2</c:v>
                </c:pt>
                <c:pt idx="10319">
                  <c:v>-8.7847064000000002E-2</c:v>
                </c:pt>
                <c:pt idx="10320">
                  <c:v>2.7918782E-2</c:v>
                </c:pt>
                <c:pt idx="10321">
                  <c:v>-0.14543114500000001</c:v>
                </c:pt>
                <c:pt idx="10322">
                  <c:v>-3.1182795999999999E-2</c:v>
                </c:pt>
                <c:pt idx="10323">
                  <c:v>-0.215</c:v>
                </c:pt>
                <c:pt idx="10324">
                  <c:v>-3.7663986000000003E-2</c:v>
                </c:pt>
                <c:pt idx="10325">
                  <c:v>5.5220564999999999E-2</c:v>
                </c:pt>
                <c:pt idx="10326">
                  <c:v>-0.21401515199999999</c:v>
                </c:pt>
                <c:pt idx="10327">
                  <c:v>-6.5530799000000001E-2</c:v>
                </c:pt>
                <c:pt idx="10328">
                  <c:v>-0.109652837</c:v>
                </c:pt>
                <c:pt idx="10329">
                  <c:v>-8.4459459000000001E-2</c:v>
                </c:pt>
                <c:pt idx="10330">
                  <c:v>-0.18012834699999999</c:v>
                </c:pt>
                <c:pt idx="10331">
                  <c:v>0.16438356200000001</c:v>
                </c:pt>
                <c:pt idx="10332">
                  <c:v>0.14595808399999999</c:v>
                </c:pt>
                <c:pt idx="10333">
                  <c:v>6.7902613000000001E-2</c:v>
                </c:pt>
                <c:pt idx="10334">
                  <c:v>-0.198547215</c:v>
                </c:pt>
                <c:pt idx="10335">
                  <c:v>-6.4171122999999997E-2</c:v>
                </c:pt>
                <c:pt idx="10336">
                  <c:v>-0.19237668199999999</c:v>
                </c:pt>
                <c:pt idx="10337">
                  <c:v>0.21249999999999999</c:v>
                </c:pt>
                <c:pt idx="10338">
                  <c:v>-0.19885361600000001</c:v>
                </c:pt>
                <c:pt idx="10339">
                  <c:v>-8.8737201000000002E-2</c:v>
                </c:pt>
                <c:pt idx="10340">
                  <c:v>-0.33767643899999999</c:v>
                </c:pt>
                <c:pt idx="10341">
                  <c:v>2.9779631000000001E-2</c:v>
                </c:pt>
                <c:pt idx="10342">
                  <c:v>-0.27391304300000002</c:v>
                </c:pt>
                <c:pt idx="10343">
                  <c:v>1.7058377999999999E-2</c:v>
                </c:pt>
                <c:pt idx="10344">
                  <c:v>-0.19677333999999999</c:v>
                </c:pt>
                <c:pt idx="10345">
                  <c:v>-0.12824207500000001</c:v>
                </c:pt>
                <c:pt idx="10346">
                  <c:v>-0.149919829</c:v>
                </c:pt>
                <c:pt idx="10347">
                  <c:v>-0.16666666699999999</c:v>
                </c:pt>
                <c:pt idx="10348">
                  <c:v>-0.37508548000000003</c:v>
                </c:pt>
                <c:pt idx="10349">
                  <c:v>2.0860495E-2</c:v>
                </c:pt>
                <c:pt idx="10350">
                  <c:v>-0.15209125500000001</c:v>
                </c:pt>
                <c:pt idx="10351">
                  <c:v>-0.17586649600000001</c:v>
                </c:pt>
                <c:pt idx="10352">
                  <c:v>-2.7247959999999998E-3</c:v>
                </c:pt>
                <c:pt idx="10353">
                  <c:v>-0.169381107</c:v>
                </c:pt>
                <c:pt idx="10354">
                  <c:v>1.4018691999999999E-2</c:v>
                </c:pt>
                <c:pt idx="10355">
                  <c:v>-0.236808237</c:v>
                </c:pt>
                <c:pt idx="10356">
                  <c:v>-0.343195266</c:v>
                </c:pt>
                <c:pt idx="10357">
                  <c:v>-0.170487106</c:v>
                </c:pt>
                <c:pt idx="10358">
                  <c:v>-2.5031289000000002E-2</c:v>
                </c:pt>
                <c:pt idx="10359">
                  <c:v>-0.20363636399999999</c:v>
                </c:pt>
                <c:pt idx="10360">
                  <c:v>-0.16424682400000001</c:v>
                </c:pt>
                <c:pt idx="10361">
                  <c:v>-3.0512612000000001E-2</c:v>
                </c:pt>
                <c:pt idx="10362">
                  <c:v>-0.169273743</c:v>
                </c:pt>
                <c:pt idx="10363">
                  <c:v>-5.5118109999999998E-2</c:v>
                </c:pt>
                <c:pt idx="10364">
                  <c:v>8.0573951000000005E-2</c:v>
                </c:pt>
                <c:pt idx="10365">
                  <c:v>-5.3745927999999998E-2</c:v>
                </c:pt>
                <c:pt idx="10366">
                  <c:v>1.5044663999999999E-2</c:v>
                </c:pt>
                <c:pt idx="10367">
                  <c:v>-8.3488631999999993E-2</c:v>
                </c:pt>
                <c:pt idx="10368">
                  <c:v>0.17618002199999999</c:v>
                </c:pt>
                <c:pt idx="10369">
                  <c:v>-5.3984575999999999E-2</c:v>
                </c:pt>
                <c:pt idx="10370">
                  <c:v>8.6930459999999994E-3</c:v>
                </c:pt>
                <c:pt idx="10371">
                  <c:v>-0.10651341</c:v>
                </c:pt>
                <c:pt idx="10372">
                  <c:v>-0.299024919</c:v>
                </c:pt>
                <c:pt idx="10373">
                  <c:v>-2.4630541999999998E-2</c:v>
                </c:pt>
                <c:pt idx="10374">
                  <c:v>-7.0141682999999996E-2</c:v>
                </c:pt>
                <c:pt idx="10375">
                  <c:v>0.23813851999999999</c:v>
                </c:pt>
                <c:pt idx="10376">
                  <c:v>-0.27919910999999997</c:v>
                </c:pt>
                <c:pt idx="10377">
                  <c:v>-7.2340425999999999E-2</c:v>
                </c:pt>
                <c:pt idx="10378">
                  <c:v>-0.18389261700000001</c:v>
                </c:pt>
                <c:pt idx="10379">
                  <c:v>7.6923077000000006E-2</c:v>
                </c:pt>
                <c:pt idx="10380">
                  <c:v>-0.41317365299999997</c:v>
                </c:pt>
                <c:pt idx="10381">
                  <c:v>-1.8867925000000001E-2</c:v>
                </c:pt>
                <c:pt idx="10382">
                  <c:v>-9.7500000000000003E-2</c:v>
                </c:pt>
                <c:pt idx="10383">
                  <c:v>-0.120890238</c:v>
                </c:pt>
                <c:pt idx="10384">
                  <c:v>0.19857142899999999</c:v>
                </c:pt>
                <c:pt idx="10385">
                  <c:v>-9.3632960000000001E-3</c:v>
                </c:pt>
                <c:pt idx="10386">
                  <c:v>-4.7914317999999997E-2</c:v>
                </c:pt>
                <c:pt idx="10387">
                  <c:v>-0.33479486400000003</c:v>
                </c:pt>
                <c:pt idx="10388">
                  <c:v>-0.376363636</c:v>
                </c:pt>
                <c:pt idx="10389">
                  <c:v>-0.11635638299999999</c:v>
                </c:pt>
                <c:pt idx="10390">
                  <c:v>-0.116666667</c:v>
                </c:pt>
                <c:pt idx="10391">
                  <c:v>-0.29393223000000002</c:v>
                </c:pt>
                <c:pt idx="10392">
                  <c:v>-0.28253968299999999</c:v>
                </c:pt>
                <c:pt idx="10393">
                  <c:v>-9.5953002999999995E-2</c:v>
                </c:pt>
                <c:pt idx="10394">
                  <c:v>6.0704607000000001E-2</c:v>
                </c:pt>
                <c:pt idx="10395">
                  <c:v>-7.9470199000000005E-2</c:v>
                </c:pt>
                <c:pt idx="10396">
                  <c:v>-0.15263157899999999</c:v>
                </c:pt>
                <c:pt idx="10397">
                  <c:v>-4.1558442000000001E-2</c:v>
                </c:pt>
                <c:pt idx="10398">
                  <c:v>-7.8154624000000006E-2</c:v>
                </c:pt>
                <c:pt idx="10399">
                  <c:v>5.8724831999999998E-2</c:v>
                </c:pt>
                <c:pt idx="10400">
                  <c:v>0.18305084699999999</c:v>
                </c:pt>
                <c:pt idx="10401">
                  <c:v>-0.205009634</c:v>
                </c:pt>
                <c:pt idx="10402">
                  <c:v>-6.2566844999999996E-2</c:v>
                </c:pt>
                <c:pt idx="10403">
                  <c:v>-5.8823528999999999E-2</c:v>
                </c:pt>
                <c:pt idx="10404">
                  <c:v>-0.22760290599999999</c:v>
                </c:pt>
                <c:pt idx="10405">
                  <c:v>8.8270858999999993E-2</c:v>
                </c:pt>
                <c:pt idx="10406">
                  <c:v>0.120754717</c:v>
                </c:pt>
                <c:pt idx="10407">
                  <c:v>-0.11135252599999999</c:v>
                </c:pt>
                <c:pt idx="10408">
                  <c:v>-0.12512579700000001</c:v>
                </c:pt>
                <c:pt idx="10409">
                  <c:v>-0.271341463</c:v>
                </c:pt>
                <c:pt idx="10410">
                  <c:v>4.0027605000000001E-2</c:v>
                </c:pt>
                <c:pt idx="10411">
                  <c:v>-0.28924598299999998</c:v>
                </c:pt>
                <c:pt idx="10412">
                  <c:v>-9.6546310999999996E-2</c:v>
                </c:pt>
                <c:pt idx="10413">
                  <c:v>-4.6649703000000001E-2</c:v>
                </c:pt>
                <c:pt idx="10414">
                  <c:v>4.2878264999999999E-2</c:v>
                </c:pt>
                <c:pt idx="10415">
                  <c:v>-0.21630094</c:v>
                </c:pt>
                <c:pt idx="10416">
                  <c:v>-0.22508792499999999</c:v>
                </c:pt>
                <c:pt idx="10417">
                  <c:v>-0.156795346</c:v>
                </c:pt>
                <c:pt idx="10418">
                  <c:v>-0.26038206000000003</c:v>
                </c:pt>
                <c:pt idx="10419">
                  <c:v>-0.31837425899999999</c:v>
                </c:pt>
                <c:pt idx="10420">
                  <c:v>-4.3256996999999998E-2</c:v>
                </c:pt>
                <c:pt idx="10421">
                  <c:v>0.13432835800000001</c:v>
                </c:pt>
                <c:pt idx="10422">
                  <c:v>4.1804180418041903E-2</c:v>
                </c:pt>
                <c:pt idx="10423">
                  <c:v>5.3266596417281299E-2</c:v>
                </c:pt>
                <c:pt idx="10424">
                  <c:v>-2.4739583333333301E-2</c:v>
                </c:pt>
                <c:pt idx="10425">
                  <c:v>0.105351170568562</c:v>
                </c:pt>
                <c:pt idx="10426">
                  <c:v>-4.7582205029013599E-2</c:v>
                </c:pt>
                <c:pt idx="10427">
                  <c:v>-7.3384446878422799E-2</c:v>
                </c:pt>
                <c:pt idx="10428">
                  <c:v>0.10114192495921701</c:v>
                </c:pt>
                <c:pt idx="10429">
                  <c:v>-3.8532110091743101E-2</c:v>
                </c:pt>
                <c:pt idx="10430">
                  <c:v>-6.1261261261261198E-2</c:v>
                </c:pt>
                <c:pt idx="10431">
                  <c:v>3.7861915367483498E-2</c:v>
                </c:pt>
                <c:pt idx="10432">
                  <c:v>0.18497576736672</c:v>
                </c:pt>
                <c:pt idx="10433">
                  <c:v>2.1698698078115398E-2</c:v>
                </c:pt>
                <c:pt idx="10434">
                  <c:v>-2.6711185308848098E-2</c:v>
                </c:pt>
                <c:pt idx="10435">
                  <c:v>4.3516100957353299E-3</c:v>
                </c:pt>
                <c:pt idx="10436">
                  <c:v>6.9512195121951295E-2</c:v>
                </c:pt>
                <c:pt idx="10437">
                  <c:v>-5.2550231839258103E-2</c:v>
                </c:pt>
                <c:pt idx="10438">
                  <c:v>8.7609511889862296E-2</c:v>
                </c:pt>
                <c:pt idx="10439">
                  <c:v>2.5210084033613401E-2</c:v>
                </c:pt>
                <c:pt idx="10440">
                  <c:v>6.4308681672025801E-3</c:v>
                </c:pt>
                <c:pt idx="10441">
                  <c:v>-6.0120240480961901E-2</c:v>
                </c:pt>
                <c:pt idx="10442">
                  <c:v>-8.3694709453599303E-2</c:v>
                </c:pt>
                <c:pt idx="10443">
                  <c:v>-8.6274509803921096E-3</c:v>
                </c:pt>
                <c:pt idx="10444">
                  <c:v>-0.110659072416599</c:v>
                </c:pt>
                <c:pt idx="10445">
                  <c:v>8.1878041797881496E-2</c:v>
                </c:pt>
                <c:pt idx="10446">
                  <c:v>0.190444810543657</c:v>
                </c:pt>
                <c:pt idx="10447">
                  <c:v>-9.0038314176245193E-2</c:v>
                </c:pt>
                <c:pt idx="10448">
                  <c:v>0.72955974842767302</c:v>
                </c:pt>
                <c:pt idx="10449">
                  <c:v>-3.0965391621129299E-2</c:v>
                </c:pt>
                <c:pt idx="10450">
                  <c:v>0.16898826979472101</c:v>
                </c:pt>
                <c:pt idx="10451">
                  <c:v>0.126470588235294</c:v>
                </c:pt>
                <c:pt idx="10452">
                  <c:v>-2.5510204081632699E-2</c:v>
                </c:pt>
                <c:pt idx="10453">
                  <c:v>-0.109246575342466</c:v>
                </c:pt>
                <c:pt idx="10454">
                  <c:v>0.115527950310559</c:v>
                </c:pt>
                <c:pt idx="10455">
                  <c:v>-1.40845070422534E-2</c:v>
                </c:pt>
                <c:pt idx="10456">
                  <c:v>0.105799373040752</c:v>
                </c:pt>
                <c:pt idx="10457">
                  <c:v>8.2286935613144499E-2</c:v>
                </c:pt>
                <c:pt idx="10458">
                  <c:v>0.19761499148211201</c:v>
                </c:pt>
                <c:pt idx="10459">
                  <c:v>0.19225037257824101</c:v>
                </c:pt>
                <c:pt idx="10460">
                  <c:v>-6.8789808917197506E-2</c:v>
                </c:pt>
                <c:pt idx="10461">
                  <c:v>6.5349544072948504E-2</c:v>
                </c:pt>
                <c:pt idx="10462">
                  <c:v>1.33988387673069E-2</c:v>
                </c:pt>
                <c:pt idx="10463">
                  <c:v>4.3859649122807001E-2</c:v>
                </c:pt>
                <c:pt idx="10464">
                  <c:v>-2.29945126731122E-2</c:v>
                </c:pt>
                <c:pt idx="10465">
                  <c:v>7.3649754500818201E-3</c:v>
                </c:pt>
                <c:pt idx="10466">
                  <c:v>-5.1085568326947703E-2</c:v>
                </c:pt>
                <c:pt idx="10467">
                  <c:v>0.43533123028391202</c:v>
                </c:pt>
                <c:pt idx="10468">
                  <c:v>-6.4646464646464702E-2</c:v>
                </c:pt>
                <c:pt idx="10469">
                  <c:v>6.6023458191449197E-2</c:v>
                </c:pt>
                <c:pt idx="10470">
                  <c:v>7.9545454545454503E-2</c:v>
                </c:pt>
                <c:pt idx="10471">
                  <c:v>7.2595281306715104E-3</c:v>
                </c:pt>
                <c:pt idx="10472">
                  <c:v>0.20033670033670001</c:v>
                </c:pt>
                <c:pt idx="10473">
                  <c:v>-5.6226765799256499E-2</c:v>
                </c:pt>
                <c:pt idx="10474">
                  <c:v>3.2110091743119198E-2</c:v>
                </c:pt>
                <c:pt idx="10475">
                  <c:v>-3.36658354114713E-2</c:v>
                </c:pt>
                <c:pt idx="10476">
                  <c:v>2.43506493506493E-2</c:v>
                </c:pt>
                <c:pt idx="10477">
                  <c:v>2.1924482338611401E-2</c:v>
                </c:pt>
                <c:pt idx="10478">
                  <c:v>-2.1226415094339601E-2</c:v>
                </c:pt>
                <c:pt idx="10479">
                  <c:v>-2.5870178739416799E-2</c:v>
                </c:pt>
                <c:pt idx="10480">
                  <c:v>-6.9908814589665594E-2</c:v>
                </c:pt>
                <c:pt idx="10481">
                  <c:v>1.8672199170124401E-2</c:v>
                </c:pt>
                <c:pt idx="10482">
                  <c:v>-1.3670886075949301E-2</c:v>
                </c:pt>
                <c:pt idx="10483">
                  <c:v>0.14537333558065099</c:v>
                </c:pt>
                <c:pt idx="10484">
                  <c:v>-4.3478260869565299E-2</c:v>
                </c:pt>
                <c:pt idx="10485">
                  <c:v>0.27685610071773198</c:v>
                </c:pt>
                <c:pt idx="10486">
                  <c:v>-0.16007714561234301</c:v>
                </c:pt>
                <c:pt idx="10487">
                  <c:v>-6.1349693251533798E-2</c:v>
                </c:pt>
                <c:pt idx="10488">
                  <c:v>6.7796610169491602E-3</c:v>
                </c:pt>
                <c:pt idx="10489">
                  <c:v>-4.67564259485925E-2</c:v>
                </c:pt>
                <c:pt idx="10490">
                  <c:v>-2.12121212121212E-2</c:v>
                </c:pt>
                <c:pt idx="10491">
                  <c:v>3.0004688232536401E-2</c:v>
                </c:pt>
                <c:pt idx="10492">
                  <c:v>-1.41242937853104E-3</c:v>
                </c:pt>
                <c:pt idx="10493">
                  <c:v>2.9323308270676599E-2</c:v>
                </c:pt>
                <c:pt idx="10494">
                  <c:v>-1.12612612612612E-2</c:v>
                </c:pt>
                <c:pt idx="10495">
                  <c:v>-3.65497076023392E-2</c:v>
                </c:pt>
                <c:pt idx="10496">
                  <c:v>-8.7542087542087602E-2</c:v>
                </c:pt>
                <c:pt idx="10497">
                  <c:v>-0.194682601541526</c:v>
                </c:pt>
                <c:pt idx="10498">
                  <c:v>0.11840000000000001</c:v>
                </c:pt>
                <c:pt idx="10499">
                  <c:v>4.2979177789642303E-2</c:v>
                </c:pt>
                <c:pt idx="10500">
                  <c:v>4.8913043478260802E-2</c:v>
                </c:pt>
                <c:pt idx="10501">
                  <c:v>-1.3270882123341101E-2</c:v>
                </c:pt>
                <c:pt idx="10502">
                  <c:v>5.89970501474925E-2</c:v>
                </c:pt>
                <c:pt idx="10503">
                  <c:v>-2.9154518950437198E-2</c:v>
                </c:pt>
                <c:pt idx="10504">
                  <c:v>0.21666666666666701</c:v>
                </c:pt>
                <c:pt idx="10505">
                  <c:v>2.7607361963190101E-2</c:v>
                </c:pt>
                <c:pt idx="10506">
                  <c:v>-1.02564102564103E-2</c:v>
                </c:pt>
                <c:pt idx="10507">
                  <c:v>-0.126348228043143</c:v>
                </c:pt>
                <c:pt idx="10508">
                  <c:v>-0.163888888888889</c:v>
                </c:pt>
                <c:pt idx="10509">
                  <c:v>0.168010752688172</c:v>
                </c:pt>
                <c:pt idx="10510">
                  <c:v>5.0445552031415299E-2</c:v>
                </c:pt>
                <c:pt idx="10511">
                  <c:v>-4.1134751773049601E-2</c:v>
                </c:pt>
                <c:pt idx="10512">
                  <c:v>4.2763157894736802E-2</c:v>
                </c:pt>
                <c:pt idx="10513">
                  <c:v>0.114741641337386</c:v>
                </c:pt>
                <c:pt idx="10514">
                  <c:v>0.155015197568389</c:v>
                </c:pt>
                <c:pt idx="10515">
                  <c:v>0.134333821376281</c:v>
                </c:pt>
                <c:pt idx="10516">
                  <c:v>-6.3953488372092998E-2</c:v>
                </c:pt>
                <c:pt idx="10517">
                  <c:v>8.0519480519480505E-2</c:v>
                </c:pt>
                <c:pt idx="10518">
                  <c:v>0.109461966604824</c:v>
                </c:pt>
                <c:pt idx="10519">
                  <c:v>4.8571428571428599E-2</c:v>
                </c:pt>
                <c:pt idx="10520">
                  <c:v>1.11317254174398E-2</c:v>
                </c:pt>
                <c:pt idx="10521">
                  <c:v>2.5049439683586101E-2</c:v>
                </c:pt>
                <c:pt idx="10522">
                  <c:v>1.86915887850467E-2</c:v>
                </c:pt>
                <c:pt idx="10523">
                  <c:v>0.133880010041001</c:v>
                </c:pt>
                <c:pt idx="10524">
                  <c:v>-5.1744885679903797E-2</c:v>
                </c:pt>
                <c:pt idx="10525">
                  <c:v>5.3654024051803903E-2</c:v>
                </c:pt>
                <c:pt idx="10526">
                  <c:v>5.3619302949061698E-2</c:v>
                </c:pt>
                <c:pt idx="10527">
                  <c:v>6.2208398133748602E-3</c:v>
                </c:pt>
                <c:pt idx="10528">
                  <c:v>3.2128514056225599E-3</c:v>
                </c:pt>
                <c:pt idx="10529">
                  <c:v>-6.15141955835962E-2</c:v>
                </c:pt>
                <c:pt idx="10530">
                  <c:v>-7.7253218884120206E-2</c:v>
                </c:pt>
                <c:pt idx="10531">
                  <c:v>-0.18360277136258699</c:v>
                </c:pt>
                <c:pt idx="10532">
                  <c:v>3.6147902869756998E-2</c:v>
                </c:pt>
                <c:pt idx="10533">
                  <c:v>-0.125391849529781</c:v>
                </c:pt>
                <c:pt idx="10534">
                  <c:v>1.285140562249E-2</c:v>
                </c:pt>
                <c:pt idx="10535">
                  <c:v>6.1363636363636301E-2</c:v>
                </c:pt>
                <c:pt idx="10536">
                  <c:v>5.5014970059880298E-2</c:v>
                </c:pt>
                <c:pt idx="10537">
                  <c:v>-6.0344827586206802E-2</c:v>
                </c:pt>
                <c:pt idx="10538">
                  <c:v>-3.4653465346534698E-2</c:v>
                </c:pt>
                <c:pt idx="10539">
                  <c:v>0.15131816540267201</c:v>
                </c:pt>
                <c:pt idx="10540">
                  <c:v>9.7560975609756198E-2</c:v>
                </c:pt>
                <c:pt idx="10541">
                  <c:v>-4.6153846153846302E-2</c:v>
                </c:pt>
                <c:pt idx="10542">
                  <c:v>8.1369248035914707E-2</c:v>
                </c:pt>
                <c:pt idx="10543">
                  <c:v>-0.145569620253165</c:v>
                </c:pt>
                <c:pt idx="10544">
                  <c:v>-2.08562019758507E-2</c:v>
                </c:pt>
                <c:pt idx="10545">
                  <c:v>9.20502092050208E-2</c:v>
                </c:pt>
                <c:pt idx="10546">
                  <c:v>-0.12962962962963001</c:v>
                </c:pt>
                <c:pt idx="10547">
                  <c:v>9.5193653756416197E-2</c:v>
                </c:pt>
                <c:pt idx="10548">
                  <c:v>7.3667711598745994E-2</c:v>
                </c:pt>
                <c:pt idx="10549">
                  <c:v>6.6875000000000004E-2</c:v>
                </c:pt>
                <c:pt idx="10550">
                  <c:v>-5.4954204829308899E-2</c:v>
                </c:pt>
                <c:pt idx="10551">
                  <c:v>-2.2222222222222199E-2</c:v>
                </c:pt>
                <c:pt idx="10552">
                  <c:v>-9.7197106690777704E-2</c:v>
                </c:pt>
                <c:pt idx="10553">
                  <c:v>3.0726256983240299E-2</c:v>
                </c:pt>
                <c:pt idx="10554">
                  <c:v>4.5626349892008602E-2</c:v>
                </c:pt>
                <c:pt idx="10555">
                  <c:v>-2.69461077844311E-2</c:v>
                </c:pt>
                <c:pt idx="10556">
                  <c:v>5.49520766773164E-2</c:v>
                </c:pt>
                <c:pt idx="10557">
                  <c:v>-6.5298507462686506E-2</c:v>
                </c:pt>
                <c:pt idx="10558">
                  <c:v>-0.35129740518962099</c:v>
                </c:pt>
                <c:pt idx="10559">
                  <c:v>-0.44444444444444398</c:v>
                </c:pt>
                <c:pt idx="10560">
                  <c:v>-0.32091097308488598</c:v>
                </c:pt>
                <c:pt idx="10561">
                  <c:v>-4.5351473922902501E-2</c:v>
                </c:pt>
                <c:pt idx="10562">
                  <c:v>-5.0966608084358503E-2</c:v>
                </c:pt>
                <c:pt idx="10563">
                  <c:v>7.6175040518638604E-2</c:v>
                </c:pt>
                <c:pt idx="10564">
                  <c:v>7.0381231671554106E-2</c:v>
                </c:pt>
                <c:pt idx="10565">
                  <c:v>0.19214703425229701</c:v>
                </c:pt>
                <c:pt idx="10566">
                  <c:v>-0.20642978003384099</c:v>
                </c:pt>
                <c:pt idx="10567">
                  <c:v>1.1627906976744099E-2</c:v>
                </c:pt>
                <c:pt idx="10568">
                  <c:v>0.117924528301887</c:v>
                </c:pt>
                <c:pt idx="10569">
                  <c:v>-0.17653890824622501</c:v>
                </c:pt>
                <c:pt idx="10570">
                  <c:v>0.10022607385079101</c:v>
                </c:pt>
                <c:pt idx="10571">
                  <c:v>0.12272174969623301</c:v>
                </c:pt>
                <c:pt idx="10572">
                  <c:v>-3.2553407934893197E-2</c:v>
                </c:pt>
                <c:pt idx="10573">
                  <c:v>5.7720057720057803E-2</c:v>
                </c:pt>
                <c:pt idx="10574">
                  <c:v>7.0617132330364398E-3</c:v>
                </c:pt>
                <c:pt idx="10575">
                  <c:v>-7.2664359861591699E-2</c:v>
                </c:pt>
                <c:pt idx="10576">
                  <c:v>-0.152619589977221</c:v>
                </c:pt>
                <c:pt idx="10577">
                  <c:v>-0.137071651090343</c:v>
                </c:pt>
                <c:pt idx="10578">
                  <c:v>-0.10039370078740199</c:v>
                </c:pt>
                <c:pt idx="10579">
                  <c:v>-0.16962025316455701</c:v>
                </c:pt>
                <c:pt idx="10580">
                  <c:v>1.17852466171977E-2</c:v>
                </c:pt>
                <c:pt idx="10581">
                  <c:v>-5.5045871559633003E-2</c:v>
                </c:pt>
                <c:pt idx="10582">
                  <c:v>5.9443911792905202E-2</c:v>
                </c:pt>
                <c:pt idx="10583">
                  <c:v>-1.09677419354839E-2</c:v>
                </c:pt>
                <c:pt idx="10584">
                  <c:v>2.18611521418021E-2</c:v>
                </c:pt>
                <c:pt idx="10585">
                  <c:v>-0.15289256198347101</c:v>
                </c:pt>
                <c:pt idx="10586">
                  <c:v>-0.109090909090909</c:v>
                </c:pt>
                <c:pt idx="10587">
                  <c:v>3.23464912280702E-2</c:v>
                </c:pt>
                <c:pt idx="10588">
                  <c:v>1.0681399631676001E-2</c:v>
                </c:pt>
                <c:pt idx="10589">
                  <c:v>9.4890510948904994E-2</c:v>
                </c:pt>
                <c:pt idx="10590">
                  <c:v>0.22852760736196301</c:v>
                </c:pt>
                <c:pt idx="10591">
                  <c:v>7.4418604651162901E-2</c:v>
                </c:pt>
                <c:pt idx="10592">
                  <c:v>-0.03</c:v>
                </c:pt>
                <c:pt idx="10593">
                  <c:v>1.1611704598235E-2</c:v>
                </c:pt>
                <c:pt idx="10594">
                  <c:v>-5.5350553505535E-2</c:v>
                </c:pt>
                <c:pt idx="10595">
                  <c:v>-3.562421185372E-2</c:v>
                </c:pt>
                <c:pt idx="10596">
                  <c:v>-0.12541993281075001</c:v>
                </c:pt>
                <c:pt idx="10597">
                  <c:v>-0.168053244592346</c:v>
                </c:pt>
                <c:pt idx="10598">
                  <c:v>7.5268817204300995E-2</c:v>
                </c:pt>
                <c:pt idx="10599">
                  <c:v>-1.3986013986013899E-2</c:v>
                </c:pt>
                <c:pt idx="10600">
                  <c:v>0.122198984164924</c:v>
                </c:pt>
                <c:pt idx="10601">
                  <c:v>3.9834454216244299E-2</c:v>
                </c:pt>
                <c:pt idx="10602">
                  <c:v>-2.1700879765395999E-2</c:v>
                </c:pt>
                <c:pt idx="10603">
                  <c:v>0.17142857142857101</c:v>
                </c:pt>
                <c:pt idx="10604">
                  <c:v>4.2480883602378901E-2</c:v>
                </c:pt>
                <c:pt idx="10605">
                  <c:v>-7.1428571428571397E-2</c:v>
                </c:pt>
                <c:pt idx="10606">
                  <c:v>2.3358585858585901E-2</c:v>
                </c:pt>
                <c:pt idx="10607">
                  <c:v>-0.29909365558912399</c:v>
                </c:pt>
                <c:pt idx="10608">
                  <c:v>-2.1207177814029299E-2</c:v>
                </c:pt>
                <c:pt idx="10609">
                  <c:v>8.9238845144356996E-2</c:v>
                </c:pt>
                <c:pt idx="10610">
                  <c:v>0.24724484906564401</c:v>
                </c:pt>
                <c:pt idx="10611">
                  <c:v>-0.10983397190293701</c:v>
                </c:pt>
                <c:pt idx="10612">
                  <c:v>8.5977281629455504E-2</c:v>
                </c:pt>
                <c:pt idx="10613">
                  <c:v>-0.12273641851106599</c:v>
                </c:pt>
                <c:pt idx="10614">
                  <c:v>0.10669693530079399</c:v>
                </c:pt>
                <c:pt idx="10615">
                  <c:v>1.8231540565178E-3</c:v>
                </c:pt>
                <c:pt idx="10616">
                  <c:v>-1.9278363944248901E-2</c:v>
                </c:pt>
                <c:pt idx="10617">
                  <c:v>-0.29353233830845799</c:v>
                </c:pt>
                <c:pt idx="10618">
                  <c:v>-0.15991902834008101</c:v>
                </c:pt>
                <c:pt idx="10619">
                  <c:v>-3.2432432432432497E-2</c:v>
                </c:pt>
                <c:pt idx="10620">
                  <c:v>-4.044722130878E-2</c:v>
                </c:pt>
                <c:pt idx="10621">
                  <c:v>0</c:v>
                </c:pt>
                <c:pt idx="10622">
                  <c:v>-8.3125519534495303E-4</c:v>
                </c:pt>
                <c:pt idx="10623">
                  <c:v>3.4188034188034302E-2</c:v>
                </c:pt>
                <c:pt idx="10624">
                  <c:v>1.9195046439628601E-2</c:v>
                </c:pt>
                <c:pt idx="10625">
                  <c:v>6.2886933854675697E-2</c:v>
                </c:pt>
                <c:pt idx="10626">
                  <c:v>9.7715736040609194E-2</c:v>
                </c:pt>
                <c:pt idx="10627">
                  <c:v>-2.0758768790264899E-2</c:v>
                </c:pt>
                <c:pt idx="10628">
                  <c:v>6.7604355716878506E-2</c:v>
                </c:pt>
                <c:pt idx="10629">
                  <c:v>-6.1045007759958601E-2</c:v>
                </c:pt>
                <c:pt idx="10630">
                  <c:v>1.9361084220716401E-2</c:v>
                </c:pt>
                <c:pt idx="10631">
                  <c:v>1.0989010989011E-2</c:v>
                </c:pt>
                <c:pt idx="10632">
                  <c:v>-4.3151969981238401E-2</c:v>
                </c:pt>
                <c:pt idx="10633">
                  <c:v>1.0146765718427301E-2</c:v>
                </c:pt>
                <c:pt idx="10634">
                  <c:v>9.0064102564102494E-2</c:v>
                </c:pt>
                <c:pt idx="10635">
                  <c:v>3.2622333751568498E-2</c:v>
                </c:pt>
                <c:pt idx="10636">
                  <c:v>-8.9361702127659606E-2</c:v>
                </c:pt>
                <c:pt idx="10637">
                  <c:v>4.0239726027397303E-2</c:v>
                </c:pt>
                <c:pt idx="10638">
                  <c:v>-1.1741682974560101E-3</c:v>
                </c:pt>
                <c:pt idx="10639">
                  <c:v>-3.94736842105263E-2</c:v>
                </c:pt>
                <c:pt idx="10640">
                  <c:v>-6.8889863975427804E-2</c:v>
                </c:pt>
                <c:pt idx="10641">
                  <c:v>-1.4893617021276701E-2</c:v>
                </c:pt>
                <c:pt idx="10642">
                  <c:v>-1.5141955835962201E-2</c:v>
                </c:pt>
                <c:pt idx="10643">
                  <c:v>-5.9316956261234399E-2</c:v>
                </c:pt>
                <c:pt idx="10644">
                  <c:v>1.73490631505899E-2</c:v>
                </c:pt>
                <c:pt idx="10645">
                  <c:v>-1.0035842293906701E-2</c:v>
                </c:pt>
                <c:pt idx="10646">
                  <c:v>-0.10495172843351</c:v>
                </c:pt>
                <c:pt idx="10647">
                  <c:v>3.2352941176470598E-2</c:v>
                </c:pt>
                <c:pt idx="10648">
                  <c:v>8.7898089171974503E-2</c:v>
                </c:pt>
                <c:pt idx="10649">
                  <c:v>-0.13347107438016501</c:v>
                </c:pt>
                <c:pt idx="10650">
                  <c:v>-2.6685393258427E-2</c:v>
                </c:pt>
                <c:pt idx="10651">
                  <c:v>-0.12033195020746899</c:v>
                </c:pt>
                <c:pt idx="10652">
                  <c:v>-7.2590738423028794E-2</c:v>
                </c:pt>
                <c:pt idx="10653">
                  <c:v>2.7613412228797E-3</c:v>
                </c:pt>
                <c:pt idx="10654">
                  <c:v>3.3333333333333201E-2</c:v>
                </c:pt>
                <c:pt idx="10655">
                  <c:v>4.45719329214476E-2</c:v>
                </c:pt>
                <c:pt idx="10656">
                  <c:v>-1.47750167897918E-2</c:v>
                </c:pt>
                <c:pt idx="10657">
                  <c:v>1.0786635096027499E-2</c:v>
                </c:pt>
                <c:pt idx="10658">
                  <c:v>0.43106796116504797</c:v>
                </c:pt>
                <c:pt idx="10659">
                  <c:v>5.38258575197888E-2</c:v>
                </c:pt>
                <c:pt idx="10660">
                  <c:v>-0.104166666666667</c:v>
                </c:pt>
                <c:pt idx="10661">
                  <c:v>7.1450761105934799E-3</c:v>
                </c:pt>
                <c:pt idx="10662">
                  <c:v>-3.9160045402951302E-2</c:v>
                </c:pt>
                <c:pt idx="10663">
                  <c:v>-1.5602836879432499E-2</c:v>
                </c:pt>
                <c:pt idx="10664">
                  <c:v>1.2987012987013E-2</c:v>
                </c:pt>
                <c:pt idx="10665">
                  <c:v>-5.1999999999999599E-3</c:v>
                </c:pt>
                <c:pt idx="10666">
                  <c:v>4.9007444168734399E-2</c:v>
                </c:pt>
                <c:pt idx="10667">
                  <c:v>-2.7607361963190101E-2</c:v>
                </c:pt>
                <c:pt idx="10668">
                  <c:v>0.13664448669201501</c:v>
                </c:pt>
                <c:pt idx="10669">
                  <c:v>2.4087591240875901E-2</c:v>
                </c:pt>
                <c:pt idx="10670">
                  <c:v>0.164660568127106</c:v>
                </c:pt>
                <c:pt idx="10671">
                  <c:v>6.0362173038229902E-3</c:v>
                </c:pt>
                <c:pt idx="10672">
                  <c:v>-0.12600536193029499</c:v>
                </c:pt>
                <c:pt idx="10673">
                  <c:v>0.108163265306122</c:v>
                </c:pt>
                <c:pt idx="10674">
                  <c:v>3.5689535689535701E-2</c:v>
                </c:pt>
                <c:pt idx="10675">
                  <c:v>-0.10539736506587299</c:v>
                </c:pt>
                <c:pt idx="10676">
                  <c:v>-5.1409618573797798E-2</c:v>
                </c:pt>
                <c:pt idx="10677">
                  <c:v>2.3174464363795302E-2</c:v>
                </c:pt>
                <c:pt idx="10678">
                  <c:v>2.02876219825372E-2</c:v>
                </c:pt>
                <c:pt idx="10679">
                  <c:v>0.17689969604863201</c:v>
                </c:pt>
                <c:pt idx="10680">
                  <c:v>-6.2330623306233103E-2</c:v>
                </c:pt>
                <c:pt idx="10681">
                  <c:v>-0.16359662816109899</c:v>
                </c:pt>
                <c:pt idx="10682">
                  <c:v>5.11684125705077E-2</c:v>
                </c:pt>
                <c:pt idx="10683">
                  <c:v>1.5545914678235699E-2</c:v>
                </c:pt>
                <c:pt idx="10684">
                  <c:v>-5.1779935275080798E-2</c:v>
                </c:pt>
                <c:pt idx="10685">
                  <c:v>-0.21794871794871801</c:v>
                </c:pt>
                <c:pt idx="10686">
                  <c:v>0.448888888888889</c:v>
                </c:pt>
                <c:pt idx="10687">
                  <c:v>-0.116045845272206</c:v>
                </c:pt>
                <c:pt idx="10688">
                  <c:v>0.13455578512396699</c:v>
                </c:pt>
                <c:pt idx="10689">
                  <c:v>1.0685663401602799E-2</c:v>
                </c:pt>
                <c:pt idx="10690">
                  <c:v>3.7500000000000103E-2</c:v>
                </c:pt>
                <c:pt idx="10691">
                  <c:v>4.1867954911433101E-2</c:v>
                </c:pt>
                <c:pt idx="10692">
                  <c:v>-3.7267080745341699E-2</c:v>
                </c:pt>
                <c:pt idx="10693">
                  <c:v>-4.2553191489361597E-2</c:v>
                </c:pt>
                <c:pt idx="10694">
                  <c:v>2.3529411764705799E-2</c:v>
                </c:pt>
                <c:pt idx="10695">
                  <c:v>-0.13737373737373701</c:v>
                </c:pt>
                <c:pt idx="10696">
                  <c:v>0.142322097378277</c:v>
                </c:pt>
                <c:pt idx="10697">
                  <c:v>-0.49777777777777799</c:v>
                </c:pt>
                <c:pt idx="10698">
                  <c:v>-0.12139503688799499</c:v>
                </c:pt>
                <c:pt idx="10699">
                  <c:v>7.2458270106221606E-2</c:v>
                </c:pt>
                <c:pt idx="10700">
                  <c:v>-0.265164644714038</c:v>
                </c:pt>
                <c:pt idx="10701">
                  <c:v>0.12323943661971801</c:v>
                </c:pt>
                <c:pt idx="10702">
                  <c:v>4.0677966101694801E-2</c:v>
                </c:pt>
                <c:pt idx="10703">
                  <c:v>0.24052377670572</c:v>
                </c:pt>
                <c:pt idx="10704">
                  <c:v>-2.6775320139697401E-2</c:v>
                </c:pt>
                <c:pt idx="10705">
                  <c:v>-0.28571428571428598</c:v>
                </c:pt>
                <c:pt idx="10706">
                  <c:v>0.123342175066313</c:v>
                </c:pt>
                <c:pt idx="10707">
                  <c:v>1.5004413062665501E-2</c:v>
                </c:pt>
                <c:pt idx="10708">
                  <c:v>-2.7642276422764199E-2</c:v>
                </c:pt>
                <c:pt idx="10709">
                  <c:v>-7.8723404255319193E-2</c:v>
                </c:pt>
                <c:pt idx="10710">
                  <c:v>0.18357221609702301</c:v>
                </c:pt>
                <c:pt idx="10711">
                  <c:v>1.9038984587488698E-2</c:v>
                </c:pt>
                <c:pt idx="10712">
                  <c:v>2.8079911209766901E-2</c:v>
                </c:pt>
                <c:pt idx="10713">
                  <c:v>-2.0124913254684299E-2</c:v>
                </c:pt>
                <c:pt idx="10714">
                  <c:v>5.1446945337620599E-2</c:v>
                </c:pt>
                <c:pt idx="10715">
                  <c:v>-0.122459097669807</c:v>
                </c:pt>
                <c:pt idx="10716">
                  <c:v>-0.02</c:v>
                </c:pt>
                <c:pt idx="10717">
                  <c:v>-2.2354694485841502E-3</c:v>
                </c:pt>
                <c:pt idx="10718">
                  <c:v>-7.1958880639634598E-2</c:v>
                </c:pt>
                <c:pt idx="10719">
                  <c:v>-1.1278195488721899E-2</c:v>
                </c:pt>
                <c:pt idx="10720">
                  <c:v>2.7486910994764399E-2</c:v>
                </c:pt>
                <c:pt idx="10721">
                  <c:v>6.11677479147359E-2</c:v>
                </c:pt>
                <c:pt idx="10722">
                  <c:v>5.3453453453453502E-2</c:v>
                </c:pt>
                <c:pt idx="10723">
                  <c:v>0.16348314606741601</c:v>
                </c:pt>
                <c:pt idx="10724">
                  <c:v>5.4613935969868098E-2</c:v>
                </c:pt>
                <c:pt idx="10725">
                  <c:v>6.8980571927526699E-2</c:v>
                </c:pt>
                <c:pt idx="10726">
                  <c:v>0.1648</c:v>
                </c:pt>
                <c:pt idx="10727">
                  <c:v>3.4681227863045998E-2</c:v>
                </c:pt>
                <c:pt idx="10728">
                  <c:v>4.0733197556007301E-3</c:v>
                </c:pt>
                <c:pt idx="10729">
                  <c:v>0.34074074074074101</c:v>
                </c:pt>
                <c:pt idx="10730">
                  <c:v>-0.100156494522692</c:v>
                </c:pt>
                <c:pt idx="10731">
                  <c:v>0.10706450197455</c:v>
                </c:pt>
                <c:pt idx="10732">
                  <c:v>7.5213675213675293E-2</c:v>
                </c:pt>
                <c:pt idx="10733">
                  <c:v>-9.6330275229357901E-2</c:v>
                </c:pt>
                <c:pt idx="10734">
                  <c:v>9.0909090909090898E-2</c:v>
                </c:pt>
                <c:pt idx="10735">
                  <c:v>9.9662162162162102E-2</c:v>
                </c:pt>
                <c:pt idx="10736">
                  <c:v>-9.70192869666862E-2</c:v>
                </c:pt>
                <c:pt idx="10737">
                  <c:v>-0.11529026982829101</c:v>
                </c:pt>
                <c:pt idx="10738">
                  <c:v>0.171875</c:v>
                </c:pt>
                <c:pt idx="10739">
                  <c:v>0.109247506799637</c:v>
                </c:pt>
                <c:pt idx="10740">
                  <c:v>-5.6603773584905703E-2</c:v>
                </c:pt>
                <c:pt idx="10741">
                  <c:v>-2.3948908994145798E-2</c:v>
                </c:pt>
                <c:pt idx="10742">
                  <c:v>-3.4585569469290298E-2</c:v>
                </c:pt>
                <c:pt idx="10743">
                  <c:v>-7.1186440677966104E-2</c:v>
                </c:pt>
                <c:pt idx="10744">
                  <c:v>9.4377510040160595E-2</c:v>
                </c:pt>
                <c:pt idx="10745">
                  <c:v>-0.10493046776232599</c:v>
                </c:pt>
                <c:pt idx="10746">
                  <c:v>5.2814454482279297E-2</c:v>
                </c:pt>
                <c:pt idx="10747">
                  <c:v>2.7373823781009402E-2</c:v>
                </c:pt>
                <c:pt idx="10748">
                  <c:v>4.04685835995739E-2</c:v>
                </c:pt>
                <c:pt idx="10749">
                  <c:v>-1.70261066969353E-2</c:v>
                </c:pt>
                <c:pt idx="10750">
                  <c:v>-0.26859738784781401</c:v>
                </c:pt>
                <c:pt idx="10751">
                  <c:v>1.35467980295568E-2</c:v>
                </c:pt>
                <c:pt idx="10752">
                  <c:v>-0.19387755102040799</c:v>
                </c:pt>
                <c:pt idx="10753">
                  <c:v>-5.7674418604651098E-2</c:v>
                </c:pt>
                <c:pt idx="10754">
                  <c:v>4.4182621502209503E-3</c:v>
                </c:pt>
                <c:pt idx="10755">
                  <c:v>4.5614035087719301E-2</c:v>
                </c:pt>
                <c:pt idx="10756">
                  <c:v>4.8379293662311499E-3</c:v>
                </c:pt>
                <c:pt idx="10757">
                  <c:v>-7.4572127139364203E-2</c:v>
                </c:pt>
                <c:pt idx="10758">
                  <c:v>-7.8922934076137402E-2</c:v>
                </c:pt>
                <c:pt idx="10759">
                  <c:v>0.15733015494636499</c:v>
                </c:pt>
                <c:pt idx="10760">
                  <c:v>9.3070652173912999E-2</c:v>
                </c:pt>
                <c:pt idx="10761">
                  <c:v>1.8882769472855901E-2</c:v>
                </c:pt>
                <c:pt idx="10762">
                  <c:v>5.05825518613243E-2</c:v>
                </c:pt>
                <c:pt idx="10763">
                  <c:v>-7.4520547945205406E-2</c:v>
                </c:pt>
                <c:pt idx="10764">
                  <c:v>2.5188916876573799E-3</c:v>
                </c:pt>
                <c:pt idx="10765">
                  <c:v>6.5333333333333396E-2</c:v>
                </c:pt>
                <c:pt idx="10766">
                  <c:v>0.194318181818182</c:v>
                </c:pt>
                <c:pt idx="10767">
                  <c:v>-0.11464968152866201</c:v>
                </c:pt>
                <c:pt idx="10768">
                  <c:v>1.29503569649676E-2</c:v>
                </c:pt>
                <c:pt idx="10769">
                  <c:v>6.5044687189672198E-2</c:v>
                </c:pt>
                <c:pt idx="10770">
                  <c:v>5.7298772169167803E-2</c:v>
                </c:pt>
                <c:pt idx="10771">
                  <c:v>0.59453551912568303</c:v>
                </c:pt>
                <c:pt idx="10772">
                  <c:v>3.7426132632961302E-2</c:v>
                </c:pt>
                <c:pt idx="10773">
                  <c:v>1.44508670520231E-2</c:v>
                </c:pt>
                <c:pt idx="10774">
                  <c:v>-0.12520868113522499</c:v>
                </c:pt>
                <c:pt idx="10775">
                  <c:v>-1.35928328699412E-2</c:v>
                </c:pt>
                <c:pt idx="10776">
                  <c:v>2.8974456728936299E-2</c:v>
                </c:pt>
                <c:pt idx="10777">
                  <c:v>0.10659898477157401</c:v>
                </c:pt>
                <c:pt idx="10778">
                  <c:v>4.7500000000000001E-2</c:v>
                </c:pt>
                <c:pt idx="10779">
                  <c:v>-7.5331564986737501E-2</c:v>
                </c:pt>
                <c:pt idx="10780">
                  <c:v>0.25789813023855601</c:v>
                </c:pt>
                <c:pt idx="10781">
                  <c:v>6.9821119446047394E-2</c:v>
                </c:pt>
                <c:pt idx="10782">
                  <c:v>-5.03649635036496E-2</c:v>
                </c:pt>
                <c:pt idx="10783">
                  <c:v>-2.8571428571428598E-2</c:v>
                </c:pt>
                <c:pt idx="10784">
                  <c:v>-9.0277777777777804E-2</c:v>
                </c:pt>
                <c:pt idx="10785">
                  <c:v>-0.105294117647059</c:v>
                </c:pt>
                <c:pt idx="10786">
                  <c:v>-4.8484848484848499E-2</c:v>
                </c:pt>
                <c:pt idx="10787">
                  <c:v>-6.8322981366459701E-2</c:v>
                </c:pt>
                <c:pt idx="10788">
                  <c:v>-9.4674556213017694E-2</c:v>
                </c:pt>
                <c:pt idx="10789">
                  <c:v>0.102135025966532</c:v>
                </c:pt>
                <c:pt idx="10790">
                  <c:v>5.3177257525083503E-2</c:v>
                </c:pt>
                <c:pt idx="10791">
                  <c:v>-0.16373239436619699</c:v>
                </c:pt>
                <c:pt idx="10792">
                  <c:v>-0.24635669673837601</c:v>
                </c:pt>
                <c:pt idx="10793">
                  <c:v>1.83486238532111E-2</c:v>
                </c:pt>
                <c:pt idx="10794">
                  <c:v>0</c:v>
                </c:pt>
                <c:pt idx="10795">
                  <c:v>0</c:v>
                </c:pt>
                <c:pt idx="10796">
                  <c:v>4.5633359559401898E-2</c:v>
                </c:pt>
                <c:pt idx="10797">
                  <c:v>-0.21409214092140899</c:v>
                </c:pt>
                <c:pt idx="10798">
                  <c:v>-8.1481481481481093E-3</c:v>
                </c:pt>
                <c:pt idx="10799">
                  <c:v>2.06896551724138E-2</c:v>
                </c:pt>
                <c:pt idx="10800">
                  <c:v>0.12121212121212099</c:v>
                </c:pt>
                <c:pt idx="10801">
                  <c:v>-3.77358490566038E-2</c:v>
                </c:pt>
                <c:pt idx="10802">
                  <c:v>0.223241590214067</c:v>
                </c:pt>
                <c:pt idx="10803">
                  <c:v>-3.3658104517271803E-2</c:v>
                </c:pt>
                <c:pt idx="10804">
                  <c:v>6.19360131255128E-2</c:v>
                </c:pt>
                <c:pt idx="10805">
                  <c:v>8.1149425287356303E-2</c:v>
                </c:pt>
                <c:pt idx="10806">
                  <c:v>-0.15675675675675699</c:v>
                </c:pt>
                <c:pt idx="10807">
                  <c:v>-8.91304347826085E-2</c:v>
                </c:pt>
                <c:pt idx="10808">
                  <c:v>-0.129793510324484</c:v>
                </c:pt>
                <c:pt idx="10809">
                  <c:v>5.0751879699248E-2</c:v>
                </c:pt>
                <c:pt idx="10810">
                  <c:v>1.0268734979244E-2</c:v>
                </c:pt>
                <c:pt idx="10811">
                  <c:v>0.118756936736959</c:v>
                </c:pt>
                <c:pt idx="10812">
                  <c:v>-2.0947176684881601E-2</c:v>
                </c:pt>
                <c:pt idx="10813">
                  <c:v>0.32768361581920902</c:v>
                </c:pt>
                <c:pt idx="10814">
                  <c:v>-6.5217391304347699E-2</c:v>
                </c:pt>
                <c:pt idx="10815">
                  <c:v>8.4355828220859005E-2</c:v>
                </c:pt>
                <c:pt idx="10816">
                  <c:v>-1.15084258117549E-2</c:v>
                </c:pt>
                <c:pt idx="10817">
                  <c:v>3.0150753768844199E-2</c:v>
                </c:pt>
                <c:pt idx="10818">
                  <c:v>2.86885245901639E-2</c:v>
                </c:pt>
                <c:pt idx="10819">
                  <c:v>3.5758323057953303E-2</c:v>
                </c:pt>
                <c:pt idx="10820">
                  <c:v>-5.7197330791230201E-3</c:v>
                </c:pt>
                <c:pt idx="10821">
                  <c:v>0.102631578947368</c:v>
                </c:pt>
                <c:pt idx="10822">
                  <c:v>0</c:v>
                </c:pt>
                <c:pt idx="10823">
                  <c:v>-0.105882352941176</c:v>
                </c:pt>
                <c:pt idx="10824">
                  <c:v>-0.110138584974471</c:v>
                </c:pt>
                <c:pt idx="10825">
                  <c:v>1.9319938176197801E-2</c:v>
                </c:pt>
                <c:pt idx="10826">
                  <c:v>-4.8734177215190001E-2</c:v>
                </c:pt>
                <c:pt idx="10827">
                  <c:v>-1.91855912294439E-2</c:v>
                </c:pt>
                <c:pt idx="10828">
                  <c:v>-7.5421472937000897E-2</c:v>
                </c:pt>
                <c:pt idx="10829">
                  <c:v>0.14983227730152801</c:v>
                </c:pt>
                <c:pt idx="10830">
                  <c:v>-7.4433656957928807E-2</c:v>
                </c:pt>
                <c:pt idx="10831">
                  <c:v>3.1167303734195899E-2</c:v>
                </c:pt>
                <c:pt idx="10832">
                  <c:v>-0.12415349887133199</c:v>
                </c:pt>
                <c:pt idx="10833">
                  <c:v>-0.17899159663865599</c:v>
                </c:pt>
                <c:pt idx="10834">
                  <c:v>-3.2310177705977397E-2</c:v>
                </c:pt>
                <c:pt idx="10835">
                  <c:v>-5.2441229656419501E-2</c:v>
                </c:pt>
                <c:pt idx="10836">
                  <c:v>-4.82041587901701E-2</c:v>
                </c:pt>
                <c:pt idx="10837">
                  <c:v>-0.178990311065783</c:v>
                </c:pt>
                <c:pt idx="10838">
                  <c:v>4.7484454494064403E-2</c:v>
                </c:pt>
                <c:pt idx="10839">
                  <c:v>-2.9078014184397202E-2</c:v>
                </c:pt>
                <c:pt idx="10840">
                  <c:v>0.46049046321525899</c:v>
                </c:pt>
                <c:pt idx="10841">
                  <c:v>-0.259291270527226</c:v>
                </c:pt>
                <c:pt idx="10842">
                  <c:v>4.1062801932367103E-2</c:v>
                </c:pt>
                <c:pt idx="10843">
                  <c:v>-0.391780821917808</c:v>
                </c:pt>
                <c:pt idx="10844">
                  <c:v>4.8387096774193498E-2</c:v>
                </c:pt>
                <c:pt idx="10845">
                  <c:v>7.5462743236829596E-2</c:v>
                </c:pt>
                <c:pt idx="10846">
                  <c:v>-9.8540145985401506E-2</c:v>
                </c:pt>
                <c:pt idx="10847">
                  <c:v>0.13178807947019899</c:v>
                </c:pt>
                <c:pt idx="10848">
                  <c:v>0.26136363636363602</c:v>
                </c:pt>
                <c:pt idx="10849">
                  <c:v>0.10264385692068401</c:v>
                </c:pt>
                <c:pt idx="10850">
                  <c:v>-8.3396512509476394E-3</c:v>
                </c:pt>
                <c:pt idx="10851">
                  <c:v>3.1034482758620599E-2</c:v>
                </c:pt>
                <c:pt idx="10852">
                  <c:v>0.17967599410898399</c:v>
                </c:pt>
                <c:pt idx="10853">
                  <c:v>-3.9292730844792904E-3</c:v>
                </c:pt>
                <c:pt idx="10854">
                  <c:v>-3.4111310592459698E-2</c:v>
                </c:pt>
                <c:pt idx="10855">
                  <c:v>-0.120338983050847</c:v>
                </c:pt>
                <c:pt idx="10856">
                  <c:v>1.16666666666667E-2</c:v>
                </c:pt>
                <c:pt idx="10857">
                  <c:v>0.14233766233766201</c:v>
                </c:pt>
                <c:pt idx="10858">
                  <c:v>5.3382991930477901E-2</c:v>
                </c:pt>
                <c:pt idx="10859">
                  <c:v>7.33240223463687E-2</c:v>
                </c:pt>
                <c:pt idx="10860">
                  <c:v>-2.9424681598594599E-2</c:v>
                </c:pt>
                <c:pt idx="10861">
                  <c:v>-0.196990424076607</c:v>
                </c:pt>
                <c:pt idx="10862">
                  <c:v>-0.118556701030928</c:v>
                </c:pt>
                <c:pt idx="10863">
                  <c:v>1.1080332409972299E-2</c:v>
                </c:pt>
                <c:pt idx="10864">
                  <c:v>-4.3293331307914303E-2</c:v>
                </c:pt>
                <c:pt idx="10865">
                  <c:v>-2.5806451612903201E-2</c:v>
                </c:pt>
                <c:pt idx="10866">
                  <c:v>3.1657355679702098E-2</c:v>
                </c:pt>
                <c:pt idx="10867">
                  <c:v>0.243137254901961</c:v>
                </c:pt>
                <c:pt idx="10868">
                  <c:v>-9.3760209081999404E-2</c:v>
                </c:pt>
                <c:pt idx="10869">
                  <c:v>-1.7482517482517401E-2</c:v>
                </c:pt>
                <c:pt idx="10870">
                  <c:v>0.17702845100105399</c:v>
                </c:pt>
                <c:pt idx="10871">
                  <c:v>5.3333333333333399E-2</c:v>
                </c:pt>
                <c:pt idx="10872">
                  <c:v>-0.159183673469388</c:v>
                </c:pt>
                <c:pt idx="10873">
                  <c:v>-7.2258364312267606E-2</c:v>
                </c:pt>
                <c:pt idx="10874">
                  <c:v>-0.116338951310861</c:v>
                </c:pt>
                <c:pt idx="10875">
                  <c:v>-2.0338983050847401E-2</c:v>
                </c:pt>
                <c:pt idx="10876">
                  <c:v>-3.0764966740576501E-2</c:v>
                </c:pt>
                <c:pt idx="10877">
                  <c:v>0.104585679806919</c:v>
                </c:pt>
                <c:pt idx="10878">
                  <c:v>2.7972027972028E-2</c:v>
                </c:pt>
                <c:pt idx="10879">
                  <c:v>-2.3017902813299299E-2</c:v>
                </c:pt>
                <c:pt idx="10880">
                  <c:v>0.13424657534246601</c:v>
                </c:pt>
                <c:pt idx="10881">
                  <c:v>-9.6870342771982702E-3</c:v>
                </c:pt>
                <c:pt idx="10882">
                  <c:v>-0.152866242038217</c:v>
                </c:pt>
                <c:pt idx="10883">
                  <c:v>-1.05527638190953E-2</c:v>
                </c:pt>
                <c:pt idx="10884">
                  <c:v>-4.1825095057034203E-2</c:v>
                </c:pt>
                <c:pt idx="10885">
                  <c:v>-0.101835664335664</c:v>
                </c:pt>
                <c:pt idx="10886">
                  <c:v>-0.20833333333333301</c:v>
                </c:pt>
                <c:pt idx="10887">
                  <c:v>-1.1022044088176501E-2</c:v>
                </c:pt>
                <c:pt idx="10888">
                  <c:v>-7.0754716981132101E-2</c:v>
                </c:pt>
                <c:pt idx="10889">
                  <c:v>2.0016012810248202E-2</c:v>
                </c:pt>
                <c:pt idx="10890">
                  <c:v>9.5419847328236595E-4</c:v>
                </c:pt>
                <c:pt idx="10891">
                  <c:v>6.3863757317722701E-3</c:v>
                </c:pt>
                <c:pt idx="10892">
                  <c:v>6.14035087719298E-2</c:v>
                </c:pt>
                <c:pt idx="10893">
                  <c:v>3.1353135313531399E-2</c:v>
                </c:pt>
                <c:pt idx="10894">
                  <c:v>-3.8022813688213003E-2</c:v>
                </c:pt>
                <c:pt idx="10895">
                  <c:v>-0.34210526315789502</c:v>
                </c:pt>
                <c:pt idx="10896">
                  <c:v>2.5906735751295401E-2</c:v>
                </c:pt>
                <c:pt idx="10897">
                  <c:v>-2.42751180040458E-2</c:v>
                </c:pt>
                <c:pt idx="10898">
                  <c:v>-0.25551232166018201</c:v>
                </c:pt>
                <c:pt idx="10899">
                  <c:v>1.85022026431719E-2</c:v>
                </c:pt>
                <c:pt idx="10900">
                  <c:v>-6.5838976674191099E-2</c:v>
                </c:pt>
                <c:pt idx="10901">
                  <c:v>2.3550724637681101E-2</c:v>
                </c:pt>
                <c:pt idx="10902">
                  <c:v>0.28187919463087202</c:v>
                </c:pt>
                <c:pt idx="10903">
                  <c:v>0.22164948453608199</c:v>
                </c:pt>
                <c:pt idx="10904">
                  <c:v>-9.6026490066225295E-2</c:v>
                </c:pt>
                <c:pt idx="10905">
                  <c:v>7.8216374269005906E-2</c:v>
                </c:pt>
                <c:pt idx="10906">
                  <c:v>1.30568356374808E-2</c:v>
                </c:pt>
                <c:pt idx="10907">
                  <c:v>-7.2340425531914901E-2</c:v>
                </c:pt>
                <c:pt idx="10908">
                  <c:v>5.0854191497814803E-2</c:v>
                </c:pt>
                <c:pt idx="10909">
                  <c:v>-0.104336895034569</c:v>
                </c:pt>
                <c:pt idx="10910">
                  <c:v>3.6039603960396002E-2</c:v>
                </c:pt>
                <c:pt idx="10911">
                  <c:v>5.7917436845348197E-2</c:v>
                </c:pt>
                <c:pt idx="10912">
                  <c:v>2.1450459652706901E-2</c:v>
                </c:pt>
                <c:pt idx="10913">
                  <c:v>2.4870952604411099E-2</c:v>
                </c:pt>
                <c:pt idx="10914">
                  <c:v>2.74696249339672E-2</c:v>
                </c:pt>
                <c:pt idx="10915">
                  <c:v>6.9934640522875804E-2</c:v>
                </c:pt>
                <c:pt idx="10916">
                  <c:v>0</c:v>
                </c:pt>
                <c:pt idx="10917">
                  <c:v>0.29787234042553201</c:v>
                </c:pt>
                <c:pt idx="10918">
                  <c:v>0.11206896551724101</c:v>
                </c:pt>
                <c:pt idx="10919">
                  <c:v>-4.7500000000000001E-2</c:v>
                </c:pt>
                <c:pt idx="10920">
                  <c:v>-7.6109076109076093E-2</c:v>
                </c:pt>
                <c:pt idx="10921">
                  <c:v>0</c:v>
                </c:pt>
                <c:pt idx="10922">
                  <c:v>-5.8219178082191798E-2</c:v>
                </c:pt>
                <c:pt idx="10923">
                  <c:v>0.16275659824046901</c:v>
                </c:pt>
                <c:pt idx="10924">
                  <c:v>5.7235421166306602E-2</c:v>
                </c:pt>
                <c:pt idx="10925">
                  <c:v>-0.16666666666666699</c:v>
                </c:pt>
                <c:pt idx="10926">
                  <c:v>-3.9049235993208802E-2</c:v>
                </c:pt>
                <c:pt idx="10927">
                  <c:v>-2.7399922269724101E-2</c:v>
                </c:pt>
                <c:pt idx="10928">
                  <c:v>0.3</c:v>
                </c:pt>
                <c:pt idx="10929">
                  <c:v>-2.1656050955414001E-2</c:v>
                </c:pt>
                <c:pt idx="10930">
                  <c:v>7.6662908680947203E-2</c:v>
                </c:pt>
                <c:pt idx="10931">
                  <c:v>-9.00900900900901E-2</c:v>
                </c:pt>
                <c:pt idx="10932">
                  <c:v>1.53846153846153E-2</c:v>
                </c:pt>
                <c:pt idx="10933">
                  <c:v>7.3097211755840302E-2</c:v>
                </c:pt>
                <c:pt idx="10934">
                  <c:v>0</c:v>
                </c:pt>
                <c:pt idx="10935">
                  <c:v>0.176119402985075</c:v>
                </c:pt>
                <c:pt idx="10936">
                  <c:v>1.1665586519766701E-2</c:v>
                </c:pt>
                <c:pt idx="10937">
                  <c:v>8.1081081081081002E-2</c:v>
                </c:pt>
                <c:pt idx="10938">
                  <c:v>-0.111506524317912</c:v>
                </c:pt>
                <c:pt idx="10939">
                  <c:v>0.38602329450915102</c:v>
                </c:pt>
                <c:pt idx="10940">
                  <c:v>-4.2602996254681703E-2</c:v>
                </c:pt>
                <c:pt idx="10941">
                  <c:v>5.7964184731385503E-2</c:v>
                </c:pt>
                <c:pt idx="10942">
                  <c:v>0.104202772963605</c:v>
                </c:pt>
                <c:pt idx="10943">
                  <c:v>3.29144225014961E-2</c:v>
                </c:pt>
                <c:pt idx="10944">
                  <c:v>-4.8693586698337302E-2</c:v>
                </c:pt>
                <c:pt idx="10945">
                  <c:v>-4.91803278688525E-2</c:v>
                </c:pt>
                <c:pt idx="10946">
                  <c:v>-3.3613445378151398E-2</c:v>
                </c:pt>
                <c:pt idx="10947">
                  <c:v>7.8740157480314196E-3</c:v>
                </c:pt>
                <c:pt idx="10948">
                  <c:v>-6.4035087719298306E-2</c:v>
                </c:pt>
                <c:pt idx="10949">
                  <c:v>8.2844321712116694E-3</c:v>
                </c:pt>
                <c:pt idx="10950">
                  <c:v>0.30693069306930698</c:v>
                </c:pt>
                <c:pt idx="10951">
                  <c:v>-0.20907473309608501</c:v>
                </c:pt>
                <c:pt idx="10952">
                  <c:v>-4.6116504854369002E-2</c:v>
                </c:pt>
                <c:pt idx="10953">
                  <c:v>4.8809523809523803E-2</c:v>
                </c:pt>
                <c:pt idx="10954">
                  <c:v>4.9008168028004603E-2</c:v>
                </c:pt>
                <c:pt idx="10955">
                  <c:v>-0.161971830985915</c:v>
                </c:pt>
                <c:pt idx="10956">
                  <c:v>-2.82413350449294E-2</c:v>
                </c:pt>
                <c:pt idx="10957">
                  <c:v>-0.13926380368098201</c:v>
                </c:pt>
                <c:pt idx="10958">
                  <c:v>0.371428571428571</c:v>
                </c:pt>
                <c:pt idx="10959">
                  <c:v>5.5819477434679403E-2</c:v>
                </c:pt>
                <c:pt idx="10960">
                  <c:v>-3.4053700065487899E-2</c:v>
                </c:pt>
                <c:pt idx="10961">
                  <c:v>-3.1157756641521398E-3</c:v>
                </c:pt>
                <c:pt idx="10962">
                  <c:v>0.2</c:v>
                </c:pt>
                <c:pt idx="10963">
                  <c:v>0.207766990291262</c:v>
                </c:pt>
                <c:pt idx="10964">
                  <c:v>-5.29411764705882E-2</c:v>
                </c:pt>
                <c:pt idx="10965">
                  <c:v>-7.9702444208288297E-3</c:v>
                </c:pt>
                <c:pt idx="10966">
                  <c:v>-0.16308119361554499</c:v>
                </c:pt>
                <c:pt idx="10967">
                  <c:v>4.2892156862745098E-2</c:v>
                </c:pt>
                <c:pt idx="10968">
                  <c:v>-3.3816425120772903E-2</c:v>
                </c:pt>
                <c:pt idx="10969">
                  <c:v>0.19764705882352901</c:v>
                </c:pt>
                <c:pt idx="10970">
                  <c:v>5.8120225838591798E-2</c:v>
                </c:pt>
                <c:pt idx="10971">
                  <c:v>0.13840579710144901</c:v>
                </c:pt>
                <c:pt idx="10972">
                  <c:v>-0.21590909090909099</c:v>
                </c:pt>
                <c:pt idx="10973">
                  <c:v>2.9011786038078E-2</c:v>
                </c:pt>
                <c:pt idx="10974">
                  <c:v>-2.9197080291970701E-2</c:v>
                </c:pt>
                <c:pt idx="10975">
                  <c:v>0.17458729364682399</c:v>
                </c:pt>
                <c:pt idx="10976">
                  <c:v>0.303350970017637</c:v>
                </c:pt>
                <c:pt idx="10977">
                  <c:v>-8.0723198370257196E-2</c:v>
                </c:pt>
                <c:pt idx="10978">
                  <c:v>-8.6767895878524601E-3</c:v>
                </c:pt>
                <c:pt idx="10979">
                  <c:v>3.84172109104871E-3</c:v>
                </c:pt>
                <c:pt idx="10980">
                  <c:v>-1.01867572156196E-2</c:v>
                </c:pt>
                <c:pt idx="10981">
                  <c:v>8.5714285714285701E-2</c:v>
                </c:pt>
                <c:pt idx="10982">
                  <c:v>0.38203324808184103</c:v>
                </c:pt>
                <c:pt idx="10983">
                  <c:v>-8.7368421052631595E-2</c:v>
                </c:pt>
                <c:pt idx="10984">
                  <c:v>9.2092574734811999E-2</c:v>
                </c:pt>
                <c:pt idx="10985">
                  <c:v>7.9470198675496803E-2</c:v>
                </c:pt>
                <c:pt idx="10986">
                  <c:v>-5.1775147928994304E-3</c:v>
                </c:pt>
                <c:pt idx="10987">
                  <c:v>-5.6654676258992703E-2</c:v>
                </c:pt>
                <c:pt idx="10988">
                  <c:v>-9.7222222222222196E-2</c:v>
                </c:pt>
                <c:pt idx="10989">
                  <c:v>0.108275328692962</c:v>
                </c:pt>
                <c:pt idx="10990">
                  <c:v>4.0975609756097597E-2</c:v>
                </c:pt>
                <c:pt idx="10991">
                  <c:v>0.100254885301614</c:v>
                </c:pt>
                <c:pt idx="10992">
                  <c:v>-4.1129527317372599E-2</c:v>
                </c:pt>
                <c:pt idx="10993">
                  <c:v>-2.1551724137931001E-2</c:v>
                </c:pt>
                <c:pt idx="10994">
                  <c:v>0.42971887550200799</c:v>
                </c:pt>
                <c:pt idx="10995">
                  <c:v>-0.113151658767772</c:v>
                </c:pt>
                <c:pt idx="10996">
                  <c:v>-2.1428571428571502E-2</c:v>
                </c:pt>
                <c:pt idx="10997">
                  <c:v>-0.114989733059548</c:v>
                </c:pt>
                <c:pt idx="10998">
                  <c:v>9.6938775510204106E-2</c:v>
                </c:pt>
                <c:pt idx="10999">
                  <c:v>5.2631578947368397E-2</c:v>
                </c:pt>
                <c:pt idx="11000">
                  <c:v>6.4634146341463597E-2</c:v>
                </c:pt>
                <c:pt idx="11001">
                  <c:v>5.1789077212806102E-2</c:v>
                </c:pt>
                <c:pt idx="11002">
                  <c:v>8.9473684210525702E-3</c:v>
                </c:pt>
                <c:pt idx="11003">
                  <c:v>0.133333333333333</c:v>
                </c:pt>
                <c:pt idx="11004">
                  <c:v>-0.12529738302934201</c:v>
                </c:pt>
                <c:pt idx="11005">
                  <c:v>3.6437246963562701E-2</c:v>
                </c:pt>
                <c:pt idx="11006">
                  <c:v>-0.11111111111111099</c:v>
                </c:pt>
                <c:pt idx="11007">
                  <c:v>0.13118103800572101</c:v>
                </c:pt>
                <c:pt idx="11008">
                  <c:v>-1.8914473684210599E-2</c:v>
                </c:pt>
                <c:pt idx="11009">
                  <c:v>-7.4074074074074001E-2</c:v>
                </c:pt>
                <c:pt idx="11010">
                  <c:v>-8.3067092651757199E-2</c:v>
                </c:pt>
                <c:pt idx="11011">
                  <c:v>-9.5165588123334605E-3</c:v>
                </c:pt>
                <c:pt idx="11012">
                  <c:v>-4.9180327868851396E-3</c:v>
                </c:pt>
                <c:pt idx="11013">
                  <c:v>-0.192192192192192</c:v>
                </c:pt>
                <c:pt idx="11014">
                  <c:v>9.0425531914893595E-2</c:v>
                </c:pt>
                <c:pt idx="11015">
                  <c:v>0.11835748792270499</c:v>
                </c:pt>
                <c:pt idx="11016">
                  <c:v>5.9381443298969099E-2</c:v>
                </c:pt>
                <c:pt idx="11017">
                  <c:v>-5.0761421319796898E-2</c:v>
                </c:pt>
                <c:pt idx="11018">
                  <c:v>0.157894736842105</c:v>
                </c:pt>
                <c:pt idx="11019">
                  <c:v>5.6675864996815997E-2</c:v>
                </c:pt>
                <c:pt idx="11020">
                  <c:v>0.18655097613882901</c:v>
                </c:pt>
                <c:pt idx="11021">
                  <c:v>-0.32741116751269</c:v>
                </c:pt>
                <c:pt idx="11022">
                  <c:v>-0.175616835994195</c:v>
                </c:pt>
                <c:pt idx="11023">
                  <c:v>4.49438202247191E-2</c:v>
                </c:pt>
                <c:pt idx="11024">
                  <c:v>-1.38888888888889E-2</c:v>
                </c:pt>
                <c:pt idx="11025">
                  <c:v>-0.23214285714285701</c:v>
                </c:pt>
                <c:pt idx="11026">
                  <c:v>7.8642384105960805E-3</c:v>
                </c:pt>
                <c:pt idx="11027">
                  <c:v>0.12085831492584399</c:v>
                </c:pt>
                <c:pt idx="11028">
                  <c:v>-4.2682926829268199E-2</c:v>
                </c:pt>
                <c:pt idx="11029">
                  <c:v>-4.9999999999999899E-2</c:v>
                </c:pt>
                <c:pt idx="11030">
                  <c:v>-9.1743119266055106E-2</c:v>
                </c:pt>
                <c:pt idx="11031">
                  <c:v>2.47087892693259E-2</c:v>
                </c:pt>
                <c:pt idx="11032">
                  <c:v>1.76834659593287E-3</c:v>
                </c:pt>
                <c:pt idx="11033">
                  <c:v>-0.112554112554113</c:v>
                </c:pt>
                <c:pt idx="11034">
                  <c:v>9.8095238095237999E-2</c:v>
                </c:pt>
                <c:pt idx="11035">
                  <c:v>0.140625</c:v>
                </c:pt>
                <c:pt idx="11036">
                  <c:v>5.8423142370958699E-2</c:v>
                </c:pt>
                <c:pt idx="11037">
                  <c:v>-2.7173913043477701E-3</c:v>
                </c:pt>
                <c:pt idx="11038">
                  <c:v>6.1761072878066002E-2</c:v>
                </c:pt>
                <c:pt idx="11039">
                  <c:v>-2.3336214347450299E-2</c:v>
                </c:pt>
                <c:pt idx="11040">
                  <c:v>2.8409090909090901E-2</c:v>
                </c:pt>
                <c:pt idx="11041">
                  <c:v>-9.5000000000000001E-2</c:v>
                </c:pt>
                <c:pt idx="11042">
                  <c:v>3.0621172353455801E-2</c:v>
                </c:pt>
                <c:pt idx="11043">
                  <c:v>6.0402684563758399E-2</c:v>
                </c:pt>
                <c:pt idx="11044">
                  <c:v>2.4210526315789498E-2</c:v>
                </c:pt>
                <c:pt idx="11045">
                  <c:v>-3.3870072182121201E-2</c:v>
                </c:pt>
                <c:pt idx="11046">
                  <c:v>-6.35306839686402E-2</c:v>
                </c:pt>
                <c:pt idx="11047">
                  <c:v>-2.6833631484794201E-2</c:v>
                </c:pt>
                <c:pt idx="11048">
                  <c:v>0.102583025830258</c:v>
                </c:pt>
                <c:pt idx="11049">
                  <c:v>3.7840845854201402E-2</c:v>
                </c:pt>
                <c:pt idx="11050">
                  <c:v>-0.16915422885572101</c:v>
                </c:pt>
                <c:pt idx="11051">
                  <c:v>-5.9829059829059797E-2</c:v>
                </c:pt>
                <c:pt idx="11052">
                  <c:v>0.162303664921466</c:v>
                </c:pt>
                <c:pt idx="11053">
                  <c:v>-6.9444444444444406E-2</c:v>
                </c:pt>
                <c:pt idx="11054">
                  <c:v>9.6989966555183799E-2</c:v>
                </c:pt>
                <c:pt idx="11055">
                  <c:v>6.8571428571428603E-2</c:v>
                </c:pt>
                <c:pt idx="11056">
                  <c:v>-4.2838018741633101E-2</c:v>
                </c:pt>
                <c:pt idx="11057">
                  <c:v>4.93642483171279E-2</c:v>
                </c:pt>
                <c:pt idx="11058">
                  <c:v>-1.21359223300968E-3</c:v>
                </c:pt>
                <c:pt idx="11059">
                  <c:v>0.157894736842105</c:v>
                </c:pt>
                <c:pt idx="11060">
                  <c:v>-1.33607399794451E-2</c:v>
                </c:pt>
                <c:pt idx="11061">
                  <c:v>0.17139175257732001</c:v>
                </c:pt>
                <c:pt idx="11062">
                  <c:v>0.227036395147314</c:v>
                </c:pt>
                <c:pt idx="11063">
                  <c:v>0.168614357262103</c:v>
                </c:pt>
                <c:pt idx="11064">
                  <c:v>6.8306010928961504E-3</c:v>
                </c:pt>
                <c:pt idx="11065">
                  <c:v>4.3655413271245599E-2</c:v>
                </c:pt>
                <c:pt idx="11066">
                  <c:v>-9.8817567567567599E-2</c:v>
                </c:pt>
                <c:pt idx="11067">
                  <c:v>-5.8487874465050001E-2</c:v>
                </c:pt>
                <c:pt idx="11068">
                  <c:v>1.4836795252225501E-2</c:v>
                </c:pt>
                <c:pt idx="11069">
                  <c:v>4.6178343949044597E-2</c:v>
                </c:pt>
                <c:pt idx="11070">
                  <c:v>0.109090909090909</c:v>
                </c:pt>
                <c:pt idx="11071">
                  <c:v>-2.2487902077995999E-2</c:v>
                </c:pt>
                <c:pt idx="11072">
                  <c:v>3.81717729784029E-2</c:v>
                </c:pt>
                <c:pt idx="11073">
                  <c:v>-1.3635363976248E-2</c:v>
                </c:pt>
                <c:pt idx="11074">
                  <c:v>-8.3449235048679397E-3</c:v>
                </c:pt>
                <c:pt idx="11075">
                  <c:v>4.5360824742267998E-2</c:v>
                </c:pt>
                <c:pt idx="11076">
                  <c:v>-4.0816326530612297E-2</c:v>
                </c:pt>
                <c:pt idx="11077">
                  <c:v>6.4501354910117903E-3</c:v>
                </c:pt>
                <c:pt idx="11078">
                  <c:v>-4.0531982267257703E-2</c:v>
                </c:pt>
                <c:pt idx="11079">
                  <c:v>1.35910601026881E-2</c:v>
                </c:pt>
                <c:pt idx="11080">
                  <c:v>2.2978723404255299E-2</c:v>
                </c:pt>
                <c:pt idx="11081">
                  <c:v>-1.9367333763718599E-2</c:v>
                </c:pt>
                <c:pt idx="11082">
                  <c:v>-3.1727379553466502E-2</c:v>
                </c:pt>
                <c:pt idx="11083">
                  <c:v>-4.0946896992962299E-2</c:v>
                </c:pt>
                <c:pt idx="11084">
                  <c:v>1.1747430249632901E-2</c:v>
                </c:pt>
                <c:pt idx="11085">
                  <c:v>8.9399744572158296E-2</c:v>
                </c:pt>
                <c:pt idx="11086">
                  <c:v>-9.0618336886994499E-3</c:v>
                </c:pt>
                <c:pt idx="11087">
                  <c:v>-0.21694915254237301</c:v>
                </c:pt>
                <c:pt idx="11088">
                  <c:v>1.92122958693563E-2</c:v>
                </c:pt>
                <c:pt idx="11089">
                  <c:v>-0.26470588235294101</c:v>
                </c:pt>
                <c:pt idx="11090">
                  <c:v>-3.9863325740318901E-2</c:v>
                </c:pt>
                <c:pt idx="11091">
                  <c:v>0.136567164179104</c:v>
                </c:pt>
                <c:pt idx="11092">
                  <c:v>4.2580645161290301E-2</c:v>
                </c:pt>
                <c:pt idx="11093">
                  <c:v>-0.10221465076661</c:v>
                </c:pt>
                <c:pt idx="11094">
                  <c:v>6.1732851985559598E-2</c:v>
                </c:pt>
                <c:pt idx="11095">
                  <c:v>1.64179104477611E-2</c:v>
                </c:pt>
                <c:pt idx="11096">
                  <c:v>-9.7363083164300104E-2</c:v>
                </c:pt>
                <c:pt idx="11097">
                  <c:v>-4.7830923248053402E-2</c:v>
                </c:pt>
                <c:pt idx="11098">
                  <c:v>-3.0109145652992102E-2</c:v>
                </c:pt>
                <c:pt idx="11099">
                  <c:v>-7.0953436807095205E-2</c:v>
                </c:pt>
                <c:pt idx="11100">
                  <c:v>9.3023255813953404E-2</c:v>
                </c:pt>
                <c:pt idx="11101">
                  <c:v>5.1373954599761198E-2</c:v>
                </c:pt>
                <c:pt idx="11102">
                  <c:v>-8.8186356073211306E-2</c:v>
                </c:pt>
                <c:pt idx="11103">
                  <c:v>-5.0903119868636999E-2</c:v>
                </c:pt>
                <c:pt idx="11104">
                  <c:v>9.2966360856269095E-2</c:v>
                </c:pt>
                <c:pt idx="11105">
                  <c:v>0.50151975683890604</c:v>
                </c:pt>
                <c:pt idx="11106">
                  <c:v>1.6250000000000101E-2</c:v>
                </c:pt>
                <c:pt idx="11107">
                  <c:v>0.130989314029645</c:v>
                </c:pt>
                <c:pt idx="11108">
                  <c:v>5.2631578947368397E-2</c:v>
                </c:pt>
                <c:pt idx="11109">
                  <c:v>0.36069986541049798</c:v>
                </c:pt>
                <c:pt idx="11110">
                  <c:v>-2.14748784440843E-2</c:v>
                </c:pt>
                <c:pt idx="11111">
                  <c:v>-2.3432115782219199E-2</c:v>
                </c:pt>
                <c:pt idx="11112">
                  <c:v>6.8139273680269605E-2</c:v>
                </c:pt>
                <c:pt idx="11113">
                  <c:v>-0.124530428249437</c:v>
                </c:pt>
                <c:pt idx="11114">
                  <c:v>-0.105485232067511</c:v>
                </c:pt>
                <c:pt idx="11115">
                  <c:v>-8.9686098654708599E-2</c:v>
                </c:pt>
                <c:pt idx="11116">
                  <c:v>-5.9387848332571998E-2</c:v>
                </c:pt>
                <c:pt idx="11117">
                  <c:v>6.4683053040102099E-4</c:v>
                </c:pt>
                <c:pt idx="11118">
                  <c:v>1.3421550094518E-2</c:v>
                </c:pt>
                <c:pt idx="11119">
                  <c:v>2.6498422712933799E-2</c:v>
                </c:pt>
                <c:pt idx="11120">
                  <c:v>-1.4824797843665799E-2</c:v>
                </c:pt>
                <c:pt idx="11121">
                  <c:v>-0.102296450939457</c:v>
                </c:pt>
                <c:pt idx="11122">
                  <c:v>4.2283298097250703E-3</c:v>
                </c:pt>
                <c:pt idx="11123">
                  <c:v>2.7457627118643999E-2</c:v>
                </c:pt>
                <c:pt idx="11124">
                  <c:v>-6.3380281690140705E-2</c:v>
                </c:pt>
                <c:pt idx="11125">
                  <c:v>-0.13372781065088701</c:v>
                </c:pt>
                <c:pt idx="11126">
                  <c:v>4.6136101499422303E-3</c:v>
                </c:pt>
                <c:pt idx="11127">
                  <c:v>6.8711656441717894E-2</c:v>
                </c:pt>
                <c:pt idx="11128">
                  <c:v>-7.0321811680572194E-2</c:v>
                </c:pt>
                <c:pt idx="11129">
                  <c:v>-0.15094339622641501</c:v>
                </c:pt>
                <c:pt idx="11130">
                  <c:v>2.6058631921823901E-2</c:v>
                </c:pt>
                <c:pt idx="11131">
                  <c:v>-0.14000000000000001</c:v>
                </c:pt>
                <c:pt idx="11132">
                  <c:v>-0.34296028880866403</c:v>
                </c:pt>
                <c:pt idx="11133">
                  <c:v>-4.8661800486618001E-2</c:v>
                </c:pt>
                <c:pt idx="11134">
                  <c:v>-2.1276595744680899E-2</c:v>
                </c:pt>
                <c:pt idx="11135">
                  <c:v>-1.5625000000000101E-2</c:v>
                </c:pt>
                <c:pt idx="11136">
                  <c:v>-9.9705511148506606E-2</c:v>
                </c:pt>
                <c:pt idx="11137">
                  <c:v>6.9906790945406194E-2</c:v>
                </c:pt>
                <c:pt idx="11138">
                  <c:v>5.5749128919860697E-3</c:v>
                </c:pt>
                <c:pt idx="11139">
                  <c:v>-4.8750000000000002E-2</c:v>
                </c:pt>
                <c:pt idx="11140">
                  <c:v>-1.8404907975459999E-2</c:v>
                </c:pt>
                <c:pt idx="11141">
                  <c:v>-4.15486307837582E-2</c:v>
                </c:pt>
                <c:pt idx="11142">
                  <c:v>0.16104868913857701</c:v>
                </c:pt>
                <c:pt idx="11143">
                  <c:v>0.14068863383931901</c:v>
                </c:pt>
                <c:pt idx="11144">
                  <c:v>1.9433198380566799E-2</c:v>
                </c:pt>
                <c:pt idx="11145">
                  <c:v>-8.1015719467956507E-2</c:v>
                </c:pt>
                <c:pt idx="11146">
                  <c:v>-1.9611727416798602E-2</c:v>
                </c:pt>
                <c:pt idx="11147">
                  <c:v>9.1743119266054704E-3</c:v>
                </c:pt>
                <c:pt idx="11148">
                  <c:v>-2.5974025974026599E-3</c:v>
                </c:pt>
                <c:pt idx="11149">
                  <c:v>9.3321134492223207E-2</c:v>
                </c:pt>
                <c:pt idx="11150">
                  <c:v>9.3802345058626599E-2</c:v>
                </c:pt>
                <c:pt idx="11151">
                  <c:v>-0.168421052631579</c:v>
                </c:pt>
                <c:pt idx="11152">
                  <c:v>7.7934729663906499E-3</c:v>
                </c:pt>
                <c:pt idx="11153">
                  <c:v>5.0385837494325902E-2</c:v>
                </c:pt>
                <c:pt idx="11154">
                  <c:v>-0.10662525879917201</c:v>
                </c:pt>
                <c:pt idx="11155">
                  <c:v>1.78041543026706E-2</c:v>
                </c:pt>
                <c:pt idx="11156">
                  <c:v>-3.8160193901132997E-2</c:v>
                </c:pt>
                <c:pt idx="11157">
                  <c:v>-0.15794735088303899</c:v>
                </c:pt>
                <c:pt idx="11158">
                  <c:v>5.8780308596620198E-3</c:v>
                </c:pt>
                <c:pt idx="11159">
                  <c:v>-5.2083333333332203E-3</c:v>
                </c:pt>
                <c:pt idx="11160">
                  <c:v>5.0385837494325902E-2</c:v>
                </c:pt>
                <c:pt idx="11161">
                  <c:v>-0.109126984126984</c:v>
                </c:pt>
                <c:pt idx="11162">
                  <c:v>7.1957671957672095E-2</c:v>
                </c:pt>
                <c:pt idx="11163">
                  <c:v>3.6805011746280397E-2</c:v>
                </c:pt>
                <c:pt idx="11164">
                  <c:v>-5.70448877805486E-2</c:v>
                </c:pt>
                <c:pt idx="11165">
                  <c:v>-2.0746887966804999E-2</c:v>
                </c:pt>
                <c:pt idx="11166">
                  <c:v>-0.32595573440643899</c:v>
                </c:pt>
                <c:pt idx="11167">
                  <c:v>-5.7273768613975602E-3</c:v>
                </c:pt>
                <c:pt idx="11168">
                  <c:v>6.9133034379671096E-2</c:v>
                </c:pt>
                <c:pt idx="11169">
                  <c:v>3.9972899728997299E-2</c:v>
                </c:pt>
                <c:pt idx="11170">
                  <c:v>-0.50749999999999995</c:v>
                </c:pt>
                <c:pt idx="11171">
                  <c:v>6.7685589519650605E-2</c:v>
                </c:pt>
                <c:pt idx="11172">
                  <c:v>4.8433048433048402E-2</c:v>
                </c:pt>
                <c:pt idx="11173">
                  <c:v>3.7175715431933702E-2</c:v>
                </c:pt>
                <c:pt idx="11174">
                  <c:v>3.1845145176396999E-2</c:v>
                </c:pt>
                <c:pt idx="11175">
                  <c:v>2.94117647058822E-2</c:v>
                </c:pt>
                <c:pt idx="11176">
                  <c:v>2.8403828342080901E-2</c:v>
                </c:pt>
                <c:pt idx="11177">
                  <c:v>2.1499999999999998E-2</c:v>
                </c:pt>
                <c:pt idx="11178">
                  <c:v>-0.39682539682539703</c:v>
                </c:pt>
                <c:pt idx="11179">
                  <c:v>0.17073170731707299</c:v>
                </c:pt>
                <c:pt idx="11180">
                  <c:v>1.8186680930730101E-2</c:v>
                </c:pt>
                <c:pt idx="11181">
                  <c:v>-1.2858979854264801E-2</c:v>
                </c:pt>
                <c:pt idx="11182">
                  <c:v>-0.154178674351585</c:v>
                </c:pt>
                <c:pt idx="11183">
                  <c:v>4.5228403437359297E-3</c:v>
                </c:pt>
                <c:pt idx="11184">
                  <c:v>0.24</c:v>
                </c:pt>
                <c:pt idx="11185">
                  <c:v>0.16374781085814399</c:v>
                </c:pt>
                <c:pt idx="11186">
                  <c:v>0.17668997668997699</c:v>
                </c:pt>
                <c:pt idx="11187">
                  <c:v>-0.17085427135678399</c:v>
                </c:pt>
                <c:pt idx="11188">
                  <c:v>-6.3978965819456696E-2</c:v>
                </c:pt>
                <c:pt idx="11189">
                  <c:v>5.8790212958767497E-2</c:v>
                </c:pt>
                <c:pt idx="11190">
                  <c:v>8.6278586278586394E-2</c:v>
                </c:pt>
                <c:pt idx="11191">
                  <c:v>0.11111111111111099</c:v>
                </c:pt>
                <c:pt idx="11192">
                  <c:v>2.5818639798488599E-2</c:v>
                </c:pt>
                <c:pt idx="11193">
                  <c:v>-0.14285714285714299</c:v>
                </c:pt>
                <c:pt idx="11194">
                  <c:v>-2.5670945157526302E-2</c:v>
                </c:pt>
                <c:pt idx="11195">
                  <c:v>-1.2779552715655101E-2</c:v>
                </c:pt>
                <c:pt idx="11196">
                  <c:v>7.1428571428571397E-2</c:v>
                </c:pt>
                <c:pt idx="11197">
                  <c:v>4.7863247863247901E-2</c:v>
                </c:pt>
                <c:pt idx="11198">
                  <c:v>0.35940575201574498</c:v>
                </c:pt>
                <c:pt idx="11199">
                  <c:v>-2.7210884353741499E-2</c:v>
                </c:pt>
                <c:pt idx="11200">
                  <c:v>7.8400627205017399E-3</c:v>
                </c:pt>
                <c:pt idx="11201">
                  <c:v>-0.18627450980392099</c:v>
                </c:pt>
                <c:pt idx="11202">
                  <c:v>-0.23976608187134499</c:v>
                </c:pt>
                <c:pt idx="11203">
                  <c:v>-0.19834710743801701</c:v>
                </c:pt>
                <c:pt idx="11204">
                  <c:v>-0.15750232991612301</c:v>
                </c:pt>
                <c:pt idx="11205">
                  <c:v>1.44774011299435E-2</c:v>
                </c:pt>
                <c:pt idx="11206">
                  <c:v>6.3939634630659201E-2</c:v>
                </c:pt>
                <c:pt idx="11207">
                  <c:v>0.36170212765957399</c:v>
                </c:pt>
                <c:pt idx="11208">
                  <c:v>1.52505446623094E-2</c:v>
                </c:pt>
                <c:pt idx="11209">
                  <c:v>3.6930178880553999E-2</c:v>
                </c:pt>
                <c:pt idx="11210">
                  <c:v>9.2993630573248304E-2</c:v>
                </c:pt>
                <c:pt idx="11211">
                  <c:v>-2.8662420382165699E-2</c:v>
                </c:pt>
                <c:pt idx="11212">
                  <c:v>-0.111731843575419</c:v>
                </c:pt>
                <c:pt idx="11213">
                  <c:v>5.3277365192121402E-2</c:v>
                </c:pt>
                <c:pt idx="11214">
                  <c:v>-0.184782608695652</c:v>
                </c:pt>
                <c:pt idx="11215">
                  <c:v>-0.126037735849057</c:v>
                </c:pt>
                <c:pt idx="11216">
                  <c:v>-8.2938388625592302E-2</c:v>
                </c:pt>
                <c:pt idx="11217">
                  <c:v>-0.110619469026549</c:v>
                </c:pt>
                <c:pt idx="11218">
                  <c:v>-4.6461372231226497E-2</c:v>
                </c:pt>
                <c:pt idx="11219">
                  <c:v>-0.11681415929203499</c:v>
                </c:pt>
                <c:pt idx="11220">
                  <c:v>-0.29581993569131798</c:v>
                </c:pt>
                <c:pt idx="11221">
                  <c:v>6.6225165562914202E-3</c:v>
                </c:pt>
                <c:pt idx="11222">
                  <c:v>-1.23683005038937E-2</c:v>
                </c:pt>
                <c:pt idx="11223">
                  <c:v>8.4042553191489303E-2</c:v>
                </c:pt>
                <c:pt idx="11224">
                  <c:v>1.9987105093488101E-2</c:v>
                </c:pt>
                <c:pt idx="11225">
                  <c:v>6.4263322884012597E-2</c:v>
                </c:pt>
                <c:pt idx="11226">
                  <c:v>-2.8571428571428501E-2</c:v>
                </c:pt>
                <c:pt idx="11227">
                  <c:v>0.327083333333333</c:v>
                </c:pt>
                <c:pt idx="11228">
                  <c:v>-7.5757575757575801E-2</c:v>
                </c:pt>
                <c:pt idx="11229">
                  <c:v>0.124314442413163</c:v>
                </c:pt>
                <c:pt idx="11230">
                  <c:v>1.02389078498294E-2</c:v>
                </c:pt>
                <c:pt idx="11231">
                  <c:v>-3.09119010819159E-3</c:v>
                </c:pt>
                <c:pt idx="11232">
                  <c:v>4.0000000000000296E-3</c:v>
                </c:pt>
                <c:pt idx="11233">
                  <c:v>-0.293333333333333</c:v>
                </c:pt>
                <c:pt idx="11234">
                  <c:v>-3.5000000000000003E-2</c:v>
                </c:pt>
                <c:pt idx="11235">
                  <c:v>1.7180616740088101E-2</c:v>
                </c:pt>
                <c:pt idx="11236">
                  <c:v>4.8983672109296897E-2</c:v>
                </c:pt>
                <c:pt idx="11237">
                  <c:v>0.148197155143897</c:v>
                </c:pt>
                <c:pt idx="11238">
                  <c:v>-8.1383519837233007E-2</c:v>
                </c:pt>
                <c:pt idx="11239">
                  <c:v>2.1816562778272399E-2</c:v>
                </c:pt>
                <c:pt idx="11240">
                  <c:v>7.3505912432087095E-2</c:v>
                </c:pt>
                <c:pt idx="11241">
                  <c:v>-4.6195652173912902E-2</c:v>
                </c:pt>
                <c:pt idx="11242">
                  <c:v>-5.56586270871973E-3</c:v>
                </c:pt>
                <c:pt idx="11243">
                  <c:v>3.0816640986132599E-2</c:v>
                </c:pt>
                <c:pt idx="11244">
                  <c:v>3.8378611470461302E-2</c:v>
                </c:pt>
                <c:pt idx="11245">
                  <c:v>-0.34767025089605702</c:v>
                </c:pt>
                <c:pt idx="11246">
                  <c:v>-0.42796005706134099</c:v>
                </c:pt>
                <c:pt idx="11247">
                  <c:v>0.106696304529036</c:v>
                </c:pt>
                <c:pt idx="11248">
                  <c:v>0.39506172839506098</c:v>
                </c:pt>
                <c:pt idx="11249">
                  <c:v>-5.0592885375494098E-2</c:v>
                </c:pt>
                <c:pt idx="11250">
                  <c:v>9.3319194061505906E-2</c:v>
                </c:pt>
                <c:pt idx="11251">
                  <c:v>-2.9442148760330598E-2</c:v>
                </c:pt>
                <c:pt idx="11252">
                  <c:v>-4.8672566371681297E-2</c:v>
                </c:pt>
                <c:pt idx="11253">
                  <c:v>0.109704641350211</c:v>
                </c:pt>
                <c:pt idx="11254">
                  <c:v>-1.9745222929936201E-2</c:v>
                </c:pt>
                <c:pt idx="11255">
                  <c:v>-1.4285714285714299E-2</c:v>
                </c:pt>
                <c:pt idx="11256">
                  <c:v>-2.6898734177215299E-2</c:v>
                </c:pt>
                <c:pt idx="11257">
                  <c:v>3.7192982456140299E-2</c:v>
                </c:pt>
                <c:pt idx="11258">
                  <c:v>0.26814268142681402</c:v>
                </c:pt>
                <c:pt idx="11259">
                  <c:v>-3.5812672176308499E-2</c:v>
                </c:pt>
                <c:pt idx="11260">
                  <c:v>-0.20600858369098701</c:v>
                </c:pt>
                <c:pt idx="11261">
                  <c:v>-5.8888888888888803E-2</c:v>
                </c:pt>
                <c:pt idx="11262">
                  <c:v>-1.20967741935483E-2</c:v>
                </c:pt>
                <c:pt idx="11263">
                  <c:v>7.26681127982646E-2</c:v>
                </c:pt>
                <c:pt idx="11264">
                  <c:v>2.0045263498221801E-2</c:v>
                </c:pt>
                <c:pt idx="11265">
                  <c:v>-8.6206896551724102E-2</c:v>
                </c:pt>
                <c:pt idx="11266">
                  <c:v>-2.5550660792951499E-2</c:v>
                </c:pt>
                <c:pt idx="11267">
                  <c:v>0.203904555314533</c:v>
                </c:pt>
                <c:pt idx="11268">
                  <c:v>8.8270858524788401E-2</c:v>
                </c:pt>
                <c:pt idx="11269">
                  <c:v>-0.22222222222222199</c:v>
                </c:pt>
                <c:pt idx="11270">
                  <c:v>-0.122206703910615</c:v>
                </c:pt>
                <c:pt idx="11271">
                  <c:v>6.40346653827637E-2</c:v>
                </c:pt>
                <c:pt idx="11272">
                  <c:v>2.1058622652248199E-2</c:v>
                </c:pt>
                <c:pt idx="11273">
                  <c:v>0.41880341880341898</c:v>
                </c:pt>
                <c:pt idx="11274">
                  <c:v>6.2439024390244E-2</c:v>
                </c:pt>
                <c:pt idx="11275">
                  <c:v>1.7857142857141399E-3</c:v>
                </c:pt>
                <c:pt idx="11276">
                  <c:v>-2.5233491725380901E-2</c:v>
                </c:pt>
                <c:pt idx="11277">
                  <c:v>-0.11009174311926601</c:v>
                </c:pt>
                <c:pt idx="11278">
                  <c:v>-4.0594059405940602E-2</c:v>
                </c:pt>
                <c:pt idx="11279">
                  <c:v>0</c:v>
                </c:pt>
                <c:pt idx="11280">
                  <c:v>6.5114443567482194E-2</c:v>
                </c:pt>
                <c:pt idx="11281">
                  <c:v>1.8908698001080401E-2</c:v>
                </c:pt>
                <c:pt idx="11282">
                  <c:v>4.0776699029126201E-2</c:v>
                </c:pt>
                <c:pt idx="11283">
                  <c:v>-7.3138297872340399E-2</c:v>
                </c:pt>
                <c:pt idx="11284">
                  <c:v>0.34905660377358499</c:v>
                </c:pt>
                <c:pt idx="11285">
                  <c:v>-3.8064165307232202E-2</c:v>
                </c:pt>
                <c:pt idx="11286">
                  <c:v>-9.9408284023668497E-2</c:v>
                </c:pt>
                <c:pt idx="11287">
                  <c:v>0.43343051506316799</c:v>
                </c:pt>
                <c:pt idx="11288">
                  <c:v>-3.7593984962406103E-2</c:v>
                </c:pt>
                <c:pt idx="11289">
                  <c:v>0.117948717948718</c:v>
                </c:pt>
                <c:pt idx="11290">
                  <c:v>5.7377049180327898E-2</c:v>
                </c:pt>
                <c:pt idx="11291">
                  <c:v>0.16434010152284301</c:v>
                </c:pt>
                <c:pt idx="11292">
                  <c:v>5.5183946488294201E-2</c:v>
                </c:pt>
                <c:pt idx="11293">
                  <c:v>6.0606060606060601E-2</c:v>
                </c:pt>
                <c:pt idx="11294">
                  <c:v>-2.3514043109079098E-2</c:v>
                </c:pt>
                <c:pt idx="11295">
                  <c:v>-4.4041450777202097E-2</c:v>
                </c:pt>
                <c:pt idx="11296">
                  <c:v>1.09409190371991E-2</c:v>
                </c:pt>
                <c:pt idx="11297">
                  <c:v>6.2034739454094302E-2</c:v>
                </c:pt>
                <c:pt idx="11298">
                  <c:v>-2.77680140597539E-2</c:v>
                </c:pt>
                <c:pt idx="11299">
                  <c:v>-4.0816326530612297E-2</c:v>
                </c:pt>
                <c:pt idx="11300">
                  <c:v>0.194142445085423</c:v>
                </c:pt>
                <c:pt idx="11301">
                  <c:v>-6.0646900269541802E-2</c:v>
                </c:pt>
                <c:pt idx="11302">
                  <c:v>-0.120736329182458</c:v>
                </c:pt>
                <c:pt idx="11303">
                  <c:v>1.82937554969217E-2</c:v>
                </c:pt>
                <c:pt idx="11304">
                  <c:v>-3.0651340996169299E-3</c:v>
                </c:pt>
                <c:pt idx="11305">
                  <c:v>0.17297297297297301</c:v>
                </c:pt>
                <c:pt idx="11306">
                  <c:v>0.102040816326531</c:v>
                </c:pt>
                <c:pt idx="11307">
                  <c:v>1.2941176470588201E-2</c:v>
                </c:pt>
                <c:pt idx="11308">
                  <c:v>-3.2630863358259703E-2</c:v>
                </c:pt>
                <c:pt idx="11309">
                  <c:v>-8.6592178770949699E-2</c:v>
                </c:pt>
                <c:pt idx="11310">
                  <c:v>-3.3742331288343502E-2</c:v>
                </c:pt>
                <c:pt idx="11311">
                  <c:v>0.36305732484076397</c:v>
                </c:pt>
                <c:pt idx="11312">
                  <c:v>9.0457256461232594E-2</c:v>
                </c:pt>
                <c:pt idx="11313">
                  <c:v>-1.8713450292397699E-2</c:v>
                </c:pt>
                <c:pt idx="11314">
                  <c:v>-6.9993226461955802E-3</c:v>
                </c:pt>
                <c:pt idx="11315">
                  <c:v>8.3212209302325493E-2</c:v>
                </c:pt>
                <c:pt idx="11316">
                  <c:v>5.7522123893805503E-2</c:v>
                </c:pt>
                <c:pt idx="11317">
                  <c:v>1.8811881188118801E-2</c:v>
                </c:pt>
                <c:pt idx="11318">
                  <c:v>6.3847429519071297E-2</c:v>
                </c:pt>
                <c:pt idx="11319">
                  <c:v>5.9534883720930298E-2</c:v>
                </c:pt>
                <c:pt idx="11320">
                  <c:v>8.8681446907817901E-2</c:v>
                </c:pt>
                <c:pt idx="11321">
                  <c:v>1.7214397496087702E-2</c:v>
                </c:pt>
                <c:pt idx="11322">
                  <c:v>0.106194690265487</c:v>
                </c:pt>
                <c:pt idx="11323">
                  <c:v>8.2644628099174198E-3</c:v>
                </c:pt>
                <c:pt idx="11324">
                  <c:v>7.1193866374589104E-2</c:v>
                </c:pt>
                <c:pt idx="11325">
                  <c:v>-0.20353982300885001</c:v>
                </c:pt>
                <c:pt idx="11326">
                  <c:v>2.2953328232593198E-3</c:v>
                </c:pt>
                <c:pt idx="11327">
                  <c:v>9.5147219193020799E-2</c:v>
                </c:pt>
                <c:pt idx="11328">
                  <c:v>-0.19879518072289101</c:v>
                </c:pt>
                <c:pt idx="11329">
                  <c:v>0.17199999999999999</c:v>
                </c:pt>
                <c:pt idx="11330">
                  <c:v>-0.127710843373494</c:v>
                </c:pt>
                <c:pt idx="11331">
                  <c:v>5.6603773584905599E-2</c:v>
                </c:pt>
                <c:pt idx="11332">
                  <c:v>-0.10834813499111901</c:v>
                </c:pt>
                <c:pt idx="11333">
                  <c:v>-1.7728797316722601E-2</c:v>
                </c:pt>
                <c:pt idx="11334">
                  <c:v>0.15384615384615399</c:v>
                </c:pt>
                <c:pt idx="11335">
                  <c:v>1.5408320493065901E-3</c:v>
                </c:pt>
                <c:pt idx="11336">
                  <c:v>1.1637239165328999E-2</c:v>
                </c:pt>
                <c:pt idx="11337">
                  <c:v>2.66912103083294E-2</c:v>
                </c:pt>
                <c:pt idx="11338">
                  <c:v>2.1505376344085999E-2</c:v>
                </c:pt>
                <c:pt idx="11339">
                  <c:v>5.9537572254335099E-2</c:v>
                </c:pt>
                <c:pt idx="11340">
                  <c:v>0.30693069306930698</c:v>
                </c:pt>
                <c:pt idx="11341">
                  <c:v>-1.04895104895104E-2</c:v>
                </c:pt>
                <c:pt idx="11342">
                  <c:v>-8.6376128778955605E-2</c:v>
                </c:pt>
                <c:pt idx="11343">
                  <c:v>0.19960212201591501</c:v>
                </c:pt>
                <c:pt idx="11344">
                  <c:v>-0.17820324005891</c:v>
                </c:pt>
                <c:pt idx="11345">
                  <c:v>-4.5480386583285001E-3</c:v>
                </c:pt>
                <c:pt idx="11346">
                  <c:v>-0.160752306600426</c:v>
                </c:pt>
                <c:pt idx="11347">
                  <c:v>-0.14275517487508901</c:v>
                </c:pt>
                <c:pt idx="11348">
                  <c:v>-8.5714285714285798E-2</c:v>
                </c:pt>
                <c:pt idx="11349">
                  <c:v>-0.13940836450187</c:v>
                </c:pt>
                <c:pt idx="11350">
                  <c:v>-0.11764705882352899</c:v>
                </c:pt>
                <c:pt idx="11351">
                  <c:v>0.14025085518814101</c:v>
                </c:pt>
                <c:pt idx="11352">
                  <c:v>-7.0175438596491004E-3</c:v>
                </c:pt>
                <c:pt idx="11353">
                  <c:v>4.0764331210191102E-2</c:v>
                </c:pt>
                <c:pt idx="11354">
                  <c:v>-6.9024529378208799E-2</c:v>
                </c:pt>
                <c:pt idx="11355">
                  <c:v>1.38248847926268E-2</c:v>
                </c:pt>
                <c:pt idx="11356">
                  <c:v>-0.12826777424871699</c:v>
                </c:pt>
                <c:pt idx="11357">
                  <c:v>0.121974461597103</c:v>
                </c:pt>
                <c:pt idx="11358">
                  <c:v>2.3603914795624702E-2</c:v>
                </c:pt>
                <c:pt idx="11359">
                  <c:v>1.2605042016806799E-2</c:v>
                </c:pt>
                <c:pt idx="11360">
                  <c:v>8.4033613445377506E-3</c:v>
                </c:pt>
                <c:pt idx="11361">
                  <c:v>-2.5854879065888299E-2</c:v>
                </c:pt>
                <c:pt idx="11362">
                  <c:v>1.8604651162790701E-2</c:v>
                </c:pt>
                <c:pt idx="11363">
                  <c:v>-8.5728085003622306E-2</c:v>
                </c:pt>
                <c:pt idx="11364">
                  <c:v>2.60960334029228E-2</c:v>
                </c:pt>
                <c:pt idx="11365">
                  <c:v>4.9964311206281302E-2</c:v>
                </c:pt>
                <c:pt idx="11366">
                  <c:v>-1.0893648449039801E-2</c:v>
                </c:pt>
                <c:pt idx="11367">
                  <c:v>3.1818181818181801E-2</c:v>
                </c:pt>
                <c:pt idx="11368">
                  <c:v>-0.13698630136986301</c:v>
                </c:pt>
                <c:pt idx="11369">
                  <c:v>-1.50375939849624E-2</c:v>
                </c:pt>
                <c:pt idx="11370">
                  <c:v>-0.28571428571428598</c:v>
                </c:pt>
                <c:pt idx="11371">
                  <c:v>7.7649527806925495E-2</c:v>
                </c:pt>
                <c:pt idx="11372">
                  <c:v>-2.0746887966806402E-3</c:v>
                </c:pt>
                <c:pt idx="11373">
                  <c:v>-0.38498556304138598</c:v>
                </c:pt>
                <c:pt idx="11374">
                  <c:v>2.9562982005141299E-2</c:v>
                </c:pt>
                <c:pt idx="11375">
                  <c:v>0.52998605299860502</c:v>
                </c:pt>
                <c:pt idx="11376">
                  <c:v>-4.3391188251001397E-2</c:v>
                </c:pt>
                <c:pt idx="11377">
                  <c:v>-2.5210084033613502E-2</c:v>
                </c:pt>
                <c:pt idx="11378">
                  <c:v>-0.15130023640661899</c:v>
                </c:pt>
                <c:pt idx="11379">
                  <c:v>-4.9638554216867498E-2</c:v>
                </c:pt>
                <c:pt idx="11380">
                  <c:v>0.22222222222222199</c:v>
                </c:pt>
                <c:pt idx="11381">
                  <c:v>2.0899591094956701E-2</c:v>
                </c:pt>
                <c:pt idx="11382">
                  <c:v>-0.209322033898305</c:v>
                </c:pt>
                <c:pt idx="11383">
                  <c:v>-2.2584692597239601E-2</c:v>
                </c:pt>
                <c:pt idx="11384">
                  <c:v>2.7718550106609799E-2</c:v>
                </c:pt>
                <c:pt idx="11385">
                  <c:v>-9.9667774086378107E-3</c:v>
                </c:pt>
                <c:pt idx="11386">
                  <c:v>-9.2406588991562899E-2</c:v>
                </c:pt>
                <c:pt idx="11387">
                  <c:v>0.24275362318840599</c:v>
                </c:pt>
                <c:pt idx="11388">
                  <c:v>3.59999999999999E-2</c:v>
                </c:pt>
                <c:pt idx="11389">
                  <c:v>3.5545023696682602E-2</c:v>
                </c:pt>
                <c:pt idx="11390">
                  <c:v>-0.19578947368421101</c:v>
                </c:pt>
                <c:pt idx="11391">
                  <c:v>7.4159373560571104E-2</c:v>
                </c:pt>
                <c:pt idx="11392">
                  <c:v>-2.6132404181184701E-2</c:v>
                </c:pt>
                <c:pt idx="11393">
                  <c:v>-4.76190476190477E-2</c:v>
                </c:pt>
                <c:pt idx="11394">
                  <c:v>5.6563706563706601E-2</c:v>
                </c:pt>
                <c:pt idx="11395">
                  <c:v>-0.128315132605304</c:v>
                </c:pt>
                <c:pt idx="11396">
                  <c:v>-7.1633237822350598E-3</c:v>
                </c:pt>
                <c:pt idx="11397">
                  <c:v>0.14702760084925701</c:v>
                </c:pt>
                <c:pt idx="11398">
                  <c:v>0.11764705882352899</c:v>
                </c:pt>
                <c:pt idx="11399">
                  <c:v>-6.0721062618595903E-2</c:v>
                </c:pt>
                <c:pt idx="11400">
                  <c:v>8.8551549652118103E-3</c:v>
                </c:pt>
                <c:pt idx="11401">
                  <c:v>-3.9011703511053403E-2</c:v>
                </c:pt>
                <c:pt idx="11402">
                  <c:v>1.51843817787417E-2</c:v>
                </c:pt>
                <c:pt idx="11403">
                  <c:v>-5.7009345794392499E-2</c:v>
                </c:pt>
                <c:pt idx="11404">
                  <c:v>-1.8450184501845701E-3</c:v>
                </c:pt>
                <c:pt idx="11405">
                  <c:v>0.25147928994082902</c:v>
                </c:pt>
                <c:pt idx="11406">
                  <c:v>-6.0682680151706803E-2</c:v>
                </c:pt>
                <c:pt idx="11407">
                  <c:v>-0.112549800796813</c:v>
                </c:pt>
                <c:pt idx="11408">
                  <c:v>7.4144486692015094E-2</c:v>
                </c:pt>
                <c:pt idx="11409">
                  <c:v>-3.65853658536585E-2</c:v>
                </c:pt>
                <c:pt idx="11410">
                  <c:v>-0.113138686131387</c:v>
                </c:pt>
                <c:pt idx="11411">
                  <c:v>2.0124913254684199E-2</c:v>
                </c:pt>
                <c:pt idx="11412">
                  <c:v>9.5238095238095302E-2</c:v>
                </c:pt>
                <c:pt idx="11413">
                  <c:v>-5.5087719298245602E-2</c:v>
                </c:pt>
                <c:pt idx="11414">
                  <c:v>0.114893617021277</c:v>
                </c:pt>
                <c:pt idx="11415">
                  <c:v>-0.164383561643836</c:v>
                </c:pt>
                <c:pt idx="11416">
                  <c:v>-2.1276595744680799E-2</c:v>
                </c:pt>
                <c:pt idx="11417">
                  <c:v>-1.24716553287981E-2</c:v>
                </c:pt>
                <c:pt idx="11418">
                  <c:v>3.6101083032491002E-2</c:v>
                </c:pt>
                <c:pt idx="11419">
                  <c:v>6.16600790513833E-2</c:v>
                </c:pt>
                <c:pt idx="11420">
                  <c:v>0.17349857006673</c:v>
                </c:pt>
                <c:pt idx="11421">
                  <c:v>5.5456171735241602E-2</c:v>
                </c:pt>
                <c:pt idx="11422">
                  <c:v>-2.71957200178332E-2</c:v>
                </c:pt>
                <c:pt idx="11423">
                  <c:v>3.06465155331654E-2</c:v>
                </c:pt>
                <c:pt idx="11424">
                  <c:v>2.6011560693641599E-2</c:v>
                </c:pt>
                <c:pt idx="11425">
                  <c:v>-8.7318087318087295E-2</c:v>
                </c:pt>
                <c:pt idx="11426">
                  <c:v>9.8176718092566999E-3</c:v>
                </c:pt>
                <c:pt idx="11427">
                  <c:v>-3.4224598930481298E-2</c:v>
                </c:pt>
                <c:pt idx="11428">
                  <c:v>4.95867768595045E-3</c:v>
                </c:pt>
                <c:pt idx="11429">
                  <c:v>3.5303776683086999E-2</c:v>
                </c:pt>
                <c:pt idx="11430">
                  <c:v>9.9115044247787498E-2</c:v>
                </c:pt>
                <c:pt idx="11431">
                  <c:v>0.10980392156862701</c:v>
                </c:pt>
                <c:pt idx="11432">
                  <c:v>0.10980392156862701</c:v>
                </c:pt>
                <c:pt idx="11433">
                  <c:v>5.7618437900128099E-2</c:v>
                </c:pt>
                <c:pt idx="11434">
                  <c:v>-2.2222222222221702E-3</c:v>
                </c:pt>
                <c:pt idx="11435">
                  <c:v>-0.189873417721519</c:v>
                </c:pt>
                <c:pt idx="11436">
                  <c:v>0.179714091218516</c:v>
                </c:pt>
                <c:pt idx="11437">
                  <c:v>-9.7130242825607102E-2</c:v>
                </c:pt>
                <c:pt idx="11438">
                  <c:v>-6.6546298684550004E-2</c:v>
                </c:pt>
                <c:pt idx="11439">
                  <c:v>0.22671156004489301</c:v>
                </c:pt>
                <c:pt idx="11440">
                  <c:v>-0.16623376623376601</c:v>
                </c:pt>
                <c:pt idx="11441">
                  <c:v>9.4619183779568503E-2</c:v>
                </c:pt>
                <c:pt idx="11442">
                  <c:v>7.8487448363520798E-2</c:v>
                </c:pt>
                <c:pt idx="11443">
                  <c:v>8.5551330798479097E-2</c:v>
                </c:pt>
                <c:pt idx="11444">
                  <c:v>-3.1496062992125998E-2</c:v>
                </c:pt>
                <c:pt idx="11445">
                  <c:v>0.23298731257208799</c:v>
                </c:pt>
                <c:pt idx="11446">
                  <c:v>-9.0644973852411395E-2</c:v>
                </c:pt>
                <c:pt idx="11447">
                  <c:v>4.4725905402730998E-2</c:v>
                </c:pt>
                <c:pt idx="11448">
                  <c:v>0.10763888888888901</c:v>
                </c:pt>
                <c:pt idx="11449">
                  <c:v>2.83968368080517E-2</c:v>
                </c:pt>
                <c:pt idx="11450">
                  <c:v>0.12798182506626299</c:v>
                </c:pt>
                <c:pt idx="11451">
                  <c:v>-6.4885496183206104E-2</c:v>
                </c:pt>
                <c:pt idx="11452">
                  <c:v>4.9046321525885502E-3</c:v>
                </c:pt>
                <c:pt idx="11453">
                  <c:v>-1.9384264538198401E-2</c:v>
                </c:pt>
                <c:pt idx="11454">
                  <c:v>-6.47921760391197E-2</c:v>
                </c:pt>
                <c:pt idx="11455">
                  <c:v>-6.8965517241379296E-2</c:v>
                </c:pt>
                <c:pt idx="11456">
                  <c:v>7.99016594960043E-3</c:v>
                </c:pt>
                <c:pt idx="11457">
                  <c:v>-9.8360655737704902E-2</c:v>
                </c:pt>
                <c:pt idx="11458">
                  <c:v>-5.64034505640345E-2</c:v>
                </c:pt>
                <c:pt idx="11459">
                  <c:v>-7.1192052980132398E-2</c:v>
                </c:pt>
                <c:pt idx="11460">
                  <c:v>3.32749562171629E-2</c:v>
                </c:pt>
                <c:pt idx="11461">
                  <c:v>0.11888111888111901</c:v>
                </c:pt>
                <c:pt idx="11462">
                  <c:v>-0.15780219780219801</c:v>
                </c:pt>
                <c:pt idx="11463">
                  <c:v>7.4074074074074103E-3</c:v>
                </c:pt>
                <c:pt idx="11464">
                  <c:v>-4.0540540540540598E-2</c:v>
                </c:pt>
                <c:pt idx="11465">
                  <c:v>-4.9539170506912401E-2</c:v>
                </c:pt>
                <c:pt idx="11466">
                  <c:v>5.3191489361702196E-3</c:v>
                </c:pt>
                <c:pt idx="11467">
                  <c:v>6.2321598477640301E-2</c:v>
                </c:pt>
                <c:pt idx="11468">
                  <c:v>2.6164311878598E-3</c:v>
                </c:pt>
                <c:pt idx="11469">
                  <c:v>-1.2247397428047E-3</c:v>
                </c:pt>
                <c:pt idx="11470">
                  <c:v>3.18257956448912E-2</c:v>
                </c:pt>
                <c:pt idx="11471">
                  <c:v>-0.31578947368421001</c:v>
                </c:pt>
                <c:pt idx="11472">
                  <c:v>-2.5974025974026E-2</c:v>
                </c:pt>
                <c:pt idx="11473">
                  <c:v>3.2507739938080503E-2</c:v>
                </c:pt>
                <c:pt idx="11474">
                  <c:v>7.9812206572769898E-2</c:v>
                </c:pt>
                <c:pt idx="11475">
                  <c:v>-8.5308056872037893E-2</c:v>
                </c:pt>
                <c:pt idx="11476">
                  <c:v>6.8698060941828204E-2</c:v>
                </c:pt>
                <c:pt idx="11477">
                  <c:v>2.1722265321954998E-2</c:v>
                </c:pt>
                <c:pt idx="11478">
                  <c:v>2.27272727272727E-2</c:v>
                </c:pt>
                <c:pt idx="11479">
                  <c:v>-1.05263157894735E-3</c:v>
                </c:pt>
                <c:pt idx="11480">
                  <c:v>1.0457516339869299E-2</c:v>
                </c:pt>
                <c:pt idx="11481">
                  <c:v>0.65693430656934304</c:v>
                </c:pt>
                <c:pt idx="11482">
                  <c:v>-5.0683829444891297E-2</c:v>
                </c:pt>
                <c:pt idx="11483">
                  <c:v>-4.6291132180702597E-2</c:v>
                </c:pt>
                <c:pt idx="11484">
                  <c:v>4.26563257392149E-2</c:v>
                </c:pt>
                <c:pt idx="11485">
                  <c:v>-1.65430690245295E-2</c:v>
                </c:pt>
                <c:pt idx="11486">
                  <c:v>2.2308979364193599E-3</c:v>
                </c:pt>
                <c:pt idx="11487">
                  <c:v>4.2424242424242399E-2</c:v>
                </c:pt>
                <c:pt idx="11488">
                  <c:v>0.20839226779820799</c:v>
                </c:pt>
                <c:pt idx="11489">
                  <c:v>-1.34048257372654E-2</c:v>
                </c:pt>
                <c:pt idx="11490">
                  <c:v>5.4424432263116697E-2</c:v>
                </c:pt>
                <c:pt idx="11491">
                  <c:v>-1.79910044977513E-2</c:v>
                </c:pt>
                <c:pt idx="11492">
                  <c:v>0.17599999999999999</c:v>
                </c:pt>
                <c:pt idx="11493">
                  <c:v>-6.8252326783867695E-2</c:v>
                </c:pt>
                <c:pt idx="11494">
                  <c:v>3.7875668999588399E-2</c:v>
                </c:pt>
                <c:pt idx="11495">
                  <c:v>-3.1784841075794601E-2</c:v>
                </c:pt>
                <c:pt idx="11496">
                  <c:v>2.8526148969889001E-3</c:v>
                </c:pt>
                <c:pt idx="11497">
                  <c:v>-1.8932874354561001E-2</c:v>
                </c:pt>
                <c:pt idx="11498">
                  <c:v>6.6360052562417907E-2</c:v>
                </c:pt>
                <c:pt idx="11499">
                  <c:v>-0.208313194780087</c:v>
                </c:pt>
                <c:pt idx="11500">
                  <c:v>0.106145251396648</c:v>
                </c:pt>
                <c:pt idx="11501">
                  <c:v>-3.3644331354255E-2</c:v>
                </c:pt>
                <c:pt idx="11502">
                  <c:v>0.121243885394829</c:v>
                </c:pt>
                <c:pt idx="11503">
                  <c:v>3.6905606813342803E-2</c:v>
                </c:pt>
                <c:pt idx="11504">
                  <c:v>7.0168067226890701E-2</c:v>
                </c:pt>
                <c:pt idx="11505">
                  <c:v>1.7760617760617801E-2</c:v>
                </c:pt>
                <c:pt idx="11506">
                  <c:v>7.2201317027281303E-2</c:v>
                </c:pt>
                <c:pt idx="11507">
                  <c:v>-0.158961038961039</c:v>
                </c:pt>
                <c:pt idx="11508">
                  <c:v>-0.145658263305322</c:v>
                </c:pt>
                <c:pt idx="11509">
                  <c:v>-0.144885446918361</c:v>
                </c:pt>
                <c:pt idx="11510">
                  <c:v>-7.8079250439194096E-4</c:v>
                </c:pt>
                <c:pt idx="11511">
                  <c:v>-0.164556962025317</c:v>
                </c:pt>
                <c:pt idx="11512">
                  <c:v>-0.106435643564356</c:v>
                </c:pt>
                <c:pt idx="11513">
                  <c:v>0.116973415132924</c:v>
                </c:pt>
                <c:pt idx="11514">
                  <c:v>-4.98338870431893E-2</c:v>
                </c:pt>
                <c:pt idx="11515">
                  <c:v>0.193595342066958</c:v>
                </c:pt>
                <c:pt idx="11516">
                  <c:v>-0.10040983606557401</c:v>
                </c:pt>
                <c:pt idx="11517">
                  <c:v>8.9928057553956803E-2</c:v>
                </c:pt>
                <c:pt idx="11518">
                  <c:v>-1.72413793103445E-3</c:v>
                </c:pt>
                <c:pt idx="11519">
                  <c:v>-6.8376068376068397E-2</c:v>
                </c:pt>
                <c:pt idx="11520">
                  <c:v>2.6729559748427702E-2</c:v>
                </c:pt>
                <c:pt idx="11521">
                  <c:v>7.6692230743581301E-3</c:v>
                </c:pt>
                <c:pt idx="11522">
                  <c:v>1.97752808988765E-2</c:v>
                </c:pt>
                <c:pt idx="11523">
                  <c:v>0.13210445468509999</c:v>
                </c:pt>
                <c:pt idx="11524">
                  <c:v>-2.2222222222222102E-2</c:v>
                </c:pt>
                <c:pt idx="11525">
                  <c:v>4.5515755453810897E-2</c:v>
                </c:pt>
                <c:pt idx="11526">
                  <c:v>4.82216142270862E-2</c:v>
                </c:pt>
                <c:pt idx="11527">
                  <c:v>2.7538726333906499E-3</c:v>
                </c:pt>
                <c:pt idx="11528">
                  <c:v>3.6960985626283499E-2</c:v>
                </c:pt>
                <c:pt idx="11529">
                  <c:v>0.103930131004367</c:v>
                </c:pt>
                <c:pt idx="11530">
                  <c:v>3.7383177570093497E-2</c:v>
                </c:pt>
                <c:pt idx="11531">
                  <c:v>1.4999999999999901E-2</c:v>
                </c:pt>
                <c:pt idx="11532">
                  <c:v>0.10419261104192599</c:v>
                </c:pt>
                <c:pt idx="11533">
                  <c:v>-5.8601444517399903E-2</c:v>
                </c:pt>
                <c:pt idx="11534">
                  <c:v>9.9540581929555796E-2</c:v>
                </c:pt>
                <c:pt idx="11535">
                  <c:v>-2.1094264996703999E-2</c:v>
                </c:pt>
                <c:pt idx="11536">
                  <c:v>-2.7118644067796599E-2</c:v>
                </c:pt>
                <c:pt idx="11537">
                  <c:v>6.0381355932203402E-2</c:v>
                </c:pt>
                <c:pt idx="11538">
                  <c:v>-4.3290043290044296E-3</c:v>
                </c:pt>
                <c:pt idx="11539">
                  <c:v>1.45156200694224E-2</c:v>
                </c:pt>
                <c:pt idx="11540">
                  <c:v>-1.8223234624145799E-2</c:v>
                </c:pt>
                <c:pt idx="11541">
                  <c:v>-6.91857370941985E-3</c:v>
                </c:pt>
                <c:pt idx="11542">
                  <c:v>2.0704845814978098E-2</c:v>
                </c:pt>
                <c:pt idx="11543">
                  <c:v>-0.20043640897755599</c:v>
                </c:pt>
                <c:pt idx="11544">
                  <c:v>0.10884749708963901</c:v>
                </c:pt>
                <c:pt idx="11545">
                  <c:v>-1.93929173693085E-2</c:v>
                </c:pt>
                <c:pt idx="11546">
                  <c:v>-8.4865629420085593E-3</c:v>
                </c:pt>
                <c:pt idx="11547">
                  <c:v>2.7104136947218301E-2</c:v>
                </c:pt>
                <c:pt idx="11548">
                  <c:v>-4.3728976453628103E-2</c:v>
                </c:pt>
                <c:pt idx="11549">
                  <c:v>0.101097178683386</c:v>
                </c:pt>
                <c:pt idx="11550">
                  <c:v>-9.2088197146562897E-2</c:v>
                </c:pt>
                <c:pt idx="11551">
                  <c:v>5.44843049327354E-2</c:v>
                </c:pt>
                <c:pt idx="11552">
                  <c:v>0.16435093290988501</c:v>
                </c:pt>
                <c:pt idx="11553">
                  <c:v>0.19047619047618999</c:v>
                </c:pt>
                <c:pt idx="11554">
                  <c:v>0.133333333333333</c:v>
                </c:pt>
                <c:pt idx="11555">
                  <c:v>-9.2123769338959202E-2</c:v>
                </c:pt>
                <c:pt idx="11556">
                  <c:v>-8.1295211849810506E-2</c:v>
                </c:pt>
                <c:pt idx="11557">
                  <c:v>0.206060606060606</c:v>
                </c:pt>
                <c:pt idx="11558">
                  <c:v>-1.3054830287206E-3</c:v>
                </c:pt>
                <c:pt idx="11559">
                  <c:v>-8.7491215741391501E-2</c:v>
                </c:pt>
                <c:pt idx="11560">
                  <c:v>-2.47831474597269E-3</c:v>
                </c:pt>
                <c:pt idx="11561">
                  <c:v>5.1724137931034503E-2</c:v>
                </c:pt>
                <c:pt idx="11562">
                  <c:v>-2.9729729729729801E-2</c:v>
                </c:pt>
                <c:pt idx="11563">
                  <c:v>5.8921161825726098E-2</c:v>
                </c:pt>
                <c:pt idx="11564">
                  <c:v>3.5714285714285698E-2</c:v>
                </c:pt>
                <c:pt idx="11565">
                  <c:v>4.6210720887245801E-2</c:v>
                </c:pt>
                <c:pt idx="11566">
                  <c:v>1.6163464470875299E-2</c:v>
                </c:pt>
                <c:pt idx="11567">
                  <c:v>5.0251256281407003E-2</c:v>
                </c:pt>
                <c:pt idx="11568">
                  <c:v>-6.7183462532299801E-2</c:v>
                </c:pt>
                <c:pt idx="11569">
                  <c:v>2.49471458773784E-2</c:v>
                </c:pt>
                <c:pt idx="11570">
                  <c:v>-4.9523809523809498E-2</c:v>
                </c:pt>
                <c:pt idx="11571">
                  <c:v>3.6958066808813E-2</c:v>
                </c:pt>
                <c:pt idx="11572">
                  <c:v>6.1428001595532501E-2</c:v>
                </c:pt>
                <c:pt idx="11573">
                  <c:v>9.8217821782178194E-2</c:v>
                </c:pt>
                <c:pt idx="11574">
                  <c:v>-5.9163059163059202E-2</c:v>
                </c:pt>
                <c:pt idx="11575">
                  <c:v>-7.5895994378074497E-2</c:v>
                </c:pt>
                <c:pt idx="11576">
                  <c:v>0.263347022587269</c:v>
                </c:pt>
                <c:pt idx="11577">
                  <c:v>-4.4345898004433601E-3</c:v>
                </c:pt>
                <c:pt idx="11578">
                  <c:v>5.29953917050692E-2</c:v>
                </c:pt>
                <c:pt idx="11579">
                  <c:v>-4.1237113402061702E-2</c:v>
                </c:pt>
              </c:numCache>
            </c:numRef>
          </c:val>
          <c:extLst>
            <c:ext xmlns:c16="http://schemas.microsoft.com/office/drawing/2014/chart" uri="{C3380CC4-5D6E-409C-BE32-E72D297353CC}">
              <c16:uniqueId val="{00000006-7F76-48F8-8A45-F1FC20F76FD5}"/>
            </c:ext>
          </c:extLst>
        </c:ser>
        <c:dLbls>
          <c:showLegendKey val="0"/>
          <c:showVal val="0"/>
          <c:showCatName val="0"/>
          <c:showSerName val="0"/>
          <c:showPercent val="0"/>
          <c:showBubbleSize val="0"/>
        </c:dLbls>
        <c:gapWidth val="150"/>
        <c:axId val="1076288512"/>
        <c:axId val="1099908624"/>
      </c:barChart>
      <c:catAx>
        <c:axId val="107628851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9908624"/>
        <c:crosses val="autoZero"/>
        <c:auto val="1"/>
        <c:lblAlgn val="ctr"/>
        <c:lblOffset val="100"/>
        <c:noMultiLvlLbl val="0"/>
      </c:catAx>
      <c:valAx>
        <c:axId val="109990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288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800F9D-E85E-498A-A9B3-59B215F868E7}"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58154-B2DE-435E-861B-00C52E96F83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8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00F9D-E85E-498A-A9B3-59B215F868E7}"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58154-B2DE-435E-861B-00C52E96F838}" type="slidenum">
              <a:rPr lang="en-IN" smtClean="0"/>
              <a:t>‹#›</a:t>
            </a:fld>
            <a:endParaRPr lang="en-IN"/>
          </a:p>
        </p:txBody>
      </p:sp>
    </p:spTree>
    <p:extLst>
      <p:ext uri="{BB962C8B-B14F-4D97-AF65-F5344CB8AC3E}">
        <p14:creationId xmlns:p14="http://schemas.microsoft.com/office/powerpoint/2010/main" val="212181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00F9D-E85E-498A-A9B3-59B215F868E7}"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58154-B2DE-435E-861B-00C52E96F838}" type="slidenum">
              <a:rPr lang="en-IN" smtClean="0"/>
              <a:t>‹#›</a:t>
            </a:fld>
            <a:endParaRPr lang="en-IN"/>
          </a:p>
        </p:txBody>
      </p:sp>
    </p:spTree>
    <p:extLst>
      <p:ext uri="{BB962C8B-B14F-4D97-AF65-F5344CB8AC3E}">
        <p14:creationId xmlns:p14="http://schemas.microsoft.com/office/powerpoint/2010/main" val="175014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00F9D-E85E-498A-A9B3-59B215F868E7}"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58154-B2DE-435E-861B-00C52E96F838}" type="slidenum">
              <a:rPr lang="en-IN" smtClean="0"/>
              <a:t>‹#›</a:t>
            </a:fld>
            <a:endParaRPr lang="en-IN"/>
          </a:p>
        </p:txBody>
      </p:sp>
    </p:spTree>
    <p:extLst>
      <p:ext uri="{BB962C8B-B14F-4D97-AF65-F5344CB8AC3E}">
        <p14:creationId xmlns:p14="http://schemas.microsoft.com/office/powerpoint/2010/main" val="338331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00F9D-E85E-498A-A9B3-59B215F868E7}"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58154-B2DE-435E-861B-00C52E96F83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2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800F9D-E85E-498A-A9B3-59B215F868E7}"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E58154-B2DE-435E-861B-00C52E96F838}" type="slidenum">
              <a:rPr lang="en-IN" smtClean="0"/>
              <a:t>‹#›</a:t>
            </a:fld>
            <a:endParaRPr lang="en-IN"/>
          </a:p>
        </p:txBody>
      </p:sp>
    </p:spTree>
    <p:extLst>
      <p:ext uri="{BB962C8B-B14F-4D97-AF65-F5344CB8AC3E}">
        <p14:creationId xmlns:p14="http://schemas.microsoft.com/office/powerpoint/2010/main" val="376474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800F9D-E85E-498A-A9B3-59B215F868E7}"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E58154-B2DE-435E-861B-00C52E96F838}" type="slidenum">
              <a:rPr lang="en-IN" smtClean="0"/>
              <a:t>‹#›</a:t>
            </a:fld>
            <a:endParaRPr lang="en-IN"/>
          </a:p>
        </p:txBody>
      </p:sp>
    </p:spTree>
    <p:extLst>
      <p:ext uri="{BB962C8B-B14F-4D97-AF65-F5344CB8AC3E}">
        <p14:creationId xmlns:p14="http://schemas.microsoft.com/office/powerpoint/2010/main" val="165634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800F9D-E85E-498A-A9B3-59B215F868E7}"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E58154-B2DE-435E-861B-00C52E96F838}" type="slidenum">
              <a:rPr lang="en-IN" smtClean="0"/>
              <a:t>‹#›</a:t>
            </a:fld>
            <a:endParaRPr lang="en-IN"/>
          </a:p>
        </p:txBody>
      </p:sp>
    </p:spTree>
    <p:extLst>
      <p:ext uri="{BB962C8B-B14F-4D97-AF65-F5344CB8AC3E}">
        <p14:creationId xmlns:p14="http://schemas.microsoft.com/office/powerpoint/2010/main" val="28869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800F9D-E85E-498A-A9B3-59B215F868E7}" type="datetimeFigureOut">
              <a:rPr lang="en-IN" smtClean="0"/>
              <a:t>03-08-2020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EE58154-B2DE-435E-861B-00C52E96F838}" type="slidenum">
              <a:rPr lang="en-IN" smtClean="0"/>
              <a:t>‹#›</a:t>
            </a:fld>
            <a:endParaRPr lang="en-IN"/>
          </a:p>
        </p:txBody>
      </p:sp>
    </p:spTree>
    <p:extLst>
      <p:ext uri="{BB962C8B-B14F-4D97-AF65-F5344CB8AC3E}">
        <p14:creationId xmlns:p14="http://schemas.microsoft.com/office/powerpoint/2010/main" val="357317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800F9D-E85E-498A-A9B3-59B215F868E7}" type="datetimeFigureOut">
              <a:rPr lang="en-IN" smtClean="0"/>
              <a:t>03-08-2020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E58154-B2DE-435E-861B-00C52E96F838}" type="slidenum">
              <a:rPr lang="en-IN" smtClean="0"/>
              <a:t>‹#›</a:t>
            </a:fld>
            <a:endParaRPr lang="en-IN"/>
          </a:p>
        </p:txBody>
      </p:sp>
    </p:spTree>
    <p:extLst>
      <p:ext uri="{BB962C8B-B14F-4D97-AF65-F5344CB8AC3E}">
        <p14:creationId xmlns:p14="http://schemas.microsoft.com/office/powerpoint/2010/main" val="9290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00F9D-E85E-498A-A9B3-59B215F868E7}"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E58154-B2DE-435E-861B-00C52E96F838}" type="slidenum">
              <a:rPr lang="en-IN" smtClean="0"/>
              <a:t>‹#›</a:t>
            </a:fld>
            <a:endParaRPr lang="en-IN"/>
          </a:p>
        </p:txBody>
      </p:sp>
    </p:spTree>
    <p:extLst>
      <p:ext uri="{BB962C8B-B14F-4D97-AF65-F5344CB8AC3E}">
        <p14:creationId xmlns:p14="http://schemas.microsoft.com/office/powerpoint/2010/main" val="4017541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800F9D-E85E-498A-A9B3-59B215F868E7}" type="datetimeFigureOut">
              <a:rPr lang="en-IN" smtClean="0"/>
              <a:t>03-08-2020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E58154-B2DE-435E-861B-00C52E96F83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503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996E-3E55-46D5-BC2C-406FBF04E44D}"/>
              </a:ext>
            </a:extLst>
          </p:cNvPr>
          <p:cNvSpPr>
            <a:spLocks noGrp="1"/>
          </p:cNvSpPr>
          <p:nvPr>
            <p:ph type="ctrTitle"/>
          </p:nvPr>
        </p:nvSpPr>
        <p:spPr/>
        <p:txBody>
          <a:bodyPr/>
          <a:lstStyle/>
          <a:p>
            <a:r>
              <a:rPr lang="en-IN" dirty="0"/>
              <a:t>Clustering in R</a:t>
            </a:r>
          </a:p>
        </p:txBody>
      </p:sp>
      <p:sp>
        <p:nvSpPr>
          <p:cNvPr id="3" name="Subtitle 2">
            <a:extLst>
              <a:ext uri="{FF2B5EF4-FFF2-40B4-BE49-F238E27FC236}">
                <a16:creationId xmlns:a16="http://schemas.microsoft.com/office/drawing/2014/main" id="{A390AEAA-74D2-463C-814A-D86E24F81136}"/>
              </a:ext>
            </a:extLst>
          </p:cNvPr>
          <p:cNvSpPr>
            <a:spLocks noGrp="1"/>
          </p:cNvSpPr>
          <p:nvPr>
            <p:ph type="subTitle" idx="1"/>
          </p:nvPr>
        </p:nvSpPr>
        <p:spPr/>
        <p:txBody>
          <a:bodyPr/>
          <a:lstStyle/>
          <a:p>
            <a:r>
              <a:rPr lang="en-IN" dirty="0"/>
              <a:t>Submitted by: </a:t>
            </a:r>
            <a:r>
              <a:rPr lang="en-IN" dirty="0" err="1"/>
              <a:t>mansi</a:t>
            </a:r>
            <a:endParaRPr lang="en-IN" dirty="0"/>
          </a:p>
        </p:txBody>
      </p:sp>
    </p:spTree>
    <p:extLst>
      <p:ext uri="{BB962C8B-B14F-4D97-AF65-F5344CB8AC3E}">
        <p14:creationId xmlns:p14="http://schemas.microsoft.com/office/powerpoint/2010/main" val="227812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F8F4-9F42-4478-9C97-0F5AEDADD4BE}"/>
              </a:ext>
            </a:extLst>
          </p:cNvPr>
          <p:cNvSpPr>
            <a:spLocks noGrp="1"/>
          </p:cNvSpPr>
          <p:nvPr>
            <p:ph type="title"/>
          </p:nvPr>
        </p:nvSpPr>
        <p:spPr/>
        <p:txBody>
          <a:bodyPr/>
          <a:lstStyle/>
          <a:p>
            <a:r>
              <a:rPr lang="en-IN" dirty="0"/>
              <a:t>Interpretations</a:t>
            </a:r>
          </a:p>
        </p:txBody>
      </p:sp>
      <p:sp>
        <p:nvSpPr>
          <p:cNvPr id="3" name="Content Placeholder 2">
            <a:extLst>
              <a:ext uri="{FF2B5EF4-FFF2-40B4-BE49-F238E27FC236}">
                <a16:creationId xmlns:a16="http://schemas.microsoft.com/office/drawing/2014/main" id="{37485778-6D37-4F3D-9AE5-250E1C79B27E}"/>
              </a:ext>
            </a:extLst>
          </p:cNvPr>
          <p:cNvSpPr>
            <a:spLocks noGrp="1"/>
          </p:cNvSpPr>
          <p:nvPr>
            <p:ph idx="1"/>
          </p:nvPr>
        </p:nvSpPr>
        <p:spPr>
          <a:xfrm>
            <a:off x="1097280" y="2143592"/>
            <a:ext cx="10058400" cy="3725501"/>
          </a:xfrm>
        </p:spPr>
        <p:txBody>
          <a:bodyPr>
            <a:normAutofit/>
          </a:bodyPr>
          <a:lstStyle/>
          <a:p>
            <a:pPr algn="just"/>
            <a:r>
              <a:rPr lang="en-IN" sz="2400" dirty="0"/>
              <a:t>From the logistic regression model, we conclude that the returns of March and August do not affect the outcome of December within 90% confidence level.</a:t>
            </a:r>
          </a:p>
          <a:p>
            <a:pPr algn="just"/>
            <a:r>
              <a:rPr lang="en-IN" sz="2400" dirty="0"/>
              <a:t>The KS statistics value come out to be 0.129 which is greater than 0.05. This implies that we have obtained normality (normal distribution.) Thus, better prediction.</a:t>
            </a:r>
          </a:p>
          <a:p>
            <a:pPr algn="just"/>
            <a:r>
              <a:rPr lang="en-IN" sz="2400" dirty="0"/>
              <a:t>On clustering, we end up making 6 clusters for 11580 observations with a fair amount of distribution in each cluster. </a:t>
            </a:r>
          </a:p>
          <a:p>
            <a:pPr algn="just"/>
            <a:r>
              <a:rPr lang="en-IN" sz="2400" dirty="0"/>
              <a:t>Having 6 clusters will surely lead to more efficient data management. </a:t>
            </a:r>
          </a:p>
        </p:txBody>
      </p:sp>
    </p:spTree>
    <p:extLst>
      <p:ext uri="{BB962C8B-B14F-4D97-AF65-F5344CB8AC3E}">
        <p14:creationId xmlns:p14="http://schemas.microsoft.com/office/powerpoint/2010/main" val="369269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F72F-CD9E-4A8D-8E3C-9702203065BA}"/>
              </a:ext>
            </a:extLst>
          </p:cNvPr>
          <p:cNvSpPr>
            <a:spLocks noGrp="1"/>
          </p:cNvSpPr>
          <p:nvPr>
            <p:ph type="title"/>
          </p:nvPr>
        </p:nvSpPr>
        <p:spPr/>
        <p:txBody>
          <a:bodyPr/>
          <a:lstStyle/>
          <a:p>
            <a:r>
              <a:rPr lang="en-IN" dirty="0"/>
              <a:t>Case Study 2- Predicting Stock Returns</a:t>
            </a:r>
          </a:p>
        </p:txBody>
      </p:sp>
      <p:sp>
        <p:nvSpPr>
          <p:cNvPr id="3" name="Content Placeholder 2">
            <a:extLst>
              <a:ext uri="{FF2B5EF4-FFF2-40B4-BE49-F238E27FC236}">
                <a16:creationId xmlns:a16="http://schemas.microsoft.com/office/drawing/2014/main" id="{B65DAF0D-A478-4505-8FE7-019EB0CC9B4F}"/>
              </a:ext>
            </a:extLst>
          </p:cNvPr>
          <p:cNvSpPr>
            <a:spLocks noGrp="1"/>
          </p:cNvSpPr>
          <p:nvPr>
            <p:ph idx="1"/>
          </p:nvPr>
        </p:nvSpPr>
        <p:spPr>
          <a:xfrm>
            <a:off x="1097280" y="2203554"/>
            <a:ext cx="10058400" cy="3665540"/>
          </a:xfrm>
        </p:spPr>
        <p:txBody>
          <a:bodyPr/>
          <a:lstStyle/>
          <a:p>
            <a:r>
              <a:rPr lang="en-IN" sz="2400" b="1" dirty="0"/>
              <a:t>Objective:  </a:t>
            </a:r>
            <a:r>
              <a:rPr lang="en-IN" sz="2400" dirty="0"/>
              <a:t>To use clustering to identify clusters of stocks that have similar returns over time using the Stock Returns Data.</a:t>
            </a:r>
          </a:p>
          <a:p>
            <a:r>
              <a:rPr lang="en-IN" sz="2400" b="1" dirty="0"/>
              <a:t>Business Problem:  </a:t>
            </a:r>
            <a:r>
              <a:rPr lang="en-IN" sz="2400" dirty="0"/>
              <a:t>To predict whether or not the stock return in December will be positive, using the stock returns for the first 11 months of the year because when selecting which stocks to invest in, investors seek to obtain good future returns. </a:t>
            </a:r>
          </a:p>
        </p:txBody>
      </p:sp>
    </p:spTree>
    <p:extLst>
      <p:ext uri="{BB962C8B-B14F-4D97-AF65-F5344CB8AC3E}">
        <p14:creationId xmlns:p14="http://schemas.microsoft.com/office/powerpoint/2010/main" val="341180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0112-A3DA-47D7-BA25-2884CC89608F}"/>
              </a:ext>
            </a:extLst>
          </p:cNvPr>
          <p:cNvSpPr>
            <a:spLocks noGrp="1"/>
          </p:cNvSpPr>
          <p:nvPr>
            <p:ph type="title"/>
          </p:nvPr>
        </p:nvSpPr>
        <p:spPr/>
        <p:txBody>
          <a:bodyPr/>
          <a:lstStyle/>
          <a:p>
            <a:r>
              <a:rPr lang="en-IN" dirty="0"/>
              <a:t>About the Data</a:t>
            </a:r>
          </a:p>
        </p:txBody>
      </p:sp>
      <p:sp>
        <p:nvSpPr>
          <p:cNvPr id="3" name="Content Placeholder 2">
            <a:extLst>
              <a:ext uri="{FF2B5EF4-FFF2-40B4-BE49-F238E27FC236}">
                <a16:creationId xmlns:a16="http://schemas.microsoft.com/office/drawing/2014/main" id="{4A942732-52F7-49B7-9624-281A4C388768}"/>
              </a:ext>
            </a:extLst>
          </p:cNvPr>
          <p:cNvSpPr>
            <a:spLocks noGrp="1"/>
          </p:cNvSpPr>
          <p:nvPr>
            <p:ph idx="1"/>
          </p:nvPr>
        </p:nvSpPr>
        <p:spPr>
          <a:xfrm>
            <a:off x="1097280" y="2067950"/>
            <a:ext cx="10058400" cy="3801143"/>
          </a:xfrm>
        </p:spPr>
        <p:txBody>
          <a:bodyPr/>
          <a:lstStyle/>
          <a:p>
            <a:pPr marL="0" indent="0">
              <a:buNone/>
            </a:pPr>
            <a:r>
              <a:rPr lang="en-IN" dirty="0"/>
              <a:t>Each data point in the dataset is the monthly returns of a particular company in a particular year from 2000 to 2009. The companies are limited to tickers whose stock price never fell below $1.</a:t>
            </a:r>
          </a:p>
          <a:p>
            <a:endParaRPr lang="en-IN" dirty="0"/>
          </a:p>
          <a:p>
            <a:endParaRPr lang="en-IN" dirty="0"/>
          </a:p>
          <a:p>
            <a:pPr>
              <a:lnSpc>
                <a:spcPct val="100000"/>
              </a:lnSpc>
            </a:pPr>
            <a:endParaRPr lang="en-IN" dirty="0"/>
          </a:p>
          <a:p>
            <a:pPr marL="0" indent="0">
              <a:lnSpc>
                <a:spcPct val="100000"/>
              </a:lnSpc>
              <a:buNone/>
            </a:pPr>
            <a:r>
              <a:rPr lang="en-IN" dirty="0" err="1"/>
              <a:t>PositiveDec</a:t>
            </a:r>
            <a:r>
              <a:rPr lang="en-IN" dirty="0"/>
              <a:t> represents whether or not the company's stock had a positive return in December (in the year of the observation). This variable takes value 1 if the return was positive, and value 0 if the return was not positive. </a:t>
            </a:r>
          </a:p>
        </p:txBody>
      </p:sp>
      <p:graphicFrame>
        <p:nvGraphicFramePr>
          <p:cNvPr id="4" name="Table 4">
            <a:extLst>
              <a:ext uri="{FF2B5EF4-FFF2-40B4-BE49-F238E27FC236}">
                <a16:creationId xmlns:a16="http://schemas.microsoft.com/office/drawing/2014/main" id="{32E4BB83-1575-4A52-A140-E88DB1F57055}"/>
              </a:ext>
            </a:extLst>
          </p:cNvPr>
          <p:cNvGraphicFramePr>
            <a:graphicFrameLocks noGrp="1"/>
          </p:cNvGraphicFramePr>
          <p:nvPr>
            <p:extLst>
              <p:ext uri="{D42A27DB-BD31-4B8C-83A1-F6EECF244321}">
                <p14:modId xmlns:p14="http://schemas.microsoft.com/office/powerpoint/2010/main" val="3562505547"/>
              </p:ext>
            </p:extLst>
          </p:nvPr>
        </p:nvGraphicFramePr>
        <p:xfrm>
          <a:off x="1036319" y="2957601"/>
          <a:ext cx="10542469" cy="1134714"/>
        </p:xfrm>
        <a:graphic>
          <a:graphicData uri="http://schemas.openxmlformats.org/drawingml/2006/table">
            <a:tbl>
              <a:tblPr firstRow="1" bandRow="1">
                <a:tableStyleId>{5C22544A-7EE6-4342-B048-85BDC9FD1C3A}</a:tableStyleId>
              </a:tblPr>
              <a:tblGrid>
                <a:gridCol w="878539">
                  <a:extLst>
                    <a:ext uri="{9D8B030D-6E8A-4147-A177-3AD203B41FA5}">
                      <a16:colId xmlns:a16="http://schemas.microsoft.com/office/drawing/2014/main" val="876834709"/>
                    </a:ext>
                  </a:extLst>
                </a:gridCol>
                <a:gridCol w="878539">
                  <a:extLst>
                    <a:ext uri="{9D8B030D-6E8A-4147-A177-3AD203B41FA5}">
                      <a16:colId xmlns:a16="http://schemas.microsoft.com/office/drawing/2014/main" val="1937154484"/>
                    </a:ext>
                  </a:extLst>
                </a:gridCol>
                <a:gridCol w="878539">
                  <a:extLst>
                    <a:ext uri="{9D8B030D-6E8A-4147-A177-3AD203B41FA5}">
                      <a16:colId xmlns:a16="http://schemas.microsoft.com/office/drawing/2014/main" val="3169580532"/>
                    </a:ext>
                  </a:extLst>
                </a:gridCol>
                <a:gridCol w="878539">
                  <a:extLst>
                    <a:ext uri="{9D8B030D-6E8A-4147-A177-3AD203B41FA5}">
                      <a16:colId xmlns:a16="http://schemas.microsoft.com/office/drawing/2014/main" val="3675214260"/>
                    </a:ext>
                  </a:extLst>
                </a:gridCol>
                <a:gridCol w="878539">
                  <a:extLst>
                    <a:ext uri="{9D8B030D-6E8A-4147-A177-3AD203B41FA5}">
                      <a16:colId xmlns:a16="http://schemas.microsoft.com/office/drawing/2014/main" val="3819407007"/>
                    </a:ext>
                  </a:extLst>
                </a:gridCol>
                <a:gridCol w="878539">
                  <a:extLst>
                    <a:ext uri="{9D8B030D-6E8A-4147-A177-3AD203B41FA5}">
                      <a16:colId xmlns:a16="http://schemas.microsoft.com/office/drawing/2014/main" val="775967005"/>
                    </a:ext>
                  </a:extLst>
                </a:gridCol>
                <a:gridCol w="878539">
                  <a:extLst>
                    <a:ext uri="{9D8B030D-6E8A-4147-A177-3AD203B41FA5}">
                      <a16:colId xmlns:a16="http://schemas.microsoft.com/office/drawing/2014/main" val="4167840644"/>
                    </a:ext>
                  </a:extLst>
                </a:gridCol>
                <a:gridCol w="878539">
                  <a:extLst>
                    <a:ext uri="{9D8B030D-6E8A-4147-A177-3AD203B41FA5}">
                      <a16:colId xmlns:a16="http://schemas.microsoft.com/office/drawing/2014/main" val="1614985648"/>
                    </a:ext>
                  </a:extLst>
                </a:gridCol>
                <a:gridCol w="878539">
                  <a:extLst>
                    <a:ext uri="{9D8B030D-6E8A-4147-A177-3AD203B41FA5}">
                      <a16:colId xmlns:a16="http://schemas.microsoft.com/office/drawing/2014/main" val="3033972691"/>
                    </a:ext>
                  </a:extLst>
                </a:gridCol>
                <a:gridCol w="878539">
                  <a:extLst>
                    <a:ext uri="{9D8B030D-6E8A-4147-A177-3AD203B41FA5}">
                      <a16:colId xmlns:a16="http://schemas.microsoft.com/office/drawing/2014/main" val="599937522"/>
                    </a:ext>
                  </a:extLst>
                </a:gridCol>
                <a:gridCol w="689245">
                  <a:extLst>
                    <a:ext uri="{9D8B030D-6E8A-4147-A177-3AD203B41FA5}">
                      <a16:colId xmlns:a16="http://schemas.microsoft.com/office/drawing/2014/main" val="1077503471"/>
                    </a:ext>
                  </a:extLst>
                </a:gridCol>
                <a:gridCol w="1067834">
                  <a:extLst>
                    <a:ext uri="{9D8B030D-6E8A-4147-A177-3AD203B41FA5}">
                      <a16:colId xmlns:a16="http://schemas.microsoft.com/office/drawing/2014/main" val="948029154"/>
                    </a:ext>
                  </a:extLst>
                </a:gridCol>
              </a:tblGrid>
              <a:tr h="718462">
                <a:tc>
                  <a:txBody>
                    <a:bodyPr/>
                    <a:lstStyle/>
                    <a:p>
                      <a:pPr algn="ctr"/>
                      <a:r>
                        <a:rPr lang="en-IN" dirty="0"/>
                        <a:t>Jan</a:t>
                      </a:r>
                    </a:p>
                  </a:txBody>
                  <a:tcPr/>
                </a:tc>
                <a:tc>
                  <a:txBody>
                    <a:bodyPr/>
                    <a:lstStyle/>
                    <a:p>
                      <a:pPr algn="ctr"/>
                      <a:r>
                        <a:rPr lang="en-IN" dirty="0"/>
                        <a:t>Feb</a:t>
                      </a:r>
                    </a:p>
                  </a:txBody>
                  <a:tcPr/>
                </a:tc>
                <a:tc>
                  <a:txBody>
                    <a:bodyPr/>
                    <a:lstStyle/>
                    <a:p>
                      <a:pPr algn="ctr"/>
                      <a:r>
                        <a:rPr lang="en-IN" dirty="0"/>
                        <a:t>March</a:t>
                      </a:r>
                    </a:p>
                  </a:txBody>
                  <a:tcPr/>
                </a:tc>
                <a:tc>
                  <a:txBody>
                    <a:bodyPr/>
                    <a:lstStyle/>
                    <a:p>
                      <a:pPr algn="ctr"/>
                      <a:r>
                        <a:rPr lang="en-IN" dirty="0"/>
                        <a:t>April</a:t>
                      </a:r>
                    </a:p>
                  </a:txBody>
                  <a:tcPr/>
                </a:tc>
                <a:tc>
                  <a:txBody>
                    <a:bodyPr/>
                    <a:lstStyle/>
                    <a:p>
                      <a:pPr algn="ctr"/>
                      <a:r>
                        <a:rPr lang="en-IN" dirty="0"/>
                        <a:t>May</a:t>
                      </a:r>
                    </a:p>
                  </a:txBody>
                  <a:tcPr/>
                </a:tc>
                <a:tc>
                  <a:txBody>
                    <a:bodyPr/>
                    <a:lstStyle/>
                    <a:p>
                      <a:pPr algn="ctr"/>
                      <a:r>
                        <a:rPr lang="en-IN" dirty="0"/>
                        <a:t>June</a:t>
                      </a:r>
                    </a:p>
                  </a:txBody>
                  <a:tcPr/>
                </a:tc>
                <a:tc>
                  <a:txBody>
                    <a:bodyPr/>
                    <a:lstStyle/>
                    <a:p>
                      <a:pPr algn="ctr"/>
                      <a:r>
                        <a:rPr lang="en-IN" dirty="0"/>
                        <a:t>July</a:t>
                      </a:r>
                    </a:p>
                  </a:txBody>
                  <a:tcPr/>
                </a:tc>
                <a:tc>
                  <a:txBody>
                    <a:bodyPr/>
                    <a:lstStyle/>
                    <a:p>
                      <a:pPr algn="ctr"/>
                      <a:r>
                        <a:rPr lang="en-IN" dirty="0"/>
                        <a:t>August</a:t>
                      </a:r>
                    </a:p>
                  </a:txBody>
                  <a:tcPr/>
                </a:tc>
                <a:tc>
                  <a:txBody>
                    <a:bodyPr/>
                    <a:lstStyle/>
                    <a:p>
                      <a:pPr algn="ctr"/>
                      <a:r>
                        <a:rPr lang="en-IN" dirty="0"/>
                        <a:t>Sep</a:t>
                      </a:r>
                    </a:p>
                  </a:txBody>
                  <a:tcPr/>
                </a:tc>
                <a:tc>
                  <a:txBody>
                    <a:bodyPr/>
                    <a:lstStyle/>
                    <a:p>
                      <a:pPr algn="ctr"/>
                      <a:r>
                        <a:rPr lang="en-IN" dirty="0"/>
                        <a:t>Oct</a:t>
                      </a:r>
                    </a:p>
                  </a:txBody>
                  <a:tcPr/>
                </a:tc>
                <a:tc>
                  <a:txBody>
                    <a:bodyPr/>
                    <a:lstStyle/>
                    <a:p>
                      <a:pPr algn="ctr"/>
                      <a:r>
                        <a:rPr lang="en-IN" dirty="0"/>
                        <a:t>Nov</a:t>
                      </a:r>
                    </a:p>
                  </a:txBody>
                  <a:tcPr/>
                </a:tc>
                <a:tc>
                  <a:txBody>
                    <a:bodyPr/>
                    <a:lstStyle/>
                    <a:p>
                      <a:pPr algn="ctr"/>
                      <a:r>
                        <a:rPr lang="en-IN" dirty="0" err="1"/>
                        <a:t>PositiveDec</a:t>
                      </a:r>
                      <a:endParaRPr lang="en-IN" dirty="0"/>
                    </a:p>
                  </a:txBody>
                  <a:tcPr/>
                </a:tc>
                <a:extLst>
                  <a:ext uri="{0D108BD9-81ED-4DB2-BD59-A6C34878D82A}">
                    <a16:rowId xmlns:a16="http://schemas.microsoft.com/office/drawing/2014/main" val="1234096060"/>
                  </a:ext>
                </a:extLst>
              </a:tr>
              <a:tr h="416252">
                <a:tc gridSpan="11">
                  <a:txBody>
                    <a:bodyPr/>
                    <a:lstStyle/>
                    <a:p>
                      <a:pPr algn="ctr"/>
                      <a:r>
                        <a:rPr lang="en-IN" dirty="0"/>
                        <a:t> </a:t>
                      </a:r>
                      <a:r>
                        <a:rPr lang="en-IN" sz="2000" dirty="0"/>
                        <a:t>The return for the company's stock during the month (in the year of the observation)</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algn="ctr"/>
                      <a:r>
                        <a:rPr lang="en-IN" dirty="0"/>
                        <a:t>0/1</a:t>
                      </a:r>
                    </a:p>
                  </a:txBody>
                  <a:tcPr/>
                </a:tc>
                <a:extLst>
                  <a:ext uri="{0D108BD9-81ED-4DB2-BD59-A6C34878D82A}">
                    <a16:rowId xmlns:a16="http://schemas.microsoft.com/office/drawing/2014/main" val="4014936360"/>
                  </a:ext>
                </a:extLst>
              </a:tr>
            </a:tbl>
          </a:graphicData>
        </a:graphic>
      </p:graphicFrame>
    </p:spTree>
    <p:extLst>
      <p:ext uri="{BB962C8B-B14F-4D97-AF65-F5344CB8AC3E}">
        <p14:creationId xmlns:p14="http://schemas.microsoft.com/office/powerpoint/2010/main" val="35579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05AF-59D7-43D2-91BC-B4448D948785}"/>
              </a:ext>
            </a:extLst>
          </p:cNvPr>
          <p:cNvSpPr>
            <a:spLocks noGrp="1"/>
          </p:cNvSpPr>
          <p:nvPr>
            <p:ph type="title"/>
          </p:nvPr>
        </p:nvSpPr>
        <p:spPr>
          <a:xfrm>
            <a:off x="1097280" y="5074920"/>
            <a:ext cx="10113264" cy="594360"/>
          </a:xfrm>
        </p:spPr>
        <p:txBody>
          <a:bodyPr/>
          <a:lstStyle/>
          <a:p>
            <a:r>
              <a:rPr lang="en-IN" dirty="0"/>
              <a:t>Visualization</a:t>
            </a:r>
          </a:p>
        </p:txBody>
      </p:sp>
      <p:sp>
        <p:nvSpPr>
          <p:cNvPr id="4" name="Text Placeholder 3">
            <a:extLst>
              <a:ext uri="{FF2B5EF4-FFF2-40B4-BE49-F238E27FC236}">
                <a16:creationId xmlns:a16="http://schemas.microsoft.com/office/drawing/2014/main" id="{F0B8628C-7024-4FB1-9AE6-3A837AE6B955}"/>
              </a:ext>
            </a:extLst>
          </p:cNvPr>
          <p:cNvSpPr>
            <a:spLocks noGrp="1"/>
          </p:cNvSpPr>
          <p:nvPr>
            <p:ph type="body" sz="half" idx="2"/>
          </p:nvPr>
        </p:nvSpPr>
        <p:spPr>
          <a:xfrm>
            <a:off x="1097280" y="5669280"/>
            <a:ext cx="10113264" cy="1188720"/>
          </a:xfrm>
        </p:spPr>
        <p:txBody>
          <a:bodyPr>
            <a:normAutofit fontScale="92500" lnSpcReduction="10000"/>
          </a:bodyPr>
          <a:lstStyle/>
          <a:p>
            <a:r>
              <a:rPr lang="en-IN" sz="2400" dirty="0"/>
              <a:t>It is important to note here that positive returns are more than 50% whereas negative returns denoted by 0 are less than 50%. This is the target variable if we go for prediction. The line diagram shows the returns of a particular company for a particular year of observation.</a:t>
            </a:r>
          </a:p>
        </p:txBody>
      </p:sp>
      <p:graphicFrame>
        <p:nvGraphicFramePr>
          <p:cNvPr id="5" name="Chart 4">
            <a:extLst>
              <a:ext uri="{FF2B5EF4-FFF2-40B4-BE49-F238E27FC236}">
                <a16:creationId xmlns:a16="http://schemas.microsoft.com/office/drawing/2014/main" id="{5DAD5CDE-3F3D-4415-9007-0723177F4A54}"/>
              </a:ext>
            </a:extLst>
          </p:cNvPr>
          <p:cNvGraphicFramePr>
            <a:graphicFrameLocks/>
          </p:cNvGraphicFramePr>
          <p:nvPr>
            <p:extLst>
              <p:ext uri="{D42A27DB-BD31-4B8C-83A1-F6EECF244321}">
                <p14:modId xmlns:p14="http://schemas.microsoft.com/office/powerpoint/2010/main" val="482634447"/>
              </p:ext>
            </p:extLst>
          </p:nvPr>
        </p:nvGraphicFramePr>
        <p:xfrm>
          <a:off x="0" y="0"/>
          <a:ext cx="5512321" cy="49167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D70E9BB-5290-45A5-88BC-3ECE6C0226B3}"/>
              </a:ext>
            </a:extLst>
          </p:cNvPr>
          <p:cNvGraphicFramePr>
            <a:graphicFrameLocks/>
          </p:cNvGraphicFramePr>
          <p:nvPr>
            <p:extLst>
              <p:ext uri="{D42A27DB-BD31-4B8C-83A1-F6EECF244321}">
                <p14:modId xmlns:p14="http://schemas.microsoft.com/office/powerpoint/2010/main" val="2996894684"/>
              </p:ext>
            </p:extLst>
          </p:nvPr>
        </p:nvGraphicFramePr>
        <p:xfrm>
          <a:off x="5512321" y="-1"/>
          <a:ext cx="6679679" cy="49167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619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96F2-E48A-431A-B0B5-FC00359CDDE4}"/>
              </a:ext>
            </a:extLst>
          </p:cNvPr>
          <p:cNvSpPr>
            <a:spLocks noGrp="1"/>
          </p:cNvSpPr>
          <p:nvPr>
            <p:ph type="title"/>
          </p:nvPr>
        </p:nvSpPr>
        <p:spPr/>
        <p:txBody>
          <a:bodyPr/>
          <a:lstStyle/>
          <a:p>
            <a:r>
              <a:rPr lang="en-IN" dirty="0"/>
              <a:t>Fluctuations!</a:t>
            </a:r>
          </a:p>
        </p:txBody>
      </p:sp>
      <p:sp>
        <p:nvSpPr>
          <p:cNvPr id="4" name="Text Placeholder 3">
            <a:extLst>
              <a:ext uri="{FF2B5EF4-FFF2-40B4-BE49-F238E27FC236}">
                <a16:creationId xmlns:a16="http://schemas.microsoft.com/office/drawing/2014/main" id="{BE742F07-3253-45EE-A401-6D652AE4B2CB}"/>
              </a:ext>
            </a:extLst>
          </p:cNvPr>
          <p:cNvSpPr>
            <a:spLocks noGrp="1"/>
          </p:cNvSpPr>
          <p:nvPr>
            <p:ph type="body" sz="half" idx="2"/>
          </p:nvPr>
        </p:nvSpPr>
        <p:spPr>
          <a:xfrm>
            <a:off x="1097280" y="5907022"/>
            <a:ext cx="10113264" cy="822959"/>
          </a:xfrm>
        </p:spPr>
        <p:txBody>
          <a:bodyPr>
            <a:normAutofit lnSpcReduction="10000"/>
          </a:bodyPr>
          <a:lstStyle/>
          <a:p>
            <a:r>
              <a:rPr lang="en-IN" sz="2000" dirty="0"/>
              <a:t>What else did you expect from stock returns data?</a:t>
            </a:r>
          </a:p>
          <a:p>
            <a:r>
              <a:rPr lang="en-IN" sz="2000" dirty="0"/>
              <a:t>This is the plot column chart for all the data points all through the years i.e. the line graph in the previous slide multiplied  by 11580.</a:t>
            </a:r>
          </a:p>
        </p:txBody>
      </p:sp>
      <p:graphicFrame>
        <p:nvGraphicFramePr>
          <p:cNvPr id="5" name="Chart 4">
            <a:extLst>
              <a:ext uri="{FF2B5EF4-FFF2-40B4-BE49-F238E27FC236}">
                <a16:creationId xmlns:a16="http://schemas.microsoft.com/office/drawing/2014/main" id="{FF1C892C-44EC-4CC0-BED9-F2A10109EBE7}"/>
              </a:ext>
            </a:extLst>
          </p:cNvPr>
          <p:cNvGraphicFramePr>
            <a:graphicFrameLocks/>
          </p:cNvGraphicFramePr>
          <p:nvPr>
            <p:extLst>
              <p:ext uri="{D42A27DB-BD31-4B8C-83A1-F6EECF244321}">
                <p14:modId xmlns:p14="http://schemas.microsoft.com/office/powerpoint/2010/main" val="1574531228"/>
              </p:ext>
            </p:extLst>
          </p:nvPr>
        </p:nvGraphicFramePr>
        <p:xfrm>
          <a:off x="211015" y="126609"/>
          <a:ext cx="11690253" cy="46704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064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B334-89CF-45E2-A349-413FB336A5E0}"/>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0C289AE-B635-453B-92C7-B557D4EB5CD6}"/>
              </a:ext>
            </a:extLst>
          </p:cNvPr>
          <p:cNvSpPr>
            <a:spLocks noGrp="1"/>
          </p:cNvSpPr>
          <p:nvPr>
            <p:ph idx="1"/>
          </p:nvPr>
        </p:nvSpPr>
        <p:spPr>
          <a:xfrm>
            <a:off x="1097280" y="2113612"/>
            <a:ext cx="10058400" cy="3755481"/>
          </a:xfrm>
        </p:spPr>
        <p:txBody>
          <a:bodyPr>
            <a:normAutofit/>
          </a:bodyPr>
          <a:lstStyle/>
          <a:p>
            <a:pPr algn="just"/>
            <a:r>
              <a:rPr lang="en-IN" sz="2400" dirty="0"/>
              <a:t>We first check our data for missing values. Then we perform logistic regression on it for predicting the Positive December returns. The </a:t>
            </a:r>
            <a:r>
              <a:rPr lang="en-IN" sz="2400" dirty="0" err="1"/>
              <a:t>logreg</a:t>
            </a:r>
            <a:r>
              <a:rPr lang="en-IN" sz="2400" dirty="0"/>
              <a:t> model is then checked for its efficiency and power using various tests.</a:t>
            </a:r>
          </a:p>
          <a:p>
            <a:pPr algn="just"/>
            <a:r>
              <a:rPr lang="en-IN" sz="2400" dirty="0"/>
              <a:t>Then the data is clustered using two different techniques namely Hierarchical clustering and K means clustering. Optimum number of clusters are found that best suit our data.</a:t>
            </a:r>
          </a:p>
          <a:p>
            <a:pPr algn="just"/>
            <a:endParaRPr lang="en-IN" sz="2400" dirty="0"/>
          </a:p>
        </p:txBody>
      </p:sp>
    </p:spTree>
    <p:extLst>
      <p:ext uri="{BB962C8B-B14F-4D97-AF65-F5344CB8AC3E}">
        <p14:creationId xmlns:p14="http://schemas.microsoft.com/office/powerpoint/2010/main" val="6577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C91B-631E-4F15-9C37-B5C54684CA71}"/>
              </a:ext>
            </a:extLst>
          </p:cNvPr>
          <p:cNvSpPr>
            <a:spLocks noGrp="1"/>
          </p:cNvSpPr>
          <p:nvPr>
            <p:ph type="title"/>
          </p:nvPr>
        </p:nvSpPr>
        <p:spPr>
          <a:xfrm>
            <a:off x="1097280" y="4971170"/>
            <a:ext cx="10113264" cy="594360"/>
          </a:xfrm>
        </p:spPr>
        <p:txBody>
          <a:bodyPr/>
          <a:lstStyle/>
          <a:p>
            <a:r>
              <a:rPr lang="en-IN" sz="4000" dirty="0"/>
              <a:t>Correlation</a:t>
            </a:r>
          </a:p>
        </p:txBody>
      </p:sp>
      <p:sp>
        <p:nvSpPr>
          <p:cNvPr id="4" name="Text Placeholder 3">
            <a:extLst>
              <a:ext uri="{FF2B5EF4-FFF2-40B4-BE49-F238E27FC236}">
                <a16:creationId xmlns:a16="http://schemas.microsoft.com/office/drawing/2014/main" id="{3A8A6EF3-0228-429E-94DA-62175725B7CC}"/>
              </a:ext>
            </a:extLst>
          </p:cNvPr>
          <p:cNvSpPr>
            <a:spLocks noGrp="1"/>
          </p:cNvSpPr>
          <p:nvPr>
            <p:ph type="body" sz="half" idx="2"/>
          </p:nvPr>
        </p:nvSpPr>
        <p:spPr>
          <a:xfrm>
            <a:off x="1097280" y="5565530"/>
            <a:ext cx="10113264" cy="1001343"/>
          </a:xfrm>
        </p:spPr>
        <p:txBody>
          <a:bodyPr>
            <a:noAutofit/>
          </a:bodyPr>
          <a:lstStyle/>
          <a:p>
            <a:pPr algn="just"/>
            <a:r>
              <a:rPr lang="en-IN" sz="2400" dirty="0"/>
              <a:t>This plot between months shows how every individual month is corelated to every other month from January to November. The highest correlation is observed to be 0.19 which is between Returns in November and Returns of October.</a:t>
            </a:r>
          </a:p>
        </p:txBody>
      </p:sp>
      <p:pic>
        <p:nvPicPr>
          <p:cNvPr id="5" name="Picture 4">
            <a:extLst>
              <a:ext uri="{FF2B5EF4-FFF2-40B4-BE49-F238E27FC236}">
                <a16:creationId xmlns:a16="http://schemas.microsoft.com/office/drawing/2014/main" id="{82476A69-2FBD-4802-8F59-5FFFF9842ABC}"/>
              </a:ext>
            </a:extLst>
          </p:cNvPr>
          <p:cNvPicPr/>
          <p:nvPr/>
        </p:nvPicPr>
        <p:blipFill>
          <a:blip r:embed="rId2"/>
          <a:stretch>
            <a:fillRect/>
          </a:stretch>
        </p:blipFill>
        <p:spPr>
          <a:xfrm>
            <a:off x="2006258" y="0"/>
            <a:ext cx="8179484" cy="4867421"/>
          </a:xfrm>
          <a:prstGeom prst="rect">
            <a:avLst/>
          </a:prstGeom>
        </p:spPr>
      </p:pic>
    </p:spTree>
    <p:extLst>
      <p:ext uri="{BB962C8B-B14F-4D97-AF65-F5344CB8AC3E}">
        <p14:creationId xmlns:p14="http://schemas.microsoft.com/office/powerpoint/2010/main" val="417284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5E1C-19B1-4BDC-B193-EBC18A7BDD1D}"/>
              </a:ext>
            </a:extLst>
          </p:cNvPr>
          <p:cNvSpPr>
            <a:spLocks noGrp="1"/>
          </p:cNvSpPr>
          <p:nvPr>
            <p:ph type="title"/>
          </p:nvPr>
        </p:nvSpPr>
        <p:spPr>
          <a:xfrm>
            <a:off x="1097280" y="5074920"/>
            <a:ext cx="10113264" cy="594360"/>
          </a:xfrm>
        </p:spPr>
        <p:txBody>
          <a:bodyPr/>
          <a:lstStyle/>
          <a:p>
            <a:r>
              <a:rPr lang="en-IN" sz="4000" dirty="0"/>
              <a:t>Hierarchical Clustering</a:t>
            </a:r>
          </a:p>
        </p:txBody>
      </p:sp>
      <p:sp>
        <p:nvSpPr>
          <p:cNvPr id="4" name="Text Placeholder 3">
            <a:extLst>
              <a:ext uri="{FF2B5EF4-FFF2-40B4-BE49-F238E27FC236}">
                <a16:creationId xmlns:a16="http://schemas.microsoft.com/office/drawing/2014/main" id="{8F5FECC1-6321-4288-B5D1-15D136725C09}"/>
              </a:ext>
            </a:extLst>
          </p:cNvPr>
          <p:cNvSpPr>
            <a:spLocks noGrp="1"/>
          </p:cNvSpPr>
          <p:nvPr>
            <p:ph type="body" sz="half" idx="2"/>
          </p:nvPr>
        </p:nvSpPr>
        <p:spPr>
          <a:xfrm>
            <a:off x="1097280" y="5669280"/>
            <a:ext cx="10113264" cy="1179577"/>
          </a:xfrm>
        </p:spPr>
        <p:txBody>
          <a:bodyPr>
            <a:normAutofit lnSpcReduction="10000"/>
          </a:bodyPr>
          <a:lstStyle/>
          <a:p>
            <a:pPr algn="just"/>
            <a:r>
              <a:rPr lang="en-IN" sz="2400" dirty="0"/>
              <a:t>We obtain this dendrogram from which we can visually assess roughly the number of clusters that will suit our data. Along with that we have cluster distribution diagram for different number of clusters that can help us guess the number of optimum clusters.</a:t>
            </a:r>
          </a:p>
        </p:txBody>
      </p:sp>
      <p:pic>
        <p:nvPicPr>
          <p:cNvPr id="5" name="Picture 4">
            <a:extLst>
              <a:ext uri="{FF2B5EF4-FFF2-40B4-BE49-F238E27FC236}">
                <a16:creationId xmlns:a16="http://schemas.microsoft.com/office/drawing/2014/main" id="{7F61D5CA-9292-437A-B949-FF159B326465}"/>
              </a:ext>
            </a:extLst>
          </p:cNvPr>
          <p:cNvPicPr/>
          <p:nvPr/>
        </p:nvPicPr>
        <p:blipFill>
          <a:blip r:embed="rId2"/>
          <a:stretch>
            <a:fillRect/>
          </a:stretch>
        </p:blipFill>
        <p:spPr>
          <a:xfrm>
            <a:off x="0" y="0"/>
            <a:ext cx="5902325" cy="4931764"/>
          </a:xfrm>
          <a:prstGeom prst="rect">
            <a:avLst/>
          </a:prstGeom>
        </p:spPr>
      </p:pic>
      <p:pic>
        <p:nvPicPr>
          <p:cNvPr id="6" name="Picture 5">
            <a:extLst>
              <a:ext uri="{FF2B5EF4-FFF2-40B4-BE49-F238E27FC236}">
                <a16:creationId xmlns:a16="http://schemas.microsoft.com/office/drawing/2014/main" id="{5408B803-6321-4854-91F7-04F9EA1E7D30}"/>
              </a:ext>
            </a:extLst>
          </p:cNvPr>
          <p:cNvPicPr/>
          <p:nvPr/>
        </p:nvPicPr>
        <p:blipFill>
          <a:blip r:embed="rId3"/>
          <a:stretch>
            <a:fillRect/>
          </a:stretch>
        </p:blipFill>
        <p:spPr>
          <a:xfrm>
            <a:off x="5756223" y="9143"/>
            <a:ext cx="6435777" cy="4922621"/>
          </a:xfrm>
          <a:prstGeom prst="rect">
            <a:avLst/>
          </a:prstGeom>
        </p:spPr>
      </p:pic>
    </p:spTree>
    <p:extLst>
      <p:ext uri="{BB962C8B-B14F-4D97-AF65-F5344CB8AC3E}">
        <p14:creationId xmlns:p14="http://schemas.microsoft.com/office/powerpoint/2010/main" val="283777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F5FE-2E81-45BD-942A-8957139DE066}"/>
              </a:ext>
            </a:extLst>
          </p:cNvPr>
          <p:cNvSpPr>
            <a:spLocks noGrp="1"/>
          </p:cNvSpPr>
          <p:nvPr>
            <p:ph type="title"/>
          </p:nvPr>
        </p:nvSpPr>
        <p:spPr>
          <a:xfrm>
            <a:off x="1097280" y="5059680"/>
            <a:ext cx="10113264" cy="594360"/>
          </a:xfrm>
        </p:spPr>
        <p:txBody>
          <a:bodyPr/>
          <a:lstStyle/>
          <a:p>
            <a:r>
              <a:rPr lang="en-IN" sz="4000" dirty="0"/>
              <a:t>K Means Clustering</a:t>
            </a:r>
          </a:p>
        </p:txBody>
      </p:sp>
      <p:sp>
        <p:nvSpPr>
          <p:cNvPr id="4" name="Text Placeholder 3">
            <a:extLst>
              <a:ext uri="{FF2B5EF4-FFF2-40B4-BE49-F238E27FC236}">
                <a16:creationId xmlns:a16="http://schemas.microsoft.com/office/drawing/2014/main" id="{7265026A-5853-4F46-B71D-2B649DEB5B1B}"/>
              </a:ext>
            </a:extLst>
          </p:cNvPr>
          <p:cNvSpPr>
            <a:spLocks noGrp="1"/>
          </p:cNvSpPr>
          <p:nvPr>
            <p:ph type="body" sz="half" idx="2"/>
          </p:nvPr>
        </p:nvSpPr>
        <p:spPr>
          <a:xfrm>
            <a:off x="1097280" y="5654040"/>
            <a:ext cx="10113264" cy="1203960"/>
          </a:xfrm>
        </p:spPr>
        <p:txBody>
          <a:bodyPr>
            <a:normAutofit lnSpcReduction="10000"/>
          </a:bodyPr>
          <a:lstStyle/>
          <a:p>
            <a:pPr algn="just"/>
            <a:r>
              <a:rPr lang="en-IN" sz="2400" dirty="0"/>
              <a:t>Using this technique, we provide the k value i.e. number of clusters and then compare the centred means of the clusters. For final decision of k, we utilize the elbow method(top right plot.) Finally, with 6 clusters we get our data distributed.</a:t>
            </a:r>
          </a:p>
        </p:txBody>
      </p:sp>
      <p:pic>
        <p:nvPicPr>
          <p:cNvPr id="5" name="Picture 4">
            <a:extLst>
              <a:ext uri="{FF2B5EF4-FFF2-40B4-BE49-F238E27FC236}">
                <a16:creationId xmlns:a16="http://schemas.microsoft.com/office/drawing/2014/main" id="{06C6BA7A-A25D-4684-AE05-86C45AA65EDA}"/>
              </a:ext>
            </a:extLst>
          </p:cNvPr>
          <p:cNvPicPr/>
          <p:nvPr/>
        </p:nvPicPr>
        <p:blipFill>
          <a:blip r:embed="rId2"/>
          <a:stretch>
            <a:fillRect/>
          </a:stretch>
        </p:blipFill>
        <p:spPr>
          <a:xfrm>
            <a:off x="6295869" y="0"/>
            <a:ext cx="5786203" cy="3978241"/>
          </a:xfrm>
          <a:prstGeom prst="rect">
            <a:avLst/>
          </a:prstGeom>
        </p:spPr>
      </p:pic>
      <p:pic>
        <p:nvPicPr>
          <p:cNvPr id="6" name="Picture 5">
            <a:extLst>
              <a:ext uri="{FF2B5EF4-FFF2-40B4-BE49-F238E27FC236}">
                <a16:creationId xmlns:a16="http://schemas.microsoft.com/office/drawing/2014/main" id="{CFA2BA3A-6438-4778-9789-A67631B5BC2F}"/>
              </a:ext>
            </a:extLst>
          </p:cNvPr>
          <p:cNvPicPr/>
          <p:nvPr/>
        </p:nvPicPr>
        <p:blipFill>
          <a:blip r:embed="rId3"/>
          <a:stretch>
            <a:fillRect/>
          </a:stretch>
        </p:blipFill>
        <p:spPr>
          <a:xfrm>
            <a:off x="0" y="41222"/>
            <a:ext cx="6435777" cy="4784361"/>
          </a:xfrm>
          <a:prstGeom prst="rect">
            <a:avLst/>
          </a:prstGeom>
        </p:spPr>
      </p:pic>
      <p:pic>
        <p:nvPicPr>
          <p:cNvPr id="7" name="Picture 6">
            <a:extLst>
              <a:ext uri="{FF2B5EF4-FFF2-40B4-BE49-F238E27FC236}">
                <a16:creationId xmlns:a16="http://schemas.microsoft.com/office/drawing/2014/main" id="{B44D4EF6-5804-4743-A50B-C54C105AB1DE}"/>
              </a:ext>
            </a:extLst>
          </p:cNvPr>
          <p:cNvPicPr/>
          <p:nvPr/>
        </p:nvPicPr>
        <p:blipFill>
          <a:blip r:embed="rId4"/>
          <a:stretch>
            <a:fillRect/>
          </a:stretch>
        </p:blipFill>
        <p:spPr>
          <a:xfrm>
            <a:off x="8011219" y="3987384"/>
            <a:ext cx="3846002" cy="838200"/>
          </a:xfrm>
          <a:prstGeom prst="rect">
            <a:avLst/>
          </a:prstGeom>
        </p:spPr>
      </p:pic>
    </p:spTree>
    <p:extLst>
      <p:ext uri="{BB962C8B-B14F-4D97-AF65-F5344CB8AC3E}">
        <p14:creationId xmlns:p14="http://schemas.microsoft.com/office/powerpoint/2010/main" val="2012627616"/>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153</TotalTime>
  <Words>631</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Clustering in R</vt:lpstr>
      <vt:lpstr>Case Study 2- Predicting Stock Returns</vt:lpstr>
      <vt:lpstr>About the Data</vt:lpstr>
      <vt:lpstr>Visualization</vt:lpstr>
      <vt:lpstr>Fluctuations!</vt:lpstr>
      <vt:lpstr>Methodology</vt:lpstr>
      <vt:lpstr>Correlation</vt:lpstr>
      <vt:lpstr>Hierarchical Clustering</vt:lpstr>
      <vt:lpstr>K Means Clustering</vt:lpstr>
      <vt:lpstr>Interpretations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in R</dc:title>
  <dc:creator>mansi.jpt19</dc:creator>
  <cp:lastModifiedBy>mansi.jpt19</cp:lastModifiedBy>
  <cp:revision>23</cp:revision>
  <dcterms:created xsi:type="dcterms:W3CDTF">2020-07-29T09:10:08Z</dcterms:created>
  <dcterms:modified xsi:type="dcterms:W3CDTF">2020-08-03T10:58:00Z</dcterms:modified>
</cp:coreProperties>
</file>